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2" r:id="rId106"/>
    <p:sldId id="363" r:id="rId107"/>
    <p:sldId id="364" r:id="rId108"/>
    <p:sldId id="380" r:id="rId109"/>
    <p:sldId id="381" r:id="rId110"/>
    <p:sldId id="382" r:id="rId111"/>
    <p:sldId id="383" r:id="rId112"/>
    <p:sldId id="384" r:id="rId113"/>
    <p:sldId id="385" r:id="rId114"/>
    <p:sldId id="386" r:id="rId115"/>
    <p:sldId id="387" r:id="rId116"/>
    <p:sldId id="388" r:id="rId117"/>
    <p:sldId id="389" r:id="rId118"/>
    <p:sldId id="390" r:id="rId119"/>
    <p:sldId id="391" r:id="rId120"/>
    <p:sldId id="392" r:id="rId121"/>
    <p:sldId id="393" r:id="rId122"/>
    <p:sldId id="394" r:id="rId123"/>
    <p:sldId id="395" r:id="rId124"/>
    <p:sldId id="396" r:id="rId125"/>
    <p:sldId id="397" r:id="rId126"/>
    <p:sldId id="398" r:id="rId127"/>
    <p:sldId id="399" r:id="rId128"/>
    <p:sldId id="400" r:id="rId129"/>
    <p:sldId id="401" r:id="rId130"/>
    <p:sldId id="402" r:id="rId131"/>
    <p:sldId id="403" r:id="rId132"/>
    <p:sldId id="404" r:id="rId133"/>
    <p:sldId id="405" r:id="rId134"/>
    <p:sldId id="406" r:id="rId135"/>
    <p:sldId id="407" r:id="rId136"/>
    <p:sldId id="408" r:id="rId137"/>
    <p:sldId id="409" r:id="rId138"/>
    <p:sldId id="410" r:id="rId139"/>
    <p:sldId id="411" r:id="rId140"/>
    <p:sldId id="412" r:id="rId141"/>
    <p:sldId id="413" r:id="rId142"/>
    <p:sldId id="414" r:id="rId143"/>
    <p:sldId id="415" r:id="rId144"/>
    <p:sldId id="416" r:id="rId145"/>
    <p:sldId id="417" r:id="rId146"/>
    <p:sldId id="418" r:id="rId147"/>
    <p:sldId id="419" r:id="rId148"/>
    <p:sldId id="420" r:id="rId149"/>
  </p:sldIdLst>
  <p:sldSz cx="12192000" cy="6858000"/>
  <p:notesSz cx="6858000" cy="9144000"/>
  <p:embeddedFontLst>
    <p:embeddedFont>
      <p:font typeface="Calibri" panose="020F0502020204030204" pitchFamily="34" charset="0"/>
      <p:regular r:id="rId151"/>
      <p:bold r:id="rId152"/>
      <p:italic r:id="rId153"/>
      <p:boldItalic r:id="rId154"/>
    </p:embeddedFont>
    <p:embeddedFont>
      <p:font typeface="Montserrat" panose="020B0604020202020204" charset="0"/>
      <p:regular r:id="rId155"/>
      <p:bold r:id="rId156"/>
      <p:italic r:id="rId157"/>
      <p:boldItalic r:id="rId158"/>
    </p:embeddedFont>
    <p:embeddedFont>
      <p:font typeface="Open Sans" panose="020B0604020202020204" charset="0"/>
      <p:regular r:id="rId159"/>
      <p:bold r:id="rId160"/>
      <p:italic r:id="rId161"/>
      <p:boldItalic r:id="rId162"/>
    </p:embeddedFont>
    <p:embeddedFont>
      <p:font typeface="Open Sans SemiBold" panose="020B0604020202020204" charset="0"/>
      <p:regular r:id="rId163"/>
      <p:bold r:id="rId164"/>
      <p:italic r:id="rId165"/>
      <p:boldItalic r:id="rId166"/>
    </p:embeddedFont>
    <p:embeddedFont>
      <p:font typeface="PT Sans" panose="020B0604020202020204" charset="0"/>
      <p:regular r:id="rId167"/>
      <p:bold r:id="rId168"/>
      <p:italic r:id="rId169"/>
      <p:boldItalic r:id="rId17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661" autoAdjust="0"/>
    <p:restoredTop sz="94660"/>
  </p:normalViewPr>
  <p:slideViewPr>
    <p:cSldViewPr snapToGrid="0">
      <p:cViewPr>
        <p:scale>
          <a:sx n="60" d="100"/>
          <a:sy n="60" d="100"/>
        </p:scale>
        <p:origin x="272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font" Target="fonts/font9.fntdata"/><Relationship Id="rId170" Type="http://schemas.openxmlformats.org/officeDocument/2006/relationships/font" Target="fonts/font20.fntdata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font" Target="fonts/font10.fntdata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notesMaster" Target="notesMasters/notesMaster1.xml"/><Relationship Id="rId171" Type="http://schemas.openxmlformats.org/officeDocument/2006/relationships/presProps" Target="presProps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font" Target="fonts/font1.fntdata"/><Relationship Id="rId156" Type="http://schemas.openxmlformats.org/officeDocument/2006/relationships/font" Target="fonts/font6.fntdata"/><Relationship Id="rId172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font" Target="fonts/font17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font" Target="fonts/font12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font" Target="fonts/font7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font" Target="fonts/font2.fntdata"/><Relationship Id="rId173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font" Target="fonts/font13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font" Target="fonts/font3.fntdata"/><Relationship Id="rId174" Type="http://schemas.openxmlformats.org/officeDocument/2006/relationships/tableStyles" Target="tableStyle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font" Target="fonts/font14.fntdata"/><Relationship Id="rId169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font" Target="fonts/font4.fntdata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font" Target="fonts/font15.fntdata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font" Target="fonts/font5.fntdata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3" name="Google Shape;3463;p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4" name="Google Shape;3464;p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0" name="Google Shape;3500;p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1" name="Google Shape;3501;p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9" name="Google Shape;3539;p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0" name="Google Shape;3540;p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5" name="Google Shape;3575;p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6" name="Google Shape;3576;p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0" name="Google Shape;3610;p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1" name="Google Shape;3611;p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4" name="Google Shape;4854;p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5" name="Google Shape;4855;p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0" name="Google Shape;5460;p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1" name="Google Shape;5461;p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6" name="Google Shape;6066;p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7" name="Google Shape;6067;p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0" name="Google Shape;8510;p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1" name="Google Shape;8511;p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6" name="Google Shape;8546;p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7" name="Google Shape;8547;p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7" name="Google Shape;8577;p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8" name="Google Shape;8578;p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8" name="Google Shape;8618;p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9" name="Google Shape;8619;p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9" name="Google Shape;8639;p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0" name="Google Shape;8640;p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5" name="Google Shape;8665;p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6" name="Google Shape;8666;p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6" name="Google Shape;8696;p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7" name="Google Shape;8697;p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2" name="Google Shape;8732;p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3" name="Google Shape;8733;p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3" name="Google Shape;8773;p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4" name="Google Shape;8774;p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9" name="Google Shape;8819;p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0" name="Google Shape;8820;p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9" name="Google Shape;8849;p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0" name="Google Shape;8850;p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9" name="Google Shape;8889;p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0" name="Google Shape;8890;p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4" name="Google Shape;8924;p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5" name="Google Shape;8925;p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9" name="Google Shape;8969;p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0" name="Google Shape;8970;p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9" name="Google Shape;9009;p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0" name="Google Shape;9010;p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6" name="Google Shape;9046;p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7" name="Google Shape;9047;p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3" name="Google Shape;9093;p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4" name="Google Shape;9094;p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0" name="Google Shape;9150;p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1" name="Google Shape;9151;p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Google Shape;9217;p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8" name="Google Shape;9218;p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3" name="Google Shape;9243;p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4" name="Google Shape;9244;p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3" name="Google Shape;9273;p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4" name="Google Shape;9274;p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4" name="Google Shape;9294;p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5" name="Google Shape;9295;p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" name="Google Shape;9318;p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9" name="Google Shape;9319;p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4" name="Google Shape;9344;p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5" name="Google Shape;9345;p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5" name="Google Shape;9375;p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6" name="Google Shape;9376;p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1" name="Google Shape;9411;p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2" name="Google Shape;9412;p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2" name="Google Shape;9452;p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3" name="Google Shape;9453;p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8" name="Google Shape;9498;p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9" name="Google Shape;9499;p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0" name="Google Shape;9540;p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1" name="Google Shape;9541;p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" name="Google Shape;9594;p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5" name="Google Shape;9595;p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7" name="Google Shape;9647;p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8" name="Google Shape;9648;p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8" name="Google Shape;9678;p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9" name="Google Shape;9679;p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5" name="Google Shape;9705;p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6" name="Google Shape;9706;p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3" name="Google Shape;9733;p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4" name="Google Shape;9734;p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2" name="Google Shape;9762;p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3" name="Google Shape;9763;p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3" name="Google Shape;9793;p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4" name="Google Shape;9794;p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4" name="Google Shape;9824;p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5" name="Google Shape;9825;p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6" name="Google Shape;9856;p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7" name="Google Shape;9857;p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9" name="Google Shape;9899;p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0" name="Google Shape;9900;p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5" name="Google Shape;9935;p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6" name="Google Shape;9936;p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3" name="Google Shape;9953;p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4" name="Google Shape;9954;p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9" name="Google Shape;1299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3" name="Google Shape;1373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3" name="Google Shape;1453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2" name="Google Shape;1482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7" name="Google Shape;1547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1" name="Google Shape;1611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" name="Google Shape;1721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2" name="Google Shape;1722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" name="Google Shape;1747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8" name="Google Shape;1748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3" name="Google Shape;1773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0" name="Google Shape;1820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9" name="Google Shape;1839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4" name="Google Shape;1864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5" name="Google Shape;1865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" name="Google Shape;1886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7" name="Google Shape;1887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" name="Google Shape;1929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0" name="Google Shape;1930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2" name="Google Shape;1962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3" name="Google Shape;1963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8" name="Google Shape;1988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9" name="Google Shape;1989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9" name="Google Shape;2029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0" name="Google Shape;2030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Google Shape;2068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9" name="Google Shape;2069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Google Shape;2107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8" name="Google Shape;2108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6" name="Google Shape;2136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7" name="Google Shape;2137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4" name="Google Shape;2164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4" name="Google Shape;2204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5" name="Google Shape;2205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p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1" name="Google Shape;2241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" name="Google Shape;2273;p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4" name="Google Shape;2274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0" name="Google Shape;2320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1" name="Google Shape;2321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9" name="Google Shape;2359;p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0" name="Google Shape;2360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4" name="Google Shape;2394;p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5" name="Google Shape;2395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3" name="Google Shape;2423;p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4" name="Google Shape;2424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5" name="Google Shape;2445;p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6" name="Google Shape;2446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6" name="Google Shape;2486;p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7" name="Google Shape;2487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0" name="Google Shape;2500;p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1" name="Google Shape;2501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5" name="Google Shape;2715;p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6" name="Google Shape;2716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0" name="Google Shape;2770;p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1" name="Google Shape;2771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" name="Google Shape;2795;p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6" name="Google Shape;2796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1" name="Google Shape;2841;p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2" name="Google Shape;2842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" name="Google Shape;2867;p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8" name="Google Shape;2868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2" name="Google Shape;2912;p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3" name="Google Shape;2913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2" name="Google Shape;2942;p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3" name="Google Shape;2943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3" name="Google Shape;2973;p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4" name="Google Shape;2974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5" name="Google Shape;3005;p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6" name="Google Shape;3006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9" name="Google Shape;3029;p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0" name="Google Shape;3030;p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5" name="Google Shape;3055;p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6" name="Google Shape;3056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Google Shape;3078;p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9" name="Google Shape;3079;p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0" name="Google Shape;3110;p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1" name="Google Shape;3111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6" name="Google Shape;3136;p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7" name="Google Shape;3137;p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1" name="Google Shape;3171;p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2" name="Google Shape;3172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0" name="Google Shape;3210;p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1" name="Google Shape;3211;p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3" name="Google Shape;3243;p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4" name="Google Shape;3244;p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" name="Google Shape;3278;p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9" name="Google Shape;3279;p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1" name="Google Shape;3301;p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2" name="Google Shape;3302;p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0" name="Google Shape;3330;p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1" name="Google Shape;3331;p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5" name="Google Shape;3355;p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6" name="Google Shape;3356;p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6" name="Google Shape;3396;p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7" name="Google Shape;3397;p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8" name="Google Shape;3408;p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9" name="Google Shape;3409;p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8" name="Google Shape;3438;p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9" name="Google Shape;3439;p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6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6350" y="1587"/>
            <a:ext cx="12192000" cy="685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11112" y="-1587"/>
            <a:ext cx="12182475" cy="6859587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/>
          <p:nvPr/>
        </p:nvSpPr>
        <p:spPr>
          <a:xfrm>
            <a:off x="5508625" y="3487737"/>
            <a:ext cx="1579562" cy="1435100"/>
          </a:xfrm>
          <a:custGeom>
            <a:avLst/>
            <a:gdLst/>
            <a:ahLst/>
            <a:cxnLst/>
            <a:rect l="l" t="t" r="r" b="b"/>
            <a:pathLst>
              <a:path w="383" h="348" extrusionOk="0">
                <a:moveTo>
                  <a:pt x="0" y="286"/>
                </a:moveTo>
                <a:cubicBezTo>
                  <a:pt x="0" y="193"/>
                  <a:pt x="0" y="193"/>
                  <a:pt x="0" y="193"/>
                </a:cubicBezTo>
                <a:cubicBezTo>
                  <a:pt x="7" y="202"/>
                  <a:pt x="17" y="207"/>
                  <a:pt x="28" y="207"/>
                </a:cubicBezTo>
                <a:cubicBezTo>
                  <a:pt x="39" y="207"/>
                  <a:pt x="49" y="202"/>
                  <a:pt x="56" y="194"/>
                </a:cubicBezTo>
                <a:cubicBezTo>
                  <a:pt x="66" y="182"/>
                  <a:pt x="71" y="165"/>
                  <a:pt x="71" y="145"/>
                </a:cubicBezTo>
                <a:cubicBezTo>
                  <a:pt x="71" y="126"/>
                  <a:pt x="66" y="109"/>
                  <a:pt x="56" y="97"/>
                </a:cubicBezTo>
                <a:cubicBezTo>
                  <a:pt x="49" y="89"/>
                  <a:pt x="39" y="84"/>
                  <a:pt x="28" y="84"/>
                </a:cubicBezTo>
                <a:cubicBezTo>
                  <a:pt x="17" y="84"/>
                  <a:pt x="7" y="89"/>
                  <a:pt x="0" y="98"/>
                </a:cubicBezTo>
                <a:cubicBezTo>
                  <a:pt x="0" y="0"/>
                  <a:pt x="0" y="0"/>
                  <a:pt x="0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310" y="0"/>
                  <a:pt x="310" y="0"/>
                  <a:pt x="310" y="0"/>
                </a:cubicBezTo>
                <a:cubicBezTo>
                  <a:pt x="311" y="0"/>
                  <a:pt x="311" y="0"/>
                  <a:pt x="311" y="0"/>
                </a:cubicBezTo>
                <a:cubicBezTo>
                  <a:pt x="311" y="121"/>
                  <a:pt x="311" y="121"/>
                  <a:pt x="311" y="121"/>
                </a:cubicBezTo>
                <a:cubicBezTo>
                  <a:pt x="312" y="124"/>
                  <a:pt x="314" y="128"/>
                  <a:pt x="318" y="128"/>
                </a:cubicBezTo>
                <a:cubicBezTo>
                  <a:pt x="325" y="128"/>
                  <a:pt x="331" y="128"/>
                  <a:pt x="336" y="122"/>
                </a:cubicBezTo>
                <a:cubicBezTo>
                  <a:pt x="338" y="118"/>
                  <a:pt x="340" y="114"/>
                  <a:pt x="342" y="110"/>
                </a:cubicBezTo>
                <a:cubicBezTo>
                  <a:pt x="349" y="99"/>
                  <a:pt x="363" y="98"/>
                  <a:pt x="371" y="108"/>
                </a:cubicBezTo>
                <a:cubicBezTo>
                  <a:pt x="380" y="118"/>
                  <a:pt x="383" y="132"/>
                  <a:pt x="382" y="145"/>
                </a:cubicBezTo>
                <a:cubicBezTo>
                  <a:pt x="383" y="159"/>
                  <a:pt x="380" y="173"/>
                  <a:pt x="371" y="183"/>
                </a:cubicBezTo>
                <a:cubicBezTo>
                  <a:pt x="363" y="193"/>
                  <a:pt x="349" y="191"/>
                  <a:pt x="342" y="180"/>
                </a:cubicBezTo>
                <a:cubicBezTo>
                  <a:pt x="340" y="177"/>
                  <a:pt x="338" y="173"/>
                  <a:pt x="336" y="169"/>
                </a:cubicBezTo>
                <a:cubicBezTo>
                  <a:pt x="331" y="163"/>
                  <a:pt x="325" y="163"/>
                  <a:pt x="318" y="163"/>
                </a:cubicBezTo>
                <a:cubicBezTo>
                  <a:pt x="314" y="163"/>
                  <a:pt x="312" y="166"/>
                  <a:pt x="311" y="169"/>
                </a:cubicBezTo>
                <a:cubicBezTo>
                  <a:pt x="311" y="348"/>
                  <a:pt x="311" y="348"/>
                  <a:pt x="311" y="348"/>
                </a:cubicBezTo>
                <a:cubicBezTo>
                  <a:pt x="106" y="321"/>
                  <a:pt x="106" y="321"/>
                  <a:pt x="106" y="321"/>
                </a:cubicBezTo>
                <a:cubicBezTo>
                  <a:pt x="106" y="321"/>
                  <a:pt x="74" y="314"/>
                  <a:pt x="52" y="308"/>
                </a:cubicBezTo>
                <a:cubicBezTo>
                  <a:pt x="32" y="303"/>
                  <a:pt x="0" y="286"/>
                  <a:pt x="0" y="286"/>
                </a:cubicBez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/>
          <p:nvPr/>
        </p:nvSpPr>
        <p:spPr>
          <a:xfrm>
            <a:off x="6873875" y="3190875"/>
            <a:ext cx="1384300" cy="1790700"/>
          </a:xfrm>
          <a:custGeom>
            <a:avLst/>
            <a:gdLst/>
            <a:ahLst/>
            <a:cxnLst/>
            <a:rect l="l" t="t" r="r" b="b"/>
            <a:pathLst>
              <a:path w="336" h="434" extrusionOk="0">
                <a:moveTo>
                  <a:pt x="185" y="65"/>
                </a:moveTo>
                <a:cubicBezTo>
                  <a:pt x="185" y="58"/>
                  <a:pt x="185" y="52"/>
                  <a:pt x="192" y="47"/>
                </a:cubicBezTo>
                <a:cubicBezTo>
                  <a:pt x="195" y="45"/>
                  <a:pt x="199" y="43"/>
                  <a:pt x="203" y="41"/>
                </a:cubicBezTo>
                <a:cubicBezTo>
                  <a:pt x="214" y="34"/>
                  <a:pt x="215" y="20"/>
                  <a:pt x="205" y="12"/>
                </a:cubicBezTo>
                <a:cubicBezTo>
                  <a:pt x="195" y="4"/>
                  <a:pt x="181" y="0"/>
                  <a:pt x="168" y="1"/>
                </a:cubicBezTo>
                <a:cubicBezTo>
                  <a:pt x="155" y="0"/>
                  <a:pt x="140" y="4"/>
                  <a:pt x="130" y="12"/>
                </a:cubicBezTo>
                <a:cubicBezTo>
                  <a:pt x="120" y="20"/>
                  <a:pt x="122" y="34"/>
                  <a:pt x="133" y="41"/>
                </a:cubicBezTo>
                <a:cubicBezTo>
                  <a:pt x="136" y="43"/>
                  <a:pt x="140" y="45"/>
                  <a:pt x="144" y="47"/>
                </a:cubicBezTo>
                <a:cubicBezTo>
                  <a:pt x="150" y="52"/>
                  <a:pt x="150" y="58"/>
                  <a:pt x="150" y="65"/>
                </a:cubicBezTo>
                <a:cubicBezTo>
                  <a:pt x="150" y="69"/>
                  <a:pt x="147" y="71"/>
                  <a:pt x="144" y="72"/>
                </a:cubicBezTo>
                <a:cubicBezTo>
                  <a:pt x="60" y="72"/>
                  <a:pt x="60" y="72"/>
                  <a:pt x="60" y="72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170"/>
                  <a:pt x="0" y="170"/>
                  <a:pt x="0" y="170"/>
                </a:cubicBezTo>
                <a:cubicBezTo>
                  <a:pt x="7" y="161"/>
                  <a:pt x="17" y="156"/>
                  <a:pt x="28" y="156"/>
                </a:cubicBezTo>
                <a:cubicBezTo>
                  <a:pt x="38" y="156"/>
                  <a:pt x="48" y="161"/>
                  <a:pt x="55" y="169"/>
                </a:cubicBezTo>
                <a:cubicBezTo>
                  <a:pt x="65" y="181"/>
                  <a:pt x="71" y="198"/>
                  <a:pt x="70" y="217"/>
                </a:cubicBezTo>
                <a:cubicBezTo>
                  <a:pt x="71" y="237"/>
                  <a:pt x="65" y="254"/>
                  <a:pt x="55" y="266"/>
                </a:cubicBezTo>
                <a:cubicBezTo>
                  <a:pt x="48" y="274"/>
                  <a:pt x="38" y="279"/>
                  <a:pt x="28" y="279"/>
                </a:cubicBezTo>
                <a:cubicBezTo>
                  <a:pt x="17" y="279"/>
                  <a:pt x="7" y="274"/>
                  <a:pt x="0" y="265"/>
                </a:cubicBezTo>
                <a:cubicBezTo>
                  <a:pt x="0" y="423"/>
                  <a:pt x="0" y="423"/>
                  <a:pt x="0" y="423"/>
                </a:cubicBezTo>
                <a:cubicBezTo>
                  <a:pt x="85" y="434"/>
                  <a:pt x="85" y="434"/>
                  <a:pt x="85" y="434"/>
                </a:cubicBezTo>
                <a:cubicBezTo>
                  <a:pt x="127" y="428"/>
                  <a:pt x="199" y="413"/>
                  <a:pt x="246" y="365"/>
                </a:cubicBezTo>
                <a:cubicBezTo>
                  <a:pt x="304" y="307"/>
                  <a:pt x="325" y="204"/>
                  <a:pt x="325" y="204"/>
                </a:cubicBezTo>
                <a:cubicBezTo>
                  <a:pt x="325" y="204"/>
                  <a:pt x="336" y="142"/>
                  <a:pt x="331" y="72"/>
                </a:cubicBezTo>
                <a:cubicBezTo>
                  <a:pt x="192" y="72"/>
                  <a:pt x="192" y="72"/>
                  <a:pt x="192" y="72"/>
                </a:cubicBezTo>
                <a:cubicBezTo>
                  <a:pt x="189" y="71"/>
                  <a:pt x="186" y="69"/>
                  <a:pt x="185" y="65"/>
                </a:cubicBez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5508625" y="1981200"/>
            <a:ext cx="1277937" cy="1423987"/>
          </a:xfrm>
          <a:custGeom>
            <a:avLst/>
            <a:gdLst/>
            <a:ahLst/>
            <a:cxnLst/>
            <a:rect l="l" t="t" r="r" b="b"/>
            <a:pathLst>
              <a:path w="310" h="345" extrusionOk="0">
                <a:moveTo>
                  <a:pt x="0" y="156"/>
                </a:moveTo>
                <a:cubicBezTo>
                  <a:pt x="7" y="147"/>
                  <a:pt x="17" y="142"/>
                  <a:pt x="28" y="142"/>
                </a:cubicBezTo>
                <a:cubicBezTo>
                  <a:pt x="39" y="142"/>
                  <a:pt x="49" y="147"/>
                  <a:pt x="56" y="156"/>
                </a:cubicBezTo>
                <a:cubicBezTo>
                  <a:pt x="66" y="168"/>
                  <a:pt x="71" y="185"/>
                  <a:pt x="71" y="204"/>
                </a:cubicBezTo>
                <a:cubicBezTo>
                  <a:pt x="71" y="223"/>
                  <a:pt x="66" y="240"/>
                  <a:pt x="56" y="253"/>
                </a:cubicBezTo>
                <a:cubicBezTo>
                  <a:pt x="49" y="261"/>
                  <a:pt x="39" y="266"/>
                  <a:pt x="28" y="266"/>
                </a:cubicBezTo>
                <a:cubicBezTo>
                  <a:pt x="17" y="266"/>
                  <a:pt x="7" y="261"/>
                  <a:pt x="0" y="252"/>
                </a:cubicBezTo>
                <a:cubicBezTo>
                  <a:pt x="0" y="345"/>
                  <a:pt x="0" y="345"/>
                  <a:pt x="0" y="345"/>
                </a:cubicBezTo>
                <a:cubicBezTo>
                  <a:pt x="188" y="345"/>
                  <a:pt x="188" y="345"/>
                  <a:pt x="188" y="345"/>
                </a:cubicBezTo>
                <a:cubicBezTo>
                  <a:pt x="310" y="345"/>
                  <a:pt x="310" y="345"/>
                  <a:pt x="310" y="345"/>
                </a:cubicBezTo>
                <a:cubicBezTo>
                  <a:pt x="310" y="252"/>
                  <a:pt x="310" y="252"/>
                  <a:pt x="310" y="252"/>
                </a:cubicBezTo>
                <a:cubicBezTo>
                  <a:pt x="303" y="261"/>
                  <a:pt x="293" y="266"/>
                  <a:pt x="282" y="266"/>
                </a:cubicBezTo>
                <a:cubicBezTo>
                  <a:pt x="272" y="266"/>
                  <a:pt x="262" y="261"/>
                  <a:pt x="255" y="253"/>
                </a:cubicBezTo>
                <a:cubicBezTo>
                  <a:pt x="245" y="240"/>
                  <a:pt x="239" y="223"/>
                  <a:pt x="240" y="204"/>
                </a:cubicBezTo>
                <a:cubicBezTo>
                  <a:pt x="239" y="185"/>
                  <a:pt x="245" y="168"/>
                  <a:pt x="255" y="156"/>
                </a:cubicBezTo>
                <a:cubicBezTo>
                  <a:pt x="262" y="147"/>
                  <a:pt x="272" y="142"/>
                  <a:pt x="282" y="142"/>
                </a:cubicBezTo>
                <a:cubicBezTo>
                  <a:pt x="293" y="142"/>
                  <a:pt x="303" y="147"/>
                  <a:pt x="310" y="156"/>
                </a:cubicBezTo>
                <a:cubicBezTo>
                  <a:pt x="310" y="23"/>
                  <a:pt x="310" y="23"/>
                  <a:pt x="310" y="23"/>
                </a:cubicBezTo>
                <a:cubicBezTo>
                  <a:pt x="290" y="19"/>
                  <a:pt x="271" y="18"/>
                  <a:pt x="254" y="16"/>
                </a:cubicBezTo>
                <a:cubicBezTo>
                  <a:pt x="181" y="11"/>
                  <a:pt x="96" y="0"/>
                  <a:pt x="0" y="11"/>
                </a:cubicBezTo>
                <a:lnTo>
                  <a:pt x="0" y="156"/>
                </a:ln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/>
          <p:nvPr/>
        </p:nvSpPr>
        <p:spPr>
          <a:xfrm>
            <a:off x="6572250" y="2093912"/>
            <a:ext cx="1652587" cy="1311275"/>
          </a:xfrm>
          <a:custGeom>
            <a:avLst/>
            <a:gdLst/>
            <a:ahLst/>
            <a:cxnLst/>
            <a:rect l="l" t="t" r="r" b="b"/>
            <a:pathLst>
              <a:path w="401" h="318" extrusionOk="0">
                <a:moveTo>
                  <a:pt x="72" y="153"/>
                </a:moveTo>
                <a:cubicBezTo>
                  <a:pt x="71" y="156"/>
                  <a:pt x="68" y="159"/>
                  <a:pt x="65" y="159"/>
                </a:cubicBezTo>
                <a:cubicBezTo>
                  <a:pt x="58" y="159"/>
                  <a:pt x="51" y="159"/>
                  <a:pt x="47" y="153"/>
                </a:cubicBezTo>
                <a:cubicBezTo>
                  <a:pt x="45" y="150"/>
                  <a:pt x="43" y="146"/>
                  <a:pt x="41" y="142"/>
                </a:cubicBezTo>
                <a:cubicBezTo>
                  <a:pt x="34" y="131"/>
                  <a:pt x="20" y="130"/>
                  <a:pt x="12" y="140"/>
                </a:cubicBezTo>
                <a:cubicBezTo>
                  <a:pt x="3" y="150"/>
                  <a:pt x="0" y="164"/>
                  <a:pt x="0" y="177"/>
                </a:cubicBezTo>
                <a:cubicBezTo>
                  <a:pt x="0" y="190"/>
                  <a:pt x="3" y="204"/>
                  <a:pt x="12" y="214"/>
                </a:cubicBezTo>
                <a:cubicBezTo>
                  <a:pt x="20" y="224"/>
                  <a:pt x="34" y="223"/>
                  <a:pt x="41" y="212"/>
                </a:cubicBezTo>
                <a:cubicBezTo>
                  <a:pt x="43" y="208"/>
                  <a:pt x="45" y="204"/>
                  <a:pt x="47" y="201"/>
                </a:cubicBezTo>
                <a:cubicBezTo>
                  <a:pt x="51" y="195"/>
                  <a:pt x="58" y="195"/>
                  <a:pt x="65" y="195"/>
                </a:cubicBezTo>
                <a:cubicBezTo>
                  <a:pt x="68" y="195"/>
                  <a:pt x="71" y="198"/>
                  <a:pt x="72" y="201"/>
                </a:cubicBezTo>
                <a:cubicBezTo>
                  <a:pt x="72" y="318"/>
                  <a:pt x="72" y="318"/>
                  <a:pt x="72" y="318"/>
                </a:cubicBezTo>
                <a:cubicBezTo>
                  <a:pt x="133" y="318"/>
                  <a:pt x="133" y="318"/>
                  <a:pt x="133" y="318"/>
                </a:cubicBezTo>
                <a:cubicBezTo>
                  <a:pt x="193" y="318"/>
                  <a:pt x="193" y="318"/>
                  <a:pt x="193" y="318"/>
                </a:cubicBezTo>
                <a:cubicBezTo>
                  <a:pt x="184" y="312"/>
                  <a:pt x="179" y="301"/>
                  <a:pt x="179" y="291"/>
                </a:cubicBezTo>
                <a:cubicBezTo>
                  <a:pt x="179" y="280"/>
                  <a:pt x="184" y="270"/>
                  <a:pt x="192" y="263"/>
                </a:cubicBezTo>
                <a:cubicBezTo>
                  <a:pt x="204" y="253"/>
                  <a:pt x="222" y="248"/>
                  <a:pt x="241" y="248"/>
                </a:cubicBezTo>
                <a:cubicBezTo>
                  <a:pt x="260" y="248"/>
                  <a:pt x="277" y="253"/>
                  <a:pt x="289" y="263"/>
                </a:cubicBezTo>
                <a:cubicBezTo>
                  <a:pt x="298" y="270"/>
                  <a:pt x="302" y="280"/>
                  <a:pt x="302" y="291"/>
                </a:cubicBezTo>
                <a:cubicBezTo>
                  <a:pt x="302" y="301"/>
                  <a:pt x="297" y="312"/>
                  <a:pt x="289" y="318"/>
                </a:cubicBezTo>
                <a:cubicBezTo>
                  <a:pt x="401" y="318"/>
                  <a:pt x="401" y="318"/>
                  <a:pt x="401" y="318"/>
                </a:cubicBezTo>
                <a:cubicBezTo>
                  <a:pt x="401" y="312"/>
                  <a:pt x="400" y="305"/>
                  <a:pt x="398" y="299"/>
                </a:cubicBezTo>
                <a:cubicBezTo>
                  <a:pt x="393" y="271"/>
                  <a:pt x="369" y="187"/>
                  <a:pt x="280" y="111"/>
                </a:cubicBezTo>
                <a:cubicBezTo>
                  <a:pt x="198" y="41"/>
                  <a:pt x="129" y="12"/>
                  <a:pt x="72" y="0"/>
                </a:cubicBezTo>
                <a:lnTo>
                  <a:pt x="72" y="153"/>
                </a:lnTo>
                <a:close/>
              </a:path>
            </a:pathLst>
          </a:custGeom>
          <a:solidFill>
            <a:srgbClr val="E9F0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6016625" y="4906962"/>
            <a:ext cx="1050925" cy="915987"/>
          </a:xfrm>
          <a:custGeom>
            <a:avLst/>
            <a:gdLst/>
            <a:ahLst/>
            <a:cxnLst/>
            <a:rect l="l" t="t" r="r" b="b"/>
            <a:pathLst>
              <a:path w="255" h="222" extrusionOk="0">
                <a:moveTo>
                  <a:pt x="252" y="38"/>
                </a:moveTo>
                <a:cubicBezTo>
                  <a:pt x="252" y="36"/>
                  <a:pt x="254" y="35"/>
                  <a:pt x="255" y="33"/>
                </a:cubicBezTo>
                <a:cubicBezTo>
                  <a:pt x="0" y="0"/>
                  <a:pt x="0" y="0"/>
                  <a:pt x="0" y="0"/>
                </a:cubicBezTo>
                <a:cubicBezTo>
                  <a:pt x="141" y="204"/>
                  <a:pt x="141" y="204"/>
                  <a:pt x="141" y="204"/>
                </a:cubicBezTo>
                <a:cubicBezTo>
                  <a:pt x="147" y="213"/>
                  <a:pt x="158" y="219"/>
                  <a:pt x="169" y="220"/>
                </a:cubicBezTo>
                <a:cubicBezTo>
                  <a:pt x="223" y="222"/>
                  <a:pt x="223" y="222"/>
                  <a:pt x="223" y="222"/>
                </a:cubicBezTo>
                <a:cubicBezTo>
                  <a:pt x="231" y="222"/>
                  <a:pt x="233" y="218"/>
                  <a:pt x="232" y="216"/>
                </a:cubicBezTo>
                <a:cubicBezTo>
                  <a:pt x="227" y="207"/>
                  <a:pt x="219" y="190"/>
                  <a:pt x="210" y="174"/>
                </a:cubicBezTo>
                <a:cubicBezTo>
                  <a:pt x="205" y="164"/>
                  <a:pt x="205" y="153"/>
                  <a:pt x="209" y="142"/>
                </a:cubicBezTo>
                <a:lnTo>
                  <a:pt x="252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3987800" y="3190875"/>
            <a:ext cx="1735137" cy="1414462"/>
          </a:xfrm>
          <a:custGeom>
            <a:avLst/>
            <a:gdLst/>
            <a:ahLst/>
            <a:cxnLst/>
            <a:rect l="l" t="t" r="r" b="b"/>
            <a:pathLst>
              <a:path w="421" h="343" extrusionOk="0">
                <a:moveTo>
                  <a:pt x="297" y="268"/>
                </a:moveTo>
                <a:cubicBezTo>
                  <a:pt x="297" y="268"/>
                  <a:pt x="297" y="268"/>
                  <a:pt x="297" y="268"/>
                </a:cubicBezTo>
                <a:cubicBezTo>
                  <a:pt x="306" y="296"/>
                  <a:pt x="325" y="322"/>
                  <a:pt x="349" y="343"/>
                </a:cubicBezTo>
                <a:cubicBezTo>
                  <a:pt x="349" y="241"/>
                  <a:pt x="349" y="241"/>
                  <a:pt x="349" y="241"/>
                </a:cubicBezTo>
                <a:cubicBezTo>
                  <a:pt x="351" y="238"/>
                  <a:pt x="353" y="235"/>
                  <a:pt x="357" y="235"/>
                </a:cubicBezTo>
                <a:cubicBezTo>
                  <a:pt x="364" y="235"/>
                  <a:pt x="370" y="235"/>
                  <a:pt x="374" y="241"/>
                </a:cubicBezTo>
                <a:cubicBezTo>
                  <a:pt x="377" y="245"/>
                  <a:pt x="378" y="249"/>
                  <a:pt x="381" y="252"/>
                </a:cubicBezTo>
                <a:cubicBezTo>
                  <a:pt x="388" y="263"/>
                  <a:pt x="402" y="265"/>
                  <a:pt x="410" y="255"/>
                </a:cubicBezTo>
                <a:cubicBezTo>
                  <a:pt x="418" y="245"/>
                  <a:pt x="421" y="231"/>
                  <a:pt x="421" y="217"/>
                </a:cubicBezTo>
                <a:cubicBezTo>
                  <a:pt x="421" y="204"/>
                  <a:pt x="418" y="190"/>
                  <a:pt x="410" y="180"/>
                </a:cubicBezTo>
                <a:cubicBezTo>
                  <a:pt x="402" y="170"/>
                  <a:pt x="388" y="171"/>
                  <a:pt x="381" y="182"/>
                </a:cubicBezTo>
                <a:cubicBezTo>
                  <a:pt x="378" y="186"/>
                  <a:pt x="377" y="190"/>
                  <a:pt x="374" y="194"/>
                </a:cubicBezTo>
                <a:cubicBezTo>
                  <a:pt x="370" y="200"/>
                  <a:pt x="364" y="200"/>
                  <a:pt x="357" y="200"/>
                </a:cubicBezTo>
                <a:cubicBezTo>
                  <a:pt x="353" y="200"/>
                  <a:pt x="351" y="196"/>
                  <a:pt x="349" y="193"/>
                </a:cubicBezTo>
                <a:cubicBezTo>
                  <a:pt x="349" y="72"/>
                  <a:pt x="349" y="72"/>
                  <a:pt x="349" y="72"/>
                </a:cubicBezTo>
                <a:cubicBezTo>
                  <a:pt x="203" y="72"/>
                  <a:pt x="203" y="72"/>
                  <a:pt x="203" y="72"/>
                </a:cubicBezTo>
                <a:cubicBezTo>
                  <a:pt x="200" y="71"/>
                  <a:pt x="197" y="69"/>
                  <a:pt x="197" y="65"/>
                </a:cubicBezTo>
                <a:cubicBezTo>
                  <a:pt x="196" y="58"/>
                  <a:pt x="197" y="52"/>
                  <a:pt x="203" y="47"/>
                </a:cubicBezTo>
                <a:cubicBezTo>
                  <a:pt x="206" y="45"/>
                  <a:pt x="210" y="43"/>
                  <a:pt x="214" y="41"/>
                </a:cubicBezTo>
                <a:cubicBezTo>
                  <a:pt x="225" y="34"/>
                  <a:pt x="226" y="20"/>
                  <a:pt x="216" y="12"/>
                </a:cubicBezTo>
                <a:cubicBezTo>
                  <a:pt x="206" y="4"/>
                  <a:pt x="192" y="0"/>
                  <a:pt x="179" y="1"/>
                </a:cubicBezTo>
                <a:cubicBezTo>
                  <a:pt x="166" y="0"/>
                  <a:pt x="152" y="4"/>
                  <a:pt x="142" y="12"/>
                </a:cubicBezTo>
                <a:cubicBezTo>
                  <a:pt x="132" y="20"/>
                  <a:pt x="133" y="34"/>
                  <a:pt x="144" y="41"/>
                </a:cubicBezTo>
                <a:cubicBezTo>
                  <a:pt x="147" y="43"/>
                  <a:pt x="151" y="45"/>
                  <a:pt x="155" y="47"/>
                </a:cubicBezTo>
                <a:cubicBezTo>
                  <a:pt x="161" y="52"/>
                  <a:pt x="161" y="58"/>
                  <a:pt x="161" y="65"/>
                </a:cubicBezTo>
                <a:cubicBezTo>
                  <a:pt x="161" y="69"/>
                  <a:pt x="158" y="71"/>
                  <a:pt x="155" y="72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2"/>
                  <a:pt x="0" y="72"/>
                  <a:pt x="0" y="73"/>
                </a:cubicBezTo>
                <a:cubicBezTo>
                  <a:pt x="3" y="89"/>
                  <a:pt x="23" y="134"/>
                  <a:pt x="23" y="134"/>
                </a:cubicBezTo>
                <a:cubicBezTo>
                  <a:pt x="52" y="248"/>
                  <a:pt x="183" y="302"/>
                  <a:pt x="296" y="268"/>
                </a:cubicBezTo>
                <a:cubicBezTo>
                  <a:pt x="296" y="268"/>
                  <a:pt x="296" y="268"/>
                  <a:pt x="297" y="268"/>
                </a:cubicBezTo>
                <a:close/>
              </a:path>
            </a:pathLst>
          </a:custGeom>
          <a:solidFill>
            <a:srgbClr val="E9F0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3922712" y="2039937"/>
            <a:ext cx="1800225" cy="1365250"/>
          </a:xfrm>
          <a:custGeom>
            <a:avLst/>
            <a:gdLst/>
            <a:ahLst/>
            <a:cxnLst/>
            <a:rect l="l" t="t" r="r" b="b"/>
            <a:pathLst>
              <a:path w="437" h="331" extrusionOk="0">
                <a:moveTo>
                  <a:pt x="147" y="331"/>
                </a:moveTo>
                <a:cubicBezTo>
                  <a:pt x="138" y="325"/>
                  <a:pt x="133" y="314"/>
                  <a:pt x="133" y="304"/>
                </a:cubicBezTo>
                <a:cubicBezTo>
                  <a:pt x="133" y="293"/>
                  <a:pt x="138" y="283"/>
                  <a:pt x="146" y="276"/>
                </a:cubicBezTo>
                <a:cubicBezTo>
                  <a:pt x="159" y="266"/>
                  <a:pt x="176" y="261"/>
                  <a:pt x="195" y="261"/>
                </a:cubicBezTo>
                <a:cubicBezTo>
                  <a:pt x="214" y="261"/>
                  <a:pt x="231" y="266"/>
                  <a:pt x="243" y="276"/>
                </a:cubicBezTo>
                <a:cubicBezTo>
                  <a:pt x="252" y="283"/>
                  <a:pt x="257" y="293"/>
                  <a:pt x="257" y="304"/>
                </a:cubicBezTo>
                <a:cubicBezTo>
                  <a:pt x="257" y="314"/>
                  <a:pt x="252" y="325"/>
                  <a:pt x="243" y="331"/>
                </a:cubicBezTo>
                <a:cubicBezTo>
                  <a:pt x="365" y="331"/>
                  <a:pt x="365" y="331"/>
                  <a:pt x="365" y="331"/>
                </a:cubicBezTo>
                <a:cubicBezTo>
                  <a:pt x="365" y="214"/>
                  <a:pt x="365" y="214"/>
                  <a:pt x="365" y="214"/>
                </a:cubicBezTo>
                <a:cubicBezTo>
                  <a:pt x="367" y="211"/>
                  <a:pt x="369" y="208"/>
                  <a:pt x="373" y="208"/>
                </a:cubicBezTo>
                <a:cubicBezTo>
                  <a:pt x="380" y="208"/>
                  <a:pt x="386" y="208"/>
                  <a:pt x="390" y="214"/>
                </a:cubicBezTo>
                <a:cubicBezTo>
                  <a:pt x="393" y="217"/>
                  <a:pt x="394" y="221"/>
                  <a:pt x="397" y="225"/>
                </a:cubicBezTo>
                <a:cubicBezTo>
                  <a:pt x="404" y="236"/>
                  <a:pt x="418" y="237"/>
                  <a:pt x="426" y="227"/>
                </a:cubicBezTo>
                <a:cubicBezTo>
                  <a:pt x="434" y="217"/>
                  <a:pt x="437" y="203"/>
                  <a:pt x="437" y="190"/>
                </a:cubicBezTo>
                <a:cubicBezTo>
                  <a:pt x="437" y="177"/>
                  <a:pt x="434" y="163"/>
                  <a:pt x="426" y="153"/>
                </a:cubicBezTo>
                <a:cubicBezTo>
                  <a:pt x="418" y="143"/>
                  <a:pt x="404" y="144"/>
                  <a:pt x="397" y="155"/>
                </a:cubicBezTo>
                <a:cubicBezTo>
                  <a:pt x="394" y="159"/>
                  <a:pt x="393" y="163"/>
                  <a:pt x="390" y="166"/>
                </a:cubicBezTo>
                <a:cubicBezTo>
                  <a:pt x="386" y="172"/>
                  <a:pt x="380" y="172"/>
                  <a:pt x="373" y="172"/>
                </a:cubicBezTo>
                <a:cubicBezTo>
                  <a:pt x="369" y="172"/>
                  <a:pt x="367" y="169"/>
                  <a:pt x="365" y="166"/>
                </a:cubicBezTo>
                <a:cubicBezTo>
                  <a:pt x="365" y="0"/>
                  <a:pt x="365" y="0"/>
                  <a:pt x="365" y="0"/>
                </a:cubicBezTo>
                <a:cubicBezTo>
                  <a:pt x="364" y="0"/>
                  <a:pt x="364" y="0"/>
                  <a:pt x="363" y="1"/>
                </a:cubicBezTo>
                <a:cubicBezTo>
                  <a:pt x="251" y="36"/>
                  <a:pt x="251" y="36"/>
                  <a:pt x="251" y="36"/>
                </a:cubicBezTo>
                <a:cubicBezTo>
                  <a:pt x="224" y="44"/>
                  <a:pt x="198" y="57"/>
                  <a:pt x="173" y="72"/>
                </a:cubicBezTo>
                <a:cubicBezTo>
                  <a:pt x="173" y="72"/>
                  <a:pt x="108" y="110"/>
                  <a:pt x="90" y="128"/>
                </a:cubicBezTo>
                <a:cubicBezTo>
                  <a:pt x="32" y="186"/>
                  <a:pt x="0" y="225"/>
                  <a:pt x="13" y="331"/>
                </a:cubicBezTo>
                <a:lnTo>
                  <a:pt x="147" y="331"/>
                </a:ln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7899400" y="2122487"/>
            <a:ext cx="1660525" cy="428625"/>
          </a:xfrm>
          <a:custGeom>
            <a:avLst/>
            <a:gdLst/>
            <a:ahLst/>
            <a:cxnLst/>
            <a:rect l="l" t="t" r="r" b="b"/>
            <a:pathLst>
              <a:path w="1046" h="270" extrusionOk="0">
                <a:moveTo>
                  <a:pt x="3" y="270"/>
                </a:moveTo>
                <a:lnTo>
                  <a:pt x="0" y="257"/>
                </a:lnTo>
                <a:lnTo>
                  <a:pt x="1044" y="0"/>
                </a:lnTo>
                <a:lnTo>
                  <a:pt x="1046" y="10"/>
                </a:lnTo>
                <a:lnTo>
                  <a:pt x="3" y="2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3"/>
          <p:cNvSpPr/>
          <p:nvPr/>
        </p:nvSpPr>
        <p:spPr>
          <a:xfrm>
            <a:off x="9523412" y="2093912"/>
            <a:ext cx="74612" cy="730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3"/>
          <p:cNvSpPr/>
          <p:nvPr/>
        </p:nvSpPr>
        <p:spPr>
          <a:xfrm>
            <a:off x="8162925" y="4592637"/>
            <a:ext cx="1660525" cy="430212"/>
          </a:xfrm>
          <a:custGeom>
            <a:avLst/>
            <a:gdLst/>
            <a:ahLst/>
            <a:cxnLst/>
            <a:rect l="l" t="t" r="r" b="b"/>
            <a:pathLst>
              <a:path w="1046" h="271" extrusionOk="0">
                <a:moveTo>
                  <a:pt x="1044" y="271"/>
                </a:moveTo>
                <a:lnTo>
                  <a:pt x="0" y="13"/>
                </a:lnTo>
                <a:lnTo>
                  <a:pt x="3" y="0"/>
                </a:lnTo>
                <a:lnTo>
                  <a:pt x="1046" y="260"/>
                </a:lnTo>
                <a:lnTo>
                  <a:pt x="1044" y="27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/>
          <p:nvPr/>
        </p:nvSpPr>
        <p:spPr>
          <a:xfrm>
            <a:off x="9783762" y="4976812"/>
            <a:ext cx="73025" cy="7461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2813050" y="1903412"/>
            <a:ext cx="1660525" cy="428625"/>
          </a:xfrm>
          <a:custGeom>
            <a:avLst/>
            <a:gdLst/>
            <a:ahLst/>
            <a:cxnLst/>
            <a:rect l="l" t="t" r="r" b="b"/>
            <a:pathLst>
              <a:path w="1046" h="270" extrusionOk="0">
                <a:moveTo>
                  <a:pt x="1044" y="270"/>
                </a:moveTo>
                <a:lnTo>
                  <a:pt x="0" y="13"/>
                </a:lnTo>
                <a:lnTo>
                  <a:pt x="3" y="0"/>
                </a:lnTo>
                <a:lnTo>
                  <a:pt x="1046" y="260"/>
                </a:lnTo>
                <a:lnTo>
                  <a:pt x="1044" y="2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2779712" y="1874837"/>
            <a:ext cx="74612" cy="7778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3"/>
          <p:cNvSpPr/>
          <p:nvPr/>
        </p:nvSpPr>
        <p:spPr>
          <a:xfrm>
            <a:off x="2471737" y="4156075"/>
            <a:ext cx="1660525" cy="425450"/>
          </a:xfrm>
          <a:custGeom>
            <a:avLst/>
            <a:gdLst/>
            <a:ahLst/>
            <a:cxnLst/>
            <a:rect l="l" t="t" r="r" b="b"/>
            <a:pathLst>
              <a:path w="1046" h="268" extrusionOk="0">
                <a:moveTo>
                  <a:pt x="2" y="268"/>
                </a:moveTo>
                <a:lnTo>
                  <a:pt x="0" y="257"/>
                </a:lnTo>
                <a:lnTo>
                  <a:pt x="1043" y="0"/>
                </a:lnTo>
                <a:lnTo>
                  <a:pt x="1046" y="10"/>
                </a:lnTo>
                <a:lnTo>
                  <a:pt x="2" y="2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3"/>
          <p:cNvSpPr/>
          <p:nvPr/>
        </p:nvSpPr>
        <p:spPr>
          <a:xfrm>
            <a:off x="2438400" y="4535487"/>
            <a:ext cx="74612" cy="7461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3"/>
          <p:cNvSpPr/>
          <p:nvPr/>
        </p:nvSpPr>
        <p:spPr>
          <a:xfrm>
            <a:off x="6180137" y="1206500"/>
            <a:ext cx="131762" cy="681037"/>
          </a:xfrm>
          <a:custGeom>
            <a:avLst/>
            <a:gdLst/>
            <a:ahLst/>
            <a:cxnLst/>
            <a:rect l="l" t="t" r="r" b="b"/>
            <a:pathLst>
              <a:path w="83" h="429" extrusionOk="0">
                <a:moveTo>
                  <a:pt x="11" y="429"/>
                </a:moveTo>
                <a:lnTo>
                  <a:pt x="0" y="429"/>
                </a:lnTo>
                <a:lnTo>
                  <a:pt x="70" y="0"/>
                </a:lnTo>
                <a:lnTo>
                  <a:pt x="83" y="3"/>
                </a:lnTo>
                <a:lnTo>
                  <a:pt x="11" y="4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3"/>
          <p:cNvSpPr/>
          <p:nvPr/>
        </p:nvSpPr>
        <p:spPr>
          <a:xfrm>
            <a:off x="6259512" y="1165225"/>
            <a:ext cx="85725" cy="87312"/>
          </a:xfrm>
          <a:custGeom>
            <a:avLst/>
            <a:gdLst/>
            <a:ahLst/>
            <a:cxnLst/>
            <a:rect l="l" t="t" r="r" b="b"/>
            <a:pathLst>
              <a:path w="21" h="21" extrusionOk="0">
                <a:moveTo>
                  <a:pt x="14" y="2"/>
                </a:moveTo>
                <a:cubicBezTo>
                  <a:pt x="19" y="4"/>
                  <a:pt x="21" y="10"/>
                  <a:pt x="19" y="14"/>
                </a:cubicBezTo>
                <a:cubicBezTo>
                  <a:pt x="17" y="19"/>
                  <a:pt x="11" y="21"/>
                  <a:pt x="7" y="19"/>
                </a:cubicBezTo>
                <a:cubicBezTo>
                  <a:pt x="2" y="17"/>
                  <a:pt x="0" y="12"/>
                  <a:pt x="2" y="7"/>
                </a:cubicBezTo>
                <a:cubicBezTo>
                  <a:pt x="4" y="3"/>
                  <a:pt x="9" y="0"/>
                  <a:pt x="14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3"/>
          <p:cNvSpPr/>
          <p:nvPr/>
        </p:nvSpPr>
        <p:spPr>
          <a:xfrm>
            <a:off x="5603875" y="4852987"/>
            <a:ext cx="131762" cy="681037"/>
          </a:xfrm>
          <a:custGeom>
            <a:avLst/>
            <a:gdLst/>
            <a:ahLst/>
            <a:cxnLst/>
            <a:rect l="l" t="t" r="r" b="b"/>
            <a:pathLst>
              <a:path w="83" h="429" extrusionOk="0">
                <a:moveTo>
                  <a:pt x="10" y="429"/>
                </a:moveTo>
                <a:lnTo>
                  <a:pt x="0" y="426"/>
                </a:lnTo>
                <a:lnTo>
                  <a:pt x="70" y="0"/>
                </a:lnTo>
                <a:lnTo>
                  <a:pt x="83" y="0"/>
                </a:lnTo>
                <a:lnTo>
                  <a:pt x="10" y="4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3"/>
          <p:cNvSpPr/>
          <p:nvPr/>
        </p:nvSpPr>
        <p:spPr>
          <a:xfrm>
            <a:off x="5570537" y="5487987"/>
            <a:ext cx="87312" cy="87312"/>
          </a:xfrm>
          <a:custGeom>
            <a:avLst/>
            <a:gdLst/>
            <a:ahLst/>
            <a:cxnLst/>
            <a:rect l="l" t="t" r="r" b="b"/>
            <a:pathLst>
              <a:path w="21" h="21" extrusionOk="0">
                <a:moveTo>
                  <a:pt x="7" y="19"/>
                </a:moveTo>
                <a:cubicBezTo>
                  <a:pt x="2" y="17"/>
                  <a:pt x="0" y="11"/>
                  <a:pt x="2" y="7"/>
                </a:cubicBezTo>
                <a:cubicBezTo>
                  <a:pt x="4" y="2"/>
                  <a:pt x="9" y="0"/>
                  <a:pt x="14" y="2"/>
                </a:cubicBezTo>
                <a:cubicBezTo>
                  <a:pt x="18" y="4"/>
                  <a:pt x="21" y="9"/>
                  <a:pt x="19" y="14"/>
                </a:cubicBezTo>
                <a:cubicBezTo>
                  <a:pt x="17" y="19"/>
                  <a:pt x="11" y="21"/>
                  <a:pt x="7" y="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3"/>
          <p:cNvSpPr/>
          <p:nvPr/>
        </p:nvSpPr>
        <p:spPr>
          <a:xfrm>
            <a:off x="7104062" y="2546350"/>
            <a:ext cx="371475" cy="360362"/>
          </a:xfrm>
          <a:custGeom>
            <a:avLst/>
            <a:gdLst/>
            <a:ahLst/>
            <a:cxnLst/>
            <a:rect l="l" t="t" r="r" b="b"/>
            <a:pathLst>
              <a:path w="90" h="87" extrusionOk="0">
                <a:moveTo>
                  <a:pt x="54" y="4"/>
                </a:moveTo>
                <a:cubicBezTo>
                  <a:pt x="54" y="4"/>
                  <a:pt x="54" y="4"/>
                  <a:pt x="54" y="4"/>
                </a:cubicBezTo>
                <a:cubicBezTo>
                  <a:pt x="70" y="6"/>
                  <a:pt x="83" y="19"/>
                  <a:pt x="85" y="35"/>
                </a:cubicBezTo>
                <a:cubicBezTo>
                  <a:pt x="85" y="35"/>
                  <a:pt x="85" y="35"/>
                  <a:pt x="85" y="36"/>
                </a:cubicBezTo>
                <a:cubicBezTo>
                  <a:pt x="85" y="36"/>
                  <a:pt x="85" y="36"/>
                  <a:pt x="85" y="36"/>
                </a:cubicBezTo>
                <a:cubicBezTo>
                  <a:pt x="53" y="36"/>
                  <a:pt x="53" y="36"/>
                  <a:pt x="53" y="36"/>
                </a:cubicBezTo>
                <a:cubicBezTo>
                  <a:pt x="53" y="4"/>
                  <a:pt x="53" y="4"/>
                  <a:pt x="53" y="4"/>
                </a:cubicBezTo>
                <a:cubicBezTo>
                  <a:pt x="53" y="4"/>
                  <a:pt x="53" y="4"/>
                  <a:pt x="54" y="4"/>
                </a:cubicBezTo>
                <a:moveTo>
                  <a:pt x="38" y="9"/>
                </a:moveTo>
                <a:cubicBezTo>
                  <a:pt x="39" y="9"/>
                  <a:pt x="39" y="10"/>
                  <a:pt x="39" y="10"/>
                </a:cubicBezTo>
                <a:cubicBezTo>
                  <a:pt x="39" y="42"/>
                  <a:pt x="39" y="42"/>
                  <a:pt x="39" y="42"/>
                </a:cubicBezTo>
                <a:cubicBezTo>
                  <a:pt x="39" y="46"/>
                  <a:pt x="42" y="50"/>
                  <a:pt x="47" y="50"/>
                </a:cubicBezTo>
                <a:cubicBezTo>
                  <a:pt x="79" y="50"/>
                  <a:pt x="79" y="50"/>
                  <a:pt x="79" y="50"/>
                </a:cubicBezTo>
                <a:cubicBezTo>
                  <a:pt x="79" y="50"/>
                  <a:pt x="79" y="50"/>
                  <a:pt x="79" y="50"/>
                </a:cubicBezTo>
                <a:cubicBezTo>
                  <a:pt x="80" y="50"/>
                  <a:pt x="80" y="51"/>
                  <a:pt x="80" y="51"/>
                </a:cubicBezTo>
                <a:cubicBezTo>
                  <a:pt x="77" y="69"/>
                  <a:pt x="61" y="83"/>
                  <a:pt x="43" y="83"/>
                </a:cubicBezTo>
                <a:cubicBezTo>
                  <a:pt x="42" y="83"/>
                  <a:pt x="40" y="82"/>
                  <a:pt x="39" y="82"/>
                </a:cubicBezTo>
                <a:cubicBezTo>
                  <a:pt x="22" y="80"/>
                  <a:pt x="9" y="67"/>
                  <a:pt x="7" y="50"/>
                </a:cubicBezTo>
                <a:cubicBezTo>
                  <a:pt x="4" y="30"/>
                  <a:pt x="18" y="12"/>
                  <a:pt x="38" y="9"/>
                </a:cubicBezTo>
                <a:cubicBezTo>
                  <a:pt x="38" y="9"/>
                  <a:pt x="38" y="9"/>
                  <a:pt x="38" y="9"/>
                </a:cubicBezTo>
                <a:moveTo>
                  <a:pt x="54" y="0"/>
                </a:moveTo>
                <a:cubicBezTo>
                  <a:pt x="51" y="0"/>
                  <a:pt x="49" y="2"/>
                  <a:pt x="49" y="4"/>
                </a:cubicBezTo>
                <a:cubicBezTo>
                  <a:pt x="49" y="38"/>
                  <a:pt x="49" y="38"/>
                  <a:pt x="49" y="38"/>
                </a:cubicBezTo>
                <a:cubicBezTo>
                  <a:pt x="49" y="39"/>
                  <a:pt x="50" y="40"/>
                  <a:pt x="51" y="40"/>
                </a:cubicBezTo>
                <a:cubicBezTo>
                  <a:pt x="85" y="40"/>
                  <a:pt x="85" y="40"/>
                  <a:pt x="85" y="40"/>
                </a:cubicBezTo>
                <a:cubicBezTo>
                  <a:pt x="87" y="40"/>
                  <a:pt x="90" y="38"/>
                  <a:pt x="89" y="35"/>
                </a:cubicBezTo>
                <a:cubicBezTo>
                  <a:pt x="87" y="16"/>
                  <a:pt x="72" y="2"/>
                  <a:pt x="54" y="0"/>
                </a:cubicBezTo>
                <a:cubicBezTo>
                  <a:pt x="54" y="0"/>
                  <a:pt x="54" y="0"/>
                  <a:pt x="54" y="0"/>
                </a:cubicBezTo>
                <a:close/>
                <a:moveTo>
                  <a:pt x="38" y="5"/>
                </a:moveTo>
                <a:cubicBezTo>
                  <a:pt x="38" y="5"/>
                  <a:pt x="38" y="5"/>
                  <a:pt x="37" y="5"/>
                </a:cubicBezTo>
                <a:cubicBezTo>
                  <a:pt x="16" y="8"/>
                  <a:pt x="0" y="28"/>
                  <a:pt x="3" y="50"/>
                </a:cubicBezTo>
                <a:cubicBezTo>
                  <a:pt x="5" y="69"/>
                  <a:pt x="20" y="84"/>
                  <a:pt x="38" y="86"/>
                </a:cubicBezTo>
                <a:cubicBezTo>
                  <a:pt x="40" y="87"/>
                  <a:pt x="42" y="87"/>
                  <a:pt x="43" y="87"/>
                </a:cubicBezTo>
                <a:cubicBezTo>
                  <a:pt x="64" y="87"/>
                  <a:pt x="81" y="71"/>
                  <a:pt x="84" y="51"/>
                </a:cubicBezTo>
                <a:cubicBezTo>
                  <a:pt x="84" y="48"/>
                  <a:pt x="82" y="46"/>
                  <a:pt x="79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5" y="46"/>
                  <a:pt x="43" y="44"/>
                  <a:pt x="43" y="42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7"/>
                  <a:pt x="41" y="5"/>
                  <a:pt x="38" y="5"/>
                </a:cubicBezTo>
                <a:close/>
              </a:path>
            </a:pathLst>
          </a:cu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3"/>
          <p:cNvSpPr/>
          <p:nvPr/>
        </p:nvSpPr>
        <p:spPr>
          <a:xfrm>
            <a:off x="6048375" y="3883025"/>
            <a:ext cx="415925" cy="417512"/>
          </a:xfrm>
          <a:custGeom>
            <a:avLst/>
            <a:gdLst/>
            <a:ahLst/>
            <a:cxnLst/>
            <a:rect l="l" t="t" r="r" b="b"/>
            <a:pathLst>
              <a:path w="101" h="101" extrusionOk="0">
                <a:moveTo>
                  <a:pt x="56" y="101"/>
                </a:moveTo>
                <a:cubicBezTo>
                  <a:pt x="46" y="101"/>
                  <a:pt x="46" y="101"/>
                  <a:pt x="46" y="101"/>
                </a:cubicBezTo>
                <a:cubicBezTo>
                  <a:pt x="44" y="101"/>
                  <a:pt x="42" y="99"/>
                  <a:pt x="42" y="97"/>
                </a:cubicBezTo>
                <a:cubicBezTo>
                  <a:pt x="40" y="88"/>
                  <a:pt x="40" y="88"/>
                  <a:pt x="40" y="88"/>
                </a:cubicBezTo>
                <a:cubicBezTo>
                  <a:pt x="40" y="87"/>
                  <a:pt x="40" y="87"/>
                  <a:pt x="39" y="87"/>
                </a:cubicBezTo>
                <a:cubicBezTo>
                  <a:pt x="37" y="86"/>
                  <a:pt x="35" y="85"/>
                  <a:pt x="34" y="84"/>
                </a:cubicBezTo>
                <a:cubicBezTo>
                  <a:pt x="33" y="84"/>
                  <a:pt x="33" y="84"/>
                  <a:pt x="32" y="84"/>
                </a:cubicBezTo>
                <a:cubicBezTo>
                  <a:pt x="24" y="90"/>
                  <a:pt x="24" y="90"/>
                  <a:pt x="24" y="90"/>
                </a:cubicBezTo>
                <a:cubicBezTo>
                  <a:pt x="23" y="91"/>
                  <a:pt x="20" y="91"/>
                  <a:pt x="19" y="90"/>
                </a:cubicBezTo>
                <a:cubicBezTo>
                  <a:pt x="12" y="83"/>
                  <a:pt x="12" y="83"/>
                  <a:pt x="12" y="83"/>
                </a:cubicBezTo>
                <a:cubicBezTo>
                  <a:pt x="10" y="81"/>
                  <a:pt x="10" y="79"/>
                  <a:pt x="11" y="77"/>
                </a:cubicBezTo>
                <a:cubicBezTo>
                  <a:pt x="17" y="69"/>
                  <a:pt x="17" y="69"/>
                  <a:pt x="17" y="69"/>
                </a:cubicBezTo>
                <a:cubicBezTo>
                  <a:pt x="17" y="69"/>
                  <a:pt x="17" y="68"/>
                  <a:pt x="17" y="68"/>
                </a:cubicBezTo>
                <a:cubicBezTo>
                  <a:pt x="16" y="66"/>
                  <a:pt x="15" y="64"/>
                  <a:pt x="15" y="62"/>
                </a:cubicBezTo>
                <a:cubicBezTo>
                  <a:pt x="15" y="62"/>
                  <a:pt x="14" y="62"/>
                  <a:pt x="14" y="61"/>
                </a:cubicBezTo>
                <a:cubicBezTo>
                  <a:pt x="4" y="60"/>
                  <a:pt x="4" y="60"/>
                  <a:pt x="4" y="60"/>
                </a:cubicBezTo>
                <a:cubicBezTo>
                  <a:pt x="2" y="60"/>
                  <a:pt x="0" y="58"/>
                  <a:pt x="0" y="5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2" y="42"/>
                  <a:pt x="4" y="42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0"/>
                  <a:pt x="15" y="40"/>
                  <a:pt x="15" y="39"/>
                </a:cubicBezTo>
                <a:cubicBezTo>
                  <a:pt x="15" y="37"/>
                  <a:pt x="16" y="35"/>
                  <a:pt x="17" y="34"/>
                </a:cubicBezTo>
                <a:cubicBezTo>
                  <a:pt x="17" y="33"/>
                  <a:pt x="17" y="33"/>
                  <a:pt x="17" y="32"/>
                </a:cubicBezTo>
                <a:cubicBezTo>
                  <a:pt x="11" y="24"/>
                  <a:pt x="11" y="24"/>
                  <a:pt x="11" y="24"/>
                </a:cubicBezTo>
                <a:cubicBezTo>
                  <a:pt x="10" y="23"/>
                  <a:pt x="10" y="20"/>
                  <a:pt x="12" y="19"/>
                </a:cubicBezTo>
                <a:cubicBezTo>
                  <a:pt x="19" y="12"/>
                  <a:pt x="19" y="12"/>
                  <a:pt x="19" y="12"/>
                </a:cubicBezTo>
                <a:cubicBezTo>
                  <a:pt x="20" y="10"/>
                  <a:pt x="23" y="10"/>
                  <a:pt x="24" y="11"/>
                </a:cubicBezTo>
                <a:cubicBezTo>
                  <a:pt x="32" y="17"/>
                  <a:pt x="32" y="17"/>
                  <a:pt x="32" y="17"/>
                </a:cubicBezTo>
                <a:cubicBezTo>
                  <a:pt x="33" y="17"/>
                  <a:pt x="33" y="17"/>
                  <a:pt x="34" y="17"/>
                </a:cubicBezTo>
                <a:cubicBezTo>
                  <a:pt x="35" y="16"/>
                  <a:pt x="37" y="15"/>
                  <a:pt x="39" y="15"/>
                </a:cubicBezTo>
                <a:cubicBezTo>
                  <a:pt x="40" y="15"/>
                  <a:pt x="40" y="14"/>
                  <a:pt x="40" y="14"/>
                </a:cubicBezTo>
                <a:cubicBezTo>
                  <a:pt x="42" y="4"/>
                  <a:pt x="42" y="4"/>
                  <a:pt x="42" y="4"/>
                </a:cubicBezTo>
                <a:cubicBezTo>
                  <a:pt x="42" y="2"/>
                  <a:pt x="44" y="0"/>
                  <a:pt x="46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8" y="0"/>
                  <a:pt x="60" y="2"/>
                  <a:pt x="60" y="4"/>
                </a:cubicBezTo>
                <a:cubicBezTo>
                  <a:pt x="61" y="14"/>
                  <a:pt x="61" y="14"/>
                  <a:pt x="61" y="14"/>
                </a:cubicBezTo>
                <a:cubicBezTo>
                  <a:pt x="62" y="14"/>
                  <a:pt x="62" y="15"/>
                  <a:pt x="62" y="15"/>
                </a:cubicBezTo>
                <a:cubicBezTo>
                  <a:pt x="64" y="15"/>
                  <a:pt x="66" y="16"/>
                  <a:pt x="68" y="17"/>
                </a:cubicBezTo>
                <a:cubicBezTo>
                  <a:pt x="68" y="17"/>
                  <a:pt x="69" y="17"/>
                  <a:pt x="69" y="17"/>
                </a:cubicBezTo>
                <a:cubicBezTo>
                  <a:pt x="77" y="11"/>
                  <a:pt x="77" y="11"/>
                  <a:pt x="77" y="11"/>
                </a:cubicBezTo>
                <a:cubicBezTo>
                  <a:pt x="79" y="10"/>
                  <a:pt x="81" y="10"/>
                  <a:pt x="83" y="12"/>
                </a:cubicBezTo>
                <a:cubicBezTo>
                  <a:pt x="90" y="19"/>
                  <a:pt x="90" y="19"/>
                  <a:pt x="90" y="19"/>
                </a:cubicBezTo>
                <a:cubicBezTo>
                  <a:pt x="91" y="20"/>
                  <a:pt x="91" y="23"/>
                  <a:pt x="90" y="24"/>
                </a:cubicBezTo>
                <a:cubicBezTo>
                  <a:pt x="84" y="32"/>
                  <a:pt x="84" y="32"/>
                  <a:pt x="84" y="32"/>
                </a:cubicBezTo>
                <a:cubicBezTo>
                  <a:pt x="84" y="33"/>
                  <a:pt x="84" y="33"/>
                  <a:pt x="84" y="34"/>
                </a:cubicBezTo>
                <a:cubicBezTo>
                  <a:pt x="85" y="35"/>
                  <a:pt x="86" y="37"/>
                  <a:pt x="87" y="39"/>
                </a:cubicBezTo>
                <a:cubicBezTo>
                  <a:pt x="87" y="40"/>
                  <a:pt x="87" y="40"/>
                  <a:pt x="88" y="40"/>
                </a:cubicBezTo>
                <a:cubicBezTo>
                  <a:pt x="97" y="42"/>
                  <a:pt x="97" y="42"/>
                  <a:pt x="97" y="42"/>
                </a:cubicBezTo>
                <a:cubicBezTo>
                  <a:pt x="97" y="42"/>
                  <a:pt x="97" y="42"/>
                  <a:pt x="97" y="42"/>
                </a:cubicBezTo>
                <a:cubicBezTo>
                  <a:pt x="99" y="42"/>
                  <a:pt x="101" y="44"/>
                  <a:pt x="101" y="46"/>
                </a:cubicBezTo>
                <a:cubicBezTo>
                  <a:pt x="101" y="56"/>
                  <a:pt x="101" y="56"/>
                  <a:pt x="101" y="56"/>
                </a:cubicBezTo>
                <a:cubicBezTo>
                  <a:pt x="101" y="58"/>
                  <a:pt x="99" y="60"/>
                  <a:pt x="97" y="60"/>
                </a:cubicBezTo>
                <a:cubicBezTo>
                  <a:pt x="88" y="61"/>
                  <a:pt x="88" y="61"/>
                  <a:pt x="88" y="61"/>
                </a:cubicBezTo>
                <a:cubicBezTo>
                  <a:pt x="87" y="62"/>
                  <a:pt x="87" y="62"/>
                  <a:pt x="87" y="62"/>
                </a:cubicBezTo>
                <a:cubicBezTo>
                  <a:pt x="86" y="64"/>
                  <a:pt x="85" y="66"/>
                  <a:pt x="84" y="68"/>
                </a:cubicBezTo>
                <a:cubicBezTo>
                  <a:pt x="84" y="68"/>
                  <a:pt x="84" y="69"/>
                  <a:pt x="84" y="69"/>
                </a:cubicBezTo>
                <a:cubicBezTo>
                  <a:pt x="90" y="77"/>
                  <a:pt x="90" y="77"/>
                  <a:pt x="90" y="77"/>
                </a:cubicBezTo>
                <a:cubicBezTo>
                  <a:pt x="91" y="79"/>
                  <a:pt x="91" y="81"/>
                  <a:pt x="90" y="83"/>
                </a:cubicBezTo>
                <a:cubicBezTo>
                  <a:pt x="83" y="90"/>
                  <a:pt x="83" y="90"/>
                  <a:pt x="83" y="90"/>
                </a:cubicBezTo>
                <a:cubicBezTo>
                  <a:pt x="81" y="91"/>
                  <a:pt x="79" y="91"/>
                  <a:pt x="77" y="90"/>
                </a:cubicBezTo>
                <a:cubicBezTo>
                  <a:pt x="69" y="84"/>
                  <a:pt x="69" y="84"/>
                  <a:pt x="69" y="84"/>
                </a:cubicBezTo>
                <a:cubicBezTo>
                  <a:pt x="69" y="84"/>
                  <a:pt x="68" y="84"/>
                  <a:pt x="68" y="84"/>
                </a:cubicBezTo>
                <a:cubicBezTo>
                  <a:pt x="66" y="85"/>
                  <a:pt x="64" y="86"/>
                  <a:pt x="62" y="87"/>
                </a:cubicBezTo>
                <a:cubicBezTo>
                  <a:pt x="62" y="87"/>
                  <a:pt x="62" y="87"/>
                  <a:pt x="61" y="88"/>
                </a:cubicBezTo>
                <a:cubicBezTo>
                  <a:pt x="60" y="97"/>
                  <a:pt x="60" y="97"/>
                  <a:pt x="60" y="97"/>
                </a:cubicBezTo>
                <a:cubicBezTo>
                  <a:pt x="60" y="99"/>
                  <a:pt x="58" y="101"/>
                  <a:pt x="56" y="101"/>
                </a:cubicBezTo>
                <a:close/>
                <a:moveTo>
                  <a:pt x="46" y="96"/>
                </a:moveTo>
                <a:cubicBezTo>
                  <a:pt x="55" y="96"/>
                  <a:pt x="55" y="96"/>
                  <a:pt x="55" y="96"/>
                </a:cubicBezTo>
                <a:cubicBezTo>
                  <a:pt x="57" y="87"/>
                  <a:pt x="57" y="87"/>
                  <a:pt x="57" y="87"/>
                </a:cubicBezTo>
                <a:cubicBezTo>
                  <a:pt x="57" y="85"/>
                  <a:pt x="59" y="83"/>
                  <a:pt x="61" y="82"/>
                </a:cubicBezTo>
                <a:cubicBezTo>
                  <a:pt x="63" y="82"/>
                  <a:pt x="64" y="81"/>
                  <a:pt x="66" y="80"/>
                </a:cubicBezTo>
                <a:cubicBezTo>
                  <a:pt x="68" y="79"/>
                  <a:pt x="70" y="79"/>
                  <a:pt x="72" y="81"/>
                </a:cubicBezTo>
                <a:cubicBezTo>
                  <a:pt x="80" y="86"/>
                  <a:pt x="80" y="86"/>
                  <a:pt x="80" y="86"/>
                </a:cubicBezTo>
                <a:cubicBezTo>
                  <a:pt x="86" y="80"/>
                  <a:pt x="86" y="80"/>
                  <a:pt x="86" y="80"/>
                </a:cubicBezTo>
                <a:cubicBezTo>
                  <a:pt x="81" y="72"/>
                  <a:pt x="81" y="72"/>
                  <a:pt x="81" y="72"/>
                </a:cubicBezTo>
                <a:cubicBezTo>
                  <a:pt x="79" y="70"/>
                  <a:pt x="79" y="68"/>
                  <a:pt x="80" y="66"/>
                </a:cubicBezTo>
                <a:cubicBezTo>
                  <a:pt x="81" y="64"/>
                  <a:pt x="82" y="63"/>
                  <a:pt x="82" y="61"/>
                </a:cubicBezTo>
                <a:cubicBezTo>
                  <a:pt x="83" y="59"/>
                  <a:pt x="85" y="57"/>
                  <a:pt x="87" y="57"/>
                </a:cubicBezTo>
                <a:cubicBezTo>
                  <a:pt x="96" y="55"/>
                  <a:pt x="96" y="55"/>
                  <a:pt x="96" y="55"/>
                </a:cubicBezTo>
                <a:cubicBezTo>
                  <a:pt x="96" y="46"/>
                  <a:pt x="96" y="46"/>
                  <a:pt x="96" y="46"/>
                </a:cubicBezTo>
                <a:cubicBezTo>
                  <a:pt x="87" y="45"/>
                  <a:pt x="87" y="45"/>
                  <a:pt x="87" y="45"/>
                </a:cubicBezTo>
                <a:cubicBezTo>
                  <a:pt x="85" y="44"/>
                  <a:pt x="83" y="43"/>
                  <a:pt x="82" y="41"/>
                </a:cubicBezTo>
                <a:cubicBezTo>
                  <a:pt x="82" y="39"/>
                  <a:pt x="81" y="37"/>
                  <a:pt x="80" y="36"/>
                </a:cubicBezTo>
                <a:cubicBezTo>
                  <a:pt x="79" y="34"/>
                  <a:pt x="79" y="31"/>
                  <a:pt x="81" y="30"/>
                </a:cubicBezTo>
                <a:cubicBezTo>
                  <a:pt x="86" y="22"/>
                  <a:pt x="86" y="22"/>
                  <a:pt x="86" y="22"/>
                </a:cubicBezTo>
                <a:cubicBezTo>
                  <a:pt x="80" y="15"/>
                  <a:pt x="80" y="15"/>
                  <a:pt x="80" y="15"/>
                </a:cubicBezTo>
                <a:cubicBezTo>
                  <a:pt x="72" y="21"/>
                  <a:pt x="72" y="21"/>
                  <a:pt x="72" y="21"/>
                </a:cubicBezTo>
                <a:cubicBezTo>
                  <a:pt x="70" y="22"/>
                  <a:pt x="68" y="22"/>
                  <a:pt x="66" y="21"/>
                </a:cubicBezTo>
                <a:cubicBezTo>
                  <a:pt x="64" y="20"/>
                  <a:pt x="63" y="20"/>
                  <a:pt x="61" y="19"/>
                </a:cubicBezTo>
                <a:cubicBezTo>
                  <a:pt x="59" y="19"/>
                  <a:pt x="57" y="17"/>
                  <a:pt x="57" y="15"/>
                </a:cubicBezTo>
                <a:cubicBezTo>
                  <a:pt x="55" y="5"/>
                  <a:pt x="55" y="5"/>
                  <a:pt x="5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5" y="15"/>
                  <a:pt x="45" y="15"/>
                  <a:pt x="45" y="15"/>
                </a:cubicBezTo>
                <a:cubicBezTo>
                  <a:pt x="44" y="17"/>
                  <a:pt x="43" y="19"/>
                  <a:pt x="41" y="19"/>
                </a:cubicBezTo>
                <a:cubicBezTo>
                  <a:pt x="39" y="20"/>
                  <a:pt x="37" y="20"/>
                  <a:pt x="36" y="21"/>
                </a:cubicBezTo>
                <a:cubicBezTo>
                  <a:pt x="34" y="22"/>
                  <a:pt x="31" y="22"/>
                  <a:pt x="30" y="21"/>
                </a:cubicBezTo>
                <a:cubicBezTo>
                  <a:pt x="22" y="15"/>
                  <a:pt x="22" y="15"/>
                  <a:pt x="22" y="15"/>
                </a:cubicBezTo>
                <a:cubicBezTo>
                  <a:pt x="15" y="22"/>
                  <a:pt x="15" y="22"/>
                  <a:pt x="15" y="22"/>
                </a:cubicBezTo>
                <a:cubicBezTo>
                  <a:pt x="21" y="30"/>
                  <a:pt x="21" y="30"/>
                  <a:pt x="21" y="30"/>
                </a:cubicBezTo>
                <a:cubicBezTo>
                  <a:pt x="22" y="31"/>
                  <a:pt x="22" y="34"/>
                  <a:pt x="21" y="36"/>
                </a:cubicBezTo>
                <a:cubicBezTo>
                  <a:pt x="20" y="37"/>
                  <a:pt x="20" y="39"/>
                  <a:pt x="19" y="41"/>
                </a:cubicBezTo>
                <a:cubicBezTo>
                  <a:pt x="19" y="43"/>
                  <a:pt x="17" y="44"/>
                  <a:pt x="15" y="45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55"/>
                  <a:pt x="5" y="55"/>
                  <a:pt x="5" y="55"/>
                </a:cubicBezTo>
                <a:cubicBezTo>
                  <a:pt x="15" y="57"/>
                  <a:pt x="15" y="57"/>
                  <a:pt x="15" y="57"/>
                </a:cubicBezTo>
                <a:cubicBezTo>
                  <a:pt x="17" y="57"/>
                  <a:pt x="19" y="59"/>
                  <a:pt x="19" y="61"/>
                </a:cubicBezTo>
                <a:cubicBezTo>
                  <a:pt x="20" y="63"/>
                  <a:pt x="20" y="64"/>
                  <a:pt x="21" y="66"/>
                </a:cubicBezTo>
                <a:cubicBezTo>
                  <a:pt x="22" y="68"/>
                  <a:pt x="22" y="70"/>
                  <a:pt x="21" y="72"/>
                </a:cubicBezTo>
                <a:cubicBezTo>
                  <a:pt x="15" y="80"/>
                  <a:pt x="15" y="80"/>
                  <a:pt x="15" y="80"/>
                </a:cubicBezTo>
                <a:cubicBezTo>
                  <a:pt x="22" y="86"/>
                  <a:pt x="22" y="86"/>
                  <a:pt x="22" y="86"/>
                </a:cubicBezTo>
                <a:cubicBezTo>
                  <a:pt x="30" y="81"/>
                  <a:pt x="30" y="81"/>
                  <a:pt x="30" y="81"/>
                </a:cubicBezTo>
                <a:cubicBezTo>
                  <a:pt x="31" y="79"/>
                  <a:pt x="34" y="79"/>
                  <a:pt x="36" y="80"/>
                </a:cubicBezTo>
                <a:cubicBezTo>
                  <a:pt x="37" y="81"/>
                  <a:pt x="39" y="82"/>
                  <a:pt x="41" y="82"/>
                </a:cubicBezTo>
                <a:cubicBezTo>
                  <a:pt x="43" y="83"/>
                  <a:pt x="44" y="85"/>
                  <a:pt x="45" y="87"/>
                </a:cubicBezTo>
                <a:lnTo>
                  <a:pt x="46" y="96"/>
                </a:lnTo>
                <a:close/>
                <a:moveTo>
                  <a:pt x="15" y="80"/>
                </a:moveTo>
                <a:cubicBezTo>
                  <a:pt x="15" y="80"/>
                  <a:pt x="15" y="80"/>
                  <a:pt x="15" y="80"/>
                </a:cubicBezTo>
                <a:close/>
                <a:moveTo>
                  <a:pt x="87" y="80"/>
                </a:moveTo>
                <a:cubicBezTo>
                  <a:pt x="87" y="80"/>
                  <a:pt x="87" y="80"/>
                  <a:pt x="87" y="80"/>
                </a:cubicBezTo>
                <a:close/>
                <a:moveTo>
                  <a:pt x="96" y="56"/>
                </a:moveTo>
                <a:cubicBezTo>
                  <a:pt x="96" y="56"/>
                  <a:pt x="96" y="56"/>
                  <a:pt x="96" y="56"/>
                </a:cubicBezTo>
                <a:close/>
                <a:moveTo>
                  <a:pt x="5" y="56"/>
                </a:moveTo>
                <a:cubicBezTo>
                  <a:pt x="5" y="56"/>
                  <a:pt x="5" y="56"/>
                  <a:pt x="5" y="56"/>
                </a:cubicBezTo>
                <a:close/>
                <a:moveTo>
                  <a:pt x="97" y="55"/>
                </a:moveTo>
                <a:cubicBezTo>
                  <a:pt x="97" y="55"/>
                  <a:pt x="97" y="55"/>
                  <a:pt x="97" y="55"/>
                </a:cubicBezTo>
                <a:close/>
                <a:moveTo>
                  <a:pt x="5" y="55"/>
                </a:moveTo>
                <a:cubicBezTo>
                  <a:pt x="5" y="55"/>
                  <a:pt x="5" y="55"/>
                  <a:pt x="5" y="55"/>
                </a:cubicBezTo>
                <a:cubicBezTo>
                  <a:pt x="5" y="55"/>
                  <a:pt x="5" y="55"/>
                  <a:pt x="5" y="55"/>
                </a:cubicBezTo>
                <a:close/>
                <a:moveTo>
                  <a:pt x="80" y="15"/>
                </a:moveTo>
                <a:cubicBezTo>
                  <a:pt x="80" y="15"/>
                  <a:pt x="80" y="15"/>
                  <a:pt x="80" y="15"/>
                </a:cubicBezTo>
                <a:cubicBezTo>
                  <a:pt x="80" y="15"/>
                  <a:pt x="80" y="15"/>
                  <a:pt x="80" y="15"/>
                </a:cubicBezTo>
                <a:close/>
                <a:moveTo>
                  <a:pt x="80" y="15"/>
                </a:moveTo>
                <a:cubicBezTo>
                  <a:pt x="80" y="15"/>
                  <a:pt x="80" y="15"/>
                  <a:pt x="80" y="15"/>
                </a:cubicBezTo>
                <a:close/>
                <a:moveTo>
                  <a:pt x="51" y="71"/>
                </a:moveTo>
                <a:cubicBezTo>
                  <a:pt x="45" y="71"/>
                  <a:pt x="40" y="69"/>
                  <a:pt x="37" y="65"/>
                </a:cubicBezTo>
                <a:cubicBezTo>
                  <a:pt x="32" y="60"/>
                  <a:pt x="30" y="53"/>
                  <a:pt x="31" y="46"/>
                </a:cubicBezTo>
                <a:cubicBezTo>
                  <a:pt x="33" y="39"/>
                  <a:pt x="39" y="33"/>
                  <a:pt x="46" y="31"/>
                </a:cubicBezTo>
                <a:cubicBezTo>
                  <a:pt x="53" y="30"/>
                  <a:pt x="60" y="32"/>
                  <a:pt x="65" y="37"/>
                </a:cubicBezTo>
                <a:cubicBezTo>
                  <a:pt x="70" y="41"/>
                  <a:pt x="72" y="48"/>
                  <a:pt x="70" y="55"/>
                </a:cubicBezTo>
                <a:cubicBezTo>
                  <a:pt x="69" y="63"/>
                  <a:pt x="63" y="69"/>
                  <a:pt x="55" y="70"/>
                </a:cubicBezTo>
                <a:cubicBezTo>
                  <a:pt x="54" y="71"/>
                  <a:pt x="52" y="71"/>
                  <a:pt x="51" y="71"/>
                </a:cubicBezTo>
                <a:close/>
                <a:moveTo>
                  <a:pt x="51" y="35"/>
                </a:moveTo>
                <a:cubicBezTo>
                  <a:pt x="50" y="35"/>
                  <a:pt x="48" y="35"/>
                  <a:pt x="47" y="36"/>
                </a:cubicBezTo>
                <a:cubicBezTo>
                  <a:pt x="42" y="37"/>
                  <a:pt x="37" y="42"/>
                  <a:pt x="36" y="47"/>
                </a:cubicBezTo>
                <a:cubicBezTo>
                  <a:pt x="35" y="52"/>
                  <a:pt x="36" y="58"/>
                  <a:pt x="40" y="62"/>
                </a:cubicBezTo>
                <a:cubicBezTo>
                  <a:pt x="44" y="65"/>
                  <a:pt x="49" y="67"/>
                  <a:pt x="54" y="66"/>
                </a:cubicBezTo>
                <a:cubicBezTo>
                  <a:pt x="54" y="66"/>
                  <a:pt x="54" y="66"/>
                  <a:pt x="54" y="66"/>
                </a:cubicBezTo>
                <a:cubicBezTo>
                  <a:pt x="60" y="64"/>
                  <a:pt x="65" y="60"/>
                  <a:pt x="66" y="54"/>
                </a:cubicBezTo>
                <a:cubicBezTo>
                  <a:pt x="67" y="49"/>
                  <a:pt x="65" y="44"/>
                  <a:pt x="62" y="40"/>
                </a:cubicBezTo>
                <a:cubicBezTo>
                  <a:pt x="59" y="37"/>
                  <a:pt x="55" y="35"/>
                  <a:pt x="51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3"/>
          <p:cNvSpPr/>
          <p:nvPr/>
        </p:nvSpPr>
        <p:spPr>
          <a:xfrm>
            <a:off x="4586287" y="3751262"/>
            <a:ext cx="436562" cy="273050"/>
          </a:xfrm>
          <a:custGeom>
            <a:avLst/>
            <a:gdLst/>
            <a:ahLst/>
            <a:cxnLst/>
            <a:rect l="l" t="t" r="r" b="b"/>
            <a:pathLst>
              <a:path w="106" h="66" extrusionOk="0">
                <a:moveTo>
                  <a:pt x="92" y="66"/>
                </a:moveTo>
                <a:cubicBezTo>
                  <a:pt x="13" y="66"/>
                  <a:pt x="13" y="66"/>
                  <a:pt x="13" y="66"/>
                </a:cubicBezTo>
                <a:cubicBezTo>
                  <a:pt x="6" y="66"/>
                  <a:pt x="0" y="60"/>
                  <a:pt x="0" y="5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6"/>
                  <a:pt x="6" y="0"/>
                  <a:pt x="13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100" y="0"/>
                  <a:pt x="106" y="6"/>
                  <a:pt x="106" y="13"/>
                </a:cubicBezTo>
                <a:cubicBezTo>
                  <a:pt x="106" y="53"/>
                  <a:pt x="106" y="53"/>
                  <a:pt x="106" y="53"/>
                </a:cubicBezTo>
                <a:cubicBezTo>
                  <a:pt x="106" y="60"/>
                  <a:pt x="100" y="66"/>
                  <a:pt x="92" y="66"/>
                </a:cubicBezTo>
                <a:close/>
                <a:moveTo>
                  <a:pt x="13" y="4"/>
                </a:moveTo>
                <a:cubicBezTo>
                  <a:pt x="8" y="4"/>
                  <a:pt x="4" y="8"/>
                  <a:pt x="4" y="13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8"/>
                  <a:pt x="8" y="62"/>
                  <a:pt x="13" y="62"/>
                </a:cubicBezTo>
                <a:cubicBezTo>
                  <a:pt x="92" y="62"/>
                  <a:pt x="92" y="62"/>
                  <a:pt x="92" y="62"/>
                </a:cubicBezTo>
                <a:cubicBezTo>
                  <a:pt x="97" y="62"/>
                  <a:pt x="101" y="58"/>
                  <a:pt x="101" y="53"/>
                </a:cubicBezTo>
                <a:cubicBezTo>
                  <a:pt x="101" y="13"/>
                  <a:pt x="101" y="13"/>
                  <a:pt x="101" y="13"/>
                </a:cubicBezTo>
                <a:cubicBezTo>
                  <a:pt x="101" y="8"/>
                  <a:pt x="97" y="4"/>
                  <a:pt x="92" y="4"/>
                </a:cubicBezTo>
                <a:lnTo>
                  <a:pt x="13" y="4"/>
                </a:lnTo>
                <a:close/>
                <a:moveTo>
                  <a:pt x="91" y="56"/>
                </a:moveTo>
                <a:cubicBezTo>
                  <a:pt x="90" y="56"/>
                  <a:pt x="90" y="56"/>
                  <a:pt x="89" y="55"/>
                </a:cubicBezTo>
                <a:cubicBezTo>
                  <a:pt x="66" y="36"/>
                  <a:pt x="66" y="36"/>
                  <a:pt x="66" y="36"/>
                </a:cubicBezTo>
                <a:cubicBezTo>
                  <a:pt x="54" y="45"/>
                  <a:pt x="54" y="45"/>
                  <a:pt x="54" y="45"/>
                </a:cubicBezTo>
                <a:cubicBezTo>
                  <a:pt x="53" y="46"/>
                  <a:pt x="52" y="46"/>
                  <a:pt x="51" y="45"/>
                </a:cubicBezTo>
                <a:cubicBezTo>
                  <a:pt x="39" y="36"/>
                  <a:pt x="39" y="36"/>
                  <a:pt x="39" y="36"/>
                </a:cubicBezTo>
                <a:cubicBezTo>
                  <a:pt x="16" y="55"/>
                  <a:pt x="16" y="55"/>
                  <a:pt x="16" y="55"/>
                </a:cubicBezTo>
                <a:cubicBezTo>
                  <a:pt x="15" y="56"/>
                  <a:pt x="14" y="56"/>
                  <a:pt x="13" y="55"/>
                </a:cubicBezTo>
                <a:cubicBezTo>
                  <a:pt x="12" y="54"/>
                  <a:pt x="12" y="53"/>
                  <a:pt x="13" y="52"/>
                </a:cubicBezTo>
                <a:cubicBezTo>
                  <a:pt x="36" y="33"/>
                  <a:pt x="36" y="33"/>
                  <a:pt x="36" y="33"/>
                </a:cubicBezTo>
                <a:cubicBezTo>
                  <a:pt x="13" y="16"/>
                  <a:pt x="13" y="16"/>
                  <a:pt x="13" y="16"/>
                </a:cubicBezTo>
                <a:cubicBezTo>
                  <a:pt x="12" y="15"/>
                  <a:pt x="12" y="14"/>
                  <a:pt x="13" y="13"/>
                </a:cubicBezTo>
                <a:cubicBezTo>
                  <a:pt x="13" y="12"/>
                  <a:pt x="15" y="12"/>
                  <a:pt x="16" y="12"/>
                </a:cubicBezTo>
                <a:cubicBezTo>
                  <a:pt x="53" y="41"/>
                  <a:pt x="53" y="41"/>
                  <a:pt x="53" y="41"/>
                </a:cubicBezTo>
                <a:cubicBezTo>
                  <a:pt x="89" y="12"/>
                  <a:pt x="89" y="12"/>
                  <a:pt x="89" y="12"/>
                </a:cubicBezTo>
                <a:cubicBezTo>
                  <a:pt x="90" y="12"/>
                  <a:pt x="92" y="12"/>
                  <a:pt x="92" y="13"/>
                </a:cubicBezTo>
                <a:cubicBezTo>
                  <a:pt x="93" y="14"/>
                  <a:pt x="93" y="15"/>
                  <a:pt x="92" y="16"/>
                </a:cubicBezTo>
                <a:cubicBezTo>
                  <a:pt x="69" y="33"/>
                  <a:pt x="69" y="33"/>
                  <a:pt x="69" y="33"/>
                </a:cubicBezTo>
                <a:cubicBezTo>
                  <a:pt x="92" y="52"/>
                  <a:pt x="92" y="52"/>
                  <a:pt x="92" y="52"/>
                </a:cubicBezTo>
                <a:cubicBezTo>
                  <a:pt x="93" y="53"/>
                  <a:pt x="93" y="54"/>
                  <a:pt x="92" y="55"/>
                </a:cubicBezTo>
                <a:cubicBezTo>
                  <a:pt x="92" y="55"/>
                  <a:pt x="91" y="56"/>
                  <a:pt x="91" y="56"/>
                </a:cubicBezTo>
                <a:close/>
              </a:path>
            </a:pathLst>
          </a:cu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3"/>
          <p:cNvSpPr/>
          <p:nvPr/>
        </p:nvSpPr>
        <p:spPr>
          <a:xfrm>
            <a:off x="4511675" y="2587625"/>
            <a:ext cx="617537" cy="314325"/>
          </a:xfrm>
          <a:custGeom>
            <a:avLst/>
            <a:gdLst/>
            <a:ahLst/>
            <a:cxnLst/>
            <a:rect l="l" t="t" r="r" b="b"/>
            <a:pathLst>
              <a:path w="150" h="76" extrusionOk="0">
                <a:moveTo>
                  <a:pt x="77" y="76"/>
                </a:moveTo>
                <a:cubicBezTo>
                  <a:pt x="68" y="75"/>
                  <a:pt x="61" y="75"/>
                  <a:pt x="54" y="74"/>
                </a:cubicBezTo>
                <a:cubicBezTo>
                  <a:pt x="51" y="73"/>
                  <a:pt x="49" y="72"/>
                  <a:pt x="47" y="71"/>
                </a:cubicBezTo>
                <a:cubicBezTo>
                  <a:pt x="43" y="69"/>
                  <a:pt x="41" y="66"/>
                  <a:pt x="41" y="64"/>
                </a:cubicBezTo>
                <a:cubicBezTo>
                  <a:pt x="41" y="62"/>
                  <a:pt x="42" y="59"/>
                  <a:pt x="44" y="57"/>
                </a:cubicBezTo>
                <a:cubicBezTo>
                  <a:pt x="47" y="54"/>
                  <a:pt x="51" y="51"/>
                  <a:pt x="57" y="48"/>
                </a:cubicBezTo>
                <a:cubicBezTo>
                  <a:pt x="59" y="47"/>
                  <a:pt x="61" y="47"/>
                  <a:pt x="62" y="46"/>
                </a:cubicBezTo>
                <a:cubicBezTo>
                  <a:pt x="64" y="46"/>
                  <a:pt x="64" y="46"/>
                  <a:pt x="64" y="46"/>
                </a:cubicBezTo>
                <a:cubicBezTo>
                  <a:pt x="65" y="45"/>
                  <a:pt x="66" y="44"/>
                  <a:pt x="66" y="43"/>
                </a:cubicBezTo>
                <a:cubicBezTo>
                  <a:pt x="66" y="42"/>
                  <a:pt x="66" y="41"/>
                  <a:pt x="65" y="40"/>
                </a:cubicBezTo>
                <a:cubicBezTo>
                  <a:pt x="59" y="34"/>
                  <a:pt x="56" y="27"/>
                  <a:pt x="57" y="17"/>
                </a:cubicBezTo>
                <a:cubicBezTo>
                  <a:pt x="57" y="8"/>
                  <a:pt x="62" y="3"/>
                  <a:pt x="71" y="0"/>
                </a:cubicBezTo>
                <a:cubicBezTo>
                  <a:pt x="73" y="0"/>
                  <a:pt x="75" y="0"/>
                  <a:pt x="77" y="0"/>
                </a:cubicBezTo>
                <a:cubicBezTo>
                  <a:pt x="79" y="0"/>
                  <a:pt x="80" y="0"/>
                  <a:pt x="82" y="0"/>
                </a:cubicBezTo>
                <a:cubicBezTo>
                  <a:pt x="92" y="3"/>
                  <a:pt x="97" y="8"/>
                  <a:pt x="97" y="17"/>
                </a:cubicBezTo>
                <a:cubicBezTo>
                  <a:pt x="97" y="27"/>
                  <a:pt x="94" y="34"/>
                  <a:pt x="88" y="40"/>
                </a:cubicBezTo>
                <a:cubicBezTo>
                  <a:pt x="88" y="41"/>
                  <a:pt x="87" y="42"/>
                  <a:pt x="87" y="43"/>
                </a:cubicBezTo>
                <a:cubicBezTo>
                  <a:pt x="88" y="44"/>
                  <a:pt x="89" y="45"/>
                  <a:pt x="90" y="46"/>
                </a:cubicBezTo>
                <a:cubicBezTo>
                  <a:pt x="91" y="46"/>
                  <a:pt x="91" y="46"/>
                  <a:pt x="91" y="46"/>
                </a:cubicBezTo>
                <a:cubicBezTo>
                  <a:pt x="93" y="47"/>
                  <a:pt x="95" y="47"/>
                  <a:pt x="96" y="48"/>
                </a:cubicBezTo>
                <a:cubicBezTo>
                  <a:pt x="102" y="51"/>
                  <a:pt x="106" y="54"/>
                  <a:pt x="110" y="57"/>
                </a:cubicBezTo>
                <a:cubicBezTo>
                  <a:pt x="112" y="59"/>
                  <a:pt x="112" y="62"/>
                  <a:pt x="112" y="65"/>
                </a:cubicBezTo>
                <a:cubicBezTo>
                  <a:pt x="112" y="67"/>
                  <a:pt x="110" y="70"/>
                  <a:pt x="107" y="71"/>
                </a:cubicBezTo>
                <a:cubicBezTo>
                  <a:pt x="107" y="71"/>
                  <a:pt x="107" y="71"/>
                  <a:pt x="107" y="71"/>
                </a:cubicBezTo>
                <a:cubicBezTo>
                  <a:pt x="105" y="72"/>
                  <a:pt x="102" y="73"/>
                  <a:pt x="100" y="74"/>
                </a:cubicBezTo>
                <a:cubicBezTo>
                  <a:pt x="93" y="75"/>
                  <a:pt x="86" y="75"/>
                  <a:pt x="77" y="76"/>
                </a:cubicBezTo>
                <a:close/>
                <a:moveTo>
                  <a:pt x="77" y="4"/>
                </a:moveTo>
                <a:cubicBezTo>
                  <a:pt x="75" y="4"/>
                  <a:pt x="74" y="4"/>
                  <a:pt x="72" y="4"/>
                </a:cubicBezTo>
                <a:cubicBezTo>
                  <a:pt x="65" y="6"/>
                  <a:pt x="61" y="11"/>
                  <a:pt x="61" y="18"/>
                </a:cubicBezTo>
                <a:cubicBezTo>
                  <a:pt x="60" y="26"/>
                  <a:pt x="63" y="32"/>
                  <a:pt x="68" y="37"/>
                </a:cubicBezTo>
                <a:cubicBezTo>
                  <a:pt x="70" y="39"/>
                  <a:pt x="71" y="42"/>
                  <a:pt x="70" y="44"/>
                </a:cubicBezTo>
                <a:cubicBezTo>
                  <a:pt x="70" y="46"/>
                  <a:pt x="68" y="48"/>
                  <a:pt x="65" y="49"/>
                </a:cubicBezTo>
                <a:cubicBezTo>
                  <a:pt x="64" y="50"/>
                  <a:pt x="64" y="50"/>
                  <a:pt x="64" y="50"/>
                </a:cubicBezTo>
                <a:cubicBezTo>
                  <a:pt x="62" y="51"/>
                  <a:pt x="61" y="51"/>
                  <a:pt x="59" y="52"/>
                </a:cubicBezTo>
                <a:cubicBezTo>
                  <a:pt x="54" y="54"/>
                  <a:pt x="50" y="57"/>
                  <a:pt x="47" y="60"/>
                </a:cubicBezTo>
                <a:cubicBezTo>
                  <a:pt x="46" y="61"/>
                  <a:pt x="45" y="63"/>
                  <a:pt x="45" y="64"/>
                </a:cubicBezTo>
                <a:cubicBezTo>
                  <a:pt x="45" y="65"/>
                  <a:pt x="47" y="67"/>
                  <a:pt x="49" y="68"/>
                </a:cubicBezTo>
                <a:cubicBezTo>
                  <a:pt x="51" y="68"/>
                  <a:pt x="52" y="69"/>
                  <a:pt x="55" y="69"/>
                </a:cubicBezTo>
                <a:cubicBezTo>
                  <a:pt x="61" y="71"/>
                  <a:pt x="68" y="71"/>
                  <a:pt x="77" y="72"/>
                </a:cubicBezTo>
                <a:cubicBezTo>
                  <a:pt x="85" y="71"/>
                  <a:pt x="92" y="71"/>
                  <a:pt x="99" y="69"/>
                </a:cubicBezTo>
                <a:cubicBezTo>
                  <a:pt x="101" y="69"/>
                  <a:pt x="103" y="68"/>
                  <a:pt x="105" y="68"/>
                </a:cubicBezTo>
                <a:cubicBezTo>
                  <a:pt x="107" y="67"/>
                  <a:pt x="108" y="65"/>
                  <a:pt x="108" y="64"/>
                </a:cubicBezTo>
                <a:cubicBezTo>
                  <a:pt x="108" y="62"/>
                  <a:pt x="108" y="61"/>
                  <a:pt x="107" y="60"/>
                </a:cubicBezTo>
                <a:cubicBezTo>
                  <a:pt x="104" y="57"/>
                  <a:pt x="100" y="54"/>
                  <a:pt x="95" y="52"/>
                </a:cubicBezTo>
                <a:cubicBezTo>
                  <a:pt x="93" y="51"/>
                  <a:pt x="91" y="51"/>
                  <a:pt x="90" y="50"/>
                </a:cubicBezTo>
                <a:cubicBezTo>
                  <a:pt x="88" y="49"/>
                  <a:pt x="88" y="49"/>
                  <a:pt x="88" y="49"/>
                </a:cubicBezTo>
                <a:cubicBezTo>
                  <a:pt x="86" y="48"/>
                  <a:pt x="84" y="46"/>
                  <a:pt x="83" y="44"/>
                </a:cubicBezTo>
                <a:cubicBezTo>
                  <a:pt x="83" y="42"/>
                  <a:pt x="84" y="39"/>
                  <a:pt x="86" y="37"/>
                </a:cubicBezTo>
                <a:cubicBezTo>
                  <a:pt x="91" y="32"/>
                  <a:pt x="93" y="26"/>
                  <a:pt x="93" y="18"/>
                </a:cubicBezTo>
                <a:cubicBezTo>
                  <a:pt x="93" y="11"/>
                  <a:pt x="89" y="6"/>
                  <a:pt x="81" y="4"/>
                </a:cubicBezTo>
                <a:cubicBezTo>
                  <a:pt x="80" y="4"/>
                  <a:pt x="78" y="4"/>
                  <a:pt x="77" y="4"/>
                </a:cubicBezTo>
                <a:close/>
                <a:moveTo>
                  <a:pt x="106" y="69"/>
                </a:moveTo>
                <a:cubicBezTo>
                  <a:pt x="106" y="69"/>
                  <a:pt x="106" y="69"/>
                  <a:pt x="106" y="69"/>
                </a:cubicBezTo>
                <a:close/>
                <a:moveTo>
                  <a:pt x="125" y="76"/>
                </a:moveTo>
                <a:cubicBezTo>
                  <a:pt x="124" y="76"/>
                  <a:pt x="124" y="76"/>
                  <a:pt x="124" y="76"/>
                </a:cubicBezTo>
                <a:cubicBezTo>
                  <a:pt x="119" y="76"/>
                  <a:pt x="118" y="76"/>
                  <a:pt x="114" y="75"/>
                </a:cubicBezTo>
                <a:cubicBezTo>
                  <a:pt x="113" y="75"/>
                  <a:pt x="112" y="74"/>
                  <a:pt x="112" y="73"/>
                </a:cubicBezTo>
                <a:cubicBezTo>
                  <a:pt x="112" y="72"/>
                  <a:pt x="113" y="71"/>
                  <a:pt x="114" y="71"/>
                </a:cubicBezTo>
                <a:cubicBezTo>
                  <a:pt x="118" y="71"/>
                  <a:pt x="120" y="71"/>
                  <a:pt x="124" y="71"/>
                </a:cubicBezTo>
                <a:cubicBezTo>
                  <a:pt x="125" y="72"/>
                  <a:pt x="125" y="72"/>
                  <a:pt x="125" y="72"/>
                </a:cubicBezTo>
                <a:cubicBezTo>
                  <a:pt x="131" y="71"/>
                  <a:pt x="135" y="71"/>
                  <a:pt x="140" y="70"/>
                </a:cubicBezTo>
                <a:cubicBezTo>
                  <a:pt x="142" y="70"/>
                  <a:pt x="143" y="69"/>
                  <a:pt x="144" y="69"/>
                </a:cubicBezTo>
                <a:cubicBezTo>
                  <a:pt x="145" y="68"/>
                  <a:pt x="146" y="68"/>
                  <a:pt x="146" y="67"/>
                </a:cubicBezTo>
                <a:cubicBezTo>
                  <a:pt x="146" y="66"/>
                  <a:pt x="146" y="65"/>
                  <a:pt x="145" y="65"/>
                </a:cubicBezTo>
                <a:cubicBezTo>
                  <a:pt x="143" y="62"/>
                  <a:pt x="141" y="61"/>
                  <a:pt x="137" y="59"/>
                </a:cubicBezTo>
                <a:cubicBezTo>
                  <a:pt x="136" y="59"/>
                  <a:pt x="135" y="58"/>
                  <a:pt x="134" y="58"/>
                </a:cubicBezTo>
                <a:cubicBezTo>
                  <a:pt x="133" y="57"/>
                  <a:pt x="133" y="57"/>
                  <a:pt x="133" y="57"/>
                </a:cubicBezTo>
                <a:cubicBezTo>
                  <a:pt x="131" y="57"/>
                  <a:pt x="129" y="55"/>
                  <a:pt x="129" y="53"/>
                </a:cubicBezTo>
                <a:cubicBezTo>
                  <a:pt x="128" y="51"/>
                  <a:pt x="129" y="49"/>
                  <a:pt x="130" y="48"/>
                </a:cubicBezTo>
                <a:cubicBezTo>
                  <a:pt x="134" y="45"/>
                  <a:pt x="136" y="40"/>
                  <a:pt x="135" y="35"/>
                </a:cubicBezTo>
                <a:cubicBezTo>
                  <a:pt x="135" y="30"/>
                  <a:pt x="133" y="27"/>
                  <a:pt x="128" y="26"/>
                </a:cubicBezTo>
                <a:cubicBezTo>
                  <a:pt x="127" y="26"/>
                  <a:pt x="126" y="26"/>
                  <a:pt x="125" y="26"/>
                </a:cubicBezTo>
                <a:cubicBezTo>
                  <a:pt x="124" y="26"/>
                  <a:pt x="123" y="26"/>
                  <a:pt x="122" y="26"/>
                </a:cubicBezTo>
                <a:cubicBezTo>
                  <a:pt x="117" y="27"/>
                  <a:pt x="114" y="30"/>
                  <a:pt x="114" y="35"/>
                </a:cubicBezTo>
                <a:cubicBezTo>
                  <a:pt x="114" y="40"/>
                  <a:pt x="116" y="44"/>
                  <a:pt x="119" y="48"/>
                </a:cubicBezTo>
                <a:cubicBezTo>
                  <a:pt x="121" y="50"/>
                  <a:pt x="121" y="52"/>
                  <a:pt x="121" y="53"/>
                </a:cubicBezTo>
                <a:cubicBezTo>
                  <a:pt x="121" y="55"/>
                  <a:pt x="120" y="56"/>
                  <a:pt x="118" y="57"/>
                </a:cubicBezTo>
                <a:cubicBezTo>
                  <a:pt x="117" y="57"/>
                  <a:pt x="117" y="57"/>
                  <a:pt x="117" y="57"/>
                </a:cubicBezTo>
                <a:cubicBezTo>
                  <a:pt x="116" y="58"/>
                  <a:pt x="115" y="57"/>
                  <a:pt x="115" y="56"/>
                </a:cubicBezTo>
                <a:cubicBezTo>
                  <a:pt x="114" y="55"/>
                  <a:pt x="115" y="54"/>
                  <a:pt x="116" y="53"/>
                </a:cubicBezTo>
                <a:cubicBezTo>
                  <a:pt x="116" y="53"/>
                  <a:pt x="116" y="53"/>
                  <a:pt x="116" y="53"/>
                </a:cubicBezTo>
                <a:cubicBezTo>
                  <a:pt x="117" y="53"/>
                  <a:pt x="117" y="53"/>
                  <a:pt x="117" y="52"/>
                </a:cubicBezTo>
                <a:cubicBezTo>
                  <a:pt x="117" y="52"/>
                  <a:pt x="117" y="52"/>
                  <a:pt x="116" y="51"/>
                </a:cubicBezTo>
                <a:cubicBezTo>
                  <a:pt x="112" y="47"/>
                  <a:pt x="110" y="41"/>
                  <a:pt x="110" y="34"/>
                </a:cubicBezTo>
                <a:cubicBezTo>
                  <a:pt x="110" y="30"/>
                  <a:pt x="112" y="24"/>
                  <a:pt x="121" y="22"/>
                </a:cubicBezTo>
                <a:cubicBezTo>
                  <a:pt x="122" y="22"/>
                  <a:pt x="123" y="22"/>
                  <a:pt x="125" y="22"/>
                </a:cubicBezTo>
                <a:cubicBezTo>
                  <a:pt x="126" y="22"/>
                  <a:pt x="127" y="22"/>
                  <a:pt x="129" y="22"/>
                </a:cubicBezTo>
                <a:cubicBezTo>
                  <a:pt x="137" y="24"/>
                  <a:pt x="139" y="30"/>
                  <a:pt x="139" y="34"/>
                </a:cubicBezTo>
                <a:cubicBezTo>
                  <a:pt x="140" y="41"/>
                  <a:pt x="138" y="47"/>
                  <a:pt x="133" y="51"/>
                </a:cubicBezTo>
                <a:cubicBezTo>
                  <a:pt x="133" y="51"/>
                  <a:pt x="133" y="52"/>
                  <a:pt x="133" y="52"/>
                </a:cubicBezTo>
                <a:cubicBezTo>
                  <a:pt x="133" y="53"/>
                  <a:pt x="133" y="53"/>
                  <a:pt x="134" y="53"/>
                </a:cubicBezTo>
                <a:cubicBezTo>
                  <a:pt x="135" y="54"/>
                  <a:pt x="135" y="54"/>
                  <a:pt x="135" y="54"/>
                </a:cubicBezTo>
                <a:cubicBezTo>
                  <a:pt x="136" y="54"/>
                  <a:pt x="137" y="55"/>
                  <a:pt x="139" y="55"/>
                </a:cubicBezTo>
                <a:cubicBezTo>
                  <a:pt x="143" y="57"/>
                  <a:pt x="146" y="59"/>
                  <a:pt x="148" y="62"/>
                </a:cubicBezTo>
                <a:cubicBezTo>
                  <a:pt x="150" y="63"/>
                  <a:pt x="150" y="65"/>
                  <a:pt x="150" y="67"/>
                </a:cubicBezTo>
                <a:cubicBezTo>
                  <a:pt x="150" y="70"/>
                  <a:pt x="148" y="71"/>
                  <a:pt x="146" y="73"/>
                </a:cubicBezTo>
                <a:cubicBezTo>
                  <a:pt x="144" y="73"/>
                  <a:pt x="143" y="74"/>
                  <a:pt x="141" y="74"/>
                </a:cubicBezTo>
                <a:cubicBezTo>
                  <a:pt x="136" y="75"/>
                  <a:pt x="131" y="76"/>
                  <a:pt x="125" y="76"/>
                </a:cubicBezTo>
                <a:close/>
                <a:moveTo>
                  <a:pt x="29" y="76"/>
                </a:moveTo>
                <a:cubicBezTo>
                  <a:pt x="22" y="76"/>
                  <a:pt x="16" y="75"/>
                  <a:pt x="11" y="74"/>
                </a:cubicBezTo>
                <a:cubicBezTo>
                  <a:pt x="9" y="74"/>
                  <a:pt x="7" y="73"/>
                  <a:pt x="5" y="72"/>
                </a:cubicBezTo>
                <a:cubicBezTo>
                  <a:pt x="3" y="71"/>
                  <a:pt x="1" y="69"/>
                  <a:pt x="1" y="67"/>
                </a:cubicBezTo>
                <a:cubicBezTo>
                  <a:pt x="0" y="65"/>
                  <a:pt x="1" y="62"/>
                  <a:pt x="3" y="60"/>
                </a:cubicBezTo>
                <a:cubicBezTo>
                  <a:pt x="5" y="58"/>
                  <a:pt x="9" y="56"/>
                  <a:pt x="13" y="54"/>
                </a:cubicBezTo>
                <a:cubicBezTo>
                  <a:pt x="15" y="53"/>
                  <a:pt x="16" y="52"/>
                  <a:pt x="17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9" y="51"/>
                  <a:pt x="20" y="51"/>
                  <a:pt x="20" y="50"/>
                </a:cubicBezTo>
                <a:cubicBezTo>
                  <a:pt x="20" y="49"/>
                  <a:pt x="20" y="49"/>
                  <a:pt x="19" y="48"/>
                </a:cubicBezTo>
                <a:cubicBezTo>
                  <a:pt x="14" y="44"/>
                  <a:pt x="12" y="37"/>
                  <a:pt x="12" y="30"/>
                </a:cubicBezTo>
                <a:cubicBezTo>
                  <a:pt x="13" y="25"/>
                  <a:pt x="15" y="19"/>
                  <a:pt x="24" y="17"/>
                </a:cubicBezTo>
                <a:cubicBezTo>
                  <a:pt x="26" y="16"/>
                  <a:pt x="27" y="16"/>
                  <a:pt x="28" y="16"/>
                </a:cubicBezTo>
                <a:cubicBezTo>
                  <a:pt x="30" y="16"/>
                  <a:pt x="31" y="16"/>
                  <a:pt x="33" y="17"/>
                </a:cubicBezTo>
                <a:cubicBezTo>
                  <a:pt x="42" y="19"/>
                  <a:pt x="44" y="25"/>
                  <a:pt x="45" y="30"/>
                </a:cubicBezTo>
                <a:cubicBezTo>
                  <a:pt x="45" y="38"/>
                  <a:pt x="43" y="44"/>
                  <a:pt x="38" y="48"/>
                </a:cubicBezTo>
                <a:cubicBezTo>
                  <a:pt x="37" y="49"/>
                  <a:pt x="37" y="49"/>
                  <a:pt x="37" y="50"/>
                </a:cubicBezTo>
                <a:cubicBezTo>
                  <a:pt x="37" y="51"/>
                  <a:pt x="38" y="51"/>
                  <a:pt x="39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1" y="52"/>
                  <a:pt x="41" y="54"/>
                  <a:pt x="41" y="55"/>
                </a:cubicBezTo>
                <a:cubicBezTo>
                  <a:pt x="41" y="56"/>
                  <a:pt x="39" y="56"/>
                  <a:pt x="38" y="56"/>
                </a:cubicBezTo>
                <a:cubicBezTo>
                  <a:pt x="37" y="55"/>
                  <a:pt x="37" y="55"/>
                  <a:pt x="37" y="55"/>
                </a:cubicBezTo>
                <a:cubicBezTo>
                  <a:pt x="35" y="55"/>
                  <a:pt x="34" y="53"/>
                  <a:pt x="33" y="51"/>
                </a:cubicBezTo>
                <a:cubicBezTo>
                  <a:pt x="33" y="49"/>
                  <a:pt x="33" y="47"/>
                  <a:pt x="35" y="45"/>
                </a:cubicBezTo>
                <a:cubicBezTo>
                  <a:pt x="39" y="42"/>
                  <a:pt x="41" y="37"/>
                  <a:pt x="40" y="30"/>
                </a:cubicBezTo>
                <a:cubicBezTo>
                  <a:pt x="40" y="25"/>
                  <a:pt x="37" y="22"/>
                  <a:pt x="32" y="21"/>
                </a:cubicBezTo>
                <a:cubicBezTo>
                  <a:pt x="31" y="21"/>
                  <a:pt x="30" y="20"/>
                  <a:pt x="28" y="20"/>
                </a:cubicBezTo>
                <a:cubicBezTo>
                  <a:pt x="27" y="20"/>
                  <a:pt x="26" y="21"/>
                  <a:pt x="25" y="21"/>
                </a:cubicBezTo>
                <a:cubicBezTo>
                  <a:pt x="20" y="22"/>
                  <a:pt x="17" y="25"/>
                  <a:pt x="17" y="30"/>
                </a:cubicBezTo>
                <a:cubicBezTo>
                  <a:pt x="16" y="37"/>
                  <a:pt x="18" y="41"/>
                  <a:pt x="22" y="45"/>
                </a:cubicBezTo>
                <a:cubicBezTo>
                  <a:pt x="24" y="47"/>
                  <a:pt x="24" y="49"/>
                  <a:pt x="24" y="51"/>
                </a:cubicBezTo>
                <a:cubicBezTo>
                  <a:pt x="23" y="53"/>
                  <a:pt x="22" y="55"/>
                  <a:pt x="20" y="55"/>
                </a:cubicBezTo>
                <a:cubicBezTo>
                  <a:pt x="19" y="56"/>
                  <a:pt x="19" y="56"/>
                  <a:pt x="19" y="56"/>
                </a:cubicBezTo>
                <a:cubicBezTo>
                  <a:pt x="17" y="56"/>
                  <a:pt x="16" y="57"/>
                  <a:pt x="15" y="57"/>
                </a:cubicBezTo>
                <a:cubicBezTo>
                  <a:pt x="11" y="59"/>
                  <a:pt x="8" y="61"/>
                  <a:pt x="6" y="63"/>
                </a:cubicBezTo>
                <a:cubicBezTo>
                  <a:pt x="5" y="64"/>
                  <a:pt x="4" y="65"/>
                  <a:pt x="5" y="66"/>
                </a:cubicBezTo>
                <a:cubicBezTo>
                  <a:pt x="5" y="67"/>
                  <a:pt x="6" y="68"/>
                  <a:pt x="7" y="68"/>
                </a:cubicBezTo>
                <a:cubicBezTo>
                  <a:pt x="8" y="69"/>
                  <a:pt x="10" y="70"/>
                  <a:pt x="12" y="70"/>
                </a:cubicBezTo>
                <a:cubicBezTo>
                  <a:pt x="17" y="71"/>
                  <a:pt x="22" y="71"/>
                  <a:pt x="29" y="72"/>
                </a:cubicBezTo>
                <a:cubicBezTo>
                  <a:pt x="32" y="71"/>
                  <a:pt x="36" y="71"/>
                  <a:pt x="39" y="71"/>
                </a:cubicBezTo>
                <a:cubicBezTo>
                  <a:pt x="40" y="71"/>
                  <a:pt x="41" y="72"/>
                  <a:pt x="41" y="73"/>
                </a:cubicBezTo>
                <a:cubicBezTo>
                  <a:pt x="41" y="74"/>
                  <a:pt x="40" y="75"/>
                  <a:pt x="39" y="75"/>
                </a:cubicBezTo>
                <a:cubicBezTo>
                  <a:pt x="36" y="75"/>
                  <a:pt x="33" y="76"/>
                  <a:pt x="29" y="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3"/>
          <p:cNvSpPr/>
          <p:nvPr/>
        </p:nvSpPr>
        <p:spPr>
          <a:xfrm>
            <a:off x="7392987" y="3978275"/>
            <a:ext cx="415925" cy="363537"/>
          </a:xfrm>
          <a:custGeom>
            <a:avLst/>
            <a:gdLst/>
            <a:ahLst/>
            <a:cxnLst/>
            <a:rect l="l" t="t" r="r" b="b"/>
            <a:pathLst>
              <a:path w="101" h="88" extrusionOk="0">
                <a:moveTo>
                  <a:pt x="90" y="88"/>
                </a:moveTo>
                <a:cubicBezTo>
                  <a:pt x="12" y="88"/>
                  <a:pt x="12" y="88"/>
                  <a:pt x="12" y="88"/>
                </a:cubicBezTo>
                <a:cubicBezTo>
                  <a:pt x="5" y="88"/>
                  <a:pt x="0" y="83"/>
                  <a:pt x="0" y="76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6"/>
                  <a:pt x="1" y="55"/>
                  <a:pt x="2" y="55"/>
                </a:cubicBezTo>
                <a:cubicBezTo>
                  <a:pt x="3" y="55"/>
                  <a:pt x="4" y="56"/>
                  <a:pt x="4" y="57"/>
                </a:cubicBezTo>
                <a:cubicBezTo>
                  <a:pt x="4" y="76"/>
                  <a:pt x="4" y="76"/>
                  <a:pt x="4" y="76"/>
                </a:cubicBezTo>
                <a:cubicBezTo>
                  <a:pt x="4" y="80"/>
                  <a:pt x="8" y="83"/>
                  <a:pt x="12" y="83"/>
                </a:cubicBezTo>
                <a:cubicBezTo>
                  <a:pt x="90" y="83"/>
                  <a:pt x="90" y="83"/>
                  <a:pt x="90" y="83"/>
                </a:cubicBezTo>
                <a:cubicBezTo>
                  <a:pt x="94" y="83"/>
                  <a:pt x="97" y="80"/>
                  <a:pt x="97" y="76"/>
                </a:cubicBezTo>
                <a:cubicBezTo>
                  <a:pt x="97" y="57"/>
                  <a:pt x="97" y="57"/>
                  <a:pt x="97" y="57"/>
                </a:cubicBezTo>
                <a:cubicBezTo>
                  <a:pt x="97" y="56"/>
                  <a:pt x="98" y="55"/>
                  <a:pt x="99" y="55"/>
                </a:cubicBezTo>
                <a:cubicBezTo>
                  <a:pt x="100" y="55"/>
                  <a:pt x="101" y="56"/>
                  <a:pt x="101" y="57"/>
                </a:cubicBezTo>
                <a:cubicBezTo>
                  <a:pt x="101" y="76"/>
                  <a:pt x="101" y="76"/>
                  <a:pt x="101" y="76"/>
                </a:cubicBezTo>
                <a:cubicBezTo>
                  <a:pt x="101" y="83"/>
                  <a:pt x="96" y="88"/>
                  <a:pt x="90" y="88"/>
                </a:cubicBezTo>
                <a:close/>
                <a:moveTo>
                  <a:pt x="55" y="63"/>
                </a:moveTo>
                <a:cubicBezTo>
                  <a:pt x="47" y="63"/>
                  <a:pt x="47" y="63"/>
                  <a:pt x="47" y="63"/>
                </a:cubicBezTo>
                <a:cubicBezTo>
                  <a:pt x="43" y="63"/>
                  <a:pt x="41" y="60"/>
                  <a:pt x="41" y="56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3"/>
                  <a:pt x="43" y="40"/>
                  <a:pt x="47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8" y="40"/>
                  <a:pt x="61" y="43"/>
                  <a:pt x="61" y="47"/>
                </a:cubicBezTo>
                <a:cubicBezTo>
                  <a:pt x="61" y="56"/>
                  <a:pt x="61" y="56"/>
                  <a:pt x="61" y="56"/>
                </a:cubicBezTo>
                <a:cubicBezTo>
                  <a:pt x="61" y="60"/>
                  <a:pt x="58" y="63"/>
                  <a:pt x="55" y="63"/>
                </a:cubicBezTo>
                <a:close/>
                <a:moveTo>
                  <a:pt x="47" y="45"/>
                </a:moveTo>
                <a:cubicBezTo>
                  <a:pt x="46" y="45"/>
                  <a:pt x="45" y="46"/>
                  <a:pt x="45" y="47"/>
                </a:cubicBezTo>
                <a:cubicBezTo>
                  <a:pt x="45" y="56"/>
                  <a:pt x="45" y="56"/>
                  <a:pt x="45" y="56"/>
                </a:cubicBezTo>
                <a:cubicBezTo>
                  <a:pt x="45" y="58"/>
                  <a:pt x="46" y="58"/>
                  <a:pt x="47" y="58"/>
                </a:cubicBezTo>
                <a:cubicBezTo>
                  <a:pt x="55" y="58"/>
                  <a:pt x="55" y="58"/>
                  <a:pt x="55" y="58"/>
                </a:cubicBezTo>
                <a:cubicBezTo>
                  <a:pt x="55" y="58"/>
                  <a:pt x="56" y="58"/>
                  <a:pt x="56" y="56"/>
                </a:cubicBezTo>
                <a:cubicBezTo>
                  <a:pt x="56" y="47"/>
                  <a:pt x="56" y="47"/>
                  <a:pt x="56" y="47"/>
                </a:cubicBezTo>
                <a:cubicBezTo>
                  <a:pt x="56" y="46"/>
                  <a:pt x="55" y="45"/>
                  <a:pt x="55" y="45"/>
                </a:cubicBezTo>
                <a:lnTo>
                  <a:pt x="47" y="45"/>
                </a:lnTo>
                <a:close/>
                <a:moveTo>
                  <a:pt x="90" y="54"/>
                </a:moveTo>
                <a:cubicBezTo>
                  <a:pt x="67" y="54"/>
                  <a:pt x="67" y="54"/>
                  <a:pt x="67" y="54"/>
                </a:cubicBezTo>
                <a:cubicBezTo>
                  <a:pt x="66" y="54"/>
                  <a:pt x="65" y="53"/>
                  <a:pt x="65" y="52"/>
                </a:cubicBezTo>
                <a:cubicBezTo>
                  <a:pt x="65" y="50"/>
                  <a:pt x="66" y="49"/>
                  <a:pt x="67" y="49"/>
                </a:cubicBezTo>
                <a:cubicBezTo>
                  <a:pt x="90" y="49"/>
                  <a:pt x="90" y="49"/>
                  <a:pt x="90" y="49"/>
                </a:cubicBezTo>
                <a:cubicBezTo>
                  <a:pt x="94" y="49"/>
                  <a:pt x="97" y="46"/>
                  <a:pt x="97" y="42"/>
                </a:cubicBezTo>
                <a:cubicBezTo>
                  <a:pt x="97" y="27"/>
                  <a:pt x="97" y="27"/>
                  <a:pt x="97" y="27"/>
                </a:cubicBezTo>
                <a:cubicBezTo>
                  <a:pt x="97" y="23"/>
                  <a:pt x="94" y="20"/>
                  <a:pt x="90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8" y="20"/>
                  <a:pt x="4" y="23"/>
                  <a:pt x="4" y="27"/>
                </a:cubicBezTo>
                <a:cubicBezTo>
                  <a:pt x="4" y="42"/>
                  <a:pt x="4" y="42"/>
                  <a:pt x="4" y="42"/>
                </a:cubicBezTo>
                <a:cubicBezTo>
                  <a:pt x="4" y="46"/>
                  <a:pt x="8" y="49"/>
                  <a:pt x="12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6" y="49"/>
                  <a:pt x="37" y="50"/>
                  <a:pt x="37" y="52"/>
                </a:cubicBezTo>
                <a:cubicBezTo>
                  <a:pt x="37" y="53"/>
                  <a:pt x="36" y="54"/>
                  <a:pt x="35" y="54"/>
                </a:cubicBezTo>
                <a:cubicBezTo>
                  <a:pt x="12" y="54"/>
                  <a:pt x="12" y="54"/>
                  <a:pt x="12" y="54"/>
                </a:cubicBezTo>
                <a:cubicBezTo>
                  <a:pt x="5" y="54"/>
                  <a:pt x="0" y="49"/>
                  <a:pt x="0" y="42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1"/>
                  <a:pt x="5" y="15"/>
                  <a:pt x="12" y="15"/>
                </a:cubicBezTo>
                <a:cubicBezTo>
                  <a:pt x="90" y="15"/>
                  <a:pt x="90" y="15"/>
                  <a:pt x="90" y="15"/>
                </a:cubicBezTo>
                <a:cubicBezTo>
                  <a:pt x="96" y="15"/>
                  <a:pt x="101" y="21"/>
                  <a:pt x="101" y="27"/>
                </a:cubicBezTo>
                <a:cubicBezTo>
                  <a:pt x="101" y="44"/>
                  <a:pt x="101" y="44"/>
                  <a:pt x="101" y="44"/>
                </a:cubicBezTo>
                <a:cubicBezTo>
                  <a:pt x="101" y="44"/>
                  <a:pt x="101" y="45"/>
                  <a:pt x="101" y="45"/>
                </a:cubicBezTo>
                <a:cubicBezTo>
                  <a:pt x="100" y="50"/>
                  <a:pt x="95" y="54"/>
                  <a:pt x="90" y="54"/>
                </a:cubicBezTo>
                <a:close/>
                <a:moveTo>
                  <a:pt x="68" y="12"/>
                </a:moveTo>
                <a:cubicBezTo>
                  <a:pt x="66" y="12"/>
                  <a:pt x="65" y="11"/>
                  <a:pt x="65" y="9"/>
                </a:cubicBezTo>
                <a:cubicBezTo>
                  <a:pt x="65" y="7"/>
                  <a:pt x="63" y="4"/>
                  <a:pt x="59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39" y="4"/>
                  <a:pt x="36" y="7"/>
                  <a:pt x="36" y="9"/>
                </a:cubicBezTo>
                <a:cubicBezTo>
                  <a:pt x="36" y="11"/>
                  <a:pt x="35" y="12"/>
                  <a:pt x="34" y="12"/>
                </a:cubicBezTo>
                <a:cubicBezTo>
                  <a:pt x="33" y="12"/>
                  <a:pt x="32" y="11"/>
                  <a:pt x="32" y="9"/>
                </a:cubicBezTo>
                <a:cubicBezTo>
                  <a:pt x="32" y="4"/>
                  <a:pt x="36" y="0"/>
                  <a:pt x="42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65" y="0"/>
                  <a:pt x="70" y="4"/>
                  <a:pt x="70" y="9"/>
                </a:cubicBezTo>
                <a:cubicBezTo>
                  <a:pt x="70" y="11"/>
                  <a:pt x="69" y="12"/>
                  <a:pt x="68" y="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3"/>
          <p:cNvSpPr/>
          <p:nvPr/>
        </p:nvSpPr>
        <p:spPr>
          <a:xfrm>
            <a:off x="5970587" y="2308225"/>
            <a:ext cx="392112" cy="457200"/>
          </a:xfrm>
          <a:custGeom>
            <a:avLst/>
            <a:gdLst/>
            <a:ahLst/>
            <a:cxnLst/>
            <a:rect l="l" t="t" r="r" b="b"/>
            <a:pathLst>
              <a:path w="95" h="111" extrusionOk="0">
                <a:moveTo>
                  <a:pt x="54" y="111"/>
                </a:moveTo>
                <a:cubicBezTo>
                  <a:pt x="39" y="111"/>
                  <a:pt x="39" y="111"/>
                  <a:pt x="39" y="111"/>
                </a:cubicBezTo>
                <a:cubicBezTo>
                  <a:pt x="38" y="111"/>
                  <a:pt x="37" y="110"/>
                  <a:pt x="37" y="109"/>
                </a:cubicBezTo>
                <a:cubicBezTo>
                  <a:pt x="37" y="107"/>
                  <a:pt x="38" y="107"/>
                  <a:pt x="39" y="107"/>
                </a:cubicBezTo>
                <a:cubicBezTo>
                  <a:pt x="54" y="107"/>
                  <a:pt x="54" y="107"/>
                  <a:pt x="54" y="107"/>
                </a:cubicBezTo>
                <a:cubicBezTo>
                  <a:pt x="56" y="107"/>
                  <a:pt x="57" y="107"/>
                  <a:pt x="57" y="109"/>
                </a:cubicBezTo>
                <a:cubicBezTo>
                  <a:pt x="57" y="110"/>
                  <a:pt x="56" y="111"/>
                  <a:pt x="54" y="111"/>
                </a:cubicBezTo>
                <a:close/>
                <a:moveTo>
                  <a:pt x="59" y="104"/>
                </a:moveTo>
                <a:cubicBezTo>
                  <a:pt x="35" y="104"/>
                  <a:pt x="35" y="104"/>
                  <a:pt x="35" y="104"/>
                </a:cubicBezTo>
                <a:cubicBezTo>
                  <a:pt x="34" y="104"/>
                  <a:pt x="33" y="103"/>
                  <a:pt x="33" y="101"/>
                </a:cubicBezTo>
                <a:cubicBezTo>
                  <a:pt x="33" y="100"/>
                  <a:pt x="34" y="99"/>
                  <a:pt x="35" y="99"/>
                </a:cubicBezTo>
                <a:cubicBezTo>
                  <a:pt x="59" y="99"/>
                  <a:pt x="59" y="99"/>
                  <a:pt x="59" y="99"/>
                </a:cubicBezTo>
                <a:cubicBezTo>
                  <a:pt x="60" y="99"/>
                  <a:pt x="61" y="100"/>
                  <a:pt x="61" y="101"/>
                </a:cubicBezTo>
                <a:cubicBezTo>
                  <a:pt x="61" y="103"/>
                  <a:pt x="60" y="104"/>
                  <a:pt x="59" y="104"/>
                </a:cubicBezTo>
                <a:close/>
                <a:moveTo>
                  <a:pt x="47" y="96"/>
                </a:moveTo>
                <a:cubicBezTo>
                  <a:pt x="42" y="96"/>
                  <a:pt x="38" y="96"/>
                  <a:pt x="37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3" y="96"/>
                  <a:pt x="31" y="94"/>
                  <a:pt x="30" y="90"/>
                </a:cubicBezTo>
                <a:cubicBezTo>
                  <a:pt x="30" y="89"/>
                  <a:pt x="30" y="87"/>
                  <a:pt x="30" y="86"/>
                </a:cubicBezTo>
                <a:cubicBezTo>
                  <a:pt x="30" y="84"/>
                  <a:pt x="30" y="82"/>
                  <a:pt x="29" y="80"/>
                </a:cubicBezTo>
                <a:cubicBezTo>
                  <a:pt x="26" y="74"/>
                  <a:pt x="24" y="70"/>
                  <a:pt x="20" y="64"/>
                </a:cubicBezTo>
                <a:cubicBezTo>
                  <a:pt x="17" y="58"/>
                  <a:pt x="14" y="49"/>
                  <a:pt x="16" y="41"/>
                </a:cubicBezTo>
                <a:cubicBezTo>
                  <a:pt x="19" y="31"/>
                  <a:pt x="30" y="20"/>
                  <a:pt x="47" y="20"/>
                </a:cubicBezTo>
                <a:cubicBezTo>
                  <a:pt x="63" y="20"/>
                  <a:pt x="74" y="31"/>
                  <a:pt x="77" y="41"/>
                </a:cubicBezTo>
                <a:cubicBezTo>
                  <a:pt x="79" y="49"/>
                  <a:pt x="76" y="58"/>
                  <a:pt x="73" y="64"/>
                </a:cubicBezTo>
                <a:cubicBezTo>
                  <a:pt x="70" y="70"/>
                  <a:pt x="67" y="74"/>
                  <a:pt x="64" y="80"/>
                </a:cubicBezTo>
                <a:cubicBezTo>
                  <a:pt x="63" y="82"/>
                  <a:pt x="63" y="84"/>
                  <a:pt x="63" y="86"/>
                </a:cubicBezTo>
                <a:cubicBezTo>
                  <a:pt x="63" y="87"/>
                  <a:pt x="63" y="89"/>
                  <a:pt x="63" y="90"/>
                </a:cubicBezTo>
                <a:cubicBezTo>
                  <a:pt x="62" y="94"/>
                  <a:pt x="60" y="96"/>
                  <a:pt x="56" y="96"/>
                </a:cubicBezTo>
                <a:cubicBezTo>
                  <a:pt x="55" y="96"/>
                  <a:pt x="51" y="96"/>
                  <a:pt x="47" y="96"/>
                </a:cubicBezTo>
                <a:close/>
                <a:moveTo>
                  <a:pt x="38" y="92"/>
                </a:moveTo>
                <a:cubicBezTo>
                  <a:pt x="38" y="92"/>
                  <a:pt x="55" y="92"/>
                  <a:pt x="56" y="92"/>
                </a:cubicBezTo>
                <a:cubicBezTo>
                  <a:pt x="58" y="92"/>
                  <a:pt x="58" y="91"/>
                  <a:pt x="59" y="90"/>
                </a:cubicBezTo>
                <a:cubicBezTo>
                  <a:pt x="59" y="88"/>
                  <a:pt x="59" y="87"/>
                  <a:pt x="59" y="86"/>
                </a:cubicBezTo>
                <a:cubicBezTo>
                  <a:pt x="59" y="83"/>
                  <a:pt x="59" y="80"/>
                  <a:pt x="60" y="78"/>
                </a:cubicBezTo>
                <a:cubicBezTo>
                  <a:pt x="64" y="72"/>
                  <a:pt x="66" y="68"/>
                  <a:pt x="69" y="62"/>
                </a:cubicBezTo>
                <a:cubicBezTo>
                  <a:pt x="71" y="58"/>
                  <a:pt x="75" y="50"/>
                  <a:pt x="73" y="42"/>
                </a:cubicBezTo>
                <a:cubicBezTo>
                  <a:pt x="71" y="33"/>
                  <a:pt x="61" y="24"/>
                  <a:pt x="47" y="24"/>
                </a:cubicBezTo>
                <a:cubicBezTo>
                  <a:pt x="32" y="24"/>
                  <a:pt x="23" y="33"/>
                  <a:pt x="20" y="42"/>
                </a:cubicBezTo>
                <a:cubicBezTo>
                  <a:pt x="18" y="50"/>
                  <a:pt x="22" y="58"/>
                  <a:pt x="24" y="62"/>
                </a:cubicBezTo>
                <a:cubicBezTo>
                  <a:pt x="27" y="68"/>
                  <a:pt x="29" y="72"/>
                  <a:pt x="33" y="78"/>
                </a:cubicBezTo>
                <a:cubicBezTo>
                  <a:pt x="34" y="80"/>
                  <a:pt x="34" y="83"/>
                  <a:pt x="34" y="86"/>
                </a:cubicBezTo>
                <a:cubicBezTo>
                  <a:pt x="34" y="87"/>
                  <a:pt x="34" y="88"/>
                  <a:pt x="34" y="90"/>
                </a:cubicBezTo>
                <a:cubicBezTo>
                  <a:pt x="35" y="91"/>
                  <a:pt x="35" y="92"/>
                  <a:pt x="38" y="92"/>
                </a:cubicBezTo>
                <a:cubicBezTo>
                  <a:pt x="38" y="92"/>
                  <a:pt x="38" y="92"/>
                  <a:pt x="38" y="92"/>
                </a:cubicBezTo>
                <a:close/>
                <a:moveTo>
                  <a:pt x="10" y="51"/>
                </a:moveTo>
                <a:cubicBezTo>
                  <a:pt x="2" y="51"/>
                  <a:pt x="2" y="51"/>
                  <a:pt x="2" y="51"/>
                </a:cubicBezTo>
                <a:cubicBezTo>
                  <a:pt x="1" y="51"/>
                  <a:pt x="0" y="50"/>
                  <a:pt x="0" y="49"/>
                </a:cubicBezTo>
                <a:cubicBezTo>
                  <a:pt x="0" y="48"/>
                  <a:pt x="1" y="47"/>
                  <a:pt x="2" y="47"/>
                </a:cubicBezTo>
                <a:cubicBezTo>
                  <a:pt x="10" y="47"/>
                  <a:pt x="10" y="47"/>
                  <a:pt x="10" y="47"/>
                </a:cubicBezTo>
                <a:cubicBezTo>
                  <a:pt x="11" y="47"/>
                  <a:pt x="12" y="48"/>
                  <a:pt x="12" y="49"/>
                </a:cubicBezTo>
                <a:cubicBezTo>
                  <a:pt x="12" y="50"/>
                  <a:pt x="11" y="51"/>
                  <a:pt x="10" y="51"/>
                </a:cubicBezTo>
                <a:close/>
                <a:moveTo>
                  <a:pt x="93" y="49"/>
                </a:moveTo>
                <a:cubicBezTo>
                  <a:pt x="83" y="49"/>
                  <a:pt x="83" y="49"/>
                  <a:pt x="83" y="49"/>
                </a:cubicBezTo>
                <a:cubicBezTo>
                  <a:pt x="82" y="49"/>
                  <a:pt x="81" y="48"/>
                  <a:pt x="81" y="47"/>
                </a:cubicBezTo>
                <a:cubicBezTo>
                  <a:pt x="81" y="46"/>
                  <a:pt x="82" y="45"/>
                  <a:pt x="83" y="45"/>
                </a:cubicBezTo>
                <a:cubicBezTo>
                  <a:pt x="93" y="45"/>
                  <a:pt x="93" y="45"/>
                  <a:pt x="93" y="45"/>
                </a:cubicBezTo>
                <a:cubicBezTo>
                  <a:pt x="94" y="45"/>
                  <a:pt x="95" y="46"/>
                  <a:pt x="95" y="47"/>
                </a:cubicBezTo>
                <a:cubicBezTo>
                  <a:pt x="95" y="48"/>
                  <a:pt x="94" y="49"/>
                  <a:pt x="93" y="49"/>
                </a:cubicBezTo>
                <a:close/>
                <a:moveTo>
                  <a:pt x="28" y="48"/>
                </a:moveTo>
                <a:cubicBezTo>
                  <a:pt x="28" y="48"/>
                  <a:pt x="28" y="48"/>
                  <a:pt x="27" y="48"/>
                </a:cubicBezTo>
                <a:cubicBezTo>
                  <a:pt x="26" y="47"/>
                  <a:pt x="26" y="46"/>
                  <a:pt x="26" y="45"/>
                </a:cubicBezTo>
                <a:cubicBezTo>
                  <a:pt x="28" y="38"/>
                  <a:pt x="36" y="30"/>
                  <a:pt x="48" y="30"/>
                </a:cubicBezTo>
                <a:cubicBezTo>
                  <a:pt x="48" y="30"/>
                  <a:pt x="48" y="30"/>
                  <a:pt x="48" y="30"/>
                </a:cubicBezTo>
                <a:cubicBezTo>
                  <a:pt x="49" y="30"/>
                  <a:pt x="50" y="31"/>
                  <a:pt x="50" y="32"/>
                </a:cubicBezTo>
                <a:cubicBezTo>
                  <a:pt x="50" y="33"/>
                  <a:pt x="49" y="34"/>
                  <a:pt x="48" y="34"/>
                </a:cubicBezTo>
                <a:cubicBezTo>
                  <a:pt x="38" y="34"/>
                  <a:pt x="31" y="40"/>
                  <a:pt x="30" y="46"/>
                </a:cubicBezTo>
                <a:cubicBezTo>
                  <a:pt x="30" y="47"/>
                  <a:pt x="29" y="48"/>
                  <a:pt x="28" y="48"/>
                </a:cubicBezTo>
                <a:close/>
                <a:moveTo>
                  <a:pt x="73" y="25"/>
                </a:moveTo>
                <a:cubicBezTo>
                  <a:pt x="72" y="25"/>
                  <a:pt x="72" y="25"/>
                  <a:pt x="71" y="25"/>
                </a:cubicBezTo>
                <a:cubicBezTo>
                  <a:pt x="71" y="24"/>
                  <a:pt x="71" y="22"/>
                  <a:pt x="71" y="22"/>
                </a:cubicBezTo>
                <a:cubicBezTo>
                  <a:pt x="78" y="15"/>
                  <a:pt x="78" y="15"/>
                  <a:pt x="78" y="15"/>
                </a:cubicBezTo>
                <a:cubicBezTo>
                  <a:pt x="79" y="14"/>
                  <a:pt x="81" y="14"/>
                  <a:pt x="81" y="15"/>
                </a:cubicBezTo>
                <a:cubicBezTo>
                  <a:pt x="82" y="15"/>
                  <a:pt x="82" y="17"/>
                  <a:pt x="81" y="18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3" y="25"/>
                  <a:pt x="73" y="25"/>
                </a:cubicBezTo>
                <a:close/>
                <a:moveTo>
                  <a:pt x="21" y="25"/>
                </a:moveTo>
                <a:cubicBezTo>
                  <a:pt x="20" y="25"/>
                  <a:pt x="20" y="25"/>
                  <a:pt x="19" y="25"/>
                </a:cubicBezTo>
                <a:cubicBezTo>
                  <a:pt x="12" y="18"/>
                  <a:pt x="12" y="18"/>
                  <a:pt x="12" y="18"/>
                </a:cubicBezTo>
                <a:cubicBezTo>
                  <a:pt x="11" y="17"/>
                  <a:pt x="11" y="15"/>
                  <a:pt x="12" y="15"/>
                </a:cubicBezTo>
                <a:cubicBezTo>
                  <a:pt x="13" y="14"/>
                  <a:pt x="14" y="14"/>
                  <a:pt x="15" y="15"/>
                </a:cubicBezTo>
                <a:cubicBezTo>
                  <a:pt x="22" y="22"/>
                  <a:pt x="22" y="22"/>
                  <a:pt x="22" y="22"/>
                </a:cubicBezTo>
                <a:cubicBezTo>
                  <a:pt x="23" y="22"/>
                  <a:pt x="23" y="24"/>
                  <a:pt x="22" y="25"/>
                </a:cubicBezTo>
                <a:cubicBezTo>
                  <a:pt x="22" y="25"/>
                  <a:pt x="21" y="25"/>
                  <a:pt x="21" y="25"/>
                </a:cubicBezTo>
                <a:close/>
                <a:moveTo>
                  <a:pt x="47" y="16"/>
                </a:moveTo>
                <a:cubicBezTo>
                  <a:pt x="45" y="16"/>
                  <a:pt x="44" y="15"/>
                  <a:pt x="44" y="14"/>
                </a:cubicBezTo>
                <a:cubicBezTo>
                  <a:pt x="44" y="2"/>
                  <a:pt x="44" y="2"/>
                  <a:pt x="44" y="2"/>
                </a:cubicBezTo>
                <a:cubicBezTo>
                  <a:pt x="44" y="1"/>
                  <a:pt x="45" y="0"/>
                  <a:pt x="47" y="0"/>
                </a:cubicBezTo>
                <a:cubicBezTo>
                  <a:pt x="48" y="0"/>
                  <a:pt x="49" y="1"/>
                  <a:pt x="49" y="2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5"/>
                  <a:pt x="48" y="16"/>
                  <a:pt x="47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3"/>
          <p:cNvSpPr txBox="1"/>
          <p:nvPr/>
        </p:nvSpPr>
        <p:spPr>
          <a:xfrm>
            <a:off x="1120775" y="2151062"/>
            <a:ext cx="222885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</a:t>
            </a:r>
            <a:endParaRPr/>
          </a:p>
        </p:txBody>
      </p:sp>
      <p:sp>
        <p:nvSpPr>
          <p:cNvPr id="112" name="Google Shape;112;p13"/>
          <p:cNvSpPr txBox="1"/>
          <p:nvPr/>
        </p:nvSpPr>
        <p:spPr>
          <a:xfrm>
            <a:off x="9764712" y="1995487"/>
            <a:ext cx="1517650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Open Sans SemiBold"/>
              <a:buNone/>
            </a:pPr>
            <a:r>
              <a:rPr lang="en-US" sz="2100" b="1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CRIE</a:t>
            </a:r>
            <a:endParaRPr sz="2100" dirty="0"/>
          </a:p>
        </p:txBody>
      </p:sp>
      <p:sp>
        <p:nvSpPr>
          <p:cNvPr id="113" name="Google Shape;113;p13"/>
          <p:cNvSpPr txBox="1"/>
          <p:nvPr/>
        </p:nvSpPr>
        <p:spPr>
          <a:xfrm>
            <a:off x="10017125" y="4946650"/>
            <a:ext cx="1301750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Open Sans SemiBold"/>
              <a:buNone/>
            </a:pPr>
            <a:r>
              <a:rPr lang="en-US" sz="2100" b="1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ANALISE</a:t>
            </a:r>
            <a:endParaRPr sz="2100" dirty="0"/>
          </a:p>
        </p:txBody>
      </p:sp>
      <p:sp>
        <p:nvSpPr>
          <p:cNvPr id="114" name="Google Shape;114;p13"/>
          <p:cNvSpPr txBox="1"/>
          <p:nvPr/>
        </p:nvSpPr>
        <p:spPr>
          <a:xfrm>
            <a:off x="1217612" y="1795462"/>
            <a:ext cx="1371600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Open Sans SemiBold"/>
              <a:buNone/>
            </a:pPr>
            <a:r>
              <a:rPr lang="en-US" sz="21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PENSE</a:t>
            </a:r>
            <a:endParaRPr sz="2100" dirty="0"/>
          </a:p>
        </p:txBody>
      </p:sp>
      <p:sp>
        <p:nvSpPr>
          <p:cNvPr id="115" name="Google Shape;115;p13"/>
          <p:cNvSpPr txBox="1"/>
          <p:nvPr/>
        </p:nvSpPr>
        <p:spPr>
          <a:xfrm>
            <a:off x="781050" y="4505325"/>
            <a:ext cx="1501775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Open Sans SemiBold"/>
              <a:buNone/>
            </a:pPr>
            <a:r>
              <a:rPr lang="en-US" sz="21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SONHE</a:t>
            </a:r>
            <a:endParaRPr sz="2100" dirty="0"/>
          </a:p>
        </p:txBody>
      </p:sp>
      <p:sp>
        <p:nvSpPr>
          <p:cNvPr id="116" name="Google Shape;116;p13"/>
          <p:cNvSpPr txBox="1"/>
          <p:nvPr/>
        </p:nvSpPr>
        <p:spPr>
          <a:xfrm>
            <a:off x="6475412" y="725487"/>
            <a:ext cx="895350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Open Sans SemiBold"/>
              <a:buNone/>
            </a:pPr>
            <a:r>
              <a:rPr lang="en-US" sz="21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PENSE</a:t>
            </a:r>
            <a:endParaRPr sz="2100" dirty="0"/>
          </a:p>
        </p:txBody>
      </p:sp>
      <p:sp>
        <p:nvSpPr>
          <p:cNvPr id="117" name="Google Shape;117;p13"/>
          <p:cNvSpPr txBox="1"/>
          <p:nvPr/>
        </p:nvSpPr>
        <p:spPr>
          <a:xfrm>
            <a:off x="4338320" y="5618162"/>
            <a:ext cx="1257617" cy="37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Open Sans SemiBold"/>
              <a:buNone/>
            </a:pPr>
            <a:r>
              <a:rPr lang="en-US" sz="21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ESTUDE</a:t>
            </a:r>
            <a:endParaRPr sz="2100" dirty="0"/>
          </a:p>
        </p:txBody>
      </p:sp>
      <p:sp>
        <p:nvSpPr>
          <p:cNvPr id="118" name="Google Shape;118;p13"/>
          <p:cNvSpPr txBox="1"/>
          <p:nvPr/>
        </p:nvSpPr>
        <p:spPr>
          <a:xfrm>
            <a:off x="693737" y="4829175"/>
            <a:ext cx="22304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</a:t>
            </a:r>
            <a:endParaRPr/>
          </a:p>
        </p:txBody>
      </p:sp>
      <p:sp>
        <p:nvSpPr>
          <p:cNvPr id="119" name="Google Shape;119;p13"/>
          <p:cNvSpPr txBox="1"/>
          <p:nvPr/>
        </p:nvSpPr>
        <p:spPr>
          <a:xfrm>
            <a:off x="6396037" y="1079500"/>
            <a:ext cx="22304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</a:t>
            </a:r>
            <a:endParaRPr/>
          </a:p>
        </p:txBody>
      </p:sp>
      <p:sp>
        <p:nvSpPr>
          <p:cNvPr id="120" name="Google Shape;120;p13"/>
          <p:cNvSpPr txBox="1"/>
          <p:nvPr/>
        </p:nvSpPr>
        <p:spPr>
          <a:xfrm>
            <a:off x="9194800" y="2332037"/>
            <a:ext cx="22304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</a:t>
            </a:r>
            <a:endParaRPr/>
          </a:p>
        </p:txBody>
      </p:sp>
      <p:sp>
        <p:nvSpPr>
          <p:cNvPr id="121" name="Google Shape;121;p13"/>
          <p:cNvSpPr txBox="1"/>
          <p:nvPr/>
        </p:nvSpPr>
        <p:spPr>
          <a:xfrm>
            <a:off x="9213850" y="5259387"/>
            <a:ext cx="2230437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</a:t>
            </a:r>
            <a:endParaRPr/>
          </a:p>
        </p:txBody>
      </p:sp>
      <p:sp>
        <p:nvSpPr>
          <p:cNvPr id="122" name="Google Shape;122;p13"/>
          <p:cNvSpPr txBox="1"/>
          <p:nvPr/>
        </p:nvSpPr>
        <p:spPr>
          <a:xfrm>
            <a:off x="3470275" y="5907087"/>
            <a:ext cx="222885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2"/>
          <p:cNvSpPr/>
          <p:nvPr/>
        </p:nvSpPr>
        <p:spPr>
          <a:xfrm>
            <a:off x="6350" y="3175"/>
            <a:ext cx="12179300" cy="685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22"/>
          <p:cNvSpPr txBox="1"/>
          <p:nvPr/>
        </p:nvSpPr>
        <p:spPr>
          <a:xfrm>
            <a:off x="6350" y="-1587"/>
            <a:ext cx="12184062" cy="6859587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22"/>
          <p:cNvSpPr/>
          <p:nvPr/>
        </p:nvSpPr>
        <p:spPr>
          <a:xfrm>
            <a:off x="3579812" y="1433512"/>
            <a:ext cx="2333625" cy="1819275"/>
          </a:xfrm>
          <a:custGeom>
            <a:avLst/>
            <a:gdLst/>
            <a:ahLst/>
            <a:cxnLst/>
            <a:rect l="l" t="t" r="r" b="b"/>
            <a:pathLst>
              <a:path w="557" h="434" extrusionOk="0">
                <a:moveTo>
                  <a:pt x="184" y="40"/>
                </a:moveTo>
                <a:cubicBezTo>
                  <a:pt x="80" y="139"/>
                  <a:pt x="16" y="269"/>
                  <a:pt x="1" y="410"/>
                </a:cubicBezTo>
                <a:cubicBezTo>
                  <a:pt x="0" y="424"/>
                  <a:pt x="14" y="434"/>
                  <a:pt x="26" y="428"/>
                </a:cubicBezTo>
                <a:cubicBezTo>
                  <a:pt x="357" y="270"/>
                  <a:pt x="357" y="270"/>
                  <a:pt x="357" y="270"/>
                </a:cubicBezTo>
                <a:cubicBezTo>
                  <a:pt x="544" y="180"/>
                  <a:pt x="544" y="180"/>
                  <a:pt x="544" y="180"/>
                </a:cubicBezTo>
                <a:cubicBezTo>
                  <a:pt x="557" y="174"/>
                  <a:pt x="557" y="155"/>
                  <a:pt x="544" y="149"/>
                </a:cubicBezTo>
                <a:cubicBezTo>
                  <a:pt x="243" y="2"/>
                  <a:pt x="243" y="2"/>
                  <a:pt x="243" y="2"/>
                </a:cubicBezTo>
                <a:cubicBezTo>
                  <a:pt x="237" y="0"/>
                  <a:pt x="230" y="0"/>
                  <a:pt x="225" y="4"/>
                </a:cubicBezTo>
                <a:cubicBezTo>
                  <a:pt x="225" y="5"/>
                  <a:pt x="225" y="5"/>
                  <a:pt x="225" y="5"/>
                </a:cubicBezTo>
                <a:cubicBezTo>
                  <a:pt x="211" y="16"/>
                  <a:pt x="197" y="28"/>
                  <a:pt x="184" y="40"/>
                </a:cubicBez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22"/>
          <p:cNvSpPr/>
          <p:nvPr/>
        </p:nvSpPr>
        <p:spPr>
          <a:xfrm>
            <a:off x="4699000" y="841375"/>
            <a:ext cx="2338387" cy="1652587"/>
          </a:xfrm>
          <a:custGeom>
            <a:avLst/>
            <a:gdLst/>
            <a:ahLst/>
            <a:cxnLst/>
            <a:rect l="l" t="t" r="r" b="b"/>
            <a:pathLst>
              <a:path w="558" h="394" extrusionOk="0">
                <a:moveTo>
                  <a:pt x="415" y="19"/>
                </a:moveTo>
                <a:cubicBezTo>
                  <a:pt x="273" y="0"/>
                  <a:pt x="131" y="31"/>
                  <a:pt x="11" y="107"/>
                </a:cubicBezTo>
                <a:cubicBezTo>
                  <a:pt x="0" y="115"/>
                  <a:pt x="1" y="132"/>
                  <a:pt x="13" y="138"/>
                </a:cubicBezTo>
                <a:cubicBezTo>
                  <a:pt x="343" y="298"/>
                  <a:pt x="343" y="298"/>
                  <a:pt x="343" y="298"/>
                </a:cubicBezTo>
                <a:cubicBezTo>
                  <a:pt x="530" y="388"/>
                  <a:pt x="530" y="388"/>
                  <a:pt x="530" y="388"/>
                </a:cubicBezTo>
                <a:cubicBezTo>
                  <a:pt x="543" y="394"/>
                  <a:pt x="558" y="383"/>
                  <a:pt x="555" y="369"/>
                </a:cubicBezTo>
                <a:cubicBezTo>
                  <a:pt x="481" y="42"/>
                  <a:pt x="481" y="42"/>
                  <a:pt x="481" y="42"/>
                </a:cubicBezTo>
                <a:cubicBezTo>
                  <a:pt x="480" y="36"/>
                  <a:pt x="475" y="30"/>
                  <a:pt x="468" y="29"/>
                </a:cubicBezTo>
                <a:cubicBezTo>
                  <a:pt x="468" y="29"/>
                  <a:pt x="468" y="29"/>
                  <a:pt x="468" y="29"/>
                </a:cubicBezTo>
                <a:cubicBezTo>
                  <a:pt x="451" y="25"/>
                  <a:pt x="433" y="22"/>
                  <a:pt x="415" y="19"/>
                </a:cubicBez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22"/>
          <p:cNvSpPr/>
          <p:nvPr/>
        </p:nvSpPr>
        <p:spPr>
          <a:xfrm>
            <a:off x="6815137" y="1022350"/>
            <a:ext cx="1570037" cy="2527300"/>
          </a:xfrm>
          <a:custGeom>
            <a:avLst/>
            <a:gdLst/>
            <a:ahLst/>
            <a:cxnLst/>
            <a:rect l="l" t="t" r="r" b="b"/>
            <a:pathLst>
              <a:path w="375" h="603" extrusionOk="0">
                <a:moveTo>
                  <a:pt x="347" y="265"/>
                </a:moveTo>
                <a:cubicBezTo>
                  <a:pt x="273" y="142"/>
                  <a:pt x="161" y="51"/>
                  <a:pt x="26" y="4"/>
                </a:cubicBezTo>
                <a:cubicBezTo>
                  <a:pt x="13" y="0"/>
                  <a:pt x="0" y="11"/>
                  <a:pt x="3" y="24"/>
                </a:cubicBezTo>
                <a:cubicBezTo>
                  <a:pt x="84" y="382"/>
                  <a:pt x="84" y="382"/>
                  <a:pt x="84" y="382"/>
                </a:cubicBezTo>
                <a:cubicBezTo>
                  <a:pt x="130" y="585"/>
                  <a:pt x="130" y="585"/>
                  <a:pt x="130" y="585"/>
                </a:cubicBezTo>
                <a:cubicBezTo>
                  <a:pt x="133" y="599"/>
                  <a:pt x="152" y="603"/>
                  <a:pt x="161" y="592"/>
                </a:cubicBezTo>
                <a:cubicBezTo>
                  <a:pt x="370" y="331"/>
                  <a:pt x="370" y="331"/>
                  <a:pt x="370" y="331"/>
                </a:cubicBezTo>
                <a:cubicBezTo>
                  <a:pt x="374" y="326"/>
                  <a:pt x="375" y="318"/>
                  <a:pt x="372" y="312"/>
                </a:cubicBezTo>
                <a:cubicBezTo>
                  <a:pt x="372" y="312"/>
                  <a:pt x="372" y="312"/>
                  <a:pt x="372" y="312"/>
                </a:cubicBezTo>
                <a:cubicBezTo>
                  <a:pt x="365" y="296"/>
                  <a:pt x="356" y="280"/>
                  <a:pt x="347" y="265"/>
                </a:cubicBezTo>
                <a:close/>
              </a:path>
            </a:pathLst>
          </a:custGeom>
          <a:solidFill>
            <a:srgbClr val="E9F0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22"/>
          <p:cNvSpPr/>
          <p:nvPr/>
        </p:nvSpPr>
        <p:spPr>
          <a:xfrm>
            <a:off x="6810375" y="2519362"/>
            <a:ext cx="1868487" cy="2049462"/>
          </a:xfrm>
          <a:custGeom>
            <a:avLst/>
            <a:gdLst/>
            <a:ahLst/>
            <a:cxnLst/>
            <a:rect l="l" t="t" r="r" b="b"/>
            <a:pathLst>
              <a:path w="446" h="489" extrusionOk="0">
                <a:moveTo>
                  <a:pt x="395" y="429"/>
                </a:moveTo>
                <a:cubicBezTo>
                  <a:pt x="445" y="295"/>
                  <a:pt x="446" y="150"/>
                  <a:pt x="399" y="16"/>
                </a:cubicBezTo>
                <a:cubicBezTo>
                  <a:pt x="394" y="3"/>
                  <a:pt x="377" y="0"/>
                  <a:pt x="368" y="11"/>
                </a:cubicBezTo>
                <a:cubicBezTo>
                  <a:pt x="139" y="297"/>
                  <a:pt x="139" y="297"/>
                  <a:pt x="139" y="297"/>
                </a:cubicBezTo>
                <a:cubicBezTo>
                  <a:pt x="9" y="459"/>
                  <a:pt x="9" y="459"/>
                  <a:pt x="9" y="459"/>
                </a:cubicBezTo>
                <a:cubicBezTo>
                  <a:pt x="0" y="471"/>
                  <a:pt x="8" y="488"/>
                  <a:pt x="23" y="488"/>
                </a:cubicBezTo>
                <a:cubicBezTo>
                  <a:pt x="358" y="489"/>
                  <a:pt x="358" y="489"/>
                  <a:pt x="358" y="489"/>
                </a:cubicBezTo>
                <a:cubicBezTo>
                  <a:pt x="364" y="489"/>
                  <a:pt x="370" y="485"/>
                  <a:pt x="373" y="479"/>
                </a:cubicBezTo>
                <a:cubicBezTo>
                  <a:pt x="373" y="479"/>
                  <a:pt x="373" y="479"/>
                  <a:pt x="373" y="479"/>
                </a:cubicBezTo>
                <a:cubicBezTo>
                  <a:pt x="381" y="463"/>
                  <a:pt x="388" y="446"/>
                  <a:pt x="395" y="429"/>
                </a:cubicBez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22"/>
          <p:cNvSpPr/>
          <p:nvPr/>
        </p:nvSpPr>
        <p:spPr>
          <a:xfrm>
            <a:off x="5678487" y="4652962"/>
            <a:ext cx="2593975" cy="1249362"/>
          </a:xfrm>
          <a:custGeom>
            <a:avLst/>
            <a:gdLst/>
            <a:ahLst/>
            <a:cxnLst/>
            <a:rect l="l" t="t" r="r" b="b"/>
            <a:pathLst>
              <a:path w="619" h="298" extrusionOk="0">
                <a:moveTo>
                  <a:pt x="286" y="282"/>
                </a:moveTo>
                <a:cubicBezTo>
                  <a:pt x="423" y="238"/>
                  <a:pt x="536" y="148"/>
                  <a:pt x="612" y="28"/>
                </a:cubicBezTo>
                <a:cubicBezTo>
                  <a:pt x="619" y="16"/>
                  <a:pt x="611" y="1"/>
                  <a:pt x="597" y="1"/>
                </a:cubicBezTo>
                <a:cubicBezTo>
                  <a:pt x="230" y="0"/>
                  <a:pt x="230" y="0"/>
                  <a:pt x="230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8" y="0"/>
                  <a:pt x="0" y="16"/>
                  <a:pt x="9" y="28"/>
                </a:cubicBezTo>
                <a:cubicBezTo>
                  <a:pt x="216" y="290"/>
                  <a:pt x="216" y="290"/>
                  <a:pt x="216" y="290"/>
                </a:cubicBezTo>
                <a:cubicBezTo>
                  <a:pt x="221" y="295"/>
                  <a:pt x="227" y="298"/>
                  <a:pt x="234" y="296"/>
                </a:cubicBezTo>
                <a:cubicBezTo>
                  <a:pt x="234" y="296"/>
                  <a:pt x="234" y="296"/>
                  <a:pt x="234" y="296"/>
                </a:cubicBezTo>
                <a:cubicBezTo>
                  <a:pt x="251" y="292"/>
                  <a:pt x="269" y="287"/>
                  <a:pt x="286" y="282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22"/>
          <p:cNvSpPr/>
          <p:nvPr/>
        </p:nvSpPr>
        <p:spPr>
          <a:xfrm>
            <a:off x="4489450" y="3889375"/>
            <a:ext cx="1981200" cy="2122487"/>
          </a:xfrm>
          <a:custGeom>
            <a:avLst/>
            <a:gdLst/>
            <a:ahLst/>
            <a:cxnLst/>
            <a:rect l="l" t="t" r="r" b="b"/>
            <a:pathLst>
              <a:path w="473" h="506" extrusionOk="0">
                <a:moveTo>
                  <a:pt x="52" y="394"/>
                </a:moveTo>
                <a:cubicBezTo>
                  <a:pt x="171" y="473"/>
                  <a:pt x="312" y="506"/>
                  <a:pt x="453" y="489"/>
                </a:cubicBezTo>
                <a:cubicBezTo>
                  <a:pt x="467" y="488"/>
                  <a:pt x="473" y="472"/>
                  <a:pt x="465" y="461"/>
                </a:cubicBezTo>
                <a:cubicBezTo>
                  <a:pt x="237" y="174"/>
                  <a:pt x="237" y="174"/>
                  <a:pt x="237" y="174"/>
                </a:cubicBezTo>
                <a:cubicBezTo>
                  <a:pt x="108" y="11"/>
                  <a:pt x="108" y="11"/>
                  <a:pt x="108" y="11"/>
                </a:cubicBezTo>
                <a:cubicBezTo>
                  <a:pt x="99" y="0"/>
                  <a:pt x="80" y="4"/>
                  <a:pt x="77" y="18"/>
                </a:cubicBezTo>
                <a:cubicBezTo>
                  <a:pt x="2" y="344"/>
                  <a:pt x="2" y="344"/>
                  <a:pt x="2" y="344"/>
                </a:cubicBezTo>
                <a:cubicBezTo>
                  <a:pt x="0" y="351"/>
                  <a:pt x="2" y="358"/>
                  <a:pt x="8" y="362"/>
                </a:cubicBezTo>
                <a:cubicBezTo>
                  <a:pt x="8" y="362"/>
                  <a:pt x="8" y="362"/>
                  <a:pt x="8" y="362"/>
                </a:cubicBezTo>
                <a:cubicBezTo>
                  <a:pt x="22" y="373"/>
                  <a:pt x="36" y="384"/>
                  <a:pt x="52" y="394"/>
                </a:cubicBezTo>
                <a:close/>
              </a:path>
            </a:pathLst>
          </a:custGeom>
          <a:solidFill>
            <a:srgbClr val="E9F0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22"/>
          <p:cNvSpPr/>
          <p:nvPr/>
        </p:nvSpPr>
        <p:spPr>
          <a:xfrm>
            <a:off x="3571875" y="2732087"/>
            <a:ext cx="1420812" cy="2532062"/>
          </a:xfrm>
          <a:custGeom>
            <a:avLst/>
            <a:gdLst/>
            <a:ahLst/>
            <a:cxnLst/>
            <a:rect l="l" t="t" r="r" b="b"/>
            <a:pathLst>
              <a:path w="339" h="604" extrusionOk="0">
                <a:moveTo>
                  <a:pt x="2" y="220"/>
                </a:moveTo>
                <a:cubicBezTo>
                  <a:pt x="15" y="363"/>
                  <a:pt x="77" y="494"/>
                  <a:pt x="178" y="594"/>
                </a:cubicBezTo>
                <a:cubicBezTo>
                  <a:pt x="187" y="604"/>
                  <a:pt x="204" y="599"/>
                  <a:pt x="207" y="586"/>
                </a:cubicBezTo>
                <a:cubicBezTo>
                  <a:pt x="290" y="228"/>
                  <a:pt x="290" y="228"/>
                  <a:pt x="290" y="228"/>
                </a:cubicBezTo>
                <a:cubicBezTo>
                  <a:pt x="336" y="26"/>
                  <a:pt x="336" y="26"/>
                  <a:pt x="336" y="26"/>
                </a:cubicBezTo>
                <a:cubicBezTo>
                  <a:pt x="339" y="12"/>
                  <a:pt x="325" y="0"/>
                  <a:pt x="311" y="6"/>
                </a:cubicBezTo>
                <a:cubicBezTo>
                  <a:pt x="10" y="150"/>
                  <a:pt x="10" y="150"/>
                  <a:pt x="10" y="150"/>
                </a:cubicBezTo>
                <a:cubicBezTo>
                  <a:pt x="3" y="153"/>
                  <a:pt x="0" y="159"/>
                  <a:pt x="0" y="166"/>
                </a:cubicBezTo>
                <a:cubicBezTo>
                  <a:pt x="0" y="166"/>
                  <a:pt x="0" y="166"/>
                  <a:pt x="0" y="166"/>
                </a:cubicBezTo>
                <a:cubicBezTo>
                  <a:pt x="0" y="184"/>
                  <a:pt x="0" y="202"/>
                  <a:pt x="2" y="220"/>
                </a:cubicBez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22"/>
          <p:cNvSpPr/>
          <p:nvPr/>
        </p:nvSpPr>
        <p:spPr>
          <a:xfrm>
            <a:off x="7362825" y="2016125"/>
            <a:ext cx="554037" cy="661987"/>
          </a:xfrm>
          <a:custGeom>
            <a:avLst/>
            <a:gdLst/>
            <a:ahLst/>
            <a:cxnLst/>
            <a:rect l="l" t="t" r="r" b="b"/>
            <a:pathLst>
              <a:path w="132" h="158" extrusionOk="0">
                <a:moveTo>
                  <a:pt x="89" y="152"/>
                </a:moveTo>
                <a:cubicBezTo>
                  <a:pt x="89" y="155"/>
                  <a:pt x="86" y="158"/>
                  <a:pt x="83" y="158"/>
                </a:cubicBezTo>
                <a:cubicBezTo>
                  <a:pt x="50" y="158"/>
                  <a:pt x="50" y="158"/>
                  <a:pt x="50" y="158"/>
                </a:cubicBezTo>
                <a:cubicBezTo>
                  <a:pt x="47" y="158"/>
                  <a:pt x="45" y="155"/>
                  <a:pt x="45" y="152"/>
                </a:cubicBezTo>
                <a:cubicBezTo>
                  <a:pt x="45" y="152"/>
                  <a:pt x="45" y="152"/>
                  <a:pt x="45" y="152"/>
                </a:cubicBezTo>
                <a:cubicBezTo>
                  <a:pt x="45" y="149"/>
                  <a:pt x="47" y="147"/>
                  <a:pt x="50" y="147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6" y="147"/>
                  <a:pt x="89" y="149"/>
                  <a:pt x="89" y="152"/>
                </a:cubicBezTo>
                <a:close/>
                <a:moveTo>
                  <a:pt x="89" y="138"/>
                </a:moveTo>
                <a:cubicBezTo>
                  <a:pt x="89" y="135"/>
                  <a:pt x="86" y="132"/>
                  <a:pt x="83" y="132"/>
                </a:cubicBezTo>
                <a:cubicBezTo>
                  <a:pt x="50" y="132"/>
                  <a:pt x="50" y="132"/>
                  <a:pt x="50" y="132"/>
                </a:cubicBezTo>
                <a:cubicBezTo>
                  <a:pt x="47" y="132"/>
                  <a:pt x="45" y="135"/>
                  <a:pt x="45" y="138"/>
                </a:cubicBezTo>
                <a:cubicBezTo>
                  <a:pt x="45" y="138"/>
                  <a:pt x="45" y="138"/>
                  <a:pt x="45" y="138"/>
                </a:cubicBezTo>
                <a:cubicBezTo>
                  <a:pt x="45" y="141"/>
                  <a:pt x="47" y="143"/>
                  <a:pt x="50" y="143"/>
                </a:cubicBezTo>
                <a:cubicBezTo>
                  <a:pt x="83" y="143"/>
                  <a:pt x="83" y="143"/>
                  <a:pt x="83" y="143"/>
                </a:cubicBezTo>
                <a:cubicBezTo>
                  <a:pt x="86" y="143"/>
                  <a:pt x="89" y="141"/>
                  <a:pt x="89" y="138"/>
                </a:cubicBezTo>
                <a:close/>
                <a:moveTo>
                  <a:pt x="72" y="78"/>
                </a:moveTo>
                <a:cubicBezTo>
                  <a:pt x="65" y="78"/>
                  <a:pt x="65" y="78"/>
                  <a:pt x="65" y="78"/>
                </a:cubicBezTo>
                <a:cubicBezTo>
                  <a:pt x="62" y="78"/>
                  <a:pt x="62" y="78"/>
                  <a:pt x="62" y="78"/>
                </a:cubicBezTo>
                <a:cubicBezTo>
                  <a:pt x="62" y="129"/>
                  <a:pt x="62" y="129"/>
                  <a:pt x="62" y="129"/>
                </a:cubicBezTo>
                <a:cubicBezTo>
                  <a:pt x="63" y="129"/>
                  <a:pt x="65" y="129"/>
                  <a:pt x="66" y="129"/>
                </a:cubicBezTo>
                <a:cubicBezTo>
                  <a:pt x="66" y="129"/>
                  <a:pt x="66" y="129"/>
                  <a:pt x="66" y="129"/>
                </a:cubicBezTo>
                <a:cubicBezTo>
                  <a:pt x="67" y="129"/>
                  <a:pt x="67" y="129"/>
                  <a:pt x="67" y="129"/>
                </a:cubicBezTo>
                <a:cubicBezTo>
                  <a:pt x="67" y="129"/>
                  <a:pt x="67" y="129"/>
                  <a:pt x="67" y="129"/>
                </a:cubicBezTo>
                <a:cubicBezTo>
                  <a:pt x="67" y="129"/>
                  <a:pt x="67" y="129"/>
                  <a:pt x="67" y="129"/>
                </a:cubicBezTo>
                <a:cubicBezTo>
                  <a:pt x="69" y="129"/>
                  <a:pt x="70" y="129"/>
                  <a:pt x="72" y="129"/>
                </a:cubicBezTo>
                <a:lnTo>
                  <a:pt x="72" y="78"/>
                </a:lnTo>
                <a:close/>
                <a:moveTo>
                  <a:pt x="48" y="57"/>
                </a:moveTo>
                <a:cubicBezTo>
                  <a:pt x="44" y="57"/>
                  <a:pt x="41" y="60"/>
                  <a:pt x="41" y="65"/>
                </a:cubicBezTo>
                <a:cubicBezTo>
                  <a:pt x="41" y="69"/>
                  <a:pt x="44" y="73"/>
                  <a:pt x="48" y="73"/>
                </a:cubicBezTo>
                <a:cubicBezTo>
                  <a:pt x="56" y="73"/>
                  <a:pt x="56" y="73"/>
                  <a:pt x="56" y="73"/>
                </a:cubicBezTo>
                <a:cubicBezTo>
                  <a:pt x="56" y="65"/>
                  <a:pt x="56" y="65"/>
                  <a:pt x="56" y="65"/>
                </a:cubicBezTo>
                <a:cubicBezTo>
                  <a:pt x="56" y="60"/>
                  <a:pt x="53" y="57"/>
                  <a:pt x="48" y="57"/>
                </a:cubicBezTo>
                <a:close/>
                <a:moveTo>
                  <a:pt x="93" y="65"/>
                </a:moveTo>
                <a:cubicBezTo>
                  <a:pt x="93" y="60"/>
                  <a:pt x="89" y="57"/>
                  <a:pt x="85" y="57"/>
                </a:cubicBezTo>
                <a:cubicBezTo>
                  <a:pt x="81" y="57"/>
                  <a:pt x="77" y="60"/>
                  <a:pt x="77" y="65"/>
                </a:cubicBezTo>
                <a:cubicBezTo>
                  <a:pt x="77" y="73"/>
                  <a:pt x="77" y="73"/>
                  <a:pt x="77" y="73"/>
                </a:cubicBezTo>
                <a:cubicBezTo>
                  <a:pt x="85" y="73"/>
                  <a:pt x="85" y="73"/>
                  <a:pt x="85" y="73"/>
                </a:cubicBezTo>
                <a:cubicBezTo>
                  <a:pt x="89" y="73"/>
                  <a:pt x="93" y="69"/>
                  <a:pt x="93" y="65"/>
                </a:cubicBezTo>
                <a:close/>
                <a:moveTo>
                  <a:pt x="110" y="50"/>
                </a:moveTo>
                <a:cubicBezTo>
                  <a:pt x="107" y="36"/>
                  <a:pt x="90" y="21"/>
                  <a:pt x="67" y="21"/>
                </a:cubicBezTo>
                <a:cubicBezTo>
                  <a:pt x="43" y="21"/>
                  <a:pt x="27" y="36"/>
                  <a:pt x="23" y="50"/>
                </a:cubicBezTo>
                <a:cubicBezTo>
                  <a:pt x="20" y="61"/>
                  <a:pt x="23" y="71"/>
                  <a:pt x="28" y="81"/>
                </a:cubicBezTo>
                <a:cubicBezTo>
                  <a:pt x="33" y="90"/>
                  <a:pt x="37" y="97"/>
                  <a:pt x="41" y="106"/>
                </a:cubicBezTo>
                <a:cubicBezTo>
                  <a:pt x="44" y="111"/>
                  <a:pt x="44" y="118"/>
                  <a:pt x="46" y="123"/>
                </a:cubicBezTo>
                <a:cubicBezTo>
                  <a:pt x="47" y="128"/>
                  <a:pt x="48" y="129"/>
                  <a:pt x="53" y="129"/>
                </a:cubicBezTo>
                <a:cubicBezTo>
                  <a:pt x="54" y="129"/>
                  <a:pt x="55" y="129"/>
                  <a:pt x="56" y="129"/>
                </a:cubicBezTo>
                <a:cubicBezTo>
                  <a:pt x="56" y="78"/>
                  <a:pt x="56" y="78"/>
                  <a:pt x="56" y="78"/>
                </a:cubicBezTo>
                <a:cubicBezTo>
                  <a:pt x="48" y="78"/>
                  <a:pt x="48" y="78"/>
                  <a:pt x="48" y="78"/>
                </a:cubicBezTo>
                <a:cubicBezTo>
                  <a:pt x="45" y="78"/>
                  <a:pt x="42" y="76"/>
                  <a:pt x="39" y="74"/>
                </a:cubicBezTo>
                <a:cubicBezTo>
                  <a:pt x="37" y="71"/>
                  <a:pt x="35" y="68"/>
                  <a:pt x="35" y="65"/>
                </a:cubicBezTo>
                <a:cubicBezTo>
                  <a:pt x="35" y="61"/>
                  <a:pt x="37" y="58"/>
                  <a:pt x="39" y="55"/>
                </a:cubicBezTo>
                <a:cubicBezTo>
                  <a:pt x="42" y="53"/>
                  <a:pt x="45" y="52"/>
                  <a:pt x="48" y="52"/>
                </a:cubicBezTo>
                <a:cubicBezTo>
                  <a:pt x="56" y="52"/>
                  <a:pt x="61" y="57"/>
                  <a:pt x="62" y="64"/>
                </a:cubicBezTo>
                <a:cubicBezTo>
                  <a:pt x="62" y="64"/>
                  <a:pt x="62" y="64"/>
                  <a:pt x="62" y="64"/>
                </a:cubicBezTo>
                <a:cubicBezTo>
                  <a:pt x="62" y="73"/>
                  <a:pt x="62" y="73"/>
                  <a:pt x="62" y="73"/>
                </a:cubicBezTo>
                <a:cubicBezTo>
                  <a:pt x="65" y="73"/>
                  <a:pt x="65" y="73"/>
                  <a:pt x="65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61"/>
                  <a:pt x="73" y="58"/>
                  <a:pt x="76" y="55"/>
                </a:cubicBezTo>
                <a:cubicBezTo>
                  <a:pt x="78" y="53"/>
                  <a:pt x="82" y="52"/>
                  <a:pt x="85" y="52"/>
                </a:cubicBezTo>
                <a:cubicBezTo>
                  <a:pt x="88" y="52"/>
                  <a:pt x="92" y="53"/>
                  <a:pt x="94" y="55"/>
                </a:cubicBezTo>
                <a:cubicBezTo>
                  <a:pt x="97" y="58"/>
                  <a:pt x="98" y="61"/>
                  <a:pt x="98" y="65"/>
                </a:cubicBezTo>
                <a:cubicBezTo>
                  <a:pt x="98" y="68"/>
                  <a:pt x="97" y="71"/>
                  <a:pt x="94" y="74"/>
                </a:cubicBezTo>
                <a:cubicBezTo>
                  <a:pt x="92" y="76"/>
                  <a:pt x="88" y="78"/>
                  <a:pt x="85" y="78"/>
                </a:cubicBezTo>
                <a:cubicBezTo>
                  <a:pt x="77" y="78"/>
                  <a:pt x="77" y="78"/>
                  <a:pt x="77" y="78"/>
                </a:cubicBezTo>
                <a:cubicBezTo>
                  <a:pt x="77" y="129"/>
                  <a:pt x="77" y="129"/>
                  <a:pt x="77" y="129"/>
                </a:cubicBezTo>
                <a:cubicBezTo>
                  <a:pt x="78" y="129"/>
                  <a:pt x="79" y="129"/>
                  <a:pt x="80" y="129"/>
                </a:cubicBezTo>
                <a:cubicBezTo>
                  <a:pt x="85" y="129"/>
                  <a:pt x="87" y="128"/>
                  <a:pt x="88" y="123"/>
                </a:cubicBezTo>
                <a:cubicBezTo>
                  <a:pt x="89" y="118"/>
                  <a:pt x="90" y="111"/>
                  <a:pt x="92" y="106"/>
                </a:cubicBezTo>
                <a:cubicBezTo>
                  <a:pt x="96" y="97"/>
                  <a:pt x="101" y="90"/>
                  <a:pt x="105" y="81"/>
                </a:cubicBezTo>
                <a:cubicBezTo>
                  <a:pt x="111" y="71"/>
                  <a:pt x="113" y="61"/>
                  <a:pt x="110" y="50"/>
                </a:cubicBezTo>
                <a:close/>
                <a:moveTo>
                  <a:pt x="72" y="5"/>
                </a:moveTo>
                <a:cubicBezTo>
                  <a:pt x="72" y="2"/>
                  <a:pt x="69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4" y="0"/>
                  <a:pt x="62" y="2"/>
                  <a:pt x="62" y="5"/>
                </a:cubicBezTo>
                <a:cubicBezTo>
                  <a:pt x="62" y="14"/>
                  <a:pt x="62" y="14"/>
                  <a:pt x="62" y="14"/>
                </a:cubicBezTo>
                <a:cubicBezTo>
                  <a:pt x="62" y="16"/>
                  <a:pt x="64" y="19"/>
                  <a:pt x="67" y="19"/>
                </a:cubicBezTo>
                <a:cubicBezTo>
                  <a:pt x="67" y="19"/>
                  <a:pt x="67" y="19"/>
                  <a:pt x="67" y="19"/>
                </a:cubicBezTo>
                <a:cubicBezTo>
                  <a:pt x="69" y="19"/>
                  <a:pt x="72" y="16"/>
                  <a:pt x="72" y="14"/>
                </a:cubicBezTo>
                <a:lnTo>
                  <a:pt x="72" y="5"/>
                </a:lnTo>
                <a:close/>
                <a:moveTo>
                  <a:pt x="98" y="13"/>
                </a:moveTo>
                <a:cubicBezTo>
                  <a:pt x="99" y="10"/>
                  <a:pt x="98" y="8"/>
                  <a:pt x="96" y="6"/>
                </a:cubicBezTo>
                <a:cubicBezTo>
                  <a:pt x="96" y="6"/>
                  <a:pt x="96" y="6"/>
                  <a:pt x="96" y="6"/>
                </a:cubicBezTo>
                <a:cubicBezTo>
                  <a:pt x="94" y="5"/>
                  <a:pt x="91" y="6"/>
                  <a:pt x="90" y="8"/>
                </a:cubicBezTo>
                <a:cubicBezTo>
                  <a:pt x="85" y="16"/>
                  <a:pt x="85" y="16"/>
                  <a:pt x="85" y="16"/>
                </a:cubicBezTo>
                <a:cubicBezTo>
                  <a:pt x="84" y="18"/>
                  <a:pt x="85" y="21"/>
                  <a:pt x="87" y="22"/>
                </a:cubicBezTo>
                <a:cubicBezTo>
                  <a:pt x="87" y="22"/>
                  <a:pt x="87" y="22"/>
                  <a:pt x="87" y="22"/>
                </a:cubicBezTo>
                <a:cubicBezTo>
                  <a:pt x="90" y="24"/>
                  <a:pt x="93" y="23"/>
                  <a:pt x="94" y="21"/>
                </a:cubicBezTo>
                <a:lnTo>
                  <a:pt x="98" y="13"/>
                </a:lnTo>
                <a:close/>
                <a:moveTo>
                  <a:pt x="118" y="28"/>
                </a:moveTo>
                <a:cubicBezTo>
                  <a:pt x="120" y="26"/>
                  <a:pt x="120" y="23"/>
                  <a:pt x="118" y="21"/>
                </a:cubicBezTo>
                <a:cubicBezTo>
                  <a:pt x="118" y="21"/>
                  <a:pt x="118" y="21"/>
                  <a:pt x="118" y="21"/>
                </a:cubicBezTo>
                <a:cubicBezTo>
                  <a:pt x="116" y="19"/>
                  <a:pt x="113" y="19"/>
                  <a:pt x="111" y="21"/>
                </a:cubicBezTo>
                <a:cubicBezTo>
                  <a:pt x="105" y="27"/>
                  <a:pt x="105" y="27"/>
                  <a:pt x="105" y="27"/>
                </a:cubicBezTo>
                <a:cubicBezTo>
                  <a:pt x="103" y="29"/>
                  <a:pt x="103" y="32"/>
                  <a:pt x="104" y="34"/>
                </a:cubicBezTo>
                <a:cubicBezTo>
                  <a:pt x="104" y="34"/>
                  <a:pt x="104" y="34"/>
                  <a:pt x="104" y="34"/>
                </a:cubicBezTo>
                <a:cubicBezTo>
                  <a:pt x="106" y="36"/>
                  <a:pt x="109" y="36"/>
                  <a:pt x="111" y="34"/>
                </a:cubicBezTo>
                <a:lnTo>
                  <a:pt x="118" y="28"/>
                </a:lnTo>
                <a:close/>
                <a:moveTo>
                  <a:pt x="128" y="52"/>
                </a:moveTo>
                <a:cubicBezTo>
                  <a:pt x="131" y="51"/>
                  <a:pt x="132" y="49"/>
                  <a:pt x="132" y="46"/>
                </a:cubicBezTo>
                <a:cubicBezTo>
                  <a:pt x="132" y="46"/>
                  <a:pt x="132" y="46"/>
                  <a:pt x="132" y="46"/>
                </a:cubicBezTo>
                <a:cubicBezTo>
                  <a:pt x="131" y="44"/>
                  <a:pt x="129" y="42"/>
                  <a:pt x="126" y="42"/>
                </a:cubicBezTo>
                <a:cubicBezTo>
                  <a:pt x="118" y="44"/>
                  <a:pt x="118" y="44"/>
                  <a:pt x="118" y="44"/>
                </a:cubicBezTo>
                <a:cubicBezTo>
                  <a:pt x="115" y="44"/>
                  <a:pt x="113" y="47"/>
                  <a:pt x="114" y="49"/>
                </a:cubicBezTo>
                <a:cubicBezTo>
                  <a:pt x="114" y="49"/>
                  <a:pt x="114" y="49"/>
                  <a:pt x="114" y="49"/>
                </a:cubicBezTo>
                <a:cubicBezTo>
                  <a:pt x="114" y="52"/>
                  <a:pt x="117" y="54"/>
                  <a:pt x="119" y="53"/>
                </a:cubicBezTo>
                <a:lnTo>
                  <a:pt x="128" y="52"/>
                </a:lnTo>
                <a:close/>
                <a:moveTo>
                  <a:pt x="126" y="77"/>
                </a:moveTo>
                <a:cubicBezTo>
                  <a:pt x="128" y="78"/>
                  <a:pt x="131" y="76"/>
                  <a:pt x="132" y="74"/>
                </a:cubicBezTo>
                <a:cubicBezTo>
                  <a:pt x="132" y="74"/>
                  <a:pt x="132" y="74"/>
                  <a:pt x="132" y="74"/>
                </a:cubicBezTo>
                <a:cubicBezTo>
                  <a:pt x="132" y="71"/>
                  <a:pt x="130" y="69"/>
                  <a:pt x="128" y="68"/>
                </a:cubicBezTo>
                <a:cubicBezTo>
                  <a:pt x="119" y="66"/>
                  <a:pt x="119" y="66"/>
                  <a:pt x="119" y="66"/>
                </a:cubicBezTo>
                <a:cubicBezTo>
                  <a:pt x="117" y="66"/>
                  <a:pt x="114" y="67"/>
                  <a:pt x="113" y="70"/>
                </a:cubicBezTo>
                <a:cubicBezTo>
                  <a:pt x="113" y="70"/>
                  <a:pt x="113" y="70"/>
                  <a:pt x="113" y="70"/>
                </a:cubicBezTo>
                <a:cubicBezTo>
                  <a:pt x="113" y="73"/>
                  <a:pt x="115" y="75"/>
                  <a:pt x="117" y="76"/>
                </a:cubicBezTo>
                <a:lnTo>
                  <a:pt x="126" y="77"/>
                </a:lnTo>
                <a:close/>
                <a:moveTo>
                  <a:pt x="39" y="21"/>
                </a:moveTo>
                <a:cubicBezTo>
                  <a:pt x="40" y="23"/>
                  <a:pt x="43" y="24"/>
                  <a:pt x="45" y="22"/>
                </a:cubicBezTo>
                <a:cubicBezTo>
                  <a:pt x="45" y="22"/>
                  <a:pt x="45" y="22"/>
                  <a:pt x="45" y="22"/>
                </a:cubicBezTo>
                <a:cubicBezTo>
                  <a:pt x="48" y="21"/>
                  <a:pt x="49" y="18"/>
                  <a:pt x="47" y="16"/>
                </a:cubicBezTo>
                <a:cubicBezTo>
                  <a:pt x="43" y="8"/>
                  <a:pt x="43" y="8"/>
                  <a:pt x="43" y="8"/>
                </a:cubicBezTo>
                <a:cubicBezTo>
                  <a:pt x="42" y="6"/>
                  <a:pt x="39" y="5"/>
                  <a:pt x="37" y="6"/>
                </a:cubicBezTo>
                <a:cubicBezTo>
                  <a:pt x="37" y="6"/>
                  <a:pt x="37" y="6"/>
                  <a:pt x="37" y="6"/>
                </a:cubicBezTo>
                <a:cubicBezTo>
                  <a:pt x="34" y="8"/>
                  <a:pt x="33" y="10"/>
                  <a:pt x="35" y="13"/>
                </a:cubicBezTo>
                <a:lnTo>
                  <a:pt x="39" y="21"/>
                </a:lnTo>
                <a:close/>
                <a:moveTo>
                  <a:pt x="22" y="34"/>
                </a:moveTo>
                <a:cubicBezTo>
                  <a:pt x="24" y="36"/>
                  <a:pt x="27" y="36"/>
                  <a:pt x="29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30" y="32"/>
                  <a:pt x="30" y="29"/>
                  <a:pt x="28" y="27"/>
                </a:cubicBezTo>
                <a:cubicBezTo>
                  <a:pt x="21" y="21"/>
                  <a:pt x="21" y="21"/>
                  <a:pt x="21" y="21"/>
                </a:cubicBezTo>
                <a:cubicBezTo>
                  <a:pt x="20" y="19"/>
                  <a:pt x="16" y="19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3" y="23"/>
                  <a:pt x="13" y="26"/>
                  <a:pt x="15" y="28"/>
                </a:cubicBezTo>
                <a:lnTo>
                  <a:pt x="22" y="34"/>
                </a:lnTo>
                <a:close/>
                <a:moveTo>
                  <a:pt x="14" y="53"/>
                </a:moveTo>
                <a:cubicBezTo>
                  <a:pt x="16" y="54"/>
                  <a:pt x="19" y="52"/>
                  <a:pt x="19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20" y="47"/>
                  <a:pt x="18" y="44"/>
                  <a:pt x="15" y="44"/>
                </a:cubicBezTo>
                <a:cubicBezTo>
                  <a:pt x="7" y="42"/>
                  <a:pt x="7" y="42"/>
                  <a:pt x="7" y="42"/>
                </a:cubicBezTo>
                <a:cubicBezTo>
                  <a:pt x="4" y="42"/>
                  <a:pt x="1" y="44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9"/>
                  <a:pt x="2" y="51"/>
                  <a:pt x="5" y="52"/>
                </a:cubicBezTo>
                <a:lnTo>
                  <a:pt x="14" y="53"/>
                </a:lnTo>
                <a:close/>
                <a:moveTo>
                  <a:pt x="16" y="76"/>
                </a:moveTo>
                <a:cubicBezTo>
                  <a:pt x="18" y="75"/>
                  <a:pt x="20" y="73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19" y="67"/>
                  <a:pt x="16" y="66"/>
                  <a:pt x="14" y="66"/>
                </a:cubicBezTo>
                <a:cubicBezTo>
                  <a:pt x="5" y="68"/>
                  <a:pt x="5" y="68"/>
                  <a:pt x="5" y="68"/>
                </a:cubicBezTo>
                <a:cubicBezTo>
                  <a:pt x="2" y="69"/>
                  <a:pt x="1" y="71"/>
                  <a:pt x="1" y="74"/>
                </a:cubicBezTo>
                <a:cubicBezTo>
                  <a:pt x="1" y="74"/>
                  <a:pt x="1" y="74"/>
                  <a:pt x="1" y="74"/>
                </a:cubicBezTo>
                <a:cubicBezTo>
                  <a:pt x="2" y="76"/>
                  <a:pt x="4" y="78"/>
                  <a:pt x="7" y="77"/>
                </a:cubicBezTo>
                <a:lnTo>
                  <a:pt x="16" y="76"/>
                </a:lnTo>
                <a:close/>
              </a:path>
            </a:pathLst>
          </a:cu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22"/>
          <p:cNvSpPr/>
          <p:nvPr/>
        </p:nvSpPr>
        <p:spPr>
          <a:xfrm>
            <a:off x="6546850" y="4959350"/>
            <a:ext cx="769937" cy="514350"/>
          </a:xfrm>
          <a:custGeom>
            <a:avLst/>
            <a:gdLst/>
            <a:ahLst/>
            <a:cxnLst/>
            <a:rect l="l" t="t" r="r" b="b"/>
            <a:pathLst>
              <a:path w="184" h="123" extrusionOk="0">
                <a:moveTo>
                  <a:pt x="147" y="12"/>
                </a:moveTo>
                <a:cubicBezTo>
                  <a:pt x="164" y="55"/>
                  <a:pt x="164" y="55"/>
                  <a:pt x="164" y="55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31" y="54"/>
                  <a:pt x="96" y="25"/>
                  <a:pt x="93" y="24"/>
                </a:cubicBezTo>
                <a:cubicBezTo>
                  <a:pt x="91" y="24"/>
                  <a:pt x="80" y="28"/>
                  <a:pt x="79" y="29"/>
                </a:cubicBezTo>
                <a:cubicBezTo>
                  <a:pt x="79" y="29"/>
                  <a:pt x="73" y="30"/>
                  <a:pt x="67" y="30"/>
                </a:cubicBezTo>
                <a:cubicBezTo>
                  <a:pt x="64" y="30"/>
                  <a:pt x="62" y="30"/>
                  <a:pt x="61" y="29"/>
                </a:cubicBezTo>
                <a:cubicBezTo>
                  <a:pt x="59" y="28"/>
                  <a:pt x="59" y="27"/>
                  <a:pt x="59" y="26"/>
                </a:cubicBezTo>
                <a:cubicBezTo>
                  <a:pt x="59" y="24"/>
                  <a:pt x="61" y="22"/>
                  <a:pt x="63" y="21"/>
                </a:cubicBezTo>
                <a:cubicBezTo>
                  <a:pt x="72" y="16"/>
                  <a:pt x="96" y="7"/>
                  <a:pt x="99" y="7"/>
                </a:cubicBezTo>
                <a:cubicBezTo>
                  <a:pt x="99" y="7"/>
                  <a:pt x="99" y="7"/>
                  <a:pt x="99" y="7"/>
                </a:cubicBezTo>
                <a:cubicBezTo>
                  <a:pt x="105" y="7"/>
                  <a:pt x="142" y="12"/>
                  <a:pt x="147" y="12"/>
                </a:cubicBezTo>
                <a:close/>
                <a:moveTo>
                  <a:pt x="162" y="0"/>
                </a:moveTo>
                <a:cubicBezTo>
                  <a:pt x="161" y="0"/>
                  <a:pt x="160" y="0"/>
                  <a:pt x="160" y="1"/>
                </a:cubicBezTo>
                <a:cubicBezTo>
                  <a:pt x="153" y="4"/>
                  <a:pt x="153" y="4"/>
                  <a:pt x="153" y="4"/>
                </a:cubicBezTo>
                <a:cubicBezTo>
                  <a:pt x="152" y="4"/>
                  <a:pt x="151" y="5"/>
                  <a:pt x="150" y="6"/>
                </a:cubicBezTo>
                <a:cubicBezTo>
                  <a:pt x="150" y="7"/>
                  <a:pt x="150" y="9"/>
                  <a:pt x="150" y="10"/>
                </a:cubicBezTo>
                <a:cubicBezTo>
                  <a:pt x="168" y="54"/>
                  <a:pt x="168" y="54"/>
                  <a:pt x="168" y="54"/>
                </a:cubicBezTo>
                <a:cubicBezTo>
                  <a:pt x="169" y="57"/>
                  <a:pt x="172" y="58"/>
                  <a:pt x="174" y="57"/>
                </a:cubicBezTo>
                <a:cubicBezTo>
                  <a:pt x="181" y="54"/>
                  <a:pt x="181" y="54"/>
                  <a:pt x="181" y="54"/>
                </a:cubicBezTo>
                <a:cubicBezTo>
                  <a:pt x="182" y="54"/>
                  <a:pt x="183" y="53"/>
                  <a:pt x="184" y="52"/>
                </a:cubicBezTo>
                <a:cubicBezTo>
                  <a:pt x="184" y="51"/>
                  <a:pt x="184" y="49"/>
                  <a:pt x="184" y="48"/>
                </a:cubicBezTo>
                <a:cubicBezTo>
                  <a:pt x="166" y="3"/>
                  <a:pt x="166" y="3"/>
                  <a:pt x="166" y="3"/>
                </a:cubicBezTo>
                <a:cubicBezTo>
                  <a:pt x="165" y="2"/>
                  <a:pt x="164" y="0"/>
                  <a:pt x="162" y="0"/>
                </a:cubicBezTo>
                <a:close/>
                <a:moveTo>
                  <a:pt x="0" y="62"/>
                </a:moveTo>
                <a:cubicBezTo>
                  <a:pt x="0" y="63"/>
                  <a:pt x="0" y="64"/>
                  <a:pt x="1" y="65"/>
                </a:cubicBezTo>
                <a:cubicBezTo>
                  <a:pt x="2" y="66"/>
                  <a:pt x="3" y="67"/>
                  <a:pt x="4" y="67"/>
                </a:cubicBezTo>
                <a:cubicBezTo>
                  <a:pt x="12" y="67"/>
                  <a:pt x="12" y="67"/>
                  <a:pt x="12" y="67"/>
                </a:cubicBezTo>
                <a:cubicBezTo>
                  <a:pt x="15" y="68"/>
                  <a:pt x="17" y="66"/>
                  <a:pt x="17" y="63"/>
                </a:cubicBezTo>
                <a:cubicBezTo>
                  <a:pt x="21" y="13"/>
                  <a:pt x="21" y="13"/>
                  <a:pt x="21" y="13"/>
                </a:cubicBezTo>
                <a:cubicBezTo>
                  <a:pt x="21" y="12"/>
                  <a:pt x="21" y="10"/>
                  <a:pt x="20" y="9"/>
                </a:cubicBezTo>
                <a:cubicBezTo>
                  <a:pt x="19" y="8"/>
                  <a:pt x="18" y="8"/>
                  <a:pt x="17" y="8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6" y="7"/>
                  <a:pt x="4" y="9"/>
                  <a:pt x="4" y="11"/>
                </a:cubicBezTo>
                <a:lnTo>
                  <a:pt x="0" y="62"/>
                </a:lnTo>
                <a:close/>
                <a:moveTo>
                  <a:pt x="76" y="107"/>
                </a:moveTo>
                <a:cubicBezTo>
                  <a:pt x="75" y="105"/>
                  <a:pt x="74" y="103"/>
                  <a:pt x="73" y="102"/>
                </a:cubicBezTo>
                <a:cubicBezTo>
                  <a:pt x="70" y="100"/>
                  <a:pt x="66" y="100"/>
                  <a:pt x="63" y="103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57" y="112"/>
                  <a:pt x="57" y="112"/>
                  <a:pt x="57" y="112"/>
                </a:cubicBezTo>
                <a:cubicBezTo>
                  <a:pt x="53" y="117"/>
                  <a:pt x="57" y="121"/>
                  <a:pt x="58" y="122"/>
                </a:cubicBezTo>
                <a:cubicBezTo>
                  <a:pt x="59" y="123"/>
                  <a:pt x="61" y="123"/>
                  <a:pt x="62" y="123"/>
                </a:cubicBezTo>
                <a:cubicBezTo>
                  <a:pt x="64" y="123"/>
                  <a:pt x="66" y="122"/>
                  <a:pt x="67" y="120"/>
                </a:cubicBezTo>
                <a:cubicBezTo>
                  <a:pt x="72" y="114"/>
                  <a:pt x="72" y="114"/>
                  <a:pt x="72" y="114"/>
                </a:cubicBezTo>
                <a:cubicBezTo>
                  <a:pt x="72" y="114"/>
                  <a:pt x="72" y="114"/>
                  <a:pt x="72" y="114"/>
                </a:cubicBezTo>
                <a:cubicBezTo>
                  <a:pt x="74" y="112"/>
                  <a:pt x="74" y="112"/>
                  <a:pt x="74" y="112"/>
                </a:cubicBezTo>
                <a:cubicBezTo>
                  <a:pt x="75" y="110"/>
                  <a:pt x="76" y="108"/>
                  <a:pt x="76" y="107"/>
                </a:cubicBezTo>
                <a:close/>
                <a:moveTo>
                  <a:pt x="40" y="104"/>
                </a:moveTo>
                <a:cubicBezTo>
                  <a:pt x="37" y="107"/>
                  <a:pt x="38" y="109"/>
                  <a:pt x="42" y="113"/>
                </a:cubicBezTo>
                <a:cubicBezTo>
                  <a:pt x="45" y="115"/>
                  <a:pt x="48" y="115"/>
                  <a:pt x="51" y="111"/>
                </a:cubicBezTo>
                <a:cubicBezTo>
                  <a:pt x="60" y="101"/>
                  <a:pt x="60" y="101"/>
                  <a:pt x="60" y="101"/>
                </a:cubicBezTo>
                <a:cubicBezTo>
                  <a:pt x="64" y="96"/>
                  <a:pt x="60" y="92"/>
                  <a:pt x="59" y="91"/>
                </a:cubicBezTo>
                <a:cubicBezTo>
                  <a:pt x="56" y="88"/>
                  <a:pt x="52" y="89"/>
                  <a:pt x="50" y="92"/>
                </a:cubicBezTo>
                <a:cubicBezTo>
                  <a:pt x="45" y="98"/>
                  <a:pt x="45" y="98"/>
                  <a:pt x="45" y="98"/>
                </a:cubicBezTo>
                <a:cubicBezTo>
                  <a:pt x="45" y="98"/>
                  <a:pt x="45" y="98"/>
                  <a:pt x="45" y="98"/>
                </a:cubicBezTo>
                <a:cubicBezTo>
                  <a:pt x="44" y="99"/>
                  <a:pt x="44" y="99"/>
                  <a:pt x="44" y="99"/>
                </a:cubicBezTo>
                <a:lnTo>
                  <a:pt x="40" y="104"/>
                </a:lnTo>
                <a:close/>
                <a:moveTo>
                  <a:pt x="27" y="91"/>
                </a:moveTo>
                <a:cubicBezTo>
                  <a:pt x="26" y="93"/>
                  <a:pt x="25" y="95"/>
                  <a:pt x="25" y="96"/>
                </a:cubicBezTo>
                <a:cubicBezTo>
                  <a:pt x="26" y="98"/>
                  <a:pt x="27" y="100"/>
                  <a:pt x="28" y="101"/>
                </a:cubicBezTo>
                <a:cubicBezTo>
                  <a:pt x="32" y="104"/>
                  <a:pt x="35" y="103"/>
                  <a:pt x="38" y="100"/>
                </a:cubicBezTo>
                <a:cubicBezTo>
                  <a:pt x="47" y="88"/>
                  <a:pt x="47" y="88"/>
                  <a:pt x="47" y="88"/>
                </a:cubicBezTo>
                <a:cubicBezTo>
                  <a:pt x="49" y="87"/>
                  <a:pt x="49" y="85"/>
                  <a:pt x="49" y="83"/>
                </a:cubicBezTo>
                <a:cubicBezTo>
                  <a:pt x="49" y="81"/>
                  <a:pt x="48" y="80"/>
                  <a:pt x="46" y="78"/>
                </a:cubicBezTo>
                <a:cubicBezTo>
                  <a:pt x="43" y="76"/>
                  <a:pt x="40" y="76"/>
                  <a:pt x="37" y="80"/>
                </a:cubicBezTo>
                <a:cubicBezTo>
                  <a:pt x="32" y="85"/>
                  <a:pt x="32" y="85"/>
                  <a:pt x="32" y="85"/>
                </a:cubicBezTo>
                <a:cubicBezTo>
                  <a:pt x="32" y="85"/>
                  <a:pt x="32" y="85"/>
                  <a:pt x="32" y="85"/>
                </a:cubicBezTo>
                <a:cubicBezTo>
                  <a:pt x="32" y="86"/>
                  <a:pt x="32" y="86"/>
                  <a:pt x="32" y="86"/>
                </a:cubicBezTo>
                <a:lnTo>
                  <a:pt x="27" y="91"/>
                </a:lnTo>
                <a:close/>
                <a:moveTo>
                  <a:pt x="25" y="87"/>
                </a:moveTo>
                <a:cubicBezTo>
                  <a:pt x="35" y="76"/>
                  <a:pt x="35" y="76"/>
                  <a:pt x="35" y="76"/>
                </a:cubicBezTo>
                <a:cubicBezTo>
                  <a:pt x="39" y="71"/>
                  <a:pt x="35" y="67"/>
                  <a:pt x="33" y="66"/>
                </a:cubicBezTo>
                <a:cubicBezTo>
                  <a:pt x="30" y="63"/>
                  <a:pt x="27" y="63"/>
                  <a:pt x="24" y="67"/>
                </a:cubicBezTo>
                <a:cubicBezTo>
                  <a:pt x="21" y="71"/>
                  <a:pt x="21" y="71"/>
                  <a:pt x="21" y="71"/>
                </a:cubicBezTo>
                <a:cubicBezTo>
                  <a:pt x="21" y="71"/>
                  <a:pt x="21" y="71"/>
                  <a:pt x="21" y="71"/>
                </a:cubicBezTo>
                <a:cubicBezTo>
                  <a:pt x="21" y="72"/>
                  <a:pt x="21" y="72"/>
                  <a:pt x="21" y="72"/>
                </a:cubicBezTo>
                <a:cubicBezTo>
                  <a:pt x="16" y="77"/>
                  <a:pt x="16" y="77"/>
                  <a:pt x="16" y="77"/>
                </a:cubicBezTo>
                <a:cubicBezTo>
                  <a:pt x="15" y="79"/>
                  <a:pt x="14" y="80"/>
                  <a:pt x="14" y="82"/>
                </a:cubicBezTo>
                <a:cubicBezTo>
                  <a:pt x="14" y="84"/>
                  <a:pt x="15" y="85"/>
                  <a:pt x="16" y="86"/>
                </a:cubicBezTo>
                <a:cubicBezTo>
                  <a:pt x="18" y="87"/>
                  <a:pt x="20" y="89"/>
                  <a:pt x="22" y="89"/>
                </a:cubicBezTo>
                <a:cubicBezTo>
                  <a:pt x="23" y="89"/>
                  <a:pt x="24" y="88"/>
                  <a:pt x="25" y="87"/>
                </a:cubicBezTo>
                <a:close/>
                <a:moveTo>
                  <a:pt x="140" y="77"/>
                </a:moveTo>
                <a:cubicBezTo>
                  <a:pt x="142" y="75"/>
                  <a:pt x="143" y="71"/>
                  <a:pt x="139" y="67"/>
                </a:cubicBezTo>
                <a:cubicBezTo>
                  <a:pt x="135" y="64"/>
                  <a:pt x="135" y="64"/>
                  <a:pt x="135" y="64"/>
                </a:cubicBezTo>
                <a:cubicBezTo>
                  <a:pt x="118" y="49"/>
                  <a:pt x="97" y="32"/>
                  <a:pt x="93" y="29"/>
                </a:cubicBezTo>
                <a:cubicBezTo>
                  <a:pt x="91" y="29"/>
                  <a:pt x="85" y="31"/>
                  <a:pt x="81" y="33"/>
                </a:cubicBezTo>
                <a:cubicBezTo>
                  <a:pt x="80" y="33"/>
                  <a:pt x="80" y="33"/>
                  <a:pt x="80" y="33"/>
                </a:cubicBezTo>
                <a:cubicBezTo>
                  <a:pt x="80" y="33"/>
                  <a:pt x="73" y="35"/>
                  <a:pt x="67" y="35"/>
                </a:cubicBezTo>
                <a:cubicBezTo>
                  <a:pt x="63" y="35"/>
                  <a:pt x="60" y="34"/>
                  <a:pt x="58" y="33"/>
                </a:cubicBezTo>
                <a:cubicBezTo>
                  <a:pt x="55" y="31"/>
                  <a:pt x="54" y="28"/>
                  <a:pt x="54" y="26"/>
                </a:cubicBezTo>
                <a:cubicBezTo>
                  <a:pt x="54" y="22"/>
                  <a:pt x="58" y="19"/>
                  <a:pt x="60" y="17"/>
                </a:cubicBezTo>
                <a:cubicBezTo>
                  <a:pt x="25" y="13"/>
                  <a:pt x="25" y="13"/>
                  <a:pt x="25" y="13"/>
                </a:cubicBezTo>
                <a:cubicBezTo>
                  <a:pt x="22" y="63"/>
                  <a:pt x="22" y="63"/>
                  <a:pt x="22" y="63"/>
                </a:cubicBezTo>
                <a:cubicBezTo>
                  <a:pt x="24" y="60"/>
                  <a:pt x="27" y="60"/>
                  <a:pt x="29" y="60"/>
                </a:cubicBezTo>
                <a:cubicBezTo>
                  <a:pt x="32" y="60"/>
                  <a:pt x="34" y="61"/>
                  <a:pt x="36" y="62"/>
                </a:cubicBezTo>
                <a:cubicBezTo>
                  <a:pt x="40" y="65"/>
                  <a:pt x="41" y="69"/>
                  <a:pt x="41" y="72"/>
                </a:cubicBezTo>
                <a:cubicBezTo>
                  <a:pt x="44" y="72"/>
                  <a:pt x="46" y="73"/>
                  <a:pt x="49" y="75"/>
                </a:cubicBezTo>
                <a:cubicBezTo>
                  <a:pt x="52" y="78"/>
                  <a:pt x="54" y="81"/>
                  <a:pt x="53" y="85"/>
                </a:cubicBezTo>
                <a:cubicBezTo>
                  <a:pt x="56" y="85"/>
                  <a:pt x="59" y="86"/>
                  <a:pt x="62" y="88"/>
                </a:cubicBezTo>
                <a:cubicBezTo>
                  <a:pt x="64" y="90"/>
                  <a:pt x="66" y="93"/>
                  <a:pt x="66" y="97"/>
                </a:cubicBezTo>
                <a:cubicBezTo>
                  <a:pt x="69" y="96"/>
                  <a:pt x="73" y="96"/>
                  <a:pt x="76" y="99"/>
                </a:cubicBezTo>
                <a:cubicBezTo>
                  <a:pt x="80" y="102"/>
                  <a:pt x="81" y="107"/>
                  <a:pt x="79" y="111"/>
                </a:cubicBezTo>
                <a:cubicBezTo>
                  <a:pt x="82" y="114"/>
                  <a:pt x="82" y="114"/>
                  <a:pt x="82" y="114"/>
                </a:cubicBezTo>
                <a:cubicBezTo>
                  <a:pt x="83" y="114"/>
                  <a:pt x="83" y="114"/>
                  <a:pt x="83" y="114"/>
                </a:cubicBezTo>
                <a:cubicBezTo>
                  <a:pt x="83" y="114"/>
                  <a:pt x="83" y="114"/>
                  <a:pt x="83" y="114"/>
                </a:cubicBezTo>
                <a:cubicBezTo>
                  <a:pt x="85" y="115"/>
                  <a:pt x="86" y="115"/>
                  <a:pt x="87" y="115"/>
                </a:cubicBezTo>
                <a:cubicBezTo>
                  <a:pt x="89" y="115"/>
                  <a:pt x="91" y="114"/>
                  <a:pt x="92" y="113"/>
                </a:cubicBezTo>
                <a:cubicBezTo>
                  <a:pt x="94" y="110"/>
                  <a:pt x="95" y="108"/>
                  <a:pt x="92" y="105"/>
                </a:cubicBezTo>
                <a:cubicBezTo>
                  <a:pt x="92" y="105"/>
                  <a:pt x="92" y="105"/>
                  <a:pt x="92" y="105"/>
                </a:cubicBezTo>
                <a:cubicBezTo>
                  <a:pt x="77" y="92"/>
                  <a:pt x="77" y="92"/>
                  <a:pt x="77" y="92"/>
                </a:cubicBezTo>
                <a:cubicBezTo>
                  <a:pt x="76" y="92"/>
                  <a:pt x="76" y="91"/>
                  <a:pt x="76" y="90"/>
                </a:cubicBezTo>
                <a:cubicBezTo>
                  <a:pt x="76" y="90"/>
                  <a:pt x="76" y="89"/>
                  <a:pt x="76" y="89"/>
                </a:cubicBezTo>
                <a:cubicBezTo>
                  <a:pt x="77" y="88"/>
                  <a:pt x="79" y="87"/>
                  <a:pt x="80" y="88"/>
                </a:cubicBezTo>
                <a:cubicBezTo>
                  <a:pt x="100" y="105"/>
                  <a:pt x="100" y="105"/>
                  <a:pt x="100" y="105"/>
                </a:cubicBezTo>
                <a:cubicBezTo>
                  <a:pt x="101" y="106"/>
                  <a:pt x="103" y="106"/>
                  <a:pt x="104" y="106"/>
                </a:cubicBezTo>
                <a:cubicBezTo>
                  <a:pt x="106" y="106"/>
                  <a:pt x="108" y="105"/>
                  <a:pt x="109" y="104"/>
                </a:cubicBezTo>
                <a:cubicBezTo>
                  <a:pt x="111" y="102"/>
                  <a:pt x="111" y="100"/>
                  <a:pt x="111" y="99"/>
                </a:cubicBezTo>
                <a:cubicBezTo>
                  <a:pt x="111" y="97"/>
                  <a:pt x="110" y="95"/>
                  <a:pt x="108" y="94"/>
                </a:cubicBezTo>
                <a:cubicBezTo>
                  <a:pt x="105" y="92"/>
                  <a:pt x="105" y="92"/>
                  <a:pt x="105" y="92"/>
                </a:cubicBezTo>
                <a:cubicBezTo>
                  <a:pt x="106" y="92"/>
                  <a:pt x="106" y="92"/>
                  <a:pt x="106" y="92"/>
                </a:cubicBezTo>
                <a:cubicBezTo>
                  <a:pt x="94" y="82"/>
                  <a:pt x="94" y="82"/>
                  <a:pt x="94" y="82"/>
                </a:cubicBezTo>
                <a:cubicBezTo>
                  <a:pt x="94" y="82"/>
                  <a:pt x="93" y="81"/>
                  <a:pt x="93" y="81"/>
                </a:cubicBezTo>
                <a:cubicBezTo>
                  <a:pt x="93" y="80"/>
                  <a:pt x="93" y="79"/>
                  <a:pt x="94" y="79"/>
                </a:cubicBezTo>
                <a:cubicBezTo>
                  <a:pt x="95" y="78"/>
                  <a:pt x="96" y="78"/>
                  <a:pt x="97" y="79"/>
                </a:cubicBezTo>
                <a:cubicBezTo>
                  <a:pt x="116" y="94"/>
                  <a:pt x="116" y="94"/>
                  <a:pt x="116" y="94"/>
                </a:cubicBezTo>
                <a:cubicBezTo>
                  <a:pt x="117" y="95"/>
                  <a:pt x="119" y="95"/>
                  <a:pt x="120" y="95"/>
                </a:cubicBezTo>
                <a:cubicBezTo>
                  <a:pt x="123" y="95"/>
                  <a:pt x="125" y="94"/>
                  <a:pt x="127" y="92"/>
                </a:cubicBezTo>
                <a:cubicBezTo>
                  <a:pt x="128" y="90"/>
                  <a:pt x="129" y="89"/>
                  <a:pt x="128" y="87"/>
                </a:cubicBezTo>
                <a:cubicBezTo>
                  <a:pt x="128" y="85"/>
                  <a:pt x="127" y="84"/>
                  <a:pt x="125" y="82"/>
                </a:cubicBezTo>
                <a:cubicBezTo>
                  <a:pt x="120" y="78"/>
                  <a:pt x="120" y="78"/>
                  <a:pt x="120" y="78"/>
                </a:cubicBezTo>
                <a:cubicBezTo>
                  <a:pt x="120" y="78"/>
                  <a:pt x="120" y="78"/>
                  <a:pt x="120" y="78"/>
                </a:cubicBezTo>
                <a:cubicBezTo>
                  <a:pt x="110" y="70"/>
                  <a:pt x="110" y="70"/>
                  <a:pt x="110" y="70"/>
                </a:cubicBezTo>
                <a:cubicBezTo>
                  <a:pt x="109" y="69"/>
                  <a:pt x="109" y="67"/>
                  <a:pt x="110" y="66"/>
                </a:cubicBezTo>
                <a:cubicBezTo>
                  <a:pt x="111" y="65"/>
                  <a:pt x="112" y="65"/>
                  <a:pt x="113" y="66"/>
                </a:cubicBezTo>
                <a:cubicBezTo>
                  <a:pt x="129" y="79"/>
                  <a:pt x="129" y="79"/>
                  <a:pt x="129" y="79"/>
                </a:cubicBezTo>
                <a:cubicBezTo>
                  <a:pt x="133" y="82"/>
                  <a:pt x="137" y="81"/>
                  <a:pt x="140" y="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22"/>
          <p:cNvSpPr/>
          <p:nvPr/>
        </p:nvSpPr>
        <p:spPr>
          <a:xfrm>
            <a:off x="3881437" y="3482975"/>
            <a:ext cx="641350" cy="541337"/>
          </a:xfrm>
          <a:custGeom>
            <a:avLst/>
            <a:gdLst/>
            <a:ahLst/>
            <a:cxnLst/>
            <a:rect l="l" t="t" r="r" b="b"/>
            <a:pathLst>
              <a:path w="153" h="129" extrusionOk="0">
                <a:moveTo>
                  <a:pt x="20" y="105"/>
                </a:moveTo>
                <a:cubicBezTo>
                  <a:pt x="20" y="70"/>
                  <a:pt x="20" y="70"/>
                  <a:pt x="20" y="70"/>
                </a:cubicBezTo>
                <a:cubicBezTo>
                  <a:pt x="20" y="67"/>
                  <a:pt x="23" y="65"/>
                  <a:pt x="25" y="65"/>
                </a:cubicBezTo>
                <a:cubicBezTo>
                  <a:pt x="34" y="65"/>
                  <a:pt x="34" y="65"/>
                  <a:pt x="34" y="65"/>
                </a:cubicBezTo>
                <a:cubicBezTo>
                  <a:pt x="37" y="65"/>
                  <a:pt x="39" y="67"/>
                  <a:pt x="39" y="70"/>
                </a:cubicBezTo>
                <a:cubicBezTo>
                  <a:pt x="39" y="105"/>
                  <a:pt x="39" y="105"/>
                  <a:pt x="39" y="105"/>
                </a:cubicBezTo>
                <a:cubicBezTo>
                  <a:pt x="39" y="108"/>
                  <a:pt x="37" y="110"/>
                  <a:pt x="34" y="110"/>
                </a:cubicBezTo>
                <a:cubicBezTo>
                  <a:pt x="25" y="110"/>
                  <a:pt x="25" y="110"/>
                  <a:pt x="25" y="110"/>
                </a:cubicBezTo>
                <a:cubicBezTo>
                  <a:pt x="23" y="110"/>
                  <a:pt x="20" y="108"/>
                  <a:pt x="20" y="105"/>
                </a:cubicBezTo>
                <a:close/>
                <a:moveTo>
                  <a:pt x="56" y="53"/>
                </a:moveTo>
                <a:cubicBezTo>
                  <a:pt x="53" y="53"/>
                  <a:pt x="51" y="55"/>
                  <a:pt x="51" y="58"/>
                </a:cubicBezTo>
                <a:cubicBezTo>
                  <a:pt x="51" y="105"/>
                  <a:pt x="51" y="105"/>
                  <a:pt x="51" y="105"/>
                </a:cubicBezTo>
                <a:cubicBezTo>
                  <a:pt x="51" y="108"/>
                  <a:pt x="53" y="110"/>
                  <a:pt x="56" y="110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67" y="110"/>
                  <a:pt x="70" y="108"/>
                  <a:pt x="70" y="105"/>
                </a:cubicBezTo>
                <a:cubicBezTo>
                  <a:pt x="70" y="58"/>
                  <a:pt x="70" y="58"/>
                  <a:pt x="70" y="58"/>
                </a:cubicBezTo>
                <a:cubicBezTo>
                  <a:pt x="70" y="55"/>
                  <a:pt x="67" y="53"/>
                  <a:pt x="65" y="53"/>
                </a:cubicBezTo>
                <a:lnTo>
                  <a:pt x="56" y="53"/>
                </a:lnTo>
                <a:close/>
                <a:moveTo>
                  <a:pt x="87" y="42"/>
                </a:moveTo>
                <a:cubicBezTo>
                  <a:pt x="84" y="42"/>
                  <a:pt x="82" y="44"/>
                  <a:pt x="82" y="47"/>
                </a:cubicBezTo>
                <a:cubicBezTo>
                  <a:pt x="82" y="105"/>
                  <a:pt x="82" y="105"/>
                  <a:pt x="82" y="105"/>
                </a:cubicBezTo>
                <a:cubicBezTo>
                  <a:pt x="82" y="108"/>
                  <a:pt x="84" y="110"/>
                  <a:pt x="87" y="110"/>
                </a:cubicBezTo>
                <a:cubicBezTo>
                  <a:pt x="95" y="110"/>
                  <a:pt x="95" y="110"/>
                  <a:pt x="95" y="110"/>
                </a:cubicBezTo>
                <a:cubicBezTo>
                  <a:pt x="98" y="110"/>
                  <a:pt x="100" y="108"/>
                  <a:pt x="100" y="105"/>
                </a:cubicBezTo>
                <a:cubicBezTo>
                  <a:pt x="100" y="47"/>
                  <a:pt x="100" y="47"/>
                  <a:pt x="100" y="47"/>
                </a:cubicBezTo>
                <a:cubicBezTo>
                  <a:pt x="100" y="44"/>
                  <a:pt x="98" y="42"/>
                  <a:pt x="95" y="42"/>
                </a:cubicBezTo>
                <a:lnTo>
                  <a:pt x="87" y="42"/>
                </a:lnTo>
                <a:close/>
                <a:moveTo>
                  <a:pt x="118" y="31"/>
                </a:moveTo>
                <a:cubicBezTo>
                  <a:pt x="115" y="31"/>
                  <a:pt x="113" y="34"/>
                  <a:pt x="113" y="36"/>
                </a:cubicBezTo>
                <a:cubicBezTo>
                  <a:pt x="113" y="105"/>
                  <a:pt x="113" y="105"/>
                  <a:pt x="113" y="105"/>
                </a:cubicBezTo>
                <a:cubicBezTo>
                  <a:pt x="113" y="108"/>
                  <a:pt x="115" y="110"/>
                  <a:pt x="118" y="110"/>
                </a:cubicBezTo>
                <a:cubicBezTo>
                  <a:pt x="126" y="110"/>
                  <a:pt x="126" y="110"/>
                  <a:pt x="126" y="110"/>
                </a:cubicBezTo>
                <a:cubicBezTo>
                  <a:pt x="129" y="110"/>
                  <a:pt x="131" y="108"/>
                  <a:pt x="131" y="105"/>
                </a:cubicBezTo>
                <a:cubicBezTo>
                  <a:pt x="131" y="36"/>
                  <a:pt x="131" y="36"/>
                  <a:pt x="131" y="36"/>
                </a:cubicBezTo>
                <a:cubicBezTo>
                  <a:pt x="131" y="34"/>
                  <a:pt x="129" y="31"/>
                  <a:pt x="126" y="31"/>
                </a:cubicBezTo>
                <a:lnTo>
                  <a:pt x="118" y="31"/>
                </a:lnTo>
                <a:close/>
                <a:moveTo>
                  <a:pt x="23" y="52"/>
                </a:moveTo>
                <a:cubicBezTo>
                  <a:pt x="55" y="46"/>
                  <a:pt x="86" y="34"/>
                  <a:pt x="114" y="17"/>
                </a:cubicBezTo>
                <a:cubicBezTo>
                  <a:pt x="116" y="22"/>
                  <a:pt x="116" y="22"/>
                  <a:pt x="116" y="22"/>
                </a:cubicBezTo>
                <a:cubicBezTo>
                  <a:pt x="126" y="7"/>
                  <a:pt x="126" y="7"/>
                  <a:pt x="126" y="7"/>
                </a:cubicBezTo>
                <a:cubicBezTo>
                  <a:pt x="108" y="6"/>
                  <a:pt x="108" y="6"/>
                  <a:pt x="108" y="6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84" y="27"/>
                  <a:pt x="54" y="39"/>
                  <a:pt x="22" y="45"/>
                </a:cubicBezTo>
                <a:lnTo>
                  <a:pt x="23" y="52"/>
                </a:lnTo>
                <a:close/>
                <a:moveTo>
                  <a:pt x="153" y="120"/>
                </a:moveTo>
                <a:cubicBezTo>
                  <a:pt x="138" y="111"/>
                  <a:pt x="138" y="111"/>
                  <a:pt x="138" y="111"/>
                </a:cubicBezTo>
                <a:cubicBezTo>
                  <a:pt x="138" y="116"/>
                  <a:pt x="138" y="116"/>
                  <a:pt x="138" y="116"/>
                </a:cubicBezTo>
                <a:cubicBezTo>
                  <a:pt x="12" y="116"/>
                  <a:pt x="12" y="116"/>
                  <a:pt x="12" y="1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9" y="0"/>
                  <a:pt x="9" y="0"/>
                  <a:pt x="9" y="0"/>
                </a:cubicBezTo>
                <a:cubicBezTo>
                  <a:pt x="0" y="16"/>
                  <a:pt x="0" y="16"/>
                  <a:pt x="0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16"/>
                  <a:pt x="5" y="116"/>
                  <a:pt x="5" y="116"/>
                </a:cubicBezTo>
                <a:cubicBezTo>
                  <a:pt x="5" y="120"/>
                  <a:pt x="5" y="120"/>
                  <a:pt x="5" y="120"/>
                </a:cubicBezTo>
                <a:cubicBezTo>
                  <a:pt x="5" y="123"/>
                  <a:pt x="5" y="123"/>
                  <a:pt x="5" y="123"/>
                </a:cubicBezTo>
                <a:cubicBezTo>
                  <a:pt x="138" y="123"/>
                  <a:pt x="138" y="123"/>
                  <a:pt x="138" y="123"/>
                </a:cubicBezTo>
                <a:cubicBezTo>
                  <a:pt x="138" y="129"/>
                  <a:pt x="138" y="129"/>
                  <a:pt x="138" y="129"/>
                </a:cubicBezTo>
                <a:lnTo>
                  <a:pt x="153" y="1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22"/>
          <p:cNvSpPr/>
          <p:nvPr/>
        </p:nvSpPr>
        <p:spPr>
          <a:xfrm>
            <a:off x="4192587" y="1898650"/>
            <a:ext cx="912812" cy="477837"/>
          </a:xfrm>
          <a:custGeom>
            <a:avLst/>
            <a:gdLst/>
            <a:ahLst/>
            <a:cxnLst/>
            <a:rect l="l" t="t" r="r" b="b"/>
            <a:pathLst>
              <a:path w="218" h="114" extrusionOk="0">
                <a:moveTo>
                  <a:pt x="157" y="107"/>
                </a:moveTo>
                <a:cubicBezTo>
                  <a:pt x="154" y="109"/>
                  <a:pt x="151" y="110"/>
                  <a:pt x="148" y="111"/>
                </a:cubicBezTo>
                <a:cubicBezTo>
                  <a:pt x="137" y="113"/>
                  <a:pt x="126" y="114"/>
                  <a:pt x="112" y="114"/>
                </a:cubicBezTo>
                <a:cubicBezTo>
                  <a:pt x="98" y="114"/>
                  <a:pt x="87" y="113"/>
                  <a:pt x="76" y="111"/>
                </a:cubicBezTo>
                <a:cubicBezTo>
                  <a:pt x="72" y="110"/>
                  <a:pt x="69" y="109"/>
                  <a:pt x="66" y="107"/>
                </a:cubicBezTo>
                <a:cubicBezTo>
                  <a:pt x="57" y="103"/>
                  <a:pt x="56" y="95"/>
                  <a:pt x="62" y="90"/>
                </a:cubicBezTo>
                <a:cubicBezTo>
                  <a:pt x="68" y="84"/>
                  <a:pt x="75" y="80"/>
                  <a:pt x="82" y="77"/>
                </a:cubicBezTo>
                <a:cubicBezTo>
                  <a:pt x="85" y="75"/>
                  <a:pt x="89" y="74"/>
                  <a:pt x="92" y="73"/>
                </a:cubicBezTo>
                <a:cubicBezTo>
                  <a:pt x="98" y="70"/>
                  <a:pt x="100" y="64"/>
                  <a:pt x="95" y="59"/>
                </a:cubicBezTo>
                <a:cubicBezTo>
                  <a:pt x="86" y="49"/>
                  <a:pt x="82" y="38"/>
                  <a:pt x="83" y="25"/>
                </a:cubicBezTo>
                <a:cubicBezTo>
                  <a:pt x="83" y="12"/>
                  <a:pt x="91" y="4"/>
                  <a:pt x="104" y="1"/>
                </a:cubicBezTo>
                <a:cubicBezTo>
                  <a:pt x="106" y="1"/>
                  <a:pt x="109" y="0"/>
                  <a:pt x="112" y="0"/>
                </a:cubicBezTo>
                <a:cubicBezTo>
                  <a:pt x="114" y="0"/>
                  <a:pt x="117" y="1"/>
                  <a:pt x="119" y="1"/>
                </a:cubicBezTo>
                <a:cubicBezTo>
                  <a:pt x="132" y="4"/>
                  <a:pt x="140" y="12"/>
                  <a:pt x="140" y="25"/>
                </a:cubicBezTo>
                <a:cubicBezTo>
                  <a:pt x="141" y="38"/>
                  <a:pt x="137" y="50"/>
                  <a:pt x="128" y="59"/>
                </a:cubicBezTo>
                <a:cubicBezTo>
                  <a:pt x="123" y="64"/>
                  <a:pt x="125" y="70"/>
                  <a:pt x="131" y="73"/>
                </a:cubicBezTo>
                <a:cubicBezTo>
                  <a:pt x="135" y="74"/>
                  <a:pt x="138" y="75"/>
                  <a:pt x="141" y="77"/>
                </a:cubicBezTo>
                <a:cubicBezTo>
                  <a:pt x="149" y="80"/>
                  <a:pt x="156" y="84"/>
                  <a:pt x="162" y="90"/>
                </a:cubicBezTo>
                <a:cubicBezTo>
                  <a:pt x="165" y="94"/>
                  <a:pt x="167" y="103"/>
                  <a:pt x="157" y="107"/>
                </a:cubicBezTo>
                <a:close/>
                <a:moveTo>
                  <a:pt x="215" y="97"/>
                </a:moveTo>
                <a:cubicBezTo>
                  <a:pt x="211" y="93"/>
                  <a:pt x="206" y="91"/>
                  <a:pt x="200" y="88"/>
                </a:cubicBezTo>
                <a:cubicBezTo>
                  <a:pt x="198" y="87"/>
                  <a:pt x="196" y="86"/>
                  <a:pt x="193" y="85"/>
                </a:cubicBezTo>
                <a:cubicBezTo>
                  <a:pt x="189" y="84"/>
                  <a:pt x="188" y="79"/>
                  <a:pt x="191" y="76"/>
                </a:cubicBezTo>
                <a:cubicBezTo>
                  <a:pt x="198" y="69"/>
                  <a:pt x="200" y="61"/>
                  <a:pt x="200" y="52"/>
                </a:cubicBezTo>
                <a:cubicBezTo>
                  <a:pt x="199" y="43"/>
                  <a:pt x="194" y="38"/>
                  <a:pt x="185" y="36"/>
                </a:cubicBezTo>
                <a:cubicBezTo>
                  <a:pt x="183" y="35"/>
                  <a:pt x="182" y="35"/>
                  <a:pt x="180" y="35"/>
                </a:cubicBezTo>
                <a:cubicBezTo>
                  <a:pt x="178" y="35"/>
                  <a:pt x="176" y="35"/>
                  <a:pt x="174" y="36"/>
                </a:cubicBezTo>
                <a:cubicBezTo>
                  <a:pt x="166" y="38"/>
                  <a:pt x="160" y="43"/>
                  <a:pt x="160" y="52"/>
                </a:cubicBezTo>
                <a:cubicBezTo>
                  <a:pt x="159" y="61"/>
                  <a:pt x="162" y="69"/>
                  <a:pt x="169" y="76"/>
                </a:cubicBezTo>
                <a:cubicBezTo>
                  <a:pt x="172" y="79"/>
                  <a:pt x="171" y="84"/>
                  <a:pt x="166" y="85"/>
                </a:cubicBezTo>
                <a:cubicBezTo>
                  <a:pt x="166" y="85"/>
                  <a:pt x="166" y="85"/>
                  <a:pt x="166" y="85"/>
                </a:cubicBezTo>
                <a:cubicBezTo>
                  <a:pt x="166" y="86"/>
                  <a:pt x="167" y="87"/>
                  <a:pt x="168" y="87"/>
                </a:cubicBezTo>
                <a:cubicBezTo>
                  <a:pt x="171" y="90"/>
                  <a:pt x="172" y="95"/>
                  <a:pt x="171" y="100"/>
                </a:cubicBezTo>
                <a:cubicBezTo>
                  <a:pt x="171" y="105"/>
                  <a:pt x="167" y="109"/>
                  <a:pt x="162" y="111"/>
                </a:cubicBezTo>
                <a:cubicBezTo>
                  <a:pt x="161" y="111"/>
                  <a:pt x="160" y="112"/>
                  <a:pt x="158" y="112"/>
                </a:cubicBezTo>
                <a:cubicBezTo>
                  <a:pt x="165" y="114"/>
                  <a:pt x="172" y="114"/>
                  <a:pt x="180" y="114"/>
                </a:cubicBezTo>
                <a:cubicBezTo>
                  <a:pt x="189" y="114"/>
                  <a:pt x="197" y="114"/>
                  <a:pt x="205" y="112"/>
                </a:cubicBezTo>
                <a:cubicBezTo>
                  <a:pt x="207" y="111"/>
                  <a:pt x="209" y="110"/>
                  <a:pt x="212" y="109"/>
                </a:cubicBezTo>
                <a:cubicBezTo>
                  <a:pt x="218" y="106"/>
                  <a:pt x="217" y="100"/>
                  <a:pt x="215" y="97"/>
                </a:cubicBezTo>
                <a:close/>
                <a:moveTo>
                  <a:pt x="51" y="100"/>
                </a:moveTo>
                <a:cubicBezTo>
                  <a:pt x="50" y="95"/>
                  <a:pt x="52" y="91"/>
                  <a:pt x="56" y="87"/>
                </a:cubicBezTo>
                <a:cubicBezTo>
                  <a:pt x="57" y="86"/>
                  <a:pt x="58" y="85"/>
                  <a:pt x="60" y="83"/>
                </a:cubicBezTo>
                <a:cubicBezTo>
                  <a:pt x="59" y="83"/>
                  <a:pt x="58" y="83"/>
                  <a:pt x="57" y="82"/>
                </a:cubicBezTo>
                <a:cubicBezTo>
                  <a:pt x="52" y="80"/>
                  <a:pt x="51" y="75"/>
                  <a:pt x="55" y="72"/>
                </a:cubicBezTo>
                <a:cubicBezTo>
                  <a:pt x="62" y="64"/>
                  <a:pt x="65" y="55"/>
                  <a:pt x="64" y="46"/>
                </a:cubicBezTo>
                <a:cubicBezTo>
                  <a:pt x="64" y="35"/>
                  <a:pt x="58" y="30"/>
                  <a:pt x="48" y="27"/>
                </a:cubicBezTo>
                <a:cubicBezTo>
                  <a:pt x="46" y="27"/>
                  <a:pt x="44" y="26"/>
                  <a:pt x="42" y="26"/>
                </a:cubicBezTo>
                <a:cubicBezTo>
                  <a:pt x="40" y="26"/>
                  <a:pt x="38" y="27"/>
                  <a:pt x="36" y="27"/>
                </a:cubicBezTo>
                <a:cubicBezTo>
                  <a:pt x="27" y="30"/>
                  <a:pt x="20" y="35"/>
                  <a:pt x="20" y="46"/>
                </a:cubicBezTo>
                <a:cubicBezTo>
                  <a:pt x="20" y="55"/>
                  <a:pt x="22" y="64"/>
                  <a:pt x="30" y="72"/>
                </a:cubicBezTo>
                <a:cubicBezTo>
                  <a:pt x="33" y="75"/>
                  <a:pt x="32" y="80"/>
                  <a:pt x="27" y="82"/>
                </a:cubicBezTo>
                <a:cubicBezTo>
                  <a:pt x="25" y="83"/>
                  <a:pt x="22" y="84"/>
                  <a:pt x="19" y="85"/>
                </a:cubicBezTo>
                <a:cubicBezTo>
                  <a:pt x="14" y="88"/>
                  <a:pt x="8" y="91"/>
                  <a:pt x="4" y="96"/>
                </a:cubicBezTo>
                <a:cubicBezTo>
                  <a:pt x="0" y="100"/>
                  <a:pt x="0" y="106"/>
                  <a:pt x="7" y="109"/>
                </a:cubicBezTo>
                <a:cubicBezTo>
                  <a:pt x="9" y="110"/>
                  <a:pt x="12" y="111"/>
                  <a:pt x="15" y="112"/>
                </a:cubicBezTo>
                <a:cubicBezTo>
                  <a:pt x="23" y="113"/>
                  <a:pt x="31" y="114"/>
                  <a:pt x="42" y="114"/>
                </a:cubicBezTo>
                <a:cubicBezTo>
                  <a:pt x="51" y="114"/>
                  <a:pt x="58" y="114"/>
                  <a:pt x="65" y="113"/>
                </a:cubicBezTo>
                <a:cubicBezTo>
                  <a:pt x="63" y="112"/>
                  <a:pt x="62" y="111"/>
                  <a:pt x="61" y="111"/>
                </a:cubicBezTo>
                <a:cubicBezTo>
                  <a:pt x="55" y="108"/>
                  <a:pt x="52" y="104"/>
                  <a:pt x="51" y="1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22"/>
          <p:cNvSpPr/>
          <p:nvPr/>
        </p:nvSpPr>
        <p:spPr>
          <a:xfrm>
            <a:off x="4862512" y="4837112"/>
            <a:ext cx="595312" cy="531812"/>
          </a:xfrm>
          <a:custGeom>
            <a:avLst/>
            <a:gdLst/>
            <a:ahLst/>
            <a:cxnLst/>
            <a:rect l="l" t="t" r="r" b="b"/>
            <a:pathLst>
              <a:path w="142" h="127" extrusionOk="0">
                <a:moveTo>
                  <a:pt x="97" y="17"/>
                </a:moveTo>
                <a:cubicBezTo>
                  <a:pt x="89" y="17"/>
                  <a:pt x="89" y="17"/>
                  <a:pt x="89" y="17"/>
                </a:cubicBezTo>
                <a:cubicBezTo>
                  <a:pt x="88" y="12"/>
                  <a:pt x="84" y="8"/>
                  <a:pt x="79" y="8"/>
                </a:cubicBezTo>
                <a:cubicBezTo>
                  <a:pt x="63" y="8"/>
                  <a:pt x="63" y="8"/>
                  <a:pt x="63" y="8"/>
                </a:cubicBezTo>
                <a:cubicBezTo>
                  <a:pt x="59" y="8"/>
                  <a:pt x="55" y="12"/>
                  <a:pt x="54" y="17"/>
                </a:cubicBezTo>
                <a:cubicBezTo>
                  <a:pt x="46" y="17"/>
                  <a:pt x="46" y="17"/>
                  <a:pt x="46" y="17"/>
                </a:cubicBezTo>
                <a:cubicBezTo>
                  <a:pt x="46" y="7"/>
                  <a:pt x="53" y="0"/>
                  <a:pt x="61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90" y="0"/>
                  <a:pt x="97" y="7"/>
                  <a:pt x="97" y="17"/>
                </a:cubicBezTo>
                <a:close/>
                <a:moveTo>
                  <a:pt x="22" y="71"/>
                </a:moveTo>
                <a:cubicBezTo>
                  <a:pt x="58" y="71"/>
                  <a:pt x="58" y="71"/>
                  <a:pt x="58" y="71"/>
                </a:cubicBezTo>
                <a:cubicBezTo>
                  <a:pt x="58" y="66"/>
                  <a:pt x="58" y="66"/>
                  <a:pt x="58" y="66"/>
                </a:cubicBezTo>
                <a:cubicBezTo>
                  <a:pt x="58" y="62"/>
                  <a:pt x="61" y="59"/>
                  <a:pt x="64" y="59"/>
                </a:cubicBezTo>
                <a:cubicBezTo>
                  <a:pt x="78" y="59"/>
                  <a:pt x="78" y="59"/>
                  <a:pt x="78" y="59"/>
                </a:cubicBezTo>
                <a:cubicBezTo>
                  <a:pt x="82" y="59"/>
                  <a:pt x="85" y="62"/>
                  <a:pt x="85" y="66"/>
                </a:cubicBezTo>
                <a:cubicBezTo>
                  <a:pt x="85" y="71"/>
                  <a:pt x="85" y="71"/>
                  <a:pt x="85" y="71"/>
                </a:cubicBezTo>
                <a:cubicBezTo>
                  <a:pt x="121" y="71"/>
                  <a:pt x="121" y="71"/>
                  <a:pt x="121" y="71"/>
                </a:cubicBezTo>
                <a:cubicBezTo>
                  <a:pt x="132" y="71"/>
                  <a:pt x="141" y="62"/>
                  <a:pt x="142" y="51"/>
                </a:cubicBezTo>
                <a:cubicBezTo>
                  <a:pt x="142" y="40"/>
                  <a:pt x="142" y="40"/>
                  <a:pt x="142" y="40"/>
                </a:cubicBezTo>
                <a:cubicBezTo>
                  <a:pt x="142" y="29"/>
                  <a:pt x="135" y="21"/>
                  <a:pt x="126" y="21"/>
                </a:cubicBezTo>
                <a:cubicBezTo>
                  <a:pt x="118" y="21"/>
                  <a:pt x="118" y="21"/>
                  <a:pt x="118" y="21"/>
                </a:cubicBezTo>
                <a:cubicBezTo>
                  <a:pt x="114" y="21"/>
                  <a:pt x="114" y="21"/>
                  <a:pt x="114" y="21"/>
                </a:cubicBezTo>
                <a:cubicBezTo>
                  <a:pt x="108" y="21"/>
                  <a:pt x="108" y="21"/>
                  <a:pt x="108" y="21"/>
                </a:cubicBezTo>
                <a:cubicBezTo>
                  <a:pt x="102" y="21"/>
                  <a:pt x="102" y="21"/>
                  <a:pt x="102" y="21"/>
                </a:cubicBezTo>
                <a:cubicBezTo>
                  <a:pt x="98" y="21"/>
                  <a:pt x="98" y="21"/>
                  <a:pt x="98" y="21"/>
                </a:cubicBezTo>
                <a:cubicBezTo>
                  <a:pt x="88" y="21"/>
                  <a:pt x="88" y="21"/>
                  <a:pt x="88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45" y="21"/>
                  <a:pt x="45" y="21"/>
                  <a:pt x="45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28" y="21"/>
                  <a:pt x="28" y="21"/>
                  <a:pt x="28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17" y="21"/>
                  <a:pt x="17" y="21"/>
                  <a:pt x="17" y="21"/>
                </a:cubicBezTo>
                <a:cubicBezTo>
                  <a:pt x="8" y="21"/>
                  <a:pt x="0" y="29"/>
                  <a:pt x="0" y="40"/>
                </a:cubicBezTo>
                <a:cubicBezTo>
                  <a:pt x="0" y="51"/>
                  <a:pt x="0" y="51"/>
                  <a:pt x="0" y="51"/>
                </a:cubicBezTo>
                <a:cubicBezTo>
                  <a:pt x="2" y="62"/>
                  <a:pt x="11" y="71"/>
                  <a:pt x="22" y="71"/>
                </a:cubicBezTo>
                <a:close/>
                <a:moveTo>
                  <a:pt x="121" y="77"/>
                </a:moveTo>
                <a:cubicBezTo>
                  <a:pt x="85" y="77"/>
                  <a:pt x="85" y="77"/>
                  <a:pt x="85" y="77"/>
                </a:cubicBezTo>
                <a:cubicBezTo>
                  <a:pt x="85" y="82"/>
                  <a:pt x="85" y="82"/>
                  <a:pt x="85" y="82"/>
                </a:cubicBezTo>
                <a:cubicBezTo>
                  <a:pt x="85" y="86"/>
                  <a:pt x="82" y="89"/>
                  <a:pt x="78" y="89"/>
                </a:cubicBezTo>
                <a:cubicBezTo>
                  <a:pt x="64" y="89"/>
                  <a:pt x="64" y="89"/>
                  <a:pt x="64" y="89"/>
                </a:cubicBezTo>
                <a:cubicBezTo>
                  <a:pt x="61" y="89"/>
                  <a:pt x="58" y="86"/>
                  <a:pt x="58" y="82"/>
                </a:cubicBezTo>
                <a:cubicBezTo>
                  <a:pt x="58" y="77"/>
                  <a:pt x="58" y="77"/>
                  <a:pt x="58" y="77"/>
                </a:cubicBezTo>
                <a:cubicBezTo>
                  <a:pt x="22" y="77"/>
                  <a:pt x="22" y="77"/>
                  <a:pt x="22" y="77"/>
                </a:cubicBezTo>
                <a:cubicBezTo>
                  <a:pt x="13" y="77"/>
                  <a:pt x="5" y="72"/>
                  <a:pt x="0" y="64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19"/>
                  <a:pt x="8" y="127"/>
                  <a:pt x="17" y="127"/>
                </a:cubicBezTo>
                <a:cubicBezTo>
                  <a:pt x="22" y="127"/>
                  <a:pt x="22" y="127"/>
                  <a:pt x="22" y="127"/>
                </a:cubicBezTo>
                <a:cubicBezTo>
                  <a:pt x="28" y="127"/>
                  <a:pt x="28" y="127"/>
                  <a:pt x="28" y="127"/>
                </a:cubicBezTo>
                <a:cubicBezTo>
                  <a:pt x="34" y="127"/>
                  <a:pt x="34" y="127"/>
                  <a:pt x="34" y="127"/>
                </a:cubicBezTo>
                <a:cubicBezTo>
                  <a:pt x="108" y="127"/>
                  <a:pt x="108" y="127"/>
                  <a:pt x="108" y="127"/>
                </a:cubicBezTo>
                <a:cubicBezTo>
                  <a:pt x="114" y="127"/>
                  <a:pt x="114" y="127"/>
                  <a:pt x="114" y="127"/>
                </a:cubicBezTo>
                <a:cubicBezTo>
                  <a:pt x="118" y="127"/>
                  <a:pt x="118" y="127"/>
                  <a:pt x="118" y="127"/>
                </a:cubicBezTo>
                <a:cubicBezTo>
                  <a:pt x="126" y="127"/>
                  <a:pt x="126" y="127"/>
                  <a:pt x="126" y="127"/>
                </a:cubicBezTo>
                <a:cubicBezTo>
                  <a:pt x="135" y="127"/>
                  <a:pt x="142" y="119"/>
                  <a:pt x="142" y="109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38" y="72"/>
                  <a:pt x="130" y="77"/>
                  <a:pt x="121" y="77"/>
                </a:cubicBezTo>
                <a:close/>
                <a:moveTo>
                  <a:pt x="78" y="64"/>
                </a:moveTo>
                <a:cubicBezTo>
                  <a:pt x="65" y="64"/>
                  <a:pt x="65" y="64"/>
                  <a:pt x="65" y="64"/>
                </a:cubicBezTo>
                <a:cubicBezTo>
                  <a:pt x="63" y="64"/>
                  <a:pt x="62" y="65"/>
                  <a:pt x="62" y="67"/>
                </a:cubicBezTo>
                <a:cubicBezTo>
                  <a:pt x="62" y="70"/>
                  <a:pt x="62" y="70"/>
                  <a:pt x="62" y="70"/>
                </a:cubicBezTo>
                <a:cubicBezTo>
                  <a:pt x="62" y="72"/>
                  <a:pt x="62" y="72"/>
                  <a:pt x="62" y="72"/>
                </a:cubicBezTo>
                <a:cubicBezTo>
                  <a:pt x="62" y="76"/>
                  <a:pt x="62" y="76"/>
                  <a:pt x="62" y="76"/>
                </a:cubicBezTo>
                <a:cubicBezTo>
                  <a:pt x="62" y="78"/>
                  <a:pt x="62" y="78"/>
                  <a:pt x="62" y="78"/>
                </a:cubicBezTo>
                <a:cubicBezTo>
                  <a:pt x="62" y="81"/>
                  <a:pt x="62" y="81"/>
                  <a:pt x="62" y="81"/>
                </a:cubicBezTo>
                <a:cubicBezTo>
                  <a:pt x="62" y="83"/>
                  <a:pt x="63" y="84"/>
                  <a:pt x="65" y="84"/>
                </a:cubicBezTo>
                <a:cubicBezTo>
                  <a:pt x="78" y="84"/>
                  <a:pt x="78" y="84"/>
                  <a:pt x="78" y="84"/>
                </a:cubicBezTo>
                <a:cubicBezTo>
                  <a:pt x="79" y="84"/>
                  <a:pt x="80" y="83"/>
                  <a:pt x="80" y="81"/>
                </a:cubicBezTo>
                <a:cubicBezTo>
                  <a:pt x="80" y="78"/>
                  <a:pt x="80" y="78"/>
                  <a:pt x="80" y="78"/>
                </a:cubicBezTo>
                <a:cubicBezTo>
                  <a:pt x="80" y="76"/>
                  <a:pt x="80" y="76"/>
                  <a:pt x="80" y="76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70"/>
                  <a:pt x="80" y="70"/>
                  <a:pt x="80" y="70"/>
                </a:cubicBezTo>
                <a:cubicBezTo>
                  <a:pt x="80" y="67"/>
                  <a:pt x="80" y="67"/>
                  <a:pt x="80" y="67"/>
                </a:cubicBezTo>
                <a:cubicBezTo>
                  <a:pt x="80" y="65"/>
                  <a:pt x="79" y="64"/>
                  <a:pt x="78" y="64"/>
                </a:cubicBezTo>
                <a:close/>
              </a:path>
            </a:pathLst>
          </a:cu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22"/>
          <p:cNvSpPr/>
          <p:nvPr/>
        </p:nvSpPr>
        <p:spPr>
          <a:xfrm>
            <a:off x="5938837" y="1206500"/>
            <a:ext cx="541337" cy="541337"/>
          </a:xfrm>
          <a:custGeom>
            <a:avLst/>
            <a:gdLst/>
            <a:ahLst/>
            <a:cxnLst/>
            <a:rect l="l" t="t" r="r" b="b"/>
            <a:pathLst>
              <a:path w="129" h="129" extrusionOk="0">
                <a:moveTo>
                  <a:pt x="61" y="68"/>
                </a:moveTo>
                <a:cubicBezTo>
                  <a:pt x="122" y="68"/>
                  <a:pt x="122" y="68"/>
                  <a:pt x="122" y="68"/>
                </a:cubicBezTo>
                <a:cubicBezTo>
                  <a:pt x="122" y="102"/>
                  <a:pt x="94" y="129"/>
                  <a:pt x="61" y="129"/>
                </a:cubicBezTo>
                <a:cubicBezTo>
                  <a:pt x="27" y="129"/>
                  <a:pt x="0" y="102"/>
                  <a:pt x="0" y="68"/>
                </a:cubicBezTo>
                <a:cubicBezTo>
                  <a:pt x="0" y="34"/>
                  <a:pt x="27" y="7"/>
                  <a:pt x="61" y="7"/>
                </a:cubicBezTo>
                <a:lnTo>
                  <a:pt x="61" y="68"/>
                </a:lnTo>
                <a:close/>
                <a:moveTo>
                  <a:pt x="68" y="0"/>
                </a:moveTo>
                <a:cubicBezTo>
                  <a:pt x="68" y="61"/>
                  <a:pt x="68" y="61"/>
                  <a:pt x="68" y="61"/>
                </a:cubicBezTo>
                <a:cubicBezTo>
                  <a:pt x="129" y="61"/>
                  <a:pt x="129" y="61"/>
                  <a:pt x="129" y="61"/>
                </a:cubicBezTo>
                <a:cubicBezTo>
                  <a:pt x="129" y="27"/>
                  <a:pt x="102" y="0"/>
                  <a:pt x="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22"/>
          <p:cNvSpPr/>
          <p:nvPr/>
        </p:nvSpPr>
        <p:spPr>
          <a:xfrm>
            <a:off x="7673975" y="3700462"/>
            <a:ext cx="573087" cy="574675"/>
          </a:xfrm>
          <a:custGeom>
            <a:avLst/>
            <a:gdLst/>
            <a:ahLst/>
            <a:cxnLst/>
            <a:rect l="l" t="t" r="r" b="b"/>
            <a:pathLst>
              <a:path w="137" h="137" extrusionOk="0">
                <a:moveTo>
                  <a:pt x="135" y="59"/>
                </a:moveTo>
                <a:cubicBezTo>
                  <a:pt x="118" y="56"/>
                  <a:pt x="118" y="56"/>
                  <a:pt x="118" y="56"/>
                </a:cubicBezTo>
                <a:cubicBezTo>
                  <a:pt x="117" y="52"/>
                  <a:pt x="115" y="47"/>
                  <a:pt x="112" y="43"/>
                </a:cubicBezTo>
                <a:cubicBezTo>
                  <a:pt x="122" y="29"/>
                  <a:pt x="122" y="29"/>
                  <a:pt x="122" y="29"/>
                </a:cubicBezTo>
                <a:cubicBezTo>
                  <a:pt x="123" y="28"/>
                  <a:pt x="123" y="26"/>
                  <a:pt x="122" y="25"/>
                </a:cubicBezTo>
                <a:cubicBezTo>
                  <a:pt x="112" y="15"/>
                  <a:pt x="112" y="15"/>
                  <a:pt x="112" y="15"/>
                </a:cubicBezTo>
                <a:cubicBezTo>
                  <a:pt x="111" y="14"/>
                  <a:pt x="110" y="14"/>
                  <a:pt x="109" y="15"/>
                </a:cubicBezTo>
                <a:cubicBezTo>
                  <a:pt x="95" y="25"/>
                  <a:pt x="95" y="25"/>
                  <a:pt x="95" y="25"/>
                </a:cubicBezTo>
                <a:cubicBezTo>
                  <a:pt x="90" y="23"/>
                  <a:pt x="86" y="21"/>
                  <a:pt x="81" y="20"/>
                </a:cubicBezTo>
                <a:cubicBezTo>
                  <a:pt x="79" y="3"/>
                  <a:pt x="79" y="3"/>
                  <a:pt x="79" y="3"/>
                </a:cubicBezTo>
                <a:cubicBezTo>
                  <a:pt x="79" y="1"/>
                  <a:pt x="77" y="0"/>
                  <a:pt x="76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60" y="0"/>
                  <a:pt x="59" y="1"/>
                  <a:pt x="59" y="3"/>
                </a:cubicBezTo>
                <a:cubicBezTo>
                  <a:pt x="56" y="20"/>
                  <a:pt x="56" y="20"/>
                  <a:pt x="56" y="20"/>
                </a:cubicBezTo>
                <a:cubicBezTo>
                  <a:pt x="52" y="21"/>
                  <a:pt x="47" y="23"/>
                  <a:pt x="43" y="25"/>
                </a:cubicBezTo>
                <a:cubicBezTo>
                  <a:pt x="29" y="15"/>
                  <a:pt x="29" y="15"/>
                  <a:pt x="29" y="15"/>
                </a:cubicBezTo>
                <a:cubicBezTo>
                  <a:pt x="28" y="14"/>
                  <a:pt x="26" y="14"/>
                  <a:pt x="25" y="15"/>
                </a:cubicBezTo>
                <a:cubicBezTo>
                  <a:pt x="15" y="25"/>
                  <a:pt x="15" y="25"/>
                  <a:pt x="15" y="25"/>
                </a:cubicBezTo>
                <a:cubicBezTo>
                  <a:pt x="14" y="26"/>
                  <a:pt x="14" y="28"/>
                  <a:pt x="15" y="29"/>
                </a:cubicBezTo>
                <a:cubicBezTo>
                  <a:pt x="25" y="43"/>
                  <a:pt x="25" y="43"/>
                  <a:pt x="25" y="43"/>
                </a:cubicBezTo>
                <a:cubicBezTo>
                  <a:pt x="23" y="47"/>
                  <a:pt x="21" y="52"/>
                  <a:pt x="20" y="56"/>
                </a:cubicBezTo>
                <a:cubicBezTo>
                  <a:pt x="3" y="59"/>
                  <a:pt x="3" y="59"/>
                  <a:pt x="3" y="59"/>
                </a:cubicBezTo>
                <a:cubicBezTo>
                  <a:pt x="1" y="59"/>
                  <a:pt x="0" y="60"/>
                  <a:pt x="0" y="62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7"/>
                  <a:pt x="1" y="79"/>
                  <a:pt x="3" y="79"/>
                </a:cubicBezTo>
                <a:cubicBezTo>
                  <a:pt x="20" y="81"/>
                  <a:pt x="20" y="81"/>
                  <a:pt x="20" y="81"/>
                </a:cubicBezTo>
                <a:cubicBezTo>
                  <a:pt x="21" y="86"/>
                  <a:pt x="23" y="90"/>
                  <a:pt x="25" y="95"/>
                </a:cubicBezTo>
                <a:cubicBezTo>
                  <a:pt x="15" y="109"/>
                  <a:pt x="15" y="109"/>
                  <a:pt x="15" y="109"/>
                </a:cubicBezTo>
                <a:cubicBezTo>
                  <a:pt x="14" y="110"/>
                  <a:pt x="14" y="111"/>
                  <a:pt x="15" y="112"/>
                </a:cubicBezTo>
                <a:cubicBezTo>
                  <a:pt x="25" y="122"/>
                  <a:pt x="25" y="122"/>
                  <a:pt x="25" y="122"/>
                </a:cubicBezTo>
                <a:cubicBezTo>
                  <a:pt x="26" y="123"/>
                  <a:pt x="28" y="123"/>
                  <a:pt x="29" y="123"/>
                </a:cubicBezTo>
                <a:cubicBezTo>
                  <a:pt x="43" y="112"/>
                  <a:pt x="43" y="112"/>
                  <a:pt x="43" y="112"/>
                </a:cubicBezTo>
                <a:cubicBezTo>
                  <a:pt x="47" y="115"/>
                  <a:pt x="52" y="117"/>
                  <a:pt x="56" y="118"/>
                </a:cubicBezTo>
                <a:cubicBezTo>
                  <a:pt x="59" y="135"/>
                  <a:pt x="59" y="135"/>
                  <a:pt x="59" y="135"/>
                </a:cubicBezTo>
                <a:cubicBezTo>
                  <a:pt x="59" y="136"/>
                  <a:pt x="60" y="137"/>
                  <a:pt x="62" y="137"/>
                </a:cubicBezTo>
                <a:cubicBezTo>
                  <a:pt x="76" y="137"/>
                  <a:pt x="76" y="137"/>
                  <a:pt x="76" y="137"/>
                </a:cubicBezTo>
                <a:cubicBezTo>
                  <a:pt x="77" y="137"/>
                  <a:pt x="79" y="136"/>
                  <a:pt x="79" y="135"/>
                </a:cubicBezTo>
                <a:cubicBezTo>
                  <a:pt x="81" y="118"/>
                  <a:pt x="81" y="118"/>
                  <a:pt x="81" y="118"/>
                </a:cubicBezTo>
                <a:cubicBezTo>
                  <a:pt x="86" y="117"/>
                  <a:pt x="90" y="115"/>
                  <a:pt x="95" y="112"/>
                </a:cubicBezTo>
                <a:cubicBezTo>
                  <a:pt x="109" y="123"/>
                  <a:pt x="109" y="123"/>
                  <a:pt x="109" y="123"/>
                </a:cubicBezTo>
                <a:cubicBezTo>
                  <a:pt x="110" y="123"/>
                  <a:pt x="111" y="123"/>
                  <a:pt x="112" y="122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3" y="111"/>
                  <a:pt x="123" y="110"/>
                  <a:pt x="122" y="109"/>
                </a:cubicBezTo>
                <a:cubicBezTo>
                  <a:pt x="112" y="95"/>
                  <a:pt x="112" y="95"/>
                  <a:pt x="112" y="95"/>
                </a:cubicBezTo>
                <a:cubicBezTo>
                  <a:pt x="115" y="90"/>
                  <a:pt x="117" y="86"/>
                  <a:pt x="118" y="81"/>
                </a:cubicBezTo>
                <a:cubicBezTo>
                  <a:pt x="135" y="79"/>
                  <a:pt x="135" y="79"/>
                  <a:pt x="135" y="79"/>
                </a:cubicBezTo>
                <a:cubicBezTo>
                  <a:pt x="136" y="79"/>
                  <a:pt x="137" y="77"/>
                  <a:pt x="137" y="76"/>
                </a:cubicBezTo>
                <a:cubicBezTo>
                  <a:pt x="137" y="62"/>
                  <a:pt x="137" y="62"/>
                  <a:pt x="137" y="62"/>
                </a:cubicBezTo>
                <a:cubicBezTo>
                  <a:pt x="137" y="60"/>
                  <a:pt x="136" y="59"/>
                  <a:pt x="135" y="59"/>
                </a:cubicBezTo>
                <a:close/>
                <a:moveTo>
                  <a:pt x="69" y="94"/>
                </a:moveTo>
                <a:cubicBezTo>
                  <a:pt x="55" y="94"/>
                  <a:pt x="44" y="83"/>
                  <a:pt x="44" y="69"/>
                </a:cubicBezTo>
                <a:cubicBezTo>
                  <a:pt x="44" y="55"/>
                  <a:pt x="55" y="44"/>
                  <a:pt x="69" y="44"/>
                </a:cubicBezTo>
                <a:cubicBezTo>
                  <a:pt x="83" y="44"/>
                  <a:pt x="94" y="55"/>
                  <a:pt x="94" y="69"/>
                </a:cubicBezTo>
                <a:cubicBezTo>
                  <a:pt x="94" y="83"/>
                  <a:pt x="83" y="94"/>
                  <a:pt x="69" y="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22"/>
          <p:cNvSpPr txBox="1"/>
          <p:nvPr/>
        </p:nvSpPr>
        <p:spPr>
          <a:xfrm>
            <a:off x="9220200" y="1439862"/>
            <a:ext cx="16113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361" name="Google Shape;361;p22"/>
          <p:cNvSpPr txBox="1"/>
          <p:nvPr/>
        </p:nvSpPr>
        <p:spPr>
          <a:xfrm>
            <a:off x="1819275" y="690562"/>
            <a:ext cx="1565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362" name="Google Shape;362;p22"/>
          <p:cNvSpPr txBox="1"/>
          <p:nvPr/>
        </p:nvSpPr>
        <p:spPr>
          <a:xfrm>
            <a:off x="2158410" y="452436"/>
            <a:ext cx="1145178" cy="313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pen Sans SemiBold"/>
              <a:buNone/>
            </a:pPr>
            <a:r>
              <a:rPr lang="en-US" sz="18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IDEIA</a:t>
            </a:r>
            <a:endParaRPr sz="1800" dirty="0"/>
          </a:p>
        </p:txBody>
      </p:sp>
      <p:sp>
        <p:nvSpPr>
          <p:cNvPr id="363" name="Google Shape;363;p22"/>
          <p:cNvSpPr txBox="1"/>
          <p:nvPr/>
        </p:nvSpPr>
        <p:spPr>
          <a:xfrm>
            <a:off x="1936750" y="5445125"/>
            <a:ext cx="139065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pen Sans SemiBold"/>
              <a:buNone/>
            </a:pPr>
            <a:r>
              <a:rPr lang="en-US" sz="18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TIME</a:t>
            </a:r>
            <a:endParaRPr sz="1800" dirty="0"/>
          </a:p>
        </p:txBody>
      </p:sp>
      <p:sp>
        <p:nvSpPr>
          <p:cNvPr id="364" name="Google Shape;364;p22"/>
          <p:cNvSpPr txBox="1"/>
          <p:nvPr/>
        </p:nvSpPr>
        <p:spPr>
          <a:xfrm>
            <a:off x="1482725" y="3833812"/>
            <a:ext cx="998537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pen Sans SemiBold"/>
              <a:buNone/>
            </a:pPr>
            <a:r>
              <a:rPr lang="en-US" sz="18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PROJETO</a:t>
            </a:r>
            <a:endParaRPr sz="1800" dirty="0"/>
          </a:p>
        </p:txBody>
      </p:sp>
      <p:sp>
        <p:nvSpPr>
          <p:cNvPr id="365" name="Google Shape;365;p22"/>
          <p:cNvSpPr txBox="1"/>
          <p:nvPr/>
        </p:nvSpPr>
        <p:spPr>
          <a:xfrm>
            <a:off x="1341437" y="2012950"/>
            <a:ext cx="1146175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pen Sans SemiBold"/>
              <a:buNone/>
            </a:pPr>
            <a:r>
              <a:rPr lang="en-US" sz="18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NEGOCIE</a:t>
            </a:r>
            <a:endParaRPr sz="1800" dirty="0"/>
          </a:p>
        </p:txBody>
      </p:sp>
      <p:sp>
        <p:nvSpPr>
          <p:cNvPr id="366" name="Google Shape;366;p22"/>
          <p:cNvSpPr txBox="1"/>
          <p:nvPr/>
        </p:nvSpPr>
        <p:spPr>
          <a:xfrm>
            <a:off x="9782175" y="2973387"/>
            <a:ext cx="1150937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pen Sans SemiBold"/>
              <a:buNone/>
            </a:pPr>
            <a:r>
              <a:rPr lang="en-US" sz="18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STARTUP</a:t>
            </a:r>
            <a:endParaRPr sz="1800" dirty="0"/>
          </a:p>
        </p:txBody>
      </p:sp>
      <p:sp>
        <p:nvSpPr>
          <p:cNvPr id="367" name="Google Shape;367;p22"/>
          <p:cNvSpPr txBox="1"/>
          <p:nvPr/>
        </p:nvSpPr>
        <p:spPr>
          <a:xfrm>
            <a:off x="9297987" y="4737100"/>
            <a:ext cx="834841" cy="319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pen Sans SemiBold"/>
              <a:buNone/>
            </a:pPr>
            <a:r>
              <a:rPr lang="en-US" sz="18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IDEIA</a:t>
            </a:r>
            <a:endParaRPr sz="1800" dirty="0"/>
          </a:p>
        </p:txBody>
      </p:sp>
      <p:sp>
        <p:nvSpPr>
          <p:cNvPr id="368" name="Google Shape;368;p22"/>
          <p:cNvSpPr txBox="1"/>
          <p:nvPr/>
        </p:nvSpPr>
        <p:spPr>
          <a:xfrm>
            <a:off x="9297987" y="1173162"/>
            <a:ext cx="1265237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pen Sans SemiBold"/>
              <a:buNone/>
            </a:pPr>
            <a:r>
              <a:rPr lang="en-US" sz="18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PLANO</a:t>
            </a:r>
            <a:endParaRPr sz="1800" dirty="0"/>
          </a:p>
        </p:txBody>
      </p:sp>
      <p:sp>
        <p:nvSpPr>
          <p:cNvPr id="369" name="Google Shape;369;p22"/>
          <p:cNvSpPr txBox="1"/>
          <p:nvPr/>
        </p:nvSpPr>
        <p:spPr>
          <a:xfrm>
            <a:off x="9683750" y="3257550"/>
            <a:ext cx="16113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370" name="Google Shape;370;p22"/>
          <p:cNvSpPr txBox="1"/>
          <p:nvPr/>
        </p:nvSpPr>
        <p:spPr>
          <a:xfrm>
            <a:off x="9207500" y="4999037"/>
            <a:ext cx="16113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371" name="Google Shape;371;p22"/>
          <p:cNvSpPr txBox="1"/>
          <p:nvPr/>
        </p:nvSpPr>
        <p:spPr>
          <a:xfrm>
            <a:off x="993775" y="2246312"/>
            <a:ext cx="1565275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372" name="Google Shape;372;p22"/>
          <p:cNvSpPr txBox="1"/>
          <p:nvPr/>
        </p:nvSpPr>
        <p:spPr>
          <a:xfrm>
            <a:off x="1003300" y="4056062"/>
            <a:ext cx="1565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373" name="Google Shape;373;p22"/>
          <p:cNvSpPr txBox="1"/>
          <p:nvPr/>
        </p:nvSpPr>
        <p:spPr>
          <a:xfrm>
            <a:off x="1839912" y="5688012"/>
            <a:ext cx="1565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6" name="Google Shape;3466;p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5" y="0"/>
            <a:ext cx="12188825" cy="6848475"/>
          </a:xfrm>
          <a:prstGeom prst="rect">
            <a:avLst/>
          </a:prstGeom>
          <a:noFill/>
          <a:ln>
            <a:noFill/>
          </a:ln>
        </p:spPr>
      </p:pic>
      <p:sp>
        <p:nvSpPr>
          <p:cNvPr id="3467" name="Google Shape;3467;p112"/>
          <p:cNvSpPr/>
          <p:nvPr/>
        </p:nvSpPr>
        <p:spPr>
          <a:xfrm>
            <a:off x="4762" y="1587"/>
            <a:ext cx="12187237" cy="684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68" name="Google Shape;3468;p1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81400" y="971550"/>
            <a:ext cx="5029200" cy="4843462"/>
          </a:xfrm>
          <a:prstGeom prst="rect">
            <a:avLst/>
          </a:prstGeom>
          <a:noFill/>
          <a:ln>
            <a:noFill/>
          </a:ln>
        </p:spPr>
      </p:pic>
      <p:sp>
        <p:nvSpPr>
          <p:cNvPr id="3469" name="Google Shape;3469;p112"/>
          <p:cNvSpPr txBox="1"/>
          <p:nvPr/>
        </p:nvSpPr>
        <p:spPr>
          <a:xfrm>
            <a:off x="1071562" y="976312"/>
            <a:ext cx="169545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3470" name="Google Shape;3470;p112"/>
          <p:cNvSpPr txBox="1"/>
          <p:nvPr/>
        </p:nvSpPr>
        <p:spPr>
          <a:xfrm>
            <a:off x="10048875" y="3244850"/>
            <a:ext cx="16954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3471" name="Google Shape;3471;p112"/>
          <p:cNvSpPr/>
          <p:nvPr/>
        </p:nvSpPr>
        <p:spPr>
          <a:xfrm>
            <a:off x="2524125" y="4562475"/>
            <a:ext cx="823912" cy="828675"/>
          </a:xfrm>
          <a:custGeom>
            <a:avLst/>
            <a:gdLst/>
            <a:ahLst/>
            <a:cxnLst/>
            <a:rect l="l" t="t" r="r" b="b"/>
            <a:pathLst>
              <a:path w="190" h="191" extrusionOk="0">
                <a:moveTo>
                  <a:pt x="9" y="111"/>
                </a:moveTo>
                <a:cubicBezTo>
                  <a:pt x="0" y="64"/>
                  <a:pt x="32" y="18"/>
                  <a:pt x="79" y="9"/>
                </a:cubicBezTo>
                <a:cubicBezTo>
                  <a:pt x="127" y="0"/>
                  <a:pt x="173" y="32"/>
                  <a:pt x="182" y="80"/>
                </a:cubicBezTo>
                <a:cubicBezTo>
                  <a:pt x="190" y="128"/>
                  <a:pt x="159" y="174"/>
                  <a:pt x="111" y="182"/>
                </a:cubicBezTo>
                <a:cubicBezTo>
                  <a:pt x="63" y="191"/>
                  <a:pt x="17" y="159"/>
                  <a:pt x="9" y="111"/>
                </a:cubicBezTo>
                <a:close/>
              </a:path>
            </a:pathLst>
          </a:custGeom>
          <a:solidFill>
            <a:srgbClr val="272F3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2" name="Google Shape;3472;p112"/>
          <p:cNvSpPr/>
          <p:nvPr/>
        </p:nvSpPr>
        <p:spPr>
          <a:xfrm>
            <a:off x="2181225" y="2670175"/>
            <a:ext cx="828675" cy="828675"/>
          </a:xfrm>
          <a:custGeom>
            <a:avLst/>
            <a:gdLst/>
            <a:ahLst/>
            <a:cxnLst/>
            <a:rect l="l" t="t" r="r" b="b"/>
            <a:pathLst>
              <a:path w="191" h="191" extrusionOk="0">
                <a:moveTo>
                  <a:pt x="9" y="111"/>
                </a:moveTo>
                <a:cubicBezTo>
                  <a:pt x="0" y="63"/>
                  <a:pt x="32" y="18"/>
                  <a:pt x="80" y="9"/>
                </a:cubicBezTo>
                <a:cubicBezTo>
                  <a:pt x="128" y="0"/>
                  <a:pt x="173" y="32"/>
                  <a:pt x="182" y="80"/>
                </a:cubicBezTo>
                <a:cubicBezTo>
                  <a:pt x="191" y="128"/>
                  <a:pt x="159" y="173"/>
                  <a:pt x="111" y="182"/>
                </a:cubicBezTo>
                <a:cubicBezTo>
                  <a:pt x="63" y="191"/>
                  <a:pt x="18" y="159"/>
                  <a:pt x="9" y="111"/>
                </a:cubicBezTo>
                <a:close/>
              </a:path>
            </a:pathLst>
          </a:custGeom>
          <a:solidFill>
            <a:srgbClr val="9DBDC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3" name="Google Shape;3473;p112"/>
          <p:cNvSpPr/>
          <p:nvPr/>
        </p:nvSpPr>
        <p:spPr>
          <a:xfrm>
            <a:off x="2779712" y="769937"/>
            <a:ext cx="823912" cy="828675"/>
          </a:xfrm>
          <a:custGeom>
            <a:avLst/>
            <a:gdLst/>
            <a:ahLst/>
            <a:cxnLst/>
            <a:rect l="l" t="t" r="r" b="b"/>
            <a:pathLst>
              <a:path w="190" h="191" extrusionOk="0">
                <a:moveTo>
                  <a:pt x="8" y="111"/>
                </a:moveTo>
                <a:cubicBezTo>
                  <a:pt x="0" y="63"/>
                  <a:pt x="31" y="17"/>
                  <a:pt x="79" y="9"/>
                </a:cubicBezTo>
                <a:cubicBezTo>
                  <a:pt x="127" y="0"/>
                  <a:pt x="173" y="32"/>
                  <a:pt x="182" y="79"/>
                </a:cubicBezTo>
                <a:cubicBezTo>
                  <a:pt x="190" y="127"/>
                  <a:pt x="159" y="173"/>
                  <a:pt x="111" y="182"/>
                </a:cubicBezTo>
                <a:cubicBezTo>
                  <a:pt x="63" y="191"/>
                  <a:pt x="17" y="159"/>
                  <a:pt x="8" y="1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4" name="Google Shape;3474;p112"/>
          <p:cNvSpPr/>
          <p:nvPr/>
        </p:nvSpPr>
        <p:spPr>
          <a:xfrm>
            <a:off x="9234487" y="3060700"/>
            <a:ext cx="763587" cy="763587"/>
          </a:xfrm>
          <a:prstGeom prst="ellipse">
            <a:avLst/>
          </a:prstGeom>
          <a:solidFill>
            <a:srgbClr val="FF3D2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5" name="Google Shape;3475;p112"/>
          <p:cNvSpPr/>
          <p:nvPr/>
        </p:nvSpPr>
        <p:spPr>
          <a:xfrm>
            <a:off x="8750300" y="4818062"/>
            <a:ext cx="762000" cy="763587"/>
          </a:xfrm>
          <a:prstGeom prst="ellipse">
            <a:avLst/>
          </a:prstGeom>
          <a:solidFill>
            <a:srgbClr val="DAEAE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6" name="Google Shape;3476;p112"/>
          <p:cNvSpPr txBox="1"/>
          <p:nvPr/>
        </p:nvSpPr>
        <p:spPr>
          <a:xfrm>
            <a:off x="1309687" y="722312"/>
            <a:ext cx="1635125" cy="42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Open Sans SemiBold"/>
              <a:buNone/>
            </a:pPr>
            <a:r>
              <a:rPr lang="en-US" sz="19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EDUCACAO</a:t>
            </a:r>
            <a:endParaRPr dirty="0"/>
          </a:p>
        </p:txBody>
      </p:sp>
      <p:sp>
        <p:nvSpPr>
          <p:cNvPr id="3477" name="Google Shape;3477;p112"/>
          <p:cNvSpPr txBox="1"/>
          <p:nvPr/>
        </p:nvSpPr>
        <p:spPr>
          <a:xfrm>
            <a:off x="1878012" y="4470400"/>
            <a:ext cx="733425" cy="42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Open Sans SemiBold"/>
              <a:buNone/>
            </a:pPr>
            <a:r>
              <a:rPr lang="en-US" sz="19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IDEIA</a:t>
            </a:r>
            <a:endParaRPr dirty="0"/>
          </a:p>
        </p:txBody>
      </p:sp>
      <p:sp>
        <p:nvSpPr>
          <p:cNvPr id="3478" name="Google Shape;3478;p112"/>
          <p:cNvSpPr txBox="1"/>
          <p:nvPr/>
        </p:nvSpPr>
        <p:spPr>
          <a:xfrm>
            <a:off x="1071562" y="2609850"/>
            <a:ext cx="1206500" cy="42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Open Sans SemiBold"/>
              <a:buNone/>
            </a:pPr>
            <a:r>
              <a:rPr lang="en-US" sz="19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PROJETO</a:t>
            </a:r>
            <a:endParaRPr dirty="0"/>
          </a:p>
        </p:txBody>
      </p:sp>
      <p:sp>
        <p:nvSpPr>
          <p:cNvPr id="3479" name="Google Shape;3479;p112"/>
          <p:cNvSpPr txBox="1"/>
          <p:nvPr/>
        </p:nvSpPr>
        <p:spPr>
          <a:xfrm>
            <a:off x="10136187" y="2965450"/>
            <a:ext cx="1362075" cy="42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Open Sans SemiBold"/>
              <a:buNone/>
            </a:pPr>
            <a:r>
              <a:rPr lang="en-US" sz="19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NEGOCIE</a:t>
            </a:r>
            <a:endParaRPr dirty="0"/>
          </a:p>
        </p:txBody>
      </p:sp>
      <p:sp>
        <p:nvSpPr>
          <p:cNvPr id="3480" name="Google Shape;3480;p112"/>
          <p:cNvSpPr txBox="1"/>
          <p:nvPr/>
        </p:nvSpPr>
        <p:spPr>
          <a:xfrm>
            <a:off x="9652000" y="4725987"/>
            <a:ext cx="1622425" cy="42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Open Sans SemiBold"/>
              <a:buNone/>
            </a:pPr>
            <a:r>
              <a:rPr lang="en-US" sz="19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TIME</a:t>
            </a:r>
            <a:endParaRPr dirty="0"/>
          </a:p>
        </p:txBody>
      </p:sp>
      <p:sp>
        <p:nvSpPr>
          <p:cNvPr id="3481" name="Google Shape;3481;p112"/>
          <p:cNvSpPr/>
          <p:nvPr/>
        </p:nvSpPr>
        <p:spPr>
          <a:xfrm>
            <a:off x="2559050" y="3533775"/>
            <a:ext cx="220662" cy="1028700"/>
          </a:xfrm>
          <a:custGeom>
            <a:avLst/>
            <a:gdLst/>
            <a:ahLst/>
            <a:cxnLst/>
            <a:rect l="l" t="t" r="r" b="b"/>
            <a:pathLst>
              <a:path w="51" h="237" extrusionOk="0">
                <a:moveTo>
                  <a:pt x="47" y="236"/>
                </a:moveTo>
                <a:cubicBezTo>
                  <a:pt x="45" y="237"/>
                  <a:pt x="43" y="236"/>
                  <a:pt x="42" y="233"/>
                </a:cubicBezTo>
                <a:cubicBezTo>
                  <a:pt x="30" y="197"/>
                  <a:pt x="20" y="159"/>
                  <a:pt x="13" y="121"/>
                </a:cubicBezTo>
                <a:cubicBezTo>
                  <a:pt x="6" y="83"/>
                  <a:pt x="2" y="44"/>
                  <a:pt x="1" y="5"/>
                </a:cubicBezTo>
                <a:cubicBezTo>
                  <a:pt x="0" y="3"/>
                  <a:pt x="2" y="1"/>
                  <a:pt x="5" y="0"/>
                </a:cubicBezTo>
                <a:cubicBezTo>
                  <a:pt x="7" y="0"/>
                  <a:pt x="9" y="2"/>
                  <a:pt x="9" y="5"/>
                </a:cubicBezTo>
                <a:cubicBezTo>
                  <a:pt x="11" y="43"/>
                  <a:pt x="15" y="81"/>
                  <a:pt x="22" y="119"/>
                </a:cubicBezTo>
                <a:cubicBezTo>
                  <a:pt x="29" y="157"/>
                  <a:pt x="38" y="195"/>
                  <a:pt x="50" y="231"/>
                </a:cubicBezTo>
                <a:cubicBezTo>
                  <a:pt x="51" y="233"/>
                  <a:pt x="50" y="235"/>
                  <a:pt x="48" y="236"/>
                </a:cubicBezTo>
                <a:cubicBezTo>
                  <a:pt x="47" y="236"/>
                  <a:pt x="47" y="236"/>
                  <a:pt x="47" y="2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2" name="Google Shape;3482;p112"/>
          <p:cNvSpPr/>
          <p:nvPr/>
        </p:nvSpPr>
        <p:spPr>
          <a:xfrm>
            <a:off x="2662237" y="1651000"/>
            <a:ext cx="415925" cy="976312"/>
          </a:xfrm>
          <a:custGeom>
            <a:avLst/>
            <a:gdLst/>
            <a:ahLst/>
            <a:cxnLst/>
            <a:rect l="l" t="t" r="r" b="b"/>
            <a:pathLst>
              <a:path w="96" h="225" extrusionOk="0">
                <a:moveTo>
                  <a:pt x="4" y="224"/>
                </a:moveTo>
                <a:cubicBezTo>
                  <a:pt x="2" y="223"/>
                  <a:pt x="0" y="221"/>
                  <a:pt x="1" y="219"/>
                </a:cubicBezTo>
                <a:cubicBezTo>
                  <a:pt x="10" y="181"/>
                  <a:pt x="22" y="144"/>
                  <a:pt x="36" y="108"/>
                </a:cubicBezTo>
                <a:cubicBezTo>
                  <a:pt x="51" y="72"/>
                  <a:pt x="68" y="37"/>
                  <a:pt x="87" y="3"/>
                </a:cubicBezTo>
                <a:cubicBezTo>
                  <a:pt x="88" y="1"/>
                  <a:pt x="91" y="0"/>
                  <a:pt x="93" y="2"/>
                </a:cubicBezTo>
                <a:cubicBezTo>
                  <a:pt x="95" y="3"/>
                  <a:pt x="96" y="5"/>
                  <a:pt x="95" y="8"/>
                </a:cubicBezTo>
                <a:cubicBezTo>
                  <a:pt x="76" y="41"/>
                  <a:pt x="59" y="76"/>
                  <a:pt x="44" y="111"/>
                </a:cubicBezTo>
                <a:cubicBezTo>
                  <a:pt x="30" y="147"/>
                  <a:pt x="19" y="184"/>
                  <a:pt x="10" y="221"/>
                </a:cubicBezTo>
                <a:cubicBezTo>
                  <a:pt x="9" y="223"/>
                  <a:pt x="7" y="225"/>
                  <a:pt x="4" y="224"/>
                </a:cubicBezTo>
                <a:cubicBezTo>
                  <a:pt x="4" y="224"/>
                  <a:pt x="4" y="224"/>
                  <a:pt x="4" y="2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3" name="Google Shape;3483;p112"/>
          <p:cNvSpPr/>
          <p:nvPr/>
        </p:nvSpPr>
        <p:spPr>
          <a:xfrm>
            <a:off x="9326562" y="3894137"/>
            <a:ext cx="277812" cy="911225"/>
          </a:xfrm>
          <a:custGeom>
            <a:avLst/>
            <a:gdLst/>
            <a:ahLst/>
            <a:cxnLst/>
            <a:rect l="l" t="t" r="r" b="b"/>
            <a:pathLst>
              <a:path w="64" h="210" extrusionOk="0">
                <a:moveTo>
                  <a:pt x="5" y="210"/>
                </a:moveTo>
                <a:cubicBezTo>
                  <a:pt x="4" y="210"/>
                  <a:pt x="4" y="210"/>
                  <a:pt x="3" y="209"/>
                </a:cubicBezTo>
                <a:cubicBezTo>
                  <a:pt x="1" y="208"/>
                  <a:pt x="0" y="206"/>
                  <a:pt x="1" y="204"/>
                </a:cubicBezTo>
                <a:cubicBezTo>
                  <a:pt x="27" y="140"/>
                  <a:pt x="45" y="73"/>
                  <a:pt x="55" y="4"/>
                </a:cubicBezTo>
                <a:cubicBezTo>
                  <a:pt x="55" y="2"/>
                  <a:pt x="57" y="0"/>
                  <a:pt x="60" y="1"/>
                </a:cubicBezTo>
                <a:cubicBezTo>
                  <a:pt x="62" y="1"/>
                  <a:pt x="64" y="3"/>
                  <a:pt x="63" y="6"/>
                </a:cubicBezTo>
                <a:cubicBezTo>
                  <a:pt x="54" y="75"/>
                  <a:pt x="36" y="143"/>
                  <a:pt x="9" y="207"/>
                </a:cubicBezTo>
                <a:cubicBezTo>
                  <a:pt x="8" y="209"/>
                  <a:pt x="7" y="210"/>
                  <a:pt x="5" y="2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4" name="Google Shape;3484;p112"/>
          <p:cNvSpPr/>
          <p:nvPr/>
        </p:nvSpPr>
        <p:spPr>
          <a:xfrm>
            <a:off x="4448175" y="4427537"/>
            <a:ext cx="603250" cy="723900"/>
          </a:xfrm>
          <a:custGeom>
            <a:avLst/>
            <a:gdLst/>
            <a:ahLst/>
            <a:cxnLst/>
            <a:rect l="l" t="t" r="r" b="b"/>
            <a:pathLst>
              <a:path w="139" h="167" extrusionOk="0">
                <a:moveTo>
                  <a:pt x="93" y="161"/>
                </a:moveTo>
                <a:cubicBezTo>
                  <a:pt x="93" y="164"/>
                  <a:pt x="91" y="167"/>
                  <a:pt x="87" y="167"/>
                </a:cubicBezTo>
                <a:cubicBezTo>
                  <a:pt x="52" y="167"/>
                  <a:pt x="52" y="167"/>
                  <a:pt x="52" y="167"/>
                </a:cubicBezTo>
                <a:cubicBezTo>
                  <a:pt x="49" y="167"/>
                  <a:pt x="46" y="164"/>
                  <a:pt x="46" y="161"/>
                </a:cubicBezTo>
                <a:cubicBezTo>
                  <a:pt x="46" y="161"/>
                  <a:pt x="46" y="161"/>
                  <a:pt x="46" y="161"/>
                </a:cubicBezTo>
                <a:cubicBezTo>
                  <a:pt x="46" y="158"/>
                  <a:pt x="49" y="155"/>
                  <a:pt x="52" y="155"/>
                </a:cubicBezTo>
                <a:cubicBezTo>
                  <a:pt x="87" y="155"/>
                  <a:pt x="87" y="155"/>
                  <a:pt x="87" y="155"/>
                </a:cubicBezTo>
                <a:cubicBezTo>
                  <a:pt x="91" y="155"/>
                  <a:pt x="93" y="158"/>
                  <a:pt x="93" y="161"/>
                </a:cubicBezTo>
                <a:close/>
                <a:moveTo>
                  <a:pt x="93" y="146"/>
                </a:moveTo>
                <a:cubicBezTo>
                  <a:pt x="93" y="143"/>
                  <a:pt x="91" y="140"/>
                  <a:pt x="87" y="140"/>
                </a:cubicBezTo>
                <a:cubicBezTo>
                  <a:pt x="52" y="140"/>
                  <a:pt x="52" y="140"/>
                  <a:pt x="52" y="140"/>
                </a:cubicBezTo>
                <a:cubicBezTo>
                  <a:pt x="49" y="140"/>
                  <a:pt x="46" y="143"/>
                  <a:pt x="46" y="146"/>
                </a:cubicBezTo>
                <a:cubicBezTo>
                  <a:pt x="46" y="146"/>
                  <a:pt x="46" y="146"/>
                  <a:pt x="46" y="146"/>
                </a:cubicBezTo>
                <a:cubicBezTo>
                  <a:pt x="46" y="149"/>
                  <a:pt x="49" y="152"/>
                  <a:pt x="52" y="152"/>
                </a:cubicBezTo>
                <a:cubicBezTo>
                  <a:pt x="87" y="152"/>
                  <a:pt x="87" y="152"/>
                  <a:pt x="87" y="152"/>
                </a:cubicBezTo>
                <a:cubicBezTo>
                  <a:pt x="91" y="152"/>
                  <a:pt x="93" y="149"/>
                  <a:pt x="93" y="146"/>
                </a:cubicBezTo>
                <a:close/>
                <a:moveTo>
                  <a:pt x="75" y="82"/>
                </a:moveTo>
                <a:cubicBezTo>
                  <a:pt x="68" y="82"/>
                  <a:pt x="68" y="82"/>
                  <a:pt x="68" y="82"/>
                </a:cubicBezTo>
                <a:cubicBezTo>
                  <a:pt x="64" y="82"/>
                  <a:pt x="64" y="82"/>
                  <a:pt x="64" y="82"/>
                </a:cubicBezTo>
                <a:cubicBezTo>
                  <a:pt x="64" y="137"/>
                  <a:pt x="64" y="137"/>
                  <a:pt x="64" y="137"/>
                </a:cubicBezTo>
                <a:cubicBezTo>
                  <a:pt x="66" y="137"/>
                  <a:pt x="68" y="137"/>
                  <a:pt x="70" y="137"/>
                </a:cubicBezTo>
                <a:cubicBezTo>
                  <a:pt x="70" y="137"/>
                  <a:pt x="70" y="137"/>
                  <a:pt x="70" y="137"/>
                </a:cubicBezTo>
                <a:cubicBezTo>
                  <a:pt x="70" y="137"/>
                  <a:pt x="70" y="137"/>
                  <a:pt x="70" y="137"/>
                </a:cubicBezTo>
                <a:cubicBezTo>
                  <a:pt x="70" y="137"/>
                  <a:pt x="70" y="137"/>
                  <a:pt x="70" y="137"/>
                </a:cubicBezTo>
                <a:cubicBezTo>
                  <a:pt x="70" y="137"/>
                  <a:pt x="70" y="137"/>
                  <a:pt x="70" y="137"/>
                </a:cubicBezTo>
                <a:cubicBezTo>
                  <a:pt x="72" y="137"/>
                  <a:pt x="74" y="137"/>
                  <a:pt x="75" y="137"/>
                </a:cubicBezTo>
                <a:lnTo>
                  <a:pt x="75" y="82"/>
                </a:lnTo>
                <a:close/>
                <a:moveTo>
                  <a:pt x="50" y="60"/>
                </a:moveTo>
                <a:cubicBezTo>
                  <a:pt x="46" y="60"/>
                  <a:pt x="42" y="64"/>
                  <a:pt x="42" y="69"/>
                </a:cubicBezTo>
                <a:cubicBezTo>
                  <a:pt x="42" y="73"/>
                  <a:pt x="46" y="77"/>
                  <a:pt x="50" y="77"/>
                </a:cubicBezTo>
                <a:cubicBezTo>
                  <a:pt x="59" y="77"/>
                  <a:pt x="59" y="77"/>
                  <a:pt x="59" y="77"/>
                </a:cubicBezTo>
                <a:cubicBezTo>
                  <a:pt x="59" y="69"/>
                  <a:pt x="59" y="69"/>
                  <a:pt x="59" y="69"/>
                </a:cubicBezTo>
                <a:cubicBezTo>
                  <a:pt x="59" y="64"/>
                  <a:pt x="55" y="60"/>
                  <a:pt x="50" y="60"/>
                </a:cubicBezTo>
                <a:close/>
                <a:moveTo>
                  <a:pt x="98" y="69"/>
                </a:moveTo>
                <a:cubicBezTo>
                  <a:pt x="98" y="64"/>
                  <a:pt x="94" y="60"/>
                  <a:pt x="89" y="60"/>
                </a:cubicBezTo>
                <a:cubicBezTo>
                  <a:pt x="85" y="60"/>
                  <a:pt x="81" y="64"/>
                  <a:pt x="81" y="69"/>
                </a:cubicBezTo>
                <a:cubicBezTo>
                  <a:pt x="81" y="77"/>
                  <a:pt x="81" y="77"/>
                  <a:pt x="81" y="77"/>
                </a:cubicBezTo>
                <a:cubicBezTo>
                  <a:pt x="89" y="77"/>
                  <a:pt x="89" y="77"/>
                  <a:pt x="89" y="77"/>
                </a:cubicBezTo>
                <a:cubicBezTo>
                  <a:pt x="94" y="77"/>
                  <a:pt x="98" y="73"/>
                  <a:pt x="98" y="69"/>
                </a:cubicBezTo>
                <a:close/>
                <a:moveTo>
                  <a:pt x="116" y="53"/>
                </a:moveTo>
                <a:cubicBezTo>
                  <a:pt x="112" y="39"/>
                  <a:pt x="94" y="22"/>
                  <a:pt x="70" y="22"/>
                </a:cubicBezTo>
                <a:cubicBezTo>
                  <a:pt x="45" y="22"/>
                  <a:pt x="27" y="39"/>
                  <a:pt x="24" y="53"/>
                </a:cubicBezTo>
                <a:cubicBezTo>
                  <a:pt x="21" y="65"/>
                  <a:pt x="23" y="75"/>
                  <a:pt x="29" y="86"/>
                </a:cubicBezTo>
                <a:cubicBezTo>
                  <a:pt x="34" y="95"/>
                  <a:pt x="39" y="103"/>
                  <a:pt x="43" y="113"/>
                </a:cubicBezTo>
                <a:cubicBezTo>
                  <a:pt x="45" y="118"/>
                  <a:pt x="46" y="125"/>
                  <a:pt x="47" y="131"/>
                </a:cubicBezTo>
                <a:cubicBezTo>
                  <a:pt x="48" y="135"/>
                  <a:pt x="50" y="137"/>
                  <a:pt x="55" y="137"/>
                </a:cubicBezTo>
                <a:cubicBezTo>
                  <a:pt x="57" y="137"/>
                  <a:pt x="58" y="137"/>
                  <a:pt x="59" y="137"/>
                </a:cubicBezTo>
                <a:cubicBezTo>
                  <a:pt x="59" y="82"/>
                  <a:pt x="59" y="82"/>
                  <a:pt x="59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47" y="82"/>
                  <a:pt x="43" y="81"/>
                  <a:pt x="41" y="78"/>
                </a:cubicBezTo>
                <a:cubicBezTo>
                  <a:pt x="38" y="76"/>
                  <a:pt x="37" y="72"/>
                  <a:pt x="37" y="69"/>
                </a:cubicBezTo>
                <a:cubicBezTo>
                  <a:pt x="37" y="65"/>
                  <a:pt x="38" y="61"/>
                  <a:pt x="41" y="59"/>
                </a:cubicBezTo>
                <a:cubicBezTo>
                  <a:pt x="43" y="56"/>
                  <a:pt x="47" y="55"/>
                  <a:pt x="50" y="55"/>
                </a:cubicBezTo>
                <a:cubicBezTo>
                  <a:pt x="58" y="55"/>
                  <a:pt x="64" y="61"/>
                  <a:pt x="64" y="68"/>
                </a:cubicBezTo>
                <a:cubicBezTo>
                  <a:pt x="64" y="68"/>
                  <a:pt x="64" y="68"/>
                  <a:pt x="64" y="68"/>
                </a:cubicBezTo>
                <a:cubicBezTo>
                  <a:pt x="64" y="77"/>
                  <a:pt x="64" y="77"/>
                  <a:pt x="64" y="77"/>
                </a:cubicBezTo>
                <a:cubicBezTo>
                  <a:pt x="68" y="77"/>
                  <a:pt x="68" y="77"/>
                  <a:pt x="68" y="77"/>
                </a:cubicBezTo>
                <a:cubicBezTo>
                  <a:pt x="75" y="77"/>
                  <a:pt x="75" y="77"/>
                  <a:pt x="75" y="77"/>
                </a:cubicBezTo>
                <a:cubicBezTo>
                  <a:pt x="75" y="68"/>
                  <a:pt x="75" y="68"/>
                  <a:pt x="75" y="68"/>
                </a:cubicBezTo>
                <a:cubicBezTo>
                  <a:pt x="75" y="68"/>
                  <a:pt x="75" y="68"/>
                  <a:pt x="75" y="68"/>
                </a:cubicBezTo>
                <a:cubicBezTo>
                  <a:pt x="75" y="65"/>
                  <a:pt x="77" y="61"/>
                  <a:pt x="79" y="59"/>
                </a:cubicBezTo>
                <a:cubicBezTo>
                  <a:pt x="82" y="56"/>
                  <a:pt x="85" y="55"/>
                  <a:pt x="89" y="55"/>
                </a:cubicBezTo>
                <a:cubicBezTo>
                  <a:pt x="93" y="55"/>
                  <a:pt x="96" y="56"/>
                  <a:pt x="99" y="59"/>
                </a:cubicBezTo>
                <a:cubicBezTo>
                  <a:pt x="102" y="61"/>
                  <a:pt x="103" y="65"/>
                  <a:pt x="103" y="69"/>
                </a:cubicBezTo>
                <a:cubicBezTo>
                  <a:pt x="103" y="72"/>
                  <a:pt x="102" y="76"/>
                  <a:pt x="99" y="78"/>
                </a:cubicBezTo>
                <a:cubicBezTo>
                  <a:pt x="96" y="81"/>
                  <a:pt x="93" y="82"/>
                  <a:pt x="89" y="82"/>
                </a:cubicBezTo>
                <a:cubicBezTo>
                  <a:pt x="81" y="82"/>
                  <a:pt x="81" y="82"/>
                  <a:pt x="81" y="82"/>
                </a:cubicBezTo>
                <a:cubicBezTo>
                  <a:pt x="81" y="137"/>
                  <a:pt x="81" y="137"/>
                  <a:pt x="81" y="137"/>
                </a:cubicBezTo>
                <a:cubicBezTo>
                  <a:pt x="82" y="137"/>
                  <a:pt x="83" y="137"/>
                  <a:pt x="84" y="137"/>
                </a:cubicBezTo>
                <a:cubicBezTo>
                  <a:pt x="90" y="137"/>
                  <a:pt x="91" y="135"/>
                  <a:pt x="92" y="131"/>
                </a:cubicBezTo>
                <a:cubicBezTo>
                  <a:pt x="93" y="125"/>
                  <a:pt x="94" y="118"/>
                  <a:pt x="97" y="113"/>
                </a:cubicBezTo>
                <a:cubicBezTo>
                  <a:pt x="101" y="103"/>
                  <a:pt x="106" y="95"/>
                  <a:pt x="111" y="86"/>
                </a:cubicBezTo>
                <a:cubicBezTo>
                  <a:pt x="116" y="75"/>
                  <a:pt x="119" y="65"/>
                  <a:pt x="116" y="53"/>
                </a:cubicBezTo>
                <a:close/>
                <a:moveTo>
                  <a:pt x="75" y="5"/>
                </a:moveTo>
                <a:cubicBezTo>
                  <a:pt x="75" y="2"/>
                  <a:pt x="73" y="0"/>
                  <a:pt x="70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67" y="0"/>
                  <a:pt x="65" y="2"/>
                  <a:pt x="65" y="5"/>
                </a:cubicBezTo>
                <a:cubicBezTo>
                  <a:pt x="65" y="15"/>
                  <a:pt x="65" y="15"/>
                  <a:pt x="65" y="15"/>
                </a:cubicBezTo>
                <a:cubicBezTo>
                  <a:pt x="65" y="17"/>
                  <a:pt x="67" y="20"/>
                  <a:pt x="70" y="20"/>
                </a:cubicBezTo>
                <a:cubicBezTo>
                  <a:pt x="70" y="20"/>
                  <a:pt x="70" y="20"/>
                  <a:pt x="70" y="20"/>
                </a:cubicBezTo>
                <a:cubicBezTo>
                  <a:pt x="73" y="20"/>
                  <a:pt x="75" y="17"/>
                  <a:pt x="75" y="15"/>
                </a:cubicBezTo>
                <a:lnTo>
                  <a:pt x="75" y="5"/>
                </a:lnTo>
                <a:close/>
                <a:moveTo>
                  <a:pt x="103" y="14"/>
                </a:moveTo>
                <a:cubicBezTo>
                  <a:pt x="104" y="11"/>
                  <a:pt x="103" y="8"/>
                  <a:pt x="101" y="7"/>
                </a:cubicBezTo>
                <a:cubicBezTo>
                  <a:pt x="101" y="7"/>
                  <a:pt x="101" y="7"/>
                  <a:pt x="101" y="7"/>
                </a:cubicBezTo>
                <a:cubicBezTo>
                  <a:pt x="99" y="5"/>
                  <a:pt x="95" y="6"/>
                  <a:pt x="94" y="9"/>
                </a:cubicBezTo>
                <a:cubicBezTo>
                  <a:pt x="90" y="17"/>
                  <a:pt x="90" y="17"/>
                  <a:pt x="90" y="17"/>
                </a:cubicBezTo>
                <a:cubicBezTo>
                  <a:pt x="88" y="19"/>
                  <a:pt x="89" y="22"/>
                  <a:pt x="92" y="24"/>
                </a:cubicBezTo>
                <a:cubicBezTo>
                  <a:pt x="92" y="24"/>
                  <a:pt x="92" y="24"/>
                  <a:pt x="92" y="24"/>
                </a:cubicBezTo>
                <a:cubicBezTo>
                  <a:pt x="94" y="25"/>
                  <a:pt x="97" y="24"/>
                  <a:pt x="99" y="22"/>
                </a:cubicBezTo>
                <a:lnTo>
                  <a:pt x="103" y="14"/>
                </a:lnTo>
                <a:close/>
                <a:moveTo>
                  <a:pt x="124" y="30"/>
                </a:moveTo>
                <a:cubicBezTo>
                  <a:pt x="126" y="28"/>
                  <a:pt x="126" y="25"/>
                  <a:pt x="124" y="23"/>
                </a:cubicBezTo>
                <a:cubicBezTo>
                  <a:pt x="124" y="23"/>
                  <a:pt x="124" y="23"/>
                  <a:pt x="124" y="23"/>
                </a:cubicBezTo>
                <a:cubicBezTo>
                  <a:pt x="122" y="21"/>
                  <a:pt x="119" y="20"/>
                  <a:pt x="117" y="22"/>
                </a:cubicBezTo>
                <a:cubicBezTo>
                  <a:pt x="110" y="29"/>
                  <a:pt x="110" y="29"/>
                  <a:pt x="110" y="29"/>
                </a:cubicBezTo>
                <a:cubicBezTo>
                  <a:pt x="108" y="30"/>
                  <a:pt x="108" y="34"/>
                  <a:pt x="110" y="36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1" y="38"/>
                  <a:pt x="115" y="38"/>
                  <a:pt x="117" y="36"/>
                </a:cubicBezTo>
                <a:lnTo>
                  <a:pt x="124" y="30"/>
                </a:lnTo>
                <a:close/>
                <a:moveTo>
                  <a:pt x="135" y="55"/>
                </a:moveTo>
                <a:cubicBezTo>
                  <a:pt x="137" y="54"/>
                  <a:pt x="139" y="52"/>
                  <a:pt x="139" y="49"/>
                </a:cubicBezTo>
                <a:cubicBezTo>
                  <a:pt x="139" y="49"/>
                  <a:pt x="139" y="49"/>
                  <a:pt x="139" y="49"/>
                </a:cubicBezTo>
                <a:cubicBezTo>
                  <a:pt x="138" y="46"/>
                  <a:pt x="136" y="44"/>
                  <a:pt x="133" y="45"/>
                </a:cubicBezTo>
                <a:cubicBezTo>
                  <a:pt x="124" y="47"/>
                  <a:pt x="124" y="47"/>
                  <a:pt x="124" y="47"/>
                </a:cubicBezTo>
                <a:cubicBezTo>
                  <a:pt x="121" y="47"/>
                  <a:pt x="119" y="50"/>
                  <a:pt x="120" y="52"/>
                </a:cubicBezTo>
                <a:cubicBezTo>
                  <a:pt x="120" y="52"/>
                  <a:pt x="120" y="52"/>
                  <a:pt x="120" y="52"/>
                </a:cubicBezTo>
                <a:cubicBezTo>
                  <a:pt x="120" y="55"/>
                  <a:pt x="123" y="57"/>
                  <a:pt x="126" y="56"/>
                </a:cubicBezTo>
                <a:lnTo>
                  <a:pt x="135" y="55"/>
                </a:lnTo>
                <a:close/>
                <a:moveTo>
                  <a:pt x="132" y="82"/>
                </a:moveTo>
                <a:cubicBezTo>
                  <a:pt x="135" y="83"/>
                  <a:pt x="138" y="81"/>
                  <a:pt x="138" y="78"/>
                </a:cubicBezTo>
                <a:cubicBezTo>
                  <a:pt x="138" y="78"/>
                  <a:pt x="138" y="78"/>
                  <a:pt x="138" y="78"/>
                </a:cubicBezTo>
                <a:cubicBezTo>
                  <a:pt x="139" y="75"/>
                  <a:pt x="137" y="73"/>
                  <a:pt x="135" y="72"/>
                </a:cubicBezTo>
                <a:cubicBezTo>
                  <a:pt x="125" y="70"/>
                  <a:pt x="125" y="70"/>
                  <a:pt x="125" y="70"/>
                </a:cubicBezTo>
                <a:cubicBezTo>
                  <a:pt x="123" y="70"/>
                  <a:pt x="120" y="71"/>
                  <a:pt x="119" y="74"/>
                </a:cubicBezTo>
                <a:cubicBezTo>
                  <a:pt x="119" y="74"/>
                  <a:pt x="119" y="74"/>
                  <a:pt x="119" y="74"/>
                </a:cubicBezTo>
                <a:cubicBezTo>
                  <a:pt x="119" y="77"/>
                  <a:pt x="121" y="80"/>
                  <a:pt x="123" y="80"/>
                </a:cubicBezTo>
                <a:lnTo>
                  <a:pt x="132" y="82"/>
                </a:lnTo>
                <a:close/>
                <a:moveTo>
                  <a:pt x="40" y="22"/>
                </a:moveTo>
                <a:cubicBezTo>
                  <a:pt x="42" y="24"/>
                  <a:pt x="45" y="25"/>
                  <a:pt x="47" y="24"/>
                </a:cubicBezTo>
                <a:cubicBezTo>
                  <a:pt x="47" y="24"/>
                  <a:pt x="47" y="24"/>
                  <a:pt x="47" y="24"/>
                </a:cubicBezTo>
                <a:cubicBezTo>
                  <a:pt x="50" y="22"/>
                  <a:pt x="51" y="19"/>
                  <a:pt x="49" y="17"/>
                </a:cubicBezTo>
                <a:cubicBezTo>
                  <a:pt x="45" y="9"/>
                  <a:pt x="45" y="9"/>
                  <a:pt x="45" y="9"/>
                </a:cubicBezTo>
                <a:cubicBezTo>
                  <a:pt x="43" y="6"/>
                  <a:pt x="40" y="5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5" y="8"/>
                  <a:pt x="35" y="11"/>
                  <a:pt x="36" y="14"/>
                </a:cubicBezTo>
                <a:lnTo>
                  <a:pt x="40" y="22"/>
                </a:lnTo>
                <a:close/>
                <a:moveTo>
                  <a:pt x="22" y="36"/>
                </a:moveTo>
                <a:cubicBezTo>
                  <a:pt x="24" y="38"/>
                  <a:pt x="27" y="38"/>
                  <a:pt x="29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31" y="34"/>
                  <a:pt x="31" y="30"/>
                  <a:pt x="29" y="29"/>
                </a:cubicBezTo>
                <a:cubicBezTo>
                  <a:pt x="22" y="22"/>
                  <a:pt x="22" y="22"/>
                  <a:pt x="22" y="22"/>
                </a:cubicBezTo>
                <a:cubicBezTo>
                  <a:pt x="20" y="20"/>
                  <a:pt x="17" y="21"/>
                  <a:pt x="15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3" y="25"/>
                  <a:pt x="13" y="28"/>
                  <a:pt x="15" y="30"/>
                </a:cubicBezTo>
                <a:lnTo>
                  <a:pt x="22" y="36"/>
                </a:lnTo>
                <a:close/>
                <a:moveTo>
                  <a:pt x="13" y="56"/>
                </a:moveTo>
                <a:cubicBezTo>
                  <a:pt x="16" y="57"/>
                  <a:pt x="19" y="55"/>
                  <a:pt x="19" y="52"/>
                </a:cubicBezTo>
                <a:cubicBezTo>
                  <a:pt x="19" y="52"/>
                  <a:pt x="19" y="52"/>
                  <a:pt x="19" y="52"/>
                </a:cubicBezTo>
                <a:cubicBezTo>
                  <a:pt x="20" y="50"/>
                  <a:pt x="18" y="47"/>
                  <a:pt x="15" y="47"/>
                </a:cubicBezTo>
                <a:cubicBezTo>
                  <a:pt x="6" y="45"/>
                  <a:pt x="6" y="45"/>
                  <a:pt x="6" y="45"/>
                </a:cubicBezTo>
                <a:cubicBezTo>
                  <a:pt x="3" y="44"/>
                  <a:pt x="1" y="46"/>
                  <a:pt x="0" y="49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52"/>
                  <a:pt x="1" y="54"/>
                  <a:pt x="4" y="55"/>
                </a:cubicBezTo>
                <a:lnTo>
                  <a:pt x="13" y="56"/>
                </a:lnTo>
                <a:close/>
                <a:moveTo>
                  <a:pt x="16" y="80"/>
                </a:moveTo>
                <a:cubicBezTo>
                  <a:pt x="18" y="80"/>
                  <a:pt x="20" y="77"/>
                  <a:pt x="20" y="74"/>
                </a:cubicBezTo>
                <a:cubicBezTo>
                  <a:pt x="20" y="74"/>
                  <a:pt x="20" y="74"/>
                  <a:pt x="20" y="74"/>
                </a:cubicBezTo>
                <a:cubicBezTo>
                  <a:pt x="19" y="71"/>
                  <a:pt x="16" y="70"/>
                  <a:pt x="14" y="70"/>
                </a:cubicBezTo>
                <a:cubicBezTo>
                  <a:pt x="4" y="72"/>
                  <a:pt x="4" y="72"/>
                  <a:pt x="4" y="72"/>
                </a:cubicBezTo>
                <a:cubicBezTo>
                  <a:pt x="2" y="73"/>
                  <a:pt x="0" y="75"/>
                  <a:pt x="0" y="78"/>
                </a:cubicBezTo>
                <a:cubicBezTo>
                  <a:pt x="0" y="78"/>
                  <a:pt x="0" y="78"/>
                  <a:pt x="0" y="78"/>
                </a:cubicBezTo>
                <a:cubicBezTo>
                  <a:pt x="1" y="81"/>
                  <a:pt x="4" y="83"/>
                  <a:pt x="6" y="82"/>
                </a:cubicBezTo>
                <a:lnTo>
                  <a:pt x="16" y="8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5" name="Google Shape;3485;p112"/>
          <p:cNvSpPr/>
          <p:nvPr/>
        </p:nvSpPr>
        <p:spPr>
          <a:xfrm>
            <a:off x="4279900" y="2417762"/>
            <a:ext cx="814387" cy="542925"/>
          </a:xfrm>
          <a:custGeom>
            <a:avLst/>
            <a:gdLst/>
            <a:ahLst/>
            <a:cxnLst/>
            <a:rect l="l" t="t" r="r" b="b"/>
            <a:pathLst>
              <a:path w="188" h="125" extrusionOk="0">
                <a:moveTo>
                  <a:pt x="150" y="12"/>
                </a:moveTo>
                <a:cubicBezTo>
                  <a:pt x="167" y="56"/>
                  <a:pt x="167" y="56"/>
                  <a:pt x="167" y="56"/>
                </a:cubicBezTo>
                <a:cubicBezTo>
                  <a:pt x="145" y="65"/>
                  <a:pt x="145" y="65"/>
                  <a:pt x="145" y="65"/>
                </a:cubicBezTo>
                <a:cubicBezTo>
                  <a:pt x="134" y="55"/>
                  <a:pt x="99" y="25"/>
                  <a:pt x="96" y="24"/>
                </a:cubicBezTo>
                <a:cubicBezTo>
                  <a:pt x="93" y="24"/>
                  <a:pt x="82" y="28"/>
                  <a:pt x="81" y="29"/>
                </a:cubicBezTo>
                <a:cubicBezTo>
                  <a:pt x="81" y="29"/>
                  <a:pt x="74" y="31"/>
                  <a:pt x="69" y="31"/>
                </a:cubicBezTo>
                <a:cubicBezTo>
                  <a:pt x="66" y="31"/>
                  <a:pt x="64" y="30"/>
                  <a:pt x="62" y="29"/>
                </a:cubicBezTo>
                <a:cubicBezTo>
                  <a:pt x="61" y="28"/>
                  <a:pt x="60" y="27"/>
                  <a:pt x="60" y="26"/>
                </a:cubicBezTo>
                <a:cubicBezTo>
                  <a:pt x="60" y="24"/>
                  <a:pt x="63" y="22"/>
                  <a:pt x="64" y="21"/>
                </a:cubicBezTo>
                <a:cubicBezTo>
                  <a:pt x="74" y="16"/>
                  <a:pt x="98" y="7"/>
                  <a:pt x="101" y="6"/>
                </a:cubicBezTo>
                <a:cubicBezTo>
                  <a:pt x="101" y="6"/>
                  <a:pt x="101" y="6"/>
                  <a:pt x="101" y="6"/>
                </a:cubicBezTo>
                <a:cubicBezTo>
                  <a:pt x="107" y="6"/>
                  <a:pt x="145" y="12"/>
                  <a:pt x="150" y="12"/>
                </a:cubicBezTo>
                <a:close/>
                <a:moveTo>
                  <a:pt x="165" y="0"/>
                </a:moveTo>
                <a:cubicBezTo>
                  <a:pt x="165" y="0"/>
                  <a:pt x="164" y="0"/>
                  <a:pt x="163" y="0"/>
                </a:cubicBezTo>
                <a:cubicBezTo>
                  <a:pt x="156" y="3"/>
                  <a:pt x="156" y="3"/>
                  <a:pt x="156" y="3"/>
                </a:cubicBezTo>
                <a:cubicBezTo>
                  <a:pt x="155" y="4"/>
                  <a:pt x="154" y="5"/>
                  <a:pt x="153" y="6"/>
                </a:cubicBezTo>
                <a:cubicBezTo>
                  <a:pt x="153" y="7"/>
                  <a:pt x="153" y="8"/>
                  <a:pt x="153" y="9"/>
                </a:cubicBezTo>
                <a:cubicBezTo>
                  <a:pt x="172" y="55"/>
                  <a:pt x="172" y="55"/>
                  <a:pt x="172" y="55"/>
                </a:cubicBezTo>
                <a:cubicBezTo>
                  <a:pt x="172" y="58"/>
                  <a:pt x="175" y="59"/>
                  <a:pt x="178" y="58"/>
                </a:cubicBezTo>
                <a:cubicBezTo>
                  <a:pt x="185" y="55"/>
                  <a:pt x="185" y="55"/>
                  <a:pt x="185" y="55"/>
                </a:cubicBezTo>
                <a:cubicBezTo>
                  <a:pt x="186" y="55"/>
                  <a:pt x="187" y="54"/>
                  <a:pt x="188" y="52"/>
                </a:cubicBezTo>
                <a:cubicBezTo>
                  <a:pt x="188" y="51"/>
                  <a:pt x="188" y="50"/>
                  <a:pt x="188" y="49"/>
                </a:cubicBezTo>
                <a:cubicBezTo>
                  <a:pt x="170" y="3"/>
                  <a:pt x="170" y="3"/>
                  <a:pt x="170" y="3"/>
                </a:cubicBezTo>
                <a:cubicBezTo>
                  <a:pt x="169" y="1"/>
                  <a:pt x="167" y="0"/>
                  <a:pt x="165" y="0"/>
                </a:cubicBezTo>
                <a:close/>
                <a:moveTo>
                  <a:pt x="1" y="63"/>
                </a:moveTo>
                <a:cubicBezTo>
                  <a:pt x="0" y="64"/>
                  <a:pt x="1" y="65"/>
                  <a:pt x="2" y="66"/>
                </a:cubicBezTo>
                <a:cubicBezTo>
                  <a:pt x="3" y="67"/>
                  <a:pt x="4" y="68"/>
                  <a:pt x="5" y="68"/>
                </a:cubicBezTo>
                <a:cubicBezTo>
                  <a:pt x="13" y="68"/>
                  <a:pt x="13" y="68"/>
                  <a:pt x="13" y="68"/>
                </a:cubicBezTo>
                <a:cubicBezTo>
                  <a:pt x="15" y="69"/>
                  <a:pt x="18" y="67"/>
                  <a:pt x="18" y="64"/>
                </a:cubicBezTo>
                <a:cubicBezTo>
                  <a:pt x="22" y="13"/>
                  <a:pt x="22" y="13"/>
                  <a:pt x="22" y="13"/>
                </a:cubicBezTo>
                <a:cubicBezTo>
                  <a:pt x="22" y="11"/>
                  <a:pt x="21" y="10"/>
                  <a:pt x="21" y="9"/>
                </a:cubicBezTo>
                <a:cubicBezTo>
                  <a:pt x="20" y="8"/>
                  <a:pt x="19" y="8"/>
                  <a:pt x="17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9" y="7"/>
                  <a:pt x="9" y="7"/>
                  <a:pt x="9" y="7"/>
                </a:cubicBezTo>
                <a:cubicBezTo>
                  <a:pt x="7" y="7"/>
                  <a:pt x="5" y="9"/>
                  <a:pt x="4" y="11"/>
                </a:cubicBezTo>
                <a:lnTo>
                  <a:pt x="1" y="63"/>
                </a:lnTo>
                <a:close/>
                <a:moveTo>
                  <a:pt x="78" y="108"/>
                </a:moveTo>
                <a:cubicBezTo>
                  <a:pt x="77" y="107"/>
                  <a:pt x="76" y="105"/>
                  <a:pt x="75" y="104"/>
                </a:cubicBezTo>
                <a:cubicBezTo>
                  <a:pt x="71" y="101"/>
                  <a:pt x="68" y="101"/>
                  <a:pt x="65" y="105"/>
                </a:cubicBezTo>
                <a:cubicBezTo>
                  <a:pt x="62" y="109"/>
                  <a:pt x="62" y="109"/>
                  <a:pt x="62" y="109"/>
                </a:cubicBezTo>
                <a:cubicBezTo>
                  <a:pt x="61" y="110"/>
                  <a:pt x="61" y="110"/>
                  <a:pt x="61" y="110"/>
                </a:cubicBezTo>
                <a:cubicBezTo>
                  <a:pt x="58" y="114"/>
                  <a:pt x="58" y="114"/>
                  <a:pt x="58" y="114"/>
                </a:cubicBezTo>
                <a:cubicBezTo>
                  <a:pt x="54" y="119"/>
                  <a:pt x="58" y="123"/>
                  <a:pt x="59" y="124"/>
                </a:cubicBezTo>
                <a:cubicBezTo>
                  <a:pt x="61" y="125"/>
                  <a:pt x="62" y="125"/>
                  <a:pt x="64" y="125"/>
                </a:cubicBezTo>
                <a:cubicBezTo>
                  <a:pt x="65" y="125"/>
                  <a:pt x="67" y="124"/>
                  <a:pt x="69" y="122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6" y="114"/>
                  <a:pt x="76" y="114"/>
                  <a:pt x="76" y="114"/>
                </a:cubicBezTo>
                <a:cubicBezTo>
                  <a:pt x="77" y="112"/>
                  <a:pt x="78" y="110"/>
                  <a:pt x="78" y="108"/>
                </a:cubicBezTo>
                <a:close/>
                <a:moveTo>
                  <a:pt x="41" y="105"/>
                </a:moveTo>
                <a:cubicBezTo>
                  <a:pt x="39" y="108"/>
                  <a:pt x="39" y="111"/>
                  <a:pt x="43" y="114"/>
                </a:cubicBezTo>
                <a:cubicBezTo>
                  <a:pt x="46" y="117"/>
                  <a:pt x="50" y="117"/>
                  <a:pt x="53" y="113"/>
                </a:cubicBezTo>
                <a:cubicBezTo>
                  <a:pt x="62" y="103"/>
                  <a:pt x="62" y="103"/>
                  <a:pt x="62" y="103"/>
                </a:cubicBezTo>
                <a:cubicBezTo>
                  <a:pt x="66" y="97"/>
                  <a:pt x="62" y="94"/>
                  <a:pt x="60" y="92"/>
                </a:cubicBezTo>
                <a:cubicBezTo>
                  <a:pt x="57" y="90"/>
                  <a:pt x="54" y="90"/>
                  <a:pt x="51" y="94"/>
                </a:cubicBezTo>
                <a:cubicBezTo>
                  <a:pt x="46" y="100"/>
                  <a:pt x="46" y="100"/>
                  <a:pt x="46" y="100"/>
                </a:cubicBezTo>
                <a:cubicBezTo>
                  <a:pt x="46" y="100"/>
                  <a:pt x="46" y="100"/>
                  <a:pt x="46" y="100"/>
                </a:cubicBezTo>
                <a:cubicBezTo>
                  <a:pt x="46" y="100"/>
                  <a:pt x="46" y="100"/>
                  <a:pt x="46" y="100"/>
                </a:cubicBezTo>
                <a:lnTo>
                  <a:pt x="41" y="105"/>
                </a:lnTo>
                <a:close/>
                <a:moveTo>
                  <a:pt x="28" y="92"/>
                </a:moveTo>
                <a:cubicBezTo>
                  <a:pt x="27" y="94"/>
                  <a:pt x="26" y="96"/>
                  <a:pt x="26" y="98"/>
                </a:cubicBezTo>
                <a:cubicBezTo>
                  <a:pt x="27" y="100"/>
                  <a:pt x="28" y="101"/>
                  <a:pt x="29" y="102"/>
                </a:cubicBezTo>
                <a:cubicBezTo>
                  <a:pt x="33" y="105"/>
                  <a:pt x="36" y="105"/>
                  <a:pt x="39" y="101"/>
                </a:cubicBezTo>
                <a:cubicBezTo>
                  <a:pt x="49" y="90"/>
                  <a:pt x="49" y="90"/>
                  <a:pt x="49" y="90"/>
                </a:cubicBezTo>
                <a:cubicBezTo>
                  <a:pt x="50" y="88"/>
                  <a:pt x="51" y="86"/>
                  <a:pt x="50" y="84"/>
                </a:cubicBezTo>
                <a:cubicBezTo>
                  <a:pt x="50" y="82"/>
                  <a:pt x="49" y="81"/>
                  <a:pt x="47" y="80"/>
                </a:cubicBezTo>
                <a:cubicBezTo>
                  <a:pt x="44" y="77"/>
                  <a:pt x="41" y="77"/>
                  <a:pt x="38" y="81"/>
                </a:cubicBezTo>
                <a:cubicBezTo>
                  <a:pt x="33" y="87"/>
                  <a:pt x="33" y="87"/>
                  <a:pt x="33" y="87"/>
                </a:cubicBezTo>
                <a:cubicBezTo>
                  <a:pt x="33" y="87"/>
                  <a:pt x="33" y="87"/>
                  <a:pt x="33" y="87"/>
                </a:cubicBezTo>
                <a:cubicBezTo>
                  <a:pt x="33" y="87"/>
                  <a:pt x="33" y="87"/>
                  <a:pt x="33" y="87"/>
                </a:cubicBezTo>
                <a:lnTo>
                  <a:pt x="28" y="92"/>
                </a:lnTo>
                <a:close/>
                <a:moveTo>
                  <a:pt x="26" y="88"/>
                </a:moveTo>
                <a:cubicBezTo>
                  <a:pt x="36" y="77"/>
                  <a:pt x="36" y="77"/>
                  <a:pt x="36" y="77"/>
                </a:cubicBezTo>
                <a:cubicBezTo>
                  <a:pt x="40" y="72"/>
                  <a:pt x="36" y="68"/>
                  <a:pt x="35" y="67"/>
                </a:cubicBezTo>
                <a:cubicBezTo>
                  <a:pt x="31" y="64"/>
                  <a:pt x="28" y="64"/>
                  <a:pt x="25" y="68"/>
                </a:cubicBezTo>
                <a:cubicBezTo>
                  <a:pt x="22" y="72"/>
                  <a:pt x="22" y="72"/>
                  <a:pt x="22" y="72"/>
                </a:cubicBezTo>
                <a:cubicBezTo>
                  <a:pt x="22" y="72"/>
                  <a:pt x="22" y="72"/>
                  <a:pt x="22" y="72"/>
                </a:cubicBezTo>
                <a:cubicBezTo>
                  <a:pt x="21" y="73"/>
                  <a:pt x="21" y="73"/>
                  <a:pt x="21" y="73"/>
                </a:cubicBezTo>
                <a:cubicBezTo>
                  <a:pt x="17" y="78"/>
                  <a:pt x="17" y="78"/>
                  <a:pt x="17" y="78"/>
                </a:cubicBezTo>
                <a:cubicBezTo>
                  <a:pt x="15" y="80"/>
                  <a:pt x="15" y="82"/>
                  <a:pt x="15" y="83"/>
                </a:cubicBezTo>
                <a:cubicBezTo>
                  <a:pt x="15" y="85"/>
                  <a:pt x="16" y="86"/>
                  <a:pt x="17" y="87"/>
                </a:cubicBezTo>
                <a:cubicBezTo>
                  <a:pt x="19" y="88"/>
                  <a:pt x="20" y="90"/>
                  <a:pt x="22" y="90"/>
                </a:cubicBezTo>
                <a:cubicBezTo>
                  <a:pt x="24" y="90"/>
                  <a:pt x="25" y="89"/>
                  <a:pt x="26" y="88"/>
                </a:cubicBezTo>
                <a:close/>
                <a:moveTo>
                  <a:pt x="143" y="78"/>
                </a:moveTo>
                <a:cubicBezTo>
                  <a:pt x="145" y="76"/>
                  <a:pt x="146" y="72"/>
                  <a:pt x="142" y="68"/>
                </a:cubicBezTo>
                <a:cubicBezTo>
                  <a:pt x="138" y="65"/>
                  <a:pt x="138" y="65"/>
                  <a:pt x="138" y="65"/>
                </a:cubicBezTo>
                <a:cubicBezTo>
                  <a:pt x="121" y="50"/>
                  <a:pt x="100" y="32"/>
                  <a:pt x="95" y="29"/>
                </a:cubicBezTo>
                <a:cubicBezTo>
                  <a:pt x="93" y="30"/>
                  <a:pt x="87" y="31"/>
                  <a:pt x="83" y="33"/>
                </a:cubicBezTo>
                <a:cubicBezTo>
                  <a:pt x="82" y="33"/>
                  <a:pt x="82" y="33"/>
                  <a:pt x="82" y="33"/>
                </a:cubicBezTo>
                <a:cubicBezTo>
                  <a:pt x="82" y="33"/>
                  <a:pt x="75" y="35"/>
                  <a:pt x="69" y="35"/>
                </a:cubicBezTo>
                <a:cubicBezTo>
                  <a:pt x="65" y="35"/>
                  <a:pt x="62" y="35"/>
                  <a:pt x="60" y="33"/>
                </a:cubicBezTo>
                <a:cubicBezTo>
                  <a:pt x="56" y="31"/>
                  <a:pt x="56" y="28"/>
                  <a:pt x="56" y="26"/>
                </a:cubicBezTo>
                <a:cubicBezTo>
                  <a:pt x="56" y="22"/>
                  <a:pt x="59" y="19"/>
                  <a:pt x="62" y="17"/>
                </a:cubicBezTo>
                <a:cubicBezTo>
                  <a:pt x="26" y="13"/>
                  <a:pt x="26" y="13"/>
                  <a:pt x="26" y="13"/>
                </a:cubicBezTo>
                <a:cubicBezTo>
                  <a:pt x="22" y="64"/>
                  <a:pt x="22" y="64"/>
                  <a:pt x="22" y="64"/>
                </a:cubicBezTo>
                <a:cubicBezTo>
                  <a:pt x="25" y="61"/>
                  <a:pt x="28" y="60"/>
                  <a:pt x="30" y="60"/>
                </a:cubicBezTo>
                <a:cubicBezTo>
                  <a:pt x="33" y="60"/>
                  <a:pt x="35" y="61"/>
                  <a:pt x="37" y="63"/>
                </a:cubicBezTo>
                <a:cubicBezTo>
                  <a:pt x="41" y="66"/>
                  <a:pt x="42" y="70"/>
                  <a:pt x="42" y="73"/>
                </a:cubicBezTo>
                <a:cubicBezTo>
                  <a:pt x="45" y="73"/>
                  <a:pt x="48" y="74"/>
                  <a:pt x="50" y="76"/>
                </a:cubicBezTo>
                <a:cubicBezTo>
                  <a:pt x="54" y="79"/>
                  <a:pt x="55" y="83"/>
                  <a:pt x="55" y="86"/>
                </a:cubicBezTo>
                <a:cubicBezTo>
                  <a:pt x="58" y="86"/>
                  <a:pt x="61" y="87"/>
                  <a:pt x="63" y="89"/>
                </a:cubicBezTo>
                <a:cubicBezTo>
                  <a:pt x="66" y="91"/>
                  <a:pt x="68" y="95"/>
                  <a:pt x="68" y="98"/>
                </a:cubicBezTo>
                <a:cubicBezTo>
                  <a:pt x="71" y="97"/>
                  <a:pt x="74" y="98"/>
                  <a:pt x="77" y="100"/>
                </a:cubicBezTo>
                <a:cubicBezTo>
                  <a:pt x="82" y="104"/>
                  <a:pt x="83" y="108"/>
                  <a:pt x="81" y="113"/>
                </a:cubicBezTo>
                <a:cubicBezTo>
                  <a:pt x="84" y="115"/>
                  <a:pt x="84" y="115"/>
                  <a:pt x="84" y="115"/>
                </a:cubicBezTo>
                <a:cubicBezTo>
                  <a:pt x="85" y="116"/>
                  <a:pt x="85" y="116"/>
                  <a:pt x="85" y="116"/>
                </a:cubicBezTo>
                <a:cubicBezTo>
                  <a:pt x="85" y="116"/>
                  <a:pt x="85" y="116"/>
                  <a:pt x="85" y="116"/>
                </a:cubicBezTo>
                <a:cubicBezTo>
                  <a:pt x="87" y="117"/>
                  <a:pt x="88" y="117"/>
                  <a:pt x="89" y="117"/>
                </a:cubicBezTo>
                <a:cubicBezTo>
                  <a:pt x="91" y="117"/>
                  <a:pt x="93" y="116"/>
                  <a:pt x="94" y="115"/>
                </a:cubicBezTo>
                <a:cubicBezTo>
                  <a:pt x="96" y="112"/>
                  <a:pt x="97" y="110"/>
                  <a:pt x="95" y="107"/>
                </a:cubicBezTo>
                <a:cubicBezTo>
                  <a:pt x="94" y="107"/>
                  <a:pt x="94" y="107"/>
                  <a:pt x="94" y="107"/>
                </a:cubicBezTo>
                <a:cubicBezTo>
                  <a:pt x="79" y="93"/>
                  <a:pt x="79" y="93"/>
                  <a:pt x="79" y="93"/>
                </a:cubicBezTo>
                <a:cubicBezTo>
                  <a:pt x="78" y="93"/>
                  <a:pt x="78" y="92"/>
                  <a:pt x="78" y="92"/>
                </a:cubicBezTo>
                <a:cubicBezTo>
                  <a:pt x="78" y="91"/>
                  <a:pt x="78" y="90"/>
                  <a:pt x="78" y="90"/>
                </a:cubicBezTo>
                <a:cubicBezTo>
                  <a:pt x="79" y="89"/>
                  <a:pt x="81" y="89"/>
                  <a:pt x="82" y="90"/>
                </a:cubicBezTo>
                <a:cubicBezTo>
                  <a:pt x="103" y="107"/>
                  <a:pt x="103" y="107"/>
                  <a:pt x="103" y="107"/>
                </a:cubicBezTo>
                <a:cubicBezTo>
                  <a:pt x="104" y="108"/>
                  <a:pt x="105" y="108"/>
                  <a:pt x="106" y="108"/>
                </a:cubicBezTo>
                <a:cubicBezTo>
                  <a:pt x="108" y="108"/>
                  <a:pt x="110" y="107"/>
                  <a:pt x="112" y="105"/>
                </a:cubicBezTo>
                <a:cubicBezTo>
                  <a:pt x="113" y="104"/>
                  <a:pt x="114" y="102"/>
                  <a:pt x="114" y="100"/>
                </a:cubicBezTo>
                <a:cubicBezTo>
                  <a:pt x="113" y="98"/>
                  <a:pt x="112" y="97"/>
                  <a:pt x="110" y="95"/>
                </a:cubicBezTo>
                <a:cubicBezTo>
                  <a:pt x="108" y="93"/>
                  <a:pt x="108" y="93"/>
                  <a:pt x="108" y="93"/>
                </a:cubicBezTo>
                <a:cubicBezTo>
                  <a:pt x="108" y="93"/>
                  <a:pt x="108" y="93"/>
                  <a:pt x="108" y="93"/>
                </a:cubicBezTo>
                <a:cubicBezTo>
                  <a:pt x="96" y="84"/>
                  <a:pt x="96" y="84"/>
                  <a:pt x="96" y="84"/>
                </a:cubicBezTo>
                <a:cubicBezTo>
                  <a:pt x="96" y="83"/>
                  <a:pt x="96" y="83"/>
                  <a:pt x="96" y="82"/>
                </a:cubicBezTo>
                <a:cubicBezTo>
                  <a:pt x="95" y="81"/>
                  <a:pt x="96" y="81"/>
                  <a:pt x="96" y="80"/>
                </a:cubicBezTo>
                <a:cubicBezTo>
                  <a:pt x="97" y="79"/>
                  <a:pt x="99" y="79"/>
                  <a:pt x="100" y="80"/>
                </a:cubicBezTo>
                <a:cubicBezTo>
                  <a:pt x="119" y="95"/>
                  <a:pt x="119" y="95"/>
                  <a:pt x="119" y="95"/>
                </a:cubicBezTo>
                <a:cubicBezTo>
                  <a:pt x="120" y="96"/>
                  <a:pt x="122" y="97"/>
                  <a:pt x="123" y="97"/>
                </a:cubicBezTo>
                <a:cubicBezTo>
                  <a:pt x="125" y="97"/>
                  <a:pt x="128" y="96"/>
                  <a:pt x="129" y="93"/>
                </a:cubicBezTo>
                <a:cubicBezTo>
                  <a:pt x="131" y="92"/>
                  <a:pt x="131" y="90"/>
                  <a:pt x="131" y="88"/>
                </a:cubicBezTo>
                <a:cubicBezTo>
                  <a:pt x="131" y="87"/>
                  <a:pt x="130" y="85"/>
                  <a:pt x="128" y="83"/>
                </a:cubicBezTo>
                <a:cubicBezTo>
                  <a:pt x="123" y="79"/>
                  <a:pt x="123" y="79"/>
                  <a:pt x="123" y="79"/>
                </a:cubicBezTo>
                <a:cubicBezTo>
                  <a:pt x="123" y="79"/>
                  <a:pt x="123" y="79"/>
                  <a:pt x="123" y="79"/>
                </a:cubicBezTo>
                <a:cubicBezTo>
                  <a:pt x="113" y="71"/>
                  <a:pt x="113" y="71"/>
                  <a:pt x="113" y="71"/>
                </a:cubicBezTo>
                <a:cubicBezTo>
                  <a:pt x="112" y="70"/>
                  <a:pt x="112" y="68"/>
                  <a:pt x="112" y="67"/>
                </a:cubicBezTo>
                <a:cubicBezTo>
                  <a:pt x="113" y="66"/>
                  <a:pt x="115" y="66"/>
                  <a:pt x="116" y="67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6" y="83"/>
                  <a:pt x="140" y="82"/>
                  <a:pt x="143" y="78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6" name="Google Shape;3486;p112"/>
          <p:cNvSpPr/>
          <p:nvPr/>
        </p:nvSpPr>
        <p:spPr>
          <a:xfrm>
            <a:off x="7553325" y="3208337"/>
            <a:ext cx="671512" cy="563562"/>
          </a:xfrm>
          <a:custGeom>
            <a:avLst/>
            <a:gdLst/>
            <a:ahLst/>
            <a:cxnLst/>
            <a:rect l="l" t="t" r="r" b="b"/>
            <a:pathLst>
              <a:path w="155" h="130" extrusionOk="0">
                <a:moveTo>
                  <a:pt x="20" y="106"/>
                </a:moveTo>
                <a:cubicBezTo>
                  <a:pt x="20" y="71"/>
                  <a:pt x="20" y="71"/>
                  <a:pt x="20" y="71"/>
                </a:cubicBezTo>
                <a:cubicBezTo>
                  <a:pt x="20" y="68"/>
                  <a:pt x="23" y="65"/>
                  <a:pt x="26" y="65"/>
                </a:cubicBezTo>
                <a:cubicBezTo>
                  <a:pt x="34" y="65"/>
                  <a:pt x="34" y="65"/>
                  <a:pt x="34" y="65"/>
                </a:cubicBezTo>
                <a:cubicBezTo>
                  <a:pt x="37" y="65"/>
                  <a:pt x="39" y="68"/>
                  <a:pt x="39" y="71"/>
                </a:cubicBezTo>
                <a:cubicBezTo>
                  <a:pt x="39" y="106"/>
                  <a:pt x="39" y="106"/>
                  <a:pt x="39" y="106"/>
                </a:cubicBezTo>
                <a:cubicBezTo>
                  <a:pt x="39" y="108"/>
                  <a:pt x="37" y="111"/>
                  <a:pt x="34" y="111"/>
                </a:cubicBezTo>
                <a:cubicBezTo>
                  <a:pt x="26" y="111"/>
                  <a:pt x="26" y="111"/>
                  <a:pt x="26" y="111"/>
                </a:cubicBezTo>
                <a:cubicBezTo>
                  <a:pt x="23" y="111"/>
                  <a:pt x="20" y="108"/>
                  <a:pt x="20" y="106"/>
                </a:cubicBezTo>
                <a:close/>
                <a:moveTo>
                  <a:pt x="57" y="53"/>
                </a:moveTo>
                <a:cubicBezTo>
                  <a:pt x="54" y="53"/>
                  <a:pt x="52" y="55"/>
                  <a:pt x="52" y="58"/>
                </a:cubicBezTo>
                <a:cubicBezTo>
                  <a:pt x="52" y="106"/>
                  <a:pt x="52" y="106"/>
                  <a:pt x="52" y="106"/>
                </a:cubicBezTo>
                <a:cubicBezTo>
                  <a:pt x="52" y="108"/>
                  <a:pt x="54" y="111"/>
                  <a:pt x="57" y="111"/>
                </a:cubicBezTo>
                <a:cubicBezTo>
                  <a:pt x="65" y="111"/>
                  <a:pt x="65" y="111"/>
                  <a:pt x="65" y="111"/>
                </a:cubicBezTo>
                <a:cubicBezTo>
                  <a:pt x="68" y="111"/>
                  <a:pt x="70" y="108"/>
                  <a:pt x="70" y="106"/>
                </a:cubicBezTo>
                <a:cubicBezTo>
                  <a:pt x="70" y="58"/>
                  <a:pt x="70" y="58"/>
                  <a:pt x="70" y="58"/>
                </a:cubicBezTo>
                <a:cubicBezTo>
                  <a:pt x="70" y="55"/>
                  <a:pt x="68" y="53"/>
                  <a:pt x="65" y="53"/>
                </a:cubicBezTo>
                <a:lnTo>
                  <a:pt x="57" y="53"/>
                </a:lnTo>
                <a:close/>
                <a:moveTo>
                  <a:pt x="88" y="42"/>
                </a:moveTo>
                <a:cubicBezTo>
                  <a:pt x="85" y="42"/>
                  <a:pt x="83" y="45"/>
                  <a:pt x="83" y="47"/>
                </a:cubicBezTo>
                <a:cubicBezTo>
                  <a:pt x="83" y="106"/>
                  <a:pt x="83" y="106"/>
                  <a:pt x="83" y="106"/>
                </a:cubicBezTo>
                <a:cubicBezTo>
                  <a:pt x="83" y="108"/>
                  <a:pt x="85" y="111"/>
                  <a:pt x="88" y="111"/>
                </a:cubicBezTo>
                <a:cubicBezTo>
                  <a:pt x="96" y="111"/>
                  <a:pt x="96" y="111"/>
                  <a:pt x="96" y="111"/>
                </a:cubicBezTo>
                <a:cubicBezTo>
                  <a:pt x="99" y="111"/>
                  <a:pt x="101" y="108"/>
                  <a:pt x="101" y="106"/>
                </a:cubicBezTo>
                <a:cubicBezTo>
                  <a:pt x="101" y="47"/>
                  <a:pt x="101" y="47"/>
                  <a:pt x="101" y="47"/>
                </a:cubicBezTo>
                <a:cubicBezTo>
                  <a:pt x="101" y="45"/>
                  <a:pt x="99" y="42"/>
                  <a:pt x="96" y="42"/>
                </a:cubicBezTo>
                <a:lnTo>
                  <a:pt x="88" y="42"/>
                </a:lnTo>
                <a:close/>
                <a:moveTo>
                  <a:pt x="119" y="31"/>
                </a:moveTo>
                <a:cubicBezTo>
                  <a:pt x="116" y="31"/>
                  <a:pt x="114" y="34"/>
                  <a:pt x="114" y="36"/>
                </a:cubicBezTo>
                <a:cubicBezTo>
                  <a:pt x="114" y="106"/>
                  <a:pt x="114" y="106"/>
                  <a:pt x="114" y="106"/>
                </a:cubicBezTo>
                <a:cubicBezTo>
                  <a:pt x="114" y="108"/>
                  <a:pt x="116" y="111"/>
                  <a:pt x="119" y="111"/>
                </a:cubicBezTo>
                <a:cubicBezTo>
                  <a:pt x="127" y="111"/>
                  <a:pt x="127" y="111"/>
                  <a:pt x="127" y="111"/>
                </a:cubicBezTo>
                <a:cubicBezTo>
                  <a:pt x="130" y="111"/>
                  <a:pt x="133" y="108"/>
                  <a:pt x="133" y="106"/>
                </a:cubicBezTo>
                <a:cubicBezTo>
                  <a:pt x="133" y="36"/>
                  <a:pt x="133" y="36"/>
                  <a:pt x="133" y="36"/>
                </a:cubicBezTo>
                <a:cubicBezTo>
                  <a:pt x="133" y="34"/>
                  <a:pt x="130" y="31"/>
                  <a:pt x="127" y="31"/>
                </a:cubicBezTo>
                <a:lnTo>
                  <a:pt x="119" y="31"/>
                </a:lnTo>
                <a:close/>
                <a:moveTo>
                  <a:pt x="23" y="52"/>
                </a:moveTo>
                <a:cubicBezTo>
                  <a:pt x="56" y="46"/>
                  <a:pt x="87" y="34"/>
                  <a:pt x="115" y="17"/>
                </a:cubicBezTo>
                <a:cubicBezTo>
                  <a:pt x="118" y="22"/>
                  <a:pt x="118" y="22"/>
                  <a:pt x="118" y="22"/>
                </a:cubicBezTo>
                <a:cubicBezTo>
                  <a:pt x="128" y="6"/>
                  <a:pt x="128" y="6"/>
                  <a:pt x="128" y="6"/>
                </a:cubicBezTo>
                <a:cubicBezTo>
                  <a:pt x="109" y="6"/>
                  <a:pt x="109" y="6"/>
                  <a:pt x="109" y="6"/>
                </a:cubicBezTo>
                <a:cubicBezTo>
                  <a:pt x="112" y="11"/>
                  <a:pt x="112" y="11"/>
                  <a:pt x="112" y="11"/>
                </a:cubicBezTo>
                <a:cubicBezTo>
                  <a:pt x="85" y="27"/>
                  <a:pt x="54" y="39"/>
                  <a:pt x="22" y="45"/>
                </a:cubicBezTo>
                <a:lnTo>
                  <a:pt x="23" y="52"/>
                </a:lnTo>
                <a:close/>
                <a:moveTo>
                  <a:pt x="155" y="121"/>
                </a:moveTo>
                <a:cubicBezTo>
                  <a:pt x="139" y="111"/>
                  <a:pt x="139" y="111"/>
                  <a:pt x="139" y="111"/>
                </a:cubicBezTo>
                <a:cubicBezTo>
                  <a:pt x="139" y="117"/>
                  <a:pt x="139" y="117"/>
                  <a:pt x="139" y="117"/>
                </a:cubicBezTo>
                <a:cubicBezTo>
                  <a:pt x="12" y="117"/>
                  <a:pt x="12" y="117"/>
                  <a:pt x="12" y="117"/>
                </a:cubicBezTo>
                <a:cubicBezTo>
                  <a:pt x="12" y="16"/>
                  <a:pt x="12" y="16"/>
                  <a:pt x="12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9" y="0"/>
                  <a:pt x="9" y="0"/>
                  <a:pt x="9" y="0"/>
                </a:cubicBezTo>
                <a:cubicBezTo>
                  <a:pt x="0" y="16"/>
                  <a:pt x="0" y="16"/>
                  <a:pt x="0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17"/>
                  <a:pt x="5" y="117"/>
                  <a:pt x="5" y="117"/>
                </a:cubicBezTo>
                <a:cubicBezTo>
                  <a:pt x="5" y="121"/>
                  <a:pt x="5" y="121"/>
                  <a:pt x="5" y="121"/>
                </a:cubicBezTo>
                <a:cubicBezTo>
                  <a:pt x="5" y="124"/>
                  <a:pt x="5" y="124"/>
                  <a:pt x="5" y="124"/>
                </a:cubicBezTo>
                <a:cubicBezTo>
                  <a:pt x="139" y="124"/>
                  <a:pt x="139" y="124"/>
                  <a:pt x="139" y="124"/>
                </a:cubicBezTo>
                <a:cubicBezTo>
                  <a:pt x="139" y="130"/>
                  <a:pt x="139" y="130"/>
                  <a:pt x="139" y="130"/>
                </a:cubicBezTo>
                <a:lnTo>
                  <a:pt x="155" y="12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7" name="Google Shape;3487;p112"/>
          <p:cNvSpPr/>
          <p:nvPr/>
        </p:nvSpPr>
        <p:spPr>
          <a:xfrm>
            <a:off x="6135687" y="4943475"/>
            <a:ext cx="1092200" cy="568325"/>
          </a:xfrm>
          <a:custGeom>
            <a:avLst/>
            <a:gdLst/>
            <a:ahLst/>
            <a:cxnLst/>
            <a:rect l="l" t="t" r="r" b="b"/>
            <a:pathLst>
              <a:path w="252" h="131" extrusionOk="0">
                <a:moveTo>
                  <a:pt x="182" y="123"/>
                </a:moveTo>
                <a:cubicBezTo>
                  <a:pt x="179" y="125"/>
                  <a:pt x="175" y="126"/>
                  <a:pt x="171" y="127"/>
                </a:cubicBezTo>
                <a:cubicBezTo>
                  <a:pt x="158" y="130"/>
                  <a:pt x="145" y="131"/>
                  <a:pt x="129" y="131"/>
                </a:cubicBezTo>
                <a:cubicBezTo>
                  <a:pt x="113" y="131"/>
                  <a:pt x="101" y="130"/>
                  <a:pt x="88" y="127"/>
                </a:cubicBezTo>
                <a:cubicBezTo>
                  <a:pt x="84" y="126"/>
                  <a:pt x="80" y="125"/>
                  <a:pt x="77" y="123"/>
                </a:cubicBezTo>
                <a:cubicBezTo>
                  <a:pt x="66" y="118"/>
                  <a:pt x="66" y="109"/>
                  <a:pt x="72" y="103"/>
                </a:cubicBezTo>
                <a:cubicBezTo>
                  <a:pt x="79" y="97"/>
                  <a:pt x="87" y="92"/>
                  <a:pt x="95" y="88"/>
                </a:cubicBezTo>
                <a:cubicBezTo>
                  <a:pt x="99" y="86"/>
                  <a:pt x="103" y="85"/>
                  <a:pt x="107" y="83"/>
                </a:cubicBezTo>
                <a:cubicBezTo>
                  <a:pt x="114" y="80"/>
                  <a:pt x="116" y="73"/>
                  <a:pt x="111" y="68"/>
                </a:cubicBezTo>
                <a:cubicBezTo>
                  <a:pt x="100" y="56"/>
                  <a:pt x="96" y="43"/>
                  <a:pt x="96" y="28"/>
                </a:cubicBezTo>
                <a:cubicBezTo>
                  <a:pt x="97" y="13"/>
                  <a:pt x="106" y="5"/>
                  <a:pt x="120" y="1"/>
                </a:cubicBezTo>
                <a:cubicBezTo>
                  <a:pt x="123" y="0"/>
                  <a:pt x="126" y="0"/>
                  <a:pt x="129" y="0"/>
                </a:cubicBezTo>
                <a:cubicBezTo>
                  <a:pt x="132" y="0"/>
                  <a:pt x="135" y="0"/>
                  <a:pt x="138" y="1"/>
                </a:cubicBezTo>
                <a:cubicBezTo>
                  <a:pt x="153" y="5"/>
                  <a:pt x="162" y="13"/>
                  <a:pt x="163" y="28"/>
                </a:cubicBezTo>
                <a:cubicBezTo>
                  <a:pt x="163" y="43"/>
                  <a:pt x="159" y="57"/>
                  <a:pt x="148" y="68"/>
                </a:cubicBezTo>
                <a:cubicBezTo>
                  <a:pt x="143" y="73"/>
                  <a:pt x="145" y="80"/>
                  <a:pt x="152" y="83"/>
                </a:cubicBezTo>
                <a:cubicBezTo>
                  <a:pt x="156" y="85"/>
                  <a:pt x="160" y="86"/>
                  <a:pt x="164" y="88"/>
                </a:cubicBezTo>
                <a:cubicBezTo>
                  <a:pt x="172" y="92"/>
                  <a:pt x="180" y="97"/>
                  <a:pt x="187" y="103"/>
                </a:cubicBezTo>
                <a:cubicBezTo>
                  <a:pt x="191" y="107"/>
                  <a:pt x="193" y="118"/>
                  <a:pt x="182" y="123"/>
                </a:cubicBezTo>
                <a:close/>
                <a:moveTo>
                  <a:pt x="248" y="112"/>
                </a:moveTo>
                <a:cubicBezTo>
                  <a:pt x="243" y="107"/>
                  <a:pt x="238" y="104"/>
                  <a:pt x="232" y="101"/>
                </a:cubicBezTo>
                <a:cubicBezTo>
                  <a:pt x="229" y="100"/>
                  <a:pt x="226" y="99"/>
                  <a:pt x="224" y="98"/>
                </a:cubicBezTo>
                <a:cubicBezTo>
                  <a:pt x="219" y="96"/>
                  <a:pt x="217" y="91"/>
                  <a:pt x="221" y="87"/>
                </a:cubicBezTo>
                <a:cubicBezTo>
                  <a:pt x="229" y="79"/>
                  <a:pt x="231" y="70"/>
                  <a:pt x="231" y="60"/>
                </a:cubicBezTo>
                <a:cubicBezTo>
                  <a:pt x="231" y="49"/>
                  <a:pt x="224" y="43"/>
                  <a:pt x="214" y="41"/>
                </a:cubicBezTo>
                <a:cubicBezTo>
                  <a:pt x="212" y="40"/>
                  <a:pt x="210" y="40"/>
                  <a:pt x="208" y="40"/>
                </a:cubicBezTo>
                <a:cubicBezTo>
                  <a:pt x="206" y="40"/>
                  <a:pt x="204" y="40"/>
                  <a:pt x="202" y="41"/>
                </a:cubicBezTo>
                <a:cubicBezTo>
                  <a:pt x="192" y="43"/>
                  <a:pt x="185" y="49"/>
                  <a:pt x="185" y="60"/>
                </a:cubicBezTo>
                <a:cubicBezTo>
                  <a:pt x="185" y="70"/>
                  <a:pt x="187" y="79"/>
                  <a:pt x="195" y="87"/>
                </a:cubicBezTo>
                <a:cubicBezTo>
                  <a:pt x="199" y="91"/>
                  <a:pt x="197" y="96"/>
                  <a:pt x="192" y="98"/>
                </a:cubicBezTo>
                <a:cubicBezTo>
                  <a:pt x="192" y="98"/>
                  <a:pt x="192" y="98"/>
                  <a:pt x="192" y="98"/>
                </a:cubicBezTo>
                <a:cubicBezTo>
                  <a:pt x="192" y="99"/>
                  <a:pt x="193" y="99"/>
                  <a:pt x="194" y="100"/>
                </a:cubicBezTo>
                <a:cubicBezTo>
                  <a:pt x="197" y="104"/>
                  <a:pt x="199" y="109"/>
                  <a:pt x="198" y="115"/>
                </a:cubicBezTo>
                <a:cubicBezTo>
                  <a:pt x="197" y="120"/>
                  <a:pt x="194" y="125"/>
                  <a:pt x="188" y="127"/>
                </a:cubicBezTo>
                <a:cubicBezTo>
                  <a:pt x="186" y="128"/>
                  <a:pt x="185" y="129"/>
                  <a:pt x="183" y="129"/>
                </a:cubicBezTo>
                <a:cubicBezTo>
                  <a:pt x="191" y="130"/>
                  <a:pt x="199" y="131"/>
                  <a:pt x="208" y="131"/>
                </a:cubicBezTo>
                <a:cubicBezTo>
                  <a:pt x="219" y="131"/>
                  <a:pt x="228" y="130"/>
                  <a:pt x="237" y="128"/>
                </a:cubicBezTo>
                <a:cubicBezTo>
                  <a:pt x="239" y="128"/>
                  <a:pt x="242" y="127"/>
                  <a:pt x="245" y="126"/>
                </a:cubicBezTo>
                <a:cubicBezTo>
                  <a:pt x="252" y="122"/>
                  <a:pt x="251" y="115"/>
                  <a:pt x="248" y="112"/>
                </a:cubicBezTo>
                <a:close/>
                <a:moveTo>
                  <a:pt x="60" y="114"/>
                </a:moveTo>
                <a:cubicBezTo>
                  <a:pt x="59" y="109"/>
                  <a:pt x="61" y="104"/>
                  <a:pt x="65" y="100"/>
                </a:cubicBezTo>
                <a:cubicBezTo>
                  <a:pt x="66" y="98"/>
                  <a:pt x="68" y="97"/>
                  <a:pt x="70" y="95"/>
                </a:cubicBezTo>
                <a:cubicBezTo>
                  <a:pt x="69" y="95"/>
                  <a:pt x="68" y="95"/>
                  <a:pt x="67" y="94"/>
                </a:cubicBezTo>
                <a:cubicBezTo>
                  <a:pt x="61" y="92"/>
                  <a:pt x="60" y="86"/>
                  <a:pt x="64" y="82"/>
                </a:cubicBezTo>
                <a:cubicBezTo>
                  <a:pt x="72" y="74"/>
                  <a:pt x="75" y="63"/>
                  <a:pt x="75" y="52"/>
                </a:cubicBezTo>
                <a:cubicBezTo>
                  <a:pt x="74" y="40"/>
                  <a:pt x="67" y="34"/>
                  <a:pt x="56" y="31"/>
                </a:cubicBezTo>
                <a:cubicBezTo>
                  <a:pt x="54" y="30"/>
                  <a:pt x="52" y="30"/>
                  <a:pt x="49" y="30"/>
                </a:cubicBezTo>
                <a:cubicBezTo>
                  <a:pt x="47" y="30"/>
                  <a:pt x="45" y="30"/>
                  <a:pt x="42" y="31"/>
                </a:cubicBezTo>
                <a:cubicBezTo>
                  <a:pt x="31" y="34"/>
                  <a:pt x="24" y="40"/>
                  <a:pt x="24" y="52"/>
                </a:cubicBezTo>
                <a:cubicBezTo>
                  <a:pt x="23" y="63"/>
                  <a:pt x="27" y="74"/>
                  <a:pt x="35" y="82"/>
                </a:cubicBezTo>
                <a:cubicBezTo>
                  <a:pt x="39" y="86"/>
                  <a:pt x="38" y="92"/>
                  <a:pt x="32" y="94"/>
                </a:cubicBezTo>
                <a:cubicBezTo>
                  <a:pt x="29" y="95"/>
                  <a:pt x="26" y="96"/>
                  <a:pt x="23" y="98"/>
                </a:cubicBezTo>
                <a:cubicBezTo>
                  <a:pt x="16" y="101"/>
                  <a:pt x="10" y="104"/>
                  <a:pt x="5" y="110"/>
                </a:cubicBezTo>
                <a:cubicBezTo>
                  <a:pt x="0" y="114"/>
                  <a:pt x="0" y="121"/>
                  <a:pt x="9" y="125"/>
                </a:cubicBezTo>
                <a:cubicBezTo>
                  <a:pt x="12" y="126"/>
                  <a:pt x="15" y="127"/>
                  <a:pt x="18" y="128"/>
                </a:cubicBezTo>
                <a:cubicBezTo>
                  <a:pt x="27" y="130"/>
                  <a:pt x="37" y="131"/>
                  <a:pt x="49" y="131"/>
                </a:cubicBezTo>
                <a:cubicBezTo>
                  <a:pt x="59" y="131"/>
                  <a:pt x="68" y="130"/>
                  <a:pt x="75" y="129"/>
                </a:cubicBezTo>
                <a:cubicBezTo>
                  <a:pt x="74" y="129"/>
                  <a:pt x="72" y="128"/>
                  <a:pt x="71" y="127"/>
                </a:cubicBezTo>
                <a:cubicBezTo>
                  <a:pt x="65" y="124"/>
                  <a:pt x="61" y="120"/>
                  <a:pt x="60" y="114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8" name="Google Shape;3488;p112"/>
          <p:cNvSpPr/>
          <p:nvPr/>
        </p:nvSpPr>
        <p:spPr>
          <a:xfrm>
            <a:off x="6200775" y="1568450"/>
            <a:ext cx="623887" cy="568325"/>
          </a:xfrm>
          <a:custGeom>
            <a:avLst/>
            <a:gdLst/>
            <a:ahLst/>
            <a:cxnLst/>
            <a:rect l="l" t="t" r="r" b="b"/>
            <a:pathLst>
              <a:path w="144" h="131" extrusionOk="0">
                <a:moveTo>
                  <a:pt x="98" y="18"/>
                </a:moveTo>
                <a:cubicBezTo>
                  <a:pt x="89" y="18"/>
                  <a:pt x="89" y="18"/>
                  <a:pt x="89" y="18"/>
                </a:cubicBezTo>
                <a:cubicBezTo>
                  <a:pt x="89" y="13"/>
                  <a:pt x="85" y="9"/>
                  <a:pt x="80" y="9"/>
                </a:cubicBezTo>
                <a:cubicBezTo>
                  <a:pt x="64" y="9"/>
                  <a:pt x="64" y="9"/>
                  <a:pt x="64" y="9"/>
                </a:cubicBezTo>
                <a:cubicBezTo>
                  <a:pt x="59" y="9"/>
                  <a:pt x="55" y="13"/>
                  <a:pt x="54" y="18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8"/>
                  <a:pt x="53" y="0"/>
                  <a:pt x="6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91" y="0"/>
                  <a:pt x="98" y="8"/>
                  <a:pt x="98" y="18"/>
                </a:cubicBezTo>
                <a:close/>
                <a:moveTo>
                  <a:pt x="21" y="73"/>
                </a:moveTo>
                <a:cubicBezTo>
                  <a:pt x="58" y="73"/>
                  <a:pt x="58" y="73"/>
                  <a:pt x="58" y="73"/>
                </a:cubicBezTo>
                <a:cubicBezTo>
                  <a:pt x="58" y="68"/>
                  <a:pt x="58" y="68"/>
                  <a:pt x="58" y="68"/>
                </a:cubicBezTo>
                <a:cubicBezTo>
                  <a:pt x="58" y="64"/>
                  <a:pt x="61" y="60"/>
                  <a:pt x="65" y="60"/>
                </a:cubicBezTo>
                <a:cubicBezTo>
                  <a:pt x="79" y="60"/>
                  <a:pt x="79" y="60"/>
                  <a:pt x="79" y="60"/>
                </a:cubicBezTo>
                <a:cubicBezTo>
                  <a:pt x="83" y="60"/>
                  <a:pt x="86" y="64"/>
                  <a:pt x="86" y="68"/>
                </a:cubicBezTo>
                <a:cubicBezTo>
                  <a:pt x="86" y="73"/>
                  <a:pt x="86" y="73"/>
                  <a:pt x="86" y="73"/>
                </a:cubicBezTo>
                <a:cubicBezTo>
                  <a:pt x="122" y="73"/>
                  <a:pt x="122" y="73"/>
                  <a:pt x="122" y="73"/>
                </a:cubicBezTo>
                <a:cubicBezTo>
                  <a:pt x="133" y="73"/>
                  <a:pt x="143" y="64"/>
                  <a:pt x="144" y="52"/>
                </a:cubicBezTo>
                <a:cubicBezTo>
                  <a:pt x="144" y="41"/>
                  <a:pt x="144" y="41"/>
                  <a:pt x="144" y="41"/>
                </a:cubicBezTo>
                <a:cubicBezTo>
                  <a:pt x="144" y="30"/>
                  <a:pt x="137" y="22"/>
                  <a:pt x="127" y="22"/>
                </a:cubicBezTo>
                <a:cubicBezTo>
                  <a:pt x="119" y="22"/>
                  <a:pt x="119" y="22"/>
                  <a:pt x="119" y="22"/>
                </a:cubicBezTo>
                <a:cubicBezTo>
                  <a:pt x="116" y="22"/>
                  <a:pt x="116" y="22"/>
                  <a:pt x="116" y="22"/>
                </a:cubicBezTo>
                <a:cubicBezTo>
                  <a:pt x="109" y="22"/>
                  <a:pt x="109" y="22"/>
                  <a:pt x="109" y="22"/>
                </a:cubicBezTo>
                <a:cubicBezTo>
                  <a:pt x="103" y="22"/>
                  <a:pt x="103" y="22"/>
                  <a:pt x="103" y="22"/>
                </a:cubicBezTo>
                <a:cubicBezTo>
                  <a:pt x="99" y="22"/>
                  <a:pt x="99" y="22"/>
                  <a:pt x="99" y="22"/>
                </a:cubicBezTo>
                <a:cubicBezTo>
                  <a:pt x="89" y="22"/>
                  <a:pt x="89" y="22"/>
                  <a:pt x="89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45" y="22"/>
                  <a:pt x="45" y="22"/>
                  <a:pt x="45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16" y="22"/>
                  <a:pt x="16" y="22"/>
                  <a:pt x="16" y="22"/>
                </a:cubicBezTo>
                <a:cubicBezTo>
                  <a:pt x="7" y="22"/>
                  <a:pt x="0" y="30"/>
                  <a:pt x="0" y="41"/>
                </a:cubicBezTo>
                <a:cubicBezTo>
                  <a:pt x="0" y="52"/>
                  <a:pt x="0" y="52"/>
                  <a:pt x="0" y="52"/>
                </a:cubicBezTo>
                <a:cubicBezTo>
                  <a:pt x="1" y="64"/>
                  <a:pt x="10" y="73"/>
                  <a:pt x="21" y="73"/>
                </a:cubicBezTo>
                <a:close/>
                <a:moveTo>
                  <a:pt x="122" y="79"/>
                </a:moveTo>
                <a:cubicBezTo>
                  <a:pt x="86" y="79"/>
                  <a:pt x="86" y="79"/>
                  <a:pt x="86" y="79"/>
                </a:cubicBezTo>
                <a:cubicBezTo>
                  <a:pt x="86" y="84"/>
                  <a:pt x="86" y="84"/>
                  <a:pt x="86" y="84"/>
                </a:cubicBezTo>
                <a:cubicBezTo>
                  <a:pt x="86" y="88"/>
                  <a:pt x="83" y="91"/>
                  <a:pt x="79" y="91"/>
                </a:cubicBezTo>
                <a:cubicBezTo>
                  <a:pt x="65" y="91"/>
                  <a:pt x="65" y="91"/>
                  <a:pt x="65" y="91"/>
                </a:cubicBezTo>
                <a:cubicBezTo>
                  <a:pt x="61" y="91"/>
                  <a:pt x="58" y="88"/>
                  <a:pt x="58" y="84"/>
                </a:cubicBezTo>
                <a:cubicBezTo>
                  <a:pt x="58" y="79"/>
                  <a:pt x="58" y="79"/>
                  <a:pt x="58" y="79"/>
                </a:cubicBezTo>
                <a:cubicBezTo>
                  <a:pt x="21" y="79"/>
                  <a:pt x="21" y="79"/>
                  <a:pt x="21" y="79"/>
                </a:cubicBezTo>
                <a:cubicBezTo>
                  <a:pt x="12" y="79"/>
                  <a:pt x="4" y="74"/>
                  <a:pt x="0" y="66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22"/>
                  <a:pt x="7" y="131"/>
                  <a:pt x="16" y="131"/>
                </a:cubicBezTo>
                <a:cubicBezTo>
                  <a:pt x="22" y="131"/>
                  <a:pt x="22" y="131"/>
                  <a:pt x="22" y="131"/>
                </a:cubicBezTo>
                <a:cubicBezTo>
                  <a:pt x="27" y="131"/>
                  <a:pt x="27" y="131"/>
                  <a:pt x="27" y="131"/>
                </a:cubicBezTo>
                <a:cubicBezTo>
                  <a:pt x="33" y="131"/>
                  <a:pt x="33" y="131"/>
                  <a:pt x="33" y="131"/>
                </a:cubicBezTo>
                <a:cubicBezTo>
                  <a:pt x="109" y="131"/>
                  <a:pt x="109" y="131"/>
                  <a:pt x="109" y="131"/>
                </a:cubicBezTo>
                <a:cubicBezTo>
                  <a:pt x="116" y="131"/>
                  <a:pt x="116" y="131"/>
                  <a:pt x="116" y="131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27" y="131"/>
                  <a:pt x="127" y="131"/>
                  <a:pt x="127" y="131"/>
                </a:cubicBezTo>
                <a:cubicBezTo>
                  <a:pt x="137" y="131"/>
                  <a:pt x="144" y="122"/>
                  <a:pt x="144" y="111"/>
                </a:cubicBezTo>
                <a:cubicBezTo>
                  <a:pt x="144" y="66"/>
                  <a:pt x="144" y="66"/>
                  <a:pt x="144" y="66"/>
                </a:cubicBezTo>
                <a:cubicBezTo>
                  <a:pt x="140" y="74"/>
                  <a:pt x="131" y="79"/>
                  <a:pt x="122" y="79"/>
                </a:cubicBezTo>
                <a:close/>
                <a:moveTo>
                  <a:pt x="79" y="66"/>
                </a:moveTo>
                <a:cubicBezTo>
                  <a:pt x="65" y="66"/>
                  <a:pt x="65" y="66"/>
                  <a:pt x="65" y="66"/>
                </a:cubicBezTo>
                <a:cubicBezTo>
                  <a:pt x="64" y="66"/>
                  <a:pt x="63" y="67"/>
                  <a:pt x="63" y="69"/>
                </a:cubicBezTo>
                <a:cubicBezTo>
                  <a:pt x="63" y="72"/>
                  <a:pt x="63" y="72"/>
                  <a:pt x="63" y="72"/>
                </a:cubicBezTo>
                <a:cubicBezTo>
                  <a:pt x="63" y="74"/>
                  <a:pt x="63" y="74"/>
                  <a:pt x="63" y="74"/>
                </a:cubicBezTo>
                <a:cubicBezTo>
                  <a:pt x="63" y="78"/>
                  <a:pt x="63" y="78"/>
                  <a:pt x="63" y="78"/>
                </a:cubicBezTo>
                <a:cubicBezTo>
                  <a:pt x="63" y="80"/>
                  <a:pt x="63" y="80"/>
                  <a:pt x="63" y="80"/>
                </a:cubicBezTo>
                <a:cubicBezTo>
                  <a:pt x="63" y="83"/>
                  <a:pt x="63" y="83"/>
                  <a:pt x="63" y="83"/>
                </a:cubicBezTo>
                <a:cubicBezTo>
                  <a:pt x="63" y="85"/>
                  <a:pt x="64" y="86"/>
                  <a:pt x="65" y="86"/>
                </a:cubicBezTo>
                <a:cubicBezTo>
                  <a:pt x="79" y="86"/>
                  <a:pt x="79" y="86"/>
                  <a:pt x="79" y="86"/>
                </a:cubicBezTo>
                <a:cubicBezTo>
                  <a:pt x="80" y="86"/>
                  <a:pt x="81" y="85"/>
                  <a:pt x="81" y="83"/>
                </a:cubicBezTo>
                <a:cubicBezTo>
                  <a:pt x="81" y="80"/>
                  <a:pt x="81" y="80"/>
                  <a:pt x="81" y="80"/>
                </a:cubicBezTo>
                <a:cubicBezTo>
                  <a:pt x="81" y="78"/>
                  <a:pt x="81" y="78"/>
                  <a:pt x="81" y="78"/>
                </a:cubicBezTo>
                <a:cubicBezTo>
                  <a:pt x="81" y="74"/>
                  <a:pt x="81" y="74"/>
                  <a:pt x="81" y="74"/>
                </a:cubicBezTo>
                <a:cubicBezTo>
                  <a:pt x="81" y="72"/>
                  <a:pt x="81" y="72"/>
                  <a:pt x="81" y="72"/>
                </a:cubicBezTo>
                <a:cubicBezTo>
                  <a:pt x="81" y="69"/>
                  <a:pt x="81" y="69"/>
                  <a:pt x="81" y="69"/>
                </a:cubicBezTo>
                <a:cubicBezTo>
                  <a:pt x="81" y="67"/>
                  <a:pt x="80" y="66"/>
                  <a:pt x="79" y="66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9" name="Google Shape;3489;p112"/>
          <p:cNvSpPr txBox="1"/>
          <p:nvPr/>
        </p:nvSpPr>
        <p:spPr>
          <a:xfrm>
            <a:off x="3082925" y="854075"/>
            <a:ext cx="555625" cy="84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F32"/>
              </a:buClr>
              <a:buSzPts val="4500"/>
              <a:buFont typeface="Montserrat"/>
              <a:buNone/>
            </a:pPr>
            <a:r>
              <a:rPr lang="en-US" sz="4500" b="0" i="0" u="none">
                <a:solidFill>
                  <a:srgbClr val="272F32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3490" name="Google Shape;3490;p112"/>
          <p:cNvSpPr txBox="1"/>
          <p:nvPr/>
        </p:nvSpPr>
        <p:spPr>
          <a:xfrm>
            <a:off x="2428875" y="2719387"/>
            <a:ext cx="676275" cy="84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500"/>
              <a:buFont typeface="Montserrat"/>
              <a:buNone/>
            </a:pPr>
            <a:r>
              <a:rPr lang="en-US" sz="4500" b="0" i="0" u="none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3491" name="Google Shape;3491;p112"/>
          <p:cNvSpPr txBox="1"/>
          <p:nvPr/>
        </p:nvSpPr>
        <p:spPr>
          <a:xfrm>
            <a:off x="2773362" y="4619625"/>
            <a:ext cx="668337" cy="84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500"/>
              <a:buFont typeface="Montserrat"/>
              <a:buNone/>
            </a:pPr>
            <a:r>
              <a:rPr lang="en-US" sz="4500" b="0" i="0" u="none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3492" name="Google Shape;3492;p112"/>
          <p:cNvSpPr txBox="1"/>
          <p:nvPr/>
        </p:nvSpPr>
        <p:spPr>
          <a:xfrm>
            <a:off x="8953500" y="4868862"/>
            <a:ext cx="663575" cy="84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F32"/>
              </a:buClr>
              <a:buSzPts val="4500"/>
              <a:buFont typeface="Montserrat"/>
              <a:buNone/>
            </a:pPr>
            <a:r>
              <a:rPr lang="en-US" sz="4500" b="0" i="0" u="none">
                <a:solidFill>
                  <a:srgbClr val="272F32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3493" name="Google Shape;3493;p112"/>
          <p:cNvSpPr txBox="1"/>
          <p:nvPr/>
        </p:nvSpPr>
        <p:spPr>
          <a:xfrm>
            <a:off x="9447212" y="3097212"/>
            <a:ext cx="673100" cy="84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Montserrat"/>
              <a:buNone/>
            </a:pPr>
            <a:r>
              <a:rPr lang="en-US" sz="45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/>
          </a:p>
        </p:txBody>
      </p:sp>
      <p:sp>
        <p:nvSpPr>
          <p:cNvPr id="3494" name="Google Shape;3494;p112"/>
          <p:cNvSpPr txBox="1"/>
          <p:nvPr/>
        </p:nvSpPr>
        <p:spPr>
          <a:xfrm>
            <a:off x="9578975" y="5029200"/>
            <a:ext cx="16954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3495" name="Google Shape;3495;p112"/>
          <p:cNvSpPr txBox="1"/>
          <p:nvPr/>
        </p:nvSpPr>
        <p:spPr>
          <a:xfrm>
            <a:off x="447675" y="2870200"/>
            <a:ext cx="169545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3496" name="Google Shape;3496;p112"/>
          <p:cNvSpPr txBox="1"/>
          <p:nvPr/>
        </p:nvSpPr>
        <p:spPr>
          <a:xfrm>
            <a:off x="815975" y="4705350"/>
            <a:ext cx="169545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3" name="Google Shape;3503;p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87" y="6350"/>
            <a:ext cx="12177712" cy="6856412"/>
          </a:xfrm>
          <a:prstGeom prst="rect">
            <a:avLst/>
          </a:prstGeom>
          <a:noFill/>
          <a:ln>
            <a:noFill/>
          </a:ln>
        </p:spPr>
      </p:pic>
      <p:sp>
        <p:nvSpPr>
          <p:cNvPr id="3504" name="Google Shape;3504;p113"/>
          <p:cNvSpPr txBox="1"/>
          <p:nvPr/>
        </p:nvSpPr>
        <p:spPr>
          <a:xfrm>
            <a:off x="627062" y="3829050"/>
            <a:ext cx="169545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3505" name="Google Shape;3505;p113"/>
          <p:cNvSpPr txBox="1"/>
          <p:nvPr/>
        </p:nvSpPr>
        <p:spPr>
          <a:xfrm>
            <a:off x="9507537" y="2100262"/>
            <a:ext cx="16954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3506" name="Google Shape;3506;p113"/>
          <p:cNvSpPr/>
          <p:nvPr/>
        </p:nvSpPr>
        <p:spPr>
          <a:xfrm>
            <a:off x="3692525" y="1757362"/>
            <a:ext cx="2408237" cy="2516187"/>
          </a:xfrm>
          <a:custGeom>
            <a:avLst/>
            <a:gdLst/>
            <a:ahLst/>
            <a:cxnLst/>
            <a:rect l="l" t="t" r="r" b="b"/>
            <a:pathLst>
              <a:path w="555" h="579" extrusionOk="0">
                <a:moveTo>
                  <a:pt x="178" y="407"/>
                </a:moveTo>
                <a:cubicBezTo>
                  <a:pt x="466" y="407"/>
                  <a:pt x="466" y="407"/>
                  <a:pt x="466" y="407"/>
                </a:cubicBezTo>
                <a:cubicBezTo>
                  <a:pt x="555" y="132"/>
                  <a:pt x="555" y="132"/>
                  <a:pt x="555" y="132"/>
                </a:cubicBezTo>
                <a:cubicBezTo>
                  <a:pt x="555" y="132"/>
                  <a:pt x="528" y="68"/>
                  <a:pt x="466" y="36"/>
                </a:cubicBezTo>
                <a:cubicBezTo>
                  <a:pt x="396" y="0"/>
                  <a:pt x="340" y="18"/>
                  <a:pt x="336" y="19"/>
                </a:cubicBezTo>
                <a:cubicBezTo>
                  <a:pt x="138" y="104"/>
                  <a:pt x="0" y="300"/>
                  <a:pt x="0" y="529"/>
                </a:cubicBezTo>
                <a:cubicBezTo>
                  <a:pt x="0" y="546"/>
                  <a:pt x="1" y="563"/>
                  <a:pt x="2" y="579"/>
                </a:cubicBezTo>
                <a:cubicBezTo>
                  <a:pt x="3" y="570"/>
                  <a:pt x="6" y="514"/>
                  <a:pt x="59" y="462"/>
                </a:cubicBezTo>
                <a:cubicBezTo>
                  <a:pt x="108" y="413"/>
                  <a:pt x="178" y="407"/>
                  <a:pt x="178" y="407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7" name="Google Shape;3507;p113"/>
          <p:cNvSpPr/>
          <p:nvPr/>
        </p:nvSpPr>
        <p:spPr>
          <a:xfrm>
            <a:off x="5151437" y="1644650"/>
            <a:ext cx="2916237" cy="1881187"/>
          </a:xfrm>
          <a:custGeom>
            <a:avLst/>
            <a:gdLst/>
            <a:ahLst/>
            <a:cxnLst/>
            <a:rect l="l" t="t" r="r" b="b"/>
            <a:pathLst>
              <a:path w="672" h="433" extrusionOk="0">
                <a:moveTo>
                  <a:pt x="130" y="62"/>
                </a:moveTo>
                <a:cubicBezTo>
                  <a:pt x="192" y="94"/>
                  <a:pt x="219" y="158"/>
                  <a:pt x="219" y="158"/>
                </a:cubicBezTo>
                <a:cubicBezTo>
                  <a:pt x="308" y="433"/>
                  <a:pt x="308" y="433"/>
                  <a:pt x="308" y="433"/>
                </a:cubicBezTo>
                <a:cubicBezTo>
                  <a:pt x="597" y="433"/>
                  <a:pt x="597" y="433"/>
                  <a:pt x="597" y="433"/>
                </a:cubicBezTo>
                <a:cubicBezTo>
                  <a:pt x="597" y="433"/>
                  <a:pt x="649" y="386"/>
                  <a:pt x="661" y="318"/>
                </a:cubicBezTo>
                <a:cubicBezTo>
                  <a:pt x="672" y="245"/>
                  <a:pt x="643" y="198"/>
                  <a:pt x="638" y="190"/>
                </a:cubicBezTo>
                <a:cubicBezTo>
                  <a:pt x="536" y="74"/>
                  <a:pt x="386" y="0"/>
                  <a:pt x="219" y="0"/>
                </a:cubicBezTo>
                <a:cubicBezTo>
                  <a:pt x="141" y="0"/>
                  <a:pt x="67" y="16"/>
                  <a:pt x="0" y="45"/>
                </a:cubicBezTo>
                <a:cubicBezTo>
                  <a:pt x="4" y="44"/>
                  <a:pt x="60" y="26"/>
                  <a:pt x="130" y="62"/>
                </a:cubicBezTo>
                <a:close/>
              </a:path>
            </a:pathLst>
          </a:custGeom>
          <a:solidFill>
            <a:srgbClr val="FF530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8" name="Google Shape;3508;p113"/>
          <p:cNvSpPr/>
          <p:nvPr/>
        </p:nvSpPr>
        <p:spPr>
          <a:xfrm>
            <a:off x="5024437" y="4716462"/>
            <a:ext cx="3148012" cy="1755775"/>
          </a:xfrm>
          <a:custGeom>
            <a:avLst/>
            <a:gdLst/>
            <a:ahLst/>
            <a:cxnLst/>
            <a:rect l="l" t="t" r="r" b="b"/>
            <a:pathLst>
              <a:path w="725" h="404" extrusionOk="0">
                <a:moveTo>
                  <a:pt x="611" y="194"/>
                </a:moveTo>
                <a:cubicBezTo>
                  <a:pt x="542" y="205"/>
                  <a:pt x="482" y="169"/>
                  <a:pt x="482" y="169"/>
                </a:cubicBezTo>
                <a:cubicBezTo>
                  <a:pt x="248" y="0"/>
                  <a:pt x="248" y="0"/>
                  <a:pt x="248" y="0"/>
                </a:cubicBezTo>
                <a:cubicBezTo>
                  <a:pt x="15" y="169"/>
                  <a:pt x="15" y="169"/>
                  <a:pt x="15" y="169"/>
                </a:cubicBezTo>
                <a:cubicBezTo>
                  <a:pt x="15" y="169"/>
                  <a:pt x="0" y="238"/>
                  <a:pt x="31" y="300"/>
                </a:cubicBezTo>
                <a:cubicBezTo>
                  <a:pt x="66" y="369"/>
                  <a:pt x="121" y="388"/>
                  <a:pt x="126" y="390"/>
                </a:cubicBezTo>
                <a:cubicBezTo>
                  <a:pt x="165" y="399"/>
                  <a:pt x="206" y="404"/>
                  <a:pt x="248" y="404"/>
                </a:cubicBezTo>
                <a:cubicBezTo>
                  <a:pt x="451" y="404"/>
                  <a:pt x="628" y="295"/>
                  <a:pt x="725" y="133"/>
                </a:cubicBezTo>
                <a:cubicBezTo>
                  <a:pt x="721" y="139"/>
                  <a:pt x="685" y="183"/>
                  <a:pt x="611" y="194"/>
                </a:cubicBezTo>
                <a:close/>
              </a:path>
            </a:pathLst>
          </a:custGeom>
          <a:solidFill>
            <a:srgbClr val="3F576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9" name="Google Shape;3509;p113"/>
          <p:cNvSpPr/>
          <p:nvPr/>
        </p:nvSpPr>
        <p:spPr>
          <a:xfrm>
            <a:off x="6726237" y="2470150"/>
            <a:ext cx="1789112" cy="3136900"/>
          </a:xfrm>
          <a:custGeom>
            <a:avLst/>
            <a:gdLst/>
            <a:ahLst/>
            <a:cxnLst/>
            <a:rect l="l" t="t" r="r" b="b"/>
            <a:pathLst>
              <a:path w="412" h="722" extrusionOk="0">
                <a:moveTo>
                  <a:pt x="275" y="0"/>
                </a:moveTo>
                <a:cubicBezTo>
                  <a:pt x="280" y="8"/>
                  <a:pt x="309" y="55"/>
                  <a:pt x="298" y="128"/>
                </a:cubicBezTo>
                <a:cubicBezTo>
                  <a:pt x="286" y="196"/>
                  <a:pt x="234" y="243"/>
                  <a:pt x="234" y="243"/>
                </a:cubicBezTo>
                <a:cubicBezTo>
                  <a:pt x="0" y="412"/>
                  <a:pt x="0" y="412"/>
                  <a:pt x="0" y="412"/>
                </a:cubicBezTo>
                <a:cubicBezTo>
                  <a:pt x="90" y="686"/>
                  <a:pt x="90" y="686"/>
                  <a:pt x="90" y="686"/>
                </a:cubicBezTo>
                <a:cubicBezTo>
                  <a:pt x="90" y="686"/>
                  <a:pt x="150" y="722"/>
                  <a:pt x="219" y="711"/>
                </a:cubicBezTo>
                <a:cubicBezTo>
                  <a:pt x="293" y="700"/>
                  <a:pt x="329" y="656"/>
                  <a:pt x="333" y="650"/>
                </a:cubicBezTo>
                <a:cubicBezTo>
                  <a:pt x="383" y="566"/>
                  <a:pt x="412" y="469"/>
                  <a:pt x="412" y="365"/>
                </a:cubicBezTo>
                <a:cubicBezTo>
                  <a:pt x="412" y="225"/>
                  <a:pt x="360" y="98"/>
                  <a:pt x="275" y="0"/>
                </a:cubicBezTo>
                <a:close/>
              </a:path>
            </a:pathLst>
          </a:custGeom>
          <a:solidFill>
            <a:srgbClr val="2B3A4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0" name="Google Shape;3510;p113"/>
          <p:cNvSpPr/>
          <p:nvPr/>
        </p:nvSpPr>
        <p:spPr>
          <a:xfrm>
            <a:off x="3700462" y="3525837"/>
            <a:ext cx="1871662" cy="2884487"/>
          </a:xfrm>
          <a:custGeom>
            <a:avLst/>
            <a:gdLst/>
            <a:ahLst/>
            <a:cxnLst/>
            <a:rect l="l" t="t" r="r" b="b"/>
            <a:pathLst>
              <a:path w="431" h="664" extrusionOk="0">
                <a:moveTo>
                  <a:pt x="336" y="574"/>
                </a:moveTo>
                <a:cubicBezTo>
                  <a:pt x="305" y="512"/>
                  <a:pt x="320" y="443"/>
                  <a:pt x="320" y="443"/>
                </a:cubicBezTo>
                <a:cubicBezTo>
                  <a:pt x="409" y="169"/>
                  <a:pt x="409" y="169"/>
                  <a:pt x="409" y="169"/>
                </a:cubicBezTo>
                <a:cubicBezTo>
                  <a:pt x="176" y="0"/>
                  <a:pt x="176" y="0"/>
                  <a:pt x="176" y="0"/>
                </a:cubicBezTo>
                <a:cubicBezTo>
                  <a:pt x="176" y="0"/>
                  <a:pt x="106" y="6"/>
                  <a:pt x="57" y="55"/>
                </a:cubicBezTo>
                <a:cubicBezTo>
                  <a:pt x="4" y="107"/>
                  <a:pt x="1" y="163"/>
                  <a:pt x="0" y="172"/>
                </a:cubicBezTo>
                <a:cubicBezTo>
                  <a:pt x="22" y="414"/>
                  <a:pt x="199" y="612"/>
                  <a:pt x="431" y="664"/>
                </a:cubicBezTo>
                <a:cubicBezTo>
                  <a:pt x="426" y="662"/>
                  <a:pt x="371" y="643"/>
                  <a:pt x="336" y="574"/>
                </a:cubicBezTo>
                <a:close/>
              </a:path>
            </a:pathLst>
          </a:custGeom>
          <a:solidFill>
            <a:srgbClr val="BDD4D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1" name="Google Shape;3511;p113"/>
          <p:cNvSpPr/>
          <p:nvPr/>
        </p:nvSpPr>
        <p:spPr>
          <a:xfrm>
            <a:off x="8575675" y="1857375"/>
            <a:ext cx="820737" cy="820737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176" y="71"/>
                </a:moveTo>
                <a:cubicBezTo>
                  <a:pt x="189" y="116"/>
                  <a:pt x="163" y="163"/>
                  <a:pt x="118" y="176"/>
                </a:cubicBezTo>
                <a:cubicBezTo>
                  <a:pt x="73" y="189"/>
                  <a:pt x="26" y="163"/>
                  <a:pt x="13" y="118"/>
                </a:cubicBezTo>
                <a:cubicBezTo>
                  <a:pt x="0" y="73"/>
                  <a:pt x="26" y="26"/>
                  <a:pt x="71" y="13"/>
                </a:cubicBezTo>
                <a:cubicBezTo>
                  <a:pt x="116" y="0"/>
                  <a:pt x="163" y="26"/>
                  <a:pt x="176" y="71"/>
                </a:cubicBezTo>
                <a:close/>
              </a:path>
            </a:pathLst>
          </a:custGeom>
          <a:solidFill>
            <a:srgbClr val="FF530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2" name="Google Shape;3512;p113"/>
          <p:cNvSpPr/>
          <p:nvPr/>
        </p:nvSpPr>
        <p:spPr>
          <a:xfrm>
            <a:off x="9083675" y="3643312"/>
            <a:ext cx="820737" cy="815975"/>
          </a:xfrm>
          <a:custGeom>
            <a:avLst/>
            <a:gdLst/>
            <a:ahLst/>
            <a:cxnLst/>
            <a:rect l="l" t="t" r="r" b="b"/>
            <a:pathLst>
              <a:path w="189" h="188" extrusionOk="0">
                <a:moveTo>
                  <a:pt x="176" y="71"/>
                </a:moveTo>
                <a:cubicBezTo>
                  <a:pt x="189" y="116"/>
                  <a:pt x="163" y="163"/>
                  <a:pt x="118" y="175"/>
                </a:cubicBezTo>
                <a:cubicBezTo>
                  <a:pt x="73" y="188"/>
                  <a:pt x="26" y="162"/>
                  <a:pt x="13" y="117"/>
                </a:cubicBezTo>
                <a:cubicBezTo>
                  <a:pt x="0" y="72"/>
                  <a:pt x="26" y="25"/>
                  <a:pt x="71" y="12"/>
                </a:cubicBezTo>
                <a:cubicBezTo>
                  <a:pt x="116" y="0"/>
                  <a:pt x="163" y="26"/>
                  <a:pt x="176" y="71"/>
                </a:cubicBezTo>
                <a:close/>
              </a:path>
            </a:pathLst>
          </a:custGeom>
          <a:solidFill>
            <a:srgbClr val="2B3A4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3" name="Google Shape;3513;p113"/>
          <p:cNvSpPr/>
          <p:nvPr/>
        </p:nvSpPr>
        <p:spPr>
          <a:xfrm>
            <a:off x="8667750" y="5424487"/>
            <a:ext cx="820737" cy="820737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176" y="71"/>
                </a:moveTo>
                <a:cubicBezTo>
                  <a:pt x="189" y="116"/>
                  <a:pt x="163" y="163"/>
                  <a:pt x="118" y="176"/>
                </a:cubicBezTo>
                <a:cubicBezTo>
                  <a:pt x="73" y="189"/>
                  <a:pt x="26" y="163"/>
                  <a:pt x="13" y="118"/>
                </a:cubicBezTo>
                <a:cubicBezTo>
                  <a:pt x="0" y="73"/>
                  <a:pt x="26" y="26"/>
                  <a:pt x="71" y="13"/>
                </a:cubicBezTo>
                <a:cubicBezTo>
                  <a:pt x="116" y="0"/>
                  <a:pt x="163" y="26"/>
                  <a:pt x="176" y="71"/>
                </a:cubicBezTo>
                <a:close/>
              </a:path>
            </a:pathLst>
          </a:custGeom>
          <a:solidFill>
            <a:srgbClr val="3F576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4" name="Google Shape;3514;p113"/>
          <p:cNvSpPr/>
          <p:nvPr/>
        </p:nvSpPr>
        <p:spPr>
          <a:xfrm>
            <a:off x="2728912" y="5302250"/>
            <a:ext cx="836612" cy="838200"/>
          </a:xfrm>
          <a:custGeom>
            <a:avLst/>
            <a:gdLst/>
            <a:ahLst/>
            <a:cxnLst/>
            <a:rect l="l" t="t" r="r" b="b"/>
            <a:pathLst>
              <a:path w="193" h="193" extrusionOk="0">
                <a:moveTo>
                  <a:pt x="23" y="139"/>
                </a:moveTo>
                <a:cubicBezTo>
                  <a:pt x="0" y="98"/>
                  <a:pt x="14" y="46"/>
                  <a:pt x="54" y="23"/>
                </a:cubicBezTo>
                <a:cubicBezTo>
                  <a:pt x="95" y="0"/>
                  <a:pt x="147" y="14"/>
                  <a:pt x="170" y="55"/>
                </a:cubicBezTo>
                <a:cubicBezTo>
                  <a:pt x="193" y="95"/>
                  <a:pt x="179" y="147"/>
                  <a:pt x="138" y="170"/>
                </a:cubicBezTo>
                <a:cubicBezTo>
                  <a:pt x="98" y="193"/>
                  <a:pt x="46" y="179"/>
                  <a:pt x="23" y="139"/>
                </a:cubicBezTo>
                <a:close/>
              </a:path>
            </a:pathLst>
          </a:custGeom>
          <a:solidFill>
            <a:srgbClr val="BDD4D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5" name="Google Shape;3515;p113"/>
          <p:cNvSpPr/>
          <p:nvPr/>
        </p:nvSpPr>
        <p:spPr>
          <a:xfrm>
            <a:off x="2293937" y="3598862"/>
            <a:ext cx="842962" cy="839787"/>
          </a:xfrm>
          <a:custGeom>
            <a:avLst/>
            <a:gdLst/>
            <a:ahLst/>
            <a:cxnLst/>
            <a:rect l="l" t="t" r="r" b="b"/>
            <a:pathLst>
              <a:path w="194" h="193" extrusionOk="0">
                <a:moveTo>
                  <a:pt x="23" y="138"/>
                </a:moveTo>
                <a:cubicBezTo>
                  <a:pt x="0" y="98"/>
                  <a:pt x="14" y="46"/>
                  <a:pt x="55" y="23"/>
                </a:cubicBezTo>
                <a:cubicBezTo>
                  <a:pt x="96" y="0"/>
                  <a:pt x="147" y="14"/>
                  <a:pt x="171" y="54"/>
                </a:cubicBezTo>
                <a:cubicBezTo>
                  <a:pt x="194" y="95"/>
                  <a:pt x="180" y="147"/>
                  <a:pt x="139" y="170"/>
                </a:cubicBezTo>
                <a:cubicBezTo>
                  <a:pt x="98" y="193"/>
                  <a:pt x="46" y="179"/>
                  <a:pt x="23" y="138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6" name="Google Shape;3516;p113"/>
          <p:cNvSpPr txBox="1"/>
          <p:nvPr/>
        </p:nvSpPr>
        <p:spPr>
          <a:xfrm>
            <a:off x="2138362" y="5302250"/>
            <a:ext cx="660400" cy="37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IDEIA</a:t>
            </a:r>
            <a:endParaRPr dirty="0"/>
          </a:p>
        </p:txBody>
      </p:sp>
      <p:sp>
        <p:nvSpPr>
          <p:cNvPr id="3517" name="Google Shape;3517;p113"/>
          <p:cNvSpPr txBox="1"/>
          <p:nvPr/>
        </p:nvSpPr>
        <p:spPr>
          <a:xfrm>
            <a:off x="1092200" y="3589337"/>
            <a:ext cx="1290637" cy="37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PESQUISE</a:t>
            </a:r>
            <a:endParaRPr dirty="0"/>
          </a:p>
        </p:txBody>
      </p:sp>
      <p:sp>
        <p:nvSpPr>
          <p:cNvPr id="3518" name="Google Shape;3518;p113"/>
          <p:cNvSpPr txBox="1"/>
          <p:nvPr/>
        </p:nvSpPr>
        <p:spPr>
          <a:xfrm>
            <a:off x="9999662" y="3619500"/>
            <a:ext cx="1225550" cy="37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NEGOCIE</a:t>
            </a:r>
            <a:endParaRPr dirty="0"/>
          </a:p>
        </p:txBody>
      </p:sp>
      <p:sp>
        <p:nvSpPr>
          <p:cNvPr id="3519" name="Google Shape;3519;p113"/>
          <p:cNvSpPr txBox="1"/>
          <p:nvPr/>
        </p:nvSpPr>
        <p:spPr>
          <a:xfrm>
            <a:off x="9548812" y="5400675"/>
            <a:ext cx="1458912" cy="37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TIME</a:t>
            </a:r>
            <a:endParaRPr dirty="0"/>
          </a:p>
        </p:txBody>
      </p:sp>
      <p:sp>
        <p:nvSpPr>
          <p:cNvPr id="3520" name="Google Shape;3520;p113"/>
          <p:cNvSpPr txBox="1"/>
          <p:nvPr/>
        </p:nvSpPr>
        <p:spPr>
          <a:xfrm>
            <a:off x="9586912" y="1843087"/>
            <a:ext cx="1111250" cy="37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SUCESSO</a:t>
            </a:r>
            <a:endParaRPr dirty="0"/>
          </a:p>
        </p:txBody>
      </p:sp>
      <p:sp>
        <p:nvSpPr>
          <p:cNvPr id="3521" name="Google Shape;3521;p113"/>
          <p:cNvSpPr/>
          <p:nvPr/>
        </p:nvSpPr>
        <p:spPr>
          <a:xfrm>
            <a:off x="9178925" y="2647950"/>
            <a:ext cx="304800" cy="968375"/>
          </a:xfrm>
          <a:custGeom>
            <a:avLst/>
            <a:gdLst/>
            <a:ahLst/>
            <a:cxnLst/>
            <a:rect l="l" t="t" r="r" b="b"/>
            <a:pathLst>
              <a:path w="70" h="223" extrusionOk="0">
                <a:moveTo>
                  <a:pt x="3" y="1"/>
                </a:moveTo>
                <a:cubicBezTo>
                  <a:pt x="5" y="0"/>
                  <a:pt x="7" y="1"/>
                  <a:pt x="8" y="3"/>
                </a:cubicBezTo>
                <a:cubicBezTo>
                  <a:pt x="23" y="37"/>
                  <a:pt x="36" y="72"/>
                  <a:pt x="46" y="108"/>
                </a:cubicBezTo>
                <a:cubicBezTo>
                  <a:pt x="57" y="144"/>
                  <a:pt x="65" y="181"/>
                  <a:pt x="70" y="218"/>
                </a:cubicBezTo>
                <a:cubicBezTo>
                  <a:pt x="70" y="220"/>
                  <a:pt x="68" y="223"/>
                  <a:pt x="66" y="223"/>
                </a:cubicBezTo>
                <a:cubicBezTo>
                  <a:pt x="64" y="223"/>
                  <a:pt x="62" y="222"/>
                  <a:pt x="61" y="219"/>
                </a:cubicBezTo>
                <a:cubicBezTo>
                  <a:pt x="56" y="183"/>
                  <a:pt x="48" y="146"/>
                  <a:pt x="38" y="111"/>
                </a:cubicBezTo>
                <a:cubicBezTo>
                  <a:pt x="28" y="75"/>
                  <a:pt x="15" y="40"/>
                  <a:pt x="0" y="7"/>
                </a:cubicBezTo>
                <a:cubicBezTo>
                  <a:pt x="0" y="5"/>
                  <a:pt x="0" y="2"/>
                  <a:pt x="3" y="1"/>
                </a:cubicBezTo>
                <a:cubicBezTo>
                  <a:pt x="3" y="1"/>
                  <a:pt x="3" y="1"/>
                  <a:pt x="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2" name="Google Shape;3522;p113"/>
          <p:cNvSpPr/>
          <p:nvPr/>
        </p:nvSpPr>
        <p:spPr>
          <a:xfrm>
            <a:off x="9178925" y="4476750"/>
            <a:ext cx="304800" cy="965200"/>
          </a:xfrm>
          <a:custGeom>
            <a:avLst/>
            <a:gdLst/>
            <a:ahLst/>
            <a:cxnLst/>
            <a:rect l="l" t="t" r="r" b="b"/>
            <a:pathLst>
              <a:path w="70" h="222" extrusionOk="0">
                <a:moveTo>
                  <a:pt x="3" y="222"/>
                </a:moveTo>
                <a:cubicBezTo>
                  <a:pt x="5" y="222"/>
                  <a:pt x="7" y="222"/>
                  <a:pt x="8" y="220"/>
                </a:cubicBezTo>
                <a:cubicBezTo>
                  <a:pt x="23" y="186"/>
                  <a:pt x="36" y="150"/>
                  <a:pt x="46" y="114"/>
                </a:cubicBezTo>
                <a:cubicBezTo>
                  <a:pt x="57" y="78"/>
                  <a:pt x="65" y="42"/>
                  <a:pt x="70" y="5"/>
                </a:cubicBezTo>
                <a:cubicBezTo>
                  <a:pt x="70" y="2"/>
                  <a:pt x="68" y="0"/>
                  <a:pt x="66" y="0"/>
                </a:cubicBezTo>
                <a:cubicBezTo>
                  <a:pt x="64" y="0"/>
                  <a:pt x="62" y="1"/>
                  <a:pt x="61" y="4"/>
                </a:cubicBezTo>
                <a:cubicBezTo>
                  <a:pt x="56" y="40"/>
                  <a:pt x="48" y="76"/>
                  <a:pt x="38" y="112"/>
                </a:cubicBezTo>
                <a:cubicBezTo>
                  <a:pt x="28" y="148"/>
                  <a:pt x="15" y="183"/>
                  <a:pt x="0" y="216"/>
                </a:cubicBezTo>
                <a:cubicBezTo>
                  <a:pt x="0" y="218"/>
                  <a:pt x="0" y="221"/>
                  <a:pt x="3" y="222"/>
                </a:cubicBezTo>
                <a:cubicBezTo>
                  <a:pt x="3" y="222"/>
                  <a:pt x="3" y="222"/>
                  <a:pt x="3" y="2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3" name="Google Shape;3523;p113"/>
          <p:cNvSpPr/>
          <p:nvPr/>
        </p:nvSpPr>
        <p:spPr>
          <a:xfrm>
            <a:off x="2711450" y="4451350"/>
            <a:ext cx="260350" cy="877887"/>
          </a:xfrm>
          <a:custGeom>
            <a:avLst/>
            <a:gdLst/>
            <a:ahLst/>
            <a:cxnLst/>
            <a:rect l="l" t="t" r="r" b="b"/>
            <a:pathLst>
              <a:path w="60" h="202" extrusionOk="0">
                <a:moveTo>
                  <a:pt x="3" y="1"/>
                </a:moveTo>
                <a:cubicBezTo>
                  <a:pt x="3" y="0"/>
                  <a:pt x="4" y="0"/>
                  <a:pt x="4" y="0"/>
                </a:cubicBezTo>
                <a:cubicBezTo>
                  <a:pt x="6" y="0"/>
                  <a:pt x="9" y="1"/>
                  <a:pt x="9" y="4"/>
                </a:cubicBezTo>
                <a:cubicBezTo>
                  <a:pt x="17" y="70"/>
                  <a:pt x="34" y="134"/>
                  <a:pt x="59" y="196"/>
                </a:cubicBezTo>
                <a:cubicBezTo>
                  <a:pt x="60" y="198"/>
                  <a:pt x="59" y="201"/>
                  <a:pt x="56" y="202"/>
                </a:cubicBezTo>
                <a:cubicBezTo>
                  <a:pt x="54" y="202"/>
                  <a:pt x="52" y="201"/>
                  <a:pt x="51" y="199"/>
                </a:cubicBezTo>
                <a:cubicBezTo>
                  <a:pt x="26" y="137"/>
                  <a:pt x="9" y="71"/>
                  <a:pt x="0" y="5"/>
                </a:cubicBezTo>
                <a:cubicBezTo>
                  <a:pt x="0" y="3"/>
                  <a:pt x="1" y="1"/>
                  <a:pt x="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4" name="Google Shape;3524;p113"/>
          <p:cNvSpPr/>
          <p:nvPr/>
        </p:nvSpPr>
        <p:spPr>
          <a:xfrm>
            <a:off x="4208462" y="4211637"/>
            <a:ext cx="703262" cy="838200"/>
          </a:xfrm>
          <a:custGeom>
            <a:avLst/>
            <a:gdLst/>
            <a:ahLst/>
            <a:cxnLst/>
            <a:rect l="l" t="t" r="r" b="b"/>
            <a:pathLst>
              <a:path w="162" h="193" extrusionOk="0">
                <a:moveTo>
                  <a:pt x="108" y="186"/>
                </a:moveTo>
                <a:cubicBezTo>
                  <a:pt x="108" y="190"/>
                  <a:pt x="105" y="193"/>
                  <a:pt x="102" y="193"/>
                </a:cubicBezTo>
                <a:cubicBezTo>
                  <a:pt x="61" y="193"/>
                  <a:pt x="61" y="193"/>
                  <a:pt x="61" y="193"/>
                </a:cubicBezTo>
                <a:cubicBezTo>
                  <a:pt x="57" y="193"/>
                  <a:pt x="54" y="190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ubicBezTo>
                  <a:pt x="54" y="182"/>
                  <a:pt x="57" y="179"/>
                  <a:pt x="61" y="179"/>
                </a:cubicBezTo>
                <a:cubicBezTo>
                  <a:pt x="102" y="179"/>
                  <a:pt x="102" y="179"/>
                  <a:pt x="102" y="179"/>
                </a:cubicBezTo>
                <a:cubicBezTo>
                  <a:pt x="105" y="179"/>
                  <a:pt x="108" y="182"/>
                  <a:pt x="108" y="186"/>
                </a:cubicBezTo>
                <a:close/>
                <a:moveTo>
                  <a:pt x="108" y="168"/>
                </a:moveTo>
                <a:cubicBezTo>
                  <a:pt x="108" y="165"/>
                  <a:pt x="105" y="162"/>
                  <a:pt x="102" y="162"/>
                </a:cubicBezTo>
                <a:cubicBezTo>
                  <a:pt x="61" y="162"/>
                  <a:pt x="61" y="162"/>
                  <a:pt x="61" y="162"/>
                </a:cubicBezTo>
                <a:cubicBezTo>
                  <a:pt x="57" y="162"/>
                  <a:pt x="54" y="165"/>
                  <a:pt x="54" y="168"/>
                </a:cubicBezTo>
                <a:cubicBezTo>
                  <a:pt x="54" y="168"/>
                  <a:pt x="54" y="168"/>
                  <a:pt x="54" y="168"/>
                </a:cubicBezTo>
                <a:cubicBezTo>
                  <a:pt x="54" y="172"/>
                  <a:pt x="57" y="175"/>
                  <a:pt x="61" y="175"/>
                </a:cubicBezTo>
                <a:cubicBezTo>
                  <a:pt x="102" y="175"/>
                  <a:pt x="102" y="175"/>
                  <a:pt x="102" y="175"/>
                </a:cubicBezTo>
                <a:cubicBezTo>
                  <a:pt x="105" y="175"/>
                  <a:pt x="108" y="172"/>
                  <a:pt x="108" y="168"/>
                </a:cubicBezTo>
                <a:close/>
                <a:moveTo>
                  <a:pt x="88" y="95"/>
                </a:moveTo>
                <a:cubicBezTo>
                  <a:pt x="79" y="95"/>
                  <a:pt x="79" y="95"/>
                  <a:pt x="79" y="95"/>
                </a:cubicBezTo>
                <a:cubicBezTo>
                  <a:pt x="75" y="95"/>
                  <a:pt x="75" y="95"/>
                  <a:pt x="75" y="95"/>
                </a:cubicBezTo>
                <a:cubicBezTo>
                  <a:pt x="75" y="158"/>
                  <a:pt x="75" y="158"/>
                  <a:pt x="75" y="158"/>
                </a:cubicBezTo>
                <a:cubicBezTo>
                  <a:pt x="77" y="158"/>
                  <a:pt x="79" y="158"/>
                  <a:pt x="81" y="158"/>
                </a:cubicBezTo>
                <a:cubicBezTo>
                  <a:pt x="81" y="158"/>
                  <a:pt x="81" y="158"/>
                  <a:pt x="81" y="158"/>
                </a:cubicBezTo>
                <a:cubicBezTo>
                  <a:pt x="81" y="158"/>
                  <a:pt x="81" y="158"/>
                  <a:pt x="81" y="158"/>
                </a:cubicBezTo>
                <a:cubicBezTo>
                  <a:pt x="82" y="158"/>
                  <a:pt x="82" y="158"/>
                  <a:pt x="82" y="158"/>
                </a:cubicBezTo>
                <a:cubicBezTo>
                  <a:pt x="82" y="158"/>
                  <a:pt x="82" y="158"/>
                  <a:pt x="82" y="158"/>
                </a:cubicBezTo>
                <a:cubicBezTo>
                  <a:pt x="84" y="158"/>
                  <a:pt x="86" y="158"/>
                  <a:pt x="88" y="158"/>
                </a:cubicBezTo>
                <a:lnTo>
                  <a:pt x="88" y="95"/>
                </a:lnTo>
                <a:close/>
                <a:moveTo>
                  <a:pt x="59" y="69"/>
                </a:moveTo>
                <a:cubicBezTo>
                  <a:pt x="54" y="69"/>
                  <a:pt x="49" y="74"/>
                  <a:pt x="49" y="79"/>
                </a:cubicBezTo>
                <a:cubicBezTo>
                  <a:pt x="49" y="84"/>
                  <a:pt x="54" y="89"/>
                  <a:pt x="59" y="89"/>
                </a:cubicBezTo>
                <a:cubicBezTo>
                  <a:pt x="69" y="89"/>
                  <a:pt x="69" y="89"/>
                  <a:pt x="69" y="89"/>
                </a:cubicBezTo>
                <a:cubicBezTo>
                  <a:pt x="69" y="79"/>
                  <a:pt x="69" y="79"/>
                  <a:pt x="69" y="79"/>
                </a:cubicBezTo>
                <a:cubicBezTo>
                  <a:pt x="69" y="74"/>
                  <a:pt x="64" y="69"/>
                  <a:pt x="59" y="69"/>
                </a:cubicBezTo>
                <a:close/>
                <a:moveTo>
                  <a:pt x="113" y="79"/>
                </a:moveTo>
                <a:cubicBezTo>
                  <a:pt x="113" y="74"/>
                  <a:pt x="109" y="69"/>
                  <a:pt x="104" y="69"/>
                </a:cubicBezTo>
                <a:cubicBezTo>
                  <a:pt x="98" y="69"/>
                  <a:pt x="94" y="74"/>
                  <a:pt x="94" y="79"/>
                </a:cubicBezTo>
                <a:cubicBezTo>
                  <a:pt x="94" y="89"/>
                  <a:pt x="94" y="89"/>
                  <a:pt x="94" y="89"/>
                </a:cubicBezTo>
                <a:cubicBezTo>
                  <a:pt x="104" y="89"/>
                  <a:pt x="104" y="89"/>
                  <a:pt x="104" y="89"/>
                </a:cubicBezTo>
                <a:cubicBezTo>
                  <a:pt x="109" y="89"/>
                  <a:pt x="113" y="84"/>
                  <a:pt x="113" y="79"/>
                </a:cubicBezTo>
                <a:close/>
                <a:moveTo>
                  <a:pt x="135" y="61"/>
                </a:moveTo>
                <a:cubicBezTo>
                  <a:pt x="130" y="44"/>
                  <a:pt x="110" y="26"/>
                  <a:pt x="81" y="26"/>
                </a:cubicBezTo>
                <a:cubicBezTo>
                  <a:pt x="53" y="26"/>
                  <a:pt x="32" y="44"/>
                  <a:pt x="28" y="61"/>
                </a:cubicBezTo>
                <a:cubicBezTo>
                  <a:pt x="25" y="74"/>
                  <a:pt x="28" y="87"/>
                  <a:pt x="34" y="99"/>
                </a:cubicBezTo>
                <a:cubicBezTo>
                  <a:pt x="40" y="110"/>
                  <a:pt x="46" y="119"/>
                  <a:pt x="50" y="130"/>
                </a:cubicBezTo>
                <a:cubicBezTo>
                  <a:pt x="53" y="136"/>
                  <a:pt x="54" y="144"/>
                  <a:pt x="56" y="151"/>
                </a:cubicBezTo>
                <a:cubicBezTo>
                  <a:pt x="57" y="156"/>
                  <a:pt x="59" y="158"/>
                  <a:pt x="65" y="158"/>
                </a:cubicBezTo>
                <a:cubicBezTo>
                  <a:pt x="66" y="158"/>
                  <a:pt x="67" y="158"/>
                  <a:pt x="69" y="158"/>
                </a:cubicBezTo>
                <a:cubicBezTo>
                  <a:pt x="69" y="95"/>
                  <a:pt x="69" y="95"/>
                  <a:pt x="69" y="95"/>
                </a:cubicBezTo>
                <a:cubicBezTo>
                  <a:pt x="59" y="95"/>
                  <a:pt x="59" y="95"/>
                  <a:pt x="59" y="95"/>
                </a:cubicBezTo>
                <a:cubicBezTo>
                  <a:pt x="55" y="95"/>
                  <a:pt x="51" y="93"/>
                  <a:pt x="48" y="90"/>
                </a:cubicBezTo>
                <a:cubicBezTo>
                  <a:pt x="45" y="87"/>
                  <a:pt x="43" y="83"/>
                  <a:pt x="43" y="79"/>
                </a:cubicBezTo>
                <a:cubicBezTo>
                  <a:pt x="43" y="75"/>
                  <a:pt x="45" y="71"/>
                  <a:pt x="48" y="68"/>
                </a:cubicBezTo>
                <a:cubicBezTo>
                  <a:pt x="51" y="65"/>
                  <a:pt x="55" y="63"/>
                  <a:pt x="59" y="63"/>
                </a:cubicBezTo>
                <a:cubicBezTo>
                  <a:pt x="68" y="63"/>
                  <a:pt x="75" y="70"/>
                  <a:pt x="75" y="79"/>
                </a:cubicBezTo>
                <a:cubicBezTo>
                  <a:pt x="75" y="79"/>
                  <a:pt x="75" y="79"/>
                  <a:pt x="75" y="79"/>
                </a:cubicBezTo>
                <a:cubicBezTo>
                  <a:pt x="75" y="89"/>
                  <a:pt x="75" y="89"/>
                  <a:pt x="75" y="89"/>
                </a:cubicBezTo>
                <a:cubicBezTo>
                  <a:pt x="79" y="89"/>
                  <a:pt x="79" y="89"/>
                  <a:pt x="79" y="89"/>
                </a:cubicBezTo>
                <a:cubicBezTo>
                  <a:pt x="88" y="89"/>
                  <a:pt x="88" y="89"/>
                  <a:pt x="88" y="89"/>
                </a:cubicBezTo>
                <a:cubicBezTo>
                  <a:pt x="88" y="79"/>
                  <a:pt x="88" y="79"/>
                  <a:pt x="88" y="79"/>
                </a:cubicBezTo>
                <a:cubicBezTo>
                  <a:pt x="88" y="79"/>
                  <a:pt x="88" y="79"/>
                  <a:pt x="88" y="79"/>
                </a:cubicBezTo>
                <a:cubicBezTo>
                  <a:pt x="88" y="74"/>
                  <a:pt x="90" y="71"/>
                  <a:pt x="93" y="68"/>
                </a:cubicBezTo>
                <a:cubicBezTo>
                  <a:pt x="96" y="65"/>
                  <a:pt x="100" y="63"/>
                  <a:pt x="104" y="63"/>
                </a:cubicBezTo>
                <a:cubicBezTo>
                  <a:pt x="108" y="63"/>
                  <a:pt x="112" y="65"/>
                  <a:pt x="115" y="68"/>
                </a:cubicBezTo>
                <a:cubicBezTo>
                  <a:pt x="118" y="71"/>
                  <a:pt x="120" y="75"/>
                  <a:pt x="120" y="79"/>
                </a:cubicBezTo>
                <a:cubicBezTo>
                  <a:pt x="120" y="83"/>
                  <a:pt x="118" y="87"/>
                  <a:pt x="115" y="90"/>
                </a:cubicBezTo>
                <a:cubicBezTo>
                  <a:pt x="112" y="93"/>
                  <a:pt x="108" y="95"/>
                  <a:pt x="104" y="95"/>
                </a:cubicBezTo>
                <a:cubicBezTo>
                  <a:pt x="94" y="95"/>
                  <a:pt x="94" y="95"/>
                  <a:pt x="94" y="95"/>
                </a:cubicBezTo>
                <a:cubicBezTo>
                  <a:pt x="94" y="158"/>
                  <a:pt x="94" y="158"/>
                  <a:pt x="94" y="158"/>
                </a:cubicBezTo>
                <a:cubicBezTo>
                  <a:pt x="95" y="158"/>
                  <a:pt x="97" y="158"/>
                  <a:pt x="98" y="158"/>
                </a:cubicBezTo>
                <a:cubicBezTo>
                  <a:pt x="104" y="158"/>
                  <a:pt x="106" y="156"/>
                  <a:pt x="107" y="151"/>
                </a:cubicBezTo>
                <a:cubicBezTo>
                  <a:pt x="109" y="144"/>
                  <a:pt x="110" y="136"/>
                  <a:pt x="112" y="130"/>
                </a:cubicBezTo>
                <a:cubicBezTo>
                  <a:pt x="117" y="119"/>
                  <a:pt x="123" y="110"/>
                  <a:pt x="129" y="99"/>
                </a:cubicBezTo>
                <a:cubicBezTo>
                  <a:pt x="135" y="87"/>
                  <a:pt x="138" y="74"/>
                  <a:pt x="135" y="61"/>
                </a:cubicBezTo>
                <a:close/>
                <a:moveTo>
                  <a:pt x="87" y="6"/>
                </a:moveTo>
                <a:cubicBezTo>
                  <a:pt x="87" y="3"/>
                  <a:pt x="85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78" y="0"/>
                  <a:pt x="76" y="3"/>
                  <a:pt x="76" y="6"/>
                </a:cubicBezTo>
                <a:cubicBezTo>
                  <a:pt x="76" y="17"/>
                  <a:pt x="76" y="17"/>
                  <a:pt x="76" y="17"/>
                </a:cubicBezTo>
                <a:cubicBezTo>
                  <a:pt x="76" y="20"/>
                  <a:pt x="78" y="22"/>
                  <a:pt x="81" y="22"/>
                </a:cubicBezTo>
                <a:cubicBezTo>
                  <a:pt x="81" y="22"/>
                  <a:pt x="81" y="22"/>
                  <a:pt x="81" y="22"/>
                </a:cubicBezTo>
                <a:cubicBezTo>
                  <a:pt x="85" y="22"/>
                  <a:pt x="87" y="20"/>
                  <a:pt x="87" y="17"/>
                </a:cubicBezTo>
                <a:lnTo>
                  <a:pt x="87" y="6"/>
                </a:lnTo>
                <a:close/>
                <a:moveTo>
                  <a:pt x="120" y="15"/>
                </a:moveTo>
                <a:cubicBezTo>
                  <a:pt x="121" y="12"/>
                  <a:pt x="120" y="9"/>
                  <a:pt x="117" y="7"/>
                </a:cubicBezTo>
                <a:cubicBezTo>
                  <a:pt x="117" y="7"/>
                  <a:pt x="117" y="7"/>
                  <a:pt x="117" y="7"/>
                </a:cubicBezTo>
                <a:cubicBezTo>
                  <a:pt x="115" y="6"/>
                  <a:pt x="111" y="7"/>
                  <a:pt x="110" y="10"/>
                </a:cubicBezTo>
                <a:cubicBezTo>
                  <a:pt x="104" y="19"/>
                  <a:pt x="104" y="19"/>
                  <a:pt x="104" y="19"/>
                </a:cubicBezTo>
                <a:cubicBezTo>
                  <a:pt x="103" y="22"/>
                  <a:pt x="104" y="26"/>
                  <a:pt x="107" y="27"/>
                </a:cubicBezTo>
                <a:cubicBezTo>
                  <a:pt x="107" y="27"/>
                  <a:pt x="107" y="27"/>
                  <a:pt x="107" y="27"/>
                </a:cubicBezTo>
                <a:cubicBezTo>
                  <a:pt x="110" y="29"/>
                  <a:pt x="113" y="28"/>
                  <a:pt x="115" y="25"/>
                </a:cubicBezTo>
                <a:lnTo>
                  <a:pt x="120" y="15"/>
                </a:lnTo>
                <a:close/>
                <a:moveTo>
                  <a:pt x="144" y="34"/>
                </a:moveTo>
                <a:cubicBezTo>
                  <a:pt x="146" y="32"/>
                  <a:pt x="146" y="28"/>
                  <a:pt x="144" y="26"/>
                </a:cubicBezTo>
                <a:cubicBezTo>
                  <a:pt x="144" y="26"/>
                  <a:pt x="144" y="26"/>
                  <a:pt x="144" y="26"/>
                </a:cubicBezTo>
                <a:cubicBezTo>
                  <a:pt x="142" y="24"/>
                  <a:pt x="138" y="23"/>
                  <a:pt x="136" y="25"/>
                </a:cubicBezTo>
                <a:cubicBezTo>
                  <a:pt x="128" y="33"/>
                  <a:pt x="128" y="33"/>
                  <a:pt x="128" y="33"/>
                </a:cubicBezTo>
                <a:cubicBezTo>
                  <a:pt x="126" y="35"/>
                  <a:pt x="125" y="39"/>
                  <a:pt x="127" y="41"/>
                </a:cubicBezTo>
                <a:cubicBezTo>
                  <a:pt x="127" y="41"/>
                  <a:pt x="127" y="41"/>
                  <a:pt x="127" y="41"/>
                </a:cubicBezTo>
                <a:cubicBezTo>
                  <a:pt x="130" y="43"/>
                  <a:pt x="133" y="44"/>
                  <a:pt x="136" y="41"/>
                </a:cubicBezTo>
                <a:lnTo>
                  <a:pt x="144" y="34"/>
                </a:lnTo>
                <a:close/>
                <a:moveTo>
                  <a:pt x="156" y="63"/>
                </a:moveTo>
                <a:cubicBezTo>
                  <a:pt x="160" y="62"/>
                  <a:pt x="162" y="59"/>
                  <a:pt x="161" y="56"/>
                </a:cubicBezTo>
                <a:cubicBezTo>
                  <a:pt x="161" y="56"/>
                  <a:pt x="161" y="56"/>
                  <a:pt x="161" y="56"/>
                </a:cubicBezTo>
                <a:cubicBezTo>
                  <a:pt x="161" y="53"/>
                  <a:pt x="158" y="51"/>
                  <a:pt x="154" y="52"/>
                </a:cubicBezTo>
                <a:cubicBezTo>
                  <a:pt x="144" y="53"/>
                  <a:pt x="144" y="53"/>
                  <a:pt x="144" y="53"/>
                </a:cubicBezTo>
                <a:cubicBezTo>
                  <a:pt x="141" y="54"/>
                  <a:pt x="138" y="57"/>
                  <a:pt x="139" y="60"/>
                </a:cubicBezTo>
                <a:cubicBezTo>
                  <a:pt x="139" y="60"/>
                  <a:pt x="139" y="60"/>
                  <a:pt x="139" y="60"/>
                </a:cubicBezTo>
                <a:cubicBezTo>
                  <a:pt x="140" y="63"/>
                  <a:pt x="143" y="66"/>
                  <a:pt x="146" y="65"/>
                </a:cubicBezTo>
                <a:lnTo>
                  <a:pt x="156" y="63"/>
                </a:lnTo>
                <a:close/>
                <a:moveTo>
                  <a:pt x="154" y="94"/>
                </a:moveTo>
                <a:cubicBezTo>
                  <a:pt x="157" y="95"/>
                  <a:pt x="160" y="93"/>
                  <a:pt x="161" y="90"/>
                </a:cubicBezTo>
                <a:cubicBezTo>
                  <a:pt x="161" y="90"/>
                  <a:pt x="161" y="90"/>
                  <a:pt x="161" y="90"/>
                </a:cubicBezTo>
                <a:cubicBezTo>
                  <a:pt x="161" y="87"/>
                  <a:pt x="159" y="84"/>
                  <a:pt x="156" y="83"/>
                </a:cubicBezTo>
                <a:cubicBezTo>
                  <a:pt x="146" y="81"/>
                  <a:pt x="146" y="81"/>
                  <a:pt x="146" y="81"/>
                </a:cubicBezTo>
                <a:cubicBezTo>
                  <a:pt x="142" y="80"/>
                  <a:pt x="139" y="82"/>
                  <a:pt x="139" y="85"/>
                </a:cubicBezTo>
                <a:cubicBezTo>
                  <a:pt x="139" y="85"/>
                  <a:pt x="139" y="85"/>
                  <a:pt x="139" y="85"/>
                </a:cubicBezTo>
                <a:cubicBezTo>
                  <a:pt x="138" y="89"/>
                  <a:pt x="140" y="92"/>
                  <a:pt x="143" y="92"/>
                </a:cubicBezTo>
                <a:lnTo>
                  <a:pt x="154" y="94"/>
                </a:lnTo>
                <a:close/>
                <a:moveTo>
                  <a:pt x="47" y="25"/>
                </a:moveTo>
                <a:cubicBezTo>
                  <a:pt x="49" y="28"/>
                  <a:pt x="53" y="29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8" y="26"/>
                  <a:pt x="59" y="22"/>
                  <a:pt x="58" y="19"/>
                </a:cubicBezTo>
                <a:cubicBezTo>
                  <a:pt x="53" y="10"/>
                  <a:pt x="53" y="10"/>
                  <a:pt x="53" y="10"/>
                </a:cubicBezTo>
                <a:cubicBezTo>
                  <a:pt x="51" y="7"/>
                  <a:pt x="47" y="6"/>
                  <a:pt x="45" y="7"/>
                </a:cubicBezTo>
                <a:cubicBezTo>
                  <a:pt x="45" y="7"/>
                  <a:pt x="45" y="7"/>
                  <a:pt x="45" y="7"/>
                </a:cubicBezTo>
                <a:cubicBezTo>
                  <a:pt x="42" y="9"/>
                  <a:pt x="41" y="12"/>
                  <a:pt x="42" y="15"/>
                </a:cubicBezTo>
                <a:lnTo>
                  <a:pt x="47" y="25"/>
                </a:lnTo>
                <a:close/>
                <a:moveTo>
                  <a:pt x="26" y="41"/>
                </a:moveTo>
                <a:cubicBezTo>
                  <a:pt x="29" y="44"/>
                  <a:pt x="32" y="43"/>
                  <a:pt x="3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7" y="39"/>
                  <a:pt x="37" y="35"/>
                  <a:pt x="34" y="33"/>
                </a:cubicBezTo>
                <a:cubicBezTo>
                  <a:pt x="26" y="25"/>
                  <a:pt x="26" y="25"/>
                  <a:pt x="26" y="25"/>
                </a:cubicBezTo>
                <a:cubicBezTo>
                  <a:pt x="24" y="23"/>
                  <a:pt x="20" y="24"/>
                  <a:pt x="18" y="26"/>
                </a:cubicBezTo>
                <a:cubicBezTo>
                  <a:pt x="18" y="26"/>
                  <a:pt x="18" y="26"/>
                  <a:pt x="18" y="26"/>
                </a:cubicBezTo>
                <a:cubicBezTo>
                  <a:pt x="16" y="28"/>
                  <a:pt x="16" y="32"/>
                  <a:pt x="18" y="34"/>
                </a:cubicBezTo>
                <a:lnTo>
                  <a:pt x="26" y="41"/>
                </a:lnTo>
                <a:close/>
                <a:moveTo>
                  <a:pt x="16" y="65"/>
                </a:moveTo>
                <a:cubicBezTo>
                  <a:pt x="19" y="66"/>
                  <a:pt x="23" y="63"/>
                  <a:pt x="23" y="60"/>
                </a:cubicBezTo>
                <a:cubicBezTo>
                  <a:pt x="23" y="60"/>
                  <a:pt x="23" y="60"/>
                  <a:pt x="23" y="60"/>
                </a:cubicBezTo>
                <a:cubicBezTo>
                  <a:pt x="24" y="57"/>
                  <a:pt x="22" y="54"/>
                  <a:pt x="18" y="53"/>
                </a:cubicBezTo>
                <a:cubicBezTo>
                  <a:pt x="8" y="52"/>
                  <a:pt x="8" y="52"/>
                  <a:pt x="8" y="52"/>
                </a:cubicBezTo>
                <a:cubicBezTo>
                  <a:pt x="5" y="51"/>
                  <a:pt x="1" y="53"/>
                  <a:pt x="1" y="56"/>
                </a:cubicBezTo>
                <a:cubicBezTo>
                  <a:pt x="1" y="56"/>
                  <a:pt x="1" y="56"/>
                  <a:pt x="1" y="56"/>
                </a:cubicBezTo>
                <a:cubicBezTo>
                  <a:pt x="0" y="59"/>
                  <a:pt x="2" y="62"/>
                  <a:pt x="6" y="63"/>
                </a:cubicBezTo>
                <a:lnTo>
                  <a:pt x="16" y="65"/>
                </a:lnTo>
                <a:close/>
                <a:moveTo>
                  <a:pt x="19" y="92"/>
                </a:moveTo>
                <a:cubicBezTo>
                  <a:pt x="22" y="92"/>
                  <a:pt x="24" y="89"/>
                  <a:pt x="23" y="85"/>
                </a:cubicBezTo>
                <a:cubicBezTo>
                  <a:pt x="23" y="85"/>
                  <a:pt x="23" y="85"/>
                  <a:pt x="23" y="85"/>
                </a:cubicBezTo>
                <a:cubicBezTo>
                  <a:pt x="23" y="82"/>
                  <a:pt x="20" y="80"/>
                  <a:pt x="17" y="81"/>
                </a:cubicBezTo>
                <a:cubicBezTo>
                  <a:pt x="6" y="83"/>
                  <a:pt x="6" y="83"/>
                  <a:pt x="6" y="83"/>
                </a:cubicBezTo>
                <a:cubicBezTo>
                  <a:pt x="3" y="84"/>
                  <a:pt x="1" y="87"/>
                  <a:pt x="1" y="90"/>
                </a:cubicBezTo>
                <a:cubicBezTo>
                  <a:pt x="1" y="90"/>
                  <a:pt x="1" y="90"/>
                  <a:pt x="1" y="90"/>
                </a:cubicBezTo>
                <a:cubicBezTo>
                  <a:pt x="2" y="93"/>
                  <a:pt x="5" y="95"/>
                  <a:pt x="8" y="94"/>
                </a:cubicBezTo>
                <a:lnTo>
                  <a:pt x="19" y="92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5" name="Google Shape;3525;p113"/>
          <p:cNvSpPr/>
          <p:nvPr/>
        </p:nvSpPr>
        <p:spPr>
          <a:xfrm>
            <a:off x="7273925" y="4173537"/>
            <a:ext cx="941387" cy="628650"/>
          </a:xfrm>
          <a:custGeom>
            <a:avLst/>
            <a:gdLst/>
            <a:ahLst/>
            <a:cxnLst/>
            <a:rect l="l" t="t" r="r" b="b"/>
            <a:pathLst>
              <a:path w="217" h="145" extrusionOk="0">
                <a:moveTo>
                  <a:pt x="172" y="14"/>
                </a:moveTo>
                <a:cubicBezTo>
                  <a:pt x="192" y="64"/>
                  <a:pt x="192" y="64"/>
                  <a:pt x="192" y="64"/>
                </a:cubicBezTo>
                <a:cubicBezTo>
                  <a:pt x="167" y="75"/>
                  <a:pt x="167" y="75"/>
                  <a:pt x="167" y="75"/>
                </a:cubicBezTo>
                <a:cubicBezTo>
                  <a:pt x="154" y="64"/>
                  <a:pt x="113" y="28"/>
                  <a:pt x="110" y="28"/>
                </a:cubicBezTo>
                <a:cubicBezTo>
                  <a:pt x="107" y="28"/>
                  <a:pt x="94" y="33"/>
                  <a:pt x="93" y="33"/>
                </a:cubicBezTo>
                <a:cubicBezTo>
                  <a:pt x="93" y="33"/>
                  <a:pt x="85" y="35"/>
                  <a:pt x="79" y="35"/>
                </a:cubicBezTo>
                <a:cubicBezTo>
                  <a:pt x="75" y="35"/>
                  <a:pt x="73" y="35"/>
                  <a:pt x="71" y="34"/>
                </a:cubicBezTo>
                <a:cubicBezTo>
                  <a:pt x="70" y="33"/>
                  <a:pt x="69" y="32"/>
                  <a:pt x="69" y="30"/>
                </a:cubicBezTo>
                <a:cubicBezTo>
                  <a:pt x="69" y="28"/>
                  <a:pt x="72" y="25"/>
                  <a:pt x="74" y="24"/>
                </a:cubicBezTo>
                <a:cubicBezTo>
                  <a:pt x="84" y="18"/>
                  <a:pt x="113" y="8"/>
                  <a:pt x="116" y="7"/>
                </a:cubicBezTo>
                <a:cubicBezTo>
                  <a:pt x="116" y="7"/>
                  <a:pt x="116" y="7"/>
                  <a:pt x="116" y="7"/>
                </a:cubicBezTo>
                <a:cubicBezTo>
                  <a:pt x="123" y="7"/>
                  <a:pt x="167" y="13"/>
                  <a:pt x="172" y="14"/>
                </a:cubicBezTo>
                <a:close/>
                <a:moveTo>
                  <a:pt x="190" y="0"/>
                </a:moveTo>
                <a:cubicBezTo>
                  <a:pt x="189" y="0"/>
                  <a:pt x="189" y="0"/>
                  <a:pt x="188" y="0"/>
                </a:cubicBezTo>
                <a:cubicBezTo>
                  <a:pt x="180" y="4"/>
                  <a:pt x="180" y="4"/>
                  <a:pt x="180" y="4"/>
                </a:cubicBezTo>
                <a:cubicBezTo>
                  <a:pt x="178" y="4"/>
                  <a:pt x="177" y="5"/>
                  <a:pt x="177" y="7"/>
                </a:cubicBezTo>
                <a:cubicBezTo>
                  <a:pt x="176" y="8"/>
                  <a:pt x="176" y="10"/>
                  <a:pt x="177" y="11"/>
                </a:cubicBezTo>
                <a:cubicBezTo>
                  <a:pt x="197" y="64"/>
                  <a:pt x="197" y="64"/>
                  <a:pt x="197" y="64"/>
                </a:cubicBezTo>
                <a:cubicBezTo>
                  <a:pt x="198" y="66"/>
                  <a:pt x="202" y="68"/>
                  <a:pt x="205" y="67"/>
                </a:cubicBezTo>
                <a:cubicBezTo>
                  <a:pt x="213" y="64"/>
                  <a:pt x="213" y="64"/>
                  <a:pt x="213" y="64"/>
                </a:cubicBezTo>
                <a:cubicBezTo>
                  <a:pt x="214" y="63"/>
                  <a:pt x="215" y="62"/>
                  <a:pt x="216" y="61"/>
                </a:cubicBezTo>
                <a:cubicBezTo>
                  <a:pt x="217" y="59"/>
                  <a:pt x="217" y="58"/>
                  <a:pt x="216" y="56"/>
                </a:cubicBezTo>
                <a:cubicBezTo>
                  <a:pt x="195" y="4"/>
                  <a:pt x="195" y="4"/>
                  <a:pt x="195" y="4"/>
                </a:cubicBezTo>
                <a:cubicBezTo>
                  <a:pt x="194" y="1"/>
                  <a:pt x="192" y="0"/>
                  <a:pt x="190" y="0"/>
                </a:cubicBezTo>
                <a:close/>
                <a:moveTo>
                  <a:pt x="0" y="72"/>
                </a:moveTo>
                <a:cubicBezTo>
                  <a:pt x="0" y="74"/>
                  <a:pt x="0" y="75"/>
                  <a:pt x="1" y="76"/>
                </a:cubicBezTo>
                <a:cubicBezTo>
                  <a:pt x="2" y="78"/>
                  <a:pt x="4" y="78"/>
                  <a:pt x="5" y="78"/>
                </a:cubicBezTo>
                <a:cubicBezTo>
                  <a:pt x="14" y="79"/>
                  <a:pt x="14" y="79"/>
                  <a:pt x="14" y="79"/>
                </a:cubicBezTo>
                <a:cubicBezTo>
                  <a:pt x="17" y="79"/>
                  <a:pt x="20" y="77"/>
                  <a:pt x="20" y="74"/>
                </a:cubicBezTo>
                <a:cubicBezTo>
                  <a:pt x="24" y="15"/>
                  <a:pt x="24" y="15"/>
                  <a:pt x="24" y="15"/>
                </a:cubicBezTo>
                <a:cubicBezTo>
                  <a:pt x="25" y="13"/>
                  <a:pt x="24" y="12"/>
                  <a:pt x="23" y="10"/>
                </a:cubicBezTo>
                <a:cubicBezTo>
                  <a:pt x="22" y="9"/>
                  <a:pt x="21" y="9"/>
                  <a:pt x="19" y="9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7" y="8"/>
                  <a:pt x="5" y="10"/>
                  <a:pt x="4" y="13"/>
                </a:cubicBezTo>
                <a:lnTo>
                  <a:pt x="0" y="72"/>
                </a:lnTo>
                <a:close/>
                <a:moveTo>
                  <a:pt x="89" y="125"/>
                </a:moveTo>
                <a:cubicBezTo>
                  <a:pt x="89" y="123"/>
                  <a:pt x="87" y="121"/>
                  <a:pt x="86" y="120"/>
                </a:cubicBezTo>
                <a:cubicBezTo>
                  <a:pt x="82" y="117"/>
                  <a:pt x="78" y="117"/>
                  <a:pt x="75" y="121"/>
                </a:cubicBezTo>
                <a:cubicBezTo>
                  <a:pt x="70" y="126"/>
                  <a:pt x="70" y="126"/>
                  <a:pt x="70" y="126"/>
                </a:cubicBezTo>
                <a:cubicBezTo>
                  <a:pt x="70" y="127"/>
                  <a:pt x="70" y="127"/>
                  <a:pt x="70" y="127"/>
                </a:cubicBezTo>
                <a:cubicBezTo>
                  <a:pt x="66" y="131"/>
                  <a:pt x="66" y="131"/>
                  <a:pt x="66" y="131"/>
                </a:cubicBezTo>
                <a:cubicBezTo>
                  <a:pt x="62" y="137"/>
                  <a:pt x="66" y="142"/>
                  <a:pt x="68" y="143"/>
                </a:cubicBezTo>
                <a:cubicBezTo>
                  <a:pt x="69" y="144"/>
                  <a:pt x="71" y="145"/>
                  <a:pt x="73" y="145"/>
                </a:cubicBezTo>
                <a:cubicBezTo>
                  <a:pt x="75" y="145"/>
                  <a:pt x="77" y="144"/>
                  <a:pt x="79" y="141"/>
                </a:cubicBezTo>
                <a:cubicBezTo>
                  <a:pt x="85" y="134"/>
                  <a:pt x="85" y="134"/>
                  <a:pt x="85" y="134"/>
                </a:cubicBezTo>
                <a:cubicBezTo>
                  <a:pt x="85" y="134"/>
                  <a:pt x="85" y="134"/>
                  <a:pt x="85" y="134"/>
                </a:cubicBezTo>
                <a:cubicBezTo>
                  <a:pt x="87" y="131"/>
                  <a:pt x="87" y="131"/>
                  <a:pt x="87" y="131"/>
                </a:cubicBezTo>
                <a:cubicBezTo>
                  <a:pt x="89" y="129"/>
                  <a:pt x="89" y="127"/>
                  <a:pt x="89" y="125"/>
                </a:cubicBezTo>
                <a:close/>
                <a:moveTo>
                  <a:pt x="47" y="122"/>
                </a:moveTo>
                <a:cubicBezTo>
                  <a:pt x="44" y="125"/>
                  <a:pt x="44" y="128"/>
                  <a:pt x="49" y="132"/>
                </a:cubicBezTo>
                <a:cubicBezTo>
                  <a:pt x="53" y="135"/>
                  <a:pt x="57" y="135"/>
                  <a:pt x="60" y="131"/>
                </a:cubicBezTo>
                <a:cubicBezTo>
                  <a:pt x="70" y="118"/>
                  <a:pt x="70" y="118"/>
                  <a:pt x="70" y="118"/>
                </a:cubicBezTo>
                <a:cubicBezTo>
                  <a:pt x="75" y="113"/>
                  <a:pt x="71" y="108"/>
                  <a:pt x="69" y="107"/>
                </a:cubicBezTo>
                <a:cubicBezTo>
                  <a:pt x="65" y="104"/>
                  <a:pt x="61" y="104"/>
                  <a:pt x="58" y="108"/>
                </a:cubicBezTo>
                <a:cubicBezTo>
                  <a:pt x="52" y="115"/>
                  <a:pt x="52" y="115"/>
                  <a:pt x="52" y="115"/>
                </a:cubicBezTo>
                <a:cubicBezTo>
                  <a:pt x="52" y="115"/>
                  <a:pt x="52" y="115"/>
                  <a:pt x="52" y="115"/>
                </a:cubicBezTo>
                <a:cubicBezTo>
                  <a:pt x="52" y="116"/>
                  <a:pt x="52" y="116"/>
                  <a:pt x="52" y="116"/>
                </a:cubicBezTo>
                <a:lnTo>
                  <a:pt x="47" y="122"/>
                </a:lnTo>
                <a:close/>
                <a:moveTo>
                  <a:pt x="32" y="107"/>
                </a:moveTo>
                <a:cubicBezTo>
                  <a:pt x="30" y="109"/>
                  <a:pt x="29" y="111"/>
                  <a:pt x="30" y="113"/>
                </a:cubicBezTo>
                <a:cubicBezTo>
                  <a:pt x="30" y="115"/>
                  <a:pt x="31" y="117"/>
                  <a:pt x="33" y="118"/>
                </a:cubicBezTo>
                <a:cubicBezTo>
                  <a:pt x="37" y="121"/>
                  <a:pt x="41" y="121"/>
                  <a:pt x="44" y="117"/>
                </a:cubicBezTo>
                <a:cubicBezTo>
                  <a:pt x="56" y="103"/>
                  <a:pt x="56" y="103"/>
                  <a:pt x="56" y="103"/>
                </a:cubicBezTo>
                <a:cubicBezTo>
                  <a:pt x="57" y="101"/>
                  <a:pt x="58" y="99"/>
                  <a:pt x="57" y="97"/>
                </a:cubicBezTo>
                <a:cubicBezTo>
                  <a:pt x="57" y="95"/>
                  <a:pt x="56" y="93"/>
                  <a:pt x="54" y="92"/>
                </a:cubicBezTo>
                <a:cubicBezTo>
                  <a:pt x="50" y="89"/>
                  <a:pt x="46" y="89"/>
                  <a:pt x="43" y="93"/>
                </a:cubicBezTo>
                <a:cubicBezTo>
                  <a:pt x="37" y="100"/>
                  <a:pt x="37" y="100"/>
                  <a:pt x="37" y="100"/>
                </a:cubicBezTo>
                <a:cubicBezTo>
                  <a:pt x="37" y="100"/>
                  <a:pt x="37" y="100"/>
                  <a:pt x="37" y="100"/>
                </a:cubicBezTo>
                <a:cubicBezTo>
                  <a:pt x="37" y="101"/>
                  <a:pt x="37" y="101"/>
                  <a:pt x="37" y="101"/>
                </a:cubicBezTo>
                <a:lnTo>
                  <a:pt x="32" y="107"/>
                </a:lnTo>
                <a:close/>
                <a:moveTo>
                  <a:pt x="29" y="102"/>
                </a:moveTo>
                <a:cubicBezTo>
                  <a:pt x="41" y="89"/>
                  <a:pt x="41" y="89"/>
                  <a:pt x="41" y="89"/>
                </a:cubicBezTo>
                <a:cubicBezTo>
                  <a:pt x="45" y="83"/>
                  <a:pt x="41" y="78"/>
                  <a:pt x="39" y="77"/>
                </a:cubicBezTo>
                <a:cubicBezTo>
                  <a:pt x="35" y="74"/>
                  <a:pt x="32" y="74"/>
                  <a:pt x="28" y="78"/>
                </a:cubicBezTo>
                <a:cubicBezTo>
                  <a:pt x="25" y="83"/>
                  <a:pt x="25" y="83"/>
                  <a:pt x="25" y="83"/>
                </a:cubicBezTo>
                <a:cubicBezTo>
                  <a:pt x="25" y="83"/>
                  <a:pt x="25" y="83"/>
                  <a:pt x="25" y="83"/>
                </a:cubicBezTo>
                <a:cubicBezTo>
                  <a:pt x="24" y="84"/>
                  <a:pt x="24" y="84"/>
                  <a:pt x="24" y="84"/>
                </a:cubicBezTo>
                <a:cubicBezTo>
                  <a:pt x="19" y="90"/>
                  <a:pt x="19" y="90"/>
                  <a:pt x="19" y="90"/>
                </a:cubicBezTo>
                <a:cubicBezTo>
                  <a:pt x="17" y="92"/>
                  <a:pt x="16" y="94"/>
                  <a:pt x="16" y="96"/>
                </a:cubicBezTo>
                <a:cubicBezTo>
                  <a:pt x="16" y="98"/>
                  <a:pt x="18" y="100"/>
                  <a:pt x="19" y="100"/>
                </a:cubicBezTo>
                <a:cubicBezTo>
                  <a:pt x="21" y="102"/>
                  <a:pt x="23" y="104"/>
                  <a:pt x="25" y="104"/>
                </a:cubicBezTo>
                <a:cubicBezTo>
                  <a:pt x="27" y="104"/>
                  <a:pt x="28" y="103"/>
                  <a:pt x="29" y="102"/>
                </a:cubicBezTo>
                <a:close/>
                <a:moveTo>
                  <a:pt x="164" y="90"/>
                </a:moveTo>
                <a:cubicBezTo>
                  <a:pt x="166" y="87"/>
                  <a:pt x="168" y="83"/>
                  <a:pt x="163" y="79"/>
                </a:cubicBezTo>
                <a:cubicBezTo>
                  <a:pt x="159" y="75"/>
                  <a:pt x="159" y="75"/>
                  <a:pt x="159" y="75"/>
                </a:cubicBezTo>
                <a:cubicBezTo>
                  <a:pt x="139" y="57"/>
                  <a:pt x="115" y="37"/>
                  <a:pt x="109" y="34"/>
                </a:cubicBezTo>
                <a:cubicBezTo>
                  <a:pt x="107" y="34"/>
                  <a:pt x="100" y="36"/>
                  <a:pt x="95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4" y="38"/>
                  <a:pt x="86" y="41"/>
                  <a:pt x="79" y="41"/>
                </a:cubicBezTo>
                <a:cubicBezTo>
                  <a:pt x="74" y="41"/>
                  <a:pt x="71" y="40"/>
                  <a:pt x="69" y="38"/>
                </a:cubicBezTo>
                <a:cubicBezTo>
                  <a:pt x="64" y="36"/>
                  <a:pt x="64" y="32"/>
                  <a:pt x="64" y="30"/>
                </a:cubicBezTo>
                <a:cubicBezTo>
                  <a:pt x="64" y="25"/>
                  <a:pt x="68" y="22"/>
                  <a:pt x="71" y="20"/>
                </a:cubicBezTo>
                <a:cubicBezTo>
                  <a:pt x="29" y="15"/>
                  <a:pt x="29" y="15"/>
                  <a:pt x="29" y="15"/>
                </a:cubicBezTo>
                <a:cubicBezTo>
                  <a:pt x="25" y="74"/>
                  <a:pt x="25" y="74"/>
                  <a:pt x="25" y="74"/>
                </a:cubicBezTo>
                <a:cubicBezTo>
                  <a:pt x="29" y="71"/>
                  <a:pt x="32" y="70"/>
                  <a:pt x="34" y="70"/>
                </a:cubicBezTo>
                <a:cubicBezTo>
                  <a:pt x="37" y="70"/>
                  <a:pt x="40" y="71"/>
                  <a:pt x="42" y="73"/>
                </a:cubicBezTo>
                <a:cubicBezTo>
                  <a:pt x="46" y="76"/>
                  <a:pt x="48" y="80"/>
                  <a:pt x="48" y="85"/>
                </a:cubicBezTo>
                <a:cubicBezTo>
                  <a:pt x="51" y="84"/>
                  <a:pt x="54" y="85"/>
                  <a:pt x="57" y="88"/>
                </a:cubicBezTo>
                <a:cubicBezTo>
                  <a:pt x="61" y="91"/>
                  <a:pt x="63" y="95"/>
                  <a:pt x="63" y="100"/>
                </a:cubicBezTo>
                <a:cubicBezTo>
                  <a:pt x="66" y="99"/>
                  <a:pt x="69" y="100"/>
                  <a:pt x="72" y="103"/>
                </a:cubicBezTo>
                <a:cubicBezTo>
                  <a:pt x="76" y="106"/>
                  <a:pt x="78" y="109"/>
                  <a:pt x="78" y="113"/>
                </a:cubicBezTo>
                <a:cubicBezTo>
                  <a:pt x="81" y="112"/>
                  <a:pt x="85" y="113"/>
                  <a:pt x="89" y="116"/>
                </a:cubicBezTo>
                <a:cubicBezTo>
                  <a:pt x="93" y="120"/>
                  <a:pt x="95" y="125"/>
                  <a:pt x="93" y="130"/>
                </a:cubicBezTo>
                <a:cubicBezTo>
                  <a:pt x="97" y="133"/>
                  <a:pt x="97" y="133"/>
                  <a:pt x="97" y="133"/>
                </a:cubicBezTo>
                <a:cubicBezTo>
                  <a:pt x="97" y="133"/>
                  <a:pt x="97" y="134"/>
                  <a:pt x="98" y="134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5"/>
                  <a:pt x="101" y="135"/>
                  <a:pt x="102" y="135"/>
                </a:cubicBezTo>
                <a:cubicBezTo>
                  <a:pt x="105" y="135"/>
                  <a:pt x="107" y="134"/>
                  <a:pt x="108" y="132"/>
                </a:cubicBezTo>
                <a:cubicBezTo>
                  <a:pt x="110" y="129"/>
                  <a:pt x="112" y="127"/>
                  <a:pt x="109" y="124"/>
                </a:cubicBezTo>
                <a:cubicBezTo>
                  <a:pt x="108" y="123"/>
                  <a:pt x="108" y="123"/>
                  <a:pt x="108" y="123"/>
                </a:cubicBezTo>
                <a:cubicBezTo>
                  <a:pt x="90" y="108"/>
                  <a:pt x="90" y="108"/>
                  <a:pt x="90" y="108"/>
                </a:cubicBezTo>
                <a:cubicBezTo>
                  <a:pt x="89" y="107"/>
                  <a:pt x="89" y="107"/>
                  <a:pt x="89" y="106"/>
                </a:cubicBezTo>
                <a:cubicBezTo>
                  <a:pt x="89" y="105"/>
                  <a:pt x="89" y="104"/>
                  <a:pt x="90" y="104"/>
                </a:cubicBezTo>
                <a:cubicBezTo>
                  <a:pt x="91" y="103"/>
                  <a:pt x="93" y="102"/>
                  <a:pt x="94" y="103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19" y="124"/>
                  <a:pt x="120" y="125"/>
                  <a:pt x="122" y="125"/>
                </a:cubicBezTo>
                <a:cubicBezTo>
                  <a:pt x="124" y="125"/>
                  <a:pt x="127" y="124"/>
                  <a:pt x="128" y="121"/>
                </a:cubicBezTo>
                <a:cubicBezTo>
                  <a:pt x="130" y="120"/>
                  <a:pt x="131" y="118"/>
                  <a:pt x="130" y="116"/>
                </a:cubicBezTo>
                <a:cubicBezTo>
                  <a:pt x="130" y="114"/>
                  <a:pt x="129" y="112"/>
                  <a:pt x="127" y="110"/>
                </a:cubicBezTo>
                <a:cubicBezTo>
                  <a:pt x="124" y="107"/>
                  <a:pt x="124" y="107"/>
                  <a:pt x="124" y="107"/>
                </a:cubicBezTo>
                <a:cubicBezTo>
                  <a:pt x="124" y="107"/>
                  <a:pt x="124" y="107"/>
                  <a:pt x="124" y="107"/>
                </a:cubicBezTo>
                <a:cubicBezTo>
                  <a:pt x="111" y="97"/>
                  <a:pt x="111" y="97"/>
                  <a:pt x="111" y="97"/>
                </a:cubicBezTo>
                <a:cubicBezTo>
                  <a:pt x="110" y="96"/>
                  <a:pt x="110" y="95"/>
                  <a:pt x="110" y="95"/>
                </a:cubicBezTo>
                <a:cubicBezTo>
                  <a:pt x="110" y="94"/>
                  <a:pt x="110" y="93"/>
                  <a:pt x="110" y="92"/>
                </a:cubicBezTo>
                <a:cubicBezTo>
                  <a:pt x="111" y="91"/>
                  <a:pt x="113" y="91"/>
                  <a:pt x="114" y="92"/>
                </a:cubicBezTo>
                <a:cubicBezTo>
                  <a:pt x="136" y="110"/>
                  <a:pt x="136" y="110"/>
                  <a:pt x="136" y="110"/>
                </a:cubicBezTo>
                <a:cubicBezTo>
                  <a:pt x="138" y="111"/>
                  <a:pt x="140" y="112"/>
                  <a:pt x="141" y="112"/>
                </a:cubicBezTo>
                <a:cubicBezTo>
                  <a:pt x="144" y="112"/>
                  <a:pt x="147" y="110"/>
                  <a:pt x="149" y="108"/>
                </a:cubicBezTo>
                <a:cubicBezTo>
                  <a:pt x="150" y="106"/>
                  <a:pt x="151" y="104"/>
                  <a:pt x="151" y="102"/>
                </a:cubicBezTo>
                <a:cubicBezTo>
                  <a:pt x="151" y="100"/>
                  <a:pt x="150" y="98"/>
                  <a:pt x="147" y="96"/>
                </a:cubicBezTo>
                <a:cubicBezTo>
                  <a:pt x="141" y="91"/>
                  <a:pt x="141" y="91"/>
                  <a:pt x="141" y="91"/>
                </a:cubicBezTo>
                <a:cubicBezTo>
                  <a:pt x="141" y="91"/>
                  <a:pt x="141" y="91"/>
                  <a:pt x="141" y="91"/>
                </a:cubicBezTo>
                <a:cubicBezTo>
                  <a:pt x="130" y="82"/>
                  <a:pt x="130" y="82"/>
                  <a:pt x="130" y="82"/>
                </a:cubicBezTo>
                <a:cubicBezTo>
                  <a:pt x="128" y="81"/>
                  <a:pt x="128" y="79"/>
                  <a:pt x="129" y="78"/>
                </a:cubicBezTo>
                <a:cubicBezTo>
                  <a:pt x="130" y="76"/>
                  <a:pt x="132" y="76"/>
                  <a:pt x="133" y="77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6" y="96"/>
                  <a:pt x="161" y="95"/>
                  <a:pt x="164" y="9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6" name="Google Shape;3526;p113"/>
          <p:cNvSpPr/>
          <p:nvPr/>
        </p:nvSpPr>
        <p:spPr>
          <a:xfrm>
            <a:off x="6683375" y="2347912"/>
            <a:ext cx="776287" cy="652462"/>
          </a:xfrm>
          <a:custGeom>
            <a:avLst/>
            <a:gdLst/>
            <a:ahLst/>
            <a:cxnLst/>
            <a:rect l="l" t="t" r="r" b="b"/>
            <a:pathLst>
              <a:path w="179" h="150" extrusionOk="0">
                <a:moveTo>
                  <a:pt x="24" y="122"/>
                </a:moveTo>
                <a:cubicBezTo>
                  <a:pt x="24" y="82"/>
                  <a:pt x="24" y="82"/>
                  <a:pt x="24" y="82"/>
                </a:cubicBezTo>
                <a:cubicBezTo>
                  <a:pt x="24" y="78"/>
                  <a:pt x="27" y="76"/>
                  <a:pt x="30" y="76"/>
                </a:cubicBezTo>
                <a:cubicBezTo>
                  <a:pt x="40" y="76"/>
                  <a:pt x="40" y="76"/>
                  <a:pt x="40" y="76"/>
                </a:cubicBezTo>
                <a:cubicBezTo>
                  <a:pt x="43" y="76"/>
                  <a:pt x="46" y="78"/>
                  <a:pt x="46" y="82"/>
                </a:cubicBezTo>
                <a:cubicBezTo>
                  <a:pt x="46" y="122"/>
                  <a:pt x="46" y="122"/>
                  <a:pt x="46" y="122"/>
                </a:cubicBezTo>
                <a:cubicBezTo>
                  <a:pt x="46" y="125"/>
                  <a:pt x="43" y="128"/>
                  <a:pt x="4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27" y="128"/>
                  <a:pt x="24" y="125"/>
                  <a:pt x="24" y="122"/>
                </a:cubicBezTo>
                <a:close/>
                <a:moveTo>
                  <a:pt x="66" y="61"/>
                </a:moveTo>
                <a:cubicBezTo>
                  <a:pt x="62" y="61"/>
                  <a:pt x="60" y="64"/>
                  <a:pt x="60" y="67"/>
                </a:cubicBezTo>
                <a:cubicBezTo>
                  <a:pt x="60" y="122"/>
                  <a:pt x="60" y="122"/>
                  <a:pt x="60" y="122"/>
                </a:cubicBezTo>
                <a:cubicBezTo>
                  <a:pt x="60" y="125"/>
                  <a:pt x="62" y="128"/>
                  <a:pt x="66" y="128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79" y="128"/>
                  <a:pt x="81" y="125"/>
                  <a:pt x="81" y="122"/>
                </a:cubicBezTo>
                <a:cubicBezTo>
                  <a:pt x="81" y="67"/>
                  <a:pt x="81" y="67"/>
                  <a:pt x="81" y="67"/>
                </a:cubicBezTo>
                <a:cubicBezTo>
                  <a:pt x="81" y="64"/>
                  <a:pt x="79" y="61"/>
                  <a:pt x="76" y="61"/>
                </a:cubicBezTo>
                <a:lnTo>
                  <a:pt x="66" y="61"/>
                </a:lnTo>
                <a:close/>
                <a:moveTo>
                  <a:pt x="102" y="49"/>
                </a:moveTo>
                <a:cubicBezTo>
                  <a:pt x="98" y="49"/>
                  <a:pt x="96" y="52"/>
                  <a:pt x="96" y="55"/>
                </a:cubicBezTo>
                <a:cubicBezTo>
                  <a:pt x="96" y="122"/>
                  <a:pt x="96" y="122"/>
                  <a:pt x="96" y="122"/>
                </a:cubicBezTo>
                <a:cubicBezTo>
                  <a:pt x="96" y="125"/>
                  <a:pt x="98" y="128"/>
                  <a:pt x="102" y="128"/>
                </a:cubicBezTo>
                <a:cubicBezTo>
                  <a:pt x="111" y="128"/>
                  <a:pt x="111" y="128"/>
                  <a:pt x="111" y="128"/>
                </a:cubicBezTo>
                <a:cubicBezTo>
                  <a:pt x="115" y="128"/>
                  <a:pt x="117" y="125"/>
                  <a:pt x="117" y="122"/>
                </a:cubicBezTo>
                <a:cubicBezTo>
                  <a:pt x="117" y="55"/>
                  <a:pt x="117" y="55"/>
                  <a:pt x="117" y="55"/>
                </a:cubicBezTo>
                <a:cubicBezTo>
                  <a:pt x="117" y="52"/>
                  <a:pt x="115" y="49"/>
                  <a:pt x="111" y="49"/>
                </a:cubicBezTo>
                <a:lnTo>
                  <a:pt x="102" y="49"/>
                </a:lnTo>
                <a:close/>
                <a:moveTo>
                  <a:pt x="138" y="36"/>
                </a:moveTo>
                <a:cubicBezTo>
                  <a:pt x="134" y="36"/>
                  <a:pt x="132" y="39"/>
                  <a:pt x="132" y="42"/>
                </a:cubicBezTo>
                <a:cubicBezTo>
                  <a:pt x="132" y="122"/>
                  <a:pt x="132" y="122"/>
                  <a:pt x="132" y="122"/>
                </a:cubicBezTo>
                <a:cubicBezTo>
                  <a:pt x="132" y="125"/>
                  <a:pt x="134" y="128"/>
                  <a:pt x="138" y="128"/>
                </a:cubicBezTo>
                <a:cubicBezTo>
                  <a:pt x="147" y="128"/>
                  <a:pt x="147" y="128"/>
                  <a:pt x="147" y="128"/>
                </a:cubicBezTo>
                <a:cubicBezTo>
                  <a:pt x="151" y="128"/>
                  <a:pt x="153" y="125"/>
                  <a:pt x="153" y="122"/>
                </a:cubicBezTo>
                <a:cubicBezTo>
                  <a:pt x="153" y="42"/>
                  <a:pt x="153" y="42"/>
                  <a:pt x="153" y="42"/>
                </a:cubicBezTo>
                <a:cubicBezTo>
                  <a:pt x="153" y="39"/>
                  <a:pt x="151" y="36"/>
                  <a:pt x="147" y="36"/>
                </a:cubicBezTo>
                <a:lnTo>
                  <a:pt x="138" y="36"/>
                </a:lnTo>
                <a:close/>
                <a:moveTo>
                  <a:pt x="27" y="60"/>
                </a:moveTo>
                <a:cubicBezTo>
                  <a:pt x="65" y="53"/>
                  <a:pt x="101" y="39"/>
                  <a:pt x="133" y="20"/>
                </a:cubicBezTo>
                <a:cubicBezTo>
                  <a:pt x="136" y="26"/>
                  <a:pt x="136" y="26"/>
                  <a:pt x="136" y="26"/>
                </a:cubicBezTo>
                <a:cubicBezTo>
                  <a:pt x="148" y="8"/>
                  <a:pt x="148" y="8"/>
                  <a:pt x="148" y="8"/>
                </a:cubicBezTo>
                <a:cubicBezTo>
                  <a:pt x="126" y="7"/>
                  <a:pt x="126" y="7"/>
                  <a:pt x="126" y="7"/>
                </a:cubicBezTo>
                <a:cubicBezTo>
                  <a:pt x="130" y="13"/>
                  <a:pt x="130" y="13"/>
                  <a:pt x="130" y="13"/>
                </a:cubicBezTo>
                <a:cubicBezTo>
                  <a:pt x="98" y="32"/>
                  <a:pt x="63" y="45"/>
                  <a:pt x="25" y="52"/>
                </a:cubicBezTo>
                <a:lnTo>
                  <a:pt x="27" y="60"/>
                </a:lnTo>
                <a:close/>
                <a:moveTo>
                  <a:pt x="179" y="140"/>
                </a:moveTo>
                <a:cubicBezTo>
                  <a:pt x="161" y="129"/>
                  <a:pt x="161" y="129"/>
                  <a:pt x="161" y="129"/>
                </a:cubicBezTo>
                <a:cubicBezTo>
                  <a:pt x="161" y="136"/>
                  <a:pt x="161" y="136"/>
                  <a:pt x="161" y="136"/>
                </a:cubicBezTo>
                <a:cubicBezTo>
                  <a:pt x="14" y="136"/>
                  <a:pt x="14" y="136"/>
                  <a:pt x="14" y="136"/>
                </a:cubicBezTo>
                <a:cubicBezTo>
                  <a:pt x="14" y="18"/>
                  <a:pt x="14" y="18"/>
                  <a:pt x="14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10" y="0"/>
                  <a:pt x="10" y="0"/>
                  <a:pt x="10" y="0"/>
                </a:cubicBezTo>
                <a:cubicBezTo>
                  <a:pt x="0" y="18"/>
                  <a:pt x="0" y="18"/>
                  <a:pt x="0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36"/>
                  <a:pt x="6" y="136"/>
                  <a:pt x="6" y="136"/>
                </a:cubicBezTo>
                <a:cubicBezTo>
                  <a:pt x="6" y="140"/>
                  <a:pt x="6" y="140"/>
                  <a:pt x="6" y="140"/>
                </a:cubicBezTo>
                <a:cubicBezTo>
                  <a:pt x="6" y="144"/>
                  <a:pt x="6" y="144"/>
                  <a:pt x="6" y="144"/>
                </a:cubicBezTo>
                <a:cubicBezTo>
                  <a:pt x="161" y="144"/>
                  <a:pt x="161" y="144"/>
                  <a:pt x="161" y="144"/>
                </a:cubicBezTo>
                <a:cubicBezTo>
                  <a:pt x="161" y="150"/>
                  <a:pt x="161" y="150"/>
                  <a:pt x="161" y="150"/>
                </a:cubicBezTo>
                <a:lnTo>
                  <a:pt x="179" y="1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7" name="Google Shape;3527;p113"/>
          <p:cNvSpPr/>
          <p:nvPr/>
        </p:nvSpPr>
        <p:spPr>
          <a:xfrm>
            <a:off x="5594350" y="5359400"/>
            <a:ext cx="1196975" cy="625475"/>
          </a:xfrm>
          <a:custGeom>
            <a:avLst/>
            <a:gdLst/>
            <a:ahLst/>
            <a:cxnLst/>
            <a:rect l="l" t="t" r="r" b="b"/>
            <a:pathLst>
              <a:path w="276" h="144" extrusionOk="0">
                <a:moveTo>
                  <a:pt x="199" y="135"/>
                </a:moveTo>
                <a:cubicBezTo>
                  <a:pt x="195" y="137"/>
                  <a:pt x="191" y="139"/>
                  <a:pt x="187" y="140"/>
                </a:cubicBezTo>
                <a:cubicBezTo>
                  <a:pt x="173" y="143"/>
                  <a:pt x="159" y="144"/>
                  <a:pt x="141" y="144"/>
                </a:cubicBezTo>
                <a:cubicBezTo>
                  <a:pt x="124" y="144"/>
                  <a:pt x="110" y="143"/>
                  <a:pt x="96" y="140"/>
                </a:cubicBezTo>
                <a:cubicBezTo>
                  <a:pt x="91" y="139"/>
                  <a:pt x="87" y="137"/>
                  <a:pt x="83" y="135"/>
                </a:cubicBezTo>
                <a:cubicBezTo>
                  <a:pt x="71" y="130"/>
                  <a:pt x="71" y="120"/>
                  <a:pt x="78" y="114"/>
                </a:cubicBezTo>
                <a:cubicBezTo>
                  <a:pt x="85" y="106"/>
                  <a:pt x="94" y="101"/>
                  <a:pt x="104" y="97"/>
                </a:cubicBezTo>
                <a:cubicBezTo>
                  <a:pt x="108" y="95"/>
                  <a:pt x="112" y="93"/>
                  <a:pt x="116" y="92"/>
                </a:cubicBezTo>
                <a:cubicBezTo>
                  <a:pt x="124" y="88"/>
                  <a:pt x="127" y="80"/>
                  <a:pt x="121" y="74"/>
                </a:cubicBezTo>
                <a:cubicBezTo>
                  <a:pt x="109" y="62"/>
                  <a:pt x="104" y="48"/>
                  <a:pt x="105" y="31"/>
                </a:cubicBezTo>
                <a:cubicBezTo>
                  <a:pt x="105" y="14"/>
                  <a:pt x="115" y="5"/>
                  <a:pt x="131" y="1"/>
                </a:cubicBezTo>
                <a:cubicBezTo>
                  <a:pt x="135" y="1"/>
                  <a:pt x="138" y="0"/>
                  <a:pt x="141" y="0"/>
                </a:cubicBezTo>
                <a:cubicBezTo>
                  <a:pt x="144" y="0"/>
                  <a:pt x="148" y="1"/>
                  <a:pt x="151" y="1"/>
                </a:cubicBezTo>
                <a:cubicBezTo>
                  <a:pt x="167" y="5"/>
                  <a:pt x="177" y="14"/>
                  <a:pt x="178" y="31"/>
                </a:cubicBezTo>
                <a:cubicBezTo>
                  <a:pt x="178" y="48"/>
                  <a:pt x="174" y="63"/>
                  <a:pt x="162" y="74"/>
                </a:cubicBezTo>
                <a:cubicBezTo>
                  <a:pt x="156" y="80"/>
                  <a:pt x="158" y="88"/>
                  <a:pt x="166" y="92"/>
                </a:cubicBezTo>
                <a:cubicBezTo>
                  <a:pt x="170" y="93"/>
                  <a:pt x="174" y="95"/>
                  <a:pt x="179" y="97"/>
                </a:cubicBezTo>
                <a:cubicBezTo>
                  <a:pt x="188" y="101"/>
                  <a:pt x="197" y="106"/>
                  <a:pt x="204" y="114"/>
                </a:cubicBezTo>
                <a:cubicBezTo>
                  <a:pt x="209" y="118"/>
                  <a:pt x="211" y="130"/>
                  <a:pt x="199" y="135"/>
                </a:cubicBezTo>
                <a:close/>
                <a:moveTo>
                  <a:pt x="271" y="123"/>
                </a:moveTo>
                <a:cubicBezTo>
                  <a:pt x="266" y="118"/>
                  <a:pt x="260" y="114"/>
                  <a:pt x="253" y="111"/>
                </a:cubicBezTo>
                <a:cubicBezTo>
                  <a:pt x="251" y="110"/>
                  <a:pt x="248" y="109"/>
                  <a:pt x="245" y="107"/>
                </a:cubicBezTo>
                <a:cubicBezTo>
                  <a:pt x="239" y="105"/>
                  <a:pt x="237" y="100"/>
                  <a:pt x="242" y="96"/>
                </a:cubicBezTo>
                <a:cubicBezTo>
                  <a:pt x="250" y="87"/>
                  <a:pt x="253" y="77"/>
                  <a:pt x="253" y="66"/>
                </a:cubicBezTo>
                <a:cubicBezTo>
                  <a:pt x="252" y="54"/>
                  <a:pt x="245" y="48"/>
                  <a:pt x="234" y="45"/>
                </a:cubicBezTo>
                <a:cubicBezTo>
                  <a:pt x="232" y="44"/>
                  <a:pt x="230" y="44"/>
                  <a:pt x="227" y="44"/>
                </a:cubicBezTo>
                <a:cubicBezTo>
                  <a:pt x="225" y="44"/>
                  <a:pt x="223" y="44"/>
                  <a:pt x="220" y="45"/>
                </a:cubicBezTo>
                <a:cubicBezTo>
                  <a:pt x="209" y="48"/>
                  <a:pt x="203" y="54"/>
                  <a:pt x="202" y="66"/>
                </a:cubicBezTo>
                <a:cubicBezTo>
                  <a:pt x="202" y="77"/>
                  <a:pt x="205" y="87"/>
                  <a:pt x="213" y="96"/>
                </a:cubicBezTo>
                <a:cubicBezTo>
                  <a:pt x="217" y="100"/>
                  <a:pt x="216" y="105"/>
                  <a:pt x="210" y="107"/>
                </a:cubicBezTo>
                <a:cubicBezTo>
                  <a:pt x="210" y="108"/>
                  <a:pt x="210" y="108"/>
                  <a:pt x="209" y="108"/>
                </a:cubicBezTo>
                <a:cubicBezTo>
                  <a:pt x="210" y="109"/>
                  <a:pt x="211" y="109"/>
                  <a:pt x="212" y="110"/>
                </a:cubicBezTo>
                <a:cubicBezTo>
                  <a:pt x="216" y="114"/>
                  <a:pt x="218" y="120"/>
                  <a:pt x="217" y="126"/>
                </a:cubicBezTo>
                <a:cubicBezTo>
                  <a:pt x="216" y="132"/>
                  <a:pt x="212" y="137"/>
                  <a:pt x="205" y="140"/>
                </a:cubicBezTo>
                <a:cubicBezTo>
                  <a:pt x="204" y="141"/>
                  <a:pt x="202" y="141"/>
                  <a:pt x="200" y="142"/>
                </a:cubicBezTo>
                <a:cubicBezTo>
                  <a:pt x="209" y="143"/>
                  <a:pt x="217" y="144"/>
                  <a:pt x="227" y="144"/>
                </a:cubicBezTo>
                <a:cubicBezTo>
                  <a:pt x="240" y="144"/>
                  <a:pt x="249" y="143"/>
                  <a:pt x="259" y="141"/>
                </a:cubicBezTo>
                <a:cubicBezTo>
                  <a:pt x="262" y="140"/>
                  <a:pt x="265" y="139"/>
                  <a:pt x="268" y="138"/>
                </a:cubicBezTo>
                <a:cubicBezTo>
                  <a:pt x="276" y="134"/>
                  <a:pt x="274" y="126"/>
                  <a:pt x="271" y="123"/>
                </a:cubicBezTo>
                <a:close/>
                <a:moveTo>
                  <a:pt x="65" y="126"/>
                </a:moveTo>
                <a:cubicBezTo>
                  <a:pt x="64" y="120"/>
                  <a:pt x="66" y="115"/>
                  <a:pt x="70" y="110"/>
                </a:cubicBezTo>
                <a:cubicBezTo>
                  <a:pt x="72" y="108"/>
                  <a:pt x="74" y="107"/>
                  <a:pt x="76" y="105"/>
                </a:cubicBezTo>
                <a:cubicBezTo>
                  <a:pt x="75" y="105"/>
                  <a:pt x="74" y="104"/>
                  <a:pt x="72" y="104"/>
                </a:cubicBezTo>
                <a:cubicBezTo>
                  <a:pt x="66" y="101"/>
                  <a:pt x="64" y="95"/>
                  <a:pt x="69" y="90"/>
                </a:cubicBezTo>
                <a:cubicBezTo>
                  <a:pt x="78" y="81"/>
                  <a:pt x="82" y="70"/>
                  <a:pt x="81" y="57"/>
                </a:cubicBezTo>
                <a:cubicBezTo>
                  <a:pt x="81" y="44"/>
                  <a:pt x="73" y="37"/>
                  <a:pt x="61" y="34"/>
                </a:cubicBezTo>
                <a:cubicBezTo>
                  <a:pt x="58" y="34"/>
                  <a:pt x="56" y="33"/>
                  <a:pt x="53" y="33"/>
                </a:cubicBezTo>
                <a:cubicBezTo>
                  <a:pt x="51" y="33"/>
                  <a:pt x="48" y="34"/>
                  <a:pt x="46" y="34"/>
                </a:cubicBezTo>
                <a:cubicBezTo>
                  <a:pt x="34" y="37"/>
                  <a:pt x="26" y="44"/>
                  <a:pt x="25" y="57"/>
                </a:cubicBezTo>
                <a:cubicBezTo>
                  <a:pt x="25" y="70"/>
                  <a:pt x="28" y="81"/>
                  <a:pt x="38" y="90"/>
                </a:cubicBezTo>
                <a:cubicBezTo>
                  <a:pt x="42" y="95"/>
                  <a:pt x="40" y="101"/>
                  <a:pt x="34" y="104"/>
                </a:cubicBezTo>
                <a:cubicBezTo>
                  <a:pt x="31" y="105"/>
                  <a:pt x="28" y="106"/>
                  <a:pt x="24" y="108"/>
                </a:cubicBezTo>
                <a:cubicBezTo>
                  <a:pt x="17" y="111"/>
                  <a:pt x="10" y="115"/>
                  <a:pt x="5" y="121"/>
                </a:cubicBezTo>
                <a:cubicBezTo>
                  <a:pt x="0" y="126"/>
                  <a:pt x="0" y="133"/>
                  <a:pt x="9" y="137"/>
                </a:cubicBezTo>
                <a:cubicBezTo>
                  <a:pt x="12" y="139"/>
                  <a:pt x="15" y="140"/>
                  <a:pt x="18" y="141"/>
                </a:cubicBezTo>
                <a:cubicBezTo>
                  <a:pt x="29" y="143"/>
                  <a:pt x="40" y="144"/>
                  <a:pt x="53" y="144"/>
                </a:cubicBezTo>
                <a:cubicBezTo>
                  <a:pt x="64" y="144"/>
                  <a:pt x="73" y="143"/>
                  <a:pt x="82" y="142"/>
                </a:cubicBezTo>
                <a:cubicBezTo>
                  <a:pt x="80" y="141"/>
                  <a:pt x="78" y="141"/>
                  <a:pt x="77" y="140"/>
                </a:cubicBezTo>
                <a:cubicBezTo>
                  <a:pt x="70" y="137"/>
                  <a:pt x="66" y="132"/>
                  <a:pt x="65" y="1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8" name="Google Shape;3528;p113"/>
          <p:cNvSpPr/>
          <p:nvPr/>
        </p:nvSpPr>
        <p:spPr>
          <a:xfrm>
            <a:off x="4691062" y="2452687"/>
            <a:ext cx="723900" cy="650875"/>
          </a:xfrm>
          <a:custGeom>
            <a:avLst/>
            <a:gdLst/>
            <a:ahLst/>
            <a:cxnLst/>
            <a:rect l="l" t="t" r="r" b="b"/>
            <a:pathLst>
              <a:path w="167" h="150" extrusionOk="0">
                <a:moveTo>
                  <a:pt x="114" y="20"/>
                </a:moveTo>
                <a:cubicBezTo>
                  <a:pt x="104" y="20"/>
                  <a:pt x="104" y="20"/>
                  <a:pt x="104" y="20"/>
                </a:cubicBezTo>
                <a:cubicBezTo>
                  <a:pt x="103" y="14"/>
                  <a:pt x="99" y="9"/>
                  <a:pt x="93" y="9"/>
                </a:cubicBezTo>
                <a:cubicBezTo>
                  <a:pt x="74" y="9"/>
                  <a:pt x="74" y="9"/>
                  <a:pt x="74" y="9"/>
                </a:cubicBezTo>
                <a:cubicBezTo>
                  <a:pt x="69" y="9"/>
                  <a:pt x="64" y="14"/>
                  <a:pt x="6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9"/>
                  <a:pt x="62" y="0"/>
                  <a:pt x="72" y="0"/>
                </a:cubicBezTo>
                <a:cubicBezTo>
                  <a:pt x="96" y="0"/>
                  <a:pt x="96" y="0"/>
                  <a:pt x="96" y="0"/>
                </a:cubicBezTo>
                <a:cubicBezTo>
                  <a:pt x="105" y="0"/>
                  <a:pt x="113" y="9"/>
                  <a:pt x="114" y="20"/>
                </a:cubicBezTo>
                <a:close/>
                <a:moveTo>
                  <a:pt x="25" y="84"/>
                </a:moveTo>
                <a:cubicBezTo>
                  <a:pt x="68" y="84"/>
                  <a:pt x="68" y="84"/>
                  <a:pt x="68" y="84"/>
                </a:cubicBezTo>
                <a:cubicBezTo>
                  <a:pt x="68" y="78"/>
                  <a:pt x="68" y="78"/>
                  <a:pt x="68" y="78"/>
                </a:cubicBezTo>
                <a:cubicBezTo>
                  <a:pt x="68" y="73"/>
                  <a:pt x="71" y="69"/>
                  <a:pt x="75" y="69"/>
                </a:cubicBezTo>
                <a:cubicBezTo>
                  <a:pt x="92" y="69"/>
                  <a:pt x="92" y="69"/>
                  <a:pt x="92" y="69"/>
                </a:cubicBezTo>
                <a:cubicBezTo>
                  <a:pt x="96" y="69"/>
                  <a:pt x="100" y="73"/>
                  <a:pt x="100" y="78"/>
                </a:cubicBezTo>
                <a:cubicBezTo>
                  <a:pt x="100" y="84"/>
                  <a:pt x="100" y="84"/>
                  <a:pt x="100" y="84"/>
                </a:cubicBezTo>
                <a:cubicBezTo>
                  <a:pt x="142" y="84"/>
                  <a:pt x="142" y="84"/>
                  <a:pt x="142" y="84"/>
                </a:cubicBezTo>
                <a:cubicBezTo>
                  <a:pt x="155" y="84"/>
                  <a:pt x="165" y="73"/>
                  <a:pt x="167" y="60"/>
                </a:cubicBezTo>
                <a:cubicBezTo>
                  <a:pt x="167" y="47"/>
                  <a:pt x="167" y="47"/>
                  <a:pt x="167" y="47"/>
                </a:cubicBezTo>
                <a:cubicBezTo>
                  <a:pt x="167" y="34"/>
                  <a:pt x="159" y="24"/>
                  <a:pt x="148" y="2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4" y="24"/>
                  <a:pt x="134" y="24"/>
                  <a:pt x="134" y="24"/>
                </a:cubicBezTo>
                <a:cubicBezTo>
                  <a:pt x="127" y="24"/>
                  <a:pt x="127" y="24"/>
                  <a:pt x="127" y="24"/>
                </a:cubicBezTo>
                <a:cubicBezTo>
                  <a:pt x="120" y="24"/>
                  <a:pt x="120" y="24"/>
                  <a:pt x="120" y="24"/>
                </a:cubicBezTo>
                <a:cubicBezTo>
                  <a:pt x="115" y="24"/>
                  <a:pt x="115" y="24"/>
                  <a:pt x="115" y="24"/>
                </a:cubicBezTo>
                <a:cubicBezTo>
                  <a:pt x="103" y="24"/>
                  <a:pt x="103" y="24"/>
                  <a:pt x="103" y="24"/>
                </a:cubicBezTo>
                <a:cubicBezTo>
                  <a:pt x="64" y="24"/>
                  <a:pt x="64" y="24"/>
                  <a:pt x="64" y="24"/>
                </a:cubicBezTo>
                <a:cubicBezTo>
                  <a:pt x="53" y="24"/>
                  <a:pt x="53" y="24"/>
                  <a:pt x="53" y="24"/>
                </a:cubicBezTo>
                <a:cubicBezTo>
                  <a:pt x="39" y="24"/>
                  <a:pt x="39" y="24"/>
                  <a:pt x="39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26" y="24"/>
                  <a:pt x="26" y="24"/>
                  <a:pt x="26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9" y="24"/>
                  <a:pt x="0" y="34"/>
                  <a:pt x="0" y="4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73"/>
                  <a:pt x="13" y="84"/>
                  <a:pt x="25" y="84"/>
                </a:cubicBezTo>
                <a:close/>
                <a:moveTo>
                  <a:pt x="142" y="91"/>
                </a:moveTo>
                <a:cubicBezTo>
                  <a:pt x="100" y="91"/>
                  <a:pt x="100" y="91"/>
                  <a:pt x="100" y="91"/>
                </a:cubicBezTo>
                <a:cubicBezTo>
                  <a:pt x="100" y="97"/>
                  <a:pt x="100" y="97"/>
                  <a:pt x="100" y="97"/>
                </a:cubicBezTo>
                <a:cubicBezTo>
                  <a:pt x="100" y="101"/>
                  <a:pt x="96" y="105"/>
                  <a:pt x="92" y="105"/>
                </a:cubicBezTo>
                <a:cubicBezTo>
                  <a:pt x="75" y="105"/>
                  <a:pt x="75" y="105"/>
                  <a:pt x="75" y="105"/>
                </a:cubicBezTo>
                <a:cubicBezTo>
                  <a:pt x="71" y="105"/>
                  <a:pt x="68" y="101"/>
                  <a:pt x="68" y="97"/>
                </a:cubicBezTo>
                <a:cubicBezTo>
                  <a:pt x="68" y="91"/>
                  <a:pt x="68" y="91"/>
                  <a:pt x="68" y="91"/>
                </a:cubicBezTo>
                <a:cubicBezTo>
                  <a:pt x="25" y="91"/>
                  <a:pt x="25" y="91"/>
                  <a:pt x="25" y="91"/>
                </a:cubicBezTo>
                <a:cubicBezTo>
                  <a:pt x="15" y="91"/>
                  <a:pt x="6" y="85"/>
                  <a:pt x="0" y="76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40"/>
                  <a:pt x="9" y="150"/>
                  <a:pt x="20" y="150"/>
                </a:cubicBezTo>
                <a:cubicBezTo>
                  <a:pt x="26" y="150"/>
                  <a:pt x="26" y="150"/>
                  <a:pt x="26" y="150"/>
                </a:cubicBezTo>
                <a:cubicBezTo>
                  <a:pt x="32" y="150"/>
                  <a:pt x="32" y="150"/>
                  <a:pt x="32" y="150"/>
                </a:cubicBezTo>
                <a:cubicBezTo>
                  <a:pt x="39" y="150"/>
                  <a:pt x="39" y="150"/>
                  <a:pt x="39" y="150"/>
                </a:cubicBezTo>
                <a:cubicBezTo>
                  <a:pt x="127" y="150"/>
                  <a:pt x="127" y="150"/>
                  <a:pt x="127" y="150"/>
                </a:cubicBezTo>
                <a:cubicBezTo>
                  <a:pt x="134" y="150"/>
                  <a:pt x="134" y="150"/>
                  <a:pt x="134" y="150"/>
                </a:cubicBezTo>
                <a:cubicBezTo>
                  <a:pt x="138" y="150"/>
                  <a:pt x="138" y="150"/>
                  <a:pt x="138" y="150"/>
                </a:cubicBezTo>
                <a:cubicBezTo>
                  <a:pt x="148" y="150"/>
                  <a:pt x="148" y="150"/>
                  <a:pt x="148" y="150"/>
                </a:cubicBezTo>
                <a:cubicBezTo>
                  <a:pt x="159" y="150"/>
                  <a:pt x="167" y="140"/>
                  <a:pt x="167" y="128"/>
                </a:cubicBezTo>
                <a:cubicBezTo>
                  <a:pt x="167" y="76"/>
                  <a:pt x="167" y="76"/>
                  <a:pt x="167" y="76"/>
                </a:cubicBezTo>
                <a:cubicBezTo>
                  <a:pt x="162" y="85"/>
                  <a:pt x="153" y="91"/>
                  <a:pt x="142" y="91"/>
                </a:cubicBezTo>
                <a:close/>
                <a:moveTo>
                  <a:pt x="91" y="76"/>
                </a:moveTo>
                <a:cubicBezTo>
                  <a:pt x="76" y="76"/>
                  <a:pt x="76" y="76"/>
                  <a:pt x="76" y="76"/>
                </a:cubicBezTo>
                <a:cubicBezTo>
                  <a:pt x="74" y="76"/>
                  <a:pt x="73" y="77"/>
                  <a:pt x="73" y="79"/>
                </a:cubicBezTo>
                <a:cubicBezTo>
                  <a:pt x="73" y="83"/>
                  <a:pt x="73" y="83"/>
                  <a:pt x="73" y="83"/>
                </a:cubicBezTo>
                <a:cubicBezTo>
                  <a:pt x="73" y="85"/>
                  <a:pt x="73" y="85"/>
                  <a:pt x="73" y="85"/>
                </a:cubicBezTo>
                <a:cubicBezTo>
                  <a:pt x="73" y="90"/>
                  <a:pt x="73" y="90"/>
                  <a:pt x="73" y="90"/>
                </a:cubicBezTo>
                <a:cubicBezTo>
                  <a:pt x="73" y="92"/>
                  <a:pt x="73" y="92"/>
                  <a:pt x="73" y="92"/>
                </a:cubicBezTo>
                <a:cubicBezTo>
                  <a:pt x="73" y="96"/>
                  <a:pt x="73" y="96"/>
                  <a:pt x="73" y="96"/>
                </a:cubicBezTo>
                <a:cubicBezTo>
                  <a:pt x="73" y="98"/>
                  <a:pt x="74" y="99"/>
                  <a:pt x="76" y="99"/>
                </a:cubicBezTo>
                <a:cubicBezTo>
                  <a:pt x="91" y="99"/>
                  <a:pt x="91" y="99"/>
                  <a:pt x="91" y="99"/>
                </a:cubicBezTo>
                <a:cubicBezTo>
                  <a:pt x="93" y="99"/>
                  <a:pt x="94" y="98"/>
                  <a:pt x="94" y="96"/>
                </a:cubicBezTo>
                <a:cubicBezTo>
                  <a:pt x="94" y="92"/>
                  <a:pt x="94" y="92"/>
                  <a:pt x="94" y="92"/>
                </a:cubicBezTo>
                <a:cubicBezTo>
                  <a:pt x="94" y="90"/>
                  <a:pt x="94" y="90"/>
                  <a:pt x="94" y="90"/>
                </a:cubicBezTo>
                <a:cubicBezTo>
                  <a:pt x="94" y="85"/>
                  <a:pt x="94" y="85"/>
                  <a:pt x="94" y="85"/>
                </a:cubicBezTo>
                <a:cubicBezTo>
                  <a:pt x="94" y="83"/>
                  <a:pt x="94" y="83"/>
                  <a:pt x="94" y="83"/>
                </a:cubicBezTo>
                <a:cubicBezTo>
                  <a:pt x="94" y="79"/>
                  <a:pt x="94" y="79"/>
                  <a:pt x="94" y="79"/>
                </a:cubicBezTo>
                <a:cubicBezTo>
                  <a:pt x="94" y="77"/>
                  <a:pt x="93" y="76"/>
                  <a:pt x="91" y="76"/>
                </a:cubicBezTo>
                <a:close/>
              </a:path>
            </a:pathLst>
          </a:custGeom>
          <a:solidFill>
            <a:srgbClr val="2B3A4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9" name="Google Shape;3529;p113"/>
          <p:cNvSpPr txBox="1"/>
          <p:nvPr/>
        </p:nvSpPr>
        <p:spPr>
          <a:xfrm>
            <a:off x="2598737" y="3654425"/>
            <a:ext cx="590550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3A42"/>
              </a:buClr>
              <a:buSzPts val="4800"/>
              <a:buFont typeface="Montserrat"/>
              <a:buNone/>
            </a:pPr>
            <a:r>
              <a:rPr lang="en-US" sz="4800" b="0" i="0" u="none">
                <a:solidFill>
                  <a:srgbClr val="2B3A42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3530" name="Google Shape;3530;p113"/>
          <p:cNvSpPr txBox="1"/>
          <p:nvPr/>
        </p:nvSpPr>
        <p:spPr>
          <a:xfrm>
            <a:off x="2957512" y="5359400"/>
            <a:ext cx="720725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3A42"/>
              </a:buClr>
              <a:buSzPts val="4800"/>
              <a:buFont typeface="Montserrat"/>
              <a:buNone/>
            </a:pPr>
            <a:r>
              <a:rPr lang="en-US" sz="4800" b="0" i="0" u="none">
                <a:solidFill>
                  <a:srgbClr val="2B3A42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3531" name="Google Shape;3531;p113"/>
          <p:cNvSpPr txBox="1"/>
          <p:nvPr/>
        </p:nvSpPr>
        <p:spPr>
          <a:xfrm>
            <a:off x="8909050" y="5467350"/>
            <a:ext cx="712787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</a:pPr>
            <a:r>
              <a:rPr lang="en-US" sz="48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3532" name="Google Shape;3532;p113"/>
          <p:cNvSpPr txBox="1"/>
          <p:nvPr/>
        </p:nvSpPr>
        <p:spPr>
          <a:xfrm>
            <a:off x="9305925" y="3659187"/>
            <a:ext cx="708025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</a:pPr>
            <a:r>
              <a:rPr lang="en-US" sz="48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3533" name="Google Shape;3533;p113"/>
          <p:cNvSpPr txBox="1"/>
          <p:nvPr/>
        </p:nvSpPr>
        <p:spPr>
          <a:xfrm>
            <a:off x="8818562" y="1893887"/>
            <a:ext cx="712787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</a:pPr>
            <a:r>
              <a:rPr lang="en-US" sz="48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/>
          </a:p>
        </p:txBody>
      </p:sp>
      <p:sp>
        <p:nvSpPr>
          <p:cNvPr id="3534" name="Google Shape;3534;p113"/>
          <p:cNvSpPr txBox="1"/>
          <p:nvPr/>
        </p:nvSpPr>
        <p:spPr>
          <a:xfrm>
            <a:off x="1028700" y="252412"/>
            <a:ext cx="10134600" cy="10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100"/>
              <a:buFont typeface="Montserrat"/>
              <a:buNone/>
            </a:pPr>
            <a:r>
              <a:rPr lang="en-US" sz="7100" b="1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SUA IDEIA AQUI</a:t>
            </a:r>
            <a:endParaRPr dirty="0"/>
          </a:p>
        </p:txBody>
      </p:sp>
      <p:sp>
        <p:nvSpPr>
          <p:cNvPr id="3535" name="Google Shape;3535;p113"/>
          <p:cNvSpPr txBox="1"/>
          <p:nvPr/>
        </p:nvSpPr>
        <p:spPr>
          <a:xfrm>
            <a:off x="1054100" y="5529262"/>
            <a:ext cx="169545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3536" name="Google Shape;3536;p113"/>
          <p:cNvSpPr txBox="1"/>
          <p:nvPr/>
        </p:nvSpPr>
        <p:spPr>
          <a:xfrm>
            <a:off x="9913937" y="3889375"/>
            <a:ext cx="16954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3537" name="Google Shape;3537;p113"/>
          <p:cNvSpPr txBox="1"/>
          <p:nvPr/>
        </p:nvSpPr>
        <p:spPr>
          <a:xfrm>
            <a:off x="9496425" y="5683250"/>
            <a:ext cx="16954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2" name="Google Shape;3542;p114"/>
          <p:cNvSpPr txBox="1"/>
          <p:nvPr/>
        </p:nvSpPr>
        <p:spPr>
          <a:xfrm>
            <a:off x="3175" y="-3175"/>
            <a:ext cx="12193587" cy="6865937"/>
          </a:xfrm>
          <a:prstGeom prst="rect">
            <a:avLst/>
          </a:prstGeom>
          <a:solidFill>
            <a:srgbClr val="3C4B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3" name="Google Shape;3543;p114"/>
          <p:cNvSpPr txBox="1"/>
          <p:nvPr/>
        </p:nvSpPr>
        <p:spPr>
          <a:xfrm>
            <a:off x="771525" y="1360487"/>
            <a:ext cx="1858962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3544" name="Google Shape;3544;p114"/>
          <p:cNvSpPr txBox="1"/>
          <p:nvPr/>
        </p:nvSpPr>
        <p:spPr>
          <a:xfrm>
            <a:off x="9652000" y="1320800"/>
            <a:ext cx="1849437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3545" name="Google Shape;3545;p114"/>
          <p:cNvSpPr/>
          <p:nvPr/>
        </p:nvSpPr>
        <p:spPr>
          <a:xfrm>
            <a:off x="6170612" y="974725"/>
            <a:ext cx="2365375" cy="2870200"/>
          </a:xfrm>
          <a:custGeom>
            <a:avLst/>
            <a:gdLst/>
            <a:ahLst/>
            <a:cxnLst/>
            <a:rect l="l" t="t" r="r" b="b"/>
            <a:pathLst>
              <a:path w="564" h="684" extrusionOk="0">
                <a:moveTo>
                  <a:pt x="493" y="633"/>
                </a:moveTo>
                <a:cubicBezTo>
                  <a:pt x="558" y="582"/>
                  <a:pt x="563" y="523"/>
                  <a:pt x="564" y="514"/>
                </a:cubicBezTo>
                <a:cubicBezTo>
                  <a:pt x="529" y="227"/>
                  <a:pt x="288" y="9"/>
                  <a:pt x="0" y="0"/>
                </a:cubicBezTo>
                <a:cubicBezTo>
                  <a:pt x="21" y="14"/>
                  <a:pt x="40" y="32"/>
                  <a:pt x="57" y="54"/>
                </a:cubicBezTo>
                <a:cubicBezTo>
                  <a:pt x="115" y="129"/>
                  <a:pt x="117" y="228"/>
                  <a:pt x="117" y="233"/>
                </a:cubicBezTo>
                <a:cubicBezTo>
                  <a:pt x="117" y="451"/>
                  <a:pt x="117" y="451"/>
                  <a:pt x="117" y="451"/>
                </a:cubicBezTo>
                <a:cubicBezTo>
                  <a:pt x="352" y="451"/>
                  <a:pt x="352" y="451"/>
                  <a:pt x="352" y="451"/>
                </a:cubicBezTo>
                <a:cubicBezTo>
                  <a:pt x="352" y="684"/>
                  <a:pt x="352" y="684"/>
                  <a:pt x="352" y="684"/>
                </a:cubicBezTo>
                <a:cubicBezTo>
                  <a:pt x="384" y="681"/>
                  <a:pt x="445" y="670"/>
                  <a:pt x="493" y="633"/>
                </a:cubicBezTo>
                <a:close/>
              </a:path>
            </a:pathLst>
          </a:custGeom>
          <a:solidFill>
            <a:srgbClr val="FF3D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6" name="Google Shape;3546;p114"/>
          <p:cNvSpPr/>
          <p:nvPr/>
        </p:nvSpPr>
        <p:spPr>
          <a:xfrm>
            <a:off x="3646487" y="992187"/>
            <a:ext cx="2868612" cy="2366962"/>
          </a:xfrm>
          <a:custGeom>
            <a:avLst/>
            <a:gdLst/>
            <a:ahLst/>
            <a:cxnLst/>
            <a:rect l="l" t="t" r="r" b="b"/>
            <a:pathLst>
              <a:path w="684" h="564" extrusionOk="0">
                <a:moveTo>
                  <a:pt x="632" y="71"/>
                </a:moveTo>
                <a:cubicBezTo>
                  <a:pt x="582" y="6"/>
                  <a:pt x="523" y="1"/>
                  <a:pt x="514" y="0"/>
                </a:cubicBezTo>
                <a:cubicBezTo>
                  <a:pt x="226" y="35"/>
                  <a:pt x="8" y="276"/>
                  <a:pt x="0" y="564"/>
                </a:cubicBezTo>
                <a:cubicBezTo>
                  <a:pt x="14" y="543"/>
                  <a:pt x="32" y="524"/>
                  <a:pt x="54" y="507"/>
                </a:cubicBezTo>
                <a:cubicBezTo>
                  <a:pt x="129" y="449"/>
                  <a:pt x="228" y="447"/>
                  <a:pt x="232" y="447"/>
                </a:cubicBezTo>
                <a:cubicBezTo>
                  <a:pt x="450" y="447"/>
                  <a:pt x="450" y="447"/>
                  <a:pt x="450" y="447"/>
                </a:cubicBezTo>
                <a:cubicBezTo>
                  <a:pt x="450" y="212"/>
                  <a:pt x="450" y="212"/>
                  <a:pt x="450" y="212"/>
                </a:cubicBezTo>
                <a:cubicBezTo>
                  <a:pt x="684" y="212"/>
                  <a:pt x="684" y="212"/>
                  <a:pt x="684" y="212"/>
                </a:cubicBezTo>
                <a:cubicBezTo>
                  <a:pt x="681" y="181"/>
                  <a:pt x="670" y="119"/>
                  <a:pt x="632" y="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7" name="Google Shape;3547;p114"/>
          <p:cNvSpPr/>
          <p:nvPr/>
        </p:nvSpPr>
        <p:spPr>
          <a:xfrm>
            <a:off x="3663950" y="3014662"/>
            <a:ext cx="2363787" cy="2870200"/>
          </a:xfrm>
          <a:custGeom>
            <a:avLst/>
            <a:gdLst/>
            <a:ahLst/>
            <a:cxnLst/>
            <a:rect l="l" t="t" r="r" b="b"/>
            <a:pathLst>
              <a:path w="564" h="684" extrusionOk="0">
                <a:moveTo>
                  <a:pt x="506" y="630"/>
                </a:moveTo>
                <a:cubicBezTo>
                  <a:pt x="449" y="555"/>
                  <a:pt x="446" y="456"/>
                  <a:pt x="446" y="452"/>
                </a:cubicBezTo>
                <a:cubicBezTo>
                  <a:pt x="446" y="234"/>
                  <a:pt x="446" y="234"/>
                  <a:pt x="446" y="234"/>
                </a:cubicBezTo>
                <a:cubicBezTo>
                  <a:pt x="212" y="234"/>
                  <a:pt x="212" y="234"/>
                  <a:pt x="212" y="234"/>
                </a:cubicBezTo>
                <a:cubicBezTo>
                  <a:pt x="212" y="0"/>
                  <a:pt x="212" y="0"/>
                  <a:pt x="212" y="0"/>
                </a:cubicBezTo>
                <a:cubicBezTo>
                  <a:pt x="180" y="3"/>
                  <a:pt x="119" y="14"/>
                  <a:pt x="71" y="52"/>
                </a:cubicBezTo>
                <a:cubicBezTo>
                  <a:pt x="6" y="102"/>
                  <a:pt x="1" y="161"/>
                  <a:pt x="0" y="170"/>
                </a:cubicBezTo>
                <a:cubicBezTo>
                  <a:pt x="35" y="458"/>
                  <a:pt x="276" y="676"/>
                  <a:pt x="564" y="684"/>
                </a:cubicBezTo>
                <a:cubicBezTo>
                  <a:pt x="543" y="670"/>
                  <a:pt x="523" y="652"/>
                  <a:pt x="506" y="630"/>
                </a:cubicBezTo>
                <a:close/>
              </a:path>
            </a:pathLst>
          </a:custGeom>
          <a:solidFill>
            <a:srgbClr val="9DBDC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8" name="Google Shape;3548;p114"/>
          <p:cNvSpPr/>
          <p:nvPr/>
        </p:nvSpPr>
        <p:spPr>
          <a:xfrm>
            <a:off x="5684837" y="3502025"/>
            <a:ext cx="2867025" cy="2366962"/>
          </a:xfrm>
          <a:custGeom>
            <a:avLst/>
            <a:gdLst/>
            <a:ahLst/>
            <a:cxnLst/>
            <a:rect l="l" t="t" r="r" b="b"/>
            <a:pathLst>
              <a:path w="684" h="564" extrusionOk="0">
                <a:moveTo>
                  <a:pt x="51" y="493"/>
                </a:moveTo>
                <a:cubicBezTo>
                  <a:pt x="102" y="558"/>
                  <a:pt x="161" y="563"/>
                  <a:pt x="170" y="564"/>
                </a:cubicBezTo>
                <a:cubicBezTo>
                  <a:pt x="457" y="529"/>
                  <a:pt x="676" y="288"/>
                  <a:pt x="684" y="0"/>
                </a:cubicBezTo>
                <a:cubicBezTo>
                  <a:pt x="670" y="21"/>
                  <a:pt x="652" y="41"/>
                  <a:pt x="630" y="58"/>
                </a:cubicBezTo>
                <a:cubicBezTo>
                  <a:pt x="555" y="116"/>
                  <a:pt x="456" y="118"/>
                  <a:pt x="452" y="118"/>
                </a:cubicBezTo>
                <a:cubicBezTo>
                  <a:pt x="233" y="118"/>
                  <a:pt x="233" y="118"/>
                  <a:pt x="233" y="118"/>
                </a:cubicBezTo>
                <a:cubicBezTo>
                  <a:pt x="233" y="353"/>
                  <a:pt x="233" y="353"/>
                  <a:pt x="233" y="353"/>
                </a:cubicBezTo>
                <a:cubicBezTo>
                  <a:pt x="0" y="353"/>
                  <a:pt x="0" y="353"/>
                  <a:pt x="0" y="353"/>
                </a:cubicBezTo>
                <a:cubicBezTo>
                  <a:pt x="3" y="384"/>
                  <a:pt x="14" y="445"/>
                  <a:pt x="51" y="493"/>
                </a:cubicBezTo>
                <a:close/>
              </a:path>
            </a:pathLst>
          </a:custGeom>
          <a:solidFill>
            <a:srgbClr val="DAEAE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9" name="Google Shape;3549;p114"/>
          <p:cNvSpPr/>
          <p:nvPr/>
        </p:nvSpPr>
        <p:spPr>
          <a:xfrm>
            <a:off x="4484687" y="4332287"/>
            <a:ext cx="709612" cy="709612"/>
          </a:xfrm>
          <a:custGeom>
            <a:avLst/>
            <a:gdLst/>
            <a:ahLst/>
            <a:cxnLst/>
            <a:rect l="l" t="t" r="r" b="b"/>
            <a:pathLst>
              <a:path w="169" h="169" extrusionOk="0">
                <a:moveTo>
                  <a:pt x="85" y="0"/>
                </a:moveTo>
                <a:cubicBezTo>
                  <a:pt x="38" y="0"/>
                  <a:pt x="0" y="38"/>
                  <a:pt x="0" y="84"/>
                </a:cubicBezTo>
                <a:cubicBezTo>
                  <a:pt x="0" y="131"/>
                  <a:pt x="38" y="169"/>
                  <a:pt x="85" y="169"/>
                </a:cubicBezTo>
                <a:cubicBezTo>
                  <a:pt x="131" y="169"/>
                  <a:pt x="169" y="131"/>
                  <a:pt x="169" y="84"/>
                </a:cubicBezTo>
                <a:cubicBezTo>
                  <a:pt x="169" y="38"/>
                  <a:pt x="131" y="0"/>
                  <a:pt x="85" y="0"/>
                </a:cubicBezTo>
                <a:close/>
                <a:moveTo>
                  <a:pt x="140" y="101"/>
                </a:moveTo>
                <a:cubicBezTo>
                  <a:pt x="101" y="101"/>
                  <a:pt x="101" y="101"/>
                  <a:pt x="101" y="101"/>
                </a:cubicBezTo>
                <a:cubicBezTo>
                  <a:pt x="101" y="140"/>
                  <a:pt x="101" y="140"/>
                  <a:pt x="101" y="140"/>
                </a:cubicBezTo>
                <a:cubicBezTo>
                  <a:pt x="68" y="140"/>
                  <a:pt x="68" y="140"/>
                  <a:pt x="68" y="140"/>
                </a:cubicBezTo>
                <a:cubicBezTo>
                  <a:pt x="68" y="101"/>
                  <a:pt x="68" y="101"/>
                  <a:pt x="68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68"/>
                  <a:pt x="29" y="68"/>
                  <a:pt x="29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68" y="29"/>
                  <a:pt x="68" y="29"/>
                  <a:pt x="68" y="29"/>
                </a:cubicBezTo>
                <a:cubicBezTo>
                  <a:pt x="101" y="29"/>
                  <a:pt x="101" y="29"/>
                  <a:pt x="101" y="29"/>
                </a:cubicBezTo>
                <a:cubicBezTo>
                  <a:pt x="101" y="68"/>
                  <a:pt x="101" y="68"/>
                  <a:pt x="101" y="68"/>
                </a:cubicBezTo>
                <a:cubicBezTo>
                  <a:pt x="140" y="68"/>
                  <a:pt x="140" y="68"/>
                  <a:pt x="140" y="68"/>
                </a:cubicBezTo>
                <a:lnTo>
                  <a:pt x="140" y="1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0" name="Google Shape;3550;p114"/>
          <p:cNvSpPr/>
          <p:nvPr/>
        </p:nvSpPr>
        <p:spPr>
          <a:xfrm>
            <a:off x="7043737" y="1944687"/>
            <a:ext cx="808037" cy="654050"/>
          </a:xfrm>
          <a:custGeom>
            <a:avLst/>
            <a:gdLst/>
            <a:ahLst/>
            <a:cxnLst/>
            <a:rect l="l" t="t" r="r" b="b"/>
            <a:pathLst>
              <a:path w="193" h="156" extrusionOk="0">
                <a:moveTo>
                  <a:pt x="160" y="8"/>
                </a:moveTo>
                <a:cubicBezTo>
                  <a:pt x="140" y="0"/>
                  <a:pt x="120" y="6"/>
                  <a:pt x="102" y="17"/>
                </a:cubicBezTo>
                <a:cubicBezTo>
                  <a:pt x="98" y="19"/>
                  <a:pt x="96" y="20"/>
                  <a:pt x="92" y="17"/>
                </a:cubicBezTo>
                <a:cubicBezTo>
                  <a:pt x="80" y="9"/>
                  <a:pt x="68" y="5"/>
                  <a:pt x="53" y="5"/>
                </a:cubicBezTo>
                <a:cubicBezTo>
                  <a:pt x="23" y="6"/>
                  <a:pt x="0" y="24"/>
                  <a:pt x="4" y="58"/>
                </a:cubicBezTo>
                <a:cubicBezTo>
                  <a:pt x="6" y="72"/>
                  <a:pt x="10" y="85"/>
                  <a:pt x="19" y="97"/>
                </a:cubicBezTo>
                <a:cubicBezTo>
                  <a:pt x="37" y="124"/>
                  <a:pt x="63" y="141"/>
                  <a:pt x="92" y="154"/>
                </a:cubicBezTo>
                <a:cubicBezTo>
                  <a:pt x="95" y="156"/>
                  <a:pt x="101" y="155"/>
                  <a:pt x="105" y="153"/>
                </a:cubicBezTo>
                <a:cubicBezTo>
                  <a:pt x="123" y="144"/>
                  <a:pt x="141" y="133"/>
                  <a:pt x="156" y="119"/>
                </a:cubicBezTo>
                <a:cubicBezTo>
                  <a:pt x="174" y="102"/>
                  <a:pt x="187" y="82"/>
                  <a:pt x="190" y="57"/>
                </a:cubicBezTo>
                <a:cubicBezTo>
                  <a:pt x="193" y="34"/>
                  <a:pt x="182" y="16"/>
                  <a:pt x="160" y="8"/>
                </a:cubicBezTo>
                <a:close/>
                <a:moveTo>
                  <a:pt x="171" y="89"/>
                </a:moveTo>
                <a:cubicBezTo>
                  <a:pt x="158" y="89"/>
                  <a:pt x="158" y="89"/>
                  <a:pt x="158" y="89"/>
                </a:cubicBezTo>
                <a:cubicBezTo>
                  <a:pt x="157" y="89"/>
                  <a:pt x="155" y="88"/>
                  <a:pt x="155" y="87"/>
                </a:cubicBezTo>
                <a:cubicBezTo>
                  <a:pt x="145" y="67"/>
                  <a:pt x="145" y="67"/>
                  <a:pt x="145" y="67"/>
                </a:cubicBezTo>
                <a:cubicBezTo>
                  <a:pt x="102" y="135"/>
                  <a:pt x="102" y="135"/>
                  <a:pt x="102" y="135"/>
                </a:cubicBezTo>
                <a:cubicBezTo>
                  <a:pt x="101" y="136"/>
                  <a:pt x="100" y="137"/>
                  <a:pt x="98" y="137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6"/>
                  <a:pt x="95" y="135"/>
                  <a:pt x="94" y="134"/>
                </a:cubicBezTo>
                <a:cubicBezTo>
                  <a:pt x="75" y="41"/>
                  <a:pt x="75" y="41"/>
                  <a:pt x="75" y="41"/>
                </a:cubicBezTo>
                <a:cubicBezTo>
                  <a:pt x="56" y="97"/>
                  <a:pt x="56" y="97"/>
                  <a:pt x="56" y="97"/>
                </a:cubicBezTo>
                <a:cubicBezTo>
                  <a:pt x="56" y="98"/>
                  <a:pt x="54" y="99"/>
                  <a:pt x="52" y="99"/>
                </a:cubicBezTo>
                <a:cubicBezTo>
                  <a:pt x="31" y="99"/>
                  <a:pt x="31" y="99"/>
                  <a:pt x="31" y="99"/>
                </a:cubicBezTo>
                <a:cubicBezTo>
                  <a:pt x="29" y="99"/>
                  <a:pt x="27" y="98"/>
                  <a:pt x="27" y="95"/>
                </a:cubicBezTo>
                <a:cubicBezTo>
                  <a:pt x="27" y="93"/>
                  <a:pt x="29" y="92"/>
                  <a:pt x="31" y="92"/>
                </a:cubicBezTo>
                <a:cubicBezTo>
                  <a:pt x="50" y="92"/>
                  <a:pt x="50" y="92"/>
                  <a:pt x="50" y="92"/>
                </a:cubicBezTo>
                <a:cubicBezTo>
                  <a:pt x="72" y="25"/>
                  <a:pt x="72" y="25"/>
                  <a:pt x="72" y="25"/>
                </a:cubicBezTo>
                <a:cubicBezTo>
                  <a:pt x="73" y="23"/>
                  <a:pt x="74" y="22"/>
                  <a:pt x="76" y="22"/>
                </a:cubicBezTo>
                <a:cubicBezTo>
                  <a:pt x="78" y="22"/>
                  <a:pt x="79" y="23"/>
                  <a:pt x="79" y="25"/>
                </a:cubicBezTo>
                <a:cubicBezTo>
                  <a:pt x="100" y="123"/>
                  <a:pt x="100" y="123"/>
                  <a:pt x="100" y="123"/>
                </a:cubicBezTo>
                <a:cubicBezTo>
                  <a:pt x="143" y="57"/>
                  <a:pt x="143" y="57"/>
                  <a:pt x="143" y="57"/>
                </a:cubicBezTo>
                <a:cubicBezTo>
                  <a:pt x="143" y="56"/>
                  <a:pt x="145" y="55"/>
                  <a:pt x="146" y="55"/>
                </a:cubicBezTo>
                <a:cubicBezTo>
                  <a:pt x="148" y="56"/>
                  <a:pt x="149" y="56"/>
                  <a:pt x="149" y="58"/>
                </a:cubicBezTo>
                <a:cubicBezTo>
                  <a:pt x="161" y="81"/>
                  <a:pt x="161" y="81"/>
                  <a:pt x="161" y="81"/>
                </a:cubicBezTo>
                <a:cubicBezTo>
                  <a:pt x="171" y="81"/>
                  <a:pt x="171" y="81"/>
                  <a:pt x="171" y="81"/>
                </a:cubicBezTo>
                <a:cubicBezTo>
                  <a:pt x="173" y="81"/>
                  <a:pt x="175" y="83"/>
                  <a:pt x="175" y="85"/>
                </a:cubicBezTo>
                <a:cubicBezTo>
                  <a:pt x="175" y="87"/>
                  <a:pt x="173" y="89"/>
                  <a:pt x="171" y="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1" name="Google Shape;3551;p114"/>
          <p:cNvSpPr/>
          <p:nvPr/>
        </p:nvSpPr>
        <p:spPr>
          <a:xfrm>
            <a:off x="4754562" y="1666875"/>
            <a:ext cx="342900" cy="869950"/>
          </a:xfrm>
          <a:custGeom>
            <a:avLst/>
            <a:gdLst/>
            <a:ahLst/>
            <a:cxnLst/>
            <a:rect l="l" t="t" r="r" b="b"/>
            <a:pathLst>
              <a:path w="82" h="207" extrusionOk="0">
                <a:moveTo>
                  <a:pt x="50" y="0"/>
                </a:moveTo>
                <a:cubicBezTo>
                  <a:pt x="32" y="0"/>
                  <a:pt x="32" y="0"/>
                  <a:pt x="32" y="0"/>
                </a:cubicBezTo>
                <a:cubicBezTo>
                  <a:pt x="15" y="0"/>
                  <a:pt x="0" y="14"/>
                  <a:pt x="0" y="32"/>
                </a:cubicBezTo>
                <a:cubicBezTo>
                  <a:pt x="0" y="175"/>
                  <a:pt x="0" y="175"/>
                  <a:pt x="0" y="175"/>
                </a:cubicBezTo>
                <a:cubicBezTo>
                  <a:pt x="0" y="193"/>
                  <a:pt x="15" y="207"/>
                  <a:pt x="32" y="207"/>
                </a:cubicBezTo>
                <a:cubicBezTo>
                  <a:pt x="50" y="207"/>
                  <a:pt x="50" y="207"/>
                  <a:pt x="50" y="207"/>
                </a:cubicBezTo>
                <a:cubicBezTo>
                  <a:pt x="68" y="207"/>
                  <a:pt x="82" y="193"/>
                  <a:pt x="82" y="175"/>
                </a:cubicBezTo>
                <a:cubicBezTo>
                  <a:pt x="82" y="32"/>
                  <a:pt x="82" y="32"/>
                  <a:pt x="82" y="32"/>
                </a:cubicBezTo>
                <a:cubicBezTo>
                  <a:pt x="82" y="14"/>
                  <a:pt x="68" y="0"/>
                  <a:pt x="50" y="0"/>
                </a:cubicBezTo>
                <a:close/>
                <a:moveTo>
                  <a:pt x="74" y="104"/>
                </a:moveTo>
                <a:cubicBezTo>
                  <a:pt x="9" y="104"/>
                  <a:pt x="9" y="104"/>
                  <a:pt x="9" y="104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20"/>
                  <a:pt x="20" y="8"/>
                  <a:pt x="34" y="8"/>
                </a:cubicBezTo>
                <a:cubicBezTo>
                  <a:pt x="49" y="8"/>
                  <a:pt x="49" y="8"/>
                  <a:pt x="49" y="8"/>
                </a:cubicBezTo>
                <a:cubicBezTo>
                  <a:pt x="62" y="8"/>
                  <a:pt x="74" y="20"/>
                  <a:pt x="74" y="35"/>
                </a:cubicBezTo>
                <a:lnTo>
                  <a:pt x="74" y="104"/>
                </a:lnTo>
                <a:close/>
              </a:path>
            </a:pathLst>
          </a:custGeom>
          <a:solidFill>
            <a:srgbClr val="3D4C5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2" name="Google Shape;3552;p114"/>
          <p:cNvSpPr/>
          <p:nvPr/>
        </p:nvSpPr>
        <p:spPr>
          <a:xfrm>
            <a:off x="7010400" y="4265612"/>
            <a:ext cx="863600" cy="863600"/>
          </a:xfrm>
          <a:custGeom>
            <a:avLst/>
            <a:gdLst/>
            <a:ahLst/>
            <a:cxnLst/>
            <a:rect l="l" t="t" r="r" b="b"/>
            <a:pathLst>
              <a:path w="206" h="206" extrusionOk="0">
                <a:moveTo>
                  <a:pt x="50" y="195"/>
                </a:moveTo>
                <a:cubicBezTo>
                  <a:pt x="172" y="73"/>
                  <a:pt x="172" y="73"/>
                  <a:pt x="172" y="73"/>
                </a:cubicBezTo>
                <a:cubicBezTo>
                  <a:pt x="180" y="64"/>
                  <a:pt x="182" y="52"/>
                  <a:pt x="177" y="41"/>
                </a:cubicBezTo>
                <a:cubicBezTo>
                  <a:pt x="203" y="15"/>
                  <a:pt x="203" y="15"/>
                  <a:pt x="203" y="15"/>
                </a:cubicBezTo>
                <a:cubicBezTo>
                  <a:pt x="206" y="13"/>
                  <a:pt x="205" y="8"/>
                  <a:pt x="202" y="4"/>
                </a:cubicBezTo>
                <a:cubicBezTo>
                  <a:pt x="198" y="1"/>
                  <a:pt x="193" y="0"/>
                  <a:pt x="191" y="3"/>
                </a:cubicBezTo>
                <a:cubicBezTo>
                  <a:pt x="165" y="29"/>
                  <a:pt x="165" y="29"/>
                  <a:pt x="165" y="29"/>
                </a:cubicBezTo>
                <a:cubicBezTo>
                  <a:pt x="154" y="24"/>
                  <a:pt x="142" y="26"/>
                  <a:pt x="133" y="34"/>
                </a:cubicBezTo>
                <a:cubicBezTo>
                  <a:pt x="11" y="156"/>
                  <a:pt x="11" y="156"/>
                  <a:pt x="11" y="156"/>
                </a:cubicBezTo>
                <a:cubicBezTo>
                  <a:pt x="0" y="167"/>
                  <a:pt x="0" y="184"/>
                  <a:pt x="11" y="195"/>
                </a:cubicBezTo>
                <a:cubicBezTo>
                  <a:pt x="22" y="206"/>
                  <a:pt x="39" y="206"/>
                  <a:pt x="50" y="195"/>
                </a:cubicBezTo>
                <a:close/>
                <a:moveTo>
                  <a:pt x="27" y="173"/>
                </a:moveTo>
                <a:cubicBezTo>
                  <a:pt x="29" y="172"/>
                  <a:pt x="29" y="172"/>
                  <a:pt x="29" y="172"/>
                </a:cubicBezTo>
                <a:cubicBezTo>
                  <a:pt x="20" y="163"/>
                  <a:pt x="20" y="163"/>
                  <a:pt x="20" y="163"/>
                </a:cubicBezTo>
                <a:cubicBezTo>
                  <a:pt x="20" y="162"/>
                  <a:pt x="20" y="161"/>
                  <a:pt x="20" y="160"/>
                </a:cubicBezTo>
                <a:cubicBezTo>
                  <a:pt x="21" y="159"/>
                  <a:pt x="23" y="159"/>
                  <a:pt x="24" y="160"/>
                </a:cubicBezTo>
                <a:cubicBezTo>
                  <a:pt x="32" y="168"/>
                  <a:pt x="32" y="168"/>
                  <a:pt x="32" y="168"/>
                </a:cubicBezTo>
                <a:cubicBezTo>
                  <a:pt x="45" y="156"/>
                  <a:pt x="45" y="156"/>
                  <a:pt x="45" y="156"/>
                </a:cubicBezTo>
                <a:cubicBezTo>
                  <a:pt x="37" y="147"/>
                  <a:pt x="37" y="147"/>
                  <a:pt x="37" y="147"/>
                </a:cubicBezTo>
                <a:cubicBezTo>
                  <a:pt x="36" y="146"/>
                  <a:pt x="36" y="145"/>
                  <a:pt x="37" y="144"/>
                </a:cubicBezTo>
                <a:cubicBezTo>
                  <a:pt x="38" y="143"/>
                  <a:pt x="39" y="143"/>
                  <a:pt x="40" y="144"/>
                </a:cubicBezTo>
                <a:cubicBezTo>
                  <a:pt x="48" y="152"/>
                  <a:pt x="48" y="152"/>
                  <a:pt x="48" y="152"/>
                </a:cubicBezTo>
                <a:cubicBezTo>
                  <a:pt x="61" y="139"/>
                  <a:pt x="61" y="139"/>
                  <a:pt x="61" y="139"/>
                </a:cubicBezTo>
                <a:cubicBezTo>
                  <a:pt x="53" y="131"/>
                  <a:pt x="53" y="131"/>
                  <a:pt x="53" y="131"/>
                </a:cubicBezTo>
                <a:cubicBezTo>
                  <a:pt x="52" y="130"/>
                  <a:pt x="52" y="128"/>
                  <a:pt x="53" y="128"/>
                </a:cubicBezTo>
                <a:cubicBezTo>
                  <a:pt x="54" y="127"/>
                  <a:pt x="55" y="127"/>
                  <a:pt x="56" y="128"/>
                </a:cubicBezTo>
                <a:cubicBezTo>
                  <a:pt x="65" y="136"/>
                  <a:pt x="65" y="136"/>
                  <a:pt x="65" y="136"/>
                </a:cubicBezTo>
                <a:cubicBezTo>
                  <a:pt x="77" y="123"/>
                  <a:pt x="77" y="123"/>
                  <a:pt x="77" y="123"/>
                </a:cubicBezTo>
                <a:cubicBezTo>
                  <a:pt x="69" y="115"/>
                  <a:pt x="69" y="115"/>
                  <a:pt x="69" y="115"/>
                </a:cubicBezTo>
                <a:cubicBezTo>
                  <a:pt x="68" y="114"/>
                  <a:pt x="68" y="112"/>
                  <a:pt x="69" y="111"/>
                </a:cubicBezTo>
                <a:cubicBezTo>
                  <a:pt x="70" y="110"/>
                  <a:pt x="71" y="110"/>
                  <a:pt x="72" y="111"/>
                </a:cubicBezTo>
                <a:cubicBezTo>
                  <a:pt x="81" y="120"/>
                  <a:pt x="81" y="120"/>
                  <a:pt x="81" y="120"/>
                </a:cubicBezTo>
                <a:cubicBezTo>
                  <a:pt x="94" y="107"/>
                  <a:pt x="94" y="107"/>
                  <a:pt x="94" y="107"/>
                </a:cubicBezTo>
                <a:cubicBezTo>
                  <a:pt x="85" y="99"/>
                  <a:pt x="85" y="99"/>
                  <a:pt x="85" y="99"/>
                </a:cubicBezTo>
                <a:cubicBezTo>
                  <a:pt x="84" y="98"/>
                  <a:pt x="84" y="96"/>
                  <a:pt x="85" y="95"/>
                </a:cubicBezTo>
                <a:cubicBezTo>
                  <a:pt x="86" y="94"/>
                  <a:pt x="88" y="94"/>
                  <a:pt x="89" y="95"/>
                </a:cubicBezTo>
                <a:cubicBezTo>
                  <a:pt x="97" y="104"/>
                  <a:pt x="97" y="104"/>
                  <a:pt x="97" y="104"/>
                </a:cubicBezTo>
                <a:cubicBezTo>
                  <a:pt x="110" y="91"/>
                  <a:pt x="110" y="91"/>
                  <a:pt x="110" y="91"/>
                </a:cubicBezTo>
                <a:cubicBezTo>
                  <a:pt x="101" y="82"/>
                  <a:pt x="101" y="82"/>
                  <a:pt x="101" y="82"/>
                </a:cubicBezTo>
                <a:cubicBezTo>
                  <a:pt x="100" y="81"/>
                  <a:pt x="100" y="80"/>
                  <a:pt x="101" y="79"/>
                </a:cubicBezTo>
                <a:cubicBezTo>
                  <a:pt x="102" y="78"/>
                  <a:pt x="104" y="78"/>
                  <a:pt x="105" y="79"/>
                </a:cubicBezTo>
                <a:cubicBezTo>
                  <a:pt x="113" y="87"/>
                  <a:pt x="113" y="87"/>
                  <a:pt x="113" y="87"/>
                </a:cubicBezTo>
                <a:cubicBezTo>
                  <a:pt x="126" y="75"/>
                  <a:pt x="126" y="75"/>
                  <a:pt x="126" y="75"/>
                </a:cubicBezTo>
                <a:cubicBezTo>
                  <a:pt x="118" y="66"/>
                  <a:pt x="118" y="66"/>
                  <a:pt x="118" y="66"/>
                </a:cubicBezTo>
                <a:cubicBezTo>
                  <a:pt x="117" y="65"/>
                  <a:pt x="117" y="64"/>
                  <a:pt x="118" y="63"/>
                </a:cubicBezTo>
                <a:cubicBezTo>
                  <a:pt x="119" y="62"/>
                  <a:pt x="120" y="62"/>
                  <a:pt x="121" y="63"/>
                </a:cubicBezTo>
                <a:cubicBezTo>
                  <a:pt x="129" y="71"/>
                  <a:pt x="129" y="71"/>
                  <a:pt x="129" y="71"/>
                </a:cubicBezTo>
                <a:cubicBezTo>
                  <a:pt x="142" y="58"/>
                  <a:pt x="142" y="58"/>
                  <a:pt x="142" y="58"/>
                </a:cubicBezTo>
                <a:cubicBezTo>
                  <a:pt x="134" y="50"/>
                  <a:pt x="134" y="50"/>
                  <a:pt x="134" y="50"/>
                </a:cubicBezTo>
                <a:cubicBezTo>
                  <a:pt x="133" y="49"/>
                  <a:pt x="133" y="48"/>
                  <a:pt x="134" y="47"/>
                </a:cubicBezTo>
                <a:cubicBezTo>
                  <a:pt x="135" y="46"/>
                  <a:pt x="136" y="46"/>
                  <a:pt x="137" y="47"/>
                </a:cubicBezTo>
                <a:cubicBezTo>
                  <a:pt x="146" y="55"/>
                  <a:pt x="146" y="55"/>
                  <a:pt x="146" y="55"/>
                </a:cubicBezTo>
                <a:cubicBezTo>
                  <a:pt x="150" y="50"/>
                  <a:pt x="150" y="50"/>
                  <a:pt x="150" y="50"/>
                </a:cubicBezTo>
                <a:cubicBezTo>
                  <a:pt x="152" y="49"/>
                  <a:pt x="154" y="49"/>
                  <a:pt x="156" y="50"/>
                </a:cubicBezTo>
                <a:cubicBezTo>
                  <a:pt x="157" y="52"/>
                  <a:pt x="157" y="54"/>
                  <a:pt x="156" y="56"/>
                </a:cubicBezTo>
                <a:cubicBezTo>
                  <a:pt x="151" y="60"/>
                  <a:pt x="151" y="60"/>
                  <a:pt x="151" y="60"/>
                </a:cubicBezTo>
                <a:cubicBezTo>
                  <a:pt x="160" y="69"/>
                  <a:pt x="160" y="69"/>
                  <a:pt x="160" y="69"/>
                </a:cubicBezTo>
                <a:cubicBezTo>
                  <a:pt x="161" y="70"/>
                  <a:pt x="161" y="72"/>
                  <a:pt x="160" y="73"/>
                </a:cubicBezTo>
                <a:cubicBezTo>
                  <a:pt x="159" y="73"/>
                  <a:pt x="157" y="73"/>
                  <a:pt x="156" y="73"/>
                </a:cubicBezTo>
                <a:cubicBezTo>
                  <a:pt x="148" y="64"/>
                  <a:pt x="148" y="64"/>
                  <a:pt x="148" y="64"/>
                </a:cubicBezTo>
                <a:cubicBezTo>
                  <a:pt x="135" y="77"/>
                  <a:pt x="135" y="77"/>
                  <a:pt x="135" y="77"/>
                </a:cubicBezTo>
                <a:cubicBezTo>
                  <a:pt x="143" y="85"/>
                  <a:pt x="143" y="85"/>
                  <a:pt x="143" y="85"/>
                </a:cubicBezTo>
                <a:cubicBezTo>
                  <a:pt x="144" y="86"/>
                  <a:pt x="144" y="88"/>
                  <a:pt x="143" y="89"/>
                </a:cubicBezTo>
                <a:cubicBezTo>
                  <a:pt x="142" y="90"/>
                  <a:pt x="141" y="90"/>
                  <a:pt x="140" y="89"/>
                </a:cubicBezTo>
                <a:cubicBezTo>
                  <a:pt x="131" y="80"/>
                  <a:pt x="131" y="80"/>
                  <a:pt x="131" y="80"/>
                </a:cubicBezTo>
                <a:cubicBezTo>
                  <a:pt x="119" y="93"/>
                  <a:pt x="119" y="93"/>
                  <a:pt x="119" y="93"/>
                </a:cubicBezTo>
                <a:cubicBezTo>
                  <a:pt x="127" y="101"/>
                  <a:pt x="127" y="101"/>
                  <a:pt x="127" y="101"/>
                </a:cubicBezTo>
                <a:cubicBezTo>
                  <a:pt x="128" y="102"/>
                  <a:pt x="128" y="104"/>
                  <a:pt x="127" y="105"/>
                </a:cubicBezTo>
                <a:cubicBezTo>
                  <a:pt x="126" y="106"/>
                  <a:pt x="125" y="106"/>
                  <a:pt x="124" y="105"/>
                </a:cubicBezTo>
                <a:cubicBezTo>
                  <a:pt x="115" y="96"/>
                  <a:pt x="115" y="96"/>
                  <a:pt x="115" y="96"/>
                </a:cubicBezTo>
                <a:cubicBezTo>
                  <a:pt x="102" y="109"/>
                  <a:pt x="102" y="109"/>
                  <a:pt x="102" y="109"/>
                </a:cubicBezTo>
                <a:cubicBezTo>
                  <a:pt x="111" y="118"/>
                  <a:pt x="111" y="118"/>
                  <a:pt x="111" y="118"/>
                </a:cubicBezTo>
                <a:cubicBezTo>
                  <a:pt x="112" y="119"/>
                  <a:pt x="112" y="120"/>
                  <a:pt x="111" y="121"/>
                </a:cubicBezTo>
                <a:cubicBezTo>
                  <a:pt x="110" y="122"/>
                  <a:pt x="109" y="122"/>
                  <a:pt x="108" y="121"/>
                </a:cubicBezTo>
                <a:cubicBezTo>
                  <a:pt x="99" y="112"/>
                  <a:pt x="99" y="112"/>
                  <a:pt x="99" y="112"/>
                </a:cubicBezTo>
                <a:cubicBezTo>
                  <a:pt x="86" y="125"/>
                  <a:pt x="86" y="125"/>
                  <a:pt x="86" y="125"/>
                </a:cubicBezTo>
                <a:cubicBezTo>
                  <a:pt x="95" y="134"/>
                  <a:pt x="95" y="134"/>
                  <a:pt x="95" y="134"/>
                </a:cubicBezTo>
                <a:cubicBezTo>
                  <a:pt x="96" y="135"/>
                  <a:pt x="96" y="136"/>
                  <a:pt x="95" y="137"/>
                </a:cubicBezTo>
                <a:cubicBezTo>
                  <a:pt x="94" y="138"/>
                  <a:pt x="92" y="138"/>
                  <a:pt x="91" y="137"/>
                </a:cubicBezTo>
                <a:cubicBezTo>
                  <a:pt x="83" y="129"/>
                  <a:pt x="83" y="129"/>
                  <a:pt x="83" y="129"/>
                </a:cubicBezTo>
                <a:cubicBezTo>
                  <a:pt x="70" y="141"/>
                  <a:pt x="70" y="141"/>
                  <a:pt x="70" y="141"/>
                </a:cubicBezTo>
                <a:cubicBezTo>
                  <a:pt x="79" y="150"/>
                  <a:pt x="79" y="150"/>
                  <a:pt x="79" y="150"/>
                </a:cubicBezTo>
                <a:cubicBezTo>
                  <a:pt x="80" y="151"/>
                  <a:pt x="80" y="152"/>
                  <a:pt x="79" y="153"/>
                </a:cubicBezTo>
                <a:cubicBezTo>
                  <a:pt x="78" y="154"/>
                  <a:pt x="76" y="154"/>
                  <a:pt x="75" y="153"/>
                </a:cubicBezTo>
                <a:cubicBezTo>
                  <a:pt x="67" y="145"/>
                  <a:pt x="67" y="145"/>
                  <a:pt x="67" y="145"/>
                </a:cubicBezTo>
                <a:cubicBezTo>
                  <a:pt x="54" y="158"/>
                  <a:pt x="54" y="158"/>
                  <a:pt x="54" y="158"/>
                </a:cubicBezTo>
                <a:cubicBezTo>
                  <a:pt x="63" y="166"/>
                  <a:pt x="63" y="166"/>
                  <a:pt x="63" y="166"/>
                </a:cubicBezTo>
                <a:cubicBezTo>
                  <a:pt x="63" y="167"/>
                  <a:pt x="63" y="169"/>
                  <a:pt x="63" y="170"/>
                </a:cubicBezTo>
                <a:cubicBezTo>
                  <a:pt x="62" y="171"/>
                  <a:pt x="60" y="171"/>
                  <a:pt x="59" y="170"/>
                </a:cubicBezTo>
                <a:cubicBezTo>
                  <a:pt x="50" y="161"/>
                  <a:pt x="50" y="161"/>
                  <a:pt x="50" y="161"/>
                </a:cubicBezTo>
                <a:cubicBezTo>
                  <a:pt x="38" y="174"/>
                  <a:pt x="38" y="174"/>
                  <a:pt x="38" y="174"/>
                </a:cubicBezTo>
                <a:cubicBezTo>
                  <a:pt x="46" y="182"/>
                  <a:pt x="46" y="182"/>
                  <a:pt x="46" y="182"/>
                </a:cubicBezTo>
                <a:cubicBezTo>
                  <a:pt x="47" y="183"/>
                  <a:pt x="47" y="185"/>
                  <a:pt x="46" y="186"/>
                </a:cubicBezTo>
                <a:cubicBezTo>
                  <a:pt x="45" y="187"/>
                  <a:pt x="44" y="187"/>
                  <a:pt x="43" y="186"/>
                </a:cubicBezTo>
                <a:cubicBezTo>
                  <a:pt x="34" y="177"/>
                  <a:pt x="34" y="177"/>
                  <a:pt x="34" y="177"/>
                </a:cubicBezTo>
                <a:cubicBezTo>
                  <a:pt x="33" y="179"/>
                  <a:pt x="33" y="179"/>
                  <a:pt x="33" y="179"/>
                </a:cubicBezTo>
                <a:cubicBezTo>
                  <a:pt x="31" y="180"/>
                  <a:pt x="29" y="180"/>
                  <a:pt x="27" y="179"/>
                </a:cubicBezTo>
                <a:cubicBezTo>
                  <a:pt x="26" y="177"/>
                  <a:pt x="26" y="175"/>
                  <a:pt x="27" y="173"/>
                </a:cubicBezTo>
                <a:close/>
              </a:path>
            </a:pathLst>
          </a:custGeom>
          <a:solidFill>
            <a:srgbClr val="3D4C5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3" name="Google Shape;3553;p114"/>
          <p:cNvSpPr txBox="1"/>
          <p:nvPr/>
        </p:nvSpPr>
        <p:spPr>
          <a:xfrm>
            <a:off x="9718675" y="928687"/>
            <a:ext cx="1744662" cy="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4131"/>
              </a:buClr>
              <a:buSzPts val="2300"/>
              <a:buFont typeface="Open Sans SemiBold"/>
              <a:buNone/>
            </a:pPr>
            <a:r>
              <a:rPr lang="en-US" sz="2300" b="1" i="0" u="none" dirty="0">
                <a:solidFill>
                  <a:srgbClr val="F7413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HOSPITAIS</a:t>
            </a:r>
            <a:endParaRPr dirty="0"/>
          </a:p>
        </p:txBody>
      </p:sp>
      <p:sp>
        <p:nvSpPr>
          <p:cNvPr id="3554" name="Google Shape;3554;p114"/>
          <p:cNvSpPr txBox="1"/>
          <p:nvPr/>
        </p:nvSpPr>
        <p:spPr>
          <a:xfrm>
            <a:off x="9709150" y="4789487"/>
            <a:ext cx="1627187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EAEF"/>
              </a:buClr>
              <a:buSzPts val="2400"/>
              <a:buFont typeface="Open Sans SemiBold"/>
              <a:buNone/>
            </a:pPr>
            <a:r>
              <a:rPr lang="en-US" sz="2400" b="1" i="0" u="none" dirty="0">
                <a:solidFill>
                  <a:srgbClr val="DAEAE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MÉDICOS</a:t>
            </a:r>
            <a:endParaRPr dirty="0"/>
          </a:p>
        </p:txBody>
      </p:sp>
      <p:sp>
        <p:nvSpPr>
          <p:cNvPr id="3564" name="Google Shape;3564;p114"/>
          <p:cNvSpPr txBox="1"/>
          <p:nvPr/>
        </p:nvSpPr>
        <p:spPr>
          <a:xfrm>
            <a:off x="1076325" y="4751387"/>
            <a:ext cx="1660525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BDC6"/>
              </a:buClr>
              <a:buSzPts val="2400"/>
              <a:buFont typeface="Open Sans SemiBold"/>
              <a:buNone/>
            </a:pPr>
            <a:r>
              <a:rPr lang="en-US" sz="2400" b="1" i="0" u="none" dirty="0">
                <a:solidFill>
                  <a:srgbClr val="9DBDC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MEDICINA</a:t>
            </a:r>
            <a:endParaRPr dirty="0"/>
          </a:p>
        </p:txBody>
      </p:sp>
      <p:sp>
        <p:nvSpPr>
          <p:cNvPr id="3565" name="Google Shape;3565;p114"/>
          <p:cNvSpPr txBox="1"/>
          <p:nvPr/>
        </p:nvSpPr>
        <p:spPr>
          <a:xfrm>
            <a:off x="8855075" y="652462"/>
            <a:ext cx="1617662" cy="2035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4131"/>
              </a:buClr>
              <a:buSzPts val="10800"/>
              <a:buFont typeface="Montserrat"/>
              <a:buNone/>
            </a:pPr>
            <a:r>
              <a:rPr lang="en-US" sz="10800" b="0" i="0" u="none">
                <a:solidFill>
                  <a:srgbClr val="F7413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3566" name="Google Shape;3566;p114"/>
          <p:cNvSpPr txBox="1"/>
          <p:nvPr/>
        </p:nvSpPr>
        <p:spPr>
          <a:xfrm>
            <a:off x="8850312" y="4533900"/>
            <a:ext cx="1609725" cy="2035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EAEF"/>
              </a:buClr>
              <a:buSzPts val="10800"/>
              <a:buFont typeface="Montserrat"/>
              <a:buNone/>
            </a:pPr>
            <a:r>
              <a:rPr lang="en-US" sz="10800" b="0" i="0" u="none" dirty="0">
                <a:solidFill>
                  <a:srgbClr val="DAEAEF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dirty="0"/>
          </a:p>
        </p:txBody>
      </p:sp>
      <p:sp>
        <p:nvSpPr>
          <p:cNvPr id="3567" name="Google Shape;3567;p114"/>
          <p:cNvSpPr txBox="1"/>
          <p:nvPr/>
        </p:nvSpPr>
        <p:spPr>
          <a:xfrm>
            <a:off x="2720975" y="688975"/>
            <a:ext cx="1346200" cy="2035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800"/>
              <a:buFont typeface="Montserrat"/>
              <a:buNone/>
            </a:pPr>
            <a:r>
              <a:rPr lang="en-US" sz="108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3568" name="Google Shape;3568;p114"/>
          <p:cNvSpPr txBox="1"/>
          <p:nvPr/>
        </p:nvSpPr>
        <p:spPr>
          <a:xfrm>
            <a:off x="2682875" y="4475162"/>
            <a:ext cx="1630362" cy="2035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BDC6"/>
              </a:buClr>
              <a:buSzPts val="10800"/>
              <a:buFont typeface="Montserrat"/>
              <a:buNone/>
            </a:pPr>
            <a:r>
              <a:rPr lang="en-US" sz="10800" b="0" i="0" u="none" dirty="0">
                <a:solidFill>
                  <a:srgbClr val="9DBDC6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dirty="0"/>
          </a:p>
        </p:txBody>
      </p:sp>
      <p:sp>
        <p:nvSpPr>
          <p:cNvPr id="3569" name="Google Shape;3569;p114"/>
          <p:cNvSpPr txBox="1"/>
          <p:nvPr/>
        </p:nvSpPr>
        <p:spPr>
          <a:xfrm>
            <a:off x="499731" y="3087687"/>
            <a:ext cx="247842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Montserrat"/>
              <a:buNone/>
            </a:pPr>
            <a:r>
              <a:rPr lang="en-US" sz="4200" b="1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SAÚDE</a:t>
            </a:r>
            <a:endParaRPr dirty="0"/>
          </a:p>
        </p:txBody>
      </p:sp>
      <p:sp>
        <p:nvSpPr>
          <p:cNvPr id="3570" name="Google Shape;3570;p114"/>
          <p:cNvSpPr txBox="1"/>
          <p:nvPr/>
        </p:nvSpPr>
        <p:spPr>
          <a:xfrm>
            <a:off x="8895939" y="3097212"/>
            <a:ext cx="3116263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Montserrat"/>
              <a:buNone/>
            </a:pPr>
            <a:r>
              <a:rPr lang="en-US" sz="4200" b="1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RIQUEZA</a:t>
            </a:r>
            <a:endParaRPr dirty="0"/>
          </a:p>
        </p:txBody>
      </p:sp>
      <p:sp>
        <p:nvSpPr>
          <p:cNvPr id="3571" name="Google Shape;3571;p114"/>
          <p:cNvSpPr txBox="1"/>
          <p:nvPr/>
        </p:nvSpPr>
        <p:spPr>
          <a:xfrm>
            <a:off x="784225" y="5129212"/>
            <a:ext cx="1858962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3572" name="Google Shape;3572;p114"/>
          <p:cNvSpPr txBox="1"/>
          <p:nvPr/>
        </p:nvSpPr>
        <p:spPr>
          <a:xfrm>
            <a:off x="9629775" y="5186362"/>
            <a:ext cx="1849437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3573" name="Google Shape;3573;p114"/>
          <p:cNvSpPr txBox="1"/>
          <p:nvPr/>
        </p:nvSpPr>
        <p:spPr>
          <a:xfrm>
            <a:off x="5872162" y="3081337"/>
            <a:ext cx="5191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Montserrat"/>
              <a:buNone/>
            </a:pPr>
            <a:r>
              <a:rPr lang="en-US" sz="42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IS</a:t>
            </a:r>
            <a:endParaRPr/>
          </a:p>
        </p:txBody>
      </p:sp>
      <p:sp>
        <p:nvSpPr>
          <p:cNvPr id="34" name="Google Shape;3553;p114">
            <a:extLst>
              <a:ext uri="{FF2B5EF4-FFF2-40B4-BE49-F238E27FC236}">
                <a16:creationId xmlns:a16="http://schemas.microsoft.com/office/drawing/2014/main" id="{E0F096BB-F755-4F00-99B7-20665DB43556}"/>
              </a:ext>
            </a:extLst>
          </p:cNvPr>
          <p:cNvSpPr txBox="1"/>
          <p:nvPr/>
        </p:nvSpPr>
        <p:spPr>
          <a:xfrm>
            <a:off x="669297" y="937417"/>
            <a:ext cx="1962297" cy="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4131"/>
              </a:buClr>
              <a:buSzPts val="2300"/>
              <a:buFont typeface="Open Sans SemiBold"/>
              <a:buNone/>
            </a:pPr>
            <a:r>
              <a:rPr lang="en-US" sz="23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EMERGÊNCIA</a:t>
            </a: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8" name="Google Shape;3578;p115"/>
          <p:cNvSpPr txBox="1"/>
          <p:nvPr/>
        </p:nvSpPr>
        <p:spPr>
          <a:xfrm>
            <a:off x="3175" y="-1587"/>
            <a:ext cx="12187237" cy="6861175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9" name="Google Shape;3579;p115"/>
          <p:cNvSpPr txBox="1"/>
          <p:nvPr/>
        </p:nvSpPr>
        <p:spPr>
          <a:xfrm>
            <a:off x="1843087" y="2770187"/>
            <a:ext cx="169545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3580" name="Google Shape;3580;p115"/>
          <p:cNvSpPr txBox="1"/>
          <p:nvPr/>
        </p:nvSpPr>
        <p:spPr>
          <a:xfrm>
            <a:off x="8659812" y="2786062"/>
            <a:ext cx="16954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3581" name="Google Shape;3581;p115"/>
          <p:cNvSpPr txBox="1"/>
          <p:nvPr/>
        </p:nvSpPr>
        <p:spPr>
          <a:xfrm>
            <a:off x="8728075" y="4748212"/>
            <a:ext cx="1449387" cy="48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36B"/>
              </a:buClr>
              <a:buSzPts val="2300"/>
              <a:buFont typeface="Open Sans SemiBold"/>
              <a:buNone/>
            </a:pPr>
            <a:r>
              <a:rPr lang="en-US" sz="2300" b="1" i="0" u="none" dirty="0">
                <a:solidFill>
                  <a:srgbClr val="FFD36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STARTUP</a:t>
            </a:r>
            <a:endParaRPr dirty="0"/>
          </a:p>
        </p:txBody>
      </p:sp>
      <p:sp>
        <p:nvSpPr>
          <p:cNvPr id="3582" name="Google Shape;3582;p115"/>
          <p:cNvSpPr txBox="1"/>
          <p:nvPr/>
        </p:nvSpPr>
        <p:spPr>
          <a:xfrm>
            <a:off x="8740775" y="2443162"/>
            <a:ext cx="1704975" cy="48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D3E8"/>
              </a:buClr>
              <a:buSzPts val="2300"/>
              <a:buFont typeface="Open Sans SemiBold"/>
              <a:buNone/>
            </a:pPr>
            <a:r>
              <a:rPr lang="en-US" sz="2300" b="1" i="0" u="none" dirty="0">
                <a:solidFill>
                  <a:srgbClr val="90D3E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PLANO</a:t>
            </a:r>
            <a:endParaRPr dirty="0"/>
          </a:p>
        </p:txBody>
      </p:sp>
      <p:sp>
        <p:nvSpPr>
          <p:cNvPr id="3583" name="Google Shape;3583;p115"/>
          <p:cNvSpPr txBox="1"/>
          <p:nvPr/>
        </p:nvSpPr>
        <p:spPr>
          <a:xfrm>
            <a:off x="2047875" y="4748212"/>
            <a:ext cx="1558925" cy="48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7166"/>
              </a:buClr>
              <a:buSzPts val="2300"/>
              <a:buFont typeface="Open Sans SemiBold"/>
              <a:buNone/>
            </a:pPr>
            <a:r>
              <a:rPr lang="en-US" sz="2300" b="1" i="0" u="none" dirty="0">
                <a:solidFill>
                  <a:srgbClr val="F0716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NEGOCIE</a:t>
            </a:r>
            <a:endParaRPr dirty="0"/>
          </a:p>
        </p:txBody>
      </p:sp>
      <p:sp>
        <p:nvSpPr>
          <p:cNvPr id="3584" name="Google Shape;3584;p115"/>
          <p:cNvSpPr txBox="1"/>
          <p:nvPr/>
        </p:nvSpPr>
        <p:spPr>
          <a:xfrm>
            <a:off x="1551060" y="2443162"/>
            <a:ext cx="1852612" cy="48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6D1"/>
              </a:buClr>
              <a:buSzPts val="2300"/>
              <a:buFont typeface="Open Sans SemiBold"/>
              <a:buNone/>
            </a:pPr>
            <a:r>
              <a:rPr lang="en-US" sz="2300" b="1" i="0" u="none" dirty="0">
                <a:solidFill>
                  <a:srgbClr val="C6D6D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TIME</a:t>
            </a:r>
            <a:endParaRPr dirty="0"/>
          </a:p>
        </p:txBody>
      </p:sp>
      <p:sp>
        <p:nvSpPr>
          <p:cNvPr id="3585" name="Google Shape;3585;p115"/>
          <p:cNvSpPr/>
          <p:nvPr/>
        </p:nvSpPr>
        <p:spPr>
          <a:xfrm>
            <a:off x="6167437" y="2035175"/>
            <a:ext cx="2165350" cy="2439987"/>
          </a:xfrm>
          <a:custGeom>
            <a:avLst/>
            <a:gdLst/>
            <a:ahLst/>
            <a:cxnLst/>
            <a:rect l="l" t="t" r="r" b="b"/>
            <a:pathLst>
              <a:path w="532" h="599" extrusionOk="0">
                <a:moveTo>
                  <a:pt x="415" y="511"/>
                </a:moveTo>
                <a:cubicBezTo>
                  <a:pt x="532" y="394"/>
                  <a:pt x="532" y="204"/>
                  <a:pt x="415" y="87"/>
                </a:cubicBezTo>
                <a:cubicBezTo>
                  <a:pt x="359" y="31"/>
                  <a:pt x="284" y="0"/>
                  <a:pt x="203" y="0"/>
                </a:cubicBezTo>
                <a:cubicBezTo>
                  <a:pt x="127" y="0"/>
                  <a:pt x="56" y="28"/>
                  <a:pt x="0" y="79"/>
                </a:cubicBezTo>
                <a:cubicBezTo>
                  <a:pt x="56" y="139"/>
                  <a:pt x="86" y="217"/>
                  <a:pt x="86" y="299"/>
                </a:cubicBezTo>
                <a:cubicBezTo>
                  <a:pt x="86" y="382"/>
                  <a:pt x="56" y="459"/>
                  <a:pt x="0" y="519"/>
                </a:cubicBezTo>
                <a:cubicBezTo>
                  <a:pt x="56" y="571"/>
                  <a:pt x="127" y="599"/>
                  <a:pt x="203" y="599"/>
                </a:cubicBezTo>
                <a:cubicBezTo>
                  <a:pt x="284" y="599"/>
                  <a:pt x="359" y="568"/>
                  <a:pt x="415" y="511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6" name="Google Shape;3586;p115"/>
          <p:cNvSpPr/>
          <p:nvPr/>
        </p:nvSpPr>
        <p:spPr>
          <a:xfrm>
            <a:off x="5776912" y="4222750"/>
            <a:ext cx="2438400" cy="2049462"/>
          </a:xfrm>
          <a:custGeom>
            <a:avLst/>
            <a:gdLst/>
            <a:ahLst/>
            <a:cxnLst/>
            <a:rect l="l" t="t" r="r" b="b"/>
            <a:pathLst>
              <a:path w="599" h="503" extrusionOk="0">
                <a:moveTo>
                  <a:pt x="299" y="86"/>
                </a:moveTo>
                <a:cubicBezTo>
                  <a:pt x="217" y="86"/>
                  <a:pt x="139" y="56"/>
                  <a:pt x="79" y="0"/>
                </a:cubicBezTo>
                <a:cubicBezTo>
                  <a:pt x="28" y="55"/>
                  <a:pt x="0" y="127"/>
                  <a:pt x="0" y="203"/>
                </a:cubicBezTo>
                <a:cubicBezTo>
                  <a:pt x="0" y="283"/>
                  <a:pt x="31" y="359"/>
                  <a:pt x="88" y="415"/>
                </a:cubicBezTo>
                <a:cubicBezTo>
                  <a:pt x="144" y="472"/>
                  <a:pt x="219" y="503"/>
                  <a:pt x="299" y="503"/>
                </a:cubicBezTo>
                <a:cubicBezTo>
                  <a:pt x="380" y="503"/>
                  <a:pt x="455" y="472"/>
                  <a:pt x="511" y="415"/>
                </a:cubicBezTo>
                <a:cubicBezTo>
                  <a:pt x="568" y="359"/>
                  <a:pt x="599" y="283"/>
                  <a:pt x="599" y="203"/>
                </a:cubicBezTo>
                <a:cubicBezTo>
                  <a:pt x="599" y="127"/>
                  <a:pt x="571" y="55"/>
                  <a:pt x="520" y="0"/>
                </a:cubicBezTo>
                <a:cubicBezTo>
                  <a:pt x="460" y="56"/>
                  <a:pt x="382" y="86"/>
                  <a:pt x="299" y="86"/>
                </a:cubicBez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7" name="Google Shape;3587;p115"/>
          <p:cNvSpPr/>
          <p:nvPr/>
        </p:nvSpPr>
        <p:spPr>
          <a:xfrm>
            <a:off x="3981450" y="3830637"/>
            <a:ext cx="2047875" cy="2441575"/>
          </a:xfrm>
          <a:custGeom>
            <a:avLst/>
            <a:gdLst/>
            <a:ahLst/>
            <a:cxnLst/>
            <a:rect l="l" t="t" r="r" b="b"/>
            <a:pathLst>
              <a:path w="503" h="599" extrusionOk="0">
                <a:moveTo>
                  <a:pt x="88" y="511"/>
                </a:moveTo>
                <a:cubicBezTo>
                  <a:pt x="144" y="568"/>
                  <a:pt x="219" y="599"/>
                  <a:pt x="299" y="599"/>
                </a:cubicBezTo>
                <a:cubicBezTo>
                  <a:pt x="376" y="599"/>
                  <a:pt x="447" y="571"/>
                  <a:pt x="503" y="519"/>
                </a:cubicBezTo>
                <a:cubicBezTo>
                  <a:pt x="447" y="459"/>
                  <a:pt x="416" y="382"/>
                  <a:pt x="416" y="299"/>
                </a:cubicBezTo>
                <a:cubicBezTo>
                  <a:pt x="416" y="217"/>
                  <a:pt x="447" y="139"/>
                  <a:pt x="503" y="79"/>
                </a:cubicBezTo>
                <a:cubicBezTo>
                  <a:pt x="447" y="28"/>
                  <a:pt x="376" y="0"/>
                  <a:pt x="299" y="0"/>
                </a:cubicBezTo>
                <a:cubicBezTo>
                  <a:pt x="219" y="0"/>
                  <a:pt x="144" y="31"/>
                  <a:pt x="88" y="87"/>
                </a:cubicBezTo>
                <a:cubicBezTo>
                  <a:pt x="31" y="144"/>
                  <a:pt x="0" y="219"/>
                  <a:pt x="0" y="299"/>
                </a:cubicBezTo>
                <a:cubicBezTo>
                  <a:pt x="0" y="379"/>
                  <a:pt x="31" y="455"/>
                  <a:pt x="88" y="511"/>
                </a:cubicBez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8" name="Google Shape;3588;p115"/>
          <p:cNvSpPr/>
          <p:nvPr/>
        </p:nvSpPr>
        <p:spPr>
          <a:xfrm>
            <a:off x="3863975" y="2035175"/>
            <a:ext cx="2555875" cy="2047875"/>
          </a:xfrm>
          <a:custGeom>
            <a:avLst/>
            <a:gdLst/>
            <a:ahLst/>
            <a:cxnLst/>
            <a:rect l="l" t="t" r="r" b="b"/>
            <a:pathLst>
              <a:path w="628" h="503" extrusionOk="0">
                <a:moveTo>
                  <a:pt x="328" y="0"/>
                </a:moveTo>
                <a:cubicBezTo>
                  <a:pt x="248" y="0"/>
                  <a:pt x="173" y="31"/>
                  <a:pt x="117" y="87"/>
                </a:cubicBezTo>
                <a:cubicBezTo>
                  <a:pt x="2" y="201"/>
                  <a:pt x="0" y="385"/>
                  <a:pt x="108" y="503"/>
                </a:cubicBezTo>
                <a:cubicBezTo>
                  <a:pt x="168" y="447"/>
                  <a:pt x="246" y="416"/>
                  <a:pt x="328" y="416"/>
                </a:cubicBezTo>
                <a:cubicBezTo>
                  <a:pt x="411" y="416"/>
                  <a:pt x="489" y="447"/>
                  <a:pt x="549" y="503"/>
                </a:cubicBezTo>
                <a:cubicBezTo>
                  <a:pt x="600" y="447"/>
                  <a:pt x="628" y="375"/>
                  <a:pt x="628" y="299"/>
                </a:cubicBezTo>
                <a:cubicBezTo>
                  <a:pt x="628" y="219"/>
                  <a:pt x="597" y="144"/>
                  <a:pt x="540" y="87"/>
                </a:cubicBezTo>
                <a:cubicBezTo>
                  <a:pt x="484" y="31"/>
                  <a:pt x="409" y="0"/>
                  <a:pt x="328" y="0"/>
                </a:cubicBez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9" name="Google Shape;3589;p115"/>
          <p:cNvSpPr txBox="1"/>
          <p:nvPr/>
        </p:nvSpPr>
        <p:spPr>
          <a:xfrm>
            <a:off x="4746625" y="2699527"/>
            <a:ext cx="1030287" cy="98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Montserrat"/>
              <a:buNone/>
            </a:pPr>
            <a:r>
              <a:rPr lang="en-US" sz="60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 sz="6000"/>
          </a:p>
        </p:txBody>
      </p:sp>
      <p:sp>
        <p:nvSpPr>
          <p:cNvPr id="3590" name="Google Shape;3590;p115"/>
          <p:cNvSpPr txBox="1"/>
          <p:nvPr/>
        </p:nvSpPr>
        <p:spPr>
          <a:xfrm>
            <a:off x="4743450" y="2397125"/>
            <a:ext cx="925512" cy="430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"/>
              <a:buNone/>
            </a:pPr>
            <a:r>
              <a:rPr lang="en-US" sz="2400" b="1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STEP</a:t>
            </a:r>
            <a:endParaRPr sz="1200" dirty="0"/>
          </a:p>
        </p:txBody>
      </p:sp>
      <p:sp>
        <p:nvSpPr>
          <p:cNvPr id="3591" name="Google Shape;3591;p115"/>
          <p:cNvSpPr txBox="1"/>
          <p:nvPr/>
        </p:nvSpPr>
        <p:spPr>
          <a:xfrm>
            <a:off x="4418012" y="4829952"/>
            <a:ext cx="1009650" cy="960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200"/>
              <a:buFont typeface="Montserrat"/>
              <a:buNone/>
            </a:pPr>
            <a:r>
              <a:rPr lang="en-US" sz="6000" b="0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04</a:t>
            </a:r>
            <a:endParaRPr sz="6000" dirty="0"/>
          </a:p>
        </p:txBody>
      </p:sp>
      <p:sp>
        <p:nvSpPr>
          <p:cNvPr id="3592" name="Google Shape;3592;p115"/>
          <p:cNvSpPr txBox="1"/>
          <p:nvPr/>
        </p:nvSpPr>
        <p:spPr>
          <a:xfrm>
            <a:off x="4437062" y="4511675"/>
            <a:ext cx="9906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</a:pPr>
            <a:r>
              <a:rPr lang="en-US" sz="28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STEP</a:t>
            </a:r>
            <a:endParaRPr sz="1200"/>
          </a:p>
        </p:txBody>
      </p:sp>
      <p:sp>
        <p:nvSpPr>
          <p:cNvPr id="3593" name="Google Shape;3593;p115"/>
          <p:cNvSpPr txBox="1"/>
          <p:nvPr/>
        </p:nvSpPr>
        <p:spPr>
          <a:xfrm>
            <a:off x="6807200" y="3037665"/>
            <a:ext cx="1111250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200"/>
              <a:buFont typeface="Montserrat"/>
              <a:buNone/>
            </a:pPr>
            <a:r>
              <a:rPr lang="en-US" sz="60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 sz="6000"/>
          </a:p>
        </p:txBody>
      </p:sp>
      <p:sp>
        <p:nvSpPr>
          <p:cNvPr id="3594" name="Google Shape;3594;p115"/>
          <p:cNvSpPr txBox="1"/>
          <p:nvPr/>
        </p:nvSpPr>
        <p:spPr>
          <a:xfrm>
            <a:off x="6826250" y="2716212"/>
            <a:ext cx="9906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</a:pPr>
            <a:r>
              <a:rPr lang="en-US" sz="28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STEP</a:t>
            </a:r>
            <a:endParaRPr sz="1200"/>
          </a:p>
        </p:txBody>
      </p:sp>
      <p:sp>
        <p:nvSpPr>
          <p:cNvPr id="3595" name="Google Shape;3595;p115"/>
          <p:cNvSpPr txBox="1"/>
          <p:nvPr/>
        </p:nvSpPr>
        <p:spPr>
          <a:xfrm>
            <a:off x="6484937" y="5115702"/>
            <a:ext cx="1101725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200"/>
              <a:buFont typeface="Montserrat"/>
              <a:buNone/>
            </a:pPr>
            <a:r>
              <a:rPr lang="en-US" sz="60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 sz="6000"/>
          </a:p>
        </p:txBody>
      </p:sp>
      <p:sp>
        <p:nvSpPr>
          <p:cNvPr id="3596" name="Google Shape;3596;p115"/>
          <p:cNvSpPr txBox="1"/>
          <p:nvPr/>
        </p:nvSpPr>
        <p:spPr>
          <a:xfrm>
            <a:off x="6505575" y="4805362"/>
            <a:ext cx="9906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</a:pPr>
            <a:r>
              <a:rPr lang="en-US" sz="28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STEP</a:t>
            </a:r>
            <a:endParaRPr sz="1200"/>
          </a:p>
        </p:txBody>
      </p:sp>
      <p:sp>
        <p:nvSpPr>
          <p:cNvPr id="3597" name="Google Shape;3597;p115"/>
          <p:cNvSpPr/>
          <p:nvPr/>
        </p:nvSpPr>
        <p:spPr>
          <a:xfrm>
            <a:off x="574675" y="2535237"/>
            <a:ext cx="752475" cy="900112"/>
          </a:xfrm>
          <a:custGeom>
            <a:avLst/>
            <a:gdLst/>
            <a:ahLst/>
            <a:cxnLst/>
            <a:rect l="l" t="t" r="r" b="b"/>
            <a:pathLst>
              <a:path w="185" h="221" extrusionOk="0">
                <a:moveTo>
                  <a:pt x="124" y="213"/>
                </a:moveTo>
                <a:cubicBezTo>
                  <a:pt x="124" y="217"/>
                  <a:pt x="120" y="221"/>
                  <a:pt x="116" y="221"/>
                </a:cubicBezTo>
                <a:cubicBezTo>
                  <a:pt x="70" y="221"/>
                  <a:pt x="70" y="221"/>
                  <a:pt x="70" y="221"/>
                </a:cubicBezTo>
                <a:cubicBezTo>
                  <a:pt x="65" y="221"/>
                  <a:pt x="62" y="217"/>
                  <a:pt x="62" y="213"/>
                </a:cubicBezTo>
                <a:cubicBezTo>
                  <a:pt x="62" y="213"/>
                  <a:pt x="62" y="213"/>
                  <a:pt x="62" y="213"/>
                </a:cubicBezTo>
                <a:cubicBezTo>
                  <a:pt x="62" y="209"/>
                  <a:pt x="65" y="205"/>
                  <a:pt x="70" y="205"/>
                </a:cubicBezTo>
                <a:cubicBezTo>
                  <a:pt x="116" y="205"/>
                  <a:pt x="116" y="205"/>
                  <a:pt x="116" y="205"/>
                </a:cubicBezTo>
                <a:cubicBezTo>
                  <a:pt x="120" y="205"/>
                  <a:pt x="124" y="209"/>
                  <a:pt x="124" y="213"/>
                </a:cubicBezTo>
                <a:close/>
                <a:moveTo>
                  <a:pt x="124" y="193"/>
                </a:moveTo>
                <a:cubicBezTo>
                  <a:pt x="124" y="189"/>
                  <a:pt x="120" y="185"/>
                  <a:pt x="116" y="185"/>
                </a:cubicBezTo>
                <a:cubicBezTo>
                  <a:pt x="70" y="185"/>
                  <a:pt x="70" y="185"/>
                  <a:pt x="70" y="185"/>
                </a:cubicBezTo>
                <a:cubicBezTo>
                  <a:pt x="65" y="185"/>
                  <a:pt x="62" y="189"/>
                  <a:pt x="62" y="193"/>
                </a:cubicBezTo>
                <a:cubicBezTo>
                  <a:pt x="62" y="193"/>
                  <a:pt x="62" y="193"/>
                  <a:pt x="62" y="193"/>
                </a:cubicBezTo>
                <a:cubicBezTo>
                  <a:pt x="62" y="197"/>
                  <a:pt x="65" y="201"/>
                  <a:pt x="70" y="201"/>
                </a:cubicBezTo>
                <a:cubicBezTo>
                  <a:pt x="116" y="201"/>
                  <a:pt x="116" y="201"/>
                  <a:pt x="116" y="201"/>
                </a:cubicBezTo>
                <a:cubicBezTo>
                  <a:pt x="120" y="201"/>
                  <a:pt x="124" y="197"/>
                  <a:pt x="124" y="193"/>
                </a:cubicBezTo>
                <a:close/>
                <a:moveTo>
                  <a:pt x="100" y="109"/>
                </a:moveTo>
                <a:cubicBezTo>
                  <a:pt x="90" y="109"/>
                  <a:pt x="90" y="109"/>
                  <a:pt x="90" y="109"/>
                </a:cubicBezTo>
                <a:cubicBezTo>
                  <a:pt x="86" y="109"/>
                  <a:pt x="86" y="109"/>
                  <a:pt x="86" y="109"/>
                </a:cubicBezTo>
                <a:cubicBezTo>
                  <a:pt x="86" y="181"/>
                  <a:pt x="86" y="181"/>
                  <a:pt x="86" y="181"/>
                </a:cubicBezTo>
                <a:cubicBezTo>
                  <a:pt x="88" y="181"/>
                  <a:pt x="90" y="181"/>
                  <a:pt x="92" y="181"/>
                </a:cubicBezTo>
                <a:cubicBezTo>
                  <a:pt x="92" y="181"/>
                  <a:pt x="92" y="181"/>
                  <a:pt x="92" y="181"/>
                </a:cubicBezTo>
                <a:cubicBezTo>
                  <a:pt x="93" y="181"/>
                  <a:pt x="93" y="181"/>
                  <a:pt x="93" y="181"/>
                </a:cubicBezTo>
                <a:cubicBezTo>
                  <a:pt x="93" y="181"/>
                  <a:pt x="93" y="181"/>
                  <a:pt x="93" y="181"/>
                </a:cubicBezTo>
                <a:cubicBezTo>
                  <a:pt x="93" y="181"/>
                  <a:pt x="93" y="181"/>
                  <a:pt x="93" y="181"/>
                </a:cubicBezTo>
                <a:cubicBezTo>
                  <a:pt x="96" y="181"/>
                  <a:pt x="98" y="181"/>
                  <a:pt x="100" y="181"/>
                </a:cubicBezTo>
                <a:lnTo>
                  <a:pt x="100" y="109"/>
                </a:lnTo>
                <a:close/>
                <a:moveTo>
                  <a:pt x="67" y="80"/>
                </a:moveTo>
                <a:cubicBezTo>
                  <a:pt x="61" y="80"/>
                  <a:pt x="56" y="85"/>
                  <a:pt x="56" y="91"/>
                </a:cubicBezTo>
                <a:cubicBezTo>
                  <a:pt x="56" y="97"/>
                  <a:pt x="61" y="102"/>
                  <a:pt x="67" y="102"/>
                </a:cubicBezTo>
                <a:cubicBezTo>
                  <a:pt x="78" y="102"/>
                  <a:pt x="78" y="102"/>
                  <a:pt x="78" y="102"/>
                </a:cubicBezTo>
                <a:cubicBezTo>
                  <a:pt x="78" y="91"/>
                  <a:pt x="78" y="91"/>
                  <a:pt x="78" y="91"/>
                </a:cubicBezTo>
                <a:cubicBezTo>
                  <a:pt x="78" y="85"/>
                  <a:pt x="73" y="80"/>
                  <a:pt x="67" y="80"/>
                </a:cubicBezTo>
                <a:close/>
                <a:moveTo>
                  <a:pt x="129" y="91"/>
                </a:moveTo>
                <a:cubicBezTo>
                  <a:pt x="129" y="85"/>
                  <a:pt x="125" y="80"/>
                  <a:pt x="118" y="80"/>
                </a:cubicBezTo>
                <a:cubicBezTo>
                  <a:pt x="112" y="80"/>
                  <a:pt x="107" y="85"/>
                  <a:pt x="107" y="91"/>
                </a:cubicBezTo>
                <a:cubicBezTo>
                  <a:pt x="107" y="102"/>
                  <a:pt x="107" y="102"/>
                  <a:pt x="107" y="102"/>
                </a:cubicBezTo>
                <a:cubicBezTo>
                  <a:pt x="118" y="102"/>
                  <a:pt x="118" y="102"/>
                  <a:pt x="118" y="102"/>
                </a:cubicBezTo>
                <a:cubicBezTo>
                  <a:pt x="125" y="102"/>
                  <a:pt x="129" y="97"/>
                  <a:pt x="129" y="91"/>
                </a:cubicBezTo>
                <a:close/>
                <a:moveTo>
                  <a:pt x="154" y="71"/>
                </a:moveTo>
                <a:cubicBezTo>
                  <a:pt x="149" y="51"/>
                  <a:pt x="125" y="30"/>
                  <a:pt x="93" y="30"/>
                </a:cubicBezTo>
                <a:cubicBezTo>
                  <a:pt x="60" y="30"/>
                  <a:pt x="37" y="51"/>
                  <a:pt x="32" y="71"/>
                </a:cubicBezTo>
                <a:cubicBezTo>
                  <a:pt x="28" y="86"/>
                  <a:pt x="32" y="100"/>
                  <a:pt x="39" y="113"/>
                </a:cubicBezTo>
                <a:cubicBezTo>
                  <a:pt x="45" y="126"/>
                  <a:pt x="52" y="136"/>
                  <a:pt x="57" y="149"/>
                </a:cubicBezTo>
                <a:cubicBezTo>
                  <a:pt x="60" y="156"/>
                  <a:pt x="62" y="165"/>
                  <a:pt x="63" y="173"/>
                </a:cubicBezTo>
                <a:cubicBezTo>
                  <a:pt x="65" y="179"/>
                  <a:pt x="67" y="181"/>
                  <a:pt x="74" y="181"/>
                </a:cubicBezTo>
                <a:cubicBezTo>
                  <a:pt x="75" y="181"/>
                  <a:pt x="77" y="181"/>
                  <a:pt x="78" y="181"/>
                </a:cubicBezTo>
                <a:cubicBezTo>
                  <a:pt x="78" y="109"/>
                  <a:pt x="78" y="109"/>
                  <a:pt x="78" y="109"/>
                </a:cubicBezTo>
                <a:cubicBezTo>
                  <a:pt x="67" y="109"/>
                  <a:pt x="67" y="109"/>
                  <a:pt x="67" y="109"/>
                </a:cubicBezTo>
                <a:cubicBezTo>
                  <a:pt x="62" y="109"/>
                  <a:pt x="58" y="107"/>
                  <a:pt x="54" y="104"/>
                </a:cubicBezTo>
                <a:cubicBezTo>
                  <a:pt x="51" y="100"/>
                  <a:pt x="49" y="96"/>
                  <a:pt x="49" y="91"/>
                </a:cubicBezTo>
                <a:cubicBezTo>
                  <a:pt x="49" y="86"/>
                  <a:pt x="51" y="81"/>
                  <a:pt x="54" y="78"/>
                </a:cubicBezTo>
                <a:cubicBezTo>
                  <a:pt x="58" y="74"/>
                  <a:pt x="62" y="72"/>
                  <a:pt x="67" y="72"/>
                </a:cubicBezTo>
                <a:cubicBezTo>
                  <a:pt x="77" y="72"/>
                  <a:pt x="85" y="80"/>
                  <a:pt x="86" y="90"/>
                </a:cubicBezTo>
                <a:cubicBezTo>
                  <a:pt x="86" y="90"/>
                  <a:pt x="86" y="90"/>
                  <a:pt x="86" y="90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90" y="102"/>
                  <a:pt x="90" y="102"/>
                  <a:pt x="90" y="102"/>
                </a:cubicBezTo>
                <a:cubicBezTo>
                  <a:pt x="100" y="102"/>
                  <a:pt x="100" y="102"/>
                  <a:pt x="100" y="102"/>
                </a:cubicBezTo>
                <a:cubicBezTo>
                  <a:pt x="100" y="90"/>
                  <a:pt x="100" y="90"/>
                  <a:pt x="100" y="90"/>
                </a:cubicBezTo>
                <a:cubicBezTo>
                  <a:pt x="100" y="90"/>
                  <a:pt x="100" y="90"/>
                  <a:pt x="100" y="90"/>
                </a:cubicBezTo>
                <a:cubicBezTo>
                  <a:pt x="100" y="86"/>
                  <a:pt x="102" y="81"/>
                  <a:pt x="106" y="78"/>
                </a:cubicBezTo>
                <a:cubicBezTo>
                  <a:pt x="109" y="74"/>
                  <a:pt x="114" y="72"/>
                  <a:pt x="118" y="72"/>
                </a:cubicBezTo>
                <a:cubicBezTo>
                  <a:pt x="123" y="72"/>
                  <a:pt x="128" y="74"/>
                  <a:pt x="131" y="78"/>
                </a:cubicBezTo>
                <a:cubicBezTo>
                  <a:pt x="135" y="81"/>
                  <a:pt x="137" y="86"/>
                  <a:pt x="137" y="91"/>
                </a:cubicBezTo>
                <a:cubicBezTo>
                  <a:pt x="137" y="96"/>
                  <a:pt x="135" y="100"/>
                  <a:pt x="131" y="104"/>
                </a:cubicBezTo>
                <a:cubicBezTo>
                  <a:pt x="128" y="107"/>
                  <a:pt x="123" y="109"/>
                  <a:pt x="118" y="109"/>
                </a:cubicBezTo>
                <a:cubicBezTo>
                  <a:pt x="107" y="109"/>
                  <a:pt x="107" y="109"/>
                  <a:pt x="107" y="109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9" y="181"/>
                  <a:pt x="110" y="181"/>
                  <a:pt x="112" y="181"/>
                </a:cubicBezTo>
                <a:cubicBezTo>
                  <a:pt x="119" y="181"/>
                  <a:pt x="121" y="179"/>
                  <a:pt x="122" y="173"/>
                </a:cubicBezTo>
                <a:cubicBezTo>
                  <a:pt x="124" y="165"/>
                  <a:pt x="125" y="156"/>
                  <a:pt x="128" y="149"/>
                </a:cubicBezTo>
                <a:cubicBezTo>
                  <a:pt x="134" y="136"/>
                  <a:pt x="141" y="126"/>
                  <a:pt x="147" y="113"/>
                </a:cubicBezTo>
                <a:cubicBezTo>
                  <a:pt x="154" y="100"/>
                  <a:pt x="158" y="86"/>
                  <a:pt x="154" y="71"/>
                </a:cubicBezTo>
                <a:close/>
                <a:moveTo>
                  <a:pt x="100" y="7"/>
                </a:moveTo>
                <a:cubicBezTo>
                  <a:pt x="100" y="3"/>
                  <a:pt x="97" y="0"/>
                  <a:pt x="93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89" y="0"/>
                  <a:pt x="86" y="3"/>
                  <a:pt x="86" y="7"/>
                </a:cubicBezTo>
                <a:cubicBezTo>
                  <a:pt x="86" y="19"/>
                  <a:pt x="86" y="19"/>
                  <a:pt x="86" y="19"/>
                </a:cubicBezTo>
                <a:cubicBezTo>
                  <a:pt x="86" y="23"/>
                  <a:pt x="89" y="26"/>
                  <a:pt x="93" y="26"/>
                </a:cubicBezTo>
                <a:cubicBezTo>
                  <a:pt x="93" y="26"/>
                  <a:pt x="93" y="26"/>
                  <a:pt x="93" y="26"/>
                </a:cubicBezTo>
                <a:cubicBezTo>
                  <a:pt x="97" y="26"/>
                  <a:pt x="100" y="23"/>
                  <a:pt x="100" y="19"/>
                </a:cubicBezTo>
                <a:lnTo>
                  <a:pt x="100" y="7"/>
                </a:lnTo>
                <a:close/>
                <a:moveTo>
                  <a:pt x="137" y="18"/>
                </a:moveTo>
                <a:cubicBezTo>
                  <a:pt x="138" y="15"/>
                  <a:pt x="137" y="11"/>
                  <a:pt x="134" y="9"/>
                </a:cubicBezTo>
                <a:cubicBezTo>
                  <a:pt x="134" y="9"/>
                  <a:pt x="134" y="9"/>
                  <a:pt x="134" y="9"/>
                </a:cubicBezTo>
                <a:cubicBezTo>
                  <a:pt x="131" y="7"/>
                  <a:pt x="127" y="8"/>
                  <a:pt x="125" y="12"/>
                </a:cubicBezTo>
                <a:cubicBezTo>
                  <a:pt x="119" y="23"/>
                  <a:pt x="119" y="23"/>
                  <a:pt x="119" y="23"/>
                </a:cubicBezTo>
                <a:cubicBezTo>
                  <a:pt x="117" y="26"/>
                  <a:pt x="118" y="30"/>
                  <a:pt x="122" y="32"/>
                </a:cubicBezTo>
                <a:cubicBezTo>
                  <a:pt x="122" y="32"/>
                  <a:pt x="122" y="32"/>
                  <a:pt x="122" y="32"/>
                </a:cubicBezTo>
                <a:cubicBezTo>
                  <a:pt x="125" y="33"/>
                  <a:pt x="129" y="32"/>
                  <a:pt x="131" y="29"/>
                </a:cubicBezTo>
                <a:lnTo>
                  <a:pt x="137" y="18"/>
                </a:lnTo>
                <a:close/>
                <a:moveTo>
                  <a:pt x="164" y="40"/>
                </a:moveTo>
                <a:cubicBezTo>
                  <a:pt x="167" y="37"/>
                  <a:pt x="167" y="33"/>
                  <a:pt x="165" y="30"/>
                </a:cubicBezTo>
                <a:cubicBezTo>
                  <a:pt x="165" y="30"/>
                  <a:pt x="165" y="30"/>
                  <a:pt x="165" y="30"/>
                </a:cubicBezTo>
                <a:cubicBezTo>
                  <a:pt x="162" y="27"/>
                  <a:pt x="158" y="27"/>
                  <a:pt x="155" y="30"/>
                </a:cubicBezTo>
                <a:cubicBezTo>
                  <a:pt x="146" y="38"/>
                  <a:pt x="146" y="38"/>
                  <a:pt x="146" y="38"/>
                </a:cubicBezTo>
                <a:cubicBezTo>
                  <a:pt x="143" y="40"/>
                  <a:pt x="143" y="45"/>
                  <a:pt x="145" y="47"/>
                </a:cubicBezTo>
                <a:cubicBezTo>
                  <a:pt x="145" y="47"/>
                  <a:pt x="145" y="47"/>
                  <a:pt x="145" y="47"/>
                </a:cubicBezTo>
                <a:cubicBezTo>
                  <a:pt x="148" y="50"/>
                  <a:pt x="152" y="50"/>
                  <a:pt x="155" y="48"/>
                </a:cubicBezTo>
                <a:lnTo>
                  <a:pt x="164" y="40"/>
                </a:lnTo>
                <a:close/>
                <a:moveTo>
                  <a:pt x="179" y="73"/>
                </a:moveTo>
                <a:cubicBezTo>
                  <a:pt x="182" y="72"/>
                  <a:pt x="185" y="68"/>
                  <a:pt x="184" y="65"/>
                </a:cubicBezTo>
                <a:cubicBezTo>
                  <a:pt x="184" y="65"/>
                  <a:pt x="184" y="65"/>
                  <a:pt x="184" y="65"/>
                </a:cubicBezTo>
                <a:cubicBezTo>
                  <a:pt x="183" y="61"/>
                  <a:pt x="180" y="59"/>
                  <a:pt x="176" y="59"/>
                </a:cubicBezTo>
                <a:cubicBezTo>
                  <a:pt x="164" y="62"/>
                  <a:pt x="164" y="62"/>
                  <a:pt x="164" y="62"/>
                </a:cubicBezTo>
                <a:cubicBezTo>
                  <a:pt x="160" y="62"/>
                  <a:pt x="158" y="66"/>
                  <a:pt x="159" y="69"/>
                </a:cubicBezTo>
                <a:cubicBezTo>
                  <a:pt x="159" y="69"/>
                  <a:pt x="159" y="69"/>
                  <a:pt x="159" y="69"/>
                </a:cubicBezTo>
                <a:cubicBezTo>
                  <a:pt x="159" y="73"/>
                  <a:pt x="163" y="75"/>
                  <a:pt x="166" y="75"/>
                </a:cubicBezTo>
                <a:lnTo>
                  <a:pt x="179" y="73"/>
                </a:lnTo>
                <a:close/>
                <a:moveTo>
                  <a:pt x="176" y="108"/>
                </a:moveTo>
                <a:cubicBezTo>
                  <a:pt x="179" y="109"/>
                  <a:pt x="183" y="107"/>
                  <a:pt x="183" y="103"/>
                </a:cubicBezTo>
                <a:cubicBezTo>
                  <a:pt x="183" y="103"/>
                  <a:pt x="183" y="103"/>
                  <a:pt x="183" y="103"/>
                </a:cubicBezTo>
                <a:cubicBezTo>
                  <a:pt x="184" y="100"/>
                  <a:pt x="182" y="96"/>
                  <a:pt x="178" y="95"/>
                </a:cubicBezTo>
                <a:cubicBezTo>
                  <a:pt x="166" y="93"/>
                  <a:pt x="166" y="93"/>
                  <a:pt x="166" y="93"/>
                </a:cubicBezTo>
                <a:cubicBezTo>
                  <a:pt x="163" y="92"/>
                  <a:pt x="159" y="94"/>
                  <a:pt x="158" y="98"/>
                </a:cubicBezTo>
                <a:cubicBezTo>
                  <a:pt x="158" y="98"/>
                  <a:pt x="158" y="98"/>
                  <a:pt x="158" y="98"/>
                </a:cubicBezTo>
                <a:cubicBezTo>
                  <a:pt x="158" y="102"/>
                  <a:pt x="160" y="105"/>
                  <a:pt x="163" y="106"/>
                </a:cubicBezTo>
                <a:lnTo>
                  <a:pt x="176" y="108"/>
                </a:lnTo>
                <a:close/>
                <a:moveTo>
                  <a:pt x="54" y="29"/>
                </a:moveTo>
                <a:cubicBezTo>
                  <a:pt x="56" y="32"/>
                  <a:pt x="60" y="33"/>
                  <a:pt x="63" y="32"/>
                </a:cubicBezTo>
                <a:cubicBezTo>
                  <a:pt x="63" y="32"/>
                  <a:pt x="63" y="32"/>
                  <a:pt x="63" y="32"/>
                </a:cubicBezTo>
                <a:cubicBezTo>
                  <a:pt x="66" y="30"/>
                  <a:pt x="68" y="26"/>
                  <a:pt x="66" y="23"/>
                </a:cubicBezTo>
                <a:cubicBezTo>
                  <a:pt x="60" y="12"/>
                  <a:pt x="60" y="12"/>
                  <a:pt x="60" y="12"/>
                </a:cubicBezTo>
                <a:cubicBezTo>
                  <a:pt x="58" y="8"/>
                  <a:pt x="54" y="7"/>
                  <a:pt x="51" y="9"/>
                </a:cubicBezTo>
                <a:cubicBezTo>
                  <a:pt x="51" y="9"/>
                  <a:pt x="51" y="9"/>
                  <a:pt x="51" y="9"/>
                </a:cubicBezTo>
                <a:cubicBezTo>
                  <a:pt x="48" y="11"/>
                  <a:pt x="46" y="15"/>
                  <a:pt x="48" y="18"/>
                </a:cubicBezTo>
                <a:lnTo>
                  <a:pt x="54" y="29"/>
                </a:lnTo>
                <a:close/>
                <a:moveTo>
                  <a:pt x="30" y="48"/>
                </a:moveTo>
                <a:cubicBezTo>
                  <a:pt x="33" y="50"/>
                  <a:pt x="37" y="50"/>
                  <a:pt x="39" y="47"/>
                </a:cubicBezTo>
                <a:cubicBezTo>
                  <a:pt x="39" y="47"/>
                  <a:pt x="39" y="47"/>
                  <a:pt x="39" y="47"/>
                </a:cubicBezTo>
                <a:cubicBezTo>
                  <a:pt x="42" y="45"/>
                  <a:pt x="42" y="40"/>
                  <a:pt x="39" y="38"/>
                </a:cubicBezTo>
                <a:cubicBezTo>
                  <a:pt x="30" y="30"/>
                  <a:pt x="30" y="30"/>
                  <a:pt x="30" y="30"/>
                </a:cubicBezTo>
                <a:cubicBezTo>
                  <a:pt x="27" y="27"/>
                  <a:pt x="23" y="27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18" y="33"/>
                  <a:pt x="18" y="37"/>
                  <a:pt x="21" y="40"/>
                </a:cubicBezTo>
                <a:lnTo>
                  <a:pt x="30" y="48"/>
                </a:lnTo>
                <a:close/>
                <a:moveTo>
                  <a:pt x="18" y="75"/>
                </a:moveTo>
                <a:cubicBezTo>
                  <a:pt x="22" y="75"/>
                  <a:pt x="26" y="73"/>
                  <a:pt x="26" y="69"/>
                </a:cubicBezTo>
                <a:cubicBezTo>
                  <a:pt x="26" y="69"/>
                  <a:pt x="26" y="69"/>
                  <a:pt x="26" y="69"/>
                </a:cubicBezTo>
                <a:cubicBezTo>
                  <a:pt x="27" y="66"/>
                  <a:pt x="24" y="62"/>
                  <a:pt x="21" y="62"/>
                </a:cubicBezTo>
                <a:cubicBezTo>
                  <a:pt x="9" y="59"/>
                  <a:pt x="9" y="59"/>
                  <a:pt x="9" y="59"/>
                </a:cubicBezTo>
                <a:cubicBezTo>
                  <a:pt x="5" y="59"/>
                  <a:pt x="1" y="61"/>
                  <a:pt x="1" y="65"/>
                </a:cubicBezTo>
                <a:cubicBezTo>
                  <a:pt x="1" y="65"/>
                  <a:pt x="1" y="65"/>
                  <a:pt x="1" y="65"/>
                </a:cubicBezTo>
                <a:cubicBezTo>
                  <a:pt x="0" y="68"/>
                  <a:pt x="3" y="72"/>
                  <a:pt x="6" y="73"/>
                </a:cubicBezTo>
                <a:lnTo>
                  <a:pt x="18" y="75"/>
                </a:lnTo>
                <a:close/>
                <a:moveTo>
                  <a:pt x="21" y="106"/>
                </a:moveTo>
                <a:cubicBezTo>
                  <a:pt x="25" y="105"/>
                  <a:pt x="27" y="102"/>
                  <a:pt x="27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26" y="94"/>
                  <a:pt x="22" y="92"/>
                  <a:pt x="19" y="93"/>
                </a:cubicBezTo>
                <a:cubicBezTo>
                  <a:pt x="7" y="95"/>
                  <a:pt x="7" y="95"/>
                  <a:pt x="7" y="95"/>
                </a:cubicBezTo>
                <a:cubicBezTo>
                  <a:pt x="3" y="96"/>
                  <a:pt x="1" y="100"/>
                  <a:pt x="1" y="103"/>
                </a:cubicBezTo>
                <a:cubicBezTo>
                  <a:pt x="1" y="103"/>
                  <a:pt x="1" y="103"/>
                  <a:pt x="1" y="103"/>
                </a:cubicBezTo>
                <a:cubicBezTo>
                  <a:pt x="2" y="107"/>
                  <a:pt x="6" y="109"/>
                  <a:pt x="9" y="108"/>
                </a:cubicBezTo>
                <a:lnTo>
                  <a:pt x="21" y="106"/>
                </a:lnTo>
                <a:close/>
              </a:path>
            </a:pathLst>
          </a:custGeom>
          <a:solidFill>
            <a:srgbClr val="CADBD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8" name="Google Shape;3598;p115"/>
          <p:cNvSpPr/>
          <p:nvPr/>
        </p:nvSpPr>
        <p:spPr>
          <a:xfrm>
            <a:off x="488950" y="4979987"/>
            <a:ext cx="908050" cy="757237"/>
          </a:xfrm>
          <a:custGeom>
            <a:avLst/>
            <a:gdLst/>
            <a:ahLst/>
            <a:cxnLst/>
            <a:rect l="l" t="t" r="r" b="b"/>
            <a:pathLst>
              <a:path w="223" h="186" extrusionOk="0">
                <a:moveTo>
                  <a:pt x="30" y="151"/>
                </a:moveTo>
                <a:cubicBezTo>
                  <a:pt x="30" y="101"/>
                  <a:pt x="30" y="101"/>
                  <a:pt x="30" y="101"/>
                </a:cubicBezTo>
                <a:cubicBezTo>
                  <a:pt x="30" y="97"/>
                  <a:pt x="33" y="94"/>
                  <a:pt x="37" y="94"/>
                </a:cubicBezTo>
                <a:cubicBezTo>
                  <a:pt x="49" y="94"/>
                  <a:pt x="49" y="94"/>
                  <a:pt x="49" y="94"/>
                </a:cubicBezTo>
                <a:cubicBezTo>
                  <a:pt x="53" y="94"/>
                  <a:pt x="57" y="97"/>
                  <a:pt x="57" y="101"/>
                </a:cubicBezTo>
                <a:cubicBezTo>
                  <a:pt x="57" y="151"/>
                  <a:pt x="57" y="151"/>
                  <a:pt x="57" y="151"/>
                </a:cubicBezTo>
                <a:cubicBezTo>
                  <a:pt x="57" y="155"/>
                  <a:pt x="53" y="159"/>
                  <a:pt x="49" y="159"/>
                </a:cubicBezTo>
                <a:cubicBezTo>
                  <a:pt x="37" y="159"/>
                  <a:pt x="37" y="159"/>
                  <a:pt x="37" y="159"/>
                </a:cubicBezTo>
                <a:cubicBezTo>
                  <a:pt x="33" y="159"/>
                  <a:pt x="30" y="155"/>
                  <a:pt x="30" y="151"/>
                </a:cubicBezTo>
                <a:close/>
                <a:moveTo>
                  <a:pt x="82" y="76"/>
                </a:moveTo>
                <a:cubicBezTo>
                  <a:pt x="78" y="76"/>
                  <a:pt x="74" y="79"/>
                  <a:pt x="74" y="83"/>
                </a:cubicBezTo>
                <a:cubicBezTo>
                  <a:pt x="74" y="151"/>
                  <a:pt x="74" y="151"/>
                  <a:pt x="74" y="151"/>
                </a:cubicBezTo>
                <a:cubicBezTo>
                  <a:pt x="74" y="155"/>
                  <a:pt x="78" y="159"/>
                  <a:pt x="82" y="159"/>
                </a:cubicBezTo>
                <a:cubicBezTo>
                  <a:pt x="94" y="159"/>
                  <a:pt x="94" y="159"/>
                  <a:pt x="94" y="159"/>
                </a:cubicBezTo>
                <a:cubicBezTo>
                  <a:pt x="98" y="159"/>
                  <a:pt x="101" y="155"/>
                  <a:pt x="101" y="151"/>
                </a:cubicBezTo>
                <a:cubicBezTo>
                  <a:pt x="101" y="83"/>
                  <a:pt x="101" y="83"/>
                  <a:pt x="101" y="83"/>
                </a:cubicBezTo>
                <a:cubicBezTo>
                  <a:pt x="101" y="79"/>
                  <a:pt x="98" y="76"/>
                  <a:pt x="94" y="76"/>
                </a:cubicBezTo>
                <a:lnTo>
                  <a:pt x="82" y="76"/>
                </a:lnTo>
                <a:close/>
                <a:moveTo>
                  <a:pt x="126" y="61"/>
                </a:moveTo>
                <a:cubicBezTo>
                  <a:pt x="122" y="61"/>
                  <a:pt x="119" y="64"/>
                  <a:pt x="119" y="68"/>
                </a:cubicBezTo>
                <a:cubicBezTo>
                  <a:pt x="119" y="151"/>
                  <a:pt x="119" y="151"/>
                  <a:pt x="119" y="151"/>
                </a:cubicBezTo>
                <a:cubicBezTo>
                  <a:pt x="119" y="155"/>
                  <a:pt x="122" y="159"/>
                  <a:pt x="126" y="159"/>
                </a:cubicBezTo>
                <a:cubicBezTo>
                  <a:pt x="138" y="159"/>
                  <a:pt x="138" y="159"/>
                  <a:pt x="138" y="159"/>
                </a:cubicBezTo>
                <a:cubicBezTo>
                  <a:pt x="142" y="159"/>
                  <a:pt x="146" y="155"/>
                  <a:pt x="146" y="151"/>
                </a:cubicBezTo>
                <a:cubicBezTo>
                  <a:pt x="146" y="68"/>
                  <a:pt x="146" y="68"/>
                  <a:pt x="146" y="68"/>
                </a:cubicBezTo>
                <a:cubicBezTo>
                  <a:pt x="146" y="64"/>
                  <a:pt x="142" y="61"/>
                  <a:pt x="138" y="61"/>
                </a:cubicBezTo>
                <a:lnTo>
                  <a:pt x="126" y="61"/>
                </a:lnTo>
                <a:close/>
                <a:moveTo>
                  <a:pt x="171" y="45"/>
                </a:moveTo>
                <a:cubicBezTo>
                  <a:pt x="167" y="45"/>
                  <a:pt x="163" y="48"/>
                  <a:pt x="163" y="52"/>
                </a:cubicBezTo>
                <a:cubicBezTo>
                  <a:pt x="163" y="151"/>
                  <a:pt x="163" y="151"/>
                  <a:pt x="163" y="151"/>
                </a:cubicBezTo>
                <a:cubicBezTo>
                  <a:pt x="163" y="155"/>
                  <a:pt x="167" y="159"/>
                  <a:pt x="171" y="159"/>
                </a:cubicBezTo>
                <a:cubicBezTo>
                  <a:pt x="183" y="159"/>
                  <a:pt x="183" y="159"/>
                  <a:pt x="183" y="159"/>
                </a:cubicBezTo>
                <a:cubicBezTo>
                  <a:pt x="187" y="159"/>
                  <a:pt x="190" y="155"/>
                  <a:pt x="190" y="151"/>
                </a:cubicBezTo>
                <a:cubicBezTo>
                  <a:pt x="190" y="52"/>
                  <a:pt x="190" y="52"/>
                  <a:pt x="190" y="52"/>
                </a:cubicBezTo>
                <a:cubicBezTo>
                  <a:pt x="190" y="48"/>
                  <a:pt x="187" y="45"/>
                  <a:pt x="183" y="45"/>
                </a:cubicBezTo>
                <a:lnTo>
                  <a:pt x="171" y="45"/>
                </a:lnTo>
                <a:close/>
                <a:moveTo>
                  <a:pt x="33" y="74"/>
                </a:moveTo>
                <a:cubicBezTo>
                  <a:pt x="81" y="66"/>
                  <a:pt x="125" y="49"/>
                  <a:pt x="165" y="25"/>
                </a:cubicBezTo>
                <a:cubicBezTo>
                  <a:pt x="169" y="32"/>
                  <a:pt x="169" y="32"/>
                  <a:pt x="169" y="32"/>
                </a:cubicBezTo>
                <a:cubicBezTo>
                  <a:pt x="183" y="9"/>
                  <a:pt x="183" y="9"/>
                  <a:pt x="183" y="9"/>
                </a:cubicBezTo>
                <a:cubicBezTo>
                  <a:pt x="157" y="8"/>
                  <a:pt x="157" y="8"/>
                  <a:pt x="157" y="8"/>
                </a:cubicBezTo>
                <a:cubicBezTo>
                  <a:pt x="161" y="16"/>
                  <a:pt x="161" y="16"/>
                  <a:pt x="161" y="16"/>
                </a:cubicBezTo>
                <a:cubicBezTo>
                  <a:pt x="122" y="39"/>
                  <a:pt x="78" y="56"/>
                  <a:pt x="32" y="65"/>
                </a:cubicBezTo>
                <a:lnTo>
                  <a:pt x="33" y="74"/>
                </a:lnTo>
                <a:close/>
                <a:moveTo>
                  <a:pt x="223" y="173"/>
                </a:moveTo>
                <a:cubicBezTo>
                  <a:pt x="200" y="160"/>
                  <a:pt x="200" y="160"/>
                  <a:pt x="200" y="160"/>
                </a:cubicBezTo>
                <a:cubicBezTo>
                  <a:pt x="200" y="168"/>
                  <a:pt x="200" y="168"/>
                  <a:pt x="200" y="168"/>
                </a:cubicBezTo>
                <a:cubicBezTo>
                  <a:pt x="18" y="168"/>
                  <a:pt x="18" y="168"/>
                  <a:pt x="18" y="168"/>
                </a:cubicBezTo>
                <a:cubicBezTo>
                  <a:pt x="18" y="22"/>
                  <a:pt x="18" y="22"/>
                  <a:pt x="18" y="22"/>
                </a:cubicBezTo>
                <a:cubicBezTo>
                  <a:pt x="26" y="22"/>
                  <a:pt x="26" y="22"/>
                  <a:pt x="26" y="22"/>
                </a:cubicBezTo>
                <a:cubicBezTo>
                  <a:pt x="13" y="0"/>
                  <a:pt x="13" y="0"/>
                  <a:pt x="13" y="0"/>
                </a:cubicBezTo>
                <a:cubicBezTo>
                  <a:pt x="0" y="22"/>
                  <a:pt x="0" y="22"/>
                  <a:pt x="0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168"/>
                  <a:pt x="8" y="168"/>
                  <a:pt x="8" y="168"/>
                </a:cubicBezTo>
                <a:cubicBezTo>
                  <a:pt x="8" y="173"/>
                  <a:pt x="8" y="173"/>
                  <a:pt x="8" y="173"/>
                </a:cubicBezTo>
                <a:cubicBezTo>
                  <a:pt x="8" y="178"/>
                  <a:pt x="8" y="178"/>
                  <a:pt x="8" y="178"/>
                </a:cubicBezTo>
                <a:cubicBezTo>
                  <a:pt x="200" y="178"/>
                  <a:pt x="200" y="178"/>
                  <a:pt x="200" y="178"/>
                </a:cubicBezTo>
                <a:cubicBezTo>
                  <a:pt x="200" y="186"/>
                  <a:pt x="200" y="186"/>
                  <a:pt x="200" y="186"/>
                </a:cubicBezTo>
                <a:lnTo>
                  <a:pt x="223" y="173"/>
                </a:lnTo>
                <a:close/>
              </a:path>
            </a:pathLst>
          </a:custGeom>
          <a:solidFill>
            <a:srgbClr val="F071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9" name="Google Shape;3599;p115"/>
          <p:cNvSpPr/>
          <p:nvPr/>
        </p:nvSpPr>
        <p:spPr>
          <a:xfrm>
            <a:off x="10828337" y="5013325"/>
            <a:ext cx="809625" cy="723900"/>
          </a:xfrm>
          <a:custGeom>
            <a:avLst/>
            <a:gdLst/>
            <a:ahLst/>
            <a:cxnLst/>
            <a:rect l="l" t="t" r="r" b="b"/>
            <a:pathLst>
              <a:path w="199" h="178" extrusionOk="0">
                <a:moveTo>
                  <a:pt x="135" y="23"/>
                </a:moveTo>
                <a:cubicBezTo>
                  <a:pt x="123" y="23"/>
                  <a:pt x="123" y="23"/>
                  <a:pt x="123" y="23"/>
                </a:cubicBezTo>
                <a:cubicBezTo>
                  <a:pt x="122" y="16"/>
                  <a:pt x="117" y="11"/>
                  <a:pt x="111" y="11"/>
                </a:cubicBezTo>
                <a:cubicBezTo>
                  <a:pt x="88" y="11"/>
                  <a:pt x="88" y="11"/>
                  <a:pt x="88" y="11"/>
                </a:cubicBezTo>
                <a:cubicBezTo>
                  <a:pt x="82" y="11"/>
                  <a:pt x="76" y="16"/>
                  <a:pt x="75" y="23"/>
                </a:cubicBezTo>
                <a:cubicBezTo>
                  <a:pt x="64" y="23"/>
                  <a:pt x="64" y="23"/>
                  <a:pt x="64" y="23"/>
                </a:cubicBezTo>
                <a:cubicBezTo>
                  <a:pt x="64" y="10"/>
                  <a:pt x="74" y="0"/>
                  <a:pt x="85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25" y="0"/>
                  <a:pt x="135" y="10"/>
                  <a:pt x="135" y="23"/>
                </a:cubicBezTo>
                <a:close/>
                <a:moveTo>
                  <a:pt x="30" y="99"/>
                </a:moveTo>
                <a:cubicBezTo>
                  <a:pt x="80" y="99"/>
                  <a:pt x="80" y="99"/>
                  <a:pt x="80" y="99"/>
                </a:cubicBezTo>
                <a:cubicBezTo>
                  <a:pt x="80" y="92"/>
                  <a:pt x="80" y="92"/>
                  <a:pt x="80" y="92"/>
                </a:cubicBezTo>
                <a:cubicBezTo>
                  <a:pt x="80" y="86"/>
                  <a:pt x="84" y="82"/>
                  <a:pt x="90" y="82"/>
                </a:cubicBezTo>
                <a:cubicBezTo>
                  <a:pt x="109" y="82"/>
                  <a:pt x="109" y="82"/>
                  <a:pt x="109" y="82"/>
                </a:cubicBezTo>
                <a:cubicBezTo>
                  <a:pt x="114" y="82"/>
                  <a:pt x="119" y="86"/>
                  <a:pt x="119" y="92"/>
                </a:cubicBezTo>
                <a:cubicBezTo>
                  <a:pt x="119" y="99"/>
                  <a:pt x="119" y="99"/>
                  <a:pt x="119" y="99"/>
                </a:cubicBezTo>
                <a:cubicBezTo>
                  <a:pt x="169" y="99"/>
                  <a:pt x="169" y="99"/>
                  <a:pt x="169" y="99"/>
                </a:cubicBezTo>
                <a:cubicBezTo>
                  <a:pt x="184" y="99"/>
                  <a:pt x="196" y="87"/>
                  <a:pt x="199" y="71"/>
                </a:cubicBezTo>
                <a:cubicBezTo>
                  <a:pt x="199" y="55"/>
                  <a:pt x="199" y="55"/>
                  <a:pt x="199" y="55"/>
                </a:cubicBezTo>
                <a:cubicBezTo>
                  <a:pt x="199" y="40"/>
                  <a:pt x="188" y="29"/>
                  <a:pt x="176" y="29"/>
                </a:cubicBezTo>
                <a:cubicBezTo>
                  <a:pt x="164" y="29"/>
                  <a:pt x="164" y="29"/>
                  <a:pt x="164" y="29"/>
                </a:cubicBezTo>
                <a:cubicBezTo>
                  <a:pt x="159" y="29"/>
                  <a:pt x="159" y="29"/>
                  <a:pt x="159" y="29"/>
                </a:cubicBezTo>
                <a:cubicBezTo>
                  <a:pt x="151" y="29"/>
                  <a:pt x="151" y="29"/>
                  <a:pt x="151" y="29"/>
                </a:cubicBezTo>
                <a:cubicBezTo>
                  <a:pt x="142" y="29"/>
                  <a:pt x="142" y="29"/>
                  <a:pt x="142" y="29"/>
                </a:cubicBezTo>
                <a:cubicBezTo>
                  <a:pt x="136" y="29"/>
                  <a:pt x="136" y="29"/>
                  <a:pt x="136" y="29"/>
                </a:cubicBezTo>
                <a:cubicBezTo>
                  <a:pt x="122" y="29"/>
                  <a:pt x="122" y="29"/>
                  <a:pt x="122" y="29"/>
                </a:cubicBezTo>
                <a:cubicBezTo>
                  <a:pt x="76" y="29"/>
                  <a:pt x="76" y="29"/>
                  <a:pt x="76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38" y="29"/>
                  <a:pt x="38" y="29"/>
                  <a:pt x="38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23" y="29"/>
                  <a:pt x="23" y="29"/>
                  <a:pt x="23" y="29"/>
                </a:cubicBezTo>
                <a:cubicBezTo>
                  <a:pt x="10" y="29"/>
                  <a:pt x="0" y="40"/>
                  <a:pt x="0" y="55"/>
                </a:cubicBezTo>
                <a:cubicBezTo>
                  <a:pt x="0" y="71"/>
                  <a:pt x="0" y="71"/>
                  <a:pt x="0" y="71"/>
                </a:cubicBezTo>
                <a:cubicBezTo>
                  <a:pt x="3" y="87"/>
                  <a:pt x="15" y="99"/>
                  <a:pt x="30" y="99"/>
                </a:cubicBezTo>
                <a:close/>
                <a:moveTo>
                  <a:pt x="169" y="107"/>
                </a:moveTo>
                <a:cubicBezTo>
                  <a:pt x="119" y="107"/>
                  <a:pt x="119" y="107"/>
                  <a:pt x="119" y="107"/>
                </a:cubicBezTo>
                <a:cubicBezTo>
                  <a:pt x="119" y="114"/>
                  <a:pt x="119" y="114"/>
                  <a:pt x="119" y="114"/>
                </a:cubicBezTo>
                <a:cubicBezTo>
                  <a:pt x="119" y="120"/>
                  <a:pt x="114" y="124"/>
                  <a:pt x="109" y="124"/>
                </a:cubicBezTo>
                <a:cubicBezTo>
                  <a:pt x="90" y="124"/>
                  <a:pt x="90" y="124"/>
                  <a:pt x="90" y="124"/>
                </a:cubicBezTo>
                <a:cubicBezTo>
                  <a:pt x="84" y="124"/>
                  <a:pt x="80" y="120"/>
                  <a:pt x="80" y="114"/>
                </a:cubicBezTo>
                <a:cubicBezTo>
                  <a:pt x="80" y="107"/>
                  <a:pt x="80" y="107"/>
                  <a:pt x="80" y="107"/>
                </a:cubicBezTo>
                <a:cubicBezTo>
                  <a:pt x="30" y="107"/>
                  <a:pt x="30" y="107"/>
                  <a:pt x="30" y="107"/>
                </a:cubicBezTo>
                <a:cubicBezTo>
                  <a:pt x="18" y="107"/>
                  <a:pt x="7" y="100"/>
                  <a:pt x="0" y="90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66"/>
                  <a:pt x="10" y="178"/>
                  <a:pt x="23" y="178"/>
                </a:cubicBezTo>
                <a:cubicBezTo>
                  <a:pt x="31" y="178"/>
                  <a:pt x="31" y="178"/>
                  <a:pt x="31" y="178"/>
                </a:cubicBezTo>
                <a:cubicBezTo>
                  <a:pt x="38" y="178"/>
                  <a:pt x="38" y="178"/>
                  <a:pt x="38" y="178"/>
                </a:cubicBezTo>
                <a:cubicBezTo>
                  <a:pt x="46" y="178"/>
                  <a:pt x="46" y="178"/>
                  <a:pt x="46" y="178"/>
                </a:cubicBezTo>
                <a:cubicBezTo>
                  <a:pt x="151" y="178"/>
                  <a:pt x="151" y="178"/>
                  <a:pt x="151" y="178"/>
                </a:cubicBezTo>
                <a:cubicBezTo>
                  <a:pt x="159" y="178"/>
                  <a:pt x="159" y="178"/>
                  <a:pt x="159" y="178"/>
                </a:cubicBezTo>
                <a:cubicBezTo>
                  <a:pt x="164" y="178"/>
                  <a:pt x="164" y="178"/>
                  <a:pt x="164" y="178"/>
                </a:cubicBezTo>
                <a:cubicBezTo>
                  <a:pt x="176" y="178"/>
                  <a:pt x="176" y="178"/>
                  <a:pt x="176" y="178"/>
                </a:cubicBezTo>
                <a:cubicBezTo>
                  <a:pt x="188" y="178"/>
                  <a:pt x="199" y="166"/>
                  <a:pt x="199" y="152"/>
                </a:cubicBezTo>
                <a:cubicBezTo>
                  <a:pt x="199" y="90"/>
                  <a:pt x="199" y="90"/>
                  <a:pt x="199" y="90"/>
                </a:cubicBezTo>
                <a:cubicBezTo>
                  <a:pt x="192" y="100"/>
                  <a:pt x="181" y="107"/>
                  <a:pt x="169" y="107"/>
                </a:cubicBezTo>
                <a:close/>
                <a:moveTo>
                  <a:pt x="109" y="89"/>
                </a:moveTo>
                <a:cubicBezTo>
                  <a:pt x="90" y="89"/>
                  <a:pt x="90" y="89"/>
                  <a:pt x="90" y="89"/>
                </a:cubicBezTo>
                <a:cubicBezTo>
                  <a:pt x="88" y="89"/>
                  <a:pt x="87" y="91"/>
                  <a:pt x="87" y="93"/>
                </a:cubicBezTo>
                <a:cubicBezTo>
                  <a:pt x="87" y="97"/>
                  <a:pt x="87" y="97"/>
                  <a:pt x="87" y="97"/>
                </a:cubicBezTo>
                <a:cubicBezTo>
                  <a:pt x="87" y="100"/>
                  <a:pt x="87" y="100"/>
                  <a:pt x="87" y="100"/>
                </a:cubicBezTo>
                <a:cubicBezTo>
                  <a:pt x="87" y="106"/>
                  <a:pt x="87" y="106"/>
                  <a:pt x="87" y="106"/>
                </a:cubicBezTo>
                <a:cubicBezTo>
                  <a:pt x="87" y="109"/>
                  <a:pt x="87" y="109"/>
                  <a:pt x="87" y="109"/>
                </a:cubicBezTo>
                <a:cubicBezTo>
                  <a:pt x="87" y="113"/>
                  <a:pt x="87" y="113"/>
                  <a:pt x="87" y="113"/>
                </a:cubicBezTo>
                <a:cubicBezTo>
                  <a:pt x="87" y="115"/>
                  <a:pt x="88" y="117"/>
                  <a:pt x="90" y="117"/>
                </a:cubicBezTo>
                <a:cubicBezTo>
                  <a:pt x="109" y="117"/>
                  <a:pt x="109" y="117"/>
                  <a:pt x="109" y="117"/>
                </a:cubicBezTo>
                <a:cubicBezTo>
                  <a:pt x="110" y="117"/>
                  <a:pt x="112" y="115"/>
                  <a:pt x="112" y="113"/>
                </a:cubicBezTo>
                <a:cubicBezTo>
                  <a:pt x="112" y="109"/>
                  <a:pt x="112" y="109"/>
                  <a:pt x="112" y="109"/>
                </a:cubicBezTo>
                <a:cubicBezTo>
                  <a:pt x="112" y="106"/>
                  <a:pt x="112" y="106"/>
                  <a:pt x="112" y="106"/>
                </a:cubicBezTo>
                <a:cubicBezTo>
                  <a:pt x="112" y="100"/>
                  <a:pt x="112" y="100"/>
                  <a:pt x="112" y="100"/>
                </a:cubicBezTo>
                <a:cubicBezTo>
                  <a:pt x="112" y="97"/>
                  <a:pt x="112" y="97"/>
                  <a:pt x="112" y="97"/>
                </a:cubicBezTo>
                <a:cubicBezTo>
                  <a:pt x="112" y="93"/>
                  <a:pt x="112" y="93"/>
                  <a:pt x="112" y="93"/>
                </a:cubicBezTo>
                <a:cubicBezTo>
                  <a:pt x="112" y="91"/>
                  <a:pt x="110" y="89"/>
                  <a:pt x="109" y="89"/>
                </a:cubicBezTo>
                <a:close/>
              </a:path>
            </a:pathLst>
          </a:custGeom>
          <a:solidFill>
            <a:srgbClr val="FFD36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0" name="Google Shape;3600;p115"/>
          <p:cNvSpPr/>
          <p:nvPr/>
        </p:nvSpPr>
        <p:spPr>
          <a:xfrm>
            <a:off x="10848975" y="2563812"/>
            <a:ext cx="598487" cy="876300"/>
          </a:xfrm>
          <a:custGeom>
            <a:avLst/>
            <a:gdLst/>
            <a:ahLst/>
            <a:cxnLst/>
            <a:rect l="l" t="t" r="r" b="b"/>
            <a:pathLst>
              <a:path w="147" h="215" extrusionOk="0">
                <a:moveTo>
                  <a:pt x="147" y="143"/>
                </a:moveTo>
                <a:cubicBezTo>
                  <a:pt x="147" y="121"/>
                  <a:pt x="130" y="103"/>
                  <a:pt x="95" y="94"/>
                </a:cubicBezTo>
                <a:cubicBezTo>
                  <a:pt x="91" y="94"/>
                  <a:pt x="72" y="89"/>
                  <a:pt x="69" y="88"/>
                </a:cubicBezTo>
                <a:cubicBezTo>
                  <a:pt x="42" y="81"/>
                  <a:pt x="35" y="77"/>
                  <a:pt x="35" y="70"/>
                </a:cubicBezTo>
                <a:cubicBezTo>
                  <a:pt x="35" y="62"/>
                  <a:pt x="44" y="54"/>
                  <a:pt x="71" y="54"/>
                </a:cubicBezTo>
                <a:cubicBezTo>
                  <a:pt x="90" y="54"/>
                  <a:pt x="109" y="68"/>
                  <a:pt x="109" y="68"/>
                </a:cubicBezTo>
                <a:cubicBezTo>
                  <a:pt x="117" y="73"/>
                  <a:pt x="121" y="73"/>
                  <a:pt x="128" y="67"/>
                </a:cubicBezTo>
                <a:cubicBezTo>
                  <a:pt x="128" y="67"/>
                  <a:pt x="136" y="60"/>
                  <a:pt x="136" y="53"/>
                </a:cubicBezTo>
                <a:cubicBezTo>
                  <a:pt x="136" y="44"/>
                  <a:pt x="113" y="30"/>
                  <a:pt x="88" y="25"/>
                </a:cubicBezTo>
                <a:cubicBezTo>
                  <a:pt x="88" y="8"/>
                  <a:pt x="88" y="8"/>
                  <a:pt x="88" y="8"/>
                </a:cubicBezTo>
                <a:cubicBezTo>
                  <a:pt x="88" y="4"/>
                  <a:pt x="84" y="0"/>
                  <a:pt x="79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2" y="0"/>
                  <a:pt x="58" y="4"/>
                  <a:pt x="58" y="8"/>
                </a:cubicBezTo>
                <a:cubicBezTo>
                  <a:pt x="58" y="24"/>
                  <a:pt x="58" y="24"/>
                  <a:pt x="58" y="24"/>
                </a:cubicBezTo>
                <a:cubicBezTo>
                  <a:pt x="20" y="28"/>
                  <a:pt x="0" y="47"/>
                  <a:pt x="0" y="71"/>
                </a:cubicBezTo>
                <a:cubicBezTo>
                  <a:pt x="0" y="99"/>
                  <a:pt x="26" y="109"/>
                  <a:pt x="55" y="117"/>
                </a:cubicBezTo>
                <a:cubicBezTo>
                  <a:pt x="59" y="118"/>
                  <a:pt x="82" y="124"/>
                  <a:pt x="85" y="124"/>
                </a:cubicBezTo>
                <a:cubicBezTo>
                  <a:pt x="107" y="130"/>
                  <a:pt x="112" y="138"/>
                  <a:pt x="112" y="143"/>
                </a:cubicBezTo>
                <a:cubicBezTo>
                  <a:pt x="112" y="152"/>
                  <a:pt x="102" y="161"/>
                  <a:pt x="75" y="161"/>
                </a:cubicBezTo>
                <a:cubicBezTo>
                  <a:pt x="56" y="161"/>
                  <a:pt x="30" y="145"/>
                  <a:pt x="30" y="145"/>
                </a:cubicBezTo>
                <a:cubicBezTo>
                  <a:pt x="23" y="140"/>
                  <a:pt x="16" y="141"/>
                  <a:pt x="10" y="148"/>
                </a:cubicBezTo>
                <a:cubicBezTo>
                  <a:pt x="10" y="148"/>
                  <a:pt x="5" y="154"/>
                  <a:pt x="5" y="161"/>
                </a:cubicBezTo>
                <a:cubicBezTo>
                  <a:pt x="5" y="171"/>
                  <a:pt x="32" y="185"/>
                  <a:pt x="58" y="190"/>
                </a:cubicBezTo>
                <a:cubicBezTo>
                  <a:pt x="58" y="207"/>
                  <a:pt x="58" y="207"/>
                  <a:pt x="58" y="207"/>
                </a:cubicBezTo>
                <a:cubicBezTo>
                  <a:pt x="58" y="211"/>
                  <a:pt x="62" y="215"/>
                  <a:pt x="68" y="215"/>
                </a:cubicBezTo>
                <a:cubicBezTo>
                  <a:pt x="79" y="215"/>
                  <a:pt x="79" y="215"/>
                  <a:pt x="79" y="215"/>
                </a:cubicBezTo>
                <a:cubicBezTo>
                  <a:pt x="84" y="215"/>
                  <a:pt x="88" y="211"/>
                  <a:pt x="88" y="207"/>
                </a:cubicBezTo>
                <a:cubicBezTo>
                  <a:pt x="88" y="191"/>
                  <a:pt x="88" y="191"/>
                  <a:pt x="88" y="191"/>
                </a:cubicBezTo>
                <a:cubicBezTo>
                  <a:pt x="129" y="186"/>
                  <a:pt x="147" y="165"/>
                  <a:pt x="147" y="143"/>
                </a:cubicBezTo>
                <a:close/>
              </a:path>
            </a:pathLst>
          </a:custGeom>
          <a:solidFill>
            <a:srgbClr val="90D3E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1" name="Google Shape;3601;p115"/>
          <p:cNvSpPr txBox="1"/>
          <p:nvPr/>
        </p:nvSpPr>
        <p:spPr>
          <a:xfrm>
            <a:off x="2679700" y="369887"/>
            <a:ext cx="68326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Montserrat"/>
              <a:buNone/>
            </a:pPr>
            <a:r>
              <a:rPr lang="en-US" sz="4200" b="1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SEU TEXTO</a:t>
            </a:r>
            <a:endParaRPr dirty="0"/>
          </a:p>
        </p:txBody>
      </p:sp>
      <p:sp>
        <p:nvSpPr>
          <p:cNvPr id="3602" name="Google Shape;3602;p115"/>
          <p:cNvSpPr txBox="1"/>
          <p:nvPr/>
        </p:nvSpPr>
        <p:spPr>
          <a:xfrm>
            <a:off x="3598862" y="1003300"/>
            <a:ext cx="1249362" cy="65087"/>
          </a:xfrm>
          <a:prstGeom prst="rect">
            <a:avLst/>
          </a:pr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3" name="Google Shape;3603;p115"/>
          <p:cNvSpPr txBox="1"/>
          <p:nvPr/>
        </p:nvSpPr>
        <p:spPr>
          <a:xfrm>
            <a:off x="4848225" y="1003300"/>
            <a:ext cx="1249362" cy="65087"/>
          </a:xfrm>
          <a:prstGeom prst="rect">
            <a:avLst/>
          </a:pr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4" name="Google Shape;3604;p115"/>
          <p:cNvSpPr txBox="1"/>
          <p:nvPr/>
        </p:nvSpPr>
        <p:spPr>
          <a:xfrm>
            <a:off x="6097587" y="1003300"/>
            <a:ext cx="1250950" cy="65087"/>
          </a:xfrm>
          <a:prstGeom prst="rect">
            <a:avLst/>
          </a:pr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5" name="Google Shape;3605;p115"/>
          <p:cNvSpPr txBox="1"/>
          <p:nvPr/>
        </p:nvSpPr>
        <p:spPr>
          <a:xfrm>
            <a:off x="7348537" y="1003300"/>
            <a:ext cx="1249362" cy="65087"/>
          </a:xfrm>
          <a:prstGeom prst="rect">
            <a:avLst/>
          </a:pr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6" name="Google Shape;3606;p115"/>
          <p:cNvSpPr txBox="1"/>
          <p:nvPr/>
        </p:nvSpPr>
        <p:spPr>
          <a:xfrm>
            <a:off x="1825625" y="5099050"/>
            <a:ext cx="169545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3607" name="Google Shape;3607;p115"/>
          <p:cNvSpPr txBox="1"/>
          <p:nvPr/>
        </p:nvSpPr>
        <p:spPr>
          <a:xfrm>
            <a:off x="8642350" y="5100637"/>
            <a:ext cx="16954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3608" name="Google Shape;3608;p115"/>
          <p:cNvSpPr txBox="1"/>
          <p:nvPr/>
        </p:nvSpPr>
        <p:spPr>
          <a:xfrm>
            <a:off x="4027487" y="1114425"/>
            <a:ext cx="4137025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3" name="Google Shape;3613;p116"/>
          <p:cNvSpPr txBox="1"/>
          <p:nvPr/>
        </p:nvSpPr>
        <p:spPr>
          <a:xfrm>
            <a:off x="7937" y="-3175"/>
            <a:ext cx="12179300" cy="6859587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4" name="Google Shape;3614;p116"/>
          <p:cNvSpPr txBox="1"/>
          <p:nvPr/>
        </p:nvSpPr>
        <p:spPr>
          <a:xfrm>
            <a:off x="3181350" y="5930900"/>
            <a:ext cx="1093787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</a:pPr>
            <a:r>
              <a:rPr lang="en-US" sz="10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3615" name="Google Shape;3615;p116"/>
          <p:cNvSpPr/>
          <p:nvPr/>
        </p:nvSpPr>
        <p:spPr>
          <a:xfrm>
            <a:off x="8234362" y="1263650"/>
            <a:ext cx="2136775" cy="1587500"/>
          </a:xfrm>
          <a:custGeom>
            <a:avLst/>
            <a:gdLst/>
            <a:ahLst/>
            <a:cxnLst/>
            <a:rect l="l" t="t" r="r" b="b"/>
            <a:pathLst>
              <a:path w="1346" h="1000" extrusionOk="0">
                <a:moveTo>
                  <a:pt x="1009" y="500"/>
                </a:moveTo>
                <a:lnTo>
                  <a:pt x="673" y="0"/>
                </a:lnTo>
                <a:lnTo>
                  <a:pt x="336" y="500"/>
                </a:lnTo>
                <a:lnTo>
                  <a:pt x="0" y="1000"/>
                </a:lnTo>
                <a:lnTo>
                  <a:pt x="673" y="1000"/>
                </a:lnTo>
                <a:lnTo>
                  <a:pt x="1346" y="1000"/>
                </a:lnTo>
                <a:lnTo>
                  <a:pt x="1009" y="500"/>
                </a:ln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6" name="Google Shape;3616;p116"/>
          <p:cNvSpPr/>
          <p:nvPr/>
        </p:nvSpPr>
        <p:spPr>
          <a:xfrm>
            <a:off x="8234362" y="4003675"/>
            <a:ext cx="2136775" cy="1590675"/>
          </a:xfrm>
          <a:custGeom>
            <a:avLst/>
            <a:gdLst/>
            <a:ahLst/>
            <a:cxnLst/>
            <a:rect l="l" t="t" r="r" b="b"/>
            <a:pathLst>
              <a:path w="1346" h="1002" extrusionOk="0">
                <a:moveTo>
                  <a:pt x="673" y="0"/>
                </a:moveTo>
                <a:lnTo>
                  <a:pt x="0" y="0"/>
                </a:lnTo>
                <a:lnTo>
                  <a:pt x="336" y="499"/>
                </a:lnTo>
                <a:lnTo>
                  <a:pt x="673" y="1002"/>
                </a:lnTo>
                <a:lnTo>
                  <a:pt x="1009" y="499"/>
                </a:lnTo>
                <a:lnTo>
                  <a:pt x="1346" y="0"/>
                </a:lnTo>
                <a:lnTo>
                  <a:pt x="673" y="0"/>
                </a:ln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7" name="Google Shape;3617;p116"/>
          <p:cNvSpPr/>
          <p:nvPr/>
        </p:nvSpPr>
        <p:spPr>
          <a:xfrm>
            <a:off x="6097587" y="1263650"/>
            <a:ext cx="2136775" cy="1587500"/>
          </a:xfrm>
          <a:custGeom>
            <a:avLst/>
            <a:gdLst/>
            <a:ahLst/>
            <a:cxnLst/>
            <a:rect l="l" t="t" r="r" b="b"/>
            <a:pathLst>
              <a:path w="1346" h="1000" extrusionOk="0">
                <a:moveTo>
                  <a:pt x="1009" y="500"/>
                </a:moveTo>
                <a:lnTo>
                  <a:pt x="673" y="0"/>
                </a:lnTo>
                <a:lnTo>
                  <a:pt x="336" y="500"/>
                </a:lnTo>
                <a:lnTo>
                  <a:pt x="0" y="1000"/>
                </a:lnTo>
                <a:lnTo>
                  <a:pt x="673" y="1000"/>
                </a:lnTo>
                <a:lnTo>
                  <a:pt x="1346" y="1000"/>
                </a:lnTo>
                <a:lnTo>
                  <a:pt x="1009" y="500"/>
                </a:ln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8" name="Google Shape;3618;p116"/>
          <p:cNvSpPr/>
          <p:nvPr/>
        </p:nvSpPr>
        <p:spPr>
          <a:xfrm>
            <a:off x="6097587" y="4003675"/>
            <a:ext cx="2136775" cy="1590675"/>
          </a:xfrm>
          <a:custGeom>
            <a:avLst/>
            <a:gdLst/>
            <a:ahLst/>
            <a:cxnLst/>
            <a:rect l="l" t="t" r="r" b="b"/>
            <a:pathLst>
              <a:path w="1346" h="1002" extrusionOk="0">
                <a:moveTo>
                  <a:pt x="673" y="0"/>
                </a:moveTo>
                <a:lnTo>
                  <a:pt x="0" y="0"/>
                </a:lnTo>
                <a:lnTo>
                  <a:pt x="336" y="499"/>
                </a:lnTo>
                <a:lnTo>
                  <a:pt x="673" y="1002"/>
                </a:lnTo>
                <a:lnTo>
                  <a:pt x="1009" y="499"/>
                </a:lnTo>
                <a:lnTo>
                  <a:pt x="1346" y="0"/>
                </a:lnTo>
                <a:lnTo>
                  <a:pt x="673" y="0"/>
                </a:ln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9" name="Google Shape;3619;p116"/>
          <p:cNvSpPr/>
          <p:nvPr/>
        </p:nvSpPr>
        <p:spPr>
          <a:xfrm>
            <a:off x="3960812" y="1263650"/>
            <a:ext cx="2136775" cy="1587500"/>
          </a:xfrm>
          <a:custGeom>
            <a:avLst/>
            <a:gdLst/>
            <a:ahLst/>
            <a:cxnLst/>
            <a:rect l="l" t="t" r="r" b="b"/>
            <a:pathLst>
              <a:path w="1346" h="1000" extrusionOk="0">
                <a:moveTo>
                  <a:pt x="1009" y="500"/>
                </a:moveTo>
                <a:lnTo>
                  <a:pt x="673" y="0"/>
                </a:lnTo>
                <a:lnTo>
                  <a:pt x="337" y="500"/>
                </a:lnTo>
                <a:lnTo>
                  <a:pt x="0" y="1000"/>
                </a:lnTo>
                <a:lnTo>
                  <a:pt x="673" y="1000"/>
                </a:lnTo>
                <a:lnTo>
                  <a:pt x="1346" y="1000"/>
                </a:lnTo>
                <a:lnTo>
                  <a:pt x="1009" y="500"/>
                </a:ln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0" name="Google Shape;3620;p116"/>
          <p:cNvSpPr/>
          <p:nvPr/>
        </p:nvSpPr>
        <p:spPr>
          <a:xfrm>
            <a:off x="3960812" y="4003675"/>
            <a:ext cx="2136775" cy="1590675"/>
          </a:xfrm>
          <a:custGeom>
            <a:avLst/>
            <a:gdLst/>
            <a:ahLst/>
            <a:cxnLst/>
            <a:rect l="l" t="t" r="r" b="b"/>
            <a:pathLst>
              <a:path w="1346" h="1002" extrusionOk="0">
                <a:moveTo>
                  <a:pt x="673" y="0"/>
                </a:moveTo>
                <a:lnTo>
                  <a:pt x="0" y="0"/>
                </a:lnTo>
                <a:lnTo>
                  <a:pt x="337" y="499"/>
                </a:lnTo>
                <a:lnTo>
                  <a:pt x="673" y="1002"/>
                </a:lnTo>
                <a:lnTo>
                  <a:pt x="1009" y="499"/>
                </a:lnTo>
                <a:lnTo>
                  <a:pt x="1346" y="0"/>
                </a:lnTo>
                <a:lnTo>
                  <a:pt x="673" y="0"/>
                </a:ln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1" name="Google Shape;3621;p116"/>
          <p:cNvSpPr/>
          <p:nvPr/>
        </p:nvSpPr>
        <p:spPr>
          <a:xfrm>
            <a:off x="1824037" y="1263650"/>
            <a:ext cx="2136775" cy="1587500"/>
          </a:xfrm>
          <a:custGeom>
            <a:avLst/>
            <a:gdLst/>
            <a:ahLst/>
            <a:cxnLst/>
            <a:rect l="l" t="t" r="r" b="b"/>
            <a:pathLst>
              <a:path w="1346" h="1000" extrusionOk="0">
                <a:moveTo>
                  <a:pt x="1010" y="500"/>
                </a:moveTo>
                <a:lnTo>
                  <a:pt x="673" y="0"/>
                </a:lnTo>
                <a:lnTo>
                  <a:pt x="337" y="500"/>
                </a:lnTo>
                <a:lnTo>
                  <a:pt x="0" y="1000"/>
                </a:lnTo>
                <a:lnTo>
                  <a:pt x="673" y="1000"/>
                </a:lnTo>
                <a:lnTo>
                  <a:pt x="1346" y="1000"/>
                </a:lnTo>
                <a:lnTo>
                  <a:pt x="1010" y="500"/>
                </a:ln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2" name="Google Shape;3622;p116"/>
          <p:cNvSpPr/>
          <p:nvPr/>
        </p:nvSpPr>
        <p:spPr>
          <a:xfrm>
            <a:off x="1824037" y="4003675"/>
            <a:ext cx="2136775" cy="1590675"/>
          </a:xfrm>
          <a:custGeom>
            <a:avLst/>
            <a:gdLst/>
            <a:ahLst/>
            <a:cxnLst/>
            <a:rect l="l" t="t" r="r" b="b"/>
            <a:pathLst>
              <a:path w="1346" h="1002" extrusionOk="0">
                <a:moveTo>
                  <a:pt x="673" y="0"/>
                </a:moveTo>
                <a:lnTo>
                  <a:pt x="0" y="0"/>
                </a:lnTo>
                <a:lnTo>
                  <a:pt x="337" y="499"/>
                </a:lnTo>
                <a:lnTo>
                  <a:pt x="673" y="1002"/>
                </a:lnTo>
                <a:lnTo>
                  <a:pt x="1010" y="499"/>
                </a:lnTo>
                <a:lnTo>
                  <a:pt x="1346" y="0"/>
                </a:lnTo>
                <a:lnTo>
                  <a:pt x="673" y="0"/>
                </a:ln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3" name="Google Shape;3623;p116"/>
          <p:cNvSpPr txBox="1"/>
          <p:nvPr/>
        </p:nvSpPr>
        <p:spPr>
          <a:xfrm>
            <a:off x="1744662" y="2959100"/>
            <a:ext cx="8786812" cy="877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700"/>
              <a:buFont typeface="Montserrat"/>
              <a:buNone/>
            </a:pPr>
            <a:r>
              <a:rPr lang="en-US" sz="5700" b="1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SEU TEXTO AQUI</a:t>
            </a:r>
            <a:endParaRPr dirty="0"/>
          </a:p>
        </p:txBody>
      </p:sp>
      <p:sp>
        <p:nvSpPr>
          <p:cNvPr id="3624" name="Google Shape;3624;p116"/>
          <p:cNvSpPr/>
          <p:nvPr/>
        </p:nvSpPr>
        <p:spPr>
          <a:xfrm>
            <a:off x="2620962" y="300037"/>
            <a:ext cx="560387" cy="669925"/>
          </a:xfrm>
          <a:custGeom>
            <a:avLst/>
            <a:gdLst/>
            <a:ahLst/>
            <a:cxnLst/>
            <a:rect l="l" t="t" r="r" b="b"/>
            <a:pathLst>
              <a:path w="128" h="153" extrusionOk="0">
                <a:moveTo>
                  <a:pt x="86" y="147"/>
                </a:moveTo>
                <a:cubicBezTo>
                  <a:pt x="86" y="150"/>
                  <a:pt x="83" y="153"/>
                  <a:pt x="81" y="153"/>
                </a:cubicBezTo>
                <a:cubicBezTo>
                  <a:pt x="48" y="153"/>
                  <a:pt x="48" y="153"/>
                  <a:pt x="48" y="153"/>
                </a:cubicBezTo>
                <a:cubicBezTo>
                  <a:pt x="45" y="153"/>
                  <a:pt x="43" y="150"/>
                  <a:pt x="43" y="147"/>
                </a:cubicBezTo>
                <a:cubicBezTo>
                  <a:pt x="43" y="147"/>
                  <a:pt x="43" y="147"/>
                  <a:pt x="43" y="147"/>
                </a:cubicBezTo>
                <a:cubicBezTo>
                  <a:pt x="43" y="144"/>
                  <a:pt x="45" y="142"/>
                  <a:pt x="48" y="142"/>
                </a:cubicBezTo>
                <a:cubicBezTo>
                  <a:pt x="81" y="142"/>
                  <a:pt x="81" y="142"/>
                  <a:pt x="81" y="142"/>
                </a:cubicBezTo>
                <a:cubicBezTo>
                  <a:pt x="83" y="142"/>
                  <a:pt x="86" y="144"/>
                  <a:pt x="86" y="147"/>
                </a:cubicBezTo>
                <a:close/>
                <a:moveTo>
                  <a:pt x="86" y="134"/>
                </a:moveTo>
                <a:cubicBezTo>
                  <a:pt x="86" y="131"/>
                  <a:pt x="83" y="128"/>
                  <a:pt x="81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45" y="128"/>
                  <a:pt x="43" y="131"/>
                  <a:pt x="43" y="134"/>
                </a:cubicBezTo>
                <a:cubicBezTo>
                  <a:pt x="43" y="134"/>
                  <a:pt x="43" y="134"/>
                  <a:pt x="43" y="134"/>
                </a:cubicBezTo>
                <a:cubicBezTo>
                  <a:pt x="43" y="136"/>
                  <a:pt x="45" y="139"/>
                  <a:pt x="48" y="139"/>
                </a:cubicBezTo>
                <a:cubicBezTo>
                  <a:pt x="81" y="139"/>
                  <a:pt x="81" y="139"/>
                  <a:pt x="81" y="139"/>
                </a:cubicBezTo>
                <a:cubicBezTo>
                  <a:pt x="83" y="139"/>
                  <a:pt x="86" y="136"/>
                  <a:pt x="86" y="134"/>
                </a:cubicBezTo>
                <a:close/>
                <a:moveTo>
                  <a:pt x="70" y="75"/>
                </a:moveTo>
                <a:cubicBezTo>
                  <a:pt x="63" y="75"/>
                  <a:pt x="63" y="75"/>
                  <a:pt x="63" y="75"/>
                </a:cubicBezTo>
                <a:cubicBezTo>
                  <a:pt x="59" y="75"/>
                  <a:pt x="59" y="75"/>
                  <a:pt x="59" y="75"/>
                </a:cubicBezTo>
                <a:cubicBezTo>
                  <a:pt x="59" y="125"/>
                  <a:pt x="59" y="125"/>
                  <a:pt x="59" y="125"/>
                </a:cubicBezTo>
                <a:cubicBezTo>
                  <a:pt x="61" y="125"/>
                  <a:pt x="63" y="125"/>
                  <a:pt x="64" y="125"/>
                </a:cubicBezTo>
                <a:cubicBezTo>
                  <a:pt x="64" y="125"/>
                  <a:pt x="64" y="125"/>
                  <a:pt x="64" y="125"/>
                </a:cubicBezTo>
                <a:cubicBezTo>
                  <a:pt x="64" y="125"/>
                  <a:pt x="64" y="125"/>
                  <a:pt x="64" y="125"/>
                </a:cubicBezTo>
                <a:cubicBezTo>
                  <a:pt x="65" y="125"/>
                  <a:pt x="65" y="125"/>
                  <a:pt x="65" y="125"/>
                </a:cubicBezTo>
                <a:cubicBezTo>
                  <a:pt x="65" y="125"/>
                  <a:pt x="65" y="125"/>
                  <a:pt x="65" y="125"/>
                </a:cubicBezTo>
                <a:cubicBezTo>
                  <a:pt x="66" y="125"/>
                  <a:pt x="68" y="125"/>
                  <a:pt x="70" y="125"/>
                </a:cubicBezTo>
                <a:lnTo>
                  <a:pt x="70" y="75"/>
                </a:lnTo>
                <a:close/>
                <a:moveTo>
                  <a:pt x="47" y="55"/>
                </a:moveTo>
                <a:cubicBezTo>
                  <a:pt x="42" y="55"/>
                  <a:pt x="39" y="58"/>
                  <a:pt x="39" y="63"/>
                </a:cubicBezTo>
                <a:cubicBezTo>
                  <a:pt x="39" y="67"/>
                  <a:pt x="42" y="70"/>
                  <a:pt x="47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4" y="63"/>
                  <a:pt x="54" y="63"/>
                  <a:pt x="54" y="63"/>
                </a:cubicBezTo>
                <a:cubicBezTo>
                  <a:pt x="54" y="58"/>
                  <a:pt x="51" y="55"/>
                  <a:pt x="47" y="55"/>
                </a:cubicBezTo>
                <a:close/>
                <a:moveTo>
                  <a:pt x="90" y="63"/>
                </a:moveTo>
                <a:cubicBezTo>
                  <a:pt x="90" y="58"/>
                  <a:pt x="86" y="55"/>
                  <a:pt x="82" y="55"/>
                </a:cubicBezTo>
                <a:cubicBezTo>
                  <a:pt x="78" y="55"/>
                  <a:pt x="75" y="58"/>
                  <a:pt x="75" y="63"/>
                </a:cubicBezTo>
                <a:cubicBezTo>
                  <a:pt x="75" y="70"/>
                  <a:pt x="75" y="70"/>
                  <a:pt x="75" y="70"/>
                </a:cubicBezTo>
                <a:cubicBezTo>
                  <a:pt x="82" y="70"/>
                  <a:pt x="82" y="70"/>
                  <a:pt x="82" y="70"/>
                </a:cubicBezTo>
                <a:cubicBezTo>
                  <a:pt x="86" y="70"/>
                  <a:pt x="90" y="67"/>
                  <a:pt x="90" y="63"/>
                </a:cubicBezTo>
                <a:close/>
                <a:moveTo>
                  <a:pt x="107" y="49"/>
                </a:moveTo>
                <a:cubicBezTo>
                  <a:pt x="103" y="35"/>
                  <a:pt x="87" y="20"/>
                  <a:pt x="64" y="20"/>
                </a:cubicBezTo>
                <a:cubicBezTo>
                  <a:pt x="42" y="20"/>
                  <a:pt x="26" y="35"/>
                  <a:pt x="22" y="49"/>
                </a:cubicBezTo>
                <a:cubicBezTo>
                  <a:pt x="20" y="59"/>
                  <a:pt x="22" y="69"/>
                  <a:pt x="27" y="78"/>
                </a:cubicBezTo>
                <a:cubicBezTo>
                  <a:pt x="31" y="87"/>
                  <a:pt x="36" y="94"/>
                  <a:pt x="40" y="103"/>
                </a:cubicBezTo>
                <a:cubicBezTo>
                  <a:pt x="42" y="108"/>
                  <a:pt x="43" y="115"/>
                  <a:pt x="44" y="120"/>
                </a:cubicBezTo>
                <a:cubicBezTo>
                  <a:pt x="45" y="124"/>
                  <a:pt x="46" y="125"/>
                  <a:pt x="51" y="125"/>
                </a:cubicBezTo>
                <a:cubicBezTo>
                  <a:pt x="52" y="125"/>
                  <a:pt x="53" y="125"/>
                  <a:pt x="54" y="125"/>
                </a:cubicBezTo>
                <a:cubicBezTo>
                  <a:pt x="54" y="75"/>
                  <a:pt x="54" y="75"/>
                  <a:pt x="54" y="75"/>
                </a:cubicBezTo>
                <a:cubicBezTo>
                  <a:pt x="47" y="75"/>
                  <a:pt x="47" y="75"/>
                  <a:pt x="47" y="75"/>
                </a:cubicBezTo>
                <a:cubicBezTo>
                  <a:pt x="43" y="75"/>
                  <a:pt x="40" y="74"/>
                  <a:pt x="38" y="72"/>
                </a:cubicBezTo>
                <a:cubicBezTo>
                  <a:pt x="35" y="69"/>
                  <a:pt x="34" y="66"/>
                  <a:pt x="34" y="63"/>
                </a:cubicBezTo>
                <a:cubicBezTo>
                  <a:pt x="34" y="59"/>
                  <a:pt x="35" y="56"/>
                  <a:pt x="38" y="54"/>
                </a:cubicBezTo>
                <a:cubicBezTo>
                  <a:pt x="40" y="51"/>
                  <a:pt x="43" y="50"/>
                  <a:pt x="47" y="50"/>
                </a:cubicBezTo>
                <a:cubicBezTo>
                  <a:pt x="54" y="50"/>
                  <a:pt x="59" y="56"/>
                  <a:pt x="59" y="62"/>
                </a:cubicBezTo>
                <a:cubicBezTo>
                  <a:pt x="59" y="62"/>
                  <a:pt x="59" y="62"/>
                  <a:pt x="59" y="62"/>
                </a:cubicBezTo>
                <a:cubicBezTo>
                  <a:pt x="59" y="70"/>
                  <a:pt x="59" y="70"/>
                  <a:pt x="59" y="70"/>
                </a:cubicBezTo>
                <a:cubicBezTo>
                  <a:pt x="63" y="70"/>
                  <a:pt x="63" y="70"/>
                  <a:pt x="63" y="70"/>
                </a:cubicBezTo>
                <a:cubicBezTo>
                  <a:pt x="70" y="70"/>
                  <a:pt x="70" y="70"/>
                  <a:pt x="70" y="70"/>
                </a:cubicBezTo>
                <a:cubicBezTo>
                  <a:pt x="70" y="62"/>
                  <a:pt x="70" y="62"/>
                  <a:pt x="70" y="62"/>
                </a:cubicBezTo>
                <a:cubicBezTo>
                  <a:pt x="70" y="62"/>
                  <a:pt x="70" y="62"/>
                  <a:pt x="70" y="62"/>
                </a:cubicBezTo>
                <a:cubicBezTo>
                  <a:pt x="70" y="59"/>
                  <a:pt x="71" y="56"/>
                  <a:pt x="73" y="54"/>
                </a:cubicBezTo>
                <a:cubicBezTo>
                  <a:pt x="76" y="51"/>
                  <a:pt x="79" y="50"/>
                  <a:pt x="82" y="50"/>
                </a:cubicBezTo>
                <a:cubicBezTo>
                  <a:pt x="86" y="50"/>
                  <a:pt x="89" y="51"/>
                  <a:pt x="91" y="54"/>
                </a:cubicBezTo>
                <a:cubicBezTo>
                  <a:pt x="94" y="56"/>
                  <a:pt x="95" y="59"/>
                  <a:pt x="95" y="63"/>
                </a:cubicBezTo>
                <a:cubicBezTo>
                  <a:pt x="95" y="66"/>
                  <a:pt x="94" y="69"/>
                  <a:pt x="91" y="72"/>
                </a:cubicBezTo>
                <a:cubicBezTo>
                  <a:pt x="89" y="74"/>
                  <a:pt x="86" y="75"/>
                  <a:pt x="82" y="75"/>
                </a:cubicBezTo>
                <a:cubicBezTo>
                  <a:pt x="75" y="75"/>
                  <a:pt x="75" y="75"/>
                  <a:pt x="75" y="75"/>
                </a:cubicBezTo>
                <a:cubicBezTo>
                  <a:pt x="75" y="125"/>
                  <a:pt x="75" y="125"/>
                  <a:pt x="75" y="125"/>
                </a:cubicBezTo>
                <a:cubicBezTo>
                  <a:pt x="76" y="125"/>
                  <a:pt x="77" y="125"/>
                  <a:pt x="78" y="125"/>
                </a:cubicBezTo>
                <a:cubicBezTo>
                  <a:pt x="83" y="125"/>
                  <a:pt x="84" y="124"/>
                  <a:pt x="85" y="120"/>
                </a:cubicBezTo>
                <a:cubicBezTo>
                  <a:pt x="86" y="115"/>
                  <a:pt x="87" y="108"/>
                  <a:pt x="89" y="103"/>
                </a:cubicBezTo>
                <a:cubicBezTo>
                  <a:pt x="93" y="94"/>
                  <a:pt x="98" y="87"/>
                  <a:pt x="102" y="78"/>
                </a:cubicBezTo>
                <a:cubicBezTo>
                  <a:pt x="107" y="69"/>
                  <a:pt x="109" y="59"/>
                  <a:pt x="107" y="49"/>
                </a:cubicBezTo>
                <a:close/>
                <a:moveTo>
                  <a:pt x="69" y="5"/>
                </a:moveTo>
                <a:cubicBezTo>
                  <a:pt x="69" y="2"/>
                  <a:pt x="67" y="0"/>
                  <a:pt x="6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2" y="0"/>
                  <a:pt x="60" y="2"/>
                  <a:pt x="60" y="5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6"/>
                  <a:pt x="62" y="18"/>
                  <a:pt x="64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7" y="18"/>
                  <a:pt x="69" y="16"/>
                  <a:pt x="69" y="13"/>
                </a:cubicBezTo>
                <a:lnTo>
                  <a:pt x="69" y="5"/>
                </a:lnTo>
                <a:close/>
                <a:moveTo>
                  <a:pt x="95" y="12"/>
                </a:moveTo>
                <a:cubicBezTo>
                  <a:pt x="96" y="10"/>
                  <a:pt x="95" y="7"/>
                  <a:pt x="93" y="6"/>
                </a:cubicBezTo>
                <a:cubicBezTo>
                  <a:pt x="93" y="6"/>
                  <a:pt x="93" y="6"/>
                  <a:pt x="93" y="6"/>
                </a:cubicBezTo>
                <a:cubicBezTo>
                  <a:pt x="91" y="5"/>
                  <a:pt x="88" y="6"/>
                  <a:pt x="87" y="8"/>
                </a:cubicBezTo>
                <a:cubicBezTo>
                  <a:pt x="83" y="15"/>
                  <a:pt x="83" y="15"/>
                  <a:pt x="83" y="15"/>
                </a:cubicBezTo>
                <a:cubicBezTo>
                  <a:pt x="81" y="18"/>
                  <a:pt x="82" y="20"/>
                  <a:pt x="84" y="22"/>
                </a:cubicBezTo>
                <a:cubicBezTo>
                  <a:pt x="84" y="22"/>
                  <a:pt x="84" y="22"/>
                  <a:pt x="84" y="22"/>
                </a:cubicBezTo>
                <a:cubicBezTo>
                  <a:pt x="87" y="23"/>
                  <a:pt x="90" y="22"/>
                  <a:pt x="91" y="20"/>
                </a:cubicBezTo>
                <a:lnTo>
                  <a:pt x="95" y="12"/>
                </a:lnTo>
                <a:close/>
                <a:moveTo>
                  <a:pt x="114" y="27"/>
                </a:moveTo>
                <a:cubicBezTo>
                  <a:pt x="116" y="25"/>
                  <a:pt x="116" y="23"/>
                  <a:pt x="114" y="21"/>
                </a:cubicBezTo>
                <a:cubicBezTo>
                  <a:pt x="114" y="21"/>
                  <a:pt x="114" y="21"/>
                  <a:pt x="114" y="21"/>
                </a:cubicBezTo>
                <a:cubicBezTo>
                  <a:pt x="113" y="19"/>
                  <a:pt x="110" y="19"/>
                  <a:pt x="108" y="20"/>
                </a:cubicBezTo>
                <a:cubicBezTo>
                  <a:pt x="101" y="26"/>
                  <a:pt x="101" y="26"/>
                  <a:pt x="101" y="26"/>
                </a:cubicBezTo>
                <a:cubicBezTo>
                  <a:pt x="99" y="28"/>
                  <a:pt x="99" y="31"/>
                  <a:pt x="101" y="33"/>
                </a:cubicBezTo>
                <a:cubicBezTo>
                  <a:pt x="101" y="33"/>
                  <a:pt x="101" y="33"/>
                  <a:pt x="101" y="33"/>
                </a:cubicBezTo>
                <a:cubicBezTo>
                  <a:pt x="103" y="34"/>
                  <a:pt x="106" y="35"/>
                  <a:pt x="107" y="33"/>
                </a:cubicBezTo>
                <a:lnTo>
                  <a:pt x="114" y="27"/>
                </a:lnTo>
                <a:close/>
                <a:moveTo>
                  <a:pt x="124" y="50"/>
                </a:moveTo>
                <a:cubicBezTo>
                  <a:pt x="126" y="50"/>
                  <a:pt x="128" y="47"/>
                  <a:pt x="128" y="45"/>
                </a:cubicBezTo>
                <a:cubicBezTo>
                  <a:pt x="128" y="45"/>
                  <a:pt x="128" y="45"/>
                  <a:pt x="128" y="45"/>
                </a:cubicBezTo>
                <a:cubicBezTo>
                  <a:pt x="127" y="42"/>
                  <a:pt x="125" y="40"/>
                  <a:pt x="122" y="41"/>
                </a:cubicBezTo>
                <a:cubicBezTo>
                  <a:pt x="114" y="42"/>
                  <a:pt x="114" y="42"/>
                  <a:pt x="114" y="42"/>
                </a:cubicBezTo>
                <a:cubicBezTo>
                  <a:pt x="111" y="43"/>
                  <a:pt x="110" y="45"/>
                  <a:pt x="110" y="48"/>
                </a:cubicBezTo>
                <a:cubicBezTo>
                  <a:pt x="110" y="48"/>
                  <a:pt x="110" y="48"/>
                  <a:pt x="110" y="48"/>
                </a:cubicBezTo>
                <a:cubicBezTo>
                  <a:pt x="111" y="50"/>
                  <a:pt x="113" y="52"/>
                  <a:pt x="115" y="52"/>
                </a:cubicBezTo>
                <a:lnTo>
                  <a:pt x="124" y="50"/>
                </a:lnTo>
                <a:close/>
                <a:moveTo>
                  <a:pt x="122" y="75"/>
                </a:moveTo>
                <a:cubicBezTo>
                  <a:pt x="124" y="75"/>
                  <a:pt x="127" y="74"/>
                  <a:pt x="127" y="71"/>
                </a:cubicBezTo>
                <a:cubicBezTo>
                  <a:pt x="127" y="71"/>
                  <a:pt x="127" y="71"/>
                  <a:pt x="127" y="71"/>
                </a:cubicBezTo>
                <a:cubicBezTo>
                  <a:pt x="128" y="69"/>
                  <a:pt x="126" y="66"/>
                  <a:pt x="124" y="66"/>
                </a:cubicBezTo>
                <a:cubicBezTo>
                  <a:pt x="115" y="64"/>
                  <a:pt x="115" y="64"/>
                  <a:pt x="115" y="64"/>
                </a:cubicBezTo>
                <a:cubicBezTo>
                  <a:pt x="113" y="64"/>
                  <a:pt x="110" y="65"/>
                  <a:pt x="110" y="68"/>
                </a:cubicBezTo>
                <a:cubicBezTo>
                  <a:pt x="110" y="68"/>
                  <a:pt x="110" y="68"/>
                  <a:pt x="110" y="68"/>
                </a:cubicBezTo>
                <a:cubicBezTo>
                  <a:pt x="109" y="70"/>
                  <a:pt x="111" y="73"/>
                  <a:pt x="113" y="73"/>
                </a:cubicBezTo>
                <a:lnTo>
                  <a:pt x="122" y="75"/>
                </a:lnTo>
                <a:close/>
                <a:moveTo>
                  <a:pt x="37" y="20"/>
                </a:moveTo>
                <a:cubicBezTo>
                  <a:pt x="39" y="22"/>
                  <a:pt x="42" y="23"/>
                  <a:pt x="44" y="22"/>
                </a:cubicBezTo>
                <a:cubicBezTo>
                  <a:pt x="44" y="22"/>
                  <a:pt x="44" y="22"/>
                  <a:pt x="44" y="22"/>
                </a:cubicBezTo>
                <a:cubicBezTo>
                  <a:pt x="46" y="20"/>
                  <a:pt x="47" y="18"/>
                  <a:pt x="46" y="15"/>
                </a:cubicBezTo>
                <a:cubicBezTo>
                  <a:pt x="42" y="8"/>
                  <a:pt x="42" y="8"/>
                  <a:pt x="42" y="8"/>
                </a:cubicBezTo>
                <a:cubicBezTo>
                  <a:pt x="40" y="6"/>
                  <a:pt x="38" y="5"/>
                  <a:pt x="35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3" y="7"/>
                  <a:pt x="32" y="10"/>
                  <a:pt x="33" y="12"/>
                </a:cubicBezTo>
                <a:lnTo>
                  <a:pt x="37" y="20"/>
                </a:lnTo>
                <a:close/>
                <a:moveTo>
                  <a:pt x="21" y="33"/>
                </a:moveTo>
                <a:cubicBezTo>
                  <a:pt x="23" y="35"/>
                  <a:pt x="26" y="34"/>
                  <a:pt x="27" y="33"/>
                </a:cubicBezTo>
                <a:cubicBezTo>
                  <a:pt x="27" y="33"/>
                  <a:pt x="27" y="33"/>
                  <a:pt x="27" y="33"/>
                </a:cubicBezTo>
                <a:cubicBezTo>
                  <a:pt x="29" y="31"/>
                  <a:pt x="29" y="28"/>
                  <a:pt x="27" y="26"/>
                </a:cubicBezTo>
                <a:cubicBezTo>
                  <a:pt x="21" y="20"/>
                  <a:pt x="21" y="20"/>
                  <a:pt x="21" y="20"/>
                </a:cubicBezTo>
                <a:cubicBezTo>
                  <a:pt x="19" y="19"/>
                  <a:pt x="16" y="19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2" y="23"/>
                  <a:pt x="12" y="25"/>
                  <a:pt x="14" y="27"/>
                </a:cubicBezTo>
                <a:lnTo>
                  <a:pt x="21" y="33"/>
                </a:lnTo>
                <a:close/>
                <a:moveTo>
                  <a:pt x="13" y="52"/>
                </a:moveTo>
                <a:cubicBezTo>
                  <a:pt x="15" y="52"/>
                  <a:pt x="18" y="50"/>
                  <a:pt x="18" y="48"/>
                </a:cubicBezTo>
                <a:cubicBezTo>
                  <a:pt x="18" y="48"/>
                  <a:pt x="18" y="48"/>
                  <a:pt x="18" y="48"/>
                </a:cubicBezTo>
                <a:cubicBezTo>
                  <a:pt x="19" y="45"/>
                  <a:pt x="17" y="43"/>
                  <a:pt x="14" y="42"/>
                </a:cubicBezTo>
                <a:cubicBezTo>
                  <a:pt x="6" y="41"/>
                  <a:pt x="6" y="41"/>
                  <a:pt x="6" y="41"/>
                </a:cubicBezTo>
                <a:cubicBezTo>
                  <a:pt x="3" y="40"/>
                  <a:pt x="1" y="42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0" y="47"/>
                  <a:pt x="2" y="50"/>
                  <a:pt x="4" y="50"/>
                </a:cubicBezTo>
                <a:lnTo>
                  <a:pt x="13" y="52"/>
                </a:lnTo>
                <a:close/>
                <a:moveTo>
                  <a:pt x="15" y="73"/>
                </a:moveTo>
                <a:cubicBezTo>
                  <a:pt x="17" y="73"/>
                  <a:pt x="19" y="70"/>
                  <a:pt x="18" y="68"/>
                </a:cubicBezTo>
                <a:cubicBezTo>
                  <a:pt x="18" y="68"/>
                  <a:pt x="18" y="68"/>
                  <a:pt x="18" y="68"/>
                </a:cubicBezTo>
                <a:cubicBezTo>
                  <a:pt x="18" y="65"/>
                  <a:pt x="15" y="64"/>
                  <a:pt x="13" y="64"/>
                </a:cubicBezTo>
                <a:cubicBezTo>
                  <a:pt x="5" y="66"/>
                  <a:pt x="5" y="66"/>
                  <a:pt x="5" y="66"/>
                </a:cubicBezTo>
                <a:cubicBezTo>
                  <a:pt x="2" y="66"/>
                  <a:pt x="0" y="69"/>
                  <a:pt x="1" y="71"/>
                </a:cubicBezTo>
                <a:cubicBezTo>
                  <a:pt x="1" y="71"/>
                  <a:pt x="1" y="71"/>
                  <a:pt x="1" y="71"/>
                </a:cubicBezTo>
                <a:cubicBezTo>
                  <a:pt x="1" y="74"/>
                  <a:pt x="4" y="75"/>
                  <a:pt x="6" y="75"/>
                </a:cubicBezTo>
                <a:lnTo>
                  <a:pt x="15" y="73"/>
                </a:ln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5" name="Google Shape;3625;p116"/>
          <p:cNvSpPr/>
          <p:nvPr/>
        </p:nvSpPr>
        <p:spPr>
          <a:xfrm>
            <a:off x="6757987" y="5945187"/>
            <a:ext cx="784225" cy="525462"/>
          </a:xfrm>
          <a:custGeom>
            <a:avLst/>
            <a:gdLst/>
            <a:ahLst/>
            <a:cxnLst/>
            <a:rect l="l" t="t" r="r" b="b"/>
            <a:pathLst>
              <a:path w="179" h="120" extrusionOk="0">
                <a:moveTo>
                  <a:pt x="142" y="12"/>
                </a:moveTo>
                <a:cubicBezTo>
                  <a:pt x="159" y="53"/>
                  <a:pt x="159" y="53"/>
                  <a:pt x="159" y="53"/>
                </a:cubicBezTo>
                <a:cubicBezTo>
                  <a:pt x="138" y="62"/>
                  <a:pt x="138" y="62"/>
                  <a:pt x="138" y="62"/>
                </a:cubicBezTo>
                <a:cubicBezTo>
                  <a:pt x="127" y="53"/>
                  <a:pt x="94" y="24"/>
                  <a:pt x="91" y="24"/>
                </a:cubicBezTo>
                <a:cubicBezTo>
                  <a:pt x="88" y="24"/>
                  <a:pt x="78" y="27"/>
                  <a:pt x="77" y="28"/>
                </a:cubicBezTo>
                <a:cubicBezTo>
                  <a:pt x="77" y="28"/>
                  <a:pt x="70" y="30"/>
                  <a:pt x="65" y="30"/>
                </a:cubicBezTo>
                <a:cubicBezTo>
                  <a:pt x="62" y="30"/>
                  <a:pt x="60" y="29"/>
                  <a:pt x="59" y="28"/>
                </a:cubicBezTo>
                <a:cubicBezTo>
                  <a:pt x="58" y="27"/>
                  <a:pt x="57" y="26"/>
                  <a:pt x="57" y="25"/>
                </a:cubicBezTo>
                <a:cubicBezTo>
                  <a:pt x="57" y="23"/>
                  <a:pt x="59" y="21"/>
                  <a:pt x="61" y="20"/>
                </a:cubicBezTo>
                <a:cubicBezTo>
                  <a:pt x="70" y="16"/>
                  <a:pt x="93" y="7"/>
                  <a:pt x="96" y="6"/>
                </a:cubicBezTo>
                <a:cubicBezTo>
                  <a:pt x="96" y="6"/>
                  <a:pt x="96" y="6"/>
                  <a:pt x="96" y="6"/>
                </a:cubicBezTo>
                <a:cubicBezTo>
                  <a:pt x="102" y="6"/>
                  <a:pt x="138" y="11"/>
                  <a:pt x="142" y="12"/>
                </a:cubicBezTo>
                <a:close/>
                <a:moveTo>
                  <a:pt x="157" y="0"/>
                </a:moveTo>
                <a:cubicBezTo>
                  <a:pt x="156" y="0"/>
                  <a:pt x="156" y="0"/>
                  <a:pt x="155" y="1"/>
                </a:cubicBezTo>
                <a:cubicBezTo>
                  <a:pt x="148" y="3"/>
                  <a:pt x="148" y="3"/>
                  <a:pt x="148" y="3"/>
                </a:cubicBezTo>
                <a:cubicBezTo>
                  <a:pt x="147" y="4"/>
                  <a:pt x="146" y="5"/>
                  <a:pt x="146" y="6"/>
                </a:cubicBezTo>
                <a:cubicBezTo>
                  <a:pt x="145" y="7"/>
                  <a:pt x="145" y="8"/>
                  <a:pt x="146" y="9"/>
                </a:cubicBezTo>
                <a:cubicBezTo>
                  <a:pt x="163" y="53"/>
                  <a:pt x="163" y="53"/>
                  <a:pt x="163" y="53"/>
                </a:cubicBezTo>
                <a:cubicBezTo>
                  <a:pt x="164" y="55"/>
                  <a:pt x="167" y="56"/>
                  <a:pt x="169" y="55"/>
                </a:cubicBezTo>
                <a:cubicBezTo>
                  <a:pt x="176" y="53"/>
                  <a:pt x="176" y="53"/>
                  <a:pt x="176" y="53"/>
                </a:cubicBezTo>
                <a:cubicBezTo>
                  <a:pt x="177" y="52"/>
                  <a:pt x="178" y="51"/>
                  <a:pt x="178" y="50"/>
                </a:cubicBezTo>
                <a:cubicBezTo>
                  <a:pt x="179" y="49"/>
                  <a:pt x="179" y="48"/>
                  <a:pt x="178" y="47"/>
                </a:cubicBezTo>
                <a:cubicBezTo>
                  <a:pt x="161" y="3"/>
                  <a:pt x="161" y="3"/>
                  <a:pt x="161" y="3"/>
                </a:cubicBezTo>
                <a:cubicBezTo>
                  <a:pt x="160" y="1"/>
                  <a:pt x="159" y="0"/>
                  <a:pt x="157" y="0"/>
                </a:cubicBezTo>
                <a:close/>
                <a:moveTo>
                  <a:pt x="0" y="60"/>
                </a:moveTo>
                <a:cubicBezTo>
                  <a:pt x="0" y="61"/>
                  <a:pt x="0" y="62"/>
                  <a:pt x="1" y="63"/>
                </a:cubicBezTo>
                <a:cubicBezTo>
                  <a:pt x="2" y="64"/>
                  <a:pt x="3" y="65"/>
                  <a:pt x="4" y="65"/>
                </a:cubicBezTo>
                <a:cubicBezTo>
                  <a:pt x="12" y="65"/>
                  <a:pt x="12" y="65"/>
                  <a:pt x="12" y="65"/>
                </a:cubicBezTo>
                <a:cubicBezTo>
                  <a:pt x="14" y="66"/>
                  <a:pt x="16" y="64"/>
                  <a:pt x="17" y="61"/>
                </a:cubicBezTo>
                <a:cubicBezTo>
                  <a:pt x="20" y="12"/>
                  <a:pt x="20" y="12"/>
                  <a:pt x="20" y="12"/>
                </a:cubicBezTo>
                <a:cubicBezTo>
                  <a:pt x="20" y="11"/>
                  <a:pt x="20" y="10"/>
                  <a:pt x="19" y="9"/>
                </a:cubicBezTo>
                <a:cubicBezTo>
                  <a:pt x="18" y="8"/>
                  <a:pt x="17" y="7"/>
                  <a:pt x="16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8" y="7"/>
                  <a:pt x="8" y="7"/>
                </a:cubicBezTo>
                <a:cubicBezTo>
                  <a:pt x="6" y="7"/>
                  <a:pt x="4" y="9"/>
                  <a:pt x="4" y="11"/>
                </a:cubicBezTo>
                <a:lnTo>
                  <a:pt x="0" y="60"/>
                </a:lnTo>
                <a:close/>
                <a:moveTo>
                  <a:pt x="73" y="103"/>
                </a:moveTo>
                <a:cubicBezTo>
                  <a:pt x="73" y="102"/>
                  <a:pt x="72" y="100"/>
                  <a:pt x="71" y="99"/>
                </a:cubicBezTo>
                <a:cubicBezTo>
                  <a:pt x="68" y="97"/>
                  <a:pt x="64" y="97"/>
                  <a:pt x="62" y="100"/>
                </a:cubicBezTo>
                <a:cubicBezTo>
                  <a:pt x="58" y="104"/>
                  <a:pt x="58" y="104"/>
                  <a:pt x="58" y="104"/>
                </a:cubicBezTo>
                <a:cubicBezTo>
                  <a:pt x="58" y="105"/>
                  <a:pt x="58" y="105"/>
                  <a:pt x="58" y="105"/>
                </a:cubicBezTo>
                <a:cubicBezTo>
                  <a:pt x="55" y="108"/>
                  <a:pt x="55" y="108"/>
                  <a:pt x="55" y="108"/>
                </a:cubicBezTo>
                <a:cubicBezTo>
                  <a:pt x="51" y="113"/>
                  <a:pt x="55" y="117"/>
                  <a:pt x="56" y="118"/>
                </a:cubicBezTo>
                <a:cubicBezTo>
                  <a:pt x="57" y="119"/>
                  <a:pt x="59" y="120"/>
                  <a:pt x="60" y="120"/>
                </a:cubicBezTo>
                <a:cubicBezTo>
                  <a:pt x="62" y="120"/>
                  <a:pt x="64" y="119"/>
                  <a:pt x="65" y="117"/>
                </a:cubicBezTo>
                <a:cubicBezTo>
                  <a:pt x="70" y="111"/>
                  <a:pt x="70" y="111"/>
                  <a:pt x="70" y="111"/>
                </a:cubicBezTo>
                <a:cubicBezTo>
                  <a:pt x="70" y="111"/>
                  <a:pt x="70" y="111"/>
                  <a:pt x="70" y="111"/>
                </a:cubicBezTo>
                <a:cubicBezTo>
                  <a:pt x="72" y="109"/>
                  <a:pt x="72" y="109"/>
                  <a:pt x="72" y="109"/>
                </a:cubicBezTo>
                <a:cubicBezTo>
                  <a:pt x="73" y="107"/>
                  <a:pt x="74" y="105"/>
                  <a:pt x="73" y="103"/>
                </a:cubicBezTo>
                <a:close/>
                <a:moveTo>
                  <a:pt x="39" y="101"/>
                </a:moveTo>
                <a:cubicBezTo>
                  <a:pt x="36" y="104"/>
                  <a:pt x="37" y="106"/>
                  <a:pt x="41" y="109"/>
                </a:cubicBezTo>
                <a:cubicBezTo>
                  <a:pt x="44" y="112"/>
                  <a:pt x="47" y="111"/>
                  <a:pt x="50" y="108"/>
                </a:cubicBezTo>
                <a:cubicBezTo>
                  <a:pt x="58" y="98"/>
                  <a:pt x="58" y="98"/>
                  <a:pt x="58" y="98"/>
                </a:cubicBezTo>
                <a:cubicBezTo>
                  <a:pt x="62" y="93"/>
                  <a:pt x="58" y="89"/>
                  <a:pt x="57" y="88"/>
                </a:cubicBezTo>
                <a:cubicBezTo>
                  <a:pt x="54" y="86"/>
                  <a:pt x="51" y="86"/>
                  <a:pt x="48" y="90"/>
                </a:cubicBezTo>
                <a:cubicBezTo>
                  <a:pt x="43" y="95"/>
                  <a:pt x="43" y="95"/>
                  <a:pt x="43" y="95"/>
                </a:cubicBezTo>
                <a:cubicBezTo>
                  <a:pt x="43" y="95"/>
                  <a:pt x="43" y="95"/>
                  <a:pt x="43" y="95"/>
                </a:cubicBezTo>
                <a:cubicBezTo>
                  <a:pt x="43" y="96"/>
                  <a:pt x="43" y="96"/>
                  <a:pt x="43" y="96"/>
                </a:cubicBezTo>
                <a:lnTo>
                  <a:pt x="39" y="101"/>
                </a:lnTo>
                <a:close/>
                <a:moveTo>
                  <a:pt x="26" y="88"/>
                </a:moveTo>
                <a:cubicBezTo>
                  <a:pt x="25" y="90"/>
                  <a:pt x="24" y="92"/>
                  <a:pt x="25" y="94"/>
                </a:cubicBezTo>
                <a:cubicBezTo>
                  <a:pt x="25" y="95"/>
                  <a:pt x="26" y="97"/>
                  <a:pt x="27" y="98"/>
                </a:cubicBezTo>
                <a:cubicBezTo>
                  <a:pt x="31" y="100"/>
                  <a:pt x="34" y="100"/>
                  <a:pt x="37" y="97"/>
                </a:cubicBezTo>
                <a:cubicBezTo>
                  <a:pt x="46" y="86"/>
                  <a:pt x="46" y="86"/>
                  <a:pt x="46" y="86"/>
                </a:cubicBezTo>
                <a:cubicBezTo>
                  <a:pt x="47" y="84"/>
                  <a:pt x="48" y="82"/>
                  <a:pt x="48" y="80"/>
                </a:cubicBezTo>
                <a:cubicBezTo>
                  <a:pt x="47" y="79"/>
                  <a:pt x="46" y="77"/>
                  <a:pt x="45" y="76"/>
                </a:cubicBezTo>
                <a:cubicBezTo>
                  <a:pt x="42" y="73"/>
                  <a:pt x="38" y="74"/>
                  <a:pt x="36" y="77"/>
                </a:cubicBezTo>
                <a:cubicBezTo>
                  <a:pt x="31" y="83"/>
                  <a:pt x="31" y="83"/>
                  <a:pt x="31" y="83"/>
                </a:cubicBezTo>
                <a:cubicBezTo>
                  <a:pt x="31" y="83"/>
                  <a:pt x="31" y="83"/>
                  <a:pt x="31" y="83"/>
                </a:cubicBezTo>
                <a:cubicBezTo>
                  <a:pt x="31" y="83"/>
                  <a:pt x="31" y="83"/>
                  <a:pt x="31" y="83"/>
                </a:cubicBezTo>
                <a:lnTo>
                  <a:pt x="26" y="88"/>
                </a:lnTo>
                <a:close/>
                <a:moveTo>
                  <a:pt x="24" y="84"/>
                </a:moveTo>
                <a:cubicBezTo>
                  <a:pt x="34" y="73"/>
                  <a:pt x="34" y="73"/>
                  <a:pt x="34" y="73"/>
                </a:cubicBezTo>
                <a:cubicBezTo>
                  <a:pt x="38" y="69"/>
                  <a:pt x="34" y="65"/>
                  <a:pt x="32" y="64"/>
                </a:cubicBezTo>
                <a:cubicBezTo>
                  <a:pt x="29" y="61"/>
                  <a:pt x="26" y="62"/>
                  <a:pt x="23" y="65"/>
                </a:cubicBezTo>
                <a:cubicBezTo>
                  <a:pt x="20" y="69"/>
                  <a:pt x="20" y="69"/>
                  <a:pt x="20" y="69"/>
                </a:cubicBezTo>
                <a:cubicBezTo>
                  <a:pt x="20" y="69"/>
                  <a:pt x="20" y="69"/>
                  <a:pt x="20" y="69"/>
                </a:cubicBezTo>
                <a:cubicBezTo>
                  <a:pt x="20" y="69"/>
                  <a:pt x="20" y="69"/>
                  <a:pt x="20" y="69"/>
                </a:cubicBezTo>
                <a:cubicBezTo>
                  <a:pt x="16" y="74"/>
                  <a:pt x="16" y="74"/>
                  <a:pt x="16" y="74"/>
                </a:cubicBezTo>
                <a:cubicBezTo>
                  <a:pt x="14" y="76"/>
                  <a:pt x="13" y="78"/>
                  <a:pt x="14" y="80"/>
                </a:cubicBezTo>
                <a:cubicBezTo>
                  <a:pt x="14" y="81"/>
                  <a:pt x="15" y="83"/>
                  <a:pt x="16" y="83"/>
                </a:cubicBezTo>
                <a:cubicBezTo>
                  <a:pt x="17" y="84"/>
                  <a:pt x="19" y="86"/>
                  <a:pt x="21" y="86"/>
                </a:cubicBezTo>
                <a:cubicBezTo>
                  <a:pt x="22" y="86"/>
                  <a:pt x="23" y="85"/>
                  <a:pt x="24" y="84"/>
                </a:cubicBezTo>
                <a:close/>
                <a:moveTo>
                  <a:pt x="135" y="75"/>
                </a:moveTo>
                <a:cubicBezTo>
                  <a:pt x="137" y="72"/>
                  <a:pt x="139" y="69"/>
                  <a:pt x="135" y="65"/>
                </a:cubicBezTo>
                <a:cubicBezTo>
                  <a:pt x="131" y="62"/>
                  <a:pt x="131" y="62"/>
                  <a:pt x="131" y="62"/>
                </a:cubicBezTo>
                <a:cubicBezTo>
                  <a:pt x="114" y="47"/>
                  <a:pt x="95" y="31"/>
                  <a:pt x="90" y="28"/>
                </a:cubicBezTo>
                <a:cubicBezTo>
                  <a:pt x="88" y="28"/>
                  <a:pt x="83" y="30"/>
                  <a:pt x="78" y="32"/>
                </a:cubicBezTo>
                <a:cubicBezTo>
                  <a:pt x="78" y="32"/>
                  <a:pt x="78" y="32"/>
                  <a:pt x="78" y="32"/>
                </a:cubicBezTo>
                <a:cubicBezTo>
                  <a:pt x="78" y="32"/>
                  <a:pt x="71" y="34"/>
                  <a:pt x="65" y="34"/>
                </a:cubicBezTo>
                <a:cubicBezTo>
                  <a:pt x="61" y="34"/>
                  <a:pt x="59" y="33"/>
                  <a:pt x="57" y="32"/>
                </a:cubicBezTo>
                <a:cubicBezTo>
                  <a:pt x="53" y="30"/>
                  <a:pt x="53" y="27"/>
                  <a:pt x="53" y="25"/>
                </a:cubicBezTo>
                <a:cubicBezTo>
                  <a:pt x="53" y="21"/>
                  <a:pt x="56" y="18"/>
                  <a:pt x="58" y="17"/>
                </a:cubicBezTo>
                <a:cubicBezTo>
                  <a:pt x="24" y="12"/>
                  <a:pt x="24" y="12"/>
                  <a:pt x="24" y="12"/>
                </a:cubicBezTo>
                <a:cubicBezTo>
                  <a:pt x="21" y="61"/>
                  <a:pt x="21" y="61"/>
                  <a:pt x="21" y="61"/>
                </a:cubicBezTo>
                <a:cubicBezTo>
                  <a:pt x="24" y="59"/>
                  <a:pt x="26" y="58"/>
                  <a:pt x="28" y="58"/>
                </a:cubicBezTo>
                <a:cubicBezTo>
                  <a:pt x="31" y="58"/>
                  <a:pt x="33" y="59"/>
                  <a:pt x="35" y="60"/>
                </a:cubicBezTo>
                <a:cubicBezTo>
                  <a:pt x="38" y="63"/>
                  <a:pt x="40" y="67"/>
                  <a:pt x="39" y="70"/>
                </a:cubicBezTo>
                <a:cubicBezTo>
                  <a:pt x="42" y="70"/>
                  <a:pt x="45" y="71"/>
                  <a:pt x="47" y="73"/>
                </a:cubicBezTo>
                <a:cubicBezTo>
                  <a:pt x="51" y="75"/>
                  <a:pt x="52" y="79"/>
                  <a:pt x="52" y="83"/>
                </a:cubicBezTo>
                <a:cubicBezTo>
                  <a:pt x="55" y="82"/>
                  <a:pt x="57" y="83"/>
                  <a:pt x="60" y="85"/>
                </a:cubicBezTo>
                <a:cubicBezTo>
                  <a:pt x="63" y="87"/>
                  <a:pt x="64" y="90"/>
                  <a:pt x="64" y="94"/>
                </a:cubicBezTo>
                <a:cubicBezTo>
                  <a:pt x="67" y="93"/>
                  <a:pt x="70" y="94"/>
                  <a:pt x="73" y="96"/>
                </a:cubicBezTo>
                <a:cubicBezTo>
                  <a:pt x="77" y="99"/>
                  <a:pt x="79" y="103"/>
                  <a:pt x="77" y="108"/>
                </a:cubicBezTo>
                <a:cubicBezTo>
                  <a:pt x="80" y="110"/>
                  <a:pt x="80" y="110"/>
                  <a:pt x="80" y="110"/>
                </a:cubicBezTo>
                <a:cubicBezTo>
                  <a:pt x="80" y="110"/>
                  <a:pt x="80" y="110"/>
                  <a:pt x="81" y="111"/>
                </a:cubicBezTo>
                <a:cubicBezTo>
                  <a:pt x="81" y="111"/>
                  <a:pt x="81" y="111"/>
                  <a:pt x="81" y="111"/>
                </a:cubicBezTo>
                <a:cubicBezTo>
                  <a:pt x="82" y="112"/>
                  <a:pt x="83" y="112"/>
                  <a:pt x="84" y="112"/>
                </a:cubicBezTo>
                <a:cubicBezTo>
                  <a:pt x="86" y="112"/>
                  <a:pt x="88" y="111"/>
                  <a:pt x="89" y="109"/>
                </a:cubicBezTo>
                <a:cubicBezTo>
                  <a:pt x="91" y="107"/>
                  <a:pt x="92" y="105"/>
                  <a:pt x="90" y="102"/>
                </a:cubicBezTo>
                <a:cubicBezTo>
                  <a:pt x="89" y="102"/>
                  <a:pt x="89" y="102"/>
                  <a:pt x="89" y="102"/>
                </a:cubicBezTo>
                <a:cubicBezTo>
                  <a:pt x="74" y="89"/>
                  <a:pt x="74" y="89"/>
                  <a:pt x="74" y="89"/>
                </a:cubicBezTo>
                <a:cubicBezTo>
                  <a:pt x="74" y="89"/>
                  <a:pt x="74" y="88"/>
                  <a:pt x="74" y="88"/>
                </a:cubicBezTo>
                <a:cubicBezTo>
                  <a:pt x="73" y="87"/>
                  <a:pt x="74" y="86"/>
                  <a:pt x="74" y="86"/>
                </a:cubicBezTo>
                <a:cubicBezTo>
                  <a:pt x="75" y="85"/>
                  <a:pt x="77" y="85"/>
                  <a:pt x="78" y="86"/>
                </a:cubicBezTo>
                <a:cubicBezTo>
                  <a:pt x="97" y="102"/>
                  <a:pt x="97" y="102"/>
                  <a:pt x="97" y="102"/>
                </a:cubicBezTo>
                <a:cubicBezTo>
                  <a:pt x="98" y="103"/>
                  <a:pt x="99" y="103"/>
                  <a:pt x="101" y="103"/>
                </a:cubicBezTo>
                <a:cubicBezTo>
                  <a:pt x="103" y="103"/>
                  <a:pt x="105" y="102"/>
                  <a:pt x="106" y="100"/>
                </a:cubicBezTo>
                <a:cubicBezTo>
                  <a:pt x="107" y="99"/>
                  <a:pt x="108" y="97"/>
                  <a:pt x="108" y="96"/>
                </a:cubicBezTo>
                <a:cubicBezTo>
                  <a:pt x="107" y="94"/>
                  <a:pt x="106" y="92"/>
                  <a:pt x="105" y="91"/>
                </a:cubicBezTo>
                <a:cubicBezTo>
                  <a:pt x="102" y="89"/>
                  <a:pt x="102" y="89"/>
                  <a:pt x="102" y="89"/>
                </a:cubicBezTo>
                <a:cubicBezTo>
                  <a:pt x="102" y="89"/>
                  <a:pt x="102" y="89"/>
                  <a:pt x="102" y="89"/>
                </a:cubicBezTo>
                <a:cubicBezTo>
                  <a:pt x="91" y="80"/>
                  <a:pt x="91" y="80"/>
                  <a:pt x="91" y="80"/>
                </a:cubicBezTo>
                <a:cubicBezTo>
                  <a:pt x="91" y="80"/>
                  <a:pt x="91" y="79"/>
                  <a:pt x="91" y="78"/>
                </a:cubicBezTo>
                <a:cubicBezTo>
                  <a:pt x="90" y="78"/>
                  <a:pt x="91" y="77"/>
                  <a:pt x="91" y="77"/>
                </a:cubicBezTo>
                <a:cubicBezTo>
                  <a:pt x="92" y="76"/>
                  <a:pt x="93" y="75"/>
                  <a:pt x="94" y="76"/>
                </a:cubicBezTo>
                <a:cubicBezTo>
                  <a:pt x="113" y="91"/>
                  <a:pt x="113" y="91"/>
                  <a:pt x="113" y="91"/>
                </a:cubicBezTo>
                <a:cubicBezTo>
                  <a:pt x="114" y="92"/>
                  <a:pt x="115" y="93"/>
                  <a:pt x="117" y="93"/>
                </a:cubicBezTo>
                <a:cubicBezTo>
                  <a:pt x="119" y="93"/>
                  <a:pt x="121" y="91"/>
                  <a:pt x="123" y="89"/>
                </a:cubicBezTo>
                <a:cubicBezTo>
                  <a:pt x="124" y="88"/>
                  <a:pt x="125" y="86"/>
                  <a:pt x="125" y="84"/>
                </a:cubicBezTo>
                <a:cubicBezTo>
                  <a:pt x="124" y="83"/>
                  <a:pt x="123" y="81"/>
                  <a:pt x="122" y="80"/>
                </a:cubicBezTo>
                <a:cubicBezTo>
                  <a:pt x="116" y="75"/>
                  <a:pt x="116" y="75"/>
                  <a:pt x="116" y="75"/>
                </a:cubicBezTo>
                <a:cubicBezTo>
                  <a:pt x="116" y="75"/>
                  <a:pt x="116" y="75"/>
                  <a:pt x="116" y="75"/>
                </a:cubicBezTo>
                <a:cubicBezTo>
                  <a:pt x="107" y="68"/>
                  <a:pt x="107" y="68"/>
                  <a:pt x="107" y="68"/>
                </a:cubicBezTo>
                <a:cubicBezTo>
                  <a:pt x="106" y="67"/>
                  <a:pt x="106" y="65"/>
                  <a:pt x="107" y="64"/>
                </a:cubicBezTo>
                <a:cubicBezTo>
                  <a:pt x="107" y="63"/>
                  <a:pt x="109" y="63"/>
                  <a:pt x="110" y="64"/>
                </a:cubicBezTo>
                <a:cubicBezTo>
                  <a:pt x="125" y="76"/>
                  <a:pt x="125" y="76"/>
                  <a:pt x="125" y="76"/>
                </a:cubicBezTo>
                <a:cubicBezTo>
                  <a:pt x="129" y="79"/>
                  <a:pt x="132" y="78"/>
                  <a:pt x="135" y="75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6" name="Google Shape;3626;p116"/>
          <p:cNvSpPr/>
          <p:nvPr/>
        </p:nvSpPr>
        <p:spPr>
          <a:xfrm>
            <a:off x="8978900" y="334962"/>
            <a:ext cx="673100" cy="569912"/>
          </a:xfrm>
          <a:custGeom>
            <a:avLst/>
            <a:gdLst/>
            <a:ahLst/>
            <a:cxnLst/>
            <a:rect l="l" t="t" r="r" b="b"/>
            <a:pathLst>
              <a:path w="154" h="130" extrusionOk="0">
                <a:moveTo>
                  <a:pt x="20" y="106"/>
                </a:moveTo>
                <a:cubicBezTo>
                  <a:pt x="20" y="71"/>
                  <a:pt x="20" y="71"/>
                  <a:pt x="20" y="71"/>
                </a:cubicBezTo>
                <a:cubicBezTo>
                  <a:pt x="20" y="68"/>
                  <a:pt x="23" y="66"/>
                  <a:pt x="25" y="66"/>
                </a:cubicBezTo>
                <a:cubicBezTo>
                  <a:pt x="34" y="66"/>
                  <a:pt x="34" y="66"/>
                  <a:pt x="34" y="66"/>
                </a:cubicBezTo>
                <a:cubicBezTo>
                  <a:pt x="37" y="66"/>
                  <a:pt x="39" y="68"/>
                  <a:pt x="39" y="71"/>
                </a:cubicBezTo>
                <a:cubicBezTo>
                  <a:pt x="39" y="106"/>
                  <a:pt x="39" y="106"/>
                  <a:pt x="39" y="106"/>
                </a:cubicBezTo>
                <a:cubicBezTo>
                  <a:pt x="39" y="108"/>
                  <a:pt x="37" y="111"/>
                  <a:pt x="34" y="111"/>
                </a:cubicBezTo>
                <a:cubicBezTo>
                  <a:pt x="25" y="111"/>
                  <a:pt x="25" y="111"/>
                  <a:pt x="25" y="111"/>
                </a:cubicBezTo>
                <a:cubicBezTo>
                  <a:pt x="23" y="111"/>
                  <a:pt x="20" y="108"/>
                  <a:pt x="20" y="106"/>
                </a:cubicBezTo>
                <a:close/>
                <a:moveTo>
                  <a:pt x="56" y="53"/>
                </a:moveTo>
                <a:cubicBezTo>
                  <a:pt x="53" y="53"/>
                  <a:pt x="51" y="56"/>
                  <a:pt x="51" y="58"/>
                </a:cubicBezTo>
                <a:cubicBezTo>
                  <a:pt x="51" y="106"/>
                  <a:pt x="51" y="106"/>
                  <a:pt x="51" y="106"/>
                </a:cubicBezTo>
                <a:cubicBezTo>
                  <a:pt x="51" y="108"/>
                  <a:pt x="53" y="111"/>
                  <a:pt x="56" y="111"/>
                </a:cubicBezTo>
                <a:cubicBezTo>
                  <a:pt x="65" y="111"/>
                  <a:pt x="65" y="111"/>
                  <a:pt x="65" y="111"/>
                </a:cubicBezTo>
                <a:cubicBezTo>
                  <a:pt x="68" y="111"/>
                  <a:pt x="70" y="108"/>
                  <a:pt x="70" y="106"/>
                </a:cubicBezTo>
                <a:cubicBezTo>
                  <a:pt x="70" y="58"/>
                  <a:pt x="70" y="58"/>
                  <a:pt x="70" y="58"/>
                </a:cubicBezTo>
                <a:cubicBezTo>
                  <a:pt x="70" y="56"/>
                  <a:pt x="68" y="53"/>
                  <a:pt x="65" y="53"/>
                </a:cubicBezTo>
                <a:lnTo>
                  <a:pt x="56" y="53"/>
                </a:lnTo>
                <a:close/>
                <a:moveTo>
                  <a:pt x="87" y="43"/>
                </a:moveTo>
                <a:cubicBezTo>
                  <a:pt x="84" y="43"/>
                  <a:pt x="82" y="45"/>
                  <a:pt x="82" y="48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08"/>
                  <a:pt x="84" y="111"/>
                  <a:pt x="87" y="111"/>
                </a:cubicBezTo>
                <a:cubicBezTo>
                  <a:pt x="96" y="111"/>
                  <a:pt x="96" y="111"/>
                  <a:pt x="96" y="111"/>
                </a:cubicBezTo>
                <a:cubicBezTo>
                  <a:pt x="98" y="111"/>
                  <a:pt x="101" y="108"/>
                  <a:pt x="101" y="106"/>
                </a:cubicBezTo>
                <a:cubicBezTo>
                  <a:pt x="101" y="48"/>
                  <a:pt x="101" y="48"/>
                  <a:pt x="101" y="48"/>
                </a:cubicBezTo>
                <a:cubicBezTo>
                  <a:pt x="101" y="45"/>
                  <a:pt x="98" y="43"/>
                  <a:pt x="96" y="43"/>
                </a:cubicBezTo>
                <a:lnTo>
                  <a:pt x="87" y="43"/>
                </a:lnTo>
                <a:close/>
                <a:moveTo>
                  <a:pt x="118" y="32"/>
                </a:moveTo>
                <a:cubicBezTo>
                  <a:pt x="115" y="32"/>
                  <a:pt x="113" y="34"/>
                  <a:pt x="113" y="37"/>
                </a:cubicBezTo>
                <a:cubicBezTo>
                  <a:pt x="113" y="106"/>
                  <a:pt x="113" y="106"/>
                  <a:pt x="113" y="106"/>
                </a:cubicBezTo>
                <a:cubicBezTo>
                  <a:pt x="113" y="108"/>
                  <a:pt x="115" y="111"/>
                  <a:pt x="118" y="111"/>
                </a:cubicBezTo>
                <a:cubicBezTo>
                  <a:pt x="127" y="111"/>
                  <a:pt x="127" y="111"/>
                  <a:pt x="127" y="111"/>
                </a:cubicBezTo>
                <a:cubicBezTo>
                  <a:pt x="129" y="111"/>
                  <a:pt x="132" y="108"/>
                  <a:pt x="132" y="106"/>
                </a:cubicBezTo>
                <a:cubicBezTo>
                  <a:pt x="132" y="37"/>
                  <a:pt x="132" y="37"/>
                  <a:pt x="132" y="37"/>
                </a:cubicBezTo>
                <a:cubicBezTo>
                  <a:pt x="132" y="34"/>
                  <a:pt x="129" y="32"/>
                  <a:pt x="127" y="32"/>
                </a:cubicBezTo>
                <a:lnTo>
                  <a:pt x="118" y="32"/>
                </a:lnTo>
                <a:close/>
                <a:moveTo>
                  <a:pt x="23" y="52"/>
                </a:moveTo>
                <a:cubicBezTo>
                  <a:pt x="56" y="46"/>
                  <a:pt x="87" y="34"/>
                  <a:pt x="114" y="18"/>
                </a:cubicBezTo>
                <a:cubicBezTo>
                  <a:pt x="117" y="22"/>
                  <a:pt x="117" y="22"/>
                  <a:pt x="117" y="22"/>
                </a:cubicBezTo>
                <a:cubicBezTo>
                  <a:pt x="127" y="7"/>
                  <a:pt x="127" y="7"/>
                  <a:pt x="127" y="7"/>
                </a:cubicBezTo>
                <a:cubicBezTo>
                  <a:pt x="108" y="6"/>
                  <a:pt x="108" y="6"/>
                  <a:pt x="108" y="6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84" y="28"/>
                  <a:pt x="54" y="39"/>
                  <a:pt x="22" y="45"/>
                </a:cubicBezTo>
                <a:lnTo>
                  <a:pt x="23" y="52"/>
                </a:lnTo>
                <a:close/>
                <a:moveTo>
                  <a:pt x="154" y="120"/>
                </a:moveTo>
                <a:cubicBezTo>
                  <a:pt x="138" y="111"/>
                  <a:pt x="138" y="111"/>
                  <a:pt x="138" y="111"/>
                </a:cubicBezTo>
                <a:cubicBezTo>
                  <a:pt x="138" y="117"/>
                  <a:pt x="138" y="117"/>
                  <a:pt x="138" y="117"/>
                </a:cubicBezTo>
                <a:cubicBezTo>
                  <a:pt x="12" y="117"/>
                  <a:pt x="12" y="117"/>
                  <a:pt x="12" y="117"/>
                </a:cubicBezTo>
                <a:cubicBezTo>
                  <a:pt x="12" y="16"/>
                  <a:pt x="12" y="16"/>
                  <a:pt x="12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9" y="0"/>
                  <a:pt x="9" y="0"/>
                  <a:pt x="9" y="0"/>
                </a:cubicBezTo>
                <a:cubicBezTo>
                  <a:pt x="0" y="16"/>
                  <a:pt x="0" y="16"/>
                  <a:pt x="0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17"/>
                  <a:pt x="5" y="117"/>
                  <a:pt x="5" y="117"/>
                </a:cubicBezTo>
                <a:cubicBezTo>
                  <a:pt x="5" y="120"/>
                  <a:pt x="5" y="120"/>
                  <a:pt x="5" y="120"/>
                </a:cubicBezTo>
                <a:cubicBezTo>
                  <a:pt x="5" y="124"/>
                  <a:pt x="5" y="124"/>
                  <a:pt x="5" y="124"/>
                </a:cubicBezTo>
                <a:cubicBezTo>
                  <a:pt x="138" y="124"/>
                  <a:pt x="138" y="124"/>
                  <a:pt x="138" y="124"/>
                </a:cubicBezTo>
                <a:cubicBezTo>
                  <a:pt x="138" y="130"/>
                  <a:pt x="138" y="130"/>
                  <a:pt x="138" y="130"/>
                </a:cubicBezTo>
                <a:lnTo>
                  <a:pt x="154" y="120"/>
                </a:ln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7" name="Google Shape;3627;p116"/>
          <p:cNvSpPr/>
          <p:nvPr/>
        </p:nvSpPr>
        <p:spPr>
          <a:xfrm>
            <a:off x="4532312" y="354012"/>
            <a:ext cx="993775" cy="520700"/>
          </a:xfrm>
          <a:custGeom>
            <a:avLst/>
            <a:gdLst/>
            <a:ahLst/>
            <a:cxnLst/>
            <a:rect l="l" t="t" r="r" b="b"/>
            <a:pathLst>
              <a:path w="227" h="119" extrusionOk="0">
                <a:moveTo>
                  <a:pt x="164" y="112"/>
                </a:moveTo>
                <a:cubicBezTo>
                  <a:pt x="160" y="113"/>
                  <a:pt x="157" y="114"/>
                  <a:pt x="153" y="115"/>
                </a:cubicBezTo>
                <a:cubicBezTo>
                  <a:pt x="142" y="118"/>
                  <a:pt x="130" y="118"/>
                  <a:pt x="116" y="119"/>
                </a:cubicBezTo>
                <a:cubicBezTo>
                  <a:pt x="102" y="118"/>
                  <a:pt x="90" y="118"/>
                  <a:pt x="79" y="115"/>
                </a:cubicBezTo>
                <a:cubicBezTo>
                  <a:pt x="75" y="114"/>
                  <a:pt x="72" y="113"/>
                  <a:pt x="68" y="112"/>
                </a:cubicBezTo>
                <a:cubicBezTo>
                  <a:pt x="59" y="107"/>
                  <a:pt x="59" y="99"/>
                  <a:pt x="64" y="94"/>
                </a:cubicBezTo>
                <a:cubicBezTo>
                  <a:pt x="70" y="88"/>
                  <a:pt x="77" y="83"/>
                  <a:pt x="85" y="80"/>
                </a:cubicBezTo>
                <a:cubicBezTo>
                  <a:pt x="89" y="78"/>
                  <a:pt x="92" y="77"/>
                  <a:pt x="96" y="75"/>
                </a:cubicBezTo>
                <a:cubicBezTo>
                  <a:pt x="102" y="73"/>
                  <a:pt x="104" y="66"/>
                  <a:pt x="99" y="61"/>
                </a:cubicBezTo>
                <a:cubicBezTo>
                  <a:pt x="89" y="51"/>
                  <a:pt x="86" y="39"/>
                  <a:pt x="86" y="26"/>
                </a:cubicBezTo>
                <a:cubicBezTo>
                  <a:pt x="87" y="12"/>
                  <a:pt x="95" y="5"/>
                  <a:pt x="108" y="1"/>
                </a:cubicBezTo>
                <a:cubicBezTo>
                  <a:pt x="111" y="1"/>
                  <a:pt x="113" y="0"/>
                  <a:pt x="116" y="0"/>
                </a:cubicBezTo>
                <a:cubicBezTo>
                  <a:pt x="119" y="0"/>
                  <a:pt x="121" y="1"/>
                  <a:pt x="124" y="1"/>
                </a:cubicBezTo>
                <a:cubicBezTo>
                  <a:pt x="137" y="5"/>
                  <a:pt x="145" y="12"/>
                  <a:pt x="146" y="26"/>
                </a:cubicBezTo>
                <a:cubicBezTo>
                  <a:pt x="146" y="39"/>
                  <a:pt x="143" y="52"/>
                  <a:pt x="133" y="61"/>
                </a:cubicBezTo>
                <a:cubicBezTo>
                  <a:pt x="128" y="66"/>
                  <a:pt x="130" y="73"/>
                  <a:pt x="136" y="75"/>
                </a:cubicBezTo>
                <a:cubicBezTo>
                  <a:pt x="140" y="77"/>
                  <a:pt x="143" y="78"/>
                  <a:pt x="147" y="80"/>
                </a:cubicBezTo>
                <a:cubicBezTo>
                  <a:pt x="155" y="83"/>
                  <a:pt x="162" y="88"/>
                  <a:pt x="168" y="94"/>
                </a:cubicBezTo>
                <a:cubicBezTo>
                  <a:pt x="172" y="97"/>
                  <a:pt x="173" y="107"/>
                  <a:pt x="164" y="112"/>
                </a:cubicBezTo>
                <a:close/>
                <a:moveTo>
                  <a:pt x="223" y="101"/>
                </a:moveTo>
                <a:cubicBezTo>
                  <a:pt x="219" y="97"/>
                  <a:pt x="214" y="94"/>
                  <a:pt x="208" y="92"/>
                </a:cubicBezTo>
                <a:cubicBezTo>
                  <a:pt x="206" y="90"/>
                  <a:pt x="203" y="90"/>
                  <a:pt x="201" y="89"/>
                </a:cubicBezTo>
                <a:cubicBezTo>
                  <a:pt x="196" y="87"/>
                  <a:pt x="195" y="82"/>
                  <a:pt x="199" y="79"/>
                </a:cubicBezTo>
                <a:cubicBezTo>
                  <a:pt x="205" y="72"/>
                  <a:pt x="208" y="64"/>
                  <a:pt x="208" y="54"/>
                </a:cubicBezTo>
                <a:cubicBezTo>
                  <a:pt x="207" y="44"/>
                  <a:pt x="202" y="39"/>
                  <a:pt x="193" y="37"/>
                </a:cubicBezTo>
                <a:cubicBezTo>
                  <a:pt x="191" y="37"/>
                  <a:pt x="189" y="36"/>
                  <a:pt x="187" y="36"/>
                </a:cubicBezTo>
                <a:cubicBezTo>
                  <a:pt x="185" y="36"/>
                  <a:pt x="183" y="37"/>
                  <a:pt x="181" y="37"/>
                </a:cubicBezTo>
                <a:cubicBezTo>
                  <a:pt x="172" y="39"/>
                  <a:pt x="166" y="44"/>
                  <a:pt x="166" y="54"/>
                </a:cubicBezTo>
                <a:cubicBezTo>
                  <a:pt x="166" y="64"/>
                  <a:pt x="168" y="72"/>
                  <a:pt x="175" y="79"/>
                </a:cubicBezTo>
                <a:cubicBezTo>
                  <a:pt x="179" y="82"/>
                  <a:pt x="177" y="87"/>
                  <a:pt x="173" y="89"/>
                </a:cubicBezTo>
                <a:cubicBezTo>
                  <a:pt x="173" y="89"/>
                  <a:pt x="172" y="89"/>
                  <a:pt x="172" y="89"/>
                </a:cubicBezTo>
                <a:cubicBezTo>
                  <a:pt x="173" y="89"/>
                  <a:pt x="174" y="90"/>
                  <a:pt x="174" y="91"/>
                </a:cubicBezTo>
                <a:cubicBezTo>
                  <a:pt x="177" y="94"/>
                  <a:pt x="179" y="99"/>
                  <a:pt x="178" y="104"/>
                </a:cubicBezTo>
                <a:cubicBezTo>
                  <a:pt x="177" y="109"/>
                  <a:pt x="174" y="113"/>
                  <a:pt x="169" y="115"/>
                </a:cubicBezTo>
                <a:cubicBezTo>
                  <a:pt x="167" y="116"/>
                  <a:pt x="166" y="116"/>
                  <a:pt x="165" y="117"/>
                </a:cubicBezTo>
                <a:cubicBezTo>
                  <a:pt x="171" y="118"/>
                  <a:pt x="178" y="118"/>
                  <a:pt x="187" y="119"/>
                </a:cubicBezTo>
                <a:cubicBezTo>
                  <a:pt x="197" y="118"/>
                  <a:pt x="205" y="118"/>
                  <a:pt x="213" y="116"/>
                </a:cubicBezTo>
                <a:cubicBezTo>
                  <a:pt x="215" y="116"/>
                  <a:pt x="218" y="115"/>
                  <a:pt x="220" y="114"/>
                </a:cubicBezTo>
                <a:cubicBezTo>
                  <a:pt x="227" y="111"/>
                  <a:pt x="226" y="104"/>
                  <a:pt x="223" y="101"/>
                </a:cubicBezTo>
                <a:close/>
                <a:moveTo>
                  <a:pt x="53" y="104"/>
                </a:moveTo>
                <a:cubicBezTo>
                  <a:pt x="52" y="99"/>
                  <a:pt x="54" y="94"/>
                  <a:pt x="58" y="91"/>
                </a:cubicBezTo>
                <a:cubicBezTo>
                  <a:pt x="59" y="89"/>
                  <a:pt x="61" y="88"/>
                  <a:pt x="62" y="87"/>
                </a:cubicBezTo>
                <a:cubicBezTo>
                  <a:pt x="61" y="86"/>
                  <a:pt x="60" y="86"/>
                  <a:pt x="60" y="85"/>
                </a:cubicBezTo>
                <a:cubicBezTo>
                  <a:pt x="54" y="83"/>
                  <a:pt x="53" y="78"/>
                  <a:pt x="57" y="75"/>
                </a:cubicBezTo>
                <a:cubicBezTo>
                  <a:pt x="64" y="67"/>
                  <a:pt x="67" y="58"/>
                  <a:pt x="67" y="47"/>
                </a:cubicBezTo>
                <a:cubicBezTo>
                  <a:pt x="66" y="37"/>
                  <a:pt x="60" y="31"/>
                  <a:pt x="50" y="28"/>
                </a:cubicBezTo>
                <a:cubicBezTo>
                  <a:pt x="48" y="28"/>
                  <a:pt x="46" y="28"/>
                  <a:pt x="44" y="28"/>
                </a:cubicBezTo>
                <a:cubicBezTo>
                  <a:pt x="42" y="28"/>
                  <a:pt x="40" y="28"/>
                  <a:pt x="38" y="28"/>
                </a:cubicBezTo>
                <a:cubicBezTo>
                  <a:pt x="28" y="31"/>
                  <a:pt x="21" y="37"/>
                  <a:pt x="21" y="47"/>
                </a:cubicBezTo>
                <a:cubicBezTo>
                  <a:pt x="20" y="58"/>
                  <a:pt x="23" y="67"/>
                  <a:pt x="31" y="75"/>
                </a:cubicBezTo>
                <a:cubicBezTo>
                  <a:pt x="35" y="78"/>
                  <a:pt x="33" y="83"/>
                  <a:pt x="28" y="85"/>
                </a:cubicBezTo>
                <a:cubicBezTo>
                  <a:pt x="25" y="86"/>
                  <a:pt x="23" y="87"/>
                  <a:pt x="20" y="89"/>
                </a:cubicBezTo>
                <a:cubicBezTo>
                  <a:pt x="14" y="91"/>
                  <a:pt x="9" y="95"/>
                  <a:pt x="4" y="99"/>
                </a:cubicBezTo>
                <a:cubicBezTo>
                  <a:pt x="0" y="104"/>
                  <a:pt x="0" y="110"/>
                  <a:pt x="7" y="113"/>
                </a:cubicBezTo>
                <a:cubicBezTo>
                  <a:pt x="10" y="114"/>
                  <a:pt x="12" y="115"/>
                  <a:pt x="15" y="116"/>
                </a:cubicBezTo>
                <a:cubicBezTo>
                  <a:pt x="24" y="118"/>
                  <a:pt x="33" y="118"/>
                  <a:pt x="44" y="119"/>
                </a:cubicBezTo>
                <a:cubicBezTo>
                  <a:pt x="53" y="118"/>
                  <a:pt x="60" y="118"/>
                  <a:pt x="67" y="117"/>
                </a:cubicBezTo>
                <a:cubicBezTo>
                  <a:pt x="66" y="116"/>
                  <a:pt x="64" y="116"/>
                  <a:pt x="63" y="115"/>
                </a:cubicBezTo>
                <a:cubicBezTo>
                  <a:pt x="57" y="113"/>
                  <a:pt x="54" y="108"/>
                  <a:pt x="53" y="104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8" name="Google Shape;3628;p116"/>
          <p:cNvSpPr/>
          <p:nvPr/>
        </p:nvSpPr>
        <p:spPr>
          <a:xfrm>
            <a:off x="4740275" y="5891212"/>
            <a:ext cx="600075" cy="544512"/>
          </a:xfrm>
          <a:custGeom>
            <a:avLst/>
            <a:gdLst/>
            <a:ahLst/>
            <a:cxnLst/>
            <a:rect l="l" t="t" r="r" b="b"/>
            <a:pathLst>
              <a:path w="137" h="124" extrusionOk="0">
                <a:moveTo>
                  <a:pt x="93" y="17"/>
                </a:moveTo>
                <a:cubicBezTo>
                  <a:pt x="85" y="17"/>
                  <a:pt x="85" y="17"/>
                  <a:pt x="85" y="17"/>
                </a:cubicBezTo>
                <a:cubicBezTo>
                  <a:pt x="84" y="12"/>
                  <a:pt x="81" y="8"/>
                  <a:pt x="76" y="8"/>
                </a:cubicBezTo>
                <a:cubicBezTo>
                  <a:pt x="61" y="8"/>
                  <a:pt x="61" y="8"/>
                  <a:pt x="61" y="8"/>
                </a:cubicBezTo>
                <a:cubicBezTo>
                  <a:pt x="56" y="8"/>
                  <a:pt x="52" y="12"/>
                  <a:pt x="52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4" y="7"/>
                  <a:pt x="51" y="0"/>
                  <a:pt x="59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86" y="0"/>
                  <a:pt x="93" y="7"/>
                  <a:pt x="93" y="17"/>
                </a:cubicBezTo>
                <a:close/>
                <a:moveTo>
                  <a:pt x="20" y="69"/>
                </a:moveTo>
                <a:cubicBezTo>
                  <a:pt x="55" y="69"/>
                  <a:pt x="55" y="69"/>
                  <a:pt x="55" y="69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60"/>
                  <a:pt x="58" y="57"/>
                  <a:pt x="62" y="57"/>
                </a:cubicBezTo>
                <a:cubicBezTo>
                  <a:pt x="75" y="57"/>
                  <a:pt x="75" y="57"/>
                  <a:pt x="75" y="57"/>
                </a:cubicBezTo>
                <a:cubicBezTo>
                  <a:pt x="79" y="57"/>
                  <a:pt x="82" y="60"/>
                  <a:pt x="82" y="64"/>
                </a:cubicBezTo>
                <a:cubicBezTo>
                  <a:pt x="82" y="69"/>
                  <a:pt x="82" y="69"/>
                  <a:pt x="82" y="69"/>
                </a:cubicBezTo>
                <a:cubicBezTo>
                  <a:pt x="116" y="69"/>
                  <a:pt x="116" y="69"/>
                  <a:pt x="116" y="69"/>
                </a:cubicBezTo>
                <a:cubicBezTo>
                  <a:pt x="127" y="69"/>
                  <a:pt x="136" y="60"/>
                  <a:pt x="137" y="49"/>
                </a:cubicBezTo>
                <a:cubicBezTo>
                  <a:pt x="137" y="38"/>
                  <a:pt x="137" y="38"/>
                  <a:pt x="137" y="38"/>
                </a:cubicBezTo>
                <a:cubicBezTo>
                  <a:pt x="137" y="28"/>
                  <a:pt x="130" y="20"/>
                  <a:pt x="121" y="20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110" y="20"/>
                  <a:pt x="110" y="20"/>
                  <a:pt x="110" y="20"/>
                </a:cubicBezTo>
                <a:cubicBezTo>
                  <a:pt x="104" y="20"/>
                  <a:pt x="104" y="20"/>
                  <a:pt x="104" y="20"/>
                </a:cubicBezTo>
                <a:cubicBezTo>
                  <a:pt x="98" y="20"/>
                  <a:pt x="98" y="20"/>
                  <a:pt x="98" y="20"/>
                </a:cubicBezTo>
                <a:cubicBezTo>
                  <a:pt x="94" y="20"/>
                  <a:pt x="94" y="20"/>
                  <a:pt x="94" y="20"/>
                </a:cubicBezTo>
                <a:cubicBezTo>
                  <a:pt x="84" y="20"/>
                  <a:pt x="84" y="20"/>
                  <a:pt x="84" y="20"/>
                </a:cubicBezTo>
                <a:cubicBezTo>
                  <a:pt x="52" y="20"/>
                  <a:pt x="52" y="20"/>
                  <a:pt x="52" y="20"/>
                </a:cubicBezTo>
                <a:cubicBezTo>
                  <a:pt x="43" y="20"/>
                  <a:pt x="43" y="20"/>
                  <a:pt x="43" y="20"/>
                </a:cubicBezTo>
                <a:cubicBezTo>
                  <a:pt x="32" y="20"/>
                  <a:pt x="32" y="20"/>
                  <a:pt x="32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7" y="20"/>
                  <a:pt x="0" y="28"/>
                  <a:pt x="0" y="38"/>
                </a:cubicBezTo>
                <a:cubicBezTo>
                  <a:pt x="0" y="49"/>
                  <a:pt x="0" y="49"/>
                  <a:pt x="0" y="49"/>
                </a:cubicBezTo>
                <a:cubicBezTo>
                  <a:pt x="1" y="60"/>
                  <a:pt x="10" y="69"/>
                  <a:pt x="20" y="69"/>
                </a:cubicBezTo>
                <a:close/>
                <a:moveTo>
                  <a:pt x="116" y="75"/>
                </a:moveTo>
                <a:cubicBezTo>
                  <a:pt x="82" y="75"/>
                  <a:pt x="82" y="75"/>
                  <a:pt x="82" y="75"/>
                </a:cubicBezTo>
                <a:cubicBezTo>
                  <a:pt x="82" y="80"/>
                  <a:pt x="82" y="80"/>
                  <a:pt x="82" y="80"/>
                </a:cubicBezTo>
                <a:cubicBezTo>
                  <a:pt x="82" y="83"/>
                  <a:pt x="79" y="86"/>
                  <a:pt x="75" y="86"/>
                </a:cubicBezTo>
                <a:cubicBezTo>
                  <a:pt x="62" y="86"/>
                  <a:pt x="62" y="86"/>
                  <a:pt x="62" y="86"/>
                </a:cubicBezTo>
                <a:cubicBezTo>
                  <a:pt x="58" y="86"/>
                  <a:pt x="55" y="83"/>
                  <a:pt x="55" y="80"/>
                </a:cubicBezTo>
                <a:cubicBezTo>
                  <a:pt x="55" y="75"/>
                  <a:pt x="55" y="75"/>
                  <a:pt x="55" y="75"/>
                </a:cubicBezTo>
                <a:cubicBezTo>
                  <a:pt x="20" y="75"/>
                  <a:pt x="20" y="75"/>
                  <a:pt x="20" y="75"/>
                </a:cubicBezTo>
                <a:cubicBezTo>
                  <a:pt x="12" y="75"/>
                  <a:pt x="4" y="70"/>
                  <a:pt x="0" y="63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116"/>
                  <a:pt x="7" y="124"/>
                  <a:pt x="16" y="124"/>
                </a:cubicBezTo>
                <a:cubicBezTo>
                  <a:pt x="21" y="124"/>
                  <a:pt x="21" y="124"/>
                  <a:pt x="21" y="124"/>
                </a:cubicBezTo>
                <a:cubicBezTo>
                  <a:pt x="26" y="124"/>
                  <a:pt x="26" y="124"/>
                  <a:pt x="26" y="124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104" y="124"/>
                  <a:pt x="104" y="124"/>
                  <a:pt x="104" y="124"/>
                </a:cubicBezTo>
                <a:cubicBezTo>
                  <a:pt x="110" y="124"/>
                  <a:pt x="110" y="124"/>
                  <a:pt x="110" y="124"/>
                </a:cubicBezTo>
                <a:cubicBezTo>
                  <a:pt x="113" y="124"/>
                  <a:pt x="113" y="124"/>
                  <a:pt x="113" y="124"/>
                </a:cubicBezTo>
                <a:cubicBezTo>
                  <a:pt x="121" y="124"/>
                  <a:pt x="121" y="124"/>
                  <a:pt x="121" y="124"/>
                </a:cubicBezTo>
                <a:cubicBezTo>
                  <a:pt x="130" y="124"/>
                  <a:pt x="137" y="116"/>
                  <a:pt x="137" y="105"/>
                </a:cubicBezTo>
                <a:cubicBezTo>
                  <a:pt x="137" y="63"/>
                  <a:pt x="137" y="63"/>
                  <a:pt x="137" y="63"/>
                </a:cubicBezTo>
                <a:cubicBezTo>
                  <a:pt x="133" y="70"/>
                  <a:pt x="125" y="75"/>
                  <a:pt x="116" y="75"/>
                </a:cubicBezTo>
                <a:close/>
                <a:moveTo>
                  <a:pt x="75" y="62"/>
                </a:moveTo>
                <a:cubicBezTo>
                  <a:pt x="62" y="62"/>
                  <a:pt x="62" y="62"/>
                  <a:pt x="62" y="62"/>
                </a:cubicBezTo>
                <a:cubicBezTo>
                  <a:pt x="61" y="62"/>
                  <a:pt x="60" y="63"/>
                  <a:pt x="60" y="65"/>
                </a:cubicBezTo>
                <a:cubicBezTo>
                  <a:pt x="60" y="68"/>
                  <a:pt x="60" y="68"/>
                  <a:pt x="60" y="68"/>
                </a:cubicBezTo>
                <a:cubicBezTo>
                  <a:pt x="60" y="70"/>
                  <a:pt x="60" y="70"/>
                  <a:pt x="60" y="70"/>
                </a:cubicBezTo>
                <a:cubicBezTo>
                  <a:pt x="60" y="74"/>
                  <a:pt x="60" y="74"/>
                  <a:pt x="60" y="74"/>
                </a:cubicBezTo>
                <a:cubicBezTo>
                  <a:pt x="60" y="76"/>
                  <a:pt x="60" y="76"/>
                  <a:pt x="60" y="76"/>
                </a:cubicBezTo>
                <a:cubicBezTo>
                  <a:pt x="60" y="79"/>
                  <a:pt x="60" y="79"/>
                  <a:pt x="60" y="79"/>
                </a:cubicBezTo>
                <a:cubicBezTo>
                  <a:pt x="60" y="80"/>
                  <a:pt x="61" y="82"/>
                  <a:pt x="62" y="82"/>
                </a:cubicBezTo>
                <a:cubicBezTo>
                  <a:pt x="75" y="82"/>
                  <a:pt x="75" y="82"/>
                  <a:pt x="75" y="82"/>
                </a:cubicBezTo>
                <a:cubicBezTo>
                  <a:pt x="76" y="82"/>
                  <a:pt x="77" y="80"/>
                  <a:pt x="77" y="79"/>
                </a:cubicBezTo>
                <a:cubicBezTo>
                  <a:pt x="77" y="76"/>
                  <a:pt x="77" y="76"/>
                  <a:pt x="77" y="76"/>
                </a:cubicBezTo>
                <a:cubicBezTo>
                  <a:pt x="77" y="74"/>
                  <a:pt x="77" y="74"/>
                  <a:pt x="77" y="74"/>
                </a:cubicBezTo>
                <a:cubicBezTo>
                  <a:pt x="77" y="70"/>
                  <a:pt x="77" y="70"/>
                  <a:pt x="77" y="70"/>
                </a:cubicBezTo>
                <a:cubicBezTo>
                  <a:pt x="77" y="68"/>
                  <a:pt x="77" y="68"/>
                  <a:pt x="77" y="68"/>
                </a:cubicBezTo>
                <a:cubicBezTo>
                  <a:pt x="77" y="65"/>
                  <a:pt x="77" y="65"/>
                  <a:pt x="77" y="65"/>
                </a:cubicBezTo>
                <a:cubicBezTo>
                  <a:pt x="77" y="63"/>
                  <a:pt x="76" y="62"/>
                  <a:pt x="75" y="62"/>
                </a:cubicBez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9" name="Google Shape;3629;p116"/>
          <p:cNvSpPr/>
          <p:nvPr/>
        </p:nvSpPr>
        <p:spPr>
          <a:xfrm>
            <a:off x="6899275" y="377825"/>
            <a:ext cx="546100" cy="549275"/>
          </a:xfrm>
          <a:custGeom>
            <a:avLst/>
            <a:gdLst/>
            <a:ahLst/>
            <a:cxnLst/>
            <a:rect l="l" t="t" r="r" b="b"/>
            <a:pathLst>
              <a:path w="125" h="125" extrusionOk="0">
                <a:moveTo>
                  <a:pt x="59" y="66"/>
                </a:moveTo>
                <a:cubicBezTo>
                  <a:pt x="118" y="66"/>
                  <a:pt x="118" y="66"/>
                  <a:pt x="118" y="66"/>
                </a:cubicBezTo>
                <a:cubicBezTo>
                  <a:pt x="118" y="99"/>
                  <a:pt x="91" y="125"/>
                  <a:pt x="59" y="125"/>
                </a:cubicBezTo>
                <a:cubicBezTo>
                  <a:pt x="26" y="125"/>
                  <a:pt x="0" y="99"/>
                  <a:pt x="0" y="66"/>
                </a:cubicBezTo>
                <a:cubicBezTo>
                  <a:pt x="0" y="33"/>
                  <a:pt x="26" y="7"/>
                  <a:pt x="59" y="7"/>
                </a:cubicBezTo>
                <a:lnTo>
                  <a:pt x="59" y="66"/>
                </a:lnTo>
                <a:close/>
                <a:moveTo>
                  <a:pt x="66" y="0"/>
                </a:moveTo>
                <a:cubicBezTo>
                  <a:pt x="66" y="59"/>
                  <a:pt x="66" y="59"/>
                  <a:pt x="66" y="59"/>
                </a:cubicBezTo>
                <a:cubicBezTo>
                  <a:pt x="125" y="59"/>
                  <a:pt x="125" y="59"/>
                  <a:pt x="125" y="59"/>
                </a:cubicBezTo>
                <a:cubicBezTo>
                  <a:pt x="125" y="26"/>
                  <a:pt x="99" y="0"/>
                  <a:pt x="66" y="0"/>
                </a:cubicBez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0" name="Google Shape;3630;p116"/>
          <p:cNvSpPr/>
          <p:nvPr/>
        </p:nvSpPr>
        <p:spPr>
          <a:xfrm>
            <a:off x="2673350" y="5870575"/>
            <a:ext cx="447675" cy="652462"/>
          </a:xfrm>
          <a:custGeom>
            <a:avLst/>
            <a:gdLst/>
            <a:ahLst/>
            <a:cxnLst/>
            <a:rect l="l" t="t" r="r" b="b"/>
            <a:pathLst>
              <a:path w="102" h="149" extrusionOk="0">
                <a:moveTo>
                  <a:pt x="102" y="99"/>
                </a:moveTo>
                <a:cubicBezTo>
                  <a:pt x="102" y="84"/>
                  <a:pt x="90" y="71"/>
                  <a:pt x="67" y="66"/>
                </a:cubicBezTo>
                <a:cubicBezTo>
                  <a:pt x="64" y="65"/>
                  <a:pt x="51" y="62"/>
                  <a:pt x="48" y="61"/>
                </a:cubicBezTo>
                <a:cubicBezTo>
                  <a:pt x="30" y="56"/>
                  <a:pt x="25" y="53"/>
                  <a:pt x="25" y="49"/>
                </a:cubicBezTo>
                <a:cubicBezTo>
                  <a:pt x="25" y="43"/>
                  <a:pt x="31" y="37"/>
                  <a:pt x="50" y="37"/>
                </a:cubicBezTo>
                <a:cubicBezTo>
                  <a:pt x="63" y="37"/>
                  <a:pt x="76" y="47"/>
                  <a:pt x="76" y="47"/>
                </a:cubicBezTo>
                <a:cubicBezTo>
                  <a:pt x="82" y="51"/>
                  <a:pt x="85" y="50"/>
                  <a:pt x="89" y="46"/>
                </a:cubicBezTo>
                <a:cubicBezTo>
                  <a:pt x="89" y="46"/>
                  <a:pt x="95" y="41"/>
                  <a:pt x="95" y="37"/>
                </a:cubicBezTo>
                <a:cubicBezTo>
                  <a:pt x="95" y="30"/>
                  <a:pt x="79" y="21"/>
                  <a:pt x="62" y="17"/>
                </a:cubicBezTo>
                <a:cubicBezTo>
                  <a:pt x="62" y="5"/>
                  <a:pt x="62" y="5"/>
                  <a:pt x="62" y="5"/>
                </a:cubicBezTo>
                <a:cubicBezTo>
                  <a:pt x="62" y="2"/>
                  <a:pt x="59" y="0"/>
                  <a:pt x="55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4" y="0"/>
                  <a:pt x="41" y="2"/>
                  <a:pt x="41" y="5"/>
                </a:cubicBezTo>
                <a:cubicBezTo>
                  <a:pt x="41" y="16"/>
                  <a:pt x="41" y="16"/>
                  <a:pt x="41" y="16"/>
                </a:cubicBezTo>
                <a:cubicBezTo>
                  <a:pt x="14" y="19"/>
                  <a:pt x="0" y="33"/>
                  <a:pt x="0" y="49"/>
                </a:cubicBezTo>
                <a:cubicBezTo>
                  <a:pt x="0" y="68"/>
                  <a:pt x="18" y="76"/>
                  <a:pt x="39" y="81"/>
                </a:cubicBezTo>
                <a:cubicBezTo>
                  <a:pt x="41" y="82"/>
                  <a:pt x="57" y="86"/>
                  <a:pt x="60" y="86"/>
                </a:cubicBezTo>
                <a:cubicBezTo>
                  <a:pt x="75" y="90"/>
                  <a:pt x="78" y="96"/>
                  <a:pt x="78" y="99"/>
                </a:cubicBezTo>
                <a:cubicBezTo>
                  <a:pt x="78" y="106"/>
                  <a:pt x="71" y="112"/>
                  <a:pt x="52" y="112"/>
                </a:cubicBezTo>
                <a:cubicBezTo>
                  <a:pt x="39" y="112"/>
                  <a:pt x="21" y="100"/>
                  <a:pt x="21" y="100"/>
                </a:cubicBezTo>
                <a:cubicBezTo>
                  <a:pt x="16" y="97"/>
                  <a:pt x="12" y="98"/>
                  <a:pt x="7" y="103"/>
                </a:cubicBezTo>
                <a:cubicBezTo>
                  <a:pt x="7" y="103"/>
                  <a:pt x="4" y="107"/>
                  <a:pt x="4" y="112"/>
                </a:cubicBezTo>
                <a:cubicBezTo>
                  <a:pt x="4" y="119"/>
                  <a:pt x="23" y="128"/>
                  <a:pt x="41" y="132"/>
                </a:cubicBezTo>
                <a:cubicBezTo>
                  <a:pt x="41" y="143"/>
                  <a:pt x="41" y="143"/>
                  <a:pt x="41" y="143"/>
                </a:cubicBezTo>
                <a:cubicBezTo>
                  <a:pt x="41" y="146"/>
                  <a:pt x="44" y="149"/>
                  <a:pt x="47" y="149"/>
                </a:cubicBezTo>
                <a:cubicBezTo>
                  <a:pt x="55" y="149"/>
                  <a:pt x="55" y="149"/>
                  <a:pt x="55" y="149"/>
                </a:cubicBezTo>
                <a:cubicBezTo>
                  <a:pt x="59" y="149"/>
                  <a:pt x="62" y="146"/>
                  <a:pt x="62" y="143"/>
                </a:cubicBezTo>
                <a:cubicBezTo>
                  <a:pt x="62" y="132"/>
                  <a:pt x="62" y="132"/>
                  <a:pt x="62" y="132"/>
                </a:cubicBezTo>
                <a:cubicBezTo>
                  <a:pt x="90" y="129"/>
                  <a:pt x="102" y="115"/>
                  <a:pt x="102" y="99"/>
                </a:cubicBez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1" name="Google Shape;3631;p116"/>
          <p:cNvSpPr/>
          <p:nvPr/>
        </p:nvSpPr>
        <p:spPr>
          <a:xfrm>
            <a:off x="9013825" y="5905500"/>
            <a:ext cx="573087" cy="573087"/>
          </a:xfrm>
          <a:custGeom>
            <a:avLst/>
            <a:gdLst/>
            <a:ahLst/>
            <a:cxnLst/>
            <a:rect l="l" t="t" r="r" b="b"/>
            <a:pathLst>
              <a:path w="131" h="131" extrusionOk="0">
                <a:moveTo>
                  <a:pt x="129" y="56"/>
                </a:moveTo>
                <a:cubicBezTo>
                  <a:pt x="112" y="53"/>
                  <a:pt x="112" y="53"/>
                  <a:pt x="112" y="53"/>
                </a:cubicBezTo>
                <a:cubicBezTo>
                  <a:pt x="111" y="49"/>
                  <a:pt x="109" y="45"/>
                  <a:pt x="107" y="41"/>
                </a:cubicBezTo>
                <a:cubicBezTo>
                  <a:pt x="117" y="27"/>
                  <a:pt x="117" y="27"/>
                  <a:pt x="117" y="27"/>
                </a:cubicBezTo>
                <a:cubicBezTo>
                  <a:pt x="118" y="26"/>
                  <a:pt x="117" y="25"/>
                  <a:pt x="117" y="24"/>
                </a:cubicBezTo>
                <a:cubicBezTo>
                  <a:pt x="107" y="14"/>
                  <a:pt x="107" y="14"/>
                  <a:pt x="107" y="14"/>
                </a:cubicBezTo>
                <a:cubicBezTo>
                  <a:pt x="106" y="13"/>
                  <a:pt x="104" y="13"/>
                  <a:pt x="103" y="14"/>
                </a:cubicBezTo>
                <a:cubicBezTo>
                  <a:pt x="90" y="24"/>
                  <a:pt x="90" y="24"/>
                  <a:pt x="90" y="24"/>
                </a:cubicBezTo>
                <a:cubicBezTo>
                  <a:pt x="86" y="21"/>
                  <a:pt x="82" y="20"/>
                  <a:pt x="77" y="18"/>
                </a:cubicBezTo>
                <a:cubicBezTo>
                  <a:pt x="75" y="2"/>
                  <a:pt x="75" y="2"/>
                  <a:pt x="75" y="2"/>
                </a:cubicBezTo>
                <a:cubicBezTo>
                  <a:pt x="75" y="1"/>
                  <a:pt x="73" y="0"/>
                  <a:pt x="72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7" y="0"/>
                  <a:pt x="56" y="1"/>
                  <a:pt x="56" y="2"/>
                </a:cubicBezTo>
                <a:cubicBezTo>
                  <a:pt x="53" y="18"/>
                  <a:pt x="53" y="18"/>
                  <a:pt x="53" y="18"/>
                </a:cubicBezTo>
                <a:cubicBezTo>
                  <a:pt x="49" y="20"/>
                  <a:pt x="45" y="21"/>
                  <a:pt x="41" y="24"/>
                </a:cubicBezTo>
                <a:cubicBezTo>
                  <a:pt x="27" y="14"/>
                  <a:pt x="27" y="14"/>
                  <a:pt x="27" y="14"/>
                </a:cubicBezTo>
                <a:cubicBezTo>
                  <a:pt x="26" y="13"/>
                  <a:pt x="25" y="13"/>
                  <a:pt x="24" y="14"/>
                </a:cubicBezTo>
                <a:cubicBezTo>
                  <a:pt x="14" y="24"/>
                  <a:pt x="14" y="24"/>
                  <a:pt x="14" y="24"/>
                </a:cubicBezTo>
                <a:cubicBezTo>
                  <a:pt x="13" y="25"/>
                  <a:pt x="13" y="26"/>
                  <a:pt x="14" y="27"/>
                </a:cubicBezTo>
                <a:cubicBezTo>
                  <a:pt x="24" y="41"/>
                  <a:pt x="24" y="41"/>
                  <a:pt x="24" y="41"/>
                </a:cubicBezTo>
                <a:cubicBezTo>
                  <a:pt x="21" y="45"/>
                  <a:pt x="20" y="49"/>
                  <a:pt x="19" y="53"/>
                </a:cubicBezTo>
                <a:cubicBezTo>
                  <a:pt x="2" y="56"/>
                  <a:pt x="2" y="56"/>
                  <a:pt x="2" y="56"/>
                </a:cubicBezTo>
                <a:cubicBezTo>
                  <a:pt x="1" y="56"/>
                  <a:pt x="0" y="57"/>
                  <a:pt x="0" y="59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3"/>
                  <a:pt x="1" y="75"/>
                  <a:pt x="2" y="75"/>
                </a:cubicBezTo>
                <a:cubicBezTo>
                  <a:pt x="19" y="77"/>
                  <a:pt x="19" y="77"/>
                  <a:pt x="19" y="77"/>
                </a:cubicBezTo>
                <a:cubicBezTo>
                  <a:pt x="20" y="82"/>
                  <a:pt x="21" y="86"/>
                  <a:pt x="24" y="90"/>
                </a:cubicBezTo>
                <a:cubicBezTo>
                  <a:pt x="14" y="103"/>
                  <a:pt x="14" y="103"/>
                  <a:pt x="14" y="103"/>
                </a:cubicBezTo>
                <a:cubicBezTo>
                  <a:pt x="13" y="104"/>
                  <a:pt x="13" y="106"/>
                  <a:pt x="14" y="107"/>
                </a:cubicBezTo>
                <a:cubicBezTo>
                  <a:pt x="24" y="116"/>
                  <a:pt x="24" y="116"/>
                  <a:pt x="24" y="116"/>
                </a:cubicBezTo>
                <a:cubicBezTo>
                  <a:pt x="25" y="117"/>
                  <a:pt x="26" y="117"/>
                  <a:pt x="27" y="117"/>
                </a:cubicBezTo>
                <a:cubicBezTo>
                  <a:pt x="41" y="107"/>
                  <a:pt x="41" y="107"/>
                  <a:pt x="41" y="107"/>
                </a:cubicBezTo>
                <a:cubicBezTo>
                  <a:pt x="45" y="109"/>
                  <a:pt x="49" y="111"/>
                  <a:pt x="53" y="112"/>
                </a:cubicBezTo>
                <a:cubicBezTo>
                  <a:pt x="56" y="128"/>
                  <a:pt x="56" y="128"/>
                  <a:pt x="56" y="128"/>
                </a:cubicBezTo>
                <a:cubicBezTo>
                  <a:pt x="56" y="130"/>
                  <a:pt x="57" y="131"/>
                  <a:pt x="59" y="131"/>
                </a:cubicBezTo>
                <a:cubicBezTo>
                  <a:pt x="72" y="131"/>
                  <a:pt x="72" y="131"/>
                  <a:pt x="72" y="131"/>
                </a:cubicBezTo>
                <a:cubicBezTo>
                  <a:pt x="73" y="131"/>
                  <a:pt x="75" y="130"/>
                  <a:pt x="75" y="128"/>
                </a:cubicBezTo>
                <a:cubicBezTo>
                  <a:pt x="77" y="112"/>
                  <a:pt x="77" y="112"/>
                  <a:pt x="77" y="112"/>
                </a:cubicBezTo>
                <a:cubicBezTo>
                  <a:pt x="82" y="111"/>
                  <a:pt x="86" y="109"/>
                  <a:pt x="90" y="107"/>
                </a:cubicBezTo>
                <a:cubicBezTo>
                  <a:pt x="103" y="117"/>
                  <a:pt x="103" y="117"/>
                  <a:pt x="103" y="117"/>
                </a:cubicBezTo>
                <a:cubicBezTo>
                  <a:pt x="104" y="117"/>
                  <a:pt x="106" y="117"/>
                  <a:pt x="107" y="116"/>
                </a:cubicBezTo>
                <a:cubicBezTo>
                  <a:pt x="117" y="107"/>
                  <a:pt x="117" y="107"/>
                  <a:pt x="117" y="107"/>
                </a:cubicBezTo>
                <a:cubicBezTo>
                  <a:pt x="117" y="106"/>
                  <a:pt x="118" y="104"/>
                  <a:pt x="117" y="103"/>
                </a:cubicBezTo>
                <a:cubicBezTo>
                  <a:pt x="107" y="90"/>
                  <a:pt x="107" y="90"/>
                  <a:pt x="107" y="90"/>
                </a:cubicBezTo>
                <a:cubicBezTo>
                  <a:pt x="109" y="86"/>
                  <a:pt x="111" y="82"/>
                  <a:pt x="112" y="77"/>
                </a:cubicBezTo>
                <a:cubicBezTo>
                  <a:pt x="129" y="75"/>
                  <a:pt x="129" y="75"/>
                  <a:pt x="129" y="75"/>
                </a:cubicBezTo>
                <a:cubicBezTo>
                  <a:pt x="130" y="75"/>
                  <a:pt x="131" y="73"/>
                  <a:pt x="131" y="72"/>
                </a:cubicBezTo>
                <a:cubicBezTo>
                  <a:pt x="131" y="59"/>
                  <a:pt x="131" y="59"/>
                  <a:pt x="131" y="59"/>
                </a:cubicBezTo>
                <a:cubicBezTo>
                  <a:pt x="131" y="57"/>
                  <a:pt x="130" y="56"/>
                  <a:pt x="129" y="56"/>
                </a:cubicBezTo>
                <a:close/>
                <a:moveTo>
                  <a:pt x="65" y="89"/>
                </a:moveTo>
                <a:cubicBezTo>
                  <a:pt x="52" y="89"/>
                  <a:pt x="41" y="79"/>
                  <a:pt x="41" y="65"/>
                </a:cubicBezTo>
                <a:cubicBezTo>
                  <a:pt x="41" y="52"/>
                  <a:pt x="52" y="41"/>
                  <a:pt x="65" y="41"/>
                </a:cubicBezTo>
                <a:cubicBezTo>
                  <a:pt x="79" y="41"/>
                  <a:pt x="90" y="52"/>
                  <a:pt x="90" y="65"/>
                </a:cubicBezTo>
                <a:cubicBezTo>
                  <a:pt x="90" y="79"/>
                  <a:pt x="79" y="89"/>
                  <a:pt x="65" y="89"/>
                </a:cubicBez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2" name="Google Shape;3632;p116"/>
          <p:cNvSpPr txBox="1"/>
          <p:nvPr/>
        </p:nvSpPr>
        <p:spPr>
          <a:xfrm>
            <a:off x="5399087" y="5930900"/>
            <a:ext cx="1093787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</a:pPr>
            <a:r>
              <a:rPr lang="en-US" sz="10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3633" name="Google Shape;3633;p116"/>
          <p:cNvSpPr txBox="1"/>
          <p:nvPr/>
        </p:nvSpPr>
        <p:spPr>
          <a:xfrm>
            <a:off x="7618412" y="5935662"/>
            <a:ext cx="1093787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</a:pPr>
            <a:r>
              <a:rPr lang="en-US" sz="10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3634" name="Google Shape;3634;p116"/>
          <p:cNvSpPr txBox="1"/>
          <p:nvPr/>
        </p:nvSpPr>
        <p:spPr>
          <a:xfrm>
            <a:off x="9652000" y="5924550"/>
            <a:ext cx="1093787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</a:pPr>
            <a:r>
              <a:rPr lang="en-US" sz="10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3635" name="Google Shape;3635;p116"/>
          <p:cNvSpPr txBox="1"/>
          <p:nvPr/>
        </p:nvSpPr>
        <p:spPr>
          <a:xfrm>
            <a:off x="7815262" y="358775"/>
            <a:ext cx="1093787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</a:pPr>
            <a:r>
              <a:rPr lang="en-US" sz="10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3636" name="Google Shape;3636;p116"/>
          <p:cNvSpPr txBox="1"/>
          <p:nvPr/>
        </p:nvSpPr>
        <p:spPr>
          <a:xfrm>
            <a:off x="5738812" y="354012"/>
            <a:ext cx="1093787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</a:pPr>
            <a:r>
              <a:rPr lang="en-US" sz="10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3637" name="Google Shape;3637;p116"/>
          <p:cNvSpPr txBox="1"/>
          <p:nvPr/>
        </p:nvSpPr>
        <p:spPr>
          <a:xfrm>
            <a:off x="3387725" y="366712"/>
            <a:ext cx="1095375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</a:pPr>
            <a:r>
              <a:rPr lang="en-US" sz="10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3638" name="Google Shape;3638;p116"/>
          <p:cNvSpPr txBox="1"/>
          <p:nvPr/>
        </p:nvSpPr>
        <p:spPr>
          <a:xfrm>
            <a:off x="1420812" y="336550"/>
            <a:ext cx="1093787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</a:pPr>
            <a:r>
              <a:rPr lang="en-US" sz="10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7" name="Google Shape;4857;p119"/>
          <p:cNvSpPr txBox="1"/>
          <p:nvPr/>
        </p:nvSpPr>
        <p:spPr>
          <a:xfrm>
            <a:off x="7937" y="1587"/>
            <a:ext cx="12165012" cy="6856412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8" name="Google Shape;4858;p119"/>
          <p:cNvSpPr txBox="1"/>
          <p:nvPr/>
        </p:nvSpPr>
        <p:spPr>
          <a:xfrm>
            <a:off x="1479550" y="660400"/>
            <a:ext cx="768350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B5CB"/>
              </a:buClr>
              <a:buSzPts val="1200"/>
              <a:buFont typeface="Montserrat"/>
              <a:buNone/>
            </a:pPr>
            <a:r>
              <a:rPr lang="en-US" sz="1200" b="0" i="0" u="none">
                <a:solidFill>
                  <a:srgbClr val="71B5CB"/>
                </a:solidFill>
                <a:latin typeface="Montserrat"/>
                <a:ea typeface="Montserrat"/>
                <a:cs typeface="Montserrat"/>
                <a:sym typeface="Montserrat"/>
              </a:rPr>
              <a:t>JANUARY</a:t>
            </a:r>
            <a:endParaRPr/>
          </a:p>
        </p:txBody>
      </p:sp>
      <p:sp>
        <p:nvSpPr>
          <p:cNvPr id="4859" name="Google Shape;4859;p119"/>
          <p:cNvSpPr txBox="1"/>
          <p:nvPr/>
        </p:nvSpPr>
        <p:spPr>
          <a:xfrm>
            <a:off x="4225925" y="660400"/>
            <a:ext cx="855662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B5CB"/>
              </a:buClr>
              <a:buSzPts val="1200"/>
              <a:buFont typeface="Montserrat"/>
              <a:buNone/>
            </a:pPr>
            <a:r>
              <a:rPr lang="en-US" sz="1200" b="0" i="0" u="none">
                <a:solidFill>
                  <a:srgbClr val="71B5CB"/>
                </a:solidFill>
                <a:latin typeface="Montserrat"/>
                <a:ea typeface="Montserrat"/>
                <a:cs typeface="Montserrat"/>
                <a:sym typeface="Montserrat"/>
              </a:rPr>
              <a:t>FEBRUARY</a:t>
            </a:r>
            <a:endParaRPr/>
          </a:p>
        </p:txBody>
      </p:sp>
      <p:sp>
        <p:nvSpPr>
          <p:cNvPr id="4860" name="Google Shape;4860;p119"/>
          <p:cNvSpPr txBox="1"/>
          <p:nvPr/>
        </p:nvSpPr>
        <p:spPr>
          <a:xfrm>
            <a:off x="7162800" y="660400"/>
            <a:ext cx="611187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B5CB"/>
              </a:buClr>
              <a:buSzPts val="1200"/>
              <a:buFont typeface="Montserrat"/>
              <a:buNone/>
            </a:pPr>
            <a:r>
              <a:rPr lang="en-US" sz="1200" b="0" i="0" u="none">
                <a:solidFill>
                  <a:srgbClr val="71B5CB"/>
                </a:solidFill>
                <a:latin typeface="Montserrat"/>
                <a:ea typeface="Montserrat"/>
                <a:cs typeface="Montserrat"/>
                <a:sym typeface="Montserrat"/>
              </a:rPr>
              <a:t>MARCH</a:t>
            </a:r>
            <a:endParaRPr/>
          </a:p>
        </p:txBody>
      </p:sp>
      <p:sp>
        <p:nvSpPr>
          <p:cNvPr id="4861" name="Google Shape;4861;p119"/>
          <p:cNvSpPr txBox="1"/>
          <p:nvPr/>
        </p:nvSpPr>
        <p:spPr>
          <a:xfrm>
            <a:off x="10033000" y="660400"/>
            <a:ext cx="466725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B5CB"/>
              </a:buClr>
              <a:buSzPts val="1200"/>
              <a:buFont typeface="Montserrat"/>
              <a:buNone/>
            </a:pPr>
            <a:r>
              <a:rPr lang="en-US" sz="1200" b="0" i="0" u="none">
                <a:solidFill>
                  <a:srgbClr val="71B5CB"/>
                </a:solidFill>
                <a:latin typeface="Montserrat"/>
                <a:ea typeface="Montserrat"/>
                <a:cs typeface="Montserrat"/>
                <a:sym typeface="Montserrat"/>
              </a:rPr>
              <a:t>APRIL</a:t>
            </a:r>
            <a:endParaRPr/>
          </a:p>
        </p:txBody>
      </p:sp>
      <p:sp>
        <p:nvSpPr>
          <p:cNvPr id="4862" name="Google Shape;4862;p119"/>
          <p:cNvSpPr txBox="1"/>
          <p:nvPr/>
        </p:nvSpPr>
        <p:spPr>
          <a:xfrm>
            <a:off x="1698625" y="2706687"/>
            <a:ext cx="360362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B5CB"/>
              </a:buClr>
              <a:buSzPts val="1200"/>
              <a:buFont typeface="Montserrat"/>
              <a:buNone/>
            </a:pPr>
            <a:r>
              <a:rPr lang="en-US" sz="1200" b="0" i="0" u="none">
                <a:solidFill>
                  <a:srgbClr val="71B5CB"/>
                </a:solidFill>
                <a:latin typeface="Montserrat"/>
                <a:ea typeface="Montserrat"/>
                <a:cs typeface="Montserrat"/>
                <a:sym typeface="Montserrat"/>
              </a:rPr>
              <a:t>MAY</a:t>
            </a:r>
            <a:endParaRPr/>
          </a:p>
        </p:txBody>
      </p:sp>
      <p:sp>
        <p:nvSpPr>
          <p:cNvPr id="4863" name="Google Shape;4863;p119"/>
          <p:cNvSpPr txBox="1"/>
          <p:nvPr/>
        </p:nvSpPr>
        <p:spPr>
          <a:xfrm>
            <a:off x="4454525" y="2706687"/>
            <a:ext cx="433387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B5CB"/>
              </a:buClr>
              <a:buSzPts val="1200"/>
              <a:buFont typeface="Montserrat"/>
              <a:buNone/>
            </a:pPr>
            <a:r>
              <a:rPr lang="en-US" sz="1200" b="0" i="0" u="none">
                <a:solidFill>
                  <a:srgbClr val="71B5CB"/>
                </a:solidFill>
                <a:latin typeface="Montserrat"/>
                <a:ea typeface="Montserrat"/>
                <a:cs typeface="Montserrat"/>
                <a:sym typeface="Montserrat"/>
              </a:rPr>
              <a:t>JUNE</a:t>
            </a:r>
            <a:endParaRPr/>
          </a:p>
        </p:txBody>
      </p:sp>
      <p:sp>
        <p:nvSpPr>
          <p:cNvPr id="4864" name="Google Shape;4864;p119"/>
          <p:cNvSpPr txBox="1"/>
          <p:nvPr/>
        </p:nvSpPr>
        <p:spPr>
          <a:xfrm>
            <a:off x="7286625" y="2706687"/>
            <a:ext cx="385762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B5CB"/>
              </a:buClr>
              <a:buSzPts val="1200"/>
              <a:buFont typeface="Montserrat"/>
              <a:buNone/>
            </a:pPr>
            <a:r>
              <a:rPr lang="en-US" sz="1200" b="0" i="0" u="none">
                <a:solidFill>
                  <a:srgbClr val="71B5CB"/>
                </a:solidFill>
                <a:latin typeface="Montserrat"/>
                <a:ea typeface="Montserrat"/>
                <a:cs typeface="Montserrat"/>
                <a:sym typeface="Montserrat"/>
              </a:rPr>
              <a:t>JULY</a:t>
            </a:r>
            <a:endParaRPr/>
          </a:p>
        </p:txBody>
      </p:sp>
      <p:sp>
        <p:nvSpPr>
          <p:cNvPr id="4865" name="Google Shape;4865;p119"/>
          <p:cNvSpPr txBox="1"/>
          <p:nvPr/>
        </p:nvSpPr>
        <p:spPr>
          <a:xfrm>
            <a:off x="9937750" y="2706687"/>
            <a:ext cx="657225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B5CB"/>
              </a:buClr>
              <a:buSzPts val="1200"/>
              <a:buFont typeface="Montserrat"/>
              <a:buNone/>
            </a:pPr>
            <a:r>
              <a:rPr lang="en-US" sz="1200" b="0" i="0" u="none">
                <a:solidFill>
                  <a:srgbClr val="71B5CB"/>
                </a:solidFill>
                <a:latin typeface="Montserrat"/>
                <a:ea typeface="Montserrat"/>
                <a:cs typeface="Montserrat"/>
                <a:sym typeface="Montserrat"/>
              </a:rPr>
              <a:t>AUGUST</a:t>
            </a:r>
            <a:endParaRPr/>
          </a:p>
        </p:txBody>
      </p:sp>
      <p:sp>
        <p:nvSpPr>
          <p:cNvPr id="4866" name="Google Shape;4866;p119"/>
          <p:cNvSpPr txBox="1"/>
          <p:nvPr/>
        </p:nvSpPr>
        <p:spPr>
          <a:xfrm>
            <a:off x="1365250" y="4745037"/>
            <a:ext cx="969962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B5CB"/>
              </a:buClr>
              <a:buSzPts val="1200"/>
              <a:buFont typeface="Montserrat"/>
              <a:buNone/>
            </a:pPr>
            <a:r>
              <a:rPr lang="en-US" sz="1200" b="0" i="0" u="none">
                <a:solidFill>
                  <a:srgbClr val="71B5CB"/>
                </a:solidFill>
                <a:latin typeface="Montserrat"/>
                <a:ea typeface="Montserrat"/>
                <a:cs typeface="Montserrat"/>
                <a:sym typeface="Montserrat"/>
              </a:rPr>
              <a:t>SEPTEMBER</a:t>
            </a:r>
            <a:endParaRPr/>
          </a:p>
        </p:txBody>
      </p:sp>
      <p:sp>
        <p:nvSpPr>
          <p:cNvPr id="4867" name="Google Shape;4867;p119"/>
          <p:cNvSpPr txBox="1"/>
          <p:nvPr/>
        </p:nvSpPr>
        <p:spPr>
          <a:xfrm>
            <a:off x="4264025" y="4745037"/>
            <a:ext cx="788987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B5CB"/>
              </a:buClr>
              <a:buSzPts val="1200"/>
              <a:buFont typeface="Montserrat"/>
              <a:buNone/>
            </a:pPr>
            <a:r>
              <a:rPr lang="en-US" sz="1200" b="0" i="0" u="none">
                <a:solidFill>
                  <a:srgbClr val="71B5CB"/>
                </a:solidFill>
                <a:latin typeface="Montserrat"/>
                <a:ea typeface="Montserrat"/>
                <a:cs typeface="Montserrat"/>
                <a:sym typeface="Montserrat"/>
              </a:rPr>
              <a:t>OCTOBER</a:t>
            </a:r>
            <a:endParaRPr/>
          </a:p>
        </p:txBody>
      </p:sp>
      <p:sp>
        <p:nvSpPr>
          <p:cNvPr id="4868" name="Google Shape;4868;p119"/>
          <p:cNvSpPr txBox="1"/>
          <p:nvPr/>
        </p:nvSpPr>
        <p:spPr>
          <a:xfrm>
            <a:off x="6981825" y="4745037"/>
            <a:ext cx="939800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B5CB"/>
              </a:buClr>
              <a:buSzPts val="1200"/>
              <a:buFont typeface="Montserrat"/>
              <a:buNone/>
            </a:pPr>
            <a:r>
              <a:rPr lang="en-US" sz="1200" b="0" i="0" u="none">
                <a:solidFill>
                  <a:srgbClr val="71B5CB"/>
                </a:solidFill>
                <a:latin typeface="Montserrat"/>
                <a:ea typeface="Montserrat"/>
                <a:cs typeface="Montserrat"/>
                <a:sym typeface="Montserrat"/>
              </a:rPr>
              <a:t>NOVEMBER</a:t>
            </a:r>
            <a:endParaRPr/>
          </a:p>
        </p:txBody>
      </p:sp>
      <p:sp>
        <p:nvSpPr>
          <p:cNvPr id="4869" name="Google Shape;4869;p119"/>
          <p:cNvSpPr txBox="1"/>
          <p:nvPr/>
        </p:nvSpPr>
        <p:spPr>
          <a:xfrm>
            <a:off x="9804400" y="4745037"/>
            <a:ext cx="909637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B5CB"/>
              </a:buClr>
              <a:buSzPts val="1200"/>
              <a:buFont typeface="Montserrat"/>
              <a:buNone/>
            </a:pPr>
            <a:r>
              <a:rPr lang="en-US" sz="1200" b="0" i="0" u="none">
                <a:solidFill>
                  <a:srgbClr val="71B5CB"/>
                </a:solidFill>
                <a:latin typeface="Montserrat"/>
                <a:ea typeface="Montserrat"/>
                <a:cs typeface="Montserrat"/>
                <a:sym typeface="Montserrat"/>
              </a:rPr>
              <a:t>DECEMBER</a:t>
            </a:r>
            <a:endParaRPr/>
          </a:p>
        </p:txBody>
      </p:sp>
      <p:sp>
        <p:nvSpPr>
          <p:cNvPr id="4870" name="Google Shape;4870;p119"/>
          <p:cNvSpPr txBox="1"/>
          <p:nvPr/>
        </p:nvSpPr>
        <p:spPr>
          <a:xfrm>
            <a:off x="909637" y="954087"/>
            <a:ext cx="23812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MON</a:t>
            </a:r>
            <a:endParaRPr/>
          </a:p>
        </p:txBody>
      </p:sp>
      <p:sp>
        <p:nvSpPr>
          <p:cNvPr id="4871" name="Google Shape;4871;p119"/>
          <p:cNvSpPr txBox="1"/>
          <p:nvPr/>
        </p:nvSpPr>
        <p:spPr>
          <a:xfrm>
            <a:off x="1222375" y="954087"/>
            <a:ext cx="19050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TUE</a:t>
            </a:r>
            <a:endParaRPr/>
          </a:p>
        </p:txBody>
      </p:sp>
      <p:sp>
        <p:nvSpPr>
          <p:cNvPr id="4872" name="Google Shape;4872;p119"/>
          <p:cNvSpPr txBox="1"/>
          <p:nvPr/>
        </p:nvSpPr>
        <p:spPr>
          <a:xfrm>
            <a:off x="1498600" y="954087"/>
            <a:ext cx="21907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WED</a:t>
            </a:r>
            <a:endParaRPr/>
          </a:p>
        </p:txBody>
      </p:sp>
      <p:sp>
        <p:nvSpPr>
          <p:cNvPr id="4873" name="Google Shape;4873;p119"/>
          <p:cNvSpPr txBox="1"/>
          <p:nvPr/>
        </p:nvSpPr>
        <p:spPr>
          <a:xfrm>
            <a:off x="1793875" y="954087"/>
            <a:ext cx="20955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THU</a:t>
            </a:r>
            <a:endParaRPr/>
          </a:p>
        </p:txBody>
      </p:sp>
      <p:sp>
        <p:nvSpPr>
          <p:cNvPr id="4874" name="Google Shape;4874;p119"/>
          <p:cNvSpPr txBox="1"/>
          <p:nvPr/>
        </p:nvSpPr>
        <p:spPr>
          <a:xfrm>
            <a:off x="2106612" y="954087"/>
            <a:ext cx="16192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FRI</a:t>
            </a:r>
            <a:endParaRPr/>
          </a:p>
        </p:txBody>
      </p:sp>
      <p:sp>
        <p:nvSpPr>
          <p:cNvPr id="4875" name="Google Shape;4875;p119"/>
          <p:cNvSpPr txBox="1"/>
          <p:nvPr/>
        </p:nvSpPr>
        <p:spPr>
          <a:xfrm>
            <a:off x="2382837" y="954087"/>
            <a:ext cx="18097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SAT</a:t>
            </a:r>
            <a:endParaRPr/>
          </a:p>
        </p:txBody>
      </p:sp>
      <p:sp>
        <p:nvSpPr>
          <p:cNvPr id="4876" name="Google Shape;4876;p119"/>
          <p:cNvSpPr txBox="1"/>
          <p:nvPr/>
        </p:nvSpPr>
        <p:spPr>
          <a:xfrm>
            <a:off x="2657475" y="954087"/>
            <a:ext cx="20955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SUN</a:t>
            </a:r>
            <a:endParaRPr/>
          </a:p>
        </p:txBody>
      </p:sp>
      <p:sp>
        <p:nvSpPr>
          <p:cNvPr id="4877" name="Google Shape;4877;p119"/>
          <p:cNvSpPr txBox="1"/>
          <p:nvPr/>
        </p:nvSpPr>
        <p:spPr>
          <a:xfrm>
            <a:off x="966787" y="1125537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30</a:t>
            </a:r>
            <a:endParaRPr/>
          </a:p>
        </p:txBody>
      </p:sp>
      <p:sp>
        <p:nvSpPr>
          <p:cNvPr id="4878" name="Google Shape;4878;p119"/>
          <p:cNvSpPr txBox="1"/>
          <p:nvPr/>
        </p:nvSpPr>
        <p:spPr>
          <a:xfrm>
            <a:off x="1250950" y="1125537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31</a:t>
            </a:r>
            <a:endParaRPr/>
          </a:p>
        </p:txBody>
      </p:sp>
      <p:sp>
        <p:nvSpPr>
          <p:cNvPr id="4879" name="Google Shape;4879;p119"/>
          <p:cNvSpPr txBox="1"/>
          <p:nvPr/>
        </p:nvSpPr>
        <p:spPr>
          <a:xfrm>
            <a:off x="1574800" y="1125537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</a:t>
            </a:r>
            <a:endParaRPr/>
          </a:p>
        </p:txBody>
      </p:sp>
      <p:sp>
        <p:nvSpPr>
          <p:cNvPr id="4880" name="Google Shape;4880;p119"/>
          <p:cNvSpPr txBox="1"/>
          <p:nvPr/>
        </p:nvSpPr>
        <p:spPr>
          <a:xfrm>
            <a:off x="1858962" y="1125537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</a:t>
            </a:r>
            <a:endParaRPr/>
          </a:p>
        </p:txBody>
      </p:sp>
      <p:sp>
        <p:nvSpPr>
          <p:cNvPr id="4881" name="Google Shape;4881;p119"/>
          <p:cNvSpPr txBox="1"/>
          <p:nvPr/>
        </p:nvSpPr>
        <p:spPr>
          <a:xfrm>
            <a:off x="2144712" y="1125537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</a:t>
            </a:r>
            <a:endParaRPr/>
          </a:p>
        </p:txBody>
      </p:sp>
      <p:sp>
        <p:nvSpPr>
          <p:cNvPr id="4882" name="Google Shape;4882;p119"/>
          <p:cNvSpPr txBox="1"/>
          <p:nvPr/>
        </p:nvSpPr>
        <p:spPr>
          <a:xfrm>
            <a:off x="2430462" y="1125537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</a:t>
            </a:r>
            <a:endParaRPr/>
          </a:p>
        </p:txBody>
      </p:sp>
      <p:sp>
        <p:nvSpPr>
          <p:cNvPr id="4883" name="Google Shape;4883;p119"/>
          <p:cNvSpPr txBox="1"/>
          <p:nvPr/>
        </p:nvSpPr>
        <p:spPr>
          <a:xfrm>
            <a:off x="2714625" y="1125537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</a:t>
            </a:r>
            <a:endParaRPr/>
          </a:p>
        </p:txBody>
      </p:sp>
      <p:sp>
        <p:nvSpPr>
          <p:cNvPr id="4884" name="Google Shape;4884;p119"/>
          <p:cNvSpPr txBox="1"/>
          <p:nvPr/>
        </p:nvSpPr>
        <p:spPr>
          <a:xfrm>
            <a:off x="995362" y="13446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</a:t>
            </a:r>
            <a:endParaRPr/>
          </a:p>
        </p:txBody>
      </p:sp>
      <p:sp>
        <p:nvSpPr>
          <p:cNvPr id="4885" name="Google Shape;4885;p119"/>
          <p:cNvSpPr txBox="1"/>
          <p:nvPr/>
        </p:nvSpPr>
        <p:spPr>
          <a:xfrm>
            <a:off x="1279525" y="13446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7</a:t>
            </a:r>
            <a:endParaRPr/>
          </a:p>
        </p:txBody>
      </p:sp>
      <p:sp>
        <p:nvSpPr>
          <p:cNvPr id="4886" name="Google Shape;4886;p119"/>
          <p:cNvSpPr txBox="1"/>
          <p:nvPr/>
        </p:nvSpPr>
        <p:spPr>
          <a:xfrm>
            <a:off x="1574800" y="13446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8</a:t>
            </a:r>
            <a:endParaRPr/>
          </a:p>
        </p:txBody>
      </p:sp>
      <p:sp>
        <p:nvSpPr>
          <p:cNvPr id="4887" name="Google Shape;4887;p119"/>
          <p:cNvSpPr txBox="1"/>
          <p:nvPr/>
        </p:nvSpPr>
        <p:spPr>
          <a:xfrm>
            <a:off x="1858962" y="13446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9</a:t>
            </a:r>
            <a:endParaRPr/>
          </a:p>
        </p:txBody>
      </p:sp>
      <p:sp>
        <p:nvSpPr>
          <p:cNvPr id="4888" name="Google Shape;4888;p119"/>
          <p:cNvSpPr txBox="1"/>
          <p:nvPr/>
        </p:nvSpPr>
        <p:spPr>
          <a:xfrm>
            <a:off x="2106612" y="13446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10</a:t>
            </a:r>
            <a:endParaRPr/>
          </a:p>
        </p:txBody>
      </p:sp>
      <p:sp>
        <p:nvSpPr>
          <p:cNvPr id="4889" name="Google Shape;4889;p119"/>
          <p:cNvSpPr txBox="1"/>
          <p:nvPr/>
        </p:nvSpPr>
        <p:spPr>
          <a:xfrm>
            <a:off x="2392362" y="13446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11</a:t>
            </a:r>
            <a:endParaRPr/>
          </a:p>
        </p:txBody>
      </p:sp>
      <p:sp>
        <p:nvSpPr>
          <p:cNvPr id="4890" name="Google Shape;4890;p119"/>
          <p:cNvSpPr txBox="1"/>
          <p:nvPr/>
        </p:nvSpPr>
        <p:spPr>
          <a:xfrm>
            <a:off x="2676525" y="13446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12</a:t>
            </a:r>
            <a:endParaRPr/>
          </a:p>
        </p:txBody>
      </p:sp>
      <p:sp>
        <p:nvSpPr>
          <p:cNvPr id="4891" name="Google Shape;4891;p119"/>
          <p:cNvSpPr txBox="1"/>
          <p:nvPr/>
        </p:nvSpPr>
        <p:spPr>
          <a:xfrm>
            <a:off x="966787" y="15541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13</a:t>
            </a:r>
            <a:endParaRPr/>
          </a:p>
        </p:txBody>
      </p:sp>
      <p:sp>
        <p:nvSpPr>
          <p:cNvPr id="4892" name="Google Shape;4892;p119"/>
          <p:cNvSpPr txBox="1"/>
          <p:nvPr/>
        </p:nvSpPr>
        <p:spPr>
          <a:xfrm>
            <a:off x="1250950" y="15541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14</a:t>
            </a:r>
            <a:endParaRPr/>
          </a:p>
        </p:txBody>
      </p:sp>
      <p:sp>
        <p:nvSpPr>
          <p:cNvPr id="4893" name="Google Shape;4893;p119"/>
          <p:cNvSpPr txBox="1"/>
          <p:nvPr/>
        </p:nvSpPr>
        <p:spPr>
          <a:xfrm>
            <a:off x="1536700" y="15541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15</a:t>
            </a:r>
            <a:endParaRPr/>
          </a:p>
        </p:txBody>
      </p:sp>
      <p:sp>
        <p:nvSpPr>
          <p:cNvPr id="4894" name="Google Shape;4894;p119"/>
          <p:cNvSpPr txBox="1"/>
          <p:nvPr/>
        </p:nvSpPr>
        <p:spPr>
          <a:xfrm>
            <a:off x="1820862" y="15541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16</a:t>
            </a:r>
            <a:endParaRPr/>
          </a:p>
        </p:txBody>
      </p:sp>
      <p:sp>
        <p:nvSpPr>
          <p:cNvPr id="4895" name="Google Shape;4895;p119"/>
          <p:cNvSpPr txBox="1"/>
          <p:nvPr/>
        </p:nvSpPr>
        <p:spPr>
          <a:xfrm>
            <a:off x="2106612" y="15541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17</a:t>
            </a:r>
            <a:endParaRPr/>
          </a:p>
        </p:txBody>
      </p:sp>
      <p:sp>
        <p:nvSpPr>
          <p:cNvPr id="4896" name="Google Shape;4896;p119"/>
          <p:cNvSpPr txBox="1"/>
          <p:nvPr/>
        </p:nvSpPr>
        <p:spPr>
          <a:xfrm>
            <a:off x="2392362" y="15541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18</a:t>
            </a:r>
            <a:endParaRPr/>
          </a:p>
        </p:txBody>
      </p:sp>
      <p:sp>
        <p:nvSpPr>
          <p:cNvPr id="4897" name="Google Shape;4897;p119"/>
          <p:cNvSpPr txBox="1"/>
          <p:nvPr/>
        </p:nvSpPr>
        <p:spPr>
          <a:xfrm>
            <a:off x="2676525" y="15541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19</a:t>
            </a:r>
            <a:endParaRPr/>
          </a:p>
        </p:txBody>
      </p:sp>
      <p:sp>
        <p:nvSpPr>
          <p:cNvPr id="4898" name="Google Shape;4898;p119"/>
          <p:cNvSpPr txBox="1"/>
          <p:nvPr/>
        </p:nvSpPr>
        <p:spPr>
          <a:xfrm>
            <a:off x="966787" y="17637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20</a:t>
            </a:r>
            <a:endParaRPr/>
          </a:p>
        </p:txBody>
      </p:sp>
      <p:sp>
        <p:nvSpPr>
          <p:cNvPr id="4899" name="Google Shape;4899;p119"/>
          <p:cNvSpPr txBox="1"/>
          <p:nvPr/>
        </p:nvSpPr>
        <p:spPr>
          <a:xfrm>
            <a:off x="1250950" y="17637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21</a:t>
            </a:r>
            <a:endParaRPr/>
          </a:p>
        </p:txBody>
      </p:sp>
      <p:sp>
        <p:nvSpPr>
          <p:cNvPr id="4900" name="Google Shape;4900;p119"/>
          <p:cNvSpPr txBox="1"/>
          <p:nvPr/>
        </p:nvSpPr>
        <p:spPr>
          <a:xfrm>
            <a:off x="1536700" y="17637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22</a:t>
            </a:r>
            <a:endParaRPr/>
          </a:p>
        </p:txBody>
      </p:sp>
      <p:sp>
        <p:nvSpPr>
          <p:cNvPr id="4901" name="Google Shape;4901;p119"/>
          <p:cNvSpPr txBox="1"/>
          <p:nvPr/>
        </p:nvSpPr>
        <p:spPr>
          <a:xfrm>
            <a:off x="1820862" y="17637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23</a:t>
            </a:r>
            <a:endParaRPr/>
          </a:p>
        </p:txBody>
      </p:sp>
      <p:sp>
        <p:nvSpPr>
          <p:cNvPr id="4902" name="Google Shape;4902;p119"/>
          <p:cNvSpPr txBox="1"/>
          <p:nvPr/>
        </p:nvSpPr>
        <p:spPr>
          <a:xfrm>
            <a:off x="2106612" y="17637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24</a:t>
            </a:r>
            <a:endParaRPr/>
          </a:p>
        </p:txBody>
      </p:sp>
      <p:sp>
        <p:nvSpPr>
          <p:cNvPr id="4903" name="Google Shape;4903;p119"/>
          <p:cNvSpPr txBox="1"/>
          <p:nvPr/>
        </p:nvSpPr>
        <p:spPr>
          <a:xfrm>
            <a:off x="2392362" y="17637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25</a:t>
            </a:r>
            <a:endParaRPr/>
          </a:p>
        </p:txBody>
      </p:sp>
      <p:sp>
        <p:nvSpPr>
          <p:cNvPr id="4904" name="Google Shape;4904;p119"/>
          <p:cNvSpPr txBox="1"/>
          <p:nvPr/>
        </p:nvSpPr>
        <p:spPr>
          <a:xfrm>
            <a:off x="2676525" y="17637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26</a:t>
            </a:r>
            <a:endParaRPr/>
          </a:p>
        </p:txBody>
      </p:sp>
      <p:sp>
        <p:nvSpPr>
          <p:cNvPr id="4905" name="Google Shape;4905;p119"/>
          <p:cNvSpPr txBox="1"/>
          <p:nvPr/>
        </p:nvSpPr>
        <p:spPr>
          <a:xfrm>
            <a:off x="966787" y="19732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27</a:t>
            </a:r>
            <a:endParaRPr/>
          </a:p>
        </p:txBody>
      </p:sp>
      <p:sp>
        <p:nvSpPr>
          <p:cNvPr id="4906" name="Google Shape;4906;p119"/>
          <p:cNvSpPr txBox="1"/>
          <p:nvPr/>
        </p:nvSpPr>
        <p:spPr>
          <a:xfrm>
            <a:off x="1250950" y="19732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28</a:t>
            </a:r>
            <a:endParaRPr/>
          </a:p>
        </p:txBody>
      </p:sp>
      <p:sp>
        <p:nvSpPr>
          <p:cNvPr id="4907" name="Google Shape;4907;p119"/>
          <p:cNvSpPr txBox="1"/>
          <p:nvPr/>
        </p:nvSpPr>
        <p:spPr>
          <a:xfrm>
            <a:off x="1536700" y="19732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29</a:t>
            </a:r>
            <a:endParaRPr/>
          </a:p>
        </p:txBody>
      </p:sp>
      <p:sp>
        <p:nvSpPr>
          <p:cNvPr id="4908" name="Google Shape;4908;p119"/>
          <p:cNvSpPr txBox="1"/>
          <p:nvPr/>
        </p:nvSpPr>
        <p:spPr>
          <a:xfrm>
            <a:off x="1820862" y="19732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30</a:t>
            </a:r>
            <a:endParaRPr/>
          </a:p>
        </p:txBody>
      </p:sp>
      <p:sp>
        <p:nvSpPr>
          <p:cNvPr id="4909" name="Google Shape;4909;p119"/>
          <p:cNvSpPr txBox="1"/>
          <p:nvPr/>
        </p:nvSpPr>
        <p:spPr>
          <a:xfrm>
            <a:off x="2106612" y="19732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31</a:t>
            </a:r>
            <a:endParaRPr/>
          </a:p>
        </p:txBody>
      </p:sp>
      <p:sp>
        <p:nvSpPr>
          <p:cNvPr id="4910" name="Google Shape;4910;p119"/>
          <p:cNvSpPr txBox="1"/>
          <p:nvPr/>
        </p:nvSpPr>
        <p:spPr>
          <a:xfrm>
            <a:off x="2430462" y="19732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</a:t>
            </a:r>
            <a:endParaRPr/>
          </a:p>
        </p:txBody>
      </p:sp>
      <p:sp>
        <p:nvSpPr>
          <p:cNvPr id="4911" name="Google Shape;4911;p119"/>
          <p:cNvSpPr txBox="1"/>
          <p:nvPr/>
        </p:nvSpPr>
        <p:spPr>
          <a:xfrm>
            <a:off x="2714625" y="19732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</a:t>
            </a:r>
            <a:endParaRPr/>
          </a:p>
        </p:txBody>
      </p:sp>
      <p:sp>
        <p:nvSpPr>
          <p:cNvPr id="4912" name="Google Shape;4912;p119"/>
          <p:cNvSpPr txBox="1"/>
          <p:nvPr/>
        </p:nvSpPr>
        <p:spPr>
          <a:xfrm>
            <a:off x="995362" y="2192337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</a:t>
            </a:r>
            <a:endParaRPr/>
          </a:p>
        </p:txBody>
      </p:sp>
      <p:sp>
        <p:nvSpPr>
          <p:cNvPr id="4913" name="Google Shape;4913;p119"/>
          <p:cNvSpPr txBox="1"/>
          <p:nvPr/>
        </p:nvSpPr>
        <p:spPr>
          <a:xfrm>
            <a:off x="1279525" y="2192337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</a:t>
            </a:r>
            <a:endParaRPr/>
          </a:p>
        </p:txBody>
      </p:sp>
      <p:sp>
        <p:nvSpPr>
          <p:cNvPr id="4914" name="Google Shape;4914;p119"/>
          <p:cNvSpPr txBox="1"/>
          <p:nvPr/>
        </p:nvSpPr>
        <p:spPr>
          <a:xfrm>
            <a:off x="1574800" y="2192337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</a:t>
            </a:r>
            <a:endParaRPr/>
          </a:p>
        </p:txBody>
      </p:sp>
      <p:sp>
        <p:nvSpPr>
          <p:cNvPr id="4915" name="Google Shape;4915;p119"/>
          <p:cNvSpPr txBox="1"/>
          <p:nvPr/>
        </p:nvSpPr>
        <p:spPr>
          <a:xfrm>
            <a:off x="1858962" y="2192337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</a:t>
            </a:r>
            <a:endParaRPr/>
          </a:p>
        </p:txBody>
      </p:sp>
      <p:sp>
        <p:nvSpPr>
          <p:cNvPr id="4916" name="Google Shape;4916;p119"/>
          <p:cNvSpPr txBox="1"/>
          <p:nvPr/>
        </p:nvSpPr>
        <p:spPr>
          <a:xfrm>
            <a:off x="2144712" y="2192337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7</a:t>
            </a:r>
            <a:endParaRPr/>
          </a:p>
        </p:txBody>
      </p:sp>
      <p:sp>
        <p:nvSpPr>
          <p:cNvPr id="4917" name="Google Shape;4917;p119"/>
          <p:cNvSpPr txBox="1"/>
          <p:nvPr/>
        </p:nvSpPr>
        <p:spPr>
          <a:xfrm>
            <a:off x="2430462" y="2192337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8</a:t>
            </a:r>
            <a:endParaRPr/>
          </a:p>
        </p:txBody>
      </p:sp>
      <p:sp>
        <p:nvSpPr>
          <p:cNvPr id="4918" name="Google Shape;4918;p119"/>
          <p:cNvSpPr txBox="1"/>
          <p:nvPr/>
        </p:nvSpPr>
        <p:spPr>
          <a:xfrm>
            <a:off x="2714625" y="2192337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9</a:t>
            </a:r>
            <a:endParaRPr/>
          </a:p>
        </p:txBody>
      </p:sp>
      <p:sp>
        <p:nvSpPr>
          <p:cNvPr id="4919" name="Google Shape;4919;p119"/>
          <p:cNvSpPr txBox="1"/>
          <p:nvPr/>
        </p:nvSpPr>
        <p:spPr>
          <a:xfrm>
            <a:off x="3713162" y="954087"/>
            <a:ext cx="23812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MON</a:t>
            </a:r>
            <a:endParaRPr/>
          </a:p>
        </p:txBody>
      </p:sp>
      <p:sp>
        <p:nvSpPr>
          <p:cNvPr id="4920" name="Google Shape;4920;p119"/>
          <p:cNvSpPr txBox="1"/>
          <p:nvPr/>
        </p:nvSpPr>
        <p:spPr>
          <a:xfrm>
            <a:off x="4025900" y="954087"/>
            <a:ext cx="19050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TUE</a:t>
            </a:r>
            <a:endParaRPr/>
          </a:p>
        </p:txBody>
      </p:sp>
      <p:sp>
        <p:nvSpPr>
          <p:cNvPr id="4921" name="Google Shape;4921;p119"/>
          <p:cNvSpPr txBox="1"/>
          <p:nvPr/>
        </p:nvSpPr>
        <p:spPr>
          <a:xfrm>
            <a:off x="4302125" y="954087"/>
            <a:ext cx="21907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WED</a:t>
            </a:r>
            <a:endParaRPr/>
          </a:p>
        </p:txBody>
      </p:sp>
      <p:sp>
        <p:nvSpPr>
          <p:cNvPr id="4922" name="Google Shape;4922;p119"/>
          <p:cNvSpPr txBox="1"/>
          <p:nvPr/>
        </p:nvSpPr>
        <p:spPr>
          <a:xfrm>
            <a:off x="4597400" y="954087"/>
            <a:ext cx="20955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THU</a:t>
            </a:r>
            <a:endParaRPr/>
          </a:p>
        </p:txBody>
      </p:sp>
      <p:sp>
        <p:nvSpPr>
          <p:cNvPr id="4923" name="Google Shape;4923;p119"/>
          <p:cNvSpPr txBox="1"/>
          <p:nvPr/>
        </p:nvSpPr>
        <p:spPr>
          <a:xfrm>
            <a:off x="4910137" y="954087"/>
            <a:ext cx="16192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FRI</a:t>
            </a:r>
            <a:endParaRPr/>
          </a:p>
        </p:txBody>
      </p:sp>
      <p:sp>
        <p:nvSpPr>
          <p:cNvPr id="4924" name="Google Shape;4924;p119"/>
          <p:cNvSpPr txBox="1"/>
          <p:nvPr/>
        </p:nvSpPr>
        <p:spPr>
          <a:xfrm>
            <a:off x="5176837" y="954087"/>
            <a:ext cx="18097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SAT</a:t>
            </a:r>
            <a:endParaRPr/>
          </a:p>
        </p:txBody>
      </p:sp>
      <p:sp>
        <p:nvSpPr>
          <p:cNvPr id="4925" name="Google Shape;4925;p119"/>
          <p:cNvSpPr txBox="1"/>
          <p:nvPr/>
        </p:nvSpPr>
        <p:spPr>
          <a:xfrm>
            <a:off x="5451475" y="954087"/>
            <a:ext cx="20955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SUN</a:t>
            </a:r>
            <a:endParaRPr/>
          </a:p>
        </p:txBody>
      </p:sp>
      <p:sp>
        <p:nvSpPr>
          <p:cNvPr id="4926" name="Google Shape;4926;p119"/>
          <p:cNvSpPr txBox="1"/>
          <p:nvPr/>
        </p:nvSpPr>
        <p:spPr>
          <a:xfrm>
            <a:off x="3760787" y="11350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27</a:t>
            </a:r>
            <a:endParaRPr/>
          </a:p>
        </p:txBody>
      </p:sp>
      <p:sp>
        <p:nvSpPr>
          <p:cNvPr id="4927" name="Google Shape;4927;p119"/>
          <p:cNvSpPr txBox="1"/>
          <p:nvPr/>
        </p:nvSpPr>
        <p:spPr>
          <a:xfrm>
            <a:off x="4044950" y="11350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28</a:t>
            </a:r>
            <a:endParaRPr/>
          </a:p>
        </p:txBody>
      </p:sp>
      <p:sp>
        <p:nvSpPr>
          <p:cNvPr id="4928" name="Google Shape;4928;p119"/>
          <p:cNvSpPr txBox="1"/>
          <p:nvPr/>
        </p:nvSpPr>
        <p:spPr>
          <a:xfrm>
            <a:off x="4330700" y="11350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29</a:t>
            </a:r>
            <a:endParaRPr/>
          </a:p>
        </p:txBody>
      </p:sp>
      <p:sp>
        <p:nvSpPr>
          <p:cNvPr id="4929" name="Google Shape;4929;p119"/>
          <p:cNvSpPr txBox="1"/>
          <p:nvPr/>
        </p:nvSpPr>
        <p:spPr>
          <a:xfrm>
            <a:off x="4616450" y="11350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30</a:t>
            </a:r>
            <a:endParaRPr/>
          </a:p>
        </p:txBody>
      </p:sp>
      <p:sp>
        <p:nvSpPr>
          <p:cNvPr id="4930" name="Google Shape;4930;p119"/>
          <p:cNvSpPr txBox="1"/>
          <p:nvPr/>
        </p:nvSpPr>
        <p:spPr>
          <a:xfrm>
            <a:off x="4900612" y="11350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31</a:t>
            </a:r>
            <a:endParaRPr/>
          </a:p>
        </p:txBody>
      </p:sp>
      <p:sp>
        <p:nvSpPr>
          <p:cNvPr id="4931" name="Google Shape;4931;p119"/>
          <p:cNvSpPr txBox="1"/>
          <p:nvPr/>
        </p:nvSpPr>
        <p:spPr>
          <a:xfrm>
            <a:off x="5224462" y="11350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</a:t>
            </a:r>
            <a:endParaRPr/>
          </a:p>
        </p:txBody>
      </p:sp>
      <p:sp>
        <p:nvSpPr>
          <p:cNvPr id="4932" name="Google Shape;4932;p119"/>
          <p:cNvSpPr txBox="1"/>
          <p:nvPr/>
        </p:nvSpPr>
        <p:spPr>
          <a:xfrm>
            <a:off x="5508625" y="11350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</a:t>
            </a:r>
            <a:endParaRPr/>
          </a:p>
        </p:txBody>
      </p:sp>
      <p:sp>
        <p:nvSpPr>
          <p:cNvPr id="4933" name="Google Shape;4933;p119"/>
          <p:cNvSpPr txBox="1"/>
          <p:nvPr/>
        </p:nvSpPr>
        <p:spPr>
          <a:xfrm>
            <a:off x="3789362" y="13446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</a:t>
            </a:r>
            <a:endParaRPr/>
          </a:p>
        </p:txBody>
      </p:sp>
      <p:sp>
        <p:nvSpPr>
          <p:cNvPr id="4934" name="Google Shape;4934;p119"/>
          <p:cNvSpPr txBox="1"/>
          <p:nvPr/>
        </p:nvSpPr>
        <p:spPr>
          <a:xfrm>
            <a:off x="4073525" y="13446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</a:t>
            </a:r>
            <a:endParaRPr/>
          </a:p>
        </p:txBody>
      </p:sp>
      <p:sp>
        <p:nvSpPr>
          <p:cNvPr id="4935" name="Google Shape;4935;p119"/>
          <p:cNvSpPr txBox="1"/>
          <p:nvPr/>
        </p:nvSpPr>
        <p:spPr>
          <a:xfrm>
            <a:off x="4359275" y="13446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</a:t>
            </a:r>
            <a:endParaRPr/>
          </a:p>
        </p:txBody>
      </p:sp>
      <p:sp>
        <p:nvSpPr>
          <p:cNvPr id="4936" name="Google Shape;4936;p119"/>
          <p:cNvSpPr txBox="1"/>
          <p:nvPr/>
        </p:nvSpPr>
        <p:spPr>
          <a:xfrm>
            <a:off x="4645025" y="13446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</a:t>
            </a:r>
            <a:endParaRPr/>
          </a:p>
        </p:txBody>
      </p:sp>
      <p:sp>
        <p:nvSpPr>
          <p:cNvPr id="4937" name="Google Shape;4937;p119"/>
          <p:cNvSpPr txBox="1"/>
          <p:nvPr/>
        </p:nvSpPr>
        <p:spPr>
          <a:xfrm>
            <a:off x="4938712" y="13446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7</a:t>
            </a:r>
            <a:endParaRPr/>
          </a:p>
        </p:txBody>
      </p:sp>
      <p:sp>
        <p:nvSpPr>
          <p:cNvPr id="4938" name="Google Shape;4938;p119"/>
          <p:cNvSpPr txBox="1"/>
          <p:nvPr/>
        </p:nvSpPr>
        <p:spPr>
          <a:xfrm>
            <a:off x="5224462" y="13446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8</a:t>
            </a:r>
            <a:endParaRPr/>
          </a:p>
        </p:txBody>
      </p:sp>
      <p:sp>
        <p:nvSpPr>
          <p:cNvPr id="4939" name="Google Shape;4939;p119"/>
          <p:cNvSpPr txBox="1"/>
          <p:nvPr/>
        </p:nvSpPr>
        <p:spPr>
          <a:xfrm>
            <a:off x="5508625" y="13446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9</a:t>
            </a:r>
            <a:endParaRPr/>
          </a:p>
        </p:txBody>
      </p:sp>
      <p:sp>
        <p:nvSpPr>
          <p:cNvPr id="4940" name="Google Shape;4940;p119"/>
          <p:cNvSpPr txBox="1"/>
          <p:nvPr/>
        </p:nvSpPr>
        <p:spPr>
          <a:xfrm>
            <a:off x="3760787" y="15541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10</a:t>
            </a:r>
            <a:endParaRPr/>
          </a:p>
        </p:txBody>
      </p:sp>
      <p:sp>
        <p:nvSpPr>
          <p:cNvPr id="4941" name="Google Shape;4941;p119"/>
          <p:cNvSpPr txBox="1"/>
          <p:nvPr/>
        </p:nvSpPr>
        <p:spPr>
          <a:xfrm>
            <a:off x="4044950" y="15541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11</a:t>
            </a:r>
            <a:endParaRPr/>
          </a:p>
        </p:txBody>
      </p:sp>
      <p:sp>
        <p:nvSpPr>
          <p:cNvPr id="4942" name="Google Shape;4942;p119"/>
          <p:cNvSpPr txBox="1"/>
          <p:nvPr/>
        </p:nvSpPr>
        <p:spPr>
          <a:xfrm>
            <a:off x="4330700" y="15541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12</a:t>
            </a:r>
            <a:endParaRPr/>
          </a:p>
        </p:txBody>
      </p:sp>
      <p:sp>
        <p:nvSpPr>
          <p:cNvPr id="4943" name="Google Shape;4943;p119"/>
          <p:cNvSpPr txBox="1"/>
          <p:nvPr/>
        </p:nvSpPr>
        <p:spPr>
          <a:xfrm>
            <a:off x="4616450" y="15541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13</a:t>
            </a:r>
            <a:endParaRPr/>
          </a:p>
        </p:txBody>
      </p:sp>
      <p:sp>
        <p:nvSpPr>
          <p:cNvPr id="4944" name="Google Shape;4944;p119"/>
          <p:cNvSpPr txBox="1"/>
          <p:nvPr/>
        </p:nvSpPr>
        <p:spPr>
          <a:xfrm>
            <a:off x="4900612" y="15541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14</a:t>
            </a:r>
            <a:endParaRPr/>
          </a:p>
        </p:txBody>
      </p:sp>
      <p:sp>
        <p:nvSpPr>
          <p:cNvPr id="4945" name="Google Shape;4945;p119"/>
          <p:cNvSpPr txBox="1"/>
          <p:nvPr/>
        </p:nvSpPr>
        <p:spPr>
          <a:xfrm>
            <a:off x="5195887" y="15541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15</a:t>
            </a:r>
            <a:endParaRPr/>
          </a:p>
        </p:txBody>
      </p:sp>
      <p:sp>
        <p:nvSpPr>
          <p:cNvPr id="4946" name="Google Shape;4946;p119"/>
          <p:cNvSpPr txBox="1"/>
          <p:nvPr/>
        </p:nvSpPr>
        <p:spPr>
          <a:xfrm>
            <a:off x="5480050" y="15541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16</a:t>
            </a:r>
            <a:endParaRPr/>
          </a:p>
        </p:txBody>
      </p:sp>
      <p:sp>
        <p:nvSpPr>
          <p:cNvPr id="4947" name="Google Shape;4947;p119"/>
          <p:cNvSpPr txBox="1"/>
          <p:nvPr/>
        </p:nvSpPr>
        <p:spPr>
          <a:xfrm>
            <a:off x="3760787" y="17637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17</a:t>
            </a:r>
            <a:endParaRPr/>
          </a:p>
        </p:txBody>
      </p:sp>
      <p:sp>
        <p:nvSpPr>
          <p:cNvPr id="4948" name="Google Shape;4948;p119"/>
          <p:cNvSpPr txBox="1"/>
          <p:nvPr/>
        </p:nvSpPr>
        <p:spPr>
          <a:xfrm>
            <a:off x="4044950" y="17637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18</a:t>
            </a:r>
            <a:endParaRPr/>
          </a:p>
        </p:txBody>
      </p:sp>
      <p:sp>
        <p:nvSpPr>
          <p:cNvPr id="4949" name="Google Shape;4949;p119"/>
          <p:cNvSpPr txBox="1"/>
          <p:nvPr/>
        </p:nvSpPr>
        <p:spPr>
          <a:xfrm>
            <a:off x="4330700" y="17637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19</a:t>
            </a:r>
            <a:endParaRPr/>
          </a:p>
        </p:txBody>
      </p:sp>
      <p:sp>
        <p:nvSpPr>
          <p:cNvPr id="4950" name="Google Shape;4950;p119"/>
          <p:cNvSpPr txBox="1"/>
          <p:nvPr/>
        </p:nvSpPr>
        <p:spPr>
          <a:xfrm>
            <a:off x="4616450" y="17637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20</a:t>
            </a:r>
            <a:endParaRPr/>
          </a:p>
        </p:txBody>
      </p:sp>
      <p:sp>
        <p:nvSpPr>
          <p:cNvPr id="4951" name="Google Shape;4951;p119"/>
          <p:cNvSpPr txBox="1"/>
          <p:nvPr/>
        </p:nvSpPr>
        <p:spPr>
          <a:xfrm>
            <a:off x="4900612" y="17637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21</a:t>
            </a:r>
            <a:endParaRPr/>
          </a:p>
        </p:txBody>
      </p:sp>
      <p:sp>
        <p:nvSpPr>
          <p:cNvPr id="4952" name="Google Shape;4952;p119"/>
          <p:cNvSpPr txBox="1"/>
          <p:nvPr/>
        </p:nvSpPr>
        <p:spPr>
          <a:xfrm>
            <a:off x="5195887" y="17637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22</a:t>
            </a:r>
            <a:endParaRPr/>
          </a:p>
        </p:txBody>
      </p:sp>
      <p:sp>
        <p:nvSpPr>
          <p:cNvPr id="4953" name="Google Shape;4953;p119"/>
          <p:cNvSpPr txBox="1"/>
          <p:nvPr/>
        </p:nvSpPr>
        <p:spPr>
          <a:xfrm>
            <a:off x="5480050" y="17637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23</a:t>
            </a:r>
            <a:endParaRPr/>
          </a:p>
        </p:txBody>
      </p:sp>
      <p:sp>
        <p:nvSpPr>
          <p:cNvPr id="4954" name="Google Shape;4954;p119"/>
          <p:cNvSpPr txBox="1"/>
          <p:nvPr/>
        </p:nvSpPr>
        <p:spPr>
          <a:xfrm>
            <a:off x="3760787" y="19732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24</a:t>
            </a:r>
            <a:endParaRPr/>
          </a:p>
        </p:txBody>
      </p:sp>
      <p:sp>
        <p:nvSpPr>
          <p:cNvPr id="4955" name="Google Shape;4955;p119"/>
          <p:cNvSpPr txBox="1"/>
          <p:nvPr/>
        </p:nvSpPr>
        <p:spPr>
          <a:xfrm>
            <a:off x="4044950" y="19732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25</a:t>
            </a:r>
            <a:endParaRPr/>
          </a:p>
        </p:txBody>
      </p:sp>
      <p:sp>
        <p:nvSpPr>
          <p:cNvPr id="4956" name="Google Shape;4956;p119"/>
          <p:cNvSpPr txBox="1"/>
          <p:nvPr/>
        </p:nvSpPr>
        <p:spPr>
          <a:xfrm>
            <a:off x="4330700" y="19732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26</a:t>
            </a:r>
            <a:endParaRPr/>
          </a:p>
        </p:txBody>
      </p:sp>
      <p:sp>
        <p:nvSpPr>
          <p:cNvPr id="4957" name="Google Shape;4957;p119"/>
          <p:cNvSpPr txBox="1"/>
          <p:nvPr/>
        </p:nvSpPr>
        <p:spPr>
          <a:xfrm>
            <a:off x="4616450" y="19732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27</a:t>
            </a:r>
            <a:endParaRPr/>
          </a:p>
        </p:txBody>
      </p:sp>
      <p:sp>
        <p:nvSpPr>
          <p:cNvPr id="4958" name="Google Shape;4958;p119"/>
          <p:cNvSpPr txBox="1"/>
          <p:nvPr/>
        </p:nvSpPr>
        <p:spPr>
          <a:xfrm>
            <a:off x="4900612" y="19732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28</a:t>
            </a:r>
            <a:endParaRPr/>
          </a:p>
        </p:txBody>
      </p:sp>
      <p:sp>
        <p:nvSpPr>
          <p:cNvPr id="4959" name="Google Shape;4959;p119"/>
          <p:cNvSpPr txBox="1"/>
          <p:nvPr/>
        </p:nvSpPr>
        <p:spPr>
          <a:xfrm>
            <a:off x="5195887" y="19732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29</a:t>
            </a:r>
            <a:endParaRPr/>
          </a:p>
        </p:txBody>
      </p:sp>
      <p:sp>
        <p:nvSpPr>
          <p:cNvPr id="4960" name="Google Shape;4960;p119"/>
          <p:cNvSpPr txBox="1"/>
          <p:nvPr/>
        </p:nvSpPr>
        <p:spPr>
          <a:xfrm>
            <a:off x="5508625" y="19732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</a:t>
            </a:r>
            <a:endParaRPr/>
          </a:p>
        </p:txBody>
      </p:sp>
      <p:sp>
        <p:nvSpPr>
          <p:cNvPr id="4961" name="Google Shape;4961;p119"/>
          <p:cNvSpPr txBox="1"/>
          <p:nvPr/>
        </p:nvSpPr>
        <p:spPr>
          <a:xfrm>
            <a:off x="3789362" y="21828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</a:t>
            </a:r>
            <a:endParaRPr/>
          </a:p>
        </p:txBody>
      </p:sp>
      <p:sp>
        <p:nvSpPr>
          <p:cNvPr id="4962" name="Google Shape;4962;p119"/>
          <p:cNvSpPr txBox="1"/>
          <p:nvPr/>
        </p:nvSpPr>
        <p:spPr>
          <a:xfrm>
            <a:off x="4073525" y="21828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</a:t>
            </a:r>
            <a:endParaRPr/>
          </a:p>
        </p:txBody>
      </p:sp>
      <p:sp>
        <p:nvSpPr>
          <p:cNvPr id="4963" name="Google Shape;4963;p119"/>
          <p:cNvSpPr txBox="1"/>
          <p:nvPr/>
        </p:nvSpPr>
        <p:spPr>
          <a:xfrm>
            <a:off x="4359275" y="21828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</a:t>
            </a:r>
            <a:endParaRPr/>
          </a:p>
        </p:txBody>
      </p:sp>
      <p:sp>
        <p:nvSpPr>
          <p:cNvPr id="4964" name="Google Shape;4964;p119"/>
          <p:cNvSpPr txBox="1"/>
          <p:nvPr/>
        </p:nvSpPr>
        <p:spPr>
          <a:xfrm>
            <a:off x="4645025" y="21828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</a:t>
            </a:r>
            <a:endParaRPr/>
          </a:p>
        </p:txBody>
      </p:sp>
      <p:sp>
        <p:nvSpPr>
          <p:cNvPr id="4965" name="Google Shape;4965;p119"/>
          <p:cNvSpPr txBox="1"/>
          <p:nvPr/>
        </p:nvSpPr>
        <p:spPr>
          <a:xfrm>
            <a:off x="4938712" y="21828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</a:t>
            </a:r>
            <a:endParaRPr/>
          </a:p>
        </p:txBody>
      </p:sp>
      <p:sp>
        <p:nvSpPr>
          <p:cNvPr id="4966" name="Google Shape;4966;p119"/>
          <p:cNvSpPr txBox="1"/>
          <p:nvPr/>
        </p:nvSpPr>
        <p:spPr>
          <a:xfrm>
            <a:off x="5224462" y="21828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7</a:t>
            </a:r>
            <a:endParaRPr/>
          </a:p>
        </p:txBody>
      </p:sp>
      <p:sp>
        <p:nvSpPr>
          <p:cNvPr id="4967" name="Google Shape;4967;p119"/>
          <p:cNvSpPr txBox="1"/>
          <p:nvPr/>
        </p:nvSpPr>
        <p:spPr>
          <a:xfrm>
            <a:off x="5508625" y="21828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8</a:t>
            </a:r>
            <a:endParaRPr/>
          </a:p>
        </p:txBody>
      </p:sp>
      <p:sp>
        <p:nvSpPr>
          <p:cNvPr id="4968" name="Google Shape;4968;p119"/>
          <p:cNvSpPr txBox="1"/>
          <p:nvPr/>
        </p:nvSpPr>
        <p:spPr>
          <a:xfrm>
            <a:off x="6516687" y="954087"/>
            <a:ext cx="23812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MON</a:t>
            </a:r>
            <a:endParaRPr/>
          </a:p>
        </p:txBody>
      </p:sp>
      <p:sp>
        <p:nvSpPr>
          <p:cNvPr id="4969" name="Google Shape;4969;p119"/>
          <p:cNvSpPr txBox="1"/>
          <p:nvPr/>
        </p:nvSpPr>
        <p:spPr>
          <a:xfrm>
            <a:off x="6829425" y="954087"/>
            <a:ext cx="19050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TUE</a:t>
            </a:r>
            <a:endParaRPr/>
          </a:p>
        </p:txBody>
      </p:sp>
      <p:sp>
        <p:nvSpPr>
          <p:cNvPr id="4970" name="Google Shape;4970;p119"/>
          <p:cNvSpPr txBox="1"/>
          <p:nvPr/>
        </p:nvSpPr>
        <p:spPr>
          <a:xfrm>
            <a:off x="7096125" y="954087"/>
            <a:ext cx="21907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WED</a:t>
            </a:r>
            <a:endParaRPr/>
          </a:p>
        </p:txBody>
      </p:sp>
      <p:sp>
        <p:nvSpPr>
          <p:cNvPr id="4971" name="Google Shape;4971;p119"/>
          <p:cNvSpPr txBox="1"/>
          <p:nvPr/>
        </p:nvSpPr>
        <p:spPr>
          <a:xfrm>
            <a:off x="7391400" y="954087"/>
            <a:ext cx="20955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THU</a:t>
            </a:r>
            <a:endParaRPr/>
          </a:p>
        </p:txBody>
      </p:sp>
      <p:sp>
        <p:nvSpPr>
          <p:cNvPr id="4972" name="Google Shape;4972;p119"/>
          <p:cNvSpPr txBox="1"/>
          <p:nvPr/>
        </p:nvSpPr>
        <p:spPr>
          <a:xfrm>
            <a:off x="7704137" y="954087"/>
            <a:ext cx="16192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FRI</a:t>
            </a:r>
            <a:endParaRPr/>
          </a:p>
        </p:txBody>
      </p:sp>
      <p:sp>
        <p:nvSpPr>
          <p:cNvPr id="4973" name="Google Shape;4973;p119"/>
          <p:cNvSpPr txBox="1"/>
          <p:nvPr/>
        </p:nvSpPr>
        <p:spPr>
          <a:xfrm>
            <a:off x="7980362" y="954087"/>
            <a:ext cx="18097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SAT</a:t>
            </a:r>
            <a:endParaRPr/>
          </a:p>
        </p:txBody>
      </p:sp>
      <p:sp>
        <p:nvSpPr>
          <p:cNvPr id="4974" name="Google Shape;4974;p119"/>
          <p:cNvSpPr txBox="1"/>
          <p:nvPr/>
        </p:nvSpPr>
        <p:spPr>
          <a:xfrm>
            <a:off x="8255000" y="954087"/>
            <a:ext cx="20955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SUN</a:t>
            </a:r>
            <a:endParaRPr/>
          </a:p>
        </p:txBody>
      </p:sp>
      <p:sp>
        <p:nvSpPr>
          <p:cNvPr id="4975" name="Google Shape;4975;p119"/>
          <p:cNvSpPr txBox="1"/>
          <p:nvPr/>
        </p:nvSpPr>
        <p:spPr>
          <a:xfrm>
            <a:off x="6564312" y="11350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26</a:t>
            </a:r>
            <a:endParaRPr/>
          </a:p>
        </p:txBody>
      </p:sp>
      <p:sp>
        <p:nvSpPr>
          <p:cNvPr id="4976" name="Google Shape;4976;p119"/>
          <p:cNvSpPr txBox="1"/>
          <p:nvPr/>
        </p:nvSpPr>
        <p:spPr>
          <a:xfrm>
            <a:off x="6848475" y="11350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27</a:t>
            </a:r>
            <a:endParaRPr/>
          </a:p>
        </p:txBody>
      </p:sp>
      <p:sp>
        <p:nvSpPr>
          <p:cNvPr id="4977" name="Google Shape;4977;p119"/>
          <p:cNvSpPr txBox="1"/>
          <p:nvPr/>
        </p:nvSpPr>
        <p:spPr>
          <a:xfrm>
            <a:off x="7134225" y="11350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28</a:t>
            </a:r>
            <a:endParaRPr/>
          </a:p>
        </p:txBody>
      </p:sp>
      <p:sp>
        <p:nvSpPr>
          <p:cNvPr id="4978" name="Google Shape;4978;p119"/>
          <p:cNvSpPr txBox="1"/>
          <p:nvPr/>
        </p:nvSpPr>
        <p:spPr>
          <a:xfrm>
            <a:off x="7419975" y="11350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29</a:t>
            </a:r>
            <a:endParaRPr/>
          </a:p>
        </p:txBody>
      </p:sp>
      <p:sp>
        <p:nvSpPr>
          <p:cNvPr id="4979" name="Google Shape;4979;p119"/>
          <p:cNvSpPr txBox="1"/>
          <p:nvPr/>
        </p:nvSpPr>
        <p:spPr>
          <a:xfrm>
            <a:off x="7694612" y="11350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30</a:t>
            </a:r>
            <a:endParaRPr/>
          </a:p>
        </p:txBody>
      </p:sp>
      <p:sp>
        <p:nvSpPr>
          <p:cNvPr id="4980" name="Google Shape;4980;p119"/>
          <p:cNvSpPr txBox="1"/>
          <p:nvPr/>
        </p:nvSpPr>
        <p:spPr>
          <a:xfrm>
            <a:off x="7980362" y="11350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31</a:t>
            </a:r>
            <a:endParaRPr/>
          </a:p>
        </p:txBody>
      </p:sp>
      <p:sp>
        <p:nvSpPr>
          <p:cNvPr id="4981" name="Google Shape;4981;p119"/>
          <p:cNvSpPr txBox="1"/>
          <p:nvPr/>
        </p:nvSpPr>
        <p:spPr>
          <a:xfrm>
            <a:off x="8302625" y="11350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</a:t>
            </a:r>
            <a:endParaRPr/>
          </a:p>
        </p:txBody>
      </p:sp>
      <p:sp>
        <p:nvSpPr>
          <p:cNvPr id="4982" name="Google Shape;4982;p119"/>
          <p:cNvSpPr txBox="1"/>
          <p:nvPr/>
        </p:nvSpPr>
        <p:spPr>
          <a:xfrm>
            <a:off x="6592887" y="13446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</a:t>
            </a:r>
            <a:endParaRPr/>
          </a:p>
        </p:txBody>
      </p:sp>
      <p:sp>
        <p:nvSpPr>
          <p:cNvPr id="4983" name="Google Shape;4983;p119"/>
          <p:cNvSpPr txBox="1"/>
          <p:nvPr/>
        </p:nvSpPr>
        <p:spPr>
          <a:xfrm>
            <a:off x="6877050" y="13446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</a:t>
            </a:r>
            <a:endParaRPr/>
          </a:p>
        </p:txBody>
      </p:sp>
      <p:sp>
        <p:nvSpPr>
          <p:cNvPr id="4984" name="Google Shape;4984;p119"/>
          <p:cNvSpPr txBox="1"/>
          <p:nvPr/>
        </p:nvSpPr>
        <p:spPr>
          <a:xfrm>
            <a:off x="7162800" y="13446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</a:t>
            </a:r>
            <a:endParaRPr/>
          </a:p>
        </p:txBody>
      </p:sp>
      <p:sp>
        <p:nvSpPr>
          <p:cNvPr id="4985" name="Google Shape;4985;p119"/>
          <p:cNvSpPr txBox="1"/>
          <p:nvPr/>
        </p:nvSpPr>
        <p:spPr>
          <a:xfrm>
            <a:off x="7448550" y="13446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</a:t>
            </a:r>
            <a:endParaRPr/>
          </a:p>
        </p:txBody>
      </p:sp>
      <p:sp>
        <p:nvSpPr>
          <p:cNvPr id="4986" name="Google Shape;4986;p119"/>
          <p:cNvSpPr txBox="1"/>
          <p:nvPr/>
        </p:nvSpPr>
        <p:spPr>
          <a:xfrm>
            <a:off x="7732712" y="13446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</a:t>
            </a:r>
            <a:endParaRPr/>
          </a:p>
        </p:txBody>
      </p:sp>
      <p:sp>
        <p:nvSpPr>
          <p:cNvPr id="4987" name="Google Shape;4987;p119"/>
          <p:cNvSpPr txBox="1"/>
          <p:nvPr/>
        </p:nvSpPr>
        <p:spPr>
          <a:xfrm>
            <a:off x="8018462" y="13446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7</a:t>
            </a:r>
            <a:endParaRPr/>
          </a:p>
        </p:txBody>
      </p:sp>
      <p:sp>
        <p:nvSpPr>
          <p:cNvPr id="4988" name="Google Shape;4988;p119"/>
          <p:cNvSpPr txBox="1"/>
          <p:nvPr/>
        </p:nvSpPr>
        <p:spPr>
          <a:xfrm>
            <a:off x="8302625" y="13446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8</a:t>
            </a:r>
            <a:endParaRPr/>
          </a:p>
        </p:txBody>
      </p:sp>
      <p:sp>
        <p:nvSpPr>
          <p:cNvPr id="4989" name="Google Shape;4989;p119"/>
          <p:cNvSpPr txBox="1"/>
          <p:nvPr/>
        </p:nvSpPr>
        <p:spPr>
          <a:xfrm>
            <a:off x="6592887" y="15541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9</a:t>
            </a:r>
            <a:endParaRPr/>
          </a:p>
        </p:txBody>
      </p:sp>
      <p:sp>
        <p:nvSpPr>
          <p:cNvPr id="4990" name="Google Shape;4990;p119"/>
          <p:cNvSpPr txBox="1"/>
          <p:nvPr/>
        </p:nvSpPr>
        <p:spPr>
          <a:xfrm>
            <a:off x="6848475" y="15541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10</a:t>
            </a:r>
            <a:endParaRPr/>
          </a:p>
        </p:txBody>
      </p:sp>
      <p:sp>
        <p:nvSpPr>
          <p:cNvPr id="4991" name="Google Shape;4991;p119"/>
          <p:cNvSpPr txBox="1"/>
          <p:nvPr/>
        </p:nvSpPr>
        <p:spPr>
          <a:xfrm>
            <a:off x="7134225" y="15541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11</a:t>
            </a:r>
            <a:endParaRPr/>
          </a:p>
        </p:txBody>
      </p:sp>
      <p:sp>
        <p:nvSpPr>
          <p:cNvPr id="4992" name="Google Shape;4992;p119"/>
          <p:cNvSpPr txBox="1"/>
          <p:nvPr/>
        </p:nvSpPr>
        <p:spPr>
          <a:xfrm>
            <a:off x="7419975" y="15541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12</a:t>
            </a:r>
            <a:endParaRPr/>
          </a:p>
        </p:txBody>
      </p:sp>
      <p:sp>
        <p:nvSpPr>
          <p:cNvPr id="4993" name="Google Shape;4993;p119"/>
          <p:cNvSpPr txBox="1"/>
          <p:nvPr/>
        </p:nvSpPr>
        <p:spPr>
          <a:xfrm>
            <a:off x="7694612" y="15541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13</a:t>
            </a:r>
            <a:endParaRPr/>
          </a:p>
        </p:txBody>
      </p:sp>
      <p:sp>
        <p:nvSpPr>
          <p:cNvPr id="4994" name="Google Shape;4994;p119"/>
          <p:cNvSpPr txBox="1"/>
          <p:nvPr/>
        </p:nvSpPr>
        <p:spPr>
          <a:xfrm>
            <a:off x="7980362" y="15541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14</a:t>
            </a:r>
            <a:endParaRPr/>
          </a:p>
        </p:txBody>
      </p:sp>
      <p:sp>
        <p:nvSpPr>
          <p:cNvPr id="4995" name="Google Shape;4995;p119"/>
          <p:cNvSpPr txBox="1"/>
          <p:nvPr/>
        </p:nvSpPr>
        <p:spPr>
          <a:xfrm>
            <a:off x="8264525" y="15541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15</a:t>
            </a:r>
            <a:endParaRPr/>
          </a:p>
        </p:txBody>
      </p:sp>
      <p:sp>
        <p:nvSpPr>
          <p:cNvPr id="4996" name="Google Shape;4996;p119"/>
          <p:cNvSpPr txBox="1"/>
          <p:nvPr/>
        </p:nvSpPr>
        <p:spPr>
          <a:xfrm>
            <a:off x="6564312" y="17637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16</a:t>
            </a:r>
            <a:endParaRPr/>
          </a:p>
        </p:txBody>
      </p:sp>
      <p:sp>
        <p:nvSpPr>
          <p:cNvPr id="4997" name="Google Shape;4997;p119"/>
          <p:cNvSpPr txBox="1"/>
          <p:nvPr/>
        </p:nvSpPr>
        <p:spPr>
          <a:xfrm>
            <a:off x="6848475" y="17637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17</a:t>
            </a:r>
            <a:endParaRPr/>
          </a:p>
        </p:txBody>
      </p:sp>
      <p:sp>
        <p:nvSpPr>
          <p:cNvPr id="4998" name="Google Shape;4998;p119"/>
          <p:cNvSpPr txBox="1"/>
          <p:nvPr/>
        </p:nvSpPr>
        <p:spPr>
          <a:xfrm>
            <a:off x="7134225" y="17637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18</a:t>
            </a:r>
            <a:endParaRPr/>
          </a:p>
        </p:txBody>
      </p:sp>
      <p:sp>
        <p:nvSpPr>
          <p:cNvPr id="4999" name="Google Shape;4999;p119"/>
          <p:cNvSpPr txBox="1"/>
          <p:nvPr/>
        </p:nvSpPr>
        <p:spPr>
          <a:xfrm>
            <a:off x="7419975" y="17637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19</a:t>
            </a:r>
            <a:endParaRPr/>
          </a:p>
        </p:txBody>
      </p:sp>
      <p:sp>
        <p:nvSpPr>
          <p:cNvPr id="5000" name="Google Shape;5000;p119"/>
          <p:cNvSpPr txBox="1"/>
          <p:nvPr/>
        </p:nvSpPr>
        <p:spPr>
          <a:xfrm>
            <a:off x="7694612" y="17637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20</a:t>
            </a:r>
            <a:endParaRPr/>
          </a:p>
        </p:txBody>
      </p:sp>
      <p:sp>
        <p:nvSpPr>
          <p:cNvPr id="5001" name="Google Shape;5001;p119"/>
          <p:cNvSpPr txBox="1"/>
          <p:nvPr/>
        </p:nvSpPr>
        <p:spPr>
          <a:xfrm>
            <a:off x="7980362" y="17637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21</a:t>
            </a:r>
            <a:endParaRPr/>
          </a:p>
        </p:txBody>
      </p:sp>
      <p:sp>
        <p:nvSpPr>
          <p:cNvPr id="5002" name="Google Shape;5002;p119"/>
          <p:cNvSpPr txBox="1"/>
          <p:nvPr/>
        </p:nvSpPr>
        <p:spPr>
          <a:xfrm>
            <a:off x="8264525" y="17637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22</a:t>
            </a:r>
            <a:endParaRPr/>
          </a:p>
        </p:txBody>
      </p:sp>
      <p:sp>
        <p:nvSpPr>
          <p:cNvPr id="5003" name="Google Shape;5003;p119"/>
          <p:cNvSpPr txBox="1"/>
          <p:nvPr/>
        </p:nvSpPr>
        <p:spPr>
          <a:xfrm>
            <a:off x="6564312" y="19732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23</a:t>
            </a:r>
            <a:endParaRPr/>
          </a:p>
        </p:txBody>
      </p:sp>
      <p:sp>
        <p:nvSpPr>
          <p:cNvPr id="5004" name="Google Shape;5004;p119"/>
          <p:cNvSpPr txBox="1"/>
          <p:nvPr/>
        </p:nvSpPr>
        <p:spPr>
          <a:xfrm>
            <a:off x="6848475" y="19732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24</a:t>
            </a:r>
            <a:endParaRPr/>
          </a:p>
        </p:txBody>
      </p:sp>
      <p:sp>
        <p:nvSpPr>
          <p:cNvPr id="5005" name="Google Shape;5005;p119"/>
          <p:cNvSpPr txBox="1"/>
          <p:nvPr/>
        </p:nvSpPr>
        <p:spPr>
          <a:xfrm>
            <a:off x="7134225" y="19732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25</a:t>
            </a:r>
            <a:endParaRPr/>
          </a:p>
        </p:txBody>
      </p:sp>
      <p:sp>
        <p:nvSpPr>
          <p:cNvPr id="5006" name="Google Shape;5006;p119"/>
          <p:cNvSpPr txBox="1"/>
          <p:nvPr/>
        </p:nvSpPr>
        <p:spPr>
          <a:xfrm>
            <a:off x="7419975" y="19732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26</a:t>
            </a:r>
            <a:endParaRPr/>
          </a:p>
        </p:txBody>
      </p:sp>
      <p:sp>
        <p:nvSpPr>
          <p:cNvPr id="5007" name="Google Shape;5007;p119"/>
          <p:cNvSpPr txBox="1"/>
          <p:nvPr/>
        </p:nvSpPr>
        <p:spPr>
          <a:xfrm>
            <a:off x="7694612" y="19732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27</a:t>
            </a:r>
            <a:endParaRPr/>
          </a:p>
        </p:txBody>
      </p:sp>
      <p:sp>
        <p:nvSpPr>
          <p:cNvPr id="5008" name="Google Shape;5008;p119"/>
          <p:cNvSpPr txBox="1"/>
          <p:nvPr/>
        </p:nvSpPr>
        <p:spPr>
          <a:xfrm>
            <a:off x="7980362" y="19732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28</a:t>
            </a:r>
            <a:endParaRPr/>
          </a:p>
        </p:txBody>
      </p:sp>
      <p:sp>
        <p:nvSpPr>
          <p:cNvPr id="5009" name="Google Shape;5009;p119"/>
          <p:cNvSpPr txBox="1"/>
          <p:nvPr/>
        </p:nvSpPr>
        <p:spPr>
          <a:xfrm>
            <a:off x="8264525" y="19732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29</a:t>
            </a:r>
            <a:endParaRPr/>
          </a:p>
        </p:txBody>
      </p:sp>
      <p:sp>
        <p:nvSpPr>
          <p:cNvPr id="5010" name="Google Shape;5010;p119"/>
          <p:cNvSpPr txBox="1"/>
          <p:nvPr/>
        </p:nvSpPr>
        <p:spPr>
          <a:xfrm>
            <a:off x="6564312" y="21828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30</a:t>
            </a:r>
            <a:endParaRPr/>
          </a:p>
        </p:txBody>
      </p:sp>
      <p:sp>
        <p:nvSpPr>
          <p:cNvPr id="5011" name="Google Shape;5011;p119"/>
          <p:cNvSpPr txBox="1"/>
          <p:nvPr/>
        </p:nvSpPr>
        <p:spPr>
          <a:xfrm>
            <a:off x="6848475" y="21828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31</a:t>
            </a:r>
            <a:endParaRPr/>
          </a:p>
        </p:txBody>
      </p:sp>
      <p:sp>
        <p:nvSpPr>
          <p:cNvPr id="5012" name="Google Shape;5012;p119"/>
          <p:cNvSpPr txBox="1"/>
          <p:nvPr/>
        </p:nvSpPr>
        <p:spPr>
          <a:xfrm>
            <a:off x="7162800" y="21828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</a:t>
            </a:r>
            <a:endParaRPr/>
          </a:p>
        </p:txBody>
      </p:sp>
      <p:sp>
        <p:nvSpPr>
          <p:cNvPr id="5013" name="Google Shape;5013;p119"/>
          <p:cNvSpPr txBox="1"/>
          <p:nvPr/>
        </p:nvSpPr>
        <p:spPr>
          <a:xfrm>
            <a:off x="7448550" y="21828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</a:t>
            </a:r>
            <a:endParaRPr/>
          </a:p>
        </p:txBody>
      </p:sp>
      <p:sp>
        <p:nvSpPr>
          <p:cNvPr id="5014" name="Google Shape;5014;p119"/>
          <p:cNvSpPr txBox="1"/>
          <p:nvPr/>
        </p:nvSpPr>
        <p:spPr>
          <a:xfrm>
            <a:off x="7732712" y="21828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</a:t>
            </a:r>
            <a:endParaRPr/>
          </a:p>
        </p:txBody>
      </p:sp>
      <p:sp>
        <p:nvSpPr>
          <p:cNvPr id="5015" name="Google Shape;5015;p119"/>
          <p:cNvSpPr txBox="1"/>
          <p:nvPr/>
        </p:nvSpPr>
        <p:spPr>
          <a:xfrm>
            <a:off x="8018462" y="21828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</a:t>
            </a:r>
            <a:endParaRPr/>
          </a:p>
        </p:txBody>
      </p:sp>
      <p:sp>
        <p:nvSpPr>
          <p:cNvPr id="5016" name="Google Shape;5016;p119"/>
          <p:cNvSpPr txBox="1"/>
          <p:nvPr/>
        </p:nvSpPr>
        <p:spPr>
          <a:xfrm>
            <a:off x="8302625" y="21828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</a:t>
            </a:r>
            <a:endParaRPr/>
          </a:p>
        </p:txBody>
      </p:sp>
      <p:sp>
        <p:nvSpPr>
          <p:cNvPr id="5017" name="Google Shape;5017;p119"/>
          <p:cNvSpPr txBox="1"/>
          <p:nvPr/>
        </p:nvSpPr>
        <p:spPr>
          <a:xfrm>
            <a:off x="9320212" y="954087"/>
            <a:ext cx="23812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MON</a:t>
            </a:r>
            <a:endParaRPr/>
          </a:p>
        </p:txBody>
      </p:sp>
      <p:sp>
        <p:nvSpPr>
          <p:cNvPr id="5018" name="Google Shape;5018;p119"/>
          <p:cNvSpPr txBox="1"/>
          <p:nvPr/>
        </p:nvSpPr>
        <p:spPr>
          <a:xfrm>
            <a:off x="9632950" y="954087"/>
            <a:ext cx="19050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TUE</a:t>
            </a:r>
            <a:endParaRPr/>
          </a:p>
        </p:txBody>
      </p:sp>
      <p:sp>
        <p:nvSpPr>
          <p:cNvPr id="5019" name="Google Shape;5019;p119"/>
          <p:cNvSpPr txBox="1"/>
          <p:nvPr/>
        </p:nvSpPr>
        <p:spPr>
          <a:xfrm>
            <a:off x="9899650" y="954087"/>
            <a:ext cx="21907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WED</a:t>
            </a:r>
            <a:endParaRPr/>
          </a:p>
        </p:txBody>
      </p:sp>
      <p:sp>
        <p:nvSpPr>
          <p:cNvPr id="5020" name="Google Shape;5020;p119"/>
          <p:cNvSpPr txBox="1"/>
          <p:nvPr/>
        </p:nvSpPr>
        <p:spPr>
          <a:xfrm>
            <a:off x="10194925" y="954087"/>
            <a:ext cx="20955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THU</a:t>
            </a:r>
            <a:endParaRPr/>
          </a:p>
        </p:txBody>
      </p:sp>
      <p:sp>
        <p:nvSpPr>
          <p:cNvPr id="5021" name="Google Shape;5021;p119"/>
          <p:cNvSpPr txBox="1"/>
          <p:nvPr/>
        </p:nvSpPr>
        <p:spPr>
          <a:xfrm>
            <a:off x="10507662" y="954087"/>
            <a:ext cx="16192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FRI</a:t>
            </a:r>
            <a:endParaRPr/>
          </a:p>
        </p:txBody>
      </p:sp>
      <p:sp>
        <p:nvSpPr>
          <p:cNvPr id="5022" name="Google Shape;5022;p119"/>
          <p:cNvSpPr txBox="1"/>
          <p:nvPr/>
        </p:nvSpPr>
        <p:spPr>
          <a:xfrm>
            <a:off x="10783887" y="954087"/>
            <a:ext cx="18097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SAT</a:t>
            </a:r>
            <a:endParaRPr/>
          </a:p>
        </p:txBody>
      </p:sp>
      <p:sp>
        <p:nvSpPr>
          <p:cNvPr id="5023" name="Google Shape;5023;p119"/>
          <p:cNvSpPr txBox="1"/>
          <p:nvPr/>
        </p:nvSpPr>
        <p:spPr>
          <a:xfrm>
            <a:off x="11058525" y="954087"/>
            <a:ext cx="20955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SUN</a:t>
            </a:r>
            <a:endParaRPr/>
          </a:p>
        </p:txBody>
      </p:sp>
      <p:sp>
        <p:nvSpPr>
          <p:cNvPr id="5024" name="Google Shape;5024;p119"/>
          <p:cNvSpPr txBox="1"/>
          <p:nvPr/>
        </p:nvSpPr>
        <p:spPr>
          <a:xfrm>
            <a:off x="9358312" y="11350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30</a:t>
            </a:r>
            <a:endParaRPr/>
          </a:p>
        </p:txBody>
      </p:sp>
      <p:sp>
        <p:nvSpPr>
          <p:cNvPr id="5025" name="Google Shape;5025;p119"/>
          <p:cNvSpPr txBox="1"/>
          <p:nvPr/>
        </p:nvSpPr>
        <p:spPr>
          <a:xfrm>
            <a:off x="9642475" y="11350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31</a:t>
            </a:r>
            <a:endParaRPr/>
          </a:p>
        </p:txBody>
      </p:sp>
      <p:sp>
        <p:nvSpPr>
          <p:cNvPr id="5026" name="Google Shape;5026;p119"/>
          <p:cNvSpPr txBox="1"/>
          <p:nvPr/>
        </p:nvSpPr>
        <p:spPr>
          <a:xfrm>
            <a:off x="9966325" y="11350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</a:t>
            </a:r>
            <a:endParaRPr/>
          </a:p>
        </p:txBody>
      </p:sp>
      <p:sp>
        <p:nvSpPr>
          <p:cNvPr id="5027" name="Google Shape;5027;p119"/>
          <p:cNvSpPr txBox="1"/>
          <p:nvPr/>
        </p:nvSpPr>
        <p:spPr>
          <a:xfrm>
            <a:off x="10252075" y="11350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</a:t>
            </a:r>
            <a:endParaRPr/>
          </a:p>
        </p:txBody>
      </p:sp>
      <p:sp>
        <p:nvSpPr>
          <p:cNvPr id="5028" name="Google Shape;5028;p119"/>
          <p:cNvSpPr txBox="1"/>
          <p:nvPr/>
        </p:nvSpPr>
        <p:spPr>
          <a:xfrm>
            <a:off x="10536237" y="11350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</a:t>
            </a:r>
            <a:endParaRPr/>
          </a:p>
        </p:txBody>
      </p:sp>
      <p:sp>
        <p:nvSpPr>
          <p:cNvPr id="5029" name="Google Shape;5029;p119"/>
          <p:cNvSpPr txBox="1"/>
          <p:nvPr/>
        </p:nvSpPr>
        <p:spPr>
          <a:xfrm>
            <a:off x="10821987" y="11350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</a:t>
            </a:r>
            <a:endParaRPr/>
          </a:p>
        </p:txBody>
      </p:sp>
      <p:sp>
        <p:nvSpPr>
          <p:cNvPr id="5030" name="Google Shape;5030;p119"/>
          <p:cNvSpPr txBox="1"/>
          <p:nvPr/>
        </p:nvSpPr>
        <p:spPr>
          <a:xfrm>
            <a:off x="11115675" y="11350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</a:t>
            </a:r>
            <a:endParaRPr/>
          </a:p>
        </p:txBody>
      </p:sp>
      <p:sp>
        <p:nvSpPr>
          <p:cNvPr id="5031" name="Google Shape;5031;p119"/>
          <p:cNvSpPr txBox="1"/>
          <p:nvPr/>
        </p:nvSpPr>
        <p:spPr>
          <a:xfrm>
            <a:off x="9386887" y="13446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</a:t>
            </a:r>
            <a:endParaRPr/>
          </a:p>
        </p:txBody>
      </p:sp>
      <p:sp>
        <p:nvSpPr>
          <p:cNvPr id="5032" name="Google Shape;5032;p119"/>
          <p:cNvSpPr txBox="1"/>
          <p:nvPr/>
        </p:nvSpPr>
        <p:spPr>
          <a:xfrm>
            <a:off x="9680575" y="13446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7</a:t>
            </a:r>
            <a:endParaRPr/>
          </a:p>
        </p:txBody>
      </p:sp>
      <p:sp>
        <p:nvSpPr>
          <p:cNvPr id="5033" name="Google Shape;5033;p119"/>
          <p:cNvSpPr txBox="1"/>
          <p:nvPr/>
        </p:nvSpPr>
        <p:spPr>
          <a:xfrm>
            <a:off x="9966325" y="13446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8</a:t>
            </a:r>
            <a:endParaRPr/>
          </a:p>
        </p:txBody>
      </p:sp>
      <p:sp>
        <p:nvSpPr>
          <p:cNvPr id="5034" name="Google Shape;5034;p119"/>
          <p:cNvSpPr txBox="1"/>
          <p:nvPr/>
        </p:nvSpPr>
        <p:spPr>
          <a:xfrm>
            <a:off x="10252075" y="13446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9</a:t>
            </a:r>
            <a:endParaRPr/>
          </a:p>
        </p:txBody>
      </p:sp>
      <p:sp>
        <p:nvSpPr>
          <p:cNvPr id="5035" name="Google Shape;5035;p119"/>
          <p:cNvSpPr txBox="1"/>
          <p:nvPr/>
        </p:nvSpPr>
        <p:spPr>
          <a:xfrm>
            <a:off x="10507662" y="13446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10</a:t>
            </a:r>
            <a:endParaRPr/>
          </a:p>
        </p:txBody>
      </p:sp>
      <p:sp>
        <p:nvSpPr>
          <p:cNvPr id="5036" name="Google Shape;5036;p119"/>
          <p:cNvSpPr txBox="1"/>
          <p:nvPr/>
        </p:nvSpPr>
        <p:spPr>
          <a:xfrm>
            <a:off x="10793412" y="13446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11</a:t>
            </a:r>
            <a:endParaRPr/>
          </a:p>
        </p:txBody>
      </p:sp>
      <p:sp>
        <p:nvSpPr>
          <p:cNvPr id="5037" name="Google Shape;5037;p119"/>
          <p:cNvSpPr txBox="1"/>
          <p:nvPr/>
        </p:nvSpPr>
        <p:spPr>
          <a:xfrm>
            <a:off x="11077575" y="13446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12</a:t>
            </a:r>
            <a:endParaRPr/>
          </a:p>
        </p:txBody>
      </p:sp>
      <p:sp>
        <p:nvSpPr>
          <p:cNvPr id="5038" name="Google Shape;5038;p119"/>
          <p:cNvSpPr txBox="1"/>
          <p:nvPr/>
        </p:nvSpPr>
        <p:spPr>
          <a:xfrm>
            <a:off x="9358312" y="15541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13</a:t>
            </a:r>
            <a:endParaRPr/>
          </a:p>
        </p:txBody>
      </p:sp>
      <p:sp>
        <p:nvSpPr>
          <p:cNvPr id="5039" name="Google Shape;5039;p119"/>
          <p:cNvSpPr txBox="1"/>
          <p:nvPr/>
        </p:nvSpPr>
        <p:spPr>
          <a:xfrm>
            <a:off x="9642475" y="15541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14</a:t>
            </a:r>
            <a:endParaRPr/>
          </a:p>
        </p:txBody>
      </p:sp>
      <p:sp>
        <p:nvSpPr>
          <p:cNvPr id="5040" name="Google Shape;5040;p119"/>
          <p:cNvSpPr txBox="1"/>
          <p:nvPr/>
        </p:nvSpPr>
        <p:spPr>
          <a:xfrm>
            <a:off x="9928225" y="15541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15</a:t>
            </a:r>
            <a:endParaRPr/>
          </a:p>
        </p:txBody>
      </p:sp>
      <p:sp>
        <p:nvSpPr>
          <p:cNvPr id="5041" name="Google Shape;5041;p119"/>
          <p:cNvSpPr txBox="1"/>
          <p:nvPr/>
        </p:nvSpPr>
        <p:spPr>
          <a:xfrm>
            <a:off x="10223500" y="15541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16</a:t>
            </a:r>
            <a:endParaRPr/>
          </a:p>
        </p:txBody>
      </p:sp>
      <p:sp>
        <p:nvSpPr>
          <p:cNvPr id="5042" name="Google Shape;5042;p119"/>
          <p:cNvSpPr txBox="1"/>
          <p:nvPr/>
        </p:nvSpPr>
        <p:spPr>
          <a:xfrm>
            <a:off x="10507662" y="15541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17</a:t>
            </a:r>
            <a:endParaRPr/>
          </a:p>
        </p:txBody>
      </p:sp>
      <p:sp>
        <p:nvSpPr>
          <p:cNvPr id="5043" name="Google Shape;5043;p119"/>
          <p:cNvSpPr txBox="1"/>
          <p:nvPr/>
        </p:nvSpPr>
        <p:spPr>
          <a:xfrm>
            <a:off x="10793412" y="15541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18</a:t>
            </a:r>
            <a:endParaRPr/>
          </a:p>
        </p:txBody>
      </p:sp>
      <p:sp>
        <p:nvSpPr>
          <p:cNvPr id="5044" name="Google Shape;5044;p119"/>
          <p:cNvSpPr txBox="1"/>
          <p:nvPr/>
        </p:nvSpPr>
        <p:spPr>
          <a:xfrm>
            <a:off x="11077575" y="15541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19</a:t>
            </a:r>
            <a:endParaRPr/>
          </a:p>
        </p:txBody>
      </p:sp>
      <p:sp>
        <p:nvSpPr>
          <p:cNvPr id="5045" name="Google Shape;5045;p119"/>
          <p:cNvSpPr txBox="1"/>
          <p:nvPr/>
        </p:nvSpPr>
        <p:spPr>
          <a:xfrm>
            <a:off x="9358312" y="17637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20</a:t>
            </a:r>
            <a:endParaRPr/>
          </a:p>
        </p:txBody>
      </p:sp>
      <p:sp>
        <p:nvSpPr>
          <p:cNvPr id="5046" name="Google Shape;5046;p119"/>
          <p:cNvSpPr txBox="1"/>
          <p:nvPr/>
        </p:nvSpPr>
        <p:spPr>
          <a:xfrm>
            <a:off x="9642475" y="17637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21</a:t>
            </a:r>
            <a:endParaRPr/>
          </a:p>
        </p:txBody>
      </p:sp>
      <p:sp>
        <p:nvSpPr>
          <p:cNvPr id="5047" name="Google Shape;5047;p119"/>
          <p:cNvSpPr txBox="1"/>
          <p:nvPr/>
        </p:nvSpPr>
        <p:spPr>
          <a:xfrm>
            <a:off x="9928225" y="17637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22</a:t>
            </a:r>
            <a:endParaRPr/>
          </a:p>
        </p:txBody>
      </p:sp>
      <p:sp>
        <p:nvSpPr>
          <p:cNvPr id="5048" name="Google Shape;5048;p119"/>
          <p:cNvSpPr txBox="1"/>
          <p:nvPr/>
        </p:nvSpPr>
        <p:spPr>
          <a:xfrm>
            <a:off x="10223500" y="17637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23</a:t>
            </a:r>
            <a:endParaRPr/>
          </a:p>
        </p:txBody>
      </p:sp>
      <p:sp>
        <p:nvSpPr>
          <p:cNvPr id="5049" name="Google Shape;5049;p119"/>
          <p:cNvSpPr txBox="1"/>
          <p:nvPr/>
        </p:nvSpPr>
        <p:spPr>
          <a:xfrm>
            <a:off x="10507662" y="17637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24</a:t>
            </a:r>
            <a:endParaRPr/>
          </a:p>
        </p:txBody>
      </p:sp>
      <p:sp>
        <p:nvSpPr>
          <p:cNvPr id="5050" name="Google Shape;5050;p119"/>
          <p:cNvSpPr txBox="1"/>
          <p:nvPr/>
        </p:nvSpPr>
        <p:spPr>
          <a:xfrm>
            <a:off x="10793412" y="17637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25</a:t>
            </a:r>
            <a:endParaRPr/>
          </a:p>
        </p:txBody>
      </p:sp>
      <p:sp>
        <p:nvSpPr>
          <p:cNvPr id="5051" name="Google Shape;5051;p119"/>
          <p:cNvSpPr txBox="1"/>
          <p:nvPr/>
        </p:nvSpPr>
        <p:spPr>
          <a:xfrm>
            <a:off x="11077575" y="17637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26</a:t>
            </a:r>
            <a:endParaRPr/>
          </a:p>
        </p:txBody>
      </p:sp>
      <p:sp>
        <p:nvSpPr>
          <p:cNvPr id="5052" name="Google Shape;5052;p119"/>
          <p:cNvSpPr txBox="1"/>
          <p:nvPr/>
        </p:nvSpPr>
        <p:spPr>
          <a:xfrm>
            <a:off x="9358312" y="1982787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27</a:t>
            </a:r>
            <a:endParaRPr/>
          </a:p>
        </p:txBody>
      </p:sp>
      <p:sp>
        <p:nvSpPr>
          <p:cNvPr id="5053" name="Google Shape;5053;p119"/>
          <p:cNvSpPr txBox="1"/>
          <p:nvPr/>
        </p:nvSpPr>
        <p:spPr>
          <a:xfrm>
            <a:off x="9642475" y="1982787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28</a:t>
            </a:r>
            <a:endParaRPr/>
          </a:p>
        </p:txBody>
      </p:sp>
      <p:sp>
        <p:nvSpPr>
          <p:cNvPr id="5054" name="Google Shape;5054;p119"/>
          <p:cNvSpPr txBox="1"/>
          <p:nvPr/>
        </p:nvSpPr>
        <p:spPr>
          <a:xfrm>
            <a:off x="9928225" y="1982787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29</a:t>
            </a:r>
            <a:endParaRPr/>
          </a:p>
        </p:txBody>
      </p:sp>
      <p:sp>
        <p:nvSpPr>
          <p:cNvPr id="5055" name="Google Shape;5055;p119"/>
          <p:cNvSpPr txBox="1"/>
          <p:nvPr/>
        </p:nvSpPr>
        <p:spPr>
          <a:xfrm>
            <a:off x="10223500" y="1982787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30</a:t>
            </a:r>
            <a:endParaRPr/>
          </a:p>
        </p:txBody>
      </p:sp>
      <p:sp>
        <p:nvSpPr>
          <p:cNvPr id="5056" name="Google Shape;5056;p119"/>
          <p:cNvSpPr txBox="1"/>
          <p:nvPr/>
        </p:nvSpPr>
        <p:spPr>
          <a:xfrm>
            <a:off x="10536237" y="1982787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</a:t>
            </a:r>
            <a:endParaRPr/>
          </a:p>
        </p:txBody>
      </p:sp>
      <p:sp>
        <p:nvSpPr>
          <p:cNvPr id="5057" name="Google Shape;5057;p119"/>
          <p:cNvSpPr txBox="1"/>
          <p:nvPr/>
        </p:nvSpPr>
        <p:spPr>
          <a:xfrm>
            <a:off x="10821987" y="1982787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</a:t>
            </a:r>
            <a:endParaRPr/>
          </a:p>
        </p:txBody>
      </p:sp>
      <p:sp>
        <p:nvSpPr>
          <p:cNvPr id="5058" name="Google Shape;5058;p119"/>
          <p:cNvSpPr txBox="1"/>
          <p:nvPr/>
        </p:nvSpPr>
        <p:spPr>
          <a:xfrm>
            <a:off x="11115675" y="1982787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</a:t>
            </a:r>
            <a:endParaRPr/>
          </a:p>
        </p:txBody>
      </p:sp>
      <p:sp>
        <p:nvSpPr>
          <p:cNvPr id="5059" name="Google Shape;5059;p119"/>
          <p:cNvSpPr txBox="1"/>
          <p:nvPr/>
        </p:nvSpPr>
        <p:spPr>
          <a:xfrm>
            <a:off x="9386887" y="2192337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</a:t>
            </a:r>
            <a:endParaRPr/>
          </a:p>
        </p:txBody>
      </p:sp>
      <p:sp>
        <p:nvSpPr>
          <p:cNvPr id="5060" name="Google Shape;5060;p119"/>
          <p:cNvSpPr txBox="1"/>
          <p:nvPr/>
        </p:nvSpPr>
        <p:spPr>
          <a:xfrm>
            <a:off x="9680575" y="2192337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</a:t>
            </a:r>
            <a:endParaRPr/>
          </a:p>
        </p:txBody>
      </p:sp>
      <p:sp>
        <p:nvSpPr>
          <p:cNvPr id="5061" name="Google Shape;5061;p119"/>
          <p:cNvSpPr txBox="1"/>
          <p:nvPr/>
        </p:nvSpPr>
        <p:spPr>
          <a:xfrm>
            <a:off x="9966325" y="2192337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</a:t>
            </a:r>
            <a:endParaRPr/>
          </a:p>
        </p:txBody>
      </p:sp>
      <p:sp>
        <p:nvSpPr>
          <p:cNvPr id="5062" name="Google Shape;5062;p119"/>
          <p:cNvSpPr txBox="1"/>
          <p:nvPr/>
        </p:nvSpPr>
        <p:spPr>
          <a:xfrm>
            <a:off x="10252075" y="2192337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7</a:t>
            </a:r>
            <a:endParaRPr/>
          </a:p>
        </p:txBody>
      </p:sp>
      <p:sp>
        <p:nvSpPr>
          <p:cNvPr id="5063" name="Google Shape;5063;p119"/>
          <p:cNvSpPr txBox="1"/>
          <p:nvPr/>
        </p:nvSpPr>
        <p:spPr>
          <a:xfrm>
            <a:off x="10536237" y="2192337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8</a:t>
            </a:r>
            <a:endParaRPr/>
          </a:p>
        </p:txBody>
      </p:sp>
      <p:sp>
        <p:nvSpPr>
          <p:cNvPr id="5064" name="Google Shape;5064;p119"/>
          <p:cNvSpPr txBox="1"/>
          <p:nvPr/>
        </p:nvSpPr>
        <p:spPr>
          <a:xfrm>
            <a:off x="10821987" y="2192337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9</a:t>
            </a:r>
            <a:endParaRPr/>
          </a:p>
        </p:txBody>
      </p:sp>
      <p:sp>
        <p:nvSpPr>
          <p:cNvPr id="5065" name="Google Shape;5065;p119"/>
          <p:cNvSpPr txBox="1"/>
          <p:nvPr/>
        </p:nvSpPr>
        <p:spPr>
          <a:xfrm>
            <a:off x="11077575" y="2192337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10</a:t>
            </a:r>
            <a:endParaRPr/>
          </a:p>
        </p:txBody>
      </p:sp>
      <p:sp>
        <p:nvSpPr>
          <p:cNvPr id="5066" name="Google Shape;5066;p119"/>
          <p:cNvSpPr txBox="1"/>
          <p:nvPr/>
        </p:nvSpPr>
        <p:spPr>
          <a:xfrm>
            <a:off x="909637" y="3001962"/>
            <a:ext cx="23812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MON</a:t>
            </a:r>
            <a:endParaRPr/>
          </a:p>
        </p:txBody>
      </p:sp>
      <p:sp>
        <p:nvSpPr>
          <p:cNvPr id="5067" name="Google Shape;5067;p119"/>
          <p:cNvSpPr txBox="1"/>
          <p:nvPr/>
        </p:nvSpPr>
        <p:spPr>
          <a:xfrm>
            <a:off x="1222375" y="3001962"/>
            <a:ext cx="19050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TUE</a:t>
            </a:r>
            <a:endParaRPr/>
          </a:p>
        </p:txBody>
      </p:sp>
      <p:sp>
        <p:nvSpPr>
          <p:cNvPr id="5068" name="Google Shape;5068;p119"/>
          <p:cNvSpPr txBox="1"/>
          <p:nvPr/>
        </p:nvSpPr>
        <p:spPr>
          <a:xfrm>
            <a:off x="1498600" y="3001962"/>
            <a:ext cx="21907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WED</a:t>
            </a:r>
            <a:endParaRPr/>
          </a:p>
        </p:txBody>
      </p:sp>
      <p:sp>
        <p:nvSpPr>
          <p:cNvPr id="5069" name="Google Shape;5069;p119"/>
          <p:cNvSpPr txBox="1"/>
          <p:nvPr/>
        </p:nvSpPr>
        <p:spPr>
          <a:xfrm>
            <a:off x="1793875" y="3001962"/>
            <a:ext cx="20955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THU</a:t>
            </a:r>
            <a:endParaRPr/>
          </a:p>
        </p:txBody>
      </p:sp>
      <p:sp>
        <p:nvSpPr>
          <p:cNvPr id="5070" name="Google Shape;5070;p119"/>
          <p:cNvSpPr txBox="1"/>
          <p:nvPr/>
        </p:nvSpPr>
        <p:spPr>
          <a:xfrm>
            <a:off x="2106612" y="3001962"/>
            <a:ext cx="16192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FRI</a:t>
            </a:r>
            <a:endParaRPr/>
          </a:p>
        </p:txBody>
      </p:sp>
      <p:sp>
        <p:nvSpPr>
          <p:cNvPr id="5071" name="Google Shape;5071;p119"/>
          <p:cNvSpPr txBox="1"/>
          <p:nvPr/>
        </p:nvSpPr>
        <p:spPr>
          <a:xfrm>
            <a:off x="2382837" y="3001962"/>
            <a:ext cx="18097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SAT</a:t>
            </a:r>
            <a:endParaRPr/>
          </a:p>
        </p:txBody>
      </p:sp>
      <p:sp>
        <p:nvSpPr>
          <p:cNvPr id="5072" name="Google Shape;5072;p119"/>
          <p:cNvSpPr txBox="1"/>
          <p:nvPr/>
        </p:nvSpPr>
        <p:spPr>
          <a:xfrm>
            <a:off x="2657475" y="3001962"/>
            <a:ext cx="20955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SUN</a:t>
            </a:r>
            <a:endParaRPr/>
          </a:p>
        </p:txBody>
      </p:sp>
      <p:sp>
        <p:nvSpPr>
          <p:cNvPr id="5073" name="Google Shape;5073;p119"/>
          <p:cNvSpPr txBox="1"/>
          <p:nvPr/>
        </p:nvSpPr>
        <p:spPr>
          <a:xfrm>
            <a:off x="966787" y="31734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28</a:t>
            </a:r>
            <a:endParaRPr/>
          </a:p>
        </p:txBody>
      </p:sp>
      <p:sp>
        <p:nvSpPr>
          <p:cNvPr id="5074" name="Google Shape;5074;p119"/>
          <p:cNvSpPr txBox="1"/>
          <p:nvPr/>
        </p:nvSpPr>
        <p:spPr>
          <a:xfrm>
            <a:off x="1250950" y="31734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29</a:t>
            </a:r>
            <a:endParaRPr/>
          </a:p>
        </p:txBody>
      </p:sp>
      <p:sp>
        <p:nvSpPr>
          <p:cNvPr id="5075" name="Google Shape;5075;p119"/>
          <p:cNvSpPr txBox="1"/>
          <p:nvPr/>
        </p:nvSpPr>
        <p:spPr>
          <a:xfrm>
            <a:off x="1536700" y="31734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30</a:t>
            </a:r>
            <a:endParaRPr/>
          </a:p>
        </p:txBody>
      </p:sp>
      <p:sp>
        <p:nvSpPr>
          <p:cNvPr id="5076" name="Google Shape;5076;p119"/>
          <p:cNvSpPr txBox="1"/>
          <p:nvPr/>
        </p:nvSpPr>
        <p:spPr>
          <a:xfrm>
            <a:off x="1830387" y="31734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31</a:t>
            </a:r>
            <a:endParaRPr/>
          </a:p>
        </p:txBody>
      </p:sp>
      <p:sp>
        <p:nvSpPr>
          <p:cNvPr id="5077" name="Google Shape;5077;p119"/>
          <p:cNvSpPr txBox="1"/>
          <p:nvPr/>
        </p:nvSpPr>
        <p:spPr>
          <a:xfrm>
            <a:off x="2144712" y="31734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</a:t>
            </a:r>
            <a:endParaRPr/>
          </a:p>
        </p:txBody>
      </p:sp>
      <p:sp>
        <p:nvSpPr>
          <p:cNvPr id="5078" name="Google Shape;5078;p119"/>
          <p:cNvSpPr txBox="1"/>
          <p:nvPr/>
        </p:nvSpPr>
        <p:spPr>
          <a:xfrm>
            <a:off x="2430462" y="31734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</a:t>
            </a:r>
            <a:endParaRPr/>
          </a:p>
        </p:txBody>
      </p:sp>
      <p:sp>
        <p:nvSpPr>
          <p:cNvPr id="5079" name="Google Shape;5079;p119"/>
          <p:cNvSpPr txBox="1"/>
          <p:nvPr/>
        </p:nvSpPr>
        <p:spPr>
          <a:xfrm>
            <a:off x="2714625" y="31734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</a:t>
            </a:r>
            <a:endParaRPr/>
          </a:p>
        </p:txBody>
      </p:sp>
      <p:sp>
        <p:nvSpPr>
          <p:cNvPr id="5080" name="Google Shape;5080;p119"/>
          <p:cNvSpPr txBox="1"/>
          <p:nvPr/>
        </p:nvSpPr>
        <p:spPr>
          <a:xfrm>
            <a:off x="995362" y="33829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</a:t>
            </a:r>
            <a:endParaRPr/>
          </a:p>
        </p:txBody>
      </p:sp>
      <p:sp>
        <p:nvSpPr>
          <p:cNvPr id="5081" name="Google Shape;5081;p119"/>
          <p:cNvSpPr txBox="1"/>
          <p:nvPr/>
        </p:nvSpPr>
        <p:spPr>
          <a:xfrm>
            <a:off x="1279525" y="33829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</a:t>
            </a:r>
            <a:endParaRPr/>
          </a:p>
        </p:txBody>
      </p:sp>
      <p:sp>
        <p:nvSpPr>
          <p:cNvPr id="5082" name="Google Shape;5082;p119"/>
          <p:cNvSpPr txBox="1"/>
          <p:nvPr/>
        </p:nvSpPr>
        <p:spPr>
          <a:xfrm>
            <a:off x="1574800" y="33829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</a:t>
            </a:r>
            <a:endParaRPr/>
          </a:p>
        </p:txBody>
      </p:sp>
      <p:sp>
        <p:nvSpPr>
          <p:cNvPr id="5083" name="Google Shape;5083;p119"/>
          <p:cNvSpPr txBox="1"/>
          <p:nvPr/>
        </p:nvSpPr>
        <p:spPr>
          <a:xfrm>
            <a:off x="1858962" y="33829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7</a:t>
            </a:r>
            <a:endParaRPr/>
          </a:p>
        </p:txBody>
      </p:sp>
      <p:sp>
        <p:nvSpPr>
          <p:cNvPr id="5084" name="Google Shape;5084;p119"/>
          <p:cNvSpPr txBox="1"/>
          <p:nvPr/>
        </p:nvSpPr>
        <p:spPr>
          <a:xfrm>
            <a:off x="2144712" y="33829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8</a:t>
            </a:r>
            <a:endParaRPr/>
          </a:p>
        </p:txBody>
      </p:sp>
      <p:sp>
        <p:nvSpPr>
          <p:cNvPr id="5085" name="Google Shape;5085;p119"/>
          <p:cNvSpPr txBox="1"/>
          <p:nvPr/>
        </p:nvSpPr>
        <p:spPr>
          <a:xfrm>
            <a:off x="2430462" y="33829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9</a:t>
            </a:r>
            <a:endParaRPr/>
          </a:p>
        </p:txBody>
      </p:sp>
      <p:sp>
        <p:nvSpPr>
          <p:cNvPr id="5086" name="Google Shape;5086;p119"/>
          <p:cNvSpPr txBox="1"/>
          <p:nvPr/>
        </p:nvSpPr>
        <p:spPr>
          <a:xfrm>
            <a:off x="2686050" y="33829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10</a:t>
            </a:r>
            <a:endParaRPr/>
          </a:p>
        </p:txBody>
      </p:sp>
      <p:sp>
        <p:nvSpPr>
          <p:cNvPr id="5087" name="Google Shape;5087;p119"/>
          <p:cNvSpPr txBox="1"/>
          <p:nvPr/>
        </p:nvSpPr>
        <p:spPr>
          <a:xfrm>
            <a:off x="966787" y="35909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11</a:t>
            </a:r>
            <a:endParaRPr/>
          </a:p>
        </p:txBody>
      </p:sp>
      <p:sp>
        <p:nvSpPr>
          <p:cNvPr id="5088" name="Google Shape;5088;p119"/>
          <p:cNvSpPr txBox="1"/>
          <p:nvPr/>
        </p:nvSpPr>
        <p:spPr>
          <a:xfrm>
            <a:off x="1250950" y="35909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12</a:t>
            </a:r>
            <a:endParaRPr/>
          </a:p>
        </p:txBody>
      </p:sp>
      <p:sp>
        <p:nvSpPr>
          <p:cNvPr id="5089" name="Google Shape;5089;p119"/>
          <p:cNvSpPr txBox="1"/>
          <p:nvPr/>
        </p:nvSpPr>
        <p:spPr>
          <a:xfrm>
            <a:off x="1536700" y="35909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13</a:t>
            </a:r>
            <a:endParaRPr/>
          </a:p>
        </p:txBody>
      </p:sp>
      <p:sp>
        <p:nvSpPr>
          <p:cNvPr id="5090" name="Google Shape;5090;p119"/>
          <p:cNvSpPr txBox="1"/>
          <p:nvPr/>
        </p:nvSpPr>
        <p:spPr>
          <a:xfrm>
            <a:off x="1830387" y="35909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14</a:t>
            </a:r>
            <a:endParaRPr/>
          </a:p>
        </p:txBody>
      </p:sp>
      <p:sp>
        <p:nvSpPr>
          <p:cNvPr id="5091" name="Google Shape;5091;p119"/>
          <p:cNvSpPr txBox="1"/>
          <p:nvPr/>
        </p:nvSpPr>
        <p:spPr>
          <a:xfrm>
            <a:off x="2106612" y="35909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15</a:t>
            </a:r>
            <a:endParaRPr/>
          </a:p>
        </p:txBody>
      </p:sp>
      <p:sp>
        <p:nvSpPr>
          <p:cNvPr id="5092" name="Google Shape;5092;p119"/>
          <p:cNvSpPr txBox="1"/>
          <p:nvPr/>
        </p:nvSpPr>
        <p:spPr>
          <a:xfrm>
            <a:off x="2401887" y="35909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16</a:t>
            </a:r>
            <a:endParaRPr/>
          </a:p>
        </p:txBody>
      </p:sp>
      <p:sp>
        <p:nvSpPr>
          <p:cNvPr id="5093" name="Google Shape;5093;p119"/>
          <p:cNvSpPr txBox="1"/>
          <p:nvPr/>
        </p:nvSpPr>
        <p:spPr>
          <a:xfrm>
            <a:off x="2686050" y="35909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17</a:t>
            </a:r>
            <a:endParaRPr/>
          </a:p>
        </p:txBody>
      </p:sp>
      <p:sp>
        <p:nvSpPr>
          <p:cNvPr id="5094" name="Google Shape;5094;p119"/>
          <p:cNvSpPr txBox="1"/>
          <p:nvPr/>
        </p:nvSpPr>
        <p:spPr>
          <a:xfrm>
            <a:off x="966787" y="38100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18</a:t>
            </a:r>
            <a:endParaRPr/>
          </a:p>
        </p:txBody>
      </p:sp>
      <p:sp>
        <p:nvSpPr>
          <p:cNvPr id="5095" name="Google Shape;5095;p119"/>
          <p:cNvSpPr txBox="1"/>
          <p:nvPr/>
        </p:nvSpPr>
        <p:spPr>
          <a:xfrm>
            <a:off x="1250950" y="38100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19</a:t>
            </a:r>
            <a:endParaRPr/>
          </a:p>
        </p:txBody>
      </p:sp>
      <p:sp>
        <p:nvSpPr>
          <p:cNvPr id="5096" name="Google Shape;5096;p119"/>
          <p:cNvSpPr txBox="1"/>
          <p:nvPr/>
        </p:nvSpPr>
        <p:spPr>
          <a:xfrm>
            <a:off x="1536700" y="38100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20</a:t>
            </a:r>
            <a:endParaRPr/>
          </a:p>
        </p:txBody>
      </p:sp>
      <p:sp>
        <p:nvSpPr>
          <p:cNvPr id="5097" name="Google Shape;5097;p119"/>
          <p:cNvSpPr txBox="1"/>
          <p:nvPr/>
        </p:nvSpPr>
        <p:spPr>
          <a:xfrm>
            <a:off x="1830387" y="38100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21</a:t>
            </a:r>
            <a:endParaRPr/>
          </a:p>
        </p:txBody>
      </p:sp>
      <p:sp>
        <p:nvSpPr>
          <p:cNvPr id="5098" name="Google Shape;5098;p119"/>
          <p:cNvSpPr txBox="1"/>
          <p:nvPr/>
        </p:nvSpPr>
        <p:spPr>
          <a:xfrm>
            <a:off x="2106612" y="38100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22</a:t>
            </a:r>
            <a:endParaRPr/>
          </a:p>
        </p:txBody>
      </p:sp>
      <p:sp>
        <p:nvSpPr>
          <p:cNvPr id="5099" name="Google Shape;5099;p119"/>
          <p:cNvSpPr txBox="1"/>
          <p:nvPr/>
        </p:nvSpPr>
        <p:spPr>
          <a:xfrm>
            <a:off x="2401887" y="38100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23</a:t>
            </a:r>
            <a:endParaRPr/>
          </a:p>
        </p:txBody>
      </p:sp>
      <p:sp>
        <p:nvSpPr>
          <p:cNvPr id="5100" name="Google Shape;5100;p119"/>
          <p:cNvSpPr txBox="1"/>
          <p:nvPr/>
        </p:nvSpPr>
        <p:spPr>
          <a:xfrm>
            <a:off x="2686050" y="38100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24</a:t>
            </a:r>
            <a:endParaRPr/>
          </a:p>
        </p:txBody>
      </p:sp>
      <p:sp>
        <p:nvSpPr>
          <p:cNvPr id="5101" name="Google Shape;5101;p119"/>
          <p:cNvSpPr txBox="1"/>
          <p:nvPr/>
        </p:nvSpPr>
        <p:spPr>
          <a:xfrm>
            <a:off x="966787" y="40195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25</a:t>
            </a:r>
            <a:endParaRPr/>
          </a:p>
        </p:txBody>
      </p:sp>
      <p:sp>
        <p:nvSpPr>
          <p:cNvPr id="5102" name="Google Shape;5102;p119"/>
          <p:cNvSpPr txBox="1"/>
          <p:nvPr/>
        </p:nvSpPr>
        <p:spPr>
          <a:xfrm>
            <a:off x="1250950" y="40195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26</a:t>
            </a:r>
            <a:endParaRPr/>
          </a:p>
        </p:txBody>
      </p:sp>
      <p:sp>
        <p:nvSpPr>
          <p:cNvPr id="5103" name="Google Shape;5103;p119"/>
          <p:cNvSpPr txBox="1"/>
          <p:nvPr/>
        </p:nvSpPr>
        <p:spPr>
          <a:xfrm>
            <a:off x="1536700" y="40195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27</a:t>
            </a:r>
            <a:endParaRPr/>
          </a:p>
        </p:txBody>
      </p:sp>
      <p:sp>
        <p:nvSpPr>
          <p:cNvPr id="5104" name="Google Shape;5104;p119"/>
          <p:cNvSpPr txBox="1"/>
          <p:nvPr/>
        </p:nvSpPr>
        <p:spPr>
          <a:xfrm>
            <a:off x="1830387" y="40195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28</a:t>
            </a:r>
            <a:endParaRPr/>
          </a:p>
        </p:txBody>
      </p:sp>
      <p:sp>
        <p:nvSpPr>
          <p:cNvPr id="5105" name="Google Shape;5105;p119"/>
          <p:cNvSpPr txBox="1"/>
          <p:nvPr/>
        </p:nvSpPr>
        <p:spPr>
          <a:xfrm>
            <a:off x="2106612" y="40195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29</a:t>
            </a:r>
            <a:endParaRPr/>
          </a:p>
        </p:txBody>
      </p:sp>
      <p:sp>
        <p:nvSpPr>
          <p:cNvPr id="5106" name="Google Shape;5106;p119"/>
          <p:cNvSpPr txBox="1"/>
          <p:nvPr/>
        </p:nvSpPr>
        <p:spPr>
          <a:xfrm>
            <a:off x="2401887" y="40195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30</a:t>
            </a:r>
            <a:endParaRPr/>
          </a:p>
        </p:txBody>
      </p:sp>
      <p:sp>
        <p:nvSpPr>
          <p:cNvPr id="5107" name="Google Shape;5107;p119"/>
          <p:cNvSpPr txBox="1"/>
          <p:nvPr/>
        </p:nvSpPr>
        <p:spPr>
          <a:xfrm>
            <a:off x="2686050" y="40195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31</a:t>
            </a:r>
            <a:endParaRPr/>
          </a:p>
        </p:txBody>
      </p:sp>
      <p:sp>
        <p:nvSpPr>
          <p:cNvPr id="5108" name="Google Shape;5108;p119"/>
          <p:cNvSpPr txBox="1"/>
          <p:nvPr/>
        </p:nvSpPr>
        <p:spPr>
          <a:xfrm>
            <a:off x="995362" y="42291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</a:t>
            </a:r>
            <a:endParaRPr/>
          </a:p>
        </p:txBody>
      </p:sp>
      <p:sp>
        <p:nvSpPr>
          <p:cNvPr id="5109" name="Google Shape;5109;p119"/>
          <p:cNvSpPr txBox="1"/>
          <p:nvPr/>
        </p:nvSpPr>
        <p:spPr>
          <a:xfrm>
            <a:off x="1279525" y="42291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</a:t>
            </a:r>
            <a:endParaRPr/>
          </a:p>
        </p:txBody>
      </p:sp>
      <p:sp>
        <p:nvSpPr>
          <p:cNvPr id="5110" name="Google Shape;5110;p119"/>
          <p:cNvSpPr txBox="1"/>
          <p:nvPr/>
        </p:nvSpPr>
        <p:spPr>
          <a:xfrm>
            <a:off x="1574800" y="42291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</a:t>
            </a:r>
            <a:endParaRPr/>
          </a:p>
        </p:txBody>
      </p:sp>
      <p:sp>
        <p:nvSpPr>
          <p:cNvPr id="5111" name="Google Shape;5111;p119"/>
          <p:cNvSpPr txBox="1"/>
          <p:nvPr/>
        </p:nvSpPr>
        <p:spPr>
          <a:xfrm>
            <a:off x="1858962" y="42291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</a:t>
            </a:r>
            <a:endParaRPr/>
          </a:p>
        </p:txBody>
      </p:sp>
      <p:sp>
        <p:nvSpPr>
          <p:cNvPr id="5112" name="Google Shape;5112;p119"/>
          <p:cNvSpPr txBox="1"/>
          <p:nvPr/>
        </p:nvSpPr>
        <p:spPr>
          <a:xfrm>
            <a:off x="2144712" y="42291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</a:t>
            </a:r>
            <a:endParaRPr/>
          </a:p>
        </p:txBody>
      </p:sp>
      <p:sp>
        <p:nvSpPr>
          <p:cNvPr id="5113" name="Google Shape;5113;p119"/>
          <p:cNvSpPr txBox="1"/>
          <p:nvPr/>
        </p:nvSpPr>
        <p:spPr>
          <a:xfrm>
            <a:off x="2430462" y="42291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</a:t>
            </a:r>
            <a:endParaRPr/>
          </a:p>
        </p:txBody>
      </p:sp>
      <p:sp>
        <p:nvSpPr>
          <p:cNvPr id="5114" name="Google Shape;5114;p119"/>
          <p:cNvSpPr txBox="1"/>
          <p:nvPr/>
        </p:nvSpPr>
        <p:spPr>
          <a:xfrm>
            <a:off x="2714625" y="42291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7</a:t>
            </a:r>
            <a:endParaRPr/>
          </a:p>
        </p:txBody>
      </p:sp>
      <p:sp>
        <p:nvSpPr>
          <p:cNvPr id="5115" name="Google Shape;5115;p119"/>
          <p:cNvSpPr txBox="1"/>
          <p:nvPr/>
        </p:nvSpPr>
        <p:spPr>
          <a:xfrm>
            <a:off x="3713162" y="3001962"/>
            <a:ext cx="23812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MON</a:t>
            </a:r>
            <a:endParaRPr/>
          </a:p>
        </p:txBody>
      </p:sp>
      <p:sp>
        <p:nvSpPr>
          <p:cNvPr id="5116" name="Google Shape;5116;p119"/>
          <p:cNvSpPr txBox="1"/>
          <p:nvPr/>
        </p:nvSpPr>
        <p:spPr>
          <a:xfrm>
            <a:off x="4025900" y="3001962"/>
            <a:ext cx="19050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TUE</a:t>
            </a:r>
            <a:endParaRPr/>
          </a:p>
        </p:txBody>
      </p:sp>
      <p:sp>
        <p:nvSpPr>
          <p:cNvPr id="5117" name="Google Shape;5117;p119"/>
          <p:cNvSpPr txBox="1"/>
          <p:nvPr/>
        </p:nvSpPr>
        <p:spPr>
          <a:xfrm>
            <a:off x="4302125" y="3001962"/>
            <a:ext cx="21907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WED</a:t>
            </a:r>
            <a:endParaRPr/>
          </a:p>
        </p:txBody>
      </p:sp>
      <p:sp>
        <p:nvSpPr>
          <p:cNvPr id="5118" name="Google Shape;5118;p119"/>
          <p:cNvSpPr txBox="1"/>
          <p:nvPr/>
        </p:nvSpPr>
        <p:spPr>
          <a:xfrm>
            <a:off x="4597400" y="3001962"/>
            <a:ext cx="20955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THU</a:t>
            </a:r>
            <a:endParaRPr/>
          </a:p>
        </p:txBody>
      </p:sp>
      <p:sp>
        <p:nvSpPr>
          <p:cNvPr id="5119" name="Google Shape;5119;p119"/>
          <p:cNvSpPr txBox="1"/>
          <p:nvPr/>
        </p:nvSpPr>
        <p:spPr>
          <a:xfrm>
            <a:off x="4910137" y="3001962"/>
            <a:ext cx="16192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FRI</a:t>
            </a:r>
            <a:endParaRPr/>
          </a:p>
        </p:txBody>
      </p:sp>
      <p:sp>
        <p:nvSpPr>
          <p:cNvPr id="5120" name="Google Shape;5120;p119"/>
          <p:cNvSpPr txBox="1"/>
          <p:nvPr/>
        </p:nvSpPr>
        <p:spPr>
          <a:xfrm>
            <a:off x="5176837" y="3001962"/>
            <a:ext cx="18097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SAT</a:t>
            </a:r>
            <a:endParaRPr/>
          </a:p>
        </p:txBody>
      </p:sp>
      <p:sp>
        <p:nvSpPr>
          <p:cNvPr id="5121" name="Google Shape;5121;p119"/>
          <p:cNvSpPr txBox="1"/>
          <p:nvPr/>
        </p:nvSpPr>
        <p:spPr>
          <a:xfrm>
            <a:off x="5451475" y="3001962"/>
            <a:ext cx="20955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SUN</a:t>
            </a:r>
            <a:endParaRPr/>
          </a:p>
        </p:txBody>
      </p:sp>
      <p:sp>
        <p:nvSpPr>
          <p:cNvPr id="5122" name="Google Shape;5122;p119"/>
          <p:cNvSpPr txBox="1"/>
          <p:nvPr/>
        </p:nvSpPr>
        <p:spPr>
          <a:xfrm>
            <a:off x="3789362" y="31734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</a:t>
            </a:r>
            <a:endParaRPr/>
          </a:p>
        </p:txBody>
      </p:sp>
      <p:sp>
        <p:nvSpPr>
          <p:cNvPr id="5123" name="Google Shape;5123;p119"/>
          <p:cNvSpPr txBox="1"/>
          <p:nvPr/>
        </p:nvSpPr>
        <p:spPr>
          <a:xfrm>
            <a:off x="4073525" y="31734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</a:t>
            </a:r>
            <a:endParaRPr/>
          </a:p>
        </p:txBody>
      </p:sp>
      <p:sp>
        <p:nvSpPr>
          <p:cNvPr id="5124" name="Google Shape;5124;p119"/>
          <p:cNvSpPr txBox="1"/>
          <p:nvPr/>
        </p:nvSpPr>
        <p:spPr>
          <a:xfrm>
            <a:off x="4359275" y="31734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</a:t>
            </a:r>
            <a:endParaRPr/>
          </a:p>
        </p:txBody>
      </p:sp>
      <p:sp>
        <p:nvSpPr>
          <p:cNvPr id="5125" name="Google Shape;5125;p119"/>
          <p:cNvSpPr txBox="1"/>
          <p:nvPr/>
        </p:nvSpPr>
        <p:spPr>
          <a:xfrm>
            <a:off x="4645025" y="31734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</a:t>
            </a:r>
            <a:endParaRPr/>
          </a:p>
        </p:txBody>
      </p:sp>
      <p:sp>
        <p:nvSpPr>
          <p:cNvPr id="5126" name="Google Shape;5126;p119"/>
          <p:cNvSpPr txBox="1"/>
          <p:nvPr/>
        </p:nvSpPr>
        <p:spPr>
          <a:xfrm>
            <a:off x="4938712" y="31734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</a:t>
            </a:r>
            <a:endParaRPr/>
          </a:p>
        </p:txBody>
      </p:sp>
      <p:sp>
        <p:nvSpPr>
          <p:cNvPr id="5127" name="Google Shape;5127;p119"/>
          <p:cNvSpPr txBox="1"/>
          <p:nvPr/>
        </p:nvSpPr>
        <p:spPr>
          <a:xfrm>
            <a:off x="5224462" y="31734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</a:t>
            </a:r>
            <a:endParaRPr/>
          </a:p>
        </p:txBody>
      </p:sp>
      <p:sp>
        <p:nvSpPr>
          <p:cNvPr id="5128" name="Google Shape;5128;p119"/>
          <p:cNvSpPr txBox="1"/>
          <p:nvPr/>
        </p:nvSpPr>
        <p:spPr>
          <a:xfrm>
            <a:off x="5508625" y="31734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7</a:t>
            </a:r>
            <a:endParaRPr/>
          </a:p>
        </p:txBody>
      </p:sp>
      <p:sp>
        <p:nvSpPr>
          <p:cNvPr id="5129" name="Google Shape;5129;p119"/>
          <p:cNvSpPr txBox="1"/>
          <p:nvPr/>
        </p:nvSpPr>
        <p:spPr>
          <a:xfrm>
            <a:off x="3789362" y="33829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8</a:t>
            </a:r>
            <a:endParaRPr/>
          </a:p>
        </p:txBody>
      </p:sp>
      <p:sp>
        <p:nvSpPr>
          <p:cNvPr id="5130" name="Google Shape;5130;p119"/>
          <p:cNvSpPr txBox="1"/>
          <p:nvPr/>
        </p:nvSpPr>
        <p:spPr>
          <a:xfrm>
            <a:off x="4073525" y="33829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9</a:t>
            </a:r>
            <a:endParaRPr/>
          </a:p>
        </p:txBody>
      </p:sp>
      <p:sp>
        <p:nvSpPr>
          <p:cNvPr id="5131" name="Google Shape;5131;p119"/>
          <p:cNvSpPr txBox="1"/>
          <p:nvPr/>
        </p:nvSpPr>
        <p:spPr>
          <a:xfrm>
            <a:off x="4330700" y="33829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10</a:t>
            </a:r>
            <a:endParaRPr/>
          </a:p>
        </p:txBody>
      </p:sp>
      <p:sp>
        <p:nvSpPr>
          <p:cNvPr id="5132" name="Google Shape;5132;p119"/>
          <p:cNvSpPr txBox="1"/>
          <p:nvPr/>
        </p:nvSpPr>
        <p:spPr>
          <a:xfrm>
            <a:off x="4616450" y="33829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11</a:t>
            </a:r>
            <a:endParaRPr/>
          </a:p>
        </p:txBody>
      </p:sp>
      <p:sp>
        <p:nvSpPr>
          <p:cNvPr id="5133" name="Google Shape;5133;p119"/>
          <p:cNvSpPr txBox="1"/>
          <p:nvPr/>
        </p:nvSpPr>
        <p:spPr>
          <a:xfrm>
            <a:off x="4900612" y="33829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12</a:t>
            </a:r>
            <a:endParaRPr/>
          </a:p>
        </p:txBody>
      </p:sp>
      <p:sp>
        <p:nvSpPr>
          <p:cNvPr id="5134" name="Google Shape;5134;p119"/>
          <p:cNvSpPr txBox="1"/>
          <p:nvPr/>
        </p:nvSpPr>
        <p:spPr>
          <a:xfrm>
            <a:off x="5195887" y="33829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13</a:t>
            </a:r>
            <a:endParaRPr/>
          </a:p>
        </p:txBody>
      </p:sp>
      <p:sp>
        <p:nvSpPr>
          <p:cNvPr id="5135" name="Google Shape;5135;p119"/>
          <p:cNvSpPr txBox="1"/>
          <p:nvPr/>
        </p:nvSpPr>
        <p:spPr>
          <a:xfrm>
            <a:off x="5480050" y="33829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14</a:t>
            </a:r>
            <a:endParaRPr/>
          </a:p>
        </p:txBody>
      </p:sp>
      <p:sp>
        <p:nvSpPr>
          <p:cNvPr id="5136" name="Google Shape;5136;p119"/>
          <p:cNvSpPr txBox="1"/>
          <p:nvPr/>
        </p:nvSpPr>
        <p:spPr>
          <a:xfrm>
            <a:off x="3760787" y="35909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15</a:t>
            </a:r>
            <a:endParaRPr/>
          </a:p>
        </p:txBody>
      </p:sp>
      <p:sp>
        <p:nvSpPr>
          <p:cNvPr id="5137" name="Google Shape;5137;p119"/>
          <p:cNvSpPr txBox="1"/>
          <p:nvPr/>
        </p:nvSpPr>
        <p:spPr>
          <a:xfrm>
            <a:off x="4044950" y="35909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16</a:t>
            </a:r>
            <a:endParaRPr/>
          </a:p>
        </p:txBody>
      </p:sp>
      <p:sp>
        <p:nvSpPr>
          <p:cNvPr id="5138" name="Google Shape;5138;p119"/>
          <p:cNvSpPr txBox="1"/>
          <p:nvPr/>
        </p:nvSpPr>
        <p:spPr>
          <a:xfrm>
            <a:off x="4330700" y="35909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17</a:t>
            </a:r>
            <a:endParaRPr/>
          </a:p>
        </p:txBody>
      </p:sp>
      <p:sp>
        <p:nvSpPr>
          <p:cNvPr id="5139" name="Google Shape;5139;p119"/>
          <p:cNvSpPr txBox="1"/>
          <p:nvPr/>
        </p:nvSpPr>
        <p:spPr>
          <a:xfrm>
            <a:off x="4616450" y="35909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18</a:t>
            </a:r>
            <a:endParaRPr/>
          </a:p>
        </p:txBody>
      </p:sp>
      <p:sp>
        <p:nvSpPr>
          <p:cNvPr id="5140" name="Google Shape;5140;p119"/>
          <p:cNvSpPr txBox="1"/>
          <p:nvPr/>
        </p:nvSpPr>
        <p:spPr>
          <a:xfrm>
            <a:off x="4900612" y="35909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19</a:t>
            </a:r>
            <a:endParaRPr/>
          </a:p>
        </p:txBody>
      </p:sp>
      <p:sp>
        <p:nvSpPr>
          <p:cNvPr id="5141" name="Google Shape;5141;p119"/>
          <p:cNvSpPr txBox="1"/>
          <p:nvPr/>
        </p:nvSpPr>
        <p:spPr>
          <a:xfrm>
            <a:off x="5195887" y="35909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20</a:t>
            </a:r>
            <a:endParaRPr/>
          </a:p>
        </p:txBody>
      </p:sp>
      <p:sp>
        <p:nvSpPr>
          <p:cNvPr id="5142" name="Google Shape;5142;p119"/>
          <p:cNvSpPr txBox="1"/>
          <p:nvPr/>
        </p:nvSpPr>
        <p:spPr>
          <a:xfrm>
            <a:off x="5480050" y="35909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21</a:t>
            </a:r>
            <a:endParaRPr/>
          </a:p>
        </p:txBody>
      </p:sp>
      <p:sp>
        <p:nvSpPr>
          <p:cNvPr id="5143" name="Google Shape;5143;p119"/>
          <p:cNvSpPr txBox="1"/>
          <p:nvPr/>
        </p:nvSpPr>
        <p:spPr>
          <a:xfrm>
            <a:off x="3760787" y="38100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22</a:t>
            </a:r>
            <a:endParaRPr/>
          </a:p>
        </p:txBody>
      </p:sp>
      <p:sp>
        <p:nvSpPr>
          <p:cNvPr id="5144" name="Google Shape;5144;p119"/>
          <p:cNvSpPr txBox="1"/>
          <p:nvPr/>
        </p:nvSpPr>
        <p:spPr>
          <a:xfrm>
            <a:off x="4044950" y="38100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23</a:t>
            </a:r>
            <a:endParaRPr/>
          </a:p>
        </p:txBody>
      </p:sp>
      <p:sp>
        <p:nvSpPr>
          <p:cNvPr id="5145" name="Google Shape;5145;p119"/>
          <p:cNvSpPr txBox="1"/>
          <p:nvPr/>
        </p:nvSpPr>
        <p:spPr>
          <a:xfrm>
            <a:off x="4330700" y="38100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24</a:t>
            </a:r>
            <a:endParaRPr/>
          </a:p>
        </p:txBody>
      </p:sp>
      <p:sp>
        <p:nvSpPr>
          <p:cNvPr id="5146" name="Google Shape;5146;p119"/>
          <p:cNvSpPr txBox="1"/>
          <p:nvPr/>
        </p:nvSpPr>
        <p:spPr>
          <a:xfrm>
            <a:off x="4616450" y="38100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25</a:t>
            </a:r>
            <a:endParaRPr/>
          </a:p>
        </p:txBody>
      </p:sp>
      <p:sp>
        <p:nvSpPr>
          <p:cNvPr id="5147" name="Google Shape;5147;p119"/>
          <p:cNvSpPr txBox="1"/>
          <p:nvPr/>
        </p:nvSpPr>
        <p:spPr>
          <a:xfrm>
            <a:off x="4900612" y="38100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26</a:t>
            </a:r>
            <a:endParaRPr/>
          </a:p>
        </p:txBody>
      </p:sp>
      <p:sp>
        <p:nvSpPr>
          <p:cNvPr id="5148" name="Google Shape;5148;p119"/>
          <p:cNvSpPr txBox="1"/>
          <p:nvPr/>
        </p:nvSpPr>
        <p:spPr>
          <a:xfrm>
            <a:off x="5195887" y="38100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27</a:t>
            </a:r>
            <a:endParaRPr/>
          </a:p>
        </p:txBody>
      </p:sp>
      <p:sp>
        <p:nvSpPr>
          <p:cNvPr id="5149" name="Google Shape;5149;p119"/>
          <p:cNvSpPr txBox="1"/>
          <p:nvPr/>
        </p:nvSpPr>
        <p:spPr>
          <a:xfrm>
            <a:off x="5480050" y="38100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28</a:t>
            </a:r>
            <a:endParaRPr/>
          </a:p>
        </p:txBody>
      </p:sp>
      <p:sp>
        <p:nvSpPr>
          <p:cNvPr id="5150" name="Google Shape;5150;p119"/>
          <p:cNvSpPr txBox="1"/>
          <p:nvPr/>
        </p:nvSpPr>
        <p:spPr>
          <a:xfrm>
            <a:off x="3760787" y="40195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29</a:t>
            </a:r>
            <a:endParaRPr/>
          </a:p>
        </p:txBody>
      </p:sp>
      <p:sp>
        <p:nvSpPr>
          <p:cNvPr id="5151" name="Google Shape;5151;p119"/>
          <p:cNvSpPr txBox="1"/>
          <p:nvPr/>
        </p:nvSpPr>
        <p:spPr>
          <a:xfrm>
            <a:off x="4044950" y="40195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30</a:t>
            </a:r>
            <a:endParaRPr/>
          </a:p>
        </p:txBody>
      </p:sp>
      <p:sp>
        <p:nvSpPr>
          <p:cNvPr id="5152" name="Google Shape;5152;p119"/>
          <p:cNvSpPr txBox="1"/>
          <p:nvPr/>
        </p:nvSpPr>
        <p:spPr>
          <a:xfrm>
            <a:off x="4359275" y="401955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</a:t>
            </a:r>
            <a:endParaRPr/>
          </a:p>
        </p:txBody>
      </p:sp>
      <p:sp>
        <p:nvSpPr>
          <p:cNvPr id="5153" name="Google Shape;5153;p119"/>
          <p:cNvSpPr txBox="1"/>
          <p:nvPr/>
        </p:nvSpPr>
        <p:spPr>
          <a:xfrm>
            <a:off x="4645025" y="401955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</a:t>
            </a:r>
            <a:endParaRPr/>
          </a:p>
        </p:txBody>
      </p:sp>
      <p:sp>
        <p:nvSpPr>
          <p:cNvPr id="5154" name="Google Shape;5154;p119"/>
          <p:cNvSpPr txBox="1"/>
          <p:nvPr/>
        </p:nvSpPr>
        <p:spPr>
          <a:xfrm>
            <a:off x="4938712" y="401955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</a:t>
            </a:r>
            <a:endParaRPr/>
          </a:p>
        </p:txBody>
      </p:sp>
      <p:sp>
        <p:nvSpPr>
          <p:cNvPr id="5155" name="Google Shape;5155;p119"/>
          <p:cNvSpPr txBox="1"/>
          <p:nvPr/>
        </p:nvSpPr>
        <p:spPr>
          <a:xfrm>
            <a:off x="5224462" y="401955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</a:t>
            </a:r>
            <a:endParaRPr/>
          </a:p>
        </p:txBody>
      </p:sp>
      <p:sp>
        <p:nvSpPr>
          <p:cNvPr id="5156" name="Google Shape;5156;p119"/>
          <p:cNvSpPr txBox="1"/>
          <p:nvPr/>
        </p:nvSpPr>
        <p:spPr>
          <a:xfrm>
            <a:off x="5508625" y="401955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</a:t>
            </a:r>
            <a:endParaRPr/>
          </a:p>
        </p:txBody>
      </p:sp>
      <p:sp>
        <p:nvSpPr>
          <p:cNvPr id="5157" name="Google Shape;5157;p119"/>
          <p:cNvSpPr txBox="1"/>
          <p:nvPr/>
        </p:nvSpPr>
        <p:spPr>
          <a:xfrm>
            <a:off x="3789362" y="42291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</a:t>
            </a:r>
            <a:endParaRPr/>
          </a:p>
        </p:txBody>
      </p:sp>
      <p:sp>
        <p:nvSpPr>
          <p:cNvPr id="5158" name="Google Shape;5158;p119"/>
          <p:cNvSpPr txBox="1"/>
          <p:nvPr/>
        </p:nvSpPr>
        <p:spPr>
          <a:xfrm>
            <a:off x="4073525" y="42291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7</a:t>
            </a:r>
            <a:endParaRPr/>
          </a:p>
        </p:txBody>
      </p:sp>
      <p:sp>
        <p:nvSpPr>
          <p:cNvPr id="5159" name="Google Shape;5159;p119"/>
          <p:cNvSpPr txBox="1"/>
          <p:nvPr/>
        </p:nvSpPr>
        <p:spPr>
          <a:xfrm>
            <a:off x="4359275" y="42291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8</a:t>
            </a:r>
            <a:endParaRPr/>
          </a:p>
        </p:txBody>
      </p:sp>
      <p:sp>
        <p:nvSpPr>
          <p:cNvPr id="5160" name="Google Shape;5160;p119"/>
          <p:cNvSpPr txBox="1"/>
          <p:nvPr/>
        </p:nvSpPr>
        <p:spPr>
          <a:xfrm>
            <a:off x="4645025" y="42291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9</a:t>
            </a:r>
            <a:endParaRPr/>
          </a:p>
        </p:txBody>
      </p:sp>
      <p:sp>
        <p:nvSpPr>
          <p:cNvPr id="5161" name="Google Shape;5161;p119"/>
          <p:cNvSpPr txBox="1"/>
          <p:nvPr/>
        </p:nvSpPr>
        <p:spPr>
          <a:xfrm>
            <a:off x="4900612" y="42291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10</a:t>
            </a:r>
            <a:endParaRPr/>
          </a:p>
        </p:txBody>
      </p:sp>
      <p:sp>
        <p:nvSpPr>
          <p:cNvPr id="5162" name="Google Shape;5162;p119"/>
          <p:cNvSpPr txBox="1"/>
          <p:nvPr/>
        </p:nvSpPr>
        <p:spPr>
          <a:xfrm>
            <a:off x="5195887" y="42291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11</a:t>
            </a:r>
            <a:endParaRPr/>
          </a:p>
        </p:txBody>
      </p:sp>
      <p:sp>
        <p:nvSpPr>
          <p:cNvPr id="5163" name="Google Shape;5163;p119"/>
          <p:cNvSpPr txBox="1"/>
          <p:nvPr/>
        </p:nvSpPr>
        <p:spPr>
          <a:xfrm>
            <a:off x="5480050" y="42291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12</a:t>
            </a:r>
            <a:endParaRPr/>
          </a:p>
        </p:txBody>
      </p:sp>
      <p:sp>
        <p:nvSpPr>
          <p:cNvPr id="5164" name="Google Shape;5164;p119"/>
          <p:cNvSpPr txBox="1"/>
          <p:nvPr/>
        </p:nvSpPr>
        <p:spPr>
          <a:xfrm>
            <a:off x="6516687" y="3001962"/>
            <a:ext cx="23812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MON</a:t>
            </a:r>
            <a:endParaRPr/>
          </a:p>
        </p:txBody>
      </p:sp>
      <p:sp>
        <p:nvSpPr>
          <p:cNvPr id="5165" name="Google Shape;5165;p119"/>
          <p:cNvSpPr txBox="1"/>
          <p:nvPr/>
        </p:nvSpPr>
        <p:spPr>
          <a:xfrm>
            <a:off x="6829425" y="3001962"/>
            <a:ext cx="19050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TUE</a:t>
            </a:r>
            <a:endParaRPr/>
          </a:p>
        </p:txBody>
      </p:sp>
      <p:sp>
        <p:nvSpPr>
          <p:cNvPr id="5166" name="Google Shape;5166;p119"/>
          <p:cNvSpPr txBox="1"/>
          <p:nvPr/>
        </p:nvSpPr>
        <p:spPr>
          <a:xfrm>
            <a:off x="7096125" y="3001962"/>
            <a:ext cx="21907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WED</a:t>
            </a:r>
            <a:endParaRPr/>
          </a:p>
        </p:txBody>
      </p:sp>
      <p:sp>
        <p:nvSpPr>
          <p:cNvPr id="5167" name="Google Shape;5167;p119"/>
          <p:cNvSpPr txBox="1"/>
          <p:nvPr/>
        </p:nvSpPr>
        <p:spPr>
          <a:xfrm>
            <a:off x="7391400" y="3001962"/>
            <a:ext cx="20955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THU</a:t>
            </a:r>
            <a:endParaRPr/>
          </a:p>
        </p:txBody>
      </p:sp>
      <p:sp>
        <p:nvSpPr>
          <p:cNvPr id="5168" name="Google Shape;5168;p119"/>
          <p:cNvSpPr txBox="1"/>
          <p:nvPr/>
        </p:nvSpPr>
        <p:spPr>
          <a:xfrm>
            <a:off x="7704137" y="3001962"/>
            <a:ext cx="16192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FRI</a:t>
            </a:r>
            <a:endParaRPr/>
          </a:p>
        </p:txBody>
      </p:sp>
      <p:sp>
        <p:nvSpPr>
          <p:cNvPr id="5169" name="Google Shape;5169;p119"/>
          <p:cNvSpPr txBox="1"/>
          <p:nvPr/>
        </p:nvSpPr>
        <p:spPr>
          <a:xfrm>
            <a:off x="7980362" y="3001962"/>
            <a:ext cx="18097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SAT</a:t>
            </a:r>
            <a:endParaRPr/>
          </a:p>
        </p:txBody>
      </p:sp>
      <p:sp>
        <p:nvSpPr>
          <p:cNvPr id="5170" name="Google Shape;5170;p119"/>
          <p:cNvSpPr txBox="1"/>
          <p:nvPr/>
        </p:nvSpPr>
        <p:spPr>
          <a:xfrm>
            <a:off x="8255000" y="3001962"/>
            <a:ext cx="20955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SUN</a:t>
            </a:r>
            <a:endParaRPr/>
          </a:p>
        </p:txBody>
      </p:sp>
      <p:sp>
        <p:nvSpPr>
          <p:cNvPr id="5171" name="Google Shape;5171;p119"/>
          <p:cNvSpPr txBox="1"/>
          <p:nvPr/>
        </p:nvSpPr>
        <p:spPr>
          <a:xfrm>
            <a:off x="6554787" y="31734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30</a:t>
            </a:r>
            <a:endParaRPr/>
          </a:p>
        </p:txBody>
      </p:sp>
      <p:sp>
        <p:nvSpPr>
          <p:cNvPr id="5172" name="Google Shape;5172;p119"/>
          <p:cNvSpPr txBox="1"/>
          <p:nvPr/>
        </p:nvSpPr>
        <p:spPr>
          <a:xfrm>
            <a:off x="6848475" y="31734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31</a:t>
            </a:r>
            <a:endParaRPr/>
          </a:p>
        </p:txBody>
      </p:sp>
      <p:sp>
        <p:nvSpPr>
          <p:cNvPr id="5173" name="Google Shape;5173;p119"/>
          <p:cNvSpPr txBox="1"/>
          <p:nvPr/>
        </p:nvSpPr>
        <p:spPr>
          <a:xfrm>
            <a:off x="7162800" y="31734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</a:t>
            </a:r>
            <a:endParaRPr/>
          </a:p>
        </p:txBody>
      </p:sp>
      <p:sp>
        <p:nvSpPr>
          <p:cNvPr id="5174" name="Google Shape;5174;p119"/>
          <p:cNvSpPr txBox="1"/>
          <p:nvPr/>
        </p:nvSpPr>
        <p:spPr>
          <a:xfrm>
            <a:off x="7448550" y="31734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</a:t>
            </a:r>
            <a:endParaRPr/>
          </a:p>
        </p:txBody>
      </p:sp>
      <p:sp>
        <p:nvSpPr>
          <p:cNvPr id="5175" name="Google Shape;5175;p119"/>
          <p:cNvSpPr txBox="1"/>
          <p:nvPr/>
        </p:nvSpPr>
        <p:spPr>
          <a:xfrm>
            <a:off x="7732712" y="31734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</a:t>
            </a:r>
            <a:endParaRPr/>
          </a:p>
        </p:txBody>
      </p:sp>
      <p:sp>
        <p:nvSpPr>
          <p:cNvPr id="5176" name="Google Shape;5176;p119"/>
          <p:cNvSpPr txBox="1"/>
          <p:nvPr/>
        </p:nvSpPr>
        <p:spPr>
          <a:xfrm>
            <a:off x="8018462" y="31734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</a:t>
            </a:r>
            <a:endParaRPr/>
          </a:p>
        </p:txBody>
      </p:sp>
      <p:sp>
        <p:nvSpPr>
          <p:cNvPr id="5177" name="Google Shape;5177;p119"/>
          <p:cNvSpPr txBox="1"/>
          <p:nvPr/>
        </p:nvSpPr>
        <p:spPr>
          <a:xfrm>
            <a:off x="8302625" y="31734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</a:t>
            </a:r>
            <a:endParaRPr/>
          </a:p>
        </p:txBody>
      </p:sp>
      <p:sp>
        <p:nvSpPr>
          <p:cNvPr id="5178" name="Google Shape;5178;p119"/>
          <p:cNvSpPr txBox="1"/>
          <p:nvPr/>
        </p:nvSpPr>
        <p:spPr>
          <a:xfrm>
            <a:off x="6592887" y="33829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</a:t>
            </a:r>
            <a:endParaRPr/>
          </a:p>
        </p:txBody>
      </p:sp>
      <p:sp>
        <p:nvSpPr>
          <p:cNvPr id="5179" name="Google Shape;5179;p119"/>
          <p:cNvSpPr txBox="1"/>
          <p:nvPr/>
        </p:nvSpPr>
        <p:spPr>
          <a:xfrm>
            <a:off x="6877050" y="33829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7</a:t>
            </a:r>
            <a:endParaRPr/>
          </a:p>
        </p:txBody>
      </p:sp>
      <p:sp>
        <p:nvSpPr>
          <p:cNvPr id="5180" name="Google Shape;5180;p119"/>
          <p:cNvSpPr txBox="1"/>
          <p:nvPr/>
        </p:nvSpPr>
        <p:spPr>
          <a:xfrm>
            <a:off x="7162800" y="33829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8</a:t>
            </a:r>
            <a:endParaRPr/>
          </a:p>
        </p:txBody>
      </p:sp>
      <p:sp>
        <p:nvSpPr>
          <p:cNvPr id="5181" name="Google Shape;5181;p119"/>
          <p:cNvSpPr txBox="1"/>
          <p:nvPr/>
        </p:nvSpPr>
        <p:spPr>
          <a:xfrm>
            <a:off x="7448550" y="33829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9</a:t>
            </a:r>
            <a:endParaRPr/>
          </a:p>
        </p:txBody>
      </p:sp>
      <p:sp>
        <p:nvSpPr>
          <p:cNvPr id="5182" name="Google Shape;5182;p119"/>
          <p:cNvSpPr txBox="1"/>
          <p:nvPr/>
        </p:nvSpPr>
        <p:spPr>
          <a:xfrm>
            <a:off x="7704137" y="33829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10</a:t>
            </a:r>
            <a:endParaRPr/>
          </a:p>
        </p:txBody>
      </p:sp>
      <p:sp>
        <p:nvSpPr>
          <p:cNvPr id="5183" name="Google Shape;5183;p119"/>
          <p:cNvSpPr txBox="1"/>
          <p:nvPr/>
        </p:nvSpPr>
        <p:spPr>
          <a:xfrm>
            <a:off x="7989887" y="33829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11</a:t>
            </a:r>
            <a:endParaRPr/>
          </a:p>
        </p:txBody>
      </p:sp>
      <p:sp>
        <p:nvSpPr>
          <p:cNvPr id="5184" name="Google Shape;5184;p119"/>
          <p:cNvSpPr txBox="1"/>
          <p:nvPr/>
        </p:nvSpPr>
        <p:spPr>
          <a:xfrm>
            <a:off x="8274050" y="33829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12</a:t>
            </a:r>
            <a:endParaRPr/>
          </a:p>
        </p:txBody>
      </p:sp>
      <p:sp>
        <p:nvSpPr>
          <p:cNvPr id="5185" name="Google Shape;5185;p119"/>
          <p:cNvSpPr txBox="1"/>
          <p:nvPr/>
        </p:nvSpPr>
        <p:spPr>
          <a:xfrm>
            <a:off x="6554787" y="35909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13</a:t>
            </a:r>
            <a:endParaRPr/>
          </a:p>
        </p:txBody>
      </p:sp>
      <p:sp>
        <p:nvSpPr>
          <p:cNvPr id="5186" name="Google Shape;5186;p119"/>
          <p:cNvSpPr txBox="1"/>
          <p:nvPr/>
        </p:nvSpPr>
        <p:spPr>
          <a:xfrm>
            <a:off x="6848475" y="35909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14</a:t>
            </a:r>
            <a:endParaRPr/>
          </a:p>
        </p:txBody>
      </p:sp>
      <p:sp>
        <p:nvSpPr>
          <p:cNvPr id="5187" name="Google Shape;5187;p119"/>
          <p:cNvSpPr txBox="1"/>
          <p:nvPr/>
        </p:nvSpPr>
        <p:spPr>
          <a:xfrm>
            <a:off x="7134225" y="35909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15</a:t>
            </a:r>
            <a:endParaRPr/>
          </a:p>
        </p:txBody>
      </p:sp>
      <p:sp>
        <p:nvSpPr>
          <p:cNvPr id="5188" name="Google Shape;5188;p119"/>
          <p:cNvSpPr txBox="1"/>
          <p:nvPr/>
        </p:nvSpPr>
        <p:spPr>
          <a:xfrm>
            <a:off x="7419975" y="35909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16</a:t>
            </a:r>
            <a:endParaRPr/>
          </a:p>
        </p:txBody>
      </p:sp>
      <p:sp>
        <p:nvSpPr>
          <p:cNvPr id="5189" name="Google Shape;5189;p119"/>
          <p:cNvSpPr txBox="1"/>
          <p:nvPr/>
        </p:nvSpPr>
        <p:spPr>
          <a:xfrm>
            <a:off x="7704137" y="35909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17</a:t>
            </a:r>
            <a:endParaRPr/>
          </a:p>
        </p:txBody>
      </p:sp>
      <p:sp>
        <p:nvSpPr>
          <p:cNvPr id="5190" name="Google Shape;5190;p119"/>
          <p:cNvSpPr txBox="1"/>
          <p:nvPr/>
        </p:nvSpPr>
        <p:spPr>
          <a:xfrm>
            <a:off x="7989887" y="35909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18</a:t>
            </a:r>
            <a:endParaRPr/>
          </a:p>
        </p:txBody>
      </p:sp>
      <p:sp>
        <p:nvSpPr>
          <p:cNvPr id="5191" name="Google Shape;5191;p119"/>
          <p:cNvSpPr txBox="1"/>
          <p:nvPr/>
        </p:nvSpPr>
        <p:spPr>
          <a:xfrm>
            <a:off x="8274050" y="35909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19</a:t>
            </a:r>
            <a:endParaRPr/>
          </a:p>
        </p:txBody>
      </p:sp>
      <p:sp>
        <p:nvSpPr>
          <p:cNvPr id="5192" name="Google Shape;5192;p119"/>
          <p:cNvSpPr txBox="1"/>
          <p:nvPr/>
        </p:nvSpPr>
        <p:spPr>
          <a:xfrm>
            <a:off x="6554787" y="38100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20</a:t>
            </a:r>
            <a:endParaRPr/>
          </a:p>
        </p:txBody>
      </p:sp>
      <p:sp>
        <p:nvSpPr>
          <p:cNvPr id="5193" name="Google Shape;5193;p119"/>
          <p:cNvSpPr txBox="1"/>
          <p:nvPr/>
        </p:nvSpPr>
        <p:spPr>
          <a:xfrm>
            <a:off x="6848475" y="38100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21</a:t>
            </a:r>
            <a:endParaRPr/>
          </a:p>
        </p:txBody>
      </p:sp>
      <p:sp>
        <p:nvSpPr>
          <p:cNvPr id="5194" name="Google Shape;5194;p119"/>
          <p:cNvSpPr txBox="1"/>
          <p:nvPr/>
        </p:nvSpPr>
        <p:spPr>
          <a:xfrm>
            <a:off x="7134225" y="38100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22</a:t>
            </a:r>
            <a:endParaRPr/>
          </a:p>
        </p:txBody>
      </p:sp>
      <p:sp>
        <p:nvSpPr>
          <p:cNvPr id="5195" name="Google Shape;5195;p119"/>
          <p:cNvSpPr txBox="1"/>
          <p:nvPr/>
        </p:nvSpPr>
        <p:spPr>
          <a:xfrm>
            <a:off x="7419975" y="38100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23</a:t>
            </a:r>
            <a:endParaRPr/>
          </a:p>
        </p:txBody>
      </p:sp>
      <p:sp>
        <p:nvSpPr>
          <p:cNvPr id="5196" name="Google Shape;5196;p119"/>
          <p:cNvSpPr txBox="1"/>
          <p:nvPr/>
        </p:nvSpPr>
        <p:spPr>
          <a:xfrm>
            <a:off x="7704137" y="38100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24</a:t>
            </a:r>
            <a:endParaRPr/>
          </a:p>
        </p:txBody>
      </p:sp>
      <p:sp>
        <p:nvSpPr>
          <p:cNvPr id="5197" name="Google Shape;5197;p119"/>
          <p:cNvSpPr txBox="1"/>
          <p:nvPr/>
        </p:nvSpPr>
        <p:spPr>
          <a:xfrm>
            <a:off x="7989887" y="38100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25</a:t>
            </a:r>
            <a:endParaRPr/>
          </a:p>
        </p:txBody>
      </p:sp>
      <p:sp>
        <p:nvSpPr>
          <p:cNvPr id="5198" name="Google Shape;5198;p119"/>
          <p:cNvSpPr txBox="1"/>
          <p:nvPr/>
        </p:nvSpPr>
        <p:spPr>
          <a:xfrm>
            <a:off x="8274050" y="38100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26</a:t>
            </a:r>
            <a:endParaRPr/>
          </a:p>
        </p:txBody>
      </p:sp>
      <p:sp>
        <p:nvSpPr>
          <p:cNvPr id="5199" name="Google Shape;5199;p119"/>
          <p:cNvSpPr txBox="1"/>
          <p:nvPr/>
        </p:nvSpPr>
        <p:spPr>
          <a:xfrm>
            <a:off x="6554787" y="40195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27</a:t>
            </a:r>
            <a:endParaRPr/>
          </a:p>
        </p:txBody>
      </p:sp>
      <p:sp>
        <p:nvSpPr>
          <p:cNvPr id="5200" name="Google Shape;5200;p119"/>
          <p:cNvSpPr txBox="1"/>
          <p:nvPr/>
        </p:nvSpPr>
        <p:spPr>
          <a:xfrm>
            <a:off x="6848475" y="40195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28</a:t>
            </a:r>
            <a:endParaRPr/>
          </a:p>
        </p:txBody>
      </p:sp>
      <p:sp>
        <p:nvSpPr>
          <p:cNvPr id="5201" name="Google Shape;5201;p119"/>
          <p:cNvSpPr txBox="1"/>
          <p:nvPr/>
        </p:nvSpPr>
        <p:spPr>
          <a:xfrm>
            <a:off x="7134225" y="40195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29</a:t>
            </a:r>
            <a:endParaRPr/>
          </a:p>
        </p:txBody>
      </p:sp>
      <p:sp>
        <p:nvSpPr>
          <p:cNvPr id="5202" name="Google Shape;5202;p119"/>
          <p:cNvSpPr txBox="1"/>
          <p:nvPr/>
        </p:nvSpPr>
        <p:spPr>
          <a:xfrm>
            <a:off x="7419975" y="40195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30</a:t>
            </a:r>
            <a:endParaRPr/>
          </a:p>
        </p:txBody>
      </p:sp>
      <p:sp>
        <p:nvSpPr>
          <p:cNvPr id="5203" name="Google Shape;5203;p119"/>
          <p:cNvSpPr txBox="1"/>
          <p:nvPr/>
        </p:nvSpPr>
        <p:spPr>
          <a:xfrm>
            <a:off x="7704137" y="40195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31</a:t>
            </a:r>
            <a:endParaRPr/>
          </a:p>
        </p:txBody>
      </p:sp>
      <p:sp>
        <p:nvSpPr>
          <p:cNvPr id="5204" name="Google Shape;5204;p119"/>
          <p:cNvSpPr txBox="1"/>
          <p:nvPr/>
        </p:nvSpPr>
        <p:spPr>
          <a:xfrm>
            <a:off x="8018462" y="401955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</a:t>
            </a:r>
            <a:endParaRPr/>
          </a:p>
        </p:txBody>
      </p:sp>
      <p:sp>
        <p:nvSpPr>
          <p:cNvPr id="5205" name="Google Shape;5205;p119"/>
          <p:cNvSpPr txBox="1"/>
          <p:nvPr/>
        </p:nvSpPr>
        <p:spPr>
          <a:xfrm>
            <a:off x="8302625" y="401955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</a:t>
            </a:r>
            <a:endParaRPr/>
          </a:p>
        </p:txBody>
      </p:sp>
      <p:sp>
        <p:nvSpPr>
          <p:cNvPr id="5206" name="Google Shape;5206;p119"/>
          <p:cNvSpPr txBox="1"/>
          <p:nvPr/>
        </p:nvSpPr>
        <p:spPr>
          <a:xfrm>
            <a:off x="6592887" y="42291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</a:t>
            </a:r>
            <a:endParaRPr/>
          </a:p>
        </p:txBody>
      </p:sp>
      <p:sp>
        <p:nvSpPr>
          <p:cNvPr id="5207" name="Google Shape;5207;p119"/>
          <p:cNvSpPr txBox="1"/>
          <p:nvPr/>
        </p:nvSpPr>
        <p:spPr>
          <a:xfrm>
            <a:off x="6877050" y="42291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</a:t>
            </a:r>
            <a:endParaRPr/>
          </a:p>
        </p:txBody>
      </p:sp>
      <p:sp>
        <p:nvSpPr>
          <p:cNvPr id="5208" name="Google Shape;5208;p119"/>
          <p:cNvSpPr txBox="1"/>
          <p:nvPr/>
        </p:nvSpPr>
        <p:spPr>
          <a:xfrm>
            <a:off x="7162800" y="42291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</a:t>
            </a:r>
            <a:endParaRPr/>
          </a:p>
        </p:txBody>
      </p:sp>
      <p:sp>
        <p:nvSpPr>
          <p:cNvPr id="5209" name="Google Shape;5209;p119"/>
          <p:cNvSpPr txBox="1"/>
          <p:nvPr/>
        </p:nvSpPr>
        <p:spPr>
          <a:xfrm>
            <a:off x="7448550" y="42291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</a:t>
            </a:r>
            <a:endParaRPr/>
          </a:p>
        </p:txBody>
      </p:sp>
      <p:sp>
        <p:nvSpPr>
          <p:cNvPr id="5210" name="Google Shape;5210;p119"/>
          <p:cNvSpPr txBox="1"/>
          <p:nvPr/>
        </p:nvSpPr>
        <p:spPr>
          <a:xfrm>
            <a:off x="7732712" y="42291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7</a:t>
            </a:r>
            <a:endParaRPr/>
          </a:p>
        </p:txBody>
      </p:sp>
      <p:sp>
        <p:nvSpPr>
          <p:cNvPr id="5211" name="Google Shape;5211;p119"/>
          <p:cNvSpPr txBox="1"/>
          <p:nvPr/>
        </p:nvSpPr>
        <p:spPr>
          <a:xfrm>
            <a:off x="8018462" y="42291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8</a:t>
            </a:r>
            <a:endParaRPr/>
          </a:p>
        </p:txBody>
      </p:sp>
      <p:sp>
        <p:nvSpPr>
          <p:cNvPr id="5212" name="Google Shape;5212;p119"/>
          <p:cNvSpPr txBox="1"/>
          <p:nvPr/>
        </p:nvSpPr>
        <p:spPr>
          <a:xfrm>
            <a:off x="8302625" y="42291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9</a:t>
            </a:r>
            <a:endParaRPr/>
          </a:p>
        </p:txBody>
      </p:sp>
      <p:sp>
        <p:nvSpPr>
          <p:cNvPr id="5213" name="Google Shape;5213;p119"/>
          <p:cNvSpPr txBox="1"/>
          <p:nvPr/>
        </p:nvSpPr>
        <p:spPr>
          <a:xfrm>
            <a:off x="9320212" y="3001962"/>
            <a:ext cx="23812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MON</a:t>
            </a:r>
            <a:endParaRPr/>
          </a:p>
        </p:txBody>
      </p:sp>
      <p:sp>
        <p:nvSpPr>
          <p:cNvPr id="5214" name="Google Shape;5214;p119"/>
          <p:cNvSpPr txBox="1"/>
          <p:nvPr/>
        </p:nvSpPr>
        <p:spPr>
          <a:xfrm>
            <a:off x="9632950" y="3001962"/>
            <a:ext cx="19050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TUE</a:t>
            </a:r>
            <a:endParaRPr/>
          </a:p>
        </p:txBody>
      </p:sp>
      <p:sp>
        <p:nvSpPr>
          <p:cNvPr id="5215" name="Google Shape;5215;p119"/>
          <p:cNvSpPr txBox="1"/>
          <p:nvPr/>
        </p:nvSpPr>
        <p:spPr>
          <a:xfrm>
            <a:off x="9899650" y="3001962"/>
            <a:ext cx="21907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WED</a:t>
            </a:r>
            <a:endParaRPr/>
          </a:p>
        </p:txBody>
      </p:sp>
      <p:sp>
        <p:nvSpPr>
          <p:cNvPr id="5216" name="Google Shape;5216;p119"/>
          <p:cNvSpPr txBox="1"/>
          <p:nvPr/>
        </p:nvSpPr>
        <p:spPr>
          <a:xfrm>
            <a:off x="10194925" y="3001962"/>
            <a:ext cx="20955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THU</a:t>
            </a:r>
            <a:endParaRPr/>
          </a:p>
        </p:txBody>
      </p:sp>
      <p:sp>
        <p:nvSpPr>
          <p:cNvPr id="5217" name="Google Shape;5217;p119"/>
          <p:cNvSpPr txBox="1"/>
          <p:nvPr/>
        </p:nvSpPr>
        <p:spPr>
          <a:xfrm>
            <a:off x="10507662" y="3001962"/>
            <a:ext cx="16192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FRI</a:t>
            </a:r>
            <a:endParaRPr/>
          </a:p>
        </p:txBody>
      </p:sp>
      <p:sp>
        <p:nvSpPr>
          <p:cNvPr id="5218" name="Google Shape;5218;p119"/>
          <p:cNvSpPr txBox="1"/>
          <p:nvPr/>
        </p:nvSpPr>
        <p:spPr>
          <a:xfrm>
            <a:off x="10783887" y="3001962"/>
            <a:ext cx="18097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SAT</a:t>
            </a:r>
            <a:endParaRPr/>
          </a:p>
        </p:txBody>
      </p:sp>
      <p:sp>
        <p:nvSpPr>
          <p:cNvPr id="5219" name="Google Shape;5219;p119"/>
          <p:cNvSpPr txBox="1"/>
          <p:nvPr/>
        </p:nvSpPr>
        <p:spPr>
          <a:xfrm>
            <a:off x="11058525" y="3001962"/>
            <a:ext cx="20955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SUN</a:t>
            </a:r>
            <a:endParaRPr/>
          </a:p>
        </p:txBody>
      </p:sp>
      <p:sp>
        <p:nvSpPr>
          <p:cNvPr id="5220" name="Google Shape;5220;p119"/>
          <p:cNvSpPr txBox="1"/>
          <p:nvPr/>
        </p:nvSpPr>
        <p:spPr>
          <a:xfrm>
            <a:off x="9358312" y="3182937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27</a:t>
            </a:r>
            <a:endParaRPr/>
          </a:p>
        </p:txBody>
      </p:sp>
      <p:sp>
        <p:nvSpPr>
          <p:cNvPr id="5221" name="Google Shape;5221;p119"/>
          <p:cNvSpPr txBox="1"/>
          <p:nvPr/>
        </p:nvSpPr>
        <p:spPr>
          <a:xfrm>
            <a:off x="9642475" y="3182937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28</a:t>
            </a:r>
            <a:endParaRPr/>
          </a:p>
        </p:txBody>
      </p:sp>
      <p:sp>
        <p:nvSpPr>
          <p:cNvPr id="5222" name="Google Shape;5222;p119"/>
          <p:cNvSpPr txBox="1"/>
          <p:nvPr/>
        </p:nvSpPr>
        <p:spPr>
          <a:xfrm>
            <a:off x="9937750" y="3182937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29</a:t>
            </a:r>
            <a:endParaRPr/>
          </a:p>
        </p:txBody>
      </p:sp>
      <p:sp>
        <p:nvSpPr>
          <p:cNvPr id="5223" name="Google Shape;5223;p119"/>
          <p:cNvSpPr txBox="1"/>
          <p:nvPr/>
        </p:nvSpPr>
        <p:spPr>
          <a:xfrm>
            <a:off x="10223500" y="3182937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30</a:t>
            </a:r>
            <a:endParaRPr/>
          </a:p>
        </p:txBody>
      </p:sp>
      <p:sp>
        <p:nvSpPr>
          <p:cNvPr id="5224" name="Google Shape;5224;p119"/>
          <p:cNvSpPr txBox="1"/>
          <p:nvPr/>
        </p:nvSpPr>
        <p:spPr>
          <a:xfrm>
            <a:off x="10507662" y="3182937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31</a:t>
            </a:r>
            <a:endParaRPr/>
          </a:p>
        </p:txBody>
      </p:sp>
      <p:sp>
        <p:nvSpPr>
          <p:cNvPr id="5225" name="Google Shape;5225;p119"/>
          <p:cNvSpPr txBox="1"/>
          <p:nvPr/>
        </p:nvSpPr>
        <p:spPr>
          <a:xfrm>
            <a:off x="10821987" y="3182937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</a:t>
            </a:r>
            <a:endParaRPr/>
          </a:p>
        </p:txBody>
      </p:sp>
      <p:sp>
        <p:nvSpPr>
          <p:cNvPr id="5226" name="Google Shape;5226;p119"/>
          <p:cNvSpPr txBox="1"/>
          <p:nvPr/>
        </p:nvSpPr>
        <p:spPr>
          <a:xfrm>
            <a:off x="11115675" y="3182937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</a:t>
            </a:r>
            <a:endParaRPr/>
          </a:p>
        </p:txBody>
      </p:sp>
      <p:sp>
        <p:nvSpPr>
          <p:cNvPr id="5227" name="Google Shape;5227;p119"/>
          <p:cNvSpPr txBox="1"/>
          <p:nvPr/>
        </p:nvSpPr>
        <p:spPr>
          <a:xfrm>
            <a:off x="9396412" y="3392487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</a:t>
            </a:r>
            <a:endParaRPr/>
          </a:p>
        </p:txBody>
      </p:sp>
      <p:sp>
        <p:nvSpPr>
          <p:cNvPr id="5228" name="Google Shape;5228;p119"/>
          <p:cNvSpPr txBox="1"/>
          <p:nvPr/>
        </p:nvSpPr>
        <p:spPr>
          <a:xfrm>
            <a:off x="9680575" y="3392487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</a:t>
            </a:r>
            <a:endParaRPr/>
          </a:p>
        </p:txBody>
      </p:sp>
      <p:sp>
        <p:nvSpPr>
          <p:cNvPr id="5229" name="Google Shape;5229;p119"/>
          <p:cNvSpPr txBox="1"/>
          <p:nvPr/>
        </p:nvSpPr>
        <p:spPr>
          <a:xfrm>
            <a:off x="9966325" y="3392487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</a:t>
            </a:r>
            <a:endParaRPr/>
          </a:p>
        </p:txBody>
      </p:sp>
      <p:sp>
        <p:nvSpPr>
          <p:cNvPr id="5230" name="Google Shape;5230;p119"/>
          <p:cNvSpPr txBox="1"/>
          <p:nvPr/>
        </p:nvSpPr>
        <p:spPr>
          <a:xfrm>
            <a:off x="10252075" y="3392487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</a:t>
            </a:r>
            <a:endParaRPr/>
          </a:p>
        </p:txBody>
      </p:sp>
      <p:sp>
        <p:nvSpPr>
          <p:cNvPr id="5231" name="Google Shape;5231;p119"/>
          <p:cNvSpPr txBox="1"/>
          <p:nvPr/>
        </p:nvSpPr>
        <p:spPr>
          <a:xfrm>
            <a:off x="10536237" y="3392487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7</a:t>
            </a:r>
            <a:endParaRPr/>
          </a:p>
        </p:txBody>
      </p:sp>
      <p:sp>
        <p:nvSpPr>
          <p:cNvPr id="5232" name="Google Shape;5232;p119"/>
          <p:cNvSpPr txBox="1"/>
          <p:nvPr/>
        </p:nvSpPr>
        <p:spPr>
          <a:xfrm>
            <a:off x="10821987" y="3392487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8</a:t>
            </a:r>
            <a:endParaRPr/>
          </a:p>
        </p:txBody>
      </p:sp>
      <p:sp>
        <p:nvSpPr>
          <p:cNvPr id="5233" name="Google Shape;5233;p119"/>
          <p:cNvSpPr txBox="1"/>
          <p:nvPr/>
        </p:nvSpPr>
        <p:spPr>
          <a:xfrm>
            <a:off x="11115675" y="3392487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9</a:t>
            </a:r>
            <a:endParaRPr/>
          </a:p>
        </p:txBody>
      </p:sp>
      <p:sp>
        <p:nvSpPr>
          <p:cNvPr id="5234" name="Google Shape;5234;p119"/>
          <p:cNvSpPr txBox="1"/>
          <p:nvPr/>
        </p:nvSpPr>
        <p:spPr>
          <a:xfrm>
            <a:off x="9358312" y="36004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10</a:t>
            </a:r>
            <a:endParaRPr/>
          </a:p>
        </p:txBody>
      </p:sp>
      <p:sp>
        <p:nvSpPr>
          <p:cNvPr id="5235" name="Google Shape;5235;p119"/>
          <p:cNvSpPr txBox="1"/>
          <p:nvPr/>
        </p:nvSpPr>
        <p:spPr>
          <a:xfrm>
            <a:off x="9642475" y="36004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11</a:t>
            </a:r>
            <a:endParaRPr/>
          </a:p>
        </p:txBody>
      </p:sp>
      <p:sp>
        <p:nvSpPr>
          <p:cNvPr id="5236" name="Google Shape;5236;p119"/>
          <p:cNvSpPr txBox="1"/>
          <p:nvPr/>
        </p:nvSpPr>
        <p:spPr>
          <a:xfrm>
            <a:off x="9937750" y="36004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12</a:t>
            </a:r>
            <a:endParaRPr/>
          </a:p>
        </p:txBody>
      </p:sp>
      <p:sp>
        <p:nvSpPr>
          <p:cNvPr id="5237" name="Google Shape;5237;p119"/>
          <p:cNvSpPr txBox="1"/>
          <p:nvPr/>
        </p:nvSpPr>
        <p:spPr>
          <a:xfrm>
            <a:off x="10223500" y="36004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13</a:t>
            </a:r>
            <a:endParaRPr/>
          </a:p>
        </p:txBody>
      </p:sp>
      <p:sp>
        <p:nvSpPr>
          <p:cNvPr id="5238" name="Google Shape;5238;p119"/>
          <p:cNvSpPr txBox="1"/>
          <p:nvPr/>
        </p:nvSpPr>
        <p:spPr>
          <a:xfrm>
            <a:off x="10507662" y="36004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14</a:t>
            </a:r>
            <a:endParaRPr/>
          </a:p>
        </p:txBody>
      </p:sp>
      <p:sp>
        <p:nvSpPr>
          <p:cNvPr id="5239" name="Google Shape;5239;p119"/>
          <p:cNvSpPr txBox="1"/>
          <p:nvPr/>
        </p:nvSpPr>
        <p:spPr>
          <a:xfrm>
            <a:off x="10793412" y="36004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15</a:t>
            </a:r>
            <a:endParaRPr/>
          </a:p>
        </p:txBody>
      </p:sp>
      <p:sp>
        <p:nvSpPr>
          <p:cNvPr id="5240" name="Google Shape;5240;p119"/>
          <p:cNvSpPr txBox="1"/>
          <p:nvPr/>
        </p:nvSpPr>
        <p:spPr>
          <a:xfrm>
            <a:off x="11077575" y="36004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16</a:t>
            </a:r>
            <a:endParaRPr/>
          </a:p>
        </p:txBody>
      </p:sp>
      <p:sp>
        <p:nvSpPr>
          <p:cNvPr id="5241" name="Google Shape;5241;p119"/>
          <p:cNvSpPr txBox="1"/>
          <p:nvPr/>
        </p:nvSpPr>
        <p:spPr>
          <a:xfrm>
            <a:off x="9358312" y="38100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17</a:t>
            </a:r>
            <a:endParaRPr/>
          </a:p>
        </p:txBody>
      </p:sp>
      <p:sp>
        <p:nvSpPr>
          <p:cNvPr id="5242" name="Google Shape;5242;p119"/>
          <p:cNvSpPr txBox="1"/>
          <p:nvPr/>
        </p:nvSpPr>
        <p:spPr>
          <a:xfrm>
            <a:off x="9642475" y="38100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18</a:t>
            </a:r>
            <a:endParaRPr/>
          </a:p>
        </p:txBody>
      </p:sp>
      <p:sp>
        <p:nvSpPr>
          <p:cNvPr id="5243" name="Google Shape;5243;p119"/>
          <p:cNvSpPr txBox="1"/>
          <p:nvPr/>
        </p:nvSpPr>
        <p:spPr>
          <a:xfrm>
            <a:off x="9937750" y="38100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19</a:t>
            </a:r>
            <a:endParaRPr/>
          </a:p>
        </p:txBody>
      </p:sp>
      <p:sp>
        <p:nvSpPr>
          <p:cNvPr id="5244" name="Google Shape;5244;p119"/>
          <p:cNvSpPr txBox="1"/>
          <p:nvPr/>
        </p:nvSpPr>
        <p:spPr>
          <a:xfrm>
            <a:off x="10223500" y="38100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20</a:t>
            </a:r>
            <a:endParaRPr/>
          </a:p>
        </p:txBody>
      </p:sp>
      <p:sp>
        <p:nvSpPr>
          <p:cNvPr id="5245" name="Google Shape;5245;p119"/>
          <p:cNvSpPr txBox="1"/>
          <p:nvPr/>
        </p:nvSpPr>
        <p:spPr>
          <a:xfrm>
            <a:off x="10507662" y="38100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21</a:t>
            </a:r>
            <a:endParaRPr/>
          </a:p>
        </p:txBody>
      </p:sp>
      <p:sp>
        <p:nvSpPr>
          <p:cNvPr id="5246" name="Google Shape;5246;p119"/>
          <p:cNvSpPr txBox="1"/>
          <p:nvPr/>
        </p:nvSpPr>
        <p:spPr>
          <a:xfrm>
            <a:off x="10793412" y="38100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22</a:t>
            </a:r>
            <a:endParaRPr/>
          </a:p>
        </p:txBody>
      </p:sp>
      <p:sp>
        <p:nvSpPr>
          <p:cNvPr id="5247" name="Google Shape;5247;p119"/>
          <p:cNvSpPr txBox="1"/>
          <p:nvPr/>
        </p:nvSpPr>
        <p:spPr>
          <a:xfrm>
            <a:off x="11077575" y="38100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23</a:t>
            </a:r>
            <a:endParaRPr/>
          </a:p>
        </p:txBody>
      </p:sp>
      <p:sp>
        <p:nvSpPr>
          <p:cNvPr id="5248" name="Google Shape;5248;p119"/>
          <p:cNvSpPr txBox="1"/>
          <p:nvPr/>
        </p:nvSpPr>
        <p:spPr>
          <a:xfrm>
            <a:off x="9358312" y="40195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24</a:t>
            </a:r>
            <a:endParaRPr/>
          </a:p>
        </p:txBody>
      </p:sp>
      <p:sp>
        <p:nvSpPr>
          <p:cNvPr id="5249" name="Google Shape;5249;p119"/>
          <p:cNvSpPr txBox="1"/>
          <p:nvPr/>
        </p:nvSpPr>
        <p:spPr>
          <a:xfrm>
            <a:off x="9642475" y="40195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25</a:t>
            </a:r>
            <a:endParaRPr/>
          </a:p>
        </p:txBody>
      </p:sp>
      <p:sp>
        <p:nvSpPr>
          <p:cNvPr id="5250" name="Google Shape;5250;p119"/>
          <p:cNvSpPr txBox="1"/>
          <p:nvPr/>
        </p:nvSpPr>
        <p:spPr>
          <a:xfrm>
            <a:off x="9937750" y="40195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26</a:t>
            </a:r>
            <a:endParaRPr/>
          </a:p>
        </p:txBody>
      </p:sp>
      <p:sp>
        <p:nvSpPr>
          <p:cNvPr id="5251" name="Google Shape;5251;p119"/>
          <p:cNvSpPr txBox="1"/>
          <p:nvPr/>
        </p:nvSpPr>
        <p:spPr>
          <a:xfrm>
            <a:off x="10223500" y="40195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27</a:t>
            </a:r>
            <a:endParaRPr/>
          </a:p>
        </p:txBody>
      </p:sp>
      <p:sp>
        <p:nvSpPr>
          <p:cNvPr id="5252" name="Google Shape;5252;p119"/>
          <p:cNvSpPr txBox="1"/>
          <p:nvPr/>
        </p:nvSpPr>
        <p:spPr>
          <a:xfrm>
            <a:off x="10507662" y="40195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28</a:t>
            </a:r>
            <a:endParaRPr/>
          </a:p>
        </p:txBody>
      </p:sp>
      <p:sp>
        <p:nvSpPr>
          <p:cNvPr id="5253" name="Google Shape;5253;p119"/>
          <p:cNvSpPr txBox="1"/>
          <p:nvPr/>
        </p:nvSpPr>
        <p:spPr>
          <a:xfrm>
            <a:off x="10793412" y="40195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29</a:t>
            </a:r>
            <a:endParaRPr/>
          </a:p>
        </p:txBody>
      </p:sp>
      <p:sp>
        <p:nvSpPr>
          <p:cNvPr id="5254" name="Google Shape;5254;p119"/>
          <p:cNvSpPr txBox="1"/>
          <p:nvPr/>
        </p:nvSpPr>
        <p:spPr>
          <a:xfrm>
            <a:off x="11077575" y="40195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30</a:t>
            </a:r>
            <a:endParaRPr/>
          </a:p>
        </p:txBody>
      </p:sp>
      <p:sp>
        <p:nvSpPr>
          <p:cNvPr id="5255" name="Google Shape;5255;p119"/>
          <p:cNvSpPr txBox="1"/>
          <p:nvPr/>
        </p:nvSpPr>
        <p:spPr>
          <a:xfrm>
            <a:off x="9358312" y="42291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31</a:t>
            </a:r>
            <a:endParaRPr/>
          </a:p>
        </p:txBody>
      </p:sp>
      <p:sp>
        <p:nvSpPr>
          <p:cNvPr id="5256" name="Google Shape;5256;p119"/>
          <p:cNvSpPr txBox="1"/>
          <p:nvPr/>
        </p:nvSpPr>
        <p:spPr>
          <a:xfrm>
            <a:off x="9680575" y="42291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</a:t>
            </a:r>
            <a:endParaRPr/>
          </a:p>
        </p:txBody>
      </p:sp>
      <p:sp>
        <p:nvSpPr>
          <p:cNvPr id="5257" name="Google Shape;5257;p119"/>
          <p:cNvSpPr txBox="1"/>
          <p:nvPr/>
        </p:nvSpPr>
        <p:spPr>
          <a:xfrm>
            <a:off x="9966325" y="42291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</a:t>
            </a:r>
            <a:endParaRPr/>
          </a:p>
        </p:txBody>
      </p:sp>
      <p:sp>
        <p:nvSpPr>
          <p:cNvPr id="5258" name="Google Shape;5258;p119"/>
          <p:cNvSpPr txBox="1"/>
          <p:nvPr/>
        </p:nvSpPr>
        <p:spPr>
          <a:xfrm>
            <a:off x="10252075" y="42291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</a:t>
            </a:r>
            <a:endParaRPr/>
          </a:p>
        </p:txBody>
      </p:sp>
      <p:sp>
        <p:nvSpPr>
          <p:cNvPr id="5259" name="Google Shape;5259;p119"/>
          <p:cNvSpPr txBox="1"/>
          <p:nvPr/>
        </p:nvSpPr>
        <p:spPr>
          <a:xfrm>
            <a:off x="10536237" y="42291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</a:t>
            </a:r>
            <a:endParaRPr/>
          </a:p>
        </p:txBody>
      </p:sp>
      <p:sp>
        <p:nvSpPr>
          <p:cNvPr id="5260" name="Google Shape;5260;p119"/>
          <p:cNvSpPr txBox="1"/>
          <p:nvPr/>
        </p:nvSpPr>
        <p:spPr>
          <a:xfrm>
            <a:off x="10821987" y="42291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</a:t>
            </a:r>
            <a:endParaRPr/>
          </a:p>
        </p:txBody>
      </p:sp>
      <p:sp>
        <p:nvSpPr>
          <p:cNvPr id="5261" name="Google Shape;5261;p119"/>
          <p:cNvSpPr txBox="1"/>
          <p:nvPr/>
        </p:nvSpPr>
        <p:spPr>
          <a:xfrm>
            <a:off x="11115675" y="42291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</a:t>
            </a:r>
            <a:endParaRPr/>
          </a:p>
        </p:txBody>
      </p:sp>
      <p:sp>
        <p:nvSpPr>
          <p:cNvPr id="5262" name="Google Shape;5262;p119"/>
          <p:cNvSpPr txBox="1"/>
          <p:nvPr/>
        </p:nvSpPr>
        <p:spPr>
          <a:xfrm>
            <a:off x="909637" y="5038725"/>
            <a:ext cx="23812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MON</a:t>
            </a:r>
            <a:endParaRPr/>
          </a:p>
        </p:txBody>
      </p:sp>
      <p:sp>
        <p:nvSpPr>
          <p:cNvPr id="5263" name="Google Shape;5263;p119"/>
          <p:cNvSpPr txBox="1"/>
          <p:nvPr/>
        </p:nvSpPr>
        <p:spPr>
          <a:xfrm>
            <a:off x="1222375" y="5038725"/>
            <a:ext cx="19050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TUE</a:t>
            </a:r>
            <a:endParaRPr/>
          </a:p>
        </p:txBody>
      </p:sp>
      <p:sp>
        <p:nvSpPr>
          <p:cNvPr id="5264" name="Google Shape;5264;p119"/>
          <p:cNvSpPr txBox="1"/>
          <p:nvPr/>
        </p:nvSpPr>
        <p:spPr>
          <a:xfrm>
            <a:off x="1498600" y="5038725"/>
            <a:ext cx="21907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WED</a:t>
            </a:r>
            <a:endParaRPr/>
          </a:p>
        </p:txBody>
      </p:sp>
      <p:sp>
        <p:nvSpPr>
          <p:cNvPr id="5265" name="Google Shape;5265;p119"/>
          <p:cNvSpPr txBox="1"/>
          <p:nvPr/>
        </p:nvSpPr>
        <p:spPr>
          <a:xfrm>
            <a:off x="1793875" y="5038725"/>
            <a:ext cx="20955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THU</a:t>
            </a:r>
            <a:endParaRPr/>
          </a:p>
        </p:txBody>
      </p:sp>
      <p:sp>
        <p:nvSpPr>
          <p:cNvPr id="5266" name="Google Shape;5266;p119"/>
          <p:cNvSpPr txBox="1"/>
          <p:nvPr/>
        </p:nvSpPr>
        <p:spPr>
          <a:xfrm>
            <a:off x="2106612" y="5038725"/>
            <a:ext cx="16192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FRI</a:t>
            </a:r>
            <a:endParaRPr/>
          </a:p>
        </p:txBody>
      </p:sp>
      <p:sp>
        <p:nvSpPr>
          <p:cNvPr id="5267" name="Google Shape;5267;p119"/>
          <p:cNvSpPr txBox="1"/>
          <p:nvPr/>
        </p:nvSpPr>
        <p:spPr>
          <a:xfrm>
            <a:off x="2382837" y="5038725"/>
            <a:ext cx="18097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SAT</a:t>
            </a:r>
            <a:endParaRPr/>
          </a:p>
        </p:txBody>
      </p:sp>
      <p:sp>
        <p:nvSpPr>
          <p:cNvPr id="5268" name="Google Shape;5268;p119"/>
          <p:cNvSpPr txBox="1"/>
          <p:nvPr/>
        </p:nvSpPr>
        <p:spPr>
          <a:xfrm>
            <a:off x="2657475" y="5038725"/>
            <a:ext cx="20955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SUN</a:t>
            </a:r>
            <a:endParaRPr/>
          </a:p>
        </p:txBody>
      </p:sp>
      <p:sp>
        <p:nvSpPr>
          <p:cNvPr id="5269" name="Google Shape;5269;p119"/>
          <p:cNvSpPr txBox="1"/>
          <p:nvPr/>
        </p:nvSpPr>
        <p:spPr>
          <a:xfrm>
            <a:off x="966787" y="52197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30</a:t>
            </a:r>
            <a:endParaRPr/>
          </a:p>
        </p:txBody>
      </p:sp>
      <p:sp>
        <p:nvSpPr>
          <p:cNvPr id="5270" name="Google Shape;5270;p119"/>
          <p:cNvSpPr txBox="1"/>
          <p:nvPr/>
        </p:nvSpPr>
        <p:spPr>
          <a:xfrm>
            <a:off x="1279525" y="52197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</a:t>
            </a:r>
            <a:endParaRPr/>
          </a:p>
        </p:txBody>
      </p:sp>
      <p:sp>
        <p:nvSpPr>
          <p:cNvPr id="5271" name="Google Shape;5271;p119"/>
          <p:cNvSpPr txBox="1"/>
          <p:nvPr/>
        </p:nvSpPr>
        <p:spPr>
          <a:xfrm>
            <a:off x="1565275" y="52197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</a:t>
            </a:r>
            <a:endParaRPr/>
          </a:p>
        </p:txBody>
      </p:sp>
      <p:sp>
        <p:nvSpPr>
          <p:cNvPr id="5272" name="Google Shape;5272;p119"/>
          <p:cNvSpPr txBox="1"/>
          <p:nvPr/>
        </p:nvSpPr>
        <p:spPr>
          <a:xfrm>
            <a:off x="1849437" y="52197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</a:t>
            </a:r>
            <a:endParaRPr/>
          </a:p>
        </p:txBody>
      </p:sp>
      <p:sp>
        <p:nvSpPr>
          <p:cNvPr id="5273" name="Google Shape;5273;p119"/>
          <p:cNvSpPr txBox="1"/>
          <p:nvPr/>
        </p:nvSpPr>
        <p:spPr>
          <a:xfrm>
            <a:off x="2135187" y="52197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</a:t>
            </a:r>
            <a:endParaRPr/>
          </a:p>
        </p:txBody>
      </p:sp>
      <p:sp>
        <p:nvSpPr>
          <p:cNvPr id="5274" name="Google Shape;5274;p119"/>
          <p:cNvSpPr txBox="1"/>
          <p:nvPr/>
        </p:nvSpPr>
        <p:spPr>
          <a:xfrm>
            <a:off x="2420937" y="52197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</a:t>
            </a:r>
            <a:endParaRPr/>
          </a:p>
        </p:txBody>
      </p:sp>
      <p:sp>
        <p:nvSpPr>
          <p:cNvPr id="5275" name="Google Shape;5275;p119"/>
          <p:cNvSpPr txBox="1"/>
          <p:nvPr/>
        </p:nvSpPr>
        <p:spPr>
          <a:xfrm>
            <a:off x="2705100" y="52197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</a:t>
            </a:r>
            <a:endParaRPr/>
          </a:p>
        </p:txBody>
      </p:sp>
      <p:sp>
        <p:nvSpPr>
          <p:cNvPr id="5276" name="Google Shape;5276;p119"/>
          <p:cNvSpPr txBox="1"/>
          <p:nvPr/>
        </p:nvSpPr>
        <p:spPr>
          <a:xfrm>
            <a:off x="995362" y="542925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7</a:t>
            </a:r>
            <a:endParaRPr/>
          </a:p>
        </p:txBody>
      </p:sp>
      <p:sp>
        <p:nvSpPr>
          <p:cNvPr id="5277" name="Google Shape;5277;p119"/>
          <p:cNvSpPr txBox="1"/>
          <p:nvPr/>
        </p:nvSpPr>
        <p:spPr>
          <a:xfrm>
            <a:off x="1279525" y="542925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8</a:t>
            </a:r>
            <a:endParaRPr/>
          </a:p>
        </p:txBody>
      </p:sp>
      <p:sp>
        <p:nvSpPr>
          <p:cNvPr id="5278" name="Google Shape;5278;p119"/>
          <p:cNvSpPr txBox="1"/>
          <p:nvPr/>
        </p:nvSpPr>
        <p:spPr>
          <a:xfrm>
            <a:off x="1565275" y="542925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9</a:t>
            </a:r>
            <a:endParaRPr/>
          </a:p>
        </p:txBody>
      </p:sp>
      <p:sp>
        <p:nvSpPr>
          <p:cNvPr id="5279" name="Google Shape;5279;p119"/>
          <p:cNvSpPr txBox="1"/>
          <p:nvPr/>
        </p:nvSpPr>
        <p:spPr>
          <a:xfrm>
            <a:off x="1820862" y="54292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10</a:t>
            </a:r>
            <a:endParaRPr/>
          </a:p>
        </p:txBody>
      </p:sp>
      <p:sp>
        <p:nvSpPr>
          <p:cNvPr id="5280" name="Google Shape;5280;p119"/>
          <p:cNvSpPr txBox="1"/>
          <p:nvPr/>
        </p:nvSpPr>
        <p:spPr>
          <a:xfrm>
            <a:off x="2106612" y="54292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11</a:t>
            </a:r>
            <a:endParaRPr/>
          </a:p>
        </p:txBody>
      </p:sp>
      <p:sp>
        <p:nvSpPr>
          <p:cNvPr id="5281" name="Google Shape;5281;p119"/>
          <p:cNvSpPr txBox="1"/>
          <p:nvPr/>
        </p:nvSpPr>
        <p:spPr>
          <a:xfrm>
            <a:off x="2392362" y="54292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12</a:t>
            </a:r>
            <a:endParaRPr/>
          </a:p>
        </p:txBody>
      </p:sp>
      <p:sp>
        <p:nvSpPr>
          <p:cNvPr id="5282" name="Google Shape;5282;p119"/>
          <p:cNvSpPr txBox="1"/>
          <p:nvPr/>
        </p:nvSpPr>
        <p:spPr>
          <a:xfrm>
            <a:off x="2676525" y="54292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13</a:t>
            </a:r>
            <a:endParaRPr/>
          </a:p>
        </p:txBody>
      </p:sp>
      <p:sp>
        <p:nvSpPr>
          <p:cNvPr id="5283" name="Google Shape;5283;p119"/>
          <p:cNvSpPr txBox="1"/>
          <p:nvPr/>
        </p:nvSpPr>
        <p:spPr>
          <a:xfrm>
            <a:off x="966787" y="56388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14</a:t>
            </a:r>
            <a:endParaRPr/>
          </a:p>
        </p:txBody>
      </p:sp>
      <p:sp>
        <p:nvSpPr>
          <p:cNvPr id="5284" name="Google Shape;5284;p119"/>
          <p:cNvSpPr txBox="1"/>
          <p:nvPr/>
        </p:nvSpPr>
        <p:spPr>
          <a:xfrm>
            <a:off x="1241425" y="56388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15</a:t>
            </a:r>
            <a:endParaRPr/>
          </a:p>
        </p:txBody>
      </p:sp>
      <p:sp>
        <p:nvSpPr>
          <p:cNvPr id="5285" name="Google Shape;5285;p119"/>
          <p:cNvSpPr txBox="1"/>
          <p:nvPr/>
        </p:nvSpPr>
        <p:spPr>
          <a:xfrm>
            <a:off x="1527175" y="56388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16</a:t>
            </a:r>
            <a:endParaRPr/>
          </a:p>
        </p:txBody>
      </p:sp>
      <p:sp>
        <p:nvSpPr>
          <p:cNvPr id="5286" name="Google Shape;5286;p119"/>
          <p:cNvSpPr txBox="1"/>
          <p:nvPr/>
        </p:nvSpPr>
        <p:spPr>
          <a:xfrm>
            <a:off x="1820862" y="56388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17</a:t>
            </a:r>
            <a:endParaRPr/>
          </a:p>
        </p:txBody>
      </p:sp>
      <p:sp>
        <p:nvSpPr>
          <p:cNvPr id="5287" name="Google Shape;5287;p119"/>
          <p:cNvSpPr txBox="1"/>
          <p:nvPr/>
        </p:nvSpPr>
        <p:spPr>
          <a:xfrm>
            <a:off x="2106612" y="56388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18</a:t>
            </a:r>
            <a:endParaRPr/>
          </a:p>
        </p:txBody>
      </p:sp>
      <p:sp>
        <p:nvSpPr>
          <p:cNvPr id="5288" name="Google Shape;5288;p119"/>
          <p:cNvSpPr txBox="1"/>
          <p:nvPr/>
        </p:nvSpPr>
        <p:spPr>
          <a:xfrm>
            <a:off x="2392362" y="56388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19</a:t>
            </a:r>
            <a:endParaRPr/>
          </a:p>
        </p:txBody>
      </p:sp>
      <p:sp>
        <p:nvSpPr>
          <p:cNvPr id="5289" name="Google Shape;5289;p119"/>
          <p:cNvSpPr txBox="1"/>
          <p:nvPr/>
        </p:nvSpPr>
        <p:spPr>
          <a:xfrm>
            <a:off x="2676525" y="56388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20</a:t>
            </a:r>
            <a:endParaRPr/>
          </a:p>
        </p:txBody>
      </p:sp>
      <p:sp>
        <p:nvSpPr>
          <p:cNvPr id="5290" name="Google Shape;5290;p119"/>
          <p:cNvSpPr txBox="1"/>
          <p:nvPr/>
        </p:nvSpPr>
        <p:spPr>
          <a:xfrm>
            <a:off x="966787" y="58483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21</a:t>
            </a:r>
            <a:endParaRPr/>
          </a:p>
        </p:txBody>
      </p:sp>
      <p:sp>
        <p:nvSpPr>
          <p:cNvPr id="5291" name="Google Shape;5291;p119"/>
          <p:cNvSpPr txBox="1"/>
          <p:nvPr/>
        </p:nvSpPr>
        <p:spPr>
          <a:xfrm>
            <a:off x="1241425" y="58483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22</a:t>
            </a:r>
            <a:endParaRPr/>
          </a:p>
        </p:txBody>
      </p:sp>
      <p:sp>
        <p:nvSpPr>
          <p:cNvPr id="5292" name="Google Shape;5292;p119"/>
          <p:cNvSpPr txBox="1"/>
          <p:nvPr/>
        </p:nvSpPr>
        <p:spPr>
          <a:xfrm>
            <a:off x="1527175" y="58483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23</a:t>
            </a:r>
            <a:endParaRPr/>
          </a:p>
        </p:txBody>
      </p:sp>
      <p:sp>
        <p:nvSpPr>
          <p:cNvPr id="5293" name="Google Shape;5293;p119"/>
          <p:cNvSpPr txBox="1"/>
          <p:nvPr/>
        </p:nvSpPr>
        <p:spPr>
          <a:xfrm>
            <a:off x="1820862" y="58483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24</a:t>
            </a:r>
            <a:endParaRPr/>
          </a:p>
        </p:txBody>
      </p:sp>
      <p:sp>
        <p:nvSpPr>
          <p:cNvPr id="5294" name="Google Shape;5294;p119"/>
          <p:cNvSpPr txBox="1"/>
          <p:nvPr/>
        </p:nvSpPr>
        <p:spPr>
          <a:xfrm>
            <a:off x="2106612" y="58483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25</a:t>
            </a:r>
            <a:endParaRPr/>
          </a:p>
        </p:txBody>
      </p:sp>
      <p:sp>
        <p:nvSpPr>
          <p:cNvPr id="5295" name="Google Shape;5295;p119"/>
          <p:cNvSpPr txBox="1"/>
          <p:nvPr/>
        </p:nvSpPr>
        <p:spPr>
          <a:xfrm>
            <a:off x="2392362" y="58483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26</a:t>
            </a:r>
            <a:endParaRPr/>
          </a:p>
        </p:txBody>
      </p:sp>
      <p:sp>
        <p:nvSpPr>
          <p:cNvPr id="5296" name="Google Shape;5296;p119"/>
          <p:cNvSpPr txBox="1"/>
          <p:nvPr/>
        </p:nvSpPr>
        <p:spPr>
          <a:xfrm>
            <a:off x="2676525" y="58483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27</a:t>
            </a:r>
            <a:endParaRPr/>
          </a:p>
        </p:txBody>
      </p:sp>
      <p:sp>
        <p:nvSpPr>
          <p:cNvPr id="5297" name="Google Shape;5297;p119"/>
          <p:cNvSpPr txBox="1"/>
          <p:nvPr/>
        </p:nvSpPr>
        <p:spPr>
          <a:xfrm>
            <a:off x="966787" y="60579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28</a:t>
            </a:r>
            <a:endParaRPr/>
          </a:p>
        </p:txBody>
      </p:sp>
      <p:sp>
        <p:nvSpPr>
          <p:cNvPr id="5298" name="Google Shape;5298;p119"/>
          <p:cNvSpPr txBox="1"/>
          <p:nvPr/>
        </p:nvSpPr>
        <p:spPr>
          <a:xfrm>
            <a:off x="1241425" y="60579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29</a:t>
            </a:r>
            <a:endParaRPr/>
          </a:p>
        </p:txBody>
      </p:sp>
      <p:sp>
        <p:nvSpPr>
          <p:cNvPr id="5299" name="Google Shape;5299;p119"/>
          <p:cNvSpPr txBox="1"/>
          <p:nvPr/>
        </p:nvSpPr>
        <p:spPr>
          <a:xfrm>
            <a:off x="1527175" y="60579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30</a:t>
            </a:r>
            <a:endParaRPr/>
          </a:p>
        </p:txBody>
      </p:sp>
      <p:sp>
        <p:nvSpPr>
          <p:cNvPr id="5300" name="Google Shape;5300;p119"/>
          <p:cNvSpPr txBox="1"/>
          <p:nvPr/>
        </p:nvSpPr>
        <p:spPr>
          <a:xfrm>
            <a:off x="1849437" y="60579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</a:t>
            </a:r>
            <a:endParaRPr/>
          </a:p>
        </p:txBody>
      </p:sp>
      <p:sp>
        <p:nvSpPr>
          <p:cNvPr id="5301" name="Google Shape;5301;p119"/>
          <p:cNvSpPr txBox="1"/>
          <p:nvPr/>
        </p:nvSpPr>
        <p:spPr>
          <a:xfrm>
            <a:off x="2135187" y="60579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</a:t>
            </a:r>
            <a:endParaRPr/>
          </a:p>
        </p:txBody>
      </p:sp>
      <p:sp>
        <p:nvSpPr>
          <p:cNvPr id="5302" name="Google Shape;5302;p119"/>
          <p:cNvSpPr txBox="1"/>
          <p:nvPr/>
        </p:nvSpPr>
        <p:spPr>
          <a:xfrm>
            <a:off x="2420937" y="60579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</a:t>
            </a:r>
            <a:endParaRPr/>
          </a:p>
        </p:txBody>
      </p:sp>
      <p:sp>
        <p:nvSpPr>
          <p:cNvPr id="5303" name="Google Shape;5303;p119"/>
          <p:cNvSpPr txBox="1"/>
          <p:nvPr/>
        </p:nvSpPr>
        <p:spPr>
          <a:xfrm>
            <a:off x="2705100" y="60579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</a:t>
            </a:r>
            <a:endParaRPr/>
          </a:p>
        </p:txBody>
      </p:sp>
      <p:sp>
        <p:nvSpPr>
          <p:cNvPr id="5304" name="Google Shape;5304;p119"/>
          <p:cNvSpPr txBox="1"/>
          <p:nvPr/>
        </p:nvSpPr>
        <p:spPr>
          <a:xfrm>
            <a:off x="995362" y="626745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</a:t>
            </a:r>
            <a:endParaRPr/>
          </a:p>
        </p:txBody>
      </p:sp>
      <p:sp>
        <p:nvSpPr>
          <p:cNvPr id="5305" name="Google Shape;5305;p119"/>
          <p:cNvSpPr txBox="1"/>
          <p:nvPr/>
        </p:nvSpPr>
        <p:spPr>
          <a:xfrm>
            <a:off x="1279525" y="626745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</a:t>
            </a:r>
            <a:endParaRPr/>
          </a:p>
        </p:txBody>
      </p:sp>
      <p:sp>
        <p:nvSpPr>
          <p:cNvPr id="5306" name="Google Shape;5306;p119"/>
          <p:cNvSpPr txBox="1"/>
          <p:nvPr/>
        </p:nvSpPr>
        <p:spPr>
          <a:xfrm>
            <a:off x="1565275" y="626745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7</a:t>
            </a:r>
            <a:endParaRPr/>
          </a:p>
        </p:txBody>
      </p:sp>
      <p:sp>
        <p:nvSpPr>
          <p:cNvPr id="5307" name="Google Shape;5307;p119"/>
          <p:cNvSpPr txBox="1"/>
          <p:nvPr/>
        </p:nvSpPr>
        <p:spPr>
          <a:xfrm>
            <a:off x="1849437" y="626745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8</a:t>
            </a:r>
            <a:endParaRPr/>
          </a:p>
        </p:txBody>
      </p:sp>
      <p:sp>
        <p:nvSpPr>
          <p:cNvPr id="5308" name="Google Shape;5308;p119"/>
          <p:cNvSpPr txBox="1"/>
          <p:nvPr/>
        </p:nvSpPr>
        <p:spPr>
          <a:xfrm>
            <a:off x="2135187" y="626745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9</a:t>
            </a:r>
            <a:endParaRPr/>
          </a:p>
        </p:txBody>
      </p:sp>
      <p:sp>
        <p:nvSpPr>
          <p:cNvPr id="5309" name="Google Shape;5309;p119"/>
          <p:cNvSpPr txBox="1"/>
          <p:nvPr/>
        </p:nvSpPr>
        <p:spPr>
          <a:xfrm>
            <a:off x="2392362" y="62674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10</a:t>
            </a:r>
            <a:endParaRPr/>
          </a:p>
        </p:txBody>
      </p:sp>
      <p:sp>
        <p:nvSpPr>
          <p:cNvPr id="5310" name="Google Shape;5310;p119"/>
          <p:cNvSpPr txBox="1"/>
          <p:nvPr/>
        </p:nvSpPr>
        <p:spPr>
          <a:xfrm>
            <a:off x="2676525" y="62674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11</a:t>
            </a:r>
            <a:endParaRPr/>
          </a:p>
        </p:txBody>
      </p:sp>
      <p:sp>
        <p:nvSpPr>
          <p:cNvPr id="5311" name="Google Shape;5311;p119"/>
          <p:cNvSpPr txBox="1"/>
          <p:nvPr/>
        </p:nvSpPr>
        <p:spPr>
          <a:xfrm>
            <a:off x="3713162" y="5038725"/>
            <a:ext cx="23812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MON</a:t>
            </a:r>
            <a:endParaRPr/>
          </a:p>
        </p:txBody>
      </p:sp>
      <p:sp>
        <p:nvSpPr>
          <p:cNvPr id="5312" name="Google Shape;5312;p119"/>
          <p:cNvSpPr txBox="1"/>
          <p:nvPr/>
        </p:nvSpPr>
        <p:spPr>
          <a:xfrm>
            <a:off x="4025900" y="5038725"/>
            <a:ext cx="19050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TUE</a:t>
            </a:r>
            <a:endParaRPr/>
          </a:p>
        </p:txBody>
      </p:sp>
      <p:sp>
        <p:nvSpPr>
          <p:cNvPr id="5313" name="Google Shape;5313;p119"/>
          <p:cNvSpPr txBox="1"/>
          <p:nvPr/>
        </p:nvSpPr>
        <p:spPr>
          <a:xfrm>
            <a:off x="4302125" y="5038725"/>
            <a:ext cx="21907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WED</a:t>
            </a:r>
            <a:endParaRPr/>
          </a:p>
        </p:txBody>
      </p:sp>
      <p:sp>
        <p:nvSpPr>
          <p:cNvPr id="5314" name="Google Shape;5314;p119"/>
          <p:cNvSpPr txBox="1"/>
          <p:nvPr/>
        </p:nvSpPr>
        <p:spPr>
          <a:xfrm>
            <a:off x="4597400" y="5038725"/>
            <a:ext cx="20955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THU</a:t>
            </a:r>
            <a:endParaRPr/>
          </a:p>
        </p:txBody>
      </p:sp>
      <p:sp>
        <p:nvSpPr>
          <p:cNvPr id="5315" name="Google Shape;5315;p119"/>
          <p:cNvSpPr txBox="1"/>
          <p:nvPr/>
        </p:nvSpPr>
        <p:spPr>
          <a:xfrm>
            <a:off x="4910137" y="5038725"/>
            <a:ext cx="16192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FRI</a:t>
            </a:r>
            <a:endParaRPr/>
          </a:p>
        </p:txBody>
      </p:sp>
      <p:sp>
        <p:nvSpPr>
          <p:cNvPr id="5316" name="Google Shape;5316;p119"/>
          <p:cNvSpPr txBox="1"/>
          <p:nvPr/>
        </p:nvSpPr>
        <p:spPr>
          <a:xfrm>
            <a:off x="5176837" y="5038725"/>
            <a:ext cx="18097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SAT</a:t>
            </a:r>
            <a:endParaRPr/>
          </a:p>
        </p:txBody>
      </p:sp>
      <p:sp>
        <p:nvSpPr>
          <p:cNvPr id="5317" name="Google Shape;5317;p119"/>
          <p:cNvSpPr txBox="1"/>
          <p:nvPr/>
        </p:nvSpPr>
        <p:spPr>
          <a:xfrm>
            <a:off x="5451475" y="5038725"/>
            <a:ext cx="20955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SUN</a:t>
            </a:r>
            <a:endParaRPr/>
          </a:p>
        </p:txBody>
      </p:sp>
      <p:sp>
        <p:nvSpPr>
          <p:cNvPr id="5318" name="Google Shape;5318;p119"/>
          <p:cNvSpPr txBox="1"/>
          <p:nvPr/>
        </p:nvSpPr>
        <p:spPr>
          <a:xfrm>
            <a:off x="3760787" y="52197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29</a:t>
            </a:r>
            <a:endParaRPr/>
          </a:p>
        </p:txBody>
      </p:sp>
      <p:sp>
        <p:nvSpPr>
          <p:cNvPr id="5319" name="Google Shape;5319;p119"/>
          <p:cNvSpPr txBox="1"/>
          <p:nvPr/>
        </p:nvSpPr>
        <p:spPr>
          <a:xfrm>
            <a:off x="4044950" y="52197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30</a:t>
            </a:r>
            <a:endParaRPr/>
          </a:p>
        </p:txBody>
      </p:sp>
      <p:sp>
        <p:nvSpPr>
          <p:cNvPr id="5320" name="Google Shape;5320;p119"/>
          <p:cNvSpPr txBox="1"/>
          <p:nvPr/>
        </p:nvSpPr>
        <p:spPr>
          <a:xfrm>
            <a:off x="4330700" y="52197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31</a:t>
            </a:r>
            <a:endParaRPr/>
          </a:p>
        </p:txBody>
      </p:sp>
      <p:sp>
        <p:nvSpPr>
          <p:cNvPr id="5321" name="Google Shape;5321;p119"/>
          <p:cNvSpPr txBox="1"/>
          <p:nvPr/>
        </p:nvSpPr>
        <p:spPr>
          <a:xfrm>
            <a:off x="4652962" y="52197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</a:t>
            </a:r>
            <a:endParaRPr/>
          </a:p>
        </p:txBody>
      </p:sp>
      <p:sp>
        <p:nvSpPr>
          <p:cNvPr id="5322" name="Google Shape;5322;p119"/>
          <p:cNvSpPr txBox="1"/>
          <p:nvPr/>
        </p:nvSpPr>
        <p:spPr>
          <a:xfrm>
            <a:off x="4938712" y="52197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</a:t>
            </a:r>
            <a:endParaRPr/>
          </a:p>
        </p:txBody>
      </p:sp>
      <p:sp>
        <p:nvSpPr>
          <p:cNvPr id="5323" name="Google Shape;5323;p119"/>
          <p:cNvSpPr txBox="1"/>
          <p:nvPr/>
        </p:nvSpPr>
        <p:spPr>
          <a:xfrm>
            <a:off x="5214937" y="52197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</a:t>
            </a:r>
            <a:endParaRPr/>
          </a:p>
        </p:txBody>
      </p:sp>
      <p:sp>
        <p:nvSpPr>
          <p:cNvPr id="5324" name="Google Shape;5324;p119"/>
          <p:cNvSpPr txBox="1"/>
          <p:nvPr/>
        </p:nvSpPr>
        <p:spPr>
          <a:xfrm>
            <a:off x="5499100" y="52197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</a:t>
            </a:r>
            <a:endParaRPr/>
          </a:p>
        </p:txBody>
      </p:sp>
      <p:sp>
        <p:nvSpPr>
          <p:cNvPr id="5325" name="Google Shape;5325;p119"/>
          <p:cNvSpPr txBox="1"/>
          <p:nvPr/>
        </p:nvSpPr>
        <p:spPr>
          <a:xfrm>
            <a:off x="3789362" y="542925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</a:t>
            </a:r>
            <a:endParaRPr/>
          </a:p>
        </p:txBody>
      </p:sp>
      <p:sp>
        <p:nvSpPr>
          <p:cNvPr id="5326" name="Google Shape;5326;p119"/>
          <p:cNvSpPr txBox="1"/>
          <p:nvPr/>
        </p:nvSpPr>
        <p:spPr>
          <a:xfrm>
            <a:off x="4073525" y="542925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</a:t>
            </a:r>
            <a:endParaRPr/>
          </a:p>
        </p:txBody>
      </p:sp>
      <p:sp>
        <p:nvSpPr>
          <p:cNvPr id="5327" name="Google Shape;5327;p119"/>
          <p:cNvSpPr txBox="1"/>
          <p:nvPr/>
        </p:nvSpPr>
        <p:spPr>
          <a:xfrm>
            <a:off x="4368800" y="542925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7</a:t>
            </a:r>
            <a:endParaRPr/>
          </a:p>
        </p:txBody>
      </p:sp>
      <p:sp>
        <p:nvSpPr>
          <p:cNvPr id="5328" name="Google Shape;5328;p119"/>
          <p:cNvSpPr txBox="1"/>
          <p:nvPr/>
        </p:nvSpPr>
        <p:spPr>
          <a:xfrm>
            <a:off x="4652962" y="542925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8</a:t>
            </a:r>
            <a:endParaRPr/>
          </a:p>
        </p:txBody>
      </p:sp>
      <p:sp>
        <p:nvSpPr>
          <p:cNvPr id="5329" name="Google Shape;5329;p119"/>
          <p:cNvSpPr txBox="1"/>
          <p:nvPr/>
        </p:nvSpPr>
        <p:spPr>
          <a:xfrm>
            <a:off x="4938712" y="542925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9</a:t>
            </a:r>
            <a:endParaRPr/>
          </a:p>
        </p:txBody>
      </p:sp>
      <p:sp>
        <p:nvSpPr>
          <p:cNvPr id="5330" name="Google Shape;5330;p119"/>
          <p:cNvSpPr txBox="1"/>
          <p:nvPr/>
        </p:nvSpPr>
        <p:spPr>
          <a:xfrm>
            <a:off x="5186362" y="54292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10</a:t>
            </a:r>
            <a:endParaRPr/>
          </a:p>
        </p:txBody>
      </p:sp>
      <p:sp>
        <p:nvSpPr>
          <p:cNvPr id="5331" name="Google Shape;5331;p119"/>
          <p:cNvSpPr txBox="1"/>
          <p:nvPr/>
        </p:nvSpPr>
        <p:spPr>
          <a:xfrm>
            <a:off x="5470525" y="54292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11</a:t>
            </a:r>
            <a:endParaRPr/>
          </a:p>
        </p:txBody>
      </p:sp>
      <p:sp>
        <p:nvSpPr>
          <p:cNvPr id="5332" name="Google Shape;5332;p119"/>
          <p:cNvSpPr txBox="1"/>
          <p:nvPr/>
        </p:nvSpPr>
        <p:spPr>
          <a:xfrm>
            <a:off x="3760787" y="56388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12</a:t>
            </a:r>
            <a:endParaRPr/>
          </a:p>
        </p:txBody>
      </p:sp>
      <p:sp>
        <p:nvSpPr>
          <p:cNvPr id="5333" name="Google Shape;5333;p119"/>
          <p:cNvSpPr txBox="1"/>
          <p:nvPr/>
        </p:nvSpPr>
        <p:spPr>
          <a:xfrm>
            <a:off x="4044950" y="56388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13</a:t>
            </a:r>
            <a:endParaRPr/>
          </a:p>
        </p:txBody>
      </p:sp>
      <p:sp>
        <p:nvSpPr>
          <p:cNvPr id="5334" name="Google Shape;5334;p119"/>
          <p:cNvSpPr txBox="1"/>
          <p:nvPr/>
        </p:nvSpPr>
        <p:spPr>
          <a:xfrm>
            <a:off x="4330700" y="56388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14</a:t>
            </a:r>
            <a:endParaRPr/>
          </a:p>
        </p:txBody>
      </p:sp>
      <p:sp>
        <p:nvSpPr>
          <p:cNvPr id="5335" name="Google Shape;5335;p119"/>
          <p:cNvSpPr txBox="1"/>
          <p:nvPr/>
        </p:nvSpPr>
        <p:spPr>
          <a:xfrm>
            <a:off x="4616450" y="56388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15</a:t>
            </a:r>
            <a:endParaRPr/>
          </a:p>
        </p:txBody>
      </p:sp>
      <p:sp>
        <p:nvSpPr>
          <p:cNvPr id="5336" name="Google Shape;5336;p119"/>
          <p:cNvSpPr txBox="1"/>
          <p:nvPr/>
        </p:nvSpPr>
        <p:spPr>
          <a:xfrm>
            <a:off x="4900612" y="56388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16</a:t>
            </a:r>
            <a:endParaRPr/>
          </a:p>
        </p:txBody>
      </p:sp>
      <p:sp>
        <p:nvSpPr>
          <p:cNvPr id="5337" name="Google Shape;5337;p119"/>
          <p:cNvSpPr txBox="1"/>
          <p:nvPr/>
        </p:nvSpPr>
        <p:spPr>
          <a:xfrm>
            <a:off x="5186362" y="56388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17</a:t>
            </a:r>
            <a:endParaRPr/>
          </a:p>
        </p:txBody>
      </p:sp>
      <p:sp>
        <p:nvSpPr>
          <p:cNvPr id="5338" name="Google Shape;5338;p119"/>
          <p:cNvSpPr txBox="1"/>
          <p:nvPr/>
        </p:nvSpPr>
        <p:spPr>
          <a:xfrm>
            <a:off x="5470525" y="56388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18</a:t>
            </a:r>
            <a:endParaRPr/>
          </a:p>
        </p:txBody>
      </p:sp>
      <p:sp>
        <p:nvSpPr>
          <p:cNvPr id="5339" name="Google Shape;5339;p119"/>
          <p:cNvSpPr txBox="1"/>
          <p:nvPr/>
        </p:nvSpPr>
        <p:spPr>
          <a:xfrm>
            <a:off x="3760787" y="58483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19</a:t>
            </a:r>
            <a:endParaRPr/>
          </a:p>
        </p:txBody>
      </p:sp>
      <p:sp>
        <p:nvSpPr>
          <p:cNvPr id="5340" name="Google Shape;5340;p119"/>
          <p:cNvSpPr txBox="1"/>
          <p:nvPr/>
        </p:nvSpPr>
        <p:spPr>
          <a:xfrm>
            <a:off x="4044950" y="58483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20</a:t>
            </a:r>
            <a:endParaRPr/>
          </a:p>
        </p:txBody>
      </p:sp>
      <p:sp>
        <p:nvSpPr>
          <p:cNvPr id="5341" name="Google Shape;5341;p119"/>
          <p:cNvSpPr txBox="1"/>
          <p:nvPr/>
        </p:nvSpPr>
        <p:spPr>
          <a:xfrm>
            <a:off x="4330700" y="58483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21</a:t>
            </a:r>
            <a:endParaRPr/>
          </a:p>
        </p:txBody>
      </p:sp>
      <p:sp>
        <p:nvSpPr>
          <p:cNvPr id="5342" name="Google Shape;5342;p119"/>
          <p:cNvSpPr txBox="1"/>
          <p:nvPr/>
        </p:nvSpPr>
        <p:spPr>
          <a:xfrm>
            <a:off x="4616450" y="58483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22</a:t>
            </a:r>
            <a:endParaRPr/>
          </a:p>
        </p:txBody>
      </p:sp>
      <p:sp>
        <p:nvSpPr>
          <p:cNvPr id="5343" name="Google Shape;5343;p119"/>
          <p:cNvSpPr txBox="1"/>
          <p:nvPr/>
        </p:nvSpPr>
        <p:spPr>
          <a:xfrm>
            <a:off x="4900612" y="58483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23</a:t>
            </a:r>
            <a:endParaRPr/>
          </a:p>
        </p:txBody>
      </p:sp>
      <p:sp>
        <p:nvSpPr>
          <p:cNvPr id="5344" name="Google Shape;5344;p119"/>
          <p:cNvSpPr txBox="1"/>
          <p:nvPr/>
        </p:nvSpPr>
        <p:spPr>
          <a:xfrm>
            <a:off x="5186362" y="58483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24</a:t>
            </a:r>
            <a:endParaRPr/>
          </a:p>
        </p:txBody>
      </p:sp>
      <p:sp>
        <p:nvSpPr>
          <p:cNvPr id="5345" name="Google Shape;5345;p119"/>
          <p:cNvSpPr txBox="1"/>
          <p:nvPr/>
        </p:nvSpPr>
        <p:spPr>
          <a:xfrm>
            <a:off x="5470525" y="58483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25</a:t>
            </a:r>
            <a:endParaRPr/>
          </a:p>
        </p:txBody>
      </p:sp>
      <p:sp>
        <p:nvSpPr>
          <p:cNvPr id="5346" name="Google Shape;5346;p119"/>
          <p:cNvSpPr txBox="1"/>
          <p:nvPr/>
        </p:nvSpPr>
        <p:spPr>
          <a:xfrm>
            <a:off x="3760787" y="60579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26</a:t>
            </a:r>
            <a:endParaRPr/>
          </a:p>
        </p:txBody>
      </p:sp>
      <p:sp>
        <p:nvSpPr>
          <p:cNvPr id="5347" name="Google Shape;5347;p119"/>
          <p:cNvSpPr txBox="1"/>
          <p:nvPr/>
        </p:nvSpPr>
        <p:spPr>
          <a:xfrm>
            <a:off x="4044950" y="60579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27</a:t>
            </a:r>
            <a:endParaRPr/>
          </a:p>
        </p:txBody>
      </p:sp>
      <p:sp>
        <p:nvSpPr>
          <p:cNvPr id="5348" name="Google Shape;5348;p119"/>
          <p:cNvSpPr txBox="1"/>
          <p:nvPr/>
        </p:nvSpPr>
        <p:spPr>
          <a:xfrm>
            <a:off x="4330700" y="60579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28</a:t>
            </a:r>
            <a:endParaRPr/>
          </a:p>
        </p:txBody>
      </p:sp>
      <p:sp>
        <p:nvSpPr>
          <p:cNvPr id="5349" name="Google Shape;5349;p119"/>
          <p:cNvSpPr txBox="1"/>
          <p:nvPr/>
        </p:nvSpPr>
        <p:spPr>
          <a:xfrm>
            <a:off x="4616450" y="60579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29</a:t>
            </a:r>
            <a:endParaRPr/>
          </a:p>
        </p:txBody>
      </p:sp>
      <p:sp>
        <p:nvSpPr>
          <p:cNvPr id="5350" name="Google Shape;5350;p119"/>
          <p:cNvSpPr txBox="1"/>
          <p:nvPr/>
        </p:nvSpPr>
        <p:spPr>
          <a:xfrm>
            <a:off x="4900612" y="60579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30</a:t>
            </a:r>
            <a:endParaRPr/>
          </a:p>
        </p:txBody>
      </p:sp>
      <p:sp>
        <p:nvSpPr>
          <p:cNvPr id="5351" name="Google Shape;5351;p119"/>
          <p:cNvSpPr txBox="1"/>
          <p:nvPr/>
        </p:nvSpPr>
        <p:spPr>
          <a:xfrm>
            <a:off x="5214937" y="60579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</a:t>
            </a:r>
            <a:endParaRPr/>
          </a:p>
        </p:txBody>
      </p:sp>
      <p:sp>
        <p:nvSpPr>
          <p:cNvPr id="5352" name="Google Shape;5352;p119"/>
          <p:cNvSpPr txBox="1"/>
          <p:nvPr/>
        </p:nvSpPr>
        <p:spPr>
          <a:xfrm>
            <a:off x="5499100" y="60579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</a:t>
            </a:r>
            <a:endParaRPr/>
          </a:p>
        </p:txBody>
      </p:sp>
      <p:sp>
        <p:nvSpPr>
          <p:cNvPr id="5353" name="Google Shape;5353;p119"/>
          <p:cNvSpPr txBox="1"/>
          <p:nvPr/>
        </p:nvSpPr>
        <p:spPr>
          <a:xfrm>
            <a:off x="3789362" y="626745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</a:t>
            </a:r>
            <a:endParaRPr/>
          </a:p>
        </p:txBody>
      </p:sp>
      <p:sp>
        <p:nvSpPr>
          <p:cNvPr id="5354" name="Google Shape;5354;p119"/>
          <p:cNvSpPr txBox="1"/>
          <p:nvPr/>
        </p:nvSpPr>
        <p:spPr>
          <a:xfrm>
            <a:off x="4073525" y="626745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</a:t>
            </a:r>
            <a:endParaRPr/>
          </a:p>
        </p:txBody>
      </p:sp>
      <p:sp>
        <p:nvSpPr>
          <p:cNvPr id="5355" name="Google Shape;5355;p119"/>
          <p:cNvSpPr txBox="1"/>
          <p:nvPr/>
        </p:nvSpPr>
        <p:spPr>
          <a:xfrm>
            <a:off x="4368800" y="626745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</a:t>
            </a:r>
            <a:endParaRPr/>
          </a:p>
        </p:txBody>
      </p:sp>
      <p:sp>
        <p:nvSpPr>
          <p:cNvPr id="5356" name="Google Shape;5356;p119"/>
          <p:cNvSpPr txBox="1"/>
          <p:nvPr/>
        </p:nvSpPr>
        <p:spPr>
          <a:xfrm>
            <a:off x="4652962" y="626745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</a:t>
            </a:r>
            <a:endParaRPr/>
          </a:p>
        </p:txBody>
      </p:sp>
      <p:sp>
        <p:nvSpPr>
          <p:cNvPr id="5357" name="Google Shape;5357;p119"/>
          <p:cNvSpPr txBox="1"/>
          <p:nvPr/>
        </p:nvSpPr>
        <p:spPr>
          <a:xfrm>
            <a:off x="4938712" y="626745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7</a:t>
            </a:r>
            <a:endParaRPr/>
          </a:p>
        </p:txBody>
      </p:sp>
      <p:sp>
        <p:nvSpPr>
          <p:cNvPr id="5358" name="Google Shape;5358;p119"/>
          <p:cNvSpPr txBox="1"/>
          <p:nvPr/>
        </p:nvSpPr>
        <p:spPr>
          <a:xfrm>
            <a:off x="5214937" y="626745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8</a:t>
            </a:r>
            <a:endParaRPr/>
          </a:p>
        </p:txBody>
      </p:sp>
      <p:sp>
        <p:nvSpPr>
          <p:cNvPr id="5359" name="Google Shape;5359;p119"/>
          <p:cNvSpPr txBox="1"/>
          <p:nvPr/>
        </p:nvSpPr>
        <p:spPr>
          <a:xfrm>
            <a:off x="5499100" y="626745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9</a:t>
            </a:r>
            <a:endParaRPr/>
          </a:p>
        </p:txBody>
      </p:sp>
      <p:sp>
        <p:nvSpPr>
          <p:cNvPr id="5360" name="Google Shape;5360;p119"/>
          <p:cNvSpPr txBox="1"/>
          <p:nvPr/>
        </p:nvSpPr>
        <p:spPr>
          <a:xfrm>
            <a:off x="6516687" y="5038725"/>
            <a:ext cx="23812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MON</a:t>
            </a:r>
            <a:endParaRPr/>
          </a:p>
        </p:txBody>
      </p:sp>
      <p:sp>
        <p:nvSpPr>
          <p:cNvPr id="5361" name="Google Shape;5361;p119"/>
          <p:cNvSpPr txBox="1"/>
          <p:nvPr/>
        </p:nvSpPr>
        <p:spPr>
          <a:xfrm>
            <a:off x="6829425" y="5038725"/>
            <a:ext cx="19050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TUE</a:t>
            </a:r>
            <a:endParaRPr/>
          </a:p>
        </p:txBody>
      </p:sp>
      <p:sp>
        <p:nvSpPr>
          <p:cNvPr id="5362" name="Google Shape;5362;p119"/>
          <p:cNvSpPr txBox="1"/>
          <p:nvPr/>
        </p:nvSpPr>
        <p:spPr>
          <a:xfrm>
            <a:off x="7096125" y="5038725"/>
            <a:ext cx="21907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WED</a:t>
            </a:r>
            <a:endParaRPr/>
          </a:p>
        </p:txBody>
      </p:sp>
      <p:sp>
        <p:nvSpPr>
          <p:cNvPr id="5363" name="Google Shape;5363;p119"/>
          <p:cNvSpPr txBox="1"/>
          <p:nvPr/>
        </p:nvSpPr>
        <p:spPr>
          <a:xfrm>
            <a:off x="7391400" y="5038725"/>
            <a:ext cx="20955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THU</a:t>
            </a:r>
            <a:endParaRPr/>
          </a:p>
        </p:txBody>
      </p:sp>
      <p:sp>
        <p:nvSpPr>
          <p:cNvPr id="5364" name="Google Shape;5364;p119"/>
          <p:cNvSpPr txBox="1"/>
          <p:nvPr/>
        </p:nvSpPr>
        <p:spPr>
          <a:xfrm>
            <a:off x="7704137" y="5038725"/>
            <a:ext cx="16192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FRI</a:t>
            </a:r>
            <a:endParaRPr/>
          </a:p>
        </p:txBody>
      </p:sp>
      <p:sp>
        <p:nvSpPr>
          <p:cNvPr id="5365" name="Google Shape;5365;p119"/>
          <p:cNvSpPr txBox="1"/>
          <p:nvPr/>
        </p:nvSpPr>
        <p:spPr>
          <a:xfrm>
            <a:off x="7980362" y="5038725"/>
            <a:ext cx="18097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SAT</a:t>
            </a:r>
            <a:endParaRPr/>
          </a:p>
        </p:txBody>
      </p:sp>
      <p:sp>
        <p:nvSpPr>
          <p:cNvPr id="5366" name="Google Shape;5366;p119"/>
          <p:cNvSpPr txBox="1"/>
          <p:nvPr/>
        </p:nvSpPr>
        <p:spPr>
          <a:xfrm>
            <a:off x="8255000" y="5038725"/>
            <a:ext cx="20955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SUN</a:t>
            </a:r>
            <a:endParaRPr/>
          </a:p>
        </p:txBody>
      </p:sp>
      <p:sp>
        <p:nvSpPr>
          <p:cNvPr id="5367" name="Google Shape;5367;p119"/>
          <p:cNvSpPr txBox="1"/>
          <p:nvPr/>
        </p:nvSpPr>
        <p:spPr>
          <a:xfrm>
            <a:off x="6554787" y="52197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26</a:t>
            </a:r>
            <a:endParaRPr/>
          </a:p>
        </p:txBody>
      </p:sp>
      <p:sp>
        <p:nvSpPr>
          <p:cNvPr id="5368" name="Google Shape;5368;p119"/>
          <p:cNvSpPr txBox="1"/>
          <p:nvPr/>
        </p:nvSpPr>
        <p:spPr>
          <a:xfrm>
            <a:off x="6838950" y="52197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27</a:t>
            </a:r>
            <a:endParaRPr/>
          </a:p>
        </p:txBody>
      </p:sp>
      <p:sp>
        <p:nvSpPr>
          <p:cNvPr id="5369" name="Google Shape;5369;p119"/>
          <p:cNvSpPr txBox="1"/>
          <p:nvPr/>
        </p:nvSpPr>
        <p:spPr>
          <a:xfrm>
            <a:off x="7124700" y="52197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28</a:t>
            </a:r>
            <a:endParaRPr/>
          </a:p>
        </p:txBody>
      </p:sp>
      <p:sp>
        <p:nvSpPr>
          <p:cNvPr id="5370" name="Google Shape;5370;p119"/>
          <p:cNvSpPr txBox="1"/>
          <p:nvPr/>
        </p:nvSpPr>
        <p:spPr>
          <a:xfrm>
            <a:off x="7419975" y="52197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29</a:t>
            </a:r>
            <a:endParaRPr/>
          </a:p>
        </p:txBody>
      </p:sp>
      <p:sp>
        <p:nvSpPr>
          <p:cNvPr id="5371" name="Google Shape;5371;p119"/>
          <p:cNvSpPr txBox="1"/>
          <p:nvPr/>
        </p:nvSpPr>
        <p:spPr>
          <a:xfrm>
            <a:off x="7694612" y="52197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30</a:t>
            </a:r>
            <a:endParaRPr/>
          </a:p>
        </p:txBody>
      </p:sp>
      <p:sp>
        <p:nvSpPr>
          <p:cNvPr id="5372" name="Google Shape;5372;p119"/>
          <p:cNvSpPr txBox="1"/>
          <p:nvPr/>
        </p:nvSpPr>
        <p:spPr>
          <a:xfrm>
            <a:off x="7980362" y="52197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31</a:t>
            </a:r>
            <a:endParaRPr/>
          </a:p>
        </p:txBody>
      </p:sp>
      <p:sp>
        <p:nvSpPr>
          <p:cNvPr id="5373" name="Google Shape;5373;p119"/>
          <p:cNvSpPr txBox="1"/>
          <p:nvPr/>
        </p:nvSpPr>
        <p:spPr>
          <a:xfrm>
            <a:off x="8302625" y="52197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</a:t>
            </a:r>
            <a:endParaRPr/>
          </a:p>
        </p:txBody>
      </p:sp>
      <p:sp>
        <p:nvSpPr>
          <p:cNvPr id="5374" name="Google Shape;5374;p119"/>
          <p:cNvSpPr txBox="1"/>
          <p:nvPr/>
        </p:nvSpPr>
        <p:spPr>
          <a:xfrm>
            <a:off x="6592887" y="542925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</a:t>
            </a:r>
            <a:endParaRPr/>
          </a:p>
        </p:txBody>
      </p:sp>
      <p:sp>
        <p:nvSpPr>
          <p:cNvPr id="5375" name="Google Shape;5375;p119"/>
          <p:cNvSpPr txBox="1"/>
          <p:nvPr/>
        </p:nvSpPr>
        <p:spPr>
          <a:xfrm>
            <a:off x="6877050" y="542925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</a:t>
            </a:r>
            <a:endParaRPr/>
          </a:p>
        </p:txBody>
      </p:sp>
      <p:sp>
        <p:nvSpPr>
          <p:cNvPr id="5376" name="Google Shape;5376;p119"/>
          <p:cNvSpPr txBox="1"/>
          <p:nvPr/>
        </p:nvSpPr>
        <p:spPr>
          <a:xfrm>
            <a:off x="7162800" y="542925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</a:t>
            </a:r>
            <a:endParaRPr/>
          </a:p>
        </p:txBody>
      </p:sp>
      <p:sp>
        <p:nvSpPr>
          <p:cNvPr id="5377" name="Google Shape;5377;p119"/>
          <p:cNvSpPr txBox="1"/>
          <p:nvPr/>
        </p:nvSpPr>
        <p:spPr>
          <a:xfrm>
            <a:off x="7448550" y="542925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</a:t>
            </a:r>
            <a:endParaRPr/>
          </a:p>
        </p:txBody>
      </p:sp>
      <p:sp>
        <p:nvSpPr>
          <p:cNvPr id="5378" name="Google Shape;5378;p119"/>
          <p:cNvSpPr txBox="1"/>
          <p:nvPr/>
        </p:nvSpPr>
        <p:spPr>
          <a:xfrm>
            <a:off x="7732712" y="542925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</a:t>
            </a:r>
            <a:endParaRPr/>
          </a:p>
        </p:txBody>
      </p:sp>
      <p:sp>
        <p:nvSpPr>
          <p:cNvPr id="5379" name="Google Shape;5379;p119"/>
          <p:cNvSpPr txBox="1"/>
          <p:nvPr/>
        </p:nvSpPr>
        <p:spPr>
          <a:xfrm>
            <a:off x="8018462" y="542925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7</a:t>
            </a:r>
            <a:endParaRPr/>
          </a:p>
        </p:txBody>
      </p:sp>
      <p:sp>
        <p:nvSpPr>
          <p:cNvPr id="5380" name="Google Shape;5380;p119"/>
          <p:cNvSpPr txBox="1"/>
          <p:nvPr/>
        </p:nvSpPr>
        <p:spPr>
          <a:xfrm>
            <a:off x="8302625" y="542925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8</a:t>
            </a:r>
            <a:endParaRPr/>
          </a:p>
        </p:txBody>
      </p:sp>
      <p:sp>
        <p:nvSpPr>
          <p:cNvPr id="5381" name="Google Shape;5381;p119"/>
          <p:cNvSpPr txBox="1"/>
          <p:nvPr/>
        </p:nvSpPr>
        <p:spPr>
          <a:xfrm>
            <a:off x="6592887" y="56388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9</a:t>
            </a:r>
            <a:endParaRPr/>
          </a:p>
        </p:txBody>
      </p:sp>
      <p:sp>
        <p:nvSpPr>
          <p:cNvPr id="5382" name="Google Shape;5382;p119"/>
          <p:cNvSpPr txBox="1"/>
          <p:nvPr/>
        </p:nvSpPr>
        <p:spPr>
          <a:xfrm>
            <a:off x="6838950" y="56388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10</a:t>
            </a:r>
            <a:endParaRPr/>
          </a:p>
        </p:txBody>
      </p:sp>
      <p:sp>
        <p:nvSpPr>
          <p:cNvPr id="5383" name="Google Shape;5383;p119"/>
          <p:cNvSpPr txBox="1"/>
          <p:nvPr/>
        </p:nvSpPr>
        <p:spPr>
          <a:xfrm>
            <a:off x="7124700" y="56388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11</a:t>
            </a:r>
            <a:endParaRPr/>
          </a:p>
        </p:txBody>
      </p:sp>
      <p:sp>
        <p:nvSpPr>
          <p:cNvPr id="5384" name="Google Shape;5384;p119"/>
          <p:cNvSpPr txBox="1"/>
          <p:nvPr/>
        </p:nvSpPr>
        <p:spPr>
          <a:xfrm>
            <a:off x="7419975" y="56388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12</a:t>
            </a:r>
            <a:endParaRPr/>
          </a:p>
        </p:txBody>
      </p:sp>
      <p:sp>
        <p:nvSpPr>
          <p:cNvPr id="5385" name="Google Shape;5385;p119"/>
          <p:cNvSpPr txBox="1"/>
          <p:nvPr/>
        </p:nvSpPr>
        <p:spPr>
          <a:xfrm>
            <a:off x="7694612" y="56388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13</a:t>
            </a:r>
            <a:endParaRPr/>
          </a:p>
        </p:txBody>
      </p:sp>
      <p:sp>
        <p:nvSpPr>
          <p:cNvPr id="5386" name="Google Shape;5386;p119"/>
          <p:cNvSpPr txBox="1"/>
          <p:nvPr/>
        </p:nvSpPr>
        <p:spPr>
          <a:xfrm>
            <a:off x="7980362" y="56388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14</a:t>
            </a:r>
            <a:endParaRPr/>
          </a:p>
        </p:txBody>
      </p:sp>
      <p:sp>
        <p:nvSpPr>
          <p:cNvPr id="5387" name="Google Shape;5387;p119"/>
          <p:cNvSpPr txBox="1"/>
          <p:nvPr/>
        </p:nvSpPr>
        <p:spPr>
          <a:xfrm>
            <a:off x="8264525" y="56388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15</a:t>
            </a:r>
            <a:endParaRPr/>
          </a:p>
        </p:txBody>
      </p:sp>
      <p:sp>
        <p:nvSpPr>
          <p:cNvPr id="5388" name="Google Shape;5388;p119"/>
          <p:cNvSpPr txBox="1"/>
          <p:nvPr/>
        </p:nvSpPr>
        <p:spPr>
          <a:xfrm>
            <a:off x="6554787" y="58483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16</a:t>
            </a:r>
            <a:endParaRPr/>
          </a:p>
        </p:txBody>
      </p:sp>
      <p:sp>
        <p:nvSpPr>
          <p:cNvPr id="5389" name="Google Shape;5389;p119"/>
          <p:cNvSpPr txBox="1"/>
          <p:nvPr/>
        </p:nvSpPr>
        <p:spPr>
          <a:xfrm>
            <a:off x="6838950" y="58483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17</a:t>
            </a:r>
            <a:endParaRPr/>
          </a:p>
        </p:txBody>
      </p:sp>
      <p:sp>
        <p:nvSpPr>
          <p:cNvPr id="5390" name="Google Shape;5390;p119"/>
          <p:cNvSpPr txBox="1"/>
          <p:nvPr/>
        </p:nvSpPr>
        <p:spPr>
          <a:xfrm>
            <a:off x="7124700" y="58483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18</a:t>
            </a:r>
            <a:endParaRPr/>
          </a:p>
        </p:txBody>
      </p:sp>
      <p:sp>
        <p:nvSpPr>
          <p:cNvPr id="5391" name="Google Shape;5391;p119"/>
          <p:cNvSpPr txBox="1"/>
          <p:nvPr/>
        </p:nvSpPr>
        <p:spPr>
          <a:xfrm>
            <a:off x="7419975" y="58483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19</a:t>
            </a:r>
            <a:endParaRPr/>
          </a:p>
        </p:txBody>
      </p:sp>
      <p:sp>
        <p:nvSpPr>
          <p:cNvPr id="5392" name="Google Shape;5392;p119"/>
          <p:cNvSpPr txBox="1"/>
          <p:nvPr/>
        </p:nvSpPr>
        <p:spPr>
          <a:xfrm>
            <a:off x="7694612" y="58483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20</a:t>
            </a:r>
            <a:endParaRPr/>
          </a:p>
        </p:txBody>
      </p:sp>
      <p:sp>
        <p:nvSpPr>
          <p:cNvPr id="5393" name="Google Shape;5393;p119"/>
          <p:cNvSpPr txBox="1"/>
          <p:nvPr/>
        </p:nvSpPr>
        <p:spPr>
          <a:xfrm>
            <a:off x="7980362" y="58483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21</a:t>
            </a:r>
            <a:endParaRPr/>
          </a:p>
        </p:txBody>
      </p:sp>
      <p:sp>
        <p:nvSpPr>
          <p:cNvPr id="5394" name="Google Shape;5394;p119"/>
          <p:cNvSpPr txBox="1"/>
          <p:nvPr/>
        </p:nvSpPr>
        <p:spPr>
          <a:xfrm>
            <a:off x="8264525" y="58483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22</a:t>
            </a:r>
            <a:endParaRPr/>
          </a:p>
        </p:txBody>
      </p:sp>
      <p:sp>
        <p:nvSpPr>
          <p:cNvPr id="5395" name="Google Shape;5395;p119"/>
          <p:cNvSpPr txBox="1"/>
          <p:nvPr/>
        </p:nvSpPr>
        <p:spPr>
          <a:xfrm>
            <a:off x="6554787" y="60674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23</a:t>
            </a:r>
            <a:endParaRPr/>
          </a:p>
        </p:txBody>
      </p:sp>
      <p:sp>
        <p:nvSpPr>
          <p:cNvPr id="5396" name="Google Shape;5396;p119"/>
          <p:cNvSpPr txBox="1"/>
          <p:nvPr/>
        </p:nvSpPr>
        <p:spPr>
          <a:xfrm>
            <a:off x="6838950" y="60674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24</a:t>
            </a:r>
            <a:endParaRPr/>
          </a:p>
        </p:txBody>
      </p:sp>
      <p:sp>
        <p:nvSpPr>
          <p:cNvPr id="5397" name="Google Shape;5397;p119"/>
          <p:cNvSpPr txBox="1"/>
          <p:nvPr/>
        </p:nvSpPr>
        <p:spPr>
          <a:xfrm>
            <a:off x="7124700" y="60674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25</a:t>
            </a:r>
            <a:endParaRPr/>
          </a:p>
        </p:txBody>
      </p:sp>
      <p:sp>
        <p:nvSpPr>
          <p:cNvPr id="5398" name="Google Shape;5398;p119"/>
          <p:cNvSpPr txBox="1"/>
          <p:nvPr/>
        </p:nvSpPr>
        <p:spPr>
          <a:xfrm>
            <a:off x="7419975" y="60674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26</a:t>
            </a:r>
            <a:endParaRPr/>
          </a:p>
        </p:txBody>
      </p:sp>
      <p:sp>
        <p:nvSpPr>
          <p:cNvPr id="5399" name="Google Shape;5399;p119"/>
          <p:cNvSpPr txBox="1"/>
          <p:nvPr/>
        </p:nvSpPr>
        <p:spPr>
          <a:xfrm>
            <a:off x="7694612" y="60674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27</a:t>
            </a:r>
            <a:endParaRPr/>
          </a:p>
        </p:txBody>
      </p:sp>
      <p:sp>
        <p:nvSpPr>
          <p:cNvPr id="5400" name="Google Shape;5400;p119"/>
          <p:cNvSpPr txBox="1"/>
          <p:nvPr/>
        </p:nvSpPr>
        <p:spPr>
          <a:xfrm>
            <a:off x="7980362" y="60674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28</a:t>
            </a:r>
            <a:endParaRPr/>
          </a:p>
        </p:txBody>
      </p:sp>
      <p:sp>
        <p:nvSpPr>
          <p:cNvPr id="5401" name="Google Shape;5401;p119"/>
          <p:cNvSpPr txBox="1"/>
          <p:nvPr/>
        </p:nvSpPr>
        <p:spPr>
          <a:xfrm>
            <a:off x="8264525" y="60674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29</a:t>
            </a:r>
            <a:endParaRPr/>
          </a:p>
        </p:txBody>
      </p:sp>
      <p:sp>
        <p:nvSpPr>
          <p:cNvPr id="5402" name="Google Shape;5402;p119"/>
          <p:cNvSpPr txBox="1"/>
          <p:nvPr/>
        </p:nvSpPr>
        <p:spPr>
          <a:xfrm>
            <a:off x="6554787" y="627697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30</a:t>
            </a:r>
            <a:endParaRPr/>
          </a:p>
        </p:txBody>
      </p:sp>
      <p:sp>
        <p:nvSpPr>
          <p:cNvPr id="5403" name="Google Shape;5403;p119"/>
          <p:cNvSpPr txBox="1"/>
          <p:nvPr/>
        </p:nvSpPr>
        <p:spPr>
          <a:xfrm>
            <a:off x="6877050" y="627697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</a:t>
            </a:r>
            <a:endParaRPr/>
          </a:p>
        </p:txBody>
      </p:sp>
      <p:sp>
        <p:nvSpPr>
          <p:cNvPr id="5404" name="Google Shape;5404;p119"/>
          <p:cNvSpPr txBox="1"/>
          <p:nvPr/>
        </p:nvSpPr>
        <p:spPr>
          <a:xfrm>
            <a:off x="7162800" y="627697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</a:t>
            </a:r>
            <a:endParaRPr/>
          </a:p>
        </p:txBody>
      </p:sp>
      <p:sp>
        <p:nvSpPr>
          <p:cNvPr id="5405" name="Google Shape;5405;p119"/>
          <p:cNvSpPr txBox="1"/>
          <p:nvPr/>
        </p:nvSpPr>
        <p:spPr>
          <a:xfrm>
            <a:off x="7448550" y="627697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</a:t>
            </a:r>
            <a:endParaRPr/>
          </a:p>
        </p:txBody>
      </p:sp>
      <p:sp>
        <p:nvSpPr>
          <p:cNvPr id="5406" name="Google Shape;5406;p119"/>
          <p:cNvSpPr txBox="1"/>
          <p:nvPr/>
        </p:nvSpPr>
        <p:spPr>
          <a:xfrm>
            <a:off x="7732712" y="627697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</a:t>
            </a:r>
            <a:endParaRPr/>
          </a:p>
        </p:txBody>
      </p:sp>
      <p:sp>
        <p:nvSpPr>
          <p:cNvPr id="5407" name="Google Shape;5407;p119"/>
          <p:cNvSpPr txBox="1"/>
          <p:nvPr/>
        </p:nvSpPr>
        <p:spPr>
          <a:xfrm>
            <a:off x="8018462" y="627697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</a:t>
            </a:r>
            <a:endParaRPr/>
          </a:p>
        </p:txBody>
      </p:sp>
      <p:sp>
        <p:nvSpPr>
          <p:cNvPr id="5408" name="Google Shape;5408;p119"/>
          <p:cNvSpPr txBox="1"/>
          <p:nvPr/>
        </p:nvSpPr>
        <p:spPr>
          <a:xfrm>
            <a:off x="8302625" y="627697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</a:t>
            </a:r>
            <a:endParaRPr/>
          </a:p>
        </p:txBody>
      </p:sp>
      <p:sp>
        <p:nvSpPr>
          <p:cNvPr id="5409" name="Google Shape;5409;p119"/>
          <p:cNvSpPr txBox="1"/>
          <p:nvPr/>
        </p:nvSpPr>
        <p:spPr>
          <a:xfrm>
            <a:off x="9320212" y="5038725"/>
            <a:ext cx="23812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MON</a:t>
            </a:r>
            <a:endParaRPr/>
          </a:p>
        </p:txBody>
      </p:sp>
      <p:sp>
        <p:nvSpPr>
          <p:cNvPr id="5410" name="Google Shape;5410;p119"/>
          <p:cNvSpPr txBox="1"/>
          <p:nvPr/>
        </p:nvSpPr>
        <p:spPr>
          <a:xfrm>
            <a:off x="9632950" y="5038725"/>
            <a:ext cx="19050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TUE</a:t>
            </a:r>
            <a:endParaRPr/>
          </a:p>
        </p:txBody>
      </p:sp>
      <p:sp>
        <p:nvSpPr>
          <p:cNvPr id="5411" name="Google Shape;5411;p119"/>
          <p:cNvSpPr txBox="1"/>
          <p:nvPr/>
        </p:nvSpPr>
        <p:spPr>
          <a:xfrm>
            <a:off x="9899650" y="5038725"/>
            <a:ext cx="21907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WED</a:t>
            </a:r>
            <a:endParaRPr/>
          </a:p>
        </p:txBody>
      </p:sp>
      <p:sp>
        <p:nvSpPr>
          <p:cNvPr id="5412" name="Google Shape;5412;p119"/>
          <p:cNvSpPr txBox="1"/>
          <p:nvPr/>
        </p:nvSpPr>
        <p:spPr>
          <a:xfrm>
            <a:off x="10194925" y="5038725"/>
            <a:ext cx="20955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THU</a:t>
            </a:r>
            <a:endParaRPr/>
          </a:p>
        </p:txBody>
      </p:sp>
      <p:sp>
        <p:nvSpPr>
          <p:cNvPr id="5413" name="Google Shape;5413;p119"/>
          <p:cNvSpPr txBox="1"/>
          <p:nvPr/>
        </p:nvSpPr>
        <p:spPr>
          <a:xfrm>
            <a:off x="10507662" y="5038725"/>
            <a:ext cx="16192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FRI</a:t>
            </a:r>
            <a:endParaRPr/>
          </a:p>
        </p:txBody>
      </p:sp>
      <p:sp>
        <p:nvSpPr>
          <p:cNvPr id="5414" name="Google Shape;5414;p119"/>
          <p:cNvSpPr txBox="1"/>
          <p:nvPr/>
        </p:nvSpPr>
        <p:spPr>
          <a:xfrm>
            <a:off x="10783887" y="5038725"/>
            <a:ext cx="18097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SAT</a:t>
            </a:r>
            <a:endParaRPr/>
          </a:p>
        </p:txBody>
      </p:sp>
      <p:sp>
        <p:nvSpPr>
          <p:cNvPr id="5415" name="Google Shape;5415;p119"/>
          <p:cNvSpPr txBox="1"/>
          <p:nvPr/>
        </p:nvSpPr>
        <p:spPr>
          <a:xfrm>
            <a:off x="11058525" y="5038725"/>
            <a:ext cx="20955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SUN</a:t>
            </a:r>
            <a:endParaRPr/>
          </a:p>
        </p:txBody>
      </p:sp>
      <p:sp>
        <p:nvSpPr>
          <p:cNvPr id="5416" name="Google Shape;5416;p119"/>
          <p:cNvSpPr txBox="1"/>
          <p:nvPr/>
        </p:nvSpPr>
        <p:spPr>
          <a:xfrm>
            <a:off x="9358312" y="521017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30</a:t>
            </a:r>
            <a:endParaRPr/>
          </a:p>
        </p:txBody>
      </p:sp>
      <p:sp>
        <p:nvSpPr>
          <p:cNvPr id="5417" name="Google Shape;5417;p119"/>
          <p:cNvSpPr txBox="1"/>
          <p:nvPr/>
        </p:nvSpPr>
        <p:spPr>
          <a:xfrm>
            <a:off x="9680575" y="521017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</a:t>
            </a:r>
            <a:endParaRPr/>
          </a:p>
        </p:txBody>
      </p:sp>
      <p:sp>
        <p:nvSpPr>
          <p:cNvPr id="5418" name="Google Shape;5418;p119"/>
          <p:cNvSpPr txBox="1"/>
          <p:nvPr/>
        </p:nvSpPr>
        <p:spPr>
          <a:xfrm>
            <a:off x="9966325" y="521017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</a:t>
            </a:r>
            <a:endParaRPr/>
          </a:p>
        </p:txBody>
      </p:sp>
      <p:sp>
        <p:nvSpPr>
          <p:cNvPr id="5419" name="Google Shape;5419;p119"/>
          <p:cNvSpPr txBox="1"/>
          <p:nvPr/>
        </p:nvSpPr>
        <p:spPr>
          <a:xfrm>
            <a:off x="10252075" y="521017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</a:t>
            </a:r>
            <a:endParaRPr/>
          </a:p>
        </p:txBody>
      </p:sp>
      <p:sp>
        <p:nvSpPr>
          <p:cNvPr id="5420" name="Google Shape;5420;p119"/>
          <p:cNvSpPr txBox="1"/>
          <p:nvPr/>
        </p:nvSpPr>
        <p:spPr>
          <a:xfrm>
            <a:off x="10536237" y="521017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</a:t>
            </a:r>
            <a:endParaRPr/>
          </a:p>
        </p:txBody>
      </p:sp>
      <p:sp>
        <p:nvSpPr>
          <p:cNvPr id="5421" name="Google Shape;5421;p119"/>
          <p:cNvSpPr txBox="1"/>
          <p:nvPr/>
        </p:nvSpPr>
        <p:spPr>
          <a:xfrm>
            <a:off x="10821987" y="521017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</a:t>
            </a:r>
            <a:endParaRPr/>
          </a:p>
        </p:txBody>
      </p:sp>
      <p:sp>
        <p:nvSpPr>
          <p:cNvPr id="5422" name="Google Shape;5422;p119"/>
          <p:cNvSpPr txBox="1"/>
          <p:nvPr/>
        </p:nvSpPr>
        <p:spPr>
          <a:xfrm>
            <a:off x="11115675" y="521017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</a:t>
            </a:r>
            <a:endParaRPr/>
          </a:p>
        </p:txBody>
      </p:sp>
      <p:sp>
        <p:nvSpPr>
          <p:cNvPr id="5423" name="Google Shape;5423;p119"/>
          <p:cNvSpPr txBox="1"/>
          <p:nvPr/>
        </p:nvSpPr>
        <p:spPr>
          <a:xfrm>
            <a:off x="9396412" y="541972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7</a:t>
            </a:r>
            <a:endParaRPr/>
          </a:p>
        </p:txBody>
      </p:sp>
      <p:sp>
        <p:nvSpPr>
          <p:cNvPr id="5424" name="Google Shape;5424;p119"/>
          <p:cNvSpPr txBox="1"/>
          <p:nvPr/>
        </p:nvSpPr>
        <p:spPr>
          <a:xfrm>
            <a:off x="9680575" y="541972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8</a:t>
            </a:r>
            <a:endParaRPr/>
          </a:p>
        </p:txBody>
      </p:sp>
      <p:sp>
        <p:nvSpPr>
          <p:cNvPr id="5425" name="Google Shape;5425;p119"/>
          <p:cNvSpPr txBox="1"/>
          <p:nvPr/>
        </p:nvSpPr>
        <p:spPr>
          <a:xfrm>
            <a:off x="9966325" y="541972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9</a:t>
            </a:r>
            <a:endParaRPr/>
          </a:p>
        </p:txBody>
      </p:sp>
      <p:sp>
        <p:nvSpPr>
          <p:cNvPr id="5426" name="Google Shape;5426;p119"/>
          <p:cNvSpPr txBox="1"/>
          <p:nvPr/>
        </p:nvSpPr>
        <p:spPr>
          <a:xfrm>
            <a:off x="10223500" y="54197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10</a:t>
            </a:r>
            <a:endParaRPr/>
          </a:p>
        </p:txBody>
      </p:sp>
      <p:sp>
        <p:nvSpPr>
          <p:cNvPr id="5427" name="Google Shape;5427;p119"/>
          <p:cNvSpPr txBox="1"/>
          <p:nvPr/>
        </p:nvSpPr>
        <p:spPr>
          <a:xfrm>
            <a:off x="10507662" y="54197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11</a:t>
            </a:r>
            <a:endParaRPr/>
          </a:p>
        </p:txBody>
      </p:sp>
      <p:sp>
        <p:nvSpPr>
          <p:cNvPr id="5428" name="Google Shape;5428;p119"/>
          <p:cNvSpPr txBox="1"/>
          <p:nvPr/>
        </p:nvSpPr>
        <p:spPr>
          <a:xfrm>
            <a:off x="10793412" y="54197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12</a:t>
            </a:r>
            <a:endParaRPr/>
          </a:p>
        </p:txBody>
      </p:sp>
      <p:sp>
        <p:nvSpPr>
          <p:cNvPr id="5429" name="Google Shape;5429;p119"/>
          <p:cNvSpPr txBox="1"/>
          <p:nvPr/>
        </p:nvSpPr>
        <p:spPr>
          <a:xfrm>
            <a:off x="11077575" y="54197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13</a:t>
            </a:r>
            <a:endParaRPr/>
          </a:p>
        </p:txBody>
      </p:sp>
      <p:sp>
        <p:nvSpPr>
          <p:cNvPr id="5430" name="Google Shape;5430;p119"/>
          <p:cNvSpPr txBox="1"/>
          <p:nvPr/>
        </p:nvSpPr>
        <p:spPr>
          <a:xfrm>
            <a:off x="9367837" y="56388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14</a:t>
            </a:r>
            <a:endParaRPr/>
          </a:p>
        </p:txBody>
      </p:sp>
      <p:sp>
        <p:nvSpPr>
          <p:cNvPr id="5431" name="Google Shape;5431;p119"/>
          <p:cNvSpPr txBox="1"/>
          <p:nvPr/>
        </p:nvSpPr>
        <p:spPr>
          <a:xfrm>
            <a:off x="9652000" y="56388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15</a:t>
            </a:r>
            <a:endParaRPr/>
          </a:p>
        </p:txBody>
      </p:sp>
      <p:sp>
        <p:nvSpPr>
          <p:cNvPr id="5432" name="Google Shape;5432;p119"/>
          <p:cNvSpPr txBox="1"/>
          <p:nvPr/>
        </p:nvSpPr>
        <p:spPr>
          <a:xfrm>
            <a:off x="9937750" y="56388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16</a:t>
            </a:r>
            <a:endParaRPr/>
          </a:p>
        </p:txBody>
      </p:sp>
      <p:sp>
        <p:nvSpPr>
          <p:cNvPr id="5433" name="Google Shape;5433;p119"/>
          <p:cNvSpPr txBox="1"/>
          <p:nvPr/>
        </p:nvSpPr>
        <p:spPr>
          <a:xfrm>
            <a:off x="10223500" y="56388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17</a:t>
            </a:r>
            <a:endParaRPr/>
          </a:p>
        </p:txBody>
      </p:sp>
      <p:sp>
        <p:nvSpPr>
          <p:cNvPr id="5434" name="Google Shape;5434;p119"/>
          <p:cNvSpPr txBox="1"/>
          <p:nvPr/>
        </p:nvSpPr>
        <p:spPr>
          <a:xfrm>
            <a:off x="10507662" y="56388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18</a:t>
            </a:r>
            <a:endParaRPr/>
          </a:p>
        </p:txBody>
      </p:sp>
      <p:sp>
        <p:nvSpPr>
          <p:cNvPr id="5435" name="Google Shape;5435;p119"/>
          <p:cNvSpPr txBox="1"/>
          <p:nvPr/>
        </p:nvSpPr>
        <p:spPr>
          <a:xfrm>
            <a:off x="10793412" y="56388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19</a:t>
            </a:r>
            <a:endParaRPr/>
          </a:p>
        </p:txBody>
      </p:sp>
      <p:sp>
        <p:nvSpPr>
          <p:cNvPr id="5436" name="Google Shape;5436;p119"/>
          <p:cNvSpPr txBox="1"/>
          <p:nvPr/>
        </p:nvSpPr>
        <p:spPr>
          <a:xfrm>
            <a:off x="11077575" y="56388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20</a:t>
            </a:r>
            <a:endParaRPr/>
          </a:p>
        </p:txBody>
      </p:sp>
      <p:sp>
        <p:nvSpPr>
          <p:cNvPr id="5437" name="Google Shape;5437;p119"/>
          <p:cNvSpPr txBox="1"/>
          <p:nvPr/>
        </p:nvSpPr>
        <p:spPr>
          <a:xfrm>
            <a:off x="9367837" y="58483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21</a:t>
            </a:r>
            <a:endParaRPr/>
          </a:p>
        </p:txBody>
      </p:sp>
      <p:sp>
        <p:nvSpPr>
          <p:cNvPr id="5438" name="Google Shape;5438;p119"/>
          <p:cNvSpPr txBox="1"/>
          <p:nvPr/>
        </p:nvSpPr>
        <p:spPr>
          <a:xfrm>
            <a:off x="9652000" y="58483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22</a:t>
            </a:r>
            <a:endParaRPr/>
          </a:p>
        </p:txBody>
      </p:sp>
      <p:sp>
        <p:nvSpPr>
          <p:cNvPr id="5439" name="Google Shape;5439;p119"/>
          <p:cNvSpPr txBox="1"/>
          <p:nvPr/>
        </p:nvSpPr>
        <p:spPr>
          <a:xfrm>
            <a:off x="9937750" y="58483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23</a:t>
            </a:r>
            <a:endParaRPr/>
          </a:p>
        </p:txBody>
      </p:sp>
      <p:sp>
        <p:nvSpPr>
          <p:cNvPr id="5440" name="Google Shape;5440;p119"/>
          <p:cNvSpPr txBox="1"/>
          <p:nvPr/>
        </p:nvSpPr>
        <p:spPr>
          <a:xfrm>
            <a:off x="10223500" y="58483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24</a:t>
            </a:r>
            <a:endParaRPr/>
          </a:p>
        </p:txBody>
      </p:sp>
      <p:sp>
        <p:nvSpPr>
          <p:cNvPr id="5441" name="Google Shape;5441;p119"/>
          <p:cNvSpPr txBox="1"/>
          <p:nvPr/>
        </p:nvSpPr>
        <p:spPr>
          <a:xfrm>
            <a:off x="10507662" y="58483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25</a:t>
            </a:r>
            <a:endParaRPr/>
          </a:p>
        </p:txBody>
      </p:sp>
      <p:sp>
        <p:nvSpPr>
          <p:cNvPr id="5442" name="Google Shape;5442;p119"/>
          <p:cNvSpPr txBox="1"/>
          <p:nvPr/>
        </p:nvSpPr>
        <p:spPr>
          <a:xfrm>
            <a:off x="10793412" y="58483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26</a:t>
            </a:r>
            <a:endParaRPr/>
          </a:p>
        </p:txBody>
      </p:sp>
      <p:sp>
        <p:nvSpPr>
          <p:cNvPr id="5443" name="Google Shape;5443;p119"/>
          <p:cNvSpPr txBox="1"/>
          <p:nvPr/>
        </p:nvSpPr>
        <p:spPr>
          <a:xfrm>
            <a:off x="11077575" y="58483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27</a:t>
            </a:r>
            <a:endParaRPr/>
          </a:p>
        </p:txBody>
      </p:sp>
      <p:sp>
        <p:nvSpPr>
          <p:cNvPr id="5444" name="Google Shape;5444;p119"/>
          <p:cNvSpPr txBox="1"/>
          <p:nvPr/>
        </p:nvSpPr>
        <p:spPr>
          <a:xfrm>
            <a:off x="9367837" y="60579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28</a:t>
            </a:r>
            <a:endParaRPr/>
          </a:p>
        </p:txBody>
      </p:sp>
      <p:sp>
        <p:nvSpPr>
          <p:cNvPr id="5445" name="Google Shape;5445;p119"/>
          <p:cNvSpPr txBox="1"/>
          <p:nvPr/>
        </p:nvSpPr>
        <p:spPr>
          <a:xfrm>
            <a:off x="9652000" y="60579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29</a:t>
            </a:r>
            <a:endParaRPr/>
          </a:p>
        </p:txBody>
      </p:sp>
      <p:sp>
        <p:nvSpPr>
          <p:cNvPr id="5446" name="Google Shape;5446;p119"/>
          <p:cNvSpPr txBox="1"/>
          <p:nvPr/>
        </p:nvSpPr>
        <p:spPr>
          <a:xfrm>
            <a:off x="9937750" y="60579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30</a:t>
            </a:r>
            <a:endParaRPr/>
          </a:p>
        </p:txBody>
      </p:sp>
      <p:sp>
        <p:nvSpPr>
          <p:cNvPr id="5447" name="Google Shape;5447;p119"/>
          <p:cNvSpPr txBox="1"/>
          <p:nvPr/>
        </p:nvSpPr>
        <p:spPr>
          <a:xfrm>
            <a:off x="10223500" y="60579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31</a:t>
            </a:r>
            <a:endParaRPr/>
          </a:p>
        </p:txBody>
      </p:sp>
      <p:sp>
        <p:nvSpPr>
          <p:cNvPr id="5448" name="Google Shape;5448;p119"/>
          <p:cNvSpPr txBox="1"/>
          <p:nvPr/>
        </p:nvSpPr>
        <p:spPr>
          <a:xfrm>
            <a:off x="10536237" y="60579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</a:t>
            </a:r>
            <a:endParaRPr/>
          </a:p>
        </p:txBody>
      </p:sp>
      <p:sp>
        <p:nvSpPr>
          <p:cNvPr id="5449" name="Google Shape;5449;p119"/>
          <p:cNvSpPr txBox="1"/>
          <p:nvPr/>
        </p:nvSpPr>
        <p:spPr>
          <a:xfrm>
            <a:off x="10821987" y="60579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</a:t>
            </a:r>
            <a:endParaRPr/>
          </a:p>
        </p:txBody>
      </p:sp>
      <p:sp>
        <p:nvSpPr>
          <p:cNvPr id="5450" name="Google Shape;5450;p119"/>
          <p:cNvSpPr txBox="1"/>
          <p:nvPr/>
        </p:nvSpPr>
        <p:spPr>
          <a:xfrm>
            <a:off x="11115675" y="60579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</a:t>
            </a:r>
            <a:endParaRPr/>
          </a:p>
        </p:txBody>
      </p:sp>
      <p:sp>
        <p:nvSpPr>
          <p:cNvPr id="5451" name="Google Shape;5451;p119"/>
          <p:cNvSpPr txBox="1"/>
          <p:nvPr/>
        </p:nvSpPr>
        <p:spPr>
          <a:xfrm>
            <a:off x="9386887" y="627697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</a:t>
            </a:r>
            <a:endParaRPr/>
          </a:p>
        </p:txBody>
      </p:sp>
      <p:sp>
        <p:nvSpPr>
          <p:cNvPr id="5452" name="Google Shape;5452;p119"/>
          <p:cNvSpPr txBox="1"/>
          <p:nvPr/>
        </p:nvSpPr>
        <p:spPr>
          <a:xfrm>
            <a:off x="9680575" y="627697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</a:t>
            </a:r>
            <a:endParaRPr/>
          </a:p>
        </p:txBody>
      </p:sp>
      <p:sp>
        <p:nvSpPr>
          <p:cNvPr id="5453" name="Google Shape;5453;p119"/>
          <p:cNvSpPr txBox="1"/>
          <p:nvPr/>
        </p:nvSpPr>
        <p:spPr>
          <a:xfrm>
            <a:off x="9966325" y="627697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</a:t>
            </a:r>
            <a:endParaRPr/>
          </a:p>
        </p:txBody>
      </p:sp>
      <p:sp>
        <p:nvSpPr>
          <p:cNvPr id="5454" name="Google Shape;5454;p119"/>
          <p:cNvSpPr txBox="1"/>
          <p:nvPr/>
        </p:nvSpPr>
        <p:spPr>
          <a:xfrm>
            <a:off x="10252075" y="627697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7</a:t>
            </a:r>
            <a:endParaRPr/>
          </a:p>
        </p:txBody>
      </p:sp>
      <p:sp>
        <p:nvSpPr>
          <p:cNvPr id="5455" name="Google Shape;5455;p119"/>
          <p:cNvSpPr txBox="1"/>
          <p:nvPr/>
        </p:nvSpPr>
        <p:spPr>
          <a:xfrm>
            <a:off x="10536237" y="627697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8</a:t>
            </a:r>
            <a:endParaRPr/>
          </a:p>
        </p:txBody>
      </p:sp>
      <p:sp>
        <p:nvSpPr>
          <p:cNvPr id="5456" name="Google Shape;5456;p119"/>
          <p:cNvSpPr txBox="1"/>
          <p:nvPr/>
        </p:nvSpPr>
        <p:spPr>
          <a:xfrm>
            <a:off x="10821987" y="627697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9</a:t>
            </a:r>
            <a:endParaRPr/>
          </a:p>
        </p:txBody>
      </p:sp>
      <p:sp>
        <p:nvSpPr>
          <p:cNvPr id="5457" name="Google Shape;5457;p119"/>
          <p:cNvSpPr txBox="1"/>
          <p:nvPr/>
        </p:nvSpPr>
        <p:spPr>
          <a:xfrm>
            <a:off x="11077575" y="627697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10</a:t>
            </a:r>
            <a:endParaRPr/>
          </a:p>
        </p:txBody>
      </p:sp>
      <p:sp>
        <p:nvSpPr>
          <p:cNvPr id="5458" name="Google Shape;5458;p119"/>
          <p:cNvSpPr txBox="1"/>
          <p:nvPr/>
        </p:nvSpPr>
        <p:spPr>
          <a:xfrm>
            <a:off x="11239500" y="106362"/>
            <a:ext cx="960437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</a:pPr>
            <a:r>
              <a:rPr lang="en-US" sz="24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2020</a:t>
            </a:r>
            <a:endParaRPr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3" name="Google Shape;5463;p120"/>
          <p:cNvSpPr txBox="1"/>
          <p:nvPr/>
        </p:nvSpPr>
        <p:spPr>
          <a:xfrm>
            <a:off x="7937" y="1587"/>
            <a:ext cx="12165012" cy="6856412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4" name="Google Shape;5464;p120"/>
          <p:cNvSpPr txBox="1"/>
          <p:nvPr/>
        </p:nvSpPr>
        <p:spPr>
          <a:xfrm>
            <a:off x="1479550" y="660400"/>
            <a:ext cx="768350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B5CB"/>
              </a:buClr>
              <a:buSzPts val="1200"/>
              <a:buFont typeface="Montserrat"/>
              <a:buNone/>
            </a:pPr>
            <a:r>
              <a:rPr lang="en-US" sz="1200" b="0" i="0" u="none">
                <a:solidFill>
                  <a:srgbClr val="71B5CB"/>
                </a:solidFill>
                <a:latin typeface="Montserrat"/>
                <a:ea typeface="Montserrat"/>
                <a:cs typeface="Montserrat"/>
                <a:sym typeface="Montserrat"/>
              </a:rPr>
              <a:t>JANUARY</a:t>
            </a:r>
            <a:endParaRPr/>
          </a:p>
        </p:txBody>
      </p:sp>
      <p:sp>
        <p:nvSpPr>
          <p:cNvPr id="5465" name="Google Shape;5465;p120"/>
          <p:cNvSpPr txBox="1"/>
          <p:nvPr/>
        </p:nvSpPr>
        <p:spPr>
          <a:xfrm>
            <a:off x="4225925" y="660400"/>
            <a:ext cx="855662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B5CB"/>
              </a:buClr>
              <a:buSzPts val="1200"/>
              <a:buFont typeface="Montserrat"/>
              <a:buNone/>
            </a:pPr>
            <a:r>
              <a:rPr lang="en-US" sz="1200" b="0" i="0" u="none">
                <a:solidFill>
                  <a:srgbClr val="71B5CB"/>
                </a:solidFill>
                <a:latin typeface="Montserrat"/>
                <a:ea typeface="Montserrat"/>
                <a:cs typeface="Montserrat"/>
                <a:sym typeface="Montserrat"/>
              </a:rPr>
              <a:t>FEBRUARY</a:t>
            </a:r>
            <a:endParaRPr/>
          </a:p>
        </p:txBody>
      </p:sp>
      <p:sp>
        <p:nvSpPr>
          <p:cNvPr id="5466" name="Google Shape;5466;p120"/>
          <p:cNvSpPr txBox="1"/>
          <p:nvPr/>
        </p:nvSpPr>
        <p:spPr>
          <a:xfrm>
            <a:off x="7162800" y="660400"/>
            <a:ext cx="611187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B5CB"/>
              </a:buClr>
              <a:buSzPts val="1200"/>
              <a:buFont typeface="Montserrat"/>
              <a:buNone/>
            </a:pPr>
            <a:r>
              <a:rPr lang="en-US" sz="1200" b="0" i="0" u="none">
                <a:solidFill>
                  <a:srgbClr val="71B5CB"/>
                </a:solidFill>
                <a:latin typeface="Montserrat"/>
                <a:ea typeface="Montserrat"/>
                <a:cs typeface="Montserrat"/>
                <a:sym typeface="Montserrat"/>
              </a:rPr>
              <a:t>MARCH</a:t>
            </a:r>
            <a:endParaRPr/>
          </a:p>
        </p:txBody>
      </p:sp>
      <p:sp>
        <p:nvSpPr>
          <p:cNvPr id="5467" name="Google Shape;5467;p120"/>
          <p:cNvSpPr txBox="1"/>
          <p:nvPr/>
        </p:nvSpPr>
        <p:spPr>
          <a:xfrm>
            <a:off x="10033000" y="660400"/>
            <a:ext cx="466725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B5CB"/>
              </a:buClr>
              <a:buSzPts val="1200"/>
              <a:buFont typeface="Montserrat"/>
              <a:buNone/>
            </a:pPr>
            <a:r>
              <a:rPr lang="en-US" sz="1200" b="0" i="0" u="none">
                <a:solidFill>
                  <a:srgbClr val="71B5CB"/>
                </a:solidFill>
                <a:latin typeface="Montserrat"/>
                <a:ea typeface="Montserrat"/>
                <a:cs typeface="Montserrat"/>
                <a:sym typeface="Montserrat"/>
              </a:rPr>
              <a:t>APRIL</a:t>
            </a:r>
            <a:endParaRPr/>
          </a:p>
        </p:txBody>
      </p:sp>
      <p:sp>
        <p:nvSpPr>
          <p:cNvPr id="5468" name="Google Shape;5468;p120"/>
          <p:cNvSpPr txBox="1"/>
          <p:nvPr/>
        </p:nvSpPr>
        <p:spPr>
          <a:xfrm>
            <a:off x="1698625" y="2706687"/>
            <a:ext cx="360362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B5CB"/>
              </a:buClr>
              <a:buSzPts val="1200"/>
              <a:buFont typeface="Montserrat"/>
              <a:buNone/>
            </a:pPr>
            <a:r>
              <a:rPr lang="en-US" sz="1200" b="0" i="0" u="none">
                <a:solidFill>
                  <a:srgbClr val="71B5CB"/>
                </a:solidFill>
                <a:latin typeface="Montserrat"/>
                <a:ea typeface="Montserrat"/>
                <a:cs typeface="Montserrat"/>
                <a:sym typeface="Montserrat"/>
              </a:rPr>
              <a:t>MAY</a:t>
            </a:r>
            <a:endParaRPr/>
          </a:p>
        </p:txBody>
      </p:sp>
      <p:sp>
        <p:nvSpPr>
          <p:cNvPr id="5469" name="Google Shape;5469;p120"/>
          <p:cNvSpPr txBox="1"/>
          <p:nvPr/>
        </p:nvSpPr>
        <p:spPr>
          <a:xfrm>
            <a:off x="4454525" y="2706687"/>
            <a:ext cx="433387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B5CB"/>
              </a:buClr>
              <a:buSzPts val="1200"/>
              <a:buFont typeface="Montserrat"/>
              <a:buNone/>
            </a:pPr>
            <a:r>
              <a:rPr lang="en-US" sz="1200" b="0" i="0" u="none">
                <a:solidFill>
                  <a:srgbClr val="71B5CB"/>
                </a:solidFill>
                <a:latin typeface="Montserrat"/>
                <a:ea typeface="Montserrat"/>
                <a:cs typeface="Montserrat"/>
                <a:sym typeface="Montserrat"/>
              </a:rPr>
              <a:t>JUNE</a:t>
            </a:r>
            <a:endParaRPr/>
          </a:p>
        </p:txBody>
      </p:sp>
      <p:sp>
        <p:nvSpPr>
          <p:cNvPr id="5470" name="Google Shape;5470;p120"/>
          <p:cNvSpPr txBox="1"/>
          <p:nvPr/>
        </p:nvSpPr>
        <p:spPr>
          <a:xfrm>
            <a:off x="7286625" y="2706687"/>
            <a:ext cx="385762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B5CB"/>
              </a:buClr>
              <a:buSzPts val="1200"/>
              <a:buFont typeface="Montserrat"/>
              <a:buNone/>
            </a:pPr>
            <a:r>
              <a:rPr lang="en-US" sz="1200" b="0" i="0" u="none">
                <a:solidFill>
                  <a:srgbClr val="71B5CB"/>
                </a:solidFill>
                <a:latin typeface="Montserrat"/>
                <a:ea typeface="Montserrat"/>
                <a:cs typeface="Montserrat"/>
                <a:sym typeface="Montserrat"/>
              </a:rPr>
              <a:t>JULY</a:t>
            </a:r>
            <a:endParaRPr/>
          </a:p>
        </p:txBody>
      </p:sp>
      <p:sp>
        <p:nvSpPr>
          <p:cNvPr id="5471" name="Google Shape;5471;p120"/>
          <p:cNvSpPr txBox="1"/>
          <p:nvPr/>
        </p:nvSpPr>
        <p:spPr>
          <a:xfrm>
            <a:off x="9937750" y="2706687"/>
            <a:ext cx="657225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B5CB"/>
              </a:buClr>
              <a:buSzPts val="1200"/>
              <a:buFont typeface="Montserrat"/>
              <a:buNone/>
            </a:pPr>
            <a:r>
              <a:rPr lang="en-US" sz="1200" b="0" i="0" u="none">
                <a:solidFill>
                  <a:srgbClr val="71B5CB"/>
                </a:solidFill>
                <a:latin typeface="Montserrat"/>
                <a:ea typeface="Montserrat"/>
                <a:cs typeface="Montserrat"/>
                <a:sym typeface="Montserrat"/>
              </a:rPr>
              <a:t>AUGUST</a:t>
            </a:r>
            <a:endParaRPr/>
          </a:p>
        </p:txBody>
      </p:sp>
      <p:sp>
        <p:nvSpPr>
          <p:cNvPr id="5472" name="Google Shape;5472;p120"/>
          <p:cNvSpPr txBox="1"/>
          <p:nvPr/>
        </p:nvSpPr>
        <p:spPr>
          <a:xfrm>
            <a:off x="1365250" y="4745037"/>
            <a:ext cx="969962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B5CB"/>
              </a:buClr>
              <a:buSzPts val="1200"/>
              <a:buFont typeface="Montserrat"/>
              <a:buNone/>
            </a:pPr>
            <a:r>
              <a:rPr lang="en-US" sz="1200" b="0" i="0" u="none">
                <a:solidFill>
                  <a:srgbClr val="71B5CB"/>
                </a:solidFill>
                <a:latin typeface="Montserrat"/>
                <a:ea typeface="Montserrat"/>
                <a:cs typeface="Montserrat"/>
                <a:sym typeface="Montserrat"/>
              </a:rPr>
              <a:t>SEPTEMBER</a:t>
            </a:r>
            <a:endParaRPr/>
          </a:p>
        </p:txBody>
      </p:sp>
      <p:sp>
        <p:nvSpPr>
          <p:cNvPr id="5473" name="Google Shape;5473;p120"/>
          <p:cNvSpPr txBox="1"/>
          <p:nvPr/>
        </p:nvSpPr>
        <p:spPr>
          <a:xfrm>
            <a:off x="4264025" y="4745037"/>
            <a:ext cx="788987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B5CB"/>
              </a:buClr>
              <a:buSzPts val="1200"/>
              <a:buFont typeface="Montserrat"/>
              <a:buNone/>
            </a:pPr>
            <a:r>
              <a:rPr lang="en-US" sz="1200" b="0" i="0" u="none">
                <a:solidFill>
                  <a:srgbClr val="71B5CB"/>
                </a:solidFill>
                <a:latin typeface="Montserrat"/>
                <a:ea typeface="Montserrat"/>
                <a:cs typeface="Montserrat"/>
                <a:sym typeface="Montserrat"/>
              </a:rPr>
              <a:t>OCTOBER</a:t>
            </a:r>
            <a:endParaRPr/>
          </a:p>
        </p:txBody>
      </p:sp>
      <p:sp>
        <p:nvSpPr>
          <p:cNvPr id="5474" name="Google Shape;5474;p120"/>
          <p:cNvSpPr txBox="1"/>
          <p:nvPr/>
        </p:nvSpPr>
        <p:spPr>
          <a:xfrm>
            <a:off x="6981825" y="4745037"/>
            <a:ext cx="939800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B5CB"/>
              </a:buClr>
              <a:buSzPts val="1200"/>
              <a:buFont typeface="Montserrat"/>
              <a:buNone/>
            </a:pPr>
            <a:r>
              <a:rPr lang="en-US" sz="1200" b="0" i="0" u="none">
                <a:solidFill>
                  <a:srgbClr val="71B5CB"/>
                </a:solidFill>
                <a:latin typeface="Montserrat"/>
                <a:ea typeface="Montserrat"/>
                <a:cs typeface="Montserrat"/>
                <a:sym typeface="Montserrat"/>
              </a:rPr>
              <a:t>NOVEMBER</a:t>
            </a:r>
            <a:endParaRPr/>
          </a:p>
        </p:txBody>
      </p:sp>
      <p:sp>
        <p:nvSpPr>
          <p:cNvPr id="5475" name="Google Shape;5475;p120"/>
          <p:cNvSpPr txBox="1"/>
          <p:nvPr/>
        </p:nvSpPr>
        <p:spPr>
          <a:xfrm>
            <a:off x="9804400" y="4745037"/>
            <a:ext cx="909637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B5CB"/>
              </a:buClr>
              <a:buSzPts val="1200"/>
              <a:buFont typeface="Montserrat"/>
              <a:buNone/>
            </a:pPr>
            <a:r>
              <a:rPr lang="en-US" sz="1200" b="0" i="0" u="none">
                <a:solidFill>
                  <a:srgbClr val="71B5CB"/>
                </a:solidFill>
                <a:latin typeface="Montserrat"/>
                <a:ea typeface="Montserrat"/>
                <a:cs typeface="Montserrat"/>
                <a:sym typeface="Montserrat"/>
              </a:rPr>
              <a:t>DECEMBER</a:t>
            </a:r>
            <a:endParaRPr/>
          </a:p>
        </p:txBody>
      </p:sp>
      <p:sp>
        <p:nvSpPr>
          <p:cNvPr id="5476" name="Google Shape;5476;p120"/>
          <p:cNvSpPr txBox="1"/>
          <p:nvPr/>
        </p:nvSpPr>
        <p:spPr>
          <a:xfrm>
            <a:off x="909637" y="954087"/>
            <a:ext cx="23812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MON</a:t>
            </a:r>
            <a:endParaRPr/>
          </a:p>
        </p:txBody>
      </p:sp>
      <p:sp>
        <p:nvSpPr>
          <p:cNvPr id="5477" name="Google Shape;5477;p120"/>
          <p:cNvSpPr txBox="1"/>
          <p:nvPr/>
        </p:nvSpPr>
        <p:spPr>
          <a:xfrm>
            <a:off x="1223962" y="954087"/>
            <a:ext cx="19050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TUE</a:t>
            </a:r>
            <a:endParaRPr/>
          </a:p>
        </p:txBody>
      </p:sp>
      <p:sp>
        <p:nvSpPr>
          <p:cNvPr id="5478" name="Google Shape;5478;p120"/>
          <p:cNvSpPr txBox="1"/>
          <p:nvPr/>
        </p:nvSpPr>
        <p:spPr>
          <a:xfrm>
            <a:off x="1498600" y="954087"/>
            <a:ext cx="21907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WED</a:t>
            </a:r>
            <a:endParaRPr/>
          </a:p>
        </p:txBody>
      </p:sp>
      <p:sp>
        <p:nvSpPr>
          <p:cNvPr id="5479" name="Google Shape;5479;p120"/>
          <p:cNvSpPr txBox="1"/>
          <p:nvPr/>
        </p:nvSpPr>
        <p:spPr>
          <a:xfrm>
            <a:off x="1793875" y="954087"/>
            <a:ext cx="20955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THU</a:t>
            </a:r>
            <a:endParaRPr/>
          </a:p>
        </p:txBody>
      </p:sp>
      <p:sp>
        <p:nvSpPr>
          <p:cNvPr id="5480" name="Google Shape;5480;p120"/>
          <p:cNvSpPr txBox="1"/>
          <p:nvPr/>
        </p:nvSpPr>
        <p:spPr>
          <a:xfrm>
            <a:off x="2106612" y="954087"/>
            <a:ext cx="16192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FRI</a:t>
            </a:r>
            <a:endParaRPr/>
          </a:p>
        </p:txBody>
      </p:sp>
      <p:sp>
        <p:nvSpPr>
          <p:cNvPr id="5481" name="Google Shape;5481;p120"/>
          <p:cNvSpPr txBox="1"/>
          <p:nvPr/>
        </p:nvSpPr>
        <p:spPr>
          <a:xfrm>
            <a:off x="2382837" y="954087"/>
            <a:ext cx="18097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SAT</a:t>
            </a:r>
            <a:endParaRPr/>
          </a:p>
        </p:txBody>
      </p:sp>
      <p:sp>
        <p:nvSpPr>
          <p:cNvPr id="5482" name="Google Shape;5482;p120"/>
          <p:cNvSpPr txBox="1"/>
          <p:nvPr/>
        </p:nvSpPr>
        <p:spPr>
          <a:xfrm>
            <a:off x="2659062" y="954087"/>
            <a:ext cx="20955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SUN</a:t>
            </a:r>
            <a:endParaRPr/>
          </a:p>
        </p:txBody>
      </p:sp>
      <p:sp>
        <p:nvSpPr>
          <p:cNvPr id="5483" name="Google Shape;5483;p120"/>
          <p:cNvSpPr txBox="1"/>
          <p:nvPr/>
        </p:nvSpPr>
        <p:spPr>
          <a:xfrm>
            <a:off x="957262" y="11350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28</a:t>
            </a:r>
            <a:endParaRPr/>
          </a:p>
        </p:txBody>
      </p:sp>
      <p:sp>
        <p:nvSpPr>
          <p:cNvPr id="5484" name="Google Shape;5484;p120"/>
          <p:cNvSpPr txBox="1"/>
          <p:nvPr/>
        </p:nvSpPr>
        <p:spPr>
          <a:xfrm>
            <a:off x="1250950" y="11350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29</a:t>
            </a:r>
            <a:endParaRPr/>
          </a:p>
        </p:txBody>
      </p:sp>
      <p:sp>
        <p:nvSpPr>
          <p:cNvPr id="5485" name="Google Shape;5485;p120"/>
          <p:cNvSpPr txBox="1"/>
          <p:nvPr/>
        </p:nvSpPr>
        <p:spPr>
          <a:xfrm>
            <a:off x="1536700" y="11350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30</a:t>
            </a:r>
            <a:endParaRPr/>
          </a:p>
        </p:txBody>
      </p:sp>
      <p:sp>
        <p:nvSpPr>
          <p:cNvPr id="5486" name="Google Shape;5486;p120"/>
          <p:cNvSpPr txBox="1"/>
          <p:nvPr/>
        </p:nvSpPr>
        <p:spPr>
          <a:xfrm>
            <a:off x="1822450" y="11350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31</a:t>
            </a:r>
            <a:endParaRPr/>
          </a:p>
        </p:txBody>
      </p:sp>
      <p:sp>
        <p:nvSpPr>
          <p:cNvPr id="5487" name="Google Shape;5487;p120"/>
          <p:cNvSpPr txBox="1"/>
          <p:nvPr/>
        </p:nvSpPr>
        <p:spPr>
          <a:xfrm>
            <a:off x="2144712" y="11350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</a:t>
            </a:r>
            <a:endParaRPr/>
          </a:p>
        </p:txBody>
      </p:sp>
      <p:sp>
        <p:nvSpPr>
          <p:cNvPr id="5488" name="Google Shape;5488;p120"/>
          <p:cNvSpPr txBox="1"/>
          <p:nvPr/>
        </p:nvSpPr>
        <p:spPr>
          <a:xfrm>
            <a:off x="2430462" y="11350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</a:t>
            </a:r>
            <a:endParaRPr/>
          </a:p>
        </p:txBody>
      </p:sp>
      <p:sp>
        <p:nvSpPr>
          <p:cNvPr id="5489" name="Google Shape;5489;p120"/>
          <p:cNvSpPr txBox="1"/>
          <p:nvPr/>
        </p:nvSpPr>
        <p:spPr>
          <a:xfrm>
            <a:off x="2716212" y="11350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</a:t>
            </a:r>
            <a:endParaRPr/>
          </a:p>
        </p:txBody>
      </p:sp>
      <p:sp>
        <p:nvSpPr>
          <p:cNvPr id="5490" name="Google Shape;5490;p120"/>
          <p:cNvSpPr txBox="1"/>
          <p:nvPr/>
        </p:nvSpPr>
        <p:spPr>
          <a:xfrm>
            <a:off x="995362" y="13446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</a:t>
            </a:r>
            <a:endParaRPr/>
          </a:p>
        </p:txBody>
      </p:sp>
      <p:sp>
        <p:nvSpPr>
          <p:cNvPr id="5491" name="Google Shape;5491;p120"/>
          <p:cNvSpPr txBox="1"/>
          <p:nvPr/>
        </p:nvSpPr>
        <p:spPr>
          <a:xfrm>
            <a:off x="1279525" y="13446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</a:t>
            </a:r>
            <a:endParaRPr/>
          </a:p>
        </p:txBody>
      </p:sp>
      <p:sp>
        <p:nvSpPr>
          <p:cNvPr id="5492" name="Google Shape;5492;p120"/>
          <p:cNvSpPr txBox="1"/>
          <p:nvPr/>
        </p:nvSpPr>
        <p:spPr>
          <a:xfrm>
            <a:off x="1565275" y="13446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</a:t>
            </a:r>
            <a:endParaRPr/>
          </a:p>
        </p:txBody>
      </p:sp>
      <p:sp>
        <p:nvSpPr>
          <p:cNvPr id="5493" name="Google Shape;5493;p120"/>
          <p:cNvSpPr txBox="1"/>
          <p:nvPr/>
        </p:nvSpPr>
        <p:spPr>
          <a:xfrm>
            <a:off x="1860550" y="13446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7</a:t>
            </a:r>
            <a:endParaRPr/>
          </a:p>
        </p:txBody>
      </p:sp>
      <p:sp>
        <p:nvSpPr>
          <p:cNvPr id="5494" name="Google Shape;5494;p120"/>
          <p:cNvSpPr txBox="1"/>
          <p:nvPr/>
        </p:nvSpPr>
        <p:spPr>
          <a:xfrm>
            <a:off x="2144712" y="13446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8</a:t>
            </a:r>
            <a:endParaRPr/>
          </a:p>
        </p:txBody>
      </p:sp>
      <p:sp>
        <p:nvSpPr>
          <p:cNvPr id="5495" name="Google Shape;5495;p120"/>
          <p:cNvSpPr txBox="1"/>
          <p:nvPr/>
        </p:nvSpPr>
        <p:spPr>
          <a:xfrm>
            <a:off x="2430462" y="13446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9</a:t>
            </a:r>
            <a:endParaRPr/>
          </a:p>
        </p:txBody>
      </p:sp>
      <p:sp>
        <p:nvSpPr>
          <p:cNvPr id="5496" name="Google Shape;5496;p120"/>
          <p:cNvSpPr txBox="1"/>
          <p:nvPr/>
        </p:nvSpPr>
        <p:spPr>
          <a:xfrm>
            <a:off x="2687637" y="13446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10</a:t>
            </a:r>
            <a:endParaRPr/>
          </a:p>
        </p:txBody>
      </p:sp>
      <p:sp>
        <p:nvSpPr>
          <p:cNvPr id="5497" name="Google Shape;5497;p120"/>
          <p:cNvSpPr txBox="1"/>
          <p:nvPr/>
        </p:nvSpPr>
        <p:spPr>
          <a:xfrm>
            <a:off x="957262" y="15541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11</a:t>
            </a:r>
            <a:endParaRPr/>
          </a:p>
        </p:txBody>
      </p:sp>
      <p:sp>
        <p:nvSpPr>
          <p:cNvPr id="5498" name="Google Shape;5498;p120"/>
          <p:cNvSpPr txBox="1"/>
          <p:nvPr/>
        </p:nvSpPr>
        <p:spPr>
          <a:xfrm>
            <a:off x="1250950" y="15541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12</a:t>
            </a:r>
            <a:endParaRPr/>
          </a:p>
        </p:txBody>
      </p:sp>
      <p:sp>
        <p:nvSpPr>
          <p:cNvPr id="5499" name="Google Shape;5499;p120"/>
          <p:cNvSpPr txBox="1"/>
          <p:nvPr/>
        </p:nvSpPr>
        <p:spPr>
          <a:xfrm>
            <a:off x="1536700" y="15541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13</a:t>
            </a:r>
            <a:endParaRPr/>
          </a:p>
        </p:txBody>
      </p:sp>
      <p:sp>
        <p:nvSpPr>
          <p:cNvPr id="5500" name="Google Shape;5500;p120"/>
          <p:cNvSpPr txBox="1"/>
          <p:nvPr/>
        </p:nvSpPr>
        <p:spPr>
          <a:xfrm>
            <a:off x="1822450" y="15541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14</a:t>
            </a:r>
            <a:endParaRPr/>
          </a:p>
        </p:txBody>
      </p:sp>
      <p:sp>
        <p:nvSpPr>
          <p:cNvPr id="5501" name="Google Shape;5501;p120"/>
          <p:cNvSpPr txBox="1"/>
          <p:nvPr/>
        </p:nvSpPr>
        <p:spPr>
          <a:xfrm>
            <a:off x="2106612" y="15541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15</a:t>
            </a:r>
            <a:endParaRPr/>
          </a:p>
        </p:txBody>
      </p:sp>
      <p:sp>
        <p:nvSpPr>
          <p:cNvPr id="5502" name="Google Shape;5502;p120"/>
          <p:cNvSpPr txBox="1"/>
          <p:nvPr/>
        </p:nvSpPr>
        <p:spPr>
          <a:xfrm>
            <a:off x="2392362" y="15541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16</a:t>
            </a:r>
            <a:endParaRPr/>
          </a:p>
        </p:txBody>
      </p:sp>
      <p:sp>
        <p:nvSpPr>
          <p:cNvPr id="5503" name="Google Shape;5503;p120"/>
          <p:cNvSpPr txBox="1"/>
          <p:nvPr/>
        </p:nvSpPr>
        <p:spPr>
          <a:xfrm>
            <a:off x="2687637" y="15541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17</a:t>
            </a:r>
            <a:endParaRPr/>
          </a:p>
        </p:txBody>
      </p:sp>
      <p:sp>
        <p:nvSpPr>
          <p:cNvPr id="5504" name="Google Shape;5504;p120"/>
          <p:cNvSpPr txBox="1"/>
          <p:nvPr/>
        </p:nvSpPr>
        <p:spPr>
          <a:xfrm>
            <a:off x="957262" y="17637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18</a:t>
            </a:r>
            <a:endParaRPr/>
          </a:p>
        </p:txBody>
      </p:sp>
      <p:sp>
        <p:nvSpPr>
          <p:cNvPr id="5505" name="Google Shape;5505;p120"/>
          <p:cNvSpPr txBox="1"/>
          <p:nvPr/>
        </p:nvSpPr>
        <p:spPr>
          <a:xfrm>
            <a:off x="1250950" y="17637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19</a:t>
            </a:r>
            <a:endParaRPr/>
          </a:p>
        </p:txBody>
      </p:sp>
      <p:sp>
        <p:nvSpPr>
          <p:cNvPr id="5506" name="Google Shape;5506;p120"/>
          <p:cNvSpPr txBox="1"/>
          <p:nvPr/>
        </p:nvSpPr>
        <p:spPr>
          <a:xfrm>
            <a:off x="1536700" y="17637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20</a:t>
            </a:r>
            <a:endParaRPr/>
          </a:p>
        </p:txBody>
      </p:sp>
      <p:sp>
        <p:nvSpPr>
          <p:cNvPr id="5507" name="Google Shape;5507;p120"/>
          <p:cNvSpPr txBox="1"/>
          <p:nvPr/>
        </p:nvSpPr>
        <p:spPr>
          <a:xfrm>
            <a:off x="1822450" y="17637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21</a:t>
            </a:r>
            <a:endParaRPr/>
          </a:p>
        </p:txBody>
      </p:sp>
      <p:sp>
        <p:nvSpPr>
          <p:cNvPr id="5508" name="Google Shape;5508;p120"/>
          <p:cNvSpPr txBox="1"/>
          <p:nvPr/>
        </p:nvSpPr>
        <p:spPr>
          <a:xfrm>
            <a:off x="2106612" y="17637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22</a:t>
            </a:r>
            <a:endParaRPr/>
          </a:p>
        </p:txBody>
      </p:sp>
      <p:sp>
        <p:nvSpPr>
          <p:cNvPr id="5509" name="Google Shape;5509;p120"/>
          <p:cNvSpPr txBox="1"/>
          <p:nvPr/>
        </p:nvSpPr>
        <p:spPr>
          <a:xfrm>
            <a:off x="2392362" y="17637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23</a:t>
            </a:r>
            <a:endParaRPr/>
          </a:p>
        </p:txBody>
      </p:sp>
      <p:sp>
        <p:nvSpPr>
          <p:cNvPr id="5510" name="Google Shape;5510;p120"/>
          <p:cNvSpPr txBox="1"/>
          <p:nvPr/>
        </p:nvSpPr>
        <p:spPr>
          <a:xfrm>
            <a:off x="2687637" y="17637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24</a:t>
            </a:r>
            <a:endParaRPr/>
          </a:p>
        </p:txBody>
      </p:sp>
      <p:sp>
        <p:nvSpPr>
          <p:cNvPr id="5511" name="Google Shape;5511;p120"/>
          <p:cNvSpPr txBox="1"/>
          <p:nvPr/>
        </p:nvSpPr>
        <p:spPr>
          <a:xfrm>
            <a:off x="957262" y="19732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25</a:t>
            </a:r>
            <a:endParaRPr/>
          </a:p>
        </p:txBody>
      </p:sp>
      <p:sp>
        <p:nvSpPr>
          <p:cNvPr id="5512" name="Google Shape;5512;p120"/>
          <p:cNvSpPr txBox="1"/>
          <p:nvPr/>
        </p:nvSpPr>
        <p:spPr>
          <a:xfrm>
            <a:off x="1250950" y="19732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26</a:t>
            </a:r>
            <a:endParaRPr/>
          </a:p>
        </p:txBody>
      </p:sp>
      <p:sp>
        <p:nvSpPr>
          <p:cNvPr id="5513" name="Google Shape;5513;p120"/>
          <p:cNvSpPr txBox="1"/>
          <p:nvPr/>
        </p:nvSpPr>
        <p:spPr>
          <a:xfrm>
            <a:off x="1536700" y="19732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27</a:t>
            </a:r>
            <a:endParaRPr/>
          </a:p>
        </p:txBody>
      </p:sp>
      <p:sp>
        <p:nvSpPr>
          <p:cNvPr id="5514" name="Google Shape;5514;p120"/>
          <p:cNvSpPr txBox="1"/>
          <p:nvPr/>
        </p:nvSpPr>
        <p:spPr>
          <a:xfrm>
            <a:off x="1822450" y="19732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28</a:t>
            </a:r>
            <a:endParaRPr/>
          </a:p>
        </p:txBody>
      </p:sp>
      <p:sp>
        <p:nvSpPr>
          <p:cNvPr id="5515" name="Google Shape;5515;p120"/>
          <p:cNvSpPr txBox="1"/>
          <p:nvPr/>
        </p:nvSpPr>
        <p:spPr>
          <a:xfrm>
            <a:off x="2106612" y="19732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29</a:t>
            </a:r>
            <a:endParaRPr/>
          </a:p>
        </p:txBody>
      </p:sp>
      <p:sp>
        <p:nvSpPr>
          <p:cNvPr id="5516" name="Google Shape;5516;p120"/>
          <p:cNvSpPr txBox="1"/>
          <p:nvPr/>
        </p:nvSpPr>
        <p:spPr>
          <a:xfrm>
            <a:off x="2392362" y="19732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30</a:t>
            </a:r>
            <a:endParaRPr/>
          </a:p>
        </p:txBody>
      </p:sp>
      <p:sp>
        <p:nvSpPr>
          <p:cNvPr id="5517" name="Google Shape;5517;p120"/>
          <p:cNvSpPr txBox="1"/>
          <p:nvPr/>
        </p:nvSpPr>
        <p:spPr>
          <a:xfrm>
            <a:off x="2687637" y="19732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31</a:t>
            </a:r>
            <a:endParaRPr/>
          </a:p>
        </p:txBody>
      </p:sp>
      <p:sp>
        <p:nvSpPr>
          <p:cNvPr id="5518" name="Google Shape;5518;p120"/>
          <p:cNvSpPr txBox="1"/>
          <p:nvPr/>
        </p:nvSpPr>
        <p:spPr>
          <a:xfrm>
            <a:off x="995362" y="21828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</a:t>
            </a:r>
            <a:endParaRPr/>
          </a:p>
        </p:txBody>
      </p:sp>
      <p:sp>
        <p:nvSpPr>
          <p:cNvPr id="5519" name="Google Shape;5519;p120"/>
          <p:cNvSpPr txBox="1"/>
          <p:nvPr/>
        </p:nvSpPr>
        <p:spPr>
          <a:xfrm>
            <a:off x="1279525" y="21828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</a:t>
            </a:r>
            <a:endParaRPr/>
          </a:p>
        </p:txBody>
      </p:sp>
      <p:sp>
        <p:nvSpPr>
          <p:cNvPr id="5520" name="Google Shape;5520;p120"/>
          <p:cNvSpPr txBox="1"/>
          <p:nvPr/>
        </p:nvSpPr>
        <p:spPr>
          <a:xfrm>
            <a:off x="1565275" y="21828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</a:t>
            </a:r>
            <a:endParaRPr/>
          </a:p>
        </p:txBody>
      </p:sp>
      <p:sp>
        <p:nvSpPr>
          <p:cNvPr id="5521" name="Google Shape;5521;p120"/>
          <p:cNvSpPr txBox="1"/>
          <p:nvPr/>
        </p:nvSpPr>
        <p:spPr>
          <a:xfrm>
            <a:off x="1860550" y="21828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</a:t>
            </a:r>
            <a:endParaRPr/>
          </a:p>
        </p:txBody>
      </p:sp>
      <p:sp>
        <p:nvSpPr>
          <p:cNvPr id="5522" name="Google Shape;5522;p120"/>
          <p:cNvSpPr txBox="1"/>
          <p:nvPr/>
        </p:nvSpPr>
        <p:spPr>
          <a:xfrm>
            <a:off x="2144712" y="21828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</a:t>
            </a:r>
            <a:endParaRPr/>
          </a:p>
        </p:txBody>
      </p:sp>
      <p:sp>
        <p:nvSpPr>
          <p:cNvPr id="5523" name="Google Shape;5523;p120"/>
          <p:cNvSpPr txBox="1"/>
          <p:nvPr/>
        </p:nvSpPr>
        <p:spPr>
          <a:xfrm>
            <a:off x="2430462" y="21828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</a:t>
            </a:r>
            <a:endParaRPr/>
          </a:p>
        </p:txBody>
      </p:sp>
      <p:sp>
        <p:nvSpPr>
          <p:cNvPr id="5524" name="Google Shape;5524;p120"/>
          <p:cNvSpPr txBox="1"/>
          <p:nvPr/>
        </p:nvSpPr>
        <p:spPr>
          <a:xfrm>
            <a:off x="2716212" y="21828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7</a:t>
            </a:r>
            <a:endParaRPr/>
          </a:p>
        </p:txBody>
      </p:sp>
      <p:sp>
        <p:nvSpPr>
          <p:cNvPr id="5525" name="Google Shape;5525;p120"/>
          <p:cNvSpPr txBox="1"/>
          <p:nvPr/>
        </p:nvSpPr>
        <p:spPr>
          <a:xfrm>
            <a:off x="3713162" y="954087"/>
            <a:ext cx="23812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MON</a:t>
            </a:r>
            <a:endParaRPr/>
          </a:p>
        </p:txBody>
      </p:sp>
      <p:sp>
        <p:nvSpPr>
          <p:cNvPr id="5526" name="Google Shape;5526;p120"/>
          <p:cNvSpPr txBox="1"/>
          <p:nvPr/>
        </p:nvSpPr>
        <p:spPr>
          <a:xfrm>
            <a:off x="4027487" y="954087"/>
            <a:ext cx="19050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TUE</a:t>
            </a:r>
            <a:endParaRPr/>
          </a:p>
        </p:txBody>
      </p:sp>
      <p:sp>
        <p:nvSpPr>
          <p:cNvPr id="5527" name="Google Shape;5527;p120"/>
          <p:cNvSpPr txBox="1"/>
          <p:nvPr/>
        </p:nvSpPr>
        <p:spPr>
          <a:xfrm>
            <a:off x="4303712" y="954087"/>
            <a:ext cx="21907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WED</a:t>
            </a:r>
            <a:endParaRPr/>
          </a:p>
        </p:txBody>
      </p:sp>
      <p:sp>
        <p:nvSpPr>
          <p:cNvPr id="5528" name="Google Shape;5528;p120"/>
          <p:cNvSpPr txBox="1"/>
          <p:nvPr/>
        </p:nvSpPr>
        <p:spPr>
          <a:xfrm>
            <a:off x="4597400" y="954087"/>
            <a:ext cx="20955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THU</a:t>
            </a:r>
            <a:endParaRPr/>
          </a:p>
        </p:txBody>
      </p:sp>
      <p:sp>
        <p:nvSpPr>
          <p:cNvPr id="5529" name="Google Shape;5529;p120"/>
          <p:cNvSpPr txBox="1"/>
          <p:nvPr/>
        </p:nvSpPr>
        <p:spPr>
          <a:xfrm>
            <a:off x="4911725" y="954087"/>
            <a:ext cx="16192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FRI</a:t>
            </a:r>
            <a:endParaRPr/>
          </a:p>
        </p:txBody>
      </p:sp>
      <p:sp>
        <p:nvSpPr>
          <p:cNvPr id="5530" name="Google Shape;5530;p120"/>
          <p:cNvSpPr txBox="1"/>
          <p:nvPr/>
        </p:nvSpPr>
        <p:spPr>
          <a:xfrm>
            <a:off x="5178425" y="954087"/>
            <a:ext cx="18097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SAT</a:t>
            </a:r>
            <a:endParaRPr/>
          </a:p>
        </p:txBody>
      </p:sp>
      <p:sp>
        <p:nvSpPr>
          <p:cNvPr id="5531" name="Google Shape;5531;p120"/>
          <p:cNvSpPr txBox="1"/>
          <p:nvPr/>
        </p:nvSpPr>
        <p:spPr>
          <a:xfrm>
            <a:off x="5453062" y="954087"/>
            <a:ext cx="20955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SUN</a:t>
            </a:r>
            <a:endParaRPr/>
          </a:p>
        </p:txBody>
      </p:sp>
      <p:sp>
        <p:nvSpPr>
          <p:cNvPr id="5532" name="Google Shape;5532;p120"/>
          <p:cNvSpPr txBox="1"/>
          <p:nvPr/>
        </p:nvSpPr>
        <p:spPr>
          <a:xfrm>
            <a:off x="3789362" y="11350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</a:t>
            </a:r>
            <a:endParaRPr/>
          </a:p>
        </p:txBody>
      </p:sp>
      <p:sp>
        <p:nvSpPr>
          <p:cNvPr id="5533" name="Google Shape;5533;p120"/>
          <p:cNvSpPr txBox="1"/>
          <p:nvPr/>
        </p:nvSpPr>
        <p:spPr>
          <a:xfrm>
            <a:off x="4075112" y="11350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</a:t>
            </a:r>
            <a:endParaRPr/>
          </a:p>
        </p:txBody>
      </p:sp>
      <p:sp>
        <p:nvSpPr>
          <p:cNvPr id="5534" name="Google Shape;5534;p120"/>
          <p:cNvSpPr txBox="1"/>
          <p:nvPr/>
        </p:nvSpPr>
        <p:spPr>
          <a:xfrm>
            <a:off x="4360862" y="11350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</a:t>
            </a:r>
            <a:endParaRPr/>
          </a:p>
        </p:txBody>
      </p:sp>
      <p:sp>
        <p:nvSpPr>
          <p:cNvPr id="5535" name="Google Shape;5535;p120"/>
          <p:cNvSpPr txBox="1"/>
          <p:nvPr/>
        </p:nvSpPr>
        <p:spPr>
          <a:xfrm>
            <a:off x="4654550" y="11350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</a:t>
            </a:r>
            <a:endParaRPr/>
          </a:p>
        </p:txBody>
      </p:sp>
      <p:sp>
        <p:nvSpPr>
          <p:cNvPr id="5536" name="Google Shape;5536;p120"/>
          <p:cNvSpPr txBox="1"/>
          <p:nvPr/>
        </p:nvSpPr>
        <p:spPr>
          <a:xfrm>
            <a:off x="4940300" y="11350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</a:t>
            </a:r>
            <a:endParaRPr/>
          </a:p>
        </p:txBody>
      </p:sp>
      <p:sp>
        <p:nvSpPr>
          <p:cNvPr id="5537" name="Google Shape;5537;p120"/>
          <p:cNvSpPr txBox="1"/>
          <p:nvPr/>
        </p:nvSpPr>
        <p:spPr>
          <a:xfrm>
            <a:off x="5226050" y="11350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</a:t>
            </a:r>
            <a:endParaRPr/>
          </a:p>
        </p:txBody>
      </p:sp>
      <p:sp>
        <p:nvSpPr>
          <p:cNvPr id="5538" name="Google Shape;5538;p120"/>
          <p:cNvSpPr txBox="1"/>
          <p:nvPr/>
        </p:nvSpPr>
        <p:spPr>
          <a:xfrm>
            <a:off x="5510212" y="11350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7</a:t>
            </a:r>
            <a:endParaRPr/>
          </a:p>
        </p:txBody>
      </p:sp>
      <p:sp>
        <p:nvSpPr>
          <p:cNvPr id="5539" name="Google Shape;5539;p120"/>
          <p:cNvSpPr txBox="1"/>
          <p:nvPr/>
        </p:nvSpPr>
        <p:spPr>
          <a:xfrm>
            <a:off x="3789362" y="13446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8</a:t>
            </a:r>
            <a:endParaRPr/>
          </a:p>
        </p:txBody>
      </p:sp>
      <p:sp>
        <p:nvSpPr>
          <p:cNvPr id="5540" name="Google Shape;5540;p120"/>
          <p:cNvSpPr txBox="1"/>
          <p:nvPr/>
        </p:nvSpPr>
        <p:spPr>
          <a:xfrm>
            <a:off x="4075112" y="13446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9</a:t>
            </a:r>
            <a:endParaRPr/>
          </a:p>
        </p:txBody>
      </p:sp>
      <p:sp>
        <p:nvSpPr>
          <p:cNvPr id="5541" name="Google Shape;5541;p120"/>
          <p:cNvSpPr txBox="1"/>
          <p:nvPr/>
        </p:nvSpPr>
        <p:spPr>
          <a:xfrm>
            <a:off x="4332287" y="13446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10</a:t>
            </a:r>
            <a:endParaRPr/>
          </a:p>
        </p:txBody>
      </p:sp>
      <p:sp>
        <p:nvSpPr>
          <p:cNvPr id="5542" name="Google Shape;5542;p120"/>
          <p:cNvSpPr txBox="1"/>
          <p:nvPr/>
        </p:nvSpPr>
        <p:spPr>
          <a:xfrm>
            <a:off x="4616450" y="13446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11</a:t>
            </a:r>
            <a:endParaRPr/>
          </a:p>
        </p:txBody>
      </p:sp>
      <p:sp>
        <p:nvSpPr>
          <p:cNvPr id="5543" name="Google Shape;5543;p120"/>
          <p:cNvSpPr txBox="1"/>
          <p:nvPr/>
        </p:nvSpPr>
        <p:spPr>
          <a:xfrm>
            <a:off x="4902200" y="13446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12</a:t>
            </a:r>
            <a:endParaRPr/>
          </a:p>
        </p:txBody>
      </p:sp>
      <p:sp>
        <p:nvSpPr>
          <p:cNvPr id="5544" name="Google Shape;5544;p120"/>
          <p:cNvSpPr txBox="1"/>
          <p:nvPr/>
        </p:nvSpPr>
        <p:spPr>
          <a:xfrm>
            <a:off x="5197475" y="13446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13</a:t>
            </a:r>
            <a:endParaRPr/>
          </a:p>
        </p:txBody>
      </p:sp>
      <p:sp>
        <p:nvSpPr>
          <p:cNvPr id="5545" name="Google Shape;5545;p120"/>
          <p:cNvSpPr txBox="1"/>
          <p:nvPr/>
        </p:nvSpPr>
        <p:spPr>
          <a:xfrm>
            <a:off x="5481637" y="13446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14</a:t>
            </a:r>
            <a:endParaRPr/>
          </a:p>
        </p:txBody>
      </p:sp>
      <p:sp>
        <p:nvSpPr>
          <p:cNvPr id="5546" name="Google Shape;5546;p120"/>
          <p:cNvSpPr txBox="1"/>
          <p:nvPr/>
        </p:nvSpPr>
        <p:spPr>
          <a:xfrm>
            <a:off x="3760787" y="15541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15</a:t>
            </a:r>
            <a:endParaRPr/>
          </a:p>
        </p:txBody>
      </p:sp>
      <p:sp>
        <p:nvSpPr>
          <p:cNvPr id="5547" name="Google Shape;5547;p120"/>
          <p:cNvSpPr txBox="1"/>
          <p:nvPr/>
        </p:nvSpPr>
        <p:spPr>
          <a:xfrm>
            <a:off x="4046537" y="15541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16</a:t>
            </a:r>
            <a:endParaRPr/>
          </a:p>
        </p:txBody>
      </p:sp>
      <p:sp>
        <p:nvSpPr>
          <p:cNvPr id="5548" name="Google Shape;5548;p120"/>
          <p:cNvSpPr txBox="1"/>
          <p:nvPr/>
        </p:nvSpPr>
        <p:spPr>
          <a:xfrm>
            <a:off x="4332287" y="15541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17</a:t>
            </a:r>
            <a:endParaRPr/>
          </a:p>
        </p:txBody>
      </p:sp>
      <p:sp>
        <p:nvSpPr>
          <p:cNvPr id="5549" name="Google Shape;5549;p120"/>
          <p:cNvSpPr txBox="1"/>
          <p:nvPr/>
        </p:nvSpPr>
        <p:spPr>
          <a:xfrm>
            <a:off x="4616450" y="15541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18</a:t>
            </a:r>
            <a:endParaRPr/>
          </a:p>
        </p:txBody>
      </p:sp>
      <p:sp>
        <p:nvSpPr>
          <p:cNvPr id="5550" name="Google Shape;5550;p120"/>
          <p:cNvSpPr txBox="1"/>
          <p:nvPr/>
        </p:nvSpPr>
        <p:spPr>
          <a:xfrm>
            <a:off x="4902200" y="15541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19</a:t>
            </a:r>
            <a:endParaRPr/>
          </a:p>
        </p:txBody>
      </p:sp>
      <p:sp>
        <p:nvSpPr>
          <p:cNvPr id="5551" name="Google Shape;5551;p120"/>
          <p:cNvSpPr txBox="1"/>
          <p:nvPr/>
        </p:nvSpPr>
        <p:spPr>
          <a:xfrm>
            <a:off x="5197475" y="15541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20</a:t>
            </a:r>
            <a:endParaRPr/>
          </a:p>
        </p:txBody>
      </p:sp>
      <p:sp>
        <p:nvSpPr>
          <p:cNvPr id="5552" name="Google Shape;5552;p120"/>
          <p:cNvSpPr txBox="1"/>
          <p:nvPr/>
        </p:nvSpPr>
        <p:spPr>
          <a:xfrm>
            <a:off x="5481637" y="15541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21</a:t>
            </a:r>
            <a:endParaRPr/>
          </a:p>
        </p:txBody>
      </p:sp>
      <p:sp>
        <p:nvSpPr>
          <p:cNvPr id="5553" name="Google Shape;5553;p120"/>
          <p:cNvSpPr txBox="1"/>
          <p:nvPr/>
        </p:nvSpPr>
        <p:spPr>
          <a:xfrm>
            <a:off x="3760787" y="17637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22</a:t>
            </a:r>
            <a:endParaRPr/>
          </a:p>
        </p:txBody>
      </p:sp>
      <p:sp>
        <p:nvSpPr>
          <p:cNvPr id="5554" name="Google Shape;5554;p120"/>
          <p:cNvSpPr txBox="1"/>
          <p:nvPr/>
        </p:nvSpPr>
        <p:spPr>
          <a:xfrm>
            <a:off x="4046537" y="17637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23</a:t>
            </a:r>
            <a:endParaRPr/>
          </a:p>
        </p:txBody>
      </p:sp>
      <p:sp>
        <p:nvSpPr>
          <p:cNvPr id="5555" name="Google Shape;5555;p120"/>
          <p:cNvSpPr txBox="1"/>
          <p:nvPr/>
        </p:nvSpPr>
        <p:spPr>
          <a:xfrm>
            <a:off x="4332287" y="17637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24</a:t>
            </a:r>
            <a:endParaRPr/>
          </a:p>
        </p:txBody>
      </p:sp>
      <p:sp>
        <p:nvSpPr>
          <p:cNvPr id="5556" name="Google Shape;5556;p120"/>
          <p:cNvSpPr txBox="1"/>
          <p:nvPr/>
        </p:nvSpPr>
        <p:spPr>
          <a:xfrm>
            <a:off x="4616450" y="17637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25</a:t>
            </a:r>
            <a:endParaRPr/>
          </a:p>
        </p:txBody>
      </p:sp>
      <p:sp>
        <p:nvSpPr>
          <p:cNvPr id="5557" name="Google Shape;5557;p120"/>
          <p:cNvSpPr txBox="1"/>
          <p:nvPr/>
        </p:nvSpPr>
        <p:spPr>
          <a:xfrm>
            <a:off x="4902200" y="17637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26</a:t>
            </a:r>
            <a:endParaRPr/>
          </a:p>
        </p:txBody>
      </p:sp>
      <p:sp>
        <p:nvSpPr>
          <p:cNvPr id="5558" name="Google Shape;5558;p120"/>
          <p:cNvSpPr txBox="1"/>
          <p:nvPr/>
        </p:nvSpPr>
        <p:spPr>
          <a:xfrm>
            <a:off x="5197475" y="17637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27</a:t>
            </a:r>
            <a:endParaRPr/>
          </a:p>
        </p:txBody>
      </p:sp>
      <p:sp>
        <p:nvSpPr>
          <p:cNvPr id="5559" name="Google Shape;5559;p120"/>
          <p:cNvSpPr txBox="1"/>
          <p:nvPr/>
        </p:nvSpPr>
        <p:spPr>
          <a:xfrm>
            <a:off x="5481637" y="17637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28</a:t>
            </a:r>
            <a:endParaRPr/>
          </a:p>
        </p:txBody>
      </p:sp>
      <p:sp>
        <p:nvSpPr>
          <p:cNvPr id="5560" name="Google Shape;5560;p120"/>
          <p:cNvSpPr txBox="1"/>
          <p:nvPr/>
        </p:nvSpPr>
        <p:spPr>
          <a:xfrm>
            <a:off x="3789362" y="19732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</a:t>
            </a:r>
            <a:endParaRPr/>
          </a:p>
        </p:txBody>
      </p:sp>
      <p:sp>
        <p:nvSpPr>
          <p:cNvPr id="5561" name="Google Shape;5561;p120"/>
          <p:cNvSpPr txBox="1"/>
          <p:nvPr/>
        </p:nvSpPr>
        <p:spPr>
          <a:xfrm>
            <a:off x="4075112" y="19732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</a:t>
            </a:r>
            <a:endParaRPr/>
          </a:p>
        </p:txBody>
      </p:sp>
      <p:sp>
        <p:nvSpPr>
          <p:cNvPr id="5562" name="Google Shape;5562;p120"/>
          <p:cNvSpPr txBox="1"/>
          <p:nvPr/>
        </p:nvSpPr>
        <p:spPr>
          <a:xfrm>
            <a:off x="4360862" y="19732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</a:t>
            </a:r>
            <a:endParaRPr/>
          </a:p>
        </p:txBody>
      </p:sp>
      <p:sp>
        <p:nvSpPr>
          <p:cNvPr id="5563" name="Google Shape;5563;p120"/>
          <p:cNvSpPr txBox="1"/>
          <p:nvPr/>
        </p:nvSpPr>
        <p:spPr>
          <a:xfrm>
            <a:off x="4654550" y="19732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</a:t>
            </a:r>
            <a:endParaRPr/>
          </a:p>
        </p:txBody>
      </p:sp>
      <p:sp>
        <p:nvSpPr>
          <p:cNvPr id="5564" name="Google Shape;5564;p120"/>
          <p:cNvSpPr txBox="1"/>
          <p:nvPr/>
        </p:nvSpPr>
        <p:spPr>
          <a:xfrm>
            <a:off x="4940300" y="19732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</a:t>
            </a:r>
            <a:endParaRPr/>
          </a:p>
        </p:txBody>
      </p:sp>
      <p:sp>
        <p:nvSpPr>
          <p:cNvPr id="5565" name="Google Shape;5565;p120"/>
          <p:cNvSpPr txBox="1"/>
          <p:nvPr/>
        </p:nvSpPr>
        <p:spPr>
          <a:xfrm>
            <a:off x="5226050" y="19732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</a:t>
            </a:r>
            <a:endParaRPr/>
          </a:p>
        </p:txBody>
      </p:sp>
      <p:sp>
        <p:nvSpPr>
          <p:cNvPr id="5566" name="Google Shape;5566;p120"/>
          <p:cNvSpPr txBox="1"/>
          <p:nvPr/>
        </p:nvSpPr>
        <p:spPr>
          <a:xfrm>
            <a:off x="5510212" y="19732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7</a:t>
            </a:r>
            <a:endParaRPr/>
          </a:p>
        </p:txBody>
      </p:sp>
      <p:sp>
        <p:nvSpPr>
          <p:cNvPr id="5567" name="Google Shape;5567;p120"/>
          <p:cNvSpPr txBox="1"/>
          <p:nvPr/>
        </p:nvSpPr>
        <p:spPr>
          <a:xfrm>
            <a:off x="3789362" y="21828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8</a:t>
            </a:r>
            <a:endParaRPr/>
          </a:p>
        </p:txBody>
      </p:sp>
      <p:sp>
        <p:nvSpPr>
          <p:cNvPr id="5568" name="Google Shape;5568;p120"/>
          <p:cNvSpPr txBox="1"/>
          <p:nvPr/>
        </p:nvSpPr>
        <p:spPr>
          <a:xfrm>
            <a:off x="4075112" y="21828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9</a:t>
            </a:r>
            <a:endParaRPr/>
          </a:p>
        </p:txBody>
      </p:sp>
      <p:sp>
        <p:nvSpPr>
          <p:cNvPr id="5569" name="Google Shape;5569;p120"/>
          <p:cNvSpPr txBox="1"/>
          <p:nvPr/>
        </p:nvSpPr>
        <p:spPr>
          <a:xfrm>
            <a:off x="4332287" y="21828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10</a:t>
            </a:r>
            <a:endParaRPr/>
          </a:p>
        </p:txBody>
      </p:sp>
      <p:sp>
        <p:nvSpPr>
          <p:cNvPr id="5570" name="Google Shape;5570;p120"/>
          <p:cNvSpPr txBox="1"/>
          <p:nvPr/>
        </p:nvSpPr>
        <p:spPr>
          <a:xfrm>
            <a:off x="4616450" y="21828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11</a:t>
            </a:r>
            <a:endParaRPr/>
          </a:p>
        </p:txBody>
      </p:sp>
      <p:sp>
        <p:nvSpPr>
          <p:cNvPr id="5571" name="Google Shape;5571;p120"/>
          <p:cNvSpPr txBox="1"/>
          <p:nvPr/>
        </p:nvSpPr>
        <p:spPr>
          <a:xfrm>
            <a:off x="4902200" y="21828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12</a:t>
            </a:r>
            <a:endParaRPr/>
          </a:p>
        </p:txBody>
      </p:sp>
      <p:sp>
        <p:nvSpPr>
          <p:cNvPr id="5572" name="Google Shape;5572;p120"/>
          <p:cNvSpPr txBox="1"/>
          <p:nvPr/>
        </p:nvSpPr>
        <p:spPr>
          <a:xfrm>
            <a:off x="5197475" y="21828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13</a:t>
            </a:r>
            <a:endParaRPr/>
          </a:p>
        </p:txBody>
      </p:sp>
      <p:sp>
        <p:nvSpPr>
          <p:cNvPr id="5573" name="Google Shape;5573;p120"/>
          <p:cNvSpPr txBox="1"/>
          <p:nvPr/>
        </p:nvSpPr>
        <p:spPr>
          <a:xfrm>
            <a:off x="5481637" y="21828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14</a:t>
            </a:r>
            <a:endParaRPr/>
          </a:p>
        </p:txBody>
      </p:sp>
      <p:sp>
        <p:nvSpPr>
          <p:cNvPr id="5574" name="Google Shape;5574;p120"/>
          <p:cNvSpPr txBox="1"/>
          <p:nvPr/>
        </p:nvSpPr>
        <p:spPr>
          <a:xfrm>
            <a:off x="6518275" y="954087"/>
            <a:ext cx="23812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MON</a:t>
            </a:r>
            <a:endParaRPr/>
          </a:p>
        </p:txBody>
      </p:sp>
      <p:sp>
        <p:nvSpPr>
          <p:cNvPr id="5575" name="Google Shape;5575;p120"/>
          <p:cNvSpPr txBox="1"/>
          <p:nvPr/>
        </p:nvSpPr>
        <p:spPr>
          <a:xfrm>
            <a:off x="6832600" y="954087"/>
            <a:ext cx="19050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TUE</a:t>
            </a:r>
            <a:endParaRPr/>
          </a:p>
        </p:txBody>
      </p:sp>
      <p:sp>
        <p:nvSpPr>
          <p:cNvPr id="5576" name="Google Shape;5576;p120"/>
          <p:cNvSpPr txBox="1"/>
          <p:nvPr/>
        </p:nvSpPr>
        <p:spPr>
          <a:xfrm>
            <a:off x="7097712" y="954087"/>
            <a:ext cx="21907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WED</a:t>
            </a:r>
            <a:endParaRPr/>
          </a:p>
        </p:txBody>
      </p:sp>
      <p:sp>
        <p:nvSpPr>
          <p:cNvPr id="5577" name="Google Shape;5577;p120"/>
          <p:cNvSpPr txBox="1"/>
          <p:nvPr/>
        </p:nvSpPr>
        <p:spPr>
          <a:xfrm>
            <a:off x="7392987" y="954087"/>
            <a:ext cx="20955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THU</a:t>
            </a:r>
            <a:endParaRPr/>
          </a:p>
        </p:txBody>
      </p:sp>
      <p:sp>
        <p:nvSpPr>
          <p:cNvPr id="5578" name="Google Shape;5578;p120"/>
          <p:cNvSpPr txBox="1"/>
          <p:nvPr/>
        </p:nvSpPr>
        <p:spPr>
          <a:xfrm>
            <a:off x="7705725" y="954087"/>
            <a:ext cx="16192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FRI</a:t>
            </a:r>
            <a:endParaRPr/>
          </a:p>
        </p:txBody>
      </p:sp>
      <p:sp>
        <p:nvSpPr>
          <p:cNvPr id="5579" name="Google Shape;5579;p120"/>
          <p:cNvSpPr txBox="1"/>
          <p:nvPr/>
        </p:nvSpPr>
        <p:spPr>
          <a:xfrm>
            <a:off x="7981950" y="954087"/>
            <a:ext cx="18097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SAT</a:t>
            </a:r>
            <a:endParaRPr/>
          </a:p>
        </p:txBody>
      </p:sp>
      <p:sp>
        <p:nvSpPr>
          <p:cNvPr id="5580" name="Google Shape;5580;p120"/>
          <p:cNvSpPr txBox="1"/>
          <p:nvPr/>
        </p:nvSpPr>
        <p:spPr>
          <a:xfrm>
            <a:off x="8258175" y="954087"/>
            <a:ext cx="20955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SUN</a:t>
            </a:r>
            <a:endParaRPr/>
          </a:p>
        </p:txBody>
      </p:sp>
      <p:sp>
        <p:nvSpPr>
          <p:cNvPr id="5581" name="Google Shape;5581;p120"/>
          <p:cNvSpPr txBox="1"/>
          <p:nvPr/>
        </p:nvSpPr>
        <p:spPr>
          <a:xfrm>
            <a:off x="6594475" y="11350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</a:t>
            </a:r>
            <a:endParaRPr/>
          </a:p>
        </p:txBody>
      </p:sp>
      <p:sp>
        <p:nvSpPr>
          <p:cNvPr id="5582" name="Google Shape;5582;p120"/>
          <p:cNvSpPr txBox="1"/>
          <p:nvPr/>
        </p:nvSpPr>
        <p:spPr>
          <a:xfrm>
            <a:off x="6878637" y="11350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</a:t>
            </a:r>
            <a:endParaRPr/>
          </a:p>
        </p:txBody>
      </p:sp>
      <p:sp>
        <p:nvSpPr>
          <p:cNvPr id="5583" name="Google Shape;5583;p120"/>
          <p:cNvSpPr txBox="1"/>
          <p:nvPr/>
        </p:nvSpPr>
        <p:spPr>
          <a:xfrm>
            <a:off x="7164387" y="11350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</a:t>
            </a:r>
            <a:endParaRPr/>
          </a:p>
        </p:txBody>
      </p:sp>
      <p:sp>
        <p:nvSpPr>
          <p:cNvPr id="5584" name="Google Shape;5584;p120"/>
          <p:cNvSpPr txBox="1"/>
          <p:nvPr/>
        </p:nvSpPr>
        <p:spPr>
          <a:xfrm>
            <a:off x="7450137" y="11350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</a:t>
            </a:r>
            <a:endParaRPr/>
          </a:p>
        </p:txBody>
      </p:sp>
      <p:sp>
        <p:nvSpPr>
          <p:cNvPr id="5585" name="Google Shape;5585;p120"/>
          <p:cNvSpPr txBox="1"/>
          <p:nvPr/>
        </p:nvSpPr>
        <p:spPr>
          <a:xfrm>
            <a:off x="7743825" y="11350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</a:t>
            </a:r>
            <a:endParaRPr/>
          </a:p>
        </p:txBody>
      </p:sp>
      <p:sp>
        <p:nvSpPr>
          <p:cNvPr id="5586" name="Google Shape;5586;p120"/>
          <p:cNvSpPr txBox="1"/>
          <p:nvPr/>
        </p:nvSpPr>
        <p:spPr>
          <a:xfrm>
            <a:off x="8029575" y="11350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</a:t>
            </a:r>
            <a:endParaRPr/>
          </a:p>
        </p:txBody>
      </p:sp>
      <p:sp>
        <p:nvSpPr>
          <p:cNvPr id="5587" name="Google Shape;5587;p120"/>
          <p:cNvSpPr txBox="1"/>
          <p:nvPr/>
        </p:nvSpPr>
        <p:spPr>
          <a:xfrm>
            <a:off x="8315325" y="11350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7</a:t>
            </a:r>
            <a:endParaRPr/>
          </a:p>
        </p:txBody>
      </p:sp>
      <p:sp>
        <p:nvSpPr>
          <p:cNvPr id="5588" name="Google Shape;5588;p120"/>
          <p:cNvSpPr txBox="1"/>
          <p:nvPr/>
        </p:nvSpPr>
        <p:spPr>
          <a:xfrm>
            <a:off x="6594475" y="13446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8</a:t>
            </a:r>
            <a:endParaRPr/>
          </a:p>
        </p:txBody>
      </p:sp>
      <p:sp>
        <p:nvSpPr>
          <p:cNvPr id="5589" name="Google Shape;5589;p120"/>
          <p:cNvSpPr txBox="1"/>
          <p:nvPr/>
        </p:nvSpPr>
        <p:spPr>
          <a:xfrm>
            <a:off x="6878637" y="13446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9</a:t>
            </a:r>
            <a:endParaRPr/>
          </a:p>
        </p:txBody>
      </p:sp>
      <p:sp>
        <p:nvSpPr>
          <p:cNvPr id="5590" name="Google Shape;5590;p120"/>
          <p:cNvSpPr txBox="1"/>
          <p:nvPr/>
        </p:nvSpPr>
        <p:spPr>
          <a:xfrm>
            <a:off x="7135812" y="13446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10</a:t>
            </a:r>
            <a:endParaRPr/>
          </a:p>
        </p:txBody>
      </p:sp>
      <p:sp>
        <p:nvSpPr>
          <p:cNvPr id="5591" name="Google Shape;5591;p120"/>
          <p:cNvSpPr txBox="1"/>
          <p:nvPr/>
        </p:nvSpPr>
        <p:spPr>
          <a:xfrm>
            <a:off x="7421562" y="13446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11</a:t>
            </a:r>
            <a:endParaRPr/>
          </a:p>
        </p:txBody>
      </p:sp>
      <p:sp>
        <p:nvSpPr>
          <p:cNvPr id="5592" name="Google Shape;5592;p120"/>
          <p:cNvSpPr txBox="1"/>
          <p:nvPr/>
        </p:nvSpPr>
        <p:spPr>
          <a:xfrm>
            <a:off x="7705725" y="13446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12</a:t>
            </a:r>
            <a:endParaRPr/>
          </a:p>
        </p:txBody>
      </p:sp>
      <p:sp>
        <p:nvSpPr>
          <p:cNvPr id="5593" name="Google Shape;5593;p120"/>
          <p:cNvSpPr txBox="1"/>
          <p:nvPr/>
        </p:nvSpPr>
        <p:spPr>
          <a:xfrm>
            <a:off x="7991475" y="13446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13</a:t>
            </a:r>
            <a:endParaRPr/>
          </a:p>
        </p:txBody>
      </p:sp>
      <p:sp>
        <p:nvSpPr>
          <p:cNvPr id="5594" name="Google Shape;5594;p120"/>
          <p:cNvSpPr txBox="1"/>
          <p:nvPr/>
        </p:nvSpPr>
        <p:spPr>
          <a:xfrm>
            <a:off x="8286750" y="13446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14</a:t>
            </a:r>
            <a:endParaRPr/>
          </a:p>
        </p:txBody>
      </p:sp>
      <p:sp>
        <p:nvSpPr>
          <p:cNvPr id="5595" name="Google Shape;5595;p120"/>
          <p:cNvSpPr txBox="1"/>
          <p:nvPr/>
        </p:nvSpPr>
        <p:spPr>
          <a:xfrm>
            <a:off x="6556375" y="15541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15</a:t>
            </a:r>
            <a:endParaRPr/>
          </a:p>
        </p:txBody>
      </p:sp>
      <p:sp>
        <p:nvSpPr>
          <p:cNvPr id="5596" name="Google Shape;5596;p120"/>
          <p:cNvSpPr txBox="1"/>
          <p:nvPr/>
        </p:nvSpPr>
        <p:spPr>
          <a:xfrm>
            <a:off x="6851650" y="15541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16</a:t>
            </a:r>
            <a:endParaRPr/>
          </a:p>
        </p:txBody>
      </p:sp>
      <p:sp>
        <p:nvSpPr>
          <p:cNvPr id="5597" name="Google Shape;5597;p120"/>
          <p:cNvSpPr txBox="1"/>
          <p:nvPr/>
        </p:nvSpPr>
        <p:spPr>
          <a:xfrm>
            <a:off x="7135812" y="15541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17</a:t>
            </a:r>
            <a:endParaRPr/>
          </a:p>
        </p:txBody>
      </p:sp>
      <p:sp>
        <p:nvSpPr>
          <p:cNvPr id="5598" name="Google Shape;5598;p120"/>
          <p:cNvSpPr txBox="1"/>
          <p:nvPr/>
        </p:nvSpPr>
        <p:spPr>
          <a:xfrm>
            <a:off x="7421562" y="15541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18</a:t>
            </a:r>
            <a:endParaRPr/>
          </a:p>
        </p:txBody>
      </p:sp>
      <p:sp>
        <p:nvSpPr>
          <p:cNvPr id="5599" name="Google Shape;5599;p120"/>
          <p:cNvSpPr txBox="1"/>
          <p:nvPr/>
        </p:nvSpPr>
        <p:spPr>
          <a:xfrm>
            <a:off x="7705725" y="15541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19</a:t>
            </a:r>
            <a:endParaRPr/>
          </a:p>
        </p:txBody>
      </p:sp>
      <p:sp>
        <p:nvSpPr>
          <p:cNvPr id="5600" name="Google Shape;5600;p120"/>
          <p:cNvSpPr txBox="1"/>
          <p:nvPr/>
        </p:nvSpPr>
        <p:spPr>
          <a:xfrm>
            <a:off x="7991475" y="15541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20</a:t>
            </a:r>
            <a:endParaRPr/>
          </a:p>
        </p:txBody>
      </p:sp>
      <p:sp>
        <p:nvSpPr>
          <p:cNvPr id="5601" name="Google Shape;5601;p120"/>
          <p:cNvSpPr txBox="1"/>
          <p:nvPr/>
        </p:nvSpPr>
        <p:spPr>
          <a:xfrm>
            <a:off x="8286750" y="15541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21</a:t>
            </a:r>
            <a:endParaRPr/>
          </a:p>
        </p:txBody>
      </p:sp>
      <p:sp>
        <p:nvSpPr>
          <p:cNvPr id="5602" name="Google Shape;5602;p120"/>
          <p:cNvSpPr txBox="1"/>
          <p:nvPr/>
        </p:nvSpPr>
        <p:spPr>
          <a:xfrm>
            <a:off x="6556375" y="17637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22</a:t>
            </a:r>
            <a:endParaRPr/>
          </a:p>
        </p:txBody>
      </p:sp>
      <p:sp>
        <p:nvSpPr>
          <p:cNvPr id="5603" name="Google Shape;5603;p120"/>
          <p:cNvSpPr txBox="1"/>
          <p:nvPr/>
        </p:nvSpPr>
        <p:spPr>
          <a:xfrm>
            <a:off x="6851650" y="17637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23</a:t>
            </a:r>
            <a:endParaRPr/>
          </a:p>
        </p:txBody>
      </p:sp>
      <p:sp>
        <p:nvSpPr>
          <p:cNvPr id="5604" name="Google Shape;5604;p120"/>
          <p:cNvSpPr txBox="1"/>
          <p:nvPr/>
        </p:nvSpPr>
        <p:spPr>
          <a:xfrm>
            <a:off x="7135812" y="17637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24</a:t>
            </a:r>
            <a:endParaRPr/>
          </a:p>
        </p:txBody>
      </p:sp>
      <p:sp>
        <p:nvSpPr>
          <p:cNvPr id="5605" name="Google Shape;5605;p120"/>
          <p:cNvSpPr txBox="1"/>
          <p:nvPr/>
        </p:nvSpPr>
        <p:spPr>
          <a:xfrm>
            <a:off x="7421562" y="17637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25</a:t>
            </a:r>
            <a:endParaRPr/>
          </a:p>
        </p:txBody>
      </p:sp>
      <p:sp>
        <p:nvSpPr>
          <p:cNvPr id="5606" name="Google Shape;5606;p120"/>
          <p:cNvSpPr txBox="1"/>
          <p:nvPr/>
        </p:nvSpPr>
        <p:spPr>
          <a:xfrm>
            <a:off x="7705725" y="17637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26</a:t>
            </a:r>
            <a:endParaRPr/>
          </a:p>
        </p:txBody>
      </p:sp>
      <p:sp>
        <p:nvSpPr>
          <p:cNvPr id="5607" name="Google Shape;5607;p120"/>
          <p:cNvSpPr txBox="1"/>
          <p:nvPr/>
        </p:nvSpPr>
        <p:spPr>
          <a:xfrm>
            <a:off x="7991475" y="17637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27</a:t>
            </a:r>
            <a:endParaRPr/>
          </a:p>
        </p:txBody>
      </p:sp>
      <p:sp>
        <p:nvSpPr>
          <p:cNvPr id="5608" name="Google Shape;5608;p120"/>
          <p:cNvSpPr txBox="1"/>
          <p:nvPr/>
        </p:nvSpPr>
        <p:spPr>
          <a:xfrm>
            <a:off x="8286750" y="17637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28</a:t>
            </a:r>
            <a:endParaRPr/>
          </a:p>
        </p:txBody>
      </p:sp>
      <p:sp>
        <p:nvSpPr>
          <p:cNvPr id="5609" name="Google Shape;5609;p120"/>
          <p:cNvSpPr txBox="1"/>
          <p:nvPr/>
        </p:nvSpPr>
        <p:spPr>
          <a:xfrm>
            <a:off x="6556375" y="19732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29</a:t>
            </a:r>
            <a:endParaRPr/>
          </a:p>
        </p:txBody>
      </p:sp>
      <p:sp>
        <p:nvSpPr>
          <p:cNvPr id="5610" name="Google Shape;5610;p120"/>
          <p:cNvSpPr txBox="1"/>
          <p:nvPr/>
        </p:nvSpPr>
        <p:spPr>
          <a:xfrm>
            <a:off x="6851650" y="19732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30</a:t>
            </a:r>
            <a:endParaRPr/>
          </a:p>
        </p:txBody>
      </p:sp>
      <p:sp>
        <p:nvSpPr>
          <p:cNvPr id="5611" name="Google Shape;5611;p120"/>
          <p:cNvSpPr txBox="1"/>
          <p:nvPr/>
        </p:nvSpPr>
        <p:spPr>
          <a:xfrm>
            <a:off x="7135812" y="19732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31</a:t>
            </a:r>
            <a:endParaRPr/>
          </a:p>
        </p:txBody>
      </p:sp>
      <p:sp>
        <p:nvSpPr>
          <p:cNvPr id="5612" name="Google Shape;5612;p120"/>
          <p:cNvSpPr txBox="1"/>
          <p:nvPr/>
        </p:nvSpPr>
        <p:spPr>
          <a:xfrm>
            <a:off x="7450137" y="19732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</a:t>
            </a:r>
            <a:endParaRPr/>
          </a:p>
        </p:txBody>
      </p:sp>
      <p:sp>
        <p:nvSpPr>
          <p:cNvPr id="5613" name="Google Shape;5613;p120"/>
          <p:cNvSpPr txBox="1"/>
          <p:nvPr/>
        </p:nvSpPr>
        <p:spPr>
          <a:xfrm>
            <a:off x="7743825" y="19732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</a:t>
            </a:r>
            <a:endParaRPr/>
          </a:p>
        </p:txBody>
      </p:sp>
      <p:sp>
        <p:nvSpPr>
          <p:cNvPr id="5614" name="Google Shape;5614;p120"/>
          <p:cNvSpPr txBox="1"/>
          <p:nvPr/>
        </p:nvSpPr>
        <p:spPr>
          <a:xfrm>
            <a:off x="8029575" y="19732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</a:t>
            </a:r>
            <a:endParaRPr/>
          </a:p>
        </p:txBody>
      </p:sp>
      <p:sp>
        <p:nvSpPr>
          <p:cNvPr id="5615" name="Google Shape;5615;p120"/>
          <p:cNvSpPr txBox="1"/>
          <p:nvPr/>
        </p:nvSpPr>
        <p:spPr>
          <a:xfrm>
            <a:off x="8315325" y="19732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</a:t>
            </a:r>
            <a:endParaRPr/>
          </a:p>
        </p:txBody>
      </p:sp>
      <p:sp>
        <p:nvSpPr>
          <p:cNvPr id="5616" name="Google Shape;5616;p120"/>
          <p:cNvSpPr txBox="1"/>
          <p:nvPr/>
        </p:nvSpPr>
        <p:spPr>
          <a:xfrm>
            <a:off x="6594475" y="21828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</a:t>
            </a:r>
            <a:endParaRPr/>
          </a:p>
        </p:txBody>
      </p:sp>
      <p:sp>
        <p:nvSpPr>
          <p:cNvPr id="5617" name="Google Shape;5617;p120"/>
          <p:cNvSpPr txBox="1"/>
          <p:nvPr/>
        </p:nvSpPr>
        <p:spPr>
          <a:xfrm>
            <a:off x="6878637" y="21828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</a:t>
            </a:r>
            <a:endParaRPr/>
          </a:p>
        </p:txBody>
      </p:sp>
      <p:sp>
        <p:nvSpPr>
          <p:cNvPr id="5618" name="Google Shape;5618;p120"/>
          <p:cNvSpPr txBox="1"/>
          <p:nvPr/>
        </p:nvSpPr>
        <p:spPr>
          <a:xfrm>
            <a:off x="7164387" y="21828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7</a:t>
            </a:r>
            <a:endParaRPr/>
          </a:p>
        </p:txBody>
      </p:sp>
      <p:sp>
        <p:nvSpPr>
          <p:cNvPr id="5619" name="Google Shape;5619;p120"/>
          <p:cNvSpPr txBox="1"/>
          <p:nvPr/>
        </p:nvSpPr>
        <p:spPr>
          <a:xfrm>
            <a:off x="7450137" y="21828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8</a:t>
            </a:r>
            <a:endParaRPr/>
          </a:p>
        </p:txBody>
      </p:sp>
      <p:sp>
        <p:nvSpPr>
          <p:cNvPr id="5620" name="Google Shape;5620;p120"/>
          <p:cNvSpPr txBox="1"/>
          <p:nvPr/>
        </p:nvSpPr>
        <p:spPr>
          <a:xfrm>
            <a:off x="7743825" y="21828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9</a:t>
            </a:r>
            <a:endParaRPr/>
          </a:p>
        </p:txBody>
      </p:sp>
      <p:sp>
        <p:nvSpPr>
          <p:cNvPr id="5621" name="Google Shape;5621;p120"/>
          <p:cNvSpPr txBox="1"/>
          <p:nvPr/>
        </p:nvSpPr>
        <p:spPr>
          <a:xfrm>
            <a:off x="7991475" y="21828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10</a:t>
            </a:r>
            <a:endParaRPr/>
          </a:p>
        </p:txBody>
      </p:sp>
      <p:sp>
        <p:nvSpPr>
          <p:cNvPr id="5622" name="Google Shape;5622;p120"/>
          <p:cNvSpPr txBox="1"/>
          <p:nvPr/>
        </p:nvSpPr>
        <p:spPr>
          <a:xfrm>
            <a:off x="8286750" y="21828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11</a:t>
            </a:r>
            <a:endParaRPr/>
          </a:p>
        </p:txBody>
      </p:sp>
      <p:sp>
        <p:nvSpPr>
          <p:cNvPr id="5623" name="Google Shape;5623;p120"/>
          <p:cNvSpPr txBox="1"/>
          <p:nvPr/>
        </p:nvSpPr>
        <p:spPr>
          <a:xfrm>
            <a:off x="9321800" y="954087"/>
            <a:ext cx="23812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MON</a:t>
            </a:r>
            <a:endParaRPr/>
          </a:p>
        </p:txBody>
      </p:sp>
      <p:sp>
        <p:nvSpPr>
          <p:cNvPr id="5624" name="Google Shape;5624;p120"/>
          <p:cNvSpPr txBox="1"/>
          <p:nvPr/>
        </p:nvSpPr>
        <p:spPr>
          <a:xfrm>
            <a:off x="9636125" y="954087"/>
            <a:ext cx="19050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TUE</a:t>
            </a:r>
            <a:endParaRPr/>
          </a:p>
        </p:txBody>
      </p:sp>
      <p:sp>
        <p:nvSpPr>
          <p:cNvPr id="5625" name="Google Shape;5625;p120"/>
          <p:cNvSpPr txBox="1"/>
          <p:nvPr/>
        </p:nvSpPr>
        <p:spPr>
          <a:xfrm>
            <a:off x="9902825" y="954087"/>
            <a:ext cx="21907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WED</a:t>
            </a:r>
            <a:endParaRPr/>
          </a:p>
        </p:txBody>
      </p:sp>
      <p:sp>
        <p:nvSpPr>
          <p:cNvPr id="5626" name="Google Shape;5626;p120"/>
          <p:cNvSpPr txBox="1"/>
          <p:nvPr/>
        </p:nvSpPr>
        <p:spPr>
          <a:xfrm>
            <a:off x="10196512" y="954087"/>
            <a:ext cx="20955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THU</a:t>
            </a:r>
            <a:endParaRPr/>
          </a:p>
        </p:txBody>
      </p:sp>
      <p:sp>
        <p:nvSpPr>
          <p:cNvPr id="5627" name="Google Shape;5627;p120"/>
          <p:cNvSpPr txBox="1"/>
          <p:nvPr/>
        </p:nvSpPr>
        <p:spPr>
          <a:xfrm>
            <a:off x="10510837" y="954087"/>
            <a:ext cx="16192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FRI</a:t>
            </a:r>
            <a:endParaRPr/>
          </a:p>
        </p:txBody>
      </p:sp>
      <p:sp>
        <p:nvSpPr>
          <p:cNvPr id="5628" name="Google Shape;5628;p120"/>
          <p:cNvSpPr txBox="1"/>
          <p:nvPr/>
        </p:nvSpPr>
        <p:spPr>
          <a:xfrm>
            <a:off x="10787062" y="954087"/>
            <a:ext cx="18097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SAT</a:t>
            </a:r>
            <a:endParaRPr/>
          </a:p>
        </p:txBody>
      </p:sp>
      <p:sp>
        <p:nvSpPr>
          <p:cNvPr id="5629" name="Google Shape;5629;p120"/>
          <p:cNvSpPr txBox="1"/>
          <p:nvPr/>
        </p:nvSpPr>
        <p:spPr>
          <a:xfrm>
            <a:off x="11061700" y="954087"/>
            <a:ext cx="20955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SUN</a:t>
            </a:r>
            <a:endParaRPr/>
          </a:p>
        </p:txBody>
      </p:sp>
      <p:sp>
        <p:nvSpPr>
          <p:cNvPr id="5630" name="Google Shape;5630;p120"/>
          <p:cNvSpPr txBox="1"/>
          <p:nvPr/>
        </p:nvSpPr>
        <p:spPr>
          <a:xfrm>
            <a:off x="9369425" y="1125537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29</a:t>
            </a:r>
            <a:endParaRPr/>
          </a:p>
        </p:txBody>
      </p:sp>
      <p:sp>
        <p:nvSpPr>
          <p:cNvPr id="5631" name="Google Shape;5631;p120"/>
          <p:cNvSpPr txBox="1"/>
          <p:nvPr/>
        </p:nvSpPr>
        <p:spPr>
          <a:xfrm>
            <a:off x="9655175" y="1125537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30</a:t>
            </a:r>
            <a:endParaRPr/>
          </a:p>
        </p:txBody>
      </p:sp>
      <p:sp>
        <p:nvSpPr>
          <p:cNvPr id="5632" name="Google Shape;5632;p120"/>
          <p:cNvSpPr txBox="1"/>
          <p:nvPr/>
        </p:nvSpPr>
        <p:spPr>
          <a:xfrm>
            <a:off x="9940925" y="1125537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31</a:t>
            </a:r>
            <a:endParaRPr/>
          </a:p>
        </p:txBody>
      </p:sp>
      <p:sp>
        <p:nvSpPr>
          <p:cNvPr id="5633" name="Google Shape;5633;p120"/>
          <p:cNvSpPr txBox="1"/>
          <p:nvPr/>
        </p:nvSpPr>
        <p:spPr>
          <a:xfrm>
            <a:off x="10263187" y="1125537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</a:t>
            </a:r>
            <a:endParaRPr/>
          </a:p>
        </p:txBody>
      </p:sp>
      <p:sp>
        <p:nvSpPr>
          <p:cNvPr id="5634" name="Google Shape;5634;p120"/>
          <p:cNvSpPr txBox="1"/>
          <p:nvPr/>
        </p:nvSpPr>
        <p:spPr>
          <a:xfrm>
            <a:off x="10548937" y="1125537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</a:t>
            </a:r>
            <a:endParaRPr/>
          </a:p>
        </p:txBody>
      </p:sp>
      <p:sp>
        <p:nvSpPr>
          <p:cNvPr id="5635" name="Google Shape;5635;p120"/>
          <p:cNvSpPr txBox="1"/>
          <p:nvPr/>
        </p:nvSpPr>
        <p:spPr>
          <a:xfrm>
            <a:off x="10825162" y="1125537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</a:t>
            </a:r>
            <a:endParaRPr/>
          </a:p>
        </p:txBody>
      </p:sp>
      <p:sp>
        <p:nvSpPr>
          <p:cNvPr id="5636" name="Google Shape;5636;p120"/>
          <p:cNvSpPr txBox="1"/>
          <p:nvPr/>
        </p:nvSpPr>
        <p:spPr>
          <a:xfrm>
            <a:off x="11109325" y="1125537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</a:t>
            </a:r>
            <a:endParaRPr/>
          </a:p>
        </p:txBody>
      </p:sp>
      <p:sp>
        <p:nvSpPr>
          <p:cNvPr id="5637" name="Google Shape;5637;p120"/>
          <p:cNvSpPr txBox="1"/>
          <p:nvPr/>
        </p:nvSpPr>
        <p:spPr>
          <a:xfrm>
            <a:off x="9398000" y="1335087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</a:t>
            </a:r>
            <a:endParaRPr/>
          </a:p>
        </p:txBody>
      </p:sp>
      <p:sp>
        <p:nvSpPr>
          <p:cNvPr id="5638" name="Google Shape;5638;p120"/>
          <p:cNvSpPr txBox="1"/>
          <p:nvPr/>
        </p:nvSpPr>
        <p:spPr>
          <a:xfrm>
            <a:off x="9683750" y="1335087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</a:t>
            </a:r>
            <a:endParaRPr/>
          </a:p>
        </p:txBody>
      </p:sp>
      <p:sp>
        <p:nvSpPr>
          <p:cNvPr id="5639" name="Google Shape;5639;p120"/>
          <p:cNvSpPr txBox="1"/>
          <p:nvPr/>
        </p:nvSpPr>
        <p:spPr>
          <a:xfrm>
            <a:off x="9979025" y="1335087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7</a:t>
            </a:r>
            <a:endParaRPr/>
          </a:p>
        </p:txBody>
      </p:sp>
      <p:sp>
        <p:nvSpPr>
          <p:cNvPr id="5640" name="Google Shape;5640;p120"/>
          <p:cNvSpPr txBox="1"/>
          <p:nvPr/>
        </p:nvSpPr>
        <p:spPr>
          <a:xfrm>
            <a:off x="10263187" y="1335087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8</a:t>
            </a:r>
            <a:endParaRPr/>
          </a:p>
        </p:txBody>
      </p:sp>
      <p:sp>
        <p:nvSpPr>
          <p:cNvPr id="5641" name="Google Shape;5641;p120"/>
          <p:cNvSpPr txBox="1"/>
          <p:nvPr/>
        </p:nvSpPr>
        <p:spPr>
          <a:xfrm>
            <a:off x="10548937" y="1335087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9</a:t>
            </a:r>
            <a:endParaRPr/>
          </a:p>
        </p:txBody>
      </p:sp>
      <p:sp>
        <p:nvSpPr>
          <p:cNvPr id="5642" name="Google Shape;5642;p120"/>
          <p:cNvSpPr txBox="1"/>
          <p:nvPr/>
        </p:nvSpPr>
        <p:spPr>
          <a:xfrm>
            <a:off x="10796587" y="1335087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10</a:t>
            </a:r>
            <a:endParaRPr/>
          </a:p>
        </p:txBody>
      </p:sp>
      <p:sp>
        <p:nvSpPr>
          <p:cNvPr id="5643" name="Google Shape;5643;p120"/>
          <p:cNvSpPr txBox="1"/>
          <p:nvPr/>
        </p:nvSpPr>
        <p:spPr>
          <a:xfrm>
            <a:off x="11080750" y="1335087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11</a:t>
            </a:r>
            <a:endParaRPr/>
          </a:p>
        </p:txBody>
      </p:sp>
      <p:sp>
        <p:nvSpPr>
          <p:cNvPr id="5644" name="Google Shape;5644;p120"/>
          <p:cNvSpPr txBox="1"/>
          <p:nvPr/>
        </p:nvSpPr>
        <p:spPr>
          <a:xfrm>
            <a:off x="9369425" y="1544637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12</a:t>
            </a:r>
            <a:endParaRPr/>
          </a:p>
        </p:txBody>
      </p:sp>
      <p:sp>
        <p:nvSpPr>
          <p:cNvPr id="5645" name="Google Shape;5645;p120"/>
          <p:cNvSpPr txBox="1"/>
          <p:nvPr/>
        </p:nvSpPr>
        <p:spPr>
          <a:xfrm>
            <a:off x="9655175" y="1544637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13</a:t>
            </a:r>
            <a:endParaRPr/>
          </a:p>
        </p:txBody>
      </p:sp>
      <p:sp>
        <p:nvSpPr>
          <p:cNvPr id="5646" name="Google Shape;5646;p120"/>
          <p:cNvSpPr txBox="1"/>
          <p:nvPr/>
        </p:nvSpPr>
        <p:spPr>
          <a:xfrm>
            <a:off x="9940925" y="1544637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14</a:t>
            </a:r>
            <a:endParaRPr/>
          </a:p>
        </p:txBody>
      </p:sp>
      <p:sp>
        <p:nvSpPr>
          <p:cNvPr id="5647" name="Google Shape;5647;p120"/>
          <p:cNvSpPr txBox="1"/>
          <p:nvPr/>
        </p:nvSpPr>
        <p:spPr>
          <a:xfrm>
            <a:off x="10225087" y="1544637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15</a:t>
            </a:r>
            <a:endParaRPr/>
          </a:p>
        </p:txBody>
      </p:sp>
      <p:sp>
        <p:nvSpPr>
          <p:cNvPr id="5648" name="Google Shape;5648;p120"/>
          <p:cNvSpPr txBox="1"/>
          <p:nvPr/>
        </p:nvSpPr>
        <p:spPr>
          <a:xfrm>
            <a:off x="10510837" y="1544637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16</a:t>
            </a:r>
            <a:endParaRPr/>
          </a:p>
        </p:txBody>
      </p:sp>
      <p:sp>
        <p:nvSpPr>
          <p:cNvPr id="5649" name="Google Shape;5649;p120"/>
          <p:cNvSpPr txBox="1"/>
          <p:nvPr/>
        </p:nvSpPr>
        <p:spPr>
          <a:xfrm>
            <a:off x="10796587" y="1544637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17</a:t>
            </a:r>
            <a:endParaRPr/>
          </a:p>
        </p:txBody>
      </p:sp>
      <p:sp>
        <p:nvSpPr>
          <p:cNvPr id="5650" name="Google Shape;5650;p120"/>
          <p:cNvSpPr txBox="1"/>
          <p:nvPr/>
        </p:nvSpPr>
        <p:spPr>
          <a:xfrm>
            <a:off x="11080750" y="1544637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18</a:t>
            </a:r>
            <a:endParaRPr/>
          </a:p>
        </p:txBody>
      </p:sp>
      <p:sp>
        <p:nvSpPr>
          <p:cNvPr id="5651" name="Google Shape;5651;p120"/>
          <p:cNvSpPr txBox="1"/>
          <p:nvPr/>
        </p:nvSpPr>
        <p:spPr>
          <a:xfrm>
            <a:off x="9369425" y="17637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19</a:t>
            </a:r>
            <a:endParaRPr/>
          </a:p>
        </p:txBody>
      </p:sp>
      <p:sp>
        <p:nvSpPr>
          <p:cNvPr id="5652" name="Google Shape;5652;p120"/>
          <p:cNvSpPr txBox="1"/>
          <p:nvPr/>
        </p:nvSpPr>
        <p:spPr>
          <a:xfrm>
            <a:off x="9655175" y="17637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20</a:t>
            </a:r>
            <a:endParaRPr/>
          </a:p>
        </p:txBody>
      </p:sp>
      <p:sp>
        <p:nvSpPr>
          <p:cNvPr id="5653" name="Google Shape;5653;p120"/>
          <p:cNvSpPr txBox="1"/>
          <p:nvPr/>
        </p:nvSpPr>
        <p:spPr>
          <a:xfrm>
            <a:off x="9940925" y="17637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21</a:t>
            </a:r>
            <a:endParaRPr/>
          </a:p>
        </p:txBody>
      </p:sp>
      <p:sp>
        <p:nvSpPr>
          <p:cNvPr id="5654" name="Google Shape;5654;p120"/>
          <p:cNvSpPr txBox="1"/>
          <p:nvPr/>
        </p:nvSpPr>
        <p:spPr>
          <a:xfrm>
            <a:off x="10225087" y="17637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22</a:t>
            </a:r>
            <a:endParaRPr/>
          </a:p>
        </p:txBody>
      </p:sp>
      <p:sp>
        <p:nvSpPr>
          <p:cNvPr id="5655" name="Google Shape;5655;p120"/>
          <p:cNvSpPr txBox="1"/>
          <p:nvPr/>
        </p:nvSpPr>
        <p:spPr>
          <a:xfrm>
            <a:off x="10510837" y="17637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23</a:t>
            </a:r>
            <a:endParaRPr/>
          </a:p>
        </p:txBody>
      </p:sp>
      <p:sp>
        <p:nvSpPr>
          <p:cNvPr id="5656" name="Google Shape;5656;p120"/>
          <p:cNvSpPr txBox="1"/>
          <p:nvPr/>
        </p:nvSpPr>
        <p:spPr>
          <a:xfrm>
            <a:off x="10796587" y="17637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24</a:t>
            </a:r>
            <a:endParaRPr/>
          </a:p>
        </p:txBody>
      </p:sp>
      <p:sp>
        <p:nvSpPr>
          <p:cNvPr id="5657" name="Google Shape;5657;p120"/>
          <p:cNvSpPr txBox="1"/>
          <p:nvPr/>
        </p:nvSpPr>
        <p:spPr>
          <a:xfrm>
            <a:off x="11080750" y="17637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25</a:t>
            </a:r>
            <a:endParaRPr/>
          </a:p>
        </p:txBody>
      </p:sp>
      <p:sp>
        <p:nvSpPr>
          <p:cNvPr id="5658" name="Google Shape;5658;p120"/>
          <p:cNvSpPr txBox="1"/>
          <p:nvPr/>
        </p:nvSpPr>
        <p:spPr>
          <a:xfrm>
            <a:off x="9369425" y="19732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26</a:t>
            </a:r>
            <a:endParaRPr/>
          </a:p>
        </p:txBody>
      </p:sp>
      <p:sp>
        <p:nvSpPr>
          <p:cNvPr id="5659" name="Google Shape;5659;p120"/>
          <p:cNvSpPr txBox="1"/>
          <p:nvPr/>
        </p:nvSpPr>
        <p:spPr>
          <a:xfrm>
            <a:off x="9655175" y="19732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27</a:t>
            </a:r>
            <a:endParaRPr/>
          </a:p>
        </p:txBody>
      </p:sp>
      <p:sp>
        <p:nvSpPr>
          <p:cNvPr id="5660" name="Google Shape;5660;p120"/>
          <p:cNvSpPr txBox="1"/>
          <p:nvPr/>
        </p:nvSpPr>
        <p:spPr>
          <a:xfrm>
            <a:off x="9940925" y="19732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28</a:t>
            </a:r>
            <a:endParaRPr/>
          </a:p>
        </p:txBody>
      </p:sp>
      <p:sp>
        <p:nvSpPr>
          <p:cNvPr id="5661" name="Google Shape;5661;p120"/>
          <p:cNvSpPr txBox="1"/>
          <p:nvPr/>
        </p:nvSpPr>
        <p:spPr>
          <a:xfrm>
            <a:off x="10225087" y="19732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29</a:t>
            </a:r>
            <a:endParaRPr/>
          </a:p>
        </p:txBody>
      </p:sp>
      <p:sp>
        <p:nvSpPr>
          <p:cNvPr id="5662" name="Google Shape;5662;p120"/>
          <p:cNvSpPr txBox="1"/>
          <p:nvPr/>
        </p:nvSpPr>
        <p:spPr>
          <a:xfrm>
            <a:off x="10510837" y="19732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30</a:t>
            </a:r>
            <a:endParaRPr/>
          </a:p>
        </p:txBody>
      </p:sp>
      <p:sp>
        <p:nvSpPr>
          <p:cNvPr id="5663" name="Google Shape;5663;p120"/>
          <p:cNvSpPr txBox="1"/>
          <p:nvPr/>
        </p:nvSpPr>
        <p:spPr>
          <a:xfrm>
            <a:off x="10825162" y="19732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</a:t>
            </a:r>
            <a:endParaRPr/>
          </a:p>
        </p:txBody>
      </p:sp>
      <p:sp>
        <p:nvSpPr>
          <p:cNvPr id="5664" name="Google Shape;5664;p120"/>
          <p:cNvSpPr txBox="1"/>
          <p:nvPr/>
        </p:nvSpPr>
        <p:spPr>
          <a:xfrm>
            <a:off x="11109325" y="19732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</a:t>
            </a:r>
            <a:endParaRPr/>
          </a:p>
        </p:txBody>
      </p:sp>
      <p:sp>
        <p:nvSpPr>
          <p:cNvPr id="5665" name="Google Shape;5665;p120"/>
          <p:cNvSpPr txBox="1"/>
          <p:nvPr/>
        </p:nvSpPr>
        <p:spPr>
          <a:xfrm>
            <a:off x="9398000" y="21828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</a:t>
            </a:r>
            <a:endParaRPr/>
          </a:p>
        </p:txBody>
      </p:sp>
      <p:sp>
        <p:nvSpPr>
          <p:cNvPr id="5666" name="Google Shape;5666;p120"/>
          <p:cNvSpPr txBox="1"/>
          <p:nvPr/>
        </p:nvSpPr>
        <p:spPr>
          <a:xfrm>
            <a:off x="9683750" y="21828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</a:t>
            </a:r>
            <a:endParaRPr/>
          </a:p>
        </p:txBody>
      </p:sp>
      <p:sp>
        <p:nvSpPr>
          <p:cNvPr id="5667" name="Google Shape;5667;p120"/>
          <p:cNvSpPr txBox="1"/>
          <p:nvPr/>
        </p:nvSpPr>
        <p:spPr>
          <a:xfrm>
            <a:off x="9979025" y="21828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</a:t>
            </a:r>
            <a:endParaRPr/>
          </a:p>
        </p:txBody>
      </p:sp>
      <p:sp>
        <p:nvSpPr>
          <p:cNvPr id="5668" name="Google Shape;5668;p120"/>
          <p:cNvSpPr txBox="1"/>
          <p:nvPr/>
        </p:nvSpPr>
        <p:spPr>
          <a:xfrm>
            <a:off x="10263187" y="21828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</a:t>
            </a:r>
            <a:endParaRPr/>
          </a:p>
        </p:txBody>
      </p:sp>
      <p:sp>
        <p:nvSpPr>
          <p:cNvPr id="5669" name="Google Shape;5669;p120"/>
          <p:cNvSpPr txBox="1"/>
          <p:nvPr/>
        </p:nvSpPr>
        <p:spPr>
          <a:xfrm>
            <a:off x="10548937" y="21828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7</a:t>
            </a:r>
            <a:endParaRPr/>
          </a:p>
        </p:txBody>
      </p:sp>
      <p:sp>
        <p:nvSpPr>
          <p:cNvPr id="5670" name="Google Shape;5670;p120"/>
          <p:cNvSpPr txBox="1"/>
          <p:nvPr/>
        </p:nvSpPr>
        <p:spPr>
          <a:xfrm>
            <a:off x="10825162" y="21828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8</a:t>
            </a:r>
            <a:endParaRPr/>
          </a:p>
        </p:txBody>
      </p:sp>
      <p:sp>
        <p:nvSpPr>
          <p:cNvPr id="5671" name="Google Shape;5671;p120"/>
          <p:cNvSpPr txBox="1"/>
          <p:nvPr/>
        </p:nvSpPr>
        <p:spPr>
          <a:xfrm>
            <a:off x="11109325" y="21828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9</a:t>
            </a:r>
            <a:endParaRPr/>
          </a:p>
        </p:txBody>
      </p:sp>
      <p:sp>
        <p:nvSpPr>
          <p:cNvPr id="5672" name="Google Shape;5672;p120"/>
          <p:cNvSpPr txBox="1"/>
          <p:nvPr/>
        </p:nvSpPr>
        <p:spPr>
          <a:xfrm>
            <a:off x="909637" y="3001962"/>
            <a:ext cx="23812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MON</a:t>
            </a:r>
            <a:endParaRPr/>
          </a:p>
        </p:txBody>
      </p:sp>
      <p:sp>
        <p:nvSpPr>
          <p:cNvPr id="5673" name="Google Shape;5673;p120"/>
          <p:cNvSpPr txBox="1"/>
          <p:nvPr/>
        </p:nvSpPr>
        <p:spPr>
          <a:xfrm>
            <a:off x="1223962" y="3001962"/>
            <a:ext cx="19050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TUE</a:t>
            </a:r>
            <a:endParaRPr/>
          </a:p>
        </p:txBody>
      </p:sp>
      <p:sp>
        <p:nvSpPr>
          <p:cNvPr id="5674" name="Google Shape;5674;p120"/>
          <p:cNvSpPr txBox="1"/>
          <p:nvPr/>
        </p:nvSpPr>
        <p:spPr>
          <a:xfrm>
            <a:off x="1498600" y="3001962"/>
            <a:ext cx="21907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WED</a:t>
            </a:r>
            <a:endParaRPr/>
          </a:p>
        </p:txBody>
      </p:sp>
      <p:sp>
        <p:nvSpPr>
          <p:cNvPr id="5675" name="Google Shape;5675;p120"/>
          <p:cNvSpPr txBox="1"/>
          <p:nvPr/>
        </p:nvSpPr>
        <p:spPr>
          <a:xfrm>
            <a:off x="1793875" y="3001962"/>
            <a:ext cx="20955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THU</a:t>
            </a:r>
            <a:endParaRPr/>
          </a:p>
        </p:txBody>
      </p:sp>
      <p:sp>
        <p:nvSpPr>
          <p:cNvPr id="5676" name="Google Shape;5676;p120"/>
          <p:cNvSpPr txBox="1"/>
          <p:nvPr/>
        </p:nvSpPr>
        <p:spPr>
          <a:xfrm>
            <a:off x="2106612" y="3001962"/>
            <a:ext cx="16192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FRI</a:t>
            </a:r>
            <a:endParaRPr/>
          </a:p>
        </p:txBody>
      </p:sp>
      <p:sp>
        <p:nvSpPr>
          <p:cNvPr id="5677" name="Google Shape;5677;p120"/>
          <p:cNvSpPr txBox="1"/>
          <p:nvPr/>
        </p:nvSpPr>
        <p:spPr>
          <a:xfrm>
            <a:off x="2382837" y="3001962"/>
            <a:ext cx="18097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SAT</a:t>
            </a:r>
            <a:endParaRPr/>
          </a:p>
        </p:txBody>
      </p:sp>
      <p:sp>
        <p:nvSpPr>
          <p:cNvPr id="5678" name="Google Shape;5678;p120"/>
          <p:cNvSpPr txBox="1"/>
          <p:nvPr/>
        </p:nvSpPr>
        <p:spPr>
          <a:xfrm>
            <a:off x="2659062" y="3001962"/>
            <a:ext cx="20955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SUN</a:t>
            </a:r>
            <a:endParaRPr/>
          </a:p>
        </p:txBody>
      </p:sp>
      <p:sp>
        <p:nvSpPr>
          <p:cNvPr id="5679" name="Google Shape;5679;p120"/>
          <p:cNvSpPr txBox="1"/>
          <p:nvPr/>
        </p:nvSpPr>
        <p:spPr>
          <a:xfrm>
            <a:off x="957262" y="31734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27</a:t>
            </a:r>
            <a:endParaRPr/>
          </a:p>
        </p:txBody>
      </p:sp>
      <p:sp>
        <p:nvSpPr>
          <p:cNvPr id="5680" name="Google Shape;5680;p120"/>
          <p:cNvSpPr txBox="1"/>
          <p:nvPr/>
        </p:nvSpPr>
        <p:spPr>
          <a:xfrm>
            <a:off x="1241425" y="31734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28</a:t>
            </a:r>
            <a:endParaRPr/>
          </a:p>
        </p:txBody>
      </p:sp>
      <p:sp>
        <p:nvSpPr>
          <p:cNvPr id="5681" name="Google Shape;5681;p120"/>
          <p:cNvSpPr txBox="1"/>
          <p:nvPr/>
        </p:nvSpPr>
        <p:spPr>
          <a:xfrm>
            <a:off x="1527175" y="31734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29</a:t>
            </a:r>
            <a:endParaRPr/>
          </a:p>
        </p:txBody>
      </p:sp>
      <p:sp>
        <p:nvSpPr>
          <p:cNvPr id="5682" name="Google Shape;5682;p120"/>
          <p:cNvSpPr txBox="1"/>
          <p:nvPr/>
        </p:nvSpPr>
        <p:spPr>
          <a:xfrm>
            <a:off x="1812925" y="31734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30</a:t>
            </a:r>
            <a:endParaRPr/>
          </a:p>
        </p:txBody>
      </p:sp>
      <p:sp>
        <p:nvSpPr>
          <p:cNvPr id="5683" name="Google Shape;5683;p120"/>
          <p:cNvSpPr txBox="1"/>
          <p:nvPr/>
        </p:nvSpPr>
        <p:spPr>
          <a:xfrm>
            <a:off x="2106612" y="31734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31</a:t>
            </a:r>
            <a:endParaRPr/>
          </a:p>
        </p:txBody>
      </p:sp>
      <p:sp>
        <p:nvSpPr>
          <p:cNvPr id="5684" name="Google Shape;5684;p120"/>
          <p:cNvSpPr txBox="1"/>
          <p:nvPr/>
        </p:nvSpPr>
        <p:spPr>
          <a:xfrm>
            <a:off x="2420937" y="31734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</a:t>
            </a:r>
            <a:endParaRPr/>
          </a:p>
        </p:txBody>
      </p:sp>
      <p:sp>
        <p:nvSpPr>
          <p:cNvPr id="5685" name="Google Shape;5685;p120"/>
          <p:cNvSpPr txBox="1"/>
          <p:nvPr/>
        </p:nvSpPr>
        <p:spPr>
          <a:xfrm>
            <a:off x="2706687" y="31734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</a:t>
            </a:r>
            <a:endParaRPr/>
          </a:p>
        </p:txBody>
      </p:sp>
      <p:sp>
        <p:nvSpPr>
          <p:cNvPr id="5686" name="Google Shape;5686;p120"/>
          <p:cNvSpPr txBox="1"/>
          <p:nvPr/>
        </p:nvSpPr>
        <p:spPr>
          <a:xfrm>
            <a:off x="985837" y="33829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</a:t>
            </a:r>
            <a:endParaRPr/>
          </a:p>
        </p:txBody>
      </p:sp>
      <p:sp>
        <p:nvSpPr>
          <p:cNvPr id="5687" name="Google Shape;5687;p120"/>
          <p:cNvSpPr txBox="1"/>
          <p:nvPr/>
        </p:nvSpPr>
        <p:spPr>
          <a:xfrm>
            <a:off x="1279525" y="33829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</a:t>
            </a:r>
            <a:endParaRPr/>
          </a:p>
        </p:txBody>
      </p:sp>
      <p:sp>
        <p:nvSpPr>
          <p:cNvPr id="5688" name="Google Shape;5688;p120"/>
          <p:cNvSpPr txBox="1"/>
          <p:nvPr/>
        </p:nvSpPr>
        <p:spPr>
          <a:xfrm>
            <a:off x="1565275" y="33829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</a:t>
            </a:r>
            <a:endParaRPr/>
          </a:p>
        </p:txBody>
      </p:sp>
      <p:sp>
        <p:nvSpPr>
          <p:cNvPr id="5689" name="Google Shape;5689;p120"/>
          <p:cNvSpPr txBox="1"/>
          <p:nvPr/>
        </p:nvSpPr>
        <p:spPr>
          <a:xfrm>
            <a:off x="1851025" y="33829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</a:t>
            </a:r>
            <a:endParaRPr/>
          </a:p>
        </p:txBody>
      </p:sp>
      <p:sp>
        <p:nvSpPr>
          <p:cNvPr id="5690" name="Google Shape;5690;p120"/>
          <p:cNvSpPr txBox="1"/>
          <p:nvPr/>
        </p:nvSpPr>
        <p:spPr>
          <a:xfrm>
            <a:off x="2135187" y="33829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7</a:t>
            </a:r>
            <a:endParaRPr/>
          </a:p>
        </p:txBody>
      </p:sp>
      <p:sp>
        <p:nvSpPr>
          <p:cNvPr id="5691" name="Google Shape;5691;p120"/>
          <p:cNvSpPr txBox="1"/>
          <p:nvPr/>
        </p:nvSpPr>
        <p:spPr>
          <a:xfrm>
            <a:off x="2420937" y="33829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8</a:t>
            </a:r>
            <a:endParaRPr/>
          </a:p>
        </p:txBody>
      </p:sp>
      <p:sp>
        <p:nvSpPr>
          <p:cNvPr id="5692" name="Google Shape;5692;p120"/>
          <p:cNvSpPr txBox="1"/>
          <p:nvPr/>
        </p:nvSpPr>
        <p:spPr>
          <a:xfrm>
            <a:off x="2706687" y="33829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9</a:t>
            </a:r>
            <a:endParaRPr/>
          </a:p>
        </p:txBody>
      </p:sp>
      <p:sp>
        <p:nvSpPr>
          <p:cNvPr id="5693" name="Google Shape;5693;p120"/>
          <p:cNvSpPr txBox="1"/>
          <p:nvPr/>
        </p:nvSpPr>
        <p:spPr>
          <a:xfrm>
            <a:off x="957262" y="35909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10</a:t>
            </a:r>
            <a:endParaRPr/>
          </a:p>
        </p:txBody>
      </p:sp>
      <p:sp>
        <p:nvSpPr>
          <p:cNvPr id="5694" name="Google Shape;5694;p120"/>
          <p:cNvSpPr txBox="1"/>
          <p:nvPr/>
        </p:nvSpPr>
        <p:spPr>
          <a:xfrm>
            <a:off x="1241425" y="35909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11</a:t>
            </a:r>
            <a:endParaRPr/>
          </a:p>
        </p:txBody>
      </p:sp>
      <p:sp>
        <p:nvSpPr>
          <p:cNvPr id="5695" name="Google Shape;5695;p120"/>
          <p:cNvSpPr txBox="1"/>
          <p:nvPr/>
        </p:nvSpPr>
        <p:spPr>
          <a:xfrm>
            <a:off x="1527175" y="35909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12</a:t>
            </a:r>
            <a:endParaRPr/>
          </a:p>
        </p:txBody>
      </p:sp>
      <p:sp>
        <p:nvSpPr>
          <p:cNvPr id="5696" name="Google Shape;5696;p120"/>
          <p:cNvSpPr txBox="1"/>
          <p:nvPr/>
        </p:nvSpPr>
        <p:spPr>
          <a:xfrm>
            <a:off x="1812925" y="35909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13</a:t>
            </a:r>
            <a:endParaRPr/>
          </a:p>
        </p:txBody>
      </p:sp>
      <p:sp>
        <p:nvSpPr>
          <p:cNvPr id="5697" name="Google Shape;5697;p120"/>
          <p:cNvSpPr txBox="1"/>
          <p:nvPr/>
        </p:nvSpPr>
        <p:spPr>
          <a:xfrm>
            <a:off x="2106612" y="35909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14</a:t>
            </a:r>
            <a:endParaRPr/>
          </a:p>
        </p:txBody>
      </p:sp>
      <p:sp>
        <p:nvSpPr>
          <p:cNvPr id="5698" name="Google Shape;5698;p120"/>
          <p:cNvSpPr txBox="1"/>
          <p:nvPr/>
        </p:nvSpPr>
        <p:spPr>
          <a:xfrm>
            <a:off x="2382837" y="35909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15</a:t>
            </a:r>
            <a:endParaRPr/>
          </a:p>
        </p:txBody>
      </p:sp>
      <p:sp>
        <p:nvSpPr>
          <p:cNvPr id="5699" name="Google Shape;5699;p120"/>
          <p:cNvSpPr txBox="1"/>
          <p:nvPr/>
        </p:nvSpPr>
        <p:spPr>
          <a:xfrm>
            <a:off x="2678112" y="35909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16</a:t>
            </a:r>
            <a:endParaRPr/>
          </a:p>
        </p:txBody>
      </p:sp>
      <p:sp>
        <p:nvSpPr>
          <p:cNvPr id="5700" name="Google Shape;5700;p120"/>
          <p:cNvSpPr txBox="1"/>
          <p:nvPr/>
        </p:nvSpPr>
        <p:spPr>
          <a:xfrm>
            <a:off x="957262" y="380047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17</a:t>
            </a:r>
            <a:endParaRPr/>
          </a:p>
        </p:txBody>
      </p:sp>
      <p:sp>
        <p:nvSpPr>
          <p:cNvPr id="5701" name="Google Shape;5701;p120"/>
          <p:cNvSpPr txBox="1"/>
          <p:nvPr/>
        </p:nvSpPr>
        <p:spPr>
          <a:xfrm>
            <a:off x="1241425" y="380047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18</a:t>
            </a:r>
            <a:endParaRPr/>
          </a:p>
        </p:txBody>
      </p:sp>
      <p:sp>
        <p:nvSpPr>
          <p:cNvPr id="5702" name="Google Shape;5702;p120"/>
          <p:cNvSpPr txBox="1"/>
          <p:nvPr/>
        </p:nvSpPr>
        <p:spPr>
          <a:xfrm>
            <a:off x="1527175" y="380047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19</a:t>
            </a:r>
            <a:endParaRPr/>
          </a:p>
        </p:txBody>
      </p:sp>
      <p:sp>
        <p:nvSpPr>
          <p:cNvPr id="5703" name="Google Shape;5703;p120"/>
          <p:cNvSpPr txBox="1"/>
          <p:nvPr/>
        </p:nvSpPr>
        <p:spPr>
          <a:xfrm>
            <a:off x="1812925" y="380047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20</a:t>
            </a:r>
            <a:endParaRPr/>
          </a:p>
        </p:txBody>
      </p:sp>
      <p:sp>
        <p:nvSpPr>
          <p:cNvPr id="5704" name="Google Shape;5704;p120"/>
          <p:cNvSpPr txBox="1"/>
          <p:nvPr/>
        </p:nvSpPr>
        <p:spPr>
          <a:xfrm>
            <a:off x="2106612" y="380047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21</a:t>
            </a:r>
            <a:endParaRPr/>
          </a:p>
        </p:txBody>
      </p:sp>
      <p:sp>
        <p:nvSpPr>
          <p:cNvPr id="5705" name="Google Shape;5705;p120"/>
          <p:cNvSpPr txBox="1"/>
          <p:nvPr/>
        </p:nvSpPr>
        <p:spPr>
          <a:xfrm>
            <a:off x="2382837" y="380047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22</a:t>
            </a:r>
            <a:endParaRPr/>
          </a:p>
        </p:txBody>
      </p:sp>
      <p:sp>
        <p:nvSpPr>
          <p:cNvPr id="5706" name="Google Shape;5706;p120"/>
          <p:cNvSpPr txBox="1"/>
          <p:nvPr/>
        </p:nvSpPr>
        <p:spPr>
          <a:xfrm>
            <a:off x="2678112" y="380047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23</a:t>
            </a:r>
            <a:endParaRPr/>
          </a:p>
        </p:txBody>
      </p:sp>
      <p:sp>
        <p:nvSpPr>
          <p:cNvPr id="5707" name="Google Shape;5707;p120"/>
          <p:cNvSpPr txBox="1"/>
          <p:nvPr/>
        </p:nvSpPr>
        <p:spPr>
          <a:xfrm>
            <a:off x="957262" y="40100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24</a:t>
            </a:r>
            <a:endParaRPr/>
          </a:p>
        </p:txBody>
      </p:sp>
      <p:sp>
        <p:nvSpPr>
          <p:cNvPr id="5708" name="Google Shape;5708;p120"/>
          <p:cNvSpPr txBox="1"/>
          <p:nvPr/>
        </p:nvSpPr>
        <p:spPr>
          <a:xfrm>
            <a:off x="1241425" y="40100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25</a:t>
            </a:r>
            <a:endParaRPr/>
          </a:p>
        </p:txBody>
      </p:sp>
      <p:sp>
        <p:nvSpPr>
          <p:cNvPr id="5709" name="Google Shape;5709;p120"/>
          <p:cNvSpPr txBox="1"/>
          <p:nvPr/>
        </p:nvSpPr>
        <p:spPr>
          <a:xfrm>
            <a:off x="1527175" y="40100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26</a:t>
            </a:r>
            <a:endParaRPr/>
          </a:p>
        </p:txBody>
      </p:sp>
      <p:sp>
        <p:nvSpPr>
          <p:cNvPr id="5710" name="Google Shape;5710;p120"/>
          <p:cNvSpPr txBox="1"/>
          <p:nvPr/>
        </p:nvSpPr>
        <p:spPr>
          <a:xfrm>
            <a:off x="1812925" y="40100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27</a:t>
            </a:r>
            <a:endParaRPr/>
          </a:p>
        </p:txBody>
      </p:sp>
      <p:sp>
        <p:nvSpPr>
          <p:cNvPr id="5711" name="Google Shape;5711;p120"/>
          <p:cNvSpPr txBox="1"/>
          <p:nvPr/>
        </p:nvSpPr>
        <p:spPr>
          <a:xfrm>
            <a:off x="2106612" y="40100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28</a:t>
            </a:r>
            <a:endParaRPr/>
          </a:p>
        </p:txBody>
      </p:sp>
      <p:sp>
        <p:nvSpPr>
          <p:cNvPr id="5712" name="Google Shape;5712;p120"/>
          <p:cNvSpPr txBox="1"/>
          <p:nvPr/>
        </p:nvSpPr>
        <p:spPr>
          <a:xfrm>
            <a:off x="2382837" y="40100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29</a:t>
            </a:r>
            <a:endParaRPr/>
          </a:p>
        </p:txBody>
      </p:sp>
      <p:sp>
        <p:nvSpPr>
          <p:cNvPr id="5713" name="Google Shape;5713;p120"/>
          <p:cNvSpPr txBox="1"/>
          <p:nvPr/>
        </p:nvSpPr>
        <p:spPr>
          <a:xfrm>
            <a:off x="2678112" y="40100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30</a:t>
            </a:r>
            <a:endParaRPr/>
          </a:p>
        </p:txBody>
      </p:sp>
      <p:sp>
        <p:nvSpPr>
          <p:cNvPr id="5714" name="Google Shape;5714;p120"/>
          <p:cNvSpPr txBox="1"/>
          <p:nvPr/>
        </p:nvSpPr>
        <p:spPr>
          <a:xfrm>
            <a:off x="957262" y="421957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31</a:t>
            </a:r>
            <a:endParaRPr/>
          </a:p>
        </p:txBody>
      </p:sp>
      <p:sp>
        <p:nvSpPr>
          <p:cNvPr id="5715" name="Google Shape;5715;p120"/>
          <p:cNvSpPr txBox="1"/>
          <p:nvPr/>
        </p:nvSpPr>
        <p:spPr>
          <a:xfrm>
            <a:off x="1279525" y="421957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</a:t>
            </a:r>
            <a:endParaRPr/>
          </a:p>
        </p:txBody>
      </p:sp>
      <p:sp>
        <p:nvSpPr>
          <p:cNvPr id="5716" name="Google Shape;5716;p120"/>
          <p:cNvSpPr txBox="1"/>
          <p:nvPr/>
        </p:nvSpPr>
        <p:spPr>
          <a:xfrm>
            <a:off x="1565275" y="421957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</a:t>
            </a:r>
            <a:endParaRPr/>
          </a:p>
        </p:txBody>
      </p:sp>
      <p:sp>
        <p:nvSpPr>
          <p:cNvPr id="5717" name="Google Shape;5717;p120"/>
          <p:cNvSpPr txBox="1"/>
          <p:nvPr/>
        </p:nvSpPr>
        <p:spPr>
          <a:xfrm>
            <a:off x="1851025" y="421957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</a:t>
            </a:r>
            <a:endParaRPr/>
          </a:p>
        </p:txBody>
      </p:sp>
      <p:sp>
        <p:nvSpPr>
          <p:cNvPr id="5718" name="Google Shape;5718;p120"/>
          <p:cNvSpPr txBox="1"/>
          <p:nvPr/>
        </p:nvSpPr>
        <p:spPr>
          <a:xfrm>
            <a:off x="2135187" y="421957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</a:t>
            </a:r>
            <a:endParaRPr/>
          </a:p>
        </p:txBody>
      </p:sp>
      <p:sp>
        <p:nvSpPr>
          <p:cNvPr id="5719" name="Google Shape;5719;p120"/>
          <p:cNvSpPr txBox="1"/>
          <p:nvPr/>
        </p:nvSpPr>
        <p:spPr>
          <a:xfrm>
            <a:off x="2420937" y="421957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</a:t>
            </a:r>
            <a:endParaRPr/>
          </a:p>
        </p:txBody>
      </p:sp>
      <p:sp>
        <p:nvSpPr>
          <p:cNvPr id="5720" name="Google Shape;5720;p120"/>
          <p:cNvSpPr txBox="1"/>
          <p:nvPr/>
        </p:nvSpPr>
        <p:spPr>
          <a:xfrm>
            <a:off x="2706687" y="421957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</a:t>
            </a:r>
            <a:endParaRPr/>
          </a:p>
        </p:txBody>
      </p:sp>
      <p:sp>
        <p:nvSpPr>
          <p:cNvPr id="5721" name="Google Shape;5721;p120"/>
          <p:cNvSpPr txBox="1"/>
          <p:nvPr/>
        </p:nvSpPr>
        <p:spPr>
          <a:xfrm>
            <a:off x="3713162" y="3001962"/>
            <a:ext cx="23812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MON</a:t>
            </a:r>
            <a:endParaRPr/>
          </a:p>
        </p:txBody>
      </p:sp>
      <p:sp>
        <p:nvSpPr>
          <p:cNvPr id="5722" name="Google Shape;5722;p120"/>
          <p:cNvSpPr txBox="1"/>
          <p:nvPr/>
        </p:nvSpPr>
        <p:spPr>
          <a:xfrm>
            <a:off x="4027487" y="3001962"/>
            <a:ext cx="19050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TUE</a:t>
            </a:r>
            <a:endParaRPr/>
          </a:p>
        </p:txBody>
      </p:sp>
      <p:sp>
        <p:nvSpPr>
          <p:cNvPr id="5723" name="Google Shape;5723;p120"/>
          <p:cNvSpPr txBox="1"/>
          <p:nvPr/>
        </p:nvSpPr>
        <p:spPr>
          <a:xfrm>
            <a:off x="4303712" y="3001962"/>
            <a:ext cx="21907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WED</a:t>
            </a:r>
            <a:endParaRPr/>
          </a:p>
        </p:txBody>
      </p:sp>
      <p:sp>
        <p:nvSpPr>
          <p:cNvPr id="5724" name="Google Shape;5724;p120"/>
          <p:cNvSpPr txBox="1"/>
          <p:nvPr/>
        </p:nvSpPr>
        <p:spPr>
          <a:xfrm>
            <a:off x="4597400" y="3001962"/>
            <a:ext cx="20955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THU</a:t>
            </a:r>
            <a:endParaRPr/>
          </a:p>
        </p:txBody>
      </p:sp>
      <p:sp>
        <p:nvSpPr>
          <p:cNvPr id="5725" name="Google Shape;5725;p120"/>
          <p:cNvSpPr txBox="1"/>
          <p:nvPr/>
        </p:nvSpPr>
        <p:spPr>
          <a:xfrm>
            <a:off x="4911725" y="3001962"/>
            <a:ext cx="16192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FRI</a:t>
            </a:r>
            <a:endParaRPr/>
          </a:p>
        </p:txBody>
      </p:sp>
      <p:sp>
        <p:nvSpPr>
          <p:cNvPr id="5726" name="Google Shape;5726;p120"/>
          <p:cNvSpPr txBox="1"/>
          <p:nvPr/>
        </p:nvSpPr>
        <p:spPr>
          <a:xfrm>
            <a:off x="5178425" y="3001962"/>
            <a:ext cx="18097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SAT</a:t>
            </a:r>
            <a:endParaRPr/>
          </a:p>
        </p:txBody>
      </p:sp>
      <p:sp>
        <p:nvSpPr>
          <p:cNvPr id="5727" name="Google Shape;5727;p120"/>
          <p:cNvSpPr txBox="1"/>
          <p:nvPr/>
        </p:nvSpPr>
        <p:spPr>
          <a:xfrm>
            <a:off x="5453062" y="3001962"/>
            <a:ext cx="20955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SUN</a:t>
            </a:r>
            <a:endParaRPr/>
          </a:p>
        </p:txBody>
      </p:sp>
      <p:sp>
        <p:nvSpPr>
          <p:cNvPr id="5728" name="Google Shape;5728;p120"/>
          <p:cNvSpPr txBox="1"/>
          <p:nvPr/>
        </p:nvSpPr>
        <p:spPr>
          <a:xfrm>
            <a:off x="3760787" y="31734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30</a:t>
            </a:r>
            <a:endParaRPr/>
          </a:p>
        </p:txBody>
      </p:sp>
      <p:sp>
        <p:nvSpPr>
          <p:cNvPr id="5729" name="Google Shape;5729;p120"/>
          <p:cNvSpPr txBox="1"/>
          <p:nvPr/>
        </p:nvSpPr>
        <p:spPr>
          <a:xfrm>
            <a:off x="4075112" y="31734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</a:t>
            </a:r>
            <a:endParaRPr/>
          </a:p>
        </p:txBody>
      </p:sp>
      <p:sp>
        <p:nvSpPr>
          <p:cNvPr id="5730" name="Google Shape;5730;p120"/>
          <p:cNvSpPr txBox="1"/>
          <p:nvPr/>
        </p:nvSpPr>
        <p:spPr>
          <a:xfrm>
            <a:off x="4360862" y="31734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</a:t>
            </a:r>
            <a:endParaRPr/>
          </a:p>
        </p:txBody>
      </p:sp>
      <p:sp>
        <p:nvSpPr>
          <p:cNvPr id="5731" name="Google Shape;5731;p120"/>
          <p:cNvSpPr txBox="1"/>
          <p:nvPr/>
        </p:nvSpPr>
        <p:spPr>
          <a:xfrm>
            <a:off x="4645025" y="31734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</a:t>
            </a:r>
            <a:endParaRPr/>
          </a:p>
        </p:txBody>
      </p:sp>
      <p:sp>
        <p:nvSpPr>
          <p:cNvPr id="5732" name="Google Shape;5732;p120"/>
          <p:cNvSpPr txBox="1"/>
          <p:nvPr/>
        </p:nvSpPr>
        <p:spPr>
          <a:xfrm>
            <a:off x="4940300" y="31734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</a:t>
            </a:r>
            <a:endParaRPr/>
          </a:p>
        </p:txBody>
      </p:sp>
      <p:sp>
        <p:nvSpPr>
          <p:cNvPr id="5733" name="Google Shape;5733;p120"/>
          <p:cNvSpPr txBox="1"/>
          <p:nvPr/>
        </p:nvSpPr>
        <p:spPr>
          <a:xfrm>
            <a:off x="5226050" y="31734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</a:t>
            </a:r>
            <a:endParaRPr/>
          </a:p>
        </p:txBody>
      </p:sp>
      <p:sp>
        <p:nvSpPr>
          <p:cNvPr id="5734" name="Google Shape;5734;p120"/>
          <p:cNvSpPr txBox="1"/>
          <p:nvPr/>
        </p:nvSpPr>
        <p:spPr>
          <a:xfrm>
            <a:off x="5510212" y="31734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</a:t>
            </a:r>
            <a:endParaRPr/>
          </a:p>
        </p:txBody>
      </p:sp>
      <p:sp>
        <p:nvSpPr>
          <p:cNvPr id="5735" name="Google Shape;5735;p120"/>
          <p:cNvSpPr txBox="1"/>
          <p:nvPr/>
        </p:nvSpPr>
        <p:spPr>
          <a:xfrm>
            <a:off x="3798887" y="33829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7</a:t>
            </a:r>
            <a:endParaRPr/>
          </a:p>
        </p:txBody>
      </p:sp>
      <p:sp>
        <p:nvSpPr>
          <p:cNvPr id="5736" name="Google Shape;5736;p120"/>
          <p:cNvSpPr txBox="1"/>
          <p:nvPr/>
        </p:nvSpPr>
        <p:spPr>
          <a:xfrm>
            <a:off x="4075112" y="33829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8</a:t>
            </a:r>
            <a:endParaRPr/>
          </a:p>
        </p:txBody>
      </p:sp>
      <p:sp>
        <p:nvSpPr>
          <p:cNvPr id="5737" name="Google Shape;5737;p120"/>
          <p:cNvSpPr txBox="1"/>
          <p:nvPr/>
        </p:nvSpPr>
        <p:spPr>
          <a:xfrm>
            <a:off x="4360862" y="33829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9</a:t>
            </a:r>
            <a:endParaRPr/>
          </a:p>
        </p:txBody>
      </p:sp>
      <p:sp>
        <p:nvSpPr>
          <p:cNvPr id="5738" name="Google Shape;5738;p120"/>
          <p:cNvSpPr txBox="1"/>
          <p:nvPr/>
        </p:nvSpPr>
        <p:spPr>
          <a:xfrm>
            <a:off x="4616450" y="33829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10</a:t>
            </a:r>
            <a:endParaRPr/>
          </a:p>
        </p:txBody>
      </p:sp>
      <p:sp>
        <p:nvSpPr>
          <p:cNvPr id="5739" name="Google Shape;5739;p120"/>
          <p:cNvSpPr txBox="1"/>
          <p:nvPr/>
        </p:nvSpPr>
        <p:spPr>
          <a:xfrm>
            <a:off x="4902200" y="33829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11</a:t>
            </a:r>
            <a:endParaRPr/>
          </a:p>
        </p:txBody>
      </p:sp>
      <p:sp>
        <p:nvSpPr>
          <p:cNvPr id="5740" name="Google Shape;5740;p120"/>
          <p:cNvSpPr txBox="1"/>
          <p:nvPr/>
        </p:nvSpPr>
        <p:spPr>
          <a:xfrm>
            <a:off x="5187950" y="33829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12</a:t>
            </a:r>
            <a:endParaRPr/>
          </a:p>
        </p:txBody>
      </p:sp>
      <p:sp>
        <p:nvSpPr>
          <p:cNvPr id="5741" name="Google Shape;5741;p120"/>
          <p:cNvSpPr txBox="1"/>
          <p:nvPr/>
        </p:nvSpPr>
        <p:spPr>
          <a:xfrm>
            <a:off x="5472112" y="33829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13</a:t>
            </a:r>
            <a:endParaRPr/>
          </a:p>
        </p:txBody>
      </p:sp>
      <p:sp>
        <p:nvSpPr>
          <p:cNvPr id="5742" name="Google Shape;5742;p120"/>
          <p:cNvSpPr txBox="1"/>
          <p:nvPr/>
        </p:nvSpPr>
        <p:spPr>
          <a:xfrm>
            <a:off x="3760787" y="35909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14</a:t>
            </a:r>
            <a:endParaRPr/>
          </a:p>
        </p:txBody>
      </p:sp>
      <p:sp>
        <p:nvSpPr>
          <p:cNvPr id="5743" name="Google Shape;5743;p120"/>
          <p:cNvSpPr txBox="1"/>
          <p:nvPr/>
        </p:nvSpPr>
        <p:spPr>
          <a:xfrm>
            <a:off x="4046537" y="35909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15</a:t>
            </a:r>
            <a:endParaRPr/>
          </a:p>
        </p:txBody>
      </p:sp>
      <p:sp>
        <p:nvSpPr>
          <p:cNvPr id="5744" name="Google Shape;5744;p120"/>
          <p:cNvSpPr txBox="1"/>
          <p:nvPr/>
        </p:nvSpPr>
        <p:spPr>
          <a:xfrm>
            <a:off x="4332287" y="35909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16</a:t>
            </a:r>
            <a:endParaRPr/>
          </a:p>
        </p:txBody>
      </p:sp>
      <p:sp>
        <p:nvSpPr>
          <p:cNvPr id="5745" name="Google Shape;5745;p120"/>
          <p:cNvSpPr txBox="1"/>
          <p:nvPr/>
        </p:nvSpPr>
        <p:spPr>
          <a:xfrm>
            <a:off x="4616450" y="35909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17</a:t>
            </a:r>
            <a:endParaRPr/>
          </a:p>
        </p:txBody>
      </p:sp>
      <p:sp>
        <p:nvSpPr>
          <p:cNvPr id="5746" name="Google Shape;5746;p120"/>
          <p:cNvSpPr txBox="1"/>
          <p:nvPr/>
        </p:nvSpPr>
        <p:spPr>
          <a:xfrm>
            <a:off x="4902200" y="35909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18</a:t>
            </a:r>
            <a:endParaRPr/>
          </a:p>
        </p:txBody>
      </p:sp>
      <p:sp>
        <p:nvSpPr>
          <p:cNvPr id="5747" name="Google Shape;5747;p120"/>
          <p:cNvSpPr txBox="1"/>
          <p:nvPr/>
        </p:nvSpPr>
        <p:spPr>
          <a:xfrm>
            <a:off x="5187950" y="35909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19</a:t>
            </a:r>
            <a:endParaRPr/>
          </a:p>
        </p:txBody>
      </p:sp>
      <p:sp>
        <p:nvSpPr>
          <p:cNvPr id="5748" name="Google Shape;5748;p120"/>
          <p:cNvSpPr txBox="1"/>
          <p:nvPr/>
        </p:nvSpPr>
        <p:spPr>
          <a:xfrm>
            <a:off x="5472112" y="35909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20</a:t>
            </a:r>
            <a:endParaRPr/>
          </a:p>
        </p:txBody>
      </p:sp>
      <p:sp>
        <p:nvSpPr>
          <p:cNvPr id="5749" name="Google Shape;5749;p120"/>
          <p:cNvSpPr txBox="1"/>
          <p:nvPr/>
        </p:nvSpPr>
        <p:spPr>
          <a:xfrm>
            <a:off x="3760787" y="380047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21</a:t>
            </a:r>
            <a:endParaRPr/>
          </a:p>
        </p:txBody>
      </p:sp>
      <p:sp>
        <p:nvSpPr>
          <p:cNvPr id="5750" name="Google Shape;5750;p120"/>
          <p:cNvSpPr txBox="1"/>
          <p:nvPr/>
        </p:nvSpPr>
        <p:spPr>
          <a:xfrm>
            <a:off x="4046537" y="380047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22</a:t>
            </a:r>
            <a:endParaRPr/>
          </a:p>
        </p:txBody>
      </p:sp>
      <p:sp>
        <p:nvSpPr>
          <p:cNvPr id="5751" name="Google Shape;5751;p120"/>
          <p:cNvSpPr txBox="1"/>
          <p:nvPr/>
        </p:nvSpPr>
        <p:spPr>
          <a:xfrm>
            <a:off x="4332287" y="380047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23</a:t>
            </a:r>
            <a:endParaRPr/>
          </a:p>
        </p:txBody>
      </p:sp>
      <p:sp>
        <p:nvSpPr>
          <p:cNvPr id="5752" name="Google Shape;5752;p120"/>
          <p:cNvSpPr txBox="1"/>
          <p:nvPr/>
        </p:nvSpPr>
        <p:spPr>
          <a:xfrm>
            <a:off x="4616450" y="380047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24</a:t>
            </a:r>
            <a:endParaRPr/>
          </a:p>
        </p:txBody>
      </p:sp>
      <p:sp>
        <p:nvSpPr>
          <p:cNvPr id="5753" name="Google Shape;5753;p120"/>
          <p:cNvSpPr txBox="1"/>
          <p:nvPr/>
        </p:nvSpPr>
        <p:spPr>
          <a:xfrm>
            <a:off x="4902200" y="380047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25</a:t>
            </a:r>
            <a:endParaRPr/>
          </a:p>
        </p:txBody>
      </p:sp>
      <p:sp>
        <p:nvSpPr>
          <p:cNvPr id="5754" name="Google Shape;5754;p120"/>
          <p:cNvSpPr txBox="1"/>
          <p:nvPr/>
        </p:nvSpPr>
        <p:spPr>
          <a:xfrm>
            <a:off x="5187950" y="380047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26</a:t>
            </a:r>
            <a:endParaRPr/>
          </a:p>
        </p:txBody>
      </p:sp>
      <p:sp>
        <p:nvSpPr>
          <p:cNvPr id="5755" name="Google Shape;5755;p120"/>
          <p:cNvSpPr txBox="1"/>
          <p:nvPr/>
        </p:nvSpPr>
        <p:spPr>
          <a:xfrm>
            <a:off x="5472112" y="380047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27</a:t>
            </a:r>
            <a:endParaRPr/>
          </a:p>
        </p:txBody>
      </p:sp>
      <p:sp>
        <p:nvSpPr>
          <p:cNvPr id="5756" name="Google Shape;5756;p120"/>
          <p:cNvSpPr txBox="1"/>
          <p:nvPr/>
        </p:nvSpPr>
        <p:spPr>
          <a:xfrm>
            <a:off x="3760787" y="40100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28</a:t>
            </a:r>
            <a:endParaRPr/>
          </a:p>
        </p:txBody>
      </p:sp>
      <p:sp>
        <p:nvSpPr>
          <p:cNvPr id="5757" name="Google Shape;5757;p120"/>
          <p:cNvSpPr txBox="1"/>
          <p:nvPr/>
        </p:nvSpPr>
        <p:spPr>
          <a:xfrm>
            <a:off x="4046537" y="40100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29</a:t>
            </a:r>
            <a:endParaRPr/>
          </a:p>
        </p:txBody>
      </p:sp>
      <p:sp>
        <p:nvSpPr>
          <p:cNvPr id="5758" name="Google Shape;5758;p120"/>
          <p:cNvSpPr txBox="1"/>
          <p:nvPr/>
        </p:nvSpPr>
        <p:spPr>
          <a:xfrm>
            <a:off x="4332287" y="40100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30</a:t>
            </a:r>
            <a:endParaRPr/>
          </a:p>
        </p:txBody>
      </p:sp>
      <p:sp>
        <p:nvSpPr>
          <p:cNvPr id="5759" name="Google Shape;5759;p120"/>
          <p:cNvSpPr txBox="1"/>
          <p:nvPr/>
        </p:nvSpPr>
        <p:spPr>
          <a:xfrm>
            <a:off x="4645025" y="401002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</a:t>
            </a:r>
            <a:endParaRPr/>
          </a:p>
        </p:txBody>
      </p:sp>
      <p:sp>
        <p:nvSpPr>
          <p:cNvPr id="5760" name="Google Shape;5760;p120"/>
          <p:cNvSpPr txBox="1"/>
          <p:nvPr/>
        </p:nvSpPr>
        <p:spPr>
          <a:xfrm>
            <a:off x="4940300" y="401002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</a:t>
            </a:r>
            <a:endParaRPr/>
          </a:p>
        </p:txBody>
      </p:sp>
      <p:sp>
        <p:nvSpPr>
          <p:cNvPr id="5761" name="Google Shape;5761;p120"/>
          <p:cNvSpPr txBox="1"/>
          <p:nvPr/>
        </p:nvSpPr>
        <p:spPr>
          <a:xfrm>
            <a:off x="5226050" y="401002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</a:t>
            </a:r>
            <a:endParaRPr/>
          </a:p>
        </p:txBody>
      </p:sp>
      <p:sp>
        <p:nvSpPr>
          <p:cNvPr id="5762" name="Google Shape;5762;p120"/>
          <p:cNvSpPr txBox="1"/>
          <p:nvPr/>
        </p:nvSpPr>
        <p:spPr>
          <a:xfrm>
            <a:off x="5510212" y="401002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</a:t>
            </a:r>
            <a:endParaRPr/>
          </a:p>
        </p:txBody>
      </p:sp>
      <p:sp>
        <p:nvSpPr>
          <p:cNvPr id="5763" name="Google Shape;5763;p120"/>
          <p:cNvSpPr txBox="1"/>
          <p:nvPr/>
        </p:nvSpPr>
        <p:spPr>
          <a:xfrm>
            <a:off x="3798887" y="421957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</a:t>
            </a:r>
            <a:endParaRPr/>
          </a:p>
        </p:txBody>
      </p:sp>
      <p:sp>
        <p:nvSpPr>
          <p:cNvPr id="5764" name="Google Shape;5764;p120"/>
          <p:cNvSpPr txBox="1"/>
          <p:nvPr/>
        </p:nvSpPr>
        <p:spPr>
          <a:xfrm>
            <a:off x="4075112" y="421957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</a:t>
            </a:r>
            <a:endParaRPr/>
          </a:p>
        </p:txBody>
      </p:sp>
      <p:sp>
        <p:nvSpPr>
          <p:cNvPr id="5765" name="Google Shape;5765;p120"/>
          <p:cNvSpPr txBox="1"/>
          <p:nvPr/>
        </p:nvSpPr>
        <p:spPr>
          <a:xfrm>
            <a:off x="4360862" y="421957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7</a:t>
            </a:r>
            <a:endParaRPr/>
          </a:p>
        </p:txBody>
      </p:sp>
      <p:sp>
        <p:nvSpPr>
          <p:cNvPr id="5766" name="Google Shape;5766;p120"/>
          <p:cNvSpPr txBox="1"/>
          <p:nvPr/>
        </p:nvSpPr>
        <p:spPr>
          <a:xfrm>
            <a:off x="4645025" y="421957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8</a:t>
            </a:r>
            <a:endParaRPr/>
          </a:p>
        </p:txBody>
      </p:sp>
      <p:sp>
        <p:nvSpPr>
          <p:cNvPr id="5767" name="Google Shape;5767;p120"/>
          <p:cNvSpPr txBox="1"/>
          <p:nvPr/>
        </p:nvSpPr>
        <p:spPr>
          <a:xfrm>
            <a:off x="4940300" y="421957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9</a:t>
            </a:r>
            <a:endParaRPr/>
          </a:p>
        </p:txBody>
      </p:sp>
      <p:sp>
        <p:nvSpPr>
          <p:cNvPr id="5768" name="Google Shape;5768;p120"/>
          <p:cNvSpPr txBox="1"/>
          <p:nvPr/>
        </p:nvSpPr>
        <p:spPr>
          <a:xfrm>
            <a:off x="5187950" y="421957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10</a:t>
            </a:r>
            <a:endParaRPr/>
          </a:p>
        </p:txBody>
      </p:sp>
      <p:sp>
        <p:nvSpPr>
          <p:cNvPr id="5769" name="Google Shape;5769;p120"/>
          <p:cNvSpPr txBox="1"/>
          <p:nvPr/>
        </p:nvSpPr>
        <p:spPr>
          <a:xfrm>
            <a:off x="5472112" y="421957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11</a:t>
            </a:r>
            <a:endParaRPr/>
          </a:p>
        </p:txBody>
      </p:sp>
      <p:sp>
        <p:nvSpPr>
          <p:cNvPr id="5770" name="Google Shape;5770;p120"/>
          <p:cNvSpPr txBox="1"/>
          <p:nvPr/>
        </p:nvSpPr>
        <p:spPr>
          <a:xfrm>
            <a:off x="6518275" y="3001962"/>
            <a:ext cx="23812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MON</a:t>
            </a:r>
            <a:endParaRPr/>
          </a:p>
        </p:txBody>
      </p:sp>
      <p:sp>
        <p:nvSpPr>
          <p:cNvPr id="5771" name="Google Shape;5771;p120"/>
          <p:cNvSpPr txBox="1"/>
          <p:nvPr/>
        </p:nvSpPr>
        <p:spPr>
          <a:xfrm>
            <a:off x="6832600" y="3001962"/>
            <a:ext cx="19050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TUE</a:t>
            </a:r>
            <a:endParaRPr/>
          </a:p>
        </p:txBody>
      </p:sp>
      <p:sp>
        <p:nvSpPr>
          <p:cNvPr id="5772" name="Google Shape;5772;p120"/>
          <p:cNvSpPr txBox="1"/>
          <p:nvPr/>
        </p:nvSpPr>
        <p:spPr>
          <a:xfrm>
            <a:off x="7097712" y="3001962"/>
            <a:ext cx="21907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WED</a:t>
            </a:r>
            <a:endParaRPr/>
          </a:p>
        </p:txBody>
      </p:sp>
      <p:sp>
        <p:nvSpPr>
          <p:cNvPr id="5773" name="Google Shape;5773;p120"/>
          <p:cNvSpPr txBox="1"/>
          <p:nvPr/>
        </p:nvSpPr>
        <p:spPr>
          <a:xfrm>
            <a:off x="7392987" y="3001962"/>
            <a:ext cx="20955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THU</a:t>
            </a:r>
            <a:endParaRPr/>
          </a:p>
        </p:txBody>
      </p:sp>
      <p:sp>
        <p:nvSpPr>
          <p:cNvPr id="5774" name="Google Shape;5774;p120"/>
          <p:cNvSpPr txBox="1"/>
          <p:nvPr/>
        </p:nvSpPr>
        <p:spPr>
          <a:xfrm>
            <a:off x="7705725" y="3001962"/>
            <a:ext cx="16192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FRI</a:t>
            </a:r>
            <a:endParaRPr/>
          </a:p>
        </p:txBody>
      </p:sp>
      <p:sp>
        <p:nvSpPr>
          <p:cNvPr id="5775" name="Google Shape;5775;p120"/>
          <p:cNvSpPr txBox="1"/>
          <p:nvPr/>
        </p:nvSpPr>
        <p:spPr>
          <a:xfrm>
            <a:off x="7981950" y="3001962"/>
            <a:ext cx="18097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SAT</a:t>
            </a:r>
            <a:endParaRPr/>
          </a:p>
        </p:txBody>
      </p:sp>
      <p:sp>
        <p:nvSpPr>
          <p:cNvPr id="5776" name="Google Shape;5776;p120"/>
          <p:cNvSpPr txBox="1"/>
          <p:nvPr/>
        </p:nvSpPr>
        <p:spPr>
          <a:xfrm>
            <a:off x="8258175" y="3001962"/>
            <a:ext cx="20955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SUN</a:t>
            </a:r>
            <a:endParaRPr/>
          </a:p>
        </p:txBody>
      </p:sp>
      <p:sp>
        <p:nvSpPr>
          <p:cNvPr id="5777" name="Google Shape;5777;p120"/>
          <p:cNvSpPr txBox="1"/>
          <p:nvPr/>
        </p:nvSpPr>
        <p:spPr>
          <a:xfrm>
            <a:off x="6556375" y="31734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29</a:t>
            </a:r>
            <a:endParaRPr/>
          </a:p>
        </p:txBody>
      </p:sp>
      <p:sp>
        <p:nvSpPr>
          <p:cNvPr id="5778" name="Google Shape;5778;p120"/>
          <p:cNvSpPr txBox="1"/>
          <p:nvPr/>
        </p:nvSpPr>
        <p:spPr>
          <a:xfrm>
            <a:off x="6851650" y="31734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30</a:t>
            </a:r>
            <a:endParaRPr/>
          </a:p>
        </p:txBody>
      </p:sp>
      <p:sp>
        <p:nvSpPr>
          <p:cNvPr id="5779" name="Google Shape;5779;p120"/>
          <p:cNvSpPr txBox="1"/>
          <p:nvPr/>
        </p:nvSpPr>
        <p:spPr>
          <a:xfrm>
            <a:off x="7135812" y="31734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31</a:t>
            </a:r>
            <a:endParaRPr/>
          </a:p>
        </p:txBody>
      </p:sp>
      <p:sp>
        <p:nvSpPr>
          <p:cNvPr id="5780" name="Google Shape;5780;p120"/>
          <p:cNvSpPr txBox="1"/>
          <p:nvPr/>
        </p:nvSpPr>
        <p:spPr>
          <a:xfrm>
            <a:off x="7450137" y="31734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</a:t>
            </a:r>
            <a:endParaRPr/>
          </a:p>
        </p:txBody>
      </p:sp>
      <p:sp>
        <p:nvSpPr>
          <p:cNvPr id="5781" name="Google Shape;5781;p120"/>
          <p:cNvSpPr txBox="1"/>
          <p:nvPr/>
        </p:nvSpPr>
        <p:spPr>
          <a:xfrm>
            <a:off x="7743825" y="31734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</a:t>
            </a:r>
            <a:endParaRPr/>
          </a:p>
        </p:txBody>
      </p:sp>
      <p:sp>
        <p:nvSpPr>
          <p:cNvPr id="5782" name="Google Shape;5782;p120"/>
          <p:cNvSpPr txBox="1"/>
          <p:nvPr/>
        </p:nvSpPr>
        <p:spPr>
          <a:xfrm>
            <a:off x="8029575" y="31734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</a:t>
            </a:r>
            <a:endParaRPr/>
          </a:p>
        </p:txBody>
      </p:sp>
      <p:sp>
        <p:nvSpPr>
          <p:cNvPr id="5783" name="Google Shape;5783;p120"/>
          <p:cNvSpPr txBox="1"/>
          <p:nvPr/>
        </p:nvSpPr>
        <p:spPr>
          <a:xfrm>
            <a:off x="8315325" y="31734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</a:t>
            </a:r>
            <a:endParaRPr/>
          </a:p>
        </p:txBody>
      </p:sp>
      <p:sp>
        <p:nvSpPr>
          <p:cNvPr id="5784" name="Google Shape;5784;p120"/>
          <p:cNvSpPr txBox="1"/>
          <p:nvPr/>
        </p:nvSpPr>
        <p:spPr>
          <a:xfrm>
            <a:off x="6594475" y="33829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</a:t>
            </a:r>
            <a:endParaRPr/>
          </a:p>
        </p:txBody>
      </p:sp>
      <p:sp>
        <p:nvSpPr>
          <p:cNvPr id="5785" name="Google Shape;5785;p120"/>
          <p:cNvSpPr txBox="1"/>
          <p:nvPr/>
        </p:nvSpPr>
        <p:spPr>
          <a:xfrm>
            <a:off x="6878637" y="33829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</a:t>
            </a:r>
            <a:endParaRPr/>
          </a:p>
        </p:txBody>
      </p:sp>
      <p:sp>
        <p:nvSpPr>
          <p:cNvPr id="5786" name="Google Shape;5786;p120"/>
          <p:cNvSpPr txBox="1"/>
          <p:nvPr/>
        </p:nvSpPr>
        <p:spPr>
          <a:xfrm>
            <a:off x="7164387" y="33829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7</a:t>
            </a:r>
            <a:endParaRPr/>
          </a:p>
        </p:txBody>
      </p:sp>
      <p:sp>
        <p:nvSpPr>
          <p:cNvPr id="5787" name="Google Shape;5787;p120"/>
          <p:cNvSpPr txBox="1"/>
          <p:nvPr/>
        </p:nvSpPr>
        <p:spPr>
          <a:xfrm>
            <a:off x="7450137" y="33829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8</a:t>
            </a:r>
            <a:endParaRPr/>
          </a:p>
        </p:txBody>
      </p:sp>
      <p:sp>
        <p:nvSpPr>
          <p:cNvPr id="5788" name="Google Shape;5788;p120"/>
          <p:cNvSpPr txBox="1"/>
          <p:nvPr/>
        </p:nvSpPr>
        <p:spPr>
          <a:xfrm>
            <a:off x="7743825" y="33829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9</a:t>
            </a:r>
            <a:endParaRPr/>
          </a:p>
        </p:txBody>
      </p:sp>
      <p:sp>
        <p:nvSpPr>
          <p:cNvPr id="5789" name="Google Shape;5789;p120"/>
          <p:cNvSpPr txBox="1"/>
          <p:nvPr/>
        </p:nvSpPr>
        <p:spPr>
          <a:xfrm>
            <a:off x="7991475" y="33829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10</a:t>
            </a:r>
            <a:endParaRPr/>
          </a:p>
        </p:txBody>
      </p:sp>
      <p:sp>
        <p:nvSpPr>
          <p:cNvPr id="5790" name="Google Shape;5790;p120"/>
          <p:cNvSpPr txBox="1"/>
          <p:nvPr/>
        </p:nvSpPr>
        <p:spPr>
          <a:xfrm>
            <a:off x="8286750" y="33829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11</a:t>
            </a:r>
            <a:endParaRPr/>
          </a:p>
        </p:txBody>
      </p:sp>
      <p:sp>
        <p:nvSpPr>
          <p:cNvPr id="5791" name="Google Shape;5791;p120"/>
          <p:cNvSpPr txBox="1"/>
          <p:nvPr/>
        </p:nvSpPr>
        <p:spPr>
          <a:xfrm>
            <a:off x="6556375" y="35909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12</a:t>
            </a:r>
            <a:endParaRPr/>
          </a:p>
        </p:txBody>
      </p:sp>
      <p:sp>
        <p:nvSpPr>
          <p:cNvPr id="5792" name="Google Shape;5792;p120"/>
          <p:cNvSpPr txBox="1"/>
          <p:nvPr/>
        </p:nvSpPr>
        <p:spPr>
          <a:xfrm>
            <a:off x="6851650" y="35909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13</a:t>
            </a:r>
            <a:endParaRPr/>
          </a:p>
        </p:txBody>
      </p:sp>
      <p:sp>
        <p:nvSpPr>
          <p:cNvPr id="5793" name="Google Shape;5793;p120"/>
          <p:cNvSpPr txBox="1"/>
          <p:nvPr/>
        </p:nvSpPr>
        <p:spPr>
          <a:xfrm>
            <a:off x="7135812" y="35909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14</a:t>
            </a:r>
            <a:endParaRPr/>
          </a:p>
        </p:txBody>
      </p:sp>
      <p:sp>
        <p:nvSpPr>
          <p:cNvPr id="5794" name="Google Shape;5794;p120"/>
          <p:cNvSpPr txBox="1"/>
          <p:nvPr/>
        </p:nvSpPr>
        <p:spPr>
          <a:xfrm>
            <a:off x="7421562" y="35909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15</a:t>
            </a:r>
            <a:endParaRPr/>
          </a:p>
        </p:txBody>
      </p:sp>
      <p:sp>
        <p:nvSpPr>
          <p:cNvPr id="5795" name="Google Shape;5795;p120"/>
          <p:cNvSpPr txBox="1"/>
          <p:nvPr/>
        </p:nvSpPr>
        <p:spPr>
          <a:xfrm>
            <a:off x="7705725" y="35909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16</a:t>
            </a:r>
            <a:endParaRPr/>
          </a:p>
        </p:txBody>
      </p:sp>
      <p:sp>
        <p:nvSpPr>
          <p:cNvPr id="5796" name="Google Shape;5796;p120"/>
          <p:cNvSpPr txBox="1"/>
          <p:nvPr/>
        </p:nvSpPr>
        <p:spPr>
          <a:xfrm>
            <a:off x="7991475" y="35909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17</a:t>
            </a:r>
            <a:endParaRPr/>
          </a:p>
        </p:txBody>
      </p:sp>
      <p:sp>
        <p:nvSpPr>
          <p:cNvPr id="5797" name="Google Shape;5797;p120"/>
          <p:cNvSpPr txBox="1"/>
          <p:nvPr/>
        </p:nvSpPr>
        <p:spPr>
          <a:xfrm>
            <a:off x="8286750" y="35909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18</a:t>
            </a:r>
            <a:endParaRPr/>
          </a:p>
        </p:txBody>
      </p:sp>
      <p:sp>
        <p:nvSpPr>
          <p:cNvPr id="5798" name="Google Shape;5798;p120"/>
          <p:cNvSpPr txBox="1"/>
          <p:nvPr/>
        </p:nvSpPr>
        <p:spPr>
          <a:xfrm>
            <a:off x="6556375" y="380047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19</a:t>
            </a:r>
            <a:endParaRPr/>
          </a:p>
        </p:txBody>
      </p:sp>
      <p:sp>
        <p:nvSpPr>
          <p:cNvPr id="5799" name="Google Shape;5799;p120"/>
          <p:cNvSpPr txBox="1"/>
          <p:nvPr/>
        </p:nvSpPr>
        <p:spPr>
          <a:xfrm>
            <a:off x="6851650" y="380047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20</a:t>
            </a:r>
            <a:endParaRPr/>
          </a:p>
        </p:txBody>
      </p:sp>
      <p:sp>
        <p:nvSpPr>
          <p:cNvPr id="5800" name="Google Shape;5800;p120"/>
          <p:cNvSpPr txBox="1"/>
          <p:nvPr/>
        </p:nvSpPr>
        <p:spPr>
          <a:xfrm>
            <a:off x="7135812" y="380047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21</a:t>
            </a:r>
            <a:endParaRPr/>
          </a:p>
        </p:txBody>
      </p:sp>
      <p:sp>
        <p:nvSpPr>
          <p:cNvPr id="5801" name="Google Shape;5801;p120"/>
          <p:cNvSpPr txBox="1"/>
          <p:nvPr/>
        </p:nvSpPr>
        <p:spPr>
          <a:xfrm>
            <a:off x="7421562" y="380047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22</a:t>
            </a:r>
            <a:endParaRPr/>
          </a:p>
        </p:txBody>
      </p:sp>
      <p:sp>
        <p:nvSpPr>
          <p:cNvPr id="5802" name="Google Shape;5802;p120"/>
          <p:cNvSpPr txBox="1"/>
          <p:nvPr/>
        </p:nvSpPr>
        <p:spPr>
          <a:xfrm>
            <a:off x="7705725" y="380047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23</a:t>
            </a:r>
            <a:endParaRPr/>
          </a:p>
        </p:txBody>
      </p:sp>
      <p:sp>
        <p:nvSpPr>
          <p:cNvPr id="5803" name="Google Shape;5803;p120"/>
          <p:cNvSpPr txBox="1"/>
          <p:nvPr/>
        </p:nvSpPr>
        <p:spPr>
          <a:xfrm>
            <a:off x="7991475" y="380047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24</a:t>
            </a:r>
            <a:endParaRPr/>
          </a:p>
        </p:txBody>
      </p:sp>
      <p:sp>
        <p:nvSpPr>
          <p:cNvPr id="5804" name="Google Shape;5804;p120"/>
          <p:cNvSpPr txBox="1"/>
          <p:nvPr/>
        </p:nvSpPr>
        <p:spPr>
          <a:xfrm>
            <a:off x="8286750" y="380047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25</a:t>
            </a:r>
            <a:endParaRPr/>
          </a:p>
        </p:txBody>
      </p:sp>
      <p:sp>
        <p:nvSpPr>
          <p:cNvPr id="5805" name="Google Shape;5805;p120"/>
          <p:cNvSpPr txBox="1"/>
          <p:nvPr/>
        </p:nvSpPr>
        <p:spPr>
          <a:xfrm>
            <a:off x="6556375" y="40100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26</a:t>
            </a:r>
            <a:endParaRPr/>
          </a:p>
        </p:txBody>
      </p:sp>
      <p:sp>
        <p:nvSpPr>
          <p:cNvPr id="5806" name="Google Shape;5806;p120"/>
          <p:cNvSpPr txBox="1"/>
          <p:nvPr/>
        </p:nvSpPr>
        <p:spPr>
          <a:xfrm>
            <a:off x="6851650" y="40100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27</a:t>
            </a:r>
            <a:endParaRPr/>
          </a:p>
        </p:txBody>
      </p:sp>
      <p:sp>
        <p:nvSpPr>
          <p:cNvPr id="5807" name="Google Shape;5807;p120"/>
          <p:cNvSpPr txBox="1"/>
          <p:nvPr/>
        </p:nvSpPr>
        <p:spPr>
          <a:xfrm>
            <a:off x="7135812" y="40100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28</a:t>
            </a:r>
            <a:endParaRPr/>
          </a:p>
        </p:txBody>
      </p:sp>
      <p:sp>
        <p:nvSpPr>
          <p:cNvPr id="5808" name="Google Shape;5808;p120"/>
          <p:cNvSpPr txBox="1"/>
          <p:nvPr/>
        </p:nvSpPr>
        <p:spPr>
          <a:xfrm>
            <a:off x="7421562" y="40100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29</a:t>
            </a:r>
            <a:endParaRPr/>
          </a:p>
        </p:txBody>
      </p:sp>
      <p:sp>
        <p:nvSpPr>
          <p:cNvPr id="5809" name="Google Shape;5809;p120"/>
          <p:cNvSpPr txBox="1"/>
          <p:nvPr/>
        </p:nvSpPr>
        <p:spPr>
          <a:xfrm>
            <a:off x="7705725" y="40100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30</a:t>
            </a:r>
            <a:endParaRPr/>
          </a:p>
        </p:txBody>
      </p:sp>
      <p:sp>
        <p:nvSpPr>
          <p:cNvPr id="5810" name="Google Shape;5810;p120"/>
          <p:cNvSpPr txBox="1"/>
          <p:nvPr/>
        </p:nvSpPr>
        <p:spPr>
          <a:xfrm>
            <a:off x="7991475" y="40100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31</a:t>
            </a:r>
            <a:endParaRPr/>
          </a:p>
        </p:txBody>
      </p:sp>
      <p:sp>
        <p:nvSpPr>
          <p:cNvPr id="5811" name="Google Shape;5811;p120"/>
          <p:cNvSpPr txBox="1"/>
          <p:nvPr/>
        </p:nvSpPr>
        <p:spPr>
          <a:xfrm>
            <a:off x="8315325" y="401002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</a:t>
            </a:r>
            <a:endParaRPr/>
          </a:p>
        </p:txBody>
      </p:sp>
      <p:sp>
        <p:nvSpPr>
          <p:cNvPr id="5812" name="Google Shape;5812;p120"/>
          <p:cNvSpPr txBox="1"/>
          <p:nvPr/>
        </p:nvSpPr>
        <p:spPr>
          <a:xfrm>
            <a:off x="6594475" y="42291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</a:t>
            </a:r>
            <a:endParaRPr/>
          </a:p>
        </p:txBody>
      </p:sp>
      <p:sp>
        <p:nvSpPr>
          <p:cNvPr id="5813" name="Google Shape;5813;p120"/>
          <p:cNvSpPr txBox="1"/>
          <p:nvPr/>
        </p:nvSpPr>
        <p:spPr>
          <a:xfrm>
            <a:off x="6878637" y="42291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</a:t>
            </a:r>
            <a:endParaRPr/>
          </a:p>
        </p:txBody>
      </p:sp>
      <p:sp>
        <p:nvSpPr>
          <p:cNvPr id="5814" name="Google Shape;5814;p120"/>
          <p:cNvSpPr txBox="1"/>
          <p:nvPr/>
        </p:nvSpPr>
        <p:spPr>
          <a:xfrm>
            <a:off x="7164387" y="42291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</a:t>
            </a:r>
            <a:endParaRPr/>
          </a:p>
        </p:txBody>
      </p:sp>
      <p:sp>
        <p:nvSpPr>
          <p:cNvPr id="5815" name="Google Shape;5815;p120"/>
          <p:cNvSpPr txBox="1"/>
          <p:nvPr/>
        </p:nvSpPr>
        <p:spPr>
          <a:xfrm>
            <a:off x="7450137" y="42291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</a:t>
            </a:r>
            <a:endParaRPr/>
          </a:p>
        </p:txBody>
      </p:sp>
      <p:sp>
        <p:nvSpPr>
          <p:cNvPr id="5816" name="Google Shape;5816;p120"/>
          <p:cNvSpPr txBox="1"/>
          <p:nvPr/>
        </p:nvSpPr>
        <p:spPr>
          <a:xfrm>
            <a:off x="7743825" y="42291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</a:t>
            </a:r>
            <a:endParaRPr/>
          </a:p>
        </p:txBody>
      </p:sp>
      <p:sp>
        <p:nvSpPr>
          <p:cNvPr id="5817" name="Google Shape;5817;p120"/>
          <p:cNvSpPr txBox="1"/>
          <p:nvPr/>
        </p:nvSpPr>
        <p:spPr>
          <a:xfrm>
            <a:off x="8029575" y="42291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7</a:t>
            </a:r>
            <a:endParaRPr/>
          </a:p>
        </p:txBody>
      </p:sp>
      <p:sp>
        <p:nvSpPr>
          <p:cNvPr id="5818" name="Google Shape;5818;p120"/>
          <p:cNvSpPr txBox="1"/>
          <p:nvPr/>
        </p:nvSpPr>
        <p:spPr>
          <a:xfrm>
            <a:off x="8315325" y="42291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8</a:t>
            </a:r>
            <a:endParaRPr/>
          </a:p>
        </p:txBody>
      </p:sp>
      <p:sp>
        <p:nvSpPr>
          <p:cNvPr id="5819" name="Google Shape;5819;p120"/>
          <p:cNvSpPr txBox="1"/>
          <p:nvPr/>
        </p:nvSpPr>
        <p:spPr>
          <a:xfrm>
            <a:off x="9321800" y="3001962"/>
            <a:ext cx="23812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MON</a:t>
            </a:r>
            <a:endParaRPr/>
          </a:p>
        </p:txBody>
      </p:sp>
      <p:sp>
        <p:nvSpPr>
          <p:cNvPr id="5820" name="Google Shape;5820;p120"/>
          <p:cNvSpPr txBox="1"/>
          <p:nvPr/>
        </p:nvSpPr>
        <p:spPr>
          <a:xfrm>
            <a:off x="9636125" y="3001962"/>
            <a:ext cx="19050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TUE</a:t>
            </a:r>
            <a:endParaRPr/>
          </a:p>
        </p:txBody>
      </p:sp>
      <p:sp>
        <p:nvSpPr>
          <p:cNvPr id="5821" name="Google Shape;5821;p120"/>
          <p:cNvSpPr txBox="1"/>
          <p:nvPr/>
        </p:nvSpPr>
        <p:spPr>
          <a:xfrm>
            <a:off x="9902825" y="3001962"/>
            <a:ext cx="21907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WED</a:t>
            </a:r>
            <a:endParaRPr/>
          </a:p>
        </p:txBody>
      </p:sp>
      <p:sp>
        <p:nvSpPr>
          <p:cNvPr id="5822" name="Google Shape;5822;p120"/>
          <p:cNvSpPr txBox="1"/>
          <p:nvPr/>
        </p:nvSpPr>
        <p:spPr>
          <a:xfrm>
            <a:off x="10196512" y="3001962"/>
            <a:ext cx="20955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THU</a:t>
            </a:r>
            <a:endParaRPr/>
          </a:p>
        </p:txBody>
      </p:sp>
      <p:sp>
        <p:nvSpPr>
          <p:cNvPr id="5823" name="Google Shape;5823;p120"/>
          <p:cNvSpPr txBox="1"/>
          <p:nvPr/>
        </p:nvSpPr>
        <p:spPr>
          <a:xfrm>
            <a:off x="10510837" y="3001962"/>
            <a:ext cx="16192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FRI</a:t>
            </a:r>
            <a:endParaRPr/>
          </a:p>
        </p:txBody>
      </p:sp>
      <p:sp>
        <p:nvSpPr>
          <p:cNvPr id="5824" name="Google Shape;5824;p120"/>
          <p:cNvSpPr txBox="1"/>
          <p:nvPr/>
        </p:nvSpPr>
        <p:spPr>
          <a:xfrm>
            <a:off x="10787062" y="3001962"/>
            <a:ext cx="18097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SAT</a:t>
            </a:r>
            <a:endParaRPr/>
          </a:p>
        </p:txBody>
      </p:sp>
      <p:sp>
        <p:nvSpPr>
          <p:cNvPr id="5825" name="Google Shape;5825;p120"/>
          <p:cNvSpPr txBox="1"/>
          <p:nvPr/>
        </p:nvSpPr>
        <p:spPr>
          <a:xfrm>
            <a:off x="11061700" y="3001962"/>
            <a:ext cx="20955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SUN</a:t>
            </a:r>
            <a:endParaRPr/>
          </a:p>
        </p:txBody>
      </p:sp>
      <p:sp>
        <p:nvSpPr>
          <p:cNvPr id="5826" name="Google Shape;5826;p120"/>
          <p:cNvSpPr txBox="1"/>
          <p:nvPr/>
        </p:nvSpPr>
        <p:spPr>
          <a:xfrm>
            <a:off x="9378950" y="31734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26</a:t>
            </a:r>
            <a:endParaRPr/>
          </a:p>
        </p:txBody>
      </p:sp>
      <p:sp>
        <p:nvSpPr>
          <p:cNvPr id="5827" name="Google Shape;5827;p120"/>
          <p:cNvSpPr txBox="1"/>
          <p:nvPr/>
        </p:nvSpPr>
        <p:spPr>
          <a:xfrm>
            <a:off x="9655175" y="31734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27</a:t>
            </a:r>
            <a:endParaRPr/>
          </a:p>
        </p:txBody>
      </p:sp>
      <p:sp>
        <p:nvSpPr>
          <p:cNvPr id="5828" name="Google Shape;5828;p120"/>
          <p:cNvSpPr txBox="1"/>
          <p:nvPr/>
        </p:nvSpPr>
        <p:spPr>
          <a:xfrm>
            <a:off x="9940925" y="31734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28</a:t>
            </a:r>
            <a:endParaRPr/>
          </a:p>
        </p:txBody>
      </p:sp>
      <p:sp>
        <p:nvSpPr>
          <p:cNvPr id="5829" name="Google Shape;5829;p120"/>
          <p:cNvSpPr txBox="1"/>
          <p:nvPr/>
        </p:nvSpPr>
        <p:spPr>
          <a:xfrm>
            <a:off x="10225087" y="31734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29</a:t>
            </a:r>
            <a:endParaRPr/>
          </a:p>
        </p:txBody>
      </p:sp>
      <p:sp>
        <p:nvSpPr>
          <p:cNvPr id="5830" name="Google Shape;5830;p120"/>
          <p:cNvSpPr txBox="1"/>
          <p:nvPr/>
        </p:nvSpPr>
        <p:spPr>
          <a:xfrm>
            <a:off x="10510837" y="31734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30</a:t>
            </a:r>
            <a:endParaRPr/>
          </a:p>
        </p:txBody>
      </p:sp>
      <p:sp>
        <p:nvSpPr>
          <p:cNvPr id="5831" name="Google Shape;5831;p120"/>
          <p:cNvSpPr txBox="1"/>
          <p:nvPr/>
        </p:nvSpPr>
        <p:spPr>
          <a:xfrm>
            <a:off x="10796587" y="31734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31</a:t>
            </a:r>
            <a:endParaRPr/>
          </a:p>
        </p:txBody>
      </p:sp>
      <p:sp>
        <p:nvSpPr>
          <p:cNvPr id="5832" name="Google Shape;5832;p120"/>
          <p:cNvSpPr txBox="1"/>
          <p:nvPr/>
        </p:nvSpPr>
        <p:spPr>
          <a:xfrm>
            <a:off x="11109325" y="31734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</a:t>
            </a:r>
            <a:endParaRPr/>
          </a:p>
        </p:txBody>
      </p:sp>
      <p:sp>
        <p:nvSpPr>
          <p:cNvPr id="5833" name="Google Shape;5833;p120"/>
          <p:cNvSpPr txBox="1"/>
          <p:nvPr/>
        </p:nvSpPr>
        <p:spPr>
          <a:xfrm>
            <a:off x="9407525" y="33829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</a:t>
            </a:r>
            <a:endParaRPr/>
          </a:p>
        </p:txBody>
      </p:sp>
      <p:sp>
        <p:nvSpPr>
          <p:cNvPr id="5834" name="Google Shape;5834;p120"/>
          <p:cNvSpPr txBox="1"/>
          <p:nvPr/>
        </p:nvSpPr>
        <p:spPr>
          <a:xfrm>
            <a:off x="9693275" y="33829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</a:t>
            </a:r>
            <a:endParaRPr/>
          </a:p>
        </p:txBody>
      </p:sp>
      <p:sp>
        <p:nvSpPr>
          <p:cNvPr id="5835" name="Google Shape;5835;p120"/>
          <p:cNvSpPr txBox="1"/>
          <p:nvPr/>
        </p:nvSpPr>
        <p:spPr>
          <a:xfrm>
            <a:off x="9979025" y="33829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</a:t>
            </a:r>
            <a:endParaRPr/>
          </a:p>
        </p:txBody>
      </p:sp>
      <p:sp>
        <p:nvSpPr>
          <p:cNvPr id="5836" name="Google Shape;5836;p120"/>
          <p:cNvSpPr txBox="1"/>
          <p:nvPr/>
        </p:nvSpPr>
        <p:spPr>
          <a:xfrm>
            <a:off x="10263187" y="33829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</a:t>
            </a:r>
            <a:endParaRPr/>
          </a:p>
        </p:txBody>
      </p:sp>
      <p:sp>
        <p:nvSpPr>
          <p:cNvPr id="5837" name="Google Shape;5837;p120"/>
          <p:cNvSpPr txBox="1"/>
          <p:nvPr/>
        </p:nvSpPr>
        <p:spPr>
          <a:xfrm>
            <a:off x="10539412" y="33829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</a:t>
            </a:r>
            <a:endParaRPr/>
          </a:p>
        </p:txBody>
      </p:sp>
      <p:sp>
        <p:nvSpPr>
          <p:cNvPr id="5838" name="Google Shape;5838;p120"/>
          <p:cNvSpPr txBox="1"/>
          <p:nvPr/>
        </p:nvSpPr>
        <p:spPr>
          <a:xfrm>
            <a:off x="10825162" y="33829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7</a:t>
            </a:r>
            <a:endParaRPr/>
          </a:p>
        </p:txBody>
      </p:sp>
      <p:sp>
        <p:nvSpPr>
          <p:cNvPr id="5839" name="Google Shape;5839;p120"/>
          <p:cNvSpPr txBox="1"/>
          <p:nvPr/>
        </p:nvSpPr>
        <p:spPr>
          <a:xfrm>
            <a:off x="11109325" y="33829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8</a:t>
            </a:r>
            <a:endParaRPr/>
          </a:p>
        </p:txBody>
      </p:sp>
      <p:sp>
        <p:nvSpPr>
          <p:cNvPr id="5840" name="Google Shape;5840;p120"/>
          <p:cNvSpPr txBox="1"/>
          <p:nvPr/>
        </p:nvSpPr>
        <p:spPr>
          <a:xfrm>
            <a:off x="9407525" y="359092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9</a:t>
            </a:r>
            <a:endParaRPr/>
          </a:p>
        </p:txBody>
      </p:sp>
      <p:sp>
        <p:nvSpPr>
          <p:cNvPr id="5841" name="Google Shape;5841;p120"/>
          <p:cNvSpPr txBox="1"/>
          <p:nvPr/>
        </p:nvSpPr>
        <p:spPr>
          <a:xfrm>
            <a:off x="9655175" y="35909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10</a:t>
            </a:r>
            <a:endParaRPr/>
          </a:p>
        </p:txBody>
      </p:sp>
      <p:sp>
        <p:nvSpPr>
          <p:cNvPr id="5842" name="Google Shape;5842;p120"/>
          <p:cNvSpPr txBox="1"/>
          <p:nvPr/>
        </p:nvSpPr>
        <p:spPr>
          <a:xfrm>
            <a:off x="9940925" y="35909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11</a:t>
            </a:r>
            <a:endParaRPr/>
          </a:p>
        </p:txBody>
      </p:sp>
      <p:sp>
        <p:nvSpPr>
          <p:cNvPr id="5843" name="Google Shape;5843;p120"/>
          <p:cNvSpPr txBox="1"/>
          <p:nvPr/>
        </p:nvSpPr>
        <p:spPr>
          <a:xfrm>
            <a:off x="10225087" y="35909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12</a:t>
            </a:r>
            <a:endParaRPr/>
          </a:p>
        </p:txBody>
      </p:sp>
      <p:sp>
        <p:nvSpPr>
          <p:cNvPr id="5844" name="Google Shape;5844;p120"/>
          <p:cNvSpPr txBox="1"/>
          <p:nvPr/>
        </p:nvSpPr>
        <p:spPr>
          <a:xfrm>
            <a:off x="10510837" y="35909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13</a:t>
            </a:r>
            <a:endParaRPr/>
          </a:p>
        </p:txBody>
      </p:sp>
      <p:sp>
        <p:nvSpPr>
          <p:cNvPr id="5845" name="Google Shape;5845;p120"/>
          <p:cNvSpPr txBox="1"/>
          <p:nvPr/>
        </p:nvSpPr>
        <p:spPr>
          <a:xfrm>
            <a:off x="10796587" y="35909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14</a:t>
            </a:r>
            <a:endParaRPr/>
          </a:p>
        </p:txBody>
      </p:sp>
      <p:sp>
        <p:nvSpPr>
          <p:cNvPr id="5846" name="Google Shape;5846;p120"/>
          <p:cNvSpPr txBox="1"/>
          <p:nvPr/>
        </p:nvSpPr>
        <p:spPr>
          <a:xfrm>
            <a:off x="11080750" y="35909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15</a:t>
            </a:r>
            <a:endParaRPr/>
          </a:p>
        </p:txBody>
      </p:sp>
      <p:sp>
        <p:nvSpPr>
          <p:cNvPr id="5847" name="Google Shape;5847;p120"/>
          <p:cNvSpPr txBox="1"/>
          <p:nvPr/>
        </p:nvSpPr>
        <p:spPr>
          <a:xfrm>
            <a:off x="9378950" y="380047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16</a:t>
            </a:r>
            <a:endParaRPr/>
          </a:p>
        </p:txBody>
      </p:sp>
      <p:sp>
        <p:nvSpPr>
          <p:cNvPr id="5848" name="Google Shape;5848;p120"/>
          <p:cNvSpPr txBox="1"/>
          <p:nvPr/>
        </p:nvSpPr>
        <p:spPr>
          <a:xfrm>
            <a:off x="9655175" y="380047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17</a:t>
            </a:r>
            <a:endParaRPr/>
          </a:p>
        </p:txBody>
      </p:sp>
      <p:sp>
        <p:nvSpPr>
          <p:cNvPr id="5849" name="Google Shape;5849;p120"/>
          <p:cNvSpPr txBox="1"/>
          <p:nvPr/>
        </p:nvSpPr>
        <p:spPr>
          <a:xfrm>
            <a:off x="9940925" y="380047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18</a:t>
            </a:r>
            <a:endParaRPr/>
          </a:p>
        </p:txBody>
      </p:sp>
      <p:sp>
        <p:nvSpPr>
          <p:cNvPr id="5850" name="Google Shape;5850;p120"/>
          <p:cNvSpPr txBox="1"/>
          <p:nvPr/>
        </p:nvSpPr>
        <p:spPr>
          <a:xfrm>
            <a:off x="10225087" y="380047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19</a:t>
            </a:r>
            <a:endParaRPr/>
          </a:p>
        </p:txBody>
      </p:sp>
      <p:sp>
        <p:nvSpPr>
          <p:cNvPr id="5851" name="Google Shape;5851;p120"/>
          <p:cNvSpPr txBox="1"/>
          <p:nvPr/>
        </p:nvSpPr>
        <p:spPr>
          <a:xfrm>
            <a:off x="10510837" y="380047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20</a:t>
            </a:r>
            <a:endParaRPr/>
          </a:p>
        </p:txBody>
      </p:sp>
      <p:sp>
        <p:nvSpPr>
          <p:cNvPr id="5852" name="Google Shape;5852;p120"/>
          <p:cNvSpPr txBox="1"/>
          <p:nvPr/>
        </p:nvSpPr>
        <p:spPr>
          <a:xfrm>
            <a:off x="10796587" y="380047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21</a:t>
            </a:r>
            <a:endParaRPr/>
          </a:p>
        </p:txBody>
      </p:sp>
      <p:sp>
        <p:nvSpPr>
          <p:cNvPr id="5853" name="Google Shape;5853;p120"/>
          <p:cNvSpPr txBox="1"/>
          <p:nvPr/>
        </p:nvSpPr>
        <p:spPr>
          <a:xfrm>
            <a:off x="11080750" y="380047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22</a:t>
            </a:r>
            <a:endParaRPr/>
          </a:p>
        </p:txBody>
      </p:sp>
      <p:sp>
        <p:nvSpPr>
          <p:cNvPr id="5854" name="Google Shape;5854;p120"/>
          <p:cNvSpPr txBox="1"/>
          <p:nvPr/>
        </p:nvSpPr>
        <p:spPr>
          <a:xfrm>
            <a:off x="9378950" y="40100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23</a:t>
            </a:r>
            <a:endParaRPr/>
          </a:p>
        </p:txBody>
      </p:sp>
      <p:sp>
        <p:nvSpPr>
          <p:cNvPr id="5855" name="Google Shape;5855;p120"/>
          <p:cNvSpPr txBox="1"/>
          <p:nvPr/>
        </p:nvSpPr>
        <p:spPr>
          <a:xfrm>
            <a:off x="9655175" y="40100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24</a:t>
            </a:r>
            <a:endParaRPr/>
          </a:p>
        </p:txBody>
      </p:sp>
      <p:sp>
        <p:nvSpPr>
          <p:cNvPr id="5856" name="Google Shape;5856;p120"/>
          <p:cNvSpPr txBox="1"/>
          <p:nvPr/>
        </p:nvSpPr>
        <p:spPr>
          <a:xfrm>
            <a:off x="9940925" y="40100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25</a:t>
            </a:r>
            <a:endParaRPr/>
          </a:p>
        </p:txBody>
      </p:sp>
      <p:sp>
        <p:nvSpPr>
          <p:cNvPr id="5857" name="Google Shape;5857;p120"/>
          <p:cNvSpPr txBox="1"/>
          <p:nvPr/>
        </p:nvSpPr>
        <p:spPr>
          <a:xfrm>
            <a:off x="10225087" y="40100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26</a:t>
            </a:r>
            <a:endParaRPr/>
          </a:p>
        </p:txBody>
      </p:sp>
      <p:sp>
        <p:nvSpPr>
          <p:cNvPr id="5858" name="Google Shape;5858;p120"/>
          <p:cNvSpPr txBox="1"/>
          <p:nvPr/>
        </p:nvSpPr>
        <p:spPr>
          <a:xfrm>
            <a:off x="10510837" y="40100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27</a:t>
            </a:r>
            <a:endParaRPr/>
          </a:p>
        </p:txBody>
      </p:sp>
      <p:sp>
        <p:nvSpPr>
          <p:cNvPr id="5859" name="Google Shape;5859;p120"/>
          <p:cNvSpPr txBox="1"/>
          <p:nvPr/>
        </p:nvSpPr>
        <p:spPr>
          <a:xfrm>
            <a:off x="10796587" y="40100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28</a:t>
            </a:r>
            <a:endParaRPr/>
          </a:p>
        </p:txBody>
      </p:sp>
      <p:sp>
        <p:nvSpPr>
          <p:cNvPr id="5860" name="Google Shape;5860;p120"/>
          <p:cNvSpPr txBox="1"/>
          <p:nvPr/>
        </p:nvSpPr>
        <p:spPr>
          <a:xfrm>
            <a:off x="11080750" y="40100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29</a:t>
            </a:r>
            <a:endParaRPr/>
          </a:p>
        </p:txBody>
      </p:sp>
      <p:sp>
        <p:nvSpPr>
          <p:cNvPr id="5861" name="Google Shape;5861;p120"/>
          <p:cNvSpPr txBox="1"/>
          <p:nvPr/>
        </p:nvSpPr>
        <p:spPr>
          <a:xfrm>
            <a:off x="9378950" y="42291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30</a:t>
            </a:r>
            <a:endParaRPr/>
          </a:p>
        </p:txBody>
      </p:sp>
      <p:sp>
        <p:nvSpPr>
          <p:cNvPr id="5862" name="Google Shape;5862;p120"/>
          <p:cNvSpPr txBox="1"/>
          <p:nvPr/>
        </p:nvSpPr>
        <p:spPr>
          <a:xfrm>
            <a:off x="9655175" y="42291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31</a:t>
            </a:r>
            <a:endParaRPr/>
          </a:p>
        </p:txBody>
      </p:sp>
      <p:sp>
        <p:nvSpPr>
          <p:cNvPr id="5863" name="Google Shape;5863;p120"/>
          <p:cNvSpPr txBox="1"/>
          <p:nvPr/>
        </p:nvSpPr>
        <p:spPr>
          <a:xfrm>
            <a:off x="9979025" y="42291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</a:t>
            </a:r>
            <a:endParaRPr/>
          </a:p>
        </p:txBody>
      </p:sp>
      <p:sp>
        <p:nvSpPr>
          <p:cNvPr id="5864" name="Google Shape;5864;p120"/>
          <p:cNvSpPr txBox="1"/>
          <p:nvPr/>
        </p:nvSpPr>
        <p:spPr>
          <a:xfrm>
            <a:off x="10263187" y="42291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</a:t>
            </a:r>
            <a:endParaRPr/>
          </a:p>
        </p:txBody>
      </p:sp>
      <p:sp>
        <p:nvSpPr>
          <p:cNvPr id="5865" name="Google Shape;5865;p120"/>
          <p:cNvSpPr txBox="1"/>
          <p:nvPr/>
        </p:nvSpPr>
        <p:spPr>
          <a:xfrm>
            <a:off x="10539412" y="42291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</a:t>
            </a:r>
            <a:endParaRPr/>
          </a:p>
        </p:txBody>
      </p:sp>
      <p:sp>
        <p:nvSpPr>
          <p:cNvPr id="5866" name="Google Shape;5866;p120"/>
          <p:cNvSpPr txBox="1"/>
          <p:nvPr/>
        </p:nvSpPr>
        <p:spPr>
          <a:xfrm>
            <a:off x="10825162" y="42291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</a:t>
            </a:r>
            <a:endParaRPr/>
          </a:p>
        </p:txBody>
      </p:sp>
      <p:sp>
        <p:nvSpPr>
          <p:cNvPr id="5867" name="Google Shape;5867;p120"/>
          <p:cNvSpPr txBox="1"/>
          <p:nvPr/>
        </p:nvSpPr>
        <p:spPr>
          <a:xfrm>
            <a:off x="11109325" y="42291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</a:t>
            </a:r>
            <a:endParaRPr/>
          </a:p>
        </p:txBody>
      </p:sp>
      <p:sp>
        <p:nvSpPr>
          <p:cNvPr id="5868" name="Google Shape;5868;p120"/>
          <p:cNvSpPr txBox="1"/>
          <p:nvPr/>
        </p:nvSpPr>
        <p:spPr>
          <a:xfrm>
            <a:off x="909637" y="5038725"/>
            <a:ext cx="23812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MON</a:t>
            </a:r>
            <a:endParaRPr/>
          </a:p>
        </p:txBody>
      </p:sp>
      <p:sp>
        <p:nvSpPr>
          <p:cNvPr id="5869" name="Google Shape;5869;p120"/>
          <p:cNvSpPr txBox="1"/>
          <p:nvPr/>
        </p:nvSpPr>
        <p:spPr>
          <a:xfrm>
            <a:off x="1223962" y="5038725"/>
            <a:ext cx="19050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TUE</a:t>
            </a:r>
            <a:endParaRPr/>
          </a:p>
        </p:txBody>
      </p:sp>
      <p:sp>
        <p:nvSpPr>
          <p:cNvPr id="5870" name="Google Shape;5870;p120"/>
          <p:cNvSpPr txBox="1"/>
          <p:nvPr/>
        </p:nvSpPr>
        <p:spPr>
          <a:xfrm>
            <a:off x="1498600" y="5038725"/>
            <a:ext cx="21907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WED</a:t>
            </a:r>
            <a:endParaRPr/>
          </a:p>
        </p:txBody>
      </p:sp>
      <p:sp>
        <p:nvSpPr>
          <p:cNvPr id="5871" name="Google Shape;5871;p120"/>
          <p:cNvSpPr txBox="1"/>
          <p:nvPr/>
        </p:nvSpPr>
        <p:spPr>
          <a:xfrm>
            <a:off x="1793875" y="5038725"/>
            <a:ext cx="20955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THU</a:t>
            </a:r>
            <a:endParaRPr/>
          </a:p>
        </p:txBody>
      </p:sp>
      <p:sp>
        <p:nvSpPr>
          <p:cNvPr id="5872" name="Google Shape;5872;p120"/>
          <p:cNvSpPr txBox="1"/>
          <p:nvPr/>
        </p:nvSpPr>
        <p:spPr>
          <a:xfrm>
            <a:off x="2106612" y="5038725"/>
            <a:ext cx="16192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FRI</a:t>
            </a:r>
            <a:endParaRPr/>
          </a:p>
        </p:txBody>
      </p:sp>
      <p:sp>
        <p:nvSpPr>
          <p:cNvPr id="5873" name="Google Shape;5873;p120"/>
          <p:cNvSpPr txBox="1"/>
          <p:nvPr/>
        </p:nvSpPr>
        <p:spPr>
          <a:xfrm>
            <a:off x="2382837" y="5038725"/>
            <a:ext cx="18097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SAT</a:t>
            </a:r>
            <a:endParaRPr/>
          </a:p>
        </p:txBody>
      </p:sp>
      <p:sp>
        <p:nvSpPr>
          <p:cNvPr id="5874" name="Google Shape;5874;p120"/>
          <p:cNvSpPr txBox="1"/>
          <p:nvPr/>
        </p:nvSpPr>
        <p:spPr>
          <a:xfrm>
            <a:off x="2659062" y="5038725"/>
            <a:ext cx="20955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SUN</a:t>
            </a:r>
            <a:endParaRPr/>
          </a:p>
        </p:txBody>
      </p:sp>
      <p:sp>
        <p:nvSpPr>
          <p:cNvPr id="5875" name="Google Shape;5875;p120"/>
          <p:cNvSpPr txBox="1"/>
          <p:nvPr/>
        </p:nvSpPr>
        <p:spPr>
          <a:xfrm>
            <a:off x="957262" y="52197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30</a:t>
            </a:r>
            <a:endParaRPr/>
          </a:p>
        </p:txBody>
      </p:sp>
      <p:sp>
        <p:nvSpPr>
          <p:cNvPr id="5876" name="Google Shape;5876;p120"/>
          <p:cNvSpPr txBox="1"/>
          <p:nvPr/>
        </p:nvSpPr>
        <p:spPr>
          <a:xfrm>
            <a:off x="1241425" y="52197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31</a:t>
            </a:r>
            <a:endParaRPr/>
          </a:p>
        </p:txBody>
      </p:sp>
      <p:sp>
        <p:nvSpPr>
          <p:cNvPr id="5877" name="Google Shape;5877;p120"/>
          <p:cNvSpPr txBox="1"/>
          <p:nvPr/>
        </p:nvSpPr>
        <p:spPr>
          <a:xfrm>
            <a:off x="1565275" y="52197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</a:t>
            </a:r>
            <a:endParaRPr/>
          </a:p>
        </p:txBody>
      </p:sp>
      <p:sp>
        <p:nvSpPr>
          <p:cNvPr id="5878" name="Google Shape;5878;p120"/>
          <p:cNvSpPr txBox="1"/>
          <p:nvPr/>
        </p:nvSpPr>
        <p:spPr>
          <a:xfrm>
            <a:off x="1851025" y="52197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</a:t>
            </a:r>
            <a:endParaRPr/>
          </a:p>
        </p:txBody>
      </p:sp>
      <p:sp>
        <p:nvSpPr>
          <p:cNvPr id="5879" name="Google Shape;5879;p120"/>
          <p:cNvSpPr txBox="1"/>
          <p:nvPr/>
        </p:nvSpPr>
        <p:spPr>
          <a:xfrm>
            <a:off x="2135187" y="52197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</a:t>
            </a:r>
            <a:endParaRPr/>
          </a:p>
        </p:txBody>
      </p:sp>
      <p:sp>
        <p:nvSpPr>
          <p:cNvPr id="5880" name="Google Shape;5880;p120"/>
          <p:cNvSpPr txBox="1"/>
          <p:nvPr/>
        </p:nvSpPr>
        <p:spPr>
          <a:xfrm>
            <a:off x="2420937" y="52197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</a:t>
            </a:r>
            <a:endParaRPr/>
          </a:p>
        </p:txBody>
      </p:sp>
      <p:sp>
        <p:nvSpPr>
          <p:cNvPr id="5881" name="Google Shape;5881;p120"/>
          <p:cNvSpPr txBox="1"/>
          <p:nvPr/>
        </p:nvSpPr>
        <p:spPr>
          <a:xfrm>
            <a:off x="2706687" y="52197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</a:t>
            </a:r>
            <a:endParaRPr/>
          </a:p>
        </p:txBody>
      </p:sp>
      <p:sp>
        <p:nvSpPr>
          <p:cNvPr id="5882" name="Google Shape;5882;p120"/>
          <p:cNvSpPr txBox="1"/>
          <p:nvPr/>
        </p:nvSpPr>
        <p:spPr>
          <a:xfrm>
            <a:off x="985837" y="542925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</a:t>
            </a:r>
            <a:endParaRPr/>
          </a:p>
        </p:txBody>
      </p:sp>
      <p:sp>
        <p:nvSpPr>
          <p:cNvPr id="5883" name="Google Shape;5883;p120"/>
          <p:cNvSpPr txBox="1"/>
          <p:nvPr/>
        </p:nvSpPr>
        <p:spPr>
          <a:xfrm>
            <a:off x="1270000" y="542925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7</a:t>
            </a:r>
            <a:endParaRPr/>
          </a:p>
        </p:txBody>
      </p:sp>
      <p:sp>
        <p:nvSpPr>
          <p:cNvPr id="5884" name="Google Shape;5884;p120"/>
          <p:cNvSpPr txBox="1"/>
          <p:nvPr/>
        </p:nvSpPr>
        <p:spPr>
          <a:xfrm>
            <a:off x="1565275" y="542925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8</a:t>
            </a:r>
            <a:endParaRPr/>
          </a:p>
        </p:txBody>
      </p:sp>
      <p:sp>
        <p:nvSpPr>
          <p:cNvPr id="5885" name="Google Shape;5885;p120"/>
          <p:cNvSpPr txBox="1"/>
          <p:nvPr/>
        </p:nvSpPr>
        <p:spPr>
          <a:xfrm>
            <a:off x="1851025" y="542925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9</a:t>
            </a:r>
            <a:endParaRPr/>
          </a:p>
        </p:txBody>
      </p:sp>
      <p:sp>
        <p:nvSpPr>
          <p:cNvPr id="5886" name="Google Shape;5886;p120"/>
          <p:cNvSpPr txBox="1"/>
          <p:nvPr/>
        </p:nvSpPr>
        <p:spPr>
          <a:xfrm>
            <a:off x="2106612" y="54292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10</a:t>
            </a:r>
            <a:endParaRPr/>
          </a:p>
        </p:txBody>
      </p:sp>
      <p:sp>
        <p:nvSpPr>
          <p:cNvPr id="5887" name="Google Shape;5887;p120"/>
          <p:cNvSpPr txBox="1"/>
          <p:nvPr/>
        </p:nvSpPr>
        <p:spPr>
          <a:xfrm>
            <a:off x="2392362" y="54292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11</a:t>
            </a:r>
            <a:endParaRPr/>
          </a:p>
        </p:txBody>
      </p:sp>
      <p:sp>
        <p:nvSpPr>
          <p:cNvPr id="5888" name="Google Shape;5888;p120"/>
          <p:cNvSpPr txBox="1"/>
          <p:nvPr/>
        </p:nvSpPr>
        <p:spPr>
          <a:xfrm>
            <a:off x="2678112" y="54292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12</a:t>
            </a:r>
            <a:endParaRPr/>
          </a:p>
        </p:txBody>
      </p:sp>
      <p:sp>
        <p:nvSpPr>
          <p:cNvPr id="5889" name="Google Shape;5889;p120"/>
          <p:cNvSpPr txBox="1"/>
          <p:nvPr/>
        </p:nvSpPr>
        <p:spPr>
          <a:xfrm>
            <a:off x="957262" y="56388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13</a:t>
            </a:r>
            <a:endParaRPr/>
          </a:p>
        </p:txBody>
      </p:sp>
      <p:sp>
        <p:nvSpPr>
          <p:cNvPr id="5890" name="Google Shape;5890;p120"/>
          <p:cNvSpPr txBox="1"/>
          <p:nvPr/>
        </p:nvSpPr>
        <p:spPr>
          <a:xfrm>
            <a:off x="1241425" y="56388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14</a:t>
            </a:r>
            <a:endParaRPr/>
          </a:p>
        </p:txBody>
      </p:sp>
      <p:sp>
        <p:nvSpPr>
          <p:cNvPr id="5891" name="Google Shape;5891;p120"/>
          <p:cNvSpPr txBox="1"/>
          <p:nvPr/>
        </p:nvSpPr>
        <p:spPr>
          <a:xfrm>
            <a:off x="1527175" y="56388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15</a:t>
            </a:r>
            <a:endParaRPr/>
          </a:p>
        </p:txBody>
      </p:sp>
      <p:sp>
        <p:nvSpPr>
          <p:cNvPr id="5892" name="Google Shape;5892;p120"/>
          <p:cNvSpPr txBox="1"/>
          <p:nvPr/>
        </p:nvSpPr>
        <p:spPr>
          <a:xfrm>
            <a:off x="1812925" y="56388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16</a:t>
            </a:r>
            <a:endParaRPr/>
          </a:p>
        </p:txBody>
      </p:sp>
      <p:sp>
        <p:nvSpPr>
          <p:cNvPr id="5893" name="Google Shape;5893;p120"/>
          <p:cNvSpPr txBox="1"/>
          <p:nvPr/>
        </p:nvSpPr>
        <p:spPr>
          <a:xfrm>
            <a:off x="2106612" y="56388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17</a:t>
            </a:r>
            <a:endParaRPr/>
          </a:p>
        </p:txBody>
      </p:sp>
      <p:sp>
        <p:nvSpPr>
          <p:cNvPr id="5894" name="Google Shape;5894;p120"/>
          <p:cNvSpPr txBox="1"/>
          <p:nvPr/>
        </p:nvSpPr>
        <p:spPr>
          <a:xfrm>
            <a:off x="2392362" y="56388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18</a:t>
            </a:r>
            <a:endParaRPr/>
          </a:p>
        </p:txBody>
      </p:sp>
      <p:sp>
        <p:nvSpPr>
          <p:cNvPr id="5895" name="Google Shape;5895;p120"/>
          <p:cNvSpPr txBox="1"/>
          <p:nvPr/>
        </p:nvSpPr>
        <p:spPr>
          <a:xfrm>
            <a:off x="2678112" y="56388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19</a:t>
            </a:r>
            <a:endParaRPr/>
          </a:p>
        </p:txBody>
      </p:sp>
      <p:sp>
        <p:nvSpPr>
          <p:cNvPr id="5896" name="Google Shape;5896;p120"/>
          <p:cNvSpPr txBox="1"/>
          <p:nvPr/>
        </p:nvSpPr>
        <p:spPr>
          <a:xfrm>
            <a:off x="957262" y="58483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20</a:t>
            </a:r>
            <a:endParaRPr/>
          </a:p>
        </p:txBody>
      </p:sp>
      <p:sp>
        <p:nvSpPr>
          <p:cNvPr id="5897" name="Google Shape;5897;p120"/>
          <p:cNvSpPr txBox="1"/>
          <p:nvPr/>
        </p:nvSpPr>
        <p:spPr>
          <a:xfrm>
            <a:off x="1241425" y="58483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21</a:t>
            </a:r>
            <a:endParaRPr/>
          </a:p>
        </p:txBody>
      </p:sp>
      <p:sp>
        <p:nvSpPr>
          <p:cNvPr id="5898" name="Google Shape;5898;p120"/>
          <p:cNvSpPr txBox="1"/>
          <p:nvPr/>
        </p:nvSpPr>
        <p:spPr>
          <a:xfrm>
            <a:off x="1527175" y="58483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22</a:t>
            </a:r>
            <a:endParaRPr/>
          </a:p>
        </p:txBody>
      </p:sp>
      <p:sp>
        <p:nvSpPr>
          <p:cNvPr id="5899" name="Google Shape;5899;p120"/>
          <p:cNvSpPr txBox="1"/>
          <p:nvPr/>
        </p:nvSpPr>
        <p:spPr>
          <a:xfrm>
            <a:off x="1812925" y="58483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23</a:t>
            </a:r>
            <a:endParaRPr/>
          </a:p>
        </p:txBody>
      </p:sp>
      <p:sp>
        <p:nvSpPr>
          <p:cNvPr id="5900" name="Google Shape;5900;p120"/>
          <p:cNvSpPr txBox="1"/>
          <p:nvPr/>
        </p:nvSpPr>
        <p:spPr>
          <a:xfrm>
            <a:off x="2106612" y="58483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24</a:t>
            </a:r>
            <a:endParaRPr/>
          </a:p>
        </p:txBody>
      </p:sp>
      <p:sp>
        <p:nvSpPr>
          <p:cNvPr id="5901" name="Google Shape;5901;p120"/>
          <p:cNvSpPr txBox="1"/>
          <p:nvPr/>
        </p:nvSpPr>
        <p:spPr>
          <a:xfrm>
            <a:off x="2392362" y="58483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25</a:t>
            </a:r>
            <a:endParaRPr/>
          </a:p>
        </p:txBody>
      </p:sp>
      <p:sp>
        <p:nvSpPr>
          <p:cNvPr id="5902" name="Google Shape;5902;p120"/>
          <p:cNvSpPr txBox="1"/>
          <p:nvPr/>
        </p:nvSpPr>
        <p:spPr>
          <a:xfrm>
            <a:off x="2678112" y="58483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26</a:t>
            </a:r>
            <a:endParaRPr/>
          </a:p>
        </p:txBody>
      </p:sp>
      <p:sp>
        <p:nvSpPr>
          <p:cNvPr id="5903" name="Google Shape;5903;p120"/>
          <p:cNvSpPr txBox="1"/>
          <p:nvPr/>
        </p:nvSpPr>
        <p:spPr>
          <a:xfrm>
            <a:off x="957262" y="60579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27</a:t>
            </a:r>
            <a:endParaRPr/>
          </a:p>
        </p:txBody>
      </p:sp>
      <p:sp>
        <p:nvSpPr>
          <p:cNvPr id="5904" name="Google Shape;5904;p120"/>
          <p:cNvSpPr txBox="1"/>
          <p:nvPr/>
        </p:nvSpPr>
        <p:spPr>
          <a:xfrm>
            <a:off x="1241425" y="60579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28</a:t>
            </a:r>
            <a:endParaRPr/>
          </a:p>
        </p:txBody>
      </p:sp>
      <p:sp>
        <p:nvSpPr>
          <p:cNvPr id="5905" name="Google Shape;5905;p120"/>
          <p:cNvSpPr txBox="1"/>
          <p:nvPr/>
        </p:nvSpPr>
        <p:spPr>
          <a:xfrm>
            <a:off x="1527175" y="60579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29</a:t>
            </a:r>
            <a:endParaRPr/>
          </a:p>
        </p:txBody>
      </p:sp>
      <p:sp>
        <p:nvSpPr>
          <p:cNvPr id="5906" name="Google Shape;5906;p120"/>
          <p:cNvSpPr txBox="1"/>
          <p:nvPr/>
        </p:nvSpPr>
        <p:spPr>
          <a:xfrm>
            <a:off x="1812925" y="60579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30</a:t>
            </a:r>
            <a:endParaRPr/>
          </a:p>
        </p:txBody>
      </p:sp>
      <p:sp>
        <p:nvSpPr>
          <p:cNvPr id="5907" name="Google Shape;5907;p120"/>
          <p:cNvSpPr txBox="1"/>
          <p:nvPr/>
        </p:nvSpPr>
        <p:spPr>
          <a:xfrm>
            <a:off x="2135187" y="60579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</a:t>
            </a:r>
            <a:endParaRPr/>
          </a:p>
        </p:txBody>
      </p:sp>
      <p:sp>
        <p:nvSpPr>
          <p:cNvPr id="5908" name="Google Shape;5908;p120"/>
          <p:cNvSpPr txBox="1"/>
          <p:nvPr/>
        </p:nvSpPr>
        <p:spPr>
          <a:xfrm>
            <a:off x="2420937" y="60579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</a:t>
            </a:r>
            <a:endParaRPr/>
          </a:p>
        </p:txBody>
      </p:sp>
      <p:sp>
        <p:nvSpPr>
          <p:cNvPr id="5909" name="Google Shape;5909;p120"/>
          <p:cNvSpPr txBox="1"/>
          <p:nvPr/>
        </p:nvSpPr>
        <p:spPr>
          <a:xfrm>
            <a:off x="2706687" y="60579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</a:t>
            </a:r>
            <a:endParaRPr/>
          </a:p>
        </p:txBody>
      </p:sp>
      <p:sp>
        <p:nvSpPr>
          <p:cNvPr id="5910" name="Google Shape;5910;p120"/>
          <p:cNvSpPr txBox="1"/>
          <p:nvPr/>
        </p:nvSpPr>
        <p:spPr>
          <a:xfrm>
            <a:off x="985837" y="627697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</a:t>
            </a:r>
            <a:endParaRPr/>
          </a:p>
        </p:txBody>
      </p:sp>
      <p:sp>
        <p:nvSpPr>
          <p:cNvPr id="5911" name="Google Shape;5911;p120"/>
          <p:cNvSpPr txBox="1"/>
          <p:nvPr/>
        </p:nvSpPr>
        <p:spPr>
          <a:xfrm>
            <a:off x="1270000" y="627697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</a:t>
            </a:r>
            <a:endParaRPr/>
          </a:p>
        </p:txBody>
      </p:sp>
      <p:sp>
        <p:nvSpPr>
          <p:cNvPr id="5912" name="Google Shape;5912;p120"/>
          <p:cNvSpPr txBox="1"/>
          <p:nvPr/>
        </p:nvSpPr>
        <p:spPr>
          <a:xfrm>
            <a:off x="1565275" y="627697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</a:t>
            </a:r>
            <a:endParaRPr/>
          </a:p>
        </p:txBody>
      </p:sp>
      <p:sp>
        <p:nvSpPr>
          <p:cNvPr id="5913" name="Google Shape;5913;p120"/>
          <p:cNvSpPr txBox="1"/>
          <p:nvPr/>
        </p:nvSpPr>
        <p:spPr>
          <a:xfrm>
            <a:off x="1851025" y="627697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7</a:t>
            </a:r>
            <a:endParaRPr/>
          </a:p>
        </p:txBody>
      </p:sp>
      <p:sp>
        <p:nvSpPr>
          <p:cNvPr id="5914" name="Google Shape;5914;p120"/>
          <p:cNvSpPr txBox="1"/>
          <p:nvPr/>
        </p:nvSpPr>
        <p:spPr>
          <a:xfrm>
            <a:off x="2135187" y="627697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8</a:t>
            </a:r>
            <a:endParaRPr/>
          </a:p>
        </p:txBody>
      </p:sp>
      <p:sp>
        <p:nvSpPr>
          <p:cNvPr id="5915" name="Google Shape;5915;p120"/>
          <p:cNvSpPr txBox="1"/>
          <p:nvPr/>
        </p:nvSpPr>
        <p:spPr>
          <a:xfrm>
            <a:off x="2420937" y="627697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9</a:t>
            </a:r>
            <a:endParaRPr/>
          </a:p>
        </p:txBody>
      </p:sp>
      <p:sp>
        <p:nvSpPr>
          <p:cNvPr id="5916" name="Google Shape;5916;p120"/>
          <p:cNvSpPr txBox="1"/>
          <p:nvPr/>
        </p:nvSpPr>
        <p:spPr>
          <a:xfrm>
            <a:off x="2678112" y="627697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10</a:t>
            </a:r>
            <a:endParaRPr/>
          </a:p>
        </p:txBody>
      </p:sp>
      <p:sp>
        <p:nvSpPr>
          <p:cNvPr id="5917" name="Google Shape;5917;p120"/>
          <p:cNvSpPr txBox="1"/>
          <p:nvPr/>
        </p:nvSpPr>
        <p:spPr>
          <a:xfrm>
            <a:off x="3713162" y="5038725"/>
            <a:ext cx="23812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MON</a:t>
            </a:r>
            <a:endParaRPr/>
          </a:p>
        </p:txBody>
      </p:sp>
      <p:sp>
        <p:nvSpPr>
          <p:cNvPr id="5918" name="Google Shape;5918;p120"/>
          <p:cNvSpPr txBox="1"/>
          <p:nvPr/>
        </p:nvSpPr>
        <p:spPr>
          <a:xfrm>
            <a:off x="4027487" y="5038725"/>
            <a:ext cx="19050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TUE</a:t>
            </a:r>
            <a:endParaRPr/>
          </a:p>
        </p:txBody>
      </p:sp>
      <p:sp>
        <p:nvSpPr>
          <p:cNvPr id="5919" name="Google Shape;5919;p120"/>
          <p:cNvSpPr txBox="1"/>
          <p:nvPr/>
        </p:nvSpPr>
        <p:spPr>
          <a:xfrm>
            <a:off x="4303712" y="5038725"/>
            <a:ext cx="21907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WED</a:t>
            </a:r>
            <a:endParaRPr/>
          </a:p>
        </p:txBody>
      </p:sp>
      <p:sp>
        <p:nvSpPr>
          <p:cNvPr id="5920" name="Google Shape;5920;p120"/>
          <p:cNvSpPr txBox="1"/>
          <p:nvPr/>
        </p:nvSpPr>
        <p:spPr>
          <a:xfrm>
            <a:off x="4597400" y="5038725"/>
            <a:ext cx="20955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THU</a:t>
            </a:r>
            <a:endParaRPr/>
          </a:p>
        </p:txBody>
      </p:sp>
      <p:sp>
        <p:nvSpPr>
          <p:cNvPr id="5921" name="Google Shape;5921;p120"/>
          <p:cNvSpPr txBox="1"/>
          <p:nvPr/>
        </p:nvSpPr>
        <p:spPr>
          <a:xfrm>
            <a:off x="4911725" y="5038725"/>
            <a:ext cx="16192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FRI</a:t>
            </a:r>
            <a:endParaRPr/>
          </a:p>
        </p:txBody>
      </p:sp>
      <p:sp>
        <p:nvSpPr>
          <p:cNvPr id="5922" name="Google Shape;5922;p120"/>
          <p:cNvSpPr txBox="1"/>
          <p:nvPr/>
        </p:nvSpPr>
        <p:spPr>
          <a:xfrm>
            <a:off x="5178425" y="5038725"/>
            <a:ext cx="18097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SAT</a:t>
            </a:r>
            <a:endParaRPr/>
          </a:p>
        </p:txBody>
      </p:sp>
      <p:sp>
        <p:nvSpPr>
          <p:cNvPr id="5923" name="Google Shape;5923;p120"/>
          <p:cNvSpPr txBox="1"/>
          <p:nvPr/>
        </p:nvSpPr>
        <p:spPr>
          <a:xfrm>
            <a:off x="5453062" y="5038725"/>
            <a:ext cx="20955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SUN</a:t>
            </a:r>
            <a:endParaRPr/>
          </a:p>
        </p:txBody>
      </p:sp>
      <p:sp>
        <p:nvSpPr>
          <p:cNvPr id="5924" name="Google Shape;5924;p120"/>
          <p:cNvSpPr txBox="1"/>
          <p:nvPr/>
        </p:nvSpPr>
        <p:spPr>
          <a:xfrm>
            <a:off x="3751262" y="52197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28</a:t>
            </a:r>
            <a:endParaRPr/>
          </a:p>
        </p:txBody>
      </p:sp>
      <p:sp>
        <p:nvSpPr>
          <p:cNvPr id="5925" name="Google Shape;5925;p120"/>
          <p:cNvSpPr txBox="1"/>
          <p:nvPr/>
        </p:nvSpPr>
        <p:spPr>
          <a:xfrm>
            <a:off x="4046537" y="52197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29</a:t>
            </a:r>
            <a:endParaRPr/>
          </a:p>
        </p:txBody>
      </p:sp>
      <p:sp>
        <p:nvSpPr>
          <p:cNvPr id="5926" name="Google Shape;5926;p120"/>
          <p:cNvSpPr txBox="1"/>
          <p:nvPr/>
        </p:nvSpPr>
        <p:spPr>
          <a:xfrm>
            <a:off x="4332287" y="52197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30</a:t>
            </a:r>
            <a:endParaRPr/>
          </a:p>
        </p:txBody>
      </p:sp>
      <p:sp>
        <p:nvSpPr>
          <p:cNvPr id="5927" name="Google Shape;5927;p120"/>
          <p:cNvSpPr txBox="1"/>
          <p:nvPr/>
        </p:nvSpPr>
        <p:spPr>
          <a:xfrm>
            <a:off x="4616450" y="52197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31</a:t>
            </a:r>
            <a:endParaRPr/>
          </a:p>
        </p:txBody>
      </p:sp>
      <p:sp>
        <p:nvSpPr>
          <p:cNvPr id="5928" name="Google Shape;5928;p120"/>
          <p:cNvSpPr txBox="1"/>
          <p:nvPr/>
        </p:nvSpPr>
        <p:spPr>
          <a:xfrm>
            <a:off x="4940300" y="52197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</a:t>
            </a:r>
            <a:endParaRPr/>
          </a:p>
        </p:txBody>
      </p:sp>
      <p:sp>
        <p:nvSpPr>
          <p:cNvPr id="5929" name="Google Shape;5929;p120"/>
          <p:cNvSpPr txBox="1"/>
          <p:nvPr/>
        </p:nvSpPr>
        <p:spPr>
          <a:xfrm>
            <a:off x="5226050" y="52197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</a:t>
            </a:r>
            <a:endParaRPr/>
          </a:p>
        </p:txBody>
      </p:sp>
      <p:sp>
        <p:nvSpPr>
          <p:cNvPr id="5930" name="Google Shape;5930;p120"/>
          <p:cNvSpPr txBox="1"/>
          <p:nvPr/>
        </p:nvSpPr>
        <p:spPr>
          <a:xfrm>
            <a:off x="5510212" y="52197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</a:t>
            </a:r>
            <a:endParaRPr/>
          </a:p>
        </p:txBody>
      </p:sp>
      <p:sp>
        <p:nvSpPr>
          <p:cNvPr id="5931" name="Google Shape;5931;p120"/>
          <p:cNvSpPr txBox="1"/>
          <p:nvPr/>
        </p:nvSpPr>
        <p:spPr>
          <a:xfrm>
            <a:off x="3789362" y="542925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</a:t>
            </a:r>
            <a:endParaRPr/>
          </a:p>
        </p:txBody>
      </p:sp>
      <p:sp>
        <p:nvSpPr>
          <p:cNvPr id="5932" name="Google Shape;5932;p120"/>
          <p:cNvSpPr txBox="1"/>
          <p:nvPr/>
        </p:nvSpPr>
        <p:spPr>
          <a:xfrm>
            <a:off x="4075112" y="542925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</a:t>
            </a:r>
            <a:endParaRPr/>
          </a:p>
        </p:txBody>
      </p:sp>
      <p:sp>
        <p:nvSpPr>
          <p:cNvPr id="5933" name="Google Shape;5933;p120"/>
          <p:cNvSpPr txBox="1"/>
          <p:nvPr/>
        </p:nvSpPr>
        <p:spPr>
          <a:xfrm>
            <a:off x="4360862" y="542925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</a:t>
            </a:r>
            <a:endParaRPr/>
          </a:p>
        </p:txBody>
      </p:sp>
      <p:sp>
        <p:nvSpPr>
          <p:cNvPr id="5934" name="Google Shape;5934;p120"/>
          <p:cNvSpPr txBox="1"/>
          <p:nvPr/>
        </p:nvSpPr>
        <p:spPr>
          <a:xfrm>
            <a:off x="4654550" y="542925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7</a:t>
            </a:r>
            <a:endParaRPr/>
          </a:p>
        </p:txBody>
      </p:sp>
      <p:sp>
        <p:nvSpPr>
          <p:cNvPr id="5935" name="Google Shape;5935;p120"/>
          <p:cNvSpPr txBox="1"/>
          <p:nvPr/>
        </p:nvSpPr>
        <p:spPr>
          <a:xfrm>
            <a:off x="4940300" y="542925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8</a:t>
            </a:r>
            <a:endParaRPr/>
          </a:p>
        </p:txBody>
      </p:sp>
      <p:sp>
        <p:nvSpPr>
          <p:cNvPr id="5936" name="Google Shape;5936;p120"/>
          <p:cNvSpPr txBox="1"/>
          <p:nvPr/>
        </p:nvSpPr>
        <p:spPr>
          <a:xfrm>
            <a:off x="5226050" y="542925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9</a:t>
            </a:r>
            <a:endParaRPr/>
          </a:p>
        </p:txBody>
      </p:sp>
      <p:sp>
        <p:nvSpPr>
          <p:cNvPr id="5937" name="Google Shape;5937;p120"/>
          <p:cNvSpPr txBox="1"/>
          <p:nvPr/>
        </p:nvSpPr>
        <p:spPr>
          <a:xfrm>
            <a:off x="5481637" y="54292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10</a:t>
            </a:r>
            <a:endParaRPr/>
          </a:p>
        </p:txBody>
      </p:sp>
      <p:sp>
        <p:nvSpPr>
          <p:cNvPr id="5938" name="Google Shape;5938;p120"/>
          <p:cNvSpPr txBox="1"/>
          <p:nvPr/>
        </p:nvSpPr>
        <p:spPr>
          <a:xfrm>
            <a:off x="3751262" y="56388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11</a:t>
            </a:r>
            <a:endParaRPr/>
          </a:p>
        </p:txBody>
      </p:sp>
      <p:sp>
        <p:nvSpPr>
          <p:cNvPr id="5939" name="Google Shape;5939;p120"/>
          <p:cNvSpPr txBox="1"/>
          <p:nvPr/>
        </p:nvSpPr>
        <p:spPr>
          <a:xfrm>
            <a:off x="4046537" y="56388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12</a:t>
            </a:r>
            <a:endParaRPr/>
          </a:p>
        </p:txBody>
      </p:sp>
      <p:sp>
        <p:nvSpPr>
          <p:cNvPr id="5940" name="Google Shape;5940;p120"/>
          <p:cNvSpPr txBox="1"/>
          <p:nvPr/>
        </p:nvSpPr>
        <p:spPr>
          <a:xfrm>
            <a:off x="4332287" y="56388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13</a:t>
            </a:r>
            <a:endParaRPr/>
          </a:p>
        </p:txBody>
      </p:sp>
      <p:sp>
        <p:nvSpPr>
          <p:cNvPr id="5941" name="Google Shape;5941;p120"/>
          <p:cNvSpPr txBox="1"/>
          <p:nvPr/>
        </p:nvSpPr>
        <p:spPr>
          <a:xfrm>
            <a:off x="4616450" y="56388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14</a:t>
            </a:r>
            <a:endParaRPr/>
          </a:p>
        </p:txBody>
      </p:sp>
      <p:sp>
        <p:nvSpPr>
          <p:cNvPr id="5942" name="Google Shape;5942;p120"/>
          <p:cNvSpPr txBox="1"/>
          <p:nvPr/>
        </p:nvSpPr>
        <p:spPr>
          <a:xfrm>
            <a:off x="4902200" y="56388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15</a:t>
            </a:r>
            <a:endParaRPr/>
          </a:p>
        </p:txBody>
      </p:sp>
      <p:sp>
        <p:nvSpPr>
          <p:cNvPr id="5943" name="Google Shape;5943;p120"/>
          <p:cNvSpPr txBox="1"/>
          <p:nvPr/>
        </p:nvSpPr>
        <p:spPr>
          <a:xfrm>
            <a:off x="5187950" y="56388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16</a:t>
            </a:r>
            <a:endParaRPr/>
          </a:p>
        </p:txBody>
      </p:sp>
      <p:sp>
        <p:nvSpPr>
          <p:cNvPr id="5944" name="Google Shape;5944;p120"/>
          <p:cNvSpPr txBox="1"/>
          <p:nvPr/>
        </p:nvSpPr>
        <p:spPr>
          <a:xfrm>
            <a:off x="5481637" y="56388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17</a:t>
            </a:r>
            <a:endParaRPr/>
          </a:p>
        </p:txBody>
      </p:sp>
      <p:sp>
        <p:nvSpPr>
          <p:cNvPr id="5945" name="Google Shape;5945;p120"/>
          <p:cNvSpPr txBox="1"/>
          <p:nvPr/>
        </p:nvSpPr>
        <p:spPr>
          <a:xfrm>
            <a:off x="3751262" y="58483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18</a:t>
            </a:r>
            <a:endParaRPr/>
          </a:p>
        </p:txBody>
      </p:sp>
      <p:sp>
        <p:nvSpPr>
          <p:cNvPr id="5946" name="Google Shape;5946;p120"/>
          <p:cNvSpPr txBox="1"/>
          <p:nvPr/>
        </p:nvSpPr>
        <p:spPr>
          <a:xfrm>
            <a:off x="4046537" y="58483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19</a:t>
            </a:r>
            <a:endParaRPr/>
          </a:p>
        </p:txBody>
      </p:sp>
      <p:sp>
        <p:nvSpPr>
          <p:cNvPr id="5947" name="Google Shape;5947;p120"/>
          <p:cNvSpPr txBox="1"/>
          <p:nvPr/>
        </p:nvSpPr>
        <p:spPr>
          <a:xfrm>
            <a:off x="4332287" y="58483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20</a:t>
            </a:r>
            <a:endParaRPr/>
          </a:p>
        </p:txBody>
      </p:sp>
      <p:sp>
        <p:nvSpPr>
          <p:cNvPr id="5948" name="Google Shape;5948;p120"/>
          <p:cNvSpPr txBox="1"/>
          <p:nvPr/>
        </p:nvSpPr>
        <p:spPr>
          <a:xfrm>
            <a:off x="4616450" y="58483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21</a:t>
            </a:r>
            <a:endParaRPr/>
          </a:p>
        </p:txBody>
      </p:sp>
      <p:sp>
        <p:nvSpPr>
          <p:cNvPr id="5949" name="Google Shape;5949;p120"/>
          <p:cNvSpPr txBox="1"/>
          <p:nvPr/>
        </p:nvSpPr>
        <p:spPr>
          <a:xfrm>
            <a:off x="4902200" y="58483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22</a:t>
            </a:r>
            <a:endParaRPr/>
          </a:p>
        </p:txBody>
      </p:sp>
      <p:sp>
        <p:nvSpPr>
          <p:cNvPr id="5950" name="Google Shape;5950;p120"/>
          <p:cNvSpPr txBox="1"/>
          <p:nvPr/>
        </p:nvSpPr>
        <p:spPr>
          <a:xfrm>
            <a:off x="5187950" y="58483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23</a:t>
            </a:r>
            <a:endParaRPr/>
          </a:p>
        </p:txBody>
      </p:sp>
      <p:sp>
        <p:nvSpPr>
          <p:cNvPr id="5951" name="Google Shape;5951;p120"/>
          <p:cNvSpPr txBox="1"/>
          <p:nvPr/>
        </p:nvSpPr>
        <p:spPr>
          <a:xfrm>
            <a:off x="5481637" y="58483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24</a:t>
            </a:r>
            <a:endParaRPr/>
          </a:p>
        </p:txBody>
      </p:sp>
      <p:sp>
        <p:nvSpPr>
          <p:cNvPr id="5952" name="Google Shape;5952;p120"/>
          <p:cNvSpPr txBox="1"/>
          <p:nvPr/>
        </p:nvSpPr>
        <p:spPr>
          <a:xfrm>
            <a:off x="3751262" y="60579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25</a:t>
            </a:r>
            <a:endParaRPr/>
          </a:p>
        </p:txBody>
      </p:sp>
      <p:sp>
        <p:nvSpPr>
          <p:cNvPr id="5953" name="Google Shape;5953;p120"/>
          <p:cNvSpPr txBox="1"/>
          <p:nvPr/>
        </p:nvSpPr>
        <p:spPr>
          <a:xfrm>
            <a:off x="4046537" y="60579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26</a:t>
            </a:r>
            <a:endParaRPr/>
          </a:p>
        </p:txBody>
      </p:sp>
      <p:sp>
        <p:nvSpPr>
          <p:cNvPr id="5954" name="Google Shape;5954;p120"/>
          <p:cNvSpPr txBox="1"/>
          <p:nvPr/>
        </p:nvSpPr>
        <p:spPr>
          <a:xfrm>
            <a:off x="4332287" y="60579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27</a:t>
            </a:r>
            <a:endParaRPr/>
          </a:p>
        </p:txBody>
      </p:sp>
      <p:sp>
        <p:nvSpPr>
          <p:cNvPr id="5955" name="Google Shape;5955;p120"/>
          <p:cNvSpPr txBox="1"/>
          <p:nvPr/>
        </p:nvSpPr>
        <p:spPr>
          <a:xfrm>
            <a:off x="4616450" y="60579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28</a:t>
            </a:r>
            <a:endParaRPr/>
          </a:p>
        </p:txBody>
      </p:sp>
      <p:sp>
        <p:nvSpPr>
          <p:cNvPr id="5956" name="Google Shape;5956;p120"/>
          <p:cNvSpPr txBox="1"/>
          <p:nvPr/>
        </p:nvSpPr>
        <p:spPr>
          <a:xfrm>
            <a:off x="4902200" y="60579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29</a:t>
            </a:r>
            <a:endParaRPr/>
          </a:p>
        </p:txBody>
      </p:sp>
      <p:sp>
        <p:nvSpPr>
          <p:cNvPr id="5957" name="Google Shape;5957;p120"/>
          <p:cNvSpPr txBox="1"/>
          <p:nvPr/>
        </p:nvSpPr>
        <p:spPr>
          <a:xfrm>
            <a:off x="5187950" y="60579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30</a:t>
            </a:r>
            <a:endParaRPr/>
          </a:p>
        </p:txBody>
      </p:sp>
      <p:sp>
        <p:nvSpPr>
          <p:cNvPr id="5958" name="Google Shape;5958;p120"/>
          <p:cNvSpPr txBox="1"/>
          <p:nvPr/>
        </p:nvSpPr>
        <p:spPr>
          <a:xfrm>
            <a:off x="5481637" y="60579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31</a:t>
            </a:r>
            <a:endParaRPr/>
          </a:p>
        </p:txBody>
      </p:sp>
      <p:sp>
        <p:nvSpPr>
          <p:cNvPr id="5959" name="Google Shape;5959;p120"/>
          <p:cNvSpPr txBox="1"/>
          <p:nvPr/>
        </p:nvSpPr>
        <p:spPr>
          <a:xfrm>
            <a:off x="3789362" y="626745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</a:t>
            </a:r>
            <a:endParaRPr/>
          </a:p>
        </p:txBody>
      </p:sp>
      <p:sp>
        <p:nvSpPr>
          <p:cNvPr id="5960" name="Google Shape;5960;p120"/>
          <p:cNvSpPr txBox="1"/>
          <p:nvPr/>
        </p:nvSpPr>
        <p:spPr>
          <a:xfrm>
            <a:off x="4075112" y="626745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</a:t>
            </a:r>
            <a:endParaRPr/>
          </a:p>
        </p:txBody>
      </p:sp>
      <p:sp>
        <p:nvSpPr>
          <p:cNvPr id="5961" name="Google Shape;5961;p120"/>
          <p:cNvSpPr txBox="1"/>
          <p:nvPr/>
        </p:nvSpPr>
        <p:spPr>
          <a:xfrm>
            <a:off x="4360862" y="626745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</a:t>
            </a:r>
            <a:endParaRPr/>
          </a:p>
        </p:txBody>
      </p:sp>
      <p:sp>
        <p:nvSpPr>
          <p:cNvPr id="5962" name="Google Shape;5962;p120"/>
          <p:cNvSpPr txBox="1"/>
          <p:nvPr/>
        </p:nvSpPr>
        <p:spPr>
          <a:xfrm>
            <a:off x="4654550" y="626745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</a:t>
            </a:r>
            <a:endParaRPr/>
          </a:p>
        </p:txBody>
      </p:sp>
      <p:sp>
        <p:nvSpPr>
          <p:cNvPr id="5963" name="Google Shape;5963;p120"/>
          <p:cNvSpPr txBox="1"/>
          <p:nvPr/>
        </p:nvSpPr>
        <p:spPr>
          <a:xfrm>
            <a:off x="4940300" y="626745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</a:t>
            </a:r>
            <a:endParaRPr/>
          </a:p>
        </p:txBody>
      </p:sp>
      <p:sp>
        <p:nvSpPr>
          <p:cNvPr id="5964" name="Google Shape;5964;p120"/>
          <p:cNvSpPr txBox="1"/>
          <p:nvPr/>
        </p:nvSpPr>
        <p:spPr>
          <a:xfrm>
            <a:off x="5226050" y="626745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</a:t>
            </a:r>
            <a:endParaRPr/>
          </a:p>
        </p:txBody>
      </p:sp>
      <p:sp>
        <p:nvSpPr>
          <p:cNvPr id="5965" name="Google Shape;5965;p120"/>
          <p:cNvSpPr txBox="1"/>
          <p:nvPr/>
        </p:nvSpPr>
        <p:spPr>
          <a:xfrm>
            <a:off x="5510212" y="626745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7</a:t>
            </a:r>
            <a:endParaRPr/>
          </a:p>
        </p:txBody>
      </p:sp>
      <p:sp>
        <p:nvSpPr>
          <p:cNvPr id="5966" name="Google Shape;5966;p120"/>
          <p:cNvSpPr txBox="1"/>
          <p:nvPr/>
        </p:nvSpPr>
        <p:spPr>
          <a:xfrm>
            <a:off x="6518275" y="5038725"/>
            <a:ext cx="23812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MON</a:t>
            </a:r>
            <a:endParaRPr/>
          </a:p>
        </p:txBody>
      </p:sp>
      <p:sp>
        <p:nvSpPr>
          <p:cNvPr id="5967" name="Google Shape;5967;p120"/>
          <p:cNvSpPr txBox="1"/>
          <p:nvPr/>
        </p:nvSpPr>
        <p:spPr>
          <a:xfrm>
            <a:off x="6832600" y="5038725"/>
            <a:ext cx="19050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TUE</a:t>
            </a:r>
            <a:endParaRPr/>
          </a:p>
        </p:txBody>
      </p:sp>
      <p:sp>
        <p:nvSpPr>
          <p:cNvPr id="5968" name="Google Shape;5968;p120"/>
          <p:cNvSpPr txBox="1"/>
          <p:nvPr/>
        </p:nvSpPr>
        <p:spPr>
          <a:xfrm>
            <a:off x="7097712" y="5038725"/>
            <a:ext cx="21907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WED</a:t>
            </a:r>
            <a:endParaRPr/>
          </a:p>
        </p:txBody>
      </p:sp>
      <p:sp>
        <p:nvSpPr>
          <p:cNvPr id="5969" name="Google Shape;5969;p120"/>
          <p:cNvSpPr txBox="1"/>
          <p:nvPr/>
        </p:nvSpPr>
        <p:spPr>
          <a:xfrm>
            <a:off x="7392987" y="5038725"/>
            <a:ext cx="20955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THU</a:t>
            </a:r>
            <a:endParaRPr/>
          </a:p>
        </p:txBody>
      </p:sp>
      <p:sp>
        <p:nvSpPr>
          <p:cNvPr id="5970" name="Google Shape;5970;p120"/>
          <p:cNvSpPr txBox="1"/>
          <p:nvPr/>
        </p:nvSpPr>
        <p:spPr>
          <a:xfrm>
            <a:off x="7705725" y="5038725"/>
            <a:ext cx="16192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FRI</a:t>
            </a:r>
            <a:endParaRPr/>
          </a:p>
        </p:txBody>
      </p:sp>
      <p:sp>
        <p:nvSpPr>
          <p:cNvPr id="5971" name="Google Shape;5971;p120"/>
          <p:cNvSpPr txBox="1"/>
          <p:nvPr/>
        </p:nvSpPr>
        <p:spPr>
          <a:xfrm>
            <a:off x="7981950" y="5038725"/>
            <a:ext cx="18097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SAT</a:t>
            </a:r>
            <a:endParaRPr/>
          </a:p>
        </p:txBody>
      </p:sp>
      <p:sp>
        <p:nvSpPr>
          <p:cNvPr id="5972" name="Google Shape;5972;p120"/>
          <p:cNvSpPr txBox="1"/>
          <p:nvPr/>
        </p:nvSpPr>
        <p:spPr>
          <a:xfrm>
            <a:off x="8258175" y="5038725"/>
            <a:ext cx="20955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SUN</a:t>
            </a:r>
            <a:endParaRPr/>
          </a:p>
        </p:txBody>
      </p:sp>
      <p:sp>
        <p:nvSpPr>
          <p:cNvPr id="5973" name="Google Shape;5973;p120"/>
          <p:cNvSpPr txBox="1"/>
          <p:nvPr/>
        </p:nvSpPr>
        <p:spPr>
          <a:xfrm>
            <a:off x="6594475" y="52197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</a:t>
            </a:r>
            <a:endParaRPr/>
          </a:p>
        </p:txBody>
      </p:sp>
      <p:sp>
        <p:nvSpPr>
          <p:cNvPr id="5974" name="Google Shape;5974;p120"/>
          <p:cNvSpPr txBox="1"/>
          <p:nvPr/>
        </p:nvSpPr>
        <p:spPr>
          <a:xfrm>
            <a:off x="6878637" y="52197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</a:t>
            </a:r>
            <a:endParaRPr/>
          </a:p>
        </p:txBody>
      </p:sp>
      <p:sp>
        <p:nvSpPr>
          <p:cNvPr id="5975" name="Google Shape;5975;p120"/>
          <p:cNvSpPr txBox="1"/>
          <p:nvPr/>
        </p:nvSpPr>
        <p:spPr>
          <a:xfrm>
            <a:off x="7164387" y="52197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</a:t>
            </a:r>
            <a:endParaRPr/>
          </a:p>
        </p:txBody>
      </p:sp>
      <p:sp>
        <p:nvSpPr>
          <p:cNvPr id="5976" name="Google Shape;5976;p120"/>
          <p:cNvSpPr txBox="1"/>
          <p:nvPr/>
        </p:nvSpPr>
        <p:spPr>
          <a:xfrm>
            <a:off x="7450137" y="52197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</a:t>
            </a:r>
            <a:endParaRPr/>
          </a:p>
        </p:txBody>
      </p:sp>
      <p:sp>
        <p:nvSpPr>
          <p:cNvPr id="5977" name="Google Shape;5977;p120"/>
          <p:cNvSpPr txBox="1"/>
          <p:nvPr/>
        </p:nvSpPr>
        <p:spPr>
          <a:xfrm>
            <a:off x="7743825" y="52197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</a:t>
            </a:r>
            <a:endParaRPr/>
          </a:p>
        </p:txBody>
      </p:sp>
      <p:sp>
        <p:nvSpPr>
          <p:cNvPr id="5978" name="Google Shape;5978;p120"/>
          <p:cNvSpPr txBox="1"/>
          <p:nvPr/>
        </p:nvSpPr>
        <p:spPr>
          <a:xfrm>
            <a:off x="8029575" y="52197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</a:t>
            </a:r>
            <a:endParaRPr/>
          </a:p>
        </p:txBody>
      </p:sp>
      <p:sp>
        <p:nvSpPr>
          <p:cNvPr id="5979" name="Google Shape;5979;p120"/>
          <p:cNvSpPr txBox="1"/>
          <p:nvPr/>
        </p:nvSpPr>
        <p:spPr>
          <a:xfrm>
            <a:off x="8315325" y="52197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7</a:t>
            </a:r>
            <a:endParaRPr/>
          </a:p>
        </p:txBody>
      </p:sp>
      <p:sp>
        <p:nvSpPr>
          <p:cNvPr id="5980" name="Google Shape;5980;p120"/>
          <p:cNvSpPr txBox="1"/>
          <p:nvPr/>
        </p:nvSpPr>
        <p:spPr>
          <a:xfrm>
            <a:off x="6594475" y="542925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8</a:t>
            </a:r>
            <a:endParaRPr/>
          </a:p>
        </p:txBody>
      </p:sp>
      <p:sp>
        <p:nvSpPr>
          <p:cNvPr id="5981" name="Google Shape;5981;p120"/>
          <p:cNvSpPr txBox="1"/>
          <p:nvPr/>
        </p:nvSpPr>
        <p:spPr>
          <a:xfrm>
            <a:off x="6878637" y="542925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9</a:t>
            </a:r>
            <a:endParaRPr/>
          </a:p>
        </p:txBody>
      </p:sp>
      <p:sp>
        <p:nvSpPr>
          <p:cNvPr id="5982" name="Google Shape;5982;p120"/>
          <p:cNvSpPr txBox="1"/>
          <p:nvPr/>
        </p:nvSpPr>
        <p:spPr>
          <a:xfrm>
            <a:off x="7135812" y="54292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10</a:t>
            </a:r>
            <a:endParaRPr/>
          </a:p>
        </p:txBody>
      </p:sp>
      <p:sp>
        <p:nvSpPr>
          <p:cNvPr id="5983" name="Google Shape;5983;p120"/>
          <p:cNvSpPr txBox="1"/>
          <p:nvPr/>
        </p:nvSpPr>
        <p:spPr>
          <a:xfrm>
            <a:off x="7412037" y="54292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11</a:t>
            </a:r>
            <a:endParaRPr/>
          </a:p>
        </p:txBody>
      </p:sp>
      <p:sp>
        <p:nvSpPr>
          <p:cNvPr id="5984" name="Google Shape;5984;p120"/>
          <p:cNvSpPr txBox="1"/>
          <p:nvPr/>
        </p:nvSpPr>
        <p:spPr>
          <a:xfrm>
            <a:off x="7705725" y="54292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12</a:t>
            </a:r>
            <a:endParaRPr/>
          </a:p>
        </p:txBody>
      </p:sp>
      <p:sp>
        <p:nvSpPr>
          <p:cNvPr id="5985" name="Google Shape;5985;p120"/>
          <p:cNvSpPr txBox="1"/>
          <p:nvPr/>
        </p:nvSpPr>
        <p:spPr>
          <a:xfrm>
            <a:off x="7991475" y="54292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13</a:t>
            </a:r>
            <a:endParaRPr/>
          </a:p>
        </p:txBody>
      </p:sp>
      <p:sp>
        <p:nvSpPr>
          <p:cNvPr id="5986" name="Google Shape;5986;p120"/>
          <p:cNvSpPr txBox="1"/>
          <p:nvPr/>
        </p:nvSpPr>
        <p:spPr>
          <a:xfrm>
            <a:off x="8286750" y="54292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14</a:t>
            </a:r>
            <a:endParaRPr/>
          </a:p>
        </p:txBody>
      </p:sp>
      <p:sp>
        <p:nvSpPr>
          <p:cNvPr id="5987" name="Google Shape;5987;p120"/>
          <p:cNvSpPr txBox="1"/>
          <p:nvPr/>
        </p:nvSpPr>
        <p:spPr>
          <a:xfrm>
            <a:off x="6556375" y="56388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15</a:t>
            </a:r>
            <a:endParaRPr/>
          </a:p>
        </p:txBody>
      </p:sp>
      <p:sp>
        <p:nvSpPr>
          <p:cNvPr id="5988" name="Google Shape;5988;p120"/>
          <p:cNvSpPr txBox="1"/>
          <p:nvPr/>
        </p:nvSpPr>
        <p:spPr>
          <a:xfrm>
            <a:off x="6851650" y="56388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16</a:t>
            </a:r>
            <a:endParaRPr/>
          </a:p>
        </p:txBody>
      </p:sp>
      <p:sp>
        <p:nvSpPr>
          <p:cNvPr id="5989" name="Google Shape;5989;p120"/>
          <p:cNvSpPr txBox="1"/>
          <p:nvPr/>
        </p:nvSpPr>
        <p:spPr>
          <a:xfrm>
            <a:off x="7135812" y="56388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17</a:t>
            </a:r>
            <a:endParaRPr/>
          </a:p>
        </p:txBody>
      </p:sp>
      <p:sp>
        <p:nvSpPr>
          <p:cNvPr id="5990" name="Google Shape;5990;p120"/>
          <p:cNvSpPr txBox="1"/>
          <p:nvPr/>
        </p:nvSpPr>
        <p:spPr>
          <a:xfrm>
            <a:off x="7412037" y="56388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18</a:t>
            </a:r>
            <a:endParaRPr/>
          </a:p>
        </p:txBody>
      </p:sp>
      <p:sp>
        <p:nvSpPr>
          <p:cNvPr id="5991" name="Google Shape;5991;p120"/>
          <p:cNvSpPr txBox="1"/>
          <p:nvPr/>
        </p:nvSpPr>
        <p:spPr>
          <a:xfrm>
            <a:off x="7705725" y="56388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19</a:t>
            </a:r>
            <a:endParaRPr/>
          </a:p>
        </p:txBody>
      </p:sp>
      <p:sp>
        <p:nvSpPr>
          <p:cNvPr id="5992" name="Google Shape;5992;p120"/>
          <p:cNvSpPr txBox="1"/>
          <p:nvPr/>
        </p:nvSpPr>
        <p:spPr>
          <a:xfrm>
            <a:off x="7991475" y="56388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20</a:t>
            </a:r>
            <a:endParaRPr/>
          </a:p>
        </p:txBody>
      </p:sp>
      <p:sp>
        <p:nvSpPr>
          <p:cNvPr id="5993" name="Google Shape;5993;p120"/>
          <p:cNvSpPr txBox="1"/>
          <p:nvPr/>
        </p:nvSpPr>
        <p:spPr>
          <a:xfrm>
            <a:off x="8286750" y="56388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21</a:t>
            </a:r>
            <a:endParaRPr/>
          </a:p>
        </p:txBody>
      </p:sp>
      <p:sp>
        <p:nvSpPr>
          <p:cNvPr id="5994" name="Google Shape;5994;p120"/>
          <p:cNvSpPr txBox="1"/>
          <p:nvPr/>
        </p:nvSpPr>
        <p:spPr>
          <a:xfrm>
            <a:off x="6556375" y="58483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22</a:t>
            </a:r>
            <a:endParaRPr/>
          </a:p>
        </p:txBody>
      </p:sp>
      <p:sp>
        <p:nvSpPr>
          <p:cNvPr id="5995" name="Google Shape;5995;p120"/>
          <p:cNvSpPr txBox="1"/>
          <p:nvPr/>
        </p:nvSpPr>
        <p:spPr>
          <a:xfrm>
            <a:off x="6851650" y="58483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23</a:t>
            </a:r>
            <a:endParaRPr/>
          </a:p>
        </p:txBody>
      </p:sp>
      <p:sp>
        <p:nvSpPr>
          <p:cNvPr id="5996" name="Google Shape;5996;p120"/>
          <p:cNvSpPr txBox="1"/>
          <p:nvPr/>
        </p:nvSpPr>
        <p:spPr>
          <a:xfrm>
            <a:off x="7135812" y="58483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24</a:t>
            </a:r>
            <a:endParaRPr/>
          </a:p>
        </p:txBody>
      </p:sp>
      <p:sp>
        <p:nvSpPr>
          <p:cNvPr id="5997" name="Google Shape;5997;p120"/>
          <p:cNvSpPr txBox="1"/>
          <p:nvPr/>
        </p:nvSpPr>
        <p:spPr>
          <a:xfrm>
            <a:off x="7412037" y="58483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25</a:t>
            </a:r>
            <a:endParaRPr/>
          </a:p>
        </p:txBody>
      </p:sp>
      <p:sp>
        <p:nvSpPr>
          <p:cNvPr id="5998" name="Google Shape;5998;p120"/>
          <p:cNvSpPr txBox="1"/>
          <p:nvPr/>
        </p:nvSpPr>
        <p:spPr>
          <a:xfrm>
            <a:off x="7705725" y="58483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26</a:t>
            </a:r>
            <a:endParaRPr/>
          </a:p>
        </p:txBody>
      </p:sp>
      <p:sp>
        <p:nvSpPr>
          <p:cNvPr id="5999" name="Google Shape;5999;p120"/>
          <p:cNvSpPr txBox="1"/>
          <p:nvPr/>
        </p:nvSpPr>
        <p:spPr>
          <a:xfrm>
            <a:off x="7991475" y="58483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27</a:t>
            </a:r>
            <a:endParaRPr/>
          </a:p>
        </p:txBody>
      </p:sp>
      <p:sp>
        <p:nvSpPr>
          <p:cNvPr id="6000" name="Google Shape;6000;p120"/>
          <p:cNvSpPr txBox="1"/>
          <p:nvPr/>
        </p:nvSpPr>
        <p:spPr>
          <a:xfrm>
            <a:off x="8286750" y="58483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28</a:t>
            </a:r>
            <a:endParaRPr/>
          </a:p>
        </p:txBody>
      </p:sp>
      <p:sp>
        <p:nvSpPr>
          <p:cNvPr id="6001" name="Google Shape;6001;p120"/>
          <p:cNvSpPr txBox="1"/>
          <p:nvPr/>
        </p:nvSpPr>
        <p:spPr>
          <a:xfrm>
            <a:off x="6556375" y="60579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29</a:t>
            </a:r>
            <a:endParaRPr/>
          </a:p>
        </p:txBody>
      </p:sp>
      <p:sp>
        <p:nvSpPr>
          <p:cNvPr id="6002" name="Google Shape;6002;p120"/>
          <p:cNvSpPr txBox="1"/>
          <p:nvPr/>
        </p:nvSpPr>
        <p:spPr>
          <a:xfrm>
            <a:off x="6851650" y="60579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30</a:t>
            </a:r>
            <a:endParaRPr/>
          </a:p>
        </p:txBody>
      </p:sp>
      <p:sp>
        <p:nvSpPr>
          <p:cNvPr id="6003" name="Google Shape;6003;p120"/>
          <p:cNvSpPr txBox="1"/>
          <p:nvPr/>
        </p:nvSpPr>
        <p:spPr>
          <a:xfrm>
            <a:off x="7164387" y="60579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</a:t>
            </a:r>
            <a:endParaRPr/>
          </a:p>
        </p:txBody>
      </p:sp>
      <p:sp>
        <p:nvSpPr>
          <p:cNvPr id="6004" name="Google Shape;6004;p120"/>
          <p:cNvSpPr txBox="1"/>
          <p:nvPr/>
        </p:nvSpPr>
        <p:spPr>
          <a:xfrm>
            <a:off x="7450137" y="60579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</a:t>
            </a:r>
            <a:endParaRPr/>
          </a:p>
        </p:txBody>
      </p:sp>
      <p:sp>
        <p:nvSpPr>
          <p:cNvPr id="6005" name="Google Shape;6005;p120"/>
          <p:cNvSpPr txBox="1"/>
          <p:nvPr/>
        </p:nvSpPr>
        <p:spPr>
          <a:xfrm>
            <a:off x="7743825" y="60579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</a:t>
            </a:r>
            <a:endParaRPr/>
          </a:p>
        </p:txBody>
      </p:sp>
      <p:sp>
        <p:nvSpPr>
          <p:cNvPr id="6006" name="Google Shape;6006;p120"/>
          <p:cNvSpPr txBox="1"/>
          <p:nvPr/>
        </p:nvSpPr>
        <p:spPr>
          <a:xfrm>
            <a:off x="8029575" y="60579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</a:t>
            </a:r>
            <a:endParaRPr/>
          </a:p>
        </p:txBody>
      </p:sp>
      <p:sp>
        <p:nvSpPr>
          <p:cNvPr id="6007" name="Google Shape;6007;p120"/>
          <p:cNvSpPr txBox="1"/>
          <p:nvPr/>
        </p:nvSpPr>
        <p:spPr>
          <a:xfrm>
            <a:off x="8315325" y="60579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</a:t>
            </a:r>
            <a:endParaRPr/>
          </a:p>
        </p:txBody>
      </p:sp>
      <p:sp>
        <p:nvSpPr>
          <p:cNvPr id="6008" name="Google Shape;6008;p120"/>
          <p:cNvSpPr txBox="1"/>
          <p:nvPr/>
        </p:nvSpPr>
        <p:spPr>
          <a:xfrm>
            <a:off x="6594475" y="627697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</a:t>
            </a:r>
            <a:endParaRPr/>
          </a:p>
        </p:txBody>
      </p:sp>
      <p:sp>
        <p:nvSpPr>
          <p:cNvPr id="6009" name="Google Shape;6009;p120"/>
          <p:cNvSpPr txBox="1"/>
          <p:nvPr/>
        </p:nvSpPr>
        <p:spPr>
          <a:xfrm>
            <a:off x="6878637" y="627697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7</a:t>
            </a:r>
            <a:endParaRPr/>
          </a:p>
        </p:txBody>
      </p:sp>
      <p:sp>
        <p:nvSpPr>
          <p:cNvPr id="6010" name="Google Shape;6010;p120"/>
          <p:cNvSpPr txBox="1"/>
          <p:nvPr/>
        </p:nvSpPr>
        <p:spPr>
          <a:xfrm>
            <a:off x="7164387" y="627697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8</a:t>
            </a:r>
            <a:endParaRPr/>
          </a:p>
        </p:txBody>
      </p:sp>
      <p:sp>
        <p:nvSpPr>
          <p:cNvPr id="6011" name="Google Shape;6011;p120"/>
          <p:cNvSpPr txBox="1"/>
          <p:nvPr/>
        </p:nvSpPr>
        <p:spPr>
          <a:xfrm>
            <a:off x="7450137" y="627697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9</a:t>
            </a:r>
            <a:endParaRPr/>
          </a:p>
        </p:txBody>
      </p:sp>
      <p:sp>
        <p:nvSpPr>
          <p:cNvPr id="6012" name="Google Shape;6012;p120"/>
          <p:cNvSpPr txBox="1"/>
          <p:nvPr/>
        </p:nvSpPr>
        <p:spPr>
          <a:xfrm>
            <a:off x="7705725" y="627697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10</a:t>
            </a:r>
            <a:endParaRPr/>
          </a:p>
        </p:txBody>
      </p:sp>
      <p:sp>
        <p:nvSpPr>
          <p:cNvPr id="6013" name="Google Shape;6013;p120"/>
          <p:cNvSpPr txBox="1"/>
          <p:nvPr/>
        </p:nvSpPr>
        <p:spPr>
          <a:xfrm>
            <a:off x="7991475" y="627697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11</a:t>
            </a:r>
            <a:endParaRPr/>
          </a:p>
        </p:txBody>
      </p:sp>
      <p:sp>
        <p:nvSpPr>
          <p:cNvPr id="6014" name="Google Shape;6014;p120"/>
          <p:cNvSpPr txBox="1"/>
          <p:nvPr/>
        </p:nvSpPr>
        <p:spPr>
          <a:xfrm>
            <a:off x="8286750" y="627697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12</a:t>
            </a:r>
            <a:endParaRPr/>
          </a:p>
        </p:txBody>
      </p:sp>
      <p:sp>
        <p:nvSpPr>
          <p:cNvPr id="6015" name="Google Shape;6015;p120"/>
          <p:cNvSpPr txBox="1"/>
          <p:nvPr/>
        </p:nvSpPr>
        <p:spPr>
          <a:xfrm>
            <a:off x="9321800" y="5038725"/>
            <a:ext cx="23812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MON</a:t>
            </a:r>
            <a:endParaRPr/>
          </a:p>
        </p:txBody>
      </p:sp>
      <p:sp>
        <p:nvSpPr>
          <p:cNvPr id="6016" name="Google Shape;6016;p120"/>
          <p:cNvSpPr txBox="1"/>
          <p:nvPr/>
        </p:nvSpPr>
        <p:spPr>
          <a:xfrm>
            <a:off x="9636125" y="5038725"/>
            <a:ext cx="19050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TUE</a:t>
            </a:r>
            <a:endParaRPr/>
          </a:p>
        </p:txBody>
      </p:sp>
      <p:sp>
        <p:nvSpPr>
          <p:cNvPr id="6017" name="Google Shape;6017;p120"/>
          <p:cNvSpPr txBox="1"/>
          <p:nvPr/>
        </p:nvSpPr>
        <p:spPr>
          <a:xfrm>
            <a:off x="9902825" y="5038725"/>
            <a:ext cx="21907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WED</a:t>
            </a:r>
            <a:endParaRPr/>
          </a:p>
        </p:txBody>
      </p:sp>
      <p:sp>
        <p:nvSpPr>
          <p:cNvPr id="6018" name="Google Shape;6018;p120"/>
          <p:cNvSpPr txBox="1"/>
          <p:nvPr/>
        </p:nvSpPr>
        <p:spPr>
          <a:xfrm>
            <a:off x="10196512" y="5038725"/>
            <a:ext cx="20955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THU</a:t>
            </a:r>
            <a:endParaRPr/>
          </a:p>
        </p:txBody>
      </p:sp>
      <p:sp>
        <p:nvSpPr>
          <p:cNvPr id="6019" name="Google Shape;6019;p120"/>
          <p:cNvSpPr txBox="1"/>
          <p:nvPr/>
        </p:nvSpPr>
        <p:spPr>
          <a:xfrm>
            <a:off x="10510837" y="5038725"/>
            <a:ext cx="16192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FRI</a:t>
            </a:r>
            <a:endParaRPr/>
          </a:p>
        </p:txBody>
      </p:sp>
      <p:sp>
        <p:nvSpPr>
          <p:cNvPr id="6020" name="Google Shape;6020;p120"/>
          <p:cNvSpPr txBox="1"/>
          <p:nvPr/>
        </p:nvSpPr>
        <p:spPr>
          <a:xfrm>
            <a:off x="10787062" y="5038725"/>
            <a:ext cx="18097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SAT</a:t>
            </a:r>
            <a:endParaRPr/>
          </a:p>
        </p:txBody>
      </p:sp>
      <p:sp>
        <p:nvSpPr>
          <p:cNvPr id="6021" name="Google Shape;6021;p120"/>
          <p:cNvSpPr txBox="1"/>
          <p:nvPr/>
        </p:nvSpPr>
        <p:spPr>
          <a:xfrm>
            <a:off x="11061700" y="5038725"/>
            <a:ext cx="20955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SUN</a:t>
            </a:r>
            <a:endParaRPr/>
          </a:p>
        </p:txBody>
      </p:sp>
      <p:sp>
        <p:nvSpPr>
          <p:cNvPr id="6022" name="Google Shape;6022;p120"/>
          <p:cNvSpPr txBox="1"/>
          <p:nvPr/>
        </p:nvSpPr>
        <p:spPr>
          <a:xfrm>
            <a:off x="9369425" y="52197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30</a:t>
            </a:r>
            <a:endParaRPr/>
          </a:p>
        </p:txBody>
      </p:sp>
      <p:sp>
        <p:nvSpPr>
          <p:cNvPr id="6023" name="Google Shape;6023;p120"/>
          <p:cNvSpPr txBox="1"/>
          <p:nvPr/>
        </p:nvSpPr>
        <p:spPr>
          <a:xfrm>
            <a:off x="9655175" y="52197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31</a:t>
            </a:r>
            <a:endParaRPr/>
          </a:p>
        </p:txBody>
      </p:sp>
      <p:sp>
        <p:nvSpPr>
          <p:cNvPr id="6024" name="Google Shape;6024;p120"/>
          <p:cNvSpPr txBox="1"/>
          <p:nvPr/>
        </p:nvSpPr>
        <p:spPr>
          <a:xfrm>
            <a:off x="9979025" y="52197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</a:t>
            </a:r>
            <a:endParaRPr/>
          </a:p>
        </p:txBody>
      </p:sp>
      <p:sp>
        <p:nvSpPr>
          <p:cNvPr id="6025" name="Google Shape;6025;p120"/>
          <p:cNvSpPr txBox="1"/>
          <p:nvPr/>
        </p:nvSpPr>
        <p:spPr>
          <a:xfrm>
            <a:off x="10263187" y="52197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</a:t>
            </a:r>
            <a:endParaRPr/>
          </a:p>
        </p:txBody>
      </p:sp>
      <p:sp>
        <p:nvSpPr>
          <p:cNvPr id="6026" name="Google Shape;6026;p120"/>
          <p:cNvSpPr txBox="1"/>
          <p:nvPr/>
        </p:nvSpPr>
        <p:spPr>
          <a:xfrm>
            <a:off x="10548937" y="52197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</a:t>
            </a:r>
            <a:endParaRPr/>
          </a:p>
        </p:txBody>
      </p:sp>
      <p:sp>
        <p:nvSpPr>
          <p:cNvPr id="6027" name="Google Shape;6027;p120"/>
          <p:cNvSpPr txBox="1"/>
          <p:nvPr/>
        </p:nvSpPr>
        <p:spPr>
          <a:xfrm>
            <a:off x="10834687" y="52197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</a:t>
            </a:r>
            <a:endParaRPr/>
          </a:p>
        </p:txBody>
      </p:sp>
      <p:sp>
        <p:nvSpPr>
          <p:cNvPr id="6028" name="Google Shape;6028;p120"/>
          <p:cNvSpPr txBox="1"/>
          <p:nvPr/>
        </p:nvSpPr>
        <p:spPr>
          <a:xfrm>
            <a:off x="11118850" y="52197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</a:t>
            </a:r>
            <a:endParaRPr/>
          </a:p>
        </p:txBody>
      </p:sp>
      <p:sp>
        <p:nvSpPr>
          <p:cNvPr id="6029" name="Google Shape;6029;p120"/>
          <p:cNvSpPr txBox="1"/>
          <p:nvPr/>
        </p:nvSpPr>
        <p:spPr>
          <a:xfrm>
            <a:off x="9398000" y="542925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</a:t>
            </a:r>
            <a:endParaRPr/>
          </a:p>
        </p:txBody>
      </p:sp>
      <p:sp>
        <p:nvSpPr>
          <p:cNvPr id="6030" name="Google Shape;6030;p120"/>
          <p:cNvSpPr txBox="1"/>
          <p:nvPr/>
        </p:nvSpPr>
        <p:spPr>
          <a:xfrm>
            <a:off x="9693275" y="542925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7</a:t>
            </a:r>
            <a:endParaRPr/>
          </a:p>
        </p:txBody>
      </p:sp>
      <p:sp>
        <p:nvSpPr>
          <p:cNvPr id="6031" name="Google Shape;6031;p120"/>
          <p:cNvSpPr txBox="1"/>
          <p:nvPr/>
        </p:nvSpPr>
        <p:spPr>
          <a:xfrm>
            <a:off x="9979025" y="542925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8</a:t>
            </a:r>
            <a:endParaRPr/>
          </a:p>
        </p:txBody>
      </p:sp>
      <p:sp>
        <p:nvSpPr>
          <p:cNvPr id="6032" name="Google Shape;6032;p120"/>
          <p:cNvSpPr txBox="1"/>
          <p:nvPr/>
        </p:nvSpPr>
        <p:spPr>
          <a:xfrm>
            <a:off x="10263187" y="542925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9</a:t>
            </a:r>
            <a:endParaRPr/>
          </a:p>
        </p:txBody>
      </p:sp>
      <p:sp>
        <p:nvSpPr>
          <p:cNvPr id="6033" name="Google Shape;6033;p120"/>
          <p:cNvSpPr txBox="1"/>
          <p:nvPr/>
        </p:nvSpPr>
        <p:spPr>
          <a:xfrm>
            <a:off x="10520362" y="54292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10</a:t>
            </a:r>
            <a:endParaRPr/>
          </a:p>
        </p:txBody>
      </p:sp>
      <p:sp>
        <p:nvSpPr>
          <p:cNvPr id="6034" name="Google Shape;6034;p120"/>
          <p:cNvSpPr txBox="1"/>
          <p:nvPr/>
        </p:nvSpPr>
        <p:spPr>
          <a:xfrm>
            <a:off x="10806112" y="54292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11</a:t>
            </a:r>
            <a:endParaRPr/>
          </a:p>
        </p:txBody>
      </p:sp>
      <p:sp>
        <p:nvSpPr>
          <p:cNvPr id="6035" name="Google Shape;6035;p120"/>
          <p:cNvSpPr txBox="1"/>
          <p:nvPr/>
        </p:nvSpPr>
        <p:spPr>
          <a:xfrm>
            <a:off x="11090275" y="54292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12</a:t>
            </a:r>
            <a:endParaRPr/>
          </a:p>
        </p:txBody>
      </p:sp>
      <p:sp>
        <p:nvSpPr>
          <p:cNvPr id="6036" name="Google Shape;6036;p120"/>
          <p:cNvSpPr txBox="1"/>
          <p:nvPr/>
        </p:nvSpPr>
        <p:spPr>
          <a:xfrm>
            <a:off x="9369425" y="56388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13</a:t>
            </a:r>
            <a:endParaRPr/>
          </a:p>
        </p:txBody>
      </p:sp>
      <p:sp>
        <p:nvSpPr>
          <p:cNvPr id="6037" name="Google Shape;6037;p120"/>
          <p:cNvSpPr txBox="1"/>
          <p:nvPr/>
        </p:nvSpPr>
        <p:spPr>
          <a:xfrm>
            <a:off x="9655175" y="56388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14</a:t>
            </a:r>
            <a:endParaRPr/>
          </a:p>
        </p:txBody>
      </p:sp>
      <p:sp>
        <p:nvSpPr>
          <p:cNvPr id="6038" name="Google Shape;6038;p120"/>
          <p:cNvSpPr txBox="1"/>
          <p:nvPr/>
        </p:nvSpPr>
        <p:spPr>
          <a:xfrm>
            <a:off x="9940925" y="56388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15</a:t>
            </a:r>
            <a:endParaRPr/>
          </a:p>
        </p:txBody>
      </p:sp>
      <p:sp>
        <p:nvSpPr>
          <p:cNvPr id="6039" name="Google Shape;6039;p120"/>
          <p:cNvSpPr txBox="1"/>
          <p:nvPr/>
        </p:nvSpPr>
        <p:spPr>
          <a:xfrm>
            <a:off x="10234612" y="56388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16</a:t>
            </a:r>
            <a:endParaRPr/>
          </a:p>
        </p:txBody>
      </p:sp>
      <p:sp>
        <p:nvSpPr>
          <p:cNvPr id="6040" name="Google Shape;6040;p120"/>
          <p:cNvSpPr txBox="1"/>
          <p:nvPr/>
        </p:nvSpPr>
        <p:spPr>
          <a:xfrm>
            <a:off x="10520362" y="56388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17</a:t>
            </a:r>
            <a:endParaRPr/>
          </a:p>
        </p:txBody>
      </p:sp>
      <p:sp>
        <p:nvSpPr>
          <p:cNvPr id="6041" name="Google Shape;6041;p120"/>
          <p:cNvSpPr txBox="1"/>
          <p:nvPr/>
        </p:nvSpPr>
        <p:spPr>
          <a:xfrm>
            <a:off x="10806112" y="56388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18</a:t>
            </a:r>
            <a:endParaRPr/>
          </a:p>
        </p:txBody>
      </p:sp>
      <p:sp>
        <p:nvSpPr>
          <p:cNvPr id="6042" name="Google Shape;6042;p120"/>
          <p:cNvSpPr txBox="1"/>
          <p:nvPr/>
        </p:nvSpPr>
        <p:spPr>
          <a:xfrm>
            <a:off x="11090275" y="56388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19</a:t>
            </a:r>
            <a:endParaRPr/>
          </a:p>
        </p:txBody>
      </p:sp>
      <p:sp>
        <p:nvSpPr>
          <p:cNvPr id="6043" name="Google Shape;6043;p120"/>
          <p:cNvSpPr txBox="1"/>
          <p:nvPr/>
        </p:nvSpPr>
        <p:spPr>
          <a:xfrm>
            <a:off x="9369425" y="585787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20</a:t>
            </a:r>
            <a:endParaRPr/>
          </a:p>
        </p:txBody>
      </p:sp>
      <p:sp>
        <p:nvSpPr>
          <p:cNvPr id="6044" name="Google Shape;6044;p120"/>
          <p:cNvSpPr txBox="1"/>
          <p:nvPr/>
        </p:nvSpPr>
        <p:spPr>
          <a:xfrm>
            <a:off x="9655175" y="585787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21</a:t>
            </a:r>
            <a:endParaRPr/>
          </a:p>
        </p:txBody>
      </p:sp>
      <p:sp>
        <p:nvSpPr>
          <p:cNvPr id="6045" name="Google Shape;6045;p120"/>
          <p:cNvSpPr txBox="1"/>
          <p:nvPr/>
        </p:nvSpPr>
        <p:spPr>
          <a:xfrm>
            <a:off x="9940925" y="585787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22</a:t>
            </a:r>
            <a:endParaRPr/>
          </a:p>
        </p:txBody>
      </p:sp>
      <p:sp>
        <p:nvSpPr>
          <p:cNvPr id="6046" name="Google Shape;6046;p120"/>
          <p:cNvSpPr txBox="1"/>
          <p:nvPr/>
        </p:nvSpPr>
        <p:spPr>
          <a:xfrm>
            <a:off x="10234612" y="585787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23</a:t>
            </a:r>
            <a:endParaRPr/>
          </a:p>
        </p:txBody>
      </p:sp>
      <p:sp>
        <p:nvSpPr>
          <p:cNvPr id="6047" name="Google Shape;6047;p120"/>
          <p:cNvSpPr txBox="1"/>
          <p:nvPr/>
        </p:nvSpPr>
        <p:spPr>
          <a:xfrm>
            <a:off x="10520362" y="585787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24</a:t>
            </a:r>
            <a:endParaRPr/>
          </a:p>
        </p:txBody>
      </p:sp>
      <p:sp>
        <p:nvSpPr>
          <p:cNvPr id="6048" name="Google Shape;6048;p120"/>
          <p:cNvSpPr txBox="1"/>
          <p:nvPr/>
        </p:nvSpPr>
        <p:spPr>
          <a:xfrm>
            <a:off x="10806112" y="585787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25</a:t>
            </a:r>
            <a:endParaRPr/>
          </a:p>
        </p:txBody>
      </p:sp>
      <p:sp>
        <p:nvSpPr>
          <p:cNvPr id="6049" name="Google Shape;6049;p120"/>
          <p:cNvSpPr txBox="1"/>
          <p:nvPr/>
        </p:nvSpPr>
        <p:spPr>
          <a:xfrm>
            <a:off x="11090275" y="585787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26</a:t>
            </a:r>
            <a:endParaRPr/>
          </a:p>
        </p:txBody>
      </p:sp>
      <p:sp>
        <p:nvSpPr>
          <p:cNvPr id="6050" name="Google Shape;6050;p120"/>
          <p:cNvSpPr txBox="1"/>
          <p:nvPr/>
        </p:nvSpPr>
        <p:spPr>
          <a:xfrm>
            <a:off x="9369425" y="60674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27</a:t>
            </a:r>
            <a:endParaRPr/>
          </a:p>
        </p:txBody>
      </p:sp>
      <p:sp>
        <p:nvSpPr>
          <p:cNvPr id="6051" name="Google Shape;6051;p120"/>
          <p:cNvSpPr txBox="1"/>
          <p:nvPr/>
        </p:nvSpPr>
        <p:spPr>
          <a:xfrm>
            <a:off x="9655175" y="60674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28</a:t>
            </a:r>
            <a:endParaRPr/>
          </a:p>
        </p:txBody>
      </p:sp>
      <p:sp>
        <p:nvSpPr>
          <p:cNvPr id="6052" name="Google Shape;6052;p120"/>
          <p:cNvSpPr txBox="1"/>
          <p:nvPr/>
        </p:nvSpPr>
        <p:spPr>
          <a:xfrm>
            <a:off x="9940925" y="60674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29</a:t>
            </a:r>
            <a:endParaRPr/>
          </a:p>
        </p:txBody>
      </p:sp>
      <p:sp>
        <p:nvSpPr>
          <p:cNvPr id="6053" name="Google Shape;6053;p120"/>
          <p:cNvSpPr txBox="1"/>
          <p:nvPr/>
        </p:nvSpPr>
        <p:spPr>
          <a:xfrm>
            <a:off x="10234612" y="60674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30</a:t>
            </a:r>
            <a:endParaRPr/>
          </a:p>
        </p:txBody>
      </p:sp>
      <p:sp>
        <p:nvSpPr>
          <p:cNvPr id="6054" name="Google Shape;6054;p120"/>
          <p:cNvSpPr txBox="1"/>
          <p:nvPr/>
        </p:nvSpPr>
        <p:spPr>
          <a:xfrm>
            <a:off x="10520362" y="60674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31</a:t>
            </a:r>
            <a:endParaRPr/>
          </a:p>
        </p:txBody>
      </p:sp>
      <p:sp>
        <p:nvSpPr>
          <p:cNvPr id="6055" name="Google Shape;6055;p120"/>
          <p:cNvSpPr txBox="1"/>
          <p:nvPr/>
        </p:nvSpPr>
        <p:spPr>
          <a:xfrm>
            <a:off x="10834687" y="606742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</a:t>
            </a:r>
            <a:endParaRPr/>
          </a:p>
        </p:txBody>
      </p:sp>
      <p:sp>
        <p:nvSpPr>
          <p:cNvPr id="6056" name="Google Shape;6056;p120"/>
          <p:cNvSpPr txBox="1"/>
          <p:nvPr/>
        </p:nvSpPr>
        <p:spPr>
          <a:xfrm>
            <a:off x="11118850" y="606742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</a:t>
            </a:r>
            <a:endParaRPr/>
          </a:p>
        </p:txBody>
      </p:sp>
      <p:sp>
        <p:nvSpPr>
          <p:cNvPr id="6057" name="Google Shape;6057;p120"/>
          <p:cNvSpPr txBox="1"/>
          <p:nvPr/>
        </p:nvSpPr>
        <p:spPr>
          <a:xfrm>
            <a:off x="9398000" y="627697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</a:t>
            </a:r>
            <a:endParaRPr/>
          </a:p>
        </p:txBody>
      </p:sp>
      <p:sp>
        <p:nvSpPr>
          <p:cNvPr id="6058" name="Google Shape;6058;p120"/>
          <p:cNvSpPr txBox="1"/>
          <p:nvPr/>
        </p:nvSpPr>
        <p:spPr>
          <a:xfrm>
            <a:off x="9693275" y="627697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</a:t>
            </a:r>
            <a:endParaRPr/>
          </a:p>
        </p:txBody>
      </p:sp>
      <p:sp>
        <p:nvSpPr>
          <p:cNvPr id="6059" name="Google Shape;6059;p120"/>
          <p:cNvSpPr txBox="1"/>
          <p:nvPr/>
        </p:nvSpPr>
        <p:spPr>
          <a:xfrm>
            <a:off x="9979025" y="627697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</a:t>
            </a:r>
            <a:endParaRPr/>
          </a:p>
        </p:txBody>
      </p:sp>
      <p:sp>
        <p:nvSpPr>
          <p:cNvPr id="6060" name="Google Shape;6060;p120"/>
          <p:cNvSpPr txBox="1"/>
          <p:nvPr/>
        </p:nvSpPr>
        <p:spPr>
          <a:xfrm>
            <a:off x="10263187" y="627697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</a:t>
            </a:r>
            <a:endParaRPr/>
          </a:p>
        </p:txBody>
      </p:sp>
      <p:sp>
        <p:nvSpPr>
          <p:cNvPr id="6061" name="Google Shape;6061;p120"/>
          <p:cNvSpPr txBox="1"/>
          <p:nvPr/>
        </p:nvSpPr>
        <p:spPr>
          <a:xfrm>
            <a:off x="10548937" y="627697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7</a:t>
            </a:r>
            <a:endParaRPr/>
          </a:p>
        </p:txBody>
      </p:sp>
      <p:sp>
        <p:nvSpPr>
          <p:cNvPr id="6062" name="Google Shape;6062;p120"/>
          <p:cNvSpPr txBox="1"/>
          <p:nvPr/>
        </p:nvSpPr>
        <p:spPr>
          <a:xfrm>
            <a:off x="10834687" y="627697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8</a:t>
            </a:r>
            <a:endParaRPr/>
          </a:p>
        </p:txBody>
      </p:sp>
      <p:sp>
        <p:nvSpPr>
          <p:cNvPr id="6063" name="Google Shape;6063;p120"/>
          <p:cNvSpPr txBox="1"/>
          <p:nvPr/>
        </p:nvSpPr>
        <p:spPr>
          <a:xfrm>
            <a:off x="11118850" y="627697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9</a:t>
            </a:r>
            <a:endParaRPr/>
          </a:p>
        </p:txBody>
      </p:sp>
      <p:sp>
        <p:nvSpPr>
          <p:cNvPr id="6064" name="Google Shape;6064;p120"/>
          <p:cNvSpPr txBox="1"/>
          <p:nvPr/>
        </p:nvSpPr>
        <p:spPr>
          <a:xfrm>
            <a:off x="11290300" y="106362"/>
            <a:ext cx="865187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</a:pPr>
            <a:r>
              <a:rPr lang="en-US" sz="24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2021</a:t>
            </a:r>
            <a:endParaRPr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9" name="Google Shape;6069;p121"/>
          <p:cNvSpPr txBox="1"/>
          <p:nvPr/>
        </p:nvSpPr>
        <p:spPr>
          <a:xfrm>
            <a:off x="7937" y="1587"/>
            <a:ext cx="12165012" cy="6856412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0" name="Google Shape;6070;p121"/>
          <p:cNvSpPr txBox="1"/>
          <p:nvPr/>
        </p:nvSpPr>
        <p:spPr>
          <a:xfrm>
            <a:off x="1479550" y="660400"/>
            <a:ext cx="768350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B5CB"/>
              </a:buClr>
              <a:buSzPts val="1200"/>
              <a:buFont typeface="Montserrat"/>
              <a:buNone/>
            </a:pPr>
            <a:r>
              <a:rPr lang="en-US" sz="1200" b="0" i="0" u="none">
                <a:solidFill>
                  <a:srgbClr val="71B5CB"/>
                </a:solidFill>
                <a:latin typeface="Montserrat"/>
                <a:ea typeface="Montserrat"/>
                <a:cs typeface="Montserrat"/>
                <a:sym typeface="Montserrat"/>
              </a:rPr>
              <a:t>JANUARY</a:t>
            </a:r>
            <a:endParaRPr/>
          </a:p>
        </p:txBody>
      </p:sp>
      <p:sp>
        <p:nvSpPr>
          <p:cNvPr id="6071" name="Google Shape;6071;p121"/>
          <p:cNvSpPr txBox="1"/>
          <p:nvPr/>
        </p:nvSpPr>
        <p:spPr>
          <a:xfrm>
            <a:off x="4225925" y="660400"/>
            <a:ext cx="855662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B5CB"/>
              </a:buClr>
              <a:buSzPts val="1200"/>
              <a:buFont typeface="Montserrat"/>
              <a:buNone/>
            </a:pPr>
            <a:r>
              <a:rPr lang="en-US" sz="1200" b="0" i="0" u="none">
                <a:solidFill>
                  <a:srgbClr val="71B5CB"/>
                </a:solidFill>
                <a:latin typeface="Montserrat"/>
                <a:ea typeface="Montserrat"/>
                <a:cs typeface="Montserrat"/>
                <a:sym typeface="Montserrat"/>
              </a:rPr>
              <a:t>FEBRUARY</a:t>
            </a:r>
            <a:endParaRPr/>
          </a:p>
        </p:txBody>
      </p:sp>
      <p:sp>
        <p:nvSpPr>
          <p:cNvPr id="6072" name="Google Shape;6072;p121"/>
          <p:cNvSpPr txBox="1"/>
          <p:nvPr/>
        </p:nvSpPr>
        <p:spPr>
          <a:xfrm>
            <a:off x="7162800" y="660400"/>
            <a:ext cx="611187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B5CB"/>
              </a:buClr>
              <a:buSzPts val="1200"/>
              <a:buFont typeface="Montserrat"/>
              <a:buNone/>
            </a:pPr>
            <a:r>
              <a:rPr lang="en-US" sz="1200" b="0" i="0" u="none">
                <a:solidFill>
                  <a:srgbClr val="71B5CB"/>
                </a:solidFill>
                <a:latin typeface="Montserrat"/>
                <a:ea typeface="Montserrat"/>
                <a:cs typeface="Montserrat"/>
                <a:sym typeface="Montserrat"/>
              </a:rPr>
              <a:t>MARCH</a:t>
            </a:r>
            <a:endParaRPr/>
          </a:p>
        </p:txBody>
      </p:sp>
      <p:sp>
        <p:nvSpPr>
          <p:cNvPr id="6073" name="Google Shape;6073;p121"/>
          <p:cNvSpPr txBox="1"/>
          <p:nvPr/>
        </p:nvSpPr>
        <p:spPr>
          <a:xfrm>
            <a:off x="10033000" y="660400"/>
            <a:ext cx="466725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B5CB"/>
              </a:buClr>
              <a:buSzPts val="1200"/>
              <a:buFont typeface="Montserrat"/>
              <a:buNone/>
            </a:pPr>
            <a:r>
              <a:rPr lang="en-US" sz="1200" b="0" i="0" u="none">
                <a:solidFill>
                  <a:srgbClr val="71B5CB"/>
                </a:solidFill>
                <a:latin typeface="Montserrat"/>
                <a:ea typeface="Montserrat"/>
                <a:cs typeface="Montserrat"/>
                <a:sym typeface="Montserrat"/>
              </a:rPr>
              <a:t>APRIL</a:t>
            </a:r>
            <a:endParaRPr/>
          </a:p>
        </p:txBody>
      </p:sp>
      <p:sp>
        <p:nvSpPr>
          <p:cNvPr id="6074" name="Google Shape;6074;p121"/>
          <p:cNvSpPr txBox="1"/>
          <p:nvPr/>
        </p:nvSpPr>
        <p:spPr>
          <a:xfrm>
            <a:off x="1698625" y="2706687"/>
            <a:ext cx="360362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B5CB"/>
              </a:buClr>
              <a:buSzPts val="1200"/>
              <a:buFont typeface="Montserrat"/>
              <a:buNone/>
            </a:pPr>
            <a:r>
              <a:rPr lang="en-US" sz="1200" b="0" i="0" u="none">
                <a:solidFill>
                  <a:srgbClr val="71B5CB"/>
                </a:solidFill>
                <a:latin typeface="Montserrat"/>
                <a:ea typeface="Montserrat"/>
                <a:cs typeface="Montserrat"/>
                <a:sym typeface="Montserrat"/>
              </a:rPr>
              <a:t>MAY</a:t>
            </a:r>
            <a:endParaRPr/>
          </a:p>
        </p:txBody>
      </p:sp>
      <p:sp>
        <p:nvSpPr>
          <p:cNvPr id="6075" name="Google Shape;6075;p121"/>
          <p:cNvSpPr txBox="1"/>
          <p:nvPr/>
        </p:nvSpPr>
        <p:spPr>
          <a:xfrm>
            <a:off x="4454525" y="2706687"/>
            <a:ext cx="433387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B5CB"/>
              </a:buClr>
              <a:buSzPts val="1200"/>
              <a:buFont typeface="Montserrat"/>
              <a:buNone/>
            </a:pPr>
            <a:r>
              <a:rPr lang="en-US" sz="1200" b="0" i="0" u="none">
                <a:solidFill>
                  <a:srgbClr val="71B5CB"/>
                </a:solidFill>
                <a:latin typeface="Montserrat"/>
                <a:ea typeface="Montserrat"/>
                <a:cs typeface="Montserrat"/>
                <a:sym typeface="Montserrat"/>
              </a:rPr>
              <a:t>JUNE</a:t>
            </a:r>
            <a:endParaRPr/>
          </a:p>
        </p:txBody>
      </p:sp>
      <p:sp>
        <p:nvSpPr>
          <p:cNvPr id="6076" name="Google Shape;6076;p121"/>
          <p:cNvSpPr txBox="1"/>
          <p:nvPr/>
        </p:nvSpPr>
        <p:spPr>
          <a:xfrm>
            <a:off x="7286625" y="2706687"/>
            <a:ext cx="385762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B5CB"/>
              </a:buClr>
              <a:buSzPts val="1200"/>
              <a:buFont typeface="Montserrat"/>
              <a:buNone/>
            </a:pPr>
            <a:r>
              <a:rPr lang="en-US" sz="1200" b="0" i="0" u="none">
                <a:solidFill>
                  <a:srgbClr val="71B5CB"/>
                </a:solidFill>
                <a:latin typeface="Montserrat"/>
                <a:ea typeface="Montserrat"/>
                <a:cs typeface="Montserrat"/>
                <a:sym typeface="Montserrat"/>
              </a:rPr>
              <a:t>JULY</a:t>
            </a:r>
            <a:endParaRPr/>
          </a:p>
        </p:txBody>
      </p:sp>
      <p:sp>
        <p:nvSpPr>
          <p:cNvPr id="6077" name="Google Shape;6077;p121"/>
          <p:cNvSpPr txBox="1"/>
          <p:nvPr/>
        </p:nvSpPr>
        <p:spPr>
          <a:xfrm>
            <a:off x="9937750" y="2706687"/>
            <a:ext cx="657225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B5CB"/>
              </a:buClr>
              <a:buSzPts val="1200"/>
              <a:buFont typeface="Montserrat"/>
              <a:buNone/>
            </a:pPr>
            <a:r>
              <a:rPr lang="en-US" sz="1200" b="0" i="0" u="none">
                <a:solidFill>
                  <a:srgbClr val="71B5CB"/>
                </a:solidFill>
                <a:latin typeface="Montserrat"/>
                <a:ea typeface="Montserrat"/>
                <a:cs typeface="Montserrat"/>
                <a:sym typeface="Montserrat"/>
              </a:rPr>
              <a:t>AUGUST</a:t>
            </a:r>
            <a:endParaRPr/>
          </a:p>
        </p:txBody>
      </p:sp>
      <p:sp>
        <p:nvSpPr>
          <p:cNvPr id="6078" name="Google Shape;6078;p121"/>
          <p:cNvSpPr txBox="1"/>
          <p:nvPr/>
        </p:nvSpPr>
        <p:spPr>
          <a:xfrm>
            <a:off x="1365250" y="4745037"/>
            <a:ext cx="969962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B5CB"/>
              </a:buClr>
              <a:buSzPts val="1200"/>
              <a:buFont typeface="Montserrat"/>
              <a:buNone/>
            </a:pPr>
            <a:r>
              <a:rPr lang="en-US" sz="1200" b="0" i="0" u="none">
                <a:solidFill>
                  <a:srgbClr val="71B5CB"/>
                </a:solidFill>
                <a:latin typeface="Montserrat"/>
                <a:ea typeface="Montserrat"/>
                <a:cs typeface="Montserrat"/>
                <a:sym typeface="Montserrat"/>
              </a:rPr>
              <a:t>SEPTEMBER</a:t>
            </a:r>
            <a:endParaRPr/>
          </a:p>
        </p:txBody>
      </p:sp>
      <p:sp>
        <p:nvSpPr>
          <p:cNvPr id="6079" name="Google Shape;6079;p121"/>
          <p:cNvSpPr txBox="1"/>
          <p:nvPr/>
        </p:nvSpPr>
        <p:spPr>
          <a:xfrm>
            <a:off x="4264025" y="4745037"/>
            <a:ext cx="788987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B5CB"/>
              </a:buClr>
              <a:buSzPts val="1200"/>
              <a:buFont typeface="Montserrat"/>
              <a:buNone/>
            </a:pPr>
            <a:r>
              <a:rPr lang="en-US" sz="1200" b="0" i="0" u="none">
                <a:solidFill>
                  <a:srgbClr val="71B5CB"/>
                </a:solidFill>
                <a:latin typeface="Montserrat"/>
                <a:ea typeface="Montserrat"/>
                <a:cs typeface="Montserrat"/>
                <a:sym typeface="Montserrat"/>
              </a:rPr>
              <a:t>OCTOBER</a:t>
            </a:r>
            <a:endParaRPr/>
          </a:p>
        </p:txBody>
      </p:sp>
      <p:sp>
        <p:nvSpPr>
          <p:cNvPr id="6080" name="Google Shape;6080;p121"/>
          <p:cNvSpPr txBox="1"/>
          <p:nvPr/>
        </p:nvSpPr>
        <p:spPr>
          <a:xfrm>
            <a:off x="6981825" y="4745037"/>
            <a:ext cx="939800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B5CB"/>
              </a:buClr>
              <a:buSzPts val="1200"/>
              <a:buFont typeface="Montserrat"/>
              <a:buNone/>
            </a:pPr>
            <a:r>
              <a:rPr lang="en-US" sz="1200" b="0" i="0" u="none">
                <a:solidFill>
                  <a:srgbClr val="71B5CB"/>
                </a:solidFill>
                <a:latin typeface="Montserrat"/>
                <a:ea typeface="Montserrat"/>
                <a:cs typeface="Montserrat"/>
                <a:sym typeface="Montserrat"/>
              </a:rPr>
              <a:t>NOVEMBER</a:t>
            </a:r>
            <a:endParaRPr/>
          </a:p>
        </p:txBody>
      </p:sp>
      <p:sp>
        <p:nvSpPr>
          <p:cNvPr id="6081" name="Google Shape;6081;p121"/>
          <p:cNvSpPr txBox="1"/>
          <p:nvPr/>
        </p:nvSpPr>
        <p:spPr>
          <a:xfrm>
            <a:off x="9804400" y="4745037"/>
            <a:ext cx="909637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B5CB"/>
              </a:buClr>
              <a:buSzPts val="1200"/>
              <a:buFont typeface="Montserrat"/>
              <a:buNone/>
            </a:pPr>
            <a:r>
              <a:rPr lang="en-US" sz="1200" b="0" i="0" u="none">
                <a:solidFill>
                  <a:srgbClr val="71B5CB"/>
                </a:solidFill>
                <a:latin typeface="Montserrat"/>
                <a:ea typeface="Montserrat"/>
                <a:cs typeface="Montserrat"/>
                <a:sym typeface="Montserrat"/>
              </a:rPr>
              <a:t>DECEMBER</a:t>
            </a:r>
            <a:endParaRPr/>
          </a:p>
        </p:txBody>
      </p:sp>
      <p:sp>
        <p:nvSpPr>
          <p:cNvPr id="6082" name="Google Shape;6082;p121"/>
          <p:cNvSpPr txBox="1"/>
          <p:nvPr/>
        </p:nvSpPr>
        <p:spPr>
          <a:xfrm>
            <a:off x="908050" y="954087"/>
            <a:ext cx="23812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MON</a:t>
            </a:r>
            <a:endParaRPr/>
          </a:p>
        </p:txBody>
      </p:sp>
      <p:sp>
        <p:nvSpPr>
          <p:cNvPr id="6083" name="Google Shape;6083;p121"/>
          <p:cNvSpPr txBox="1"/>
          <p:nvPr/>
        </p:nvSpPr>
        <p:spPr>
          <a:xfrm>
            <a:off x="1222375" y="954087"/>
            <a:ext cx="19050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TUE</a:t>
            </a:r>
            <a:endParaRPr/>
          </a:p>
        </p:txBody>
      </p:sp>
      <p:sp>
        <p:nvSpPr>
          <p:cNvPr id="6084" name="Google Shape;6084;p121"/>
          <p:cNvSpPr txBox="1"/>
          <p:nvPr/>
        </p:nvSpPr>
        <p:spPr>
          <a:xfrm>
            <a:off x="1497012" y="954087"/>
            <a:ext cx="21907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WED</a:t>
            </a:r>
            <a:endParaRPr/>
          </a:p>
        </p:txBody>
      </p:sp>
      <p:sp>
        <p:nvSpPr>
          <p:cNvPr id="6085" name="Google Shape;6085;p121"/>
          <p:cNvSpPr txBox="1"/>
          <p:nvPr/>
        </p:nvSpPr>
        <p:spPr>
          <a:xfrm>
            <a:off x="1792287" y="954087"/>
            <a:ext cx="20955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THU</a:t>
            </a:r>
            <a:endParaRPr/>
          </a:p>
        </p:txBody>
      </p:sp>
      <p:sp>
        <p:nvSpPr>
          <p:cNvPr id="6086" name="Google Shape;6086;p121"/>
          <p:cNvSpPr txBox="1"/>
          <p:nvPr/>
        </p:nvSpPr>
        <p:spPr>
          <a:xfrm>
            <a:off x="2105025" y="954087"/>
            <a:ext cx="16192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FRI</a:t>
            </a:r>
            <a:endParaRPr/>
          </a:p>
        </p:txBody>
      </p:sp>
      <p:sp>
        <p:nvSpPr>
          <p:cNvPr id="6087" name="Google Shape;6087;p121"/>
          <p:cNvSpPr txBox="1"/>
          <p:nvPr/>
        </p:nvSpPr>
        <p:spPr>
          <a:xfrm>
            <a:off x="2381250" y="954087"/>
            <a:ext cx="18097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SAT</a:t>
            </a:r>
            <a:endParaRPr/>
          </a:p>
        </p:txBody>
      </p:sp>
      <p:sp>
        <p:nvSpPr>
          <p:cNvPr id="6088" name="Google Shape;6088;p121"/>
          <p:cNvSpPr txBox="1"/>
          <p:nvPr/>
        </p:nvSpPr>
        <p:spPr>
          <a:xfrm>
            <a:off x="2655887" y="954087"/>
            <a:ext cx="20955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SUN</a:t>
            </a:r>
            <a:endParaRPr/>
          </a:p>
        </p:txBody>
      </p:sp>
      <p:sp>
        <p:nvSpPr>
          <p:cNvPr id="6089" name="Google Shape;6089;p121"/>
          <p:cNvSpPr txBox="1"/>
          <p:nvPr/>
        </p:nvSpPr>
        <p:spPr>
          <a:xfrm>
            <a:off x="955675" y="11350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27</a:t>
            </a:r>
            <a:endParaRPr/>
          </a:p>
        </p:txBody>
      </p:sp>
      <p:sp>
        <p:nvSpPr>
          <p:cNvPr id="6090" name="Google Shape;6090;p121"/>
          <p:cNvSpPr txBox="1"/>
          <p:nvPr/>
        </p:nvSpPr>
        <p:spPr>
          <a:xfrm>
            <a:off x="1241425" y="11350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28</a:t>
            </a:r>
            <a:endParaRPr/>
          </a:p>
        </p:txBody>
      </p:sp>
      <p:sp>
        <p:nvSpPr>
          <p:cNvPr id="6091" name="Google Shape;6091;p121"/>
          <p:cNvSpPr txBox="1"/>
          <p:nvPr/>
        </p:nvSpPr>
        <p:spPr>
          <a:xfrm>
            <a:off x="1525587" y="11350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29</a:t>
            </a:r>
            <a:endParaRPr/>
          </a:p>
        </p:txBody>
      </p:sp>
      <p:sp>
        <p:nvSpPr>
          <p:cNvPr id="6092" name="Google Shape;6092;p121"/>
          <p:cNvSpPr txBox="1"/>
          <p:nvPr/>
        </p:nvSpPr>
        <p:spPr>
          <a:xfrm>
            <a:off x="1811337" y="11350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30</a:t>
            </a:r>
            <a:endParaRPr/>
          </a:p>
        </p:txBody>
      </p:sp>
      <p:sp>
        <p:nvSpPr>
          <p:cNvPr id="6093" name="Google Shape;6093;p121"/>
          <p:cNvSpPr txBox="1"/>
          <p:nvPr/>
        </p:nvSpPr>
        <p:spPr>
          <a:xfrm>
            <a:off x="2105025" y="11350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31</a:t>
            </a:r>
            <a:endParaRPr/>
          </a:p>
        </p:txBody>
      </p:sp>
      <p:sp>
        <p:nvSpPr>
          <p:cNvPr id="6094" name="Google Shape;6094;p121"/>
          <p:cNvSpPr txBox="1"/>
          <p:nvPr/>
        </p:nvSpPr>
        <p:spPr>
          <a:xfrm>
            <a:off x="2419350" y="11350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</a:t>
            </a:r>
            <a:endParaRPr/>
          </a:p>
        </p:txBody>
      </p:sp>
      <p:sp>
        <p:nvSpPr>
          <p:cNvPr id="6095" name="Google Shape;6095;p121"/>
          <p:cNvSpPr txBox="1"/>
          <p:nvPr/>
        </p:nvSpPr>
        <p:spPr>
          <a:xfrm>
            <a:off x="2703512" y="11350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</a:t>
            </a:r>
            <a:endParaRPr/>
          </a:p>
        </p:txBody>
      </p:sp>
      <p:sp>
        <p:nvSpPr>
          <p:cNvPr id="6096" name="Google Shape;6096;p121"/>
          <p:cNvSpPr txBox="1"/>
          <p:nvPr/>
        </p:nvSpPr>
        <p:spPr>
          <a:xfrm>
            <a:off x="984250" y="13446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</a:t>
            </a:r>
            <a:endParaRPr/>
          </a:p>
        </p:txBody>
      </p:sp>
      <p:sp>
        <p:nvSpPr>
          <p:cNvPr id="6097" name="Google Shape;6097;p121"/>
          <p:cNvSpPr txBox="1"/>
          <p:nvPr/>
        </p:nvSpPr>
        <p:spPr>
          <a:xfrm>
            <a:off x="1279525" y="13446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</a:t>
            </a:r>
            <a:endParaRPr/>
          </a:p>
        </p:txBody>
      </p:sp>
      <p:sp>
        <p:nvSpPr>
          <p:cNvPr id="6098" name="Google Shape;6098;p121"/>
          <p:cNvSpPr txBox="1"/>
          <p:nvPr/>
        </p:nvSpPr>
        <p:spPr>
          <a:xfrm>
            <a:off x="1563687" y="13446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</a:t>
            </a:r>
            <a:endParaRPr/>
          </a:p>
        </p:txBody>
      </p:sp>
      <p:sp>
        <p:nvSpPr>
          <p:cNvPr id="6099" name="Google Shape;6099;p121"/>
          <p:cNvSpPr txBox="1"/>
          <p:nvPr/>
        </p:nvSpPr>
        <p:spPr>
          <a:xfrm>
            <a:off x="1849437" y="13446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</a:t>
            </a:r>
            <a:endParaRPr/>
          </a:p>
        </p:txBody>
      </p:sp>
      <p:sp>
        <p:nvSpPr>
          <p:cNvPr id="6100" name="Google Shape;6100;p121"/>
          <p:cNvSpPr txBox="1"/>
          <p:nvPr/>
        </p:nvSpPr>
        <p:spPr>
          <a:xfrm>
            <a:off x="2133600" y="13446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7</a:t>
            </a:r>
            <a:endParaRPr/>
          </a:p>
        </p:txBody>
      </p:sp>
      <p:sp>
        <p:nvSpPr>
          <p:cNvPr id="6101" name="Google Shape;6101;p121"/>
          <p:cNvSpPr txBox="1"/>
          <p:nvPr/>
        </p:nvSpPr>
        <p:spPr>
          <a:xfrm>
            <a:off x="2419350" y="13446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8</a:t>
            </a:r>
            <a:endParaRPr/>
          </a:p>
        </p:txBody>
      </p:sp>
      <p:sp>
        <p:nvSpPr>
          <p:cNvPr id="6102" name="Google Shape;6102;p121"/>
          <p:cNvSpPr txBox="1"/>
          <p:nvPr/>
        </p:nvSpPr>
        <p:spPr>
          <a:xfrm>
            <a:off x="2703512" y="13446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9</a:t>
            </a:r>
            <a:endParaRPr/>
          </a:p>
        </p:txBody>
      </p:sp>
      <p:sp>
        <p:nvSpPr>
          <p:cNvPr id="6103" name="Google Shape;6103;p121"/>
          <p:cNvSpPr txBox="1"/>
          <p:nvPr/>
        </p:nvSpPr>
        <p:spPr>
          <a:xfrm>
            <a:off x="955675" y="15541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10</a:t>
            </a:r>
            <a:endParaRPr/>
          </a:p>
        </p:txBody>
      </p:sp>
      <p:sp>
        <p:nvSpPr>
          <p:cNvPr id="6104" name="Google Shape;6104;p121"/>
          <p:cNvSpPr txBox="1"/>
          <p:nvPr/>
        </p:nvSpPr>
        <p:spPr>
          <a:xfrm>
            <a:off x="1241425" y="15541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11</a:t>
            </a:r>
            <a:endParaRPr/>
          </a:p>
        </p:txBody>
      </p:sp>
      <p:sp>
        <p:nvSpPr>
          <p:cNvPr id="6105" name="Google Shape;6105;p121"/>
          <p:cNvSpPr txBox="1"/>
          <p:nvPr/>
        </p:nvSpPr>
        <p:spPr>
          <a:xfrm>
            <a:off x="1525587" y="15541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12</a:t>
            </a:r>
            <a:endParaRPr/>
          </a:p>
        </p:txBody>
      </p:sp>
      <p:sp>
        <p:nvSpPr>
          <p:cNvPr id="6106" name="Google Shape;6106;p121"/>
          <p:cNvSpPr txBox="1"/>
          <p:nvPr/>
        </p:nvSpPr>
        <p:spPr>
          <a:xfrm>
            <a:off x="1811337" y="15541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13</a:t>
            </a:r>
            <a:endParaRPr/>
          </a:p>
        </p:txBody>
      </p:sp>
      <p:sp>
        <p:nvSpPr>
          <p:cNvPr id="6107" name="Google Shape;6107;p121"/>
          <p:cNvSpPr txBox="1"/>
          <p:nvPr/>
        </p:nvSpPr>
        <p:spPr>
          <a:xfrm>
            <a:off x="2105025" y="15541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14</a:t>
            </a:r>
            <a:endParaRPr/>
          </a:p>
        </p:txBody>
      </p:sp>
      <p:sp>
        <p:nvSpPr>
          <p:cNvPr id="6108" name="Google Shape;6108;p121"/>
          <p:cNvSpPr txBox="1"/>
          <p:nvPr/>
        </p:nvSpPr>
        <p:spPr>
          <a:xfrm>
            <a:off x="2381250" y="15541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15</a:t>
            </a:r>
            <a:endParaRPr/>
          </a:p>
        </p:txBody>
      </p:sp>
      <p:sp>
        <p:nvSpPr>
          <p:cNvPr id="6109" name="Google Shape;6109;p121"/>
          <p:cNvSpPr txBox="1"/>
          <p:nvPr/>
        </p:nvSpPr>
        <p:spPr>
          <a:xfrm>
            <a:off x="2674937" y="15541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16</a:t>
            </a:r>
            <a:endParaRPr/>
          </a:p>
        </p:txBody>
      </p:sp>
      <p:sp>
        <p:nvSpPr>
          <p:cNvPr id="6110" name="Google Shape;6110;p121"/>
          <p:cNvSpPr txBox="1"/>
          <p:nvPr/>
        </p:nvSpPr>
        <p:spPr>
          <a:xfrm>
            <a:off x="955675" y="17637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17</a:t>
            </a:r>
            <a:endParaRPr/>
          </a:p>
        </p:txBody>
      </p:sp>
      <p:sp>
        <p:nvSpPr>
          <p:cNvPr id="6111" name="Google Shape;6111;p121"/>
          <p:cNvSpPr txBox="1"/>
          <p:nvPr/>
        </p:nvSpPr>
        <p:spPr>
          <a:xfrm>
            <a:off x="1241425" y="17637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18</a:t>
            </a:r>
            <a:endParaRPr/>
          </a:p>
        </p:txBody>
      </p:sp>
      <p:sp>
        <p:nvSpPr>
          <p:cNvPr id="6112" name="Google Shape;6112;p121"/>
          <p:cNvSpPr txBox="1"/>
          <p:nvPr/>
        </p:nvSpPr>
        <p:spPr>
          <a:xfrm>
            <a:off x="1525587" y="17637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19</a:t>
            </a:r>
            <a:endParaRPr/>
          </a:p>
        </p:txBody>
      </p:sp>
      <p:sp>
        <p:nvSpPr>
          <p:cNvPr id="6113" name="Google Shape;6113;p121"/>
          <p:cNvSpPr txBox="1"/>
          <p:nvPr/>
        </p:nvSpPr>
        <p:spPr>
          <a:xfrm>
            <a:off x="1811337" y="17637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20</a:t>
            </a:r>
            <a:endParaRPr/>
          </a:p>
        </p:txBody>
      </p:sp>
      <p:sp>
        <p:nvSpPr>
          <p:cNvPr id="6114" name="Google Shape;6114;p121"/>
          <p:cNvSpPr txBox="1"/>
          <p:nvPr/>
        </p:nvSpPr>
        <p:spPr>
          <a:xfrm>
            <a:off x="2105025" y="17637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21</a:t>
            </a:r>
            <a:endParaRPr/>
          </a:p>
        </p:txBody>
      </p:sp>
      <p:sp>
        <p:nvSpPr>
          <p:cNvPr id="6115" name="Google Shape;6115;p121"/>
          <p:cNvSpPr txBox="1"/>
          <p:nvPr/>
        </p:nvSpPr>
        <p:spPr>
          <a:xfrm>
            <a:off x="2381250" y="17637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22</a:t>
            </a:r>
            <a:endParaRPr/>
          </a:p>
        </p:txBody>
      </p:sp>
      <p:sp>
        <p:nvSpPr>
          <p:cNvPr id="6116" name="Google Shape;6116;p121"/>
          <p:cNvSpPr txBox="1"/>
          <p:nvPr/>
        </p:nvSpPr>
        <p:spPr>
          <a:xfrm>
            <a:off x="2674937" y="17637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23</a:t>
            </a:r>
            <a:endParaRPr/>
          </a:p>
        </p:txBody>
      </p:sp>
      <p:sp>
        <p:nvSpPr>
          <p:cNvPr id="6117" name="Google Shape;6117;p121"/>
          <p:cNvSpPr txBox="1"/>
          <p:nvPr/>
        </p:nvSpPr>
        <p:spPr>
          <a:xfrm>
            <a:off x="955675" y="19732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24</a:t>
            </a:r>
            <a:endParaRPr/>
          </a:p>
        </p:txBody>
      </p:sp>
      <p:sp>
        <p:nvSpPr>
          <p:cNvPr id="6118" name="Google Shape;6118;p121"/>
          <p:cNvSpPr txBox="1"/>
          <p:nvPr/>
        </p:nvSpPr>
        <p:spPr>
          <a:xfrm>
            <a:off x="1241425" y="19732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25</a:t>
            </a:r>
            <a:endParaRPr/>
          </a:p>
        </p:txBody>
      </p:sp>
      <p:sp>
        <p:nvSpPr>
          <p:cNvPr id="6119" name="Google Shape;6119;p121"/>
          <p:cNvSpPr txBox="1"/>
          <p:nvPr/>
        </p:nvSpPr>
        <p:spPr>
          <a:xfrm>
            <a:off x="1525587" y="19732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26</a:t>
            </a:r>
            <a:endParaRPr/>
          </a:p>
        </p:txBody>
      </p:sp>
      <p:sp>
        <p:nvSpPr>
          <p:cNvPr id="6120" name="Google Shape;6120;p121"/>
          <p:cNvSpPr txBox="1"/>
          <p:nvPr/>
        </p:nvSpPr>
        <p:spPr>
          <a:xfrm>
            <a:off x="1811337" y="19732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27</a:t>
            </a:r>
            <a:endParaRPr/>
          </a:p>
        </p:txBody>
      </p:sp>
      <p:sp>
        <p:nvSpPr>
          <p:cNvPr id="6121" name="Google Shape;6121;p121"/>
          <p:cNvSpPr txBox="1"/>
          <p:nvPr/>
        </p:nvSpPr>
        <p:spPr>
          <a:xfrm>
            <a:off x="2105025" y="19732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28</a:t>
            </a:r>
            <a:endParaRPr/>
          </a:p>
        </p:txBody>
      </p:sp>
      <p:sp>
        <p:nvSpPr>
          <p:cNvPr id="6122" name="Google Shape;6122;p121"/>
          <p:cNvSpPr txBox="1"/>
          <p:nvPr/>
        </p:nvSpPr>
        <p:spPr>
          <a:xfrm>
            <a:off x="2381250" y="19732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29</a:t>
            </a:r>
            <a:endParaRPr/>
          </a:p>
        </p:txBody>
      </p:sp>
      <p:sp>
        <p:nvSpPr>
          <p:cNvPr id="6123" name="Google Shape;6123;p121"/>
          <p:cNvSpPr txBox="1"/>
          <p:nvPr/>
        </p:nvSpPr>
        <p:spPr>
          <a:xfrm>
            <a:off x="2674937" y="19732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30</a:t>
            </a:r>
            <a:endParaRPr/>
          </a:p>
        </p:txBody>
      </p:sp>
      <p:sp>
        <p:nvSpPr>
          <p:cNvPr id="6124" name="Google Shape;6124;p121"/>
          <p:cNvSpPr txBox="1"/>
          <p:nvPr/>
        </p:nvSpPr>
        <p:spPr>
          <a:xfrm>
            <a:off x="955675" y="21812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31</a:t>
            </a:r>
            <a:endParaRPr/>
          </a:p>
        </p:txBody>
      </p:sp>
      <p:sp>
        <p:nvSpPr>
          <p:cNvPr id="6125" name="Google Shape;6125;p121"/>
          <p:cNvSpPr txBox="1"/>
          <p:nvPr/>
        </p:nvSpPr>
        <p:spPr>
          <a:xfrm>
            <a:off x="1279525" y="218122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</a:t>
            </a:r>
            <a:endParaRPr/>
          </a:p>
        </p:txBody>
      </p:sp>
      <p:sp>
        <p:nvSpPr>
          <p:cNvPr id="6126" name="Google Shape;6126;p121"/>
          <p:cNvSpPr txBox="1"/>
          <p:nvPr/>
        </p:nvSpPr>
        <p:spPr>
          <a:xfrm>
            <a:off x="1563687" y="218122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</a:t>
            </a:r>
            <a:endParaRPr/>
          </a:p>
        </p:txBody>
      </p:sp>
      <p:sp>
        <p:nvSpPr>
          <p:cNvPr id="6127" name="Google Shape;6127;p121"/>
          <p:cNvSpPr txBox="1"/>
          <p:nvPr/>
        </p:nvSpPr>
        <p:spPr>
          <a:xfrm>
            <a:off x="1849437" y="218122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</a:t>
            </a:r>
            <a:endParaRPr/>
          </a:p>
        </p:txBody>
      </p:sp>
      <p:sp>
        <p:nvSpPr>
          <p:cNvPr id="6128" name="Google Shape;6128;p121"/>
          <p:cNvSpPr txBox="1"/>
          <p:nvPr/>
        </p:nvSpPr>
        <p:spPr>
          <a:xfrm>
            <a:off x="2133600" y="218122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</a:t>
            </a:r>
            <a:endParaRPr/>
          </a:p>
        </p:txBody>
      </p:sp>
      <p:sp>
        <p:nvSpPr>
          <p:cNvPr id="6129" name="Google Shape;6129;p121"/>
          <p:cNvSpPr txBox="1"/>
          <p:nvPr/>
        </p:nvSpPr>
        <p:spPr>
          <a:xfrm>
            <a:off x="2419350" y="218122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</a:t>
            </a:r>
            <a:endParaRPr/>
          </a:p>
        </p:txBody>
      </p:sp>
      <p:sp>
        <p:nvSpPr>
          <p:cNvPr id="6130" name="Google Shape;6130;p121"/>
          <p:cNvSpPr txBox="1"/>
          <p:nvPr/>
        </p:nvSpPr>
        <p:spPr>
          <a:xfrm>
            <a:off x="2703512" y="218122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</a:t>
            </a:r>
            <a:endParaRPr/>
          </a:p>
        </p:txBody>
      </p:sp>
      <p:sp>
        <p:nvSpPr>
          <p:cNvPr id="6131" name="Google Shape;6131;p121"/>
          <p:cNvSpPr txBox="1"/>
          <p:nvPr/>
        </p:nvSpPr>
        <p:spPr>
          <a:xfrm>
            <a:off x="3709987" y="954087"/>
            <a:ext cx="23812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MON</a:t>
            </a:r>
            <a:endParaRPr/>
          </a:p>
        </p:txBody>
      </p:sp>
      <p:sp>
        <p:nvSpPr>
          <p:cNvPr id="6132" name="Google Shape;6132;p121"/>
          <p:cNvSpPr txBox="1"/>
          <p:nvPr/>
        </p:nvSpPr>
        <p:spPr>
          <a:xfrm>
            <a:off x="4024312" y="954087"/>
            <a:ext cx="19050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TUE</a:t>
            </a:r>
            <a:endParaRPr/>
          </a:p>
        </p:txBody>
      </p:sp>
      <p:sp>
        <p:nvSpPr>
          <p:cNvPr id="6133" name="Google Shape;6133;p121"/>
          <p:cNvSpPr txBox="1"/>
          <p:nvPr/>
        </p:nvSpPr>
        <p:spPr>
          <a:xfrm>
            <a:off x="4298950" y="954087"/>
            <a:ext cx="21907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WED</a:t>
            </a:r>
            <a:endParaRPr/>
          </a:p>
        </p:txBody>
      </p:sp>
      <p:sp>
        <p:nvSpPr>
          <p:cNvPr id="6134" name="Google Shape;6134;p121"/>
          <p:cNvSpPr txBox="1"/>
          <p:nvPr/>
        </p:nvSpPr>
        <p:spPr>
          <a:xfrm>
            <a:off x="4594225" y="954087"/>
            <a:ext cx="20955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THU</a:t>
            </a:r>
            <a:endParaRPr/>
          </a:p>
        </p:txBody>
      </p:sp>
      <p:sp>
        <p:nvSpPr>
          <p:cNvPr id="6135" name="Google Shape;6135;p121"/>
          <p:cNvSpPr txBox="1"/>
          <p:nvPr/>
        </p:nvSpPr>
        <p:spPr>
          <a:xfrm>
            <a:off x="4906962" y="954087"/>
            <a:ext cx="16192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FRI</a:t>
            </a:r>
            <a:endParaRPr/>
          </a:p>
        </p:txBody>
      </p:sp>
      <p:sp>
        <p:nvSpPr>
          <p:cNvPr id="6136" name="Google Shape;6136;p121"/>
          <p:cNvSpPr txBox="1"/>
          <p:nvPr/>
        </p:nvSpPr>
        <p:spPr>
          <a:xfrm>
            <a:off x="5173662" y="954087"/>
            <a:ext cx="18097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SAT</a:t>
            </a:r>
            <a:endParaRPr/>
          </a:p>
        </p:txBody>
      </p:sp>
      <p:sp>
        <p:nvSpPr>
          <p:cNvPr id="6137" name="Google Shape;6137;p121"/>
          <p:cNvSpPr txBox="1"/>
          <p:nvPr/>
        </p:nvSpPr>
        <p:spPr>
          <a:xfrm>
            <a:off x="5448300" y="954087"/>
            <a:ext cx="20955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SUN</a:t>
            </a:r>
            <a:endParaRPr/>
          </a:p>
        </p:txBody>
      </p:sp>
      <p:sp>
        <p:nvSpPr>
          <p:cNvPr id="6138" name="Google Shape;6138;p121"/>
          <p:cNvSpPr txBox="1"/>
          <p:nvPr/>
        </p:nvSpPr>
        <p:spPr>
          <a:xfrm>
            <a:off x="3757612" y="11350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30</a:t>
            </a:r>
            <a:endParaRPr/>
          </a:p>
        </p:txBody>
      </p:sp>
      <p:sp>
        <p:nvSpPr>
          <p:cNvPr id="6139" name="Google Shape;6139;p121"/>
          <p:cNvSpPr txBox="1"/>
          <p:nvPr/>
        </p:nvSpPr>
        <p:spPr>
          <a:xfrm>
            <a:off x="4071937" y="11350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</a:t>
            </a:r>
            <a:endParaRPr/>
          </a:p>
        </p:txBody>
      </p:sp>
      <p:sp>
        <p:nvSpPr>
          <p:cNvPr id="6140" name="Google Shape;6140;p121"/>
          <p:cNvSpPr txBox="1"/>
          <p:nvPr/>
        </p:nvSpPr>
        <p:spPr>
          <a:xfrm>
            <a:off x="4356100" y="11350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</a:t>
            </a:r>
            <a:endParaRPr/>
          </a:p>
        </p:txBody>
      </p:sp>
      <p:sp>
        <p:nvSpPr>
          <p:cNvPr id="6141" name="Google Shape;6141;p121"/>
          <p:cNvSpPr txBox="1"/>
          <p:nvPr/>
        </p:nvSpPr>
        <p:spPr>
          <a:xfrm>
            <a:off x="4641850" y="11350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</a:t>
            </a:r>
            <a:endParaRPr/>
          </a:p>
        </p:txBody>
      </p:sp>
      <p:sp>
        <p:nvSpPr>
          <p:cNvPr id="6142" name="Google Shape;6142;p121"/>
          <p:cNvSpPr txBox="1"/>
          <p:nvPr/>
        </p:nvSpPr>
        <p:spPr>
          <a:xfrm>
            <a:off x="4926012" y="11350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</a:t>
            </a:r>
            <a:endParaRPr/>
          </a:p>
        </p:txBody>
      </p:sp>
      <p:sp>
        <p:nvSpPr>
          <p:cNvPr id="6143" name="Google Shape;6143;p121"/>
          <p:cNvSpPr txBox="1"/>
          <p:nvPr/>
        </p:nvSpPr>
        <p:spPr>
          <a:xfrm>
            <a:off x="5221287" y="11350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</a:t>
            </a:r>
            <a:endParaRPr/>
          </a:p>
        </p:txBody>
      </p:sp>
      <p:sp>
        <p:nvSpPr>
          <p:cNvPr id="6144" name="Google Shape;6144;p121"/>
          <p:cNvSpPr txBox="1"/>
          <p:nvPr/>
        </p:nvSpPr>
        <p:spPr>
          <a:xfrm>
            <a:off x="5505450" y="11350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</a:t>
            </a:r>
            <a:endParaRPr/>
          </a:p>
        </p:txBody>
      </p:sp>
      <p:sp>
        <p:nvSpPr>
          <p:cNvPr id="6145" name="Google Shape;6145;p121"/>
          <p:cNvSpPr txBox="1"/>
          <p:nvPr/>
        </p:nvSpPr>
        <p:spPr>
          <a:xfrm>
            <a:off x="3786187" y="13446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7</a:t>
            </a:r>
            <a:endParaRPr/>
          </a:p>
        </p:txBody>
      </p:sp>
      <p:sp>
        <p:nvSpPr>
          <p:cNvPr id="6146" name="Google Shape;6146;p121"/>
          <p:cNvSpPr txBox="1"/>
          <p:nvPr/>
        </p:nvSpPr>
        <p:spPr>
          <a:xfrm>
            <a:off x="4071937" y="13446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8</a:t>
            </a:r>
            <a:endParaRPr/>
          </a:p>
        </p:txBody>
      </p:sp>
      <p:sp>
        <p:nvSpPr>
          <p:cNvPr id="6147" name="Google Shape;6147;p121"/>
          <p:cNvSpPr txBox="1"/>
          <p:nvPr/>
        </p:nvSpPr>
        <p:spPr>
          <a:xfrm>
            <a:off x="4356100" y="13446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9</a:t>
            </a:r>
            <a:endParaRPr/>
          </a:p>
        </p:txBody>
      </p:sp>
      <p:sp>
        <p:nvSpPr>
          <p:cNvPr id="6148" name="Google Shape;6148;p121"/>
          <p:cNvSpPr txBox="1"/>
          <p:nvPr/>
        </p:nvSpPr>
        <p:spPr>
          <a:xfrm>
            <a:off x="4613275" y="13446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10</a:t>
            </a:r>
            <a:endParaRPr/>
          </a:p>
        </p:txBody>
      </p:sp>
      <p:sp>
        <p:nvSpPr>
          <p:cNvPr id="6149" name="Google Shape;6149;p121"/>
          <p:cNvSpPr txBox="1"/>
          <p:nvPr/>
        </p:nvSpPr>
        <p:spPr>
          <a:xfrm>
            <a:off x="4897437" y="13446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11</a:t>
            </a:r>
            <a:endParaRPr/>
          </a:p>
        </p:txBody>
      </p:sp>
      <p:sp>
        <p:nvSpPr>
          <p:cNvPr id="6150" name="Google Shape;6150;p121"/>
          <p:cNvSpPr txBox="1"/>
          <p:nvPr/>
        </p:nvSpPr>
        <p:spPr>
          <a:xfrm>
            <a:off x="5183187" y="13446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12</a:t>
            </a:r>
            <a:endParaRPr/>
          </a:p>
        </p:txBody>
      </p:sp>
      <p:sp>
        <p:nvSpPr>
          <p:cNvPr id="6151" name="Google Shape;6151;p121"/>
          <p:cNvSpPr txBox="1"/>
          <p:nvPr/>
        </p:nvSpPr>
        <p:spPr>
          <a:xfrm>
            <a:off x="5467350" y="13446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13</a:t>
            </a:r>
            <a:endParaRPr/>
          </a:p>
        </p:txBody>
      </p:sp>
      <p:sp>
        <p:nvSpPr>
          <p:cNvPr id="6152" name="Google Shape;6152;p121"/>
          <p:cNvSpPr txBox="1"/>
          <p:nvPr/>
        </p:nvSpPr>
        <p:spPr>
          <a:xfrm>
            <a:off x="3757612" y="1563687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14</a:t>
            </a:r>
            <a:endParaRPr/>
          </a:p>
        </p:txBody>
      </p:sp>
      <p:sp>
        <p:nvSpPr>
          <p:cNvPr id="6153" name="Google Shape;6153;p121"/>
          <p:cNvSpPr txBox="1"/>
          <p:nvPr/>
        </p:nvSpPr>
        <p:spPr>
          <a:xfrm>
            <a:off x="4033837" y="1563687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15</a:t>
            </a:r>
            <a:endParaRPr/>
          </a:p>
        </p:txBody>
      </p:sp>
      <p:sp>
        <p:nvSpPr>
          <p:cNvPr id="6154" name="Google Shape;6154;p121"/>
          <p:cNvSpPr txBox="1"/>
          <p:nvPr/>
        </p:nvSpPr>
        <p:spPr>
          <a:xfrm>
            <a:off x="4327525" y="1563687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16</a:t>
            </a:r>
            <a:endParaRPr/>
          </a:p>
        </p:txBody>
      </p:sp>
      <p:sp>
        <p:nvSpPr>
          <p:cNvPr id="6155" name="Google Shape;6155;p121"/>
          <p:cNvSpPr txBox="1"/>
          <p:nvPr/>
        </p:nvSpPr>
        <p:spPr>
          <a:xfrm>
            <a:off x="4613275" y="1563687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17</a:t>
            </a:r>
            <a:endParaRPr/>
          </a:p>
        </p:txBody>
      </p:sp>
      <p:sp>
        <p:nvSpPr>
          <p:cNvPr id="6156" name="Google Shape;6156;p121"/>
          <p:cNvSpPr txBox="1"/>
          <p:nvPr/>
        </p:nvSpPr>
        <p:spPr>
          <a:xfrm>
            <a:off x="4897437" y="1563687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18</a:t>
            </a:r>
            <a:endParaRPr/>
          </a:p>
        </p:txBody>
      </p:sp>
      <p:sp>
        <p:nvSpPr>
          <p:cNvPr id="6157" name="Google Shape;6157;p121"/>
          <p:cNvSpPr txBox="1"/>
          <p:nvPr/>
        </p:nvSpPr>
        <p:spPr>
          <a:xfrm>
            <a:off x="5183187" y="1563687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19</a:t>
            </a:r>
            <a:endParaRPr/>
          </a:p>
        </p:txBody>
      </p:sp>
      <p:sp>
        <p:nvSpPr>
          <p:cNvPr id="6158" name="Google Shape;6158;p121"/>
          <p:cNvSpPr txBox="1"/>
          <p:nvPr/>
        </p:nvSpPr>
        <p:spPr>
          <a:xfrm>
            <a:off x="5467350" y="1563687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20</a:t>
            </a:r>
            <a:endParaRPr/>
          </a:p>
        </p:txBody>
      </p:sp>
      <p:sp>
        <p:nvSpPr>
          <p:cNvPr id="6159" name="Google Shape;6159;p121"/>
          <p:cNvSpPr txBox="1"/>
          <p:nvPr/>
        </p:nvSpPr>
        <p:spPr>
          <a:xfrm>
            <a:off x="3757612" y="1773237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21</a:t>
            </a:r>
            <a:endParaRPr/>
          </a:p>
        </p:txBody>
      </p:sp>
      <p:sp>
        <p:nvSpPr>
          <p:cNvPr id="6160" name="Google Shape;6160;p121"/>
          <p:cNvSpPr txBox="1"/>
          <p:nvPr/>
        </p:nvSpPr>
        <p:spPr>
          <a:xfrm>
            <a:off x="4033837" y="1773237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22</a:t>
            </a:r>
            <a:endParaRPr/>
          </a:p>
        </p:txBody>
      </p:sp>
      <p:sp>
        <p:nvSpPr>
          <p:cNvPr id="6161" name="Google Shape;6161;p121"/>
          <p:cNvSpPr txBox="1"/>
          <p:nvPr/>
        </p:nvSpPr>
        <p:spPr>
          <a:xfrm>
            <a:off x="4327525" y="1773237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23</a:t>
            </a:r>
            <a:endParaRPr/>
          </a:p>
        </p:txBody>
      </p:sp>
      <p:sp>
        <p:nvSpPr>
          <p:cNvPr id="6162" name="Google Shape;6162;p121"/>
          <p:cNvSpPr txBox="1"/>
          <p:nvPr/>
        </p:nvSpPr>
        <p:spPr>
          <a:xfrm>
            <a:off x="4613275" y="1773237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24</a:t>
            </a:r>
            <a:endParaRPr/>
          </a:p>
        </p:txBody>
      </p:sp>
      <p:sp>
        <p:nvSpPr>
          <p:cNvPr id="6163" name="Google Shape;6163;p121"/>
          <p:cNvSpPr txBox="1"/>
          <p:nvPr/>
        </p:nvSpPr>
        <p:spPr>
          <a:xfrm>
            <a:off x="4897437" y="1773237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25</a:t>
            </a:r>
            <a:endParaRPr/>
          </a:p>
        </p:txBody>
      </p:sp>
      <p:sp>
        <p:nvSpPr>
          <p:cNvPr id="6164" name="Google Shape;6164;p121"/>
          <p:cNvSpPr txBox="1"/>
          <p:nvPr/>
        </p:nvSpPr>
        <p:spPr>
          <a:xfrm>
            <a:off x="5183187" y="1773237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26</a:t>
            </a:r>
            <a:endParaRPr/>
          </a:p>
        </p:txBody>
      </p:sp>
      <p:sp>
        <p:nvSpPr>
          <p:cNvPr id="6165" name="Google Shape;6165;p121"/>
          <p:cNvSpPr txBox="1"/>
          <p:nvPr/>
        </p:nvSpPr>
        <p:spPr>
          <a:xfrm>
            <a:off x="5467350" y="1773237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27</a:t>
            </a:r>
            <a:endParaRPr/>
          </a:p>
        </p:txBody>
      </p:sp>
      <p:sp>
        <p:nvSpPr>
          <p:cNvPr id="6166" name="Google Shape;6166;p121"/>
          <p:cNvSpPr txBox="1"/>
          <p:nvPr/>
        </p:nvSpPr>
        <p:spPr>
          <a:xfrm>
            <a:off x="3757612" y="19812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28</a:t>
            </a:r>
            <a:endParaRPr/>
          </a:p>
        </p:txBody>
      </p:sp>
      <p:sp>
        <p:nvSpPr>
          <p:cNvPr id="6167" name="Google Shape;6167;p121"/>
          <p:cNvSpPr txBox="1"/>
          <p:nvPr/>
        </p:nvSpPr>
        <p:spPr>
          <a:xfrm>
            <a:off x="4071937" y="19812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</a:t>
            </a:r>
            <a:endParaRPr/>
          </a:p>
        </p:txBody>
      </p:sp>
      <p:sp>
        <p:nvSpPr>
          <p:cNvPr id="6168" name="Google Shape;6168;p121"/>
          <p:cNvSpPr txBox="1"/>
          <p:nvPr/>
        </p:nvSpPr>
        <p:spPr>
          <a:xfrm>
            <a:off x="4356100" y="19812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</a:t>
            </a:r>
            <a:endParaRPr/>
          </a:p>
        </p:txBody>
      </p:sp>
      <p:sp>
        <p:nvSpPr>
          <p:cNvPr id="6169" name="Google Shape;6169;p121"/>
          <p:cNvSpPr txBox="1"/>
          <p:nvPr/>
        </p:nvSpPr>
        <p:spPr>
          <a:xfrm>
            <a:off x="4641850" y="19812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</a:t>
            </a:r>
            <a:endParaRPr/>
          </a:p>
        </p:txBody>
      </p:sp>
      <p:sp>
        <p:nvSpPr>
          <p:cNvPr id="6170" name="Google Shape;6170;p121"/>
          <p:cNvSpPr txBox="1"/>
          <p:nvPr/>
        </p:nvSpPr>
        <p:spPr>
          <a:xfrm>
            <a:off x="4926012" y="19812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</a:t>
            </a:r>
            <a:endParaRPr/>
          </a:p>
        </p:txBody>
      </p:sp>
      <p:sp>
        <p:nvSpPr>
          <p:cNvPr id="6171" name="Google Shape;6171;p121"/>
          <p:cNvSpPr txBox="1"/>
          <p:nvPr/>
        </p:nvSpPr>
        <p:spPr>
          <a:xfrm>
            <a:off x="5221287" y="19812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</a:t>
            </a:r>
            <a:endParaRPr/>
          </a:p>
        </p:txBody>
      </p:sp>
      <p:sp>
        <p:nvSpPr>
          <p:cNvPr id="6172" name="Google Shape;6172;p121"/>
          <p:cNvSpPr txBox="1"/>
          <p:nvPr/>
        </p:nvSpPr>
        <p:spPr>
          <a:xfrm>
            <a:off x="5505450" y="198120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</a:t>
            </a:r>
            <a:endParaRPr/>
          </a:p>
        </p:txBody>
      </p:sp>
      <p:sp>
        <p:nvSpPr>
          <p:cNvPr id="6173" name="Google Shape;6173;p121"/>
          <p:cNvSpPr txBox="1"/>
          <p:nvPr/>
        </p:nvSpPr>
        <p:spPr>
          <a:xfrm>
            <a:off x="3786187" y="219075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7</a:t>
            </a:r>
            <a:endParaRPr/>
          </a:p>
        </p:txBody>
      </p:sp>
      <p:sp>
        <p:nvSpPr>
          <p:cNvPr id="6174" name="Google Shape;6174;p121"/>
          <p:cNvSpPr txBox="1"/>
          <p:nvPr/>
        </p:nvSpPr>
        <p:spPr>
          <a:xfrm>
            <a:off x="4071937" y="219075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8</a:t>
            </a:r>
            <a:endParaRPr/>
          </a:p>
        </p:txBody>
      </p:sp>
      <p:sp>
        <p:nvSpPr>
          <p:cNvPr id="6175" name="Google Shape;6175;p121"/>
          <p:cNvSpPr txBox="1"/>
          <p:nvPr/>
        </p:nvSpPr>
        <p:spPr>
          <a:xfrm>
            <a:off x="4356100" y="219075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9</a:t>
            </a:r>
            <a:endParaRPr/>
          </a:p>
        </p:txBody>
      </p:sp>
      <p:sp>
        <p:nvSpPr>
          <p:cNvPr id="6176" name="Google Shape;6176;p121"/>
          <p:cNvSpPr txBox="1"/>
          <p:nvPr/>
        </p:nvSpPr>
        <p:spPr>
          <a:xfrm>
            <a:off x="4613275" y="21907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10</a:t>
            </a:r>
            <a:endParaRPr/>
          </a:p>
        </p:txBody>
      </p:sp>
      <p:sp>
        <p:nvSpPr>
          <p:cNvPr id="6177" name="Google Shape;6177;p121"/>
          <p:cNvSpPr txBox="1"/>
          <p:nvPr/>
        </p:nvSpPr>
        <p:spPr>
          <a:xfrm>
            <a:off x="4897437" y="21907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11</a:t>
            </a:r>
            <a:endParaRPr/>
          </a:p>
        </p:txBody>
      </p:sp>
      <p:sp>
        <p:nvSpPr>
          <p:cNvPr id="6178" name="Google Shape;6178;p121"/>
          <p:cNvSpPr txBox="1"/>
          <p:nvPr/>
        </p:nvSpPr>
        <p:spPr>
          <a:xfrm>
            <a:off x="5183187" y="21907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12</a:t>
            </a:r>
            <a:endParaRPr/>
          </a:p>
        </p:txBody>
      </p:sp>
      <p:sp>
        <p:nvSpPr>
          <p:cNvPr id="6179" name="Google Shape;6179;p121"/>
          <p:cNvSpPr txBox="1"/>
          <p:nvPr/>
        </p:nvSpPr>
        <p:spPr>
          <a:xfrm>
            <a:off x="5467350" y="21907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13</a:t>
            </a:r>
            <a:endParaRPr/>
          </a:p>
        </p:txBody>
      </p:sp>
      <p:sp>
        <p:nvSpPr>
          <p:cNvPr id="6180" name="Google Shape;6180;p121"/>
          <p:cNvSpPr txBox="1"/>
          <p:nvPr/>
        </p:nvSpPr>
        <p:spPr>
          <a:xfrm>
            <a:off x="6511925" y="954087"/>
            <a:ext cx="23812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MON</a:t>
            </a:r>
            <a:endParaRPr/>
          </a:p>
        </p:txBody>
      </p:sp>
      <p:sp>
        <p:nvSpPr>
          <p:cNvPr id="6181" name="Google Shape;6181;p121"/>
          <p:cNvSpPr txBox="1"/>
          <p:nvPr/>
        </p:nvSpPr>
        <p:spPr>
          <a:xfrm>
            <a:off x="6826250" y="954087"/>
            <a:ext cx="19050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TUE</a:t>
            </a:r>
            <a:endParaRPr/>
          </a:p>
        </p:txBody>
      </p:sp>
      <p:sp>
        <p:nvSpPr>
          <p:cNvPr id="6182" name="Google Shape;6182;p121"/>
          <p:cNvSpPr txBox="1"/>
          <p:nvPr/>
        </p:nvSpPr>
        <p:spPr>
          <a:xfrm>
            <a:off x="7091362" y="954087"/>
            <a:ext cx="21907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WED</a:t>
            </a:r>
            <a:endParaRPr/>
          </a:p>
        </p:txBody>
      </p:sp>
      <p:sp>
        <p:nvSpPr>
          <p:cNvPr id="6183" name="Google Shape;6183;p121"/>
          <p:cNvSpPr txBox="1"/>
          <p:nvPr/>
        </p:nvSpPr>
        <p:spPr>
          <a:xfrm>
            <a:off x="7386637" y="954087"/>
            <a:ext cx="20955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THU</a:t>
            </a:r>
            <a:endParaRPr/>
          </a:p>
        </p:txBody>
      </p:sp>
      <p:sp>
        <p:nvSpPr>
          <p:cNvPr id="6184" name="Google Shape;6184;p121"/>
          <p:cNvSpPr txBox="1"/>
          <p:nvPr/>
        </p:nvSpPr>
        <p:spPr>
          <a:xfrm>
            <a:off x="7699375" y="954087"/>
            <a:ext cx="16192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FRI</a:t>
            </a:r>
            <a:endParaRPr/>
          </a:p>
        </p:txBody>
      </p:sp>
      <p:sp>
        <p:nvSpPr>
          <p:cNvPr id="6185" name="Google Shape;6185;p121"/>
          <p:cNvSpPr txBox="1"/>
          <p:nvPr/>
        </p:nvSpPr>
        <p:spPr>
          <a:xfrm>
            <a:off x="7975600" y="954087"/>
            <a:ext cx="18097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SAT</a:t>
            </a:r>
            <a:endParaRPr/>
          </a:p>
        </p:txBody>
      </p:sp>
      <p:sp>
        <p:nvSpPr>
          <p:cNvPr id="6186" name="Google Shape;6186;p121"/>
          <p:cNvSpPr txBox="1"/>
          <p:nvPr/>
        </p:nvSpPr>
        <p:spPr>
          <a:xfrm>
            <a:off x="8250237" y="954087"/>
            <a:ext cx="20955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SUN</a:t>
            </a:r>
            <a:endParaRPr/>
          </a:p>
        </p:txBody>
      </p:sp>
      <p:sp>
        <p:nvSpPr>
          <p:cNvPr id="6187" name="Google Shape;6187;p121"/>
          <p:cNvSpPr txBox="1"/>
          <p:nvPr/>
        </p:nvSpPr>
        <p:spPr>
          <a:xfrm>
            <a:off x="6550025" y="1125537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30</a:t>
            </a:r>
            <a:endParaRPr/>
          </a:p>
        </p:txBody>
      </p:sp>
      <p:sp>
        <p:nvSpPr>
          <p:cNvPr id="6188" name="Google Shape;6188;p121"/>
          <p:cNvSpPr txBox="1"/>
          <p:nvPr/>
        </p:nvSpPr>
        <p:spPr>
          <a:xfrm>
            <a:off x="6873875" y="1125537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</a:t>
            </a:r>
            <a:endParaRPr/>
          </a:p>
        </p:txBody>
      </p:sp>
      <p:sp>
        <p:nvSpPr>
          <p:cNvPr id="6189" name="Google Shape;6189;p121"/>
          <p:cNvSpPr txBox="1"/>
          <p:nvPr/>
        </p:nvSpPr>
        <p:spPr>
          <a:xfrm>
            <a:off x="7158037" y="1125537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</a:t>
            </a:r>
            <a:endParaRPr/>
          </a:p>
        </p:txBody>
      </p:sp>
      <p:sp>
        <p:nvSpPr>
          <p:cNvPr id="6190" name="Google Shape;6190;p121"/>
          <p:cNvSpPr txBox="1"/>
          <p:nvPr/>
        </p:nvSpPr>
        <p:spPr>
          <a:xfrm>
            <a:off x="7451725" y="1125537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</a:t>
            </a:r>
            <a:endParaRPr/>
          </a:p>
        </p:txBody>
      </p:sp>
      <p:sp>
        <p:nvSpPr>
          <p:cNvPr id="6191" name="Google Shape;6191;p121"/>
          <p:cNvSpPr txBox="1"/>
          <p:nvPr/>
        </p:nvSpPr>
        <p:spPr>
          <a:xfrm>
            <a:off x="7737475" y="1125537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</a:t>
            </a:r>
            <a:endParaRPr/>
          </a:p>
        </p:txBody>
      </p:sp>
      <p:sp>
        <p:nvSpPr>
          <p:cNvPr id="6192" name="Google Shape;6192;p121"/>
          <p:cNvSpPr txBox="1"/>
          <p:nvPr/>
        </p:nvSpPr>
        <p:spPr>
          <a:xfrm>
            <a:off x="8021637" y="1125537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</a:t>
            </a:r>
            <a:endParaRPr/>
          </a:p>
        </p:txBody>
      </p:sp>
      <p:sp>
        <p:nvSpPr>
          <p:cNvPr id="6193" name="Google Shape;6193;p121"/>
          <p:cNvSpPr txBox="1"/>
          <p:nvPr/>
        </p:nvSpPr>
        <p:spPr>
          <a:xfrm>
            <a:off x="8307387" y="1125537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</a:t>
            </a:r>
            <a:endParaRPr/>
          </a:p>
        </p:txBody>
      </p:sp>
      <p:sp>
        <p:nvSpPr>
          <p:cNvPr id="6194" name="Google Shape;6194;p121"/>
          <p:cNvSpPr txBox="1"/>
          <p:nvPr/>
        </p:nvSpPr>
        <p:spPr>
          <a:xfrm>
            <a:off x="6588125" y="1335087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7</a:t>
            </a:r>
            <a:endParaRPr/>
          </a:p>
        </p:txBody>
      </p:sp>
      <p:sp>
        <p:nvSpPr>
          <p:cNvPr id="6195" name="Google Shape;6195;p121"/>
          <p:cNvSpPr txBox="1"/>
          <p:nvPr/>
        </p:nvSpPr>
        <p:spPr>
          <a:xfrm>
            <a:off x="6873875" y="1335087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8</a:t>
            </a:r>
            <a:endParaRPr/>
          </a:p>
        </p:txBody>
      </p:sp>
      <p:sp>
        <p:nvSpPr>
          <p:cNvPr id="6196" name="Google Shape;6196;p121"/>
          <p:cNvSpPr txBox="1"/>
          <p:nvPr/>
        </p:nvSpPr>
        <p:spPr>
          <a:xfrm>
            <a:off x="7158037" y="1335087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9</a:t>
            </a:r>
            <a:endParaRPr/>
          </a:p>
        </p:txBody>
      </p:sp>
      <p:sp>
        <p:nvSpPr>
          <p:cNvPr id="6197" name="Google Shape;6197;p121"/>
          <p:cNvSpPr txBox="1"/>
          <p:nvPr/>
        </p:nvSpPr>
        <p:spPr>
          <a:xfrm>
            <a:off x="7424737" y="1335087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10</a:t>
            </a:r>
            <a:endParaRPr/>
          </a:p>
        </p:txBody>
      </p:sp>
      <p:sp>
        <p:nvSpPr>
          <p:cNvPr id="6198" name="Google Shape;6198;p121"/>
          <p:cNvSpPr txBox="1"/>
          <p:nvPr/>
        </p:nvSpPr>
        <p:spPr>
          <a:xfrm>
            <a:off x="7708900" y="1335087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11</a:t>
            </a:r>
            <a:endParaRPr/>
          </a:p>
        </p:txBody>
      </p:sp>
      <p:sp>
        <p:nvSpPr>
          <p:cNvPr id="6199" name="Google Shape;6199;p121"/>
          <p:cNvSpPr txBox="1"/>
          <p:nvPr/>
        </p:nvSpPr>
        <p:spPr>
          <a:xfrm>
            <a:off x="7985125" y="1335087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12</a:t>
            </a:r>
            <a:endParaRPr/>
          </a:p>
        </p:txBody>
      </p:sp>
      <p:sp>
        <p:nvSpPr>
          <p:cNvPr id="6200" name="Google Shape;6200;p121"/>
          <p:cNvSpPr txBox="1"/>
          <p:nvPr/>
        </p:nvSpPr>
        <p:spPr>
          <a:xfrm>
            <a:off x="8278812" y="1335087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13</a:t>
            </a:r>
            <a:endParaRPr/>
          </a:p>
        </p:txBody>
      </p:sp>
      <p:sp>
        <p:nvSpPr>
          <p:cNvPr id="6201" name="Google Shape;6201;p121"/>
          <p:cNvSpPr txBox="1"/>
          <p:nvPr/>
        </p:nvSpPr>
        <p:spPr>
          <a:xfrm>
            <a:off x="6559550" y="15541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14</a:t>
            </a:r>
            <a:endParaRPr/>
          </a:p>
        </p:txBody>
      </p:sp>
      <p:sp>
        <p:nvSpPr>
          <p:cNvPr id="6202" name="Google Shape;6202;p121"/>
          <p:cNvSpPr txBox="1"/>
          <p:nvPr/>
        </p:nvSpPr>
        <p:spPr>
          <a:xfrm>
            <a:off x="6845300" y="15541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15</a:t>
            </a:r>
            <a:endParaRPr/>
          </a:p>
        </p:txBody>
      </p:sp>
      <p:sp>
        <p:nvSpPr>
          <p:cNvPr id="6203" name="Google Shape;6203;p121"/>
          <p:cNvSpPr txBox="1"/>
          <p:nvPr/>
        </p:nvSpPr>
        <p:spPr>
          <a:xfrm>
            <a:off x="7129462" y="15541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16</a:t>
            </a:r>
            <a:endParaRPr/>
          </a:p>
        </p:txBody>
      </p:sp>
      <p:sp>
        <p:nvSpPr>
          <p:cNvPr id="6204" name="Google Shape;6204;p121"/>
          <p:cNvSpPr txBox="1"/>
          <p:nvPr/>
        </p:nvSpPr>
        <p:spPr>
          <a:xfrm>
            <a:off x="7424737" y="15541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17</a:t>
            </a:r>
            <a:endParaRPr/>
          </a:p>
        </p:txBody>
      </p:sp>
      <p:sp>
        <p:nvSpPr>
          <p:cNvPr id="6205" name="Google Shape;6205;p121"/>
          <p:cNvSpPr txBox="1"/>
          <p:nvPr/>
        </p:nvSpPr>
        <p:spPr>
          <a:xfrm>
            <a:off x="7708900" y="15541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18</a:t>
            </a:r>
            <a:endParaRPr/>
          </a:p>
        </p:txBody>
      </p:sp>
      <p:sp>
        <p:nvSpPr>
          <p:cNvPr id="6206" name="Google Shape;6206;p121"/>
          <p:cNvSpPr txBox="1"/>
          <p:nvPr/>
        </p:nvSpPr>
        <p:spPr>
          <a:xfrm>
            <a:off x="7985125" y="15541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19</a:t>
            </a:r>
            <a:endParaRPr/>
          </a:p>
        </p:txBody>
      </p:sp>
      <p:sp>
        <p:nvSpPr>
          <p:cNvPr id="6207" name="Google Shape;6207;p121"/>
          <p:cNvSpPr txBox="1"/>
          <p:nvPr/>
        </p:nvSpPr>
        <p:spPr>
          <a:xfrm>
            <a:off x="8278812" y="15541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20</a:t>
            </a:r>
            <a:endParaRPr/>
          </a:p>
        </p:txBody>
      </p:sp>
      <p:sp>
        <p:nvSpPr>
          <p:cNvPr id="6208" name="Google Shape;6208;p121"/>
          <p:cNvSpPr txBox="1"/>
          <p:nvPr/>
        </p:nvSpPr>
        <p:spPr>
          <a:xfrm>
            <a:off x="6559550" y="17637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21</a:t>
            </a:r>
            <a:endParaRPr/>
          </a:p>
        </p:txBody>
      </p:sp>
      <p:sp>
        <p:nvSpPr>
          <p:cNvPr id="6209" name="Google Shape;6209;p121"/>
          <p:cNvSpPr txBox="1"/>
          <p:nvPr/>
        </p:nvSpPr>
        <p:spPr>
          <a:xfrm>
            <a:off x="6845300" y="17637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22</a:t>
            </a:r>
            <a:endParaRPr/>
          </a:p>
        </p:txBody>
      </p:sp>
      <p:sp>
        <p:nvSpPr>
          <p:cNvPr id="6210" name="Google Shape;6210;p121"/>
          <p:cNvSpPr txBox="1"/>
          <p:nvPr/>
        </p:nvSpPr>
        <p:spPr>
          <a:xfrm>
            <a:off x="7129462" y="17637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23</a:t>
            </a:r>
            <a:endParaRPr/>
          </a:p>
        </p:txBody>
      </p:sp>
      <p:sp>
        <p:nvSpPr>
          <p:cNvPr id="6211" name="Google Shape;6211;p121"/>
          <p:cNvSpPr txBox="1"/>
          <p:nvPr/>
        </p:nvSpPr>
        <p:spPr>
          <a:xfrm>
            <a:off x="7424737" y="17637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24</a:t>
            </a:r>
            <a:endParaRPr/>
          </a:p>
        </p:txBody>
      </p:sp>
      <p:sp>
        <p:nvSpPr>
          <p:cNvPr id="6212" name="Google Shape;6212;p121"/>
          <p:cNvSpPr txBox="1"/>
          <p:nvPr/>
        </p:nvSpPr>
        <p:spPr>
          <a:xfrm>
            <a:off x="7708900" y="17637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25</a:t>
            </a:r>
            <a:endParaRPr/>
          </a:p>
        </p:txBody>
      </p:sp>
      <p:sp>
        <p:nvSpPr>
          <p:cNvPr id="6213" name="Google Shape;6213;p121"/>
          <p:cNvSpPr txBox="1"/>
          <p:nvPr/>
        </p:nvSpPr>
        <p:spPr>
          <a:xfrm>
            <a:off x="7985125" y="17637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26</a:t>
            </a:r>
            <a:endParaRPr/>
          </a:p>
        </p:txBody>
      </p:sp>
      <p:sp>
        <p:nvSpPr>
          <p:cNvPr id="6214" name="Google Shape;6214;p121"/>
          <p:cNvSpPr txBox="1"/>
          <p:nvPr/>
        </p:nvSpPr>
        <p:spPr>
          <a:xfrm>
            <a:off x="8278812" y="17637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27</a:t>
            </a:r>
            <a:endParaRPr/>
          </a:p>
        </p:txBody>
      </p:sp>
      <p:sp>
        <p:nvSpPr>
          <p:cNvPr id="6215" name="Google Shape;6215;p121"/>
          <p:cNvSpPr txBox="1"/>
          <p:nvPr/>
        </p:nvSpPr>
        <p:spPr>
          <a:xfrm>
            <a:off x="6559550" y="19732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28</a:t>
            </a:r>
            <a:endParaRPr/>
          </a:p>
        </p:txBody>
      </p:sp>
      <p:sp>
        <p:nvSpPr>
          <p:cNvPr id="6216" name="Google Shape;6216;p121"/>
          <p:cNvSpPr txBox="1"/>
          <p:nvPr/>
        </p:nvSpPr>
        <p:spPr>
          <a:xfrm>
            <a:off x="6845300" y="19732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29</a:t>
            </a:r>
            <a:endParaRPr/>
          </a:p>
        </p:txBody>
      </p:sp>
      <p:sp>
        <p:nvSpPr>
          <p:cNvPr id="6217" name="Google Shape;6217;p121"/>
          <p:cNvSpPr txBox="1"/>
          <p:nvPr/>
        </p:nvSpPr>
        <p:spPr>
          <a:xfrm>
            <a:off x="7129462" y="19732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30</a:t>
            </a:r>
            <a:endParaRPr/>
          </a:p>
        </p:txBody>
      </p:sp>
      <p:sp>
        <p:nvSpPr>
          <p:cNvPr id="6218" name="Google Shape;6218;p121"/>
          <p:cNvSpPr txBox="1"/>
          <p:nvPr/>
        </p:nvSpPr>
        <p:spPr>
          <a:xfrm>
            <a:off x="7424737" y="19732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31</a:t>
            </a:r>
            <a:endParaRPr/>
          </a:p>
        </p:txBody>
      </p:sp>
      <p:sp>
        <p:nvSpPr>
          <p:cNvPr id="6219" name="Google Shape;6219;p121"/>
          <p:cNvSpPr txBox="1"/>
          <p:nvPr/>
        </p:nvSpPr>
        <p:spPr>
          <a:xfrm>
            <a:off x="7727950" y="19732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</a:t>
            </a:r>
            <a:endParaRPr/>
          </a:p>
        </p:txBody>
      </p:sp>
      <p:sp>
        <p:nvSpPr>
          <p:cNvPr id="6220" name="Google Shape;6220;p121"/>
          <p:cNvSpPr txBox="1"/>
          <p:nvPr/>
        </p:nvSpPr>
        <p:spPr>
          <a:xfrm>
            <a:off x="8021637" y="19732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</a:t>
            </a:r>
            <a:endParaRPr/>
          </a:p>
        </p:txBody>
      </p:sp>
      <p:sp>
        <p:nvSpPr>
          <p:cNvPr id="6221" name="Google Shape;6221;p121"/>
          <p:cNvSpPr txBox="1"/>
          <p:nvPr/>
        </p:nvSpPr>
        <p:spPr>
          <a:xfrm>
            <a:off x="8307387" y="19732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</a:t>
            </a:r>
            <a:endParaRPr/>
          </a:p>
        </p:txBody>
      </p:sp>
      <p:sp>
        <p:nvSpPr>
          <p:cNvPr id="6222" name="Google Shape;6222;p121"/>
          <p:cNvSpPr txBox="1"/>
          <p:nvPr/>
        </p:nvSpPr>
        <p:spPr>
          <a:xfrm>
            <a:off x="6588125" y="219075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</a:t>
            </a:r>
            <a:endParaRPr/>
          </a:p>
        </p:txBody>
      </p:sp>
      <p:sp>
        <p:nvSpPr>
          <p:cNvPr id="6223" name="Google Shape;6223;p121"/>
          <p:cNvSpPr txBox="1"/>
          <p:nvPr/>
        </p:nvSpPr>
        <p:spPr>
          <a:xfrm>
            <a:off x="6873875" y="219075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</a:t>
            </a:r>
            <a:endParaRPr/>
          </a:p>
        </p:txBody>
      </p:sp>
      <p:sp>
        <p:nvSpPr>
          <p:cNvPr id="6224" name="Google Shape;6224;p121"/>
          <p:cNvSpPr txBox="1"/>
          <p:nvPr/>
        </p:nvSpPr>
        <p:spPr>
          <a:xfrm>
            <a:off x="7158037" y="219075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</a:t>
            </a:r>
            <a:endParaRPr/>
          </a:p>
        </p:txBody>
      </p:sp>
      <p:sp>
        <p:nvSpPr>
          <p:cNvPr id="6225" name="Google Shape;6225;p121"/>
          <p:cNvSpPr txBox="1"/>
          <p:nvPr/>
        </p:nvSpPr>
        <p:spPr>
          <a:xfrm>
            <a:off x="7442200" y="219075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7</a:t>
            </a:r>
            <a:endParaRPr/>
          </a:p>
        </p:txBody>
      </p:sp>
      <p:sp>
        <p:nvSpPr>
          <p:cNvPr id="6226" name="Google Shape;6226;p121"/>
          <p:cNvSpPr txBox="1"/>
          <p:nvPr/>
        </p:nvSpPr>
        <p:spPr>
          <a:xfrm>
            <a:off x="7727950" y="219075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8</a:t>
            </a:r>
            <a:endParaRPr/>
          </a:p>
        </p:txBody>
      </p:sp>
      <p:sp>
        <p:nvSpPr>
          <p:cNvPr id="6227" name="Google Shape;6227;p121"/>
          <p:cNvSpPr txBox="1"/>
          <p:nvPr/>
        </p:nvSpPr>
        <p:spPr>
          <a:xfrm>
            <a:off x="8021637" y="219075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9</a:t>
            </a:r>
            <a:endParaRPr/>
          </a:p>
        </p:txBody>
      </p:sp>
      <p:sp>
        <p:nvSpPr>
          <p:cNvPr id="6228" name="Google Shape;6228;p121"/>
          <p:cNvSpPr txBox="1"/>
          <p:nvPr/>
        </p:nvSpPr>
        <p:spPr>
          <a:xfrm>
            <a:off x="8278812" y="21907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10</a:t>
            </a:r>
            <a:endParaRPr/>
          </a:p>
        </p:txBody>
      </p:sp>
      <p:sp>
        <p:nvSpPr>
          <p:cNvPr id="6229" name="Google Shape;6229;p121"/>
          <p:cNvSpPr txBox="1"/>
          <p:nvPr/>
        </p:nvSpPr>
        <p:spPr>
          <a:xfrm>
            <a:off x="9313862" y="954087"/>
            <a:ext cx="23812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MON</a:t>
            </a:r>
            <a:endParaRPr/>
          </a:p>
        </p:txBody>
      </p:sp>
      <p:sp>
        <p:nvSpPr>
          <p:cNvPr id="6230" name="Google Shape;6230;p121"/>
          <p:cNvSpPr txBox="1"/>
          <p:nvPr/>
        </p:nvSpPr>
        <p:spPr>
          <a:xfrm>
            <a:off x="9628187" y="954087"/>
            <a:ext cx="19050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TUE</a:t>
            </a:r>
            <a:endParaRPr/>
          </a:p>
        </p:txBody>
      </p:sp>
      <p:sp>
        <p:nvSpPr>
          <p:cNvPr id="6231" name="Google Shape;6231;p121"/>
          <p:cNvSpPr txBox="1"/>
          <p:nvPr/>
        </p:nvSpPr>
        <p:spPr>
          <a:xfrm>
            <a:off x="9893300" y="954087"/>
            <a:ext cx="21907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WED</a:t>
            </a:r>
            <a:endParaRPr/>
          </a:p>
        </p:txBody>
      </p:sp>
      <p:sp>
        <p:nvSpPr>
          <p:cNvPr id="6232" name="Google Shape;6232;p121"/>
          <p:cNvSpPr txBox="1"/>
          <p:nvPr/>
        </p:nvSpPr>
        <p:spPr>
          <a:xfrm>
            <a:off x="10188575" y="954087"/>
            <a:ext cx="20955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THU</a:t>
            </a:r>
            <a:endParaRPr/>
          </a:p>
        </p:txBody>
      </p:sp>
      <p:sp>
        <p:nvSpPr>
          <p:cNvPr id="6233" name="Google Shape;6233;p121"/>
          <p:cNvSpPr txBox="1"/>
          <p:nvPr/>
        </p:nvSpPr>
        <p:spPr>
          <a:xfrm>
            <a:off x="10501312" y="954087"/>
            <a:ext cx="16192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FRI</a:t>
            </a:r>
            <a:endParaRPr/>
          </a:p>
        </p:txBody>
      </p:sp>
      <p:sp>
        <p:nvSpPr>
          <p:cNvPr id="6234" name="Google Shape;6234;p121"/>
          <p:cNvSpPr txBox="1"/>
          <p:nvPr/>
        </p:nvSpPr>
        <p:spPr>
          <a:xfrm>
            <a:off x="10775950" y="954087"/>
            <a:ext cx="18097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SAT</a:t>
            </a:r>
            <a:endParaRPr/>
          </a:p>
        </p:txBody>
      </p:sp>
      <p:sp>
        <p:nvSpPr>
          <p:cNvPr id="6235" name="Google Shape;6235;p121"/>
          <p:cNvSpPr txBox="1"/>
          <p:nvPr/>
        </p:nvSpPr>
        <p:spPr>
          <a:xfrm>
            <a:off x="11052175" y="954087"/>
            <a:ext cx="20955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SUN</a:t>
            </a:r>
            <a:endParaRPr/>
          </a:p>
        </p:txBody>
      </p:sp>
      <p:sp>
        <p:nvSpPr>
          <p:cNvPr id="6236" name="Google Shape;6236;p121"/>
          <p:cNvSpPr txBox="1"/>
          <p:nvPr/>
        </p:nvSpPr>
        <p:spPr>
          <a:xfrm>
            <a:off x="9371012" y="1125537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28</a:t>
            </a:r>
            <a:endParaRPr/>
          </a:p>
        </p:txBody>
      </p:sp>
      <p:sp>
        <p:nvSpPr>
          <p:cNvPr id="6237" name="Google Shape;6237;p121"/>
          <p:cNvSpPr txBox="1"/>
          <p:nvPr/>
        </p:nvSpPr>
        <p:spPr>
          <a:xfrm>
            <a:off x="9645650" y="1125537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29</a:t>
            </a:r>
            <a:endParaRPr/>
          </a:p>
        </p:txBody>
      </p:sp>
      <p:sp>
        <p:nvSpPr>
          <p:cNvPr id="6238" name="Google Shape;6238;p121"/>
          <p:cNvSpPr txBox="1"/>
          <p:nvPr/>
        </p:nvSpPr>
        <p:spPr>
          <a:xfrm>
            <a:off x="9931400" y="1125537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30</a:t>
            </a:r>
            <a:endParaRPr/>
          </a:p>
        </p:txBody>
      </p:sp>
      <p:sp>
        <p:nvSpPr>
          <p:cNvPr id="6239" name="Google Shape;6239;p121"/>
          <p:cNvSpPr txBox="1"/>
          <p:nvPr/>
        </p:nvSpPr>
        <p:spPr>
          <a:xfrm>
            <a:off x="10215562" y="1125537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31</a:t>
            </a:r>
            <a:endParaRPr/>
          </a:p>
        </p:txBody>
      </p:sp>
      <p:sp>
        <p:nvSpPr>
          <p:cNvPr id="6240" name="Google Shape;6240;p121"/>
          <p:cNvSpPr txBox="1"/>
          <p:nvPr/>
        </p:nvSpPr>
        <p:spPr>
          <a:xfrm>
            <a:off x="10529887" y="1125537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</a:t>
            </a:r>
            <a:endParaRPr/>
          </a:p>
        </p:txBody>
      </p:sp>
      <p:sp>
        <p:nvSpPr>
          <p:cNvPr id="6241" name="Google Shape;6241;p121"/>
          <p:cNvSpPr txBox="1"/>
          <p:nvPr/>
        </p:nvSpPr>
        <p:spPr>
          <a:xfrm>
            <a:off x="10814050" y="1125537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</a:t>
            </a:r>
            <a:endParaRPr/>
          </a:p>
        </p:txBody>
      </p:sp>
      <p:sp>
        <p:nvSpPr>
          <p:cNvPr id="6242" name="Google Shape;6242;p121"/>
          <p:cNvSpPr txBox="1"/>
          <p:nvPr/>
        </p:nvSpPr>
        <p:spPr>
          <a:xfrm>
            <a:off x="11090275" y="1125537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</a:t>
            </a:r>
            <a:endParaRPr/>
          </a:p>
        </p:txBody>
      </p:sp>
      <p:sp>
        <p:nvSpPr>
          <p:cNvPr id="6243" name="Google Shape;6243;p121"/>
          <p:cNvSpPr txBox="1"/>
          <p:nvPr/>
        </p:nvSpPr>
        <p:spPr>
          <a:xfrm>
            <a:off x="9399587" y="1335087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</a:t>
            </a:r>
            <a:endParaRPr/>
          </a:p>
        </p:txBody>
      </p:sp>
      <p:sp>
        <p:nvSpPr>
          <p:cNvPr id="6244" name="Google Shape;6244;p121"/>
          <p:cNvSpPr txBox="1"/>
          <p:nvPr/>
        </p:nvSpPr>
        <p:spPr>
          <a:xfrm>
            <a:off x="9683750" y="1335087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</a:t>
            </a:r>
            <a:endParaRPr/>
          </a:p>
        </p:txBody>
      </p:sp>
      <p:sp>
        <p:nvSpPr>
          <p:cNvPr id="6245" name="Google Shape;6245;p121"/>
          <p:cNvSpPr txBox="1"/>
          <p:nvPr/>
        </p:nvSpPr>
        <p:spPr>
          <a:xfrm>
            <a:off x="9969500" y="1335087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</a:t>
            </a:r>
            <a:endParaRPr/>
          </a:p>
        </p:txBody>
      </p:sp>
      <p:sp>
        <p:nvSpPr>
          <p:cNvPr id="6246" name="Google Shape;6246;p121"/>
          <p:cNvSpPr txBox="1"/>
          <p:nvPr/>
        </p:nvSpPr>
        <p:spPr>
          <a:xfrm>
            <a:off x="10244137" y="1335087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7</a:t>
            </a:r>
            <a:endParaRPr/>
          </a:p>
        </p:txBody>
      </p:sp>
      <p:sp>
        <p:nvSpPr>
          <p:cNvPr id="6247" name="Google Shape;6247;p121"/>
          <p:cNvSpPr txBox="1"/>
          <p:nvPr/>
        </p:nvSpPr>
        <p:spPr>
          <a:xfrm>
            <a:off x="10529887" y="1335087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8</a:t>
            </a:r>
            <a:endParaRPr/>
          </a:p>
        </p:txBody>
      </p:sp>
      <p:sp>
        <p:nvSpPr>
          <p:cNvPr id="6248" name="Google Shape;6248;p121"/>
          <p:cNvSpPr txBox="1"/>
          <p:nvPr/>
        </p:nvSpPr>
        <p:spPr>
          <a:xfrm>
            <a:off x="10814050" y="1335087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9</a:t>
            </a:r>
            <a:endParaRPr/>
          </a:p>
        </p:txBody>
      </p:sp>
      <p:sp>
        <p:nvSpPr>
          <p:cNvPr id="6249" name="Google Shape;6249;p121"/>
          <p:cNvSpPr txBox="1"/>
          <p:nvPr/>
        </p:nvSpPr>
        <p:spPr>
          <a:xfrm>
            <a:off x="11061700" y="1335087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10</a:t>
            </a:r>
            <a:endParaRPr/>
          </a:p>
        </p:txBody>
      </p:sp>
      <p:sp>
        <p:nvSpPr>
          <p:cNvPr id="6250" name="Google Shape;6250;p121"/>
          <p:cNvSpPr txBox="1"/>
          <p:nvPr/>
        </p:nvSpPr>
        <p:spPr>
          <a:xfrm>
            <a:off x="9371012" y="15541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11</a:t>
            </a:r>
            <a:endParaRPr/>
          </a:p>
        </p:txBody>
      </p:sp>
      <p:sp>
        <p:nvSpPr>
          <p:cNvPr id="6251" name="Google Shape;6251;p121"/>
          <p:cNvSpPr txBox="1"/>
          <p:nvPr/>
        </p:nvSpPr>
        <p:spPr>
          <a:xfrm>
            <a:off x="9645650" y="15541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12</a:t>
            </a:r>
            <a:endParaRPr/>
          </a:p>
        </p:txBody>
      </p:sp>
      <p:sp>
        <p:nvSpPr>
          <p:cNvPr id="6252" name="Google Shape;6252;p121"/>
          <p:cNvSpPr txBox="1"/>
          <p:nvPr/>
        </p:nvSpPr>
        <p:spPr>
          <a:xfrm>
            <a:off x="9931400" y="15541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13</a:t>
            </a:r>
            <a:endParaRPr/>
          </a:p>
        </p:txBody>
      </p:sp>
      <p:sp>
        <p:nvSpPr>
          <p:cNvPr id="6253" name="Google Shape;6253;p121"/>
          <p:cNvSpPr txBox="1"/>
          <p:nvPr/>
        </p:nvSpPr>
        <p:spPr>
          <a:xfrm>
            <a:off x="10215562" y="15541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14</a:t>
            </a:r>
            <a:endParaRPr/>
          </a:p>
        </p:txBody>
      </p:sp>
      <p:sp>
        <p:nvSpPr>
          <p:cNvPr id="6254" name="Google Shape;6254;p121"/>
          <p:cNvSpPr txBox="1"/>
          <p:nvPr/>
        </p:nvSpPr>
        <p:spPr>
          <a:xfrm>
            <a:off x="10491787" y="15541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15</a:t>
            </a:r>
            <a:endParaRPr/>
          </a:p>
        </p:txBody>
      </p:sp>
      <p:sp>
        <p:nvSpPr>
          <p:cNvPr id="6255" name="Google Shape;6255;p121"/>
          <p:cNvSpPr txBox="1"/>
          <p:nvPr/>
        </p:nvSpPr>
        <p:spPr>
          <a:xfrm>
            <a:off x="10775950" y="15541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16</a:t>
            </a:r>
            <a:endParaRPr/>
          </a:p>
        </p:txBody>
      </p:sp>
      <p:sp>
        <p:nvSpPr>
          <p:cNvPr id="6256" name="Google Shape;6256;p121"/>
          <p:cNvSpPr txBox="1"/>
          <p:nvPr/>
        </p:nvSpPr>
        <p:spPr>
          <a:xfrm>
            <a:off x="11061700" y="15541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17</a:t>
            </a:r>
            <a:endParaRPr/>
          </a:p>
        </p:txBody>
      </p:sp>
      <p:sp>
        <p:nvSpPr>
          <p:cNvPr id="6257" name="Google Shape;6257;p121"/>
          <p:cNvSpPr txBox="1"/>
          <p:nvPr/>
        </p:nvSpPr>
        <p:spPr>
          <a:xfrm>
            <a:off x="9371012" y="17637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18</a:t>
            </a:r>
            <a:endParaRPr/>
          </a:p>
        </p:txBody>
      </p:sp>
      <p:sp>
        <p:nvSpPr>
          <p:cNvPr id="6258" name="Google Shape;6258;p121"/>
          <p:cNvSpPr txBox="1"/>
          <p:nvPr/>
        </p:nvSpPr>
        <p:spPr>
          <a:xfrm>
            <a:off x="9645650" y="17637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19</a:t>
            </a:r>
            <a:endParaRPr/>
          </a:p>
        </p:txBody>
      </p:sp>
      <p:sp>
        <p:nvSpPr>
          <p:cNvPr id="6259" name="Google Shape;6259;p121"/>
          <p:cNvSpPr txBox="1"/>
          <p:nvPr/>
        </p:nvSpPr>
        <p:spPr>
          <a:xfrm>
            <a:off x="9931400" y="17637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20</a:t>
            </a:r>
            <a:endParaRPr/>
          </a:p>
        </p:txBody>
      </p:sp>
      <p:sp>
        <p:nvSpPr>
          <p:cNvPr id="6260" name="Google Shape;6260;p121"/>
          <p:cNvSpPr txBox="1"/>
          <p:nvPr/>
        </p:nvSpPr>
        <p:spPr>
          <a:xfrm>
            <a:off x="10215562" y="17637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21</a:t>
            </a:r>
            <a:endParaRPr/>
          </a:p>
        </p:txBody>
      </p:sp>
      <p:sp>
        <p:nvSpPr>
          <p:cNvPr id="6261" name="Google Shape;6261;p121"/>
          <p:cNvSpPr txBox="1"/>
          <p:nvPr/>
        </p:nvSpPr>
        <p:spPr>
          <a:xfrm>
            <a:off x="10491787" y="17637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22</a:t>
            </a:r>
            <a:endParaRPr/>
          </a:p>
        </p:txBody>
      </p:sp>
      <p:sp>
        <p:nvSpPr>
          <p:cNvPr id="6262" name="Google Shape;6262;p121"/>
          <p:cNvSpPr txBox="1"/>
          <p:nvPr/>
        </p:nvSpPr>
        <p:spPr>
          <a:xfrm>
            <a:off x="10775950" y="17637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23</a:t>
            </a:r>
            <a:endParaRPr/>
          </a:p>
        </p:txBody>
      </p:sp>
      <p:sp>
        <p:nvSpPr>
          <p:cNvPr id="6263" name="Google Shape;6263;p121"/>
          <p:cNvSpPr txBox="1"/>
          <p:nvPr/>
        </p:nvSpPr>
        <p:spPr>
          <a:xfrm>
            <a:off x="11061700" y="17637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24</a:t>
            </a:r>
            <a:endParaRPr/>
          </a:p>
        </p:txBody>
      </p:sp>
      <p:sp>
        <p:nvSpPr>
          <p:cNvPr id="6264" name="Google Shape;6264;p121"/>
          <p:cNvSpPr txBox="1"/>
          <p:nvPr/>
        </p:nvSpPr>
        <p:spPr>
          <a:xfrm>
            <a:off x="9371012" y="19732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25</a:t>
            </a:r>
            <a:endParaRPr/>
          </a:p>
        </p:txBody>
      </p:sp>
      <p:sp>
        <p:nvSpPr>
          <p:cNvPr id="6265" name="Google Shape;6265;p121"/>
          <p:cNvSpPr txBox="1"/>
          <p:nvPr/>
        </p:nvSpPr>
        <p:spPr>
          <a:xfrm>
            <a:off x="9645650" y="19732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26</a:t>
            </a:r>
            <a:endParaRPr/>
          </a:p>
        </p:txBody>
      </p:sp>
      <p:sp>
        <p:nvSpPr>
          <p:cNvPr id="6266" name="Google Shape;6266;p121"/>
          <p:cNvSpPr txBox="1"/>
          <p:nvPr/>
        </p:nvSpPr>
        <p:spPr>
          <a:xfrm>
            <a:off x="9931400" y="19732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27</a:t>
            </a:r>
            <a:endParaRPr/>
          </a:p>
        </p:txBody>
      </p:sp>
      <p:sp>
        <p:nvSpPr>
          <p:cNvPr id="6267" name="Google Shape;6267;p121"/>
          <p:cNvSpPr txBox="1"/>
          <p:nvPr/>
        </p:nvSpPr>
        <p:spPr>
          <a:xfrm>
            <a:off x="10215562" y="19732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28</a:t>
            </a:r>
            <a:endParaRPr/>
          </a:p>
        </p:txBody>
      </p:sp>
      <p:sp>
        <p:nvSpPr>
          <p:cNvPr id="6268" name="Google Shape;6268;p121"/>
          <p:cNvSpPr txBox="1"/>
          <p:nvPr/>
        </p:nvSpPr>
        <p:spPr>
          <a:xfrm>
            <a:off x="10491787" y="19732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29</a:t>
            </a:r>
            <a:endParaRPr/>
          </a:p>
        </p:txBody>
      </p:sp>
      <p:sp>
        <p:nvSpPr>
          <p:cNvPr id="6269" name="Google Shape;6269;p121"/>
          <p:cNvSpPr txBox="1"/>
          <p:nvPr/>
        </p:nvSpPr>
        <p:spPr>
          <a:xfrm>
            <a:off x="10775950" y="19732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30</a:t>
            </a:r>
            <a:endParaRPr/>
          </a:p>
        </p:txBody>
      </p:sp>
      <p:sp>
        <p:nvSpPr>
          <p:cNvPr id="6270" name="Google Shape;6270;p121"/>
          <p:cNvSpPr txBox="1"/>
          <p:nvPr/>
        </p:nvSpPr>
        <p:spPr>
          <a:xfrm>
            <a:off x="11090275" y="19732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</a:t>
            </a:r>
            <a:endParaRPr/>
          </a:p>
        </p:txBody>
      </p:sp>
      <p:sp>
        <p:nvSpPr>
          <p:cNvPr id="6271" name="Google Shape;6271;p121"/>
          <p:cNvSpPr txBox="1"/>
          <p:nvPr/>
        </p:nvSpPr>
        <p:spPr>
          <a:xfrm>
            <a:off x="9399587" y="218122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</a:t>
            </a:r>
            <a:endParaRPr/>
          </a:p>
        </p:txBody>
      </p:sp>
      <p:sp>
        <p:nvSpPr>
          <p:cNvPr id="6272" name="Google Shape;6272;p121"/>
          <p:cNvSpPr txBox="1"/>
          <p:nvPr/>
        </p:nvSpPr>
        <p:spPr>
          <a:xfrm>
            <a:off x="9683750" y="218122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</a:t>
            </a:r>
            <a:endParaRPr/>
          </a:p>
        </p:txBody>
      </p:sp>
      <p:sp>
        <p:nvSpPr>
          <p:cNvPr id="6273" name="Google Shape;6273;p121"/>
          <p:cNvSpPr txBox="1"/>
          <p:nvPr/>
        </p:nvSpPr>
        <p:spPr>
          <a:xfrm>
            <a:off x="9969500" y="218122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</a:t>
            </a:r>
            <a:endParaRPr/>
          </a:p>
        </p:txBody>
      </p:sp>
      <p:sp>
        <p:nvSpPr>
          <p:cNvPr id="6274" name="Google Shape;6274;p121"/>
          <p:cNvSpPr txBox="1"/>
          <p:nvPr/>
        </p:nvSpPr>
        <p:spPr>
          <a:xfrm>
            <a:off x="10244137" y="218122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</a:t>
            </a:r>
            <a:endParaRPr/>
          </a:p>
        </p:txBody>
      </p:sp>
      <p:sp>
        <p:nvSpPr>
          <p:cNvPr id="6275" name="Google Shape;6275;p121"/>
          <p:cNvSpPr txBox="1"/>
          <p:nvPr/>
        </p:nvSpPr>
        <p:spPr>
          <a:xfrm>
            <a:off x="10529887" y="218122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</a:t>
            </a:r>
            <a:endParaRPr/>
          </a:p>
        </p:txBody>
      </p:sp>
      <p:sp>
        <p:nvSpPr>
          <p:cNvPr id="6276" name="Google Shape;6276;p121"/>
          <p:cNvSpPr txBox="1"/>
          <p:nvPr/>
        </p:nvSpPr>
        <p:spPr>
          <a:xfrm>
            <a:off x="10814050" y="218122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7</a:t>
            </a:r>
            <a:endParaRPr/>
          </a:p>
        </p:txBody>
      </p:sp>
      <p:sp>
        <p:nvSpPr>
          <p:cNvPr id="6277" name="Google Shape;6277;p121"/>
          <p:cNvSpPr txBox="1"/>
          <p:nvPr/>
        </p:nvSpPr>
        <p:spPr>
          <a:xfrm>
            <a:off x="11090275" y="218122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8</a:t>
            </a:r>
            <a:endParaRPr/>
          </a:p>
        </p:txBody>
      </p:sp>
      <p:sp>
        <p:nvSpPr>
          <p:cNvPr id="6278" name="Google Shape;6278;p121"/>
          <p:cNvSpPr txBox="1"/>
          <p:nvPr/>
        </p:nvSpPr>
        <p:spPr>
          <a:xfrm>
            <a:off x="908050" y="3000375"/>
            <a:ext cx="23812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MON</a:t>
            </a:r>
            <a:endParaRPr/>
          </a:p>
        </p:txBody>
      </p:sp>
      <p:sp>
        <p:nvSpPr>
          <p:cNvPr id="6279" name="Google Shape;6279;p121"/>
          <p:cNvSpPr txBox="1"/>
          <p:nvPr/>
        </p:nvSpPr>
        <p:spPr>
          <a:xfrm>
            <a:off x="1222375" y="3000375"/>
            <a:ext cx="19050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TUE</a:t>
            </a:r>
            <a:endParaRPr/>
          </a:p>
        </p:txBody>
      </p:sp>
      <p:sp>
        <p:nvSpPr>
          <p:cNvPr id="6280" name="Google Shape;6280;p121"/>
          <p:cNvSpPr txBox="1"/>
          <p:nvPr/>
        </p:nvSpPr>
        <p:spPr>
          <a:xfrm>
            <a:off x="1497012" y="3000375"/>
            <a:ext cx="21907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WED</a:t>
            </a:r>
            <a:endParaRPr/>
          </a:p>
        </p:txBody>
      </p:sp>
      <p:sp>
        <p:nvSpPr>
          <p:cNvPr id="6281" name="Google Shape;6281;p121"/>
          <p:cNvSpPr txBox="1"/>
          <p:nvPr/>
        </p:nvSpPr>
        <p:spPr>
          <a:xfrm>
            <a:off x="1792287" y="3000375"/>
            <a:ext cx="20955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THU</a:t>
            </a:r>
            <a:endParaRPr/>
          </a:p>
        </p:txBody>
      </p:sp>
      <p:sp>
        <p:nvSpPr>
          <p:cNvPr id="6282" name="Google Shape;6282;p121"/>
          <p:cNvSpPr txBox="1"/>
          <p:nvPr/>
        </p:nvSpPr>
        <p:spPr>
          <a:xfrm>
            <a:off x="2105025" y="3000375"/>
            <a:ext cx="16192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FRI</a:t>
            </a:r>
            <a:endParaRPr/>
          </a:p>
        </p:txBody>
      </p:sp>
      <p:sp>
        <p:nvSpPr>
          <p:cNvPr id="6283" name="Google Shape;6283;p121"/>
          <p:cNvSpPr txBox="1"/>
          <p:nvPr/>
        </p:nvSpPr>
        <p:spPr>
          <a:xfrm>
            <a:off x="2381250" y="3000375"/>
            <a:ext cx="18097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SAT</a:t>
            </a:r>
            <a:endParaRPr/>
          </a:p>
        </p:txBody>
      </p:sp>
      <p:sp>
        <p:nvSpPr>
          <p:cNvPr id="6284" name="Google Shape;6284;p121"/>
          <p:cNvSpPr txBox="1"/>
          <p:nvPr/>
        </p:nvSpPr>
        <p:spPr>
          <a:xfrm>
            <a:off x="2655887" y="3000375"/>
            <a:ext cx="20955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SUN</a:t>
            </a:r>
            <a:endParaRPr/>
          </a:p>
        </p:txBody>
      </p:sp>
      <p:sp>
        <p:nvSpPr>
          <p:cNvPr id="6285" name="Google Shape;6285;p121"/>
          <p:cNvSpPr txBox="1"/>
          <p:nvPr/>
        </p:nvSpPr>
        <p:spPr>
          <a:xfrm>
            <a:off x="965200" y="31813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26</a:t>
            </a:r>
            <a:endParaRPr/>
          </a:p>
        </p:txBody>
      </p:sp>
      <p:sp>
        <p:nvSpPr>
          <p:cNvPr id="6286" name="Google Shape;6286;p121"/>
          <p:cNvSpPr txBox="1"/>
          <p:nvPr/>
        </p:nvSpPr>
        <p:spPr>
          <a:xfrm>
            <a:off x="1250950" y="31813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27</a:t>
            </a:r>
            <a:endParaRPr/>
          </a:p>
        </p:txBody>
      </p:sp>
      <p:sp>
        <p:nvSpPr>
          <p:cNvPr id="6287" name="Google Shape;6287;p121"/>
          <p:cNvSpPr txBox="1"/>
          <p:nvPr/>
        </p:nvSpPr>
        <p:spPr>
          <a:xfrm>
            <a:off x="1535112" y="31813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28</a:t>
            </a:r>
            <a:endParaRPr/>
          </a:p>
        </p:txBody>
      </p:sp>
      <p:sp>
        <p:nvSpPr>
          <p:cNvPr id="6288" name="Google Shape;6288;p121"/>
          <p:cNvSpPr txBox="1"/>
          <p:nvPr/>
        </p:nvSpPr>
        <p:spPr>
          <a:xfrm>
            <a:off x="1820862" y="31813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29</a:t>
            </a:r>
            <a:endParaRPr/>
          </a:p>
        </p:txBody>
      </p:sp>
      <p:sp>
        <p:nvSpPr>
          <p:cNvPr id="6289" name="Google Shape;6289;p121"/>
          <p:cNvSpPr txBox="1"/>
          <p:nvPr/>
        </p:nvSpPr>
        <p:spPr>
          <a:xfrm>
            <a:off x="2095500" y="31813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30</a:t>
            </a:r>
            <a:endParaRPr/>
          </a:p>
        </p:txBody>
      </p:sp>
      <p:sp>
        <p:nvSpPr>
          <p:cNvPr id="6290" name="Google Shape;6290;p121"/>
          <p:cNvSpPr txBox="1"/>
          <p:nvPr/>
        </p:nvSpPr>
        <p:spPr>
          <a:xfrm>
            <a:off x="2381250" y="31813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31</a:t>
            </a:r>
            <a:endParaRPr/>
          </a:p>
        </p:txBody>
      </p:sp>
      <p:sp>
        <p:nvSpPr>
          <p:cNvPr id="6291" name="Google Shape;6291;p121"/>
          <p:cNvSpPr txBox="1"/>
          <p:nvPr/>
        </p:nvSpPr>
        <p:spPr>
          <a:xfrm>
            <a:off x="2703512" y="318135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</a:t>
            </a:r>
            <a:endParaRPr/>
          </a:p>
        </p:txBody>
      </p:sp>
      <p:sp>
        <p:nvSpPr>
          <p:cNvPr id="6292" name="Google Shape;6292;p121"/>
          <p:cNvSpPr txBox="1"/>
          <p:nvPr/>
        </p:nvSpPr>
        <p:spPr>
          <a:xfrm>
            <a:off x="993775" y="33893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</a:t>
            </a:r>
            <a:endParaRPr/>
          </a:p>
        </p:txBody>
      </p:sp>
      <p:sp>
        <p:nvSpPr>
          <p:cNvPr id="6293" name="Google Shape;6293;p121"/>
          <p:cNvSpPr txBox="1"/>
          <p:nvPr/>
        </p:nvSpPr>
        <p:spPr>
          <a:xfrm>
            <a:off x="1279525" y="33893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</a:t>
            </a:r>
            <a:endParaRPr/>
          </a:p>
        </p:txBody>
      </p:sp>
      <p:sp>
        <p:nvSpPr>
          <p:cNvPr id="6294" name="Google Shape;6294;p121"/>
          <p:cNvSpPr txBox="1"/>
          <p:nvPr/>
        </p:nvSpPr>
        <p:spPr>
          <a:xfrm>
            <a:off x="1563687" y="33893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</a:t>
            </a:r>
            <a:endParaRPr/>
          </a:p>
        </p:txBody>
      </p:sp>
      <p:sp>
        <p:nvSpPr>
          <p:cNvPr id="6295" name="Google Shape;6295;p121"/>
          <p:cNvSpPr txBox="1"/>
          <p:nvPr/>
        </p:nvSpPr>
        <p:spPr>
          <a:xfrm>
            <a:off x="1849437" y="33893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</a:t>
            </a:r>
            <a:endParaRPr/>
          </a:p>
        </p:txBody>
      </p:sp>
      <p:sp>
        <p:nvSpPr>
          <p:cNvPr id="6296" name="Google Shape;6296;p121"/>
          <p:cNvSpPr txBox="1"/>
          <p:nvPr/>
        </p:nvSpPr>
        <p:spPr>
          <a:xfrm>
            <a:off x="2133600" y="33893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</a:t>
            </a:r>
            <a:endParaRPr/>
          </a:p>
        </p:txBody>
      </p:sp>
      <p:sp>
        <p:nvSpPr>
          <p:cNvPr id="6297" name="Google Shape;6297;p121"/>
          <p:cNvSpPr txBox="1"/>
          <p:nvPr/>
        </p:nvSpPr>
        <p:spPr>
          <a:xfrm>
            <a:off x="2419350" y="33893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7</a:t>
            </a:r>
            <a:endParaRPr/>
          </a:p>
        </p:txBody>
      </p:sp>
      <p:sp>
        <p:nvSpPr>
          <p:cNvPr id="6298" name="Google Shape;6298;p121"/>
          <p:cNvSpPr txBox="1"/>
          <p:nvPr/>
        </p:nvSpPr>
        <p:spPr>
          <a:xfrm>
            <a:off x="2703512" y="33893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8</a:t>
            </a:r>
            <a:endParaRPr/>
          </a:p>
        </p:txBody>
      </p:sp>
      <p:sp>
        <p:nvSpPr>
          <p:cNvPr id="6299" name="Google Shape;6299;p121"/>
          <p:cNvSpPr txBox="1"/>
          <p:nvPr/>
        </p:nvSpPr>
        <p:spPr>
          <a:xfrm>
            <a:off x="993775" y="35988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9</a:t>
            </a:r>
            <a:endParaRPr/>
          </a:p>
        </p:txBody>
      </p:sp>
      <p:sp>
        <p:nvSpPr>
          <p:cNvPr id="6300" name="Google Shape;6300;p121"/>
          <p:cNvSpPr txBox="1"/>
          <p:nvPr/>
        </p:nvSpPr>
        <p:spPr>
          <a:xfrm>
            <a:off x="1250950" y="35988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10</a:t>
            </a:r>
            <a:endParaRPr/>
          </a:p>
        </p:txBody>
      </p:sp>
      <p:sp>
        <p:nvSpPr>
          <p:cNvPr id="6301" name="Google Shape;6301;p121"/>
          <p:cNvSpPr txBox="1"/>
          <p:nvPr/>
        </p:nvSpPr>
        <p:spPr>
          <a:xfrm>
            <a:off x="1535112" y="35988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11</a:t>
            </a:r>
            <a:endParaRPr/>
          </a:p>
        </p:txBody>
      </p:sp>
      <p:sp>
        <p:nvSpPr>
          <p:cNvPr id="6302" name="Google Shape;6302;p121"/>
          <p:cNvSpPr txBox="1"/>
          <p:nvPr/>
        </p:nvSpPr>
        <p:spPr>
          <a:xfrm>
            <a:off x="1820862" y="35988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12</a:t>
            </a:r>
            <a:endParaRPr/>
          </a:p>
        </p:txBody>
      </p:sp>
      <p:sp>
        <p:nvSpPr>
          <p:cNvPr id="6303" name="Google Shape;6303;p121"/>
          <p:cNvSpPr txBox="1"/>
          <p:nvPr/>
        </p:nvSpPr>
        <p:spPr>
          <a:xfrm>
            <a:off x="2095500" y="35988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13</a:t>
            </a:r>
            <a:endParaRPr/>
          </a:p>
        </p:txBody>
      </p:sp>
      <p:sp>
        <p:nvSpPr>
          <p:cNvPr id="6304" name="Google Shape;6304;p121"/>
          <p:cNvSpPr txBox="1"/>
          <p:nvPr/>
        </p:nvSpPr>
        <p:spPr>
          <a:xfrm>
            <a:off x="2381250" y="35988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14</a:t>
            </a:r>
            <a:endParaRPr/>
          </a:p>
        </p:txBody>
      </p:sp>
      <p:sp>
        <p:nvSpPr>
          <p:cNvPr id="6305" name="Google Shape;6305;p121"/>
          <p:cNvSpPr txBox="1"/>
          <p:nvPr/>
        </p:nvSpPr>
        <p:spPr>
          <a:xfrm>
            <a:off x="2665412" y="35988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15</a:t>
            </a:r>
            <a:endParaRPr/>
          </a:p>
        </p:txBody>
      </p:sp>
      <p:sp>
        <p:nvSpPr>
          <p:cNvPr id="6306" name="Google Shape;6306;p121"/>
          <p:cNvSpPr txBox="1"/>
          <p:nvPr/>
        </p:nvSpPr>
        <p:spPr>
          <a:xfrm>
            <a:off x="965200" y="38084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16</a:t>
            </a:r>
            <a:endParaRPr/>
          </a:p>
        </p:txBody>
      </p:sp>
      <p:sp>
        <p:nvSpPr>
          <p:cNvPr id="6307" name="Google Shape;6307;p121"/>
          <p:cNvSpPr txBox="1"/>
          <p:nvPr/>
        </p:nvSpPr>
        <p:spPr>
          <a:xfrm>
            <a:off x="1250950" y="38084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17</a:t>
            </a:r>
            <a:endParaRPr/>
          </a:p>
        </p:txBody>
      </p:sp>
      <p:sp>
        <p:nvSpPr>
          <p:cNvPr id="6308" name="Google Shape;6308;p121"/>
          <p:cNvSpPr txBox="1"/>
          <p:nvPr/>
        </p:nvSpPr>
        <p:spPr>
          <a:xfrm>
            <a:off x="1535112" y="38084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18</a:t>
            </a:r>
            <a:endParaRPr/>
          </a:p>
        </p:txBody>
      </p:sp>
      <p:sp>
        <p:nvSpPr>
          <p:cNvPr id="6309" name="Google Shape;6309;p121"/>
          <p:cNvSpPr txBox="1"/>
          <p:nvPr/>
        </p:nvSpPr>
        <p:spPr>
          <a:xfrm>
            <a:off x="1820862" y="38084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19</a:t>
            </a:r>
            <a:endParaRPr/>
          </a:p>
        </p:txBody>
      </p:sp>
      <p:sp>
        <p:nvSpPr>
          <p:cNvPr id="6310" name="Google Shape;6310;p121"/>
          <p:cNvSpPr txBox="1"/>
          <p:nvPr/>
        </p:nvSpPr>
        <p:spPr>
          <a:xfrm>
            <a:off x="2095500" y="38084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20</a:t>
            </a:r>
            <a:endParaRPr/>
          </a:p>
        </p:txBody>
      </p:sp>
      <p:sp>
        <p:nvSpPr>
          <p:cNvPr id="6311" name="Google Shape;6311;p121"/>
          <p:cNvSpPr txBox="1"/>
          <p:nvPr/>
        </p:nvSpPr>
        <p:spPr>
          <a:xfrm>
            <a:off x="2381250" y="38084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21</a:t>
            </a:r>
            <a:endParaRPr/>
          </a:p>
        </p:txBody>
      </p:sp>
      <p:sp>
        <p:nvSpPr>
          <p:cNvPr id="6312" name="Google Shape;6312;p121"/>
          <p:cNvSpPr txBox="1"/>
          <p:nvPr/>
        </p:nvSpPr>
        <p:spPr>
          <a:xfrm>
            <a:off x="2665412" y="38084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22</a:t>
            </a:r>
            <a:endParaRPr/>
          </a:p>
        </p:txBody>
      </p:sp>
      <p:sp>
        <p:nvSpPr>
          <p:cNvPr id="6313" name="Google Shape;6313;p121"/>
          <p:cNvSpPr txBox="1"/>
          <p:nvPr/>
        </p:nvSpPr>
        <p:spPr>
          <a:xfrm>
            <a:off x="965200" y="40179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23</a:t>
            </a:r>
            <a:endParaRPr/>
          </a:p>
        </p:txBody>
      </p:sp>
      <p:sp>
        <p:nvSpPr>
          <p:cNvPr id="6314" name="Google Shape;6314;p121"/>
          <p:cNvSpPr txBox="1"/>
          <p:nvPr/>
        </p:nvSpPr>
        <p:spPr>
          <a:xfrm>
            <a:off x="1250950" y="40179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24</a:t>
            </a:r>
            <a:endParaRPr/>
          </a:p>
        </p:txBody>
      </p:sp>
      <p:sp>
        <p:nvSpPr>
          <p:cNvPr id="6315" name="Google Shape;6315;p121"/>
          <p:cNvSpPr txBox="1"/>
          <p:nvPr/>
        </p:nvSpPr>
        <p:spPr>
          <a:xfrm>
            <a:off x="1535112" y="40179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25</a:t>
            </a:r>
            <a:endParaRPr/>
          </a:p>
        </p:txBody>
      </p:sp>
      <p:sp>
        <p:nvSpPr>
          <p:cNvPr id="6316" name="Google Shape;6316;p121"/>
          <p:cNvSpPr txBox="1"/>
          <p:nvPr/>
        </p:nvSpPr>
        <p:spPr>
          <a:xfrm>
            <a:off x="1820862" y="40179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26</a:t>
            </a:r>
            <a:endParaRPr/>
          </a:p>
        </p:txBody>
      </p:sp>
      <p:sp>
        <p:nvSpPr>
          <p:cNvPr id="6317" name="Google Shape;6317;p121"/>
          <p:cNvSpPr txBox="1"/>
          <p:nvPr/>
        </p:nvSpPr>
        <p:spPr>
          <a:xfrm>
            <a:off x="2095500" y="40179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27</a:t>
            </a:r>
            <a:endParaRPr/>
          </a:p>
        </p:txBody>
      </p:sp>
      <p:sp>
        <p:nvSpPr>
          <p:cNvPr id="6318" name="Google Shape;6318;p121"/>
          <p:cNvSpPr txBox="1"/>
          <p:nvPr/>
        </p:nvSpPr>
        <p:spPr>
          <a:xfrm>
            <a:off x="2381250" y="40179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28</a:t>
            </a:r>
            <a:endParaRPr/>
          </a:p>
        </p:txBody>
      </p:sp>
      <p:sp>
        <p:nvSpPr>
          <p:cNvPr id="6319" name="Google Shape;6319;p121"/>
          <p:cNvSpPr txBox="1"/>
          <p:nvPr/>
        </p:nvSpPr>
        <p:spPr>
          <a:xfrm>
            <a:off x="2665412" y="40179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29</a:t>
            </a:r>
            <a:endParaRPr/>
          </a:p>
        </p:txBody>
      </p:sp>
      <p:sp>
        <p:nvSpPr>
          <p:cNvPr id="6320" name="Google Shape;6320;p121"/>
          <p:cNvSpPr txBox="1"/>
          <p:nvPr/>
        </p:nvSpPr>
        <p:spPr>
          <a:xfrm>
            <a:off x="965200" y="42275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30</a:t>
            </a:r>
            <a:endParaRPr/>
          </a:p>
        </p:txBody>
      </p:sp>
      <p:sp>
        <p:nvSpPr>
          <p:cNvPr id="6321" name="Google Shape;6321;p121"/>
          <p:cNvSpPr txBox="1"/>
          <p:nvPr/>
        </p:nvSpPr>
        <p:spPr>
          <a:xfrm>
            <a:off x="1250950" y="42275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31</a:t>
            </a:r>
            <a:endParaRPr/>
          </a:p>
        </p:txBody>
      </p:sp>
      <p:sp>
        <p:nvSpPr>
          <p:cNvPr id="6322" name="Google Shape;6322;p121"/>
          <p:cNvSpPr txBox="1"/>
          <p:nvPr/>
        </p:nvSpPr>
        <p:spPr>
          <a:xfrm>
            <a:off x="1563687" y="42275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</a:t>
            </a:r>
            <a:endParaRPr/>
          </a:p>
        </p:txBody>
      </p:sp>
      <p:sp>
        <p:nvSpPr>
          <p:cNvPr id="6323" name="Google Shape;6323;p121"/>
          <p:cNvSpPr txBox="1"/>
          <p:nvPr/>
        </p:nvSpPr>
        <p:spPr>
          <a:xfrm>
            <a:off x="1849437" y="42275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</a:t>
            </a:r>
            <a:endParaRPr/>
          </a:p>
        </p:txBody>
      </p:sp>
      <p:sp>
        <p:nvSpPr>
          <p:cNvPr id="6324" name="Google Shape;6324;p121"/>
          <p:cNvSpPr txBox="1"/>
          <p:nvPr/>
        </p:nvSpPr>
        <p:spPr>
          <a:xfrm>
            <a:off x="2133600" y="42275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</a:t>
            </a:r>
            <a:endParaRPr/>
          </a:p>
        </p:txBody>
      </p:sp>
      <p:sp>
        <p:nvSpPr>
          <p:cNvPr id="6325" name="Google Shape;6325;p121"/>
          <p:cNvSpPr txBox="1"/>
          <p:nvPr/>
        </p:nvSpPr>
        <p:spPr>
          <a:xfrm>
            <a:off x="2419350" y="42275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</a:t>
            </a:r>
            <a:endParaRPr/>
          </a:p>
        </p:txBody>
      </p:sp>
      <p:sp>
        <p:nvSpPr>
          <p:cNvPr id="6326" name="Google Shape;6326;p121"/>
          <p:cNvSpPr txBox="1"/>
          <p:nvPr/>
        </p:nvSpPr>
        <p:spPr>
          <a:xfrm>
            <a:off x="2703512" y="42275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</a:t>
            </a:r>
            <a:endParaRPr/>
          </a:p>
        </p:txBody>
      </p:sp>
      <p:sp>
        <p:nvSpPr>
          <p:cNvPr id="6327" name="Google Shape;6327;p121"/>
          <p:cNvSpPr txBox="1"/>
          <p:nvPr/>
        </p:nvSpPr>
        <p:spPr>
          <a:xfrm>
            <a:off x="3709987" y="3000375"/>
            <a:ext cx="23812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MON</a:t>
            </a:r>
            <a:endParaRPr/>
          </a:p>
        </p:txBody>
      </p:sp>
      <p:sp>
        <p:nvSpPr>
          <p:cNvPr id="6328" name="Google Shape;6328;p121"/>
          <p:cNvSpPr txBox="1"/>
          <p:nvPr/>
        </p:nvSpPr>
        <p:spPr>
          <a:xfrm>
            <a:off x="4024312" y="3000375"/>
            <a:ext cx="19050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TUE</a:t>
            </a:r>
            <a:endParaRPr/>
          </a:p>
        </p:txBody>
      </p:sp>
      <p:sp>
        <p:nvSpPr>
          <p:cNvPr id="6329" name="Google Shape;6329;p121"/>
          <p:cNvSpPr txBox="1"/>
          <p:nvPr/>
        </p:nvSpPr>
        <p:spPr>
          <a:xfrm>
            <a:off x="4298950" y="3000375"/>
            <a:ext cx="21907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WED</a:t>
            </a:r>
            <a:endParaRPr/>
          </a:p>
        </p:txBody>
      </p:sp>
      <p:sp>
        <p:nvSpPr>
          <p:cNvPr id="6330" name="Google Shape;6330;p121"/>
          <p:cNvSpPr txBox="1"/>
          <p:nvPr/>
        </p:nvSpPr>
        <p:spPr>
          <a:xfrm>
            <a:off x="4594225" y="3000375"/>
            <a:ext cx="20955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THU</a:t>
            </a:r>
            <a:endParaRPr/>
          </a:p>
        </p:txBody>
      </p:sp>
      <p:sp>
        <p:nvSpPr>
          <p:cNvPr id="6331" name="Google Shape;6331;p121"/>
          <p:cNvSpPr txBox="1"/>
          <p:nvPr/>
        </p:nvSpPr>
        <p:spPr>
          <a:xfrm>
            <a:off x="4906962" y="3000375"/>
            <a:ext cx="16192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FRI</a:t>
            </a:r>
            <a:endParaRPr/>
          </a:p>
        </p:txBody>
      </p:sp>
      <p:sp>
        <p:nvSpPr>
          <p:cNvPr id="6332" name="Google Shape;6332;p121"/>
          <p:cNvSpPr txBox="1"/>
          <p:nvPr/>
        </p:nvSpPr>
        <p:spPr>
          <a:xfrm>
            <a:off x="5173662" y="3000375"/>
            <a:ext cx="18097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SAT</a:t>
            </a:r>
            <a:endParaRPr/>
          </a:p>
        </p:txBody>
      </p:sp>
      <p:sp>
        <p:nvSpPr>
          <p:cNvPr id="6333" name="Google Shape;6333;p121"/>
          <p:cNvSpPr txBox="1"/>
          <p:nvPr/>
        </p:nvSpPr>
        <p:spPr>
          <a:xfrm>
            <a:off x="5448300" y="3000375"/>
            <a:ext cx="20955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SUN</a:t>
            </a:r>
            <a:endParaRPr/>
          </a:p>
        </p:txBody>
      </p:sp>
      <p:sp>
        <p:nvSpPr>
          <p:cNvPr id="6334" name="Google Shape;6334;p121"/>
          <p:cNvSpPr txBox="1"/>
          <p:nvPr/>
        </p:nvSpPr>
        <p:spPr>
          <a:xfrm>
            <a:off x="3748087" y="31813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30</a:t>
            </a:r>
            <a:endParaRPr/>
          </a:p>
        </p:txBody>
      </p:sp>
      <p:sp>
        <p:nvSpPr>
          <p:cNvPr id="6335" name="Google Shape;6335;p121"/>
          <p:cNvSpPr txBox="1"/>
          <p:nvPr/>
        </p:nvSpPr>
        <p:spPr>
          <a:xfrm>
            <a:off x="4033837" y="31813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31</a:t>
            </a:r>
            <a:endParaRPr/>
          </a:p>
        </p:txBody>
      </p:sp>
      <p:sp>
        <p:nvSpPr>
          <p:cNvPr id="6336" name="Google Shape;6336;p121"/>
          <p:cNvSpPr txBox="1"/>
          <p:nvPr/>
        </p:nvSpPr>
        <p:spPr>
          <a:xfrm>
            <a:off x="4356100" y="318135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</a:t>
            </a:r>
            <a:endParaRPr/>
          </a:p>
        </p:txBody>
      </p:sp>
      <p:sp>
        <p:nvSpPr>
          <p:cNvPr id="6337" name="Google Shape;6337;p121"/>
          <p:cNvSpPr txBox="1"/>
          <p:nvPr/>
        </p:nvSpPr>
        <p:spPr>
          <a:xfrm>
            <a:off x="4641850" y="318135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</a:t>
            </a:r>
            <a:endParaRPr/>
          </a:p>
        </p:txBody>
      </p:sp>
      <p:sp>
        <p:nvSpPr>
          <p:cNvPr id="6338" name="Google Shape;6338;p121"/>
          <p:cNvSpPr txBox="1"/>
          <p:nvPr/>
        </p:nvSpPr>
        <p:spPr>
          <a:xfrm>
            <a:off x="4926012" y="318135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</a:t>
            </a:r>
            <a:endParaRPr/>
          </a:p>
        </p:txBody>
      </p:sp>
      <p:sp>
        <p:nvSpPr>
          <p:cNvPr id="6339" name="Google Shape;6339;p121"/>
          <p:cNvSpPr txBox="1"/>
          <p:nvPr/>
        </p:nvSpPr>
        <p:spPr>
          <a:xfrm>
            <a:off x="5221287" y="318135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</a:t>
            </a:r>
            <a:endParaRPr/>
          </a:p>
        </p:txBody>
      </p:sp>
      <p:sp>
        <p:nvSpPr>
          <p:cNvPr id="6340" name="Google Shape;6340;p121"/>
          <p:cNvSpPr txBox="1"/>
          <p:nvPr/>
        </p:nvSpPr>
        <p:spPr>
          <a:xfrm>
            <a:off x="5505450" y="318135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</a:t>
            </a:r>
            <a:endParaRPr/>
          </a:p>
        </p:txBody>
      </p:sp>
      <p:sp>
        <p:nvSpPr>
          <p:cNvPr id="6341" name="Google Shape;6341;p121"/>
          <p:cNvSpPr txBox="1"/>
          <p:nvPr/>
        </p:nvSpPr>
        <p:spPr>
          <a:xfrm>
            <a:off x="3786187" y="33893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</a:t>
            </a:r>
            <a:endParaRPr/>
          </a:p>
        </p:txBody>
      </p:sp>
      <p:sp>
        <p:nvSpPr>
          <p:cNvPr id="6342" name="Google Shape;6342;p121"/>
          <p:cNvSpPr txBox="1"/>
          <p:nvPr/>
        </p:nvSpPr>
        <p:spPr>
          <a:xfrm>
            <a:off x="4071937" y="33893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7</a:t>
            </a:r>
            <a:endParaRPr/>
          </a:p>
        </p:txBody>
      </p:sp>
      <p:sp>
        <p:nvSpPr>
          <p:cNvPr id="6343" name="Google Shape;6343;p121"/>
          <p:cNvSpPr txBox="1"/>
          <p:nvPr/>
        </p:nvSpPr>
        <p:spPr>
          <a:xfrm>
            <a:off x="4356100" y="33893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8</a:t>
            </a:r>
            <a:endParaRPr/>
          </a:p>
        </p:txBody>
      </p:sp>
      <p:sp>
        <p:nvSpPr>
          <p:cNvPr id="6344" name="Google Shape;6344;p121"/>
          <p:cNvSpPr txBox="1"/>
          <p:nvPr/>
        </p:nvSpPr>
        <p:spPr>
          <a:xfrm>
            <a:off x="4641850" y="33893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9</a:t>
            </a:r>
            <a:endParaRPr/>
          </a:p>
        </p:txBody>
      </p:sp>
      <p:sp>
        <p:nvSpPr>
          <p:cNvPr id="6345" name="Google Shape;6345;p121"/>
          <p:cNvSpPr txBox="1"/>
          <p:nvPr/>
        </p:nvSpPr>
        <p:spPr>
          <a:xfrm>
            <a:off x="4897437" y="33893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10</a:t>
            </a:r>
            <a:endParaRPr/>
          </a:p>
        </p:txBody>
      </p:sp>
      <p:sp>
        <p:nvSpPr>
          <p:cNvPr id="6346" name="Google Shape;6346;p121"/>
          <p:cNvSpPr txBox="1"/>
          <p:nvPr/>
        </p:nvSpPr>
        <p:spPr>
          <a:xfrm>
            <a:off x="5183187" y="33893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11</a:t>
            </a:r>
            <a:endParaRPr/>
          </a:p>
        </p:txBody>
      </p:sp>
      <p:sp>
        <p:nvSpPr>
          <p:cNvPr id="6347" name="Google Shape;6347;p121"/>
          <p:cNvSpPr txBox="1"/>
          <p:nvPr/>
        </p:nvSpPr>
        <p:spPr>
          <a:xfrm>
            <a:off x="5467350" y="33893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12</a:t>
            </a:r>
            <a:endParaRPr/>
          </a:p>
        </p:txBody>
      </p:sp>
      <p:sp>
        <p:nvSpPr>
          <p:cNvPr id="6348" name="Google Shape;6348;p121"/>
          <p:cNvSpPr txBox="1"/>
          <p:nvPr/>
        </p:nvSpPr>
        <p:spPr>
          <a:xfrm>
            <a:off x="3748087" y="35988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13</a:t>
            </a:r>
            <a:endParaRPr/>
          </a:p>
        </p:txBody>
      </p:sp>
      <p:sp>
        <p:nvSpPr>
          <p:cNvPr id="6349" name="Google Shape;6349;p121"/>
          <p:cNvSpPr txBox="1"/>
          <p:nvPr/>
        </p:nvSpPr>
        <p:spPr>
          <a:xfrm>
            <a:off x="4033837" y="35988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14</a:t>
            </a:r>
            <a:endParaRPr/>
          </a:p>
        </p:txBody>
      </p:sp>
      <p:sp>
        <p:nvSpPr>
          <p:cNvPr id="6350" name="Google Shape;6350;p121"/>
          <p:cNvSpPr txBox="1"/>
          <p:nvPr/>
        </p:nvSpPr>
        <p:spPr>
          <a:xfrm>
            <a:off x="4327525" y="35988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15</a:t>
            </a:r>
            <a:endParaRPr/>
          </a:p>
        </p:txBody>
      </p:sp>
      <p:sp>
        <p:nvSpPr>
          <p:cNvPr id="6351" name="Google Shape;6351;p121"/>
          <p:cNvSpPr txBox="1"/>
          <p:nvPr/>
        </p:nvSpPr>
        <p:spPr>
          <a:xfrm>
            <a:off x="4613275" y="35988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16</a:t>
            </a:r>
            <a:endParaRPr/>
          </a:p>
        </p:txBody>
      </p:sp>
      <p:sp>
        <p:nvSpPr>
          <p:cNvPr id="6352" name="Google Shape;6352;p121"/>
          <p:cNvSpPr txBox="1"/>
          <p:nvPr/>
        </p:nvSpPr>
        <p:spPr>
          <a:xfrm>
            <a:off x="4897437" y="35988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17</a:t>
            </a:r>
            <a:endParaRPr/>
          </a:p>
        </p:txBody>
      </p:sp>
      <p:sp>
        <p:nvSpPr>
          <p:cNvPr id="6353" name="Google Shape;6353;p121"/>
          <p:cNvSpPr txBox="1"/>
          <p:nvPr/>
        </p:nvSpPr>
        <p:spPr>
          <a:xfrm>
            <a:off x="5183187" y="35988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18</a:t>
            </a:r>
            <a:endParaRPr/>
          </a:p>
        </p:txBody>
      </p:sp>
      <p:sp>
        <p:nvSpPr>
          <p:cNvPr id="6354" name="Google Shape;6354;p121"/>
          <p:cNvSpPr txBox="1"/>
          <p:nvPr/>
        </p:nvSpPr>
        <p:spPr>
          <a:xfrm>
            <a:off x="5467350" y="35988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19</a:t>
            </a:r>
            <a:endParaRPr/>
          </a:p>
        </p:txBody>
      </p:sp>
      <p:sp>
        <p:nvSpPr>
          <p:cNvPr id="6355" name="Google Shape;6355;p121"/>
          <p:cNvSpPr txBox="1"/>
          <p:nvPr/>
        </p:nvSpPr>
        <p:spPr>
          <a:xfrm>
            <a:off x="3748087" y="38084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20</a:t>
            </a:r>
            <a:endParaRPr/>
          </a:p>
        </p:txBody>
      </p:sp>
      <p:sp>
        <p:nvSpPr>
          <p:cNvPr id="6356" name="Google Shape;6356;p121"/>
          <p:cNvSpPr txBox="1"/>
          <p:nvPr/>
        </p:nvSpPr>
        <p:spPr>
          <a:xfrm>
            <a:off x="4033837" y="38084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21</a:t>
            </a:r>
            <a:endParaRPr/>
          </a:p>
        </p:txBody>
      </p:sp>
      <p:sp>
        <p:nvSpPr>
          <p:cNvPr id="6357" name="Google Shape;6357;p121"/>
          <p:cNvSpPr txBox="1"/>
          <p:nvPr/>
        </p:nvSpPr>
        <p:spPr>
          <a:xfrm>
            <a:off x="4327525" y="38084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22</a:t>
            </a:r>
            <a:endParaRPr/>
          </a:p>
        </p:txBody>
      </p:sp>
      <p:sp>
        <p:nvSpPr>
          <p:cNvPr id="6358" name="Google Shape;6358;p121"/>
          <p:cNvSpPr txBox="1"/>
          <p:nvPr/>
        </p:nvSpPr>
        <p:spPr>
          <a:xfrm>
            <a:off x="4613275" y="38084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23</a:t>
            </a:r>
            <a:endParaRPr/>
          </a:p>
        </p:txBody>
      </p:sp>
      <p:sp>
        <p:nvSpPr>
          <p:cNvPr id="6359" name="Google Shape;6359;p121"/>
          <p:cNvSpPr txBox="1"/>
          <p:nvPr/>
        </p:nvSpPr>
        <p:spPr>
          <a:xfrm>
            <a:off x="4897437" y="38084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24</a:t>
            </a:r>
            <a:endParaRPr/>
          </a:p>
        </p:txBody>
      </p:sp>
      <p:sp>
        <p:nvSpPr>
          <p:cNvPr id="6360" name="Google Shape;6360;p121"/>
          <p:cNvSpPr txBox="1"/>
          <p:nvPr/>
        </p:nvSpPr>
        <p:spPr>
          <a:xfrm>
            <a:off x="5183187" y="38084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25</a:t>
            </a:r>
            <a:endParaRPr/>
          </a:p>
        </p:txBody>
      </p:sp>
      <p:sp>
        <p:nvSpPr>
          <p:cNvPr id="6361" name="Google Shape;6361;p121"/>
          <p:cNvSpPr txBox="1"/>
          <p:nvPr/>
        </p:nvSpPr>
        <p:spPr>
          <a:xfrm>
            <a:off x="5467350" y="38084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26</a:t>
            </a:r>
            <a:endParaRPr/>
          </a:p>
        </p:txBody>
      </p:sp>
      <p:sp>
        <p:nvSpPr>
          <p:cNvPr id="6362" name="Google Shape;6362;p121"/>
          <p:cNvSpPr txBox="1"/>
          <p:nvPr/>
        </p:nvSpPr>
        <p:spPr>
          <a:xfrm>
            <a:off x="3748087" y="40179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27</a:t>
            </a:r>
            <a:endParaRPr/>
          </a:p>
        </p:txBody>
      </p:sp>
      <p:sp>
        <p:nvSpPr>
          <p:cNvPr id="6363" name="Google Shape;6363;p121"/>
          <p:cNvSpPr txBox="1"/>
          <p:nvPr/>
        </p:nvSpPr>
        <p:spPr>
          <a:xfrm>
            <a:off x="4033837" y="40179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28</a:t>
            </a:r>
            <a:endParaRPr/>
          </a:p>
        </p:txBody>
      </p:sp>
      <p:sp>
        <p:nvSpPr>
          <p:cNvPr id="6364" name="Google Shape;6364;p121"/>
          <p:cNvSpPr txBox="1"/>
          <p:nvPr/>
        </p:nvSpPr>
        <p:spPr>
          <a:xfrm>
            <a:off x="4327525" y="40179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29</a:t>
            </a:r>
            <a:endParaRPr/>
          </a:p>
        </p:txBody>
      </p:sp>
      <p:sp>
        <p:nvSpPr>
          <p:cNvPr id="6365" name="Google Shape;6365;p121"/>
          <p:cNvSpPr txBox="1"/>
          <p:nvPr/>
        </p:nvSpPr>
        <p:spPr>
          <a:xfrm>
            <a:off x="4613275" y="40179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30</a:t>
            </a:r>
            <a:endParaRPr/>
          </a:p>
        </p:txBody>
      </p:sp>
      <p:sp>
        <p:nvSpPr>
          <p:cNvPr id="6366" name="Google Shape;6366;p121"/>
          <p:cNvSpPr txBox="1"/>
          <p:nvPr/>
        </p:nvSpPr>
        <p:spPr>
          <a:xfrm>
            <a:off x="4926012" y="40179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</a:t>
            </a:r>
            <a:endParaRPr/>
          </a:p>
        </p:txBody>
      </p:sp>
      <p:sp>
        <p:nvSpPr>
          <p:cNvPr id="6367" name="Google Shape;6367;p121"/>
          <p:cNvSpPr txBox="1"/>
          <p:nvPr/>
        </p:nvSpPr>
        <p:spPr>
          <a:xfrm>
            <a:off x="5221287" y="40179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</a:t>
            </a:r>
            <a:endParaRPr/>
          </a:p>
        </p:txBody>
      </p:sp>
      <p:sp>
        <p:nvSpPr>
          <p:cNvPr id="6368" name="Google Shape;6368;p121"/>
          <p:cNvSpPr txBox="1"/>
          <p:nvPr/>
        </p:nvSpPr>
        <p:spPr>
          <a:xfrm>
            <a:off x="5505450" y="40179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</a:t>
            </a:r>
            <a:endParaRPr/>
          </a:p>
        </p:txBody>
      </p:sp>
      <p:sp>
        <p:nvSpPr>
          <p:cNvPr id="6369" name="Google Shape;6369;p121"/>
          <p:cNvSpPr txBox="1"/>
          <p:nvPr/>
        </p:nvSpPr>
        <p:spPr>
          <a:xfrm>
            <a:off x="3786187" y="42275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</a:t>
            </a:r>
            <a:endParaRPr/>
          </a:p>
        </p:txBody>
      </p:sp>
      <p:sp>
        <p:nvSpPr>
          <p:cNvPr id="6370" name="Google Shape;6370;p121"/>
          <p:cNvSpPr txBox="1"/>
          <p:nvPr/>
        </p:nvSpPr>
        <p:spPr>
          <a:xfrm>
            <a:off x="4071937" y="42275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</a:t>
            </a:r>
            <a:endParaRPr/>
          </a:p>
        </p:txBody>
      </p:sp>
      <p:sp>
        <p:nvSpPr>
          <p:cNvPr id="6371" name="Google Shape;6371;p121"/>
          <p:cNvSpPr txBox="1"/>
          <p:nvPr/>
        </p:nvSpPr>
        <p:spPr>
          <a:xfrm>
            <a:off x="4356100" y="42275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</a:t>
            </a:r>
            <a:endParaRPr/>
          </a:p>
        </p:txBody>
      </p:sp>
      <p:sp>
        <p:nvSpPr>
          <p:cNvPr id="6372" name="Google Shape;6372;p121"/>
          <p:cNvSpPr txBox="1"/>
          <p:nvPr/>
        </p:nvSpPr>
        <p:spPr>
          <a:xfrm>
            <a:off x="4641850" y="42275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7</a:t>
            </a:r>
            <a:endParaRPr/>
          </a:p>
        </p:txBody>
      </p:sp>
      <p:sp>
        <p:nvSpPr>
          <p:cNvPr id="6373" name="Google Shape;6373;p121"/>
          <p:cNvSpPr txBox="1"/>
          <p:nvPr/>
        </p:nvSpPr>
        <p:spPr>
          <a:xfrm>
            <a:off x="4926012" y="42275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8</a:t>
            </a:r>
            <a:endParaRPr/>
          </a:p>
        </p:txBody>
      </p:sp>
      <p:sp>
        <p:nvSpPr>
          <p:cNvPr id="6374" name="Google Shape;6374;p121"/>
          <p:cNvSpPr txBox="1"/>
          <p:nvPr/>
        </p:nvSpPr>
        <p:spPr>
          <a:xfrm>
            <a:off x="5221287" y="42275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9</a:t>
            </a:r>
            <a:endParaRPr/>
          </a:p>
        </p:txBody>
      </p:sp>
      <p:sp>
        <p:nvSpPr>
          <p:cNvPr id="6375" name="Google Shape;6375;p121"/>
          <p:cNvSpPr txBox="1"/>
          <p:nvPr/>
        </p:nvSpPr>
        <p:spPr>
          <a:xfrm>
            <a:off x="5467350" y="42275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10</a:t>
            </a:r>
            <a:endParaRPr/>
          </a:p>
        </p:txBody>
      </p:sp>
      <p:sp>
        <p:nvSpPr>
          <p:cNvPr id="6376" name="Google Shape;6376;p121"/>
          <p:cNvSpPr txBox="1"/>
          <p:nvPr/>
        </p:nvSpPr>
        <p:spPr>
          <a:xfrm>
            <a:off x="6511925" y="3000375"/>
            <a:ext cx="23812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MON</a:t>
            </a:r>
            <a:endParaRPr/>
          </a:p>
        </p:txBody>
      </p:sp>
      <p:sp>
        <p:nvSpPr>
          <p:cNvPr id="6377" name="Google Shape;6377;p121"/>
          <p:cNvSpPr txBox="1"/>
          <p:nvPr/>
        </p:nvSpPr>
        <p:spPr>
          <a:xfrm>
            <a:off x="6826250" y="3000375"/>
            <a:ext cx="19050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TUE</a:t>
            </a:r>
            <a:endParaRPr/>
          </a:p>
        </p:txBody>
      </p:sp>
      <p:sp>
        <p:nvSpPr>
          <p:cNvPr id="6378" name="Google Shape;6378;p121"/>
          <p:cNvSpPr txBox="1"/>
          <p:nvPr/>
        </p:nvSpPr>
        <p:spPr>
          <a:xfrm>
            <a:off x="7091362" y="3000375"/>
            <a:ext cx="21907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WED</a:t>
            </a:r>
            <a:endParaRPr/>
          </a:p>
        </p:txBody>
      </p:sp>
      <p:sp>
        <p:nvSpPr>
          <p:cNvPr id="6379" name="Google Shape;6379;p121"/>
          <p:cNvSpPr txBox="1"/>
          <p:nvPr/>
        </p:nvSpPr>
        <p:spPr>
          <a:xfrm>
            <a:off x="7386637" y="3000375"/>
            <a:ext cx="20955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THU</a:t>
            </a:r>
            <a:endParaRPr/>
          </a:p>
        </p:txBody>
      </p:sp>
      <p:sp>
        <p:nvSpPr>
          <p:cNvPr id="6380" name="Google Shape;6380;p121"/>
          <p:cNvSpPr txBox="1"/>
          <p:nvPr/>
        </p:nvSpPr>
        <p:spPr>
          <a:xfrm>
            <a:off x="7699375" y="3000375"/>
            <a:ext cx="16192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FRI</a:t>
            </a:r>
            <a:endParaRPr/>
          </a:p>
        </p:txBody>
      </p:sp>
      <p:sp>
        <p:nvSpPr>
          <p:cNvPr id="6381" name="Google Shape;6381;p121"/>
          <p:cNvSpPr txBox="1"/>
          <p:nvPr/>
        </p:nvSpPr>
        <p:spPr>
          <a:xfrm>
            <a:off x="7975600" y="3000375"/>
            <a:ext cx="18097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SAT</a:t>
            </a:r>
            <a:endParaRPr/>
          </a:p>
        </p:txBody>
      </p:sp>
      <p:sp>
        <p:nvSpPr>
          <p:cNvPr id="6382" name="Google Shape;6382;p121"/>
          <p:cNvSpPr txBox="1"/>
          <p:nvPr/>
        </p:nvSpPr>
        <p:spPr>
          <a:xfrm>
            <a:off x="8250237" y="3000375"/>
            <a:ext cx="20955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SUN</a:t>
            </a:r>
            <a:endParaRPr/>
          </a:p>
        </p:txBody>
      </p:sp>
      <p:sp>
        <p:nvSpPr>
          <p:cNvPr id="6383" name="Google Shape;6383;p121"/>
          <p:cNvSpPr txBox="1"/>
          <p:nvPr/>
        </p:nvSpPr>
        <p:spPr>
          <a:xfrm>
            <a:off x="6550025" y="31813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28</a:t>
            </a:r>
            <a:endParaRPr/>
          </a:p>
        </p:txBody>
      </p:sp>
      <p:sp>
        <p:nvSpPr>
          <p:cNvPr id="6384" name="Google Shape;6384;p121"/>
          <p:cNvSpPr txBox="1"/>
          <p:nvPr/>
        </p:nvSpPr>
        <p:spPr>
          <a:xfrm>
            <a:off x="6835775" y="31813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29</a:t>
            </a:r>
            <a:endParaRPr/>
          </a:p>
        </p:txBody>
      </p:sp>
      <p:sp>
        <p:nvSpPr>
          <p:cNvPr id="6385" name="Google Shape;6385;p121"/>
          <p:cNvSpPr txBox="1"/>
          <p:nvPr/>
        </p:nvSpPr>
        <p:spPr>
          <a:xfrm>
            <a:off x="7129462" y="31813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30</a:t>
            </a:r>
            <a:endParaRPr/>
          </a:p>
        </p:txBody>
      </p:sp>
      <p:sp>
        <p:nvSpPr>
          <p:cNvPr id="6386" name="Google Shape;6386;p121"/>
          <p:cNvSpPr txBox="1"/>
          <p:nvPr/>
        </p:nvSpPr>
        <p:spPr>
          <a:xfrm>
            <a:off x="7415212" y="31813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31</a:t>
            </a:r>
            <a:endParaRPr/>
          </a:p>
        </p:txBody>
      </p:sp>
      <p:sp>
        <p:nvSpPr>
          <p:cNvPr id="6387" name="Google Shape;6387;p121"/>
          <p:cNvSpPr txBox="1"/>
          <p:nvPr/>
        </p:nvSpPr>
        <p:spPr>
          <a:xfrm>
            <a:off x="7737475" y="318135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</a:t>
            </a:r>
            <a:endParaRPr/>
          </a:p>
        </p:txBody>
      </p:sp>
      <p:sp>
        <p:nvSpPr>
          <p:cNvPr id="6388" name="Google Shape;6388;p121"/>
          <p:cNvSpPr txBox="1"/>
          <p:nvPr/>
        </p:nvSpPr>
        <p:spPr>
          <a:xfrm>
            <a:off x="8021637" y="318135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</a:t>
            </a:r>
            <a:endParaRPr/>
          </a:p>
        </p:txBody>
      </p:sp>
      <p:sp>
        <p:nvSpPr>
          <p:cNvPr id="6389" name="Google Shape;6389;p121"/>
          <p:cNvSpPr txBox="1"/>
          <p:nvPr/>
        </p:nvSpPr>
        <p:spPr>
          <a:xfrm>
            <a:off x="8307387" y="318135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</a:t>
            </a:r>
            <a:endParaRPr/>
          </a:p>
        </p:txBody>
      </p:sp>
      <p:sp>
        <p:nvSpPr>
          <p:cNvPr id="6390" name="Google Shape;6390;p121"/>
          <p:cNvSpPr txBox="1"/>
          <p:nvPr/>
        </p:nvSpPr>
        <p:spPr>
          <a:xfrm>
            <a:off x="6588125" y="33893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</a:t>
            </a:r>
            <a:endParaRPr/>
          </a:p>
        </p:txBody>
      </p:sp>
      <p:sp>
        <p:nvSpPr>
          <p:cNvPr id="6391" name="Google Shape;6391;p121"/>
          <p:cNvSpPr txBox="1"/>
          <p:nvPr/>
        </p:nvSpPr>
        <p:spPr>
          <a:xfrm>
            <a:off x="6873875" y="33893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</a:t>
            </a:r>
            <a:endParaRPr/>
          </a:p>
        </p:txBody>
      </p:sp>
      <p:sp>
        <p:nvSpPr>
          <p:cNvPr id="6392" name="Google Shape;6392;p121"/>
          <p:cNvSpPr txBox="1"/>
          <p:nvPr/>
        </p:nvSpPr>
        <p:spPr>
          <a:xfrm>
            <a:off x="7158037" y="33893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</a:t>
            </a:r>
            <a:endParaRPr/>
          </a:p>
        </p:txBody>
      </p:sp>
      <p:sp>
        <p:nvSpPr>
          <p:cNvPr id="6393" name="Google Shape;6393;p121"/>
          <p:cNvSpPr txBox="1"/>
          <p:nvPr/>
        </p:nvSpPr>
        <p:spPr>
          <a:xfrm>
            <a:off x="7451725" y="33893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7</a:t>
            </a:r>
            <a:endParaRPr/>
          </a:p>
        </p:txBody>
      </p:sp>
      <p:sp>
        <p:nvSpPr>
          <p:cNvPr id="6394" name="Google Shape;6394;p121"/>
          <p:cNvSpPr txBox="1"/>
          <p:nvPr/>
        </p:nvSpPr>
        <p:spPr>
          <a:xfrm>
            <a:off x="7737475" y="33893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8</a:t>
            </a:r>
            <a:endParaRPr/>
          </a:p>
        </p:txBody>
      </p:sp>
      <p:sp>
        <p:nvSpPr>
          <p:cNvPr id="6395" name="Google Shape;6395;p121"/>
          <p:cNvSpPr txBox="1"/>
          <p:nvPr/>
        </p:nvSpPr>
        <p:spPr>
          <a:xfrm>
            <a:off x="8021637" y="33893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9</a:t>
            </a:r>
            <a:endParaRPr/>
          </a:p>
        </p:txBody>
      </p:sp>
      <p:sp>
        <p:nvSpPr>
          <p:cNvPr id="6396" name="Google Shape;6396;p121"/>
          <p:cNvSpPr txBox="1"/>
          <p:nvPr/>
        </p:nvSpPr>
        <p:spPr>
          <a:xfrm>
            <a:off x="8269287" y="33893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10</a:t>
            </a:r>
            <a:endParaRPr/>
          </a:p>
        </p:txBody>
      </p:sp>
      <p:sp>
        <p:nvSpPr>
          <p:cNvPr id="6397" name="Google Shape;6397;p121"/>
          <p:cNvSpPr txBox="1"/>
          <p:nvPr/>
        </p:nvSpPr>
        <p:spPr>
          <a:xfrm>
            <a:off x="6550025" y="35988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11</a:t>
            </a:r>
            <a:endParaRPr/>
          </a:p>
        </p:txBody>
      </p:sp>
      <p:sp>
        <p:nvSpPr>
          <p:cNvPr id="6398" name="Google Shape;6398;p121"/>
          <p:cNvSpPr txBox="1"/>
          <p:nvPr/>
        </p:nvSpPr>
        <p:spPr>
          <a:xfrm>
            <a:off x="6835775" y="35988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12</a:t>
            </a:r>
            <a:endParaRPr/>
          </a:p>
        </p:txBody>
      </p:sp>
      <p:sp>
        <p:nvSpPr>
          <p:cNvPr id="6399" name="Google Shape;6399;p121"/>
          <p:cNvSpPr txBox="1"/>
          <p:nvPr/>
        </p:nvSpPr>
        <p:spPr>
          <a:xfrm>
            <a:off x="7129462" y="35988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13</a:t>
            </a:r>
            <a:endParaRPr/>
          </a:p>
        </p:txBody>
      </p:sp>
      <p:sp>
        <p:nvSpPr>
          <p:cNvPr id="6400" name="Google Shape;6400;p121"/>
          <p:cNvSpPr txBox="1"/>
          <p:nvPr/>
        </p:nvSpPr>
        <p:spPr>
          <a:xfrm>
            <a:off x="7415212" y="35988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14</a:t>
            </a:r>
            <a:endParaRPr/>
          </a:p>
        </p:txBody>
      </p:sp>
      <p:sp>
        <p:nvSpPr>
          <p:cNvPr id="6401" name="Google Shape;6401;p121"/>
          <p:cNvSpPr txBox="1"/>
          <p:nvPr/>
        </p:nvSpPr>
        <p:spPr>
          <a:xfrm>
            <a:off x="7699375" y="35988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15</a:t>
            </a:r>
            <a:endParaRPr/>
          </a:p>
        </p:txBody>
      </p:sp>
      <p:sp>
        <p:nvSpPr>
          <p:cNvPr id="6402" name="Google Shape;6402;p121"/>
          <p:cNvSpPr txBox="1"/>
          <p:nvPr/>
        </p:nvSpPr>
        <p:spPr>
          <a:xfrm>
            <a:off x="7985125" y="35988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16</a:t>
            </a:r>
            <a:endParaRPr/>
          </a:p>
        </p:txBody>
      </p:sp>
      <p:sp>
        <p:nvSpPr>
          <p:cNvPr id="6403" name="Google Shape;6403;p121"/>
          <p:cNvSpPr txBox="1"/>
          <p:nvPr/>
        </p:nvSpPr>
        <p:spPr>
          <a:xfrm>
            <a:off x="8269287" y="35988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17</a:t>
            </a:r>
            <a:endParaRPr/>
          </a:p>
        </p:txBody>
      </p:sp>
      <p:sp>
        <p:nvSpPr>
          <p:cNvPr id="6404" name="Google Shape;6404;p121"/>
          <p:cNvSpPr txBox="1"/>
          <p:nvPr/>
        </p:nvSpPr>
        <p:spPr>
          <a:xfrm>
            <a:off x="6550025" y="38084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18</a:t>
            </a:r>
            <a:endParaRPr/>
          </a:p>
        </p:txBody>
      </p:sp>
      <p:sp>
        <p:nvSpPr>
          <p:cNvPr id="6405" name="Google Shape;6405;p121"/>
          <p:cNvSpPr txBox="1"/>
          <p:nvPr/>
        </p:nvSpPr>
        <p:spPr>
          <a:xfrm>
            <a:off x="6835775" y="38084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19</a:t>
            </a:r>
            <a:endParaRPr/>
          </a:p>
        </p:txBody>
      </p:sp>
      <p:sp>
        <p:nvSpPr>
          <p:cNvPr id="6406" name="Google Shape;6406;p121"/>
          <p:cNvSpPr txBox="1"/>
          <p:nvPr/>
        </p:nvSpPr>
        <p:spPr>
          <a:xfrm>
            <a:off x="7129462" y="38084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20</a:t>
            </a:r>
            <a:endParaRPr/>
          </a:p>
        </p:txBody>
      </p:sp>
      <p:sp>
        <p:nvSpPr>
          <p:cNvPr id="6407" name="Google Shape;6407;p121"/>
          <p:cNvSpPr txBox="1"/>
          <p:nvPr/>
        </p:nvSpPr>
        <p:spPr>
          <a:xfrm>
            <a:off x="7415212" y="38084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21</a:t>
            </a:r>
            <a:endParaRPr/>
          </a:p>
        </p:txBody>
      </p:sp>
      <p:sp>
        <p:nvSpPr>
          <p:cNvPr id="6408" name="Google Shape;6408;p121"/>
          <p:cNvSpPr txBox="1"/>
          <p:nvPr/>
        </p:nvSpPr>
        <p:spPr>
          <a:xfrm>
            <a:off x="7699375" y="38084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22</a:t>
            </a:r>
            <a:endParaRPr/>
          </a:p>
        </p:txBody>
      </p:sp>
      <p:sp>
        <p:nvSpPr>
          <p:cNvPr id="6409" name="Google Shape;6409;p121"/>
          <p:cNvSpPr txBox="1"/>
          <p:nvPr/>
        </p:nvSpPr>
        <p:spPr>
          <a:xfrm>
            <a:off x="7985125" y="38084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23</a:t>
            </a:r>
            <a:endParaRPr/>
          </a:p>
        </p:txBody>
      </p:sp>
      <p:sp>
        <p:nvSpPr>
          <p:cNvPr id="6410" name="Google Shape;6410;p121"/>
          <p:cNvSpPr txBox="1"/>
          <p:nvPr/>
        </p:nvSpPr>
        <p:spPr>
          <a:xfrm>
            <a:off x="8269287" y="38084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24</a:t>
            </a:r>
            <a:endParaRPr/>
          </a:p>
        </p:txBody>
      </p:sp>
      <p:sp>
        <p:nvSpPr>
          <p:cNvPr id="6411" name="Google Shape;6411;p121"/>
          <p:cNvSpPr txBox="1"/>
          <p:nvPr/>
        </p:nvSpPr>
        <p:spPr>
          <a:xfrm>
            <a:off x="6550025" y="40179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25</a:t>
            </a:r>
            <a:endParaRPr/>
          </a:p>
        </p:txBody>
      </p:sp>
      <p:sp>
        <p:nvSpPr>
          <p:cNvPr id="6412" name="Google Shape;6412;p121"/>
          <p:cNvSpPr txBox="1"/>
          <p:nvPr/>
        </p:nvSpPr>
        <p:spPr>
          <a:xfrm>
            <a:off x="6835775" y="40179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26</a:t>
            </a:r>
            <a:endParaRPr/>
          </a:p>
        </p:txBody>
      </p:sp>
      <p:sp>
        <p:nvSpPr>
          <p:cNvPr id="6413" name="Google Shape;6413;p121"/>
          <p:cNvSpPr txBox="1"/>
          <p:nvPr/>
        </p:nvSpPr>
        <p:spPr>
          <a:xfrm>
            <a:off x="7129462" y="40179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27</a:t>
            </a:r>
            <a:endParaRPr/>
          </a:p>
        </p:txBody>
      </p:sp>
      <p:sp>
        <p:nvSpPr>
          <p:cNvPr id="6414" name="Google Shape;6414;p121"/>
          <p:cNvSpPr txBox="1"/>
          <p:nvPr/>
        </p:nvSpPr>
        <p:spPr>
          <a:xfrm>
            <a:off x="7415212" y="40179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28</a:t>
            </a:r>
            <a:endParaRPr/>
          </a:p>
        </p:txBody>
      </p:sp>
      <p:sp>
        <p:nvSpPr>
          <p:cNvPr id="6415" name="Google Shape;6415;p121"/>
          <p:cNvSpPr txBox="1"/>
          <p:nvPr/>
        </p:nvSpPr>
        <p:spPr>
          <a:xfrm>
            <a:off x="7699375" y="40179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29</a:t>
            </a:r>
            <a:endParaRPr/>
          </a:p>
        </p:txBody>
      </p:sp>
      <p:sp>
        <p:nvSpPr>
          <p:cNvPr id="6416" name="Google Shape;6416;p121"/>
          <p:cNvSpPr txBox="1"/>
          <p:nvPr/>
        </p:nvSpPr>
        <p:spPr>
          <a:xfrm>
            <a:off x="7985125" y="40179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30</a:t>
            </a:r>
            <a:endParaRPr/>
          </a:p>
        </p:txBody>
      </p:sp>
      <p:sp>
        <p:nvSpPr>
          <p:cNvPr id="6417" name="Google Shape;6417;p121"/>
          <p:cNvSpPr txBox="1"/>
          <p:nvPr/>
        </p:nvSpPr>
        <p:spPr>
          <a:xfrm>
            <a:off x="8269287" y="40179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31</a:t>
            </a:r>
            <a:endParaRPr/>
          </a:p>
        </p:txBody>
      </p:sp>
      <p:sp>
        <p:nvSpPr>
          <p:cNvPr id="6418" name="Google Shape;6418;p121"/>
          <p:cNvSpPr txBox="1"/>
          <p:nvPr/>
        </p:nvSpPr>
        <p:spPr>
          <a:xfrm>
            <a:off x="6588125" y="42275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</a:t>
            </a:r>
            <a:endParaRPr/>
          </a:p>
        </p:txBody>
      </p:sp>
      <p:sp>
        <p:nvSpPr>
          <p:cNvPr id="6419" name="Google Shape;6419;p121"/>
          <p:cNvSpPr txBox="1"/>
          <p:nvPr/>
        </p:nvSpPr>
        <p:spPr>
          <a:xfrm>
            <a:off x="6873875" y="42275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</a:t>
            </a:r>
            <a:endParaRPr/>
          </a:p>
        </p:txBody>
      </p:sp>
      <p:sp>
        <p:nvSpPr>
          <p:cNvPr id="6420" name="Google Shape;6420;p121"/>
          <p:cNvSpPr txBox="1"/>
          <p:nvPr/>
        </p:nvSpPr>
        <p:spPr>
          <a:xfrm>
            <a:off x="7158037" y="42275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</a:t>
            </a:r>
            <a:endParaRPr/>
          </a:p>
        </p:txBody>
      </p:sp>
      <p:sp>
        <p:nvSpPr>
          <p:cNvPr id="6421" name="Google Shape;6421;p121"/>
          <p:cNvSpPr txBox="1"/>
          <p:nvPr/>
        </p:nvSpPr>
        <p:spPr>
          <a:xfrm>
            <a:off x="7451725" y="42275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</a:t>
            </a:r>
            <a:endParaRPr/>
          </a:p>
        </p:txBody>
      </p:sp>
      <p:sp>
        <p:nvSpPr>
          <p:cNvPr id="6422" name="Google Shape;6422;p121"/>
          <p:cNvSpPr txBox="1"/>
          <p:nvPr/>
        </p:nvSpPr>
        <p:spPr>
          <a:xfrm>
            <a:off x="7737475" y="42275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</a:t>
            </a:r>
            <a:endParaRPr/>
          </a:p>
        </p:txBody>
      </p:sp>
      <p:sp>
        <p:nvSpPr>
          <p:cNvPr id="6423" name="Google Shape;6423;p121"/>
          <p:cNvSpPr txBox="1"/>
          <p:nvPr/>
        </p:nvSpPr>
        <p:spPr>
          <a:xfrm>
            <a:off x="8021637" y="42275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</a:t>
            </a:r>
            <a:endParaRPr/>
          </a:p>
        </p:txBody>
      </p:sp>
      <p:sp>
        <p:nvSpPr>
          <p:cNvPr id="6424" name="Google Shape;6424;p121"/>
          <p:cNvSpPr txBox="1"/>
          <p:nvPr/>
        </p:nvSpPr>
        <p:spPr>
          <a:xfrm>
            <a:off x="8307387" y="42275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7</a:t>
            </a:r>
            <a:endParaRPr/>
          </a:p>
        </p:txBody>
      </p:sp>
      <p:sp>
        <p:nvSpPr>
          <p:cNvPr id="6425" name="Google Shape;6425;p121"/>
          <p:cNvSpPr txBox="1"/>
          <p:nvPr/>
        </p:nvSpPr>
        <p:spPr>
          <a:xfrm>
            <a:off x="9313862" y="3000375"/>
            <a:ext cx="23812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MON</a:t>
            </a:r>
            <a:endParaRPr/>
          </a:p>
        </p:txBody>
      </p:sp>
      <p:sp>
        <p:nvSpPr>
          <p:cNvPr id="6426" name="Google Shape;6426;p121"/>
          <p:cNvSpPr txBox="1"/>
          <p:nvPr/>
        </p:nvSpPr>
        <p:spPr>
          <a:xfrm>
            <a:off x="9628187" y="3000375"/>
            <a:ext cx="19050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TUE</a:t>
            </a:r>
            <a:endParaRPr/>
          </a:p>
        </p:txBody>
      </p:sp>
      <p:sp>
        <p:nvSpPr>
          <p:cNvPr id="6427" name="Google Shape;6427;p121"/>
          <p:cNvSpPr txBox="1"/>
          <p:nvPr/>
        </p:nvSpPr>
        <p:spPr>
          <a:xfrm>
            <a:off x="9893300" y="3000375"/>
            <a:ext cx="21907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WED</a:t>
            </a:r>
            <a:endParaRPr/>
          </a:p>
        </p:txBody>
      </p:sp>
      <p:sp>
        <p:nvSpPr>
          <p:cNvPr id="6428" name="Google Shape;6428;p121"/>
          <p:cNvSpPr txBox="1"/>
          <p:nvPr/>
        </p:nvSpPr>
        <p:spPr>
          <a:xfrm>
            <a:off x="10188575" y="3000375"/>
            <a:ext cx="20955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THU</a:t>
            </a:r>
            <a:endParaRPr/>
          </a:p>
        </p:txBody>
      </p:sp>
      <p:sp>
        <p:nvSpPr>
          <p:cNvPr id="6429" name="Google Shape;6429;p121"/>
          <p:cNvSpPr txBox="1"/>
          <p:nvPr/>
        </p:nvSpPr>
        <p:spPr>
          <a:xfrm>
            <a:off x="10501312" y="3000375"/>
            <a:ext cx="16192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FRI</a:t>
            </a:r>
            <a:endParaRPr/>
          </a:p>
        </p:txBody>
      </p:sp>
      <p:sp>
        <p:nvSpPr>
          <p:cNvPr id="6430" name="Google Shape;6430;p121"/>
          <p:cNvSpPr txBox="1"/>
          <p:nvPr/>
        </p:nvSpPr>
        <p:spPr>
          <a:xfrm>
            <a:off x="10775950" y="3000375"/>
            <a:ext cx="18097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SAT</a:t>
            </a:r>
            <a:endParaRPr/>
          </a:p>
        </p:txBody>
      </p:sp>
      <p:sp>
        <p:nvSpPr>
          <p:cNvPr id="6431" name="Google Shape;6431;p121"/>
          <p:cNvSpPr txBox="1"/>
          <p:nvPr/>
        </p:nvSpPr>
        <p:spPr>
          <a:xfrm>
            <a:off x="11052175" y="3000375"/>
            <a:ext cx="20955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SUN</a:t>
            </a:r>
            <a:endParaRPr/>
          </a:p>
        </p:txBody>
      </p:sp>
      <p:sp>
        <p:nvSpPr>
          <p:cNvPr id="6432" name="Google Shape;6432;p121"/>
          <p:cNvSpPr txBox="1"/>
          <p:nvPr/>
        </p:nvSpPr>
        <p:spPr>
          <a:xfrm>
            <a:off x="9390062" y="318135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</a:t>
            </a:r>
            <a:endParaRPr/>
          </a:p>
        </p:txBody>
      </p:sp>
      <p:sp>
        <p:nvSpPr>
          <p:cNvPr id="6433" name="Google Shape;6433;p121"/>
          <p:cNvSpPr txBox="1"/>
          <p:nvPr/>
        </p:nvSpPr>
        <p:spPr>
          <a:xfrm>
            <a:off x="9674225" y="318135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</a:t>
            </a:r>
            <a:endParaRPr/>
          </a:p>
        </p:txBody>
      </p:sp>
      <p:sp>
        <p:nvSpPr>
          <p:cNvPr id="6434" name="Google Shape;6434;p121"/>
          <p:cNvSpPr txBox="1"/>
          <p:nvPr/>
        </p:nvSpPr>
        <p:spPr>
          <a:xfrm>
            <a:off x="9959975" y="318135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</a:t>
            </a:r>
            <a:endParaRPr/>
          </a:p>
        </p:txBody>
      </p:sp>
      <p:sp>
        <p:nvSpPr>
          <p:cNvPr id="6435" name="Google Shape;6435;p121"/>
          <p:cNvSpPr txBox="1"/>
          <p:nvPr/>
        </p:nvSpPr>
        <p:spPr>
          <a:xfrm>
            <a:off x="10244137" y="318135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</a:t>
            </a:r>
            <a:endParaRPr/>
          </a:p>
        </p:txBody>
      </p:sp>
      <p:sp>
        <p:nvSpPr>
          <p:cNvPr id="6436" name="Google Shape;6436;p121"/>
          <p:cNvSpPr txBox="1"/>
          <p:nvPr/>
        </p:nvSpPr>
        <p:spPr>
          <a:xfrm>
            <a:off x="10529887" y="318135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</a:t>
            </a:r>
            <a:endParaRPr/>
          </a:p>
        </p:txBody>
      </p:sp>
      <p:sp>
        <p:nvSpPr>
          <p:cNvPr id="6437" name="Google Shape;6437;p121"/>
          <p:cNvSpPr txBox="1"/>
          <p:nvPr/>
        </p:nvSpPr>
        <p:spPr>
          <a:xfrm>
            <a:off x="10823575" y="318135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</a:t>
            </a:r>
            <a:endParaRPr/>
          </a:p>
        </p:txBody>
      </p:sp>
      <p:sp>
        <p:nvSpPr>
          <p:cNvPr id="6438" name="Google Shape;6438;p121"/>
          <p:cNvSpPr txBox="1"/>
          <p:nvPr/>
        </p:nvSpPr>
        <p:spPr>
          <a:xfrm>
            <a:off x="11109325" y="318135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7</a:t>
            </a:r>
            <a:endParaRPr/>
          </a:p>
        </p:txBody>
      </p:sp>
      <p:sp>
        <p:nvSpPr>
          <p:cNvPr id="6439" name="Google Shape;6439;p121"/>
          <p:cNvSpPr txBox="1"/>
          <p:nvPr/>
        </p:nvSpPr>
        <p:spPr>
          <a:xfrm>
            <a:off x="9390062" y="33893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8</a:t>
            </a:r>
            <a:endParaRPr/>
          </a:p>
        </p:txBody>
      </p:sp>
      <p:sp>
        <p:nvSpPr>
          <p:cNvPr id="6440" name="Google Shape;6440;p121"/>
          <p:cNvSpPr txBox="1"/>
          <p:nvPr/>
        </p:nvSpPr>
        <p:spPr>
          <a:xfrm>
            <a:off x="9674225" y="33893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9</a:t>
            </a:r>
            <a:endParaRPr/>
          </a:p>
        </p:txBody>
      </p:sp>
      <p:sp>
        <p:nvSpPr>
          <p:cNvPr id="6441" name="Google Shape;6441;p121"/>
          <p:cNvSpPr txBox="1"/>
          <p:nvPr/>
        </p:nvSpPr>
        <p:spPr>
          <a:xfrm>
            <a:off x="9931400" y="33893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10</a:t>
            </a:r>
            <a:endParaRPr/>
          </a:p>
        </p:txBody>
      </p:sp>
      <p:sp>
        <p:nvSpPr>
          <p:cNvPr id="6442" name="Google Shape;6442;p121"/>
          <p:cNvSpPr txBox="1"/>
          <p:nvPr/>
        </p:nvSpPr>
        <p:spPr>
          <a:xfrm>
            <a:off x="10215562" y="33893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11</a:t>
            </a:r>
            <a:endParaRPr/>
          </a:p>
        </p:txBody>
      </p:sp>
      <p:sp>
        <p:nvSpPr>
          <p:cNvPr id="6443" name="Google Shape;6443;p121"/>
          <p:cNvSpPr txBox="1"/>
          <p:nvPr/>
        </p:nvSpPr>
        <p:spPr>
          <a:xfrm>
            <a:off x="10501312" y="33893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12</a:t>
            </a:r>
            <a:endParaRPr/>
          </a:p>
        </p:txBody>
      </p:sp>
      <p:sp>
        <p:nvSpPr>
          <p:cNvPr id="6444" name="Google Shape;6444;p121"/>
          <p:cNvSpPr txBox="1"/>
          <p:nvPr/>
        </p:nvSpPr>
        <p:spPr>
          <a:xfrm>
            <a:off x="10785475" y="33893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13</a:t>
            </a:r>
            <a:endParaRPr/>
          </a:p>
        </p:txBody>
      </p:sp>
      <p:sp>
        <p:nvSpPr>
          <p:cNvPr id="6445" name="Google Shape;6445;p121"/>
          <p:cNvSpPr txBox="1"/>
          <p:nvPr/>
        </p:nvSpPr>
        <p:spPr>
          <a:xfrm>
            <a:off x="11071225" y="33893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14</a:t>
            </a:r>
            <a:endParaRPr/>
          </a:p>
        </p:txBody>
      </p:sp>
      <p:sp>
        <p:nvSpPr>
          <p:cNvPr id="6446" name="Google Shape;6446;p121"/>
          <p:cNvSpPr txBox="1"/>
          <p:nvPr/>
        </p:nvSpPr>
        <p:spPr>
          <a:xfrm>
            <a:off x="9351962" y="35988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15</a:t>
            </a:r>
            <a:endParaRPr/>
          </a:p>
        </p:txBody>
      </p:sp>
      <p:sp>
        <p:nvSpPr>
          <p:cNvPr id="6447" name="Google Shape;6447;p121"/>
          <p:cNvSpPr txBox="1"/>
          <p:nvPr/>
        </p:nvSpPr>
        <p:spPr>
          <a:xfrm>
            <a:off x="9637712" y="35988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16</a:t>
            </a:r>
            <a:endParaRPr/>
          </a:p>
        </p:txBody>
      </p:sp>
      <p:sp>
        <p:nvSpPr>
          <p:cNvPr id="6448" name="Google Shape;6448;p121"/>
          <p:cNvSpPr txBox="1"/>
          <p:nvPr/>
        </p:nvSpPr>
        <p:spPr>
          <a:xfrm>
            <a:off x="9931400" y="35988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17</a:t>
            </a:r>
            <a:endParaRPr/>
          </a:p>
        </p:txBody>
      </p:sp>
      <p:sp>
        <p:nvSpPr>
          <p:cNvPr id="6449" name="Google Shape;6449;p121"/>
          <p:cNvSpPr txBox="1"/>
          <p:nvPr/>
        </p:nvSpPr>
        <p:spPr>
          <a:xfrm>
            <a:off x="10215562" y="35988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18</a:t>
            </a:r>
            <a:endParaRPr/>
          </a:p>
        </p:txBody>
      </p:sp>
      <p:sp>
        <p:nvSpPr>
          <p:cNvPr id="6450" name="Google Shape;6450;p121"/>
          <p:cNvSpPr txBox="1"/>
          <p:nvPr/>
        </p:nvSpPr>
        <p:spPr>
          <a:xfrm>
            <a:off x="10501312" y="35988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19</a:t>
            </a:r>
            <a:endParaRPr/>
          </a:p>
        </p:txBody>
      </p:sp>
      <p:sp>
        <p:nvSpPr>
          <p:cNvPr id="6451" name="Google Shape;6451;p121"/>
          <p:cNvSpPr txBox="1"/>
          <p:nvPr/>
        </p:nvSpPr>
        <p:spPr>
          <a:xfrm>
            <a:off x="10785475" y="35988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20</a:t>
            </a:r>
            <a:endParaRPr/>
          </a:p>
        </p:txBody>
      </p:sp>
      <p:sp>
        <p:nvSpPr>
          <p:cNvPr id="6452" name="Google Shape;6452;p121"/>
          <p:cNvSpPr txBox="1"/>
          <p:nvPr/>
        </p:nvSpPr>
        <p:spPr>
          <a:xfrm>
            <a:off x="11071225" y="35988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21</a:t>
            </a:r>
            <a:endParaRPr/>
          </a:p>
        </p:txBody>
      </p:sp>
      <p:sp>
        <p:nvSpPr>
          <p:cNvPr id="6453" name="Google Shape;6453;p121"/>
          <p:cNvSpPr txBox="1"/>
          <p:nvPr/>
        </p:nvSpPr>
        <p:spPr>
          <a:xfrm>
            <a:off x="9351962" y="38084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22</a:t>
            </a:r>
            <a:endParaRPr/>
          </a:p>
        </p:txBody>
      </p:sp>
      <p:sp>
        <p:nvSpPr>
          <p:cNvPr id="6454" name="Google Shape;6454;p121"/>
          <p:cNvSpPr txBox="1"/>
          <p:nvPr/>
        </p:nvSpPr>
        <p:spPr>
          <a:xfrm>
            <a:off x="9637712" y="38084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23</a:t>
            </a:r>
            <a:endParaRPr/>
          </a:p>
        </p:txBody>
      </p:sp>
      <p:sp>
        <p:nvSpPr>
          <p:cNvPr id="6455" name="Google Shape;6455;p121"/>
          <p:cNvSpPr txBox="1"/>
          <p:nvPr/>
        </p:nvSpPr>
        <p:spPr>
          <a:xfrm>
            <a:off x="9931400" y="38084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24</a:t>
            </a:r>
            <a:endParaRPr/>
          </a:p>
        </p:txBody>
      </p:sp>
      <p:sp>
        <p:nvSpPr>
          <p:cNvPr id="6456" name="Google Shape;6456;p121"/>
          <p:cNvSpPr txBox="1"/>
          <p:nvPr/>
        </p:nvSpPr>
        <p:spPr>
          <a:xfrm>
            <a:off x="10215562" y="38084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25</a:t>
            </a:r>
            <a:endParaRPr/>
          </a:p>
        </p:txBody>
      </p:sp>
      <p:sp>
        <p:nvSpPr>
          <p:cNvPr id="6457" name="Google Shape;6457;p121"/>
          <p:cNvSpPr txBox="1"/>
          <p:nvPr/>
        </p:nvSpPr>
        <p:spPr>
          <a:xfrm>
            <a:off x="10501312" y="38084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26</a:t>
            </a:r>
            <a:endParaRPr/>
          </a:p>
        </p:txBody>
      </p:sp>
      <p:sp>
        <p:nvSpPr>
          <p:cNvPr id="6458" name="Google Shape;6458;p121"/>
          <p:cNvSpPr txBox="1"/>
          <p:nvPr/>
        </p:nvSpPr>
        <p:spPr>
          <a:xfrm>
            <a:off x="10785475" y="38084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27</a:t>
            </a:r>
            <a:endParaRPr/>
          </a:p>
        </p:txBody>
      </p:sp>
      <p:sp>
        <p:nvSpPr>
          <p:cNvPr id="6459" name="Google Shape;6459;p121"/>
          <p:cNvSpPr txBox="1"/>
          <p:nvPr/>
        </p:nvSpPr>
        <p:spPr>
          <a:xfrm>
            <a:off x="11071225" y="38084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28</a:t>
            </a:r>
            <a:endParaRPr/>
          </a:p>
        </p:txBody>
      </p:sp>
      <p:sp>
        <p:nvSpPr>
          <p:cNvPr id="6460" name="Google Shape;6460;p121"/>
          <p:cNvSpPr txBox="1"/>
          <p:nvPr/>
        </p:nvSpPr>
        <p:spPr>
          <a:xfrm>
            <a:off x="9351962" y="40179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29</a:t>
            </a:r>
            <a:endParaRPr/>
          </a:p>
        </p:txBody>
      </p:sp>
      <p:sp>
        <p:nvSpPr>
          <p:cNvPr id="6461" name="Google Shape;6461;p121"/>
          <p:cNvSpPr txBox="1"/>
          <p:nvPr/>
        </p:nvSpPr>
        <p:spPr>
          <a:xfrm>
            <a:off x="9637712" y="40179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30</a:t>
            </a:r>
            <a:endParaRPr/>
          </a:p>
        </p:txBody>
      </p:sp>
      <p:sp>
        <p:nvSpPr>
          <p:cNvPr id="6462" name="Google Shape;6462;p121"/>
          <p:cNvSpPr txBox="1"/>
          <p:nvPr/>
        </p:nvSpPr>
        <p:spPr>
          <a:xfrm>
            <a:off x="9931400" y="401796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31</a:t>
            </a:r>
            <a:endParaRPr/>
          </a:p>
        </p:txBody>
      </p:sp>
      <p:sp>
        <p:nvSpPr>
          <p:cNvPr id="6463" name="Google Shape;6463;p121"/>
          <p:cNvSpPr txBox="1"/>
          <p:nvPr/>
        </p:nvSpPr>
        <p:spPr>
          <a:xfrm>
            <a:off x="10244137" y="40179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</a:t>
            </a:r>
            <a:endParaRPr/>
          </a:p>
        </p:txBody>
      </p:sp>
      <p:sp>
        <p:nvSpPr>
          <p:cNvPr id="6464" name="Google Shape;6464;p121"/>
          <p:cNvSpPr txBox="1"/>
          <p:nvPr/>
        </p:nvSpPr>
        <p:spPr>
          <a:xfrm>
            <a:off x="10529887" y="40179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</a:t>
            </a:r>
            <a:endParaRPr/>
          </a:p>
        </p:txBody>
      </p:sp>
      <p:sp>
        <p:nvSpPr>
          <p:cNvPr id="6465" name="Google Shape;6465;p121"/>
          <p:cNvSpPr txBox="1"/>
          <p:nvPr/>
        </p:nvSpPr>
        <p:spPr>
          <a:xfrm>
            <a:off x="10823575" y="40179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</a:t>
            </a:r>
            <a:endParaRPr/>
          </a:p>
        </p:txBody>
      </p:sp>
      <p:sp>
        <p:nvSpPr>
          <p:cNvPr id="6466" name="Google Shape;6466;p121"/>
          <p:cNvSpPr txBox="1"/>
          <p:nvPr/>
        </p:nvSpPr>
        <p:spPr>
          <a:xfrm>
            <a:off x="11109325" y="401796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</a:t>
            </a:r>
            <a:endParaRPr/>
          </a:p>
        </p:txBody>
      </p:sp>
      <p:sp>
        <p:nvSpPr>
          <p:cNvPr id="6467" name="Google Shape;6467;p121"/>
          <p:cNvSpPr txBox="1"/>
          <p:nvPr/>
        </p:nvSpPr>
        <p:spPr>
          <a:xfrm>
            <a:off x="9390062" y="42275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</a:t>
            </a:r>
            <a:endParaRPr/>
          </a:p>
        </p:txBody>
      </p:sp>
      <p:sp>
        <p:nvSpPr>
          <p:cNvPr id="6468" name="Google Shape;6468;p121"/>
          <p:cNvSpPr txBox="1"/>
          <p:nvPr/>
        </p:nvSpPr>
        <p:spPr>
          <a:xfrm>
            <a:off x="9674225" y="42275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</a:t>
            </a:r>
            <a:endParaRPr/>
          </a:p>
        </p:txBody>
      </p:sp>
      <p:sp>
        <p:nvSpPr>
          <p:cNvPr id="6469" name="Google Shape;6469;p121"/>
          <p:cNvSpPr txBox="1"/>
          <p:nvPr/>
        </p:nvSpPr>
        <p:spPr>
          <a:xfrm>
            <a:off x="9959975" y="42275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7</a:t>
            </a:r>
            <a:endParaRPr/>
          </a:p>
        </p:txBody>
      </p:sp>
      <p:sp>
        <p:nvSpPr>
          <p:cNvPr id="6470" name="Google Shape;6470;p121"/>
          <p:cNvSpPr txBox="1"/>
          <p:nvPr/>
        </p:nvSpPr>
        <p:spPr>
          <a:xfrm>
            <a:off x="10244137" y="42275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8</a:t>
            </a:r>
            <a:endParaRPr/>
          </a:p>
        </p:txBody>
      </p:sp>
      <p:sp>
        <p:nvSpPr>
          <p:cNvPr id="6471" name="Google Shape;6471;p121"/>
          <p:cNvSpPr txBox="1"/>
          <p:nvPr/>
        </p:nvSpPr>
        <p:spPr>
          <a:xfrm>
            <a:off x="10529887" y="42275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9</a:t>
            </a:r>
            <a:endParaRPr/>
          </a:p>
        </p:txBody>
      </p:sp>
      <p:sp>
        <p:nvSpPr>
          <p:cNvPr id="6472" name="Google Shape;6472;p121"/>
          <p:cNvSpPr txBox="1"/>
          <p:nvPr/>
        </p:nvSpPr>
        <p:spPr>
          <a:xfrm>
            <a:off x="10785475" y="42275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10</a:t>
            </a:r>
            <a:endParaRPr/>
          </a:p>
        </p:txBody>
      </p:sp>
      <p:sp>
        <p:nvSpPr>
          <p:cNvPr id="6473" name="Google Shape;6473;p121"/>
          <p:cNvSpPr txBox="1"/>
          <p:nvPr/>
        </p:nvSpPr>
        <p:spPr>
          <a:xfrm>
            <a:off x="11071225" y="4227512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11</a:t>
            </a:r>
            <a:endParaRPr/>
          </a:p>
        </p:txBody>
      </p:sp>
      <p:sp>
        <p:nvSpPr>
          <p:cNvPr id="6474" name="Google Shape;6474;p121"/>
          <p:cNvSpPr txBox="1"/>
          <p:nvPr/>
        </p:nvSpPr>
        <p:spPr>
          <a:xfrm>
            <a:off x="908050" y="5035550"/>
            <a:ext cx="23812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MON</a:t>
            </a:r>
            <a:endParaRPr/>
          </a:p>
        </p:txBody>
      </p:sp>
      <p:sp>
        <p:nvSpPr>
          <p:cNvPr id="6475" name="Google Shape;6475;p121"/>
          <p:cNvSpPr txBox="1"/>
          <p:nvPr/>
        </p:nvSpPr>
        <p:spPr>
          <a:xfrm>
            <a:off x="1222375" y="5035550"/>
            <a:ext cx="19050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TUE</a:t>
            </a:r>
            <a:endParaRPr/>
          </a:p>
        </p:txBody>
      </p:sp>
      <p:sp>
        <p:nvSpPr>
          <p:cNvPr id="6476" name="Google Shape;6476;p121"/>
          <p:cNvSpPr txBox="1"/>
          <p:nvPr/>
        </p:nvSpPr>
        <p:spPr>
          <a:xfrm>
            <a:off x="1497012" y="5035550"/>
            <a:ext cx="21907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WED</a:t>
            </a:r>
            <a:endParaRPr/>
          </a:p>
        </p:txBody>
      </p:sp>
      <p:sp>
        <p:nvSpPr>
          <p:cNvPr id="6477" name="Google Shape;6477;p121"/>
          <p:cNvSpPr txBox="1"/>
          <p:nvPr/>
        </p:nvSpPr>
        <p:spPr>
          <a:xfrm>
            <a:off x="1792287" y="5035550"/>
            <a:ext cx="20955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THU</a:t>
            </a:r>
            <a:endParaRPr/>
          </a:p>
        </p:txBody>
      </p:sp>
      <p:sp>
        <p:nvSpPr>
          <p:cNvPr id="6478" name="Google Shape;6478;p121"/>
          <p:cNvSpPr txBox="1"/>
          <p:nvPr/>
        </p:nvSpPr>
        <p:spPr>
          <a:xfrm>
            <a:off x="2105025" y="5035550"/>
            <a:ext cx="16192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FRI</a:t>
            </a:r>
            <a:endParaRPr/>
          </a:p>
        </p:txBody>
      </p:sp>
      <p:sp>
        <p:nvSpPr>
          <p:cNvPr id="6479" name="Google Shape;6479;p121"/>
          <p:cNvSpPr txBox="1"/>
          <p:nvPr/>
        </p:nvSpPr>
        <p:spPr>
          <a:xfrm>
            <a:off x="2381250" y="5035550"/>
            <a:ext cx="18097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SAT</a:t>
            </a:r>
            <a:endParaRPr/>
          </a:p>
        </p:txBody>
      </p:sp>
      <p:sp>
        <p:nvSpPr>
          <p:cNvPr id="6480" name="Google Shape;6480;p121"/>
          <p:cNvSpPr txBox="1"/>
          <p:nvPr/>
        </p:nvSpPr>
        <p:spPr>
          <a:xfrm>
            <a:off x="2655887" y="5035550"/>
            <a:ext cx="20955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SUN</a:t>
            </a:r>
            <a:endParaRPr/>
          </a:p>
        </p:txBody>
      </p:sp>
      <p:sp>
        <p:nvSpPr>
          <p:cNvPr id="6481" name="Google Shape;6481;p121"/>
          <p:cNvSpPr txBox="1"/>
          <p:nvPr/>
        </p:nvSpPr>
        <p:spPr>
          <a:xfrm>
            <a:off x="955675" y="52165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29</a:t>
            </a:r>
            <a:endParaRPr/>
          </a:p>
        </p:txBody>
      </p:sp>
      <p:sp>
        <p:nvSpPr>
          <p:cNvPr id="6482" name="Google Shape;6482;p121"/>
          <p:cNvSpPr txBox="1"/>
          <p:nvPr/>
        </p:nvSpPr>
        <p:spPr>
          <a:xfrm>
            <a:off x="1250950" y="52165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30</a:t>
            </a:r>
            <a:endParaRPr/>
          </a:p>
        </p:txBody>
      </p:sp>
      <p:sp>
        <p:nvSpPr>
          <p:cNvPr id="6483" name="Google Shape;6483;p121"/>
          <p:cNvSpPr txBox="1"/>
          <p:nvPr/>
        </p:nvSpPr>
        <p:spPr>
          <a:xfrm>
            <a:off x="1535112" y="52165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31</a:t>
            </a:r>
            <a:endParaRPr/>
          </a:p>
        </p:txBody>
      </p:sp>
      <p:sp>
        <p:nvSpPr>
          <p:cNvPr id="6484" name="Google Shape;6484;p121"/>
          <p:cNvSpPr txBox="1"/>
          <p:nvPr/>
        </p:nvSpPr>
        <p:spPr>
          <a:xfrm>
            <a:off x="1849437" y="521652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</a:t>
            </a:r>
            <a:endParaRPr/>
          </a:p>
        </p:txBody>
      </p:sp>
      <p:sp>
        <p:nvSpPr>
          <p:cNvPr id="6485" name="Google Shape;6485;p121"/>
          <p:cNvSpPr txBox="1"/>
          <p:nvPr/>
        </p:nvSpPr>
        <p:spPr>
          <a:xfrm>
            <a:off x="2133600" y="521652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</a:t>
            </a:r>
            <a:endParaRPr/>
          </a:p>
        </p:txBody>
      </p:sp>
      <p:sp>
        <p:nvSpPr>
          <p:cNvPr id="6486" name="Google Shape;6486;p121"/>
          <p:cNvSpPr txBox="1"/>
          <p:nvPr/>
        </p:nvSpPr>
        <p:spPr>
          <a:xfrm>
            <a:off x="2419350" y="521652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</a:t>
            </a:r>
            <a:endParaRPr/>
          </a:p>
        </p:txBody>
      </p:sp>
      <p:sp>
        <p:nvSpPr>
          <p:cNvPr id="6487" name="Google Shape;6487;p121"/>
          <p:cNvSpPr txBox="1"/>
          <p:nvPr/>
        </p:nvSpPr>
        <p:spPr>
          <a:xfrm>
            <a:off x="2703512" y="521652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</a:t>
            </a:r>
            <a:endParaRPr/>
          </a:p>
        </p:txBody>
      </p:sp>
      <p:sp>
        <p:nvSpPr>
          <p:cNvPr id="6488" name="Google Shape;6488;p121"/>
          <p:cNvSpPr txBox="1"/>
          <p:nvPr/>
        </p:nvSpPr>
        <p:spPr>
          <a:xfrm>
            <a:off x="993775" y="542607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</a:t>
            </a:r>
            <a:endParaRPr/>
          </a:p>
        </p:txBody>
      </p:sp>
      <p:sp>
        <p:nvSpPr>
          <p:cNvPr id="6489" name="Google Shape;6489;p121"/>
          <p:cNvSpPr txBox="1"/>
          <p:nvPr/>
        </p:nvSpPr>
        <p:spPr>
          <a:xfrm>
            <a:off x="1279525" y="542607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</a:t>
            </a:r>
            <a:endParaRPr/>
          </a:p>
        </p:txBody>
      </p:sp>
      <p:sp>
        <p:nvSpPr>
          <p:cNvPr id="6490" name="Google Shape;6490;p121"/>
          <p:cNvSpPr txBox="1"/>
          <p:nvPr/>
        </p:nvSpPr>
        <p:spPr>
          <a:xfrm>
            <a:off x="1563687" y="542607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7</a:t>
            </a:r>
            <a:endParaRPr/>
          </a:p>
        </p:txBody>
      </p:sp>
      <p:sp>
        <p:nvSpPr>
          <p:cNvPr id="6491" name="Google Shape;6491;p121"/>
          <p:cNvSpPr txBox="1"/>
          <p:nvPr/>
        </p:nvSpPr>
        <p:spPr>
          <a:xfrm>
            <a:off x="1849437" y="542607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8</a:t>
            </a:r>
            <a:endParaRPr/>
          </a:p>
        </p:txBody>
      </p:sp>
      <p:sp>
        <p:nvSpPr>
          <p:cNvPr id="6492" name="Google Shape;6492;p121"/>
          <p:cNvSpPr txBox="1"/>
          <p:nvPr/>
        </p:nvSpPr>
        <p:spPr>
          <a:xfrm>
            <a:off x="2133600" y="542607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9</a:t>
            </a:r>
            <a:endParaRPr/>
          </a:p>
        </p:txBody>
      </p:sp>
      <p:sp>
        <p:nvSpPr>
          <p:cNvPr id="6493" name="Google Shape;6493;p121"/>
          <p:cNvSpPr txBox="1"/>
          <p:nvPr/>
        </p:nvSpPr>
        <p:spPr>
          <a:xfrm>
            <a:off x="2390775" y="542607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10</a:t>
            </a:r>
            <a:endParaRPr/>
          </a:p>
        </p:txBody>
      </p:sp>
      <p:sp>
        <p:nvSpPr>
          <p:cNvPr id="6494" name="Google Shape;6494;p121"/>
          <p:cNvSpPr txBox="1"/>
          <p:nvPr/>
        </p:nvSpPr>
        <p:spPr>
          <a:xfrm>
            <a:off x="2674937" y="542607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11</a:t>
            </a:r>
            <a:endParaRPr/>
          </a:p>
        </p:txBody>
      </p:sp>
      <p:sp>
        <p:nvSpPr>
          <p:cNvPr id="6495" name="Google Shape;6495;p121"/>
          <p:cNvSpPr txBox="1"/>
          <p:nvPr/>
        </p:nvSpPr>
        <p:spPr>
          <a:xfrm>
            <a:off x="955675" y="56356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12</a:t>
            </a:r>
            <a:endParaRPr/>
          </a:p>
        </p:txBody>
      </p:sp>
      <p:sp>
        <p:nvSpPr>
          <p:cNvPr id="6496" name="Google Shape;6496;p121"/>
          <p:cNvSpPr txBox="1"/>
          <p:nvPr/>
        </p:nvSpPr>
        <p:spPr>
          <a:xfrm>
            <a:off x="1250950" y="56356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13</a:t>
            </a:r>
            <a:endParaRPr/>
          </a:p>
        </p:txBody>
      </p:sp>
      <p:sp>
        <p:nvSpPr>
          <p:cNvPr id="6497" name="Google Shape;6497;p121"/>
          <p:cNvSpPr txBox="1"/>
          <p:nvPr/>
        </p:nvSpPr>
        <p:spPr>
          <a:xfrm>
            <a:off x="1535112" y="56356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14</a:t>
            </a:r>
            <a:endParaRPr/>
          </a:p>
        </p:txBody>
      </p:sp>
      <p:sp>
        <p:nvSpPr>
          <p:cNvPr id="6498" name="Google Shape;6498;p121"/>
          <p:cNvSpPr txBox="1"/>
          <p:nvPr/>
        </p:nvSpPr>
        <p:spPr>
          <a:xfrm>
            <a:off x="1820862" y="56356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15</a:t>
            </a:r>
            <a:endParaRPr/>
          </a:p>
        </p:txBody>
      </p:sp>
      <p:sp>
        <p:nvSpPr>
          <p:cNvPr id="6499" name="Google Shape;6499;p121"/>
          <p:cNvSpPr txBox="1"/>
          <p:nvPr/>
        </p:nvSpPr>
        <p:spPr>
          <a:xfrm>
            <a:off x="2105025" y="56356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16</a:t>
            </a:r>
            <a:endParaRPr/>
          </a:p>
        </p:txBody>
      </p:sp>
      <p:sp>
        <p:nvSpPr>
          <p:cNvPr id="6500" name="Google Shape;6500;p121"/>
          <p:cNvSpPr txBox="1"/>
          <p:nvPr/>
        </p:nvSpPr>
        <p:spPr>
          <a:xfrm>
            <a:off x="2390775" y="56356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17</a:t>
            </a:r>
            <a:endParaRPr/>
          </a:p>
        </p:txBody>
      </p:sp>
      <p:sp>
        <p:nvSpPr>
          <p:cNvPr id="6501" name="Google Shape;6501;p121"/>
          <p:cNvSpPr txBox="1"/>
          <p:nvPr/>
        </p:nvSpPr>
        <p:spPr>
          <a:xfrm>
            <a:off x="2674937" y="56356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18</a:t>
            </a:r>
            <a:endParaRPr/>
          </a:p>
        </p:txBody>
      </p:sp>
      <p:sp>
        <p:nvSpPr>
          <p:cNvPr id="6502" name="Google Shape;6502;p121"/>
          <p:cNvSpPr txBox="1"/>
          <p:nvPr/>
        </p:nvSpPr>
        <p:spPr>
          <a:xfrm>
            <a:off x="955675" y="584517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19</a:t>
            </a:r>
            <a:endParaRPr/>
          </a:p>
        </p:txBody>
      </p:sp>
      <p:sp>
        <p:nvSpPr>
          <p:cNvPr id="6503" name="Google Shape;6503;p121"/>
          <p:cNvSpPr txBox="1"/>
          <p:nvPr/>
        </p:nvSpPr>
        <p:spPr>
          <a:xfrm>
            <a:off x="1250950" y="584517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20</a:t>
            </a:r>
            <a:endParaRPr/>
          </a:p>
        </p:txBody>
      </p:sp>
      <p:sp>
        <p:nvSpPr>
          <p:cNvPr id="6504" name="Google Shape;6504;p121"/>
          <p:cNvSpPr txBox="1"/>
          <p:nvPr/>
        </p:nvSpPr>
        <p:spPr>
          <a:xfrm>
            <a:off x="1535112" y="584517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21</a:t>
            </a:r>
            <a:endParaRPr/>
          </a:p>
        </p:txBody>
      </p:sp>
      <p:sp>
        <p:nvSpPr>
          <p:cNvPr id="6505" name="Google Shape;6505;p121"/>
          <p:cNvSpPr txBox="1"/>
          <p:nvPr/>
        </p:nvSpPr>
        <p:spPr>
          <a:xfrm>
            <a:off x="1820862" y="584517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22</a:t>
            </a:r>
            <a:endParaRPr/>
          </a:p>
        </p:txBody>
      </p:sp>
      <p:sp>
        <p:nvSpPr>
          <p:cNvPr id="6506" name="Google Shape;6506;p121"/>
          <p:cNvSpPr txBox="1"/>
          <p:nvPr/>
        </p:nvSpPr>
        <p:spPr>
          <a:xfrm>
            <a:off x="2105025" y="584517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23</a:t>
            </a:r>
            <a:endParaRPr/>
          </a:p>
        </p:txBody>
      </p:sp>
      <p:sp>
        <p:nvSpPr>
          <p:cNvPr id="6507" name="Google Shape;6507;p121"/>
          <p:cNvSpPr txBox="1"/>
          <p:nvPr/>
        </p:nvSpPr>
        <p:spPr>
          <a:xfrm>
            <a:off x="2390775" y="584517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24</a:t>
            </a:r>
            <a:endParaRPr/>
          </a:p>
        </p:txBody>
      </p:sp>
      <p:sp>
        <p:nvSpPr>
          <p:cNvPr id="6508" name="Google Shape;6508;p121"/>
          <p:cNvSpPr txBox="1"/>
          <p:nvPr/>
        </p:nvSpPr>
        <p:spPr>
          <a:xfrm>
            <a:off x="2674937" y="584517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25</a:t>
            </a:r>
            <a:endParaRPr/>
          </a:p>
        </p:txBody>
      </p:sp>
      <p:sp>
        <p:nvSpPr>
          <p:cNvPr id="6509" name="Google Shape;6509;p121"/>
          <p:cNvSpPr txBox="1"/>
          <p:nvPr/>
        </p:nvSpPr>
        <p:spPr>
          <a:xfrm>
            <a:off x="955675" y="60547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26</a:t>
            </a:r>
            <a:endParaRPr/>
          </a:p>
        </p:txBody>
      </p:sp>
      <p:sp>
        <p:nvSpPr>
          <p:cNvPr id="6510" name="Google Shape;6510;p121"/>
          <p:cNvSpPr txBox="1"/>
          <p:nvPr/>
        </p:nvSpPr>
        <p:spPr>
          <a:xfrm>
            <a:off x="1250950" y="60547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27</a:t>
            </a:r>
            <a:endParaRPr/>
          </a:p>
        </p:txBody>
      </p:sp>
      <p:sp>
        <p:nvSpPr>
          <p:cNvPr id="6511" name="Google Shape;6511;p121"/>
          <p:cNvSpPr txBox="1"/>
          <p:nvPr/>
        </p:nvSpPr>
        <p:spPr>
          <a:xfrm>
            <a:off x="1535112" y="60547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28</a:t>
            </a:r>
            <a:endParaRPr/>
          </a:p>
        </p:txBody>
      </p:sp>
      <p:sp>
        <p:nvSpPr>
          <p:cNvPr id="6512" name="Google Shape;6512;p121"/>
          <p:cNvSpPr txBox="1"/>
          <p:nvPr/>
        </p:nvSpPr>
        <p:spPr>
          <a:xfrm>
            <a:off x="1820862" y="60547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29</a:t>
            </a:r>
            <a:endParaRPr/>
          </a:p>
        </p:txBody>
      </p:sp>
      <p:sp>
        <p:nvSpPr>
          <p:cNvPr id="6513" name="Google Shape;6513;p121"/>
          <p:cNvSpPr txBox="1"/>
          <p:nvPr/>
        </p:nvSpPr>
        <p:spPr>
          <a:xfrm>
            <a:off x="2105025" y="60547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30</a:t>
            </a:r>
            <a:endParaRPr/>
          </a:p>
        </p:txBody>
      </p:sp>
      <p:sp>
        <p:nvSpPr>
          <p:cNvPr id="6514" name="Google Shape;6514;p121"/>
          <p:cNvSpPr txBox="1"/>
          <p:nvPr/>
        </p:nvSpPr>
        <p:spPr>
          <a:xfrm>
            <a:off x="2419350" y="605472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</a:t>
            </a:r>
            <a:endParaRPr/>
          </a:p>
        </p:txBody>
      </p:sp>
      <p:sp>
        <p:nvSpPr>
          <p:cNvPr id="6515" name="Google Shape;6515;p121"/>
          <p:cNvSpPr txBox="1"/>
          <p:nvPr/>
        </p:nvSpPr>
        <p:spPr>
          <a:xfrm>
            <a:off x="2703512" y="605472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</a:t>
            </a:r>
            <a:endParaRPr/>
          </a:p>
        </p:txBody>
      </p:sp>
      <p:sp>
        <p:nvSpPr>
          <p:cNvPr id="6516" name="Google Shape;6516;p121"/>
          <p:cNvSpPr txBox="1"/>
          <p:nvPr/>
        </p:nvSpPr>
        <p:spPr>
          <a:xfrm>
            <a:off x="993775" y="62722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</a:t>
            </a:r>
            <a:endParaRPr/>
          </a:p>
        </p:txBody>
      </p:sp>
      <p:sp>
        <p:nvSpPr>
          <p:cNvPr id="6517" name="Google Shape;6517;p121"/>
          <p:cNvSpPr txBox="1"/>
          <p:nvPr/>
        </p:nvSpPr>
        <p:spPr>
          <a:xfrm>
            <a:off x="1279525" y="62722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</a:t>
            </a:r>
            <a:endParaRPr/>
          </a:p>
        </p:txBody>
      </p:sp>
      <p:sp>
        <p:nvSpPr>
          <p:cNvPr id="6518" name="Google Shape;6518;p121"/>
          <p:cNvSpPr txBox="1"/>
          <p:nvPr/>
        </p:nvSpPr>
        <p:spPr>
          <a:xfrm>
            <a:off x="1563687" y="62722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</a:t>
            </a:r>
            <a:endParaRPr/>
          </a:p>
        </p:txBody>
      </p:sp>
      <p:sp>
        <p:nvSpPr>
          <p:cNvPr id="6519" name="Google Shape;6519;p121"/>
          <p:cNvSpPr txBox="1"/>
          <p:nvPr/>
        </p:nvSpPr>
        <p:spPr>
          <a:xfrm>
            <a:off x="1849437" y="62722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</a:t>
            </a:r>
            <a:endParaRPr/>
          </a:p>
        </p:txBody>
      </p:sp>
      <p:sp>
        <p:nvSpPr>
          <p:cNvPr id="6520" name="Google Shape;6520;p121"/>
          <p:cNvSpPr txBox="1"/>
          <p:nvPr/>
        </p:nvSpPr>
        <p:spPr>
          <a:xfrm>
            <a:off x="2133600" y="62722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7</a:t>
            </a:r>
            <a:endParaRPr/>
          </a:p>
        </p:txBody>
      </p:sp>
      <p:sp>
        <p:nvSpPr>
          <p:cNvPr id="6521" name="Google Shape;6521;p121"/>
          <p:cNvSpPr txBox="1"/>
          <p:nvPr/>
        </p:nvSpPr>
        <p:spPr>
          <a:xfrm>
            <a:off x="2419350" y="62722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8</a:t>
            </a:r>
            <a:endParaRPr/>
          </a:p>
        </p:txBody>
      </p:sp>
      <p:sp>
        <p:nvSpPr>
          <p:cNvPr id="6522" name="Google Shape;6522;p121"/>
          <p:cNvSpPr txBox="1"/>
          <p:nvPr/>
        </p:nvSpPr>
        <p:spPr>
          <a:xfrm>
            <a:off x="2703512" y="62722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9</a:t>
            </a:r>
            <a:endParaRPr/>
          </a:p>
        </p:txBody>
      </p:sp>
      <p:sp>
        <p:nvSpPr>
          <p:cNvPr id="6523" name="Google Shape;6523;p121"/>
          <p:cNvSpPr txBox="1"/>
          <p:nvPr/>
        </p:nvSpPr>
        <p:spPr>
          <a:xfrm>
            <a:off x="3709987" y="5035550"/>
            <a:ext cx="23812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MON</a:t>
            </a:r>
            <a:endParaRPr/>
          </a:p>
        </p:txBody>
      </p:sp>
      <p:sp>
        <p:nvSpPr>
          <p:cNvPr id="6524" name="Google Shape;6524;p121"/>
          <p:cNvSpPr txBox="1"/>
          <p:nvPr/>
        </p:nvSpPr>
        <p:spPr>
          <a:xfrm>
            <a:off x="4024312" y="5035550"/>
            <a:ext cx="19050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TUE</a:t>
            </a:r>
            <a:endParaRPr/>
          </a:p>
        </p:txBody>
      </p:sp>
      <p:sp>
        <p:nvSpPr>
          <p:cNvPr id="6525" name="Google Shape;6525;p121"/>
          <p:cNvSpPr txBox="1"/>
          <p:nvPr/>
        </p:nvSpPr>
        <p:spPr>
          <a:xfrm>
            <a:off x="4298950" y="5035550"/>
            <a:ext cx="21907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WED</a:t>
            </a:r>
            <a:endParaRPr/>
          </a:p>
        </p:txBody>
      </p:sp>
      <p:sp>
        <p:nvSpPr>
          <p:cNvPr id="6526" name="Google Shape;6526;p121"/>
          <p:cNvSpPr txBox="1"/>
          <p:nvPr/>
        </p:nvSpPr>
        <p:spPr>
          <a:xfrm>
            <a:off x="4594225" y="5035550"/>
            <a:ext cx="20955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THU</a:t>
            </a:r>
            <a:endParaRPr/>
          </a:p>
        </p:txBody>
      </p:sp>
      <p:sp>
        <p:nvSpPr>
          <p:cNvPr id="6527" name="Google Shape;6527;p121"/>
          <p:cNvSpPr txBox="1"/>
          <p:nvPr/>
        </p:nvSpPr>
        <p:spPr>
          <a:xfrm>
            <a:off x="4906962" y="5035550"/>
            <a:ext cx="16192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FRI</a:t>
            </a:r>
            <a:endParaRPr/>
          </a:p>
        </p:txBody>
      </p:sp>
      <p:sp>
        <p:nvSpPr>
          <p:cNvPr id="6528" name="Google Shape;6528;p121"/>
          <p:cNvSpPr txBox="1"/>
          <p:nvPr/>
        </p:nvSpPr>
        <p:spPr>
          <a:xfrm>
            <a:off x="5173662" y="5035550"/>
            <a:ext cx="18097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SAT</a:t>
            </a:r>
            <a:endParaRPr/>
          </a:p>
        </p:txBody>
      </p:sp>
      <p:sp>
        <p:nvSpPr>
          <p:cNvPr id="6529" name="Google Shape;6529;p121"/>
          <p:cNvSpPr txBox="1"/>
          <p:nvPr/>
        </p:nvSpPr>
        <p:spPr>
          <a:xfrm>
            <a:off x="5448300" y="5035550"/>
            <a:ext cx="20955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SUN</a:t>
            </a:r>
            <a:endParaRPr/>
          </a:p>
        </p:txBody>
      </p:sp>
      <p:sp>
        <p:nvSpPr>
          <p:cNvPr id="6530" name="Google Shape;6530;p121"/>
          <p:cNvSpPr txBox="1"/>
          <p:nvPr/>
        </p:nvSpPr>
        <p:spPr>
          <a:xfrm>
            <a:off x="3748087" y="52165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27</a:t>
            </a:r>
            <a:endParaRPr/>
          </a:p>
        </p:txBody>
      </p:sp>
      <p:sp>
        <p:nvSpPr>
          <p:cNvPr id="6531" name="Google Shape;6531;p121"/>
          <p:cNvSpPr txBox="1"/>
          <p:nvPr/>
        </p:nvSpPr>
        <p:spPr>
          <a:xfrm>
            <a:off x="4033837" y="52165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28</a:t>
            </a:r>
            <a:endParaRPr/>
          </a:p>
        </p:txBody>
      </p:sp>
      <p:sp>
        <p:nvSpPr>
          <p:cNvPr id="6532" name="Google Shape;6532;p121"/>
          <p:cNvSpPr txBox="1"/>
          <p:nvPr/>
        </p:nvSpPr>
        <p:spPr>
          <a:xfrm>
            <a:off x="4327525" y="52165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29</a:t>
            </a:r>
            <a:endParaRPr/>
          </a:p>
        </p:txBody>
      </p:sp>
      <p:sp>
        <p:nvSpPr>
          <p:cNvPr id="6533" name="Google Shape;6533;p121"/>
          <p:cNvSpPr txBox="1"/>
          <p:nvPr/>
        </p:nvSpPr>
        <p:spPr>
          <a:xfrm>
            <a:off x="4613275" y="52165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30</a:t>
            </a:r>
            <a:endParaRPr/>
          </a:p>
        </p:txBody>
      </p:sp>
      <p:sp>
        <p:nvSpPr>
          <p:cNvPr id="6534" name="Google Shape;6534;p121"/>
          <p:cNvSpPr txBox="1"/>
          <p:nvPr/>
        </p:nvSpPr>
        <p:spPr>
          <a:xfrm>
            <a:off x="4897437" y="52165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31</a:t>
            </a:r>
            <a:endParaRPr/>
          </a:p>
        </p:txBody>
      </p:sp>
      <p:sp>
        <p:nvSpPr>
          <p:cNvPr id="6535" name="Google Shape;6535;p121"/>
          <p:cNvSpPr txBox="1"/>
          <p:nvPr/>
        </p:nvSpPr>
        <p:spPr>
          <a:xfrm>
            <a:off x="5211762" y="521652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</a:t>
            </a:r>
            <a:endParaRPr/>
          </a:p>
        </p:txBody>
      </p:sp>
      <p:sp>
        <p:nvSpPr>
          <p:cNvPr id="6536" name="Google Shape;6536;p121"/>
          <p:cNvSpPr txBox="1"/>
          <p:nvPr/>
        </p:nvSpPr>
        <p:spPr>
          <a:xfrm>
            <a:off x="5505450" y="521652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</a:t>
            </a:r>
            <a:endParaRPr/>
          </a:p>
        </p:txBody>
      </p:sp>
      <p:sp>
        <p:nvSpPr>
          <p:cNvPr id="6537" name="Google Shape;6537;p121"/>
          <p:cNvSpPr txBox="1"/>
          <p:nvPr/>
        </p:nvSpPr>
        <p:spPr>
          <a:xfrm>
            <a:off x="3786187" y="542607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</a:t>
            </a:r>
            <a:endParaRPr/>
          </a:p>
        </p:txBody>
      </p:sp>
      <p:sp>
        <p:nvSpPr>
          <p:cNvPr id="6538" name="Google Shape;6538;p121"/>
          <p:cNvSpPr txBox="1"/>
          <p:nvPr/>
        </p:nvSpPr>
        <p:spPr>
          <a:xfrm>
            <a:off x="4071937" y="542607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</a:t>
            </a:r>
            <a:endParaRPr/>
          </a:p>
        </p:txBody>
      </p:sp>
      <p:sp>
        <p:nvSpPr>
          <p:cNvPr id="6539" name="Google Shape;6539;p121"/>
          <p:cNvSpPr txBox="1"/>
          <p:nvPr/>
        </p:nvSpPr>
        <p:spPr>
          <a:xfrm>
            <a:off x="4356100" y="542607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</a:t>
            </a:r>
            <a:endParaRPr/>
          </a:p>
        </p:txBody>
      </p:sp>
      <p:sp>
        <p:nvSpPr>
          <p:cNvPr id="6540" name="Google Shape;6540;p121"/>
          <p:cNvSpPr txBox="1"/>
          <p:nvPr/>
        </p:nvSpPr>
        <p:spPr>
          <a:xfrm>
            <a:off x="4641850" y="542607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</a:t>
            </a:r>
            <a:endParaRPr/>
          </a:p>
        </p:txBody>
      </p:sp>
      <p:sp>
        <p:nvSpPr>
          <p:cNvPr id="6541" name="Google Shape;6541;p121"/>
          <p:cNvSpPr txBox="1"/>
          <p:nvPr/>
        </p:nvSpPr>
        <p:spPr>
          <a:xfrm>
            <a:off x="4926012" y="542607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7</a:t>
            </a:r>
            <a:endParaRPr/>
          </a:p>
        </p:txBody>
      </p:sp>
      <p:sp>
        <p:nvSpPr>
          <p:cNvPr id="6542" name="Google Shape;6542;p121"/>
          <p:cNvSpPr txBox="1"/>
          <p:nvPr/>
        </p:nvSpPr>
        <p:spPr>
          <a:xfrm>
            <a:off x="5211762" y="542607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8</a:t>
            </a:r>
            <a:endParaRPr/>
          </a:p>
        </p:txBody>
      </p:sp>
      <p:sp>
        <p:nvSpPr>
          <p:cNvPr id="6543" name="Google Shape;6543;p121"/>
          <p:cNvSpPr txBox="1"/>
          <p:nvPr/>
        </p:nvSpPr>
        <p:spPr>
          <a:xfrm>
            <a:off x="5505450" y="542607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9</a:t>
            </a:r>
            <a:endParaRPr/>
          </a:p>
        </p:txBody>
      </p:sp>
      <p:sp>
        <p:nvSpPr>
          <p:cNvPr id="6544" name="Google Shape;6544;p121"/>
          <p:cNvSpPr txBox="1"/>
          <p:nvPr/>
        </p:nvSpPr>
        <p:spPr>
          <a:xfrm>
            <a:off x="3748087" y="56356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10</a:t>
            </a:r>
            <a:endParaRPr/>
          </a:p>
        </p:txBody>
      </p:sp>
      <p:sp>
        <p:nvSpPr>
          <p:cNvPr id="6545" name="Google Shape;6545;p121"/>
          <p:cNvSpPr txBox="1"/>
          <p:nvPr/>
        </p:nvSpPr>
        <p:spPr>
          <a:xfrm>
            <a:off x="4033837" y="56356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11</a:t>
            </a:r>
            <a:endParaRPr/>
          </a:p>
        </p:txBody>
      </p:sp>
      <p:sp>
        <p:nvSpPr>
          <p:cNvPr id="6546" name="Google Shape;6546;p121"/>
          <p:cNvSpPr txBox="1"/>
          <p:nvPr/>
        </p:nvSpPr>
        <p:spPr>
          <a:xfrm>
            <a:off x="4327525" y="56356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12</a:t>
            </a:r>
            <a:endParaRPr/>
          </a:p>
        </p:txBody>
      </p:sp>
      <p:sp>
        <p:nvSpPr>
          <p:cNvPr id="6547" name="Google Shape;6547;p121"/>
          <p:cNvSpPr txBox="1"/>
          <p:nvPr/>
        </p:nvSpPr>
        <p:spPr>
          <a:xfrm>
            <a:off x="4613275" y="56356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13</a:t>
            </a:r>
            <a:endParaRPr/>
          </a:p>
        </p:txBody>
      </p:sp>
      <p:sp>
        <p:nvSpPr>
          <p:cNvPr id="6548" name="Google Shape;6548;p121"/>
          <p:cNvSpPr txBox="1"/>
          <p:nvPr/>
        </p:nvSpPr>
        <p:spPr>
          <a:xfrm>
            <a:off x="4897437" y="56356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14</a:t>
            </a:r>
            <a:endParaRPr/>
          </a:p>
        </p:txBody>
      </p:sp>
      <p:sp>
        <p:nvSpPr>
          <p:cNvPr id="6549" name="Google Shape;6549;p121"/>
          <p:cNvSpPr txBox="1"/>
          <p:nvPr/>
        </p:nvSpPr>
        <p:spPr>
          <a:xfrm>
            <a:off x="5183187" y="56356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15</a:t>
            </a:r>
            <a:endParaRPr/>
          </a:p>
        </p:txBody>
      </p:sp>
      <p:sp>
        <p:nvSpPr>
          <p:cNvPr id="6550" name="Google Shape;6550;p121"/>
          <p:cNvSpPr txBox="1"/>
          <p:nvPr/>
        </p:nvSpPr>
        <p:spPr>
          <a:xfrm>
            <a:off x="5467350" y="56356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16</a:t>
            </a:r>
            <a:endParaRPr/>
          </a:p>
        </p:txBody>
      </p:sp>
      <p:sp>
        <p:nvSpPr>
          <p:cNvPr id="6551" name="Google Shape;6551;p121"/>
          <p:cNvSpPr txBox="1"/>
          <p:nvPr/>
        </p:nvSpPr>
        <p:spPr>
          <a:xfrm>
            <a:off x="3748087" y="584517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17</a:t>
            </a:r>
            <a:endParaRPr/>
          </a:p>
        </p:txBody>
      </p:sp>
      <p:sp>
        <p:nvSpPr>
          <p:cNvPr id="6552" name="Google Shape;6552;p121"/>
          <p:cNvSpPr txBox="1"/>
          <p:nvPr/>
        </p:nvSpPr>
        <p:spPr>
          <a:xfrm>
            <a:off x="4033837" y="584517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18</a:t>
            </a:r>
            <a:endParaRPr/>
          </a:p>
        </p:txBody>
      </p:sp>
      <p:sp>
        <p:nvSpPr>
          <p:cNvPr id="6553" name="Google Shape;6553;p121"/>
          <p:cNvSpPr txBox="1"/>
          <p:nvPr/>
        </p:nvSpPr>
        <p:spPr>
          <a:xfrm>
            <a:off x="4327525" y="584517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19</a:t>
            </a:r>
            <a:endParaRPr/>
          </a:p>
        </p:txBody>
      </p:sp>
      <p:sp>
        <p:nvSpPr>
          <p:cNvPr id="6554" name="Google Shape;6554;p121"/>
          <p:cNvSpPr txBox="1"/>
          <p:nvPr/>
        </p:nvSpPr>
        <p:spPr>
          <a:xfrm>
            <a:off x="4613275" y="584517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20</a:t>
            </a:r>
            <a:endParaRPr/>
          </a:p>
        </p:txBody>
      </p:sp>
      <p:sp>
        <p:nvSpPr>
          <p:cNvPr id="6555" name="Google Shape;6555;p121"/>
          <p:cNvSpPr txBox="1"/>
          <p:nvPr/>
        </p:nvSpPr>
        <p:spPr>
          <a:xfrm>
            <a:off x="4897437" y="584517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21</a:t>
            </a:r>
            <a:endParaRPr/>
          </a:p>
        </p:txBody>
      </p:sp>
      <p:sp>
        <p:nvSpPr>
          <p:cNvPr id="6556" name="Google Shape;6556;p121"/>
          <p:cNvSpPr txBox="1"/>
          <p:nvPr/>
        </p:nvSpPr>
        <p:spPr>
          <a:xfrm>
            <a:off x="5183187" y="584517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22</a:t>
            </a:r>
            <a:endParaRPr/>
          </a:p>
        </p:txBody>
      </p:sp>
      <p:sp>
        <p:nvSpPr>
          <p:cNvPr id="6557" name="Google Shape;6557;p121"/>
          <p:cNvSpPr txBox="1"/>
          <p:nvPr/>
        </p:nvSpPr>
        <p:spPr>
          <a:xfrm>
            <a:off x="5467350" y="584517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23</a:t>
            </a:r>
            <a:endParaRPr/>
          </a:p>
        </p:txBody>
      </p:sp>
      <p:sp>
        <p:nvSpPr>
          <p:cNvPr id="6558" name="Google Shape;6558;p121"/>
          <p:cNvSpPr txBox="1"/>
          <p:nvPr/>
        </p:nvSpPr>
        <p:spPr>
          <a:xfrm>
            <a:off x="3748087" y="60547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24</a:t>
            </a:r>
            <a:endParaRPr/>
          </a:p>
        </p:txBody>
      </p:sp>
      <p:sp>
        <p:nvSpPr>
          <p:cNvPr id="6559" name="Google Shape;6559;p121"/>
          <p:cNvSpPr txBox="1"/>
          <p:nvPr/>
        </p:nvSpPr>
        <p:spPr>
          <a:xfrm>
            <a:off x="4033837" y="60547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25</a:t>
            </a:r>
            <a:endParaRPr/>
          </a:p>
        </p:txBody>
      </p:sp>
      <p:sp>
        <p:nvSpPr>
          <p:cNvPr id="6560" name="Google Shape;6560;p121"/>
          <p:cNvSpPr txBox="1"/>
          <p:nvPr/>
        </p:nvSpPr>
        <p:spPr>
          <a:xfrm>
            <a:off x="4327525" y="60547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26</a:t>
            </a:r>
            <a:endParaRPr/>
          </a:p>
        </p:txBody>
      </p:sp>
      <p:sp>
        <p:nvSpPr>
          <p:cNvPr id="6561" name="Google Shape;6561;p121"/>
          <p:cNvSpPr txBox="1"/>
          <p:nvPr/>
        </p:nvSpPr>
        <p:spPr>
          <a:xfrm>
            <a:off x="4613275" y="60547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27</a:t>
            </a:r>
            <a:endParaRPr/>
          </a:p>
        </p:txBody>
      </p:sp>
      <p:sp>
        <p:nvSpPr>
          <p:cNvPr id="6562" name="Google Shape;6562;p121"/>
          <p:cNvSpPr txBox="1"/>
          <p:nvPr/>
        </p:nvSpPr>
        <p:spPr>
          <a:xfrm>
            <a:off x="4897437" y="60547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28</a:t>
            </a:r>
            <a:endParaRPr/>
          </a:p>
        </p:txBody>
      </p:sp>
      <p:sp>
        <p:nvSpPr>
          <p:cNvPr id="6563" name="Google Shape;6563;p121"/>
          <p:cNvSpPr txBox="1"/>
          <p:nvPr/>
        </p:nvSpPr>
        <p:spPr>
          <a:xfrm>
            <a:off x="5183187" y="60547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29</a:t>
            </a:r>
            <a:endParaRPr/>
          </a:p>
        </p:txBody>
      </p:sp>
      <p:sp>
        <p:nvSpPr>
          <p:cNvPr id="6564" name="Google Shape;6564;p121"/>
          <p:cNvSpPr txBox="1"/>
          <p:nvPr/>
        </p:nvSpPr>
        <p:spPr>
          <a:xfrm>
            <a:off x="5467350" y="60547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30</a:t>
            </a:r>
            <a:endParaRPr/>
          </a:p>
        </p:txBody>
      </p:sp>
      <p:sp>
        <p:nvSpPr>
          <p:cNvPr id="6565" name="Google Shape;6565;p121"/>
          <p:cNvSpPr txBox="1"/>
          <p:nvPr/>
        </p:nvSpPr>
        <p:spPr>
          <a:xfrm>
            <a:off x="3748087" y="6262687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31</a:t>
            </a:r>
            <a:endParaRPr/>
          </a:p>
        </p:txBody>
      </p:sp>
      <p:sp>
        <p:nvSpPr>
          <p:cNvPr id="6566" name="Google Shape;6566;p121"/>
          <p:cNvSpPr txBox="1"/>
          <p:nvPr/>
        </p:nvSpPr>
        <p:spPr>
          <a:xfrm>
            <a:off x="4071937" y="6262687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</a:t>
            </a:r>
            <a:endParaRPr/>
          </a:p>
        </p:txBody>
      </p:sp>
      <p:sp>
        <p:nvSpPr>
          <p:cNvPr id="6567" name="Google Shape;6567;p121"/>
          <p:cNvSpPr txBox="1"/>
          <p:nvPr/>
        </p:nvSpPr>
        <p:spPr>
          <a:xfrm>
            <a:off x="4356100" y="6262687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</a:t>
            </a:r>
            <a:endParaRPr/>
          </a:p>
        </p:txBody>
      </p:sp>
      <p:sp>
        <p:nvSpPr>
          <p:cNvPr id="6568" name="Google Shape;6568;p121"/>
          <p:cNvSpPr txBox="1"/>
          <p:nvPr/>
        </p:nvSpPr>
        <p:spPr>
          <a:xfrm>
            <a:off x="4641850" y="6262687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</a:t>
            </a:r>
            <a:endParaRPr/>
          </a:p>
        </p:txBody>
      </p:sp>
      <p:sp>
        <p:nvSpPr>
          <p:cNvPr id="6569" name="Google Shape;6569;p121"/>
          <p:cNvSpPr txBox="1"/>
          <p:nvPr/>
        </p:nvSpPr>
        <p:spPr>
          <a:xfrm>
            <a:off x="4926012" y="6262687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</a:t>
            </a:r>
            <a:endParaRPr/>
          </a:p>
        </p:txBody>
      </p:sp>
      <p:sp>
        <p:nvSpPr>
          <p:cNvPr id="6570" name="Google Shape;6570;p121"/>
          <p:cNvSpPr txBox="1"/>
          <p:nvPr/>
        </p:nvSpPr>
        <p:spPr>
          <a:xfrm>
            <a:off x="5211762" y="6262687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</a:t>
            </a:r>
            <a:endParaRPr/>
          </a:p>
        </p:txBody>
      </p:sp>
      <p:sp>
        <p:nvSpPr>
          <p:cNvPr id="6571" name="Google Shape;6571;p121"/>
          <p:cNvSpPr txBox="1"/>
          <p:nvPr/>
        </p:nvSpPr>
        <p:spPr>
          <a:xfrm>
            <a:off x="5505450" y="6262687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</a:t>
            </a:r>
            <a:endParaRPr/>
          </a:p>
        </p:txBody>
      </p:sp>
      <p:sp>
        <p:nvSpPr>
          <p:cNvPr id="6572" name="Google Shape;6572;p121"/>
          <p:cNvSpPr txBox="1"/>
          <p:nvPr/>
        </p:nvSpPr>
        <p:spPr>
          <a:xfrm>
            <a:off x="6511925" y="5035550"/>
            <a:ext cx="23812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MON</a:t>
            </a:r>
            <a:endParaRPr/>
          </a:p>
        </p:txBody>
      </p:sp>
      <p:sp>
        <p:nvSpPr>
          <p:cNvPr id="6573" name="Google Shape;6573;p121"/>
          <p:cNvSpPr txBox="1"/>
          <p:nvPr/>
        </p:nvSpPr>
        <p:spPr>
          <a:xfrm>
            <a:off x="6826250" y="5035550"/>
            <a:ext cx="19050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TUE</a:t>
            </a:r>
            <a:endParaRPr/>
          </a:p>
        </p:txBody>
      </p:sp>
      <p:sp>
        <p:nvSpPr>
          <p:cNvPr id="6574" name="Google Shape;6574;p121"/>
          <p:cNvSpPr txBox="1"/>
          <p:nvPr/>
        </p:nvSpPr>
        <p:spPr>
          <a:xfrm>
            <a:off x="7091362" y="5035550"/>
            <a:ext cx="21907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WED</a:t>
            </a:r>
            <a:endParaRPr/>
          </a:p>
        </p:txBody>
      </p:sp>
      <p:sp>
        <p:nvSpPr>
          <p:cNvPr id="6575" name="Google Shape;6575;p121"/>
          <p:cNvSpPr txBox="1"/>
          <p:nvPr/>
        </p:nvSpPr>
        <p:spPr>
          <a:xfrm>
            <a:off x="7386637" y="5035550"/>
            <a:ext cx="20955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THU</a:t>
            </a:r>
            <a:endParaRPr/>
          </a:p>
        </p:txBody>
      </p:sp>
      <p:sp>
        <p:nvSpPr>
          <p:cNvPr id="6576" name="Google Shape;6576;p121"/>
          <p:cNvSpPr txBox="1"/>
          <p:nvPr/>
        </p:nvSpPr>
        <p:spPr>
          <a:xfrm>
            <a:off x="7699375" y="5035550"/>
            <a:ext cx="16192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FRI</a:t>
            </a:r>
            <a:endParaRPr/>
          </a:p>
        </p:txBody>
      </p:sp>
      <p:sp>
        <p:nvSpPr>
          <p:cNvPr id="6577" name="Google Shape;6577;p121"/>
          <p:cNvSpPr txBox="1"/>
          <p:nvPr/>
        </p:nvSpPr>
        <p:spPr>
          <a:xfrm>
            <a:off x="7975600" y="5035550"/>
            <a:ext cx="18097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SAT</a:t>
            </a:r>
            <a:endParaRPr/>
          </a:p>
        </p:txBody>
      </p:sp>
      <p:sp>
        <p:nvSpPr>
          <p:cNvPr id="6578" name="Google Shape;6578;p121"/>
          <p:cNvSpPr txBox="1"/>
          <p:nvPr/>
        </p:nvSpPr>
        <p:spPr>
          <a:xfrm>
            <a:off x="8250237" y="5035550"/>
            <a:ext cx="20955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SUN</a:t>
            </a:r>
            <a:endParaRPr/>
          </a:p>
        </p:txBody>
      </p:sp>
      <p:sp>
        <p:nvSpPr>
          <p:cNvPr id="6579" name="Google Shape;6579;p121"/>
          <p:cNvSpPr txBox="1"/>
          <p:nvPr/>
        </p:nvSpPr>
        <p:spPr>
          <a:xfrm>
            <a:off x="6559550" y="52165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30</a:t>
            </a:r>
            <a:endParaRPr/>
          </a:p>
        </p:txBody>
      </p:sp>
      <p:sp>
        <p:nvSpPr>
          <p:cNvPr id="6580" name="Google Shape;6580;p121"/>
          <p:cNvSpPr txBox="1"/>
          <p:nvPr/>
        </p:nvSpPr>
        <p:spPr>
          <a:xfrm>
            <a:off x="6873875" y="521652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</a:t>
            </a:r>
            <a:endParaRPr/>
          </a:p>
        </p:txBody>
      </p:sp>
      <p:sp>
        <p:nvSpPr>
          <p:cNvPr id="6581" name="Google Shape;6581;p121"/>
          <p:cNvSpPr txBox="1"/>
          <p:nvPr/>
        </p:nvSpPr>
        <p:spPr>
          <a:xfrm>
            <a:off x="7158037" y="521652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</a:t>
            </a:r>
            <a:endParaRPr/>
          </a:p>
        </p:txBody>
      </p:sp>
      <p:sp>
        <p:nvSpPr>
          <p:cNvPr id="6582" name="Google Shape;6582;p121"/>
          <p:cNvSpPr txBox="1"/>
          <p:nvPr/>
        </p:nvSpPr>
        <p:spPr>
          <a:xfrm>
            <a:off x="7442200" y="521652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</a:t>
            </a:r>
            <a:endParaRPr/>
          </a:p>
        </p:txBody>
      </p:sp>
      <p:sp>
        <p:nvSpPr>
          <p:cNvPr id="6583" name="Google Shape;6583;p121"/>
          <p:cNvSpPr txBox="1"/>
          <p:nvPr/>
        </p:nvSpPr>
        <p:spPr>
          <a:xfrm>
            <a:off x="7727950" y="521652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</a:t>
            </a:r>
            <a:endParaRPr/>
          </a:p>
        </p:txBody>
      </p:sp>
      <p:sp>
        <p:nvSpPr>
          <p:cNvPr id="6584" name="Google Shape;6584;p121"/>
          <p:cNvSpPr txBox="1"/>
          <p:nvPr/>
        </p:nvSpPr>
        <p:spPr>
          <a:xfrm>
            <a:off x="8021637" y="521652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</a:t>
            </a:r>
            <a:endParaRPr/>
          </a:p>
        </p:txBody>
      </p:sp>
      <p:sp>
        <p:nvSpPr>
          <p:cNvPr id="6585" name="Google Shape;6585;p121"/>
          <p:cNvSpPr txBox="1"/>
          <p:nvPr/>
        </p:nvSpPr>
        <p:spPr>
          <a:xfrm>
            <a:off x="8307387" y="521652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</a:t>
            </a:r>
            <a:endParaRPr/>
          </a:p>
        </p:txBody>
      </p:sp>
      <p:sp>
        <p:nvSpPr>
          <p:cNvPr id="6586" name="Google Shape;6586;p121"/>
          <p:cNvSpPr txBox="1"/>
          <p:nvPr/>
        </p:nvSpPr>
        <p:spPr>
          <a:xfrm>
            <a:off x="6588125" y="542607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7</a:t>
            </a:r>
            <a:endParaRPr/>
          </a:p>
        </p:txBody>
      </p:sp>
      <p:sp>
        <p:nvSpPr>
          <p:cNvPr id="6587" name="Google Shape;6587;p121"/>
          <p:cNvSpPr txBox="1"/>
          <p:nvPr/>
        </p:nvSpPr>
        <p:spPr>
          <a:xfrm>
            <a:off x="6873875" y="542607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8</a:t>
            </a:r>
            <a:endParaRPr/>
          </a:p>
        </p:txBody>
      </p:sp>
      <p:sp>
        <p:nvSpPr>
          <p:cNvPr id="6588" name="Google Shape;6588;p121"/>
          <p:cNvSpPr txBox="1"/>
          <p:nvPr/>
        </p:nvSpPr>
        <p:spPr>
          <a:xfrm>
            <a:off x="7158037" y="542607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9</a:t>
            </a:r>
            <a:endParaRPr/>
          </a:p>
        </p:txBody>
      </p:sp>
      <p:sp>
        <p:nvSpPr>
          <p:cNvPr id="6589" name="Google Shape;6589;p121"/>
          <p:cNvSpPr txBox="1"/>
          <p:nvPr/>
        </p:nvSpPr>
        <p:spPr>
          <a:xfrm>
            <a:off x="7415212" y="542607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10</a:t>
            </a:r>
            <a:endParaRPr/>
          </a:p>
        </p:txBody>
      </p:sp>
      <p:sp>
        <p:nvSpPr>
          <p:cNvPr id="6590" name="Google Shape;6590;p121"/>
          <p:cNvSpPr txBox="1"/>
          <p:nvPr/>
        </p:nvSpPr>
        <p:spPr>
          <a:xfrm>
            <a:off x="7699375" y="542607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11</a:t>
            </a:r>
            <a:endParaRPr/>
          </a:p>
        </p:txBody>
      </p:sp>
      <p:sp>
        <p:nvSpPr>
          <p:cNvPr id="6591" name="Google Shape;6591;p121"/>
          <p:cNvSpPr txBox="1"/>
          <p:nvPr/>
        </p:nvSpPr>
        <p:spPr>
          <a:xfrm>
            <a:off x="7985125" y="542607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12</a:t>
            </a:r>
            <a:endParaRPr/>
          </a:p>
        </p:txBody>
      </p:sp>
      <p:sp>
        <p:nvSpPr>
          <p:cNvPr id="6592" name="Google Shape;6592;p121"/>
          <p:cNvSpPr txBox="1"/>
          <p:nvPr/>
        </p:nvSpPr>
        <p:spPr>
          <a:xfrm>
            <a:off x="8269287" y="542607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13</a:t>
            </a:r>
            <a:endParaRPr/>
          </a:p>
        </p:txBody>
      </p:sp>
      <p:sp>
        <p:nvSpPr>
          <p:cNvPr id="6593" name="Google Shape;6593;p121"/>
          <p:cNvSpPr txBox="1"/>
          <p:nvPr/>
        </p:nvSpPr>
        <p:spPr>
          <a:xfrm>
            <a:off x="6559550" y="56356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14</a:t>
            </a:r>
            <a:endParaRPr/>
          </a:p>
        </p:txBody>
      </p:sp>
      <p:sp>
        <p:nvSpPr>
          <p:cNvPr id="6594" name="Google Shape;6594;p121"/>
          <p:cNvSpPr txBox="1"/>
          <p:nvPr/>
        </p:nvSpPr>
        <p:spPr>
          <a:xfrm>
            <a:off x="6835775" y="56356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15</a:t>
            </a:r>
            <a:endParaRPr/>
          </a:p>
        </p:txBody>
      </p:sp>
      <p:sp>
        <p:nvSpPr>
          <p:cNvPr id="6595" name="Google Shape;6595;p121"/>
          <p:cNvSpPr txBox="1"/>
          <p:nvPr/>
        </p:nvSpPr>
        <p:spPr>
          <a:xfrm>
            <a:off x="7129462" y="56356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16</a:t>
            </a:r>
            <a:endParaRPr/>
          </a:p>
        </p:txBody>
      </p:sp>
      <p:sp>
        <p:nvSpPr>
          <p:cNvPr id="6596" name="Google Shape;6596;p121"/>
          <p:cNvSpPr txBox="1"/>
          <p:nvPr/>
        </p:nvSpPr>
        <p:spPr>
          <a:xfrm>
            <a:off x="7415212" y="56356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17</a:t>
            </a:r>
            <a:endParaRPr/>
          </a:p>
        </p:txBody>
      </p:sp>
      <p:sp>
        <p:nvSpPr>
          <p:cNvPr id="6597" name="Google Shape;6597;p121"/>
          <p:cNvSpPr txBox="1"/>
          <p:nvPr/>
        </p:nvSpPr>
        <p:spPr>
          <a:xfrm>
            <a:off x="7699375" y="56356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18</a:t>
            </a:r>
            <a:endParaRPr/>
          </a:p>
        </p:txBody>
      </p:sp>
      <p:sp>
        <p:nvSpPr>
          <p:cNvPr id="6598" name="Google Shape;6598;p121"/>
          <p:cNvSpPr txBox="1"/>
          <p:nvPr/>
        </p:nvSpPr>
        <p:spPr>
          <a:xfrm>
            <a:off x="7985125" y="56356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19</a:t>
            </a:r>
            <a:endParaRPr/>
          </a:p>
        </p:txBody>
      </p:sp>
      <p:sp>
        <p:nvSpPr>
          <p:cNvPr id="6599" name="Google Shape;6599;p121"/>
          <p:cNvSpPr txBox="1"/>
          <p:nvPr/>
        </p:nvSpPr>
        <p:spPr>
          <a:xfrm>
            <a:off x="8269287" y="56356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20</a:t>
            </a:r>
            <a:endParaRPr/>
          </a:p>
        </p:txBody>
      </p:sp>
      <p:sp>
        <p:nvSpPr>
          <p:cNvPr id="6600" name="Google Shape;6600;p121"/>
          <p:cNvSpPr txBox="1"/>
          <p:nvPr/>
        </p:nvSpPr>
        <p:spPr>
          <a:xfrm>
            <a:off x="6559550" y="584517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21</a:t>
            </a:r>
            <a:endParaRPr/>
          </a:p>
        </p:txBody>
      </p:sp>
      <p:sp>
        <p:nvSpPr>
          <p:cNvPr id="6601" name="Google Shape;6601;p121"/>
          <p:cNvSpPr txBox="1"/>
          <p:nvPr/>
        </p:nvSpPr>
        <p:spPr>
          <a:xfrm>
            <a:off x="6835775" y="584517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22</a:t>
            </a:r>
            <a:endParaRPr/>
          </a:p>
        </p:txBody>
      </p:sp>
      <p:sp>
        <p:nvSpPr>
          <p:cNvPr id="6602" name="Google Shape;6602;p121"/>
          <p:cNvSpPr txBox="1"/>
          <p:nvPr/>
        </p:nvSpPr>
        <p:spPr>
          <a:xfrm>
            <a:off x="7129462" y="584517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23</a:t>
            </a:r>
            <a:endParaRPr/>
          </a:p>
        </p:txBody>
      </p:sp>
      <p:sp>
        <p:nvSpPr>
          <p:cNvPr id="6603" name="Google Shape;6603;p121"/>
          <p:cNvSpPr txBox="1"/>
          <p:nvPr/>
        </p:nvSpPr>
        <p:spPr>
          <a:xfrm>
            <a:off x="7415212" y="584517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24</a:t>
            </a:r>
            <a:endParaRPr/>
          </a:p>
        </p:txBody>
      </p:sp>
      <p:sp>
        <p:nvSpPr>
          <p:cNvPr id="6604" name="Google Shape;6604;p121"/>
          <p:cNvSpPr txBox="1"/>
          <p:nvPr/>
        </p:nvSpPr>
        <p:spPr>
          <a:xfrm>
            <a:off x="7699375" y="584517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25</a:t>
            </a:r>
            <a:endParaRPr/>
          </a:p>
        </p:txBody>
      </p:sp>
      <p:sp>
        <p:nvSpPr>
          <p:cNvPr id="6605" name="Google Shape;6605;p121"/>
          <p:cNvSpPr txBox="1"/>
          <p:nvPr/>
        </p:nvSpPr>
        <p:spPr>
          <a:xfrm>
            <a:off x="7985125" y="584517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26</a:t>
            </a:r>
            <a:endParaRPr/>
          </a:p>
        </p:txBody>
      </p:sp>
      <p:sp>
        <p:nvSpPr>
          <p:cNvPr id="6606" name="Google Shape;6606;p121"/>
          <p:cNvSpPr txBox="1"/>
          <p:nvPr/>
        </p:nvSpPr>
        <p:spPr>
          <a:xfrm>
            <a:off x="8269287" y="584517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27</a:t>
            </a:r>
            <a:endParaRPr/>
          </a:p>
        </p:txBody>
      </p:sp>
      <p:sp>
        <p:nvSpPr>
          <p:cNvPr id="6607" name="Google Shape;6607;p121"/>
          <p:cNvSpPr txBox="1"/>
          <p:nvPr/>
        </p:nvSpPr>
        <p:spPr>
          <a:xfrm>
            <a:off x="6559550" y="60547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28</a:t>
            </a:r>
            <a:endParaRPr/>
          </a:p>
        </p:txBody>
      </p:sp>
      <p:sp>
        <p:nvSpPr>
          <p:cNvPr id="6608" name="Google Shape;6608;p121"/>
          <p:cNvSpPr txBox="1"/>
          <p:nvPr/>
        </p:nvSpPr>
        <p:spPr>
          <a:xfrm>
            <a:off x="6835775" y="60547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29</a:t>
            </a:r>
            <a:endParaRPr/>
          </a:p>
        </p:txBody>
      </p:sp>
      <p:sp>
        <p:nvSpPr>
          <p:cNvPr id="6609" name="Google Shape;6609;p121"/>
          <p:cNvSpPr txBox="1"/>
          <p:nvPr/>
        </p:nvSpPr>
        <p:spPr>
          <a:xfrm>
            <a:off x="7129462" y="60547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30</a:t>
            </a:r>
            <a:endParaRPr/>
          </a:p>
        </p:txBody>
      </p:sp>
      <p:sp>
        <p:nvSpPr>
          <p:cNvPr id="6610" name="Google Shape;6610;p121"/>
          <p:cNvSpPr txBox="1"/>
          <p:nvPr/>
        </p:nvSpPr>
        <p:spPr>
          <a:xfrm>
            <a:off x="7442200" y="605472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</a:t>
            </a:r>
            <a:endParaRPr/>
          </a:p>
        </p:txBody>
      </p:sp>
      <p:sp>
        <p:nvSpPr>
          <p:cNvPr id="6611" name="Google Shape;6611;p121"/>
          <p:cNvSpPr txBox="1"/>
          <p:nvPr/>
        </p:nvSpPr>
        <p:spPr>
          <a:xfrm>
            <a:off x="7727950" y="605472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</a:t>
            </a:r>
            <a:endParaRPr/>
          </a:p>
        </p:txBody>
      </p:sp>
      <p:sp>
        <p:nvSpPr>
          <p:cNvPr id="6612" name="Google Shape;6612;p121"/>
          <p:cNvSpPr txBox="1"/>
          <p:nvPr/>
        </p:nvSpPr>
        <p:spPr>
          <a:xfrm>
            <a:off x="8021637" y="605472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</a:t>
            </a:r>
            <a:endParaRPr/>
          </a:p>
        </p:txBody>
      </p:sp>
      <p:sp>
        <p:nvSpPr>
          <p:cNvPr id="6613" name="Google Shape;6613;p121"/>
          <p:cNvSpPr txBox="1"/>
          <p:nvPr/>
        </p:nvSpPr>
        <p:spPr>
          <a:xfrm>
            <a:off x="8307387" y="605472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</a:t>
            </a:r>
            <a:endParaRPr/>
          </a:p>
        </p:txBody>
      </p:sp>
      <p:sp>
        <p:nvSpPr>
          <p:cNvPr id="6614" name="Google Shape;6614;p121"/>
          <p:cNvSpPr txBox="1"/>
          <p:nvPr/>
        </p:nvSpPr>
        <p:spPr>
          <a:xfrm>
            <a:off x="6588125" y="6262687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</a:t>
            </a:r>
            <a:endParaRPr/>
          </a:p>
        </p:txBody>
      </p:sp>
      <p:sp>
        <p:nvSpPr>
          <p:cNvPr id="6615" name="Google Shape;6615;p121"/>
          <p:cNvSpPr txBox="1"/>
          <p:nvPr/>
        </p:nvSpPr>
        <p:spPr>
          <a:xfrm>
            <a:off x="6873875" y="6262687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</a:t>
            </a:r>
            <a:endParaRPr/>
          </a:p>
        </p:txBody>
      </p:sp>
      <p:sp>
        <p:nvSpPr>
          <p:cNvPr id="6616" name="Google Shape;6616;p121"/>
          <p:cNvSpPr txBox="1"/>
          <p:nvPr/>
        </p:nvSpPr>
        <p:spPr>
          <a:xfrm>
            <a:off x="7158037" y="6262687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7</a:t>
            </a:r>
            <a:endParaRPr/>
          </a:p>
        </p:txBody>
      </p:sp>
      <p:sp>
        <p:nvSpPr>
          <p:cNvPr id="6617" name="Google Shape;6617;p121"/>
          <p:cNvSpPr txBox="1"/>
          <p:nvPr/>
        </p:nvSpPr>
        <p:spPr>
          <a:xfrm>
            <a:off x="7442200" y="6262687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8</a:t>
            </a:r>
            <a:endParaRPr/>
          </a:p>
        </p:txBody>
      </p:sp>
      <p:sp>
        <p:nvSpPr>
          <p:cNvPr id="6618" name="Google Shape;6618;p121"/>
          <p:cNvSpPr txBox="1"/>
          <p:nvPr/>
        </p:nvSpPr>
        <p:spPr>
          <a:xfrm>
            <a:off x="7727950" y="6262687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9</a:t>
            </a:r>
            <a:endParaRPr/>
          </a:p>
        </p:txBody>
      </p:sp>
      <p:sp>
        <p:nvSpPr>
          <p:cNvPr id="6619" name="Google Shape;6619;p121"/>
          <p:cNvSpPr txBox="1"/>
          <p:nvPr/>
        </p:nvSpPr>
        <p:spPr>
          <a:xfrm>
            <a:off x="7985125" y="6262687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10</a:t>
            </a:r>
            <a:endParaRPr/>
          </a:p>
        </p:txBody>
      </p:sp>
      <p:sp>
        <p:nvSpPr>
          <p:cNvPr id="6620" name="Google Shape;6620;p121"/>
          <p:cNvSpPr txBox="1"/>
          <p:nvPr/>
        </p:nvSpPr>
        <p:spPr>
          <a:xfrm>
            <a:off x="8269287" y="6262687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11</a:t>
            </a:r>
            <a:endParaRPr/>
          </a:p>
        </p:txBody>
      </p:sp>
      <p:sp>
        <p:nvSpPr>
          <p:cNvPr id="6621" name="Google Shape;6621;p121"/>
          <p:cNvSpPr txBox="1"/>
          <p:nvPr/>
        </p:nvSpPr>
        <p:spPr>
          <a:xfrm>
            <a:off x="9313862" y="5035550"/>
            <a:ext cx="23812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MON</a:t>
            </a:r>
            <a:endParaRPr/>
          </a:p>
        </p:txBody>
      </p:sp>
      <p:sp>
        <p:nvSpPr>
          <p:cNvPr id="6622" name="Google Shape;6622;p121"/>
          <p:cNvSpPr txBox="1"/>
          <p:nvPr/>
        </p:nvSpPr>
        <p:spPr>
          <a:xfrm>
            <a:off x="9628187" y="5035550"/>
            <a:ext cx="19050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TUE</a:t>
            </a:r>
            <a:endParaRPr/>
          </a:p>
        </p:txBody>
      </p:sp>
      <p:sp>
        <p:nvSpPr>
          <p:cNvPr id="6623" name="Google Shape;6623;p121"/>
          <p:cNvSpPr txBox="1"/>
          <p:nvPr/>
        </p:nvSpPr>
        <p:spPr>
          <a:xfrm>
            <a:off x="9893300" y="5035550"/>
            <a:ext cx="21907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WED</a:t>
            </a:r>
            <a:endParaRPr/>
          </a:p>
        </p:txBody>
      </p:sp>
      <p:sp>
        <p:nvSpPr>
          <p:cNvPr id="6624" name="Google Shape;6624;p121"/>
          <p:cNvSpPr txBox="1"/>
          <p:nvPr/>
        </p:nvSpPr>
        <p:spPr>
          <a:xfrm>
            <a:off x="10188575" y="5035550"/>
            <a:ext cx="20955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THU</a:t>
            </a:r>
            <a:endParaRPr/>
          </a:p>
        </p:txBody>
      </p:sp>
      <p:sp>
        <p:nvSpPr>
          <p:cNvPr id="6625" name="Google Shape;6625;p121"/>
          <p:cNvSpPr txBox="1"/>
          <p:nvPr/>
        </p:nvSpPr>
        <p:spPr>
          <a:xfrm>
            <a:off x="10501312" y="5035550"/>
            <a:ext cx="16192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FRI</a:t>
            </a:r>
            <a:endParaRPr/>
          </a:p>
        </p:txBody>
      </p:sp>
      <p:sp>
        <p:nvSpPr>
          <p:cNvPr id="6626" name="Google Shape;6626;p121"/>
          <p:cNvSpPr txBox="1"/>
          <p:nvPr/>
        </p:nvSpPr>
        <p:spPr>
          <a:xfrm>
            <a:off x="10775950" y="5035550"/>
            <a:ext cx="18097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SAT</a:t>
            </a:r>
            <a:endParaRPr/>
          </a:p>
        </p:txBody>
      </p:sp>
      <p:sp>
        <p:nvSpPr>
          <p:cNvPr id="6627" name="Google Shape;6627;p121"/>
          <p:cNvSpPr txBox="1"/>
          <p:nvPr/>
        </p:nvSpPr>
        <p:spPr>
          <a:xfrm>
            <a:off x="11052175" y="5035550"/>
            <a:ext cx="20955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lang="en-US" sz="6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SUN</a:t>
            </a:r>
            <a:endParaRPr/>
          </a:p>
        </p:txBody>
      </p:sp>
      <p:sp>
        <p:nvSpPr>
          <p:cNvPr id="6628" name="Google Shape;6628;p121"/>
          <p:cNvSpPr txBox="1"/>
          <p:nvPr/>
        </p:nvSpPr>
        <p:spPr>
          <a:xfrm>
            <a:off x="9351962" y="52165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29</a:t>
            </a:r>
            <a:endParaRPr/>
          </a:p>
        </p:txBody>
      </p:sp>
      <p:sp>
        <p:nvSpPr>
          <p:cNvPr id="6629" name="Google Shape;6629;p121"/>
          <p:cNvSpPr txBox="1"/>
          <p:nvPr/>
        </p:nvSpPr>
        <p:spPr>
          <a:xfrm>
            <a:off x="9637712" y="52165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30</a:t>
            </a:r>
            <a:endParaRPr/>
          </a:p>
        </p:txBody>
      </p:sp>
      <p:sp>
        <p:nvSpPr>
          <p:cNvPr id="6630" name="Google Shape;6630;p121"/>
          <p:cNvSpPr txBox="1"/>
          <p:nvPr/>
        </p:nvSpPr>
        <p:spPr>
          <a:xfrm>
            <a:off x="9931400" y="52165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31</a:t>
            </a:r>
            <a:endParaRPr/>
          </a:p>
        </p:txBody>
      </p:sp>
      <p:sp>
        <p:nvSpPr>
          <p:cNvPr id="6631" name="Google Shape;6631;p121"/>
          <p:cNvSpPr txBox="1"/>
          <p:nvPr/>
        </p:nvSpPr>
        <p:spPr>
          <a:xfrm>
            <a:off x="10244137" y="521652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</a:t>
            </a:r>
            <a:endParaRPr/>
          </a:p>
        </p:txBody>
      </p:sp>
      <p:sp>
        <p:nvSpPr>
          <p:cNvPr id="6632" name="Google Shape;6632;p121"/>
          <p:cNvSpPr txBox="1"/>
          <p:nvPr/>
        </p:nvSpPr>
        <p:spPr>
          <a:xfrm>
            <a:off x="10529887" y="521652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</a:t>
            </a:r>
            <a:endParaRPr/>
          </a:p>
        </p:txBody>
      </p:sp>
      <p:sp>
        <p:nvSpPr>
          <p:cNvPr id="6633" name="Google Shape;6633;p121"/>
          <p:cNvSpPr txBox="1"/>
          <p:nvPr/>
        </p:nvSpPr>
        <p:spPr>
          <a:xfrm>
            <a:off x="10823575" y="521652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</a:t>
            </a:r>
            <a:endParaRPr/>
          </a:p>
        </p:txBody>
      </p:sp>
      <p:sp>
        <p:nvSpPr>
          <p:cNvPr id="6634" name="Google Shape;6634;p121"/>
          <p:cNvSpPr txBox="1"/>
          <p:nvPr/>
        </p:nvSpPr>
        <p:spPr>
          <a:xfrm>
            <a:off x="11109325" y="521652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</a:t>
            </a:r>
            <a:endParaRPr/>
          </a:p>
        </p:txBody>
      </p:sp>
      <p:sp>
        <p:nvSpPr>
          <p:cNvPr id="6635" name="Google Shape;6635;p121"/>
          <p:cNvSpPr txBox="1"/>
          <p:nvPr/>
        </p:nvSpPr>
        <p:spPr>
          <a:xfrm>
            <a:off x="9390062" y="542607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</a:t>
            </a:r>
            <a:endParaRPr/>
          </a:p>
        </p:txBody>
      </p:sp>
      <p:sp>
        <p:nvSpPr>
          <p:cNvPr id="6636" name="Google Shape;6636;p121"/>
          <p:cNvSpPr txBox="1"/>
          <p:nvPr/>
        </p:nvSpPr>
        <p:spPr>
          <a:xfrm>
            <a:off x="9674225" y="542607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</a:t>
            </a:r>
            <a:endParaRPr/>
          </a:p>
        </p:txBody>
      </p:sp>
      <p:sp>
        <p:nvSpPr>
          <p:cNvPr id="6637" name="Google Shape;6637;p121"/>
          <p:cNvSpPr txBox="1"/>
          <p:nvPr/>
        </p:nvSpPr>
        <p:spPr>
          <a:xfrm>
            <a:off x="9959975" y="542607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7</a:t>
            </a:r>
            <a:endParaRPr/>
          </a:p>
        </p:txBody>
      </p:sp>
      <p:sp>
        <p:nvSpPr>
          <p:cNvPr id="6638" name="Google Shape;6638;p121"/>
          <p:cNvSpPr txBox="1"/>
          <p:nvPr/>
        </p:nvSpPr>
        <p:spPr>
          <a:xfrm>
            <a:off x="10244137" y="542607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8</a:t>
            </a:r>
            <a:endParaRPr/>
          </a:p>
        </p:txBody>
      </p:sp>
      <p:sp>
        <p:nvSpPr>
          <p:cNvPr id="6639" name="Google Shape;6639;p121"/>
          <p:cNvSpPr txBox="1"/>
          <p:nvPr/>
        </p:nvSpPr>
        <p:spPr>
          <a:xfrm>
            <a:off x="10529887" y="5426075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9</a:t>
            </a:r>
            <a:endParaRPr/>
          </a:p>
        </p:txBody>
      </p:sp>
      <p:sp>
        <p:nvSpPr>
          <p:cNvPr id="6640" name="Google Shape;6640;p121"/>
          <p:cNvSpPr txBox="1"/>
          <p:nvPr/>
        </p:nvSpPr>
        <p:spPr>
          <a:xfrm>
            <a:off x="10785475" y="542607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10</a:t>
            </a:r>
            <a:endParaRPr/>
          </a:p>
        </p:txBody>
      </p:sp>
      <p:sp>
        <p:nvSpPr>
          <p:cNvPr id="6641" name="Google Shape;6641;p121"/>
          <p:cNvSpPr txBox="1"/>
          <p:nvPr/>
        </p:nvSpPr>
        <p:spPr>
          <a:xfrm>
            <a:off x="11071225" y="542607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11</a:t>
            </a:r>
            <a:endParaRPr/>
          </a:p>
        </p:txBody>
      </p:sp>
      <p:sp>
        <p:nvSpPr>
          <p:cNvPr id="6642" name="Google Shape;6642;p121"/>
          <p:cNvSpPr txBox="1"/>
          <p:nvPr/>
        </p:nvSpPr>
        <p:spPr>
          <a:xfrm>
            <a:off x="9351962" y="56356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12</a:t>
            </a:r>
            <a:endParaRPr/>
          </a:p>
        </p:txBody>
      </p:sp>
      <p:sp>
        <p:nvSpPr>
          <p:cNvPr id="6643" name="Google Shape;6643;p121"/>
          <p:cNvSpPr txBox="1"/>
          <p:nvPr/>
        </p:nvSpPr>
        <p:spPr>
          <a:xfrm>
            <a:off x="9637712" y="56356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13</a:t>
            </a:r>
            <a:endParaRPr/>
          </a:p>
        </p:txBody>
      </p:sp>
      <p:sp>
        <p:nvSpPr>
          <p:cNvPr id="6644" name="Google Shape;6644;p121"/>
          <p:cNvSpPr txBox="1"/>
          <p:nvPr/>
        </p:nvSpPr>
        <p:spPr>
          <a:xfrm>
            <a:off x="9931400" y="56356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14</a:t>
            </a:r>
            <a:endParaRPr/>
          </a:p>
        </p:txBody>
      </p:sp>
      <p:sp>
        <p:nvSpPr>
          <p:cNvPr id="6645" name="Google Shape;6645;p121"/>
          <p:cNvSpPr txBox="1"/>
          <p:nvPr/>
        </p:nvSpPr>
        <p:spPr>
          <a:xfrm>
            <a:off x="10206037" y="56356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15</a:t>
            </a:r>
            <a:endParaRPr/>
          </a:p>
        </p:txBody>
      </p:sp>
      <p:sp>
        <p:nvSpPr>
          <p:cNvPr id="6646" name="Google Shape;6646;p121"/>
          <p:cNvSpPr txBox="1"/>
          <p:nvPr/>
        </p:nvSpPr>
        <p:spPr>
          <a:xfrm>
            <a:off x="10501312" y="56356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16</a:t>
            </a:r>
            <a:endParaRPr/>
          </a:p>
        </p:txBody>
      </p:sp>
      <p:sp>
        <p:nvSpPr>
          <p:cNvPr id="6647" name="Google Shape;6647;p121"/>
          <p:cNvSpPr txBox="1"/>
          <p:nvPr/>
        </p:nvSpPr>
        <p:spPr>
          <a:xfrm>
            <a:off x="10785475" y="56356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17</a:t>
            </a:r>
            <a:endParaRPr/>
          </a:p>
        </p:txBody>
      </p:sp>
      <p:sp>
        <p:nvSpPr>
          <p:cNvPr id="6648" name="Google Shape;6648;p121"/>
          <p:cNvSpPr txBox="1"/>
          <p:nvPr/>
        </p:nvSpPr>
        <p:spPr>
          <a:xfrm>
            <a:off x="11071225" y="5635625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18</a:t>
            </a:r>
            <a:endParaRPr/>
          </a:p>
        </p:txBody>
      </p:sp>
      <p:sp>
        <p:nvSpPr>
          <p:cNvPr id="6649" name="Google Shape;6649;p121"/>
          <p:cNvSpPr txBox="1"/>
          <p:nvPr/>
        </p:nvSpPr>
        <p:spPr>
          <a:xfrm>
            <a:off x="9351962" y="58547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19</a:t>
            </a:r>
            <a:endParaRPr/>
          </a:p>
        </p:txBody>
      </p:sp>
      <p:sp>
        <p:nvSpPr>
          <p:cNvPr id="6650" name="Google Shape;6650;p121"/>
          <p:cNvSpPr txBox="1"/>
          <p:nvPr/>
        </p:nvSpPr>
        <p:spPr>
          <a:xfrm>
            <a:off x="9637712" y="58547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20</a:t>
            </a:r>
            <a:endParaRPr/>
          </a:p>
        </p:txBody>
      </p:sp>
      <p:sp>
        <p:nvSpPr>
          <p:cNvPr id="6651" name="Google Shape;6651;p121"/>
          <p:cNvSpPr txBox="1"/>
          <p:nvPr/>
        </p:nvSpPr>
        <p:spPr>
          <a:xfrm>
            <a:off x="9931400" y="58547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21</a:t>
            </a:r>
            <a:endParaRPr/>
          </a:p>
        </p:txBody>
      </p:sp>
      <p:sp>
        <p:nvSpPr>
          <p:cNvPr id="6652" name="Google Shape;6652;p121"/>
          <p:cNvSpPr txBox="1"/>
          <p:nvPr/>
        </p:nvSpPr>
        <p:spPr>
          <a:xfrm>
            <a:off x="10206037" y="58547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22</a:t>
            </a:r>
            <a:endParaRPr/>
          </a:p>
        </p:txBody>
      </p:sp>
      <p:sp>
        <p:nvSpPr>
          <p:cNvPr id="6653" name="Google Shape;6653;p121"/>
          <p:cNvSpPr txBox="1"/>
          <p:nvPr/>
        </p:nvSpPr>
        <p:spPr>
          <a:xfrm>
            <a:off x="10501312" y="58547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23</a:t>
            </a:r>
            <a:endParaRPr/>
          </a:p>
        </p:txBody>
      </p:sp>
      <p:sp>
        <p:nvSpPr>
          <p:cNvPr id="6654" name="Google Shape;6654;p121"/>
          <p:cNvSpPr txBox="1"/>
          <p:nvPr/>
        </p:nvSpPr>
        <p:spPr>
          <a:xfrm>
            <a:off x="10785475" y="58547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24</a:t>
            </a:r>
            <a:endParaRPr/>
          </a:p>
        </p:txBody>
      </p:sp>
      <p:sp>
        <p:nvSpPr>
          <p:cNvPr id="6655" name="Google Shape;6655;p121"/>
          <p:cNvSpPr txBox="1"/>
          <p:nvPr/>
        </p:nvSpPr>
        <p:spPr>
          <a:xfrm>
            <a:off x="11071225" y="585470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25</a:t>
            </a:r>
            <a:endParaRPr/>
          </a:p>
        </p:txBody>
      </p:sp>
      <p:sp>
        <p:nvSpPr>
          <p:cNvPr id="6656" name="Google Shape;6656;p121"/>
          <p:cNvSpPr txBox="1"/>
          <p:nvPr/>
        </p:nvSpPr>
        <p:spPr>
          <a:xfrm>
            <a:off x="9351962" y="60642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26</a:t>
            </a:r>
            <a:endParaRPr/>
          </a:p>
        </p:txBody>
      </p:sp>
      <p:sp>
        <p:nvSpPr>
          <p:cNvPr id="6657" name="Google Shape;6657;p121"/>
          <p:cNvSpPr txBox="1"/>
          <p:nvPr/>
        </p:nvSpPr>
        <p:spPr>
          <a:xfrm>
            <a:off x="9637712" y="60642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27</a:t>
            </a:r>
            <a:endParaRPr/>
          </a:p>
        </p:txBody>
      </p:sp>
      <p:sp>
        <p:nvSpPr>
          <p:cNvPr id="6658" name="Google Shape;6658;p121"/>
          <p:cNvSpPr txBox="1"/>
          <p:nvPr/>
        </p:nvSpPr>
        <p:spPr>
          <a:xfrm>
            <a:off x="9931400" y="60642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28</a:t>
            </a:r>
            <a:endParaRPr/>
          </a:p>
        </p:txBody>
      </p:sp>
      <p:sp>
        <p:nvSpPr>
          <p:cNvPr id="6659" name="Google Shape;6659;p121"/>
          <p:cNvSpPr txBox="1"/>
          <p:nvPr/>
        </p:nvSpPr>
        <p:spPr>
          <a:xfrm>
            <a:off x="10206037" y="60642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29</a:t>
            </a:r>
            <a:endParaRPr/>
          </a:p>
        </p:txBody>
      </p:sp>
      <p:sp>
        <p:nvSpPr>
          <p:cNvPr id="6660" name="Google Shape;6660;p121"/>
          <p:cNvSpPr txBox="1"/>
          <p:nvPr/>
        </p:nvSpPr>
        <p:spPr>
          <a:xfrm>
            <a:off x="10501312" y="60642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30</a:t>
            </a:r>
            <a:endParaRPr/>
          </a:p>
        </p:txBody>
      </p:sp>
      <p:sp>
        <p:nvSpPr>
          <p:cNvPr id="6661" name="Google Shape;6661;p121"/>
          <p:cNvSpPr txBox="1"/>
          <p:nvPr/>
        </p:nvSpPr>
        <p:spPr>
          <a:xfrm>
            <a:off x="10785475" y="6064250"/>
            <a:ext cx="2000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31</a:t>
            </a:r>
            <a:endParaRPr/>
          </a:p>
        </p:txBody>
      </p:sp>
      <p:sp>
        <p:nvSpPr>
          <p:cNvPr id="6662" name="Google Shape;6662;p121"/>
          <p:cNvSpPr txBox="1"/>
          <p:nvPr/>
        </p:nvSpPr>
        <p:spPr>
          <a:xfrm>
            <a:off x="11109325" y="6064250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</a:t>
            </a:r>
            <a:endParaRPr/>
          </a:p>
        </p:txBody>
      </p:sp>
      <p:sp>
        <p:nvSpPr>
          <p:cNvPr id="6663" name="Google Shape;6663;p121"/>
          <p:cNvSpPr txBox="1"/>
          <p:nvPr/>
        </p:nvSpPr>
        <p:spPr>
          <a:xfrm>
            <a:off x="9390062" y="62722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</a:t>
            </a:r>
            <a:endParaRPr/>
          </a:p>
        </p:txBody>
      </p:sp>
      <p:sp>
        <p:nvSpPr>
          <p:cNvPr id="6664" name="Google Shape;6664;p121"/>
          <p:cNvSpPr txBox="1"/>
          <p:nvPr/>
        </p:nvSpPr>
        <p:spPr>
          <a:xfrm>
            <a:off x="9674225" y="62722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</a:t>
            </a:r>
            <a:endParaRPr/>
          </a:p>
        </p:txBody>
      </p:sp>
      <p:sp>
        <p:nvSpPr>
          <p:cNvPr id="6665" name="Google Shape;6665;p121"/>
          <p:cNvSpPr txBox="1"/>
          <p:nvPr/>
        </p:nvSpPr>
        <p:spPr>
          <a:xfrm>
            <a:off x="9959975" y="62722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</a:t>
            </a:r>
            <a:endParaRPr/>
          </a:p>
        </p:txBody>
      </p:sp>
      <p:sp>
        <p:nvSpPr>
          <p:cNvPr id="6666" name="Google Shape;6666;p121"/>
          <p:cNvSpPr txBox="1"/>
          <p:nvPr/>
        </p:nvSpPr>
        <p:spPr>
          <a:xfrm>
            <a:off x="10244137" y="62722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</a:t>
            </a:r>
            <a:endParaRPr/>
          </a:p>
        </p:txBody>
      </p:sp>
      <p:sp>
        <p:nvSpPr>
          <p:cNvPr id="6667" name="Google Shape;6667;p121"/>
          <p:cNvSpPr txBox="1"/>
          <p:nvPr/>
        </p:nvSpPr>
        <p:spPr>
          <a:xfrm>
            <a:off x="10529887" y="62722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</a:t>
            </a:r>
            <a:endParaRPr/>
          </a:p>
        </p:txBody>
      </p:sp>
      <p:sp>
        <p:nvSpPr>
          <p:cNvPr id="6668" name="Google Shape;6668;p121"/>
          <p:cNvSpPr txBox="1"/>
          <p:nvPr/>
        </p:nvSpPr>
        <p:spPr>
          <a:xfrm>
            <a:off x="10823575" y="62722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7</a:t>
            </a:r>
            <a:endParaRPr/>
          </a:p>
        </p:txBody>
      </p:sp>
      <p:sp>
        <p:nvSpPr>
          <p:cNvPr id="6669" name="Google Shape;6669;p121"/>
          <p:cNvSpPr txBox="1"/>
          <p:nvPr/>
        </p:nvSpPr>
        <p:spPr>
          <a:xfrm>
            <a:off x="11109325" y="6272212"/>
            <a:ext cx="1333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 SemiBold"/>
              <a:buNone/>
            </a:pPr>
            <a:r>
              <a:rPr lang="en-US" sz="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8</a:t>
            </a:r>
            <a:endParaRPr/>
          </a:p>
        </p:txBody>
      </p:sp>
      <p:sp>
        <p:nvSpPr>
          <p:cNvPr id="6670" name="Google Shape;6670;p121"/>
          <p:cNvSpPr txBox="1"/>
          <p:nvPr/>
        </p:nvSpPr>
        <p:spPr>
          <a:xfrm>
            <a:off x="11242675" y="107950"/>
            <a:ext cx="930275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</a:pPr>
            <a:r>
              <a:rPr lang="en-US" sz="24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2022</a:t>
            </a:r>
            <a:endParaRPr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3" name="Google Shape;8513;p137"/>
          <p:cNvSpPr/>
          <p:nvPr/>
        </p:nvSpPr>
        <p:spPr>
          <a:xfrm>
            <a:off x="7937" y="1587"/>
            <a:ext cx="12184062" cy="686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14" name="Google Shape;8514;p137"/>
          <p:cNvSpPr txBox="1"/>
          <p:nvPr/>
        </p:nvSpPr>
        <p:spPr>
          <a:xfrm>
            <a:off x="7937" y="1587"/>
            <a:ext cx="12174537" cy="6861175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15" name="Google Shape;8515;p137"/>
          <p:cNvSpPr/>
          <p:nvPr/>
        </p:nvSpPr>
        <p:spPr>
          <a:xfrm>
            <a:off x="844550" y="2651125"/>
            <a:ext cx="1560512" cy="1562100"/>
          </a:xfrm>
          <a:prstGeom prst="ellipse">
            <a:avLst/>
          </a:prstGeom>
          <a:solidFill>
            <a:srgbClr val="BCBA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16" name="Google Shape;8516;p137"/>
          <p:cNvSpPr/>
          <p:nvPr/>
        </p:nvSpPr>
        <p:spPr>
          <a:xfrm>
            <a:off x="2633662" y="2651125"/>
            <a:ext cx="1558925" cy="1562100"/>
          </a:xfrm>
          <a:prstGeom prst="ellipse">
            <a:avLst/>
          </a:prstGeom>
          <a:solidFill>
            <a:srgbClr val="BCBA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17" name="Google Shape;8517;p137"/>
          <p:cNvSpPr/>
          <p:nvPr/>
        </p:nvSpPr>
        <p:spPr>
          <a:xfrm>
            <a:off x="4421187" y="2651125"/>
            <a:ext cx="1560512" cy="1562100"/>
          </a:xfrm>
          <a:prstGeom prst="ellipse">
            <a:avLst/>
          </a:prstGeom>
          <a:solidFill>
            <a:srgbClr val="BCBA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18" name="Google Shape;8518;p137"/>
          <p:cNvSpPr/>
          <p:nvPr/>
        </p:nvSpPr>
        <p:spPr>
          <a:xfrm>
            <a:off x="6208712" y="2651125"/>
            <a:ext cx="1560512" cy="1562100"/>
          </a:xfrm>
          <a:prstGeom prst="ellipse">
            <a:avLst/>
          </a:prstGeom>
          <a:solidFill>
            <a:srgbClr val="BCBA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19" name="Google Shape;8519;p137"/>
          <p:cNvSpPr/>
          <p:nvPr/>
        </p:nvSpPr>
        <p:spPr>
          <a:xfrm>
            <a:off x="7997825" y="2651125"/>
            <a:ext cx="1558925" cy="1562100"/>
          </a:xfrm>
          <a:prstGeom prst="ellipse">
            <a:avLst/>
          </a:prstGeom>
          <a:solidFill>
            <a:srgbClr val="BCBA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20" name="Google Shape;8520;p137"/>
          <p:cNvSpPr/>
          <p:nvPr/>
        </p:nvSpPr>
        <p:spPr>
          <a:xfrm>
            <a:off x="9785350" y="2651125"/>
            <a:ext cx="1560512" cy="1562100"/>
          </a:xfrm>
          <a:prstGeom prst="ellipse">
            <a:avLst/>
          </a:prstGeom>
          <a:solidFill>
            <a:srgbClr val="BCBA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21" name="Google Shape;8521;p137"/>
          <p:cNvSpPr/>
          <p:nvPr/>
        </p:nvSpPr>
        <p:spPr>
          <a:xfrm>
            <a:off x="711200" y="2517775"/>
            <a:ext cx="1827212" cy="914400"/>
          </a:xfrm>
          <a:custGeom>
            <a:avLst/>
            <a:gdLst/>
            <a:ahLst/>
            <a:cxnLst/>
            <a:rect l="l" t="t" r="r" b="b"/>
            <a:pathLst>
              <a:path w="192" h="96" extrusionOk="0">
                <a:moveTo>
                  <a:pt x="192" y="96"/>
                </a:moveTo>
                <a:cubicBezTo>
                  <a:pt x="188" y="96"/>
                  <a:pt x="188" y="96"/>
                  <a:pt x="188" y="96"/>
                </a:cubicBezTo>
                <a:cubicBezTo>
                  <a:pt x="188" y="45"/>
                  <a:pt x="147" y="4"/>
                  <a:pt x="96" y="4"/>
                </a:cubicBezTo>
                <a:cubicBezTo>
                  <a:pt x="45" y="4"/>
                  <a:pt x="4" y="45"/>
                  <a:pt x="4" y="96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43"/>
                  <a:pt x="43" y="0"/>
                  <a:pt x="96" y="0"/>
                </a:cubicBezTo>
                <a:cubicBezTo>
                  <a:pt x="149" y="0"/>
                  <a:pt x="192" y="43"/>
                  <a:pt x="192" y="96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22" name="Google Shape;8522;p137"/>
          <p:cNvSpPr/>
          <p:nvPr/>
        </p:nvSpPr>
        <p:spPr>
          <a:xfrm>
            <a:off x="2500312" y="3432175"/>
            <a:ext cx="1825625" cy="914400"/>
          </a:xfrm>
          <a:custGeom>
            <a:avLst/>
            <a:gdLst/>
            <a:ahLst/>
            <a:cxnLst/>
            <a:rect l="l" t="t" r="r" b="b"/>
            <a:pathLst>
              <a:path w="192" h="96" extrusionOk="0">
                <a:moveTo>
                  <a:pt x="96" y="96"/>
                </a:moveTo>
                <a:cubicBezTo>
                  <a:pt x="43" y="96"/>
                  <a:pt x="0" y="53"/>
                  <a:pt x="0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51"/>
                  <a:pt x="45" y="92"/>
                  <a:pt x="96" y="92"/>
                </a:cubicBezTo>
                <a:cubicBezTo>
                  <a:pt x="147" y="92"/>
                  <a:pt x="188" y="51"/>
                  <a:pt x="188" y="0"/>
                </a:cubicBezTo>
                <a:cubicBezTo>
                  <a:pt x="192" y="0"/>
                  <a:pt x="192" y="0"/>
                  <a:pt x="192" y="0"/>
                </a:cubicBezTo>
                <a:cubicBezTo>
                  <a:pt x="192" y="53"/>
                  <a:pt x="149" y="96"/>
                  <a:pt x="96" y="96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23" name="Google Shape;8523;p137"/>
          <p:cNvSpPr/>
          <p:nvPr/>
        </p:nvSpPr>
        <p:spPr>
          <a:xfrm>
            <a:off x="4287837" y="2517775"/>
            <a:ext cx="1825625" cy="914400"/>
          </a:xfrm>
          <a:custGeom>
            <a:avLst/>
            <a:gdLst/>
            <a:ahLst/>
            <a:cxnLst/>
            <a:rect l="l" t="t" r="r" b="b"/>
            <a:pathLst>
              <a:path w="192" h="96" extrusionOk="0">
                <a:moveTo>
                  <a:pt x="192" y="96"/>
                </a:moveTo>
                <a:cubicBezTo>
                  <a:pt x="188" y="96"/>
                  <a:pt x="188" y="96"/>
                  <a:pt x="188" y="96"/>
                </a:cubicBezTo>
                <a:cubicBezTo>
                  <a:pt x="188" y="45"/>
                  <a:pt x="147" y="4"/>
                  <a:pt x="96" y="4"/>
                </a:cubicBezTo>
                <a:cubicBezTo>
                  <a:pt x="45" y="4"/>
                  <a:pt x="4" y="45"/>
                  <a:pt x="4" y="96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43"/>
                  <a:pt x="43" y="0"/>
                  <a:pt x="96" y="0"/>
                </a:cubicBezTo>
                <a:cubicBezTo>
                  <a:pt x="149" y="0"/>
                  <a:pt x="192" y="43"/>
                  <a:pt x="192" y="96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24" name="Google Shape;8524;p137"/>
          <p:cNvSpPr/>
          <p:nvPr/>
        </p:nvSpPr>
        <p:spPr>
          <a:xfrm>
            <a:off x="6075362" y="3432175"/>
            <a:ext cx="1827212" cy="914400"/>
          </a:xfrm>
          <a:custGeom>
            <a:avLst/>
            <a:gdLst/>
            <a:ahLst/>
            <a:cxnLst/>
            <a:rect l="l" t="t" r="r" b="b"/>
            <a:pathLst>
              <a:path w="192" h="96" extrusionOk="0">
                <a:moveTo>
                  <a:pt x="96" y="96"/>
                </a:moveTo>
                <a:cubicBezTo>
                  <a:pt x="43" y="96"/>
                  <a:pt x="0" y="53"/>
                  <a:pt x="0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51"/>
                  <a:pt x="45" y="92"/>
                  <a:pt x="96" y="92"/>
                </a:cubicBezTo>
                <a:cubicBezTo>
                  <a:pt x="147" y="92"/>
                  <a:pt x="188" y="51"/>
                  <a:pt x="188" y="0"/>
                </a:cubicBezTo>
                <a:cubicBezTo>
                  <a:pt x="192" y="0"/>
                  <a:pt x="192" y="0"/>
                  <a:pt x="192" y="0"/>
                </a:cubicBezTo>
                <a:cubicBezTo>
                  <a:pt x="192" y="53"/>
                  <a:pt x="149" y="96"/>
                  <a:pt x="96" y="96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25" name="Google Shape;8525;p137"/>
          <p:cNvSpPr/>
          <p:nvPr/>
        </p:nvSpPr>
        <p:spPr>
          <a:xfrm>
            <a:off x="7864475" y="2517775"/>
            <a:ext cx="1825625" cy="914400"/>
          </a:xfrm>
          <a:custGeom>
            <a:avLst/>
            <a:gdLst/>
            <a:ahLst/>
            <a:cxnLst/>
            <a:rect l="l" t="t" r="r" b="b"/>
            <a:pathLst>
              <a:path w="192" h="96" extrusionOk="0">
                <a:moveTo>
                  <a:pt x="192" y="96"/>
                </a:moveTo>
                <a:cubicBezTo>
                  <a:pt x="188" y="96"/>
                  <a:pt x="188" y="96"/>
                  <a:pt x="188" y="96"/>
                </a:cubicBezTo>
                <a:cubicBezTo>
                  <a:pt x="188" y="45"/>
                  <a:pt x="147" y="4"/>
                  <a:pt x="96" y="4"/>
                </a:cubicBezTo>
                <a:cubicBezTo>
                  <a:pt x="45" y="4"/>
                  <a:pt x="4" y="45"/>
                  <a:pt x="4" y="96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43"/>
                  <a:pt x="43" y="0"/>
                  <a:pt x="96" y="0"/>
                </a:cubicBezTo>
                <a:cubicBezTo>
                  <a:pt x="149" y="0"/>
                  <a:pt x="192" y="43"/>
                  <a:pt x="192" y="96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26" name="Google Shape;8526;p137"/>
          <p:cNvSpPr/>
          <p:nvPr/>
        </p:nvSpPr>
        <p:spPr>
          <a:xfrm>
            <a:off x="9652000" y="3432175"/>
            <a:ext cx="1827212" cy="914400"/>
          </a:xfrm>
          <a:custGeom>
            <a:avLst/>
            <a:gdLst/>
            <a:ahLst/>
            <a:cxnLst/>
            <a:rect l="l" t="t" r="r" b="b"/>
            <a:pathLst>
              <a:path w="192" h="96" extrusionOk="0">
                <a:moveTo>
                  <a:pt x="96" y="96"/>
                </a:moveTo>
                <a:cubicBezTo>
                  <a:pt x="43" y="96"/>
                  <a:pt x="0" y="53"/>
                  <a:pt x="0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51"/>
                  <a:pt x="45" y="92"/>
                  <a:pt x="96" y="92"/>
                </a:cubicBezTo>
                <a:cubicBezTo>
                  <a:pt x="147" y="92"/>
                  <a:pt x="188" y="51"/>
                  <a:pt x="188" y="0"/>
                </a:cubicBezTo>
                <a:cubicBezTo>
                  <a:pt x="192" y="0"/>
                  <a:pt x="192" y="0"/>
                  <a:pt x="192" y="0"/>
                </a:cubicBezTo>
                <a:cubicBezTo>
                  <a:pt x="192" y="53"/>
                  <a:pt x="149" y="96"/>
                  <a:pt x="96" y="96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27" name="Google Shape;8527;p137"/>
          <p:cNvSpPr/>
          <p:nvPr/>
        </p:nvSpPr>
        <p:spPr>
          <a:xfrm>
            <a:off x="6665912" y="3098800"/>
            <a:ext cx="646112" cy="657225"/>
          </a:xfrm>
          <a:custGeom>
            <a:avLst/>
            <a:gdLst/>
            <a:ahLst/>
            <a:cxnLst/>
            <a:rect l="l" t="t" r="r" b="b"/>
            <a:pathLst>
              <a:path w="68" h="69" extrusionOk="0">
                <a:moveTo>
                  <a:pt x="37" y="69"/>
                </a:moveTo>
                <a:cubicBezTo>
                  <a:pt x="31" y="69"/>
                  <a:pt x="31" y="69"/>
                  <a:pt x="31" y="69"/>
                </a:cubicBezTo>
                <a:cubicBezTo>
                  <a:pt x="29" y="69"/>
                  <a:pt x="28" y="68"/>
                  <a:pt x="28" y="66"/>
                </a:cubicBezTo>
                <a:cubicBezTo>
                  <a:pt x="27" y="60"/>
                  <a:pt x="27" y="60"/>
                  <a:pt x="27" y="60"/>
                </a:cubicBezTo>
                <a:cubicBezTo>
                  <a:pt x="27" y="59"/>
                  <a:pt x="26" y="59"/>
                  <a:pt x="26" y="59"/>
                </a:cubicBezTo>
                <a:cubicBezTo>
                  <a:pt x="25" y="59"/>
                  <a:pt x="23" y="58"/>
                  <a:pt x="22" y="57"/>
                </a:cubicBezTo>
                <a:cubicBezTo>
                  <a:pt x="22" y="57"/>
                  <a:pt x="22" y="57"/>
                  <a:pt x="21" y="57"/>
                </a:cubicBezTo>
                <a:cubicBezTo>
                  <a:pt x="16" y="61"/>
                  <a:pt x="16" y="61"/>
                  <a:pt x="16" y="61"/>
                </a:cubicBezTo>
                <a:cubicBezTo>
                  <a:pt x="15" y="62"/>
                  <a:pt x="13" y="62"/>
                  <a:pt x="12" y="61"/>
                </a:cubicBezTo>
                <a:cubicBezTo>
                  <a:pt x="7" y="56"/>
                  <a:pt x="7" y="56"/>
                  <a:pt x="7" y="56"/>
                </a:cubicBezTo>
                <a:cubicBezTo>
                  <a:pt x="6" y="55"/>
                  <a:pt x="6" y="54"/>
                  <a:pt x="7" y="53"/>
                </a:cubicBezTo>
                <a:cubicBezTo>
                  <a:pt x="11" y="47"/>
                  <a:pt x="11" y="47"/>
                  <a:pt x="11" y="47"/>
                </a:cubicBezTo>
                <a:cubicBezTo>
                  <a:pt x="11" y="47"/>
                  <a:pt x="11" y="46"/>
                  <a:pt x="11" y="46"/>
                </a:cubicBezTo>
                <a:cubicBezTo>
                  <a:pt x="10" y="45"/>
                  <a:pt x="10" y="44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2" y="41"/>
                  <a:pt x="2" y="41"/>
                  <a:pt x="2" y="41"/>
                </a:cubicBezTo>
                <a:cubicBezTo>
                  <a:pt x="1" y="41"/>
                  <a:pt x="0" y="39"/>
                  <a:pt x="0" y="38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0"/>
                  <a:pt x="1" y="28"/>
                  <a:pt x="2" y="28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10" y="25"/>
                  <a:pt x="10" y="24"/>
                  <a:pt x="11" y="23"/>
                </a:cubicBezTo>
                <a:cubicBezTo>
                  <a:pt x="11" y="22"/>
                  <a:pt x="11" y="22"/>
                  <a:pt x="11" y="22"/>
                </a:cubicBezTo>
                <a:cubicBezTo>
                  <a:pt x="7" y="16"/>
                  <a:pt x="7" y="16"/>
                  <a:pt x="7" y="16"/>
                </a:cubicBezTo>
                <a:cubicBezTo>
                  <a:pt x="6" y="15"/>
                  <a:pt x="6" y="14"/>
                  <a:pt x="7" y="12"/>
                </a:cubicBezTo>
                <a:cubicBezTo>
                  <a:pt x="12" y="8"/>
                  <a:pt x="12" y="8"/>
                  <a:pt x="12" y="8"/>
                </a:cubicBezTo>
                <a:cubicBezTo>
                  <a:pt x="13" y="7"/>
                  <a:pt x="15" y="7"/>
                  <a:pt x="16" y="7"/>
                </a:cubicBezTo>
                <a:cubicBezTo>
                  <a:pt x="21" y="11"/>
                  <a:pt x="21" y="11"/>
                  <a:pt x="21" y="11"/>
                </a:cubicBezTo>
                <a:cubicBezTo>
                  <a:pt x="22" y="12"/>
                  <a:pt x="22" y="12"/>
                  <a:pt x="22" y="12"/>
                </a:cubicBezTo>
                <a:cubicBezTo>
                  <a:pt x="23" y="11"/>
                  <a:pt x="25" y="10"/>
                  <a:pt x="26" y="10"/>
                </a:cubicBezTo>
                <a:cubicBezTo>
                  <a:pt x="26" y="10"/>
                  <a:pt x="27" y="10"/>
                  <a:pt x="27" y="9"/>
                </a:cubicBezTo>
                <a:cubicBezTo>
                  <a:pt x="28" y="3"/>
                  <a:pt x="28" y="3"/>
                  <a:pt x="28" y="3"/>
                </a:cubicBezTo>
                <a:cubicBezTo>
                  <a:pt x="28" y="1"/>
                  <a:pt x="29" y="0"/>
                  <a:pt x="31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0" y="1"/>
                  <a:pt x="40" y="3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10"/>
                  <a:pt x="42" y="10"/>
                  <a:pt x="42" y="10"/>
                </a:cubicBezTo>
                <a:cubicBezTo>
                  <a:pt x="43" y="10"/>
                  <a:pt x="45" y="11"/>
                  <a:pt x="46" y="12"/>
                </a:cubicBezTo>
                <a:cubicBezTo>
                  <a:pt x="46" y="12"/>
                  <a:pt x="46" y="12"/>
                  <a:pt x="47" y="11"/>
                </a:cubicBezTo>
                <a:cubicBezTo>
                  <a:pt x="52" y="7"/>
                  <a:pt x="52" y="7"/>
                  <a:pt x="52" y="7"/>
                </a:cubicBezTo>
                <a:cubicBezTo>
                  <a:pt x="53" y="7"/>
                  <a:pt x="55" y="7"/>
                  <a:pt x="56" y="8"/>
                </a:cubicBezTo>
                <a:cubicBezTo>
                  <a:pt x="61" y="12"/>
                  <a:pt x="61" y="12"/>
                  <a:pt x="61" y="12"/>
                </a:cubicBezTo>
                <a:cubicBezTo>
                  <a:pt x="62" y="14"/>
                  <a:pt x="62" y="15"/>
                  <a:pt x="61" y="16"/>
                </a:cubicBezTo>
                <a:cubicBezTo>
                  <a:pt x="57" y="22"/>
                  <a:pt x="57" y="22"/>
                  <a:pt x="57" y="22"/>
                </a:cubicBezTo>
                <a:cubicBezTo>
                  <a:pt x="57" y="22"/>
                  <a:pt x="57" y="22"/>
                  <a:pt x="57" y="23"/>
                </a:cubicBezTo>
                <a:cubicBezTo>
                  <a:pt x="58" y="24"/>
                  <a:pt x="58" y="25"/>
                  <a:pt x="59" y="27"/>
                </a:cubicBezTo>
                <a:cubicBezTo>
                  <a:pt x="59" y="27"/>
                  <a:pt x="59" y="27"/>
                  <a:pt x="59" y="27"/>
                </a:cubicBezTo>
                <a:cubicBezTo>
                  <a:pt x="66" y="28"/>
                  <a:pt x="66" y="28"/>
                  <a:pt x="66" y="28"/>
                </a:cubicBezTo>
                <a:cubicBezTo>
                  <a:pt x="66" y="28"/>
                  <a:pt x="66" y="28"/>
                  <a:pt x="66" y="28"/>
                </a:cubicBezTo>
                <a:cubicBezTo>
                  <a:pt x="67" y="28"/>
                  <a:pt x="68" y="30"/>
                  <a:pt x="68" y="31"/>
                </a:cubicBezTo>
                <a:cubicBezTo>
                  <a:pt x="68" y="38"/>
                  <a:pt x="68" y="38"/>
                  <a:pt x="68" y="38"/>
                </a:cubicBezTo>
                <a:cubicBezTo>
                  <a:pt x="68" y="39"/>
                  <a:pt x="67" y="41"/>
                  <a:pt x="66" y="41"/>
                </a:cubicBezTo>
                <a:cubicBezTo>
                  <a:pt x="59" y="42"/>
                  <a:pt x="59" y="42"/>
                  <a:pt x="59" y="42"/>
                </a:cubicBezTo>
                <a:cubicBezTo>
                  <a:pt x="59" y="42"/>
                  <a:pt x="59" y="42"/>
                  <a:pt x="59" y="42"/>
                </a:cubicBezTo>
                <a:cubicBezTo>
                  <a:pt x="58" y="44"/>
                  <a:pt x="58" y="45"/>
                  <a:pt x="57" y="46"/>
                </a:cubicBezTo>
                <a:cubicBezTo>
                  <a:pt x="57" y="46"/>
                  <a:pt x="57" y="47"/>
                  <a:pt x="57" y="47"/>
                </a:cubicBezTo>
                <a:cubicBezTo>
                  <a:pt x="61" y="53"/>
                  <a:pt x="61" y="53"/>
                  <a:pt x="61" y="53"/>
                </a:cubicBezTo>
                <a:cubicBezTo>
                  <a:pt x="62" y="54"/>
                  <a:pt x="62" y="55"/>
                  <a:pt x="61" y="56"/>
                </a:cubicBezTo>
                <a:cubicBezTo>
                  <a:pt x="56" y="61"/>
                  <a:pt x="56" y="61"/>
                  <a:pt x="56" y="61"/>
                </a:cubicBezTo>
                <a:cubicBezTo>
                  <a:pt x="55" y="62"/>
                  <a:pt x="53" y="62"/>
                  <a:pt x="52" y="61"/>
                </a:cubicBezTo>
                <a:cubicBezTo>
                  <a:pt x="47" y="57"/>
                  <a:pt x="47" y="57"/>
                  <a:pt x="47" y="57"/>
                </a:cubicBezTo>
                <a:cubicBezTo>
                  <a:pt x="46" y="57"/>
                  <a:pt x="46" y="57"/>
                  <a:pt x="46" y="57"/>
                </a:cubicBezTo>
                <a:cubicBezTo>
                  <a:pt x="45" y="58"/>
                  <a:pt x="43" y="59"/>
                  <a:pt x="42" y="59"/>
                </a:cubicBezTo>
                <a:cubicBezTo>
                  <a:pt x="42" y="59"/>
                  <a:pt x="41" y="59"/>
                  <a:pt x="41" y="60"/>
                </a:cubicBezTo>
                <a:cubicBezTo>
                  <a:pt x="40" y="66"/>
                  <a:pt x="40" y="66"/>
                  <a:pt x="40" y="66"/>
                </a:cubicBezTo>
                <a:cubicBezTo>
                  <a:pt x="40" y="68"/>
                  <a:pt x="39" y="69"/>
                  <a:pt x="37" y="69"/>
                </a:cubicBezTo>
                <a:close/>
                <a:moveTo>
                  <a:pt x="31" y="66"/>
                </a:moveTo>
                <a:cubicBezTo>
                  <a:pt x="37" y="66"/>
                  <a:pt x="37" y="66"/>
                  <a:pt x="37" y="66"/>
                </a:cubicBezTo>
                <a:cubicBezTo>
                  <a:pt x="38" y="59"/>
                  <a:pt x="38" y="59"/>
                  <a:pt x="38" y="59"/>
                </a:cubicBezTo>
                <a:cubicBezTo>
                  <a:pt x="38" y="58"/>
                  <a:pt x="39" y="56"/>
                  <a:pt x="41" y="56"/>
                </a:cubicBezTo>
                <a:cubicBezTo>
                  <a:pt x="42" y="56"/>
                  <a:pt x="43" y="55"/>
                  <a:pt x="44" y="55"/>
                </a:cubicBezTo>
                <a:cubicBezTo>
                  <a:pt x="46" y="54"/>
                  <a:pt x="47" y="54"/>
                  <a:pt x="48" y="55"/>
                </a:cubicBezTo>
                <a:cubicBezTo>
                  <a:pt x="54" y="59"/>
                  <a:pt x="54" y="59"/>
                  <a:pt x="54" y="59"/>
                </a:cubicBezTo>
                <a:cubicBezTo>
                  <a:pt x="58" y="54"/>
                  <a:pt x="58" y="54"/>
                  <a:pt x="58" y="54"/>
                </a:cubicBezTo>
                <a:cubicBezTo>
                  <a:pt x="54" y="49"/>
                  <a:pt x="54" y="49"/>
                  <a:pt x="54" y="49"/>
                </a:cubicBezTo>
                <a:cubicBezTo>
                  <a:pt x="54" y="48"/>
                  <a:pt x="53" y="46"/>
                  <a:pt x="54" y="45"/>
                </a:cubicBezTo>
                <a:cubicBezTo>
                  <a:pt x="55" y="44"/>
                  <a:pt x="55" y="43"/>
                  <a:pt x="56" y="41"/>
                </a:cubicBezTo>
                <a:cubicBezTo>
                  <a:pt x="56" y="40"/>
                  <a:pt x="57" y="39"/>
                  <a:pt x="59" y="39"/>
                </a:cubicBezTo>
                <a:cubicBezTo>
                  <a:pt x="65" y="38"/>
                  <a:pt x="65" y="38"/>
                  <a:pt x="65" y="38"/>
                </a:cubicBezTo>
                <a:cubicBezTo>
                  <a:pt x="65" y="31"/>
                  <a:pt x="65" y="31"/>
                  <a:pt x="65" y="31"/>
                </a:cubicBezTo>
                <a:cubicBezTo>
                  <a:pt x="59" y="30"/>
                  <a:pt x="59" y="30"/>
                  <a:pt x="59" y="30"/>
                </a:cubicBezTo>
                <a:cubicBezTo>
                  <a:pt x="57" y="30"/>
                  <a:pt x="56" y="29"/>
                  <a:pt x="56" y="27"/>
                </a:cubicBezTo>
                <a:cubicBezTo>
                  <a:pt x="55" y="26"/>
                  <a:pt x="55" y="25"/>
                  <a:pt x="54" y="24"/>
                </a:cubicBezTo>
                <a:cubicBezTo>
                  <a:pt x="53" y="23"/>
                  <a:pt x="54" y="21"/>
                  <a:pt x="54" y="20"/>
                </a:cubicBezTo>
                <a:cubicBezTo>
                  <a:pt x="58" y="15"/>
                  <a:pt x="58" y="15"/>
                  <a:pt x="58" y="15"/>
                </a:cubicBezTo>
                <a:cubicBezTo>
                  <a:pt x="54" y="10"/>
                  <a:pt x="54" y="10"/>
                  <a:pt x="54" y="10"/>
                </a:cubicBezTo>
                <a:cubicBezTo>
                  <a:pt x="48" y="14"/>
                  <a:pt x="48" y="14"/>
                  <a:pt x="48" y="14"/>
                </a:cubicBezTo>
                <a:cubicBezTo>
                  <a:pt x="47" y="15"/>
                  <a:pt x="46" y="15"/>
                  <a:pt x="44" y="14"/>
                </a:cubicBezTo>
                <a:cubicBezTo>
                  <a:pt x="43" y="14"/>
                  <a:pt x="42" y="13"/>
                  <a:pt x="41" y="13"/>
                </a:cubicBezTo>
                <a:cubicBezTo>
                  <a:pt x="39" y="12"/>
                  <a:pt x="38" y="11"/>
                  <a:pt x="38" y="10"/>
                </a:cubicBezTo>
                <a:cubicBezTo>
                  <a:pt x="37" y="3"/>
                  <a:pt x="37" y="3"/>
                  <a:pt x="37" y="3"/>
                </a:cubicBezTo>
                <a:cubicBezTo>
                  <a:pt x="31" y="3"/>
                  <a:pt x="31" y="3"/>
                  <a:pt x="31" y="3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1"/>
                  <a:pt x="29" y="12"/>
                  <a:pt x="27" y="13"/>
                </a:cubicBezTo>
                <a:cubicBezTo>
                  <a:pt x="26" y="13"/>
                  <a:pt x="25" y="14"/>
                  <a:pt x="24" y="14"/>
                </a:cubicBezTo>
                <a:cubicBezTo>
                  <a:pt x="22" y="15"/>
                  <a:pt x="21" y="15"/>
                  <a:pt x="20" y="14"/>
                </a:cubicBezTo>
                <a:cubicBezTo>
                  <a:pt x="14" y="10"/>
                  <a:pt x="14" y="10"/>
                  <a:pt x="14" y="10"/>
                </a:cubicBezTo>
                <a:cubicBezTo>
                  <a:pt x="10" y="15"/>
                  <a:pt x="10" y="15"/>
                  <a:pt x="10" y="15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1"/>
                  <a:pt x="15" y="23"/>
                  <a:pt x="14" y="24"/>
                </a:cubicBezTo>
                <a:cubicBezTo>
                  <a:pt x="13" y="25"/>
                  <a:pt x="13" y="26"/>
                  <a:pt x="12" y="27"/>
                </a:cubicBezTo>
                <a:cubicBezTo>
                  <a:pt x="12" y="29"/>
                  <a:pt x="11" y="30"/>
                  <a:pt x="9" y="30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38"/>
                  <a:pt x="3" y="38"/>
                  <a:pt x="3" y="38"/>
                </a:cubicBezTo>
                <a:cubicBezTo>
                  <a:pt x="9" y="39"/>
                  <a:pt x="9" y="39"/>
                  <a:pt x="9" y="39"/>
                </a:cubicBezTo>
                <a:cubicBezTo>
                  <a:pt x="11" y="39"/>
                  <a:pt x="12" y="40"/>
                  <a:pt x="12" y="41"/>
                </a:cubicBezTo>
                <a:cubicBezTo>
                  <a:pt x="13" y="43"/>
                  <a:pt x="13" y="44"/>
                  <a:pt x="14" y="45"/>
                </a:cubicBezTo>
                <a:cubicBezTo>
                  <a:pt x="15" y="46"/>
                  <a:pt x="14" y="48"/>
                  <a:pt x="14" y="49"/>
                </a:cubicBezTo>
                <a:cubicBezTo>
                  <a:pt x="10" y="54"/>
                  <a:pt x="10" y="54"/>
                  <a:pt x="10" y="54"/>
                </a:cubicBezTo>
                <a:cubicBezTo>
                  <a:pt x="14" y="59"/>
                  <a:pt x="14" y="59"/>
                  <a:pt x="14" y="59"/>
                </a:cubicBezTo>
                <a:cubicBezTo>
                  <a:pt x="20" y="55"/>
                  <a:pt x="20" y="55"/>
                  <a:pt x="20" y="55"/>
                </a:cubicBezTo>
                <a:cubicBezTo>
                  <a:pt x="21" y="54"/>
                  <a:pt x="22" y="54"/>
                  <a:pt x="24" y="55"/>
                </a:cubicBezTo>
                <a:cubicBezTo>
                  <a:pt x="25" y="55"/>
                  <a:pt x="26" y="56"/>
                  <a:pt x="27" y="56"/>
                </a:cubicBezTo>
                <a:cubicBezTo>
                  <a:pt x="29" y="56"/>
                  <a:pt x="30" y="58"/>
                  <a:pt x="30" y="59"/>
                </a:cubicBezTo>
                <a:lnTo>
                  <a:pt x="31" y="66"/>
                </a:lnTo>
                <a:close/>
                <a:moveTo>
                  <a:pt x="10" y="54"/>
                </a:moveTo>
                <a:cubicBezTo>
                  <a:pt x="10" y="54"/>
                  <a:pt x="10" y="54"/>
                  <a:pt x="10" y="54"/>
                </a:cubicBezTo>
                <a:cubicBezTo>
                  <a:pt x="10" y="54"/>
                  <a:pt x="10" y="54"/>
                  <a:pt x="10" y="54"/>
                </a:cubicBezTo>
                <a:close/>
                <a:moveTo>
                  <a:pt x="58" y="54"/>
                </a:moveTo>
                <a:cubicBezTo>
                  <a:pt x="58" y="54"/>
                  <a:pt x="58" y="54"/>
                  <a:pt x="58" y="54"/>
                </a:cubicBezTo>
                <a:close/>
                <a:moveTo>
                  <a:pt x="65" y="38"/>
                </a:moveTo>
                <a:cubicBezTo>
                  <a:pt x="65" y="38"/>
                  <a:pt x="65" y="38"/>
                  <a:pt x="65" y="38"/>
                </a:cubicBezTo>
                <a:close/>
                <a:moveTo>
                  <a:pt x="3" y="38"/>
                </a:moveTo>
                <a:cubicBezTo>
                  <a:pt x="3" y="38"/>
                  <a:pt x="3" y="38"/>
                  <a:pt x="3" y="38"/>
                </a:cubicBezTo>
                <a:close/>
                <a:moveTo>
                  <a:pt x="65" y="38"/>
                </a:moveTo>
                <a:cubicBezTo>
                  <a:pt x="65" y="38"/>
                  <a:pt x="65" y="38"/>
                  <a:pt x="65" y="38"/>
                </a:cubicBezTo>
                <a:close/>
                <a:moveTo>
                  <a:pt x="3" y="38"/>
                </a:moveTo>
                <a:cubicBezTo>
                  <a:pt x="3" y="38"/>
                  <a:pt x="3" y="38"/>
                  <a:pt x="3" y="38"/>
                </a:cubicBezTo>
                <a:cubicBezTo>
                  <a:pt x="3" y="38"/>
                  <a:pt x="3" y="38"/>
                  <a:pt x="3" y="38"/>
                </a:cubicBezTo>
                <a:close/>
                <a:moveTo>
                  <a:pt x="54" y="10"/>
                </a:moveTo>
                <a:cubicBezTo>
                  <a:pt x="54" y="10"/>
                  <a:pt x="54" y="10"/>
                  <a:pt x="54" y="10"/>
                </a:cubicBezTo>
                <a:cubicBezTo>
                  <a:pt x="54" y="10"/>
                  <a:pt x="54" y="10"/>
                  <a:pt x="54" y="10"/>
                </a:cubicBezTo>
                <a:close/>
                <a:moveTo>
                  <a:pt x="54" y="10"/>
                </a:moveTo>
                <a:cubicBezTo>
                  <a:pt x="54" y="10"/>
                  <a:pt x="54" y="10"/>
                  <a:pt x="54" y="10"/>
                </a:cubicBezTo>
                <a:close/>
                <a:moveTo>
                  <a:pt x="34" y="48"/>
                </a:moveTo>
                <a:cubicBezTo>
                  <a:pt x="30" y="48"/>
                  <a:pt x="27" y="47"/>
                  <a:pt x="24" y="44"/>
                </a:cubicBezTo>
                <a:cubicBezTo>
                  <a:pt x="21" y="41"/>
                  <a:pt x="20" y="36"/>
                  <a:pt x="21" y="31"/>
                </a:cubicBezTo>
                <a:cubicBezTo>
                  <a:pt x="22" y="26"/>
                  <a:pt x="26" y="22"/>
                  <a:pt x="31" y="21"/>
                </a:cubicBezTo>
                <a:cubicBezTo>
                  <a:pt x="36" y="20"/>
                  <a:pt x="40" y="21"/>
                  <a:pt x="44" y="25"/>
                </a:cubicBezTo>
                <a:cubicBezTo>
                  <a:pt x="47" y="28"/>
                  <a:pt x="48" y="33"/>
                  <a:pt x="47" y="38"/>
                </a:cubicBezTo>
                <a:cubicBezTo>
                  <a:pt x="46" y="43"/>
                  <a:pt x="42" y="47"/>
                  <a:pt x="37" y="48"/>
                </a:cubicBezTo>
                <a:cubicBezTo>
                  <a:pt x="36" y="48"/>
                  <a:pt x="35" y="48"/>
                  <a:pt x="34" y="48"/>
                </a:cubicBezTo>
                <a:close/>
                <a:moveTo>
                  <a:pt x="34" y="24"/>
                </a:moveTo>
                <a:cubicBezTo>
                  <a:pt x="33" y="24"/>
                  <a:pt x="32" y="24"/>
                  <a:pt x="32" y="24"/>
                </a:cubicBezTo>
                <a:cubicBezTo>
                  <a:pt x="28" y="25"/>
                  <a:pt x="25" y="28"/>
                  <a:pt x="24" y="32"/>
                </a:cubicBezTo>
                <a:cubicBezTo>
                  <a:pt x="23" y="36"/>
                  <a:pt x="24" y="39"/>
                  <a:pt x="27" y="42"/>
                </a:cubicBezTo>
                <a:cubicBezTo>
                  <a:pt x="29" y="44"/>
                  <a:pt x="33" y="46"/>
                  <a:pt x="36" y="45"/>
                </a:cubicBezTo>
                <a:cubicBezTo>
                  <a:pt x="36" y="45"/>
                  <a:pt x="36" y="45"/>
                  <a:pt x="36" y="45"/>
                </a:cubicBezTo>
                <a:cubicBezTo>
                  <a:pt x="40" y="44"/>
                  <a:pt x="43" y="41"/>
                  <a:pt x="44" y="37"/>
                </a:cubicBezTo>
                <a:cubicBezTo>
                  <a:pt x="45" y="33"/>
                  <a:pt x="44" y="30"/>
                  <a:pt x="41" y="27"/>
                </a:cubicBezTo>
                <a:cubicBezTo>
                  <a:pt x="39" y="25"/>
                  <a:pt x="37" y="24"/>
                  <a:pt x="34" y="24"/>
                </a:cubicBezTo>
                <a:close/>
              </a:path>
            </a:pathLst>
          </a:cu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28" name="Google Shape;8528;p137"/>
          <p:cNvSpPr/>
          <p:nvPr/>
        </p:nvSpPr>
        <p:spPr>
          <a:xfrm>
            <a:off x="8396287" y="3194050"/>
            <a:ext cx="762000" cy="476250"/>
          </a:xfrm>
          <a:custGeom>
            <a:avLst/>
            <a:gdLst/>
            <a:ahLst/>
            <a:cxnLst/>
            <a:rect l="l" t="t" r="r" b="b"/>
            <a:pathLst>
              <a:path w="80" h="50" extrusionOk="0">
                <a:moveTo>
                  <a:pt x="70" y="50"/>
                </a:moveTo>
                <a:cubicBezTo>
                  <a:pt x="10" y="50"/>
                  <a:pt x="10" y="50"/>
                  <a:pt x="10" y="50"/>
                </a:cubicBezTo>
                <a:cubicBezTo>
                  <a:pt x="4" y="50"/>
                  <a:pt x="0" y="46"/>
                  <a:pt x="0" y="4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4" y="0"/>
                  <a:pt x="10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76" y="0"/>
                  <a:pt x="80" y="4"/>
                  <a:pt x="80" y="10"/>
                </a:cubicBezTo>
                <a:cubicBezTo>
                  <a:pt x="80" y="40"/>
                  <a:pt x="80" y="40"/>
                  <a:pt x="80" y="40"/>
                </a:cubicBezTo>
                <a:cubicBezTo>
                  <a:pt x="80" y="46"/>
                  <a:pt x="76" y="50"/>
                  <a:pt x="70" y="50"/>
                </a:cubicBezTo>
                <a:close/>
                <a:moveTo>
                  <a:pt x="10" y="3"/>
                </a:moveTo>
                <a:cubicBezTo>
                  <a:pt x="6" y="3"/>
                  <a:pt x="3" y="6"/>
                  <a:pt x="3" y="1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4"/>
                  <a:pt x="6" y="47"/>
                  <a:pt x="10" y="47"/>
                </a:cubicBezTo>
                <a:cubicBezTo>
                  <a:pt x="70" y="47"/>
                  <a:pt x="70" y="47"/>
                  <a:pt x="70" y="47"/>
                </a:cubicBezTo>
                <a:cubicBezTo>
                  <a:pt x="74" y="47"/>
                  <a:pt x="77" y="44"/>
                  <a:pt x="77" y="40"/>
                </a:cubicBezTo>
                <a:cubicBezTo>
                  <a:pt x="77" y="10"/>
                  <a:pt x="77" y="10"/>
                  <a:pt x="77" y="10"/>
                </a:cubicBezTo>
                <a:cubicBezTo>
                  <a:pt x="77" y="6"/>
                  <a:pt x="74" y="3"/>
                  <a:pt x="70" y="3"/>
                </a:cubicBezTo>
                <a:lnTo>
                  <a:pt x="10" y="3"/>
                </a:lnTo>
                <a:close/>
                <a:moveTo>
                  <a:pt x="69" y="42"/>
                </a:moveTo>
                <a:cubicBezTo>
                  <a:pt x="68" y="42"/>
                  <a:pt x="68" y="42"/>
                  <a:pt x="68" y="42"/>
                </a:cubicBezTo>
                <a:cubicBezTo>
                  <a:pt x="50" y="27"/>
                  <a:pt x="50" y="27"/>
                  <a:pt x="50" y="27"/>
                </a:cubicBezTo>
                <a:cubicBezTo>
                  <a:pt x="41" y="35"/>
                  <a:pt x="41" y="35"/>
                  <a:pt x="41" y="35"/>
                </a:cubicBezTo>
                <a:cubicBezTo>
                  <a:pt x="40" y="35"/>
                  <a:pt x="40" y="35"/>
                  <a:pt x="39" y="35"/>
                </a:cubicBezTo>
                <a:cubicBezTo>
                  <a:pt x="30" y="27"/>
                  <a:pt x="30" y="27"/>
                  <a:pt x="30" y="27"/>
                </a:cubicBezTo>
                <a:cubicBezTo>
                  <a:pt x="12" y="42"/>
                  <a:pt x="12" y="42"/>
                  <a:pt x="12" y="42"/>
                </a:cubicBezTo>
                <a:cubicBezTo>
                  <a:pt x="11" y="43"/>
                  <a:pt x="10" y="43"/>
                  <a:pt x="10" y="42"/>
                </a:cubicBezTo>
                <a:cubicBezTo>
                  <a:pt x="9" y="41"/>
                  <a:pt x="9" y="40"/>
                  <a:pt x="10" y="40"/>
                </a:cubicBezTo>
                <a:cubicBezTo>
                  <a:pt x="27" y="25"/>
                  <a:pt x="27" y="25"/>
                  <a:pt x="27" y="25"/>
                </a:cubicBezTo>
                <a:cubicBezTo>
                  <a:pt x="10" y="12"/>
                  <a:pt x="10" y="12"/>
                  <a:pt x="10" y="12"/>
                </a:cubicBezTo>
                <a:cubicBezTo>
                  <a:pt x="9" y="11"/>
                  <a:pt x="9" y="10"/>
                  <a:pt x="10" y="10"/>
                </a:cubicBezTo>
                <a:cubicBezTo>
                  <a:pt x="10" y="9"/>
                  <a:pt x="11" y="9"/>
                  <a:pt x="12" y="9"/>
                </a:cubicBezTo>
                <a:cubicBezTo>
                  <a:pt x="40" y="31"/>
                  <a:pt x="40" y="31"/>
                  <a:pt x="40" y="31"/>
                </a:cubicBezTo>
                <a:cubicBezTo>
                  <a:pt x="68" y="9"/>
                  <a:pt x="68" y="9"/>
                  <a:pt x="68" y="9"/>
                </a:cubicBezTo>
                <a:cubicBezTo>
                  <a:pt x="69" y="9"/>
                  <a:pt x="70" y="9"/>
                  <a:pt x="70" y="10"/>
                </a:cubicBezTo>
                <a:cubicBezTo>
                  <a:pt x="71" y="10"/>
                  <a:pt x="70" y="11"/>
                  <a:pt x="70" y="12"/>
                </a:cubicBezTo>
                <a:cubicBezTo>
                  <a:pt x="53" y="25"/>
                  <a:pt x="53" y="25"/>
                  <a:pt x="53" y="25"/>
                </a:cubicBezTo>
                <a:cubicBezTo>
                  <a:pt x="70" y="40"/>
                  <a:pt x="70" y="40"/>
                  <a:pt x="70" y="40"/>
                </a:cubicBezTo>
                <a:cubicBezTo>
                  <a:pt x="70" y="40"/>
                  <a:pt x="71" y="41"/>
                  <a:pt x="70" y="42"/>
                </a:cubicBezTo>
                <a:cubicBezTo>
                  <a:pt x="70" y="42"/>
                  <a:pt x="69" y="42"/>
                  <a:pt x="69" y="42"/>
                </a:cubicBezTo>
                <a:close/>
              </a:path>
            </a:pathLst>
          </a:cu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29" name="Google Shape;8529;p137"/>
          <p:cNvSpPr/>
          <p:nvPr/>
        </p:nvSpPr>
        <p:spPr>
          <a:xfrm>
            <a:off x="4659312" y="3098800"/>
            <a:ext cx="1084262" cy="542925"/>
          </a:xfrm>
          <a:custGeom>
            <a:avLst/>
            <a:gdLst/>
            <a:ahLst/>
            <a:cxnLst/>
            <a:rect l="l" t="t" r="r" b="b"/>
            <a:pathLst>
              <a:path w="114" h="57" extrusionOk="0">
                <a:moveTo>
                  <a:pt x="58" y="57"/>
                </a:moveTo>
                <a:cubicBezTo>
                  <a:pt x="52" y="57"/>
                  <a:pt x="46" y="57"/>
                  <a:pt x="41" y="56"/>
                </a:cubicBezTo>
                <a:cubicBezTo>
                  <a:pt x="39" y="55"/>
                  <a:pt x="37" y="55"/>
                  <a:pt x="36" y="54"/>
                </a:cubicBezTo>
                <a:cubicBezTo>
                  <a:pt x="32" y="53"/>
                  <a:pt x="31" y="50"/>
                  <a:pt x="31" y="49"/>
                </a:cubicBezTo>
                <a:cubicBezTo>
                  <a:pt x="31" y="47"/>
                  <a:pt x="32" y="45"/>
                  <a:pt x="33" y="43"/>
                </a:cubicBezTo>
                <a:cubicBezTo>
                  <a:pt x="36" y="41"/>
                  <a:pt x="39" y="39"/>
                  <a:pt x="43" y="37"/>
                </a:cubicBezTo>
                <a:cubicBezTo>
                  <a:pt x="45" y="36"/>
                  <a:pt x="46" y="35"/>
                  <a:pt x="47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9" y="34"/>
                  <a:pt x="50" y="33"/>
                  <a:pt x="50" y="33"/>
                </a:cubicBezTo>
                <a:cubicBezTo>
                  <a:pt x="50" y="32"/>
                  <a:pt x="50" y="31"/>
                  <a:pt x="49" y="31"/>
                </a:cubicBezTo>
                <a:cubicBezTo>
                  <a:pt x="45" y="26"/>
                  <a:pt x="43" y="20"/>
                  <a:pt x="43" y="13"/>
                </a:cubicBezTo>
                <a:cubicBezTo>
                  <a:pt x="43" y="6"/>
                  <a:pt x="47" y="2"/>
                  <a:pt x="54" y="0"/>
                </a:cubicBezTo>
                <a:cubicBezTo>
                  <a:pt x="55" y="0"/>
                  <a:pt x="57" y="0"/>
                  <a:pt x="58" y="0"/>
                </a:cubicBezTo>
                <a:cubicBezTo>
                  <a:pt x="60" y="0"/>
                  <a:pt x="61" y="0"/>
                  <a:pt x="62" y="0"/>
                </a:cubicBezTo>
                <a:cubicBezTo>
                  <a:pt x="69" y="2"/>
                  <a:pt x="73" y="6"/>
                  <a:pt x="74" y="13"/>
                </a:cubicBezTo>
                <a:cubicBezTo>
                  <a:pt x="74" y="20"/>
                  <a:pt x="72" y="26"/>
                  <a:pt x="67" y="31"/>
                </a:cubicBezTo>
                <a:cubicBezTo>
                  <a:pt x="66" y="31"/>
                  <a:pt x="66" y="32"/>
                  <a:pt x="66" y="33"/>
                </a:cubicBezTo>
                <a:cubicBezTo>
                  <a:pt x="66" y="33"/>
                  <a:pt x="67" y="34"/>
                  <a:pt x="68" y="35"/>
                </a:cubicBezTo>
                <a:cubicBezTo>
                  <a:pt x="69" y="35"/>
                  <a:pt x="69" y="35"/>
                  <a:pt x="69" y="35"/>
                </a:cubicBezTo>
                <a:cubicBezTo>
                  <a:pt x="70" y="35"/>
                  <a:pt x="72" y="36"/>
                  <a:pt x="73" y="37"/>
                </a:cubicBezTo>
                <a:cubicBezTo>
                  <a:pt x="77" y="39"/>
                  <a:pt x="81" y="41"/>
                  <a:pt x="83" y="43"/>
                </a:cubicBezTo>
                <a:cubicBezTo>
                  <a:pt x="85" y="45"/>
                  <a:pt x="85" y="47"/>
                  <a:pt x="85" y="49"/>
                </a:cubicBezTo>
                <a:cubicBezTo>
                  <a:pt x="84" y="51"/>
                  <a:pt x="83" y="53"/>
                  <a:pt x="81" y="54"/>
                </a:cubicBezTo>
                <a:cubicBezTo>
                  <a:pt x="81" y="54"/>
                  <a:pt x="81" y="54"/>
                  <a:pt x="81" y="54"/>
                </a:cubicBezTo>
                <a:cubicBezTo>
                  <a:pt x="79" y="55"/>
                  <a:pt x="78" y="55"/>
                  <a:pt x="76" y="56"/>
                </a:cubicBezTo>
                <a:cubicBezTo>
                  <a:pt x="70" y="57"/>
                  <a:pt x="65" y="57"/>
                  <a:pt x="58" y="57"/>
                </a:cubicBezTo>
                <a:close/>
                <a:moveTo>
                  <a:pt x="58" y="3"/>
                </a:moveTo>
                <a:cubicBezTo>
                  <a:pt x="57" y="3"/>
                  <a:pt x="56" y="3"/>
                  <a:pt x="55" y="3"/>
                </a:cubicBezTo>
                <a:cubicBezTo>
                  <a:pt x="49" y="5"/>
                  <a:pt x="46" y="8"/>
                  <a:pt x="46" y="13"/>
                </a:cubicBezTo>
                <a:cubicBezTo>
                  <a:pt x="46" y="19"/>
                  <a:pt x="48" y="24"/>
                  <a:pt x="52" y="28"/>
                </a:cubicBezTo>
                <a:cubicBezTo>
                  <a:pt x="53" y="30"/>
                  <a:pt x="54" y="32"/>
                  <a:pt x="53" y="33"/>
                </a:cubicBezTo>
                <a:cubicBezTo>
                  <a:pt x="53" y="35"/>
                  <a:pt x="51" y="37"/>
                  <a:pt x="49" y="37"/>
                </a:cubicBezTo>
                <a:cubicBezTo>
                  <a:pt x="48" y="38"/>
                  <a:pt x="48" y="38"/>
                  <a:pt x="48" y="38"/>
                </a:cubicBezTo>
                <a:cubicBezTo>
                  <a:pt x="47" y="38"/>
                  <a:pt x="46" y="39"/>
                  <a:pt x="45" y="39"/>
                </a:cubicBezTo>
                <a:cubicBezTo>
                  <a:pt x="41" y="41"/>
                  <a:pt x="38" y="43"/>
                  <a:pt x="35" y="45"/>
                </a:cubicBezTo>
                <a:cubicBezTo>
                  <a:pt x="34" y="46"/>
                  <a:pt x="34" y="47"/>
                  <a:pt x="34" y="48"/>
                </a:cubicBezTo>
                <a:cubicBezTo>
                  <a:pt x="34" y="49"/>
                  <a:pt x="35" y="50"/>
                  <a:pt x="37" y="51"/>
                </a:cubicBezTo>
                <a:cubicBezTo>
                  <a:pt x="38" y="52"/>
                  <a:pt x="40" y="52"/>
                  <a:pt x="41" y="53"/>
                </a:cubicBezTo>
                <a:cubicBezTo>
                  <a:pt x="47" y="54"/>
                  <a:pt x="52" y="54"/>
                  <a:pt x="58" y="54"/>
                </a:cubicBezTo>
                <a:cubicBezTo>
                  <a:pt x="65" y="54"/>
                  <a:pt x="70" y="54"/>
                  <a:pt x="75" y="53"/>
                </a:cubicBezTo>
                <a:cubicBezTo>
                  <a:pt x="77" y="52"/>
                  <a:pt x="78" y="52"/>
                  <a:pt x="79" y="51"/>
                </a:cubicBezTo>
                <a:cubicBezTo>
                  <a:pt x="81" y="51"/>
                  <a:pt x="82" y="50"/>
                  <a:pt x="82" y="48"/>
                </a:cubicBezTo>
                <a:cubicBezTo>
                  <a:pt x="82" y="47"/>
                  <a:pt x="82" y="46"/>
                  <a:pt x="81" y="45"/>
                </a:cubicBezTo>
                <a:cubicBezTo>
                  <a:pt x="79" y="43"/>
                  <a:pt x="76" y="41"/>
                  <a:pt x="72" y="39"/>
                </a:cubicBezTo>
                <a:cubicBezTo>
                  <a:pt x="71" y="39"/>
                  <a:pt x="69" y="38"/>
                  <a:pt x="68" y="38"/>
                </a:cubicBezTo>
                <a:cubicBezTo>
                  <a:pt x="67" y="37"/>
                  <a:pt x="67" y="37"/>
                  <a:pt x="67" y="37"/>
                </a:cubicBezTo>
                <a:cubicBezTo>
                  <a:pt x="65" y="37"/>
                  <a:pt x="64" y="35"/>
                  <a:pt x="63" y="33"/>
                </a:cubicBezTo>
                <a:cubicBezTo>
                  <a:pt x="63" y="32"/>
                  <a:pt x="63" y="30"/>
                  <a:pt x="65" y="28"/>
                </a:cubicBezTo>
                <a:cubicBezTo>
                  <a:pt x="69" y="24"/>
                  <a:pt x="71" y="20"/>
                  <a:pt x="70" y="13"/>
                </a:cubicBezTo>
                <a:cubicBezTo>
                  <a:pt x="70" y="8"/>
                  <a:pt x="67" y="5"/>
                  <a:pt x="62" y="3"/>
                </a:cubicBezTo>
                <a:cubicBezTo>
                  <a:pt x="60" y="3"/>
                  <a:pt x="59" y="3"/>
                  <a:pt x="58" y="3"/>
                </a:cubicBezTo>
                <a:close/>
                <a:moveTo>
                  <a:pt x="80" y="53"/>
                </a:moveTo>
                <a:cubicBezTo>
                  <a:pt x="80" y="53"/>
                  <a:pt x="80" y="53"/>
                  <a:pt x="80" y="53"/>
                </a:cubicBezTo>
                <a:close/>
                <a:moveTo>
                  <a:pt x="95" y="57"/>
                </a:moveTo>
                <a:cubicBezTo>
                  <a:pt x="94" y="57"/>
                  <a:pt x="94" y="57"/>
                  <a:pt x="94" y="57"/>
                </a:cubicBezTo>
                <a:cubicBezTo>
                  <a:pt x="91" y="57"/>
                  <a:pt x="89" y="57"/>
                  <a:pt x="86" y="57"/>
                </a:cubicBezTo>
                <a:cubicBezTo>
                  <a:pt x="85" y="57"/>
                  <a:pt x="85" y="56"/>
                  <a:pt x="85" y="55"/>
                </a:cubicBezTo>
                <a:cubicBezTo>
                  <a:pt x="85" y="54"/>
                  <a:pt x="86" y="54"/>
                  <a:pt x="87" y="54"/>
                </a:cubicBezTo>
                <a:cubicBezTo>
                  <a:pt x="90" y="54"/>
                  <a:pt x="91" y="54"/>
                  <a:pt x="94" y="54"/>
                </a:cubicBezTo>
                <a:cubicBezTo>
                  <a:pt x="95" y="54"/>
                  <a:pt x="95" y="54"/>
                  <a:pt x="95" y="54"/>
                </a:cubicBezTo>
                <a:cubicBezTo>
                  <a:pt x="99" y="54"/>
                  <a:pt x="103" y="54"/>
                  <a:pt x="106" y="53"/>
                </a:cubicBezTo>
                <a:cubicBezTo>
                  <a:pt x="107" y="53"/>
                  <a:pt x="108" y="53"/>
                  <a:pt x="109" y="52"/>
                </a:cubicBezTo>
                <a:cubicBezTo>
                  <a:pt x="110" y="52"/>
                  <a:pt x="110" y="51"/>
                  <a:pt x="111" y="51"/>
                </a:cubicBezTo>
                <a:cubicBezTo>
                  <a:pt x="111" y="50"/>
                  <a:pt x="110" y="49"/>
                  <a:pt x="110" y="49"/>
                </a:cubicBezTo>
                <a:cubicBezTo>
                  <a:pt x="109" y="47"/>
                  <a:pt x="107" y="46"/>
                  <a:pt x="104" y="45"/>
                </a:cubicBezTo>
                <a:cubicBezTo>
                  <a:pt x="103" y="44"/>
                  <a:pt x="102" y="44"/>
                  <a:pt x="101" y="44"/>
                </a:cubicBezTo>
                <a:cubicBezTo>
                  <a:pt x="101" y="44"/>
                  <a:pt x="101" y="44"/>
                  <a:pt x="101" y="44"/>
                </a:cubicBezTo>
                <a:cubicBezTo>
                  <a:pt x="99" y="43"/>
                  <a:pt x="98" y="42"/>
                  <a:pt x="98" y="40"/>
                </a:cubicBezTo>
                <a:cubicBezTo>
                  <a:pt x="97" y="39"/>
                  <a:pt x="98" y="37"/>
                  <a:pt x="99" y="36"/>
                </a:cubicBezTo>
                <a:cubicBezTo>
                  <a:pt x="102" y="34"/>
                  <a:pt x="103" y="30"/>
                  <a:pt x="103" y="26"/>
                </a:cubicBezTo>
                <a:cubicBezTo>
                  <a:pt x="102" y="23"/>
                  <a:pt x="101" y="21"/>
                  <a:pt x="97" y="20"/>
                </a:cubicBezTo>
                <a:cubicBezTo>
                  <a:pt x="96" y="20"/>
                  <a:pt x="95" y="20"/>
                  <a:pt x="95" y="20"/>
                </a:cubicBezTo>
                <a:cubicBezTo>
                  <a:pt x="94" y="20"/>
                  <a:pt x="93" y="20"/>
                  <a:pt x="92" y="20"/>
                </a:cubicBezTo>
                <a:cubicBezTo>
                  <a:pt x="89" y="21"/>
                  <a:pt x="87" y="23"/>
                  <a:pt x="87" y="26"/>
                </a:cubicBezTo>
                <a:cubicBezTo>
                  <a:pt x="86" y="30"/>
                  <a:pt x="88" y="34"/>
                  <a:pt x="90" y="36"/>
                </a:cubicBezTo>
                <a:cubicBezTo>
                  <a:pt x="92" y="38"/>
                  <a:pt x="92" y="39"/>
                  <a:pt x="92" y="40"/>
                </a:cubicBezTo>
                <a:cubicBezTo>
                  <a:pt x="92" y="42"/>
                  <a:pt x="91" y="43"/>
                  <a:pt x="89" y="43"/>
                </a:cubicBezTo>
                <a:cubicBezTo>
                  <a:pt x="89" y="43"/>
                  <a:pt x="89" y="43"/>
                  <a:pt x="89" y="43"/>
                </a:cubicBezTo>
                <a:cubicBezTo>
                  <a:pt x="88" y="44"/>
                  <a:pt x="87" y="43"/>
                  <a:pt x="87" y="42"/>
                </a:cubicBezTo>
                <a:cubicBezTo>
                  <a:pt x="87" y="42"/>
                  <a:pt x="87" y="41"/>
                  <a:pt x="88" y="40"/>
                </a:cubicBezTo>
                <a:cubicBezTo>
                  <a:pt x="88" y="40"/>
                  <a:pt x="88" y="40"/>
                  <a:pt x="88" y="40"/>
                </a:cubicBezTo>
                <a:cubicBezTo>
                  <a:pt x="88" y="40"/>
                  <a:pt x="89" y="40"/>
                  <a:pt x="89" y="40"/>
                </a:cubicBezTo>
                <a:cubicBezTo>
                  <a:pt x="89" y="40"/>
                  <a:pt x="89" y="39"/>
                  <a:pt x="88" y="39"/>
                </a:cubicBezTo>
                <a:cubicBezTo>
                  <a:pt x="85" y="35"/>
                  <a:pt x="83" y="31"/>
                  <a:pt x="83" y="26"/>
                </a:cubicBezTo>
                <a:cubicBezTo>
                  <a:pt x="84" y="23"/>
                  <a:pt x="85" y="18"/>
                  <a:pt x="92" y="17"/>
                </a:cubicBezTo>
                <a:cubicBezTo>
                  <a:pt x="93" y="17"/>
                  <a:pt x="94" y="16"/>
                  <a:pt x="95" y="16"/>
                </a:cubicBezTo>
                <a:cubicBezTo>
                  <a:pt x="96" y="16"/>
                  <a:pt x="97" y="17"/>
                  <a:pt x="98" y="17"/>
                </a:cubicBezTo>
                <a:cubicBezTo>
                  <a:pt x="104" y="18"/>
                  <a:pt x="106" y="23"/>
                  <a:pt x="106" y="26"/>
                </a:cubicBezTo>
                <a:cubicBezTo>
                  <a:pt x="106" y="31"/>
                  <a:pt x="104" y="35"/>
                  <a:pt x="101" y="39"/>
                </a:cubicBezTo>
                <a:cubicBezTo>
                  <a:pt x="101" y="39"/>
                  <a:pt x="101" y="39"/>
                  <a:pt x="101" y="40"/>
                </a:cubicBezTo>
                <a:cubicBezTo>
                  <a:pt x="101" y="40"/>
                  <a:pt x="101" y="40"/>
                  <a:pt x="102" y="41"/>
                </a:cubicBezTo>
                <a:cubicBezTo>
                  <a:pt x="102" y="41"/>
                  <a:pt x="102" y="41"/>
                  <a:pt x="102" y="41"/>
                </a:cubicBezTo>
                <a:cubicBezTo>
                  <a:pt x="103" y="41"/>
                  <a:pt x="104" y="42"/>
                  <a:pt x="105" y="42"/>
                </a:cubicBezTo>
                <a:cubicBezTo>
                  <a:pt x="108" y="43"/>
                  <a:pt x="110" y="45"/>
                  <a:pt x="112" y="47"/>
                </a:cubicBezTo>
                <a:cubicBezTo>
                  <a:pt x="113" y="48"/>
                  <a:pt x="114" y="50"/>
                  <a:pt x="114" y="51"/>
                </a:cubicBezTo>
                <a:cubicBezTo>
                  <a:pt x="113" y="53"/>
                  <a:pt x="112" y="54"/>
                  <a:pt x="110" y="55"/>
                </a:cubicBezTo>
                <a:cubicBezTo>
                  <a:pt x="109" y="56"/>
                  <a:pt x="108" y="56"/>
                  <a:pt x="107" y="56"/>
                </a:cubicBezTo>
                <a:cubicBezTo>
                  <a:pt x="103" y="57"/>
                  <a:pt x="99" y="57"/>
                  <a:pt x="95" y="57"/>
                </a:cubicBezTo>
                <a:close/>
                <a:moveTo>
                  <a:pt x="22" y="57"/>
                </a:moveTo>
                <a:cubicBezTo>
                  <a:pt x="16" y="57"/>
                  <a:pt x="12" y="57"/>
                  <a:pt x="8" y="56"/>
                </a:cubicBezTo>
                <a:cubicBezTo>
                  <a:pt x="7" y="56"/>
                  <a:pt x="5" y="55"/>
                  <a:pt x="4" y="55"/>
                </a:cubicBezTo>
                <a:cubicBezTo>
                  <a:pt x="2" y="54"/>
                  <a:pt x="1" y="52"/>
                  <a:pt x="0" y="51"/>
                </a:cubicBezTo>
                <a:cubicBezTo>
                  <a:pt x="0" y="49"/>
                  <a:pt x="1" y="47"/>
                  <a:pt x="2" y="46"/>
                </a:cubicBezTo>
                <a:cubicBezTo>
                  <a:pt x="4" y="44"/>
                  <a:pt x="6" y="42"/>
                  <a:pt x="10" y="41"/>
                </a:cubicBezTo>
                <a:cubicBezTo>
                  <a:pt x="11" y="40"/>
                  <a:pt x="12" y="40"/>
                  <a:pt x="13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5" y="38"/>
                  <a:pt x="15" y="38"/>
                </a:cubicBezTo>
                <a:cubicBezTo>
                  <a:pt x="15" y="37"/>
                  <a:pt x="15" y="37"/>
                  <a:pt x="15" y="37"/>
                </a:cubicBezTo>
                <a:cubicBezTo>
                  <a:pt x="11" y="33"/>
                  <a:pt x="9" y="28"/>
                  <a:pt x="9" y="23"/>
                </a:cubicBezTo>
                <a:cubicBezTo>
                  <a:pt x="10" y="19"/>
                  <a:pt x="11" y="15"/>
                  <a:pt x="18" y="13"/>
                </a:cubicBezTo>
                <a:cubicBezTo>
                  <a:pt x="19" y="13"/>
                  <a:pt x="20" y="12"/>
                  <a:pt x="22" y="12"/>
                </a:cubicBezTo>
                <a:cubicBezTo>
                  <a:pt x="23" y="12"/>
                  <a:pt x="24" y="13"/>
                  <a:pt x="25" y="13"/>
                </a:cubicBezTo>
                <a:cubicBezTo>
                  <a:pt x="32" y="15"/>
                  <a:pt x="34" y="19"/>
                  <a:pt x="34" y="23"/>
                </a:cubicBezTo>
                <a:cubicBezTo>
                  <a:pt x="34" y="29"/>
                  <a:pt x="32" y="33"/>
                  <a:pt x="29" y="37"/>
                </a:cubicBezTo>
                <a:cubicBezTo>
                  <a:pt x="28" y="37"/>
                  <a:pt x="28" y="37"/>
                  <a:pt x="28" y="38"/>
                </a:cubicBezTo>
                <a:cubicBezTo>
                  <a:pt x="28" y="38"/>
                  <a:pt x="29" y="39"/>
                  <a:pt x="29" y="39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1"/>
                  <a:pt x="31" y="41"/>
                </a:cubicBezTo>
                <a:cubicBezTo>
                  <a:pt x="31" y="42"/>
                  <a:pt x="30" y="43"/>
                  <a:pt x="29" y="42"/>
                </a:cubicBezTo>
                <a:cubicBezTo>
                  <a:pt x="28" y="42"/>
                  <a:pt x="28" y="42"/>
                  <a:pt x="28" y="42"/>
                </a:cubicBezTo>
                <a:cubicBezTo>
                  <a:pt x="27" y="41"/>
                  <a:pt x="25" y="40"/>
                  <a:pt x="25" y="39"/>
                </a:cubicBezTo>
                <a:cubicBezTo>
                  <a:pt x="25" y="37"/>
                  <a:pt x="25" y="36"/>
                  <a:pt x="26" y="34"/>
                </a:cubicBezTo>
                <a:cubicBezTo>
                  <a:pt x="29" y="32"/>
                  <a:pt x="31" y="28"/>
                  <a:pt x="31" y="23"/>
                </a:cubicBezTo>
                <a:cubicBezTo>
                  <a:pt x="30" y="19"/>
                  <a:pt x="28" y="17"/>
                  <a:pt x="24" y="16"/>
                </a:cubicBezTo>
                <a:cubicBezTo>
                  <a:pt x="23" y="16"/>
                  <a:pt x="22" y="16"/>
                  <a:pt x="22" y="16"/>
                </a:cubicBezTo>
                <a:cubicBezTo>
                  <a:pt x="21" y="16"/>
                  <a:pt x="20" y="16"/>
                  <a:pt x="19" y="16"/>
                </a:cubicBezTo>
                <a:cubicBezTo>
                  <a:pt x="15" y="17"/>
                  <a:pt x="13" y="19"/>
                  <a:pt x="13" y="23"/>
                </a:cubicBezTo>
                <a:cubicBezTo>
                  <a:pt x="12" y="28"/>
                  <a:pt x="14" y="31"/>
                  <a:pt x="17" y="34"/>
                </a:cubicBezTo>
                <a:cubicBezTo>
                  <a:pt x="18" y="36"/>
                  <a:pt x="18" y="37"/>
                  <a:pt x="18" y="39"/>
                </a:cubicBezTo>
                <a:cubicBezTo>
                  <a:pt x="18" y="40"/>
                  <a:pt x="17" y="41"/>
                  <a:pt x="15" y="42"/>
                </a:cubicBezTo>
                <a:cubicBezTo>
                  <a:pt x="14" y="42"/>
                  <a:pt x="14" y="42"/>
                  <a:pt x="14" y="42"/>
                </a:cubicBezTo>
                <a:cubicBezTo>
                  <a:pt x="13" y="43"/>
                  <a:pt x="12" y="43"/>
                  <a:pt x="11" y="44"/>
                </a:cubicBezTo>
                <a:cubicBezTo>
                  <a:pt x="8" y="45"/>
                  <a:pt x="6" y="46"/>
                  <a:pt x="4" y="48"/>
                </a:cubicBezTo>
                <a:cubicBezTo>
                  <a:pt x="4" y="49"/>
                  <a:pt x="3" y="49"/>
                  <a:pt x="3" y="50"/>
                </a:cubicBezTo>
                <a:cubicBezTo>
                  <a:pt x="4" y="51"/>
                  <a:pt x="4" y="51"/>
                  <a:pt x="5" y="52"/>
                </a:cubicBezTo>
                <a:cubicBezTo>
                  <a:pt x="6" y="52"/>
                  <a:pt x="7" y="53"/>
                  <a:pt x="9" y="53"/>
                </a:cubicBezTo>
                <a:cubicBezTo>
                  <a:pt x="13" y="54"/>
                  <a:pt x="17" y="54"/>
                  <a:pt x="22" y="54"/>
                </a:cubicBezTo>
                <a:cubicBezTo>
                  <a:pt x="25" y="54"/>
                  <a:pt x="27" y="54"/>
                  <a:pt x="29" y="54"/>
                </a:cubicBezTo>
                <a:cubicBezTo>
                  <a:pt x="30" y="54"/>
                  <a:pt x="31" y="54"/>
                  <a:pt x="31" y="55"/>
                </a:cubicBezTo>
                <a:cubicBezTo>
                  <a:pt x="31" y="56"/>
                  <a:pt x="30" y="57"/>
                  <a:pt x="30" y="57"/>
                </a:cubicBezTo>
                <a:cubicBezTo>
                  <a:pt x="27" y="57"/>
                  <a:pt x="25" y="57"/>
                  <a:pt x="22" y="57"/>
                </a:cubicBezTo>
                <a:close/>
              </a:path>
            </a:pathLst>
          </a:cu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30" name="Google Shape;8530;p137"/>
          <p:cNvSpPr/>
          <p:nvPr/>
        </p:nvSpPr>
        <p:spPr>
          <a:xfrm>
            <a:off x="1282700" y="3117850"/>
            <a:ext cx="684212" cy="600075"/>
          </a:xfrm>
          <a:custGeom>
            <a:avLst/>
            <a:gdLst/>
            <a:ahLst/>
            <a:cxnLst/>
            <a:rect l="l" t="t" r="r" b="b"/>
            <a:pathLst>
              <a:path w="72" h="63" extrusionOk="0">
                <a:moveTo>
                  <a:pt x="64" y="63"/>
                </a:moveTo>
                <a:cubicBezTo>
                  <a:pt x="8" y="63"/>
                  <a:pt x="8" y="63"/>
                  <a:pt x="8" y="63"/>
                </a:cubicBezTo>
                <a:cubicBezTo>
                  <a:pt x="4" y="63"/>
                  <a:pt x="0" y="59"/>
                  <a:pt x="0" y="55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0"/>
                  <a:pt x="1" y="39"/>
                  <a:pt x="2" y="39"/>
                </a:cubicBezTo>
                <a:cubicBezTo>
                  <a:pt x="2" y="39"/>
                  <a:pt x="3" y="40"/>
                  <a:pt x="3" y="41"/>
                </a:cubicBezTo>
                <a:cubicBezTo>
                  <a:pt x="3" y="55"/>
                  <a:pt x="3" y="55"/>
                  <a:pt x="3" y="55"/>
                </a:cubicBezTo>
                <a:cubicBezTo>
                  <a:pt x="3" y="57"/>
                  <a:pt x="6" y="60"/>
                  <a:pt x="8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6" y="60"/>
                  <a:pt x="69" y="57"/>
                  <a:pt x="69" y="55"/>
                </a:cubicBezTo>
                <a:cubicBezTo>
                  <a:pt x="69" y="41"/>
                  <a:pt x="69" y="41"/>
                  <a:pt x="69" y="41"/>
                </a:cubicBezTo>
                <a:cubicBezTo>
                  <a:pt x="69" y="40"/>
                  <a:pt x="70" y="40"/>
                  <a:pt x="70" y="40"/>
                </a:cubicBezTo>
                <a:cubicBezTo>
                  <a:pt x="71" y="40"/>
                  <a:pt x="72" y="40"/>
                  <a:pt x="72" y="41"/>
                </a:cubicBezTo>
                <a:cubicBezTo>
                  <a:pt x="72" y="55"/>
                  <a:pt x="72" y="55"/>
                  <a:pt x="72" y="55"/>
                </a:cubicBezTo>
                <a:cubicBezTo>
                  <a:pt x="72" y="59"/>
                  <a:pt x="68" y="63"/>
                  <a:pt x="64" y="63"/>
                </a:cubicBezTo>
                <a:close/>
                <a:moveTo>
                  <a:pt x="39" y="45"/>
                </a:moveTo>
                <a:cubicBezTo>
                  <a:pt x="33" y="45"/>
                  <a:pt x="33" y="45"/>
                  <a:pt x="33" y="45"/>
                </a:cubicBezTo>
                <a:cubicBezTo>
                  <a:pt x="31" y="45"/>
                  <a:pt x="29" y="43"/>
                  <a:pt x="29" y="41"/>
                </a:cubicBezTo>
                <a:cubicBezTo>
                  <a:pt x="29" y="34"/>
                  <a:pt x="29" y="34"/>
                  <a:pt x="29" y="34"/>
                </a:cubicBezTo>
                <a:cubicBezTo>
                  <a:pt x="29" y="31"/>
                  <a:pt x="31" y="29"/>
                  <a:pt x="33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41" y="29"/>
                  <a:pt x="43" y="31"/>
                  <a:pt x="43" y="34"/>
                </a:cubicBezTo>
                <a:cubicBezTo>
                  <a:pt x="43" y="41"/>
                  <a:pt x="43" y="41"/>
                  <a:pt x="43" y="41"/>
                </a:cubicBezTo>
                <a:cubicBezTo>
                  <a:pt x="43" y="43"/>
                  <a:pt x="41" y="45"/>
                  <a:pt x="39" y="45"/>
                </a:cubicBezTo>
                <a:close/>
                <a:moveTo>
                  <a:pt x="33" y="32"/>
                </a:moveTo>
                <a:cubicBezTo>
                  <a:pt x="33" y="32"/>
                  <a:pt x="32" y="33"/>
                  <a:pt x="32" y="34"/>
                </a:cubicBezTo>
                <a:cubicBezTo>
                  <a:pt x="32" y="41"/>
                  <a:pt x="32" y="41"/>
                  <a:pt x="32" y="41"/>
                </a:cubicBezTo>
                <a:cubicBezTo>
                  <a:pt x="32" y="41"/>
                  <a:pt x="33" y="42"/>
                  <a:pt x="33" y="42"/>
                </a:cubicBezTo>
                <a:cubicBezTo>
                  <a:pt x="39" y="42"/>
                  <a:pt x="39" y="42"/>
                  <a:pt x="39" y="42"/>
                </a:cubicBezTo>
                <a:cubicBezTo>
                  <a:pt x="39" y="42"/>
                  <a:pt x="40" y="41"/>
                  <a:pt x="40" y="41"/>
                </a:cubicBezTo>
                <a:cubicBezTo>
                  <a:pt x="40" y="34"/>
                  <a:pt x="40" y="34"/>
                  <a:pt x="40" y="34"/>
                </a:cubicBezTo>
                <a:cubicBezTo>
                  <a:pt x="40" y="33"/>
                  <a:pt x="39" y="32"/>
                  <a:pt x="39" y="32"/>
                </a:cubicBezTo>
                <a:lnTo>
                  <a:pt x="33" y="32"/>
                </a:lnTo>
                <a:close/>
                <a:moveTo>
                  <a:pt x="64" y="39"/>
                </a:moveTo>
                <a:cubicBezTo>
                  <a:pt x="47" y="39"/>
                  <a:pt x="47" y="39"/>
                  <a:pt x="47" y="39"/>
                </a:cubicBezTo>
                <a:cubicBezTo>
                  <a:pt x="47" y="39"/>
                  <a:pt x="46" y="38"/>
                  <a:pt x="46" y="37"/>
                </a:cubicBezTo>
                <a:cubicBezTo>
                  <a:pt x="46" y="36"/>
                  <a:pt x="47" y="36"/>
                  <a:pt x="47" y="36"/>
                </a:cubicBezTo>
                <a:cubicBezTo>
                  <a:pt x="64" y="36"/>
                  <a:pt x="64" y="36"/>
                  <a:pt x="64" y="36"/>
                </a:cubicBezTo>
                <a:cubicBezTo>
                  <a:pt x="66" y="36"/>
                  <a:pt x="69" y="33"/>
                  <a:pt x="69" y="31"/>
                </a:cubicBezTo>
                <a:cubicBezTo>
                  <a:pt x="69" y="20"/>
                  <a:pt x="69" y="20"/>
                  <a:pt x="69" y="20"/>
                </a:cubicBezTo>
                <a:cubicBezTo>
                  <a:pt x="69" y="17"/>
                  <a:pt x="66" y="15"/>
                  <a:pt x="64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6" y="15"/>
                  <a:pt x="3" y="17"/>
                  <a:pt x="3" y="20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33"/>
                  <a:pt x="6" y="36"/>
                  <a:pt x="8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6" y="36"/>
                  <a:pt x="26" y="36"/>
                  <a:pt x="26" y="37"/>
                </a:cubicBezTo>
                <a:cubicBezTo>
                  <a:pt x="26" y="38"/>
                  <a:pt x="26" y="39"/>
                  <a:pt x="25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5"/>
                  <a:pt x="0" y="31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5"/>
                  <a:pt x="4" y="12"/>
                  <a:pt x="8" y="12"/>
                </a:cubicBezTo>
                <a:cubicBezTo>
                  <a:pt x="64" y="12"/>
                  <a:pt x="64" y="12"/>
                  <a:pt x="64" y="12"/>
                </a:cubicBezTo>
                <a:cubicBezTo>
                  <a:pt x="68" y="12"/>
                  <a:pt x="72" y="15"/>
                  <a:pt x="72" y="20"/>
                </a:cubicBezTo>
                <a:cubicBezTo>
                  <a:pt x="72" y="32"/>
                  <a:pt x="72" y="32"/>
                  <a:pt x="72" y="32"/>
                </a:cubicBezTo>
                <a:cubicBezTo>
                  <a:pt x="72" y="32"/>
                  <a:pt x="72" y="32"/>
                  <a:pt x="72" y="33"/>
                </a:cubicBezTo>
                <a:cubicBezTo>
                  <a:pt x="71" y="36"/>
                  <a:pt x="68" y="39"/>
                  <a:pt x="64" y="39"/>
                </a:cubicBezTo>
                <a:close/>
                <a:moveTo>
                  <a:pt x="48" y="9"/>
                </a:moveTo>
                <a:cubicBezTo>
                  <a:pt x="47" y="9"/>
                  <a:pt x="46" y="8"/>
                  <a:pt x="46" y="7"/>
                </a:cubicBezTo>
                <a:cubicBezTo>
                  <a:pt x="46" y="5"/>
                  <a:pt x="44" y="4"/>
                  <a:pt x="42" y="4"/>
                </a:cubicBezTo>
                <a:cubicBezTo>
                  <a:pt x="30" y="4"/>
                  <a:pt x="30" y="4"/>
                  <a:pt x="30" y="4"/>
                </a:cubicBezTo>
                <a:cubicBezTo>
                  <a:pt x="28" y="4"/>
                  <a:pt x="26" y="5"/>
                  <a:pt x="26" y="7"/>
                </a:cubicBezTo>
                <a:cubicBezTo>
                  <a:pt x="26" y="8"/>
                  <a:pt x="25" y="9"/>
                  <a:pt x="24" y="9"/>
                </a:cubicBezTo>
                <a:cubicBezTo>
                  <a:pt x="23" y="9"/>
                  <a:pt x="22" y="8"/>
                  <a:pt x="22" y="7"/>
                </a:cubicBezTo>
                <a:cubicBezTo>
                  <a:pt x="22" y="4"/>
                  <a:pt x="26" y="0"/>
                  <a:pt x="30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6" y="0"/>
                  <a:pt x="50" y="4"/>
                  <a:pt x="50" y="7"/>
                </a:cubicBezTo>
                <a:cubicBezTo>
                  <a:pt x="50" y="8"/>
                  <a:pt x="49" y="9"/>
                  <a:pt x="48" y="9"/>
                </a:cubicBezTo>
                <a:close/>
              </a:path>
            </a:pathLst>
          </a:cu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31" name="Google Shape;8531;p137"/>
          <p:cNvSpPr/>
          <p:nvPr/>
        </p:nvSpPr>
        <p:spPr>
          <a:xfrm>
            <a:off x="10213975" y="3117850"/>
            <a:ext cx="703262" cy="628650"/>
          </a:xfrm>
          <a:custGeom>
            <a:avLst/>
            <a:gdLst/>
            <a:ahLst/>
            <a:cxnLst/>
            <a:rect l="l" t="t" r="r" b="b"/>
            <a:pathLst>
              <a:path w="74" h="66" extrusionOk="0">
                <a:moveTo>
                  <a:pt x="16" y="30"/>
                </a:moveTo>
                <a:cubicBezTo>
                  <a:pt x="14" y="30"/>
                  <a:pt x="12" y="32"/>
                  <a:pt x="12" y="34"/>
                </a:cubicBezTo>
                <a:cubicBezTo>
                  <a:pt x="12" y="51"/>
                  <a:pt x="12" y="51"/>
                  <a:pt x="12" y="51"/>
                </a:cubicBezTo>
                <a:cubicBezTo>
                  <a:pt x="12" y="53"/>
                  <a:pt x="14" y="55"/>
                  <a:pt x="16" y="55"/>
                </a:cubicBezTo>
                <a:cubicBezTo>
                  <a:pt x="20" y="55"/>
                  <a:pt x="20" y="55"/>
                  <a:pt x="20" y="55"/>
                </a:cubicBezTo>
                <a:cubicBezTo>
                  <a:pt x="23" y="55"/>
                  <a:pt x="24" y="53"/>
                  <a:pt x="24" y="51"/>
                </a:cubicBezTo>
                <a:cubicBezTo>
                  <a:pt x="24" y="34"/>
                  <a:pt x="24" y="34"/>
                  <a:pt x="24" y="34"/>
                </a:cubicBezTo>
                <a:cubicBezTo>
                  <a:pt x="24" y="32"/>
                  <a:pt x="23" y="30"/>
                  <a:pt x="20" y="30"/>
                </a:cubicBezTo>
                <a:lnTo>
                  <a:pt x="16" y="30"/>
                </a:lnTo>
                <a:close/>
                <a:moveTo>
                  <a:pt x="21" y="34"/>
                </a:moveTo>
                <a:cubicBezTo>
                  <a:pt x="21" y="51"/>
                  <a:pt x="21" y="51"/>
                  <a:pt x="21" y="51"/>
                </a:cubicBezTo>
                <a:cubicBezTo>
                  <a:pt x="21" y="51"/>
                  <a:pt x="21" y="52"/>
                  <a:pt x="20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5" y="51"/>
                  <a:pt x="15" y="51"/>
                </a:cubicBezTo>
                <a:cubicBezTo>
                  <a:pt x="15" y="34"/>
                  <a:pt x="15" y="34"/>
                  <a:pt x="15" y="34"/>
                </a:cubicBezTo>
                <a:cubicBezTo>
                  <a:pt x="15" y="33"/>
                  <a:pt x="16" y="33"/>
                  <a:pt x="16" y="33"/>
                </a:cubicBezTo>
                <a:cubicBezTo>
                  <a:pt x="20" y="33"/>
                  <a:pt x="20" y="33"/>
                  <a:pt x="20" y="33"/>
                </a:cubicBezTo>
                <a:cubicBezTo>
                  <a:pt x="21" y="33"/>
                  <a:pt x="21" y="33"/>
                  <a:pt x="21" y="34"/>
                </a:cubicBezTo>
                <a:close/>
                <a:moveTo>
                  <a:pt x="31" y="24"/>
                </a:moveTo>
                <a:cubicBezTo>
                  <a:pt x="29" y="24"/>
                  <a:pt x="27" y="26"/>
                  <a:pt x="27" y="28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3"/>
                  <a:pt x="29" y="55"/>
                  <a:pt x="31" y="55"/>
                </a:cubicBezTo>
                <a:cubicBezTo>
                  <a:pt x="35" y="55"/>
                  <a:pt x="35" y="55"/>
                  <a:pt x="35" y="55"/>
                </a:cubicBezTo>
                <a:cubicBezTo>
                  <a:pt x="37" y="55"/>
                  <a:pt x="39" y="53"/>
                  <a:pt x="39" y="51"/>
                </a:cubicBezTo>
                <a:cubicBezTo>
                  <a:pt x="39" y="28"/>
                  <a:pt x="39" y="28"/>
                  <a:pt x="39" y="28"/>
                </a:cubicBezTo>
                <a:cubicBezTo>
                  <a:pt x="39" y="26"/>
                  <a:pt x="37" y="24"/>
                  <a:pt x="35" y="24"/>
                </a:cubicBezTo>
                <a:lnTo>
                  <a:pt x="31" y="24"/>
                </a:lnTo>
                <a:close/>
                <a:moveTo>
                  <a:pt x="36" y="28"/>
                </a:moveTo>
                <a:cubicBezTo>
                  <a:pt x="36" y="51"/>
                  <a:pt x="36" y="51"/>
                  <a:pt x="36" y="51"/>
                </a:cubicBezTo>
                <a:cubicBezTo>
                  <a:pt x="36" y="51"/>
                  <a:pt x="36" y="52"/>
                  <a:pt x="35" y="52"/>
                </a:cubicBezTo>
                <a:cubicBezTo>
                  <a:pt x="31" y="52"/>
                  <a:pt x="31" y="52"/>
                  <a:pt x="31" y="52"/>
                </a:cubicBezTo>
                <a:cubicBezTo>
                  <a:pt x="31" y="52"/>
                  <a:pt x="30" y="51"/>
                  <a:pt x="30" y="51"/>
                </a:cubicBezTo>
                <a:cubicBezTo>
                  <a:pt x="30" y="28"/>
                  <a:pt x="30" y="28"/>
                  <a:pt x="30" y="28"/>
                </a:cubicBezTo>
                <a:cubicBezTo>
                  <a:pt x="30" y="28"/>
                  <a:pt x="31" y="27"/>
                  <a:pt x="31" y="27"/>
                </a:cubicBezTo>
                <a:cubicBezTo>
                  <a:pt x="35" y="27"/>
                  <a:pt x="35" y="27"/>
                  <a:pt x="35" y="27"/>
                </a:cubicBezTo>
                <a:cubicBezTo>
                  <a:pt x="36" y="27"/>
                  <a:pt x="36" y="28"/>
                  <a:pt x="36" y="28"/>
                </a:cubicBezTo>
                <a:close/>
                <a:moveTo>
                  <a:pt x="46" y="19"/>
                </a:moveTo>
                <a:cubicBezTo>
                  <a:pt x="44" y="19"/>
                  <a:pt x="42" y="21"/>
                  <a:pt x="42" y="23"/>
                </a:cubicBezTo>
                <a:cubicBezTo>
                  <a:pt x="42" y="51"/>
                  <a:pt x="42" y="51"/>
                  <a:pt x="42" y="51"/>
                </a:cubicBezTo>
                <a:cubicBezTo>
                  <a:pt x="42" y="53"/>
                  <a:pt x="44" y="55"/>
                  <a:pt x="46" y="55"/>
                </a:cubicBezTo>
                <a:cubicBezTo>
                  <a:pt x="50" y="55"/>
                  <a:pt x="50" y="55"/>
                  <a:pt x="50" y="55"/>
                </a:cubicBezTo>
                <a:cubicBezTo>
                  <a:pt x="52" y="55"/>
                  <a:pt x="54" y="53"/>
                  <a:pt x="54" y="51"/>
                </a:cubicBezTo>
                <a:cubicBezTo>
                  <a:pt x="54" y="23"/>
                  <a:pt x="54" y="23"/>
                  <a:pt x="54" y="23"/>
                </a:cubicBezTo>
                <a:cubicBezTo>
                  <a:pt x="54" y="21"/>
                  <a:pt x="52" y="19"/>
                  <a:pt x="50" y="19"/>
                </a:cubicBezTo>
                <a:lnTo>
                  <a:pt x="46" y="19"/>
                </a:lnTo>
                <a:close/>
                <a:moveTo>
                  <a:pt x="51" y="23"/>
                </a:moveTo>
                <a:cubicBezTo>
                  <a:pt x="51" y="51"/>
                  <a:pt x="51" y="51"/>
                  <a:pt x="51" y="51"/>
                </a:cubicBezTo>
                <a:cubicBezTo>
                  <a:pt x="51" y="51"/>
                  <a:pt x="51" y="52"/>
                  <a:pt x="50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5" y="51"/>
                  <a:pt x="45" y="51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2"/>
                  <a:pt x="46" y="22"/>
                  <a:pt x="46" y="22"/>
                </a:cubicBezTo>
                <a:cubicBezTo>
                  <a:pt x="50" y="22"/>
                  <a:pt x="50" y="22"/>
                  <a:pt x="50" y="22"/>
                </a:cubicBezTo>
                <a:cubicBezTo>
                  <a:pt x="51" y="22"/>
                  <a:pt x="51" y="22"/>
                  <a:pt x="51" y="23"/>
                </a:cubicBezTo>
                <a:close/>
                <a:moveTo>
                  <a:pt x="57" y="18"/>
                </a:moveTo>
                <a:cubicBezTo>
                  <a:pt x="57" y="51"/>
                  <a:pt x="57" y="51"/>
                  <a:pt x="57" y="51"/>
                </a:cubicBezTo>
                <a:cubicBezTo>
                  <a:pt x="57" y="53"/>
                  <a:pt x="59" y="55"/>
                  <a:pt x="61" y="55"/>
                </a:cubicBezTo>
                <a:cubicBezTo>
                  <a:pt x="65" y="55"/>
                  <a:pt x="65" y="55"/>
                  <a:pt x="65" y="55"/>
                </a:cubicBezTo>
                <a:cubicBezTo>
                  <a:pt x="67" y="55"/>
                  <a:pt x="69" y="53"/>
                  <a:pt x="69" y="51"/>
                </a:cubicBezTo>
                <a:cubicBezTo>
                  <a:pt x="69" y="18"/>
                  <a:pt x="69" y="18"/>
                  <a:pt x="69" y="18"/>
                </a:cubicBezTo>
                <a:cubicBezTo>
                  <a:pt x="69" y="15"/>
                  <a:pt x="67" y="14"/>
                  <a:pt x="65" y="14"/>
                </a:cubicBezTo>
                <a:cubicBezTo>
                  <a:pt x="61" y="14"/>
                  <a:pt x="61" y="14"/>
                  <a:pt x="61" y="14"/>
                </a:cubicBezTo>
                <a:cubicBezTo>
                  <a:pt x="59" y="14"/>
                  <a:pt x="57" y="15"/>
                  <a:pt x="57" y="18"/>
                </a:cubicBezTo>
                <a:close/>
                <a:moveTo>
                  <a:pt x="66" y="18"/>
                </a:moveTo>
                <a:cubicBezTo>
                  <a:pt x="66" y="51"/>
                  <a:pt x="66" y="51"/>
                  <a:pt x="66" y="51"/>
                </a:cubicBezTo>
                <a:cubicBezTo>
                  <a:pt x="66" y="51"/>
                  <a:pt x="66" y="52"/>
                  <a:pt x="65" y="52"/>
                </a:cubicBezTo>
                <a:cubicBezTo>
                  <a:pt x="61" y="52"/>
                  <a:pt x="61" y="52"/>
                  <a:pt x="61" y="52"/>
                </a:cubicBezTo>
                <a:cubicBezTo>
                  <a:pt x="60" y="52"/>
                  <a:pt x="60" y="51"/>
                  <a:pt x="60" y="51"/>
                </a:cubicBezTo>
                <a:cubicBezTo>
                  <a:pt x="60" y="18"/>
                  <a:pt x="60" y="18"/>
                  <a:pt x="60" y="18"/>
                </a:cubicBezTo>
                <a:cubicBezTo>
                  <a:pt x="60" y="17"/>
                  <a:pt x="60" y="17"/>
                  <a:pt x="61" y="17"/>
                </a:cubicBezTo>
                <a:cubicBezTo>
                  <a:pt x="65" y="17"/>
                  <a:pt x="65" y="17"/>
                  <a:pt x="65" y="17"/>
                </a:cubicBezTo>
                <a:cubicBezTo>
                  <a:pt x="66" y="17"/>
                  <a:pt x="66" y="17"/>
                  <a:pt x="66" y="18"/>
                </a:cubicBezTo>
                <a:close/>
                <a:moveTo>
                  <a:pt x="38" y="13"/>
                </a:moveTo>
                <a:cubicBezTo>
                  <a:pt x="48" y="9"/>
                  <a:pt x="58" y="4"/>
                  <a:pt x="58" y="4"/>
                </a:cubicBezTo>
                <a:cubicBezTo>
                  <a:pt x="56" y="0"/>
                  <a:pt x="56" y="0"/>
                  <a:pt x="56" y="0"/>
                </a:cubicBezTo>
                <a:cubicBezTo>
                  <a:pt x="59" y="2"/>
                  <a:pt x="59" y="2"/>
                  <a:pt x="59" y="2"/>
                </a:cubicBezTo>
                <a:cubicBezTo>
                  <a:pt x="63" y="3"/>
                  <a:pt x="63" y="3"/>
                  <a:pt x="63" y="3"/>
                </a:cubicBezTo>
                <a:cubicBezTo>
                  <a:pt x="62" y="6"/>
                  <a:pt x="62" y="6"/>
                  <a:pt x="62" y="6"/>
                </a:cubicBezTo>
                <a:cubicBezTo>
                  <a:pt x="61" y="10"/>
                  <a:pt x="61" y="10"/>
                  <a:pt x="61" y="10"/>
                </a:cubicBezTo>
                <a:cubicBezTo>
                  <a:pt x="59" y="6"/>
                  <a:pt x="59" y="6"/>
                  <a:pt x="59" y="6"/>
                </a:cubicBezTo>
                <a:cubicBezTo>
                  <a:pt x="58" y="7"/>
                  <a:pt x="49" y="13"/>
                  <a:pt x="39" y="16"/>
                </a:cubicBezTo>
                <a:cubicBezTo>
                  <a:pt x="28" y="20"/>
                  <a:pt x="15" y="23"/>
                  <a:pt x="15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4" y="23"/>
                  <a:pt x="13" y="23"/>
                  <a:pt x="13" y="22"/>
                </a:cubicBezTo>
                <a:cubicBezTo>
                  <a:pt x="13" y="21"/>
                  <a:pt x="13" y="20"/>
                  <a:pt x="14" y="20"/>
                </a:cubicBezTo>
                <a:cubicBezTo>
                  <a:pt x="14" y="20"/>
                  <a:pt x="28" y="17"/>
                  <a:pt x="38" y="13"/>
                </a:cubicBezTo>
                <a:close/>
                <a:moveTo>
                  <a:pt x="74" y="60"/>
                </a:moveTo>
                <a:cubicBezTo>
                  <a:pt x="71" y="63"/>
                  <a:pt x="71" y="63"/>
                  <a:pt x="71" y="63"/>
                </a:cubicBezTo>
                <a:cubicBezTo>
                  <a:pt x="69" y="66"/>
                  <a:pt x="69" y="66"/>
                  <a:pt x="69" y="66"/>
                </a:cubicBezTo>
                <a:cubicBezTo>
                  <a:pt x="69" y="62"/>
                  <a:pt x="69" y="62"/>
                  <a:pt x="69" y="62"/>
                </a:cubicBezTo>
                <a:cubicBezTo>
                  <a:pt x="7" y="62"/>
                  <a:pt x="7" y="62"/>
                  <a:pt x="7" y="62"/>
                </a:cubicBezTo>
                <a:cubicBezTo>
                  <a:pt x="6" y="62"/>
                  <a:pt x="5" y="61"/>
                  <a:pt x="5" y="60"/>
                </a:cubicBezTo>
                <a:cubicBezTo>
                  <a:pt x="5" y="10"/>
                  <a:pt x="5" y="10"/>
                  <a:pt x="5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3" y="8"/>
                  <a:pt x="3" y="8"/>
                  <a:pt x="3" y="8"/>
                </a:cubicBezTo>
                <a:cubicBezTo>
                  <a:pt x="7" y="5"/>
                  <a:pt x="7" y="5"/>
                  <a:pt x="7" y="5"/>
                </a:cubicBezTo>
                <a:cubicBezTo>
                  <a:pt x="10" y="8"/>
                  <a:pt x="10" y="8"/>
                  <a:pt x="10" y="8"/>
                </a:cubicBezTo>
                <a:cubicBezTo>
                  <a:pt x="13" y="10"/>
                  <a:pt x="13" y="10"/>
                  <a:pt x="13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59"/>
                  <a:pt x="8" y="59"/>
                  <a:pt x="8" y="59"/>
                </a:cubicBezTo>
                <a:cubicBezTo>
                  <a:pt x="69" y="59"/>
                  <a:pt x="69" y="59"/>
                  <a:pt x="69" y="59"/>
                </a:cubicBezTo>
                <a:cubicBezTo>
                  <a:pt x="69" y="55"/>
                  <a:pt x="69" y="55"/>
                  <a:pt x="69" y="55"/>
                </a:cubicBezTo>
                <a:cubicBezTo>
                  <a:pt x="71" y="58"/>
                  <a:pt x="71" y="58"/>
                  <a:pt x="71" y="58"/>
                </a:cubicBezTo>
                <a:lnTo>
                  <a:pt x="74" y="60"/>
                </a:lnTo>
                <a:close/>
              </a:path>
            </a:pathLst>
          </a:cu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32" name="Google Shape;8532;p137"/>
          <p:cNvSpPr/>
          <p:nvPr/>
        </p:nvSpPr>
        <p:spPr>
          <a:xfrm>
            <a:off x="3070225" y="3032125"/>
            <a:ext cx="685800" cy="800100"/>
          </a:xfrm>
          <a:custGeom>
            <a:avLst/>
            <a:gdLst/>
            <a:ahLst/>
            <a:cxnLst/>
            <a:rect l="l" t="t" r="r" b="b"/>
            <a:pathLst>
              <a:path w="72" h="84" extrusionOk="0">
                <a:moveTo>
                  <a:pt x="41" y="84"/>
                </a:moveTo>
                <a:cubicBezTo>
                  <a:pt x="30" y="84"/>
                  <a:pt x="30" y="84"/>
                  <a:pt x="30" y="84"/>
                </a:cubicBezTo>
                <a:cubicBezTo>
                  <a:pt x="29" y="84"/>
                  <a:pt x="28" y="83"/>
                  <a:pt x="28" y="83"/>
                </a:cubicBezTo>
                <a:cubicBezTo>
                  <a:pt x="28" y="82"/>
                  <a:pt x="29" y="81"/>
                  <a:pt x="30" y="81"/>
                </a:cubicBezTo>
                <a:cubicBezTo>
                  <a:pt x="41" y="81"/>
                  <a:pt x="41" y="81"/>
                  <a:pt x="41" y="81"/>
                </a:cubicBezTo>
                <a:cubicBezTo>
                  <a:pt x="42" y="81"/>
                  <a:pt x="43" y="82"/>
                  <a:pt x="43" y="83"/>
                </a:cubicBezTo>
                <a:cubicBezTo>
                  <a:pt x="43" y="83"/>
                  <a:pt x="42" y="84"/>
                  <a:pt x="41" y="84"/>
                </a:cubicBezTo>
                <a:close/>
                <a:moveTo>
                  <a:pt x="45" y="79"/>
                </a:moveTo>
                <a:cubicBezTo>
                  <a:pt x="26" y="79"/>
                  <a:pt x="26" y="79"/>
                  <a:pt x="26" y="79"/>
                </a:cubicBezTo>
                <a:cubicBezTo>
                  <a:pt x="26" y="79"/>
                  <a:pt x="25" y="78"/>
                  <a:pt x="25" y="77"/>
                </a:cubicBezTo>
                <a:cubicBezTo>
                  <a:pt x="25" y="76"/>
                  <a:pt x="26" y="76"/>
                  <a:pt x="26" y="76"/>
                </a:cubicBezTo>
                <a:cubicBezTo>
                  <a:pt x="45" y="76"/>
                  <a:pt x="45" y="76"/>
                  <a:pt x="45" y="76"/>
                </a:cubicBezTo>
                <a:cubicBezTo>
                  <a:pt x="45" y="76"/>
                  <a:pt x="46" y="76"/>
                  <a:pt x="46" y="77"/>
                </a:cubicBezTo>
                <a:cubicBezTo>
                  <a:pt x="46" y="78"/>
                  <a:pt x="45" y="79"/>
                  <a:pt x="45" y="79"/>
                </a:cubicBezTo>
                <a:close/>
                <a:moveTo>
                  <a:pt x="35" y="73"/>
                </a:moveTo>
                <a:cubicBezTo>
                  <a:pt x="32" y="73"/>
                  <a:pt x="29" y="73"/>
                  <a:pt x="28" y="73"/>
                </a:cubicBezTo>
                <a:cubicBezTo>
                  <a:pt x="28" y="73"/>
                  <a:pt x="28" y="73"/>
                  <a:pt x="28" y="73"/>
                </a:cubicBezTo>
                <a:cubicBezTo>
                  <a:pt x="25" y="73"/>
                  <a:pt x="24" y="72"/>
                  <a:pt x="23" y="69"/>
                </a:cubicBezTo>
                <a:cubicBezTo>
                  <a:pt x="23" y="68"/>
                  <a:pt x="23" y="66"/>
                  <a:pt x="23" y="65"/>
                </a:cubicBezTo>
                <a:cubicBezTo>
                  <a:pt x="23" y="64"/>
                  <a:pt x="23" y="62"/>
                  <a:pt x="22" y="61"/>
                </a:cubicBezTo>
                <a:cubicBezTo>
                  <a:pt x="20" y="56"/>
                  <a:pt x="18" y="53"/>
                  <a:pt x="16" y="49"/>
                </a:cubicBezTo>
                <a:cubicBezTo>
                  <a:pt x="13" y="44"/>
                  <a:pt x="11" y="38"/>
                  <a:pt x="12" y="31"/>
                </a:cubicBezTo>
                <a:cubicBezTo>
                  <a:pt x="14" y="23"/>
                  <a:pt x="23" y="15"/>
                  <a:pt x="35" y="15"/>
                </a:cubicBezTo>
                <a:cubicBezTo>
                  <a:pt x="48" y="15"/>
                  <a:pt x="56" y="23"/>
                  <a:pt x="58" y="31"/>
                </a:cubicBezTo>
                <a:cubicBezTo>
                  <a:pt x="60" y="38"/>
                  <a:pt x="57" y="44"/>
                  <a:pt x="55" y="49"/>
                </a:cubicBezTo>
                <a:cubicBezTo>
                  <a:pt x="53" y="53"/>
                  <a:pt x="51" y="56"/>
                  <a:pt x="49" y="61"/>
                </a:cubicBezTo>
                <a:cubicBezTo>
                  <a:pt x="48" y="62"/>
                  <a:pt x="48" y="64"/>
                  <a:pt x="48" y="65"/>
                </a:cubicBezTo>
                <a:cubicBezTo>
                  <a:pt x="48" y="66"/>
                  <a:pt x="48" y="68"/>
                  <a:pt x="48" y="69"/>
                </a:cubicBezTo>
                <a:cubicBezTo>
                  <a:pt x="47" y="72"/>
                  <a:pt x="45" y="73"/>
                  <a:pt x="42" y="73"/>
                </a:cubicBezTo>
                <a:cubicBezTo>
                  <a:pt x="42" y="73"/>
                  <a:pt x="39" y="73"/>
                  <a:pt x="35" y="73"/>
                </a:cubicBezTo>
                <a:close/>
                <a:moveTo>
                  <a:pt x="28" y="70"/>
                </a:moveTo>
                <a:cubicBezTo>
                  <a:pt x="29" y="70"/>
                  <a:pt x="42" y="70"/>
                  <a:pt x="42" y="70"/>
                </a:cubicBezTo>
                <a:cubicBezTo>
                  <a:pt x="44" y="70"/>
                  <a:pt x="44" y="69"/>
                  <a:pt x="44" y="68"/>
                </a:cubicBezTo>
                <a:cubicBezTo>
                  <a:pt x="45" y="67"/>
                  <a:pt x="45" y="66"/>
                  <a:pt x="45" y="65"/>
                </a:cubicBezTo>
                <a:cubicBezTo>
                  <a:pt x="45" y="63"/>
                  <a:pt x="45" y="61"/>
                  <a:pt x="46" y="59"/>
                </a:cubicBezTo>
                <a:cubicBezTo>
                  <a:pt x="48" y="55"/>
                  <a:pt x="50" y="52"/>
                  <a:pt x="52" y="47"/>
                </a:cubicBezTo>
                <a:cubicBezTo>
                  <a:pt x="54" y="44"/>
                  <a:pt x="57" y="38"/>
                  <a:pt x="55" y="32"/>
                </a:cubicBezTo>
                <a:cubicBezTo>
                  <a:pt x="54" y="25"/>
                  <a:pt x="46" y="18"/>
                  <a:pt x="35" y="18"/>
                </a:cubicBezTo>
                <a:cubicBezTo>
                  <a:pt x="25" y="18"/>
                  <a:pt x="17" y="25"/>
                  <a:pt x="15" y="32"/>
                </a:cubicBezTo>
                <a:cubicBezTo>
                  <a:pt x="14" y="38"/>
                  <a:pt x="17" y="44"/>
                  <a:pt x="18" y="47"/>
                </a:cubicBezTo>
                <a:cubicBezTo>
                  <a:pt x="21" y="52"/>
                  <a:pt x="22" y="55"/>
                  <a:pt x="25" y="59"/>
                </a:cubicBezTo>
                <a:cubicBezTo>
                  <a:pt x="26" y="61"/>
                  <a:pt x="26" y="63"/>
                  <a:pt x="26" y="65"/>
                </a:cubicBezTo>
                <a:cubicBezTo>
                  <a:pt x="26" y="66"/>
                  <a:pt x="26" y="67"/>
                  <a:pt x="26" y="68"/>
                </a:cubicBezTo>
                <a:cubicBezTo>
                  <a:pt x="26" y="69"/>
                  <a:pt x="27" y="70"/>
                  <a:pt x="28" y="70"/>
                </a:cubicBezTo>
                <a:cubicBezTo>
                  <a:pt x="28" y="70"/>
                  <a:pt x="28" y="70"/>
                  <a:pt x="28" y="70"/>
                </a:cubicBezTo>
                <a:close/>
                <a:moveTo>
                  <a:pt x="8" y="39"/>
                </a:moveTo>
                <a:cubicBezTo>
                  <a:pt x="2" y="39"/>
                  <a:pt x="2" y="39"/>
                  <a:pt x="2" y="39"/>
                </a:cubicBezTo>
                <a:cubicBezTo>
                  <a:pt x="1" y="39"/>
                  <a:pt x="0" y="38"/>
                  <a:pt x="0" y="37"/>
                </a:cubicBezTo>
                <a:cubicBezTo>
                  <a:pt x="0" y="36"/>
                  <a:pt x="1" y="36"/>
                  <a:pt x="2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9" y="36"/>
                  <a:pt x="9" y="36"/>
                  <a:pt x="9" y="37"/>
                </a:cubicBezTo>
                <a:cubicBezTo>
                  <a:pt x="9" y="38"/>
                  <a:pt x="9" y="39"/>
                  <a:pt x="8" y="39"/>
                </a:cubicBezTo>
                <a:close/>
                <a:moveTo>
                  <a:pt x="70" y="38"/>
                </a:moveTo>
                <a:cubicBezTo>
                  <a:pt x="63" y="38"/>
                  <a:pt x="63" y="38"/>
                  <a:pt x="63" y="38"/>
                </a:cubicBezTo>
                <a:cubicBezTo>
                  <a:pt x="62" y="38"/>
                  <a:pt x="61" y="37"/>
                  <a:pt x="61" y="36"/>
                </a:cubicBezTo>
                <a:cubicBezTo>
                  <a:pt x="61" y="35"/>
                  <a:pt x="62" y="34"/>
                  <a:pt x="63" y="34"/>
                </a:cubicBezTo>
                <a:cubicBezTo>
                  <a:pt x="70" y="34"/>
                  <a:pt x="70" y="34"/>
                  <a:pt x="70" y="34"/>
                </a:cubicBezTo>
                <a:cubicBezTo>
                  <a:pt x="71" y="34"/>
                  <a:pt x="72" y="35"/>
                  <a:pt x="72" y="36"/>
                </a:cubicBezTo>
                <a:cubicBezTo>
                  <a:pt x="72" y="37"/>
                  <a:pt x="71" y="38"/>
                  <a:pt x="70" y="38"/>
                </a:cubicBezTo>
                <a:close/>
                <a:moveTo>
                  <a:pt x="21" y="36"/>
                </a:moveTo>
                <a:cubicBezTo>
                  <a:pt x="21" y="36"/>
                  <a:pt x="21" y="36"/>
                  <a:pt x="21" y="36"/>
                </a:cubicBezTo>
                <a:cubicBezTo>
                  <a:pt x="20" y="36"/>
                  <a:pt x="20" y="35"/>
                  <a:pt x="20" y="34"/>
                </a:cubicBezTo>
                <a:cubicBezTo>
                  <a:pt x="21" y="29"/>
                  <a:pt x="27" y="23"/>
                  <a:pt x="36" y="23"/>
                </a:cubicBezTo>
                <a:cubicBezTo>
                  <a:pt x="36" y="23"/>
                  <a:pt x="36" y="23"/>
                  <a:pt x="36" y="23"/>
                </a:cubicBezTo>
                <a:cubicBezTo>
                  <a:pt x="37" y="23"/>
                  <a:pt x="38" y="24"/>
                  <a:pt x="38" y="24"/>
                </a:cubicBezTo>
                <a:cubicBezTo>
                  <a:pt x="38" y="25"/>
                  <a:pt x="37" y="26"/>
                  <a:pt x="36" y="26"/>
                </a:cubicBezTo>
                <a:cubicBezTo>
                  <a:pt x="29" y="26"/>
                  <a:pt x="24" y="31"/>
                  <a:pt x="23" y="35"/>
                </a:cubicBezTo>
                <a:cubicBezTo>
                  <a:pt x="23" y="36"/>
                  <a:pt x="22" y="36"/>
                  <a:pt x="21" y="36"/>
                </a:cubicBezTo>
                <a:close/>
                <a:moveTo>
                  <a:pt x="55" y="19"/>
                </a:moveTo>
                <a:cubicBezTo>
                  <a:pt x="55" y="19"/>
                  <a:pt x="55" y="19"/>
                  <a:pt x="54" y="19"/>
                </a:cubicBezTo>
                <a:cubicBezTo>
                  <a:pt x="54" y="18"/>
                  <a:pt x="54" y="17"/>
                  <a:pt x="54" y="17"/>
                </a:cubicBezTo>
                <a:cubicBezTo>
                  <a:pt x="59" y="11"/>
                  <a:pt x="59" y="11"/>
                  <a:pt x="59" y="11"/>
                </a:cubicBezTo>
                <a:cubicBezTo>
                  <a:pt x="60" y="11"/>
                  <a:pt x="61" y="11"/>
                  <a:pt x="62" y="11"/>
                </a:cubicBezTo>
                <a:cubicBezTo>
                  <a:pt x="62" y="12"/>
                  <a:pt x="62" y="13"/>
                  <a:pt x="62" y="13"/>
                </a:cubicBezTo>
                <a:cubicBezTo>
                  <a:pt x="56" y="19"/>
                  <a:pt x="56" y="19"/>
                  <a:pt x="56" y="19"/>
                </a:cubicBezTo>
                <a:cubicBezTo>
                  <a:pt x="56" y="19"/>
                  <a:pt x="56" y="19"/>
                  <a:pt x="55" y="19"/>
                </a:cubicBezTo>
                <a:close/>
                <a:moveTo>
                  <a:pt x="16" y="19"/>
                </a:moveTo>
                <a:cubicBezTo>
                  <a:pt x="15" y="19"/>
                  <a:pt x="15" y="19"/>
                  <a:pt x="15" y="19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3"/>
                  <a:pt x="9" y="12"/>
                  <a:pt x="9" y="11"/>
                </a:cubicBezTo>
                <a:cubicBezTo>
                  <a:pt x="10" y="11"/>
                  <a:pt x="11" y="11"/>
                  <a:pt x="12" y="11"/>
                </a:cubicBezTo>
                <a:cubicBezTo>
                  <a:pt x="17" y="17"/>
                  <a:pt x="17" y="17"/>
                  <a:pt x="17" y="17"/>
                </a:cubicBezTo>
                <a:cubicBezTo>
                  <a:pt x="17" y="17"/>
                  <a:pt x="17" y="18"/>
                  <a:pt x="17" y="19"/>
                </a:cubicBezTo>
                <a:cubicBezTo>
                  <a:pt x="17" y="19"/>
                  <a:pt x="16" y="19"/>
                  <a:pt x="16" y="19"/>
                </a:cubicBezTo>
                <a:close/>
                <a:moveTo>
                  <a:pt x="35" y="12"/>
                </a:moveTo>
                <a:cubicBezTo>
                  <a:pt x="34" y="12"/>
                  <a:pt x="34" y="11"/>
                  <a:pt x="34" y="11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1"/>
                  <a:pt x="34" y="0"/>
                  <a:pt x="35" y="0"/>
                </a:cubicBezTo>
                <a:cubicBezTo>
                  <a:pt x="36" y="0"/>
                  <a:pt x="37" y="1"/>
                  <a:pt x="37" y="2"/>
                </a:cubicBezTo>
                <a:cubicBezTo>
                  <a:pt x="37" y="11"/>
                  <a:pt x="37" y="11"/>
                  <a:pt x="37" y="11"/>
                </a:cubicBezTo>
                <a:cubicBezTo>
                  <a:pt x="37" y="11"/>
                  <a:pt x="36" y="12"/>
                  <a:pt x="35" y="12"/>
                </a:cubicBezTo>
                <a:close/>
              </a:path>
            </a:pathLst>
          </a:cu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33" name="Google Shape;8533;p137"/>
          <p:cNvSpPr txBox="1"/>
          <p:nvPr/>
        </p:nvSpPr>
        <p:spPr>
          <a:xfrm>
            <a:off x="1092200" y="1001712"/>
            <a:ext cx="1360487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Montserrat"/>
              <a:buNone/>
            </a:pPr>
            <a:r>
              <a:rPr lang="en-US" sz="39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1954</a:t>
            </a:r>
            <a:endParaRPr/>
          </a:p>
        </p:txBody>
      </p:sp>
      <p:sp>
        <p:nvSpPr>
          <p:cNvPr id="8534" name="Google Shape;8534;p137"/>
          <p:cNvSpPr txBox="1"/>
          <p:nvPr/>
        </p:nvSpPr>
        <p:spPr>
          <a:xfrm>
            <a:off x="2879725" y="5195887"/>
            <a:ext cx="1379537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Montserrat"/>
              <a:buNone/>
            </a:pPr>
            <a:r>
              <a:rPr lang="en-US" sz="39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1976</a:t>
            </a:r>
            <a:endParaRPr/>
          </a:p>
        </p:txBody>
      </p:sp>
      <p:sp>
        <p:nvSpPr>
          <p:cNvPr id="8535" name="Google Shape;8535;p137"/>
          <p:cNvSpPr txBox="1"/>
          <p:nvPr/>
        </p:nvSpPr>
        <p:spPr>
          <a:xfrm>
            <a:off x="4649787" y="1001712"/>
            <a:ext cx="1389062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Montserrat"/>
              <a:buNone/>
            </a:pPr>
            <a:r>
              <a:rPr lang="en-US" sz="39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1983</a:t>
            </a:r>
            <a:endParaRPr/>
          </a:p>
        </p:txBody>
      </p:sp>
      <p:sp>
        <p:nvSpPr>
          <p:cNvPr id="8536" name="Google Shape;8536;p137"/>
          <p:cNvSpPr txBox="1"/>
          <p:nvPr/>
        </p:nvSpPr>
        <p:spPr>
          <a:xfrm>
            <a:off x="6446837" y="5195887"/>
            <a:ext cx="1379537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Montserrat"/>
              <a:buNone/>
            </a:pPr>
            <a:r>
              <a:rPr lang="en-US" sz="39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1995</a:t>
            </a:r>
            <a:endParaRPr/>
          </a:p>
        </p:txBody>
      </p:sp>
      <p:sp>
        <p:nvSpPr>
          <p:cNvPr id="8537" name="Google Shape;8537;p137"/>
          <p:cNvSpPr txBox="1"/>
          <p:nvPr/>
        </p:nvSpPr>
        <p:spPr>
          <a:xfrm>
            <a:off x="8140700" y="1001712"/>
            <a:ext cx="1579562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Montserrat"/>
              <a:buNone/>
            </a:pPr>
            <a:r>
              <a:rPr lang="en-US" sz="39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2008</a:t>
            </a:r>
            <a:endParaRPr/>
          </a:p>
        </p:txBody>
      </p:sp>
      <p:sp>
        <p:nvSpPr>
          <p:cNvPr id="8538" name="Google Shape;8538;p137"/>
          <p:cNvSpPr txBox="1"/>
          <p:nvPr/>
        </p:nvSpPr>
        <p:spPr>
          <a:xfrm>
            <a:off x="9947275" y="5195887"/>
            <a:ext cx="1560512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Montserrat"/>
              <a:buNone/>
            </a:pPr>
            <a:r>
              <a:rPr lang="en-US" sz="39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2020</a:t>
            </a:r>
            <a:endParaRPr/>
          </a:p>
        </p:txBody>
      </p:sp>
      <p:sp>
        <p:nvSpPr>
          <p:cNvPr id="8539" name="Google Shape;8539;p137"/>
          <p:cNvSpPr txBox="1"/>
          <p:nvPr/>
        </p:nvSpPr>
        <p:spPr>
          <a:xfrm>
            <a:off x="2538412" y="938212"/>
            <a:ext cx="1695450" cy="64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8540" name="Google Shape;8540;p137"/>
          <p:cNvSpPr txBox="1"/>
          <p:nvPr/>
        </p:nvSpPr>
        <p:spPr>
          <a:xfrm>
            <a:off x="6159500" y="942975"/>
            <a:ext cx="1695450" cy="64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8541" name="Google Shape;8541;p137"/>
          <p:cNvSpPr txBox="1"/>
          <p:nvPr/>
        </p:nvSpPr>
        <p:spPr>
          <a:xfrm>
            <a:off x="9709150" y="938212"/>
            <a:ext cx="1695450" cy="64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8542" name="Google Shape;8542;p137"/>
          <p:cNvSpPr txBox="1"/>
          <p:nvPr/>
        </p:nvSpPr>
        <p:spPr>
          <a:xfrm>
            <a:off x="711200" y="5164137"/>
            <a:ext cx="1695450" cy="64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8543" name="Google Shape;8543;p137"/>
          <p:cNvSpPr txBox="1"/>
          <p:nvPr/>
        </p:nvSpPr>
        <p:spPr>
          <a:xfrm>
            <a:off x="4332287" y="5170487"/>
            <a:ext cx="1695450" cy="64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8544" name="Google Shape;8544;p137"/>
          <p:cNvSpPr txBox="1"/>
          <p:nvPr/>
        </p:nvSpPr>
        <p:spPr>
          <a:xfrm>
            <a:off x="7881937" y="5164137"/>
            <a:ext cx="1695450" cy="64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9" name="Google Shape;8549;p138"/>
          <p:cNvSpPr/>
          <p:nvPr/>
        </p:nvSpPr>
        <p:spPr>
          <a:xfrm>
            <a:off x="6350" y="1587"/>
            <a:ext cx="12185650" cy="686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50" name="Google Shape;8550;p138"/>
          <p:cNvSpPr txBox="1"/>
          <p:nvPr/>
        </p:nvSpPr>
        <p:spPr>
          <a:xfrm>
            <a:off x="6350" y="1587"/>
            <a:ext cx="12176125" cy="6861175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51" name="Google Shape;8551;p138"/>
          <p:cNvSpPr/>
          <p:nvPr/>
        </p:nvSpPr>
        <p:spPr>
          <a:xfrm>
            <a:off x="804862" y="2489200"/>
            <a:ext cx="1893887" cy="1885950"/>
          </a:xfrm>
          <a:prstGeom prst="ellipse">
            <a:avLst/>
          </a:prstGeom>
          <a:solidFill>
            <a:srgbClr val="BCBA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52" name="Google Shape;8552;p138"/>
          <p:cNvSpPr/>
          <p:nvPr/>
        </p:nvSpPr>
        <p:spPr>
          <a:xfrm>
            <a:off x="2984500" y="2489200"/>
            <a:ext cx="1882775" cy="1885950"/>
          </a:xfrm>
          <a:prstGeom prst="ellipse">
            <a:avLst/>
          </a:prstGeom>
          <a:solidFill>
            <a:srgbClr val="BCBA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53" name="Google Shape;8553;p138"/>
          <p:cNvSpPr/>
          <p:nvPr/>
        </p:nvSpPr>
        <p:spPr>
          <a:xfrm>
            <a:off x="5153025" y="2489200"/>
            <a:ext cx="1882775" cy="1885950"/>
          </a:xfrm>
          <a:prstGeom prst="ellipse">
            <a:avLst/>
          </a:prstGeom>
          <a:solidFill>
            <a:srgbClr val="BCBA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54" name="Google Shape;8554;p138"/>
          <p:cNvSpPr/>
          <p:nvPr/>
        </p:nvSpPr>
        <p:spPr>
          <a:xfrm>
            <a:off x="7321550" y="2489200"/>
            <a:ext cx="1882775" cy="1885950"/>
          </a:xfrm>
          <a:prstGeom prst="ellipse">
            <a:avLst/>
          </a:prstGeom>
          <a:solidFill>
            <a:srgbClr val="BCBA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55" name="Google Shape;8555;p138"/>
          <p:cNvSpPr/>
          <p:nvPr/>
        </p:nvSpPr>
        <p:spPr>
          <a:xfrm>
            <a:off x="9490075" y="2489200"/>
            <a:ext cx="1893887" cy="1885950"/>
          </a:xfrm>
          <a:prstGeom prst="ellipse">
            <a:avLst/>
          </a:prstGeom>
          <a:solidFill>
            <a:srgbClr val="BCBA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56" name="Google Shape;8556;p138"/>
          <p:cNvSpPr/>
          <p:nvPr/>
        </p:nvSpPr>
        <p:spPr>
          <a:xfrm>
            <a:off x="644525" y="2317750"/>
            <a:ext cx="2216150" cy="1114425"/>
          </a:xfrm>
          <a:custGeom>
            <a:avLst/>
            <a:gdLst/>
            <a:ahLst/>
            <a:cxnLst/>
            <a:rect l="l" t="t" r="r" b="b"/>
            <a:pathLst>
              <a:path w="233" h="117" extrusionOk="0">
                <a:moveTo>
                  <a:pt x="233" y="117"/>
                </a:moveTo>
                <a:cubicBezTo>
                  <a:pt x="228" y="117"/>
                  <a:pt x="228" y="117"/>
                  <a:pt x="228" y="117"/>
                </a:cubicBezTo>
                <a:cubicBezTo>
                  <a:pt x="228" y="56"/>
                  <a:pt x="178" y="6"/>
                  <a:pt x="117" y="6"/>
                </a:cubicBezTo>
                <a:cubicBezTo>
                  <a:pt x="55" y="6"/>
                  <a:pt x="5" y="56"/>
                  <a:pt x="5" y="117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53"/>
                  <a:pt x="52" y="0"/>
                  <a:pt x="117" y="0"/>
                </a:cubicBezTo>
                <a:cubicBezTo>
                  <a:pt x="181" y="0"/>
                  <a:pt x="233" y="53"/>
                  <a:pt x="233" y="117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57" name="Google Shape;8557;p138"/>
          <p:cNvSpPr/>
          <p:nvPr/>
        </p:nvSpPr>
        <p:spPr>
          <a:xfrm>
            <a:off x="2813050" y="3432175"/>
            <a:ext cx="2225675" cy="1114425"/>
          </a:xfrm>
          <a:custGeom>
            <a:avLst/>
            <a:gdLst/>
            <a:ahLst/>
            <a:cxnLst/>
            <a:rect l="l" t="t" r="r" b="b"/>
            <a:pathLst>
              <a:path w="234" h="117" extrusionOk="0">
                <a:moveTo>
                  <a:pt x="117" y="117"/>
                </a:moveTo>
                <a:cubicBezTo>
                  <a:pt x="52" y="117"/>
                  <a:pt x="0" y="64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61"/>
                  <a:pt x="55" y="111"/>
                  <a:pt x="117" y="111"/>
                </a:cubicBezTo>
                <a:cubicBezTo>
                  <a:pt x="178" y="111"/>
                  <a:pt x="228" y="61"/>
                  <a:pt x="228" y="0"/>
                </a:cubicBezTo>
                <a:cubicBezTo>
                  <a:pt x="234" y="0"/>
                  <a:pt x="234" y="0"/>
                  <a:pt x="234" y="0"/>
                </a:cubicBezTo>
                <a:cubicBezTo>
                  <a:pt x="234" y="64"/>
                  <a:pt x="181" y="117"/>
                  <a:pt x="117" y="117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58" name="Google Shape;8558;p138"/>
          <p:cNvSpPr/>
          <p:nvPr/>
        </p:nvSpPr>
        <p:spPr>
          <a:xfrm>
            <a:off x="4981575" y="2317750"/>
            <a:ext cx="2225675" cy="1114425"/>
          </a:xfrm>
          <a:custGeom>
            <a:avLst/>
            <a:gdLst/>
            <a:ahLst/>
            <a:cxnLst/>
            <a:rect l="l" t="t" r="r" b="b"/>
            <a:pathLst>
              <a:path w="234" h="117" extrusionOk="0">
                <a:moveTo>
                  <a:pt x="234" y="117"/>
                </a:moveTo>
                <a:cubicBezTo>
                  <a:pt x="228" y="117"/>
                  <a:pt x="228" y="117"/>
                  <a:pt x="228" y="117"/>
                </a:cubicBezTo>
                <a:cubicBezTo>
                  <a:pt x="228" y="56"/>
                  <a:pt x="178" y="6"/>
                  <a:pt x="117" y="6"/>
                </a:cubicBezTo>
                <a:cubicBezTo>
                  <a:pt x="56" y="6"/>
                  <a:pt x="6" y="56"/>
                  <a:pt x="6" y="117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53"/>
                  <a:pt x="53" y="0"/>
                  <a:pt x="117" y="0"/>
                </a:cubicBezTo>
                <a:cubicBezTo>
                  <a:pt x="181" y="0"/>
                  <a:pt x="234" y="53"/>
                  <a:pt x="234" y="117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59" name="Google Shape;8559;p138"/>
          <p:cNvSpPr/>
          <p:nvPr/>
        </p:nvSpPr>
        <p:spPr>
          <a:xfrm>
            <a:off x="7150100" y="3432175"/>
            <a:ext cx="2225675" cy="1114425"/>
          </a:xfrm>
          <a:custGeom>
            <a:avLst/>
            <a:gdLst/>
            <a:ahLst/>
            <a:cxnLst/>
            <a:rect l="l" t="t" r="r" b="b"/>
            <a:pathLst>
              <a:path w="234" h="117" extrusionOk="0">
                <a:moveTo>
                  <a:pt x="117" y="117"/>
                </a:moveTo>
                <a:cubicBezTo>
                  <a:pt x="53" y="117"/>
                  <a:pt x="0" y="64"/>
                  <a:pt x="0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61"/>
                  <a:pt x="56" y="111"/>
                  <a:pt x="117" y="111"/>
                </a:cubicBezTo>
                <a:cubicBezTo>
                  <a:pt x="179" y="111"/>
                  <a:pt x="229" y="61"/>
                  <a:pt x="229" y="0"/>
                </a:cubicBezTo>
                <a:cubicBezTo>
                  <a:pt x="234" y="0"/>
                  <a:pt x="234" y="0"/>
                  <a:pt x="234" y="0"/>
                </a:cubicBezTo>
                <a:cubicBezTo>
                  <a:pt x="234" y="64"/>
                  <a:pt x="182" y="117"/>
                  <a:pt x="117" y="117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60" name="Google Shape;8560;p138"/>
          <p:cNvSpPr/>
          <p:nvPr/>
        </p:nvSpPr>
        <p:spPr>
          <a:xfrm>
            <a:off x="9328150" y="2317750"/>
            <a:ext cx="2216150" cy="1114425"/>
          </a:xfrm>
          <a:custGeom>
            <a:avLst/>
            <a:gdLst/>
            <a:ahLst/>
            <a:cxnLst/>
            <a:rect l="l" t="t" r="r" b="b"/>
            <a:pathLst>
              <a:path w="233" h="117" extrusionOk="0">
                <a:moveTo>
                  <a:pt x="233" y="117"/>
                </a:moveTo>
                <a:cubicBezTo>
                  <a:pt x="228" y="117"/>
                  <a:pt x="228" y="117"/>
                  <a:pt x="228" y="117"/>
                </a:cubicBezTo>
                <a:cubicBezTo>
                  <a:pt x="228" y="56"/>
                  <a:pt x="178" y="6"/>
                  <a:pt x="116" y="6"/>
                </a:cubicBezTo>
                <a:cubicBezTo>
                  <a:pt x="55" y="6"/>
                  <a:pt x="5" y="56"/>
                  <a:pt x="5" y="117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53"/>
                  <a:pt x="52" y="0"/>
                  <a:pt x="116" y="0"/>
                </a:cubicBezTo>
                <a:cubicBezTo>
                  <a:pt x="181" y="0"/>
                  <a:pt x="233" y="53"/>
                  <a:pt x="233" y="117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61" name="Google Shape;8561;p138"/>
          <p:cNvSpPr/>
          <p:nvPr/>
        </p:nvSpPr>
        <p:spPr>
          <a:xfrm>
            <a:off x="7862887" y="3032125"/>
            <a:ext cx="800100" cy="790575"/>
          </a:xfrm>
          <a:custGeom>
            <a:avLst/>
            <a:gdLst/>
            <a:ahLst/>
            <a:cxnLst/>
            <a:rect l="l" t="t" r="r" b="b"/>
            <a:pathLst>
              <a:path w="84" h="83" extrusionOk="0">
                <a:moveTo>
                  <a:pt x="46" y="83"/>
                </a:moveTo>
                <a:cubicBezTo>
                  <a:pt x="38" y="83"/>
                  <a:pt x="38" y="83"/>
                  <a:pt x="38" y="83"/>
                </a:cubicBezTo>
                <a:cubicBezTo>
                  <a:pt x="36" y="83"/>
                  <a:pt x="35" y="82"/>
                  <a:pt x="35" y="80"/>
                </a:cubicBezTo>
                <a:cubicBezTo>
                  <a:pt x="33" y="72"/>
                  <a:pt x="33" y="72"/>
                  <a:pt x="33" y="72"/>
                </a:cubicBezTo>
                <a:cubicBezTo>
                  <a:pt x="33" y="71"/>
                  <a:pt x="33" y="71"/>
                  <a:pt x="33" y="71"/>
                </a:cubicBezTo>
                <a:cubicBezTo>
                  <a:pt x="31" y="71"/>
                  <a:pt x="29" y="70"/>
                  <a:pt x="28" y="69"/>
                </a:cubicBezTo>
                <a:cubicBezTo>
                  <a:pt x="28" y="69"/>
                  <a:pt x="27" y="69"/>
                  <a:pt x="27" y="69"/>
                </a:cubicBezTo>
                <a:cubicBezTo>
                  <a:pt x="20" y="74"/>
                  <a:pt x="20" y="74"/>
                  <a:pt x="20" y="74"/>
                </a:cubicBezTo>
                <a:cubicBezTo>
                  <a:pt x="19" y="75"/>
                  <a:pt x="17" y="75"/>
                  <a:pt x="16" y="74"/>
                </a:cubicBezTo>
                <a:cubicBezTo>
                  <a:pt x="10" y="68"/>
                  <a:pt x="10" y="68"/>
                  <a:pt x="10" y="68"/>
                </a:cubicBezTo>
                <a:cubicBezTo>
                  <a:pt x="9" y="67"/>
                  <a:pt x="8" y="65"/>
                  <a:pt x="9" y="63"/>
                </a:cubicBezTo>
                <a:cubicBezTo>
                  <a:pt x="14" y="57"/>
                  <a:pt x="14" y="57"/>
                  <a:pt x="14" y="57"/>
                </a:cubicBezTo>
                <a:cubicBezTo>
                  <a:pt x="15" y="56"/>
                  <a:pt x="15" y="56"/>
                  <a:pt x="14" y="56"/>
                </a:cubicBezTo>
                <a:cubicBezTo>
                  <a:pt x="14" y="54"/>
                  <a:pt x="13" y="53"/>
                  <a:pt x="12" y="51"/>
                </a:cubicBezTo>
                <a:cubicBezTo>
                  <a:pt x="12" y="51"/>
                  <a:pt x="12" y="50"/>
                  <a:pt x="12" y="50"/>
                </a:cubicBezTo>
                <a:cubicBezTo>
                  <a:pt x="3" y="49"/>
                  <a:pt x="3" y="49"/>
                  <a:pt x="3" y="49"/>
                </a:cubicBezTo>
                <a:cubicBezTo>
                  <a:pt x="2" y="49"/>
                  <a:pt x="0" y="47"/>
                  <a:pt x="0" y="45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6"/>
                  <a:pt x="2" y="34"/>
                  <a:pt x="3" y="34"/>
                </a:cubicBezTo>
                <a:cubicBezTo>
                  <a:pt x="12" y="32"/>
                  <a:pt x="12" y="32"/>
                  <a:pt x="12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13" y="30"/>
                  <a:pt x="14" y="29"/>
                  <a:pt x="14" y="27"/>
                </a:cubicBezTo>
                <a:cubicBezTo>
                  <a:pt x="15" y="27"/>
                  <a:pt x="15" y="26"/>
                  <a:pt x="14" y="26"/>
                </a:cubicBezTo>
                <a:cubicBezTo>
                  <a:pt x="9" y="19"/>
                  <a:pt x="9" y="19"/>
                  <a:pt x="9" y="19"/>
                </a:cubicBezTo>
                <a:cubicBezTo>
                  <a:pt x="8" y="18"/>
                  <a:pt x="9" y="16"/>
                  <a:pt x="10" y="15"/>
                </a:cubicBezTo>
                <a:cubicBezTo>
                  <a:pt x="16" y="9"/>
                  <a:pt x="16" y="9"/>
                  <a:pt x="16" y="9"/>
                </a:cubicBezTo>
                <a:cubicBezTo>
                  <a:pt x="17" y="8"/>
                  <a:pt x="19" y="8"/>
                  <a:pt x="20" y="9"/>
                </a:cubicBezTo>
                <a:cubicBezTo>
                  <a:pt x="27" y="13"/>
                  <a:pt x="27" y="13"/>
                  <a:pt x="27" y="13"/>
                </a:cubicBezTo>
                <a:cubicBezTo>
                  <a:pt x="27" y="14"/>
                  <a:pt x="28" y="14"/>
                  <a:pt x="28" y="13"/>
                </a:cubicBezTo>
                <a:cubicBezTo>
                  <a:pt x="29" y="13"/>
                  <a:pt x="31" y="12"/>
                  <a:pt x="33" y="12"/>
                </a:cubicBezTo>
                <a:cubicBezTo>
                  <a:pt x="33" y="11"/>
                  <a:pt x="33" y="11"/>
                  <a:pt x="33" y="11"/>
                </a:cubicBezTo>
                <a:cubicBezTo>
                  <a:pt x="35" y="3"/>
                  <a:pt x="35" y="3"/>
                  <a:pt x="35" y="3"/>
                </a:cubicBezTo>
                <a:cubicBezTo>
                  <a:pt x="35" y="1"/>
                  <a:pt x="36" y="0"/>
                  <a:pt x="38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8" y="0"/>
                  <a:pt x="50" y="1"/>
                  <a:pt x="50" y="3"/>
                </a:cubicBezTo>
                <a:cubicBezTo>
                  <a:pt x="51" y="11"/>
                  <a:pt x="51" y="11"/>
                  <a:pt x="51" y="11"/>
                </a:cubicBezTo>
                <a:cubicBezTo>
                  <a:pt x="51" y="11"/>
                  <a:pt x="51" y="11"/>
                  <a:pt x="52" y="12"/>
                </a:cubicBezTo>
                <a:cubicBezTo>
                  <a:pt x="53" y="12"/>
                  <a:pt x="55" y="13"/>
                  <a:pt x="56" y="13"/>
                </a:cubicBezTo>
                <a:cubicBezTo>
                  <a:pt x="57" y="14"/>
                  <a:pt x="57" y="14"/>
                  <a:pt x="57" y="13"/>
                </a:cubicBezTo>
                <a:cubicBezTo>
                  <a:pt x="64" y="9"/>
                  <a:pt x="64" y="9"/>
                  <a:pt x="64" y="9"/>
                </a:cubicBezTo>
                <a:cubicBezTo>
                  <a:pt x="66" y="8"/>
                  <a:pt x="68" y="8"/>
                  <a:pt x="69" y="9"/>
                </a:cubicBezTo>
                <a:cubicBezTo>
                  <a:pt x="75" y="15"/>
                  <a:pt x="75" y="15"/>
                  <a:pt x="75" y="15"/>
                </a:cubicBezTo>
                <a:cubicBezTo>
                  <a:pt x="76" y="16"/>
                  <a:pt x="76" y="18"/>
                  <a:pt x="75" y="19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70" y="27"/>
                  <a:pt x="70" y="27"/>
                </a:cubicBezTo>
                <a:cubicBezTo>
                  <a:pt x="71" y="29"/>
                  <a:pt x="71" y="30"/>
                  <a:pt x="72" y="32"/>
                </a:cubicBezTo>
                <a:cubicBezTo>
                  <a:pt x="72" y="32"/>
                  <a:pt x="72" y="32"/>
                  <a:pt x="73" y="32"/>
                </a:cubicBezTo>
                <a:cubicBezTo>
                  <a:pt x="81" y="34"/>
                  <a:pt x="81" y="34"/>
                  <a:pt x="81" y="34"/>
                </a:cubicBezTo>
                <a:cubicBezTo>
                  <a:pt x="81" y="34"/>
                  <a:pt x="81" y="34"/>
                  <a:pt x="81" y="34"/>
                </a:cubicBezTo>
                <a:cubicBezTo>
                  <a:pt x="83" y="34"/>
                  <a:pt x="84" y="36"/>
                  <a:pt x="84" y="37"/>
                </a:cubicBezTo>
                <a:cubicBezTo>
                  <a:pt x="84" y="45"/>
                  <a:pt x="84" y="45"/>
                  <a:pt x="84" y="45"/>
                </a:cubicBezTo>
                <a:cubicBezTo>
                  <a:pt x="84" y="47"/>
                  <a:pt x="83" y="49"/>
                  <a:pt x="81" y="49"/>
                </a:cubicBezTo>
                <a:cubicBezTo>
                  <a:pt x="73" y="50"/>
                  <a:pt x="73" y="50"/>
                  <a:pt x="73" y="50"/>
                </a:cubicBezTo>
                <a:cubicBezTo>
                  <a:pt x="72" y="50"/>
                  <a:pt x="72" y="51"/>
                  <a:pt x="72" y="51"/>
                </a:cubicBezTo>
                <a:cubicBezTo>
                  <a:pt x="71" y="52"/>
                  <a:pt x="71" y="54"/>
                  <a:pt x="70" y="56"/>
                </a:cubicBezTo>
                <a:cubicBezTo>
                  <a:pt x="70" y="56"/>
                  <a:pt x="70" y="56"/>
                  <a:pt x="70" y="57"/>
                </a:cubicBezTo>
                <a:cubicBezTo>
                  <a:pt x="75" y="63"/>
                  <a:pt x="75" y="63"/>
                  <a:pt x="75" y="63"/>
                </a:cubicBezTo>
                <a:cubicBezTo>
                  <a:pt x="76" y="65"/>
                  <a:pt x="76" y="67"/>
                  <a:pt x="75" y="68"/>
                </a:cubicBezTo>
                <a:cubicBezTo>
                  <a:pt x="69" y="74"/>
                  <a:pt x="69" y="74"/>
                  <a:pt x="69" y="74"/>
                </a:cubicBezTo>
                <a:cubicBezTo>
                  <a:pt x="68" y="75"/>
                  <a:pt x="66" y="75"/>
                  <a:pt x="64" y="74"/>
                </a:cubicBezTo>
                <a:cubicBezTo>
                  <a:pt x="57" y="69"/>
                  <a:pt x="57" y="69"/>
                  <a:pt x="57" y="69"/>
                </a:cubicBezTo>
                <a:cubicBezTo>
                  <a:pt x="57" y="69"/>
                  <a:pt x="57" y="69"/>
                  <a:pt x="56" y="69"/>
                </a:cubicBezTo>
                <a:cubicBezTo>
                  <a:pt x="55" y="70"/>
                  <a:pt x="53" y="71"/>
                  <a:pt x="52" y="71"/>
                </a:cubicBezTo>
                <a:cubicBezTo>
                  <a:pt x="51" y="71"/>
                  <a:pt x="51" y="71"/>
                  <a:pt x="51" y="72"/>
                </a:cubicBezTo>
                <a:cubicBezTo>
                  <a:pt x="50" y="80"/>
                  <a:pt x="50" y="80"/>
                  <a:pt x="50" y="80"/>
                </a:cubicBezTo>
                <a:cubicBezTo>
                  <a:pt x="50" y="82"/>
                  <a:pt x="48" y="83"/>
                  <a:pt x="46" y="83"/>
                </a:cubicBezTo>
                <a:close/>
                <a:moveTo>
                  <a:pt x="38" y="79"/>
                </a:moveTo>
                <a:cubicBezTo>
                  <a:pt x="46" y="79"/>
                  <a:pt x="46" y="79"/>
                  <a:pt x="46" y="79"/>
                </a:cubicBezTo>
                <a:cubicBezTo>
                  <a:pt x="47" y="71"/>
                  <a:pt x="47" y="71"/>
                  <a:pt x="47" y="71"/>
                </a:cubicBezTo>
                <a:cubicBezTo>
                  <a:pt x="48" y="69"/>
                  <a:pt x="49" y="68"/>
                  <a:pt x="51" y="67"/>
                </a:cubicBezTo>
                <a:cubicBezTo>
                  <a:pt x="52" y="67"/>
                  <a:pt x="53" y="66"/>
                  <a:pt x="55" y="66"/>
                </a:cubicBezTo>
                <a:cubicBezTo>
                  <a:pt x="56" y="65"/>
                  <a:pt x="58" y="65"/>
                  <a:pt x="60" y="66"/>
                </a:cubicBezTo>
                <a:cubicBezTo>
                  <a:pt x="66" y="71"/>
                  <a:pt x="66" y="71"/>
                  <a:pt x="66" y="71"/>
                </a:cubicBezTo>
                <a:cubicBezTo>
                  <a:pt x="72" y="65"/>
                  <a:pt x="72" y="65"/>
                  <a:pt x="72" y="65"/>
                </a:cubicBezTo>
                <a:cubicBezTo>
                  <a:pt x="67" y="59"/>
                  <a:pt x="67" y="59"/>
                  <a:pt x="67" y="59"/>
                </a:cubicBezTo>
                <a:cubicBezTo>
                  <a:pt x="66" y="57"/>
                  <a:pt x="66" y="55"/>
                  <a:pt x="67" y="54"/>
                </a:cubicBezTo>
                <a:cubicBezTo>
                  <a:pt x="67" y="53"/>
                  <a:pt x="68" y="51"/>
                  <a:pt x="68" y="50"/>
                </a:cubicBezTo>
                <a:cubicBezTo>
                  <a:pt x="69" y="48"/>
                  <a:pt x="70" y="47"/>
                  <a:pt x="72" y="46"/>
                </a:cubicBezTo>
                <a:cubicBezTo>
                  <a:pt x="80" y="45"/>
                  <a:pt x="80" y="45"/>
                  <a:pt x="80" y="45"/>
                </a:cubicBezTo>
                <a:cubicBezTo>
                  <a:pt x="80" y="37"/>
                  <a:pt x="80" y="37"/>
                  <a:pt x="80" y="37"/>
                </a:cubicBezTo>
                <a:cubicBezTo>
                  <a:pt x="72" y="36"/>
                  <a:pt x="72" y="36"/>
                  <a:pt x="72" y="36"/>
                </a:cubicBezTo>
                <a:cubicBezTo>
                  <a:pt x="70" y="36"/>
                  <a:pt x="69" y="35"/>
                  <a:pt x="68" y="33"/>
                </a:cubicBezTo>
                <a:cubicBezTo>
                  <a:pt x="68" y="31"/>
                  <a:pt x="67" y="30"/>
                  <a:pt x="67" y="29"/>
                </a:cubicBezTo>
                <a:cubicBezTo>
                  <a:pt x="66" y="27"/>
                  <a:pt x="66" y="25"/>
                  <a:pt x="67" y="24"/>
                </a:cubicBezTo>
                <a:cubicBezTo>
                  <a:pt x="72" y="17"/>
                  <a:pt x="72" y="17"/>
                  <a:pt x="72" y="17"/>
                </a:cubicBezTo>
                <a:cubicBezTo>
                  <a:pt x="66" y="12"/>
                  <a:pt x="66" y="12"/>
                  <a:pt x="66" y="12"/>
                </a:cubicBezTo>
                <a:cubicBezTo>
                  <a:pt x="60" y="17"/>
                  <a:pt x="60" y="17"/>
                  <a:pt x="60" y="17"/>
                </a:cubicBezTo>
                <a:cubicBezTo>
                  <a:pt x="58" y="18"/>
                  <a:pt x="56" y="18"/>
                  <a:pt x="55" y="17"/>
                </a:cubicBezTo>
                <a:cubicBezTo>
                  <a:pt x="53" y="16"/>
                  <a:pt x="52" y="16"/>
                  <a:pt x="51" y="15"/>
                </a:cubicBezTo>
                <a:cubicBezTo>
                  <a:pt x="49" y="15"/>
                  <a:pt x="48" y="13"/>
                  <a:pt x="47" y="11"/>
                </a:cubicBezTo>
                <a:cubicBezTo>
                  <a:pt x="46" y="3"/>
                  <a:pt x="46" y="3"/>
                  <a:pt x="46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7" y="11"/>
                  <a:pt x="37" y="11"/>
                  <a:pt x="37" y="11"/>
                </a:cubicBezTo>
                <a:cubicBezTo>
                  <a:pt x="37" y="13"/>
                  <a:pt x="35" y="15"/>
                  <a:pt x="34" y="15"/>
                </a:cubicBezTo>
                <a:cubicBezTo>
                  <a:pt x="32" y="16"/>
                  <a:pt x="31" y="16"/>
                  <a:pt x="30" y="17"/>
                </a:cubicBezTo>
                <a:cubicBezTo>
                  <a:pt x="28" y="18"/>
                  <a:pt x="26" y="18"/>
                  <a:pt x="25" y="17"/>
                </a:cubicBezTo>
                <a:cubicBezTo>
                  <a:pt x="18" y="12"/>
                  <a:pt x="18" y="12"/>
                  <a:pt x="18" y="12"/>
                </a:cubicBezTo>
                <a:cubicBezTo>
                  <a:pt x="13" y="17"/>
                  <a:pt x="13" y="17"/>
                  <a:pt x="13" y="17"/>
                </a:cubicBezTo>
                <a:cubicBezTo>
                  <a:pt x="17" y="24"/>
                  <a:pt x="17" y="24"/>
                  <a:pt x="17" y="24"/>
                </a:cubicBezTo>
                <a:cubicBezTo>
                  <a:pt x="18" y="25"/>
                  <a:pt x="19" y="27"/>
                  <a:pt x="18" y="29"/>
                </a:cubicBezTo>
                <a:cubicBezTo>
                  <a:pt x="17" y="30"/>
                  <a:pt x="16" y="31"/>
                  <a:pt x="16" y="33"/>
                </a:cubicBezTo>
                <a:cubicBezTo>
                  <a:pt x="15" y="35"/>
                  <a:pt x="14" y="36"/>
                  <a:pt x="12" y="3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5"/>
                  <a:pt x="4" y="45"/>
                  <a:pt x="4" y="45"/>
                </a:cubicBezTo>
                <a:cubicBezTo>
                  <a:pt x="12" y="46"/>
                  <a:pt x="12" y="46"/>
                  <a:pt x="12" y="46"/>
                </a:cubicBezTo>
                <a:cubicBezTo>
                  <a:pt x="14" y="47"/>
                  <a:pt x="15" y="48"/>
                  <a:pt x="16" y="50"/>
                </a:cubicBezTo>
                <a:cubicBezTo>
                  <a:pt x="16" y="51"/>
                  <a:pt x="17" y="53"/>
                  <a:pt x="18" y="54"/>
                </a:cubicBezTo>
                <a:cubicBezTo>
                  <a:pt x="19" y="55"/>
                  <a:pt x="18" y="57"/>
                  <a:pt x="17" y="59"/>
                </a:cubicBezTo>
                <a:cubicBezTo>
                  <a:pt x="13" y="65"/>
                  <a:pt x="13" y="65"/>
                  <a:pt x="13" y="65"/>
                </a:cubicBezTo>
                <a:cubicBezTo>
                  <a:pt x="18" y="71"/>
                  <a:pt x="18" y="71"/>
                  <a:pt x="18" y="71"/>
                </a:cubicBezTo>
                <a:cubicBezTo>
                  <a:pt x="25" y="66"/>
                  <a:pt x="25" y="66"/>
                  <a:pt x="25" y="66"/>
                </a:cubicBezTo>
                <a:cubicBezTo>
                  <a:pt x="26" y="65"/>
                  <a:pt x="28" y="65"/>
                  <a:pt x="30" y="66"/>
                </a:cubicBezTo>
                <a:cubicBezTo>
                  <a:pt x="31" y="66"/>
                  <a:pt x="32" y="67"/>
                  <a:pt x="34" y="67"/>
                </a:cubicBezTo>
                <a:cubicBezTo>
                  <a:pt x="36" y="68"/>
                  <a:pt x="37" y="69"/>
                  <a:pt x="37" y="71"/>
                </a:cubicBezTo>
                <a:lnTo>
                  <a:pt x="38" y="79"/>
                </a:lnTo>
                <a:close/>
                <a:moveTo>
                  <a:pt x="12" y="65"/>
                </a:moveTo>
                <a:cubicBezTo>
                  <a:pt x="12" y="66"/>
                  <a:pt x="12" y="66"/>
                  <a:pt x="12" y="66"/>
                </a:cubicBezTo>
                <a:cubicBezTo>
                  <a:pt x="12" y="66"/>
                  <a:pt x="12" y="65"/>
                  <a:pt x="12" y="65"/>
                </a:cubicBezTo>
                <a:close/>
                <a:moveTo>
                  <a:pt x="72" y="65"/>
                </a:moveTo>
                <a:cubicBezTo>
                  <a:pt x="72" y="65"/>
                  <a:pt x="72" y="65"/>
                  <a:pt x="72" y="65"/>
                </a:cubicBezTo>
                <a:close/>
                <a:moveTo>
                  <a:pt x="80" y="45"/>
                </a:moveTo>
                <a:cubicBezTo>
                  <a:pt x="80" y="45"/>
                  <a:pt x="80" y="45"/>
                  <a:pt x="80" y="45"/>
                </a:cubicBezTo>
                <a:close/>
                <a:moveTo>
                  <a:pt x="4" y="45"/>
                </a:moveTo>
                <a:cubicBezTo>
                  <a:pt x="4" y="45"/>
                  <a:pt x="4" y="45"/>
                  <a:pt x="4" y="45"/>
                </a:cubicBezTo>
                <a:close/>
                <a:moveTo>
                  <a:pt x="80" y="45"/>
                </a:moveTo>
                <a:cubicBezTo>
                  <a:pt x="80" y="45"/>
                  <a:pt x="80" y="45"/>
                  <a:pt x="80" y="45"/>
                </a:cubicBezTo>
                <a:close/>
                <a:moveTo>
                  <a:pt x="4" y="45"/>
                </a:moveTo>
                <a:cubicBezTo>
                  <a:pt x="4" y="45"/>
                  <a:pt x="4" y="45"/>
                  <a:pt x="4" y="45"/>
                </a:cubicBezTo>
                <a:cubicBezTo>
                  <a:pt x="4" y="45"/>
                  <a:pt x="4" y="45"/>
                  <a:pt x="4" y="45"/>
                </a:cubicBezTo>
                <a:close/>
                <a:moveTo>
                  <a:pt x="66" y="12"/>
                </a:moveTo>
                <a:cubicBezTo>
                  <a:pt x="66" y="12"/>
                  <a:pt x="66" y="12"/>
                  <a:pt x="66" y="12"/>
                </a:cubicBezTo>
                <a:cubicBezTo>
                  <a:pt x="66" y="12"/>
                  <a:pt x="66" y="12"/>
                  <a:pt x="66" y="12"/>
                </a:cubicBezTo>
                <a:close/>
                <a:moveTo>
                  <a:pt x="66" y="12"/>
                </a:moveTo>
                <a:cubicBezTo>
                  <a:pt x="66" y="12"/>
                  <a:pt x="66" y="12"/>
                  <a:pt x="66" y="12"/>
                </a:cubicBezTo>
                <a:close/>
                <a:moveTo>
                  <a:pt x="42" y="58"/>
                </a:moveTo>
                <a:cubicBezTo>
                  <a:pt x="38" y="58"/>
                  <a:pt x="34" y="56"/>
                  <a:pt x="30" y="53"/>
                </a:cubicBezTo>
                <a:cubicBezTo>
                  <a:pt x="26" y="49"/>
                  <a:pt x="25" y="43"/>
                  <a:pt x="26" y="37"/>
                </a:cubicBezTo>
                <a:cubicBezTo>
                  <a:pt x="27" y="31"/>
                  <a:pt x="32" y="26"/>
                  <a:pt x="38" y="25"/>
                </a:cubicBezTo>
                <a:cubicBezTo>
                  <a:pt x="44" y="24"/>
                  <a:pt x="50" y="26"/>
                  <a:pt x="54" y="30"/>
                </a:cubicBezTo>
                <a:cubicBezTo>
                  <a:pt x="58" y="34"/>
                  <a:pt x="60" y="39"/>
                  <a:pt x="58" y="45"/>
                </a:cubicBezTo>
                <a:cubicBezTo>
                  <a:pt x="57" y="51"/>
                  <a:pt x="52" y="56"/>
                  <a:pt x="46" y="57"/>
                </a:cubicBezTo>
                <a:cubicBezTo>
                  <a:pt x="45" y="58"/>
                  <a:pt x="43" y="58"/>
                  <a:pt x="42" y="58"/>
                </a:cubicBezTo>
                <a:close/>
                <a:moveTo>
                  <a:pt x="42" y="29"/>
                </a:moveTo>
                <a:cubicBezTo>
                  <a:pt x="41" y="29"/>
                  <a:pt x="40" y="29"/>
                  <a:pt x="39" y="29"/>
                </a:cubicBezTo>
                <a:cubicBezTo>
                  <a:pt x="35" y="30"/>
                  <a:pt x="31" y="34"/>
                  <a:pt x="30" y="38"/>
                </a:cubicBezTo>
                <a:cubicBezTo>
                  <a:pt x="29" y="43"/>
                  <a:pt x="30" y="47"/>
                  <a:pt x="33" y="50"/>
                </a:cubicBezTo>
                <a:cubicBezTo>
                  <a:pt x="36" y="53"/>
                  <a:pt x="41" y="55"/>
                  <a:pt x="45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50" y="53"/>
                  <a:pt x="54" y="49"/>
                  <a:pt x="55" y="44"/>
                </a:cubicBezTo>
                <a:cubicBezTo>
                  <a:pt x="56" y="40"/>
                  <a:pt x="54" y="35"/>
                  <a:pt x="51" y="32"/>
                </a:cubicBezTo>
                <a:cubicBezTo>
                  <a:pt x="49" y="30"/>
                  <a:pt x="46" y="29"/>
                  <a:pt x="42" y="2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62" name="Google Shape;8562;p138"/>
          <p:cNvSpPr/>
          <p:nvPr/>
        </p:nvSpPr>
        <p:spPr>
          <a:xfrm>
            <a:off x="5438775" y="3022600"/>
            <a:ext cx="1311275" cy="666750"/>
          </a:xfrm>
          <a:custGeom>
            <a:avLst/>
            <a:gdLst/>
            <a:ahLst/>
            <a:cxnLst/>
            <a:rect l="l" t="t" r="r" b="b"/>
            <a:pathLst>
              <a:path w="138" h="70" extrusionOk="0">
                <a:moveTo>
                  <a:pt x="70" y="70"/>
                </a:moveTo>
                <a:cubicBezTo>
                  <a:pt x="62" y="70"/>
                  <a:pt x="56" y="70"/>
                  <a:pt x="49" y="68"/>
                </a:cubicBezTo>
                <a:cubicBezTo>
                  <a:pt x="47" y="68"/>
                  <a:pt x="45" y="67"/>
                  <a:pt x="43" y="66"/>
                </a:cubicBezTo>
                <a:cubicBezTo>
                  <a:pt x="39" y="64"/>
                  <a:pt x="38" y="62"/>
                  <a:pt x="38" y="60"/>
                </a:cubicBezTo>
                <a:cubicBezTo>
                  <a:pt x="37" y="58"/>
                  <a:pt x="38" y="55"/>
                  <a:pt x="40" y="53"/>
                </a:cubicBezTo>
                <a:cubicBezTo>
                  <a:pt x="43" y="50"/>
                  <a:pt x="47" y="47"/>
                  <a:pt x="52" y="45"/>
                </a:cubicBezTo>
                <a:cubicBezTo>
                  <a:pt x="54" y="44"/>
                  <a:pt x="56" y="44"/>
                  <a:pt x="57" y="43"/>
                </a:cubicBezTo>
                <a:cubicBezTo>
                  <a:pt x="58" y="42"/>
                  <a:pt x="58" y="42"/>
                  <a:pt x="58" y="42"/>
                </a:cubicBezTo>
                <a:cubicBezTo>
                  <a:pt x="60" y="42"/>
                  <a:pt x="60" y="41"/>
                  <a:pt x="61" y="40"/>
                </a:cubicBezTo>
                <a:cubicBezTo>
                  <a:pt x="61" y="39"/>
                  <a:pt x="60" y="38"/>
                  <a:pt x="60" y="38"/>
                </a:cubicBezTo>
                <a:cubicBezTo>
                  <a:pt x="54" y="32"/>
                  <a:pt x="52" y="25"/>
                  <a:pt x="52" y="17"/>
                </a:cubicBezTo>
                <a:cubicBezTo>
                  <a:pt x="52" y="8"/>
                  <a:pt x="57" y="3"/>
                  <a:pt x="65" y="1"/>
                </a:cubicBezTo>
                <a:cubicBezTo>
                  <a:pt x="67" y="1"/>
                  <a:pt x="69" y="0"/>
                  <a:pt x="70" y="0"/>
                </a:cubicBezTo>
                <a:cubicBezTo>
                  <a:pt x="72" y="0"/>
                  <a:pt x="74" y="1"/>
                  <a:pt x="75" y="1"/>
                </a:cubicBezTo>
                <a:cubicBezTo>
                  <a:pt x="84" y="3"/>
                  <a:pt x="89" y="8"/>
                  <a:pt x="89" y="17"/>
                </a:cubicBezTo>
                <a:cubicBezTo>
                  <a:pt x="89" y="25"/>
                  <a:pt x="87" y="32"/>
                  <a:pt x="81" y="38"/>
                </a:cubicBezTo>
                <a:cubicBezTo>
                  <a:pt x="80" y="38"/>
                  <a:pt x="80" y="39"/>
                  <a:pt x="80" y="40"/>
                </a:cubicBezTo>
                <a:cubicBezTo>
                  <a:pt x="80" y="41"/>
                  <a:pt x="81" y="42"/>
                  <a:pt x="82" y="42"/>
                </a:cubicBezTo>
                <a:cubicBezTo>
                  <a:pt x="84" y="43"/>
                  <a:pt x="84" y="43"/>
                  <a:pt x="84" y="43"/>
                </a:cubicBezTo>
                <a:cubicBezTo>
                  <a:pt x="85" y="44"/>
                  <a:pt x="87" y="44"/>
                  <a:pt x="88" y="45"/>
                </a:cubicBezTo>
                <a:cubicBezTo>
                  <a:pt x="94" y="47"/>
                  <a:pt x="98" y="50"/>
                  <a:pt x="101" y="53"/>
                </a:cubicBezTo>
                <a:cubicBezTo>
                  <a:pt x="102" y="55"/>
                  <a:pt x="103" y="57"/>
                  <a:pt x="103" y="60"/>
                </a:cubicBezTo>
                <a:cubicBezTo>
                  <a:pt x="102" y="63"/>
                  <a:pt x="101" y="65"/>
                  <a:pt x="98" y="66"/>
                </a:cubicBezTo>
                <a:cubicBezTo>
                  <a:pt x="98" y="66"/>
                  <a:pt x="98" y="66"/>
                  <a:pt x="98" y="66"/>
                </a:cubicBezTo>
                <a:cubicBezTo>
                  <a:pt x="96" y="67"/>
                  <a:pt x="94" y="68"/>
                  <a:pt x="92" y="68"/>
                </a:cubicBezTo>
                <a:cubicBezTo>
                  <a:pt x="85" y="70"/>
                  <a:pt x="78" y="70"/>
                  <a:pt x="70" y="70"/>
                </a:cubicBezTo>
                <a:close/>
                <a:moveTo>
                  <a:pt x="70" y="4"/>
                </a:moveTo>
                <a:cubicBezTo>
                  <a:pt x="69" y="4"/>
                  <a:pt x="68" y="4"/>
                  <a:pt x="66" y="5"/>
                </a:cubicBezTo>
                <a:cubicBezTo>
                  <a:pt x="59" y="6"/>
                  <a:pt x="56" y="10"/>
                  <a:pt x="56" y="17"/>
                </a:cubicBezTo>
                <a:cubicBezTo>
                  <a:pt x="55" y="24"/>
                  <a:pt x="58" y="30"/>
                  <a:pt x="62" y="35"/>
                </a:cubicBezTo>
                <a:cubicBezTo>
                  <a:pt x="64" y="37"/>
                  <a:pt x="65" y="39"/>
                  <a:pt x="64" y="41"/>
                </a:cubicBezTo>
                <a:cubicBezTo>
                  <a:pt x="64" y="43"/>
                  <a:pt x="62" y="45"/>
                  <a:pt x="60" y="46"/>
                </a:cubicBezTo>
                <a:cubicBezTo>
                  <a:pt x="59" y="46"/>
                  <a:pt x="59" y="46"/>
                  <a:pt x="59" y="46"/>
                </a:cubicBezTo>
                <a:cubicBezTo>
                  <a:pt x="57" y="47"/>
                  <a:pt x="55" y="48"/>
                  <a:pt x="54" y="48"/>
                </a:cubicBezTo>
                <a:cubicBezTo>
                  <a:pt x="49" y="51"/>
                  <a:pt x="46" y="53"/>
                  <a:pt x="43" y="56"/>
                </a:cubicBezTo>
                <a:cubicBezTo>
                  <a:pt x="42" y="57"/>
                  <a:pt x="41" y="58"/>
                  <a:pt x="41" y="59"/>
                </a:cubicBezTo>
                <a:cubicBezTo>
                  <a:pt x="42" y="61"/>
                  <a:pt x="43" y="62"/>
                  <a:pt x="45" y="63"/>
                </a:cubicBezTo>
                <a:cubicBezTo>
                  <a:pt x="46" y="63"/>
                  <a:pt x="48" y="64"/>
                  <a:pt x="50" y="65"/>
                </a:cubicBezTo>
                <a:cubicBezTo>
                  <a:pt x="56" y="66"/>
                  <a:pt x="63" y="66"/>
                  <a:pt x="70" y="66"/>
                </a:cubicBezTo>
                <a:cubicBezTo>
                  <a:pt x="78" y="66"/>
                  <a:pt x="85" y="66"/>
                  <a:pt x="91" y="65"/>
                </a:cubicBezTo>
                <a:cubicBezTo>
                  <a:pt x="93" y="64"/>
                  <a:pt x="95" y="63"/>
                  <a:pt x="96" y="63"/>
                </a:cubicBezTo>
                <a:cubicBezTo>
                  <a:pt x="98" y="62"/>
                  <a:pt x="99" y="61"/>
                  <a:pt x="99" y="59"/>
                </a:cubicBezTo>
                <a:cubicBezTo>
                  <a:pt x="99" y="58"/>
                  <a:pt x="99" y="56"/>
                  <a:pt x="98" y="56"/>
                </a:cubicBezTo>
                <a:cubicBezTo>
                  <a:pt x="95" y="53"/>
                  <a:pt x="92" y="51"/>
                  <a:pt x="87" y="48"/>
                </a:cubicBezTo>
                <a:cubicBezTo>
                  <a:pt x="85" y="48"/>
                  <a:pt x="84" y="47"/>
                  <a:pt x="82" y="46"/>
                </a:cubicBezTo>
                <a:cubicBezTo>
                  <a:pt x="81" y="46"/>
                  <a:pt x="81" y="46"/>
                  <a:pt x="81" y="46"/>
                </a:cubicBezTo>
                <a:cubicBezTo>
                  <a:pt x="79" y="45"/>
                  <a:pt x="77" y="43"/>
                  <a:pt x="76" y="41"/>
                </a:cubicBezTo>
                <a:cubicBezTo>
                  <a:pt x="76" y="39"/>
                  <a:pt x="77" y="37"/>
                  <a:pt x="78" y="35"/>
                </a:cubicBezTo>
                <a:cubicBezTo>
                  <a:pt x="83" y="30"/>
                  <a:pt x="86" y="24"/>
                  <a:pt x="85" y="17"/>
                </a:cubicBezTo>
                <a:cubicBezTo>
                  <a:pt x="85" y="10"/>
                  <a:pt x="82" y="6"/>
                  <a:pt x="75" y="5"/>
                </a:cubicBezTo>
                <a:cubicBezTo>
                  <a:pt x="73" y="4"/>
                  <a:pt x="72" y="4"/>
                  <a:pt x="70" y="4"/>
                </a:cubicBezTo>
                <a:close/>
                <a:moveTo>
                  <a:pt x="97" y="64"/>
                </a:moveTo>
                <a:cubicBezTo>
                  <a:pt x="97" y="64"/>
                  <a:pt x="97" y="64"/>
                  <a:pt x="97" y="64"/>
                </a:cubicBezTo>
                <a:close/>
                <a:moveTo>
                  <a:pt x="115" y="70"/>
                </a:moveTo>
                <a:cubicBezTo>
                  <a:pt x="113" y="70"/>
                  <a:pt x="113" y="70"/>
                  <a:pt x="113" y="70"/>
                </a:cubicBezTo>
                <a:cubicBezTo>
                  <a:pt x="110" y="70"/>
                  <a:pt x="108" y="70"/>
                  <a:pt x="104" y="70"/>
                </a:cubicBezTo>
                <a:cubicBezTo>
                  <a:pt x="103" y="70"/>
                  <a:pt x="103" y="69"/>
                  <a:pt x="103" y="68"/>
                </a:cubicBezTo>
                <a:cubicBezTo>
                  <a:pt x="103" y="66"/>
                  <a:pt x="104" y="66"/>
                  <a:pt x="105" y="66"/>
                </a:cubicBezTo>
                <a:cubicBezTo>
                  <a:pt x="109" y="66"/>
                  <a:pt x="110" y="66"/>
                  <a:pt x="113" y="66"/>
                </a:cubicBezTo>
                <a:cubicBezTo>
                  <a:pt x="115" y="66"/>
                  <a:pt x="115" y="66"/>
                  <a:pt x="115" y="66"/>
                </a:cubicBezTo>
                <a:cubicBezTo>
                  <a:pt x="120" y="66"/>
                  <a:pt x="124" y="66"/>
                  <a:pt x="129" y="65"/>
                </a:cubicBezTo>
                <a:cubicBezTo>
                  <a:pt x="130" y="65"/>
                  <a:pt x="131" y="64"/>
                  <a:pt x="132" y="64"/>
                </a:cubicBezTo>
                <a:cubicBezTo>
                  <a:pt x="133" y="63"/>
                  <a:pt x="134" y="63"/>
                  <a:pt x="134" y="62"/>
                </a:cubicBezTo>
                <a:cubicBezTo>
                  <a:pt x="134" y="61"/>
                  <a:pt x="134" y="60"/>
                  <a:pt x="133" y="60"/>
                </a:cubicBezTo>
                <a:cubicBezTo>
                  <a:pt x="132" y="58"/>
                  <a:pt x="129" y="57"/>
                  <a:pt x="126" y="55"/>
                </a:cubicBezTo>
                <a:cubicBezTo>
                  <a:pt x="125" y="54"/>
                  <a:pt x="124" y="54"/>
                  <a:pt x="123" y="54"/>
                </a:cubicBezTo>
                <a:cubicBezTo>
                  <a:pt x="122" y="53"/>
                  <a:pt x="122" y="53"/>
                  <a:pt x="122" y="53"/>
                </a:cubicBezTo>
                <a:cubicBezTo>
                  <a:pt x="120" y="53"/>
                  <a:pt x="119" y="51"/>
                  <a:pt x="118" y="49"/>
                </a:cubicBezTo>
                <a:cubicBezTo>
                  <a:pt x="118" y="48"/>
                  <a:pt x="118" y="46"/>
                  <a:pt x="120" y="45"/>
                </a:cubicBezTo>
                <a:cubicBezTo>
                  <a:pt x="123" y="42"/>
                  <a:pt x="125" y="38"/>
                  <a:pt x="124" y="32"/>
                </a:cubicBezTo>
                <a:cubicBezTo>
                  <a:pt x="124" y="28"/>
                  <a:pt x="122" y="26"/>
                  <a:pt x="117" y="25"/>
                </a:cubicBezTo>
                <a:cubicBezTo>
                  <a:pt x="116" y="24"/>
                  <a:pt x="115" y="24"/>
                  <a:pt x="115" y="24"/>
                </a:cubicBezTo>
                <a:cubicBezTo>
                  <a:pt x="114" y="24"/>
                  <a:pt x="113" y="24"/>
                  <a:pt x="112" y="25"/>
                </a:cubicBezTo>
                <a:cubicBezTo>
                  <a:pt x="107" y="26"/>
                  <a:pt x="105" y="28"/>
                  <a:pt x="105" y="32"/>
                </a:cubicBezTo>
                <a:cubicBezTo>
                  <a:pt x="105" y="37"/>
                  <a:pt x="106" y="41"/>
                  <a:pt x="109" y="45"/>
                </a:cubicBezTo>
                <a:cubicBezTo>
                  <a:pt x="111" y="46"/>
                  <a:pt x="112" y="48"/>
                  <a:pt x="111" y="50"/>
                </a:cubicBezTo>
                <a:cubicBezTo>
                  <a:pt x="111" y="51"/>
                  <a:pt x="110" y="52"/>
                  <a:pt x="108" y="53"/>
                </a:cubicBezTo>
                <a:cubicBezTo>
                  <a:pt x="108" y="53"/>
                  <a:pt x="108" y="53"/>
                  <a:pt x="108" y="53"/>
                </a:cubicBezTo>
                <a:cubicBezTo>
                  <a:pt x="107" y="53"/>
                  <a:pt x="106" y="53"/>
                  <a:pt x="105" y="52"/>
                </a:cubicBezTo>
                <a:cubicBezTo>
                  <a:pt x="105" y="51"/>
                  <a:pt x="105" y="50"/>
                  <a:pt x="106" y="50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8" y="49"/>
                  <a:pt x="107" y="48"/>
                  <a:pt x="107" y="47"/>
                </a:cubicBezTo>
                <a:cubicBezTo>
                  <a:pt x="103" y="43"/>
                  <a:pt x="101" y="38"/>
                  <a:pt x="101" y="32"/>
                </a:cubicBezTo>
                <a:cubicBezTo>
                  <a:pt x="101" y="28"/>
                  <a:pt x="103" y="23"/>
                  <a:pt x="111" y="21"/>
                </a:cubicBezTo>
                <a:cubicBezTo>
                  <a:pt x="112" y="21"/>
                  <a:pt x="113" y="20"/>
                  <a:pt x="115" y="20"/>
                </a:cubicBezTo>
                <a:cubicBezTo>
                  <a:pt x="116" y="20"/>
                  <a:pt x="117" y="21"/>
                  <a:pt x="118" y="21"/>
                </a:cubicBezTo>
                <a:cubicBezTo>
                  <a:pt x="126" y="23"/>
                  <a:pt x="128" y="28"/>
                  <a:pt x="128" y="32"/>
                </a:cubicBezTo>
                <a:cubicBezTo>
                  <a:pt x="128" y="38"/>
                  <a:pt x="126" y="44"/>
                  <a:pt x="122" y="47"/>
                </a:cubicBezTo>
                <a:cubicBezTo>
                  <a:pt x="122" y="48"/>
                  <a:pt x="122" y="48"/>
                  <a:pt x="122" y="49"/>
                </a:cubicBezTo>
                <a:cubicBezTo>
                  <a:pt x="122" y="49"/>
                  <a:pt x="123" y="50"/>
                  <a:pt x="123" y="50"/>
                </a:cubicBezTo>
                <a:cubicBezTo>
                  <a:pt x="124" y="50"/>
                  <a:pt x="124" y="50"/>
                  <a:pt x="124" y="50"/>
                </a:cubicBezTo>
                <a:cubicBezTo>
                  <a:pt x="125" y="51"/>
                  <a:pt x="126" y="51"/>
                  <a:pt x="127" y="51"/>
                </a:cubicBezTo>
                <a:cubicBezTo>
                  <a:pt x="131" y="53"/>
                  <a:pt x="134" y="55"/>
                  <a:pt x="136" y="57"/>
                </a:cubicBezTo>
                <a:cubicBezTo>
                  <a:pt x="137" y="59"/>
                  <a:pt x="138" y="61"/>
                  <a:pt x="138" y="63"/>
                </a:cubicBezTo>
                <a:cubicBezTo>
                  <a:pt x="137" y="65"/>
                  <a:pt x="136" y="66"/>
                  <a:pt x="134" y="67"/>
                </a:cubicBezTo>
                <a:cubicBezTo>
                  <a:pt x="133" y="68"/>
                  <a:pt x="131" y="68"/>
                  <a:pt x="130" y="69"/>
                </a:cubicBezTo>
                <a:cubicBezTo>
                  <a:pt x="125" y="70"/>
                  <a:pt x="120" y="70"/>
                  <a:pt x="115" y="70"/>
                </a:cubicBezTo>
                <a:close/>
                <a:moveTo>
                  <a:pt x="26" y="70"/>
                </a:moveTo>
                <a:cubicBezTo>
                  <a:pt x="20" y="70"/>
                  <a:pt x="15" y="70"/>
                  <a:pt x="10" y="69"/>
                </a:cubicBezTo>
                <a:cubicBezTo>
                  <a:pt x="8" y="68"/>
                  <a:pt x="6" y="68"/>
                  <a:pt x="5" y="67"/>
                </a:cubicBezTo>
                <a:cubicBezTo>
                  <a:pt x="2" y="66"/>
                  <a:pt x="1" y="64"/>
                  <a:pt x="0" y="62"/>
                </a:cubicBezTo>
                <a:cubicBezTo>
                  <a:pt x="0" y="60"/>
                  <a:pt x="1" y="58"/>
                  <a:pt x="2" y="56"/>
                </a:cubicBezTo>
                <a:cubicBezTo>
                  <a:pt x="5" y="54"/>
                  <a:pt x="8" y="52"/>
                  <a:pt x="12" y="50"/>
                </a:cubicBezTo>
                <a:cubicBezTo>
                  <a:pt x="13" y="49"/>
                  <a:pt x="14" y="49"/>
                  <a:pt x="16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8" y="47"/>
                  <a:pt x="18" y="47"/>
                </a:cubicBezTo>
                <a:cubicBezTo>
                  <a:pt x="18" y="46"/>
                  <a:pt x="18" y="45"/>
                  <a:pt x="17" y="45"/>
                </a:cubicBezTo>
                <a:cubicBezTo>
                  <a:pt x="13" y="41"/>
                  <a:pt x="11" y="35"/>
                  <a:pt x="11" y="28"/>
                </a:cubicBezTo>
                <a:cubicBezTo>
                  <a:pt x="11" y="24"/>
                  <a:pt x="13" y="18"/>
                  <a:pt x="22" y="16"/>
                </a:cubicBezTo>
                <a:cubicBezTo>
                  <a:pt x="23" y="16"/>
                  <a:pt x="25" y="16"/>
                  <a:pt x="26" y="16"/>
                </a:cubicBezTo>
                <a:cubicBezTo>
                  <a:pt x="27" y="16"/>
                  <a:pt x="29" y="16"/>
                  <a:pt x="30" y="16"/>
                </a:cubicBezTo>
                <a:cubicBezTo>
                  <a:pt x="39" y="18"/>
                  <a:pt x="41" y="24"/>
                  <a:pt x="41" y="28"/>
                </a:cubicBezTo>
                <a:cubicBezTo>
                  <a:pt x="41" y="35"/>
                  <a:pt x="39" y="41"/>
                  <a:pt x="35" y="45"/>
                </a:cubicBezTo>
                <a:cubicBezTo>
                  <a:pt x="34" y="45"/>
                  <a:pt x="34" y="46"/>
                  <a:pt x="34" y="47"/>
                </a:cubicBezTo>
                <a:cubicBezTo>
                  <a:pt x="34" y="47"/>
                  <a:pt x="35" y="48"/>
                  <a:pt x="35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37" y="49"/>
                  <a:pt x="38" y="50"/>
                  <a:pt x="37" y="51"/>
                </a:cubicBezTo>
                <a:cubicBezTo>
                  <a:pt x="37" y="52"/>
                  <a:pt x="36" y="52"/>
                  <a:pt x="35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2" y="51"/>
                  <a:pt x="31" y="49"/>
                  <a:pt x="30" y="47"/>
                </a:cubicBezTo>
                <a:cubicBezTo>
                  <a:pt x="30" y="46"/>
                  <a:pt x="30" y="44"/>
                  <a:pt x="32" y="42"/>
                </a:cubicBezTo>
                <a:cubicBezTo>
                  <a:pt x="36" y="39"/>
                  <a:pt x="37" y="34"/>
                  <a:pt x="37" y="29"/>
                </a:cubicBezTo>
                <a:cubicBezTo>
                  <a:pt x="37" y="24"/>
                  <a:pt x="34" y="21"/>
                  <a:pt x="29" y="20"/>
                </a:cubicBezTo>
                <a:cubicBezTo>
                  <a:pt x="28" y="19"/>
                  <a:pt x="27" y="19"/>
                  <a:pt x="26" y="19"/>
                </a:cubicBezTo>
                <a:cubicBezTo>
                  <a:pt x="25" y="19"/>
                  <a:pt x="24" y="19"/>
                  <a:pt x="23" y="20"/>
                </a:cubicBezTo>
                <a:cubicBezTo>
                  <a:pt x="18" y="21"/>
                  <a:pt x="15" y="24"/>
                  <a:pt x="15" y="29"/>
                </a:cubicBezTo>
                <a:cubicBezTo>
                  <a:pt x="15" y="34"/>
                  <a:pt x="16" y="39"/>
                  <a:pt x="20" y="42"/>
                </a:cubicBezTo>
                <a:cubicBezTo>
                  <a:pt x="22" y="44"/>
                  <a:pt x="22" y="46"/>
                  <a:pt x="22" y="47"/>
                </a:cubicBezTo>
                <a:cubicBezTo>
                  <a:pt x="21" y="49"/>
                  <a:pt x="20" y="51"/>
                  <a:pt x="18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6" y="52"/>
                  <a:pt x="15" y="53"/>
                  <a:pt x="14" y="53"/>
                </a:cubicBezTo>
                <a:cubicBezTo>
                  <a:pt x="10" y="55"/>
                  <a:pt x="7" y="57"/>
                  <a:pt x="5" y="59"/>
                </a:cubicBezTo>
                <a:cubicBezTo>
                  <a:pt x="4" y="60"/>
                  <a:pt x="4" y="61"/>
                  <a:pt x="4" y="61"/>
                </a:cubicBezTo>
                <a:cubicBezTo>
                  <a:pt x="4" y="62"/>
                  <a:pt x="5" y="63"/>
                  <a:pt x="6" y="64"/>
                </a:cubicBezTo>
                <a:cubicBezTo>
                  <a:pt x="8" y="64"/>
                  <a:pt x="9" y="65"/>
                  <a:pt x="10" y="65"/>
                </a:cubicBezTo>
                <a:cubicBezTo>
                  <a:pt x="15" y="66"/>
                  <a:pt x="20" y="66"/>
                  <a:pt x="26" y="66"/>
                </a:cubicBezTo>
                <a:cubicBezTo>
                  <a:pt x="30" y="66"/>
                  <a:pt x="33" y="66"/>
                  <a:pt x="35" y="66"/>
                </a:cubicBezTo>
                <a:cubicBezTo>
                  <a:pt x="36" y="66"/>
                  <a:pt x="37" y="67"/>
                  <a:pt x="37" y="68"/>
                </a:cubicBezTo>
                <a:cubicBezTo>
                  <a:pt x="37" y="69"/>
                  <a:pt x="37" y="70"/>
                  <a:pt x="36" y="70"/>
                </a:cubicBezTo>
                <a:cubicBezTo>
                  <a:pt x="33" y="70"/>
                  <a:pt x="30" y="70"/>
                  <a:pt x="26" y="7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63" name="Google Shape;8563;p138"/>
          <p:cNvSpPr/>
          <p:nvPr/>
        </p:nvSpPr>
        <p:spPr>
          <a:xfrm>
            <a:off x="1338262" y="3060700"/>
            <a:ext cx="827087" cy="714375"/>
          </a:xfrm>
          <a:custGeom>
            <a:avLst/>
            <a:gdLst/>
            <a:ahLst/>
            <a:cxnLst/>
            <a:rect l="l" t="t" r="r" b="b"/>
            <a:pathLst>
              <a:path w="87" h="75" extrusionOk="0">
                <a:moveTo>
                  <a:pt x="77" y="75"/>
                </a:moveTo>
                <a:cubicBezTo>
                  <a:pt x="10" y="75"/>
                  <a:pt x="10" y="75"/>
                  <a:pt x="10" y="75"/>
                </a:cubicBezTo>
                <a:cubicBezTo>
                  <a:pt x="5" y="75"/>
                  <a:pt x="0" y="71"/>
                  <a:pt x="0" y="65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48"/>
                  <a:pt x="1" y="47"/>
                  <a:pt x="2" y="47"/>
                </a:cubicBezTo>
                <a:cubicBezTo>
                  <a:pt x="3" y="47"/>
                  <a:pt x="4" y="48"/>
                  <a:pt x="4" y="49"/>
                </a:cubicBezTo>
                <a:cubicBezTo>
                  <a:pt x="4" y="65"/>
                  <a:pt x="4" y="65"/>
                  <a:pt x="4" y="65"/>
                </a:cubicBezTo>
                <a:cubicBezTo>
                  <a:pt x="4" y="69"/>
                  <a:pt x="7" y="72"/>
                  <a:pt x="10" y="72"/>
                </a:cubicBezTo>
                <a:cubicBezTo>
                  <a:pt x="77" y="72"/>
                  <a:pt x="77" y="72"/>
                  <a:pt x="77" y="72"/>
                </a:cubicBezTo>
                <a:cubicBezTo>
                  <a:pt x="81" y="72"/>
                  <a:pt x="83" y="69"/>
                  <a:pt x="83" y="65"/>
                </a:cubicBezTo>
                <a:cubicBezTo>
                  <a:pt x="83" y="49"/>
                  <a:pt x="83" y="49"/>
                  <a:pt x="83" y="49"/>
                </a:cubicBezTo>
                <a:cubicBezTo>
                  <a:pt x="83" y="48"/>
                  <a:pt x="84" y="47"/>
                  <a:pt x="85" y="47"/>
                </a:cubicBezTo>
                <a:cubicBezTo>
                  <a:pt x="86" y="47"/>
                  <a:pt x="87" y="48"/>
                  <a:pt x="87" y="49"/>
                </a:cubicBezTo>
                <a:cubicBezTo>
                  <a:pt x="87" y="65"/>
                  <a:pt x="87" y="65"/>
                  <a:pt x="87" y="65"/>
                </a:cubicBezTo>
                <a:cubicBezTo>
                  <a:pt x="87" y="71"/>
                  <a:pt x="83" y="75"/>
                  <a:pt x="77" y="75"/>
                </a:cubicBezTo>
                <a:close/>
                <a:moveTo>
                  <a:pt x="47" y="54"/>
                </a:moveTo>
                <a:cubicBezTo>
                  <a:pt x="40" y="54"/>
                  <a:pt x="40" y="54"/>
                  <a:pt x="40" y="54"/>
                </a:cubicBezTo>
                <a:cubicBezTo>
                  <a:pt x="37" y="54"/>
                  <a:pt x="35" y="51"/>
                  <a:pt x="35" y="48"/>
                </a:cubicBezTo>
                <a:cubicBezTo>
                  <a:pt x="35" y="40"/>
                  <a:pt x="35" y="40"/>
                  <a:pt x="35" y="40"/>
                </a:cubicBezTo>
                <a:cubicBezTo>
                  <a:pt x="35" y="37"/>
                  <a:pt x="37" y="35"/>
                  <a:pt x="40" y="35"/>
                </a:cubicBezTo>
                <a:cubicBezTo>
                  <a:pt x="47" y="35"/>
                  <a:pt x="47" y="35"/>
                  <a:pt x="47" y="35"/>
                </a:cubicBezTo>
                <a:cubicBezTo>
                  <a:pt x="50" y="35"/>
                  <a:pt x="52" y="37"/>
                  <a:pt x="52" y="40"/>
                </a:cubicBezTo>
                <a:cubicBezTo>
                  <a:pt x="52" y="48"/>
                  <a:pt x="52" y="48"/>
                  <a:pt x="52" y="48"/>
                </a:cubicBezTo>
                <a:cubicBezTo>
                  <a:pt x="52" y="51"/>
                  <a:pt x="50" y="54"/>
                  <a:pt x="47" y="54"/>
                </a:cubicBezTo>
                <a:close/>
                <a:moveTo>
                  <a:pt x="40" y="38"/>
                </a:moveTo>
                <a:cubicBezTo>
                  <a:pt x="40" y="38"/>
                  <a:pt x="39" y="39"/>
                  <a:pt x="39" y="40"/>
                </a:cubicBezTo>
                <a:cubicBezTo>
                  <a:pt x="39" y="48"/>
                  <a:pt x="39" y="48"/>
                  <a:pt x="39" y="48"/>
                </a:cubicBezTo>
                <a:cubicBezTo>
                  <a:pt x="39" y="49"/>
                  <a:pt x="40" y="50"/>
                  <a:pt x="40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48" y="50"/>
                  <a:pt x="48" y="49"/>
                  <a:pt x="48" y="48"/>
                </a:cubicBezTo>
                <a:cubicBezTo>
                  <a:pt x="48" y="40"/>
                  <a:pt x="48" y="40"/>
                  <a:pt x="48" y="40"/>
                </a:cubicBezTo>
                <a:cubicBezTo>
                  <a:pt x="48" y="39"/>
                  <a:pt x="48" y="38"/>
                  <a:pt x="47" y="38"/>
                </a:cubicBezTo>
                <a:lnTo>
                  <a:pt x="40" y="38"/>
                </a:lnTo>
                <a:close/>
                <a:moveTo>
                  <a:pt x="77" y="46"/>
                </a:moveTo>
                <a:cubicBezTo>
                  <a:pt x="57" y="46"/>
                  <a:pt x="57" y="46"/>
                  <a:pt x="57" y="46"/>
                </a:cubicBezTo>
                <a:cubicBezTo>
                  <a:pt x="56" y="46"/>
                  <a:pt x="56" y="45"/>
                  <a:pt x="56" y="44"/>
                </a:cubicBezTo>
                <a:cubicBezTo>
                  <a:pt x="56" y="43"/>
                  <a:pt x="56" y="42"/>
                  <a:pt x="57" y="42"/>
                </a:cubicBezTo>
                <a:cubicBezTo>
                  <a:pt x="77" y="42"/>
                  <a:pt x="77" y="42"/>
                  <a:pt x="77" y="42"/>
                </a:cubicBezTo>
                <a:cubicBezTo>
                  <a:pt x="81" y="42"/>
                  <a:pt x="83" y="39"/>
                  <a:pt x="83" y="36"/>
                </a:cubicBezTo>
                <a:cubicBezTo>
                  <a:pt x="83" y="23"/>
                  <a:pt x="83" y="23"/>
                  <a:pt x="83" y="23"/>
                </a:cubicBezTo>
                <a:cubicBezTo>
                  <a:pt x="83" y="20"/>
                  <a:pt x="81" y="17"/>
                  <a:pt x="77" y="17"/>
                </a:cubicBezTo>
                <a:cubicBezTo>
                  <a:pt x="10" y="17"/>
                  <a:pt x="10" y="17"/>
                  <a:pt x="10" y="17"/>
                </a:cubicBezTo>
                <a:cubicBezTo>
                  <a:pt x="7" y="17"/>
                  <a:pt x="4" y="20"/>
                  <a:pt x="4" y="23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9"/>
                  <a:pt x="7" y="42"/>
                  <a:pt x="10" y="42"/>
                </a:cubicBezTo>
                <a:cubicBezTo>
                  <a:pt x="30" y="42"/>
                  <a:pt x="30" y="42"/>
                  <a:pt x="30" y="42"/>
                </a:cubicBezTo>
                <a:cubicBezTo>
                  <a:pt x="31" y="42"/>
                  <a:pt x="32" y="43"/>
                  <a:pt x="32" y="44"/>
                </a:cubicBezTo>
                <a:cubicBezTo>
                  <a:pt x="32" y="45"/>
                  <a:pt x="31" y="46"/>
                  <a:pt x="30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5" y="46"/>
                  <a:pt x="0" y="42"/>
                  <a:pt x="0" y="36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18"/>
                  <a:pt x="5" y="13"/>
                  <a:pt x="10" y="13"/>
                </a:cubicBezTo>
                <a:cubicBezTo>
                  <a:pt x="77" y="13"/>
                  <a:pt x="77" y="13"/>
                  <a:pt x="77" y="13"/>
                </a:cubicBezTo>
                <a:cubicBezTo>
                  <a:pt x="83" y="13"/>
                  <a:pt x="87" y="18"/>
                  <a:pt x="87" y="23"/>
                </a:cubicBezTo>
                <a:cubicBezTo>
                  <a:pt x="87" y="37"/>
                  <a:pt x="87" y="37"/>
                  <a:pt x="87" y="37"/>
                </a:cubicBezTo>
                <a:cubicBezTo>
                  <a:pt x="87" y="38"/>
                  <a:pt x="87" y="38"/>
                  <a:pt x="87" y="38"/>
                </a:cubicBezTo>
                <a:cubicBezTo>
                  <a:pt x="86" y="43"/>
                  <a:pt x="82" y="46"/>
                  <a:pt x="77" y="46"/>
                </a:cubicBezTo>
                <a:close/>
                <a:moveTo>
                  <a:pt x="58" y="10"/>
                </a:moveTo>
                <a:cubicBezTo>
                  <a:pt x="57" y="10"/>
                  <a:pt x="56" y="9"/>
                  <a:pt x="56" y="8"/>
                </a:cubicBezTo>
                <a:cubicBezTo>
                  <a:pt x="56" y="5"/>
                  <a:pt x="54" y="3"/>
                  <a:pt x="51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3" y="3"/>
                  <a:pt x="31" y="5"/>
                  <a:pt x="31" y="8"/>
                </a:cubicBezTo>
                <a:cubicBezTo>
                  <a:pt x="31" y="9"/>
                  <a:pt x="30" y="10"/>
                  <a:pt x="29" y="10"/>
                </a:cubicBezTo>
                <a:cubicBezTo>
                  <a:pt x="28" y="10"/>
                  <a:pt x="27" y="9"/>
                  <a:pt x="27" y="8"/>
                </a:cubicBezTo>
                <a:cubicBezTo>
                  <a:pt x="27" y="3"/>
                  <a:pt x="31" y="0"/>
                  <a:pt x="36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6" y="0"/>
                  <a:pt x="60" y="3"/>
                  <a:pt x="60" y="8"/>
                </a:cubicBezTo>
                <a:cubicBezTo>
                  <a:pt x="60" y="9"/>
                  <a:pt x="59" y="10"/>
                  <a:pt x="58" y="1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64" name="Google Shape;8564;p138"/>
          <p:cNvSpPr/>
          <p:nvPr/>
        </p:nvSpPr>
        <p:spPr>
          <a:xfrm>
            <a:off x="10013950" y="3051175"/>
            <a:ext cx="846137" cy="762000"/>
          </a:xfrm>
          <a:custGeom>
            <a:avLst/>
            <a:gdLst/>
            <a:ahLst/>
            <a:cxnLst/>
            <a:rect l="l" t="t" r="r" b="b"/>
            <a:pathLst>
              <a:path w="89" h="80" extrusionOk="0">
                <a:moveTo>
                  <a:pt x="19" y="36"/>
                </a:moveTo>
                <a:cubicBezTo>
                  <a:pt x="16" y="36"/>
                  <a:pt x="14" y="39"/>
                  <a:pt x="14" y="41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64"/>
                  <a:pt x="16" y="66"/>
                  <a:pt x="19" y="66"/>
                </a:cubicBezTo>
                <a:cubicBezTo>
                  <a:pt x="24" y="66"/>
                  <a:pt x="24" y="66"/>
                  <a:pt x="24" y="66"/>
                </a:cubicBezTo>
                <a:cubicBezTo>
                  <a:pt x="27" y="66"/>
                  <a:pt x="29" y="64"/>
                  <a:pt x="29" y="62"/>
                </a:cubicBezTo>
                <a:cubicBezTo>
                  <a:pt x="29" y="41"/>
                  <a:pt x="29" y="41"/>
                  <a:pt x="29" y="41"/>
                </a:cubicBezTo>
                <a:cubicBezTo>
                  <a:pt x="29" y="39"/>
                  <a:pt x="27" y="36"/>
                  <a:pt x="24" y="36"/>
                </a:cubicBezTo>
                <a:lnTo>
                  <a:pt x="19" y="36"/>
                </a:lnTo>
                <a:close/>
                <a:moveTo>
                  <a:pt x="25" y="41"/>
                </a:moveTo>
                <a:cubicBezTo>
                  <a:pt x="25" y="62"/>
                  <a:pt x="25" y="62"/>
                  <a:pt x="25" y="62"/>
                </a:cubicBezTo>
                <a:cubicBezTo>
                  <a:pt x="25" y="62"/>
                  <a:pt x="25" y="63"/>
                  <a:pt x="24" y="63"/>
                </a:cubicBezTo>
                <a:cubicBezTo>
                  <a:pt x="19" y="63"/>
                  <a:pt x="19" y="63"/>
                  <a:pt x="19" y="63"/>
                </a:cubicBezTo>
                <a:cubicBezTo>
                  <a:pt x="19" y="63"/>
                  <a:pt x="18" y="62"/>
                  <a:pt x="18" y="62"/>
                </a:cubicBezTo>
                <a:cubicBezTo>
                  <a:pt x="18" y="41"/>
                  <a:pt x="18" y="41"/>
                  <a:pt x="18" y="41"/>
                </a:cubicBezTo>
                <a:cubicBezTo>
                  <a:pt x="18" y="41"/>
                  <a:pt x="19" y="40"/>
                  <a:pt x="19" y="40"/>
                </a:cubicBezTo>
                <a:cubicBezTo>
                  <a:pt x="24" y="40"/>
                  <a:pt x="24" y="40"/>
                  <a:pt x="24" y="40"/>
                </a:cubicBezTo>
                <a:cubicBezTo>
                  <a:pt x="25" y="40"/>
                  <a:pt x="25" y="41"/>
                  <a:pt x="25" y="41"/>
                </a:cubicBezTo>
                <a:close/>
                <a:moveTo>
                  <a:pt x="37" y="29"/>
                </a:moveTo>
                <a:cubicBezTo>
                  <a:pt x="35" y="29"/>
                  <a:pt x="32" y="31"/>
                  <a:pt x="32" y="34"/>
                </a:cubicBezTo>
                <a:cubicBezTo>
                  <a:pt x="32" y="62"/>
                  <a:pt x="32" y="62"/>
                  <a:pt x="32" y="62"/>
                </a:cubicBezTo>
                <a:cubicBezTo>
                  <a:pt x="32" y="64"/>
                  <a:pt x="35" y="66"/>
                  <a:pt x="37" y="66"/>
                </a:cubicBezTo>
                <a:cubicBezTo>
                  <a:pt x="42" y="66"/>
                  <a:pt x="42" y="66"/>
                  <a:pt x="42" y="66"/>
                </a:cubicBezTo>
                <a:cubicBezTo>
                  <a:pt x="45" y="66"/>
                  <a:pt x="47" y="64"/>
                  <a:pt x="47" y="62"/>
                </a:cubicBezTo>
                <a:cubicBezTo>
                  <a:pt x="47" y="34"/>
                  <a:pt x="47" y="34"/>
                  <a:pt x="47" y="34"/>
                </a:cubicBezTo>
                <a:cubicBezTo>
                  <a:pt x="47" y="31"/>
                  <a:pt x="45" y="29"/>
                  <a:pt x="42" y="29"/>
                </a:cubicBezTo>
                <a:lnTo>
                  <a:pt x="37" y="29"/>
                </a:lnTo>
                <a:close/>
                <a:moveTo>
                  <a:pt x="43" y="34"/>
                </a:moveTo>
                <a:cubicBezTo>
                  <a:pt x="43" y="62"/>
                  <a:pt x="43" y="62"/>
                  <a:pt x="43" y="62"/>
                </a:cubicBezTo>
                <a:cubicBezTo>
                  <a:pt x="43" y="62"/>
                  <a:pt x="43" y="63"/>
                  <a:pt x="42" y="63"/>
                </a:cubicBezTo>
                <a:cubicBezTo>
                  <a:pt x="37" y="63"/>
                  <a:pt x="37" y="63"/>
                  <a:pt x="37" y="63"/>
                </a:cubicBezTo>
                <a:cubicBezTo>
                  <a:pt x="37" y="63"/>
                  <a:pt x="36" y="62"/>
                  <a:pt x="36" y="62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33"/>
                  <a:pt x="37" y="33"/>
                  <a:pt x="37" y="33"/>
                </a:cubicBezTo>
                <a:cubicBezTo>
                  <a:pt x="42" y="33"/>
                  <a:pt x="42" y="33"/>
                  <a:pt x="42" y="33"/>
                </a:cubicBezTo>
                <a:cubicBezTo>
                  <a:pt x="43" y="33"/>
                  <a:pt x="43" y="33"/>
                  <a:pt x="43" y="34"/>
                </a:cubicBezTo>
                <a:close/>
                <a:moveTo>
                  <a:pt x="55" y="23"/>
                </a:moveTo>
                <a:cubicBezTo>
                  <a:pt x="53" y="23"/>
                  <a:pt x="50" y="25"/>
                  <a:pt x="50" y="28"/>
                </a:cubicBezTo>
                <a:cubicBezTo>
                  <a:pt x="50" y="62"/>
                  <a:pt x="50" y="62"/>
                  <a:pt x="50" y="62"/>
                </a:cubicBezTo>
                <a:cubicBezTo>
                  <a:pt x="50" y="64"/>
                  <a:pt x="53" y="66"/>
                  <a:pt x="55" y="66"/>
                </a:cubicBezTo>
                <a:cubicBezTo>
                  <a:pt x="60" y="66"/>
                  <a:pt x="60" y="66"/>
                  <a:pt x="60" y="66"/>
                </a:cubicBezTo>
                <a:cubicBezTo>
                  <a:pt x="63" y="66"/>
                  <a:pt x="65" y="64"/>
                  <a:pt x="65" y="62"/>
                </a:cubicBezTo>
                <a:cubicBezTo>
                  <a:pt x="65" y="28"/>
                  <a:pt x="65" y="28"/>
                  <a:pt x="65" y="28"/>
                </a:cubicBezTo>
                <a:cubicBezTo>
                  <a:pt x="65" y="25"/>
                  <a:pt x="63" y="23"/>
                  <a:pt x="60" y="23"/>
                </a:cubicBezTo>
                <a:lnTo>
                  <a:pt x="55" y="23"/>
                </a:lnTo>
                <a:close/>
                <a:moveTo>
                  <a:pt x="61" y="28"/>
                </a:moveTo>
                <a:cubicBezTo>
                  <a:pt x="61" y="62"/>
                  <a:pt x="61" y="62"/>
                  <a:pt x="61" y="62"/>
                </a:cubicBezTo>
                <a:cubicBezTo>
                  <a:pt x="61" y="62"/>
                  <a:pt x="61" y="63"/>
                  <a:pt x="60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63"/>
                  <a:pt x="54" y="62"/>
                  <a:pt x="54" y="62"/>
                </a:cubicBezTo>
                <a:cubicBezTo>
                  <a:pt x="54" y="28"/>
                  <a:pt x="54" y="28"/>
                  <a:pt x="54" y="28"/>
                </a:cubicBezTo>
                <a:cubicBezTo>
                  <a:pt x="54" y="27"/>
                  <a:pt x="55" y="27"/>
                  <a:pt x="55" y="27"/>
                </a:cubicBezTo>
                <a:cubicBezTo>
                  <a:pt x="60" y="27"/>
                  <a:pt x="60" y="27"/>
                  <a:pt x="60" y="27"/>
                </a:cubicBezTo>
                <a:cubicBezTo>
                  <a:pt x="61" y="27"/>
                  <a:pt x="61" y="27"/>
                  <a:pt x="61" y="28"/>
                </a:cubicBezTo>
                <a:close/>
                <a:moveTo>
                  <a:pt x="69" y="21"/>
                </a:moveTo>
                <a:cubicBezTo>
                  <a:pt x="69" y="62"/>
                  <a:pt x="69" y="62"/>
                  <a:pt x="69" y="62"/>
                </a:cubicBezTo>
                <a:cubicBezTo>
                  <a:pt x="69" y="64"/>
                  <a:pt x="71" y="66"/>
                  <a:pt x="73" y="66"/>
                </a:cubicBezTo>
                <a:cubicBezTo>
                  <a:pt x="78" y="66"/>
                  <a:pt x="78" y="66"/>
                  <a:pt x="78" y="66"/>
                </a:cubicBezTo>
                <a:cubicBezTo>
                  <a:pt x="81" y="66"/>
                  <a:pt x="83" y="64"/>
                  <a:pt x="83" y="62"/>
                </a:cubicBezTo>
                <a:cubicBezTo>
                  <a:pt x="83" y="21"/>
                  <a:pt x="83" y="21"/>
                  <a:pt x="83" y="21"/>
                </a:cubicBezTo>
                <a:cubicBezTo>
                  <a:pt x="83" y="19"/>
                  <a:pt x="81" y="16"/>
                  <a:pt x="78" y="16"/>
                </a:cubicBezTo>
                <a:cubicBezTo>
                  <a:pt x="73" y="16"/>
                  <a:pt x="73" y="16"/>
                  <a:pt x="73" y="16"/>
                </a:cubicBezTo>
                <a:cubicBezTo>
                  <a:pt x="71" y="16"/>
                  <a:pt x="69" y="19"/>
                  <a:pt x="69" y="21"/>
                </a:cubicBezTo>
                <a:close/>
                <a:moveTo>
                  <a:pt x="79" y="21"/>
                </a:moveTo>
                <a:cubicBezTo>
                  <a:pt x="79" y="62"/>
                  <a:pt x="79" y="62"/>
                  <a:pt x="79" y="62"/>
                </a:cubicBezTo>
                <a:cubicBezTo>
                  <a:pt x="79" y="62"/>
                  <a:pt x="79" y="63"/>
                  <a:pt x="78" y="63"/>
                </a:cubicBezTo>
                <a:cubicBezTo>
                  <a:pt x="73" y="63"/>
                  <a:pt x="73" y="63"/>
                  <a:pt x="73" y="63"/>
                </a:cubicBezTo>
                <a:cubicBezTo>
                  <a:pt x="73" y="63"/>
                  <a:pt x="72" y="62"/>
                  <a:pt x="72" y="62"/>
                </a:cubicBezTo>
                <a:cubicBezTo>
                  <a:pt x="72" y="21"/>
                  <a:pt x="72" y="21"/>
                  <a:pt x="72" y="21"/>
                </a:cubicBezTo>
                <a:cubicBezTo>
                  <a:pt x="72" y="21"/>
                  <a:pt x="73" y="20"/>
                  <a:pt x="73" y="20"/>
                </a:cubicBezTo>
                <a:cubicBezTo>
                  <a:pt x="78" y="20"/>
                  <a:pt x="78" y="20"/>
                  <a:pt x="78" y="20"/>
                </a:cubicBezTo>
                <a:cubicBezTo>
                  <a:pt x="79" y="20"/>
                  <a:pt x="79" y="21"/>
                  <a:pt x="79" y="21"/>
                </a:cubicBezTo>
                <a:close/>
                <a:moveTo>
                  <a:pt x="46" y="16"/>
                </a:moveTo>
                <a:cubicBezTo>
                  <a:pt x="58" y="11"/>
                  <a:pt x="69" y="4"/>
                  <a:pt x="70" y="4"/>
                </a:cubicBezTo>
                <a:cubicBezTo>
                  <a:pt x="67" y="0"/>
                  <a:pt x="67" y="0"/>
                  <a:pt x="67" y="0"/>
                </a:cubicBezTo>
                <a:cubicBezTo>
                  <a:pt x="71" y="2"/>
                  <a:pt x="71" y="2"/>
                  <a:pt x="71" y="2"/>
                </a:cubicBezTo>
                <a:cubicBezTo>
                  <a:pt x="76" y="3"/>
                  <a:pt x="76" y="3"/>
                  <a:pt x="76" y="3"/>
                </a:cubicBezTo>
                <a:cubicBezTo>
                  <a:pt x="74" y="8"/>
                  <a:pt x="74" y="8"/>
                  <a:pt x="74" y="8"/>
                </a:cubicBezTo>
                <a:cubicBezTo>
                  <a:pt x="73" y="12"/>
                  <a:pt x="73" y="12"/>
                  <a:pt x="73" y="12"/>
                </a:cubicBezTo>
                <a:cubicBezTo>
                  <a:pt x="71" y="8"/>
                  <a:pt x="71" y="8"/>
                  <a:pt x="71" y="8"/>
                </a:cubicBezTo>
                <a:cubicBezTo>
                  <a:pt x="69" y="9"/>
                  <a:pt x="59" y="15"/>
                  <a:pt x="47" y="20"/>
                </a:cubicBezTo>
                <a:cubicBezTo>
                  <a:pt x="34" y="25"/>
                  <a:pt x="17" y="28"/>
                  <a:pt x="17" y="28"/>
                </a:cubicBezTo>
                <a:cubicBezTo>
                  <a:pt x="17" y="28"/>
                  <a:pt x="17" y="28"/>
                  <a:pt x="17" y="28"/>
                </a:cubicBezTo>
                <a:cubicBezTo>
                  <a:pt x="16" y="28"/>
                  <a:pt x="15" y="27"/>
                  <a:pt x="15" y="27"/>
                </a:cubicBezTo>
                <a:cubicBezTo>
                  <a:pt x="15" y="26"/>
                  <a:pt x="15" y="25"/>
                  <a:pt x="16" y="24"/>
                </a:cubicBezTo>
                <a:cubicBezTo>
                  <a:pt x="17" y="24"/>
                  <a:pt x="33" y="21"/>
                  <a:pt x="46" y="16"/>
                </a:cubicBezTo>
                <a:close/>
                <a:moveTo>
                  <a:pt x="89" y="73"/>
                </a:moveTo>
                <a:cubicBezTo>
                  <a:pt x="86" y="77"/>
                  <a:pt x="86" y="77"/>
                  <a:pt x="86" y="77"/>
                </a:cubicBezTo>
                <a:cubicBezTo>
                  <a:pt x="83" y="80"/>
                  <a:pt x="83" y="80"/>
                  <a:pt x="83" y="80"/>
                </a:cubicBezTo>
                <a:cubicBezTo>
                  <a:pt x="83" y="75"/>
                  <a:pt x="83" y="75"/>
                  <a:pt x="83" y="75"/>
                </a:cubicBezTo>
                <a:cubicBezTo>
                  <a:pt x="7" y="75"/>
                  <a:pt x="7" y="75"/>
                  <a:pt x="7" y="75"/>
                </a:cubicBezTo>
                <a:cubicBezTo>
                  <a:pt x="6" y="75"/>
                  <a:pt x="5" y="74"/>
                  <a:pt x="5" y="73"/>
                </a:cubicBezTo>
                <a:cubicBezTo>
                  <a:pt x="5" y="13"/>
                  <a:pt x="5" y="13"/>
                  <a:pt x="5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4" y="9"/>
                  <a:pt x="4" y="9"/>
                  <a:pt x="4" y="9"/>
                </a:cubicBezTo>
                <a:cubicBezTo>
                  <a:pt x="7" y="6"/>
                  <a:pt x="7" y="6"/>
                  <a:pt x="7" y="6"/>
                </a:cubicBezTo>
                <a:cubicBezTo>
                  <a:pt x="11" y="9"/>
                  <a:pt x="11" y="9"/>
                  <a:pt x="11" y="9"/>
                </a:cubicBezTo>
                <a:cubicBezTo>
                  <a:pt x="15" y="13"/>
                  <a:pt x="15" y="13"/>
                  <a:pt x="15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71"/>
                  <a:pt x="9" y="71"/>
                  <a:pt x="9" y="71"/>
                </a:cubicBezTo>
                <a:cubicBezTo>
                  <a:pt x="83" y="71"/>
                  <a:pt x="83" y="71"/>
                  <a:pt x="83" y="71"/>
                </a:cubicBezTo>
                <a:cubicBezTo>
                  <a:pt x="83" y="67"/>
                  <a:pt x="83" y="67"/>
                  <a:pt x="83" y="67"/>
                </a:cubicBezTo>
                <a:cubicBezTo>
                  <a:pt x="86" y="70"/>
                  <a:pt x="86" y="70"/>
                  <a:pt x="86" y="70"/>
                </a:cubicBezTo>
                <a:lnTo>
                  <a:pt x="89" y="7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65" name="Google Shape;8565;p138"/>
          <p:cNvSpPr/>
          <p:nvPr/>
        </p:nvSpPr>
        <p:spPr>
          <a:xfrm>
            <a:off x="3506787" y="2946400"/>
            <a:ext cx="827087" cy="971550"/>
          </a:xfrm>
          <a:custGeom>
            <a:avLst/>
            <a:gdLst/>
            <a:ahLst/>
            <a:cxnLst/>
            <a:rect l="l" t="t" r="r" b="b"/>
            <a:pathLst>
              <a:path w="87" h="102" extrusionOk="0">
                <a:moveTo>
                  <a:pt x="50" y="102"/>
                </a:moveTo>
                <a:cubicBezTo>
                  <a:pt x="36" y="102"/>
                  <a:pt x="36" y="102"/>
                  <a:pt x="36" y="102"/>
                </a:cubicBezTo>
                <a:cubicBezTo>
                  <a:pt x="35" y="102"/>
                  <a:pt x="34" y="101"/>
                  <a:pt x="34" y="100"/>
                </a:cubicBezTo>
                <a:cubicBezTo>
                  <a:pt x="34" y="99"/>
                  <a:pt x="35" y="98"/>
                  <a:pt x="36" y="98"/>
                </a:cubicBezTo>
                <a:cubicBezTo>
                  <a:pt x="50" y="98"/>
                  <a:pt x="50" y="98"/>
                  <a:pt x="50" y="98"/>
                </a:cubicBezTo>
                <a:cubicBezTo>
                  <a:pt x="51" y="98"/>
                  <a:pt x="52" y="99"/>
                  <a:pt x="52" y="100"/>
                </a:cubicBezTo>
                <a:cubicBezTo>
                  <a:pt x="52" y="101"/>
                  <a:pt x="51" y="102"/>
                  <a:pt x="50" y="102"/>
                </a:cubicBezTo>
                <a:close/>
                <a:moveTo>
                  <a:pt x="54" y="96"/>
                </a:moveTo>
                <a:cubicBezTo>
                  <a:pt x="32" y="96"/>
                  <a:pt x="32" y="96"/>
                  <a:pt x="32" y="96"/>
                </a:cubicBezTo>
                <a:cubicBezTo>
                  <a:pt x="31" y="96"/>
                  <a:pt x="30" y="95"/>
                  <a:pt x="30" y="94"/>
                </a:cubicBezTo>
                <a:cubicBezTo>
                  <a:pt x="30" y="93"/>
                  <a:pt x="31" y="92"/>
                  <a:pt x="32" y="92"/>
                </a:cubicBezTo>
                <a:cubicBezTo>
                  <a:pt x="54" y="92"/>
                  <a:pt x="54" y="92"/>
                  <a:pt x="54" y="92"/>
                </a:cubicBezTo>
                <a:cubicBezTo>
                  <a:pt x="55" y="92"/>
                  <a:pt x="56" y="93"/>
                  <a:pt x="56" y="94"/>
                </a:cubicBezTo>
                <a:cubicBezTo>
                  <a:pt x="56" y="95"/>
                  <a:pt x="55" y="96"/>
                  <a:pt x="54" y="96"/>
                </a:cubicBezTo>
                <a:close/>
                <a:moveTo>
                  <a:pt x="43" y="88"/>
                </a:moveTo>
                <a:cubicBezTo>
                  <a:pt x="39" y="88"/>
                  <a:pt x="35" y="88"/>
                  <a:pt x="35" y="88"/>
                </a:cubicBezTo>
                <a:cubicBezTo>
                  <a:pt x="35" y="88"/>
                  <a:pt x="35" y="88"/>
                  <a:pt x="35" y="88"/>
                </a:cubicBezTo>
                <a:cubicBezTo>
                  <a:pt x="31" y="88"/>
                  <a:pt x="29" y="87"/>
                  <a:pt x="28" y="84"/>
                </a:cubicBezTo>
                <a:cubicBezTo>
                  <a:pt x="28" y="82"/>
                  <a:pt x="28" y="81"/>
                  <a:pt x="28" y="79"/>
                </a:cubicBezTo>
                <a:cubicBezTo>
                  <a:pt x="28" y="77"/>
                  <a:pt x="28" y="75"/>
                  <a:pt x="27" y="74"/>
                </a:cubicBezTo>
                <a:cubicBezTo>
                  <a:pt x="24" y="69"/>
                  <a:pt x="22" y="65"/>
                  <a:pt x="19" y="59"/>
                </a:cubicBezTo>
                <a:cubicBezTo>
                  <a:pt x="16" y="54"/>
                  <a:pt x="13" y="46"/>
                  <a:pt x="15" y="38"/>
                </a:cubicBezTo>
                <a:cubicBezTo>
                  <a:pt x="18" y="28"/>
                  <a:pt x="28" y="19"/>
                  <a:pt x="43" y="18"/>
                </a:cubicBezTo>
                <a:cubicBezTo>
                  <a:pt x="58" y="19"/>
                  <a:pt x="68" y="28"/>
                  <a:pt x="71" y="38"/>
                </a:cubicBezTo>
                <a:cubicBezTo>
                  <a:pt x="73" y="46"/>
                  <a:pt x="70" y="54"/>
                  <a:pt x="67" y="59"/>
                </a:cubicBezTo>
                <a:cubicBezTo>
                  <a:pt x="64" y="65"/>
                  <a:pt x="62" y="69"/>
                  <a:pt x="59" y="74"/>
                </a:cubicBezTo>
                <a:cubicBezTo>
                  <a:pt x="58" y="75"/>
                  <a:pt x="58" y="77"/>
                  <a:pt x="58" y="79"/>
                </a:cubicBezTo>
                <a:cubicBezTo>
                  <a:pt x="58" y="81"/>
                  <a:pt x="58" y="82"/>
                  <a:pt x="58" y="84"/>
                </a:cubicBezTo>
                <a:cubicBezTo>
                  <a:pt x="57" y="87"/>
                  <a:pt x="55" y="88"/>
                  <a:pt x="51" y="88"/>
                </a:cubicBezTo>
                <a:cubicBezTo>
                  <a:pt x="51" y="88"/>
                  <a:pt x="47" y="88"/>
                  <a:pt x="43" y="88"/>
                </a:cubicBezTo>
                <a:close/>
                <a:moveTo>
                  <a:pt x="35" y="85"/>
                </a:moveTo>
                <a:cubicBezTo>
                  <a:pt x="35" y="85"/>
                  <a:pt x="51" y="85"/>
                  <a:pt x="51" y="85"/>
                </a:cubicBezTo>
                <a:cubicBezTo>
                  <a:pt x="54" y="85"/>
                  <a:pt x="54" y="84"/>
                  <a:pt x="54" y="83"/>
                </a:cubicBezTo>
                <a:cubicBezTo>
                  <a:pt x="54" y="82"/>
                  <a:pt x="54" y="80"/>
                  <a:pt x="54" y="79"/>
                </a:cubicBezTo>
                <a:cubicBezTo>
                  <a:pt x="55" y="77"/>
                  <a:pt x="55" y="74"/>
                  <a:pt x="56" y="72"/>
                </a:cubicBezTo>
                <a:cubicBezTo>
                  <a:pt x="59" y="67"/>
                  <a:pt x="61" y="63"/>
                  <a:pt x="64" y="58"/>
                </a:cubicBezTo>
                <a:cubicBezTo>
                  <a:pt x="66" y="54"/>
                  <a:pt x="69" y="46"/>
                  <a:pt x="67" y="39"/>
                </a:cubicBezTo>
                <a:cubicBezTo>
                  <a:pt x="65" y="31"/>
                  <a:pt x="56" y="22"/>
                  <a:pt x="43" y="22"/>
                </a:cubicBezTo>
                <a:cubicBezTo>
                  <a:pt x="30" y="22"/>
                  <a:pt x="21" y="31"/>
                  <a:pt x="19" y="39"/>
                </a:cubicBezTo>
                <a:cubicBezTo>
                  <a:pt x="17" y="46"/>
                  <a:pt x="20" y="54"/>
                  <a:pt x="22" y="58"/>
                </a:cubicBezTo>
                <a:cubicBezTo>
                  <a:pt x="25" y="63"/>
                  <a:pt x="27" y="67"/>
                  <a:pt x="30" y="72"/>
                </a:cubicBezTo>
                <a:cubicBezTo>
                  <a:pt x="31" y="74"/>
                  <a:pt x="31" y="77"/>
                  <a:pt x="32" y="79"/>
                </a:cubicBezTo>
                <a:cubicBezTo>
                  <a:pt x="32" y="80"/>
                  <a:pt x="32" y="82"/>
                  <a:pt x="32" y="83"/>
                </a:cubicBezTo>
                <a:cubicBezTo>
                  <a:pt x="32" y="84"/>
                  <a:pt x="32" y="85"/>
                  <a:pt x="35" y="85"/>
                </a:cubicBezTo>
                <a:cubicBezTo>
                  <a:pt x="35" y="85"/>
                  <a:pt x="35" y="85"/>
                  <a:pt x="35" y="85"/>
                </a:cubicBezTo>
                <a:close/>
                <a:moveTo>
                  <a:pt x="10" y="47"/>
                </a:moveTo>
                <a:cubicBezTo>
                  <a:pt x="2" y="47"/>
                  <a:pt x="2" y="47"/>
                  <a:pt x="2" y="47"/>
                </a:cubicBezTo>
                <a:cubicBezTo>
                  <a:pt x="1" y="47"/>
                  <a:pt x="0" y="46"/>
                  <a:pt x="0" y="45"/>
                </a:cubicBezTo>
                <a:cubicBezTo>
                  <a:pt x="0" y="44"/>
                  <a:pt x="1" y="43"/>
                  <a:pt x="2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1" y="43"/>
                  <a:pt x="12" y="44"/>
                  <a:pt x="12" y="45"/>
                </a:cubicBezTo>
                <a:cubicBezTo>
                  <a:pt x="12" y="46"/>
                  <a:pt x="11" y="47"/>
                  <a:pt x="10" y="47"/>
                </a:cubicBezTo>
                <a:close/>
                <a:moveTo>
                  <a:pt x="85" y="46"/>
                </a:moveTo>
                <a:cubicBezTo>
                  <a:pt x="76" y="46"/>
                  <a:pt x="76" y="46"/>
                  <a:pt x="76" y="46"/>
                </a:cubicBezTo>
                <a:cubicBezTo>
                  <a:pt x="75" y="46"/>
                  <a:pt x="74" y="45"/>
                  <a:pt x="74" y="44"/>
                </a:cubicBezTo>
                <a:cubicBezTo>
                  <a:pt x="74" y="43"/>
                  <a:pt x="75" y="42"/>
                  <a:pt x="76" y="42"/>
                </a:cubicBezTo>
                <a:cubicBezTo>
                  <a:pt x="85" y="42"/>
                  <a:pt x="85" y="42"/>
                  <a:pt x="85" y="42"/>
                </a:cubicBezTo>
                <a:cubicBezTo>
                  <a:pt x="86" y="42"/>
                  <a:pt x="87" y="43"/>
                  <a:pt x="87" y="44"/>
                </a:cubicBezTo>
                <a:cubicBezTo>
                  <a:pt x="87" y="45"/>
                  <a:pt x="86" y="46"/>
                  <a:pt x="85" y="46"/>
                </a:cubicBezTo>
                <a:close/>
                <a:moveTo>
                  <a:pt x="26" y="44"/>
                </a:moveTo>
                <a:cubicBezTo>
                  <a:pt x="26" y="44"/>
                  <a:pt x="26" y="44"/>
                  <a:pt x="25" y="44"/>
                </a:cubicBezTo>
                <a:cubicBezTo>
                  <a:pt x="24" y="44"/>
                  <a:pt x="24" y="43"/>
                  <a:pt x="24" y="42"/>
                </a:cubicBezTo>
                <a:cubicBezTo>
                  <a:pt x="26" y="35"/>
                  <a:pt x="33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5" y="28"/>
                  <a:pt x="46" y="29"/>
                  <a:pt x="46" y="30"/>
                </a:cubicBezTo>
                <a:cubicBezTo>
                  <a:pt x="46" y="31"/>
                  <a:pt x="45" y="32"/>
                  <a:pt x="44" y="32"/>
                </a:cubicBezTo>
                <a:cubicBezTo>
                  <a:pt x="35" y="32"/>
                  <a:pt x="29" y="37"/>
                  <a:pt x="28" y="43"/>
                </a:cubicBezTo>
                <a:cubicBezTo>
                  <a:pt x="28" y="44"/>
                  <a:pt x="27" y="44"/>
                  <a:pt x="26" y="44"/>
                </a:cubicBezTo>
                <a:close/>
                <a:moveTo>
                  <a:pt x="67" y="23"/>
                </a:moveTo>
                <a:cubicBezTo>
                  <a:pt x="67" y="23"/>
                  <a:pt x="66" y="23"/>
                  <a:pt x="66" y="23"/>
                </a:cubicBezTo>
                <a:cubicBezTo>
                  <a:pt x="65" y="22"/>
                  <a:pt x="65" y="21"/>
                  <a:pt x="66" y="20"/>
                </a:cubicBezTo>
                <a:cubicBezTo>
                  <a:pt x="72" y="14"/>
                  <a:pt x="72" y="14"/>
                  <a:pt x="72" y="14"/>
                </a:cubicBezTo>
                <a:cubicBezTo>
                  <a:pt x="73" y="13"/>
                  <a:pt x="74" y="13"/>
                  <a:pt x="75" y="14"/>
                </a:cubicBezTo>
                <a:cubicBezTo>
                  <a:pt x="76" y="14"/>
                  <a:pt x="76" y="16"/>
                  <a:pt x="75" y="16"/>
                </a:cubicBezTo>
                <a:cubicBezTo>
                  <a:pt x="69" y="23"/>
                  <a:pt x="69" y="23"/>
                  <a:pt x="69" y="23"/>
                </a:cubicBezTo>
                <a:cubicBezTo>
                  <a:pt x="68" y="23"/>
                  <a:pt x="68" y="23"/>
                  <a:pt x="67" y="23"/>
                </a:cubicBezTo>
                <a:close/>
                <a:moveTo>
                  <a:pt x="19" y="23"/>
                </a:moveTo>
                <a:cubicBezTo>
                  <a:pt x="19" y="23"/>
                  <a:pt x="18" y="23"/>
                  <a:pt x="18" y="23"/>
                </a:cubicBezTo>
                <a:cubicBezTo>
                  <a:pt x="11" y="16"/>
                  <a:pt x="11" y="16"/>
                  <a:pt x="11" y="16"/>
                </a:cubicBezTo>
                <a:cubicBezTo>
                  <a:pt x="11" y="16"/>
                  <a:pt x="11" y="14"/>
                  <a:pt x="11" y="14"/>
                </a:cubicBezTo>
                <a:cubicBezTo>
                  <a:pt x="12" y="13"/>
                  <a:pt x="13" y="13"/>
                  <a:pt x="14" y="14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1"/>
                  <a:pt x="21" y="22"/>
                  <a:pt x="21" y="23"/>
                </a:cubicBezTo>
                <a:cubicBezTo>
                  <a:pt x="20" y="23"/>
                  <a:pt x="20" y="23"/>
                  <a:pt x="19" y="23"/>
                </a:cubicBezTo>
                <a:close/>
                <a:moveTo>
                  <a:pt x="43" y="15"/>
                </a:moveTo>
                <a:cubicBezTo>
                  <a:pt x="42" y="15"/>
                  <a:pt x="41" y="14"/>
                  <a:pt x="41" y="13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1"/>
                  <a:pt x="42" y="0"/>
                  <a:pt x="43" y="0"/>
                </a:cubicBezTo>
                <a:cubicBezTo>
                  <a:pt x="44" y="0"/>
                  <a:pt x="45" y="1"/>
                  <a:pt x="45" y="2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4"/>
                  <a:pt x="44" y="15"/>
                  <a:pt x="43" y="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66" name="Google Shape;8566;p138"/>
          <p:cNvSpPr txBox="1"/>
          <p:nvPr/>
        </p:nvSpPr>
        <p:spPr>
          <a:xfrm>
            <a:off x="1214437" y="963612"/>
            <a:ext cx="1360487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Montserrat"/>
              <a:buNone/>
            </a:pPr>
            <a:r>
              <a:rPr lang="en-US" sz="39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1954</a:t>
            </a:r>
            <a:endParaRPr/>
          </a:p>
        </p:txBody>
      </p:sp>
      <p:sp>
        <p:nvSpPr>
          <p:cNvPr id="8567" name="Google Shape;8567;p138"/>
          <p:cNvSpPr txBox="1"/>
          <p:nvPr/>
        </p:nvSpPr>
        <p:spPr>
          <a:xfrm>
            <a:off x="3402012" y="5310187"/>
            <a:ext cx="1379537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Montserrat"/>
              <a:buNone/>
            </a:pPr>
            <a:r>
              <a:rPr lang="en-US" sz="39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1976</a:t>
            </a:r>
            <a:endParaRPr/>
          </a:p>
        </p:txBody>
      </p:sp>
      <p:sp>
        <p:nvSpPr>
          <p:cNvPr id="8568" name="Google Shape;8568;p138"/>
          <p:cNvSpPr txBox="1"/>
          <p:nvPr/>
        </p:nvSpPr>
        <p:spPr>
          <a:xfrm>
            <a:off x="5541962" y="963612"/>
            <a:ext cx="1389062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Montserrat"/>
              <a:buNone/>
            </a:pPr>
            <a:r>
              <a:rPr lang="en-US" sz="39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1983</a:t>
            </a:r>
            <a:endParaRPr/>
          </a:p>
        </p:txBody>
      </p:sp>
      <p:sp>
        <p:nvSpPr>
          <p:cNvPr id="8569" name="Google Shape;8569;p138"/>
          <p:cNvSpPr txBox="1"/>
          <p:nvPr/>
        </p:nvSpPr>
        <p:spPr>
          <a:xfrm>
            <a:off x="7712075" y="5310187"/>
            <a:ext cx="1379537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Montserrat"/>
              <a:buNone/>
            </a:pPr>
            <a:r>
              <a:rPr lang="en-US" sz="39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1995</a:t>
            </a:r>
            <a:endParaRPr/>
          </a:p>
        </p:txBody>
      </p:sp>
      <p:sp>
        <p:nvSpPr>
          <p:cNvPr id="8570" name="Google Shape;8570;p138"/>
          <p:cNvSpPr txBox="1"/>
          <p:nvPr/>
        </p:nvSpPr>
        <p:spPr>
          <a:xfrm>
            <a:off x="9785350" y="963612"/>
            <a:ext cx="1579562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Montserrat"/>
              <a:buNone/>
            </a:pPr>
            <a:r>
              <a:rPr lang="en-US" sz="39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2008</a:t>
            </a:r>
            <a:endParaRPr/>
          </a:p>
        </p:txBody>
      </p:sp>
      <p:sp>
        <p:nvSpPr>
          <p:cNvPr id="8571" name="Google Shape;8571;p138"/>
          <p:cNvSpPr txBox="1"/>
          <p:nvPr/>
        </p:nvSpPr>
        <p:spPr>
          <a:xfrm>
            <a:off x="3073400" y="754062"/>
            <a:ext cx="1695450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8572" name="Google Shape;8572;p138"/>
          <p:cNvSpPr txBox="1"/>
          <p:nvPr/>
        </p:nvSpPr>
        <p:spPr>
          <a:xfrm>
            <a:off x="7415212" y="785812"/>
            <a:ext cx="1695450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8573" name="Google Shape;8573;p138"/>
          <p:cNvSpPr txBox="1"/>
          <p:nvPr/>
        </p:nvSpPr>
        <p:spPr>
          <a:xfrm>
            <a:off x="893762" y="5118100"/>
            <a:ext cx="1695450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8574" name="Google Shape;8574;p138"/>
          <p:cNvSpPr txBox="1"/>
          <p:nvPr/>
        </p:nvSpPr>
        <p:spPr>
          <a:xfrm>
            <a:off x="5235575" y="5149850"/>
            <a:ext cx="1695450" cy="95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8575" name="Google Shape;8575;p138"/>
          <p:cNvSpPr txBox="1"/>
          <p:nvPr/>
        </p:nvSpPr>
        <p:spPr>
          <a:xfrm>
            <a:off x="9588500" y="5149850"/>
            <a:ext cx="1695450" cy="95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3"/>
          <p:cNvSpPr/>
          <p:nvPr/>
        </p:nvSpPr>
        <p:spPr>
          <a:xfrm>
            <a:off x="6350" y="3175"/>
            <a:ext cx="12171362" cy="685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23"/>
          <p:cNvSpPr txBox="1"/>
          <p:nvPr/>
        </p:nvSpPr>
        <p:spPr>
          <a:xfrm>
            <a:off x="6350" y="7937"/>
            <a:ext cx="12176125" cy="6854825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23"/>
          <p:cNvSpPr/>
          <p:nvPr/>
        </p:nvSpPr>
        <p:spPr>
          <a:xfrm>
            <a:off x="4327525" y="925512"/>
            <a:ext cx="1935162" cy="1647825"/>
          </a:xfrm>
          <a:custGeom>
            <a:avLst/>
            <a:gdLst/>
            <a:ahLst/>
            <a:cxnLst/>
            <a:rect l="l" t="t" r="r" b="b"/>
            <a:pathLst>
              <a:path w="441" h="375" extrusionOk="0">
                <a:moveTo>
                  <a:pt x="431" y="117"/>
                </a:moveTo>
                <a:cubicBezTo>
                  <a:pt x="423" y="109"/>
                  <a:pt x="411" y="110"/>
                  <a:pt x="405" y="119"/>
                </a:cubicBezTo>
                <a:cubicBezTo>
                  <a:pt x="404" y="123"/>
                  <a:pt x="402" y="126"/>
                  <a:pt x="400" y="129"/>
                </a:cubicBezTo>
                <a:cubicBezTo>
                  <a:pt x="396" y="135"/>
                  <a:pt x="391" y="135"/>
                  <a:pt x="385" y="135"/>
                </a:cubicBezTo>
                <a:cubicBezTo>
                  <a:pt x="383" y="135"/>
                  <a:pt x="382" y="134"/>
                  <a:pt x="381" y="133"/>
                </a:cubicBezTo>
                <a:cubicBezTo>
                  <a:pt x="381" y="133"/>
                  <a:pt x="381" y="133"/>
                  <a:pt x="381" y="133"/>
                </a:cubicBezTo>
                <a:cubicBezTo>
                  <a:pt x="379" y="131"/>
                  <a:pt x="378" y="118"/>
                  <a:pt x="378" y="105"/>
                </a:cubicBezTo>
                <a:cubicBezTo>
                  <a:pt x="377" y="24"/>
                  <a:pt x="377" y="24"/>
                  <a:pt x="377" y="24"/>
                </a:cubicBezTo>
                <a:cubicBezTo>
                  <a:pt x="377" y="10"/>
                  <a:pt x="366" y="0"/>
                  <a:pt x="353" y="1"/>
                </a:cubicBezTo>
                <a:cubicBezTo>
                  <a:pt x="316" y="4"/>
                  <a:pt x="281" y="11"/>
                  <a:pt x="247" y="21"/>
                </a:cubicBezTo>
                <a:cubicBezTo>
                  <a:pt x="157" y="46"/>
                  <a:pt x="75" y="93"/>
                  <a:pt x="9" y="155"/>
                </a:cubicBezTo>
                <a:cubicBezTo>
                  <a:pt x="0" y="165"/>
                  <a:pt x="0" y="180"/>
                  <a:pt x="9" y="190"/>
                </a:cubicBezTo>
                <a:cubicBezTo>
                  <a:pt x="53" y="232"/>
                  <a:pt x="53" y="232"/>
                  <a:pt x="53" y="232"/>
                </a:cubicBezTo>
                <a:cubicBezTo>
                  <a:pt x="62" y="241"/>
                  <a:pt x="69" y="242"/>
                  <a:pt x="71" y="235"/>
                </a:cubicBezTo>
                <a:cubicBezTo>
                  <a:pt x="73" y="231"/>
                  <a:pt x="75" y="227"/>
                  <a:pt x="79" y="223"/>
                </a:cubicBezTo>
                <a:cubicBezTo>
                  <a:pt x="85" y="217"/>
                  <a:pt x="94" y="213"/>
                  <a:pt x="103" y="214"/>
                </a:cubicBezTo>
                <a:cubicBezTo>
                  <a:pt x="117" y="215"/>
                  <a:pt x="131" y="222"/>
                  <a:pt x="143" y="234"/>
                </a:cubicBezTo>
                <a:cubicBezTo>
                  <a:pt x="155" y="246"/>
                  <a:pt x="162" y="259"/>
                  <a:pt x="164" y="273"/>
                </a:cubicBezTo>
                <a:cubicBezTo>
                  <a:pt x="165" y="283"/>
                  <a:pt x="162" y="292"/>
                  <a:pt x="155" y="298"/>
                </a:cubicBezTo>
                <a:cubicBezTo>
                  <a:pt x="152" y="302"/>
                  <a:pt x="148" y="304"/>
                  <a:pt x="144" y="306"/>
                </a:cubicBezTo>
                <a:cubicBezTo>
                  <a:pt x="136" y="308"/>
                  <a:pt x="137" y="315"/>
                  <a:pt x="147" y="324"/>
                </a:cubicBezTo>
                <a:cubicBezTo>
                  <a:pt x="189" y="365"/>
                  <a:pt x="189" y="365"/>
                  <a:pt x="189" y="365"/>
                </a:cubicBezTo>
                <a:cubicBezTo>
                  <a:pt x="198" y="375"/>
                  <a:pt x="213" y="374"/>
                  <a:pt x="223" y="365"/>
                </a:cubicBezTo>
                <a:cubicBezTo>
                  <a:pt x="260" y="333"/>
                  <a:pt x="305" y="311"/>
                  <a:pt x="356" y="302"/>
                </a:cubicBezTo>
                <a:cubicBezTo>
                  <a:pt x="369" y="300"/>
                  <a:pt x="380" y="288"/>
                  <a:pt x="380" y="275"/>
                </a:cubicBezTo>
                <a:cubicBezTo>
                  <a:pt x="379" y="195"/>
                  <a:pt x="379" y="195"/>
                  <a:pt x="379" y="195"/>
                </a:cubicBezTo>
                <a:cubicBezTo>
                  <a:pt x="379" y="182"/>
                  <a:pt x="379" y="169"/>
                  <a:pt x="381" y="167"/>
                </a:cubicBezTo>
                <a:cubicBezTo>
                  <a:pt x="382" y="166"/>
                  <a:pt x="383" y="166"/>
                  <a:pt x="385" y="165"/>
                </a:cubicBezTo>
                <a:cubicBezTo>
                  <a:pt x="391" y="165"/>
                  <a:pt x="397" y="165"/>
                  <a:pt x="400" y="171"/>
                </a:cubicBezTo>
                <a:cubicBezTo>
                  <a:pt x="403" y="174"/>
                  <a:pt x="404" y="177"/>
                  <a:pt x="406" y="180"/>
                </a:cubicBezTo>
                <a:cubicBezTo>
                  <a:pt x="412" y="190"/>
                  <a:pt x="424" y="191"/>
                  <a:pt x="432" y="182"/>
                </a:cubicBezTo>
                <a:cubicBezTo>
                  <a:pt x="439" y="173"/>
                  <a:pt x="441" y="161"/>
                  <a:pt x="441" y="149"/>
                </a:cubicBezTo>
                <a:cubicBezTo>
                  <a:pt x="441" y="138"/>
                  <a:pt x="438" y="126"/>
                  <a:pt x="431" y="117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23"/>
          <p:cNvSpPr/>
          <p:nvPr/>
        </p:nvSpPr>
        <p:spPr>
          <a:xfrm>
            <a:off x="6956425" y="1663700"/>
            <a:ext cx="1647825" cy="1943100"/>
          </a:xfrm>
          <a:custGeom>
            <a:avLst/>
            <a:gdLst/>
            <a:ahLst/>
            <a:cxnLst/>
            <a:rect l="l" t="t" r="r" b="b"/>
            <a:pathLst>
              <a:path w="375" h="442" extrusionOk="0">
                <a:moveTo>
                  <a:pt x="354" y="247"/>
                </a:moveTo>
                <a:cubicBezTo>
                  <a:pt x="329" y="157"/>
                  <a:pt x="282" y="76"/>
                  <a:pt x="219" y="10"/>
                </a:cubicBezTo>
                <a:cubicBezTo>
                  <a:pt x="210" y="0"/>
                  <a:pt x="195" y="0"/>
                  <a:pt x="185" y="10"/>
                </a:cubicBezTo>
                <a:cubicBezTo>
                  <a:pt x="143" y="53"/>
                  <a:pt x="143" y="53"/>
                  <a:pt x="143" y="53"/>
                </a:cubicBezTo>
                <a:cubicBezTo>
                  <a:pt x="133" y="63"/>
                  <a:pt x="132" y="70"/>
                  <a:pt x="140" y="72"/>
                </a:cubicBezTo>
                <a:cubicBezTo>
                  <a:pt x="144" y="73"/>
                  <a:pt x="148" y="76"/>
                  <a:pt x="152" y="79"/>
                </a:cubicBezTo>
                <a:cubicBezTo>
                  <a:pt x="158" y="85"/>
                  <a:pt x="161" y="95"/>
                  <a:pt x="161" y="104"/>
                </a:cubicBezTo>
                <a:cubicBezTo>
                  <a:pt x="159" y="118"/>
                  <a:pt x="152" y="132"/>
                  <a:pt x="141" y="143"/>
                </a:cubicBezTo>
                <a:cubicBezTo>
                  <a:pt x="129" y="155"/>
                  <a:pt x="115" y="163"/>
                  <a:pt x="102" y="164"/>
                </a:cubicBezTo>
                <a:cubicBezTo>
                  <a:pt x="92" y="165"/>
                  <a:pt x="83" y="162"/>
                  <a:pt x="77" y="156"/>
                </a:cubicBezTo>
                <a:cubicBezTo>
                  <a:pt x="73" y="152"/>
                  <a:pt x="71" y="148"/>
                  <a:pt x="69" y="144"/>
                </a:cubicBezTo>
                <a:cubicBezTo>
                  <a:pt x="67" y="137"/>
                  <a:pt x="60" y="138"/>
                  <a:pt x="50" y="148"/>
                </a:cubicBezTo>
                <a:cubicBezTo>
                  <a:pt x="10" y="189"/>
                  <a:pt x="10" y="189"/>
                  <a:pt x="10" y="189"/>
                </a:cubicBezTo>
                <a:cubicBezTo>
                  <a:pt x="0" y="199"/>
                  <a:pt x="0" y="214"/>
                  <a:pt x="9" y="224"/>
                </a:cubicBezTo>
                <a:cubicBezTo>
                  <a:pt x="41" y="261"/>
                  <a:pt x="64" y="306"/>
                  <a:pt x="72" y="356"/>
                </a:cubicBezTo>
                <a:cubicBezTo>
                  <a:pt x="75" y="369"/>
                  <a:pt x="86" y="380"/>
                  <a:pt x="100" y="380"/>
                </a:cubicBezTo>
                <a:cubicBezTo>
                  <a:pt x="179" y="380"/>
                  <a:pt x="179" y="380"/>
                  <a:pt x="179" y="380"/>
                </a:cubicBezTo>
                <a:cubicBezTo>
                  <a:pt x="193" y="379"/>
                  <a:pt x="206" y="380"/>
                  <a:pt x="207" y="382"/>
                </a:cubicBezTo>
                <a:cubicBezTo>
                  <a:pt x="208" y="383"/>
                  <a:pt x="209" y="384"/>
                  <a:pt x="209" y="386"/>
                </a:cubicBezTo>
                <a:cubicBezTo>
                  <a:pt x="210" y="392"/>
                  <a:pt x="210" y="397"/>
                  <a:pt x="204" y="401"/>
                </a:cubicBezTo>
                <a:cubicBezTo>
                  <a:pt x="201" y="403"/>
                  <a:pt x="198" y="405"/>
                  <a:pt x="195" y="407"/>
                </a:cubicBezTo>
                <a:cubicBezTo>
                  <a:pt x="185" y="413"/>
                  <a:pt x="184" y="425"/>
                  <a:pt x="193" y="432"/>
                </a:cubicBezTo>
                <a:cubicBezTo>
                  <a:pt x="202" y="439"/>
                  <a:pt x="214" y="442"/>
                  <a:pt x="225" y="441"/>
                </a:cubicBezTo>
                <a:cubicBezTo>
                  <a:pt x="237" y="441"/>
                  <a:pt x="249" y="439"/>
                  <a:pt x="258" y="431"/>
                </a:cubicBezTo>
                <a:cubicBezTo>
                  <a:pt x="266" y="424"/>
                  <a:pt x="265" y="412"/>
                  <a:pt x="255" y="406"/>
                </a:cubicBezTo>
                <a:cubicBezTo>
                  <a:pt x="252" y="404"/>
                  <a:pt x="249" y="403"/>
                  <a:pt x="246" y="401"/>
                </a:cubicBezTo>
                <a:cubicBezTo>
                  <a:pt x="240" y="397"/>
                  <a:pt x="240" y="391"/>
                  <a:pt x="240" y="385"/>
                </a:cubicBezTo>
                <a:cubicBezTo>
                  <a:pt x="240" y="384"/>
                  <a:pt x="241" y="382"/>
                  <a:pt x="242" y="381"/>
                </a:cubicBezTo>
                <a:cubicBezTo>
                  <a:pt x="242" y="381"/>
                  <a:pt x="242" y="381"/>
                  <a:pt x="242" y="381"/>
                </a:cubicBezTo>
                <a:cubicBezTo>
                  <a:pt x="244" y="380"/>
                  <a:pt x="256" y="379"/>
                  <a:pt x="270" y="379"/>
                </a:cubicBezTo>
                <a:cubicBezTo>
                  <a:pt x="351" y="378"/>
                  <a:pt x="351" y="378"/>
                  <a:pt x="351" y="378"/>
                </a:cubicBezTo>
                <a:cubicBezTo>
                  <a:pt x="364" y="378"/>
                  <a:pt x="375" y="366"/>
                  <a:pt x="374" y="353"/>
                </a:cubicBezTo>
                <a:cubicBezTo>
                  <a:pt x="371" y="317"/>
                  <a:pt x="364" y="281"/>
                  <a:pt x="354" y="247"/>
                </a:cubicBez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23"/>
          <p:cNvSpPr/>
          <p:nvPr/>
        </p:nvSpPr>
        <p:spPr>
          <a:xfrm>
            <a:off x="3584575" y="3268662"/>
            <a:ext cx="1646237" cy="1936750"/>
          </a:xfrm>
          <a:custGeom>
            <a:avLst/>
            <a:gdLst/>
            <a:ahLst/>
            <a:cxnLst/>
            <a:rect l="l" t="t" r="r" b="b"/>
            <a:pathLst>
              <a:path w="375" h="441" extrusionOk="0">
                <a:moveTo>
                  <a:pt x="366" y="217"/>
                </a:moveTo>
                <a:cubicBezTo>
                  <a:pt x="334" y="181"/>
                  <a:pt x="312" y="135"/>
                  <a:pt x="303" y="85"/>
                </a:cubicBezTo>
                <a:cubicBezTo>
                  <a:pt x="301" y="72"/>
                  <a:pt x="289" y="61"/>
                  <a:pt x="275" y="61"/>
                </a:cubicBezTo>
                <a:cubicBezTo>
                  <a:pt x="196" y="62"/>
                  <a:pt x="196" y="62"/>
                  <a:pt x="196" y="62"/>
                </a:cubicBezTo>
                <a:cubicBezTo>
                  <a:pt x="182" y="62"/>
                  <a:pt x="169" y="61"/>
                  <a:pt x="168" y="60"/>
                </a:cubicBezTo>
                <a:cubicBezTo>
                  <a:pt x="167" y="59"/>
                  <a:pt x="166" y="57"/>
                  <a:pt x="166" y="56"/>
                </a:cubicBezTo>
                <a:cubicBezTo>
                  <a:pt x="166" y="50"/>
                  <a:pt x="166" y="44"/>
                  <a:pt x="171" y="40"/>
                </a:cubicBezTo>
                <a:cubicBezTo>
                  <a:pt x="174" y="38"/>
                  <a:pt x="178" y="37"/>
                  <a:pt x="181" y="35"/>
                </a:cubicBezTo>
                <a:cubicBezTo>
                  <a:pt x="190" y="29"/>
                  <a:pt x="191" y="16"/>
                  <a:pt x="182" y="9"/>
                </a:cubicBezTo>
                <a:cubicBezTo>
                  <a:pt x="174" y="2"/>
                  <a:pt x="161" y="0"/>
                  <a:pt x="150" y="0"/>
                </a:cubicBezTo>
                <a:cubicBezTo>
                  <a:pt x="138" y="0"/>
                  <a:pt x="126" y="3"/>
                  <a:pt x="118" y="10"/>
                </a:cubicBezTo>
                <a:cubicBezTo>
                  <a:pt x="109" y="17"/>
                  <a:pt x="110" y="29"/>
                  <a:pt x="120" y="35"/>
                </a:cubicBezTo>
                <a:cubicBezTo>
                  <a:pt x="123" y="37"/>
                  <a:pt x="126" y="39"/>
                  <a:pt x="130" y="41"/>
                </a:cubicBezTo>
                <a:cubicBezTo>
                  <a:pt x="135" y="44"/>
                  <a:pt x="135" y="50"/>
                  <a:pt x="135" y="56"/>
                </a:cubicBezTo>
                <a:cubicBezTo>
                  <a:pt x="135" y="58"/>
                  <a:pt x="134" y="59"/>
                  <a:pt x="133" y="60"/>
                </a:cubicBezTo>
                <a:cubicBezTo>
                  <a:pt x="132" y="62"/>
                  <a:pt x="119" y="63"/>
                  <a:pt x="105" y="63"/>
                </a:cubicBezTo>
                <a:cubicBezTo>
                  <a:pt x="24" y="64"/>
                  <a:pt x="24" y="64"/>
                  <a:pt x="24" y="64"/>
                </a:cubicBezTo>
                <a:cubicBezTo>
                  <a:pt x="11" y="64"/>
                  <a:pt x="0" y="75"/>
                  <a:pt x="2" y="88"/>
                </a:cubicBezTo>
                <a:cubicBezTo>
                  <a:pt x="5" y="125"/>
                  <a:pt x="11" y="160"/>
                  <a:pt x="21" y="194"/>
                </a:cubicBezTo>
                <a:cubicBezTo>
                  <a:pt x="46" y="284"/>
                  <a:pt x="93" y="365"/>
                  <a:pt x="156" y="431"/>
                </a:cubicBezTo>
                <a:cubicBezTo>
                  <a:pt x="165" y="441"/>
                  <a:pt x="181" y="441"/>
                  <a:pt x="190" y="431"/>
                </a:cubicBezTo>
                <a:cubicBezTo>
                  <a:pt x="232" y="388"/>
                  <a:pt x="232" y="388"/>
                  <a:pt x="232" y="388"/>
                </a:cubicBezTo>
                <a:cubicBezTo>
                  <a:pt x="242" y="378"/>
                  <a:pt x="243" y="372"/>
                  <a:pt x="236" y="369"/>
                </a:cubicBezTo>
                <a:cubicBezTo>
                  <a:pt x="231" y="368"/>
                  <a:pt x="227" y="366"/>
                  <a:pt x="224" y="362"/>
                </a:cubicBezTo>
                <a:cubicBezTo>
                  <a:pt x="217" y="356"/>
                  <a:pt x="214" y="347"/>
                  <a:pt x="215" y="337"/>
                </a:cubicBezTo>
                <a:cubicBezTo>
                  <a:pt x="216" y="324"/>
                  <a:pt x="223" y="310"/>
                  <a:pt x="235" y="298"/>
                </a:cubicBezTo>
                <a:cubicBezTo>
                  <a:pt x="246" y="286"/>
                  <a:pt x="260" y="278"/>
                  <a:pt x="274" y="277"/>
                </a:cubicBezTo>
                <a:cubicBezTo>
                  <a:pt x="283" y="276"/>
                  <a:pt x="292" y="279"/>
                  <a:pt x="299" y="286"/>
                </a:cubicBezTo>
                <a:cubicBezTo>
                  <a:pt x="302" y="289"/>
                  <a:pt x="305" y="293"/>
                  <a:pt x="306" y="297"/>
                </a:cubicBezTo>
                <a:cubicBezTo>
                  <a:pt x="309" y="305"/>
                  <a:pt x="315" y="303"/>
                  <a:pt x="325" y="294"/>
                </a:cubicBezTo>
                <a:cubicBezTo>
                  <a:pt x="366" y="252"/>
                  <a:pt x="366" y="252"/>
                  <a:pt x="366" y="252"/>
                </a:cubicBezTo>
                <a:cubicBezTo>
                  <a:pt x="375" y="243"/>
                  <a:pt x="375" y="227"/>
                  <a:pt x="366" y="217"/>
                </a:cubicBez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23"/>
          <p:cNvSpPr/>
          <p:nvPr/>
        </p:nvSpPr>
        <p:spPr>
          <a:xfrm>
            <a:off x="5924550" y="4300537"/>
            <a:ext cx="1941512" cy="1643062"/>
          </a:xfrm>
          <a:custGeom>
            <a:avLst/>
            <a:gdLst/>
            <a:ahLst/>
            <a:cxnLst/>
            <a:rect l="l" t="t" r="r" b="b"/>
            <a:pathLst>
              <a:path w="442" h="374" extrusionOk="0">
                <a:moveTo>
                  <a:pt x="432" y="185"/>
                </a:moveTo>
                <a:cubicBezTo>
                  <a:pt x="388" y="142"/>
                  <a:pt x="388" y="142"/>
                  <a:pt x="388" y="142"/>
                </a:cubicBezTo>
                <a:cubicBezTo>
                  <a:pt x="379" y="133"/>
                  <a:pt x="372" y="132"/>
                  <a:pt x="370" y="139"/>
                </a:cubicBezTo>
                <a:cubicBezTo>
                  <a:pt x="368" y="144"/>
                  <a:pt x="366" y="148"/>
                  <a:pt x="363" y="151"/>
                </a:cubicBezTo>
                <a:cubicBezTo>
                  <a:pt x="356" y="158"/>
                  <a:pt x="347" y="161"/>
                  <a:pt x="338" y="160"/>
                </a:cubicBezTo>
                <a:cubicBezTo>
                  <a:pt x="324" y="159"/>
                  <a:pt x="310" y="152"/>
                  <a:pt x="298" y="140"/>
                </a:cubicBezTo>
                <a:cubicBezTo>
                  <a:pt x="286" y="129"/>
                  <a:pt x="279" y="115"/>
                  <a:pt x="277" y="101"/>
                </a:cubicBezTo>
                <a:cubicBezTo>
                  <a:pt x="277" y="92"/>
                  <a:pt x="280" y="83"/>
                  <a:pt x="286" y="76"/>
                </a:cubicBezTo>
                <a:cubicBezTo>
                  <a:pt x="289" y="73"/>
                  <a:pt x="293" y="70"/>
                  <a:pt x="298" y="69"/>
                </a:cubicBezTo>
                <a:cubicBezTo>
                  <a:pt x="305" y="66"/>
                  <a:pt x="304" y="59"/>
                  <a:pt x="294" y="50"/>
                </a:cubicBezTo>
                <a:cubicBezTo>
                  <a:pt x="253" y="9"/>
                  <a:pt x="253" y="9"/>
                  <a:pt x="253" y="9"/>
                </a:cubicBezTo>
                <a:cubicBezTo>
                  <a:pt x="243" y="0"/>
                  <a:pt x="228" y="0"/>
                  <a:pt x="218" y="9"/>
                </a:cubicBezTo>
                <a:cubicBezTo>
                  <a:pt x="181" y="41"/>
                  <a:pt x="136" y="63"/>
                  <a:pt x="86" y="72"/>
                </a:cubicBezTo>
                <a:cubicBezTo>
                  <a:pt x="72" y="74"/>
                  <a:pt x="62" y="86"/>
                  <a:pt x="62" y="99"/>
                </a:cubicBezTo>
                <a:cubicBezTo>
                  <a:pt x="62" y="179"/>
                  <a:pt x="62" y="179"/>
                  <a:pt x="62" y="179"/>
                </a:cubicBezTo>
                <a:cubicBezTo>
                  <a:pt x="62" y="192"/>
                  <a:pt x="62" y="205"/>
                  <a:pt x="60" y="207"/>
                </a:cubicBezTo>
                <a:cubicBezTo>
                  <a:pt x="59" y="208"/>
                  <a:pt x="58" y="209"/>
                  <a:pt x="56" y="209"/>
                </a:cubicBezTo>
                <a:cubicBezTo>
                  <a:pt x="50" y="209"/>
                  <a:pt x="45" y="209"/>
                  <a:pt x="41" y="204"/>
                </a:cubicBezTo>
                <a:cubicBezTo>
                  <a:pt x="39" y="201"/>
                  <a:pt x="37" y="197"/>
                  <a:pt x="35" y="194"/>
                </a:cubicBezTo>
                <a:cubicBezTo>
                  <a:pt x="29" y="185"/>
                  <a:pt x="17" y="184"/>
                  <a:pt x="10" y="192"/>
                </a:cubicBezTo>
                <a:cubicBezTo>
                  <a:pt x="3" y="201"/>
                  <a:pt x="0" y="214"/>
                  <a:pt x="0" y="225"/>
                </a:cubicBezTo>
                <a:cubicBezTo>
                  <a:pt x="0" y="236"/>
                  <a:pt x="3" y="249"/>
                  <a:pt x="10" y="257"/>
                </a:cubicBezTo>
                <a:cubicBezTo>
                  <a:pt x="18" y="266"/>
                  <a:pt x="30" y="265"/>
                  <a:pt x="36" y="255"/>
                </a:cubicBezTo>
                <a:cubicBezTo>
                  <a:pt x="38" y="252"/>
                  <a:pt x="39" y="248"/>
                  <a:pt x="41" y="245"/>
                </a:cubicBezTo>
                <a:cubicBezTo>
                  <a:pt x="45" y="240"/>
                  <a:pt x="50" y="240"/>
                  <a:pt x="57" y="240"/>
                </a:cubicBezTo>
                <a:cubicBezTo>
                  <a:pt x="58" y="240"/>
                  <a:pt x="59" y="240"/>
                  <a:pt x="60" y="241"/>
                </a:cubicBezTo>
                <a:cubicBezTo>
                  <a:pt x="60" y="241"/>
                  <a:pt x="60" y="241"/>
                  <a:pt x="60" y="241"/>
                </a:cubicBezTo>
                <a:cubicBezTo>
                  <a:pt x="62" y="243"/>
                  <a:pt x="63" y="256"/>
                  <a:pt x="63" y="269"/>
                </a:cubicBezTo>
                <a:cubicBezTo>
                  <a:pt x="64" y="350"/>
                  <a:pt x="64" y="350"/>
                  <a:pt x="64" y="350"/>
                </a:cubicBezTo>
                <a:cubicBezTo>
                  <a:pt x="64" y="364"/>
                  <a:pt x="75" y="374"/>
                  <a:pt x="89" y="373"/>
                </a:cubicBezTo>
                <a:cubicBezTo>
                  <a:pt x="125" y="370"/>
                  <a:pt x="160" y="363"/>
                  <a:pt x="195" y="354"/>
                </a:cubicBezTo>
                <a:cubicBezTo>
                  <a:pt x="285" y="328"/>
                  <a:pt x="366" y="281"/>
                  <a:pt x="432" y="219"/>
                </a:cubicBezTo>
                <a:cubicBezTo>
                  <a:pt x="442" y="210"/>
                  <a:pt x="441" y="194"/>
                  <a:pt x="432" y="185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23"/>
          <p:cNvSpPr/>
          <p:nvPr/>
        </p:nvSpPr>
        <p:spPr>
          <a:xfrm>
            <a:off x="6056312" y="922337"/>
            <a:ext cx="1700212" cy="1568450"/>
          </a:xfrm>
          <a:custGeom>
            <a:avLst/>
            <a:gdLst/>
            <a:ahLst/>
            <a:cxnLst/>
            <a:rect l="l" t="t" r="r" b="b"/>
            <a:pathLst>
              <a:path w="387" h="357" extrusionOk="0">
                <a:moveTo>
                  <a:pt x="378" y="167"/>
                </a:moveTo>
                <a:cubicBezTo>
                  <a:pt x="387" y="158"/>
                  <a:pt x="387" y="142"/>
                  <a:pt x="376" y="134"/>
                </a:cubicBezTo>
                <a:cubicBezTo>
                  <a:pt x="348" y="110"/>
                  <a:pt x="319" y="90"/>
                  <a:pt x="288" y="73"/>
                </a:cubicBezTo>
                <a:cubicBezTo>
                  <a:pt x="206" y="27"/>
                  <a:pt x="115" y="3"/>
                  <a:pt x="25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1" y="85"/>
                  <a:pt x="1" y="85"/>
                  <a:pt x="1" y="85"/>
                </a:cubicBezTo>
                <a:cubicBezTo>
                  <a:pt x="1" y="98"/>
                  <a:pt x="5" y="104"/>
                  <a:pt x="12" y="100"/>
                </a:cubicBezTo>
                <a:cubicBezTo>
                  <a:pt x="16" y="98"/>
                  <a:pt x="21" y="97"/>
                  <a:pt x="25" y="97"/>
                </a:cubicBezTo>
                <a:cubicBezTo>
                  <a:pt x="35" y="97"/>
                  <a:pt x="43" y="101"/>
                  <a:pt x="49" y="108"/>
                </a:cubicBezTo>
                <a:cubicBezTo>
                  <a:pt x="58" y="119"/>
                  <a:pt x="63" y="134"/>
                  <a:pt x="63" y="150"/>
                </a:cubicBezTo>
                <a:cubicBezTo>
                  <a:pt x="64" y="167"/>
                  <a:pt x="59" y="182"/>
                  <a:pt x="50" y="192"/>
                </a:cubicBezTo>
                <a:cubicBezTo>
                  <a:pt x="44" y="200"/>
                  <a:pt x="36" y="204"/>
                  <a:pt x="27" y="204"/>
                </a:cubicBezTo>
                <a:cubicBezTo>
                  <a:pt x="22" y="204"/>
                  <a:pt x="17" y="203"/>
                  <a:pt x="13" y="201"/>
                </a:cubicBezTo>
                <a:cubicBezTo>
                  <a:pt x="6" y="198"/>
                  <a:pt x="2" y="203"/>
                  <a:pt x="2" y="217"/>
                </a:cubicBezTo>
                <a:cubicBezTo>
                  <a:pt x="3" y="275"/>
                  <a:pt x="3" y="275"/>
                  <a:pt x="3" y="275"/>
                </a:cubicBezTo>
                <a:cubicBezTo>
                  <a:pt x="3" y="289"/>
                  <a:pt x="14" y="299"/>
                  <a:pt x="27" y="300"/>
                </a:cubicBezTo>
                <a:cubicBezTo>
                  <a:pt x="76" y="303"/>
                  <a:pt x="124" y="320"/>
                  <a:pt x="165" y="349"/>
                </a:cubicBezTo>
                <a:cubicBezTo>
                  <a:pt x="176" y="357"/>
                  <a:pt x="192" y="356"/>
                  <a:pt x="202" y="346"/>
                </a:cubicBezTo>
                <a:cubicBezTo>
                  <a:pt x="258" y="290"/>
                  <a:pt x="258" y="290"/>
                  <a:pt x="258" y="290"/>
                </a:cubicBezTo>
                <a:cubicBezTo>
                  <a:pt x="267" y="280"/>
                  <a:pt x="277" y="271"/>
                  <a:pt x="279" y="271"/>
                </a:cubicBezTo>
                <a:cubicBezTo>
                  <a:pt x="280" y="271"/>
                  <a:pt x="282" y="272"/>
                  <a:pt x="283" y="273"/>
                </a:cubicBezTo>
                <a:cubicBezTo>
                  <a:pt x="288" y="277"/>
                  <a:pt x="291" y="281"/>
                  <a:pt x="290" y="287"/>
                </a:cubicBezTo>
                <a:cubicBezTo>
                  <a:pt x="290" y="291"/>
                  <a:pt x="288" y="295"/>
                  <a:pt x="288" y="298"/>
                </a:cubicBezTo>
                <a:cubicBezTo>
                  <a:pt x="285" y="309"/>
                  <a:pt x="293" y="318"/>
                  <a:pt x="304" y="317"/>
                </a:cubicBezTo>
                <a:cubicBezTo>
                  <a:pt x="315" y="316"/>
                  <a:pt x="326" y="309"/>
                  <a:pt x="334" y="301"/>
                </a:cubicBezTo>
                <a:cubicBezTo>
                  <a:pt x="342" y="293"/>
                  <a:pt x="349" y="282"/>
                  <a:pt x="350" y="271"/>
                </a:cubicBezTo>
                <a:cubicBezTo>
                  <a:pt x="350" y="260"/>
                  <a:pt x="341" y="252"/>
                  <a:pt x="330" y="255"/>
                </a:cubicBezTo>
                <a:cubicBezTo>
                  <a:pt x="326" y="256"/>
                  <a:pt x="323" y="257"/>
                  <a:pt x="319" y="258"/>
                </a:cubicBezTo>
                <a:cubicBezTo>
                  <a:pt x="313" y="259"/>
                  <a:pt x="309" y="255"/>
                  <a:pt x="305" y="251"/>
                </a:cubicBezTo>
                <a:cubicBezTo>
                  <a:pt x="304" y="250"/>
                  <a:pt x="303" y="248"/>
                  <a:pt x="303" y="247"/>
                </a:cubicBezTo>
                <a:cubicBezTo>
                  <a:pt x="303" y="244"/>
                  <a:pt x="312" y="235"/>
                  <a:pt x="321" y="225"/>
                </a:cubicBezTo>
                <a:lnTo>
                  <a:pt x="378" y="167"/>
                </a:lnTo>
                <a:close/>
              </a:path>
            </a:pathLst>
          </a:custGeom>
          <a:solidFill>
            <a:srgbClr val="E9F0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23"/>
          <p:cNvSpPr/>
          <p:nvPr/>
        </p:nvSpPr>
        <p:spPr>
          <a:xfrm>
            <a:off x="7040562" y="3400425"/>
            <a:ext cx="1566862" cy="1700212"/>
          </a:xfrm>
          <a:custGeom>
            <a:avLst/>
            <a:gdLst/>
            <a:ahLst/>
            <a:cxnLst/>
            <a:rect l="l" t="t" r="r" b="b"/>
            <a:pathLst>
              <a:path w="357" h="387" extrusionOk="0">
                <a:moveTo>
                  <a:pt x="332" y="0"/>
                </a:moveTo>
                <a:cubicBezTo>
                  <a:pt x="272" y="1"/>
                  <a:pt x="272" y="1"/>
                  <a:pt x="272" y="1"/>
                </a:cubicBezTo>
                <a:cubicBezTo>
                  <a:pt x="258" y="1"/>
                  <a:pt x="253" y="5"/>
                  <a:pt x="256" y="12"/>
                </a:cubicBezTo>
                <a:cubicBezTo>
                  <a:pt x="259" y="16"/>
                  <a:pt x="260" y="20"/>
                  <a:pt x="260" y="25"/>
                </a:cubicBezTo>
                <a:cubicBezTo>
                  <a:pt x="260" y="34"/>
                  <a:pt x="256" y="43"/>
                  <a:pt x="249" y="49"/>
                </a:cubicBezTo>
                <a:cubicBezTo>
                  <a:pt x="238" y="58"/>
                  <a:pt x="223" y="63"/>
                  <a:pt x="207" y="63"/>
                </a:cubicBezTo>
                <a:cubicBezTo>
                  <a:pt x="190" y="63"/>
                  <a:pt x="175" y="59"/>
                  <a:pt x="164" y="50"/>
                </a:cubicBezTo>
                <a:cubicBezTo>
                  <a:pt x="157" y="44"/>
                  <a:pt x="153" y="35"/>
                  <a:pt x="152" y="26"/>
                </a:cubicBezTo>
                <a:cubicBezTo>
                  <a:pt x="152" y="21"/>
                  <a:pt x="154" y="17"/>
                  <a:pt x="156" y="13"/>
                </a:cubicBezTo>
                <a:cubicBezTo>
                  <a:pt x="159" y="6"/>
                  <a:pt x="153" y="2"/>
                  <a:pt x="140" y="2"/>
                </a:cubicBezTo>
                <a:cubicBezTo>
                  <a:pt x="82" y="2"/>
                  <a:pt x="82" y="2"/>
                  <a:pt x="82" y="2"/>
                </a:cubicBezTo>
                <a:cubicBezTo>
                  <a:pt x="68" y="3"/>
                  <a:pt x="58" y="14"/>
                  <a:pt x="57" y="27"/>
                </a:cubicBezTo>
                <a:cubicBezTo>
                  <a:pt x="53" y="76"/>
                  <a:pt x="37" y="123"/>
                  <a:pt x="8" y="165"/>
                </a:cubicBezTo>
                <a:cubicBezTo>
                  <a:pt x="0" y="176"/>
                  <a:pt x="1" y="192"/>
                  <a:pt x="10" y="201"/>
                </a:cubicBezTo>
                <a:cubicBezTo>
                  <a:pt x="67" y="257"/>
                  <a:pt x="67" y="257"/>
                  <a:pt x="67" y="257"/>
                </a:cubicBezTo>
                <a:cubicBezTo>
                  <a:pt x="77" y="267"/>
                  <a:pt x="85" y="276"/>
                  <a:pt x="85" y="279"/>
                </a:cubicBezTo>
                <a:cubicBezTo>
                  <a:pt x="85" y="280"/>
                  <a:pt x="85" y="281"/>
                  <a:pt x="84" y="283"/>
                </a:cubicBezTo>
                <a:cubicBezTo>
                  <a:pt x="80" y="287"/>
                  <a:pt x="76" y="291"/>
                  <a:pt x="69" y="290"/>
                </a:cubicBezTo>
                <a:cubicBezTo>
                  <a:pt x="66" y="289"/>
                  <a:pt x="62" y="288"/>
                  <a:pt x="59" y="287"/>
                </a:cubicBezTo>
                <a:cubicBezTo>
                  <a:pt x="48" y="285"/>
                  <a:pt x="38" y="293"/>
                  <a:pt x="39" y="304"/>
                </a:cubicBezTo>
                <a:cubicBezTo>
                  <a:pt x="41" y="315"/>
                  <a:pt x="48" y="326"/>
                  <a:pt x="56" y="333"/>
                </a:cubicBezTo>
                <a:cubicBezTo>
                  <a:pt x="64" y="342"/>
                  <a:pt x="75" y="348"/>
                  <a:pt x="86" y="349"/>
                </a:cubicBezTo>
                <a:cubicBezTo>
                  <a:pt x="97" y="350"/>
                  <a:pt x="105" y="341"/>
                  <a:pt x="102" y="330"/>
                </a:cubicBezTo>
                <a:cubicBezTo>
                  <a:pt x="101" y="326"/>
                  <a:pt x="100" y="323"/>
                  <a:pt x="99" y="319"/>
                </a:cubicBezTo>
                <a:cubicBezTo>
                  <a:pt x="98" y="312"/>
                  <a:pt x="102" y="308"/>
                  <a:pt x="106" y="304"/>
                </a:cubicBezTo>
                <a:cubicBezTo>
                  <a:pt x="107" y="303"/>
                  <a:pt x="109" y="303"/>
                  <a:pt x="110" y="303"/>
                </a:cubicBezTo>
                <a:cubicBezTo>
                  <a:pt x="112" y="303"/>
                  <a:pt x="122" y="311"/>
                  <a:pt x="132" y="320"/>
                </a:cubicBezTo>
                <a:cubicBezTo>
                  <a:pt x="190" y="377"/>
                  <a:pt x="190" y="377"/>
                  <a:pt x="190" y="377"/>
                </a:cubicBezTo>
                <a:cubicBezTo>
                  <a:pt x="199" y="387"/>
                  <a:pt x="214" y="386"/>
                  <a:pt x="223" y="376"/>
                </a:cubicBezTo>
                <a:cubicBezTo>
                  <a:pt x="247" y="348"/>
                  <a:pt x="267" y="318"/>
                  <a:pt x="284" y="287"/>
                </a:cubicBezTo>
                <a:cubicBezTo>
                  <a:pt x="330" y="205"/>
                  <a:pt x="354" y="115"/>
                  <a:pt x="357" y="24"/>
                </a:cubicBezTo>
                <a:cubicBezTo>
                  <a:pt x="357" y="11"/>
                  <a:pt x="346" y="0"/>
                  <a:pt x="332" y="0"/>
                </a:cubicBez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23"/>
          <p:cNvSpPr/>
          <p:nvPr/>
        </p:nvSpPr>
        <p:spPr>
          <a:xfrm>
            <a:off x="3581400" y="1774825"/>
            <a:ext cx="1566862" cy="1695450"/>
          </a:xfrm>
          <a:custGeom>
            <a:avLst/>
            <a:gdLst/>
            <a:ahLst/>
            <a:cxnLst/>
            <a:rect l="l" t="t" r="r" b="b"/>
            <a:pathLst>
              <a:path w="357" h="386" extrusionOk="0">
                <a:moveTo>
                  <a:pt x="347" y="185"/>
                </a:moveTo>
                <a:cubicBezTo>
                  <a:pt x="290" y="129"/>
                  <a:pt x="290" y="129"/>
                  <a:pt x="290" y="129"/>
                </a:cubicBezTo>
                <a:cubicBezTo>
                  <a:pt x="281" y="120"/>
                  <a:pt x="272" y="110"/>
                  <a:pt x="272" y="108"/>
                </a:cubicBezTo>
                <a:cubicBezTo>
                  <a:pt x="272" y="106"/>
                  <a:pt x="272" y="105"/>
                  <a:pt x="273" y="104"/>
                </a:cubicBezTo>
                <a:cubicBezTo>
                  <a:pt x="277" y="99"/>
                  <a:pt x="281" y="95"/>
                  <a:pt x="288" y="96"/>
                </a:cubicBezTo>
                <a:cubicBezTo>
                  <a:pt x="292" y="97"/>
                  <a:pt x="295" y="98"/>
                  <a:pt x="299" y="99"/>
                </a:cubicBezTo>
                <a:cubicBezTo>
                  <a:pt x="310" y="102"/>
                  <a:pt x="319" y="94"/>
                  <a:pt x="318" y="82"/>
                </a:cubicBezTo>
                <a:cubicBezTo>
                  <a:pt x="317" y="71"/>
                  <a:pt x="310" y="61"/>
                  <a:pt x="301" y="53"/>
                </a:cubicBezTo>
                <a:cubicBezTo>
                  <a:pt x="293" y="45"/>
                  <a:pt x="283" y="38"/>
                  <a:pt x="272" y="37"/>
                </a:cubicBezTo>
                <a:cubicBezTo>
                  <a:pt x="260" y="36"/>
                  <a:pt x="252" y="46"/>
                  <a:pt x="255" y="57"/>
                </a:cubicBezTo>
                <a:cubicBezTo>
                  <a:pt x="256" y="60"/>
                  <a:pt x="257" y="64"/>
                  <a:pt x="258" y="67"/>
                </a:cubicBezTo>
                <a:cubicBezTo>
                  <a:pt x="259" y="74"/>
                  <a:pt x="256" y="78"/>
                  <a:pt x="251" y="82"/>
                </a:cubicBezTo>
                <a:cubicBezTo>
                  <a:pt x="250" y="83"/>
                  <a:pt x="249" y="84"/>
                  <a:pt x="247" y="84"/>
                </a:cubicBezTo>
                <a:cubicBezTo>
                  <a:pt x="247" y="84"/>
                  <a:pt x="247" y="84"/>
                  <a:pt x="247" y="84"/>
                </a:cubicBezTo>
                <a:cubicBezTo>
                  <a:pt x="245" y="84"/>
                  <a:pt x="235" y="75"/>
                  <a:pt x="226" y="66"/>
                </a:cubicBezTo>
                <a:cubicBezTo>
                  <a:pt x="168" y="9"/>
                  <a:pt x="168" y="9"/>
                  <a:pt x="168" y="9"/>
                </a:cubicBezTo>
                <a:cubicBezTo>
                  <a:pt x="158" y="0"/>
                  <a:pt x="143" y="0"/>
                  <a:pt x="134" y="10"/>
                </a:cubicBezTo>
                <a:cubicBezTo>
                  <a:pt x="111" y="38"/>
                  <a:pt x="90" y="68"/>
                  <a:pt x="73" y="99"/>
                </a:cubicBezTo>
                <a:cubicBezTo>
                  <a:pt x="27" y="181"/>
                  <a:pt x="3" y="271"/>
                  <a:pt x="1" y="362"/>
                </a:cubicBezTo>
                <a:cubicBezTo>
                  <a:pt x="0" y="376"/>
                  <a:pt x="11" y="386"/>
                  <a:pt x="25" y="386"/>
                </a:cubicBezTo>
                <a:cubicBezTo>
                  <a:pt x="85" y="386"/>
                  <a:pt x="85" y="386"/>
                  <a:pt x="85" y="386"/>
                </a:cubicBezTo>
                <a:cubicBezTo>
                  <a:pt x="99" y="385"/>
                  <a:pt x="104" y="382"/>
                  <a:pt x="101" y="375"/>
                </a:cubicBezTo>
                <a:cubicBezTo>
                  <a:pt x="99" y="371"/>
                  <a:pt x="97" y="366"/>
                  <a:pt x="97" y="361"/>
                </a:cubicBezTo>
                <a:cubicBezTo>
                  <a:pt x="97" y="352"/>
                  <a:pt x="101" y="343"/>
                  <a:pt x="109" y="337"/>
                </a:cubicBezTo>
                <a:cubicBezTo>
                  <a:pt x="119" y="328"/>
                  <a:pt x="134" y="324"/>
                  <a:pt x="151" y="324"/>
                </a:cubicBezTo>
                <a:cubicBezTo>
                  <a:pt x="167" y="323"/>
                  <a:pt x="182" y="328"/>
                  <a:pt x="193" y="336"/>
                </a:cubicBezTo>
                <a:cubicBezTo>
                  <a:pt x="200" y="342"/>
                  <a:pt x="205" y="351"/>
                  <a:pt x="205" y="360"/>
                </a:cubicBezTo>
                <a:cubicBezTo>
                  <a:pt x="205" y="365"/>
                  <a:pt x="204" y="369"/>
                  <a:pt x="202" y="374"/>
                </a:cubicBezTo>
                <a:cubicBezTo>
                  <a:pt x="198" y="381"/>
                  <a:pt x="204" y="384"/>
                  <a:pt x="217" y="384"/>
                </a:cubicBezTo>
                <a:cubicBezTo>
                  <a:pt x="276" y="384"/>
                  <a:pt x="276" y="384"/>
                  <a:pt x="276" y="384"/>
                </a:cubicBezTo>
                <a:cubicBezTo>
                  <a:pt x="289" y="384"/>
                  <a:pt x="300" y="373"/>
                  <a:pt x="300" y="359"/>
                </a:cubicBezTo>
                <a:cubicBezTo>
                  <a:pt x="304" y="311"/>
                  <a:pt x="320" y="263"/>
                  <a:pt x="349" y="221"/>
                </a:cubicBezTo>
                <a:cubicBezTo>
                  <a:pt x="357" y="210"/>
                  <a:pt x="356" y="194"/>
                  <a:pt x="347" y="185"/>
                </a:cubicBez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23"/>
          <p:cNvSpPr/>
          <p:nvPr/>
        </p:nvSpPr>
        <p:spPr>
          <a:xfrm>
            <a:off x="4432300" y="4384675"/>
            <a:ext cx="1698625" cy="1568450"/>
          </a:xfrm>
          <a:custGeom>
            <a:avLst/>
            <a:gdLst/>
            <a:ahLst/>
            <a:cxnLst/>
            <a:rect l="l" t="t" r="r" b="b"/>
            <a:pathLst>
              <a:path w="387" h="357" extrusionOk="0">
                <a:moveTo>
                  <a:pt x="386" y="271"/>
                </a:moveTo>
                <a:cubicBezTo>
                  <a:pt x="386" y="258"/>
                  <a:pt x="382" y="252"/>
                  <a:pt x="375" y="256"/>
                </a:cubicBezTo>
                <a:cubicBezTo>
                  <a:pt x="371" y="258"/>
                  <a:pt x="366" y="259"/>
                  <a:pt x="362" y="259"/>
                </a:cubicBezTo>
                <a:cubicBezTo>
                  <a:pt x="353" y="259"/>
                  <a:pt x="344" y="255"/>
                  <a:pt x="338" y="248"/>
                </a:cubicBezTo>
                <a:cubicBezTo>
                  <a:pt x="329" y="238"/>
                  <a:pt x="324" y="223"/>
                  <a:pt x="324" y="206"/>
                </a:cubicBezTo>
                <a:cubicBezTo>
                  <a:pt x="324" y="189"/>
                  <a:pt x="328" y="174"/>
                  <a:pt x="337" y="164"/>
                </a:cubicBezTo>
                <a:cubicBezTo>
                  <a:pt x="343" y="156"/>
                  <a:pt x="351" y="152"/>
                  <a:pt x="361" y="152"/>
                </a:cubicBezTo>
                <a:cubicBezTo>
                  <a:pt x="365" y="152"/>
                  <a:pt x="370" y="153"/>
                  <a:pt x="374" y="155"/>
                </a:cubicBezTo>
                <a:cubicBezTo>
                  <a:pt x="381" y="158"/>
                  <a:pt x="385" y="153"/>
                  <a:pt x="385" y="139"/>
                </a:cubicBezTo>
                <a:cubicBezTo>
                  <a:pt x="384" y="81"/>
                  <a:pt x="384" y="81"/>
                  <a:pt x="384" y="81"/>
                </a:cubicBezTo>
                <a:cubicBezTo>
                  <a:pt x="384" y="68"/>
                  <a:pt x="373" y="57"/>
                  <a:pt x="360" y="56"/>
                </a:cubicBezTo>
                <a:cubicBezTo>
                  <a:pt x="311" y="53"/>
                  <a:pt x="263" y="37"/>
                  <a:pt x="222" y="7"/>
                </a:cubicBezTo>
                <a:cubicBezTo>
                  <a:pt x="211" y="0"/>
                  <a:pt x="195" y="0"/>
                  <a:pt x="185" y="10"/>
                </a:cubicBezTo>
                <a:cubicBezTo>
                  <a:pt x="130" y="67"/>
                  <a:pt x="130" y="67"/>
                  <a:pt x="130" y="67"/>
                </a:cubicBezTo>
                <a:cubicBezTo>
                  <a:pt x="120" y="76"/>
                  <a:pt x="111" y="85"/>
                  <a:pt x="108" y="85"/>
                </a:cubicBezTo>
                <a:cubicBezTo>
                  <a:pt x="107" y="85"/>
                  <a:pt x="105" y="84"/>
                  <a:pt x="104" y="83"/>
                </a:cubicBezTo>
                <a:cubicBezTo>
                  <a:pt x="100" y="79"/>
                  <a:pt x="96" y="75"/>
                  <a:pt x="97" y="69"/>
                </a:cubicBezTo>
                <a:cubicBezTo>
                  <a:pt x="97" y="65"/>
                  <a:pt x="99" y="62"/>
                  <a:pt x="100" y="58"/>
                </a:cubicBezTo>
                <a:cubicBezTo>
                  <a:pt x="102" y="47"/>
                  <a:pt x="94" y="38"/>
                  <a:pt x="83" y="39"/>
                </a:cubicBezTo>
                <a:cubicBezTo>
                  <a:pt x="72" y="40"/>
                  <a:pt x="61" y="47"/>
                  <a:pt x="53" y="55"/>
                </a:cubicBezTo>
                <a:cubicBezTo>
                  <a:pt x="45" y="63"/>
                  <a:pt x="39" y="74"/>
                  <a:pt x="38" y="85"/>
                </a:cubicBezTo>
                <a:cubicBezTo>
                  <a:pt x="37" y="97"/>
                  <a:pt x="46" y="104"/>
                  <a:pt x="57" y="102"/>
                </a:cubicBezTo>
                <a:cubicBezTo>
                  <a:pt x="61" y="101"/>
                  <a:pt x="64" y="99"/>
                  <a:pt x="68" y="99"/>
                </a:cubicBezTo>
                <a:cubicBezTo>
                  <a:pt x="74" y="97"/>
                  <a:pt x="78" y="101"/>
                  <a:pt x="83" y="106"/>
                </a:cubicBezTo>
                <a:cubicBezTo>
                  <a:pt x="84" y="107"/>
                  <a:pt x="84" y="108"/>
                  <a:pt x="84" y="110"/>
                </a:cubicBezTo>
                <a:cubicBezTo>
                  <a:pt x="84" y="112"/>
                  <a:pt x="76" y="122"/>
                  <a:pt x="66" y="131"/>
                </a:cubicBezTo>
                <a:cubicBezTo>
                  <a:pt x="10" y="189"/>
                  <a:pt x="10" y="189"/>
                  <a:pt x="10" y="189"/>
                </a:cubicBezTo>
                <a:cubicBezTo>
                  <a:pt x="0" y="199"/>
                  <a:pt x="1" y="214"/>
                  <a:pt x="11" y="223"/>
                </a:cubicBezTo>
                <a:cubicBezTo>
                  <a:pt x="39" y="246"/>
                  <a:pt x="69" y="266"/>
                  <a:pt x="99" y="284"/>
                </a:cubicBezTo>
                <a:cubicBezTo>
                  <a:pt x="181" y="329"/>
                  <a:pt x="272" y="354"/>
                  <a:pt x="363" y="356"/>
                </a:cubicBezTo>
                <a:cubicBezTo>
                  <a:pt x="376" y="357"/>
                  <a:pt x="387" y="345"/>
                  <a:pt x="387" y="332"/>
                </a:cubicBezTo>
                <a:lnTo>
                  <a:pt x="386" y="271"/>
                </a:lnTo>
                <a:close/>
              </a:path>
            </a:pathLst>
          </a:custGeom>
          <a:solidFill>
            <a:srgbClr val="E9F0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23"/>
          <p:cNvSpPr/>
          <p:nvPr/>
        </p:nvSpPr>
        <p:spPr>
          <a:xfrm>
            <a:off x="5126037" y="1431925"/>
            <a:ext cx="517525" cy="619125"/>
          </a:xfrm>
          <a:custGeom>
            <a:avLst/>
            <a:gdLst/>
            <a:ahLst/>
            <a:cxnLst/>
            <a:rect l="l" t="t" r="r" b="b"/>
            <a:pathLst>
              <a:path w="118" h="141" extrusionOk="0">
                <a:moveTo>
                  <a:pt x="79" y="136"/>
                </a:moveTo>
                <a:cubicBezTo>
                  <a:pt x="79" y="138"/>
                  <a:pt x="77" y="141"/>
                  <a:pt x="74" y="141"/>
                </a:cubicBezTo>
                <a:cubicBezTo>
                  <a:pt x="44" y="141"/>
                  <a:pt x="44" y="141"/>
                  <a:pt x="44" y="141"/>
                </a:cubicBezTo>
                <a:cubicBezTo>
                  <a:pt x="42" y="141"/>
                  <a:pt x="39" y="138"/>
                  <a:pt x="39" y="136"/>
                </a:cubicBezTo>
                <a:cubicBezTo>
                  <a:pt x="39" y="136"/>
                  <a:pt x="39" y="136"/>
                  <a:pt x="39" y="136"/>
                </a:cubicBezTo>
                <a:cubicBezTo>
                  <a:pt x="39" y="133"/>
                  <a:pt x="42" y="131"/>
                  <a:pt x="44" y="131"/>
                </a:cubicBezTo>
                <a:cubicBezTo>
                  <a:pt x="74" y="131"/>
                  <a:pt x="74" y="131"/>
                  <a:pt x="74" y="131"/>
                </a:cubicBezTo>
                <a:cubicBezTo>
                  <a:pt x="77" y="131"/>
                  <a:pt x="79" y="133"/>
                  <a:pt x="79" y="136"/>
                </a:cubicBezTo>
                <a:close/>
                <a:moveTo>
                  <a:pt x="79" y="123"/>
                </a:moveTo>
                <a:cubicBezTo>
                  <a:pt x="79" y="120"/>
                  <a:pt x="77" y="118"/>
                  <a:pt x="74" y="118"/>
                </a:cubicBezTo>
                <a:cubicBezTo>
                  <a:pt x="44" y="118"/>
                  <a:pt x="44" y="118"/>
                  <a:pt x="44" y="118"/>
                </a:cubicBezTo>
                <a:cubicBezTo>
                  <a:pt x="42" y="118"/>
                  <a:pt x="39" y="120"/>
                  <a:pt x="39" y="123"/>
                </a:cubicBezTo>
                <a:cubicBezTo>
                  <a:pt x="39" y="123"/>
                  <a:pt x="39" y="123"/>
                  <a:pt x="39" y="123"/>
                </a:cubicBezTo>
                <a:cubicBezTo>
                  <a:pt x="39" y="126"/>
                  <a:pt x="42" y="128"/>
                  <a:pt x="44" y="128"/>
                </a:cubicBezTo>
                <a:cubicBezTo>
                  <a:pt x="74" y="128"/>
                  <a:pt x="74" y="128"/>
                  <a:pt x="74" y="128"/>
                </a:cubicBezTo>
                <a:cubicBezTo>
                  <a:pt x="77" y="128"/>
                  <a:pt x="79" y="126"/>
                  <a:pt x="79" y="123"/>
                </a:cubicBezTo>
                <a:close/>
                <a:moveTo>
                  <a:pt x="64" y="69"/>
                </a:moveTo>
                <a:cubicBezTo>
                  <a:pt x="58" y="69"/>
                  <a:pt x="58" y="69"/>
                  <a:pt x="58" y="69"/>
                </a:cubicBezTo>
                <a:cubicBezTo>
                  <a:pt x="55" y="69"/>
                  <a:pt x="55" y="69"/>
                  <a:pt x="55" y="69"/>
                </a:cubicBezTo>
                <a:cubicBezTo>
                  <a:pt x="55" y="115"/>
                  <a:pt x="55" y="115"/>
                  <a:pt x="55" y="115"/>
                </a:cubicBezTo>
                <a:cubicBezTo>
                  <a:pt x="56" y="115"/>
                  <a:pt x="57" y="115"/>
                  <a:pt x="59" y="115"/>
                </a:cubicBezTo>
                <a:cubicBezTo>
                  <a:pt x="59" y="115"/>
                  <a:pt x="59" y="115"/>
                  <a:pt x="59" y="115"/>
                </a:cubicBezTo>
                <a:cubicBezTo>
                  <a:pt x="59" y="115"/>
                  <a:pt x="59" y="115"/>
                  <a:pt x="59" y="115"/>
                </a:cubicBezTo>
                <a:cubicBezTo>
                  <a:pt x="59" y="115"/>
                  <a:pt x="59" y="115"/>
                  <a:pt x="59" y="115"/>
                </a:cubicBezTo>
                <a:cubicBezTo>
                  <a:pt x="59" y="115"/>
                  <a:pt x="59" y="115"/>
                  <a:pt x="59" y="115"/>
                </a:cubicBezTo>
                <a:cubicBezTo>
                  <a:pt x="61" y="115"/>
                  <a:pt x="62" y="115"/>
                  <a:pt x="64" y="115"/>
                </a:cubicBezTo>
                <a:lnTo>
                  <a:pt x="64" y="69"/>
                </a:lnTo>
                <a:close/>
                <a:moveTo>
                  <a:pt x="43" y="51"/>
                </a:moveTo>
                <a:cubicBezTo>
                  <a:pt x="39" y="51"/>
                  <a:pt x="36" y="54"/>
                  <a:pt x="36" y="58"/>
                </a:cubicBezTo>
                <a:cubicBezTo>
                  <a:pt x="36" y="62"/>
                  <a:pt x="39" y="65"/>
                  <a:pt x="43" y="65"/>
                </a:cubicBezTo>
                <a:cubicBezTo>
                  <a:pt x="50" y="65"/>
                  <a:pt x="50" y="65"/>
                  <a:pt x="50" y="65"/>
                </a:cubicBezTo>
                <a:cubicBezTo>
                  <a:pt x="50" y="58"/>
                  <a:pt x="50" y="58"/>
                  <a:pt x="50" y="58"/>
                </a:cubicBezTo>
                <a:cubicBezTo>
                  <a:pt x="50" y="54"/>
                  <a:pt x="47" y="51"/>
                  <a:pt x="43" y="51"/>
                </a:cubicBezTo>
                <a:close/>
                <a:moveTo>
                  <a:pt x="83" y="58"/>
                </a:moveTo>
                <a:cubicBezTo>
                  <a:pt x="83" y="54"/>
                  <a:pt x="79" y="51"/>
                  <a:pt x="76" y="51"/>
                </a:cubicBezTo>
                <a:cubicBezTo>
                  <a:pt x="72" y="51"/>
                  <a:pt x="68" y="54"/>
                  <a:pt x="68" y="58"/>
                </a:cubicBezTo>
                <a:cubicBezTo>
                  <a:pt x="68" y="65"/>
                  <a:pt x="68" y="65"/>
                  <a:pt x="68" y="65"/>
                </a:cubicBezTo>
                <a:cubicBezTo>
                  <a:pt x="76" y="65"/>
                  <a:pt x="76" y="65"/>
                  <a:pt x="76" y="65"/>
                </a:cubicBezTo>
                <a:cubicBezTo>
                  <a:pt x="79" y="65"/>
                  <a:pt x="83" y="62"/>
                  <a:pt x="83" y="58"/>
                </a:cubicBezTo>
                <a:close/>
                <a:moveTo>
                  <a:pt x="98" y="45"/>
                </a:moveTo>
                <a:cubicBezTo>
                  <a:pt x="95" y="32"/>
                  <a:pt x="80" y="19"/>
                  <a:pt x="59" y="19"/>
                </a:cubicBezTo>
                <a:cubicBezTo>
                  <a:pt x="38" y="19"/>
                  <a:pt x="23" y="32"/>
                  <a:pt x="20" y="45"/>
                </a:cubicBezTo>
                <a:cubicBezTo>
                  <a:pt x="18" y="54"/>
                  <a:pt x="20" y="63"/>
                  <a:pt x="25" y="72"/>
                </a:cubicBezTo>
                <a:cubicBezTo>
                  <a:pt x="29" y="80"/>
                  <a:pt x="33" y="87"/>
                  <a:pt x="37" y="95"/>
                </a:cubicBezTo>
                <a:cubicBezTo>
                  <a:pt x="39" y="99"/>
                  <a:pt x="39" y="105"/>
                  <a:pt x="40" y="110"/>
                </a:cubicBezTo>
                <a:cubicBezTo>
                  <a:pt x="41" y="114"/>
                  <a:pt x="43" y="115"/>
                  <a:pt x="47" y="115"/>
                </a:cubicBezTo>
                <a:cubicBezTo>
                  <a:pt x="48" y="115"/>
                  <a:pt x="49" y="115"/>
                  <a:pt x="50" y="115"/>
                </a:cubicBezTo>
                <a:cubicBezTo>
                  <a:pt x="50" y="69"/>
                  <a:pt x="50" y="69"/>
                  <a:pt x="50" y="69"/>
                </a:cubicBezTo>
                <a:cubicBezTo>
                  <a:pt x="43" y="69"/>
                  <a:pt x="43" y="69"/>
                  <a:pt x="43" y="69"/>
                </a:cubicBezTo>
                <a:cubicBezTo>
                  <a:pt x="40" y="69"/>
                  <a:pt x="37" y="68"/>
                  <a:pt x="35" y="66"/>
                </a:cubicBezTo>
                <a:cubicBezTo>
                  <a:pt x="32" y="64"/>
                  <a:pt x="31" y="61"/>
                  <a:pt x="31" y="58"/>
                </a:cubicBezTo>
                <a:cubicBezTo>
                  <a:pt x="31" y="55"/>
                  <a:pt x="32" y="52"/>
                  <a:pt x="35" y="49"/>
                </a:cubicBezTo>
                <a:cubicBezTo>
                  <a:pt x="37" y="47"/>
                  <a:pt x="40" y="46"/>
                  <a:pt x="43" y="46"/>
                </a:cubicBezTo>
                <a:cubicBezTo>
                  <a:pt x="49" y="46"/>
                  <a:pt x="54" y="51"/>
                  <a:pt x="55" y="58"/>
                </a:cubicBezTo>
                <a:cubicBezTo>
                  <a:pt x="55" y="58"/>
                  <a:pt x="55" y="58"/>
                  <a:pt x="55" y="58"/>
                </a:cubicBezTo>
                <a:cubicBezTo>
                  <a:pt x="55" y="65"/>
                  <a:pt x="55" y="65"/>
                  <a:pt x="55" y="65"/>
                </a:cubicBezTo>
                <a:cubicBezTo>
                  <a:pt x="58" y="65"/>
                  <a:pt x="58" y="65"/>
                  <a:pt x="58" y="65"/>
                </a:cubicBezTo>
                <a:cubicBezTo>
                  <a:pt x="64" y="65"/>
                  <a:pt x="64" y="65"/>
                  <a:pt x="64" y="65"/>
                </a:cubicBezTo>
                <a:cubicBezTo>
                  <a:pt x="64" y="58"/>
                  <a:pt x="64" y="58"/>
                  <a:pt x="64" y="58"/>
                </a:cubicBezTo>
                <a:cubicBezTo>
                  <a:pt x="64" y="58"/>
                  <a:pt x="64" y="58"/>
                  <a:pt x="64" y="58"/>
                </a:cubicBezTo>
                <a:cubicBezTo>
                  <a:pt x="64" y="55"/>
                  <a:pt x="65" y="52"/>
                  <a:pt x="67" y="49"/>
                </a:cubicBezTo>
                <a:cubicBezTo>
                  <a:pt x="69" y="47"/>
                  <a:pt x="72" y="46"/>
                  <a:pt x="76" y="46"/>
                </a:cubicBezTo>
                <a:cubicBezTo>
                  <a:pt x="79" y="46"/>
                  <a:pt x="82" y="47"/>
                  <a:pt x="84" y="49"/>
                </a:cubicBezTo>
                <a:cubicBezTo>
                  <a:pt x="86" y="52"/>
                  <a:pt x="87" y="55"/>
                  <a:pt x="87" y="58"/>
                </a:cubicBezTo>
                <a:cubicBezTo>
                  <a:pt x="87" y="61"/>
                  <a:pt x="86" y="64"/>
                  <a:pt x="84" y="66"/>
                </a:cubicBezTo>
                <a:cubicBezTo>
                  <a:pt x="82" y="68"/>
                  <a:pt x="79" y="69"/>
                  <a:pt x="76" y="69"/>
                </a:cubicBezTo>
                <a:cubicBezTo>
                  <a:pt x="68" y="69"/>
                  <a:pt x="68" y="69"/>
                  <a:pt x="68" y="69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9" y="115"/>
                  <a:pt x="70" y="115"/>
                  <a:pt x="71" y="115"/>
                </a:cubicBezTo>
                <a:cubicBezTo>
                  <a:pt x="76" y="115"/>
                  <a:pt x="77" y="114"/>
                  <a:pt x="78" y="110"/>
                </a:cubicBezTo>
                <a:cubicBezTo>
                  <a:pt x="79" y="105"/>
                  <a:pt x="80" y="99"/>
                  <a:pt x="82" y="95"/>
                </a:cubicBezTo>
                <a:cubicBezTo>
                  <a:pt x="85" y="87"/>
                  <a:pt x="90" y="80"/>
                  <a:pt x="94" y="72"/>
                </a:cubicBezTo>
                <a:cubicBezTo>
                  <a:pt x="98" y="63"/>
                  <a:pt x="101" y="54"/>
                  <a:pt x="98" y="45"/>
                </a:cubicBezTo>
                <a:close/>
                <a:moveTo>
                  <a:pt x="63" y="4"/>
                </a:moveTo>
                <a:cubicBezTo>
                  <a:pt x="63" y="2"/>
                  <a:pt x="62" y="0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7" y="0"/>
                  <a:pt x="55" y="2"/>
                  <a:pt x="55" y="4"/>
                </a:cubicBezTo>
                <a:cubicBezTo>
                  <a:pt x="55" y="12"/>
                  <a:pt x="55" y="12"/>
                  <a:pt x="55" y="12"/>
                </a:cubicBezTo>
                <a:cubicBezTo>
                  <a:pt x="55" y="15"/>
                  <a:pt x="57" y="17"/>
                  <a:pt x="59" y="17"/>
                </a:cubicBezTo>
                <a:cubicBezTo>
                  <a:pt x="59" y="17"/>
                  <a:pt x="59" y="17"/>
                  <a:pt x="59" y="17"/>
                </a:cubicBezTo>
                <a:cubicBezTo>
                  <a:pt x="62" y="17"/>
                  <a:pt x="63" y="15"/>
                  <a:pt x="63" y="12"/>
                </a:cubicBezTo>
                <a:lnTo>
                  <a:pt x="63" y="4"/>
                </a:lnTo>
                <a:close/>
                <a:moveTo>
                  <a:pt x="87" y="11"/>
                </a:moveTo>
                <a:cubicBezTo>
                  <a:pt x="88" y="9"/>
                  <a:pt x="88" y="7"/>
                  <a:pt x="85" y="6"/>
                </a:cubicBezTo>
                <a:cubicBezTo>
                  <a:pt x="85" y="6"/>
                  <a:pt x="85" y="6"/>
                  <a:pt x="85" y="6"/>
                </a:cubicBezTo>
                <a:cubicBezTo>
                  <a:pt x="83" y="4"/>
                  <a:pt x="81" y="5"/>
                  <a:pt x="80" y="7"/>
                </a:cubicBezTo>
                <a:cubicBezTo>
                  <a:pt x="76" y="14"/>
                  <a:pt x="76" y="14"/>
                  <a:pt x="76" y="14"/>
                </a:cubicBezTo>
                <a:cubicBezTo>
                  <a:pt x="75" y="16"/>
                  <a:pt x="76" y="19"/>
                  <a:pt x="78" y="20"/>
                </a:cubicBezTo>
                <a:cubicBezTo>
                  <a:pt x="78" y="20"/>
                  <a:pt x="78" y="20"/>
                  <a:pt x="78" y="20"/>
                </a:cubicBezTo>
                <a:cubicBezTo>
                  <a:pt x="80" y="21"/>
                  <a:pt x="82" y="20"/>
                  <a:pt x="83" y="18"/>
                </a:cubicBezTo>
                <a:lnTo>
                  <a:pt x="87" y="11"/>
                </a:lnTo>
                <a:close/>
                <a:moveTo>
                  <a:pt x="105" y="25"/>
                </a:moveTo>
                <a:cubicBezTo>
                  <a:pt x="106" y="24"/>
                  <a:pt x="107" y="21"/>
                  <a:pt x="105" y="19"/>
                </a:cubicBezTo>
                <a:cubicBezTo>
                  <a:pt x="105" y="19"/>
                  <a:pt x="105" y="19"/>
                  <a:pt x="105" y="19"/>
                </a:cubicBezTo>
                <a:cubicBezTo>
                  <a:pt x="103" y="17"/>
                  <a:pt x="101" y="17"/>
                  <a:pt x="99" y="19"/>
                </a:cubicBezTo>
                <a:cubicBezTo>
                  <a:pt x="93" y="24"/>
                  <a:pt x="93" y="24"/>
                  <a:pt x="93" y="24"/>
                </a:cubicBezTo>
                <a:cubicBezTo>
                  <a:pt x="91" y="26"/>
                  <a:pt x="91" y="28"/>
                  <a:pt x="93" y="30"/>
                </a:cubicBezTo>
                <a:cubicBezTo>
                  <a:pt x="93" y="30"/>
                  <a:pt x="93" y="30"/>
                  <a:pt x="93" y="30"/>
                </a:cubicBezTo>
                <a:cubicBezTo>
                  <a:pt x="94" y="32"/>
                  <a:pt x="97" y="32"/>
                  <a:pt x="99" y="30"/>
                </a:cubicBezTo>
                <a:lnTo>
                  <a:pt x="105" y="25"/>
                </a:lnTo>
                <a:close/>
                <a:moveTo>
                  <a:pt x="114" y="46"/>
                </a:moveTo>
                <a:cubicBezTo>
                  <a:pt x="116" y="46"/>
                  <a:pt x="118" y="44"/>
                  <a:pt x="117" y="41"/>
                </a:cubicBezTo>
                <a:cubicBezTo>
                  <a:pt x="117" y="41"/>
                  <a:pt x="117" y="41"/>
                  <a:pt x="117" y="41"/>
                </a:cubicBezTo>
                <a:cubicBezTo>
                  <a:pt x="117" y="39"/>
                  <a:pt x="115" y="37"/>
                  <a:pt x="112" y="38"/>
                </a:cubicBezTo>
                <a:cubicBezTo>
                  <a:pt x="105" y="39"/>
                  <a:pt x="105" y="39"/>
                  <a:pt x="105" y="39"/>
                </a:cubicBezTo>
                <a:cubicBezTo>
                  <a:pt x="102" y="40"/>
                  <a:pt x="101" y="42"/>
                  <a:pt x="101" y="44"/>
                </a:cubicBezTo>
                <a:cubicBezTo>
                  <a:pt x="101" y="44"/>
                  <a:pt x="101" y="44"/>
                  <a:pt x="101" y="44"/>
                </a:cubicBezTo>
                <a:cubicBezTo>
                  <a:pt x="102" y="46"/>
                  <a:pt x="104" y="48"/>
                  <a:pt x="106" y="48"/>
                </a:cubicBezTo>
                <a:lnTo>
                  <a:pt x="114" y="46"/>
                </a:lnTo>
                <a:close/>
                <a:moveTo>
                  <a:pt x="112" y="69"/>
                </a:moveTo>
                <a:cubicBezTo>
                  <a:pt x="114" y="70"/>
                  <a:pt x="117" y="68"/>
                  <a:pt x="117" y="66"/>
                </a:cubicBezTo>
                <a:cubicBezTo>
                  <a:pt x="117" y="66"/>
                  <a:pt x="117" y="66"/>
                  <a:pt x="117" y="66"/>
                </a:cubicBezTo>
                <a:cubicBezTo>
                  <a:pt x="118" y="63"/>
                  <a:pt x="116" y="61"/>
                  <a:pt x="114" y="61"/>
                </a:cubicBezTo>
                <a:cubicBezTo>
                  <a:pt x="106" y="59"/>
                  <a:pt x="106" y="59"/>
                  <a:pt x="106" y="59"/>
                </a:cubicBezTo>
                <a:cubicBezTo>
                  <a:pt x="104" y="59"/>
                  <a:pt x="101" y="60"/>
                  <a:pt x="101" y="62"/>
                </a:cubicBezTo>
                <a:cubicBezTo>
                  <a:pt x="101" y="62"/>
                  <a:pt x="101" y="62"/>
                  <a:pt x="101" y="62"/>
                </a:cubicBezTo>
                <a:cubicBezTo>
                  <a:pt x="100" y="65"/>
                  <a:pt x="102" y="67"/>
                  <a:pt x="104" y="67"/>
                </a:cubicBezTo>
                <a:lnTo>
                  <a:pt x="112" y="69"/>
                </a:lnTo>
                <a:close/>
                <a:moveTo>
                  <a:pt x="34" y="18"/>
                </a:moveTo>
                <a:cubicBezTo>
                  <a:pt x="36" y="20"/>
                  <a:pt x="38" y="21"/>
                  <a:pt x="40" y="20"/>
                </a:cubicBezTo>
                <a:cubicBezTo>
                  <a:pt x="40" y="20"/>
                  <a:pt x="40" y="20"/>
                  <a:pt x="40" y="20"/>
                </a:cubicBezTo>
                <a:cubicBezTo>
                  <a:pt x="42" y="19"/>
                  <a:pt x="43" y="16"/>
                  <a:pt x="42" y="14"/>
                </a:cubicBezTo>
                <a:cubicBezTo>
                  <a:pt x="38" y="7"/>
                  <a:pt x="38" y="7"/>
                  <a:pt x="38" y="7"/>
                </a:cubicBezTo>
                <a:cubicBezTo>
                  <a:pt x="37" y="5"/>
                  <a:pt x="34" y="4"/>
                  <a:pt x="32" y="6"/>
                </a:cubicBezTo>
                <a:cubicBezTo>
                  <a:pt x="32" y="6"/>
                  <a:pt x="32" y="6"/>
                  <a:pt x="32" y="6"/>
                </a:cubicBezTo>
                <a:cubicBezTo>
                  <a:pt x="30" y="7"/>
                  <a:pt x="29" y="9"/>
                  <a:pt x="31" y="11"/>
                </a:cubicBezTo>
                <a:lnTo>
                  <a:pt x="34" y="18"/>
                </a:lnTo>
                <a:close/>
                <a:moveTo>
                  <a:pt x="19" y="30"/>
                </a:moveTo>
                <a:cubicBezTo>
                  <a:pt x="21" y="32"/>
                  <a:pt x="24" y="32"/>
                  <a:pt x="25" y="30"/>
                </a:cubicBezTo>
                <a:cubicBezTo>
                  <a:pt x="25" y="30"/>
                  <a:pt x="25" y="30"/>
                  <a:pt x="25" y="30"/>
                </a:cubicBezTo>
                <a:cubicBezTo>
                  <a:pt x="27" y="28"/>
                  <a:pt x="26" y="26"/>
                  <a:pt x="25" y="24"/>
                </a:cubicBezTo>
                <a:cubicBezTo>
                  <a:pt x="19" y="19"/>
                  <a:pt x="19" y="19"/>
                  <a:pt x="19" y="19"/>
                </a:cubicBezTo>
                <a:cubicBezTo>
                  <a:pt x="17" y="17"/>
                  <a:pt x="14" y="17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1" y="21"/>
                  <a:pt x="11" y="24"/>
                  <a:pt x="13" y="25"/>
                </a:cubicBezTo>
                <a:lnTo>
                  <a:pt x="19" y="30"/>
                </a:lnTo>
                <a:close/>
                <a:moveTo>
                  <a:pt x="12" y="48"/>
                </a:moveTo>
                <a:cubicBezTo>
                  <a:pt x="14" y="48"/>
                  <a:pt x="16" y="46"/>
                  <a:pt x="17" y="44"/>
                </a:cubicBezTo>
                <a:cubicBezTo>
                  <a:pt x="17" y="44"/>
                  <a:pt x="17" y="44"/>
                  <a:pt x="17" y="44"/>
                </a:cubicBezTo>
                <a:cubicBezTo>
                  <a:pt x="17" y="42"/>
                  <a:pt x="16" y="40"/>
                  <a:pt x="13" y="39"/>
                </a:cubicBezTo>
                <a:cubicBezTo>
                  <a:pt x="5" y="38"/>
                  <a:pt x="5" y="38"/>
                  <a:pt x="5" y="38"/>
                </a:cubicBezTo>
                <a:cubicBezTo>
                  <a:pt x="3" y="37"/>
                  <a:pt x="1" y="39"/>
                  <a:pt x="0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4"/>
                  <a:pt x="2" y="46"/>
                  <a:pt x="4" y="46"/>
                </a:cubicBezTo>
                <a:lnTo>
                  <a:pt x="12" y="48"/>
                </a:lnTo>
                <a:close/>
                <a:moveTo>
                  <a:pt x="14" y="67"/>
                </a:moveTo>
                <a:cubicBezTo>
                  <a:pt x="16" y="67"/>
                  <a:pt x="17" y="65"/>
                  <a:pt x="17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0"/>
                  <a:pt x="14" y="59"/>
                  <a:pt x="12" y="59"/>
                </a:cubicBezTo>
                <a:cubicBezTo>
                  <a:pt x="4" y="61"/>
                  <a:pt x="4" y="61"/>
                  <a:pt x="4" y="61"/>
                </a:cubicBezTo>
                <a:cubicBezTo>
                  <a:pt x="2" y="61"/>
                  <a:pt x="0" y="63"/>
                  <a:pt x="1" y="66"/>
                </a:cubicBezTo>
                <a:cubicBezTo>
                  <a:pt x="1" y="66"/>
                  <a:pt x="1" y="66"/>
                  <a:pt x="1" y="66"/>
                </a:cubicBezTo>
                <a:cubicBezTo>
                  <a:pt x="1" y="68"/>
                  <a:pt x="4" y="70"/>
                  <a:pt x="6" y="69"/>
                </a:cubicBezTo>
                <a:lnTo>
                  <a:pt x="14" y="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23"/>
          <p:cNvSpPr/>
          <p:nvPr/>
        </p:nvSpPr>
        <p:spPr>
          <a:xfrm>
            <a:off x="7515225" y="3905250"/>
            <a:ext cx="723900" cy="482600"/>
          </a:xfrm>
          <a:custGeom>
            <a:avLst/>
            <a:gdLst/>
            <a:ahLst/>
            <a:cxnLst/>
            <a:rect l="l" t="t" r="r" b="b"/>
            <a:pathLst>
              <a:path w="165" h="110" extrusionOk="0">
                <a:moveTo>
                  <a:pt x="131" y="11"/>
                </a:moveTo>
                <a:cubicBezTo>
                  <a:pt x="146" y="49"/>
                  <a:pt x="146" y="49"/>
                  <a:pt x="146" y="49"/>
                </a:cubicBezTo>
                <a:cubicBezTo>
                  <a:pt x="127" y="57"/>
                  <a:pt x="127" y="57"/>
                  <a:pt x="127" y="57"/>
                </a:cubicBezTo>
                <a:cubicBezTo>
                  <a:pt x="117" y="48"/>
                  <a:pt x="86" y="22"/>
                  <a:pt x="84" y="21"/>
                </a:cubicBezTo>
                <a:cubicBezTo>
                  <a:pt x="82" y="21"/>
                  <a:pt x="72" y="25"/>
                  <a:pt x="71" y="25"/>
                </a:cubicBezTo>
                <a:cubicBezTo>
                  <a:pt x="71" y="25"/>
                  <a:pt x="65" y="27"/>
                  <a:pt x="60" y="27"/>
                </a:cubicBezTo>
                <a:cubicBezTo>
                  <a:pt x="58" y="27"/>
                  <a:pt x="56" y="26"/>
                  <a:pt x="55" y="26"/>
                </a:cubicBezTo>
                <a:cubicBezTo>
                  <a:pt x="53" y="25"/>
                  <a:pt x="53" y="24"/>
                  <a:pt x="53" y="23"/>
                </a:cubicBezTo>
                <a:cubicBezTo>
                  <a:pt x="53" y="21"/>
                  <a:pt x="55" y="19"/>
                  <a:pt x="56" y="18"/>
                </a:cubicBezTo>
                <a:cubicBezTo>
                  <a:pt x="64" y="14"/>
                  <a:pt x="86" y="6"/>
                  <a:pt x="88" y="6"/>
                </a:cubicBezTo>
                <a:cubicBezTo>
                  <a:pt x="88" y="6"/>
                  <a:pt x="89" y="6"/>
                  <a:pt x="89" y="6"/>
                </a:cubicBezTo>
                <a:cubicBezTo>
                  <a:pt x="94" y="6"/>
                  <a:pt x="127" y="10"/>
                  <a:pt x="131" y="11"/>
                </a:cubicBezTo>
                <a:close/>
                <a:moveTo>
                  <a:pt x="145" y="0"/>
                </a:moveTo>
                <a:cubicBezTo>
                  <a:pt x="144" y="0"/>
                  <a:pt x="144" y="0"/>
                  <a:pt x="143" y="0"/>
                </a:cubicBezTo>
                <a:cubicBezTo>
                  <a:pt x="137" y="3"/>
                  <a:pt x="137" y="3"/>
                  <a:pt x="137" y="3"/>
                </a:cubicBezTo>
                <a:cubicBezTo>
                  <a:pt x="136" y="3"/>
                  <a:pt x="135" y="4"/>
                  <a:pt x="134" y="5"/>
                </a:cubicBezTo>
                <a:cubicBezTo>
                  <a:pt x="134" y="6"/>
                  <a:pt x="134" y="7"/>
                  <a:pt x="134" y="8"/>
                </a:cubicBezTo>
                <a:cubicBezTo>
                  <a:pt x="150" y="48"/>
                  <a:pt x="150" y="48"/>
                  <a:pt x="150" y="48"/>
                </a:cubicBezTo>
                <a:cubicBezTo>
                  <a:pt x="151" y="50"/>
                  <a:pt x="154" y="52"/>
                  <a:pt x="156" y="51"/>
                </a:cubicBezTo>
                <a:cubicBezTo>
                  <a:pt x="162" y="48"/>
                  <a:pt x="162" y="48"/>
                  <a:pt x="162" y="48"/>
                </a:cubicBezTo>
                <a:cubicBezTo>
                  <a:pt x="163" y="48"/>
                  <a:pt x="164" y="47"/>
                  <a:pt x="164" y="46"/>
                </a:cubicBezTo>
                <a:cubicBezTo>
                  <a:pt x="165" y="45"/>
                  <a:pt x="165" y="44"/>
                  <a:pt x="164" y="43"/>
                </a:cubicBezTo>
                <a:cubicBezTo>
                  <a:pt x="149" y="3"/>
                  <a:pt x="149" y="3"/>
                  <a:pt x="149" y="3"/>
                </a:cubicBezTo>
                <a:cubicBezTo>
                  <a:pt x="148" y="1"/>
                  <a:pt x="146" y="0"/>
                  <a:pt x="145" y="0"/>
                </a:cubicBezTo>
                <a:close/>
                <a:moveTo>
                  <a:pt x="0" y="55"/>
                </a:moveTo>
                <a:cubicBezTo>
                  <a:pt x="0" y="56"/>
                  <a:pt x="1" y="57"/>
                  <a:pt x="1" y="58"/>
                </a:cubicBezTo>
                <a:cubicBezTo>
                  <a:pt x="2" y="59"/>
                  <a:pt x="3" y="59"/>
                  <a:pt x="4" y="59"/>
                </a:cubicBezTo>
                <a:cubicBezTo>
                  <a:pt x="11" y="60"/>
                  <a:pt x="11" y="60"/>
                  <a:pt x="11" y="60"/>
                </a:cubicBezTo>
                <a:cubicBezTo>
                  <a:pt x="14" y="60"/>
                  <a:pt x="16" y="58"/>
                  <a:pt x="16" y="56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0"/>
                  <a:pt x="19" y="9"/>
                  <a:pt x="18" y="8"/>
                </a:cubicBezTo>
                <a:cubicBezTo>
                  <a:pt x="17" y="7"/>
                  <a:pt x="16" y="7"/>
                  <a:pt x="15" y="7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6" y="6"/>
                  <a:pt x="4" y="8"/>
                  <a:pt x="4" y="10"/>
                </a:cubicBezTo>
                <a:lnTo>
                  <a:pt x="0" y="55"/>
                </a:lnTo>
                <a:close/>
                <a:moveTo>
                  <a:pt x="68" y="95"/>
                </a:moveTo>
                <a:cubicBezTo>
                  <a:pt x="68" y="93"/>
                  <a:pt x="67" y="92"/>
                  <a:pt x="65" y="91"/>
                </a:cubicBezTo>
                <a:cubicBezTo>
                  <a:pt x="63" y="89"/>
                  <a:pt x="60" y="89"/>
                  <a:pt x="57" y="92"/>
                </a:cubicBezTo>
                <a:cubicBezTo>
                  <a:pt x="54" y="96"/>
                  <a:pt x="54" y="96"/>
                  <a:pt x="54" y="96"/>
                </a:cubicBezTo>
                <a:cubicBezTo>
                  <a:pt x="54" y="96"/>
                  <a:pt x="54" y="96"/>
                  <a:pt x="54" y="96"/>
                </a:cubicBezTo>
                <a:cubicBezTo>
                  <a:pt x="51" y="99"/>
                  <a:pt x="51" y="99"/>
                  <a:pt x="51" y="99"/>
                </a:cubicBezTo>
                <a:cubicBezTo>
                  <a:pt x="47" y="104"/>
                  <a:pt x="51" y="107"/>
                  <a:pt x="52" y="108"/>
                </a:cubicBezTo>
                <a:cubicBezTo>
                  <a:pt x="53" y="109"/>
                  <a:pt x="54" y="110"/>
                  <a:pt x="56" y="110"/>
                </a:cubicBezTo>
                <a:cubicBezTo>
                  <a:pt x="57" y="110"/>
                  <a:pt x="59" y="109"/>
                  <a:pt x="60" y="107"/>
                </a:cubicBezTo>
                <a:cubicBezTo>
                  <a:pt x="65" y="102"/>
                  <a:pt x="65" y="102"/>
                  <a:pt x="65" y="102"/>
                </a:cubicBezTo>
                <a:cubicBezTo>
                  <a:pt x="65" y="102"/>
                  <a:pt x="65" y="102"/>
                  <a:pt x="65" y="102"/>
                </a:cubicBezTo>
                <a:cubicBezTo>
                  <a:pt x="66" y="100"/>
                  <a:pt x="66" y="100"/>
                  <a:pt x="66" y="100"/>
                </a:cubicBezTo>
                <a:cubicBezTo>
                  <a:pt x="68" y="98"/>
                  <a:pt x="68" y="96"/>
                  <a:pt x="68" y="95"/>
                </a:cubicBezTo>
                <a:close/>
                <a:moveTo>
                  <a:pt x="36" y="92"/>
                </a:moveTo>
                <a:cubicBezTo>
                  <a:pt x="34" y="95"/>
                  <a:pt x="34" y="97"/>
                  <a:pt x="38" y="100"/>
                </a:cubicBezTo>
                <a:cubicBezTo>
                  <a:pt x="41" y="103"/>
                  <a:pt x="44" y="102"/>
                  <a:pt x="46" y="99"/>
                </a:cubicBezTo>
                <a:cubicBezTo>
                  <a:pt x="54" y="90"/>
                  <a:pt x="54" y="90"/>
                  <a:pt x="54" y="90"/>
                </a:cubicBezTo>
                <a:cubicBezTo>
                  <a:pt x="58" y="85"/>
                  <a:pt x="54" y="82"/>
                  <a:pt x="53" y="81"/>
                </a:cubicBezTo>
                <a:cubicBezTo>
                  <a:pt x="50" y="79"/>
                  <a:pt x="47" y="79"/>
                  <a:pt x="45" y="82"/>
                </a:cubicBezTo>
                <a:cubicBezTo>
                  <a:pt x="40" y="87"/>
                  <a:pt x="40" y="87"/>
                  <a:pt x="40" y="87"/>
                </a:cubicBezTo>
                <a:cubicBezTo>
                  <a:pt x="40" y="87"/>
                  <a:pt x="40" y="87"/>
                  <a:pt x="40" y="87"/>
                </a:cubicBezTo>
                <a:cubicBezTo>
                  <a:pt x="40" y="88"/>
                  <a:pt x="40" y="88"/>
                  <a:pt x="40" y="88"/>
                </a:cubicBezTo>
                <a:lnTo>
                  <a:pt x="36" y="92"/>
                </a:lnTo>
                <a:close/>
                <a:moveTo>
                  <a:pt x="25" y="81"/>
                </a:moveTo>
                <a:cubicBezTo>
                  <a:pt x="23" y="83"/>
                  <a:pt x="23" y="84"/>
                  <a:pt x="23" y="86"/>
                </a:cubicBezTo>
                <a:cubicBezTo>
                  <a:pt x="23" y="87"/>
                  <a:pt x="24" y="89"/>
                  <a:pt x="26" y="90"/>
                </a:cubicBezTo>
                <a:cubicBezTo>
                  <a:pt x="29" y="92"/>
                  <a:pt x="31" y="92"/>
                  <a:pt x="34" y="89"/>
                </a:cubicBezTo>
                <a:cubicBezTo>
                  <a:pt x="43" y="78"/>
                  <a:pt x="43" y="78"/>
                  <a:pt x="43" y="78"/>
                </a:cubicBezTo>
                <a:cubicBezTo>
                  <a:pt x="44" y="77"/>
                  <a:pt x="44" y="75"/>
                  <a:pt x="44" y="74"/>
                </a:cubicBezTo>
                <a:cubicBezTo>
                  <a:pt x="44" y="72"/>
                  <a:pt x="43" y="71"/>
                  <a:pt x="42" y="70"/>
                </a:cubicBezTo>
                <a:cubicBezTo>
                  <a:pt x="39" y="67"/>
                  <a:pt x="36" y="68"/>
                  <a:pt x="33" y="71"/>
                </a:cubicBezTo>
                <a:cubicBezTo>
                  <a:pt x="29" y="76"/>
                  <a:pt x="29" y="76"/>
                  <a:pt x="29" y="76"/>
                </a:cubicBezTo>
                <a:cubicBezTo>
                  <a:pt x="29" y="76"/>
                  <a:pt x="29" y="76"/>
                  <a:pt x="29" y="76"/>
                </a:cubicBezTo>
                <a:cubicBezTo>
                  <a:pt x="29" y="76"/>
                  <a:pt x="29" y="76"/>
                  <a:pt x="29" y="76"/>
                </a:cubicBezTo>
                <a:lnTo>
                  <a:pt x="25" y="81"/>
                </a:lnTo>
                <a:close/>
                <a:moveTo>
                  <a:pt x="23" y="77"/>
                </a:moveTo>
                <a:cubicBezTo>
                  <a:pt x="31" y="67"/>
                  <a:pt x="31" y="67"/>
                  <a:pt x="31" y="67"/>
                </a:cubicBezTo>
                <a:cubicBezTo>
                  <a:pt x="35" y="63"/>
                  <a:pt x="31" y="59"/>
                  <a:pt x="30" y="58"/>
                </a:cubicBezTo>
                <a:cubicBezTo>
                  <a:pt x="27" y="56"/>
                  <a:pt x="24" y="56"/>
                  <a:pt x="22" y="59"/>
                </a:cubicBezTo>
                <a:cubicBezTo>
                  <a:pt x="19" y="63"/>
                  <a:pt x="19" y="63"/>
                  <a:pt x="19" y="63"/>
                </a:cubicBezTo>
                <a:cubicBezTo>
                  <a:pt x="19" y="63"/>
                  <a:pt x="19" y="63"/>
                  <a:pt x="19" y="63"/>
                </a:cubicBezTo>
                <a:cubicBezTo>
                  <a:pt x="19" y="64"/>
                  <a:pt x="19" y="64"/>
                  <a:pt x="19" y="64"/>
                </a:cubicBezTo>
                <a:cubicBezTo>
                  <a:pt x="15" y="68"/>
                  <a:pt x="15" y="68"/>
                  <a:pt x="15" y="68"/>
                </a:cubicBezTo>
                <a:cubicBezTo>
                  <a:pt x="13" y="70"/>
                  <a:pt x="13" y="71"/>
                  <a:pt x="13" y="73"/>
                </a:cubicBezTo>
                <a:cubicBezTo>
                  <a:pt x="13" y="75"/>
                  <a:pt x="14" y="76"/>
                  <a:pt x="15" y="76"/>
                </a:cubicBezTo>
                <a:cubicBezTo>
                  <a:pt x="16" y="77"/>
                  <a:pt x="18" y="79"/>
                  <a:pt x="20" y="79"/>
                </a:cubicBezTo>
                <a:cubicBezTo>
                  <a:pt x="21" y="79"/>
                  <a:pt x="22" y="78"/>
                  <a:pt x="23" y="77"/>
                </a:cubicBezTo>
                <a:close/>
                <a:moveTo>
                  <a:pt x="125" y="68"/>
                </a:moveTo>
                <a:cubicBezTo>
                  <a:pt x="127" y="66"/>
                  <a:pt x="128" y="63"/>
                  <a:pt x="124" y="60"/>
                </a:cubicBezTo>
                <a:cubicBezTo>
                  <a:pt x="121" y="57"/>
                  <a:pt x="121" y="57"/>
                  <a:pt x="121" y="57"/>
                </a:cubicBezTo>
                <a:cubicBezTo>
                  <a:pt x="106" y="43"/>
                  <a:pt x="87" y="28"/>
                  <a:pt x="83" y="25"/>
                </a:cubicBezTo>
                <a:cubicBezTo>
                  <a:pt x="81" y="26"/>
                  <a:pt x="76" y="27"/>
                  <a:pt x="72" y="29"/>
                </a:cubicBezTo>
                <a:cubicBezTo>
                  <a:pt x="72" y="29"/>
                  <a:pt x="72" y="29"/>
                  <a:pt x="72" y="29"/>
                </a:cubicBezTo>
                <a:cubicBezTo>
                  <a:pt x="72" y="29"/>
                  <a:pt x="66" y="31"/>
                  <a:pt x="60" y="31"/>
                </a:cubicBezTo>
                <a:cubicBezTo>
                  <a:pt x="57" y="31"/>
                  <a:pt x="54" y="30"/>
                  <a:pt x="53" y="29"/>
                </a:cubicBezTo>
                <a:cubicBezTo>
                  <a:pt x="49" y="27"/>
                  <a:pt x="49" y="24"/>
                  <a:pt x="49" y="23"/>
                </a:cubicBezTo>
                <a:cubicBezTo>
                  <a:pt x="49" y="19"/>
                  <a:pt x="52" y="16"/>
                  <a:pt x="54" y="15"/>
                </a:cubicBezTo>
                <a:cubicBezTo>
                  <a:pt x="23" y="11"/>
                  <a:pt x="23" y="11"/>
                  <a:pt x="23" y="11"/>
                </a:cubicBezTo>
                <a:cubicBezTo>
                  <a:pt x="20" y="56"/>
                  <a:pt x="20" y="56"/>
                  <a:pt x="20" y="56"/>
                </a:cubicBezTo>
                <a:cubicBezTo>
                  <a:pt x="22" y="54"/>
                  <a:pt x="25" y="53"/>
                  <a:pt x="27" y="53"/>
                </a:cubicBezTo>
                <a:cubicBezTo>
                  <a:pt x="29" y="53"/>
                  <a:pt x="31" y="54"/>
                  <a:pt x="33" y="55"/>
                </a:cubicBezTo>
                <a:cubicBezTo>
                  <a:pt x="36" y="58"/>
                  <a:pt x="37" y="61"/>
                  <a:pt x="37" y="64"/>
                </a:cubicBezTo>
                <a:cubicBezTo>
                  <a:pt x="39" y="64"/>
                  <a:pt x="42" y="65"/>
                  <a:pt x="44" y="67"/>
                </a:cubicBezTo>
                <a:cubicBezTo>
                  <a:pt x="47" y="69"/>
                  <a:pt x="48" y="72"/>
                  <a:pt x="48" y="76"/>
                </a:cubicBezTo>
                <a:cubicBezTo>
                  <a:pt x="51" y="75"/>
                  <a:pt x="53" y="76"/>
                  <a:pt x="55" y="78"/>
                </a:cubicBezTo>
                <a:cubicBezTo>
                  <a:pt x="58" y="80"/>
                  <a:pt x="59" y="83"/>
                  <a:pt x="59" y="86"/>
                </a:cubicBezTo>
                <a:cubicBezTo>
                  <a:pt x="62" y="85"/>
                  <a:pt x="65" y="86"/>
                  <a:pt x="68" y="88"/>
                </a:cubicBezTo>
                <a:cubicBezTo>
                  <a:pt x="71" y="91"/>
                  <a:pt x="73" y="95"/>
                  <a:pt x="71" y="99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74" y="101"/>
                  <a:pt x="74" y="101"/>
                  <a:pt x="75" y="101"/>
                </a:cubicBezTo>
                <a:cubicBezTo>
                  <a:pt x="75" y="102"/>
                  <a:pt x="75" y="102"/>
                  <a:pt x="75" y="102"/>
                </a:cubicBezTo>
                <a:cubicBezTo>
                  <a:pt x="76" y="102"/>
                  <a:pt x="77" y="103"/>
                  <a:pt x="78" y="103"/>
                </a:cubicBezTo>
                <a:cubicBezTo>
                  <a:pt x="80" y="103"/>
                  <a:pt x="81" y="101"/>
                  <a:pt x="82" y="100"/>
                </a:cubicBezTo>
                <a:cubicBezTo>
                  <a:pt x="84" y="98"/>
                  <a:pt x="85" y="96"/>
                  <a:pt x="83" y="94"/>
                </a:cubicBezTo>
                <a:cubicBezTo>
                  <a:pt x="83" y="94"/>
                  <a:pt x="83" y="94"/>
                  <a:pt x="83" y="94"/>
                </a:cubicBezTo>
                <a:cubicBezTo>
                  <a:pt x="69" y="82"/>
                  <a:pt x="69" y="82"/>
                  <a:pt x="69" y="82"/>
                </a:cubicBezTo>
                <a:cubicBezTo>
                  <a:pt x="68" y="81"/>
                  <a:pt x="68" y="81"/>
                  <a:pt x="68" y="80"/>
                </a:cubicBezTo>
                <a:cubicBezTo>
                  <a:pt x="68" y="80"/>
                  <a:pt x="68" y="79"/>
                  <a:pt x="69" y="79"/>
                </a:cubicBezTo>
                <a:cubicBezTo>
                  <a:pt x="69" y="78"/>
                  <a:pt x="71" y="78"/>
                  <a:pt x="72" y="78"/>
                </a:cubicBezTo>
                <a:cubicBezTo>
                  <a:pt x="90" y="94"/>
                  <a:pt x="90" y="94"/>
                  <a:pt x="90" y="94"/>
                </a:cubicBezTo>
                <a:cubicBezTo>
                  <a:pt x="91" y="94"/>
                  <a:pt x="92" y="95"/>
                  <a:pt x="93" y="95"/>
                </a:cubicBezTo>
                <a:cubicBezTo>
                  <a:pt x="95" y="95"/>
                  <a:pt x="97" y="94"/>
                  <a:pt x="98" y="92"/>
                </a:cubicBezTo>
                <a:cubicBezTo>
                  <a:pt x="99" y="91"/>
                  <a:pt x="100" y="89"/>
                  <a:pt x="99" y="88"/>
                </a:cubicBezTo>
                <a:cubicBezTo>
                  <a:pt x="99" y="86"/>
                  <a:pt x="98" y="85"/>
                  <a:pt x="97" y="83"/>
                </a:cubicBezTo>
                <a:cubicBezTo>
                  <a:pt x="95" y="82"/>
                  <a:pt x="95" y="82"/>
                  <a:pt x="95" y="82"/>
                </a:cubicBezTo>
                <a:cubicBezTo>
                  <a:pt x="95" y="82"/>
                  <a:pt x="95" y="82"/>
                  <a:pt x="95" y="82"/>
                </a:cubicBezTo>
                <a:cubicBezTo>
                  <a:pt x="85" y="73"/>
                  <a:pt x="85" y="73"/>
                  <a:pt x="85" y="73"/>
                </a:cubicBezTo>
                <a:cubicBezTo>
                  <a:pt x="84" y="73"/>
                  <a:pt x="84" y="72"/>
                  <a:pt x="84" y="72"/>
                </a:cubicBezTo>
                <a:cubicBezTo>
                  <a:pt x="84" y="71"/>
                  <a:pt x="84" y="71"/>
                  <a:pt x="84" y="70"/>
                </a:cubicBezTo>
                <a:cubicBezTo>
                  <a:pt x="85" y="69"/>
                  <a:pt x="86" y="69"/>
                  <a:pt x="87" y="70"/>
                </a:cubicBezTo>
                <a:cubicBezTo>
                  <a:pt x="104" y="83"/>
                  <a:pt x="104" y="83"/>
                  <a:pt x="104" y="83"/>
                </a:cubicBezTo>
                <a:cubicBezTo>
                  <a:pt x="105" y="84"/>
                  <a:pt x="106" y="85"/>
                  <a:pt x="108" y="85"/>
                </a:cubicBezTo>
                <a:cubicBezTo>
                  <a:pt x="110" y="85"/>
                  <a:pt x="112" y="84"/>
                  <a:pt x="113" y="82"/>
                </a:cubicBezTo>
                <a:cubicBezTo>
                  <a:pt x="115" y="80"/>
                  <a:pt x="115" y="79"/>
                  <a:pt x="115" y="77"/>
                </a:cubicBezTo>
                <a:cubicBezTo>
                  <a:pt x="115" y="76"/>
                  <a:pt x="114" y="74"/>
                  <a:pt x="112" y="73"/>
                </a:cubicBezTo>
                <a:cubicBezTo>
                  <a:pt x="107" y="69"/>
                  <a:pt x="107" y="69"/>
                  <a:pt x="107" y="69"/>
                </a:cubicBezTo>
                <a:cubicBezTo>
                  <a:pt x="107" y="69"/>
                  <a:pt x="107" y="69"/>
                  <a:pt x="107" y="69"/>
                </a:cubicBezTo>
                <a:cubicBezTo>
                  <a:pt x="99" y="62"/>
                  <a:pt x="99" y="62"/>
                  <a:pt x="99" y="62"/>
                </a:cubicBezTo>
                <a:cubicBezTo>
                  <a:pt x="98" y="61"/>
                  <a:pt x="98" y="60"/>
                  <a:pt x="98" y="59"/>
                </a:cubicBezTo>
                <a:cubicBezTo>
                  <a:pt x="99" y="58"/>
                  <a:pt x="101" y="58"/>
                  <a:pt x="102" y="59"/>
                </a:cubicBezTo>
                <a:cubicBezTo>
                  <a:pt x="116" y="70"/>
                  <a:pt x="116" y="70"/>
                  <a:pt x="116" y="70"/>
                </a:cubicBezTo>
                <a:cubicBezTo>
                  <a:pt x="119" y="72"/>
                  <a:pt x="122" y="72"/>
                  <a:pt x="125" y="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23"/>
          <p:cNvSpPr/>
          <p:nvPr/>
        </p:nvSpPr>
        <p:spPr>
          <a:xfrm>
            <a:off x="6523037" y="4872037"/>
            <a:ext cx="622300" cy="522287"/>
          </a:xfrm>
          <a:custGeom>
            <a:avLst/>
            <a:gdLst/>
            <a:ahLst/>
            <a:cxnLst/>
            <a:rect l="l" t="t" r="r" b="b"/>
            <a:pathLst>
              <a:path w="142" h="119" extrusionOk="0">
                <a:moveTo>
                  <a:pt x="19" y="97"/>
                </a:moveTo>
                <a:cubicBezTo>
                  <a:pt x="19" y="65"/>
                  <a:pt x="19" y="65"/>
                  <a:pt x="19" y="65"/>
                </a:cubicBezTo>
                <a:cubicBezTo>
                  <a:pt x="19" y="62"/>
                  <a:pt x="21" y="60"/>
                  <a:pt x="24" y="60"/>
                </a:cubicBezTo>
                <a:cubicBezTo>
                  <a:pt x="32" y="60"/>
                  <a:pt x="32" y="60"/>
                  <a:pt x="32" y="60"/>
                </a:cubicBezTo>
                <a:cubicBezTo>
                  <a:pt x="34" y="60"/>
                  <a:pt x="37" y="62"/>
                  <a:pt x="37" y="65"/>
                </a:cubicBezTo>
                <a:cubicBezTo>
                  <a:pt x="37" y="97"/>
                  <a:pt x="37" y="97"/>
                  <a:pt x="37" y="97"/>
                </a:cubicBezTo>
                <a:cubicBezTo>
                  <a:pt x="37" y="99"/>
                  <a:pt x="34" y="102"/>
                  <a:pt x="32" y="102"/>
                </a:cubicBezTo>
                <a:cubicBezTo>
                  <a:pt x="24" y="102"/>
                  <a:pt x="24" y="102"/>
                  <a:pt x="24" y="102"/>
                </a:cubicBezTo>
                <a:cubicBezTo>
                  <a:pt x="21" y="102"/>
                  <a:pt x="19" y="99"/>
                  <a:pt x="19" y="97"/>
                </a:cubicBezTo>
                <a:close/>
                <a:moveTo>
                  <a:pt x="52" y="49"/>
                </a:moveTo>
                <a:cubicBezTo>
                  <a:pt x="50" y="49"/>
                  <a:pt x="48" y="51"/>
                  <a:pt x="48" y="53"/>
                </a:cubicBezTo>
                <a:cubicBezTo>
                  <a:pt x="48" y="97"/>
                  <a:pt x="48" y="97"/>
                  <a:pt x="48" y="97"/>
                </a:cubicBezTo>
                <a:cubicBezTo>
                  <a:pt x="48" y="99"/>
                  <a:pt x="50" y="102"/>
                  <a:pt x="52" y="102"/>
                </a:cubicBezTo>
                <a:cubicBezTo>
                  <a:pt x="60" y="102"/>
                  <a:pt x="60" y="102"/>
                  <a:pt x="60" y="102"/>
                </a:cubicBezTo>
                <a:cubicBezTo>
                  <a:pt x="63" y="102"/>
                  <a:pt x="65" y="99"/>
                  <a:pt x="65" y="97"/>
                </a:cubicBezTo>
                <a:cubicBezTo>
                  <a:pt x="65" y="53"/>
                  <a:pt x="65" y="53"/>
                  <a:pt x="65" y="53"/>
                </a:cubicBezTo>
                <a:cubicBezTo>
                  <a:pt x="65" y="51"/>
                  <a:pt x="63" y="49"/>
                  <a:pt x="60" y="49"/>
                </a:cubicBezTo>
                <a:lnTo>
                  <a:pt x="52" y="49"/>
                </a:lnTo>
                <a:close/>
                <a:moveTo>
                  <a:pt x="81" y="39"/>
                </a:moveTo>
                <a:cubicBezTo>
                  <a:pt x="78" y="39"/>
                  <a:pt x="76" y="41"/>
                  <a:pt x="76" y="44"/>
                </a:cubicBezTo>
                <a:cubicBezTo>
                  <a:pt x="76" y="97"/>
                  <a:pt x="76" y="97"/>
                  <a:pt x="76" y="97"/>
                </a:cubicBezTo>
                <a:cubicBezTo>
                  <a:pt x="76" y="99"/>
                  <a:pt x="78" y="102"/>
                  <a:pt x="81" y="102"/>
                </a:cubicBezTo>
                <a:cubicBezTo>
                  <a:pt x="89" y="102"/>
                  <a:pt x="89" y="102"/>
                  <a:pt x="89" y="102"/>
                </a:cubicBezTo>
                <a:cubicBezTo>
                  <a:pt x="91" y="102"/>
                  <a:pt x="93" y="99"/>
                  <a:pt x="93" y="97"/>
                </a:cubicBezTo>
                <a:cubicBezTo>
                  <a:pt x="93" y="44"/>
                  <a:pt x="93" y="44"/>
                  <a:pt x="93" y="44"/>
                </a:cubicBezTo>
                <a:cubicBezTo>
                  <a:pt x="93" y="41"/>
                  <a:pt x="91" y="39"/>
                  <a:pt x="89" y="39"/>
                </a:cubicBezTo>
                <a:lnTo>
                  <a:pt x="81" y="39"/>
                </a:lnTo>
                <a:close/>
                <a:moveTo>
                  <a:pt x="109" y="29"/>
                </a:moveTo>
                <a:cubicBezTo>
                  <a:pt x="107" y="29"/>
                  <a:pt x="105" y="31"/>
                  <a:pt x="105" y="34"/>
                </a:cubicBezTo>
                <a:cubicBezTo>
                  <a:pt x="105" y="97"/>
                  <a:pt x="105" y="97"/>
                  <a:pt x="105" y="97"/>
                </a:cubicBezTo>
                <a:cubicBezTo>
                  <a:pt x="105" y="99"/>
                  <a:pt x="107" y="102"/>
                  <a:pt x="109" y="102"/>
                </a:cubicBezTo>
                <a:cubicBezTo>
                  <a:pt x="117" y="102"/>
                  <a:pt x="117" y="102"/>
                  <a:pt x="117" y="102"/>
                </a:cubicBezTo>
                <a:cubicBezTo>
                  <a:pt x="120" y="102"/>
                  <a:pt x="122" y="99"/>
                  <a:pt x="122" y="97"/>
                </a:cubicBezTo>
                <a:cubicBezTo>
                  <a:pt x="122" y="34"/>
                  <a:pt x="122" y="34"/>
                  <a:pt x="122" y="34"/>
                </a:cubicBezTo>
                <a:cubicBezTo>
                  <a:pt x="122" y="31"/>
                  <a:pt x="120" y="29"/>
                  <a:pt x="117" y="29"/>
                </a:cubicBezTo>
                <a:lnTo>
                  <a:pt x="109" y="29"/>
                </a:lnTo>
                <a:close/>
                <a:moveTo>
                  <a:pt x="22" y="48"/>
                </a:moveTo>
                <a:cubicBezTo>
                  <a:pt x="52" y="42"/>
                  <a:pt x="80" y="31"/>
                  <a:pt x="106" y="16"/>
                </a:cubicBezTo>
                <a:cubicBezTo>
                  <a:pt x="108" y="20"/>
                  <a:pt x="108" y="20"/>
                  <a:pt x="108" y="20"/>
                </a:cubicBezTo>
                <a:cubicBezTo>
                  <a:pt x="117" y="6"/>
                  <a:pt x="117" y="6"/>
                  <a:pt x="117" y="6"/>
                </a:cubicBezTo>
                <a:cubicBezTo>
                  <a:pt x="100" y="6"/>
                  <a:pt x="100" y="6"/>
                  <a:pt x="100" y="6"/>
                </a:cubicBezTo>
                <a:cubicBezTo>
                  <a:pt x="103" y="10"/>
                  <a:pt x="103" y="10"/>
                  <a:pt x="103" y="10"/>
                </a:cubicBezTo>
                <a:cubicBezTo>
                  <a:pt x="78" y="25"/>
                  <a:pt x="50" y="36"/>
                  <a:pt x="21" y="41"/>
                </a:cubicBezTo>
                <a:lnTo>
                  <a:pt x="22" y="48"/>
                </a:lnTo>
                <a:close/>
                <a:moveTo>
                  <a:pt x="142" y="111"/>
                </a:moveTo>
                <a:cubicBezTo>
                  <a:pt x="128" y="102"/>
                  <a:pt x="128" y="102"/>
                  <a:pt x="128" y="102"/>
                </a:cubicBezTo>
                <a:cubicBezTo>
                  <a:pt x="128" y="107"/>
                  <a:pt x="128" y="107"/>
                  <a:pt x="128" y="107"/>
                </a:cubicBezTo>
                <a:cubicBezTo>
                  <a:pt x="12" y="107"/>
                  <a:pt x="12" y="107"/>
                  <a:pt x="12" y="107"/>
                </a:cubicBezTo>
                <a:cubicBezTo>
                  <a:pt x="12" y="15"/>
                  <a:pt x="12" y="15"/>
                  <a:pt x="12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9" y="0"/>
                  <a:pt x="9" y="0"/>
                  <a:pt x="9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07"/>
                  <a:pt x="6" y="107"/>
                  <a:pt x="6" y="107"/>
                </a:cubicBezTo>
                <a:cubicBezTo>
                  <a:pt x="6" y="111"/>
                  <a:pt x="6" y="111"/>
                  <a:pt x="6" y="111"/>
                </a:cubicBezTo>
                <a:cubicBezTo>
                  <a:pt x="6" y="114"/>
                  <a:pt x="6" y="114"/>
                  <a:pt x="6" y="114"/>
                </a:cubicBezTo>
                <a:cubicBezTo>
                  <a:pt x="128" y="114"/>
                  <a:pt x="128" y="114"/>
                  <a:pt x="128" y="114"/>
                </a:cubicBezTo>
                <a:cubicBezTo>
                  <a:pt x="128" y="119"/>
                  <a:pt x="128" y="119"/>
                  <a:pt x="128" y="119"/>
                </a:cubicBezTo>
                <a:lnTo>
                  <a:pt x="142" y="1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23"/>
          <p:cNvSpPr/>
          <p:nvPr/>
        </p:nvSpPr>
        <p:spPr>
          <a:xfrm>
            <a:off x="3954462" y="3848100"/>
            <a:ext cx="917575" cy="474662"/>
          </a:xfrm>
          <a:custGeom>
            <a:avLst/>
            <a:gdLst/>
            <a:ahLst/>
            <a:cxnLst/>
            <a:rect l="l" t="t" r="r" b="b"/>
            <a:pathLst>
              <a:path w="209" h="108" extrusionOk="0">
                <a:moveTo>
                  <a:pt x="151" y="102"/>
                </a:moveTo>
                <a:cubicBezTo>
                  <a:pt x="148" y="103"/>
                  <a:pt x="145" y="104"/>
                  <a:pt x="141" y="105"/>
                </a:cubicBezTo>
                <a:cubicBezTo>
                  <a:pt x="131" y="108"/>
                  <a:pt x="120" y="108"/>
                  <a:pt x="107" y="108"/>
                </a:cubicBezTo>
                <a:cubicBezTo>
                  <a:pt x="94" y="108"/>
                  <a:pt x="83" y="108"/>
                  <a:pt x="73" y="105"/>
                </a:cubicBezTo>
                <a:cubicBezTo>
                  <a:pt x="69" y="104"/>
                  <a:pt x="66" y="103"/>
                  <a:pt x="63" y="102"/>
                </a:cubicBezTo>
                <a:cubicBezTo>
                  <a:pt x="54" y="98"/>
                  <a:pt x="54" y="90"/>
                  <a:pt x="59" y="85"/>
                </a:cubicBezTo>
                <a:cubicBezTo>
                  <a:pt x="65" y="80"/>
                  <a:pt x="72" y="76"/>
                  <a:pt x="79" y="73"/>
                </a:cubicBezTo>
                <a:cubicBezTo>
                  <a:pt x="82" y="71"/>
                  <a:pt x="85" y="70"/>
                  <a:pt x="88" y="69"/>
                </a:cubicBezTo>
                <a:cubicBezTo>
                  <a:pt x="94" y="66"/>
                  <a:pt x="96" y="60"/>
                  <a:pt x="92" y="56"/>
                </a:cubicBezTo>
                <a:cubicBezTo>
                  <a:pt x="82" y="46"/>
                  <a:pt x="79" y="36"/>
                  <a:pt x="80" y="23"/>
                </a:cubicBezTo>
                <a:cubicBezTo>
                  <a:pt x="80" y="10"/>
                  <a:pt x="88" y="3"/>
                  <a:pt x="99" y="0"/>
                </a:cubicBezTo>
                <a:cubicBezTo>
                  <a:pt x="102" y="0"/>
                  <a:pt x="105" y="0"/>
                  <a:pt x="107" y="0"/>
                </a:cubicBezTo>
                <a:cubicBezTo>
                  <a:pt x="109" y="0"/>
                  <a:pt x="112" y="0"/>
                  <a:pt x="115" y="0"/>
                </a:cubicBezTo>
                <a:cubicBezTo>
                  <a:pt x="126" y="3"/>
                  <a:pt x="134" y="10"/>
                  <a:pt x="134" y="23"/>
                </a:cubicBezTo>
                <a:cubicBezTo>
                  <a:pt x="135" y="36"/>
                  <a:pt x="132" y="47"/>
                  <a:pt x="122" y="56"/>
                </a:cubicBezTo>
                <a:cubicBezTo>
                  <a:pt x="118" y="60"/>
                  <a:pt x="120" y="66"/>
                  <a:pt x="126" y="69"/>
                </a:cubicBezTo>
                <a:cubicBezTo>
                  <a:pt x="129" y="70"/>
                  <a:pt x="132" y="71"/>
                  <a:pt x="135" y="73"/>
                </a:cubicBezTo>
                <a:cubicBezTo>
                  <a:pt x="142" y="76"/>
                  <a:pt x="149" y="80"/>
                  <a:pt x="155" y="85"/>
                </a:cubicBezTo>
                <a:cubicBezTo>
                  <a:pt x="158" y="89"/>
                  <a:pt x="160" y="98"/>
                  <a:pt x="151" y="102"/>
                </a:cubicBezTo>
                <a:close/>
                <a:moveTo>
                  <a:pt x="205" y="92"/>
                </a:moveTo>
                <a:cubicBezTo>
                  <a:pt x="201" y="88"/>
                  <a:pt x="197" y="86"/>
                  <a:pt x="192" y="83"/>
                </a:cubicBezTo>
                <a:cubicBezTo>
                  <a:pt x="190" y="82"/>
                  <a:pt x="187" y="82"/>
                  <a:pt x="185" y="81"/>
                </a:cubicBezTo>
                <a:cubicBezTo>
                  <a:pt x="181" y="79"/>
                  <a:pt x="180" y="75"/>
                  <a:pt x="183" y="72"/>
                </a:cubicBezTo>
                <a:cubicBezTo>
                  <a:pt x="189" y="65"/>
                  <a:pt x="192" y="58"/>
                  <a:pt x="191" y="49"/>
                </a:cubicBezTo>
                <a:cubicBezTo>
                  <a:pt x="191" y="40"/>
                  <a:pt x="186" y="35"/>
                  <a:pt x="177" y="33"/>
                </a:cubicBezTo>
                <a:cubicBezTo>
                  <a:pt x="176" y="33"/>
                  <a:pt x="174" y="33"/>
                  <a:pt x="172" y="33"/>
                </a:cubicBezTo>
                <a:cubicBezTo>
                  <a:pt x="170" y="33"/>
                  <a:pt x="169" y="33"/>
                  <a:pt x="167" y="33"/>
                </a:cubicBezTo>
                <a:cubicBezTo>
                  <a:pt x="159" y="35"/>
                  <a:pt x="153" y="40"/>
                  <a:pt x="153" y="49"/>
                </a:cubicBezTo>
                <a:cubicBezTo>
                  <a:pt x="153" y="58"/>
                  <a:pt x="155" y="65"/>
                  <a:pt x="161" y="72"/>
                </a:cubicBezTo>
                <a:cubicBezTo>
                  <a:pt x="165" y="75"/>
                  <a:pt x="163" y="79"/>
                  <a:pt x="159" y="81"/>
                </a:cubicBezTo>
                <a:cubicBezTo>
                  <a:pt x="159" y="81"/>
                  <a:pt x="159" y="81"/>
                  <a:pt x="159" y="81"/>
                </a:cubicBezTo>
                <a:cubicBezTo>
                  <a:pt x="159" y="81"/>
                  <a:pt x="160" y="82"/>
                  <a:pt x="161" y="83"/>
                </a:cubicBezTo>
                <a:cubicBezTo>
                  <a:pt x="163" y="86"/>
                  <a:pt x="165" y="90"/>
                  <a:pt x="164" y="95"/>
                </a:cubicBezTo>
                <a:cubicBezTo>
                  <a:pt x="163" y="99"/>
                  <a:pt x="160" y="103"/>
                  <a:pt x="156" y="105"/>
                </a:cubicBezTo>
                <a:cubicBezTo>
                  <a:pt x="154" y="106"/>
                  <a:pt x="153" y="106"/>
                  <a:pt x="152" y="107"/>
                </a:cubicBezTo>
                <a:cubicBezTo>
                  <a:pt x="158" y="108"/>
                  <a:pt x="164" y="108"/>
                  <a:pt x="172" y="108"/>
                </a:cubicBezTo>
                <a:cubicBezTo>
                  <a:pt x="181" y="108"/>
                  <a:pt x="189" y="108"/>
                  <a:pt x="196" y="106"/>
                </a:cubicBezTo>
                <a:cubicBezTo>
                  <a:pt x="198" y="105"/>
                  <a:pt x="201" y="105"/>
                  <a:pt x="203" y="104"/>
                </a:cubicBezTo>
                <a:cubicBezTo>
                  <a:pt x="209" y="101"/>
                  <a:pt x="208" y="95"/>
                  <a:pt x="205" y="92"/>
                </a:cubicBezTo>
                <a:close/>
                <a:moveTo>
                  <a:pt x="49" y="95"/>
                </a:moveTo>
                <a:cubicBezTo>
                  <a:pt x="48" y="90"/>
                  <a:pt x="50" y="86"/>
                  <a:pt x="53" y="83"/>
                </a:cubicBezTo>
                <a:cubicBezTo>
                  <a:pt x="55" y="81"/>
                  <a:pt x="56" y="80"/>
                  <a:pt x="58" y="79"/>
                </a:cubicBezTo>
                <a:cubicBezTo>
                  <a:pt x="57" y="78"/>
                  <a:pt x="56" y="78"/>
                  <a:pt x="55" y="78"/>
                </a:cubicBezTo>
                <a:cubicBezTo>
                  <a:pt x="50" y="76"/>
                  <a:pt x="49" y="71"/>
                  <a:pt x="53" y="68"/>
                </a:cubicBezTo>
                <a:cubicBezTo>
                  <a:pt x="60" y="61"/>
                  <a:pt x="62" y="52"/>
                  <a:pt x="62" y="43"/>
                </a:cubicBezTo>
                <a:cubicBezTo>
                  <a:pt x="61" y="33"/>
                  <a:pt x="56" y="28"/>
                  <a:pt x="46" y="25"/>
                </a:cubicBezTo>
                <a:cubicBezTo>
                  <a:pt x="44" y="25"/>
                  <a:pt x="43" y="25"/>
                  <a:pt x="41" y="25"/>
                </a:cubicBezTo>
                <a:cubicBezTo>
                  <a:pt x="39" y="25"/>
                  <a:pt x="37" y="25"/>
                  <a:pt x="35" y="25"/>
                </a:cubicBezTo>
                <a:cubicBezTo>
                  <a:pt x="26" y="28"/>
                  <a:pt x="20" y="33"/>
                  <a:pt x="19" y="43"/>
                </a:cubicBezTo>
                <a:cubicBezTo>
                  <a:pt x="19" y="52"/>
                  <a:pt x="22" y="61"/>
                  <a:pt x="29" y="68"/>
                </a:cubicBezTo>
                <a:cubicBezTo>
                  <a:pt x="32" y="71"/>
                  <a:pt x="31" y="76"/>
                  <a:pt x="26" y="78"/>
                </a:cubicBezTo>
                <a:cubicBezTo>
                  <a:pt x="24" y="79"/>
                  <a:pt x="21" y="80"/>
                  <a:pt x="19" y="81"/>
                </a:cubicBezTo>
                <a:cubicBezTo>
                  <a:pt x="13" y="83"/>
                  <a:pt x="8" y="86"/>
                  <a:pt x="4" y="91"/>
                </a:cubicBezTo>
                <a:cubicBezTo>
                  <a:pt x="0" y="94"/>
                  <a:pt x="0" y="100"/>
                  <a:pt x="7" y="103"/>
                </a:cubicBezTo>
                <a:cubicBezTo>
                  <a:pt x="9" y="104"/>
                  <a:pt x="12" y="105"/>
                  <a:pt x="14" y="106"/>
                </a:cubicBezTo>
                <a:cubicBezTo>
                  <a:pt x="22" y="108"/>
                  <a:pt x="30" y="108"/>
                  <a:pt x="41" y="108"/>
                </a:cubicBezTo>
                <a:cubicBezTo>
                  <a:pt x="49" y="108"/>
                  <a:pt x="56" y="108"/>
                  <a:pt x="62" y="107"/>
                </a:cubicBezTo>
                <a:cubicBezTo>
                  <a:pt x="61" y="106"/>
                  <a:pt x="60" y="106"/>
                  <a:pt x="58" y="105"/>
                </a:cubicBezTo>
                <a:cubicBezTo>
                  <a:pt x="53" y="103"/>
                  <a:pt x="50" y="99"/>
                  <a:pt x="49" y="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23"/>
          <p:cNvSpPr/>
          <p:nvPr/>
        </p:nvSpPr>
        <p:spPr>
          <a:xfrm>
            <a:off x="7580312" y="2416175"/>
            <a:ext cx="544512" cy="492125"/>
          </a:xfrm>
          <a:custGeom>
            <a:avLst/>
            <a:gdLst/>
            <a:ahLst/>
            <a:cxnLst/>
            <a:rect l="l" t="t" r="r" b="b"/>
            <a:pathLst>
              <a:path w="124" h="112" extrusionOk="0">
                <a:moveTo>
                  <a:pt x="85" y="15"/>
                </a:moveTo>
                <a:cubicBezTo>
                  <a:pt x="77" y="15"/>
                  <a:pt x="77" y="15"/>
                  <a:pt x="77" y="15"/>
                </a:cubicBezTo>
                <a:cubicBezTo>
                  <a:pt x="77" y="11"/>
                  <a:pt x="73" y="7"/>
                  <a:pt x="69" y="7"/>
                </a:cubicBezTo>
                <a:cubicBezTo>
                  <a:pt x="55" y="7"/>
                  <a:pt x="55" y="7"/>
                  <a:pt x="55" y="7"/>
                </a:cubicBezTo>
                <a:cubicBezTo>
                  <a:pt x="51" y="7"/>
                  <a:pt x="48" y="11"/>
                  <a:pt x="47" y="15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7"/>
                  <a:pt x="46" y="0"/>
                  <a:pt x="53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78" y="0"/>
                  <a:pt x="84" y="7"/>
                  <a:pt x="85" y="15"/>
                </a:cubicBezTo>
                <a:close/>
                <a:moveTo>
                  <a:pt x="19" y="62"/>
                </a:moveTo>
                <a:cubicBezTo>
                  <a:pt x="50" y="62"/>
                  <a:pt x="50" y="62"/>
                  <a:pt x="50" y="62"/>
                </a:cubicBezTo>
                <a:cubicBezTo>
                  <a:pt x="50" y="58"/>
                  <a:pt x="50" y="58"/>
                  <a:pt x="50" y="58"/>
                </a:cubicBezTo>
                <a:cubicBezTo>
                  <a:pt x="50" y="55"/>
                  <a:pt x="53" y="52"/>
                  <a:pt x="56" y="52"/>
                </a:cubicBezTo>
                <a:cubicBezTo>
                  <a:pt x="68" y="52"/>
                  <a:pt x="68" y="52"/>
                  <a:pt x="68" y="52"/>
                </a:cubicBezTo>
                <a:cubicBezTo>
                  <a:pt x="71" y="52"/>
                  <a:pt x="74" y="55"/>
                  <a:pt x="74" y="58"/>
                </a:cubicBezTo>
                <a:cubicBezTo>
                  <a:pt x="74" y="62"/>
                  <a:pt x="74" y="62"/>
                  <a:pt x="74" y="62"/>
                </a:cubicBezTo>
                <a:cubicBezTo>
                  <a:pt x="105" y="62"/>
                  <a:pt x="105" y="62"/>
                  <a:pt x="105" y="62"/>
                </a:cubicBezTo>
                <a:cubicBezTo>
                  <a:pt x="115" y="62"/>
                  <a:pt x="123" y="55"/>
                  <a:pt x="124" y="45"/>
                </a:cubicBezTo>
                <a:cubicBezTo>
                  <a:pt x="124" y="35"/>
                  <a:pt x="124" y="35"/>
                  <a:pt x="124" y="35"/>
                </a:cubicBezTo>
                <a:cubicBezTo>
                  <a:pt x="124" y="26"/>
                  <a:pt x="118" y="18"/>
                  <a:pt x="110" y="18"/>
                </a:cubicBezTo>
                <a:cubicBezTo>
                  <a:pt x="103" y="18"/>
                  <a:pt x="103" y="18"/>
                  <a:pt x="103" y="18"/>
                </a:cubicBezTo>
                <a:cubicBezTo>
                  <a:pt x="100" y="18"/>
                  <a:pt x="100" y="18"/>
                  <a:pt x="100" y="18"/>
                </a:cubicBezTo>
                <a:cubicBezTo>
                  <a:pt x="94" y="18"/>
                  <a:pt x="94" y="18"/>
                  <a:pt x="94" y="18"/>
                </a:cubicBezTo>
                <a:cubicBezTo>
                  <a:pt x="89" y="18"/>
                  <a:pt x="89" y="18"/>
                  <a:pt x="89" y="18"/>
                </a:cubicBezTo>
                <a:cubicBezTo>
                  <a:pt x="85" y="18"/>
                  <a:pt x="85" y="18"/>
                  <a:pt x="85" y="18"/>
                </a:cubicBezTo>
                <a:cubicBezTo>
                  <a:pt x="77" y="18"/>
                  <a:pt x="77" y="18"/>
                  <a:pt x="77" y="18"/>
                </a:cubicBezTo>
                <a:cubicBezTo>
                  <a:pt x="48" y="18"/>
                  <a:pt x="48" y="18"/>
                  <a:pt x="48" y="18"/>
                </a:cubicBezTo>
                <a:cubicBezTo>
                  <a:pt x="39" y="18"/>
                  <a:pt x="39" y="18"/>
                  <a:pt x="3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7" y="18"/>
                  <a:pt x="0" y="26"/>
                  <a:pt x="0" y="35"/>
                </a:cubicBezTo>
                <a:cubicBezTo>
                  <a:pt x="0" y="45"/>
                  <a:pt x="0" y="45"/>
                  <a:pt x="0" y="45"/>
                </a:cubicBezTo>
                <a:cubicBezTo>
                  <a:pt x="2" y="55"/>
                  <a:pt x="9" y="62"/>
                  <a:pt x="19" y="62"/>
                </a:cubicBezTo>
                <a:close/>
                <a:moveTo>
                  <a:pt x="105" y="68"/>
                </a:moveTo>
                <a:cubicBezTo>
                  <a:pt x="74" y="68"/>
                  <a:pt x="74" y="68"/>
                  <a:pt x="74" y="68"/>
                </a:cubicBezTo>
                <a:cubicBezTo>
                  <a:pt x="74" y="72"/>
                  <a:pt x="74" y="72"/>
                  <a:pt x="74" y="72"/>
                </a:cubicBezTo>
                <a:cubicBezTo>
                  <a:pt x="74" y="75"/>
                  <a:pt x="71" y="78"/>
                  <a:pt x="68" y="78"/>
                </a:cubicBezTo>
                <a:cubicBezTo>
                  <a:pt x="56" y="78"/>
                  <a:pt x="56" y="78"/>
                  <a:pt x="56" y="78"/>
                </a:cubicBezTo>
                <a:cubicBezTo>
                  <a:pt x="53" y="78"/>
                  <a:pt x="50" y="75"/>
                  <a:pt x="50" y="72"/>
                </a:cubicBezTo>
                <a:cubicBezTo>
                  <a:pt x="50" y="68"/>
                  <a:pt x="50" y="68"/>
                  <a:pt x="50" y="68"/>
                </a:cubicBezTo>
                <a:cubicBezTo>
                  <a:pt x="19" y="68"/>
                  <a:pt x="19" y="68"/>
                  <a:pt x="19" y="68"/>
                </a:cubicBezTo>
                <a:cubicBezTo>
                  <a:pt x="11" y="68"/>
                  <a:pt x="4" y="63"/>
                  <a:pt x="0" y="5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05"/>
                  <a:pt x="7" y="112"/>
                  <a:pt x="15" y="112"/>
                </a:cubicBezTo>
                <a:cubicBezTo>
                  <a:pt x="19" y="112"/>
                  <a:pt x="19" y="112"/>
                  <a:pt x="19" y="112"/>
                </a:cubicBezTo>
                <a:cubicBezTo>
                  <a:pt x="24" y="112"/>
                  <a:pt x="24" y="112"/>
                  <a:pt x="24" y="112"/>
                </a:cubicBezTo>
                <a:cubicBezTo>
                  <a:pt x="29" y="112"/>
                  <a:pt x="29" y="112"/>
                  <a:pt x="29" y="112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100" y="112"/>
                  <a:pt x="100" y="112"/>
                  <a:pt x="100" y="112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10" y="112"/>
                  <a:pt x="110" y="112"/>
                  <a:pt x="110" y="112"/>
                </a:cubicBezTo>
                <a:cubicBezTo>
                  <a:pt x="118" y="112"/>
                  <a:pt x="124" y="105"/>
                  <a:pt x="124" y="95"/>
                </a:cubicBezTo>
                <a:cubicBezTo>
                  <a:pt x="124" y="57"/>
                  <a:pt x="124" y="57"/>
                  <a:pt x="124" y="57"/>
                </a:cubicBezTo>
                <a:cubicBezTo>
                  <a:pt x="120" y="63"/>
                  <a:pt x="113" y="68"/>
                  <a:pt x="105" y="68"/>
                </a:cubicBezTo>
                <a:close/>
                <a:moveTo>
                  <a:pt x="68" y="56"/>
                </a:moveTo>
                <a:cubicBezTo>
                  <a:pt x="56" y="56"/>
                  <a:pt x="56" y="56"/>
                  <a:pt x="56" y="56"/>
                </a:cubicBezTo>
                <a:cubicBezTo>
                  <a:pt x="55" y="56"/>
                  <a:pt x="54" y="57"/>
                  <a:pt x="54" y="59"/>
                </a:cubicBezTo>
                <a:cubicBezTo>
                  <a:pt x="54" y="62"/>
                  <a:pt x="54" y="62"/>
                  <a:pt x="54" y="62"/>
                </a:cubicBezTo>
                <a:cubicBezTo>
                  <a:pt x="54" y="63"/>
                  <a:pt x="54" y="63"/>
                  <a:pt x="54" y="63"/>
                </a:cubicBezTo>
                <a:cubicBezTo>
                  <a:pt x="54" y="67"/>
                  <a:pt x="54" y="67"/>
                  <a:pt x="54" y="67"/>
                </a:cubicBezTo>
                <a:cubicBezTo>
                  <a:pt x="54" y="69"/>
                  <a:pt x="54" y="69"/>
                  <a:pt x="54" y="69"/>
                </a:cubicBezTo>
                <a:cubicBezTo>
                  <a:pt x="54" y="72"/>
                  <a:pt x="54" y="72"/>
                  <a:pt x="54" y="72"/>
                </a:cubicBezTo>
                <a:cubicBezTo>
                  <a:pt x="54" y="73"/>
                  <a:pt x="55" y="74"/>
                  <a:pt x="56" y="74"/>
                </a:cubicBezTo>
                <a:cubicBezTo>
                  <a:pt x="68" y="74"/>
                  <a:pt x="68" y="74"/>
                  <a:pt x="68" y="74"/>
                </a:cubicBezTo>
                <a:cubicBezTo>
                  <a:pt x="69" y="74"/>
                  <a:pt x="70" y="73"/>
                  <a:pt x="70" y="72"/>
                </a:cubicBezTo>
                <a:cubicBezTo>
                  <a:pt x="70" y="69"/>
                  <a:pt x="70" y="69"/>
                  <a:pt x="70" y="69"/>
                </a:cubicBezTo>
                <a:cubicBezTo>
                  <a:pt x="70" y="67"/>
                  <a:pt x="70" y="67"/>
                  <a:pt x="70" y="67"/>
                </a:cubicBezTo>
                <a:cubicBezTo>
                  <a:pt x="70" y="63"/>
                  <a:pt x="70" y="63"/>
                  <a:pt x="70" y="63"/>
                </a:cubicBezTo>
                <a:cubicBezTo>
                  <a:pt x="70" y="62"/>
                  <a:pt x="70" y="62"/>
                  <a:pt x="70" y="62"/>
                </a:cubicBezTo>
                <a:cubicBezTo>
                  <a:pt x="70" y="59"/>
                  <a:pt x="70" y="59"/>
                  <a:pt x="70" y="59"/>
                </a:cubicBezTo>
                <a:cubicBezTo>
                  <a:pt x="70" y="57"/>
                  <a:pt x="69" y="56"/>
                  <a:pt x="68" y="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23"/>
          <p:cNvSpPr/>
          <p:nvPr/>
        </p:nvSpPr>
        <p:spPr>
          <a:xfrm>
            <a:off x="6562725" y="1431925"/>
            <a:ext cx="525462" cy="527050"/>
          </a:xfrm>
          <a:custGeom>
            <a:avLst/>
            <a:gdLst/>
            <a:ahLst/>
            <a:cxnLst/>
            <a:rect l="l" t="t" r="r" b="b"/>
            <a:pathLst>
              <a:path w="120" h="120" extrusionOk="0">
                <a:moveTo>
                  <a:pt x="57" y="64"/>
                </a:moveTo>
                <a:cubicBezTo>
                  <a:pt x="113" y="64"/>
                  <a:pt x="113" y="64"/>
                  <a:pt x="113" y="64"/>
                </a:cubicBezTo>
                <a:cubicBezTo>
                  <a:pt x="113" y="95"/>
                  <a:pt x="88" y="120"/>
                  <a:pt x="57" y="120"/>
                </a:cubicBezTo>
                <a:cubicBezTo>
                  <a:pt x="25" y="120"/>
                  <a:pt x="0" y="95"/>
                  <a:pt x="0" y="64"/>
                </a:cubicBezTo>
                <a:cubicBezTo>
                  <a:pt x="0" y="33"/>
                  <a:pt x="25" y="7"/>
                  <a:pt x="57" y="7"/>
                </a:cubicBezTo>
                <a:lnTo>
                  <a:pt x="57" y="64"/>
                </a:lnTo>
                <a:close/>
                <a:moveTo>
                  <a:pt x="63" y="0"/>
                </a:moveTo>
                <a:cubicBezTo>
                  <a:pt x="63" y="57"/>
                  <a:pt x="63" y="57"/>
                  <a:pt x="63" y="57"/>
                </a:cubicBezTo>
                <a:cubicBezTo>
                  <a:pt x="120" y="57"/>
                  <a:pt x="120" y="57"/>
                  <a:pt x="120" y="57"/>
                </a:cubicBezTo>
                <a:cubicBezTo>
                  <a:pt x="120" y="26"/>
                  <a:pt x="95" y="0"/>
                  <a:pt x="63" y="0"/>
                </a:cubicBezTo>
                <a:close/>
              </a:path>
            </a:pathLst>
          </a:cu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23"/>
          <p:cNvSpPr/>
          <p:nvPr/>
        </p:nvSpPr>
        <p:spPr>
          <a:xfrm>
            <a:off x="5178425" y="4867275"/>
            <a:ext cx="412750" cy="601662"/>
          </a:xfrm>
          <a:custGeom>
            <a:avLst/>
            <a:gdLst/>
            <a:ahLst/>
            <a:cxnLst/>
            <a:rect l="l" t="t" r="r" b="b"/>
            <a:pathLst>
              <a:path w="94" h="137" extrusionOk="0">
                <a:moveTo>
                  <a:pt x="94" y="91"/>
                </a:moveTo>
                <a:cubicBezTo>
                  <a:pt x="94" y="77"/>
                  <a:pt x="83" y="65"/>
                  <a:pt x="61" y="60"/>
                </a:cubicBezTo>
                <a:cubicBezTo>
                  <a:pt x="59" y="60"/>
                  <a:pt x="46" y="57"/>
                  <a:pt x="44" y="56"/>
                </a:cubicBezTo>
                <a:cubicBezTo>
                  <a:pt x="27" y="52"/>
                  <a:pt x="22" y="49"/>
                  <a:pt x="22" y="44"/>
                </a:cubicBezTo>
                <a:cubicBezTo>
                  <a:pt x="22" y="40"/>
                  <a:pt x="29" y="34"/>
                  <a:pt x="46" y="34"/>
                </a:cubicBezTo>
                <a:cubicBezTo>
                  <a:pt x="58" y="34"/>
                  <a:pt x="70" y="43"/>
                  <a:pt x="70" y="43"/>
                </a:cubicBezTo>
                <a:cubicBezTo>
                  <a:pt x="75" y="46"/>
                  <a:pt x="78" y="46"/>
                  <a:pt x="82" y="42"/>
                </a:cubicBezTo>
                <a:cubicBezTo>
                  <a:pt x="82" y="42"/>
                  <a:pt x="87" y="38"/>
                  <a:pt x="87" y="34"/>
                </a:cubicBezTo>
                <a:cubicBezTo>
                  <a:pt x="87" y="28"/>
                  <a:pt x="72" y="19"/>
                  <a:pt x="57" y="16"/>
                </a:cubicBezTo>
                <a:cubicBezTo>
                  <a:pt x="57" y="5"/>
                  <a:pt x="57" y="5"/>
                  <a:pt x="57" y="5"/>
                </a:cubicBezTo>
                <a:cubicBezTo>
                  <a:pt x="57" y="2"/>
                  <a:pt x="54" y="0"/>
                  <a:pt x="50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0" y="0"/>
                  <a:pt x="37" y="2"/>
                  <a:pt x="37" y="5"/>
                </a:cubicBezTo>
                <a:cubicBezTo>
                  <a:pt x="37" y="15"/>
                  <a:pt x="37" y="15"/>
                  <a:pt x="37" y="15"/>
                </a:cubicBezTo>
                <a:cubicBezTo>
                  <a:pt x="13" y="17"/>
                  <a:pt x="0" y="30"/>
                  <a:pt x="0" y="45"/>
                </a:cubicBezTo>
                <a:cubicBezTo>
                  <a:pt x="0" y="63"/>
                  <a:pt x="17" y="70"/>
                  <a:pt x="35" y="74"/>
                </a:cubicBezTo>
                <a:cubicBezTo>
                  <a:pt x="38" y="75"/>
                  <a:pt x="52" y="79"/>
                  <a:pt x="55" y="79"/>
                </a:cubicBezTo>
                <a:cubicBezTo>
                  <a:pt x="68" y="83"/>
                  <a:pt x="71" y="88"/>
                  <a:pt x="71" y="91"/>
                </a:cubicBezTo>
                <a:cubicBezTo>
                  <a:pt x="71" y="97"/>
                  <a:pt x="65" y="102"/>
                  <a:pt x="48" y="102"/>
                </a:cubicBezTo>
                <a:cubicBezTo>
                  <a:pt x="36" y="102"/>
                  <a:pt x="19" y="92"/>
                  <a:pt x="19" y="92"/>
                </a:cubicBezTo>
                <a:cubicBezTo>
                  <a:pt x="15" y="89"/>
                  <a:pt x="10" y="90"/>
                  <a:pt x="7" y="95"/>
                </a:cubicBezTo>
                <a:cubicBezTo>
                  <a:pt x="7" y="95"/>
                  <a:pt x="3" y="98"/>
                  <a:pt x="3" y="103"/>
                </a:cubicBezTo>
                <a:cubicBezTo>
                  <a:pt x="3" y="109"/>
                  <a:pt x="21" y="118"/>
                  <a:pt x="37" y="121"/>
                </a:cubicBezTo>
                <a:cubicBezTo>
                  <a:pt x="37" y="132"/>
                  <a:pt x="37" y="132"/>
                  <a:pt x="37" y="132"/>
                </a:cubicBezTo>
                <a:cubicBezTo>
                  <a:pt x="37" y="135"/>
                  <a:pt x="40" y="137"/>
                  <a:pt x="43" y="137"/>
                </a:cubicBezTo>
                <a:cubicBezTo>
                  <a:pt x="50" y="137"/>
                  <a:pt x="50" y="137"/>
                  <a:pt x="50" y="137"/>
                </a:cubicBezTo>
                <a:cubicBezTo>
                  <a:pt x="54" y="137"/>
                  <a:pt x="57" y="135"/>
                  <a:pt x="57" y="132"/>
                </a:cubicBezTo>
                <a:cubicBezTo>
                  <a:pt x="57" y="121"/>
                  <a:pt x="57" y="121"/>
                  <a:pt x="57" y="121"/>
                </a:cubicBezTo>
                <a:cubicBezTo>
                  <a:pt x="82" y="119"/>
                  <a:pt x="94" y="105"/>
                  <a:pt x="94" y="91"/>
                </a:cubicBezTo>
                <a:close/>
              </a:path>
            </a:pathLst>
          </a:cu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23"/>
          <p:cNvSpPr/>
          <p:nvPr/>
        </p:nvSpPr>
        <p:spPr>
          <a:xfrm>
            <a:off x="4064000" y="2451100"/>
            <a:ext cx="530225" cy="527050"/>
          </a:xfrm>
          <a:custGeom>
            <a:avLst/>
            <a:gdLst/>
            <a:ahLst/>
            <a:cxnLst/>
            <a:rect l="l" t="t" r="r" b="b"/>
            <a:pathLst>
              <a:path w="121" h="120" extrusionOk="0">
                <a:moveTo>
                  <a:pt x="119" y="51"/>
                </a:moveTo>
                <a:cubicBezTo>
                  <a:pt x="103" y="49"/>
                  <a:pt x="103" y="49"/>
                  <a:pt x="103" y="49"/>
                </a:cubicBezTo>
                <a:cubicBezTo>
                  <a:pt x="102" y="45"/>
                  <a:pt x="101" y="41"/>
                  <a:pt x="99" y="37"/>
                </a:cubicBezTo>
                <a:cubicBezTo>
                  <a:pt x="108" y="25"/>
                  <a:pt x="108" y="25"/>
                  <a:pt x="108" y="25"/>
                </a:cubicBezTo>
                <a:cubicBezTo>
                  <a:pt x="108" y="24"/>
                  <a:pt x="108" y="23"/>
                  <a:pt x="107" y="22"/>
                </a:cubicBezTo>
                <a:cubicBezTo>
                  <a:pt x="99" y="13"/>
                  <a:pt x="99" y="13"/>
                  <a:pt x="99" y="13"/>
                </a:cubicBezTo>
                <a:cubicBezTo>
                  <a:pt x="98" y="12"/>
                  <a:pt x="96" y="12"/>
                  <a:pt x="95" y="13"/>
                </a:cubicBezTo>
                <a:cubicBezTo>
                  <a:pt x="83" y="22"/>
                  <a:pt x="83" y="22"/>
                  <a:pt x="83" y="22"/>
                </a:cubicBezTo>
                <a:cubicBezTo>
                  <a:pt x="79" y="20"/>
                  <a:pt x="76" y="18"/>
                  <a:pt x="71" y="17"/>
                </a:cubicBezTo>
                <a:cubicBezTo>
                  <a:pt x="69" y="2"/>
                  <a:pt x="69" y="2"/>
                  <a:pt x="69" y="2"/>
                </a:cubicBezTo>
                <a:cubicBezTo>
                  <a:pt x="69" y="1"/>
                  <a:pt x="68" y="0"/>
                  <a:pt x="67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3" y="0"/>
                  <a:pt x="52" y="1"/>
                  <a:pt x="52" y="2"/>
                </a:cubicBezTo>
                <a:cubicBezTo>
                  <a:pt x="49" y="17"/>
                  <a:pt x="49" y="17"/>
                  <a:pt x="49" y="17"/>
                </a:cubicBezTo>
                <a:cubicBezTo>
                  <a:pt x="45" y="18"/>
                  <a:pt x="41" y="20"/>
                  <a:pt x="38" y="22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2"/>
                  <a:pt x="23" y="12"/>
                  <a:pt x="22" y="13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3"/>
                  <a:pt x="12" y="24"/>
                  <a:pt x="13" y="25"/>
                </a:cubicBezTo>
                <a:cubicBezTo>
                  <a:pt x="22" y="37"/>
                  <a:pt x="22" y="37"/>
                  <a:pt x="22" y="37"/>
                </a:cubicBezTo>
                <a:cubicBezTo>
                  <a:pt x="20" y="41"/>
                  <a:pt x="18" y="45"/>
                  <a:pt x="17" y="49"/>
                </a:cubicBezTo>
                <a:cubicBezTo>
                  <a:pt x="2" y="51"/>
                  <a:pt x="2" y="51"/>
                  <a:pt x="2" y="51"/>
                </a:cubicBezTo>
                <a:cubicBezTo>
                  <a:pt x="1" y="51"/>
                  <a:pt x="0" y="53"/>
                  <a:pt x="0" y="54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67"/>
                  <a:pt x="1" y="69"/>
                  <a:pt x="2" y="69"/>
                </a:cubicBezTo>
                <a:cubicBezTo>
                  <a:pt x="17" y="71"/>
                  <a:pt x="17" y="71"/>
                  <a:pt x="17" y="71"/>
                </a:cubicBezTo>
                <a:cubicBezTo>
                  <a:pt x="18" y="75"/>
                  <a:pt x="20" y="79"/>
                  <a:pt x="22" y="83"/>
                </a:cubicBezTo>
                <a:cubicBezTo>
                  <a:pt x="13" y="95"/>
                  <a:pt x="13" y="95"/>
                  <a:pt x="13" y="95"/>
                </a:cubicBezTo>
                <a:cubicBezTo>
                  <a:pt x="12" y="96"/>
                  <a:pt x="13" y="97"/>
                  <a:pt x="13" y="98"/>
                </a:cubicBezTo>
                <a:cubicBezTo>
                  <a:pt x="22" y="107"/>
                  <a:pt x="22" y="107"/>
                  <a:pt x="22" y="107"/>
                </a:cubicBezTo>
                <a:cubicBezTo>
                  <a:pt x="23" y="108"/>
                  <a:pt x="25" y="108"/>
                  <a:pt x="25" y="107"/>
                </a:cubicBezTo>
                <a:cubicBezTo>
                  <a:pt x="38" y="98"/>
                  <a:pt x="38" y="98"/>
                  <a:pt x="38" y="98"/>
                </a:cubicBezTo>
                <a:cubicBezTo>
                  <a:pt x="41" y="100"/>
                  <a:pt x="45" y="102"/>
                  <a:pt x="49" y="103"/>
                </a:cubicBezTo>
                <a:cubicBezTo>
                  <a:pt x="52" y="118"/>
                  <a:pt x="52" y="118"/>
                  <a:pt x="52" y="118"/>
                </a:cubicBezTo>
                <a:cubicBezTo>
                  <a:pt x="52" y="119"/>
                  <a:pt x="53" y="120"/>
                  <a:pt x="54" y="120"/>
                </a:cubicBezTo>
                <a:cubicBezTo>
                  <a:pt x="67" y="120"/>
                  <a:pt x="67" y="120"/>
                  <a:pt x="67" y="120"/>
                </a:cubicBezTo>
                <a:cubicBezTo>
                  <a:pt x="68" y="120"/>
                  <a:pt x="69" y="119"/>
                  <a:pt x="69" y="118"/>
                </a:cubicBezTo>
                <a:cubicBezTo>
                  <a:pt x="71" y="103"/>
                  <a:pt x="71" y="103"/>
                  <a:pt x="71" y="103"/>
                </a:cubicBezTo>
                <a:cubicBezTo>
                  <a:pt x="76" y="102"/>
                  <a:pt x="79" y="100"/>
                  <a:pt x="83" y="98"/>
                </a:cubicBezTo>
                <a:cubicBezTo>
                  <a:pt x="95" y="107"/>
                  <a:pt x="95" y="107"/>
                  <a:pt x="95" y="107"/>
                </a:cubicBezTo>
                <a:cubicBezTo>
                  <a:pt x="96" y="108"/>
                  <a:pt x="98" y="108"/>
                  <a:pt x="99" y="107"/>
                </a:cubicBezTo>
                <a:cubicBezTo>
                  <a:pt x="107" y="98"/>
                  <a:pt x="107" y="98"/>
                  <a:pt x="107" y="98"/>
                </a:cubicBezTo>
                <a:cubicBezTo>
                  <a:pt x="108" y="97"/>
                  <a:pt x="108" y="96"/>
                  <a:pt x="108" y="95"/>
                </a:cubicBezTo>
                <a:cubicBezTo>
                  <a:pt x="99" y="83"/>
                  <a:pt x="99" y="83"/>
                  <a:pt x="99" y="83"/>
                </a:cubicBezTo>
                <a:cubicBezTo>
                  <a:pt x="101" y="79"/>
                  <a:pt x="102" y="75"/>
                  <a:pt x="103" y="71"/>
                </a:cubicBezTo>
                <a:cubicBezTo>
                  <a:pt x="119" y="69"/>
                  <a:pt x="119" y="69"/>
                  <a:pt x="119" y="69"/>
                </a:cubicBezTo>
                <a:cubicBezTo>
                  <a:pt x="120" y="69"/>
                  <a:pt x="121" y="67"/>
                  <a:pt x="121" y="66"/>
                </a:cubicBezTo>
                <a:cubicBezTo>
                  <a:pt x="121" y="54"/>
                  <a:pt x="121" y="54"/>
                  <a:pt x="121" y="54"/>
                </a:cubicBezTo>
                <a:cubicBezTo>
                  <a:pt x="121" y="53"/>
                  <a:pt x="120" y="51"/>
                  <a:pt x="119" y="51"/>
                </a:cubicBezTo>
                <a:close/>
                <a:moveTo>
                  <a:pt x="60" y="82"/>
                </a:moveTo>
                <a:cubicBezTo>
                  <a:pt x="48" y="82"/>
                  <a:pt x="38" y="72"/>
                  <a:pt x="38" y="60"/>
                </a:cubicBezTo>
                <a:cubicBezTo>
                  <a:pt x="38" y="48"/>
                  <a:pt x="48" y="38"/>
                  <a:pt x="60" y="38"/>
                </a:cubicBezTo>
                <a:cubicBezTo>
                  <a:pt x="73" y="38"/>
                  <a:pt x="83" y="48"/>
                  <a:pt x="83" y="60"/>
                </a:cubicBezTo>
                <a:cubicBezTo>
                  <a:pt x="83" y="72"/>
                  <a:pt x="73" y="82"/>
                  <a:pt x="60" y="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23"/>
          <p:cNvSpPr txBox="1"/>
          <p:nvPr/>
        </p:nvSpPr>
        <p:spPr>
          <a:xfrm>
            <a:off x="1508125" y="5046662"/>
            <a:ext cx="998537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pen Sans SemiBold"/>
              <a:buNone/>
            </a:pPr>
            <a:r>
              <a:rPr lang="en-US" sz="18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PROJETO</a:t>
            </a:r>
            <a:endParaRPr sz="1800" dirty="0"/>
          </a:p>
        </p:txBody>
      </p:sp>
      <p:sp>
        <p:nvSpPr>
          <p:cNvPr id="397" name="Google Shape;397;p23"/>
          <p:cNvSpPr txBox="1"/>
          <p:nvPr/>
        </p:nvSpPr>
        <p:spPr>
          <a:xfrm>
            <a:off x="9680575" y="5075237"/>
            <a:ext cx="1023937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pen Sans SemiBold"/>
              <a:buNone/>
            </a:pPr>
            <a:r>
              <a:rPr lang="en-US" sz="18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SUCESSO</a:t>
            </a:r>
            <a:endParaRPr sz="1800" dirty="0"/>
          </a:p>
        </p:txBody>
      </p:sp>
      <p:sp>
        <p:nvSpPr>
          <p:cNvPr id="398" name="Google Shape;398;p23"/>
          <p:cNvSpPr txBox="1"/>
          <p:nvPr/>
        </p:nvSpPr>
        <p:spPr>
          <a:xfrm>
            <a:off x="9680575" y="3671887"/>
            <a:ext cx="1146175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pen Sans SemiBold"/>
              <a:buNone/>
            </a:pPr>
            <a:r>
              <a:rPr lang="en-US" sz="18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NEGOCIE</a:t>
            </a:r>
            <a:endParaRPr sz="1800" dirty="0"/>
          </a:p>
        </p:txBody>
      </p:sp>
      <p:sp>
        <p:nvSpPr>
          <p:cNvPr id="399" name="Google Shape;399;p23"/>
          <p:cNvSpPr txBox="1"/>
          <p:nvPr/>
        </p:nvSpPr>
        <p:spPr>
          <a:xfrm>
            <a:off x="1135062" y="3656012"/>
            <a:ext cx="139065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pen Sans SemiBold"/>
              <a:buNone/>
            </a:pPr>
            <a:r>
              <a:rPr lang="en-US" sz="18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TIME</a:t>
            </a:r>
            <a:endParaRPr sz="1800" dirty="0"/>
          </a:p>
        </p:txBody>
      </p:sp>
      <p:sp>
        <p:nvSpPr>
          <p:cNvPr id="400" name="Google Shape;400;p23"/>
          <p:cNvSpPr txBox="1"/>
          <p:nvPr/>
        </p:nvSpPr>
        <p:spPr>
          <a:xfrm>
            <a:off x="9680575" y="2244725"/>
            <a:ext cx="10414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pen Sans SemiBold"/>
              <a:buNone/>
            </a:pPr>
            <a:r>
              <a:rPr lang="en-US" sz="18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STARTUP</a:t>
            </a:r>
            <a:endParaRPr sz="1800" dirty="0"/>
          </a:p>
        </p:txBody>
      </p:sp>
      <p:sp>
        <p:nvSpPr>
          <p:cNvPr id="401" name="Google Shape;401;p23"/>
          <p:cNvSpPr txBox="1"/>
          <p:nvPr/>
        </p:nvSpPr>
        <p:spPr>
          <a:xfrm>
            <a:off x="938212" y="2233612"/>
            <a:ext cx="158115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pen Sans SemiBold"/>
              <a:buNone/>
            </a:pPr>
            <a:r>
              <a:rPr lang="en-US" sz="1800" b="1" i="0" u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BRAINSTORM</a:t>
            </a:r>
            <a:endParaRPr sz="1800"/>
          </a:p>
        </p:txBody>
      </p:sp>
      <p:sp>
        <p:nvSpPr>
          <p:cNvPr id="402" name="Google Shape;402;p23"/>
          <p:cNvSpPr txBox="1"/>
          <p:nvPr/>
        </p:nvSpPr>
        <p:spPr>
          <a:xfrm>
            <a:off x="9680575" y="819150"/>
            <a:ext cx="1265237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pen Sans SemiBold"/>
              <a:buNone/>
            </a:pPr>
            <a:r>
              <a:rPr lang="en-US" sz="18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PLANO</a:t>
            </a:r>
            <a:endParaRPr sz="1800" dirty="0"/>
          </a:p>
        </p:txBody>
      </p:sp>
      <p:sp>
        <p:nvSpPr>
          <p:cNvPr id="403" name="Google Shape;403;p23"/>
          <p:cNvSpPr txBox="1"/>
          <p:nvPr/>
        </p:nvSpPr>
        <p:spPr>
          <a:xfrm>
            <a:off x="9582150" y="1127125"/>
            <a:ext cx="1939925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404" name="Google Shape;404;p23"/>
          <p:cNvSpPr txBox="1"/>
          <p:nvPr/>
        </p:nvSpPr>
        <p:spPr>
          <a:xfrm>
            <a:off x="9582150" y="2568575"/>
            <a:ext cx="1939925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405" name="Google Shape;405;p23"/>
          <p:cNvSpPr txBox="1"/>
          <p:nvPr/>
        </p:nvSpPr>
        <p:spPr>
          <a:xfrm>
            <a:off x="9582150" y="3975100"/>
            <a:ext cx="1939925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406" name="Google Shape;406;p23"/>
          <p:cNvSpPr txBox="1"/>
          <p:nvPr/>
        </p:nvSpPr>
        <p:spPr>
          <a:xfrm>
            <a:off x="9582150" y="5365750"/>
            <a:ext cx="1939925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407" name="Google Shape;407;p23"/>
          <p:cNvSpPr txBox="1"/>
          <p:nvPr/>
        </p:nvSpPr>
        <p:spPr>
          <a:xfrm>
            <a:off x="650875" y="1076325"/>
            <a:ext cx="1939925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408" name="Google Shape;408;p23"/>
          <p:cNvSpPr txBox="1"/>
          <p:nvPr/>
        </p:nvSpPr>
        <p:spPr>
          <a:xfrm>
            <a:off x="650875" y="2517775"/>
            <a:ext cx="1939925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409" name="Google Shape;409;p23"/>
          <p:cNvSpPr txBox="1"/>
          <p:nvPr/>
        </p:nvSpPr>
        <p:spPr>
          <a:xfrm>
            <a:off x="650875" y="3924300"/>
            <a:ext cx="1939925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410" name="Google Shape;410;p23"/>
          <p:cNvSpPr txBox="1"/>
          <p:nvPr/>
        </p:nvSpPr>
        <p:spPr>
          <a:xfrm>
            <a:off x="650875" y="5313362"/>
            <a:ext cx="1939925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411" name="Google Shape;411;p23"/>
          <p:cNvSpPr txBox="1"/>
          <p:nvPr/>
        </p:nvSpPr>
        <p:spPr>
          <a:xfrm>
            <a:off x="1860550" y="765175"/>
            <a:ext cx="627062" cy="293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pen Sans SemiBold"/>
              <a:buNone/>
            </a:pPr>
            <a:r>
              <a:rPr lang="en-US" sz="18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IDEIA</a:t>
            </a:r>
            <a:endParaRPr sz="1800" dirty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0" name="Google Shape;8580;p139"/>
          <p:cNvSpPr/>
          <p:nvPr/>
        </p:nvSpPr>
        <p:spPr>
          <a:xfrm>
            <a:off x="6350" y="1587"/>
            <a:ext cx="12185650" cy="686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81" name="Google Shape;8581;p139"/>
          <p:cNvSpPr txBox="1"/>
          <p:nvPr/>
        </p:nvSpPr>
        <p:spPr>
          <a:xfrm>
            <a:off x="6350" y="1587"/>
            <a:ext cx="12176125" cy="6861175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82" name="Google Shape;8582;p139"/>
          <p:cNvSpPr/>
          <p:nvPr/>
        </p:nvSpPr>
        <p:spPr>
          <a:xfrm>
            <a:off x="644525" y="2736850"/>
            <a:ext cx="1377950" cy="1390650"/>
          </a:xfrm>
          <a:prstGeom prst="ellipse">
            <a:avLst/>
          </a:prstGeom>
          <a:solidFill>
            <a:srgbClr val="BCBA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83" name="Google Shape;8583;p139"/>
          <p:cNvSpPr/>
          <p:nvPr/>
        </p:nvSpPr>
        <p:spPr>
          <a:xfrm>
            <a:off x="2232025" y="2736850"/>
            <a:ext cx="1379537" cy="1390650"/>
          </a:xfrm>
          <a:prstGeom prst="ellipse">
            <a:avLst/>
          </a:prstGeom>
          <a:solidFill>
            <a:srgbClr val="BCBA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84" name="Google Shape;8584;p139"/>
          <p:cNvSpPr/>
          <p:nvPr/>
        </p:nvSpPr>
        <p:spPr>
          <a:xfrm>
            <a:off x="3821112" y="2736850"/>
            <a:ext cx="1379537" cy="1390650"/>
          </a:xfrm>
          <a:prstGeom prst="ellipse">
            <a:avLst/>
          </a:prstGeom>
          <a:solidFill>
            <a:srgbClr val="BCBA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85" name="Google Shape;8585;p139"/>
          <p:cNvSpPr/>
          <p:nvPr/>
        </p:nvSpPr>
        <p:spPr>
          <a:xfrm>
            <a:off x="5400675" y="2736850"/>
            <a:ext cx="1387475" cy="1390650"/>
          </a:xfrm>
          <a:prstGeom prst="ellipse">
            <a:avLst/>
          </a:prstGeom>
          <a:solidFill>
            <a:srgbClr val="BCBA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86" name="Google Shape;8586;p139"/>
          <p:cNvSpPr/>
          <p:nvPr/>
        </p:nvSpPr>
        <p:spPr>
          <a:xfrm>
            <a:off x="6988175" y="2736850"/>
            <a:ext cx="1379537" cy="1390650"/>
          </a:xfrm>
          <a:prstGeom prst="ellipse">
            <a:avLst/>
          </a:prstGeom>
          <a:solidFill>
            <a:srgbClr val="BCBA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87" name="Google Shape;8587;p139"/>
          <p:cNvSpPr/>
          <p:nvPr/>
        </p:nvSpPr>
        <p:spPr>
          <a:xfrm>
            <a:off x="8577262" y="2736850"/>
            <a:ext cx="1379537" cy="1390650"/>
          </a:xfrm>
          <a:prstGeom prst="ellipse">
            <a:avLst/>
          </a:prstGeom>
          <a:solidFill>
            <a:srgbClr val="BCBA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88" name="Google Shape;8588;p139"/>
          <p:cNvSpPr/>
          <p:nvPr/>
        </p:nvSpPr>
        <p:spPr>
          <a:xfrm>
            <a:off x="10166350" y="2736850"/>
            <a:ext cx="1377950" cy="1390650"/>
          </a:xfrm>
          <a:prstGeom prst="ellipse">
            <a:avLst/>
          </a:prstGeom>
          <a:solidFill>
            <a:srgbClr val="BCBA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89" name="Google Shape;8589;p139"/>
          <p:cNvSpPr/>
          <p:nvPr/>
        </p:nvSpPr>
        <p:spPr>
          <a:xfrm>
            <a:off x="520700" y="2622550"/>
            <a:ext cx="1625600" cy="809625"/>
          </a:xfrm>
          <a:custGeom>
            <a:avLst/>
            <a:gdLst/>
            <a:ahLst/>
            <a:cxnLst/>
            <a:rect l="l" t="t" r="r" b="b"/>
            <a:pathLst>
              <a:path w="171" h="85" extrusionOk="0">
                <a:moveTo>
                  <a:pt x="171" y="85"/>
                </a:moveTo>
                <a:cubicBezTo>
                  <a:pt x="167" y="85"/>
                  <a:pt x="167" y="85"/>
                  <a:pt x="167" y="85"/>
                </a:cubicBezTo>
                <a:cubicBezTo>
                  <a:pt x="167" y="40"/>
                  <a:pt x="130" y="4"/>
                  <a:pt x="85" y="4"/>
                </a:cubicBezTo>
                <a:cubicBezTo>
                  <a:pt x="40" y="4"/>
                  <a:pt x="4" y="40"/>
                  <a:pt x="4" y="85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38"/>
                  <a:pt x="38" y="0"/>
                  <a:pt x="85" y="0"/>
                </a:cubicBezTo>
                <a:cubicBezTo>
                  <a:pt x="132" y="0"/>
                  <a:pt x="171" y="38"/>
                  <a:pt x="171" y="85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90" name="Google Shape;8590;p139"/>
          <p:cNvSpPr/>
          <p:nvPr/>
        </p:nvSpPr>
        <p:spPr>
          <a:xfrm>
            <a:off x="2108200" y="3432175"/>
            <a:ext cx="1627187" cy="809625"/>
          </a:xfrm>
          <a:custGeom>
            <a:avLst/>
            <a:gdLst/>
            <a:ahLst/>
            <a:cxnLst/>
            <a:rect l="l" t="t" r="r" b="b"/>
            <a:pathLst>
              <a:path w="171" h="85" extrusionOk="0">
                <a:moveTo>
                  <a:pt x="85" y="85"/>
                </a:moveTo>
                <a:cubicBezTo>
                  <a:pt x="38" y="85"/>
                  <a:pt x="0" y="47"/>
                  <a:pt x="0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45"/>
                  <a:pt x="40" y="81"/>
                  <a:pt x="85" y="81"/>
                </a:cubicBezTo>
                <a:cubicBezTo>
                  <a:pt x="130" y="81"/>
                  <a:pt x="167" y="45"/>
                  <a:pt x="167" y="0"/>
                </a:cubicBezTo>
                <a:cubicBezTo>
                  <a:pt x="171" y="0"/>
                  <a:pt x="171" y="0"/>
                  <a:pt x="171" y="0"/>
                </a:cubicBezTo>
                <a:cubicBezTo>
                  <a:pt x="171" y="47"/>
                  <a:pt x="132" y="85"/>
                  <a:pt x="85" y="85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91" name="Google Shape;8591;p139"/>
          <p:cNvSpPr/>
          <p:nvPr/>
        </p:nvSpPr>
        <p:spPr>
          <a:xfrm>
            <a:off x="3697287" y="2622550"/>
            <a:ext cx="1627187" cy="809625"/>
          </a:xfrm>
          <a:custGeom>
            <a:avLst/>
            <a:gdLst/>
            <a:ahLst/>
            <a:cxnLst/>
            <a:rect l="l" t="t" r="r" b="b"/>
            <a:pathLst>
              <a:path w="171" h="85" extrusionOk="0">
                <a:moveTo>
                  <a:pt x="171" y="85"/>
                </a:moveTo>
                <a:cubicBezTo>
                  <a:pt x="167" y="85"/>
                  <a:pt x="167" y="85"/>
                  <a:pt x="167" y="85"/>
                </a:cubicBezTo>
                <a:cubicBezTo>
                  <a:pt x="167" y="40"/>
                  <a:pt x="130" y="4"/>
                  <a:pt x="85" y="4"/>
                </a:cubicBezTo>
                <a:cubicBezTo>
                  <a:pt x="40" y="4"/>
                  <a:pt x="4" y="40"/>
                  <a:pt x="4" y="85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38"/>
                  <a:pt x="38" y="0"/>
                  <a:pt x="85" y="0"/>
                </a:cubicBezTo>
                <a:cubicBezTo>
                  <a:pt x="132" y="0"/>
                  <a:pt x="171" y="38"/>
                  <a:pt x="171" y="85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92" name="Google Shape;8592;p139"/>
          <p:cNvSpPr/>
          <p:nvPr/>
        </p:nvSpPr>
        <p:spPr>
          <a:xfrm>
            <a:off x="5286375" y="3432175"/>
            <a:ext cx="1616075" cy="809625"/>
          </a:xfrm>
          <a:custGeom>
            <a:avLst/>
            <a:gdLst/>
            <a:ahLst/>
            <a:cxnLst/>
            <a:rect l="l" t="t" r="r" b="b"/>
            <a:pathLst>
              <a:path w="170" h="85" extrusionOk="0">
                <a:moveTo>
                  <a:pt x="85" y="85"/>
                </a:moveTo>
                <a:cubicBezTo>
                  <a:pt x="38" y="85"/>
                  <a:pt x="0" y="47"/>
                  <a:pt x="0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45"/>
                  <a:pt x="40" y="81"/>
                  <a:pt x="85" y="81"/>
                </a:cubicBezTo>
                <a:cubicBezTo>
                  <a:pt x="130" y="81"/>
                  <a:pt x="166" y="45"/>
                  <a:pt x="166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170" y="47"/>
                  <a:pt x="132" y="85"/>
                  <a:pt x="85" y="85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93" name="Google Shape;8593;p139"/>
          <p:cNvSpPr/>
          <p:nvPr/>
        </p:nvSpPr>
        <p:spPr>
          <a:xfrm>
            <a:off x="6864350" y="2622550"/>
            <a:ext cx="1627187" cy="809625"/>
          </a:xfrm>
          <a:custGeom>
            <a:avLst/>
            <a:gdLst/>
            <a:ahLst/>
            <a:cxnLst/>
            <a:rect l="l" t="t" r="r" b="b"/>
            <a:pathLst>
              <a:path w="171" h="85" extrusionOk="0">
                <a:moveTo>
                  <a:pt x="171" y="85"/>
                </a:moveTo>
                <a:cubicBezTo>
                  <a:pt x="167" y="85"/>
                  <a:pt x="167" y="85"/>
                  <a:pt x="167" y="85"/>
                </a:cubicBezTo>
                <a:cubicBezTo>
                  <a:pt x="167" y="40"/>
                  <a:pt x="131" y="4"/>
                  <a:pt x="86" y="4"/>
                </a:cubicBezTo>
                <a:cubicBezTo>
                  <a:pt x="41" y="4"/>
                  <a:pt x="4" y="40"/>
                  <a:pt x="4" y="85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38"/>
                  <a:pt x="39" y="0"/>
                  <a:pt x="86" y="0"/>
                </a:cubicBezTo>
                <a:cubicBezTo>
                  <a:pt x="133" y="0"/>
                  <a:pt x="171" y="38"/>
                  <a:pt x="171" y="85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94" name="Google Shape;8594;p139"/>
          <p:cNvSpPr/>
          <p:nvPr/>
        </p:nvSpPr>
        <p:spPr>
          <a:xfrm>
            <a:off x="10042525" y="2622550"/>
            <a:ext cx="1625600" cy="809625"/>
          </a:xfrm>
          <a:custGeom>
            <a:avLst/>
            <a:gdLst/>
            <a:ahLst/>
            <a:cxnLst/>
            <a:rect l="l" t="t" r="r" b="b"/>
            <a:pathLst>
              <a:path w="171" h="85" extrusionOk="0">
                <a:moveTo>
                  <a:pt x="171" y="85"/>
                </a:moveTo>
                <a:cubicBezTo>
                  <a:pt x="167" y="85"/>
                  <a:pt x="167" y="85"/>
                  <a:pt x="167" y="85"/>
                </a:cubicBezTo>
                <a:cubicBezTo>
                  <a:pt x="167" y="40"/>
                  <a:pt x="131" y="4"/>
                  <a:pt x="86" y="4"/>
                </a:cubicBezTo>
                <a:cubicBezTo>
                  <a:pt x="41" y="4"/>
                  <a:pt x="4" y="40"/>
                  <a:pt x="4" y="85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38"/>
                  <a:pt x="39" y="0"/>
                  <a:pt x="86" y="0"/>
                </a:cubicBezTo>
                <a:cubicBezTo>
                  <a:pt x="133" y="0"/>
                  <a:pt x="171" y="38"/>
                  <a:pt x="171" y="85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95" name="Google Shape;8595;p139"/>
          <p:cNvSpPr/>
          <p:nvPr/>
        </p:nvSpPr>
        <p:spPr>
          <a:xfrm>
            <a:off x="8453437" y="3432175"/>
            <a:ext cx="1627187" cy="809625"/>
          </a:xfrm>
          <a:custGeom>
            <a:avLst/>
            <a:gdLst/>
            <a:ahLst/>
            <a:cxnLst/>
            <a:rect l="l" t="t" r="r" b="b"/>
            <a:pathLst>
              <a:path w="171" h="85" extrusionOk="0">
                <a:moveTo>
                  <a:pt x="86" y="85"/>
                </a:moveTo>
                <a:cubicBezTo>
                  <a:pt x="39" y="85"/>
                  <a:pt x="0" y="47"/>
                  <a:pt x="0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45"/>
                  <a:pt x="41" y="81"/>
                  <a:pt x="86" y="81"/>
                </a:cubicBezTo>
                <a:cubicBezTo>
                  <a:pt x="131" y="81"/>
                  <a:pt x="167" y="45"/>
                  <a:pt x="167" y="0"/>
                </a:cubicBezTo>
                <a:cubicBezTo>
                  <a:pt x="171" y="0"/>
                  <a:pt x="171" y="0"/>
                  <a:pt x="171" y="0"/>
                </a:cubicBezTo>
                <a:cubicBezTo>
                  <a:pt x="171" y="47"/>
                  <a:pt x="133" y="85"/>
                  <a:pt x="86" y="85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96" name="Google Shape;8596;p139"/>
          <p:cNvSpPr/>
          <p:nvPr/>
        </p:nvSpPr>
        <p:spPr>
          <a:xfrm>
            <a:off x="5799137" y="3136900"/>
            <a:ext cx="590550" cy="581025"/>
          </a:xfrm>
          <a:custGeom>
            <a:avLst/>
            <a:gdLst/>
            <a:ahLst/>
            <a:cxnLst/>
            <a:rect l="l" t="t" r="r" b="b"/>
            <a:pathLst>
              <a:path w="62" h="61" extrusionOk="0">
                <a:moveTo>
                  <a:pt x="34" y="61"/>
                </a:moveTo>
                <a:cubicBezTo>
                  <a:pt x="28" y="61"/>
                  <a:pt x="28" y="61"/>
                  <a:pt x="28" y="61"/>
                </a:cubicBezTo>
                <a:cubicBezTo>
                  <a:pt x="27" y="61"/>
                  <a:pt x="26" y="60"/>
                  <a:pt x="25" y="59"/>
                </a:cubicBezTo>
                <a:cubicBezTo>
                  <a:pt x="24" y="53"/>
                  <a:pt x="24" y="53"/>
                  <a:pt x="24" y="53"/>
                </a:cubicBezTo>
                <a:cubicBezTo>
                  <a:pt x="24" y="53"/>
                  <a:pt x="24" y="52"/>
                  <a:pt x="24" y="52"/>
                </a:cubicBezTo>
                <a:cubicBezTo>
                  <a:pt x="23" y="52"/>
                  <a:pt x="22" y="51"/>
                  <a:pt x="21" y="51"/>
                </a:cubicBezTo>
                <a:cubicBezTo>
                  <a:pt x="20" y="51"/>
                  <a:pt x="20" y="51"/>
                  <a:pt x="20" y="51"/>
                </a:cubicBezTo>
                <a:cubicBezTo>
                  <a:pt x="15" y="54"/>
                  <a:pt x="15" y="54"/>
                  <a:pt x="15" y="54"/>
                </a:cubicBezTo>
                <a:cubicBezTo>
                  <a:pt x="14" y="55"/>
                  <a:pt x="12" y="55"/>
                  <a:pt x="12" y="54"/>
                </a:cubicBezTo>
                <a:cubicBezTo>
                  <a:pt x="7" y="50"/>
                  <a:pt x="7" y="50"/>
                  <a:pt x="7" y="50"/>
                </a:cubicBezTo>
                <a:cubicBezTo>
                  <a:pt x="6" y="49"/>
                  <a:pt x="6" y="48"/>
                  <a:pt x="7" y="47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1"/>
                  <a:pt x="11" y="41"/>
                  <a:pt x="11" y="41"/>
                </a:cubicBezTo>
                <a:cubicBezTo>
                  <a:pt x="10" y="40"/>
                  <a:pt x="10" y="39"/>
                  <a:pt x="9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3" y="36"/>
                  <a:pt x="3" y="36"/>
                  <a:pt x="3" y="36"/>
                </a:cubicBezTo>
                <a:cubicBezTo>
                  <a:pt x="1" y="36"/>
                  <a:pt x="0" y="35"/>
                  <a:pt x="0" y="3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6"/>
                  <a:pt x="1" y="25"/>
                  <a:pt x="3" y="25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24"/>
                  <a:pt x="9" y="24"/>
                  <a:pt x="9" y="23"/>
                </a:cubicBezTo>
                <a:cubicBezTo>
                  <a:pt x="10" y="22"/>
                  <a:pt x="10" y="21"/>
                  <a:pt x="11" y="20"/>
                </a:cubicBezTo>
                <a:cubicBezTo>
                  <a:pt x="11" y="20"/>
                  <a:pt x="11" y="20"/>
                  <a:pt x="11" y="19"/>
                </a:cubicBezTo>
                <a:cubicBezTo>
                  <a:pt x="7" y="14"/>
                  <a:pt x="7" y="14"/>
                  <a:pt x="7" y="14"/>
                </a:cubicBezTo>
                <a:cubicBezTo>
                  <a:pt x="6" y="13"/>
                  <a:pt x="6" y="12"/>
                  <a:pt x="7" y="11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6"/>
                  <a:pt x="14" y="6"/>
                  <a:pt x="15" y="7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1" y="10"/>
                </a:cubicBezTo>
                <a:cubicBezTo>
                  <a:pt x="22" y="10"/>
                  <a:pt x="23" y="9"/>
                  <a:pt x="24" y="9"/>
                </a:cubicBezTo>
                <a:cubicBezTo>
                  <a:pt x="24" y="9"/>
                  <a:pt x="24" y="8"/>
                  <a:pt x="24" y="8"/>
                </a:cubicBezTo>
                <a:cubicBezTo>
                  <a:pt x="25" y="2"/>
                  <a:pt x="25" y="2"/>
                  <a:pt x="25" y="2"/>
                </a:cubicBezTo>
                <a:cubicBezTo>
                  <a:pt x="26" y="1"/>
                  <a:pt x="27" y="0"/>
                  <a:pt x="28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5" y="0"/>
                  <a:pt x="36" y="1"/>
                  <a:pt x="37" y="2"/>
                </a:cubicBezTo>
                <a:cubicBezTo>
                  <a:pt x="38" y="8"/>
                  <a:pt x="38" y="8"/>
                  <a:pt x="38" y="8"/>
                </a:cubicBezTo>
                <a:cubicBezTo>
                  <a:pt x="38" y="8"/>
                  <a:pt x="38" y="9"/>
                  <a:pt x="38" y="9"/>
                </a:cubicBezTo>
                <a:cubicBezTo>
                  <a:pt x="39" y="9"/>
                  <a:pt x="40" y="10"/>
                  <a:pt x="41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7" y="7"/>
                  <a:pt x="47" y="7"/>
                  <a:pt x="47" y="7"/>
                </a:cubicBezTo>
                <a:cubicBezTo>
                  <a:pt x="48" y="6"/>
                  <a:pt x="50" y="6"/>
                  <a:pt x="50" y="7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2"/>
                  <a:pt x="56" y="13"/>
                  <a:pt x="55" y="14"/>
                </a:cubicBezTo>
                <a:cubicBezTo>
                  <a:pt x="51" y="19"/>
                  <a:pt x="51" y="19"/>
                  <a:pt x="51" y="19"/>
                </a:cubicBezTo>
                <a:cubicBezTo>
                  <a:pt x="51" y="20"/>
                  <a:pt x="51" y="20"/>
                  <a:pt x="51" y="20"/>
                </a:cubicBezTo>
                <a:cubicBezTo>
                  <a:pt x="52" y="21"/>
                  <a:pt x="52" y="22"/>
                  <a:pt x="53" y="23"/>
                </a:cubicBezTo>
                <a:cubicBezTo>
                  <a:pt x="53" y="24"/>
                  <a:pt x="53" y="24"/>
                  <a:pt x="53" y="24"/>
                </a:cubicBezTo>
                <a:cubicBezTo>
                  <a:pt x="59" y="25"/>
                  <a:pt x="59" y="25"/>
                  <a:pt x="59" y="25"/>
                </a:cubicBezTo>
                <a:cubicBezTo>
                  <a:pt x="59" y="25"/>
                  <a:pt x="59" y="25"/>
                  <a:pt x="59" y="25"/>
                </a:cubicBezTo>
                <a:cubicBezTo>
                  <a:pt x="61" y="25"/>
                  <a:pt x="62" y="26"/>
                  <a:pt x="62" y="28"/>
                </a:cubicBezTo>
                <a:cubicBezTo>
                  <a:pt x="62" y="33"/>
                  <a:pt x="62" y="33"/>
                  <a:pt x="62" y="33"/>
                </a:cubicBezTo>
                <a:cubicBezTo>
                  <a:pt x="62" y="35"/>
                  <a:pt x="61" y="36"/>
                  <a:pt x="59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8"/>
                </a:cubicBezTo>
                <a:cubicBezTo>
                  <a:pt x="52" y="39"/>
                  <a:pt x="52" y="40"/>
                  <a:pt x="51" y="41"/>
                </a:cubicBezTo>
                <a:cubicBezTo>
                  <a:pt x="51" y="41"/>
                  <a:pt x="51" y="41"/>
                  <a:pt x="51" y="42"/>
                </a:cubicBezTo>
                <a:cubicBezTo>
                  <a:pt x="55" y="47"/>
                  <a:pt x="55" y="47"/>
                  <a:pt x="55" y="47"/>
                </a:cubicBezTo>
                <a:cubicBezTo>
                  <a:pt x="56" y="48"/>
                  <a:pt x="56" y="49"/>
                  <a:pt x="55" y="50"/>
                </a:cubicBezTo>
                <a:cubicBezTo>
                  <a:pt x="50" y="54"/>
                  <a:pt x="50" y="54"/>
                  <a:pt x="50" y="54"/>
                </a:cubicBezTo>
                <a:cubicBezTo>
                  <a:pt x="50" y="55"/>
                  <a:pt x="48" y="55"/>
                  <a:pt x="47" y="54"/>
                </a:cubicBezTo>
                <a:cubicBezTo>
                  <a:pt x="42" y="51"/>
                  <a:pt x="42" y="51"/>
                  <a:pt x="42" y="51"/>
                </a:cubicBezTo>
                <a:cubicBezTo>
                  <a:pt x="42" y="51"/>
                  <a:pt x="42" y="51"/>
                  <a:pt x="41" y="51"/>
                </a:cubicBezTo>
                <a:cubicBezTo>
                  <a:pt x="40" y="51"/>
                  <a:pt x="39" y="52"/>
                  <a:pt x="38" y="52"/>
                </a:cubicBezTo>
                <a:cubicBezTo>
                  <a:pt x="38" y="52"/>
                  <a:pt x="38" y="53"/>
                  <a:pt x="38" y="53"/>
                </a:cubicBezTo>
                <a:cubicBezTo>
                  <a:pt x="37" y="59"/>
                  <a:pt x="37" y="59"/>
                  <a:pt x="37" y="59"/>
                </a:cubicBezTo>
                <a:cubicBezTo>
                  <a:pt x="36" y="60"/>
                  <a:pt x="35" y="61"/>
                  <a:pt x="34" y="61"/>
                </a:cubicBezTo>
                <a:close/>
                <a:moveTo>
                  <a:pt x="28" y="58"/>
                </a:moveTo>
                <a:cubicBezTo>
                  <a:pt x="34" y="58"/>
                  <a:pt x="34" y="58"/>
                  <a:pt x="34" y="58"/>
                </a:cubicBezTo>
                <a:cubicBezTo>
                  <a:pt x="35" y="52"/>
                  <a:pt x="35" y="52"/>
                  <a:pt x="35" y="52"/>
                </a:cubicBezTo>
                <a:cubicBezTo>
                  <a:pt x="35" y="51"/>
                  <a:pt x="36" y="50"/>
                  <a:pt x="37" y="50"/>
                </a:cubicBezTo>
                <a:cubicBezTo>
                  <a:pt x="38" y="49"/>
                  <a:pt x="39" y="49"/>
                  <a:pt x="40" y="48"/>
                </a:cubicBezTo>
                <a:cubicBezTo>
                  <a:pt x="41" y="48"/>
                  <a:pt x="43" y="48"/>
                  <a:pt x="44" y="49"/>
                </a:cubicBezTo>
                <a:cubicBezTo>
                  <a:pt x="49" y="52"/>
                  <a:pt x="49" y="52"/>
                  <a:pt x="49" y="52"/>
                </a:cubicBezTo>
                <a:cubicBezTo>
                  <a:pt x="53" y="48"/>
                  <a:pt x="53" y="48"/>
                  <a:pt x="53" y="48"/>
                </a:cubicBezTo>
                <a:cubicBezTo>
                  <a:pt x="49" y="43"/>
                  <a:pt x="49" y="43"/>
                  <a:pt x="49" y="43"/>
                </a:cubicBezTo>
                <a:cubicBezTo>
                  <a:pt x="48" y="42"/>
                  <a:pt x="48" y="41"/>
                  <a:pt x="49" y="40"/>
                </a:cubicBezTo>
                <a:cubicBezTo>
                  <a:pt x="49" y="39"/>
                  <a:pt x="50" y="38"/>
                  <a:pt x="50" y="37"/>
                </a:cubicBezTo>
                <a:cubicBezTo>
                  <a:pt x="51" y="35"/>
                  <a:pt x="52" y="34"/>
                  <a:pt x="53" y="34"/>
                </a:cubicBezTo>
                <a:cubicBezTo>
                  <a:pt x="59" y="33"/>
                  <a:pt x="59" y="33"/>
                  <a:pt x="59" y="33"/>
                </a:cubicBezTo>
                <a:cubicBezTo>
                  <a:pt x="59" y="28"/>
                  <a:pt x="59" y="28"/>
                  <a:pt x="59" y="28"/>
                </a:cubicBezTo>
                <a:cubicBezTo>
                  <a:pt x="53" y="27"/>
                  <a:pt x="53" y="27"/>
                  <a:pt x="53" y="27"/>
                </a:cubicBezTo>
                <a:cubicBezTo>
                  <a:pt x="52" y="27"/>
                  <a:pt x="51" y="26"/>
                  <a:pt x="50" y="24"/>
                </a:cubicBezTo>
                <a:cubicBezTo>
                  <a:pt x="50" y="23"/>
                  <a:pt x="49" y="22"/>
                  <a:pt x="49" y="21"/>
                </a:cubicBezTo>
                <a:cubicBezTo>
                  <a:pt x="48" y="20"/>
                  <a:pt x="48" y="19"/>
                  <a:pt x="49" y="18"/>
                </a:cubicBezTo>
                <a:cubicBezTo>
                  <a:pt x="53" y="13"/>
                  <a:pt x="53" y="13"/>
                  <a:pt x="53" y="13"/>
                </a:cubicBezTo>
                <a:cubicBezTo>
                  <a:pt x="49" y="9"/>
                  <a:pt x="49" y="9"/>
                  <a:pt x="49" y="9"/>
                </a:cubicBezTo>
                <a:cubicBezTo>
                  <a:pt x="44" y="12"/>
                  <a:pt x="44" y="12"/>
                  <a:pt x="44" y="12"/>
                </a:cubicBezTo>
                <a:cubicBezTo>
                  <a:pt x="43" y="13"/>
                  <a:pt x="41" y="13"/>
                  <a:pt x="40" y="13"/>
                </a:cubicBezTo>
                <a:cubicBezTo>
                  <a:pt x="39" y="12"/>
                  <a:pt x="38" y="12"/>
                  <a:pt x="37" y="11"/>
                </a:cubicBezTo>
                <a:cubicBezTo>
                  <a:pt x="36" y="11"/>
                  <a:pt x="35" y="10"/>
                  <a:pt x="35" y="9"/>
                </a:cubicBezTo>
                <a:cubicBezTo>
                  <a:pt x="34" y="3"/>
                  <a:pt x="34" y="3"/>
                  <a:pt x="34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6" y="11"/>
                  <a:pt x="25" y="11"/>
                </a:cubicBezTo>
                <a:cubicBezTo>
                  <a:pt x="24" y="12"/>
                  <a:pt x="23" y="12"/>
                  <a:pt x="22" y="13"/>
                </a:cubicBezTo>
                <a:cubicBezTo>
                  <a:pt x="21" y="13"/>
                  <a:pt x="19" y="13"/>
                  <a:pt x="18" y="12"/>
                </a:cubicBezTo>
                <a:cubicBezTo>
                  <a:pt x="13" y="9"/>
                  <a:pt x="13" y="9"/>
                  <a:pt x="13" y="9"/>
                </a:cubicBezTo>
                <a:cubicBezTo>
                  <a:pt x="9" y="13"/>
                  <a:pt x="9" y="13"/>
                  <a:pt x="9" y="13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9"/>
                  <a:pt x="14" y="20"/>
                  <a:pt x="13" y="21"/>
                </a:cubicBezTo>
                <a:cubicBezTo>
                  <a:pt x="13" y="22"/>
                  <a:pt x="12" y="23"/>
                  <a:pt x="12" y="24"/>
                </a:cubicBezTo>
                <a:cubicBezTo>
                  <a:pt x="11" y="26"/>
                  <a:pt x="10" y="27"/>
                  <a:pt x="9" y="27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33"/>
                  <a:pt x="3" y="33"/>
                  <a:pt x="3" y="33"/>
                </a:cubicBezTo>
                <a:cubicBezTo>
                  <a:pt x="9" y="34"/>
                  <a:pt x="9" y="34"/>
                  <a:pt x="9" y="34"/>
                </a:cubicBezTo>
                <a:cubicBezTo>
                  <a:pt x="10" y="34"/>
                  <a:pt x="11" y="35"/>
                  <a:pt x="12" y="37"/>
                </a:cubicBezTo>
                <a:cubicBezTo>
                  <a:pt x="12" y="38"/>
                  <a:pt x="13" y="39"/>
                  <a:pt x="13" y="40"/>
                </a:cubicBezTo>
                <a:cubicBezTo>
                  <a:pt x="14" y="41"/>
                  <a:pt x="14" y="42"/>
                  <a:pt x="13" y="43"/>
                </a:cubicBezTo>
                <a:cubicBezTo>
                  <a:pt x="9" y="48"/>
                  <a:pt x="9" y="48"/>
                  <a:pt x="9" y="48"/>
                </a:cubicBezTo>
                <a:cubicBezTo>
                  <a:pt x="13" y="52"/>
                  <a:pt x="13" y="52"/>
                  <a:pt x="13" y="52"/>
                </a:cubicBezTo>
                <a:cubicBezTo>
                  <a:pt x="18" y="49"/>
                  <a:pt x="18" y="49"/>
                  <a:pt x="18" y="49"/>
                </a:cubicBezTo>
                <a:cubicBezTo>
                  <a:pt x="19" y="48"/>
                  <a:pt x="21" y="48"/>
                  <a:pt x="22" y="48"/>
                </a:cubicBezTo>
                <a:cubicBezTo>
                  <a:pt x="23" y="49"/>
                  <a:pt x="24" y="49"/>
                  <a:pt x="25" y="50"/>
                </a:cubicBezTo>
                <a:cubicBezTo>
                  <a:pt x="26" y="50"/>
                  <a:pt x="27" y="51"/>
                  <a:pt x="27" y="52"/>
                </a:cubicBezTo>
                <a:lnTo>
                  <a:pt x="28" y="58"/>
                </a:lnTo>
                <a:close/>
                <a:moveTo>
                  <a:pt x="9" y="48"/>
                </a:moveTo>
                <a:cubicBezTo>
                  <a:pt x="9" y="48"/>
                  <a:pt x="9" y="48"/>
                  <a:pt x="9" y="48"/>
                </a:cubicBezTo>
                <a:cubicBezTo>
                  <a:pt x="9" y="48"/>
                  <a:pt x="9" y="48"/>
                  <a:pt x="9" y="48"/>
                </a:cubicBezTo>
                <a:close/>
                <a:moveTo>
                  <a:pt x="53" y="48"/>
                </a:moveTo>
                <a:cubicBezTo>
                  <a:pt x="53" y="48"/>
                  <a:pt x="53" y="48"/>
                  <a:pt x="53" y="48"/>
                </a:cubicBezTo>
                <a:close/>
                <a:moveTo>
                  <a:pt x="59" y="33"/>
                </a:moveTo>
                <a:cubicBezTo>
                  <a:pt x="59" y="33"/>
                  <a:pt x="59" y="33"/>
                  <a:pt x="59" y="33"/>
                </a:cubicBezTo>
                <a:close/>
                <a:moveTo>
                  <a:pt x="3" y="33"/>
                </a:moveTo>
                <a:cubicBezTo>
                  <a:pt x="3" y="33"/>
                  <a:pt x="3" y="33"/>
                  <a:pt x="3" y="33"/>
                </a:cubicBezTo>
                <a:close/>
                <a:moveTo>
                  <a:pt x="59" y="33"/>
                </a:moveTo>
                <a:cubicBezTo>
                  <a:pt x="59" y="33"/>
                  <a:pt x="59" y="33"/>
                  <a:pt x="59" y="33"/>
                </a:cubicBezTo>
                <a:close/>
                <a:moveTo>
                  <a:pt x="3" y="33"/>
                </a:moveTo>
                <a:cubicBezTo>
                  <a:pt x="3" y="33"/>
                  <a:pt x="3" y="33"/>
                  <a:pt x="3" y="33"/>
                </a:cubicBezTo>
                <a:cubicBezTo>
                  <a:pt x="3" y="33"/>
                  <a:pt x="3" y="33"/>
                  <a:pt x="3" y="33"/>
                </a:cubicBezTo>
                <a:close/>
                <a:moveTo>
                  <a:pt x="49" y="9"/>
                </a:moveTo>
                <a:cubicBezTo>
                  <a:pt x="49" y="9"/>
                  <a:pt x="49" y="9"/>
                  <a:pt x="49" y="9"/>
                </a:cubicBezTo>
                <a:cubicBezTo>
                  <a:pt x="49" y="9"/>
                  <a:pt x="49" y="9"/>
                  <a:pt x="49" y="9"/>
                </a:cubicBezTo>
                <a:close/>
                <a:moveTo>
                  <a:pt x="48" y="9"/>
                </a:moveTo>
                <a:cubicBezTo>
                  <a:pt x="48" y="9"/>
                  <a:pt x="48" y="9"/>
                  <a:pt x="49" y="9"/>
                </a:cubicBezTo>
                <a:lnTo>
                  <a:pt x="48" y="9"/>
                </a:lnTo>
                <a:close/>
                <a:moveTo>
                  <a:pt x="31" y="43"/>
                </a:moveTo>
                <a:cubicBezTo>
                  <a:pt x="28" y="43"/>
                  <a:pt x="25" y="41"/>
                  <a:pt x="22" y="39"/>
                </a:cubicBezTo>
                <a:cubicBezTo>
                  <a:pt x="19" y="36"/>
                  <a:pt x="18" y="32"/>
                  <a:pt x="19" y="28"/>
                </a:cubicBezTo>
                <a:cubicBezTo>
                  <a:pt x="20" y="23"/>
                  <a:pt x="24" y="20"/>
                  <a:pt x="28" y="19"/>
                </a:cubicBezTo>
                <a:cubicBezTo>
                  <a:pt x="32" y="18"/>
                  <a:pt x="37" y="19"/>
                  <a:pt x="40" y="22"/>
                </a:cubicBezTo>
                <a:cubicBezTo>
                  <a:pt x="43" y="25"/>
                  <a:pt x="44" y="29"/>
                  <a:pt x="43" y="33"/>
                </a:cubicBezTo>
                <a:cubicBezTo>
                  <a:pt x="42" y="38"/>
                  <a:pt x="38" y="41"/>
                  <a:pt x="34" y="42"/>
                </a:cubicBezTo>
                <a:cubicBezTo>
                  <a:pt x="33" y="43"/>
                  <a:pt x="32" y="43"/>
                  <a:pt x="31" y="43"/>
                </a:cubicBezTo>
                <a:close/>
                <a:moveTo>
                  <a:pt x="31" y="21"/>
                </a:moveTo>
                <a:cubicBezTo>
                  <a:pt x="30" y="21"/>
                  <a:pt x="30" y="21"/>
                  <a:pt x="29" y="21"/>
                </a:cubicBezTo>
                <a:cubicBezTo>
                  <a:pt x="25" y="22"/>
                  <a:pt x="23" y="25"/>
                  <a:pt x="22" y="28"/>
                </a:cubicBezTo>
                <a:cubicBezTo>
                  <a:pt x="21" y="32"/>
                  <a:pt x="22" y="35"/>
                  <a:pt x="24" y="37"/>
                </a:cubicBezTo>
                <a:cubicBezTo>
                  <a:pt x="27" y="39"/>
                  <a:pt x="30" y="40"/>
                  <a:pt x="33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7" y="39"/>
                  <a:pt x="39" y="36"/>
                  <a:pt x="40" y="33"/>
                </a:cubicBezTo>
                <a:cubicBezTo>
                  <a:pt x="41" y="29"/>
                  <a:pt x="40" y="26"/>
                  <a:pt x="38" y="24"/>
                </a:cubicBezTo>
                <a:cubicBezTo>
                  <a:pt x="36" y="22"/>
                  <a:pt x="33" y="21"/>
                  <a:pt x="31" y="21"/>
                </a:cubicBezTo>
                <a:close/>
              </a:path>
            </a:pathLst>
          </a:cu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97" name="Google Shape;8597;p139"/>
          <p:cNvSpPr/>
          <p:nvPr/>
        </p:nvSpPr>
        <p:spPr>
          <a:xfrm>
            <a:off x="7340600" y="3222625"/>
            <a:ext cx="684212" cy="419100"/>
          </a:xfrm>
          <a:custGeom>
            <a:avLst/>
            <a:gdLst/>
            <a:ahLst/>
            <a:cxnLst/>
            <a:rect l="l" t="t" r="r" b="b"/>
            <a:pathLst>
              <a:path w="72" h="44" extrusionOk="0">
                <a:moveTo>
                  <a:pt x="63" y="44"/>
                </a:moveTo>
                <a:cubicBezTo>
                  <a:pt x="9" y="44"/>
                  <a:pt x="9" y="44"/>
                  <a:pt x="9" y="44"/>
                </a:cubicBezTo>
                <a:cubicBezTo>
                  <a:pt x="4" y="44"/>
                  <a:pt x="0" y="40"/>
                  <a:pt x="0" y="36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0"/>
                  <a:pt x="9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67" y="0"/>
                  <a:pt x="72" y="4"/>
                  <a:pt x="72" y="9"/>
                </a:cubicBezTo>
                <a:cubicBezTo>
                  <a:pt x="72" y="36"/>
                  <a:pt x="72" y="36"/>
                  <a:pt x="72" y="36"/>
                </a:cubicBezTo>
                <a:cubicBezTo>
                  <a:pt x="72" y="40"/>
                  <a:pt x="67" y="44"/>
                  <a:pt x="63" y="44"/>
                </a:cubicBezTo>
                <a:close/>
                <a:moveTo>
                  <a:pt x="9" y="2"/>
                </a:moveTo>
                <a:cubicBezTo>
                  <a:pt x="6" y="2"/>
                  <a:pt x="3" y="5"/>
                  <a:pt x="3" y="9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9"/>
                  <a:pt x="6" y="42"/>
                  <a:pt x="9" y="42"/>
                </a:cubicBezTo>
                <a:cubicBezTo>
                  <a:pt x="63" y="42"/>
                  <a:pt x="63" y="42"/>
                  <a:pt x="63" y="42"/>
                </a:cubicBezTo>
                <a:cubicBezTo>
                  <a:pt x="66" y="42"/>
                  <a:pt x="69" y="39"/>
                  <a:pt x="69" y="36"/>
                </a:cubicBezTo>
                <a:cubicBezTo>
                  <a:pt x="69" y="9"/>
                  <a:pt x="69" y="9"/>
                  <a:pt x="69" y="9"/>
                </a:cubicBezTo>
                <a:cubicBezTo>
                  <a:pt x="69" y="5"/>
                  <a:pt x="66" y="2"/>
                  <a:pt x="63" y="2"/>
                </a:cubicBezTo>
                <a:lnTo>
                  <a:pt x="9" y="2"/>
                </a:lnTo>
                <a:close/>
                <a:moveTo>
                  <a:pt x="61" y="37"/>
                </a:moveTo>
                <a:cubicBezTo>
                  <a:pt x="61" y="37"/>
                  <a:pt x="61" y="37"/>
                  <a:pt x="61" y="37"/>
                </a:cubicBezTo>
                <a:cubicBezTo>
                  <a:pt x="45" y="24"/>
                  <a:pt x="45" y="24"/>
                  <a:pt x="45" y="24"/>
                </a:cubicBezTo>
                <a:cubicBezTo>
                  <a:pt x="37" y="30"/>
                  <a:pt x="37" y="30"/>
                  <a:pt x="37" y="30"/>
                </a:cubicBezTo>
                <a:cubicBezTo>
                  <a:pt x="36" y="31"/>
                  <a:pt x="35" y="31"/>
                  <a:pt x="35" y="30"/>
                </a:cubicBezTo>
                <a:cubicBezTo>
                  <a:pt x="27" y="24"/>
                  <a:pt x="27" y="24"/>
                  <a:pt x="27" y="24"/>
                </a:cubicBezTo>
                <a:cubicBezTo>
                  <a:pt x="11" y="37"/>
                  <a:pt x="11" y="37"/>
                  <a:pt x="11" y="37"/>
                </a:cubicBezTo>
                <a:cubicBezTo>
                  <a:pt x="10" y="38"/>
                  <a:pt x="10" y="38"/>
                  <a:pt x="9" y="37"/>
                </a:cubicBezTo>
                <a:cubicBezTo>
                  <a:pt x="9" y="36"/>
                  <a:pt x="9" y="35"/>
                  <a:pt x="9" y="35"/>
                </a:cubicBezTo>
                <a:cubicBezTo>
                  <a:pt x="24" y="22"/>
                  <a:pt x="24" y="22"/>
                  <a:pt x="24" y="22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9"/>
                  <a:pt x="9" y="8"/>
                </a:cubicBezTo>
                <a:cubicBezTo>
                  <a:pt x="9" y="8"/>
                  <a:pt x="10" y="8"/>
                  <a:pt x="11" y="8"/>
                </a:cubicBezTo>
                <a:cubicBezTo>
                  <a:pt x="36" y="28"/>
                  <a:pt x="36" y="28"/>
                  <a:pt x="36" y="28"/>
                </a:cubicBezTo>
                <a:cubicBezTo>
                  <a:pt x="61" y="8"/>
                  <a:pt x="61" y="8"/>
                  <a:pt x="61" y="8"/>
                </a:cubicBezTo>
                <a:cubicBezTo>
                  <a:pt x="61" y="8"/>
                  <a:pt x="62" y="8"/>
                  <a:pt x="63" y="8"/>
                </a:cubicBezTo>
                <a:cubicBezTo>
                  <a:pt x="63" y="9"/>
                  <a:pt x="63" y="10"/>
                  <a:pt x="62" y="10"/>
                </a:cubicBezTo>
                <a:cubicBezTo>
                  <a:pt x="47" y="22"/>
                  <a:pt x="47" y="22"/>
                  <a:pt x="47" y="22"/>
                </a:cubicBezTo>
                <a:cubicBezTo>
                  <a:pt x="62" y="35"/>
                  <a:pt x="62" y="35"/>
                  <a:pt x="62" y="35"/>
                </a:cubicBezTo>
                <a:cubicBezTo>
                  <a:pt x="63" y="35"/>
                  <a:pt x="63" y="36"/>
                  <a:pt x="62" y="37"/>
                </a:cubicBezTo>
                <a:cubicBezTo>
                  <a:pt x="62" y="37"/>
                  <a:pt x="62" y="37"/>
                  <a:pt x="61" y="37"/>
                </a:cubicBezTo>
                <a:close/>
              </a:path>
            </a:pathLst>
          </a:cu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98" name="Google Shape;8598;p139"/>
          <p:cNvSpPr/>
          <p:nvPr/>
        </p:nvSpPr>
        <p:spPr>
          <a:xfrm>
            <a:off x="4030662" y="3136900"/>
            <a:ext cx="960437" cy="485775"/>
          </a:xfrm>
          <a:custGeom>
            <a:avLst/>
            <a:gdLst/>
            <a:ahLst/>
            <a:cxnLst/>
            <a:rect l="l" t="t" r="r" b="b"/>
            <a:pathLst>
              <a:path w="101" h="51" extrusionOk="0">
                <a:moveTo>
                  <a:pt x="51" y="51"/>
                </a:moveTo>
                <a:cubicBezTo>
                  <a:pt x="45" y="51"/>
                  <a:pt x="40" y="51"/>
                  <a:pt x="36" y="49"/>
                </a:cubicBezTo>
                <a:cubicBezTo>
                  <a:pt x="34" y="49"/>
                  <a:pt x="32" y="49"/>
                  <a:pt x="31" y="48"/>
                </a:cubicBezTo>
                <a:cubicBezTo>
                  <a:pt x="28" y="47"/>
                  <a:pt x="27" y="45"/>
                  <a:pt x="27" y="43"/>
                </a:cubicBezTo>
                <a:cubicBezTo>
                  <a:pt x="27" y="42"/>
                  <a:pt x="28" y="40"/>
                  <a:pt x="29" y="38"/>
                </a:cubicBezTo>
                <a:cubicBezTo>
                  <a:pt x="31" y="36"/>
                  <a:pt x="34" y="34"/>
                  <a:pt x="38" y="32"/>
                </a:cubicBezTo>
                <a:cubicBezTo>
                  <a:pt x="39" y="32"/>
                  <a:pt x="40" y="31"/>
                  <a:pt x="41" y="31"/>
                </a:cubicBezTo>
                <a:cubicBezTo>
                  <a:pt x="42" y="31"/>
                  <a:pt x="42" y="31"/>
                  <a:pt x="42" y="31"/>
                </a:cubicBezTo>
                <a:cubicBezTo>
                  <a:pt x="43" y="30"/>
                  <a:pt x="44" y="30"/>
                  <a:pt x="44" y="29"/>
                </a:cubicBezTo>
                <a:cubicBezTo>
                  <a:pt x="44" y="28"/>
                  <a:pt x="44" y="28"/>
                  <a:pt x="43" y="27"/>
                </a:cubicBezTo>
                <a:cubicBezTo>
                  <a:pt x="39" y="23"/>
                  <a:pt x="37" y="18"/>
                  <a:pt x="38" y="12"/>
                </a:cubicBezTo>
                <a:cubicBezTo>
                  <a:pt x="38" y="6"/>
                  <a:pt x="41" y="2"/>
                  <a:pt x="48" y="0"/>
                </a:cubicBezTo>
                <a:cubicBezTo>
                  <a:pt x="49" y="0"/>
                  <a:pt x="50" y="0"/>
                  <a:pt x="51" y="0"/>
                </a:cubicBezTo>
                <a:cubicBezTo>
                  <a:pt x="52" y="0"/>
                  <a:pt x="54" y="0"/>
                  <a:pt x="55" y="0"/>
                </a:cubicBezTo>
                <a:cubicBezTo>
                  <a:pt x="61" y="2"/>
                  <a:pt x="65" y="6"/>
                  <a:pt x="65" y="12"/>
                </a:cubicBezTo>
                <a:cubicBezTo>
                  <a:pt x="65" y="18"/>
                  <a:pt x="63" y="23"/>
                  <a:pt x="59" y="27"/>
                </a:cubicBezTo>
                <a:cubicBezTo>
                  <a:pt x="58" y="28"/>
                  <a:pt x="58" y="28"/>
                  <a:pt x="58" y="29"/>
                </a:cubicBezTo>
                <a:cubicBezTo>
                  <a:pt x="58" y="30"/>
                  <a:pt x="59" y="30"/>
                  <a:pt x="60" y="31"/>
                </a:cubicBezTo>
                <a:cubicBezTo>
                  <a:pt x="61" y="31"/>
                  <a:pt x="61" y="31"/>
                  <a:pt x="61" y="31"/>
                </a:cubicBezTo>
                <a:cubicBezTo>
                  <a:pt x="62" y="31"/>
                  <a:pt x="63" y="32"/>
                  <a:pt x="64" y="32"/>
                </a:cubicBezTo>
                <a:cubicBezTo>
                  <a:pt x="68" y="34"/>
                  <a:pt x="71" y="36"/>
                  <a:pt x="73" y="38"/>
                </a:cubicBezTo>
                <a:cubicBezTo>
                  <a:pt x="75" y="40"/>
                  <a:pt x="75" y="42"/>
                  <a:pt x="75" y="43"/>
                </a:cubicBezTo>
                <a:cubicBezTo>
                  <a:pt x="75" y="45"/>
                  <a:pt x="73" y="47"/>
                  <a:pt x="71" y="48"/>
                </a:cubicBezTo>
                <a:cubicBezTo>
                  <a:pt x="71" y="48"/>
                  <a:pt x="71" y="48"/>
                  <a:pt x="71" y="48"/>
                </a:cubicBezTo>
                <a:cubicBezTo>
                  <a:pt x="70" y="49"/>
                  <a:pt x="68" y="49"/>
                  <a:pt x="67" y="49"/>
                </a:cubicBezTo>
                <a:cubicBezTo>
                  <a:pt x="62" y="51"/>
                  <a:pt x="57" y="51"/>
                  <a:pt x="51" y="51"/>
                </a:cubicBezTo>
                <a:close/>
                <a:moveTo>
                  <a:pt x="51" y="3"/>
                </a:moveTo>
                <a:cubicBezTo>
                  <a:pt x="50" y="3"/>
                  <a:pt x="49" y="3"/>
                  <a:pt x="48" y="3"/>
                </a:cubicBezTo>
                <a:cubicBezTo>
                  <a:pt x="43" y="4"/>
                  <a:pt x="41" y="7"/>
                  <a:pt x="40" y="12"/>
                </a:cubicBezTo>
                <a:cubicBezTo>
                  <a:pt x="40" y="17"/>
                  <a:pt x="42" y="22"/>
                  <a:pt x="45" y="25"/>
                </a:cubicBezTo>
                <a:cubicBezTo>
                  <a:pt x="47" y="26"/>
                  <a:pt x="47" y="28"/>
                  <a:pt x="47" y="30"/>
                </a:cubicBezTo>
                <a:cubicBezTo>
                  <a:pt x="46" y="31"/>
                  <a:pt x="45" y="32"/>
                  <a:pt x="43" y="33"/>
                </a:cubicBezTo>
                <a:cubicBezTo>
                  <a:pt x="42" y="34"/>
                  <a:pt x="42" y="34"/>
                  <a:pt x="42" y="34"/>
                </a:cubicBezTo>
                <a:cubicBezTo>
                  <a:pt x="41" y="34"/>
                  <a:pt x="40" y="34"/>
                  <a:pt x="39" y="35"/>
                </a:cubicBezTo>
                <a:cubicBezTo>
                  <a:pt x="36" y="37"/>
                  <a:pt x="33" y="38"/>
                  <a:pt x="31" y="40"/>
                </a:cubicBezTo>
                <a:cubicBezTo>
                  <a:pt x="30" y="41"/>
                  <a:pt x="30" y="42"/>
                  <a:pt x="30" y="43"/>
                </a:cubicBezTo>
                <a:cubicBezTo>
                  <a:pt x="30" y="44"/>
                  <a:pt x="31" y="45"/>
                  <a:pt x="32" y="45"/>
                </a:cubicBezTo>
                <a:cubicBezTo>
                  <a:pt x="33" y="46"/>
                  <a:pt x="35" y="46"/>
                  <a:pt x="36" y="47"/>
                </a:cubicBezTo>
                <a:cubicBezTo>
                  <a:pt x="41" y="48"/>
                  <a:pt x="46" y="48"/>
                  <a:pt x="51" y="48"/>
                </a:cubicBezTo>
                <a:cubicBezTo>
                  <a:pt x="57" y="48"/>
                  <a:pt x="62" y="48"/>
                  <a:pt x="66" y="47"/>
                </a:cubicBezTo>
                <a:cubicBezTo>
                  <a:pt x="68" y="46"/>
                  <a:pt x="69" y="46"/>
                  <a:pt x="70" y="45"/>
                </a:cubicBezTo>
                <a:cubicBezTo>
                  <a:pt x="71" y="45"/>
                  <a:pt x="72" y="44"/>
                  <a:pt x="72" y="43"/>
                </a:cubicBezTo>
                <a:cubicBezTo>
                  <a:pt x="72" y="42"/>
                  <a:pt x="72" y="41"/>
                  <a:pt x="71" y="40"/>
                </a:cubicBezTo>
                <a:cubicBezTo>
                  <a:pt x="69" y="38"/>
                  <a:pt x="67" y="37"/>
                  <a:pt x="63" y="35"/>
                </a:cubicBezTo>
                <a:cubicBezTo>
                  <a:pt x="62" y="34"/>
                  <a:pt x="61" y="34"/>
                  <a:pt x="60" y="34"/>
                </a:cubicBezTo>
                <a:cubicBezTo>
                  <a:pt x="59" y="33"/>
                  <a:pt x="59" y="33"/>
                  <a:pt x="59" y="33"/>
                </a:cubicBezTo>
                <a:cubicBezTo>
                  <a:pt x="57" y="32"/>
                  <a:pt x="56" y="31"/>
                  <a:pt x="56" y="29"/>
                </a:cubicBezTo>
                <a:cubicBezTo>
                  <a:pt x="55" y="28"/>
                  <a:pt x="56" y="26"/>
                  <a:pt x="57" y="25"/>
                </a:cubicBezTo>
                <a:cubicBezTo>
                  <a:pt x="61" y="22"/>
                  <a:pt x="62" y="17"/>
                  <a:pt x="62" y="12"/>
                </a:cubicBezTo>
                <a:cubicBezTo>
                  <a:pt x="62" y="7"/>
                  <a:pt x="59" y="4"/>
                  <a:pt x="54" y="3"/>
                </a:cubicBezTo>
                <a:cubicBezTo>
                  <a:pt x="53" y="3"/>
                  <a:pt x="52" y="3"/>
                  <a:pt x="51" y="3"/>
                </a:cubicBezTo>
                <a:close/>
                <a:moveTo>
                  <a:pt x="71" y="47"/>
                </a:moveTo>
                <a:cubicBezTo>
                  <a:pt x="71" y="47"/>
                  <a:pt x="71" y="47"/>
                  <a:pt x="71" y="47"/>
                </a:cubicBezTo>
                <a:close/>
                <a:moveTo>
                  <a:pt x="84" y="51"/>
                </a:moveTo>
                <a:cubicBezTo>
                  <a:pt x="83" y="51"/>
                  <a:pt x="83" y="51"/>
                  <a:pt x="83" y="51"/>
                </a:cubicBezTo>
                <a:cubicBezTo>
                  <a:pt x="80" y="51"/>
                  <a:pt x="79" y="51"/>
                  <a:pt x="76" y="50"/>
                </a:cubicBezTo>
                <a:cubicBezTo>
                  <a:pt x="75" y="50"/>
                  <a:pt x="75" y="50"/>
                  <a:pt x="75" y="49"/>
                </a:cubicBezTo>
                <a:cubicBezTo>
                  <a:pt x="75" y="48"/>
                  <a:pt x="76" y="48"/>
                  <a:pt x="76" y="48"/>
                </a:cubicBezTo>
                <a:cubicBezTo>
                  <a:pt x="79" y="48"/>
                  <a:pt x="80" y="48"/>
                  <a:pt x="83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7" y="48"/>
                  <a:pt x="91" y="48"/>
                  <a:pt x="94" y="47"/>
                </a:cubicBezTo>
                <a:cubicBezTo>
                  <a:pt x="95" y="47"/>
                  <a:pt x="96" y="47"/>
                  <a:pt x="96" y="46"/>
                </a:cubicBezTo>
                <a:cubicBezTo>
                  <a:pt x="97" y="46"/>
                  <a:pt x="98" y="45"/>
                  <a:pt x="98" y="45"/>
                </a:cubicBezTo>
                <a:cubicBezTo>
                  <a:pt x="98" y="44"/>
                  <a:pt x="98" y="44"/>
                  <a:pt x="97" y="43"/>
                </a:cubicBezTo>
                <a:cubicBezTo>
                  <a:pt x="96" y="42"/>
                  <a:pt x="94" y="41"/>
                  <a:pt x="92" y="40"/>
                </a:cubicBezTo>
                <a:cubicBezTo>
                  <a:pt x="91" y="39"/>
                  <a:pt x="90" y="39"/>
                  <a:pt x="89" y="39"/>
                </a:cubicBezTo>
                <a:cubicBezTo>
                  <a:pt x="89" y="39"/>
                  <a:pt x="89" y="39"/>
                  <a:pt x="89" y="39"/>
                </a:cubicBezTo>
                <a:cubicBezTo>
                  <a:pt x="87" y="38"/>
                  <a:pt x="86" y="37"/>
                  <a:pt x="86" y="36"/>
                </a:cubicBezTo>
                <a:cubicBezTo>
                  <a:pt x="86" y="34"/>
                  <a:pt x="86" y="33"/>
                  <a:pt x="87" y="32"/>
                </a:cubicBezTo>
                <a:cubicBezTo>
                  <a:pt x="90" y="30"/>
                  <a:pt x="91" y="27"/>
                  <a:pt x="91" y="23"/>
                </a:cubicBezTo>
                <a:cubicBezTo>
                  <a:pt x="90" y="20"/>
                  <a:pt x="89" y="18"/>
                  <a:pt x="85" y="18"/>
                </a:cubicBezTo>
                <a:cubicBezTo>
                  <a:pt x="85" y="17"/>
                  <a:pt x="84" y="17"/>
                  <a:pt x="83" y="17"/>
                </a:cubicBezTo>
                <a:cubicBezTo>
                  <a:pt x="83" y="17"/>
                  <a:pt x="82" y="17"/>
                  <a:pt x="81" y="18"/>
                </a:cubicBezTo>
                <a:cubicBezTo>
                  <a:pt x="78" y="18"/>
                  <a:pt x="77" y="20"/>
                  <a:pt x="76" y="23"/>
                </a:cubicBezTo>
                <a:cubicBezTo>
                  <a:pt x="76" y="27"/>
                  <a:pt x="77" y="30"/>
                  <a:pt x="80" y="32"/>
                </a:cubicBezTo>
                <a:cubicBezTo>
                  <a:pt x="81" y="33"/>
                  <a:pt x="81" y="35"/>
                  <a:pt x="81" y="36"/>
                </a:cubicBezTo>
                <a:cubicBezTo>
                  <a:pt x="81" y="37"/>
                  <a:pt x="80" y="38"/>
                  <a:pt x="79" y="38"/>
                </a:cubicBezTo>
                <a:cubicBezTo>
                  <a:pt x="78" y="38"/>
                  <a:pt x="78" y="38"/>
                  <a:pt x="78" y="38"/>
                </a:cubicBezTo>
                <a:cubicBezTo>
                  <a:pt x="78" y="39"/>
                  <a:pt x="77" y="38"/>
                  <a:pt x="77" y="38"/>
                </a:cubicBezTo>
                <a:cubicBezTo>
                  <a:pt x="76" y="37"/>
                  <a:pt x="77" y="36"/>
                  <a:pt x="77" y="36"/>
                </a:cubicBezTo>
                <a:cubicBezTo>
                  <a:pt x="78" y="36"/>
                  <a:pt x="78" y="36"/>
                  <a:pt x="78" y="36"/>
                </a:cubicBezTo>
                <a:cubicBezTo>
                  <a:pt x="78" y="36"/>
                  <a:pt x="78" y="35"/>
                  <a:pt x="78" y="35"/>
                </a:cubicBezTo>
                <a:cubicBezTo>
                  <a:pt x="78" y="35"/>
                  <a:pt x="78" y="35"/>
                  <a:pt x="78" y="34"/>
                </a:cubicBezTo>
                <a:cubicBezTo>
                  <a:pt x="75" y="31"/>
                  <a:pt x="73" y="28"/>
                  <a:pt x="74" y="23"/>
                </a:cubicBezTo>
                <a:cubicBezTo>
                  <a:pt x="74" y="20"/>
                  <a:pt x="75" y="16"/>
                  <a:pt x="81" y="15"/>
                </a:cubicBezTo>
                <a:cubicBezTo>
                  <a:pt x="82" y="15"/>
                  <a:pt x="83" y="15"/>
                  <a:pt x="83" y="15"/>
                </a:cubicBezTo>
                <a:cubicBezTo>
                  <a:pt x="84" y="15"/>
                  <a:pt x="85" y="15"/>
                  <a:pt x="86" y="15"/>
                </a:cubicBezTo>
                <a:cubicBezTo>
                  <a:pt x="92" y="16"/>
                  <a:pt x="93" y="20"/>
                  <a:pt x="93" y="23"/>
                </a:cubicBezTo>
                <a:cubicBezTo>
                  <a:pt x="94" y="28"/>
                  <a:pt x="92" y="31"/>
                  <a:pt x="89" y="34"/>
                </a:cubicBezTo>
                <a:cubicBezTo>
                  <a:pt x="89" y="34"/>
                  <a:pt x="89" y="35"/>
                  <a:pt x="89" y="35"/>
                </a:cubicBezTo>
                <a:cubicBezTo>
                  <a:pt x="89" y="35"/>
                  <a:pt x="89" y="36"/>
                  <a:pt x="90" y="36"/>
                </a:cubicBezTo>
                <a:cubicBezTo>
                  <a:pt x="90" y="36"/>
                  <a:pt x="90" y="36"/>
                  <a:pt x="90" y="36"/>
                </a:cubicBezTo>
                <a:cubicBezTo>
                  <a:pt x="91" y="37"/>
                  <a:pt x="92" y="37"/>
                  <a:pt x="93" y="37"/>
                </a:cubicBezTo>
                <a:cubicBezTo>
                  <a:pt x="96" y="39"/>
                  <a:pt x="98" y="40"/>
                  <a:pt x="99" y="41"/>
                </a:cubicBezTo>
                <a:cubicBezTo>
                  <a:pt x="100" y="42"/>
                  <a:pt x="101" y="44"/>
                  <a:pt x="100" y="45"/>
                </a:cubicBezTo>
                <a:cubicBezTo>
                  <a:pt x="100" y="47"/>
                  <a:pt x="99" y="48"/>
                  <a:pt x="98" y="49"/>
                </a:cubicBezTo>
                <a:cubicBezTo>
                  <a:pt x="97" y="49"/>
                  <a:pt x="96" y="50"/>
                  <a:pt x="94" y="50"/>
                </a:cubicBezTo>
                <a:cubicBezTo>
                  <a:pt x="91" y="51"/>
                  <a:pt x="88" y="51"/>
                  <a:pt x="84" y="51"/>
                </a:cubicBezTo>
                <a:close/>
                <a:moveTo>
                  <a:pt x="19" y="51"/>
                </a:moveTo>
                <a:cubicBezTo>
                  <a:pt x="14" y="51"/>
                  <a:pt x="10" y="51"/>
                  <a:pt x="7" y="50"/>
                </a:cubicBezTo>
                <a:cubicBezTo>
                  <a:pt x="5" y="49"/>
                  <a:pt x="4" y="49"/>
                  <a:pt x="3" y="49"/>
                </a:cubicBezTo>
                <a:cubicBezTo>
                  <a:pt x="1" y="48"/>
                  <a:pt x="0" y="46"/>
                  <a:pt x="0" y="45"/>
                </a:cubicBezTo>
                <a:cubicBezTo>
                  <a:pt x="0" y="43"/>
                  <a:pt x="0" y="42"/>
                  <a:pt x="1" y="41"/>
                </a:cubicBezTo>
                <a:cubicBezTo>
                  <a:pt x="3" y="39"/>
                  <a:pt x="5" y="37"/>
                  <a:pt x="8" y="36"/>
                </a:cubicBezTo>
                <a:cubicBezTo>
                  <a:pt x="9" y="36"/>
                  <a:pt x="10" y="35"/>
                  <a:pt x="11" y="35"/>
                </a:cubicBezTo>
                <a:cubicBezTo>
                  <a:pt x="12" y="35"/>
                  <a:pt x="12" y="35"/>
                  <a:pt x="12" y="35"/>
                </a:cubicBezTo>
                <a:cubicBezTo>
                  <a:pt x="12" y="34"/>
                  <a:pt x="13" y="34"/>
                  <a:pt x="13" y="34"/>
                </a:cubicBezTo>
                <a:cubicBezTo>
                  <a:pt x="13" y="33"/>
                  <a:pt x="13" y="33"/>
                  <a:pt x="12" y="32"/>
                </a:cubicBezTo>
                <a:cubicBezTo>
                  <a:pt x="9" y="29"/>
                  <a:pt x="8" y="25"/>
                  <a:pt x="8" y="20"/>
                </a:cubicBezTo>
                <a:cubicBezTo>
                  <a:pt x="8" y="17"/>
                  <a:pt x="9" y="13"/>
                  <a:pt x="16" y="11"/>
                </a:cubicBezTo>
                <a:cubicBezTo>
                  <a:pt x="17" y="11"/>
                  <a:pt x="18" y="11"/>
                  <a:pt x="19" y="11"/>
                </a:cubicBezTo>
                <a:cubicBezTo>
                  <a:pt x="20" y="11"/>
                  <a:pt x="21" y="11"/>
                  <a:pt x="22" y="11"/>
                </a:cubicBezTo>
                <a:cubicBezTo>
                  <a:pt x="28" y="13"/>
                  <a:pt x="29" y="17"/>
                  <a:pt x="29" y="20"/>
                </a:cubicBezTo>
                <a:cubicBezTo>
                  <a:pt x="30" y="25"/>
                  <a:pt x="28" y="29"/>
                  <a:pt x="25" y="32"/>
                </a:cubicBezTo>
                <a:cubicBezTo>
                  <a:pt x="25" y="33"/>
                  <a:pt x="24" y="33"/>
                  <a:pt x="25" y="34"/>
                </a:cubicBezTo>
                <a:cubicBezTo>
                  <a:pt x="25" y="34"/>
                  <a:pt x="25" y="34"/>
                  <a:pt x="26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27" y="35"/>
                  <a:pt x="27" y="36"/>
                  <a:pt x="27" y="37"/>
                </a:cubicBezTo>
                <a:cubicBezTo>
                  <a:pt x="27" y="37"/>
                  <a:pt x="26" y="38"/>
                  <a:pt x="25" y="38"/>
                </a:cubicBezTo>
                <a:cubicBezTo>
                  <a:pt x="25" y="37"/>
                  <a:pt x="25" y="37"/>
                  <a:pt x="25" y="37"/>
                </a:cubicBezTo>
                <a:cubicBezTo>
                  <a:pt x="23" y="37"/>
                  <a:pt x="22" y="36"/>
                  <a:pt x="22" y="34"/>
                </a:cubicBezTo>
                <a:cubicBezTo>
                  <a:pt x="22" y="33"/>
                  <a:pt x="22" y="32"/>
                  <a:pt x="23" y="31"/>
                </a:cubicBezTo>
                <a:cubicBezTo>
                  <a:pt x="26" y="28"/>
                  <a:pt x="27" y="25"/>
                  <a:pt x="27" y="20"/>
                </a:cubicBezTo>
                <a:cubicBezTo>
                  <a:pt x="27" y="17"/>
                  <a:pt x="25" y="15"/>
                  <a:pt x="21" y="14"/>
                </a:cubicBezTo>
                <a:cubicBezTo>
                  <a:pt x="20" y="14"/>
                  <a:pt x="19" y="14"/>
                  <a:pt x="19" y="14"/>
                </a:cubicBezTo>
                <a:cubicBezTo>
                  <a:pt x="18" y="14"/>
                  <a:pt x="17" y="14"/>
                  <a:pt x="16" y="14"/>
                </a:cubicBezTo>
                <a:cubicBezTo>
                  <a:pt x="13" y="15"/>
                  <a:pt x="11" y="17"/>
                  <a:pt x="11" y="20"/>
                </a:cubicBezTo>
                <a:cubicBezTo>
                  <a:pt x="11" y="25"/>
                  <a:pt x="12" y="28"/>
                  <a:pt x="14" y="31"/>
                </a:cubicBezTo>
                <a:cubicBezTo>
                  <a:pt x="15" y="32"/>
                  <a:pt x="16" y="33"/>
                  <a:pt x="16" y="34"/>
                </a:cubicBezTo>
                <a:cubicBezTo>
                  <a:pt x="15" y="36"/>
                  <a:pt x="14" y="37"/>
                  <a:pt x="13" y="37"/>
                </a:cubicBezTo>
                <a:cubicBezTo>
                  <a:pt x="12" y="38"/>
                  <a:pt x="12" y="38"/>
                  <a:pt x="12" y="38"/>
                </a:cubicBezTo>
                <a:cubicBezTo>
                  <a:pt x="11" y="38"/>
                  <a:pt x="10" y="38"/>
                  <a:pt x="10" y="39"/>
                </a:cubicBezTo>
                <a:cubicBezTo>
                  <a:pt x="7" y="40"/>
                  <a:pt x="5" y="41"/>
                  <a:pt x="3" y="43"/>
                </a:cubicBezTo>
                <a:cubicBezTo>
                  <a:pt x="3" y="43"/>
                  <a:pt x="3" y="44"/>
                  <a:pt x="3" y="44"/>
                </a:cubicBezTo>
                <a:cubicBezTo>
                  <a:pt x="3" y="45"/>
                  <a:pt x="3" y="46"/>
                  <a:pt x="4" y="46"/>
                </a:cubicBezTo>
                <a:cubicBezTo>
                  <a:pt x="5" y="46"/>
                  <a:pt x="6" y="47"/>
                  <a:pt x="7" y="47"/>
                </a:cubicBezTo>
                <a:cubicBezTo>
                  <a:pt x="11" y="48"/>
                  <a:pt x="14" y="48"/>
                  <a:pt x="19" y="48"/>
                </a:cubicBezTo>
                <a:cubicBezTo>
                  <a:pt x="21" y="48"/>
                  <a:pt x="23" y="48"/>
                  <a:pt x="25" y="48"/>
                </a:cubicBezTo>
                <a:cubicBezTo>
                  <a:pt x="26" y="48"/>
                  <a:pt x="27" y="48"/>
                  <a:pt x="27" y="49"/>
                </a:cubicBezTo>
                <a:cubicBezTo>
                  <a:pt x="27" y="50"/>
                  <a:pt x="26" y="50"/>
                  <a:pt x="26" y="51"/>
                </a:cubicBezTo>
                <a:cubicBezTo>
                  <a:pt x="24" y="51"/>
                  <a:pt x="21" y="51"/>
                  <a:pt x="19" y="51"/>
                </a:cubicBezTo>
                <a:close/>
              </a:path>
            </a:pathLst>
          </a:cu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99" name="Google Shape;8599;p139"/>
          <p:cNvSpPr/>
          <p:nvPr/>
        </p:nvSpPr>
        <p:spPr>
          <a:xfrm>
            <a:off x="1023937" y="3155950"/>
            <a:ext cx="609600" cy="533400"/>
          </a:xfrm>
          <a:custGeom>
            <a:avLst/>
            <a:gdLst/>
            <a:ahLst/>
            <a:cxnLst/>
            <a:rect l="l" t="t" r="r" b="b"/>
            <a:pathLst>
              <a:path w="64" h="56" extrusionOk="0">
                <a:moveTo>
                  <a:pt x="57" y="56"/>
                </a:moveTo>
                <a:cubicBezTo>
                  <a:pt x="8" y="56"/>
                  <a:pt x="8" y="56"/>
                  <a:pt x="8" y="56"/>
                </a:cubicBezTo>
                <a:cubicBezTo>
                  <a:pt x="4" y="56"/>
                  <a:pt x="0" y="52"/>
                  <a:pt x="0" y="48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5"/>
                  <a:pt x="1" y="35"/>
                  <a:pt x="2" y="35"/>
                </a:cubicBezTo>
                <a:cubicBezTo>
                  <a:pt x="3" y="35"/>
                  <a:pt x="3" y="35"/>
                  <a:pt x="3" y="36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51"/>
                  <a:pt x="5" y="53"/>
                  <a:pt x="8" y="53"/>
                </a:cubicBezTo>
                <a:cubicBezTo>
                  <a:pt x="57" y="53"/>
                  <a:pt x="57" y="53"/>
                  <a:pt x="57" y="53"/>
                </a:cubicBezTo>
                <a:cubicBezTo>
                  <a:pt x="59" y="53"/>
                  <a:pt x="62" y="51"/>
                  <a:pt x="62" y="48"/>
                </a:cubicBezTo>
                <a:cubicBezTo>
                  <a:pt x="62" y="36"/>
                  <a:pt x="62" y="36"/>
                  <a:pt x="62" y="36"/>
                </a:cubicBezTo>
                <a:cubicBezTo>
                  <a:pt x="62" y="35"/>
                  <a:pt x="62" y="35"/>
                  <a:pt x="63" y="35"/>
                </a:cubicBezTo>
                <a:cubicBezTo>
                  <a:pt x="64" y="35"/>
                  <a:pt x="64" y="35"/>
                  <a:pt x="64" y="36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52"/>
                  <a:pt x="61" y="56"/>
                  <a:pt x="57" y="56"/>
                </a:cubicBezTo>
                <a:close/>
                <a:moveTo>
                  <a:pt x="35" y="40"/>
                </a:moveTo>
                <a:cubicBezTo>
                  <a:pt x="30" y="40"/>
                  <a:pt x="30" y="40"/>
                  <a:pt x="30" y="40"/>
                </a:cubicBezTo>
                <a:cubicBezTo>
                  <a:pt x="28" y="40"/>
                  <a:pt x="26" y="38"/>
                  <a:pt x="26" y="36"/>
                </a:cubicBezTo>
                <a:cubicBezTo>
                  <a:pt x="26" y="30"/>
                  <a:pt x="26" y="30"/>
                  <a:pt x="26" y="30"/>
                </a:cubicBezTo>
                <a:cubicBezTo>
                  <a:pt x="26" y="28"/>
                  <a:pt x="28" y="26"/>
                  <a:pt x="30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7" y="26"/>
                  <a:pt x="39" y="28"/>
                  <a:pt x="39" y="30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8"/>
                  <a:pt x="37" y="40"/>
                  <a:pt x="35" y="40"/>
                </a:cubicBezTo>
                <a:close/>
                <a:moveTo>
                  <a:pt x="30" y="29"/>
                </a:moveTo>
                <a:cubicBezTo>
                  <a:pt x="29" y="29"/>
                  <a:pt x="29" y="29"/>
                  <a:pt x="29" y="30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7"/>
                  <a:pt x="29" y="37"/>
                  <a:pt x="30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6" y="37"/>
                  <a:pt x="36" y="36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29"/>
                  <a:pt x="35" y="29"/>
                  <a:pt x="35" y="29"/>
                </a:cubicBezTo>
                <a:lnTo>
                  <a:pt x="30" y="29"/>
                </a:lnTo>
                <a:close/>
                <a:moveTo>
                  <a:pt x="57" y="34"/>
                </a:moveTo>
                <a:cubicBezTo>
                  <a:pt x="42" y="34"/>
                  <a:pt x="42" y="34"/>
                  <a:pt x="42" y="34"/>
                </a:cubicBezTo>
                <a:cubicBezTo>
                  <a:pt x="42" y="34"/>
                  <a:pt x="41" y="34"/>
                  <a:pt x="41" y="33"/>
                </a:cubicBezTo>
                <a:cubicBezTo>
                  <a:pt x="41" y="32"/>
                  <a:pt x="42" y="31"/>
                  <a:pt x="42" y="31"/>
                </a:cubicBezTo>
                <a:cubicBezTo>
                  <a:pt x="57" y="31"/>
                  <a:pt x="57" y="31"/>
                  <a:pt x="57" y="31"/>
                </a:cubicBezTo>
                <a:cubicBezTo>
                  <a:pt x="59" y="31"/>
                  <a:pt x="62" y="29"/>
                  <a:pt x="62" y="2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5"/>
                  <a:pt x="59" y="13"/>
                  <a:pt x="57" y="13"/>
                </a:cubicBezTo>
                <a:cubicBezTo>
                  <a:pt x="8" y="13"/>
                  <a:pt x="8" y="13"/>
                  <a:pt x="8" y="13"/>
                </a:cubicBezTo>
                <a:cubicBezTo>
                  <a:pt x="5" y="13"/>
                  <a:pt x="3" y="15"/>
                  <a:pt x="3" y="17"/>
                </a:cubicBezTo>
                <a:cubicBezTo>
                  <a:pt x="3" y="27"/>
                  <a:pt x="3" y="27"/>
                  <a:pt x="3" y="27"/>
                </a:cubicBezTo>
                <a:cubicBezTo>
                  <a:pt x="3" y="29"/>
                  <a:pt x="5" y="31"/>
                  <a:pt x="8" y="31"/>
                </a:cubicBezTo>
                <a:cubicBezTo>
                  <a:pt x="22" y="31"/>
                  <a:pt x="22" y="31"/>
                  <a:pt x="22" y="31"/>
                </a:cubicBezTo>
                <a:cubicBezTo>
                  <a:pt x="23" y="31"/>
                  <a:pt x="24" y="32"/>
                  <a:pt x="24" y="33"/>
                </a:cubicBezTo>
                <a:cubicBezTo>
                  <a:pt x="24" y="34"/>
                  <a:pt x="23" y="34"/>
                  <a:pt x="22" y="34"/>
                </a:cubicBezTo>
                <a:cubicBezTo>
                  <a:pt x="8" y="34"/>
                  <a:pt x="8" y="34"/>
                  <a:pt x="8" y="34"/>
                </a:cubicBezTo>
                <a:cubicBezTo>
                  <a:pt x="4" y="34"/>
                  <a:pt x="0" y="31"/>
                  <a:pt x="0" y="2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3"/>
                  <a:pt x="4" y="10"/>
                  <a:pt x="8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61" y="10"/>
                  <a:pt x="64" y="13"/>
                  <a:pt x="64" y="17"/>
                </a:cubicBezTo>
                <a:cubicBezTo>
                  <a:pt x="64" y="28"/>
                  <a:pt x="64" y="28"/>
                  <a:pt x="64" y="28"/>
                </a:cubicBezTo>
                <a:cubicBezTo>
                  <a:pt x="64" y="28"/>
                  <a:pt x="64" y="28"/>
                  <a:pt x="64" y="29"/>
                </a:cubicBezTo>
                <a:cubicBezTo>
                  <a:pt x="63" y="32"/>
                  <a:pt x="60" y="34"/>
                  <a:pt x="57" y="34"/>
                </a:cubicBezTo>
                <a:close/>
                <a:moveTo>
                  <a:pt x="43" y="8"/>
                </a:moveTo>
                <a:cubicBezTo>
                  <a:pt x="42" y="8"/>
                  <a:pt x="42" y="7"/>
                  <a:pt x="42" y="6"/>
                </a:cubicBezTo>
                <a:cubicBezTo>
                  <a:pt x="42" y="4"/>
                  <a:pt x="40" y="3"/>
                  <a:pt x="38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5" y="3"/>
                  <a:pt x="23" y="4"/>
                  <a:pt x="23" y="6"/>
                </a:cubicBezTo>
                <a:cubicBezTo>
                  <a:pt x="23" y="7"/>
                  <a:pt x="23" y="8"/>
                  <a:pt x="22" y="8"/>
                </a:cubicBezTo>
                <a:cubicBezTo>
                  <a:pt x="21" y="8"/>
                  <a:pt x="20" y="7"/>
                  <a:pt x="20" y="6"/>
                </a:cubicBezTo>
                <a:cubicBezTo>
                  <a:pt x="20" y="3"/>
                  <a:pt x="23" y="0"/>
                  <a:pt x="27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1" y="0"/>
                  <a:pt x="44" y="3"/>
                  <a:pt x="44" y="6"/>
                </a:cubicBezTo>
                <a:cubicBezTo>
                  <a:pt x="44" y="7"/>
                  <a:pt x="44" y="8"/>
                  <a:pt x="43" y="8"/>
                </a:cubicBezTo>
                <a:close/>
              </a:path>
            </a:pathLst>
          </a:cu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00" name="Google Shape;8600;p139"/>
          <p:cNvSpPr/>
          <p:nvPr/>
        </p:nvSpPr>
        <p:spPr>
          <a:xfrm>
            <a:off x="8958262" y="3155950"/>
            <a:ext cx="617537" cy="552450"/>
          </a:xfrm>
          <a:custGeom>
            <a:avLst/>
            <a:gdLst/>
            <a:ahLst/>
            <a:cxnLst/>
            <a:rect l="l" t="t" r="r" b="b"/>
            <a:pathLst>
              <a:path w="65" h="58" extrusionOk="0">
                <a:moveTo>
                  <a:pt x="14" y="26"/>
                </a:moveTo>
                <a:cubicBezTo>
                  <a:pt x="12" y="26"/>
                  <a:pt x="11" y="28"/>
                  <a:pt x="11" y="30"/>
                </a:cubicBezTo>
                <a:cubicBezTo>
                  <a:pt x="11" y="45"/>
                  <a:pt x="11" y="45"/>
                  <a:pt x="11" y="45"/>
                </a:cubicBezTo>
                <a:cubicBezTo>
                  <a:pt x="11" y="47"/>
                  <a:pt x="12" y="48"/>
                  <a:pt x="14" y="48"/>
                </a:cubicBezTo>
                <a:cubicBezTo>
                  <a:pt x="18" y="48"/>
                  <a:pt x="18" y="48"/>
                  <a:pt x="18" y="48"/>
                </a:cubicBezTo>
                <a:cubicBezTo>
                  <a:pt x="20" y="48"/>
                  <a:pt x="22" y="47"/>
                  <a:pt x="22" y="45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28"/>
                  <a:pt x="20" y="26"/>
                  <a:pt x="18" y="26"/>
                </a:cubicBezTo>
                <a:lnTo>
                  <a:pt x="14" y="26"/>
                </a:lnTo>
                <a:close/>
                <a:moveTo>
                  <a:pt x="19" y="30"/>
                </a:move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8" y="46"/>
                  <a:pt x="18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4" y="45"/>
                  <a:pt x="14" y="45"/>
                </a:cubicBezTo>
                <a:cubicBezTo>
                  <a:pt x="14" y="30"/>
                  <a:pt x="14" y="30"/>
                  <a:pt x="14" y="30"/>
                </a:cubicBezTo>
                <a:cubicBezTo>
                  <a:pt x="14" y="29"/>
                  <a:pt x="14" y="29"/>
                  <a:pt x="14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9" y="29"/>
                  <a:pt x="19" y="30"/>
                </a:cubicBezTo>
                <a:close/>
                <a:moveTo>
                  <a:pt x="28" y="21"/>
                </a:moveTo>
                <a:cubicBezTo>
                  <a:pt x="26" y="21"/>
                  <a:pt x="24" y="23"/>
                  <a:pt x="24" y="25"/>
                </a:cubicBezTo>
                <a:cubicBezTo>
                  <a:pt x="24" y="45"/>
                  <a:pt x="24" y="45"/>
                  <a:pt x="24" y="45"/>
                </a:cubicBezTo>
                <a:cubicBezTo>
                  <a:pt x="24" y="47"/>
                  <a:pt x="26" y="48"/>
                  <a:pt x="28" y="48"/>
                </a:cubicBezTo>
                <a:cubicBezTo>
                  <a:pt x="31" y="48"/>
                  <a:pt x="31" y="48"/>
                  <a:pt x="31" y="48"/>
                </a:cubicBezTo>
                <a:cubicBezTo>
                  <a:pt x="33" y="48"/>
                  <a:pt x="35" y="47"/>
                  <a:pt x="35" y="45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3"/>
                  <a:pt x="33" y="21"/>
                  <a:pt x="31" y="21"/>
                </a:cubicBezTo>
                <a:lnTo>
                  <a:pt x="28" y="21"/>
                </a:lnTo>
                <a:close/>
                <a:moveTo>
                  <a:pt x="32" y="25"/>
                </a:move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32" y="46"/>
                  <a:pt x="31" y="46"/>
                </a:cubicBezTo>
                <a:cubicBezTo>
                  <a:pt x="28" y="46"/>
                  <a:pt x="28" y="46"/>
                  <a:pt x="28" y="46"/>
                </a:cubicBezTo>
                <a:cubicBezTo>
                  <a:pt x="27" y="46"/>
                  <a:pt x="27" y="45"/>
                  <a:pt x="27" y="45"/>
                </a:cubicBezTo>
                <a:cubicBezTo>
                  <a:pt x="27" y="25"/>
                  <a:pt x="27" y="25"/>
                  <a:pt x="27" y="25"/>
                </a:cubicBezTo>
                <a:cubicBezTo>
                  <a:pt x="27" y="24"/>
                  <a:pt x="27" y="24"/>
                  <a:pt x="28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2" y="24"/>
                  <a:pt x="32" y="24"/>
                  <a:pt x="32" y="25"/>
                </a:cubicBezTo>
                <a:close/>
                <a:moveTo>
                  <a:pt x="41" y="16"/>
                </a:moveTo>
                <a:cubicBezTo>
                  <a:pt x="39" y="16"/>
                  <a:pt x="37" y="18"/>
                  <a:pt x="37" y="20"/>
                </a:cubicBezTo>
                <a:cubicBezTo>
                  <a:pt x="37" y="45"/>
                  <a:pt x="37" y="45"/>
                  <a:pt x="37" y="45"/>
                </a:cubicBezTo>
                <a:cubicBezTo>
                  <a:pt x="37" y="47"/>
                  <a:pt x="39" y="48"/>
                  <a:pt x="41" y="48"/>
                </a:cubicBezTo>
                <a:cubicBezTo>
                  <a:pt x="44" y="48"/>
                  <a:pt x="44" y="48"/>
                  <a:pt x="44" y="48"/>
                </a:cubicBezTo>
                <a:cubicBezTo>
                  <a:pt x="46" y="48"/>
                  <a:pt x="48" y="47"/>
                  <a:pt x="48" y="45"/>
                </a:cubicBezTo>
                <a:cubicBezTo>
                  <a:pt x="48" y="20"/>
                  <a:pt x="48" y="20"/>
                  <a:pt x="48" y="20"/>
                </a:cubicBezTo>
                <a:cubicBezTo>
                  <a:pt x="48" y="18"/>
                  <a:pt x="46" y="16"/>
                  <a:pt x="44" y="16"/>
                </a:cubicBezTo>
                <a:lnTo>
                  <a:pt x="41" y="16"/>
                </a:lnTo>
                <a:close/>
                <a:moveTo>
                  <a:pt x="45" y="20"/>
                </a:moveTo>
                <a:cubicBezTo>
                  <a:pt x="45" y="45"/>
                  <a:pt x="45" y="45"/>
                  <a:pt x="45" y="45"/>
                </a:cubicBezTo>
                <a:cubicBezTo>
                  <a:pt x="45" y="45"/>
                  <a:pt x="45" y="46"/>
                  <a:pt x="44" y="46"/>
                </a:cubicBezTo>
                <a:cubicBezTo>
                  <a:pt x="41" y="46"/>
                  <a:pt x="41" y="46"/>
                  <a:pt x="41" y="46"/>
                </a:cubicBezTo>
                <a:cubicBezTo>
                  <a:pt x="40" y="46"/>
                  <a:pt x="40" y="45"/>
                  <a:pt x="40" y="45"/>
                </a:cubicBezTo>
                <a:cubicBezTo>
                  <a:pt x="40" y="20"/>
                  <a:pt x="40" y="20"/>
                  <a:pt x="40" y="20"/>
                </a:cubicBezTo>
                <a:cubicBezTo>
                  <a:pt x="40" y="20"/>
                  <a:pt x="40" y="19"/>
                  <a:pt x="41" y="19"/>
                </a:cubicBezTo>
                <a:cubicBezTo>
                  <a:pt x="44" y="19"/>
                  <a:pt x="44" y="19"/>
                  <a:pt x="44" y="19"/>
                </a:cubicBezTo>
                <a:cubicBezTo>
                  <a:pt x="45" y="19"/>
                  <a:pt x="45" y="20"/>
                  <a:pt x="45" y="20"/>
                </a:cubicBezTo>
                <a:close/>
                <a:moveTo>
                  <a:pt x="50" y="15"/>
                </a:moveTo>
                <a:cubicBezTo>
                  <a:pt x="50" y="45"/>
                  <a:pt x="50" y="45"/>
                  <a:pt x="50" y="45"/>
                </a:cubicBezTo>
                <a:cubicBezTo>
                  <a:pt x="50" y="47"/>
                  <a:pt x="52" y="48"/>
                  <a:pt x="54" y="48"/>
                </a:cubicBezTo>
                <a:cubicBezTo>
                  <a:pt x="58" y="48"/>
                  <a:pt x="58" y="48"/>
                  <a:pt x="58" y="48"/>
                </a:cubicBezTo>
                <a:cubicBezTo>
                  <a:pt x="60" y="48"/>
                  <a:pt x="61" y="47"/>
                  <a:pt x="61" y="45"/>
                </a:cubicBezTo>
                <a:cubicBezTo>
                  <a:pt x="61" y="15"/>
                  <a:pt x="61" y="15"/>
                  <a:pt x="61" y="15"/>
                </a:cubicBezTo>
                <a:cubicBezTo>
                  <a:pt x="61" y="13"/>
                  <a:pt x="60" y="12"/>
                  <a:pt x="58" y="12"/>
                </a:cubicBezTo>
                <a:cubicBezTo>
                  <a:pt x="54" y="12"/>
                  <a:pt x="54" y="12"/>
                  <a:pt x="54" y="12"/>
                </a:cubicBezTo>
                <a:cubicBezTo>
                  <a:pt x="52" y="12"/>
                  <a:pt x="50" y="13"/>
                  <a:pt x="50" y="15"/>
                </a:cubicBezTo>
                <a:close/>
                <a:moveTo>
                  <a:pt x="58" y="15"/>
                </a:moveTo>
                <a:cubicBezTo>
                  <a:pt x="58" y="45"/>
                  <a:pt x="58" y="45"/>
                  <a:pt x="58" y="45"/>
                </a:cubicBezTo>
                <a:cubicBezTo>
                  <a:pt x="58" y="45"/>
                  <a:pt x="58" y="46"/>
                  <a:pt x="58" y="46"/>
                </a:cubicBezTo>
                <a:cubicBezTo>
                  <a:pt x="54" y="46"/>
                  <a:pt x="54" y="46"/>
                  <a:pt x="54" y="46"/>
                </a:cubicBezTo>
                <a:cubicBezTo>
                  <a:pt x="54" y="46"/>
                  <a:pt x="53" y="45"/>
                  <a:pt x="53" y="45"/>
                </a:cubicBezTo>
                <a:cubicBezTo>
                  <a:pt x="53" y="15"/>
                  <a:pt x="53" y="15"/>
                  <a:pt x="53" y="15"/>
                </a:cubicBezTo>
                <a:cubicBezTo>
                  <a:pt x="53" y="15"/>
                  <a:pt x="54" y="15"/>
                  <a:pt x="54" y="15"/>
                </a:cubicBezTo>
                <a:cubicBezTo>
                  <a:pt x="58" y="15"/>
                  <a:pt x="58" y="15"/>
                  <a:pt x="58" y="15"/>
                </a:cubicBezTo>
                <a:cubicBezTo>
                  <a:pt x="58" y="15"/>
                  <a:pt x="58" y="15"/>
                  <a:pt x="58" y="15"/>
                </a:cubicBezTo>
                <a:close/>
                <a:moveTo>
                  <a:pt x="34" y="11"/>
                </a:moveTo>
                <a:cubicBezTo>
                  <a:pt x="43" y="8"/>
                  <a:pt x="51" y="3"/>
                  <a:pt x="51" y="3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1"/>
                  <a:pt x="53" y="1"/>
                  <a:pt x="53" y="1"/>
                </a:cubicBezTo>
                <a:cubicBezTo>
                  <a:pt x="56" y="2"/>
                  <a:pt x="56" y="2"/>
                  <a:pt x="56" y="2"/>
                </a:cubicBezTo>
                <a:cubicBezTo>
                  <a:pt x="55" y="5"/>
                  <a:pt x="55" y="5"/>
                  <a:pt x="55" y="5"/>
                </a:cubicBezTo>
                <a:cubicBezTo>
                  <a:pt x="54" y="9"/>
                  <a:pt x="54" y="9"/>
                  <a:pt x="54" y="9"/>
                </a:cubicBezTo>
                <a:cubicBezTo>
                  <a:pt x="52" y="5"/>
                  <a:pt x="52" y="5"/>
                  <a:pt x="52" y="5"/>
                </a:cubicBezTo>
                <a:cubicBezTo>
                  <a:pt x="51" y="6"/>
                  <a:pt x="43" y="11"/>
                  <a:pt x="35" y="14"/>
                </a:cubicBezTo>
                <a:cubicBezTo>
                  <a:pt x="25" y="18"/>
                  <a:pt x="13" y="20"/>
                  <a:pt x="13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2" y="20"/>
                  <a:pt x="11" y="20"/>
                  <a:pt x="11" y="19"/>
                </a:cubicBezTo>
                <a:cubicBezTo>
                  <a:pt x="11" y="18"/>
                  <a:pt x="12" y="18"/>
                  <a:pt x="12" y="18"/>
                </a:cubicBezTo>
                <a:cubicBezTo>
                  <a:pt x="12" y="17"/>
                  <a:pt x="24" y="15"/>
                  <a:pt x="34" y="11"/>
                </a:cubicBezTo>
                <a:close/>
                <a:moveTo>
                  <a:pt x="65" y="53"/>
                </a:moveTo>
                <a:cubicBezTo>
                  <a:pt x="63" y="56"/>
                  <a:pt x="63" y="56"/>
                  <a:pt x="63" y="56"/>
                </a:cubicBezTo>
                <a:cubicBezTo>
                  <a:pt x="61" y="58"/>
                  <a:pt x="61" y="58"/>
                  <a:pt x="61" y="58"/>
                </a:cubicBezTo>
                <a:cubicBezTo>
                  <a:pt x="61" y="55"/>
                  <a:pt x="61" y="55"/>
                  <a:pt x="61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5" y="55"/>
                  <a:pt x="4" y="54"/>
                  <a:pt x="4" y="53"/>
                </a:cubicBezTo>
                <a:cubicBezTo>
                  <a:pt x="4" y="9"/>
                  <a:pt x="4" y="9"/>
                  <a:pt x="4" y="9"/>
                </a:cubicBezTo>
                <a:cubicBezTo>
                  <a:pt x="0" y="9"/>
                  <a:pt x="0" y="9"/>
                  <a:pt x="0" y="9"/>
                </a:cubicBezTo>
                <a:cubicBezTo>
                  <a:pt x="3" y="7"/>
                  <a:pt x="3" y="7"/>
                  <a:pt x="3" y="7"/>
                </a:cubicBezTo>
                <a:cubicBezTo>
                  <a:pt x="6" y="4"/>
                  <a:pt x="6" y="4"/>
                  <a:pt x="6" y="4"/>
                </a:cubicBezTo>
                <a:cubicBezTo>
                  <a:pt x="8" y="7"/>
                  <a:pt x="8" y="7"/>
                  <a:pt x="8" y="7"/>
                </a:cubicBezTo>
                <a:cubicBezTo>
                  <a:pt x="11" y="9"/>
                  <a:pt x="11" y="9"/>
                  <a:pt x="11" y="9"/>
                </a:cubicBezTo>
                <a:cubicBezTo>
                  <a:pt x="7" y="9"/>
                  <a:pt x="7" y="9"/>
                  <a:pt x="7" y="9"/>
                </a:cubicBezTo>
                <a:cubicBezTo>
                  <a:pt x="7" y="52"/>
                  <a:pt x="7" y="52"/>
                  <a:pt x="7" y="52"/>
                </a:cubicBezTo>
                <a:cubicBezTo>
                  <a:pt x="61" y="52"/>
                  <a:pt x="61" y="52"/>
                  <a:pt x="61" y="52"/>
                </a:cubicBezTo>
                <a:cubicBezTo>
                  <a:pt x="61" y="49"/>
                  <a:pt x="61" y="49"/>
                  <a:pt x="61" y="49"/>
                </a:cubicBezTo>
                <a:cubicBezTo>
                  <a:pt x="63" y="51"/>
                  <a:pt x="63" y="51"/>
                  <a:pt x="63" y="51"/>
                </a:cubicBezTo>
                <a:lnTo>
                  <a:pt x="65" y="53"/>
                </a:lnTo>
                <a:close/>
              </a:path>
            </a:pathLst>
          </a:cu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01" name="Google Shape;8601;p139"/>
          <p:cNvSpPr/>
          <p:nvPr/>
        </p:nvSpPr>
        <p:spPr>
          <a:xfrm>
            <a:off x="2613025" y="3079750"/>
            <a:ext cx="608012" cy="704850"/>
          </a:xfrm>
          <a:custGeom>
            <a:avLst/>
            <a:gdLst/>
            <a:ahLst/>
            <a:cxnLst/>
            <a:rect l="l" t="t" r="r" b="b"/>
            <a:pathLst>
              <a:path w="64" h="74" extrusionOk="0">
                <a:moveTo>
                  <a:pt x="37" y="74"/>
                </a:moveTo>
                <a:cubicBezTo>
                  <a:pt x="27" y="74"/>
                  <a:pt x="27" y="74"/>
                  <a:pt x="27" y="74"/>
                </a:cubicBezTo>
                <a:cubicBezTo>
                  <a:pt x="26" y="74"/>
                  <a:pt x="25" y="74"/>
                  <a:pt x="25" y="73"/>
                </a:cubicBezTo>
                <a:cubicBezTo>
                  <a:pt x="25" y="72"/>
                  <a:pt x="26" y="72"/>
                  <a:pt x="27" y="72"/>
                </a:cubicBezTo>
                <a:cubicBezTo>
                  <a:pt x="37" y="72"/>
                  <a:pt x="37" y="72"/>
                  <a:pt x="37" y="72"/>
                </a:cubicBezTo>
                <a:cubicBezTo>
                  <a:pt x="38" y="72"/>
                  <a:pt x="38" y="72"/>
                  <a:pt x="38" y="73"/>
                </a:cubicBezTo>
                <a:cubicBezTo>
                  <a:pt x="38" y="74"/>
                  <a:pt x="38" y="74"/>
                  <a:pt x="37" y="74"/>
                </a:cubicBezTo>
                <a:close/>
                <a:moveTo>
                  <a:pt x="40" y="70"/>
                </a:moveTo>
                <a:cubicBezTo>
                  <a:pt x="24" y="70"/>
                  <a:pt x="24" y="70"/>
                  <a:pt x="24" y="70"/>
                </a:cubicBezTo>
                <a:cubicBezTo>
                  <a:pt x="23" y="70"/>
                  <a:pt x="22" y="69"/>
                  <a:pt x="22" y="68"/>
                </a:cubicBezTo>
                <a:cubicBezTo>
                  <a:pt x="22" y="67"/>
                  <a:pt x="23" y="67"/>
                  <a:pt x="24" y="67"/>
                </a:cubicBezTo>
                <a:cubicBezTo>
                  <a:pt x="40" y="67"/>
                  <a:pt x="40" y="67"/>
                  <a:pt x="40" y="67"/>
                </a:cubicBezTo>
                <a:cubicBezTo>
                  <a:pt x="41" y="67"/>
                  <a:pt x="41" y="67"/>
                  <a:pt x="41" y="68"/>
                </a:cubicBezTo>
                <a:cubicBezTo>
                  <a:pt x="41" y="69"/>
                  <a:pt x="41" y="70"/>
                  <a:pt x="40" y="70"/>
                </a:cubicBezTo>
                <a:close/>
                <a:moveTo>
                  <a:pt x="32" y="64"/>
                </a:moveTo>
                <a:cubicBezTo>
                  <a:pt x="29" y="64"/>
                  <a:pt x="26" y="64"/>
                  <a:pt x="26" y="64"/>
                </a:cubicBezTo>
                <a:cubicBezTo>
                  <a:pt x="26" y="64"/>
                  <a:pt x="26" y="64"/>
                  <a:pt x="26" y="64"/>
                </a:cubicBezTo>
                <a:cubicBezTo>
                  <a:pt x="23" y="64"/>
                  <a:pt x="21" y="63"/>
                  <a:pt x="21" y="61"/>
                </a:cubicBezTo>
                <a:cubicBezTo>
                  <a:pt x="21" y="60"/>
                  <a:pt x="21" y="59"/>
                  <a:pt x="20" y="58"/>
                </a:cubicBezTo>
                <a:cubicBezTo>
                  <a:pt x="20" y="56"/>
                  <a:pt x="20" y="55"/>
                  <a:pt x="20" y="54"/>
                </a:cubicBezTo>
                <a:cubicBezTo>
                  <a:pt x="18" y="50"/>
                  <a:pt x="16" y="47"/>
                  <a:pt x="14" y="43"/>
                </a:cubicBezTo>
                <a:cubicBezTo>
                  <a:pt x="12" y="39"/>
                  <a:pt x="10" y="33"/>
                  <a:pt x="11" y="27"/>
                </a:cubicBezTo>
                <a:cubicBezTo>
                  <a:pt x="13" y="20"/>
                  <a:pt x="21" y="13"/>
                  <a:pt x="32" y="13"/>
                </a:cubicBezTo>
                <a:cubicBezTo>
                  <a:pt x="43" y="13"/>
                  <a:pt x="50" y="20"/>
                  <a:pt x="52" y="27"/>
                </a:cubicBezTo>
                <a:cubicBezTo>
                  <a:pt x="53" y="33"/>
                  <a:pt x="51" y="39"/>
                  <a:pt x="49" y="43"/>
                </a:cubicBezTo>
                <a:cubicBezTo>
                  <a:pt x="47" y="47"/>
                  <a:pt x="46" y="50"/>
                  <a:pt x="43" y="54"/>
                </a:cubicBezTo>
                <a:cubicBezTo>
                  <a:pt x="43" y="55"/>
                  <a:pt x="43" y="56"/>
                  <a:pt x="43" y="58"/>
                </a:cubicBezTo>
                <a:cubicBezTo>
                  <a:pt x="43" y="59"/>
                  <a:pt x="43" y="60"/>
                  <a:pt x="42" y="61"/>
                </a:cubicBezTo>
                <a:cubicBezTo>
                  <a:pt x="42" y="63"/>
                  <a:pt x="41" y="64"/>
                  <a:pt x="38" y="64"/>
                </a:cubicBezTo>
                <a:cubicBezTo>
                  <a:pt x="38" y="64"/>
                  <a:pt x="35" y="64"/>
                  <a:pt x="32" y="64"/>
                </a:cubicBezTo>
                <a:close/>
                <a:moveTo>
                  <a:pt x="26" y="62"/>
                </a:moveTo>
                <a:cubicBezTo>
                  <a:pt x="26" y="62"/>
                  <a:pt x="37" y="62"/>
                  <a:pt x="38" y="62"/>
                </a:cubicBezTo>
                <a:cubicBezTo>
                  <a:pt x="39" y="62"/>
                  <a:pt x="40" y="61"/>
                  <a:pt x="40" y="60"/>
                </a:cubicBezTo>
                <a:cubicBezTo>
                  <a:pt x="40" y="59"/>
                  <a:pt x="40" y="58"/>
                  <a:pt x="40" y="58"/>
                </a:cubicBezTo>
                <a:cubicBezTo>
                  <a:pt x="40" y="56"/>
                  <a:pt x="40" y="54"/>
                  <a:pt x="41" y="52"/>
                </a:cubicBezTo>
                <a:cubicBezTo>
                  <a:pt x="43" y="48"/>
                  <a:pt x="45" y="46"/>
                  <a:pt x="47" y="42"/>
                </a:cubicBezTo>
                <a:cubicBezTo>
                  <a:pt x="48" y="39"/>
                  <a:pt x="51" y="33"/>
                  <a:pt x="49" y="28"/>
                </a:cubicBezTo>
                <a:cubicBezTo>
                  <a:pt x="48" y="22"/>
                  <a:pt x="41" y="16"/>
                  <a:pt x="32" y="16"/>
                </a:cubicBezTo>
                <a:cubicBezTo>
                  <a:pt x="22" y="16"/>
                  <a:pt x="15" y="22"/>
                  <a:pt x="14" y="28"/>
                </a:cubicBezTo>
                <a:cubicBezTo>
                  <a:pt x="13" y="33"/>
                  <a:pt x="15" y="39"/>
                  <a:pt x="17" y="42"/>
                </a:cubicBezTo>
                <a:cubicBezTo>
                  <a:pt x="19" y="46"/>
                  <a:pt x="20" y="49"/>
                  <a:pt x="22" y="52"/>
                </a:cubicBezTo>
                <a:cubicBezTo>
                  <a:pt x="23" y="54"/>
                  <a:pt x="23" y="56"/>
                  <a:pt x="23" y="58"/>
                </a:cubicBezTo>
                <a:cubicBezTo>
                  <a:pt x="23" y="58"/>
                  <a:pt x="23" y="59"/>
                  <a:pt x="24" y="60"/>
                </a:cubicBezTo>
                <a:cubicBezTo>
                  <a:pt x="24" y="61"/>
                  <a:pt x="24" y="62"/>
                  <a:pt x="26" y="62"/>
                </a:cubicBezTo>
                <a:cubicBezTo>
                  <a:pt x="26" y="62"/>
                  <a:pt x="26" y="62"/>
                  <a:pt x="26" y="62"/>
                </a:cubicBezTo>
                <a:close/>
                <a:moveTo>
                  <a:pt x="7" y="34"/>
                </a:moveTo>
                <a:cubicBezTo>
                  <a:pt x="2" y="34"/>
                  <a:pt x="2" y="34"/>
                  <a:pt x="2" y="34"/>
                </a:cubicBezTo>
                <a:cubicBezTo>
                  <a:pt x="1" y="34"/>
                  <a:pt x="0" y="34"/>
                  <a:pt x="0" y="33"/>
                </a:cubicBezTo>
                <a:cubicBezTo>
                  <a:pt x="0" y="32"/>
                  <a:pt x="1" y="31"/>
                  <a:pt x="2" y="31"/>
                </a:cubicBezTo>
                <a:cubicBezTo>
                  <a:pt x="7" y="31"/>
                  <a:pt x="7" y="31"/>
                  <a:pt x="7" y="31"/>
                </a:cubicBezTo>
                <a:cubicBezTo>
                  <a:pt x="8" y="31"/>
                  <a:pt x="9" y="32"/>
                  <a:pt x="9" y="33"/>
                </a:cubicBezTo>
                <a:cubicBezTo>
                  <a:pt x="9" y="34"/>
                  <a:pt x="8" y="34"/>
                  <a:pt x="7" y="34"/>
                </a:cubicBezTo>
                <a:close/>
                <a:moveTo>
                  <a:pt x="63" y="33"/>
                </a:moveTo>
                <a:cubicBezTo>
                  <a:pt x="56" y="33"/>
                  <a:pt x="56" y="33"/>
                  <a:pt x="56" y="33"/>
                </a:cubicBezTo>
                <a:cubicBezTo>
                  <a:pt x="55" y="33"/>
                  <a:pt x="55" y="32"/>
                  <a:pt x="55" y="32"/>
                </a:cubicBezTo>
                <a:cubicBezTo>
                  <a:pt x="55" y="31"/>
                  <a:pt x="55" y="30"/>
                  <a:pt x="56" y="30"/>
                </a:cubicBezTo>
                <a:cubicBezTo>
                  <a:pt x="63" y="30"/>
                  <a:pt x="63" y="30"/>
                  <a:pt x="63" y="30"/>
                </a:cubicBezTo>
                <a:cubicBezTo>
                  <a:pt x="63" y="30"/>
                  <a:pt x="64" y="31"/>
                  <a:pt x="64" y="32"/>
                </a:cubicBezTo>
                <a:cubicBezTo>
                  <a:pt x="64" y="32"/>
                  <a:pt x="63" y="33"/>
                  <a:pt x="63" y="33"/>
                </a:cubicBezTo>
                <a:close/>
                <a:moveTo>
                  <a:pt x="19" y="32"/>
                </a:moveTo>
                <a:cubicBezTo>
                  <a:pt x="19" y="32"/>
                  <a:pt x="19" y="32"/>
                  <a:pt x="19" y="32"/>
                </a:cubicBezTo>
                <a:cubicBezTo>
                  <a:pt x="18" y="32"/>
                  <a:pt x="18" y="31"/>
                  <a:pt x="18" y="30"/>
                </a:cubicBezTo>
                <a:cubicBezTo>
                  <a:pt x="19" y="25"/>
                  <a:pt x="25" y="20"/>
                  <a:pt x="32" y="20"/>
                </a:cubicBezTo>
                <a:cubicBezTo>
                  <a:pt x="32" y="20"/>
                  <a:pt x="32" y="20"/>
                  <a:pt x="32" y="20"/>
                </a:cubicBezTo>
                <a:cubicBezTo>
                  <a:pt x="33" y="20"/>
                  <a:pt x="34" y="21"/>
                  <a:pt x="34" y="21"/>
                </a:cubicBezTo>
                <a:cubicBezTo>
                  <a:pt x="34" y="22"/>
                  <a:pt x="33" y="23"/>
                  <a:pt x="32" y="23"/>
                </a:cubicBezTo>
                <a:cubicBezTo>
                  <a:pt x="26" y="23"/>
                  <a:pt x="22" y="27"/>
                  <a:pt x="21" y="31"/>
                </a:cubicBezTo>
                <a:cubicBezTo>
                  <a:pt x="20" y="32"/>
                  <a:pt x="20" y="32"/>
                  <a:pt x="19" y="32"/>
                </a:cubicBezTo>
                <a:close/>
                <a:moveTo>
                  <a:pt x="49" y="17"/>
                </a:moveTo>
                <a:cubicBezTo>
                  <a:pt x="49" y="17"/>
                  <a:pt x="49" y="17"/>
                  <a:pt x="48" y="16"/>
                </a:cubicBezTo>
                <a:cubicBezTo>
                  <a:pt x="48" y="16"/>
                  <a:pt x="48" y="15"/>
                  <a:pt x="48" y="14"/>
                </a:cubicBezTo>
                <a:cubicBezTo>
                  <a:pt x="53" y="10"/>
                  <a:pt x="53" y="10"/>
                  <a:pt x="53" y="10"/>
                </a:cubicBezTo>
                <a:cubicBezTo>
                  <a:pt x="54" y="9"/>
                  <a:pt x="55" y="9"/>
                  <a:pt x="55" y="10"/>
                </a:cubicBezTo>
                <a:cubicBezTo>
                  <a:pt x="56" y="10"/>
                  <a:pt x="56" y="11"/>
                  <a:pt x="55" y="12"/>
                </a:cubicBezTo>
                <a:cubicBezTo>
                  <a:pt x="50" y="16"/>
                  <a:pt x="50" y="16"/>
                  <a:pt x="50" y="16"/>
                </a:cubicBezTo>
                <a:cubicBezTo>
                  <a:pt x="50" y="17"/>
                  <a:pt x="50" y="17"/>
                  <a:pt x="49" y="17"/>
                </a:cubicBezTo>
                <a:close/>
                <a:moveTo>
                  <a:pt x="14" y="17"/>
                </a:moveTo>
                <a:cubicBezTo>
                  <a:pt x="14" y="17"/>
                  <a:pt x="14" y="17"/>
                  <a:pt x="13" y="16"/>
                </a:cubicBezTo>
                <a:cubicBezTo>
                  <a:pt x="9" y="12"/>
                  <a:pt x="9" y="12"/>
                  <a:pt x="9" y="12"/>
                </a:cubicBezTo>
                <a:cubicBezTo>
                  <a:pt x="8" y="11"/>
                  <a:pt x="8" y="10"/>
                  <a:pt x="9" y="10"/>
                </a:cubicBezTo>
                <a:cubicBezTo>
                  <a:pt x="9" y="9"/>
                  <a:pt x="10" y="9"/>
                  <a:pt x="11" y="10"/>
                </a:cubicBezTo>
                <a:cubicBezTo>
                  <a:pt x="15" y="14"/>
                  <a:pt x="15" y="14"/>
                  <a:pt x="15" y="14"/>
                </a:cubicBezTo>
                <a:cubicBezTo>
                  <a:pt x="16" y="15"/>
                  <a:pt x="16" y="16"/>
                  <a:pt x="15" y="16"/>
                </a:cubicBezTo>
                <a:cubicBezTo>
                  <a:pt x="15" y="17"/>
                  <a:pt x="15" y="17"/>
                  <a:pt x="14" y="17"/>
                </a:cubicBezTo>
                <a:close/>
                <a:moveTo>
                  <a:pt x="32" y="11"/>
                </a:moveTo>
                <a:cubicBezTo>
                  <a:pt x="31" y="11"/>
                  <a:pt x="30" y="10"/>
                  <a:pt x="30" y="9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10"/>
                  <a:pt x="32" y="11"/>
                  <a:pt x="32" y="11"/>
                </a:cubicBezTo>
                <a:close/>
              </a:path>
            </a:pathLst>
          </a:cu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02" name="Google Shape;8602;p139"/>
          <p:cNvSpPr/>
          <p:nvPr/>
        </p:nvSpPr>
        <p:spPr>
          <a:xfrm>
            <a:off x="10498137" y="3203575"/>
            <a:ext cx="714375" cy="457200"/>
          </a:xfrm>
          <a:custGeom>
            <a:avLst/>
            <a:gdLst/>
            <a:ahLst/>
            <a:cxnLst/>
            <a:rect l="l" t="t" r="r" b="b"/>
            <a:pathLst>
              <a:path w="75" h="48" extrusionOk="0">
                <a:moveTo>
                  <a:pt x="44" y="39"/>
                </a:moveTo>
                <a:cubicBezTo>
                  <a:pt x="46" y="39"/>
                  <a:pt x="48" y="38"/>
                  <a:pt x="49" y="37"/>
                </a:cubicBezTo>
                <a:cubicBezTo>
                  <a:pt x="50" y="37"/>
                  <a:pt x="50" y="36"/>
                  <a:pt x="50" y="36"/>
                </a:cubicBezTo>
                <a:cubicBezTo>
                  <a:pt x="51" y="38"/>
                  <a:pt x="53" y="39"/>
                  <a:pt x="55" y="39"/>
                </a:cubicBezTo>
                <a:cubicBezTo>
                  <a:pt x="69" y="39"/>
                  <a:pt x="69" y="39"/>
                  <a:pt x="69" y="39"/>
                </a:cubicBezTo>
                <a:cubicBezTo>
                  <a:pt x="71" y="39"/>
                  <a:pt x="73" y="38"/>
                  <a:pt x="74" y="37"/>
                </a:cubicBezTo>
                <a:cubicBezTo>
                  <a:pt x="75" y="36"/>
                  <a:pt x="75" y="34"/>
                  <a:pt x="75" y="33"/>
                </a:cubicBezTo>
                <a:cubicBezTo>
                  <a:pt x="73" y="23"/>
                  <a:pt x="73" y="23"/>
                  <a:pt x="73" y="23"/>
                </a:cubicBezTo>
                <a:cubicBezTo>
                  <a:pt x="72" y="22"/>
                  <a:pt x="71" y="20"/>
                  <a:pt x="70" y="19"/>
                </a:cubicBezTo>
                <a:cubicBezTo>
                  <a:pt x="70" y="19"/>
                  <a:pt x="70" y="19"/>
                  <a:pt x="70" y="19"/>
                </a:cubicBezTo>
                <a:cubicBezTo>
                  <a:pt x="71" y="17"/>
                  <a:pt x="71" y="16"/>
                  <a:pt x="71" y="15"/>
                </a:cubicBezTo>
                <a:cubicBezTo>
                  <a:pt x="69" y="5"/>
                  <a:pt x="69" y="5"/>
                  <a:pt x="69" y="5"/>
                </a:cubicBezTo>
                <a:cubicBezTo>
                  <a:pt x="69" y="2"/>
                  <a:pt x="66" y="0"/>
                  <a:pt x="63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1" y="0"/>
                  <a:pt x="49" y="1"/>
                  <a:pt x="48" y="2"/>
                </a:cubicBezTo>
                <a:cubicBezTo>
                  <a:pt x="48" y="2"/>
                  <a:pt x="48" y="2"/>
                  <a:pt x="48" y="2"/>
                </a:cubicBezTo>
                <a:cubicBezTo>
                  <a:pt x="47" y="1"/>
                  <a:pt x="45" y="0"/>
                  <a:pt x="4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1" y="0"/>
                  <a:pt x="29" y="1"/>
                  <a:pt x="28" y="2"/>
                </a:cubicBezTo>
                <a:cubicBezTo>
                  <a:pt x="28" y="2"/>
                  <a:pt x="28" y="2"/>
                  <a:pt x="27" y="2"/>
                </a:cubicBezTo>
                <a:cubicBezTo>
                  <a:pt x="26" y="1"/>
                  <a:pt x="25" y="0"/>
                  <a:pt x="2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0" y="0"/>
                  <a:pt x="7" y="2"/>
                  <a:pt x="6" y="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6"/>
                  <a:pt x="4" y="17"/>
                  <a:pt x="5" y="19"/>
                </a:cubicBezTo>
                <a:cubicBezTo>
                  <a:pt x="5" y="19"/>
                  <a:pt x="6" y="19"/>
                  <a:pt x="6" y="19"/>
                </a:cubicBezTo>
                <a:cubicBezTo>
                  <a:pt x="4" y="20"/>
                  <a:pt x="3" y="22"/>
                  <a:pt x="3" y="23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4"/>
                  <a:pt x="1" y="36"/>
                  <a:pt x="2" y="37"/>
                </a:cubicBezTo>
                <a:cubicBezTo>
                  <a:pt x="3" y="38"/>
                  <a:pt x="4" y="39"/>
                  <a:pt x="7" y="39"/>
                </a:cubicBezTo>
                <a:cubicBezTo>
                  <a:pt x="20" y="39"/>
                  <a:pt x="20" y="39"/>
                  <a:pt x="20" y="39"/>
                </a:cubicBezTo>
                <a:cubicBezTo>
                  <a:pt x="22" y="39"/>
                  <a:pt x="24" y="38"/>
                  <a:pt x="25" y="36"/>
                </a:cubicBezTo>
                <a:cubicBezTo>
                  <a:pt x="26" y="36"/>
                  <a:pt x="26" y="37"/>
                  <a:pt x="26" y="37"/>
                </a:cubicBezTo>
                <a:cubicBezTo>
                  <a:pt x="27" y="38"/>
                  <a:pt x="29" y="39"/>
                  <a:pt x="31" y="39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6"/>
                  <a:pt x="36" y="46"/>
                  <a:pt x="3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5" y="46"/>
                  <a:pt x="5" y="47"/>
                </a:cubicBezTo>
                <a:cubicBezTo>
                  <a:pt x="5" y="48"/>
                  <a:pt x="6" y="48"/>
                  <a:pt x="6" y="48"/>
                </a:cubicBezTo>
                <a:cubicBezTo>
                  <a:pt x="69" y="48"/>
                  <a:pt x="69" y="48"/>
                  <a:pt x="69" y="48"/>
                </a:cubicBezTo>
                <a:cubicBezTo>
                  <a:pt x="70" y="48"/>
                  <a:pt x="70" y="48"/>
                  <a:pt x="70" y="47"/>
                </a:cubicBezTo>
                <a:cubicBezTo>
                  <a:pt x="70" y="46"/>
                  <a:pt x="70" y="46"/>
                  <a:pt x="69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39" y="39"/>
                  <a:pt x="39" y="39"/>
                  <a:pt x="39" y="39"/>
                </a:cubicBezTo>
                <a:lnTo>
                  <a:pt x="44" y="39"/>
                </a:lnTo>
                <a:close/>
                <a:moveTo>
                  <a:pt x="25" y="22"/>
                </a:moveTo>
                <a:cubicBezTo>
                  <a:pt x="25" y="22"/>
                  <a:pt x="25" y="23"/>
                  <a:pt x="25" y="23"/>
                </a:cubicBezTo>
                <a:cubicBezTo>
                  <a:pt x="25" y="33"/>
                  <a:pt x="25" y="33"/>
                  <a:pt x="25" y="33"/>
                </a:cubicBezTo>
                <a:cubicBezTo>
                  <a:pt x="24" y="35"/>
                  <a:pt x="22" y="36"/>
                  <a:pt x="20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5" y="36"/>
                  <a:pt x="4" y="36"/>
                  <a:pt x="3" y="35"/>
                </a:cubicBezTo>
                <a:cubicBezTo>
                  <a:pt x="3" y="35"/>
                  <a:pt x="3" y="34"/>
                  <a:pt x="3" y="3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2"/>
                  <a:pt x="7" y="20"/>
                  <a:pt x="10" y="20"/>
                </a:cubicBezTo>
                <a:cubicBezTo>
                  <a:pt x="22" y="20"/>
                  <a:pt x="22" y="20"/>
                  <a:pt x="22" y="20"/>
                </a:cubicBezTo>
                <a:cubicBezTo>
                  <a:pt x="23" y="20"/>
                  <a:pt x="24" y="21"/>
                  <a:pt x="25" y="22"/>
                </a:cubicBezTo>
                <a:close/>
                <a:moveTo>
                  <a:pt x="66" y="20"/>
                </a:moveTo>
                <a:cubicBezTo>
                  <a:pt x="68" y="20"/>
                  <a:pt x="70" y="22"/>
                  <a:pt x="71" y="24"/>
                </a:cubicBezTo>
                <a:cubicBezTo>
                  <a:pt x="72" y="34"/>
                  <a:pt x="72" y="34"/>
                  <a:pt x="72" y="34"/>
                </a:cubicBezTo>
                <a:cubicBezTo>
                  <a:pt x="72" y="34"/>
                  <a:pt x="72" y="35"/>
                  <a:pt x="72" y="35"/>
                </a:cubicBezTo>
                <a:cubicBezTo>
                  <a:pt x="71" y="36"/>
                  <a:pt x="70" y="36"/>
                  <a:pt x="69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3" y="36"/>
                  <a:pt x="51" y="35"/>
                  <a:pt x="51" y="33"/>
                </a:cubicBezTo>
                <a:cubicBezTo>
                  <a:pt x="50" y="23"/>
                  <a:pt x="50" y="23"/>
                  <a:pt x="50" y="23"/>
                </a:cubicBezTo>
                <a:cubicBezTo>
                  <a:pt x="50" y="23"/>
                  <a:pt x="50" y="22"/>
                  <a:pt x="51" y="22"/>
                </a:cubicBezTo>
                <a:cubicBezTo>
                  <a:pt x="52" y="21"/>
                  <a:pt x="53" y="20"/>
                  <a:pt x="54" y="20"/>
                </a:cubicBezTo>
                <a:lnTo>
                  <a:pt x="66" y="20"/>
                </a:lnTo>
                <a:close/>
                <a:moveTo>
                  <a:pt x="66" y="18"/>
                </a:moveTo>
                <a:cubicBezTo>
                  <a:pt x="54" y="18"/>
                  <a:pt x="54" y="18"/>
                  <a:pt x="54" y="18"/>
                </a:cubicBezTo>
                <a:cubicBezTo>
                  <a:pt x="52" y="18"/>
                  <a:pt x="50" y="17"/>
                  <a:pt x="50" y="15"/>
                </a:cubicBezTo>
                <a:cubicBezTo>
                  <a:pt x="49" y="5"/>
                  <a:pt x="49" y="5"/>
                  <a:pt x="49" y="5"/>
                </a:cubicBezTo>
                <a:cubicBezTo>
                  <a:pt x="49" y="4"/>
                  <a:pt x="49" y="4"/>
                  <a:pt x="50" y="3"/>
                </a:cubicBezTo>
                <a:cubicBezTo>
                  <a:pt x="50" y="3"/>
                  <a:pt x="51" y="2"/>
                  <a:pt x="52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65" y="2"/>
                  <a:pt x="67" y="4"/>
                  <a:pt x="67" y="5"/>
                </a:cubicBezTo>
                <a:cubicBezTo>
                  <a:pt x="69" y="15"/>
                  <a:pt x="69" y="15"/>
                  <a:pt x="69" y="15"/>
                </a:cubicBezTo>
                <a:cubicBezTo>
                  <a:pt x="69" y="16"/>
                  <a:pt x="69" y="17"/>
                  <a:pt x="68" y="17"/>
                </a:cubicBezTo>
                <a:cubicBezTo>
                  <a:pt x="68" y="18"/>
                  <a:pt x="67" y="18"/>
                  <a:pt x="66" y="18"/>
                </a:cubicBezTo>
                <a:close/>
                <a:moveTo>
                  <a:pt x="50" y="19"/>
                </a:moveTo>
                <a:cubicBezTo>
                  <a:pt x="50" y="20"/>
                  <a:pt x="49" y="20"/>
                  <a:pt x="49" y="20"/>
                </a:cubicBezTo>
                <a:cubicBezTo>
                  <a:pt x="49" y="20"/>
                  <a:pt x="49" y="20"/>
                  <a:pt x="49" y="20"/>
                </a:cubicBezTo>
                <a:cubicBezTo>
                  <a:pt x="48" y="20"/>
                  <a:pt x="48" y="20"/>
                  <a:pt x="47" y="19"/>
                </a:cubicBezTo>
                <a:cubicBezTo>
                  <a:pt x="48" y="19"/>
                  <a:pt x="48" y="19"/>
                  <a:pt x="48" y="19"/>
                </a:cubicBezTo>
                <a:cubicBezTo>
                  <a:pt x="48" y="18"/>
                  <a:pt x="49" y="18"/>
                  <a:pt x="49" y="18"/>
                </a:cubicBezTo>
                <a:cubicBezTo>
                  <a:pt x="49" y="19"/>
                  <a:pt x="49" y="19"/>
                  <a:pt x="50" y="19"/>
                </a:cubicBezTo>
                <a:close/>
                <a:moveTo>
                  <a:pt x="27" y="18"/>
                </a:moveTo>
                <a:cubicBezTo>
                  <a:pt x="27" y="18"/>
                  <a:pt x="27" y="18"/>
                  <a:pt x="27" y="19"/>
                </a:cubicBezTo>
                <a:cubicBezTo>
                  <a:pt x="27" y="19"/>
                  <a:pt x="28" y="19"/>
                  <a:pt x="28" y="19"/>
                </a:cubicBezTo>
                <a:cubicBezTo>
                  <a:pt x="27" y="20"/>
                  <a:pt x="27" y="20"/>
                  <a:pt x="27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6" y="20"/>
                  <a:pt x="25" y="19"/>
                </a:cubicBezTo>
                <a:cubicBezTo>
                  <a:pt x="26" y="19"/>
                  <a:pt x="26" y="19"/>
                  <a:pt x="27" y="18"/>
                </a:cubicBezTo>
                <a:close/>
                <a:moveTo>
                  <a:pt x="47" y="17"/>
                </a:moveTo>
                <a:cubicBezTo>
                  <a:pt x="46" y="18"/>
                  <a:pt x="45" y="18"/>
                  <a:pt x="44" y="18"/>
                </a:cubicBezTo>
                <a:cubicBezTo>
                  <a:pt x="32" y="18"/>
                  <a:pt x="32" y="18"/>
                  <a:pt x="32" y="18"/>
                </a:cubicBezTo>
                <a:cubicBezTo>
                  <a:pt x="31" y="18"/>
                  <a:pt x="29" y="18"/>
                  <a:pt x="29" y="17"/>
                </a:cubicBezTo>
                <a:cubicBezTo>
                  <a:pt x="28" y="16"/>
                  <a:pt x="28" y="16"/>
                  <a:pt x="28" y="15"/>
                </a:cubicBezTo>
                <a:cubicBezTo>
                  <a:pt x="29" y="5"/>
                  <a:pt x="29" y="5"/>
                  <a:pt x="29" y="5"/>
                </a:cubicBezTo>
                <a:cubicBezTo>
                  <a:pt x="29" y="4"/>
                  <a:pt x="31" y="2"/>
                  <a:pt x="33" y="2"/>
                </a:cubicBezTo>
                <a:cubicBezTo>
                  <a:pt x="43" y="2"/>
                  <a:pt x="43" y="2"/>
                  <a:pt x="43" y="2"/>
                </a:cubicBezTo>
                <a:cubicBezTo>
                  <a:pt x="45" y="2"/>
                  <a:pt x="47" y="4"/>
                  <a:pt x="47" y="5"/>
                </a:cubicBezTo>
                <a:cubicBezTo>
                  <a:pt x="47" y="15"/>
                  <a:pt x="47" y="15"/>
                  <a:pt x="47" y="15"/>
                </a:cubicBezTo>
                <a:cubicBezTo>
                  <a:pt x="47" y="16"/>
                  <a:pt x="47" y="16"/>
                  <a:pt x="47" y="17"/>
                </a:cubicBezTo>
                <a:close/>
                <a:moveTo>
                  <a:pt x="26" y="15"/>
                </a:moveTo>
                <a:cubicBezTo>
                  <a:pt x="26" y="17"/>
                  <a:pt x="24" y="18"/>
                  <a:pt x="22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9" y="18"/>
                  <a:pt x="8" y="18"/>
                  <a:pt x="7" y="17"/>
                </a:cubicBezTo>
                <a:cubicBezTo>
                  <a:pt x="7" y="17"/>
                  <a:pt x="6" y="16"/>
                  <a:pt x="7" y="15"/>
                </a:cubicBezTo>
                <a:cubicBezTo>
                  <a:pt x="9" y="6"/>
                  <a:pt x="9" y="6"/>
                  <a:pt x="9" y="6"/>
                </a:cubicBezTo>
                <a:cubicBezTo>
                  <a:pt x="9" y="4"/>
                  <a:pt x="11" y="2"/>
                  <a:pt x="13" y="2"/>
                </a:cubicBezTo>
                <a:cubicBezTo>
                  <a:pt x="23" y="2"/>
                  <a:pt x="23" y="2"/>
                  <a:pt x="23" y="2"/>
                </a:cubicBezTo>
                <a:cubicBezTo>
                  <a:pt x="24" y="2"/>
                  <a:pt x="25" y="3"/>
                  <a:pt x="26" y="3"/>
                </a:cubicBezTo>
                <a:cubicBezTo>
                  <a:pt x="26" y="4"/>
                  <a:pt x="27" y="4"/>
                  <a:pt x="27" y="5"/>
                </a:cubicBezTo>
                <a:lnTo>
                  <a:pt x="26" y="15"/>
                </a:lnTo>
                <a:close/>
                <a:moveTo>
                  <a:pt x="28" y="24"/>
                </a:moveTo>
                <a:cubicBezTo>
                  <a:pt x="28" y="22"/>
                  <a:pt x="30" y="20"/>
                  <a:pt x="32" y="20"/>
                </a:cubicBezTo>
                <a:cubicBezTo>
                  <a:pt x="44" y="20"/>
                  <a:pt x="44" y="20"/>
                  <a:pt x="44" y="20"/>
                </a:cubicBezTo>
                <a:cubicBezTo>
                  <a:pt x="46" y="20"/>
                  <a:pt x="48" y="22"/>
                  <a:pt x="48" y="24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5"/>
                  <a:pt x="48" y="35"/>
                </a:cubicBezTo>
                <a:cubicBezTo>
                  <a:pt x="47" y="36"/>
                  <a:pt x="46" y="36"/>
                  <a:pt x="44" y="36"/>
                </a:cubicBezTo>
                <a:cubicBezTo>
                  <a:pt x="31" y="36"/>
                  <a:pt x="31" y="36"/>
                  <a:pt x="31" y="36"/>
                </a:cubicBezTo>
                <a:cubicBezTo>
                  <a:pt x="30" y="36"/>
                  <a:pt x="28" y="36"/>
                  <a:pt x="27" y="35"/>
                </a:cubicBezTo>
                <a:cubicBezTo>
                  <a:pt x="27" y="35"/>
                  <a:pt x="27" y="34"/>
                  <a:pt x="27" y="33"/>
                </a:cubicBezTo>
                <a:lnTo>
                  <a:pt x="28" y="24"/>
                </a:lnTo>
                <a:close/>
              </a:path>
            </a:pathLst>
          </a:cu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03" name="Google Shape;8603;p139"/>
          <p:cNvSpPr txBox="1"/>
          <p:nvPr/>
        </p:nvSpPr>
        <p:spPr>
          <a:xfrm>
            <a:off x="919162" y="1068387"/>
            <a:ext cx="1046162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</a:pPr>
            <a:r>
              <a:rPr lang="en-US" sz="30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1954</a:t>
            </a:r>
            <a:endParaRPr/>
          </a:p>
        </p:txBody>
      </p:sp>
      <p:sp>
        <p:nvSpPr>
          <p:cNvPr id="8604" name="Google Shape;8604;p139"/>
          <p:cNvSpPr txBox="1"/>
          <p:nvPr/>
        </p:nvSpPr>
        <p:spPr>
          <a:xfrm>
            <a:off x="2498725" y="5310187"/>
            <a:ext cx="1055687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</a:pPr>
            <a:r>
              <a:rPr lang="en-US" sz="30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1976</a:t>
            </a:r>
            <a:endParaRPr/>
          </a:p>
        </p:txBody>
      </p:sp>
      <p:sp>
        <p:nvSpPr>
          <p:cNvPr id="8605" name="Google Shape;8605;p139"/>
          <p:cNvSpPr txBox="1"/>
          <p:nvPr/>
        </p:nvSpPr>
        <p:spPr>
          <a:xfrm>
            <a:off x="4078287" y="1068387"/>
            <a:ext cx="1065212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</a:pPr>
            <a:r>
              <a:rPr lang="en-US" sz="30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1983</a:t>
            </a:r>
            <a:endParaRPr/>
          </a:p>
        </p:txBody>
      </p:sp>
      <p:sp>
        <p:nvSpPr>
          <p:cNvPr id="8606" name="Google Shape;8606;p139"/>
          <p:cNvSpPr txBox="1"/>
          <p:nvPr/>
        </p:nvSpPr>
        <p:spPr>
          <a:xfrm>
            <a:off x="5675312" y="5310187"/>
            <a:ext cx="1065212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</a:pPr>
            <a:r>
              <a:rPr lang="en-US" sz="30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1995</a:t>
            </a:r>
            <a:endParaRPr/>
          </a:p>
        </p:txBody>
      </p:sp>
      <p:sp>
        <p:nvSpPr>
          <p:cNvPr id="8607" name="Google Shape;8607;p139"/>
          <p:cNvSpPr txBox="1"/>
          <p:nvPr/>
        </p:nvSpPr>
        <p:spPr>
          <a:xfrm>
            <a:off x="7178675" y="1068387"/>
            <a:ext cx="1217612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</a:pPr>
            <a:r>
              <a:rPr lang="en-US" sz="30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2008</a:t>
            </a:r>
            <a:endParaRPr/>
          </a:p>
        </p:txBody>
      </p:sp>
      <p:sp>
        <p:nvSpPr>
          <p:cNvPr id="8608" name="Google Shape;8608;p139"/>
          <p:cNvSpPr txBox="1"/>
          <p:nvPr/>
        </p:nvSpPr>
        <p:spPr>
          <a:xfrm>
            <a:off x="8843962" y="5310187"/>
            <a:ext cx="1074737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</a:pPr>
            <a:r>
              <a:rPr lang="en-US" sz="30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2013</a:t>
            </a:r>
            <a:endParaRPr/>
          </a:p>
        </p:txBody>
      </p:sp>
      <p:sp>
        <p:nvSpPr>
          <p:cNvPr id="8609" name="Google Shape;8609;p139"/>
          <p:cNvSpPr txBox="1"/>
          <p:nvPr/>
        </p:nvSpPr>
        <p:spPr>
          <a:xfrm>
            <a:off x="10383837" y="1068387"/>
            <a:ext cx="1160462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</a:pPr>
            <a:r>
              <a:rPr lang="en-US" sz="30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2022</a:t>
            </a:r>
            <a:endParaRPr/>
          </a:p>
        </p:txBody>
      </p:sp>
      <p:sp>
        <p:nvSpPr>
          <p:cNvPr id="8610" name="Google Shape;8610;p139"/>
          <p:cNvSpPr txBox="1"/>
          <p:nvPr/>
        </p:nvSpPr>
        <p:spPr>
          <a:xfrm>
            <a:off x="2178050" y="857250"/>
            <a:ext cx="1477962" cy="101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8611" name="Google Shape;8611;p139"/>
          <p:cNvSpPr txBox="1"/>
          <p:nvPr/>
        </p:nvSpPr>
        <p:spPr>
          <a:xfrm>
            <a:off x="5354637" y="857250"/>
            <a:ext cx="1477962" cy="101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8612" name="Google Shape;8612;p139"/>
          <p:cNvSpPr txBox="1"/>
          <p:nvPr/>
        </p:nvSpPr>
        <p:spPr>
          <a:xfrm>
            <a:off x="8528050" y="874712"/>
            <a:ext cx="1477962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8613" name="Google Shape;8613;p139"/>
          <p:cNvSpPr txBox="1"/>
          <p:nvPr/>
        </p:nvSpPr>
        <p:spPr>
          <a:xfrm>
            <a:off x="568325" y="5065712"/>
            <a:ext cx="1477962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8614" name="Google Shape;8614;p139"/>
          <p:cNvSpPr txBox="1"/>
          <p:nvPr/>
        </p:nvSpPr>
        <p:spPr>
          <a:xfrm>
            <a:off x="3744912" y="5065712"/>
            <a:ext cx="1477962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8615" name="Google Shape;8615;p139"/>
          <p:cNvSpPr txBox="1"/>
          <p:nvPr/>
        </p:nvSpPr>
        <p:spPr>
          <a:xfrm>
            <a:off x="6918325" y="5084762"/>
            <a:ext cx="1477962" cy="101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8616" name="Google Shape;8616;p139"/>
          <p:cNvSpPr txBox="1"/>
          <p:nvPr/>
        </p:nvSpPr>
        <p:spPr>
          <a:xfrm>
            <a:off x="10117137" y="5065712"/>
            <a:ext cx="1476375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1" name="Google Shape;8621;p140"/>
          <p:cNvSpPr/>
          <p:nvPr/>
        </p:nvSpPr>
        <p:spPr>
          <a:xfrm>
            <a:off x="6350" y="1587"/>
            <a:ext cx="12185650" cy="686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22" name="Google Shape;8622;p140"/>
          <p:cNvSpPr txBox="1"/>
          <p:nvPr/>
        </p:nvSpPr>
        <p:spPr>
          <a:xfrm>
            <a:off x="6350" y="1587"/>
            <a:ext cx="12176125" cy="6861175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23" name="Google Shape;8623;p140"/>
          <p:cNvSpPr/>
          <p:nvPr/>
        </p:nvSpPr>
        <p:spPr>
          <a:xfrm>
            <a:off x="1528762" y="3384550"/>
            <a:ext cx="484187" cy="1057275"/>
          </a:xfrm>
          <a:custGeom>
            <a:avLst/>
            <a:gdLst/>
            <a:ahLst/>
            <a:cxnLst/>
            <a:rect l="l" t="t" r="r" b="b"/>
            <a:pathLst>
              <a:path w="51" h="111" extrusionOk="0">
                <a:moveTo>
                  <a:pt x="48" y="78"/>
                </a:moveTo>
                <a:cubicBezTo>
                  <a:pt x="26" y="0"/>
                  <a:pt x="26" y="0"/>
                  <a:pt x="26" y="0"/>
                </a:cubicBezTo>
                <a:cubicBezTo>
                  <a:pt x="26" y="4"/>
                  <a:pt x="26" y="8"/>
                  <a:pt x="25" y="12"/>
                </a:cubicBezTo>
                <a:cubicBezTo>
                  <a:pt x="6" y="76"/>
                  <a:pt x="6" y="76"/>
                  <a:pt x="6" y="76"/>
                </a:cubicBezTo>
                <a:cubicBezTo>
                  <a:pt x="0" y="95"/>
                  <a:pt x="18" y="111"/>
                  <a:pt x="35" y="105"/>
                </a:cubicBezTo>
                <a:cubicBezTo>
                  <a:pt x="45" y="100"/>
                  <a:pt x="51" y="89"/>
                  <a:pt x="48" y="78"/>
                </a:cubicBezTo>
                <a:close/>
              </a:path>
            </a:pathLst>
          </a:custGeom>
          <a:solidFill>
            <a:srgbClr val="B0B5B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24" name="Google Shape;8624;p140"/>
          <p:cNvSpPr/>
          <p:nvPr/>
        </p:nvSpPr>
        <p:spPr>
          <a:xfrm>
            <a:off x="1528762" y="2393950"/>
            <a:ext cx="1816100" cy="1990725"/>
          </a:xfrm>
          <a:custGeom>
            <a:avLst/>
            <a:gdLst/>
            <a:ahLst/>
            <a:cxnLst/>
            <a:rect l="l" t="t" r="r" b="b"/>
            <a:pathLst>
              <a:path w="191" h="209" extrusionOk="0">
                <a:moveTo>
                  <a:pt x="35" y="209"/>
                </a:moveTo>
                <a:cubicBezTo>
                  <a:pt x="37" y="209"/>
                  <a:pt x="38" y="208"/>
                  <a:pt x="39" y="207"/>
                </a:cubicBezTo>
                <a:cubicBezTo>
                  <a:pt x="100" y="173"/>
                  <a:pt x="100" y="173"/>
                  <a:pt x="100" y="173"/>
                </a:cubicBezTo>
                <a:cubicBezTo>
                  <a:pt x="176" y="129"/>
                  <a:pt x="176" y="129"/>
                  <a:pt x="176" y="129"/>
                </a:cubicBezTo>
                <a:cubicBezTo>
                  <a:pt x="191" y="120"/>
                  <a:pt x="191" y="98"/>
                  <a:pt x="176" y="89"/>
                </a:cubicBezTo>
                <a:cubicBezTo>
                  <a:pt x="100" y="45"/>
                  <a:pt x="100" y="45"/>
                  <a:pt x="100" y="45"/>
                </a:cubicBezTo>
                <a:cubicBezTo>
                  <a:pt x="39" y="11"/>
                  <a:pt x="39" y="11"/>
                  <a:pt x="39" y="11"/>
                </a:cubicBezTo>
                <a:cubicBezTo>
                  <a:pt x="21" y="0"/>
                  <a:pt x="0" y="17"/>
                  <a:pt x="6" y="38"/>
                </a:cubicBezTo>
                <a:cubicBezTo>
                  <a:pt x="25" y="102"/>
                  <a:pt x="25" y="102"/>
                  <a:pt x="25" y="102"/>
                </a:cubicBezTo>
                <a:cubicBezTo>
                  <a:pt x="25" y="103"/>
                  <a:pt x="25" y="104"/>
                  <a:pt x="26" y="104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51" y="193"/>
                  <a:pt x="45" y="204"/>
                  <a:pt x="35" y="209"/>
                </a:cubicBezTo>
                <a:close/>
              </a:path>
            </a:pathLst>
          </a:custGeom>
          <a:solidFill>
            <a:srgbClr val="E9F0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25" name="Google Shape;8625;p140"/>
          <p:cNvSpPr/>
          <p:nvPr/>
        </p:nvSpPr>
        <p:spPr>
          <a:xfrm>
            <a:off x="5181600" y="3384550"/>
            <a:ext cx="484187" cy="1057275"/>
          </a:xfrm>
          <a:custGeom>
            <a:avLst/>
            <a:gdLst/>
            <a:ahLst/>
            <a:cxnLst/>
            <a:rect l="l" t="t" r="r" b="b"/>
            <a:pathLst>
              <a:path w="51" h="111" extrusionOk="0">
                <a:moveTo>
                  <a:pt x="48" y="78"/>
                </a:moveTo>
                <a:cubicBezTo>
                  <a:pt x="26" y="0"/>
                  <a:pt x="26" y="0"/>
                  <a:pt x="26" y="0"/>
                </a:cubicBezTo>
                <a:cubicBezTo>
                  <a:pt x="26" y="4"/>
                  <a:pt x="26" y="8"/>
                  <a:pt x="25" y="12"/>
                </a:cubicBezTo>
                <a:cubicBezTo>
                  <a:pt x="6" y="76"/>
                  <a:pt x="6" y="76"/>
                  <a:pt x="6" y="76"/>
                </a:cubicBezTo>
                <a:cubicBezTo>
                  <a:pt x="0" y="95"/>
                  <a:pt x="18" y="111"/>
                  <a:pt x="35" y="105"/>
                </a:cubicBezTo>
                <a:cubicBezTo>
                  <a:pt x="45" y="100"/>
                  <a:pt x="51" y="89"/>
                  <a:pt x="48" y="78"/>
                </a:cubicBezTo>
                <a:close/>
              </a:path>
            </a:pathLst>
          </a:custGeom>
          <a:solidFill>
            <a:srgbClr val="848E8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26" name="Google Shape;8626;p140"/>
          <p:cNvSpPr/>
          <p:nvPr/>
        </p:nvSpPr>
        <p:spPr>
          <a:xfrm>
            <a:off x="5181600" y="2393950"/>
            <a:ext cx="1816100" cy="1990725"/>
          </a:xfrm>
          <a:custGeom>
            <a:avLst/>
            <a:gdLst/>
            <a:ahLst/>
            <a:cxnLst/>
            <a:rect l="l" t="t" r="r" b="b"/>
            <a:pathLst>
              <a:path w="191" h="209" extrusionOk="0">
                <a:moveTo>
                  <a:pt x="35" y="209"/>
                </a:moveTo>
                <a:cubicBezTo>
                  <a:pt x="37" y="209"/>
                  <a:pt x="38" y="208"/>
                  <a:pt x="40" y="207"/>
                </a:cubicBezTo>
                <a:cubicBezTo>
                  <a:pt x="100" y="173"/>
                  <a:pt x="100" y="173"/>
                  <a:pt x="100" y="173"/>
                </a:cubicBezTo>
                <a:cubicBezTo>
                  <a:pt x="176" y="129"/>
                  <a:pt x="176" y="129"/>
                  <a:pt x="176" y="129"/>
                </a:cubicBezTo>
                <a:cubicBezTo>
                  <a:pt x="191" y="120"/>
                  <a:pt x="191" y="98"/>
                  <a:pt x="176" y="89"/>
                </a:cubicBezTo>
                <a:cubicBezTo>
                  <a:pt x="100" y="45"/>
                  <a:pt x="100" y="45"/>
                  <a:pt x="100" y="45"/>
                </a:cubicBezTo>
                <a:cubicBezTo>
                  <a:pt x="40" y="11"/>
                  <a:pt x="40" y="11"/>
                  <a:pt x="40" y="11"/>
                </a:cubicBezTo>
                <a:cubicBezTo>
                  <a:pt x="21" y="0"/>
                  <a:pt x="0" y="17"/>
                  <a:pt x="6" y="38"/>
                </a:cubicBezTo>
                <a:cubicBezTo>
                  <a:pt x="25" y="102"/>
                  <a:pt x="25" y="102"/>
                  <a:pt x="25" y="102"/>
                </a:cubicBezTo>
                <a:cubicBezTo>
                  <a:pt x="25" y="103"/>
                  <a:pt x="26" y="104"/>
                  <a:pt x="26" y="104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51" y="193"/>
                  <a:pt x="45" y="204"/>
                  <a:pt x="35" y="209"/>
                </a:cubicBez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27" name="Google Shape;8627;p140"/>
          <p:cNvSpPr/>
          <p:nvPr/>
        </p:nvSpPr>
        <p:spPr>
          <a:xfrm>
            <a:off x="8843962" y="3394075"/>
            <a:ext cx="484187" cy="1057275"/>
          </a:xfrm>
          <a:custGeom>
            <a:avLst/>
            <a:gdLst/>
            <a:ahLst/>
            <a:cxnLst/>
            <a:rect l="l" t="t" r="r" b="b"/>
            <a:pathLst>
              <a:path w="51" h="111" extrusionOk="0">
                <a:moveTo>
                  <a:pt x="48" y="77"/>
                </a:moveTo>
                <a:cubicBezTo>
                  <a:pt x="25" y="0"/>
                  <a:pt x="25" y="0"/>
                  <a:pt x="25" y="0"/>
                </a:cubicBezTo>
                <a:cubicBezTo>
                  <a:pt x="26" y="4"/>
                  <a:pt x="25" y="8"/>
                  <a:pt x="24" y="11"/>
                </a:cubicBezTo>
                <a:cubicBezTo>
                  <a:pt x="6" y="76"/>
                  <a:pt x="6" y="76"/>
                  <a:pt x="6" y="76"/>
                </a:cubicBezTo>
                <a:cubicBezTo>
                  <a:pt x="0" y="95"/>
                  <a:pt x="18" y="111"/>
                  <a:pt x="35" y="105"/>
                </a:cubicBezTo>
                <a:cubicBezTo>
                  <a:pt x="45" y="100"/>
                  <a:pt x="51" y="89"/>
                  <a:pt x="48" y="77"/>
                </a:cubicBezTo>
                <a:close/>
              </a:path>
            </a:pathLst>
          </a:custGeom>
          <a:solidFill>
            <a:srgbClr val="50819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28" name="Google Shape;8628;p140"/>
          <p:cNvSpPr/>
          <p:nvPr/>
        </p:nvSpPr>
        <p:spPr>
          <a:xfrm>
            <a:off x="8824912" y="2403475"/>
            <a:ext cx="1825625" cy="1990725"/>
          </a:xfrm>
          <a:custGeom>
            <a:avLst/>
            <a:gdLst/>
            <a:ahLst/>
            <a:cxnLst/>
            <a:rect l="l" t="t" r="r" b="b"/>
            <a:pathLst>
              <a:path w="192" h="209" extrusionOk="0">
                <a:moveTo>
                  <a:pt x="37" y="209"/>
                </a:moveTo>
                <a:cubicBezTo>
                  <a:pt x="39" y="208"/>
                  <a:pt x="40" y="208"/>
                  <a:pt x="42" y="207"/>
                </a:cubicBezTo>
                <a:cubicBezTo>
                  <a:pt x="102" y="172"/>
                  <a:pt x="102" y="172"/>
                  <a:pt x="102" y="172"/>
                </a:cubicBezTo>
                <a:cubicBezTo>
                  <a:pt x="177" y="127"/>
                  <a:pt x="177" y="127"/>
                  <a:pt x="177" y="127"/>
                </a:cubicBezTo>
                <a:cubicBezTo>
                  <a:pt x="192" y="118"/>
                  <a:pt x="192" y="96"/>
                  <a:pt x="177" y="87"/>
                </a:cubicBezTo>
                <a:cubicBezTo>
                  <a:pt x="100" y="44"/>
                  <a:pt x="100" y="44"/>
                  <a:pt x="100" y="44"/>
                </a:cubicBezTo>
                <a:cubicBezTo>
                  <a:pt x="40" y="11"/>
                  <a:pt x="40" y="11"/>
                  <a:pt x="40" y="11"/>
                </a:cubicBezTo>
                <a:cubicBezTo>
                  <a:pt x="21" y="0"/>
                  <a:pt x="0" y="18"/>
                  <a:pt x="6" y="38"/>
                </a:cubicBezTo>
                <a:cubicBezTo>
                  <a:pt x="26" y="102"/>
                  <a:pt x="26" y="102"/>
                  <a:pt x="26" y="102"/>
                </a:cubicBezTo>
                <a:cubicBezTo>
                  <a:pt x="26" y="103"/>
                  <a:pt x="27" y="104"/>
                  <a:pt x="27" y="104"/>
                </a:cubicBezTo>
                <a:cubicBezTo>
                  <a:pt x="50" y="181"/>
                  <a:pt x="50" y="181"/>
                  <a:pt x="50" y="181"/>
                </a:cubicBezTo>
                <a:cubicBezTo>
                  <a:pt x="53" y="193"/>
                  <a:pt x="47" y="204"/>
                  <a:pt x="37" y="209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29" name="Google Shape;8629;p140"/>
          <p:cNvSpPr txBox="1"/>
          <p:nvPr/>
        </p:nvSpPr>
        <p:spPr>
          <a:xfrm>
            <a:off x="2098675" y="3060700"/>
            <a:ext cx="969962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67"/>
              </a:buClr>
              <a:buSzPts val="4500"/>
              <a:buFont typeface="Montserrat"/>
              <a:buNone/>
            </a:pPr>
            <a:r>
              <a:rPr lang="en-US" sz="4500" b="1" i="0" u="none">
                <a:solidFill>
                  <a:srgbClr val="525067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/>
          </a:p>
        </p:txBody>
      </p:sp>
      <p:sp>
        <p:nvSpPr>
          <p:cNvPr id="8630" name="Google Shape;8630;p140"/>
          <p:cNvSpPr txBox="1"/>
          <p:nvPr/>
        </p:nvSpPr>
        <p:spPr>
          <a:xfrm>
            <a:off x="5703887" y="3051175"/>
            <a:ext cx="1093787" cy="84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Montserrat"/>
              <a:buNone/>
            </a:pPr>
            <a:r>
              <a:rPr lang="en-US" sz="46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/>
          </a:p>
        </p:txBody>
      </p:sp>
      <p:sp>
        <p:nvSpPr>
          <p:cNvPr id="8631" name="Google Shape;8631;p140"/>
          <p:cNvSpPr txBox="1"/>
          <p:nvPr/>
        </p:nvSpPr>
        <p:spPr>
          <a:xfrm>
            <a:off x="9318625" y="3060700"/>
            <a:ext cx="1074737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Montserrat"/>
              <a:buNone/>
            </a:pPr>
            <a:r>
              <a:rPr lang="en-US" sz="45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/>
          </a:p>
        </p:txBody>
      </p:sp>
      <p:sp>
        <p:nvSpPr>
          <p:cNvPr id="8632" name="Google Shape;8632;p140"/>
          <p:cNvSpPr txBox="1"/>
          <p:nvPr/>
        </p:nvSpPr>
        <p:spPr>
          <a:xfrm>
            <a:off x="1766887" y="849312"/>
            <a:ext cx="1655762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Montserrat"/>
              <a:buNone/>
            </a:pPr>
            <a:r>
              <a:rPr lang="en-US" sz="45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1989</a:t>
            </a:r>
            <a:endParaRPr/>
          </a:p>
        </p:txBody>
      </p:sp>
      <p:sp>
        <p:nvSpPr>
          <p:cNvPr id="8633" name="Google Shape;8633;p140"/>
          <p:cNvSpPr txBox="1"/>
          <p:nvPr/>
        </p:nvSpPr>
        <p:spPr>
          <a:xfrm>
            <a:off x="5429250" y="5195887"/>
            <a:ext cx="1646237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Montserrat"/>
              <a:buNone/>
            </a:pPr>
            <a:r>
              <a:rPr lang="en-US" sz="45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2017</a:t>
            </a:r>
            <a:endParaRPr/>
          </a:p>
        </p:txBody>
      </p:sp>
      <p:sp>
        <p:nvSpPr>
          <p:cNvPr id="8634" name="Google Shape;8634;p140"/>
          <p:cNvSpPr txBox="1"/>
          <p:nvPr/>
        </p:nvSpPr>
        <p:spPr>
          <a:xfrm>
            <a:off x="9024937" y="849312"/>
            <a:ext cx="1770062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Montserrat"/>
              <a:buNone/>
            </a:pPr>
            <a:r>
              <a:rPr lang="en-US" sz="45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2025</a:t>
            </a:r>
            <a:endParaRPr/>
          </a:p>
        </p:txBody>
      </p:sp>
      <p:sp>
        <p:nvSpPr>
          <p:cNvPr id="8635" name="Google Shape;8635;p140"/>
          <p:cNvSpPr txBox="1"/>
          <p:nvPr/>
        </p:nvSpPr>
        <p:spPr>
          <a:xfrm>
            <a:off x="4762500" y="752475"/>
            <a:ext cx="26543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</a:pPr>
            <a:r>
              <a:rPr lang="en-US" sz="16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8636" name="Google Shape;8636;p140"/>
          <p:cNvSpPr txBox="1"/>
          <p:nvPr/>
        </p:nvSpPr>
        <p:spPr>
          <a:xfrm>
            <a:off x="974725" y="5091112"/>
            <a:ext cx="26543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</a:pPr>
            <a:r>
              <a:rPr lang="en-US" sz="16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8637" name="Google Shape;8637;p140"/>
          <p:cNvSpPr txBox="1"/>
          <p:nvPr/>
        </p:nvSpPr>
        <p:spPr>
          <a:xfrm>
            <a:off x="8528050" y="5173662"/>
            <a:ext cx="2655887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</a:pPr>
            <a:r>
              <a:rPr lang="en-US" sz="16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" name="Google Shape;8642;p141"/>
          <p:cNvSpPr/>
          <p:nvPr/>
        </p:nvSpPr>
        <p:spPr>
          <a:xfrm>
            <a:off x="6350" y="1587"/>
            <a:ext cx="12176125" cy="685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43" name="Google Shape;8643;p141"/>
          <p:cNvSpPr txBox="1"/>
          <p:nvPr/>
        </p:nvSpPr>
        <p:spPr>
          <a:xfrm>
            <a:off x="6350" y="1587"/>
            <a:ext cx="12166600" cy="6856412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44" name="Google Shape;8644;p141"/>
          <p:cNvSpPr/>
          <p:nvPr/>
        </p:nvSpPr>
        <p:spPr>
          <a:xfrm>
            <a:off x="1174750" y="3478212"/>
            <a:ext cx="485775" cy="1055687"/>
          </a:xfrm>
          <a:custGeom>
            <a:avLst/>
            <a:gdLst/>
            <a:ahLst/>
            <a:cxnLst/>
            <a:rect l="l" t="t" r="r" b="b"/>
            <a:pathLst>
              <a:path w="51" h="111" extrusionOk="0">
                <a:moveTo>
                  <a:pt x="47" y="78"/>
                </a:moveTo>
                <a:cubicBezTo>
                  <a:pt x="24" y="0"/>
                  <a:pt x="24" y="0"/>
                  <a:pt x="24" y="0"/>
                </a:cubicBezTo>
                <a:cubicBezTo>
                  <a:pt x="25" y="4"/>
                  <a:pt x="25" y="8"/>
                  <a:pt x="24" y="11"/>
                </a:cubicBezTo>
                <a:cubicBezTo>
                  <a:pt x="5" y="77"/>
                  <a:pt x="5" y="77"/>
                  <a:pt x="5" y="77"/>
                </a:cubicBezTo>
                <a:cubicBezTo>
                  <a:pt x="0" y="95"/>
                  <a:pt x="18" y="111"/>
                  <a:pt x="35" y="105"/>
                </a:cubicBezTo>
                <a:cubicBezTo>
                  <a:pt x="45" y="101"/>
                  <a:pt x="51" y="89"/>
                  <a:pt x="47" y="78"/>
                </a:cubicBezTo>
                <a:close/>
              </a:path>
            </a:pathLst>
          </a:custGeom>
          <a:solidFill>
            <a:srgbClr val="848E8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45" name="Google Shape;8645;p141"/>
          <p:cNvSpPr/>
          <p:nvPr/>
        </p:nvSpPr>
        <p:spPr>
          <a:xfrm>
            <a:off x="1147762" y="2487612"/>
            <a:ext cx="1843087" cy="1989137"/>
          </a:xfrm>
          <a:custGeom>
            <a:avLst/>
            <a:gdLst/>
            <a:ahLst/>
            <a:cxnLst/>
            <a:rect l="l" t="t" r="r" b="b"/>
            <a:pathLst>
              <a:path w="194" h="209" extrusionOk="0">
                <a:moveTo>
                  <a:pt x="38" y="209"/>
                </a:moveTo>
                <a:cubicBezTo>
                  <a:pt x="40" y="209"/>
                  <a:pt x="41" y="208"/>
                  <a:pt x="43" y="207"/>
                </a:cubicBezTo>
                <a:cubicBezTo>
                  <a:pt x="103" y="172"/>
                  <a:pt x="103" y="172"/>
                  <a:pt x="103" y="172"/>
                </a:cubicBezTo>
                <a:cubicBezTo>
                  <a:pt x="179" y="127"/>
                  <a:pt x="179" y="127"/>
                  <a:pt x="179" y="127"/>
                </a:cubicBezTo>
                <a:cubicBezTo>
                  <a:pt x="194" y="118"/>
                  <a:pt x="194" y="96"/>
                  <a:pt x="178" y="87"/>
                </a:cubicBezTo>
                <a:cubicBezTo>
                  <a:pt x="101" y="44"/>
                  <a:pt x="101" y="44"/>
                  <a:pt x="101" y="44"/>
                </a:cubicBezTo>
                <a:cubicBezTo>
                  <a:pt x="40" y="10"/>
                  <a:pt x="40" y="10"/>
                  <a:pt x="40" y="10"/>
                </a:cubicBezTo>
                <a:cubicBezTo>
                  <a:pt x="22" y="0"/>
                  <a:pt x="0" y="17"/>
                  <a:pt x="7" y="37"/>
                </a:cubicBezTo>
                <a:cubicBezTo>
                  <a:pt x="27" y="102"/>
                  <a:pt x="27" y="102"/>
                  <a:pt x="27" y="102"/>
                </a:cubicBezTo>
                <a:cubicBezTo>
                  <a:pt x="27" y="103"/>
                  <a:pt x="27" y="103"/>
                  <a:pt x="27" y="104"/>
                </a:cubicBezTo>
                <a:cubicBezTo>
                  <a:pt x="50" y="182"/>
                  <a:pt x="50" y="182"/>
                  <a:pt x="50" y="182"/>
                </a:cubicBezTo>
                <a:cubicBezTo>
                  <a:pt x="54" y="193"/>
                  <a:pt x="48" y="205"/>
                  <a:pt x="38" y="209"/>
                </a:cubicBez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46" name="Google Shape;8646;p141"/>
          <p:cNvSpPr/>
          <p:nvPr/>
        </p:nvSpPr>
        <p:spPr>
          <a:xfrm>
            <a:off x="3856037" y="3478212"/>
            <a:ext cx="484187" cy="1055687"/>
          </a:xfrm>
          <a:custGeom>
            <a:avLst/>
            <a:gdLst/>
            <a:ahLst/>
            <a:cxnLst/>
            <a:rect l="l" t="t" r="r" b="b"/>
            <a:pathLst>
              <a:path w="51" h="111" extrusionOk="0">
                <a:moveTo>
                  <a:pt x="48" y="78"/>
                </a:moveTo>
                <a:cubicBezTo>
                  <a:pt x="25" y="0"/>
                  <a:pt x="25" y="0"/>
                  <a:pt x="25" y="0"/>
                </a:cubicBezTo>
                <a:cubicBezTo>
                  <a:pt x="26" y="4"/>
                  <a:pt x="26" y="8"/>
                  <a:pt x="24" y="11"/>
                </a:cubicBezTo>
                <a:cubicBezTo>
                  <a:pt x="6" y="77"/>
                  <a:pt x="6" y="77"/>
                  <a:pt x="6" y="77"/>
                </a:cubicBezTo>
                <a:cubicBezTo>
                  <a:pt x="0" y="95"/>
                  <a:pt x="18" y="111"/>
                  <a:pt x="36" y="105"/>
                </a:cubicBezTo>
                <a:cubicBezTo>
                  <a:pt x="45" y="101"/>
                  <a:pt x="51" y="89"/>
                  <a:pt x="48" y="78"/>
                </a:cubicBezTo>
                <a:close/>
              </a:path>
            </a:pathLst>
          </a:custGeom>
          <a:solidFill>
            <a:srgbClr val="50819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47" name="Google Shape;8647;p141"/>
          <p:cNvSpPr/>
          <p:nvPr/>
        </p:nvSpPr>
        <p:spPr>
          <a:xfrm>
            <a:off x="3836987" y="2487612"/>
            <a:ext cx="1844675" cy="1989137"/>
          </a:xfrm>
          <a:custGeom>
            <a:avLst/>
            <a:gdLst/>
            <a:ahLst/>
            <a:cxnLst/>
            <a:rect l="l" t="t" r="r" b="b"/>
            <a:pathLst>
              <a:path w="194" h="209" extrusionOk="0">
                <a:moveTo>
                  <a:pt x="38" y="209"/>
                </a:moveTo>
                <a:cubicBezTo>
                  <a:pt x="39" y="209"/>
                  <a:pt x="41" y="208"/>
                  <a:pt x="42" y="207"/>
                </a:cubicBezTo>
                <a:cubicBezTo>
                  <a:pt x="102" y="172"/>
                  <a:pt x="102" y="172"/>
                  <a:pt x="102" y="172"/>
                </a:cubicBezTo>
                <a:cubicBezTo>
                  <a:pt x="178" y="127"/>
                  <a:pt x="178" y="127"/>
                  <a:pt x="178" y="127"/>
                </a:cubicBezTo>
                <a:cubicBezTo>
                  <a:pt x="194" y="118"/>
                  <a:pt x="193" y="96"/>
                  <a:pt x="178" y="87"/>
                </a:cubicBezTo>
                <a:cubicBezTo>
                  <a:pt x="101" y="44"/>
                  <a:pt x="101" y="44"/>
                  <a:pt x="101" y="44"/>
                </a:cubicBezTo>
                <a:cubicBezTo>
                  <a:pt x="40" y="10"/>
                  <a:pt x="40" y="10"/>
                  <a:pt x="40" y="10"/>
                </a:cubicBezTo>
                <a:cubicBezTo>
                  <a:pt x="21" y="0"/>
                  <a:pt x="0" y="17"/>
                  <a:pt x="6" y="37"/>
                </a:cubicBezTo>
                <a:cubicBezTo>
                  <a:pt x="26" y="102"/>
                  <a:pt x="26" y="102"/>
                  <a:pt x="26" y="102"/>
                </a:cubicBezTo>
                <a:cubicBezTo>
                  <a:pt x="27" y="103"/>
                  <a:pt x="27" y="103"/>
                  <a:pt x="27" y="104"/>
                </a:cubicBezTo>
                <a:cubicBezTo>
                  <a:pt x="50" y="182"/>
                  <a:pt x="50" y="182"/>
                  <a:pt x="50" y="182"/>
                </a:cubicBezTo>
                <a:cubicBezTo>
                  <a:pt x="53" y="193"/>
                  <a:pt x="47" y="205"/>
                  <a:pt x="38" y="209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48" name="Google Shape;8648;p141"/>
          <p:cNvSpPr/>
          <p:nvPr/>
        </p:nvSpPr>
        <p:spPr>
          <a:xfrm>
            <a:off x="6545262" y="3478212"/>
            <a:ext cx="485775" cy="1055687"/>
          </a:xfrm>
          <a:custGeom>
            <a:avLst/>
            <a:gdLst/>
            <a:ahLst/>
            <a:cxnLst/>
            <a:rect l="l" t="t" r="r" b="b"/>
            <a:pathLst>
              <a:path w="51" h="111" extrusionOk="0">
                <a:moveTo>
                  <a:pt x="47" y="78"/>
                </a:moveTo>
                <a:cubicBezTo>
                  <a:pt x="24" y="0"/>
                  <a:pt x="24" y="0"/>
                  <a:pt x="24" y="0"/>
                </a:cubicBezTo>
                <a:cubicBezTo>
                  <a:pt x="25" y="4"/>
                  <a:pt x="25" y="8"/>
                  <a:pt x="24" y="11"/>
                </a:cubicBezTo>
                <a:cubicBezTo>
                  <a:pt x="5" y="77"/>
                  <a:pt x="5" y="77"/>
                  <a:pt x="5" y="77"/>
                </a:cubicBezTo>
                <a:cubicBezTo>
                  <a:pt x="0" y="95"/>
                  <a:pt x="18" y="111"/>
                  <a:pt x="35" y="105"/>
                </a:cubicBezTo>
                <a:cubicBezTo>
                  <a:pt x="45" y="101"/>
                  <a:pt x="51" y="89"/>
                  <a:pt x="47" y="78"/>
                </a:cubicBezTo>
                <a:close/>
              </a:path>
            </a:pathLst>
          </a:custGeom>
          <a:solidFill>
            <a:srgbClr val="C1A05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49" name="Google Shape;8649;p141"/>
          <p:cNvSpPr/>
          <p:nvPr/>
        </p:nvSpPr>
        <p:spPr>
          <a:xfrm>
            <a:off x="6516687" y="2487612"/>
            <a:ext cx="1844675" cy="1989137"/>
          </a:xfrm>
          <a:custGeom>
            <a:avLst/>
            <a:gdLst/>
            <a:ahLst/>
            <a:cxnLst/>
            <a:rect l="l" t="t" r="r" b="b"/>
            <a:pathLst>
              <a:path w="194" h="209" extrusionOk="0">
                <a:moveTo>
                  <a:pt x="38" y="209"/>
                </a:moveTo>
                <a:cubicBezTo>
                  <a:pt x="39" y="209"/>
                  <a:pt x="41" y="208"/>
                  <a:pt x="42" y="207"/>
                </a:cubicBezTo>
                <a:cubicBezTo>
                  <a:pt x="103" y="172"/>
                  <a:pt x="103" y="172"/>
                  <a:pt x="103" y="172"/>
                </a:cubicBezTo>
                <a:cubicBezTo>
                  <a:pt x="179" y="127"/>
                  <a:pt x="179" y="127"/>
                  <a:pt x="179" y="127"/>
                </a:cubicBezTo>
                <a:cubicBezTo>
                  <a:pt x="194" y="118"/>
                  <a:pt x="194" y="96"/>
                  <a:pt x="178" y="87"/>
                </a:cubicBezTo>
                <a:cubicBezTo>
                  <a:pt x="101" y="44"/>
                  <a:pt x="101" y="44"/>
                  <a:pt x="101" y="44"/>
                </a:cubicBezTo>
                <a:cubicBezTo>
                  <a:pt x="40" y="10"/>
                  <a:pt x="40" y="10"/>
                  <a:pt x="40" y="10"/>
                </a:cubicBezTo>
                <a:cubicBezTo>
                  <a:pt x="22" y="0"/>
                  <a:pt x="0" y="17"/>
                  <a:pt x="7" y="37"/>
                </a:cubicBezTo>
                <a:cubicBezTo>
                  <a:pt x="27" y="102"/>
                  <a:pt x="27" y="102"/>
                  <a:pt x="27" y="102"/>
                </a:cubicBezTo>
                <a:cubicBezTo>
                  <a:pt x="27" y="103"/>
                  <a:pt x="27" y="103"/>
                  <a:pt x="27" y="104"/>
                </a:cubicBezTo>
                <a:cubicBezTo>
                  <a:pt x="50" y="182"/>
                  <a:pt x="50" y="182"/>
                  <a:pt x="50" y="182"/>
                </a:cubicBezTo>
                <a:cubicBezTo>
                  <a:pt x="54" y="193"/>
                  <a:pt x="48" y="205"/>
                  <a:pt x="38" y="209"/>
                </a:cubicBez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50" name="Google Shape;8650;p141"/>
          <p:cNvSpPr/>
          <p:nvPr/>
        </p:nvSpPr>
        <p:spPr>
          <a:xfrm>
            <a:off x="9226550" y="3478212"/>
            <a:ext cx="484187" cy="1055687"/>
          </a:xfrm>
          <a:custGeom>
            <a:avLst/>
            <a:gdLst/>
            <a:ahLst/>
            <a:cxnLst/>
            <a:rect l="l" t="t" r="r" b="b"/>
            <a:pathLst>
              <a:path w="51" h="111" extrusionOk="0">
                <a:moveTo>
                  <a:pt x="48" y="78"/>
                </a:moveTo>
                <a:cubicBezTo>
                  <a:pt x="25" y="0"/>
                  <a:pt x="25" y="0"/>
                  <a:pt x="25" y="0"/>
                </a:cubicBezTo>
                <a:cubicBezTo>
                  <a:pt x="26" y="4"/>
                  <a:pt x="25" y="8"/>
                  <a:pt x="24" y="11"/>
                </a:cubicBezTo>
                <a:cubicBezTo>
                  <a:pt x="5" y="77"/>
                  <a:pt x="5" y="77"/>
                  <a:pt x="5" y="77"/>
                </a:cubicBezTo>
                <a:cubicBezTo>
                  <a:pt x="0" y="95"/>
                  <a:pt x="18" y="111"/>
                  <a:pt x="35" y="105"/>
                </a:cubicBezTo>
                <a:cubicBezTo>
                  <a:pt x="45" y="101"/>
                  <a:pt x="51" y="89"/>
                  <a:pt x="48" y="78"/>
                </a:cubicBezTo>
                <a:close/>
              </a:path>
            </a:pathLst>
          </a:custGeom>
          <a:solidFill>
            <a:srgbClr val="AD514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51" name="Google Shape;8651;p141"/>
          <p:cNvSpPr/>
          <p:nvPr/>
        </p:nvSpPr>
        <p:spPr>
          <a:xfrm>
            <a:off x="9207500" y="2487612"/>
            <a:ext cx="1833562" cy="1989137"/>
          </a:xfrm>
          <a:custGeom>
            <a:avLst/>
            <a:gdLst/>
            <a:ahLst/>
            <a:cxnLst/>
            <a:rect l="l" t="t" r="r" b="b"/>
            <a:pathLst>
              <a:path w="193" h="209" extrusionOk="0">
                <a:moveTo>
                  <a:pt x="37" y="209"/>
                </a:moveTo>
                <a:cubicBezTo>
                  <a:pt x="39" y="209"/>
                  <a:pt x="40" y="208"/>
                  <a:pt x="42" y="207"/>
                </a:cubicBezTo>
                <a:cubicBezTo>
                  <a:pt x="102" y="172"/>
                  <a:pt x="102" y="172"/>
                  <a:pt x="102" y="172"/>
                </a:cubicBezTo>
                <a:cubicBezTo>
                  <a:pt x="178" y="127"/>
                  <a:pt x="178" y="127"/>
                  <a:pt x="178" y="127"/>
                </a:cubicBezTo>
                <a:cubicBezTo>
                  <a:pt x="193" y="118"/>
                  <a:pt x="193" y="96"/>
                  <a:pt x="178" y="87"/>
                </a:cubicBezTo>
                <a:cubicBezTo>
                  <a:pt x="101" y="44"/>
                  <a:pt x="101" y="44"/>
                  <a:pt x="101" y="44"/>
                </a:cubicBezTo>
                <a:cubicBezTo>
                  <a:pt x="40" y="10"/>
                  <a:pt x="40" y="10"/>
                  <a:pt x="40" y="10"/>
                </a:cubicBezTo>
                <a:cubicBezTo>
                  <a:pt x="21" y="0"/>
                  <a:pt x="0" y="17"/>
                  <a:pt x="6" y="37"/>
                </a:cubicBezTo>
                <a:cubicBezTo>
                  <a:pt x="26" y="102"/>
                  <a:pt x="26" y="102"/>
                  <a:pt x="26" y="102"/>
                </a:cubicBezTo>
                <a:cubicBezTo>
                  <a:pt x="26" y="103"/>
                  <a:pt x="27" y="103"/>
                  <a:pt x="27" y="104"/>
                </a:cubicBezTo>
                <a:cubicBezTo>
                  <a:pt x="50" y="182"/>
                  <a:pt x="50" y="182"/>
                  <a:pt x="50" y="182"/>
                </a:cubicBezTo>
                <a:cubicBezTo>
                  <a:pt x="53" y="193"/>
                  <a:pt x="47" y="205"/>
                  <a:pt x="37" y="209"/>
                </a:cubicBez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52" name="Google Shape;8652;p141"/>
          <p:cNvSpPr txBox="1"/>
          <p:nvPr/>
        </p:nvSpPr>
        <p:spPr>
          <a:xfrm>
            <a:off x="1717675" y="3173412"/>
            <a:ext cx="941387" cy="82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ontserrat"/>
              <a:buNone/>
            </a:pPr>
            <a:r>
              <a:rPr lang="en-US" sz="44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/>
          </a:p>
        </p:txBody>
      </p:sp>
      <p:sp>
        <p:nvSpPr>
          <p:cNvPr id="8653" name="Google Shape;8653;p141"/>
          <p:cNvSpPr txBox="1"/>
          <p:nvPr/>
        </p:nvSpPr>
        <p:spPr>
          <a:xfrm>
            <a:off x="4340225" y="3173412"/>
            <a:ext cx="1055687" cy="82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ontserrat"/>
              <a:buNone/>
            </a:pPr>
            <a:r>
              <a:rPr lang="en-US" sz="44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/>
          </a:p>
        </p:txBody>
      </p:sp>
      <p:sp>
        <p:nvSpPr>
          <p:cNvPr id="8654" name="Google Shape;8654;p141"/>
          <p:cNvSpPr txBox="1"/>
          <p:nvPr/>
        </p:nvSpPr>
        <p:spPr>
          <a:xfrm>
            <a:off x="7031037" y="3173412"/>
            <a:ext cx="1055687" cy="82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ontserrat"/>
              <a:buNone/>
            </a:pPr>
            <a:r>
              <a:rPr lang="en-US" sz="44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/>
          </a:p>
        </p:txBody>
      </p:sp>
      <p:sp>
        <p:nvSpPr>
          <p:cNvPr id="8655" name="Google Shape;8655;p141"/>
          <p:cNvSpPr txBox="1"/>
          <p:nvPr/>
        </p:nvSpPr>
        <p:spPr>
          <a:xfrm>
            <a:off x="9729787" y="3173412"/>
            <a:ext cx="1046162" cy="82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ontserrat"/>
              <a:buNone/>
            </a:pPr>
            <a:r>
              <a:rPr lang="en-US" sz="44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04</a:t>
            </a:r>
            <a:endParaRPr/>
          </a:p>
        </p:txBody>
      </p:sp>
      <p:sp>
        <p:nvSpPr>
          <p:cNvPr id="8656" name="Google Shape;8656;p141"/>
          <p:cNvSpPr txBox="1"/>
          <p:nvPr/>
        </p:nvSpPr>
        <p:spPr>
          <a:xfrm>
            <a:off x="1393825" y="944562"/>
            <a:ext cx="1492250" cy="78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Montserrat"/>
              <a:buNone/>
            </a:pPr>
            <a:r>
              <a:rPr lang="en-US" sz="42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1954</a:t>
            </a:r>
            <a:endParaRPr/>
          </a:p>
        </p:txBody>
      </p:sp>
      <p:sp>
        <p:nvSpPr>
          <p:cNvPr id="8657" name="Google Shape;8657;p141"/>
          <p:cNvSpPr txBox="1"/>
          <p:nvPr/>
        </p:nvSpPr>
        <p:spPr>
          <a:xfrm>
            <a:off x="4027487" y="5238750"/>
            <a:ext cx="1501775" cy="78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Montserrat"/>
              <a:buNone/>
            </a:pPr>
            <a:r>
              <a:rPr lang="en-US" sz="42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1976</a:t>
            </a:r>
            <a:endParaRPr/>
          </a:p>
        </p:txBody>
      </p:sp>
      <p:sp>
        <p:nvSpPr>
          <p:cNvPr id="8658" name="Google Shape;8658;p141"/>
          <p:cNvSpPr txBox="1"/>
          <p:nvPr/>
        </p:nvSpPr>
        <p:spPr>
          <a:xfrm>
            <a:off x="6792912" y="944562"/>
            <a:ext cx="1511300" cy="78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Montserrat"/>
              <a:buNone/>
            </a:pPr>
            <a:r>
              <a:rPr lang="en-US" sz="42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1993</a:t>
            </a:r>
            <a:endParaRPr/>
          </a:p>
        </p:txBody>
      </p:sp>
      <p:sp>
        <p:nvSpPr>
          <p:cNvPr id="8659" name="Google Shape;8659;p141"/>
          <p:cNvSpPr txBox="1"/>
          <p:nvPr/>
        </p:nvSpPr>
        <p:spPr>
          <a:xfrm>
            <a:off x="9455150" y="5238750"/>
            <a:ext cx="1435100" cy="78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Montserrat"/>
              <a:buNone/>
            </a:pPr>
            <a:r>
              <a:rPr lang="en-US" sz="42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2011</a:t>
            </a:r>
            <a:endParaRPr/>
          </a:p>
        </p:txBody>
      </p:sp>
      <p:sp>
        <p:nvSpPr>
          <p:cNvPr id="8660" name="Google Shape;8660;p141"/>
          <p:cNvSpPr txBox="1"/>
          <p:nvPr/>
        </p:nvSpPr>
        <p:spPr>
          <a:xfrm>
            <a:off x="3770312" y="922337"/>
            <a:ext cx="1695450" cy="64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8661" name="Google Shape;8661;p141"/>
          <p:cNvSpPr txBox="1"/>
          <p:nvPr/>
        </p:nvSpPr>
        <p:spPr>
          <a:xfrm>
            <a:off x="9275762" y="944562"/>
            <a:ext cx="1695450" cy="64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8662" name="Google Shape;8662;p141"/>
          <p:cNvSpPr txBox="1"/>
          <p:nvPr/>
        </p:nvSpPr>
        <p:spPr>
          <a:xfrm>
            <a:off x="1101725" y="5202237"/>
            <a:ext cx="1695450" cy="64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8663" name="Google Shape;8663;p141"/>
          <p:cNvSpPr txBox="1"/>
          <p:nvPr/>
        </p:nvSpPr>
        <p:spPr>
          <a:xfrm>
            <a:off x="6608762" y="5224462"/>
            <a:ext cx="1695450" cy="64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8" name="Google Shape;8668;p142"/>
          <p:cNvSpPr/>
          <p:nvPr/>
        </p:nvSpPr>
        <p:spPr>
          <a:xfrm>
            <a:off x="6350" y="1587"/>
            <a:ext cx="12185650" cy="686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69" name="Google Shape;8669;p142"/>
          <p:cNvSpPr txBox="1"/>
          <p:nvPr/>
        </p:nvSpPr>
        <p:spPr>
          <a:xfrm>
            <a:off x="6350" y="1587"/>
            <a:ext cx="12176125" cy="6861175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70" name="Google Shape;8670;p142"/>
          <p:cNvSpPr/>
          <p:nvPr/>
        </p:nvSpPr>
        <p:spPr>
          <a:xfrm>
            <a:off x="919162" y="3470275"/>
            <a:ext cx="438150" cy="952500"/>
          </a:xfrm>
          <a:custGeom>
            <a:avLst/>
            <a:gdLst/>
            <a:ahLst/>
            <a:cxnLst/>
            <a:rect l="l" t="t" r="r" b="b"/>
            <a:pathLst>
              <a:path w="46" h="100" extrusionOk="0">
                <a:moveTo>
                  <a:pt x="43" y="70"/>
                </a:moveTo>
                <a:cubicBezTo>
                  <a:pt x="22" y="0"/>
                  <a:pt x="22" y="0"/>
                  <a:pt x="22" y="0"/>
                </a:cubicBezTo>
                <a:cubicBezTo>
                  <a:pt x="23" y="3"/>
                  <a:pt x="23" y="7"/>
                  <a:pt x="22" y="10"/>
                </a:cubicBezTo>
                <a:cubicBezTo>
                  <a:pt x="5" y="69"/>
                  <a:pt x="5" y="69"/>
                  <a:pt x="5" y="69"/>
                </a:cubicBezTo>
                <a:cubicBezTo>
                  <a:pt x="0" y="86"/>
                  <a:pt x="16" y="100"/>
                  <a:pt x="32" y="95"/>
                </a:cubicBezTo>
                <a:cubicBezTo>
                  <a:pt x="41" y="91"/>
                  <a:pt x="46" y="81"/>
                  <a:pt x="43" y="70"/>
                </a:cubicBezTo>
                <a:close/>
              </a:path>
            </a:pathLst>
          </a:custGeom>
          <a:solidFill>
            <a:srgbClr val="50819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71" name="Google Shape;8671;p142"/>
          <p:cNvSpPr/>
          <p:nvPr/>
        </p:nvSpPr>
        <p:spPr>
          <a:xfrm>
            <a:off x="900112" y="2565400"/>
            <a:ext cx="1665287" cy="1809750"/>
          </a:xfrm>
          <a:custGeom>
            <a:avLst/>
            <a:gdLst/>
            <a:ahLst/>
            <a:cxnLst/>
            <a:rect l="l" t="t" r="r" b="b"/>
            <a:pathLst>
              <a:path w="175" h="190" extrusionOk="0">
                <a:moveTo>
                  <a:pt x="34" y="190"/>
                </a:moveTo>
                <a:cubicBezTo>
                  <a:pt x="35" y="189"/>
                  <a:pt x="37" y="189"/>
                  <a:pt x="38" y="188"/>
                </a:cubicBezTo>
                <a:cubicBezTo>
                  <a:pt x="92" y="156"/>
                  <a:pt x="92" y="156"/>
                  <a:pt x="92" y="156"/>
                </a:cubicBezTo>
                <a:cubicBezTo>
                  <a:pt x="161" y="116"/>
                  <a:pt x="161" y="116"/>
                  <a:pt x="161" y="116"/>
                </a:cubicBezTo>
                <a:cubicBezTo>
                  <a:pt x="175" y="108"/>
                  <a:pt x="175" y="87"/>
                  <a:pt x="161" y="79"/>
                </a:cubicBezTo>
                <a:cubicBezTo>
                  <a:pt x="91" y="41"/>
                  <a:pt x="91" y="41"/>
                  <a:pt x="91" y="41"/>
                </a:cubicBezTo>
                <a:cubicBezTo>
                  <a:pt x="36" y="10"/>
                  <a:pt x="36" y="10"/>
                  <a:pt x="36" y="10"/>
                </a:cubicBezTo>
                <a:cubicBezTo>
                  <a:pt x="19" y="0"/>
                  <a:pt x="0" y="16"/>
                  <a:pt x="6" y="34"/>
                </a:cubicBezTo>
                <a:cubicBezTo>
                  <a:pt x="24" y="93"/>
                  <a:pt x="24" y="93"/>
                  <a:pt x="24" y="93"/>
                </a:cubicBezTo>
                <a:cubicBezTo>
                  <a:pt x="24" y="94"/>
                  <a:pt x="24" y="94"/>
                  <a:pt x="24" y="95"/>
                </a:cubicBezTo>
                <a:cubicBezTo>
                  <a:pt x="45" y="165"/>
                  <a:pt x="45" y="165"/>
                  <a:pt x="45" y="165"/>
                </a:cubicBezTo>
                <a:cubicBezTo>
                  <a:pt x="48" y="176"/>
                  <a:pt x="43" y="186"/>
                  <a:pt x="34" y="190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72" name="Google Shape;8672;p142"/>
          <p:cNvSpPr/>
          <p:nvPr/>
        </p:nvSpPr>
        <p:spPr>
          <a:xfrm>
            <a:off x="3106737" y="3470275"/>
            <a:ext cx="438150" cy="952500"/>
          </a:xfrm>
          <a:custGeom>
            <a:avLst/>
            <a:gdLst/>
            <a:ahLst/>
            <a:cxnLst/>
            <a:rect l="l" t="t" r="r" b="b"/>
            <a:pathLst>
              <a:path w="46" h="100" extrusionOk="0">
                <a:moveTo>
                  <a:pt x="43" y="70"/>
                </a:moveTo>
                <a:cubicBezTo>
                  <a:pt x="22" y="0"/>
                  <a:pt x="22" y="0"/>
                  <a:pt x="22" y="0"/>
                </a:cubicBezTo>
                <a:cubicBezTo>
                  <a:pt x="23" y="3"/>
                  <a:pt x="23" y="7"/>
                  <a:pt x="22" y="10"/>
                </a:cubicBezTo>
                <a:cubicBezTo>
                  <a:pt x="4" y="69"/>
                  <a:pt x="4" y="69"/>
                  <a:pt x="4" y="69"/>
                </a:cubicBezTo>
                <a:cubicBezTo>
                  <a:pt x="0" y="86"/>
                  <a:pt x="16" y="100"/>
                  <a:pt x="32" y="95"/>
                </a:cubicBezTo>
                <a:cubicBezTo>
                  <a:pt x="40" y="91"/>
                  <a:pt x="46" y="81"/>
                  <a:pt x="43" y="70"/>
                </a:cubicBezTo>
                <a:close/>
              </a:path>
            </a:pathLst>
          </a:custGeom>
          <a:solidFill>
            <a:srgbClr val="848E8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73" name="Google Shape;8673;p142"/>
          <p:cNvSpPr/>
          <p:nvPr/>
        </p:nvSpPr>
        <p:spPr>
          <a:xfrm>
            <a:off x="3078162" y="2565400"/>
            <a:ext cx="1674812" cy="1809750"/>
          </a:xfrm>
          <a:custGeom>
            <a:avLst/>
            <a:gdLst/>
            <a:ahLst/>
            <a:cxnLst/>
            <a:rect l="l" t="t" r="r" b="b"/>
            <a:pathLst>
              <a:path w="176" h="190" extrusionOk="0">
                <a:moveTo>
                  <a:pt x="35" y="190"/>
                </a:moveTo>
                <a:cubicBezTo>
                  <a:pt x="36" y="189"/>
                  <a:pt x="37" y="189"/>
                  <a:pt x="39" y="188"/>
                </a:cubicBezTo>
                <a:cubicBezTo>
                  <a:pt x="93" y="156"/>
                  <a:pt x="93" y="156"/>
                  <a:pt x="93" y="156"/>
                </a:cubicBezTo>
                <a:cubicBezTo>
                  <a:pt x="162" y="116"/>
                  <a:pt x="162" y="116"/>
                  <a:pt x="162" y="116"/>
                </a:cubicBezTo>
                <a:cubicBezTo>
                  <a:pt x="176" y="108"/>
                  <a:pt x="175" y="87"/>
                  <a:pt x="161" y="79"/>
                </a:cubicBezTo>
                <a:cubicBezTo>
                  <a:pt x="92" y="41"/>
                  <a:pt x="92" y="41"/>
                  <a:pt x="92" y="41"/>
                </a:cubicBezTo>
                <a:cubicBezTo>
                  <a:pt x="37" y="10"/>
                  <a:pt x="37" y="10"/>
                  <a:pt x="37" y="10"/>
                </a:cubicBezTo>
                <a:cubicBezTo>
                  <a:pt x="20" y="0"/>
                  <a:pt x="0" y="16"/>
                  <a:pt x="6" y="34"/>
                </a:cubicBezTo>
                <a:cubicBezTo>
                  <a:pt x="24" y="93"/>
                  <a:pt x="24" y="93"/>
                  <a:pt x="24" y="93"/>
                </a:cubicBezTo>
                <a:cubicBezTo>
                  <a:pt x="25" y="94"/>
                  <a:pt x="25" y="94"/>
                  <a:pt x="25" y="95"/>
                </a:cubicBezTo>
                <a:cubicBezTo>
                  <a:pt x="46" y="165"/>
                  <a:pt x="46" y="165"/>
                  <a:pt x="46" y="165"/>
                </a:cubicBezTo>
                <a:cubicBezTo>
                  <a:pt x="49" y="176"/>
                  <a:pt x="43" y="186"/>
                  <a:pt x="35" y="190"/>
                </a:cubicBez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74" name="Google Shape;8674;p142"/>
          <p:cNvSpPr/>
          <p:nvPr/>
        </p:nvSpPr>
        <p:spPr>
          <a:xfrm>
            <a:off x="5286375" y="3470275"/>
            <a:ext cx="436562" cy="952500"/>
          </a:xfrm>
          <a:custGeom>
            <a:avLst/>
            <a:gdLst/>
            <a:ahLst/>
            <a:cxnLst/>
            <a:rect l="l" t="t" r="r" b="b"/>
            <a:pathLst>
              <a:path w="46" h="100" extrusionOk="0">
                <a:moveTo>
                  <a:pt x="43" y="70"/>
                </a:moveTo>
                <a:cubicBezTo>
                  <a:pt x="23" y="0"/>
                  <a:pt x="23" y="0"/>
                  <a:pt x="23" y="0"/>
                </a:cubicBezTo>
                <a:cubicBezTo>
                  <a:pt x="23" y="3"/>
                  <a:pt x="23" y="7"/>
                  <a:pt x="22" y="10"/>
                </a:cubicBezTo>
                <a:cubicBezTo>
                  <a:pt x="5" y="69"/>
                  <a:pt x="5" y="69"/>
                  <a:pt x="5" y="69"/>
                </a:cubicBezTo>
                <a:cubicBezTo>
                  <a:pt x="0" y="86"/>
                  <a:pt x="17" y="100"/>
                  <a:pt x="32" y="95"/>
                </a:cubicBezTo>
                <a:cubicBezTo>
                  <a:pt x="41" y="91"/>
                  <a:pt x="46" y="81"/>
                  <a:pt x="43" y="70"/>
                </a:cubicBezTo>
                <a:close/>
              </a:path>
            </a:pathLst>
          </a:custGeom>
          <a:solidFill>
            <a:srgbClr val="B0B5B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75" name="Google Shape;8675;p142"/>
          <p:cNvSpPr/>
          <p:nvPr/>
        </p:nvSpPr>
        <p:spPr>
          <a:xfrm>
            <a:off x="5267325" y="2565400"/>
            <a:ext cx="1663700" cy="1809750"/>
          </a:xfrm>
          <a:custGeom>
            <a:avLst/>
            <a:gdLst/>
            <a:ahLst/>
            <a:cxnLst/>
            <a:rect l="l" t="t" r="r" b="b"/>
            <a:pathLst>
              <a:path w="175" h="190" extrusionOk="0">
                <a:moveTo>
                  <a:pt x="34" y="190"/>
                </a:moveTo>
                <a:cubicBezTo>
                  <a:pt x="36" y="189"/>
                  <a:pt x="37" y="189"/>
                  <a:pt x="38" y="188"/>
                </a:cubicBezTo>
                <a:cubicBezTo>
                  <a:pt x="93" y="156"/>
                  <a:pt x="93" y="156"/>
                  <a:pt x="93" y="156"/>
                </a:cubicBezTo>
                <a:cubicBezTo>
                  <a:pt x="161" y="116"/>
                  <a:pt x="161" y="116"/>
                  <a:pt x="161" y="116"/>
                </a:cubicBezTo>
                <a:cubicBezTo>
                  <a:pt x="175" y="108"/>
                  <a:pt x="175" y="87"/>
                  <a:pt x="161" y="79"/>
                </a:cubicBezTo>
                <a:cubicBezTo>
                  <a:pt x="91" y="41"/>
                  <a:pt x="91" y="41"/>
                  <a:pt x="91" y="41"/>
                </a:cubicBezTo>
                <a:cubicBezTo>
                  <a:pt x="36" y="10"/>
                  <a:pt x="36" y="10"/>
                  <a:pt x="36" y="10"/>
                </a:cubicBezTo>
                <a:cubicBezTo>
                  <a:pt x="20" y="0"/>
                  <a:pt x="0" y="16"/>
                  <a:pt x="6" y="34"/>
                </a:cubicBezTo>
                <a:cubicBezTo>
                  <a:pt x="24" y="93"/>
                  <a:pt x="24" y="93"/>
                  <a:pt x="24" y="93"/>
                </a:cubicBezTo>
                <a:cubicBezTo>
                  <a:pt x="24" y="94"/>
                  <a:pt x="24" y="94"/>
                  <a:pt x="25" y="95"/>
                </a:cubicBezTo>
                <a:cubicBezTo>
                  <a:pt x="45" y="165"/>
                  <a:pt x="45" y="165"/>
                  <a:pt x="45" y="165"/>
                </a:cubicBezTo>
                <a:cubicBezTo>
                  <a:pt x="48" y="176"/>
                  <a:pt x="43" y="186"/>
                  <a:pt x="34" y="190"/>
                </a:cubicBezTo>
                <a:close/>
              </a:path>
            </a:pathLst>
          </a:custGeom>
          <a:solidFill>
            <a:srgbClr val="E9F0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76" name="Google Shape;8676;p142"/>
          <p:cNvSpPr/>
          <p:nvPr/>
        </p:nvSpPr>
        <p:spPr>
          <a:xfrm>
            <a:off x="7473950" y="3470275"/>
            <a:ext cx="436562" cy="952500"/>
          </a:xfrm>
          <a:custGeom>
            <a:avLst/>
            <a:gdLst/>
            <a:ahLst/>
            <a:cxnLst/>
            <a:rect l="l" t="t" r="r" b="b"/>
            <a:pathLst>
              <a:path w="46" h="100" extrusionOk="0">
                <a:moveTo>
                  <a:pt x="43" y="70"/>
                </a:moveTo>
                <a:cubicBezTo>
                  <a:pt x="22" y="0"/>
                  <a:pt x="22" y="0"/>
                  <a:pt x="22" y="0"/>
                </a:cubicBezTo>
                <a:cubicBezTo>
                  <a:pt x="23" y="3"/>
                  <a:pt x="23" y="7"/>
                  <a:pt x="22" y="10"/>
                </a:cubicBezTo>
                <a:cubicBezTo>
                  <a:pt x="5" y="69"/>
                  <a:pt x="5" y="69"/>
                  <a:pt x="5" y="69"/>
                </a:cubicBezTo>
                <a:cubicBezTo>
                  <a:pt x="0" y="86"/>
                  <a:pt x="16" y="100"/>
                  <a:pt x="32" y="95"/>
                </a:cubicBezTo>
                <a:cubicBezTo>
                  <a:pt x="41" y="91"/>
                  <a:pt x="46" y="81"/>
                  <a:pt x="43" y="70"/>
                </a:cubicBezTo>
                <a:close/>
              </a:path>
            </a:pathLst>
          </a:custGeom>
          <a:solidFill>
            <a:srgbClr val="C1A05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77" name="Google Shape;8677;p142"/>
          <p:cNvSpPr/>
          <p:nvPr/>
        </p:nvSpPr>
        <p:spPr>
          <a:xfrm>
            <a:off x="7454900" y="2565400"/>
            <a:ext cx="1663700" cy="1809750"/>
          </a:xfrm>
          <a:custGeom>
            <a:avLst/>
            <a:gdLst/>
            <a:ahLst/>
            <a:cxnLst/>
            <a:rect l="l" t="t" r="r" b="b"/>
            <a:pathLst>
              <a:path w="175" h="190" extrusionOk="0">
                <a:moveTo>
                  <a:pt x="34" y="190"/>
                </a:moveTo>
                <a:cubicBezTo>
                  <a:pt x="35" y="189"/>
                  <a:pt x="36" y="189"/>
                  <a:pt x="38" y="188"/>
                </a:cubicBezTo>
                <a:cubicBezTo>
                  <a:pt x="92" y="156"/>
                  <a:pt x="92" y="156"/>
                  <a:pt x="92" y="156"/>
                </a:cubicBezTo>
                <a:cubicBezTo>
                  <a:pt x="161" y="116"/>
                  <a:pt x="161" y="116"/>
                  <a:pt x="161" y="116"/>
                </a:cubicBezTo>
                <a:cubicBezTo>
                  <a:pt x="175" y="108"/>
                  <a:pt x="175" y="87"/>
                  <a:pt x="160" y="79"/>
                </a:cubicBezTo>
                <a:cubicBezTo>
                  <a:pt x="91" y="41"/>
                  <a:pt x="91" y="41"/>
                  <a:pt x="91" y="41"/>
                </a:cubicBezTo>
                <a:cubicBezTo>
                  <a:pt x="36" y="10"/>
                  <a:pt x="36" y="10"/>
                  <a:pt x="36" y="10"/>
                </a:cubicBezTo>
                <a:cubicBezTo>
                  <a:pt x="19" y="0"/>
                  <a:pt x="0" y="16"/>
                  <a:pt x="5" y="34"/>
                </a:cubicBezTo>
                <a:cubicBezTo>
                  <a:pt x="24" y="93"/>
                  <a:pt x="24" y="93"/>
                  <a:pt x="24" y="93"/>
                </a:cubicBezTo>
                <a:cubicBezTo>
                  <a:pt x="24" y="94"/>
                  <a:pt x="24" y="94"/>
                  <a:pt x="24" y="95"/>
                </a:cubicBezTo>
                <a:cubicBezTo>
                  <a:pt x="45" y="165"/>
                  <a:pt x="45" y="165"/>
                  <a:pt x="45" y="165"/>
                </a:cubicBezTo>
                <a:cubicBezTo>
                  <a:pt x="48" y="176"/>
                  <a:pt x="43" y="186"/>
                  <a:pt x="34" y="190"/>
                </a:cubicBez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78" name="Google Shape;8678;p142"/>
          <p:cNvSpPr/>
          <p:nvPr/>
        </p:nvSpPr>
        <p:spPr>
          <a:xfrm>
            <a:off x="9652000" y="3470275"/>
            <a:ext cx="447675" cy="952500"/>
          </a:xfrm>
          <a:custGeom>
            <a:avLst/>
            <a:gdLst/>
            <a:ahLst/>
            <a:cxnLst/>
            <a:rect l="l" t="t" r="r" b="b"/>
            <a:pathLst>
              <a:path w="47" h="100" extrusionOk="0">
                <a:moveTo>
                  <a:pt x="44" y="70"/>
                </a:moveTo>
                <a:cubicBezTo>
                  <a:pt x="23" y="0"/>
                  <a:pt x="23" y="0"/>
                  <a:pt x="23" y="0"/>
                </a:cubicBezTo>
                <a:cubicBezTo>
                  <a:pt x="24" y="3"/>
                  <a:pt x="23" y="7"/>
                  <a:pt x="22" y="10"/>
                </a:cubicBezTo>
                <a:cubicBezTo>
                  <a:pt x="5" y="69"/>
                  <a:pt x="5" y="69"/>
                  <a:pt x="5" y="69"/>
                </a:cubicBezTo>
                <a:cubicBezTo>
                  <a:pt x="0" y="86"/>
                  <a:pt x="17" y="100"/>
                  <a:pt x="32" y="95"/>
                </a:cubicBezTo>
                <a:cubicBezTo>
                  <a:pt x="41" y="91"/>
                  <a:pt x="47" y="81"/>
                  <a:pt x="44" y="70"/>
                </a:cubicBezTo>
                <a:close/>
              </a:path>
            </a:pathLst>
          </a:custGeom>
          <a:solidFill>
            <a:srgbClr val="AD514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79" name="Google Shape;8679;p142"/>
          <p:cNvSpPr/>
          <p:nvPr/>
        </p:nvSpPr>
        <p:spPr>
          <a:xfrm>
            <a:off x="9632950" y="2565400"/>
            <a:ext cx="1665287" cy="1809750"/>
          </a:xfrm>
          <a:custGeom>
            <a:avLst/>
            <a:gdLst/>
            <a:ahLst/>
            <a:cxnLst/>
            <a:rect l="l" t="t" r="r" b="b"/>
            <a:pathLst>
              <a:path w="175" h="190" extrusionOk="0">
                <a:moveTo>
                  <a:pt x="34" y="190"/>
                </a:moveTo>
                <a:cubicBezTo>
                  <a:pt x="36" y="189"/>
                  <a:pt x="37" y="189"/>
                  <a:pt x="38" y="188"/>
                </a:cubicBezTo>
                <a:cubicBezTo>
                  <a:pt x="93" y="156"/>
                  <a:pt x="93" y="156"/>
                  <a:pt x="93" y="156"/>
                </a:cubicBezTo>
                <a:cubicBezTo>
                  <a:pt x="161" y="116"/>
                  <a:pt x="161" y="116"/>
                  <a:pt x="161" y="116"/>
                </a:cubicBezTo>
                <a:cubicBezTo>
                  <a:pt x="175" y="108"/>
                  <a:pt x="175" y="87"/>
                  <a:pt x="161" y="79"/>
                </a:cubicBezTo>
                <a:cubicBezTo>
                  <a:pt x="92" y="41"/>
                  <a:pt x="92" y="41"/>
                  <a:pt x="92" y="41"/>
                </a:cubicBezTo>
                <a:cubicBezTo>
                  <a:pt x="37" y="10"/>
                  <a:pt x="37" y="10"/>
                  <a:pt x="37" y="10"/>
                </a:cubicBezTo>
                <a:cubicBezTo>
                  <a:pt x="20" y="0"/>
                  <a:pt x="0" y="16"/>
                  <a:pt x="6" y="34"/>
                </a:cubicBezTo>
                <a:cubicBezTo>
                  <a:pt x="24" y="93"/>
                  <a:pt x="24" y="93"/>
                  <a:pt x="24" y="93"/>
                </a:cubicBezTo>
                <a:cubicBezTo>
                  <a:pt x="25" y="94"/>
                  <a:pt x="25" y="94"/>
                  <a:pt x="25" y="95"/>
                </a:cubicBezTo>
                <a:cubicBezTo>
                  <a:pt x="46" y="165"/>
                  <a:pt x="46" y="165"/>
                  <a:pt x="46" y="165"/>
                </a:cubicBezTo>
                <a:cubicBezTo>
                  <a:pt x="49" y="176"/>
                  <a:pt x="43" y="186"/>
                  <a:pt x="34" y="190"/>
                </a:cubicBez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80" name="Google Shape;8680;p142"/>
          <p:cNvSpPr txBox="1"/>
          <p:nvPr/>
        </p:nvSpPr>
        <p:spPr>
          <a:xfrm>
            <a:off x="1414462" y="3194050"/>
            <a:ext cx="836612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Montserrat"/>
              <a:buNone/>
            </a:pPr>
            <a:r>
              <a:rPr lang="en-US" sz="39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/>
          </a:p>
        </p:txBody>
      </p:sp>
      <p:sp>
        <p:nvSpPr>
          <p:cNvPr id="8681" name="Google Shape;8681;p142"/>
          <p:cNvSpPr txBox="1"/>
          <p:nvPr/>
        </p:nvSpPr>
        <p:spPr>
          <a:xfrm>
            <a:off x="3544887" y="3194050"/>
            <a:ext cx="931862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Montserrat"/>
              <a:buNone/>
            </a:pPr>
            <a:r>
              <a:rPr lang="en-US" sz="39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/>
          </a:p>
        </p:txBody>
      </p:sp>
      <p:sp>
        <p:nvSpPr>
          <p:cNvPr id="8682" name="Google Shape;8682;p142"/>
          <p:cNvSpPr txBox="1"/>
          <p:nvPr/>
        </p:nvSpPr>
        <p:spPr>
          <a:xfrm>
            <a:off x="5732462" y="3194050"/>
            <a:ext cx="931862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67"/>
              </a:buClr>
              <a:buSzPts val="3900"/>
              <a:buFont typeface="Montserrat"/>
              <a:buNone/>
            </a:pPr>
            <a:r>
              <a:rPr lang="en-US" sz="3900" b="1" i="0" u="none">
                <a:solidFill>
                  <a:srgbClr val="525067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/>
          </a:p>
        </p:txBody>
      </p:sp>
      <p:sp>
        <p:nvSpPr>
          <p:cNvPr id="8683" name="Google Shape;8683;p142"/>
          <p:cNvSpPr txBox="1"/>
          <p:nvPr/>
        </p:nvSpPr>
        <p:spPr>
          <a:xfrm>
            <a:off x="7929562" y="3194050"/>
            <a:ext cx="922337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Montserrat"/>
              <a:buNone/>
            </a:pPr>
            <a:r>
              <a:rPr lang="en-US" sz="39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04</a:t>
            </a:r>
            <a:endParaRPr/>
          </a:p>
        </p:txBody>
      </p:sp>
      <p:sp>
        <p:nvSpPr>
          <p:cNvPr id="8684" name="Google Shape;8684;p142"/>
          <p:cNvSpPr txBox="1"/>
          <p:nvPr/>
        </p:nvSpPr>
        <p:spPr>
          <a:xfrm>
            <a:off x="10128250" y="3194050"/>
            <a:ext cx="931862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Montserrat"/>
              <a:buNone/>
            </a:pPr>
            <a:r>
              <a:rPr lang="en-US" sz="39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05</a:t>
            </a:r>
            <a:endParaRPr/>
          </a:p>
        </p:txBody>
      </p:sp>
      <p:sp>
        <p:nvSpPr>
          <p:cNvPr id="8685" name="Google Shape;8685;p142"/>
          <p:cNvSpPr txBox="1"/>
          <p:nvPr/>
        </p:nvSpPr>
        <p:spPr>
          <a:xfrm>
            <a:off x="1109662" y="839787"/>
            <a:ext cx="1389062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Montserrat"/>
              <a:buNone/>
            </a:pPr>
            <a:r>
              <a:rPr lang="en-US" sz="39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1954</a:t>
            </a:r>
            <a:endParaRPr/>
          </a:p>
        </p:txBody>
      </p:sp>
      <p:sp>
        <p:nvSpPr>
          <p:cNvPr id="8686" name="Google Shape;8686;p142"/>
          <p:cNvSpPr txBox="1"/>
          <p:nvPr/>
        </p:nvSpPr>
        <p:spPr>
          <a:xfrm>
            <a:off x="3259137" y="5395912"/>
            <a:ext cx="1398587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Montserrat"/>
              <a:buNone/>
            </a:pPr>
            <a:r>
              <a:rPr lang="en-US" sz="39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1976</a:t>
            </a:r>
            <a:endParaRPr/>
          </a:p>
        </p:txBody>
      </p:sp>
      <p:sp>
        <p:nvSpPr>
          <p:cNvPr id="8687" name="Google Shape;8687;p142"/>
          <p:cNvSpPr txBox="1"/>
          <p:nvPr/>
        </p:nvSpPr>
        <p:spPr>
          <a:xfrm>
            <a:off x="5503862" y="839787"/>
            <a:ext cx="1408112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Montserrat"/>
              <a:buNone/>
            </a:pPr>
            <a:r>
              <a:rPr lang="en-US" sz="39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1993</a:t>
            </a:r>
            <a:endParaRPr/>
          </a:p>
        </p:txBody>
      </p:sp>
      <p:sp>
        <p:nvSpPr>
          <p:cNvPr id="8688" name="Google Shape;8688;p142"/>
          <p:cNvSpPr txBox="1"/>
          <p:nvPr/>
        </p:nvSpPr>
        <p:spPr>
          <a:xfrm>
            <a:off x="7673975" y="5395912"/>
            <a:ext cx="1331912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Montserrat"/>
              <a:buNone/>
            </a:pPr>
            <a:r>
              <a:rPr lang="en-US" sz="39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2011</a:t>
            </a:r>
            <a:endParaRPr/>
          </a:p>
        </p:txBody>
      </p:sp>
      <p:sp>
        <p:nvSpPr>
          <p:cNvPr id="8689" name="Google Shape;8689;p142"/>
          <p:cNvSpPr txBox="1"/>
          <p:nvPr/>
        </p:nvSpPr>
        <p:spPr>
          <a:xfrm>
            <a:off x="9871075" y="839787"/>
            <a:ext cx="1541462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Montserrat"/>
              <a:buNone/>
            </a:pPr>
            <a:r>
              <a:rPr lang="en-US" sz="39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2022</a:t>
            </a:r>
            <a:endParaRPr/>
          </a:p>
        </p:txBody>
      </p:sp>
      <p:sp>
        <p:nvSpPr>
          <p:cNvPr id="8690" name="Google Shape;8690;p142"/>
          <p:cNvSpPr txBox="1"/>
          <p:nvPr/>
        </p:nvSpPr>
        <p:spPr>
          <a:xfrm>
            <a:off x="3038475" y="754062"/>
            <a:ext cx="1695450" cy="64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8691" name="Google Shape;8691;p142"/>
          <p:cNvSpPr txBox="1"/>
          <p:nvPr/>
        </p:nvSpPr>
        <p:spPr>
          <a:xfrm>
            <a:off x="7423150" y="839787"/>
            <a:ext cx="1695450" cy="64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8692" name="Google Shape;8692;p142"/>
          <p:cNvSpPr txBox="1"/>
          <p:nvPr/>
        </p:nvSpPr>
        <p:spPr>
          <a:xfrm>
            <a:off x="822325" y="5376862"/>
            <a:ext cx="1695450" cy="64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8693" name="Google Shape;8693;p142"/>
          <p:cNvSpPr txBox="1"/>
          <p:nvPr/>
        </p:nvSpPr>
        <p:spPr>
          <a:xfrm>
            <a:off x="5246687" y="5395912"/>
            <a:ext cx="1695450" cy="64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8694" name="Google Shape;8694;p142"/>
          <p:cNvSpPr txBox="1"/>
          <p:nvPr/>
        </p:nvSpPr>
        <p:spPr>
          <a:xfrm>
            <a:off x="9653587" y="5395912"/>
            <a:ext cx="1695450" cy="64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9" name="Google Shape;8699;p143"/>
          <p:cNvSpPr/>
          <p:nvPr/>
        </p:nvSpPr>
        <p:spPr>
          <a:xfrm>
            <a:off x="6350" y="1587"/>
            <a:ext cx="12185650" cy="686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00" name="Google Shape;8700;p143"/>
          <p:cNvSpPr txBox="1"/>
          <p:nvPr/>
        </p:nvSpPr>
        <p:spPr>
          <a:xfrm>
            <a:off x="6350" y="1587"/>
            <a:ext cx="12176125" cy="6861175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01" name="Google Shape;8701;p143"/>
          <p:cNvSpPr/>
          <p:nvPr/>
        </p:nvSpPr>
        <p:spPr>
          <a:xfrm>
            <a:off x="776287" y="3460750"/>
            <a:ext cx="390525" cy="847725"/>
          </a:xfrm>
          <a:custGeom>
            <a:avLst/>
            <a:gdLst/>
            <a:ahLst/>
            <a:cxnLst/>
            <a:rect l="l" t="t" r="r" b="b"/>
            <a:pathLst>
              <a:path w="41" h="89" extrusionOk="0">
                <a:moveTo>
                  <a:pt x="38" y="62"/>
                </a:moveTo>
                <a:cubicBezTo>
                  <a:pt x="20" y="0"/>
                  <a:pt x="20" y="0"/>
                  <a:pt x="20" y="0"/>
                </a:cubicBezTo>
                <a:cubicBezTo>
                  <a:pt x="21" y="3"/>
                  <a:pt x="20" y="6"/>
                  <a:pt x="20" y="9"/>
                </a:cubicBezTo>
                <a:cubicBezTo>
                  <a:pt x="4" y="62"/>
                  <a:pt x="4" y="62"/>
                  <a:pt x="4" y="62"/>
                </a:cubicBezTo>
                <a:cubicBezTo>
                  <a:pt x="0" y="76"/>
                  <a:pt x="15" y="89"/>
                  <a:pt x="28" y="84"/>
                </a:cubicBezTo>
                <a:cubicBezTo>
                  <a:pt x="36" y="81"/>
                  <a:pt x="41" y="72"/>
                  <a:pt x="38" y="62"/>
                </a:cubicBezTo>
                <a:close/>
              </a:path>
            </a:pathLst>
          </a:custGeom>
          <a:solidFill>
            <a:srgbClr val="B0B5B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02" name="Google Shape;8702;p143"/>
          <p:cNvSpPr/>
          <p:nvPr/>
        </p:nvSpPr>
        <p:spPr>
          <a:xfrm>
            <a:off x="757237" y="2660650"/>
            <a:ext cx="1484312" cy="1600200"/>
          </a:xfrm>
          <a:custGeom>
            <a:avLst/>
            <a:gdLst/>
            <a:ahLst/>
            <a:cxnLst/>
            <a:rect l="l" t="t" r="r" b="b"/>
            <a:pathLst>
              <a:path w="156" h="168" extrusionOk="0">
                <a:moveTo>
                  <a:pt x="30" y="168"/>
                </a:moveTo>
                <a:cubicBezTo>
                  <a:pt x="32" y="168"/>
                  <a:pt x="33" y="167"/>
                  <a:pt x="34" y="167"/>
                </a:cubicBezTo>
                <a:cubicBezTo>
                  <a:pt x="82" y="138"/>
                  <a:pt x="82" y="138"/>
                  <a:pt x="82" y="138"/>
                </a:cubicBezTo>
                <a:cubicBezTo>
                  <a:pt x="143" y="103"/>
                  <a:pt x="143" y="103"/>
                  <a:pt x="143" y="103"/>
                </a:cubicBezTo>
                <a:cubicBezTo>
                  <a:pt x="156" y="95"/>
                  <a:pt x="155" y="77"/>
                  <a:pt x="143" y="70"/>
                </a:cubicBezTo>
                <a:cubicBezTo>
                  <a:pt x="81" y="36"/>
                  <a:pt x="81" y="36"/>
                  <a:pt x="81" y="36"/>
                </a:cubicBezTo>
                <a:cubicBezTo>
                  <a:pt x="32" y="9"/>
                  <a:pt x="32" y="9"/>
                  <a:pt x="32" y="9"/>
                </a:cubicBezTo>
                <a:cubicBezTo>
                  <a:pt x="18" y="0"/>
                  <a:pt x="0" y="14"/>
                  <a:pt x="5" y="30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3"/>
                  <a:pt x="22" y="84"/>
                  <a:pt x="22" y="84"/>
                </a:cubicBezTo>
                <a:cubicBezTo>
                  <a:pt x="40" y="146"/>
                  <a:pt x="40" y="146"/>
                  <a:pt x="40" y="146"/>
                </a:cubicBezTo>
                <a:cubicBezTo>
                  <a:pt x="43" y="156"/>
                  <a:pt x="38" y="165"/>
                  <a:pt x="30" y="168"/>
                </a:cubicBezTo>
                <a:close/>
              </a:path>
            </a:pathLst>
          </a:custGeom>
          <a:solidFill>
            <a:srgbClr val="E9F0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03" name="Google Shape;8703;p143"/>
          <p:cNvSpPr/>
          <p:nvPr/>
        </p:nvSpPr>
        <p:spPr>
          <a:xfrm>
            <a:off x="2622550" y="3460750"/>
            <a:ext cx="390525" cy="847725"/>
          </a:xfrm>
          <a:custGeom>
            <a:avLst/>
            <a:gdLst/>
            <a:ahLst/>
            <a:cxnLst/>
            <a:rect l="l" t="t" r="r" b="b"/>
            <a:pathLst>
              <a:path w="41" h="89" extrusionOk="0">
                <a:moveTo>
                  <a:pt x="38" y="62"/>
                </a:moveTo>
                <a:cubicBezTo>
                  <a:pt x="19" y="0"/>
                  <a:pt x="19" y="0"/>
                  <a:pt x="19" y="0"/>
                </a:cubicBezTo>
                <a:cubicBezTo>
                  <a:pt x="20" y="3"/>
                  <a:pt x="20" y="6"/>
                  <a:pt x="19" y="9"/>
                </a:cubicBezTo>
                <a:cubicBezTo>
                  <a:pt x="4" y="62"/>
                  <a:pt x="4" y="62"/>
                  <a:pt x="4" y="62"/>
                </a:cubicBezTo>
                <a:cubicBezTo>
                  <a:pt x="0" y="76"/>
                  <a:pt x="14" y="89"/>
                  <a:pt x="28" y="84"/>
                </a:cubicBezTo>
                <a:cubicBezTo>
                  <a:pt x="36" y="81"/>
                  <a:pt x="41" y="72"/>
                  <a:pt x="38" y="62"/>
                </a:cubicBezTo>
                <a:close/>
              </a:path>
            </a:pathLst>
          </a:custGeom>
          <a:solidFill>
            <a:srgbClr val="848E8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04" name="Google Shape;8704;p143"/>
          <p:cNvSpPr/>
          <p:nvPr/>
        </p:nvSpPr>
        <p:spPr>
          <a:xfrm>
            <a:off x="2603500" y="2660650"/>
            <a:ext cx="1474787" cy="1600200"/>
          </a:xfrm>
          <a:custGeom>
            <a:avLst/>
            <a:gdLst/>
            <a:ahLst/>
            <a:cxnLst/>
            <a:rect l="l" t="t" r="r" b="b"/>
            <a:pathLst>
              <a:path w="155" h="168" extrusionOk="0">
                <a:moveTo>
                  <a:pt x="30" y="168"/>
                </a:moveTo>
                <a:cubicBezTo>
                  <a:pt x="31" y="168"/>
                  <a:pt x="32" y="167"/>
                  <a:pt x="34" y="167"/>
                </a:cubicBezTo>
                <a:cubicBezTo>
                  <a:pt x="82" y="138"/>
                  <a:pt x="82" y="138"/>
                  <a:pt x="82" y="138"/>
                </a:cubicBezTo>
                <a:cubicBezTo>
                  <a:pt x="143" y="103"/>
                  <a:pt x="143" y="103"/>
                  <a:pt x="143" y="103"/>
                </a:cubicBezTo>
                <a:cubicBezTo>
                  <a:pt x="155" y="95"/>
                  <a:pt x="155" y="77"/>
                  <a:pt x="142" y="70"/>
                </a:cubicBezTo>
                <a:cubicBezTo>
                  <a:pt x="81" y="36"/>
                  <a:pt x="81" y="36"/>
                  <a:pt x="81" y="36"/>
                </a:cubicBezTo>
                <a:cubicBezTo>
                  <a:pt x="32" y="9"/>
                  <a:pt x="32" y="9"/>
                  <a:pt x="32" y="9"/>
                </a:cubicBezTo>
                <a:cubicBezTo>
                  <a:pt x="17" y="0"/>
                  <a:pt x="0" y="14"/>
                  <a:pt x="5" y="30"/>
                </a:cubicBezTo>
                <a:cubicBezTo>
                  <a:pt x="21" y="82"/>
                  <a:pt x="21" y="82"/>
                  <a:pt x="21" y="82"/>
                </a:cubicBezTo>
                <a:cubicBezTo>
                  <a:pt x="21" y="83"/>
                  <a:pt x="21" y="84"/>
                  <a:pt x="21" y="84"/>
                </a:cubicBezTo>
                <a:cubicBezTo>
                  <a:pt x="40" y="146"/>
                  <a:pt x="40" y="146"/>
                  <a:pt x="40" y="146"/>
                </a:cubicBezTo>
                <a:cubicBezTo>
                  <a:pt x="43" y="156"/>
                  <a:pt x="38" y="165"/>
                  <a:pt x="30" y="168"/>
                </a:cubicBez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05" name="Google Shape;8705;p143"/>
          <p:cNvSpPr/>
          <p:nvPr/>
        </p:nvSpPr>
        <p:spPr>
          <a:xfrm>
            <a:off x="4457700" y="3460750"/>
            <a:ext cx="390525" cy="847725"/>
          </a:xfrm>
          <a:custGeom>
            <a:avLst/>
            <a:gdLst/>
            <a:ahLst/>
            <a:cxnLst/>
            <a:rect l="l" t="t" r="r" b="b"/>
            <a:pathLst>
              <a:path w="41" h="89" extrusionOk="0">
                <a:moveTo>
                  <a:pt x="38" y="62"/>
                </a:moveTo>
                <a:cubicBezTo>
                  <a:pt x="20" y="0"/>
                  <a:pt x="20" y="0"/>
                  <a:pt x="20" y="0"/>
                </a:cubicBezTo>
                <a:cubicBezTo>
                  <a:pt x="21" y="3"/>
                  <a:pt x="20" y="6"/>
                  <a:pt x="20" y="9"/>
                </a:cubicBezTo>
                <a:cubicBezTo>
                  <a:pt x="4" y="62"/>
                  <a:pt x="4" y="62"/>
                  <a:pt x="4" y="62"/>
                </a:cubicBezTo>
                <a:cubicBezTo>
                  <a:pt x="0" y="76"/>
                  <a:pt x="15" y="89"/>
                  <a:pt x="28" y="84"/>
                </a:cubicBezTo>
                <a:cubicBezTo>
                  <a:pt x="36" y="81"/>
                  <a:pt x="41" y="72"/>
                  <a:pt x="38" y="62"/>
                </a:cubicBezTo>
                <a:close/>
              </a:path>
            </a:pathLst>
          </a:custGeom>
          <a:solidFill>
            <a:srgbClr val="50819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06" name="Google Shape;8706;p143"/>
          <p:cNvSpPr/>
          <p:nvPr/>
        </p:nvSpPr>
        <p:spPr>
          <a:xfrm>
            <a:off x="4438650" y="2660650"/>
            <a:ext cx="1474787" cy="1600200"/>
          </a:xfrm>
          <a:custGeom>
            <a:avLst/>
            <a:gdLst/>
            <a:ahLst/>
            <a:cxnLst/>
            <a:rect l="l" t="t" r="r" b="b"/>
            <a:pathLst>
              <a:path w="155" h="168" extrusionOk="0">
                <a:moveTo>
                  <a:pt x="30" y="168"/>
                </a:moveTo>
                <a:cubicBezTo>
                  <a:pt x="32" y="168"/>
                  <a:pt x="33" y="167"/>
                  <a:pt x="34" y="167"/>
                </a:cubicBezTo>
                <a:cubicBezTo>
                  <a:pt x="82" y="138"/>
                  <a:pt x="82" y="138"/>
                  <a:pt x="82" y="138"/>
                </a:cubicBezTo>
                <a:cubicBezTo>
                  <a:pt x="143" y="103"/>
                  <a:pt x="143" y="103"/>
                  <a:pt x="143" y="103"/>
                </a:cubicBezTo>
                <a:cubicBezTo>
                  <a:pt x="155" y="95"/>
                  <a:pt x="155" y="77"/>
                  <a:pt x="143" y="70"/>
                </a:cubicBezTo>
                <a:cubicBezTo>
                  <a:pt x="81" y="36"/>
                  <a:pt x="81" y="36"/>
                  <a:pt x="81" y="36"/>
                </a:cubicBezTo>
                <a:cubicBezTo>
                  <a:pt x="32" y="9"/>
                  <a:pt x="32" y="9"/>
                  <a:pt x="32" y="9"/>
                </a:cubicBezTo>
                <a:cubicBezTo>
                  <a:pt x="18" y="0"/>
                  <a:pt x="0" y="14"/>
                  <a:pt x="5" y="30"/>
                </a:cubicBezTo>
                <a:cubicBezTo>
                  <a:pt x="21" y="82"/>
                  <a:pt x="21" y="82"/>
                  <a:pt x="21" y="82"/>
                </a:cubicBezTo>
                <a:cubicBezTo>
                  <a:pt x="22" y="83"/>
                  <a:pt x="22" y="84"/>
                  <a:pt x="22" y="84"/>
                </a:cubicBezTo>
                <a:cubicBezTo>
                  <a:pt x="40" y="146"/>
                  <a:pt x="40" y="146"/>
                  <a:pt x="40" y="146"/>
                </a:cubicBezTo>
                <a:cubicBezTo>
                  <a:pt x="43" y="156"/>
                  <a:pt x="38" y="165"/>
                  <a:pt x="30" y="168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07" name="Google Shape;8707;p143"/>
          <p:cNvSpPr/>
          <p:nvPr/>
        </p:nvSpPr>
        <p:spPr>
          <a:xfrm>
            <a:off x="6303962" y="3460750"/>
            <a:ext cx="388937" cy="847725"/>
          </a:xfrm>
          <a:custGeom>
            <a:avLst/>
            <a:gdLst/>
            <a:ahLst/>
            <a:cxnLst/>
            <a:rect l="l" t="t" r="r" b="b"/>
            <a:pathLst>
              <a:path w="41" h="89" extrusionOk="0">
                <a:moveTo>
                  <a:pt x="38" y="62"/>
                </a:moveTo>
                <a:cubicBezTo>
                  <a:pt x="19" y="0"/>
                  <a:pt x="19" y="0"/>
                  <a:pt x="19" y="0"/>
                </a:cubicBezTo>
                <a:cubicBezTo>
                  <a:pt x="20" y="3"/>
                  <a:pt x="20" y="6"/>
                  <a:pt x="19" y="9"/>
                </a:cubicBezTo>
                <a:cubicBezTo>
                  <a:pt x="4" y="62"/>
                  <a:pt x="4" y="62"/>
                  <a:pt x="4" y="62"/>
                </a:cubicBezTo>
                <a:cubicBezTo>
                  <a:pt x="0" y="76"/>
                  <a:pt x="14" y="89"/>
                  <a:pt x="28" y="84"/>
                </a:cubicBezTo>
                <a:cubicBezTo>
                  <a:pt x="36" y="81"/>
                  <a:pt x="41" y="72"/>
                  <a:pt x="38" y="62"/>
                </a:cubicBezTo>
                <a:close/>
              </a:path>
            </a:pathLst>
          </a:custGeom>
          <a:solidFill>
            <a:srgbClr val="C4BAA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08" name="Google Shape;8708;p143"/>
          <p:cNvSpPr/>
          <p:nvPr/>
        </p:nvSpPr>
        <p:spPr>
          <a:xfrm>
            <a:off x="6284912" y="2660650"/>
            <a:ext cx="1474787" cy="1600200"/>
          </a:xfrm>
          <a:custGeom>
            <a:avLst/>
            <a:gdLst/>
            <a:ahLst/>
            <a:cxnLst/>
            <a:rect l="l" t="t" r="r" b="b"/>
            <a:pathLst>
              <a:path w="155" h="168" extrusionOk="0">
                <a:moveTo>
                  <a:pt x="30" y="168"/>
                </a:moveTo>
                <a:cubicBezTo>
                  <a:pt x="31" y="168"/>
                  <a:pt x="32" y="167"/>
                  <a:pt x="33" y="167"/>
                </a:cubicBezTo>
                <a:cubicBezTo>
                  <a:pt x="82" y="138"/>
                  <a:pt x="82" y="138"/>
                  <a:pt x="82" y="138"/>
                </a:cubicBezTo>
                <a:cubicBezTo>
                  <a:pt x="143" y="103"/>
                  <a:pt x="143" y="103"/>
                  <a:pt x="143" y="103"/>
                </a:cubicBezTo>
                <a:cubicBezTo>
                  <a:pt x="155" y="95"/>
                  <a:pt x="155" y="77"/>
                  <a:pt x="142" y="70"/>
                </a:cubicBezTo>
                <a:cubicBezTo>
                  <a:pt x="81" y="36"/>
                  <a:pt x="81" y="36"/>
                  <a:pt x="81" y="36"/>
                </a:cubicBezTo>
                <a:cubicBezTo>
                  <a:pt x="32" y="9"/>
                  <a:pt x="32" y="9"/>
                  <a:pt x="32" y="9"/>
                </a:cubicBezTo>
                <a:cubicBezTo>
                  <a:pt x="17" y="0"/>
                  <a:pt x="0" y="14"/>
                  <a:pt x="5" y="30"/>
                </a:cubicBezTo>
                <a:cubicBezTo>
                  <a:pt x="21" y="82"/>
                  <a:pt x="21" y="82"/>
                  <a:pt x="21" y="82"/>
                </a:cubicBezTo>
                <a:cubicBezTo>
                  <a:pt x="21" y="83"/>
                  <a:pt x="21" y="84"/>
                  <a:pt x="21" y="84"/>
                </a:cubicBezTo>
                <a:cubicBezTo>
                  <a:pt x="40" y="146"/>
                  <a:pt x="40" y="146"/>
                  <a:pt x="40" y="146"/>
                </a:cubicBezTo>
                <a:cubicBezTo>
                  <a:pt x="43" y="156"/>
                  <a:pt x="38" y="165"/>
                  <a:pt x="30" y="168"/>
                </a:cubicBezTo>
                <a:close/>
              </a:path>
            </a:pathLst>
          </a:custGeom>
          <a:solidFill>
            <a:srgbClr val="FFF1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09" name="Google Shape;8709;p143"/>
          <p:cNvSpPr/>
          <p:nvPr/>
        </p:nvSpPr>
        <p:spPr>
          <a:xfrm>
            <a:off x="8139112" y="3460750"/>
            <a:ext cx="390525" cy="847725"/>
          </a:xfrm>
          <a:custGeom>
            <a:avLst/>
            <a:gdLst/>
            <a:ahLst/>
            <a:cxnLst/>
            <a:rect l="l" t="t" r="r" b="b"/>
            <a:pathLst>
              <a:path w="41" h="89" extrusionOk="0">
                <a:moveTo>
                  <a:pt x="38" y="62"/>
                </a:moveTo>
                <a:cubicBezTo>
                  <a:pt x="20" y="0"/>
                  <a:pt x="20" y="0"/>
                  <a:pt x="20" y="0"/>
                </a:cubicBezTo>
                <a:cubicBezTo>
                  <a:pt x="21" y="3"/>
                  <a:pt x="20" y="6"/>
                  <a:pt x="20" y="9"/>
                </a:cubicBezTo>
                <a:cubicBezTo>
                  <a:pt x="4" y="62"/>
                  <a:pt x="4" y="62"/>
                  <a:pt x="4" y="62"/>
                </a:cubicBezTo>
                <a:cubicBezTo>
                  <a:pt x="0" y="76"/>
                  <a:pt x="15" y="89"/>
                  <a:pt x="28" y="84"/>
                </a:cubicBezTo>
                <a:cubicBezTo>
                  <a:pt x="36" y="81"/>
                  <a:pt x="41" y="72"/>
                  <a:pt x="38" y="62"/>
                </a:cubicBezTo>
                <a:close/>
              </a:path>
            </a:pathLst>
          </a:custGeom>
          <a:solidFill>
            <a:srgbClr val="C1A05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10" name="Google Shape;8710;p143"/>
          <p:cNvSpPr/>
          <p:nvPr/>
        </p:nvSpPr>
        <p:spPr>
          <a:xfrm>
            <a:off x="8120062" y="2660650"/>
            <a:ext cx="1474787" cy="1600200"/>
          </a:xfrm>
          <a:custGeom>
            <a:avLst/>
            <a:gdLst/>
            <a:ahLst/>
            <a:cxnLst/>
            <a:rect l="l" t="t" r="r" b="b"/>
            <a:pathLst>
              <a:path w="155" h="168" extrusionOk="0">
                <a:moveTo>
                  <a:pt x="30" y="168"/>
                </a:moveTo>
                <a:cubicBezTo>
                  <a:pt x="32" y="168"/>
                  <a:pt x="33" y="167"/>
                  <a:pt x="34" y="167"/>
                </a:cubicBezTo>
                <a:cubicBezTo>
                  <a:pt x="82" y="138"/>
                  <a:pt x="82" y="138"/>
                  <a:pt x="82" y="138"/>
                </a:cubicBezTo>
                <a:cubicBezTo>
                  <a:pt x="143" y="103"/>
                  <a:pt x="143" y="103"/>
                  <a:pt x="143" y="103"/>
                </a:cubicBezTo>
                <a:cubicBezTo>
                  <a:pt x="155" y="95"/>
                  <a:pt x="155" y="77"/>
                  <a:pt x="143" y="70"/>
                </a:cubicBezTo>
                <a:cubicBezTo>
                  <a:pt x="81" y="36"/>
                  <a:pt x="81" y="36"/>
                  <a:pt x="81" y="36"/>
                </a:cubicBezTo>
                <a:cubicBezTo>
                  <a:pt x="32" y="9"/>
                  <a:pt x="32" y="9"/>
                  <a:pt x="32" y="9"/>
                </a:cubicBezTo>
                <a:cubicBezTo>
                  <a:pt x="18" y="0"/>
                  <a:pt x="0" y="14"/>
                  <a:pt x="5" y="30"/>
                </a:cubicBezTo>
                <a:cubicBezTo>
                  <a:pt x="21" y="82"/>
                  <a:pt x="21" y="82"/>
                  <a:pt x="21" y="82"/>
                </a:cubicBezTo>
                <a:cubicBezTo>
                  <a:pt x="22" y="83"/>
                  <a:pt x="22" y="84"/>
                  <a:pt x="22" y="84"/>
                </a:cubicBezTo>
                <a:cubicBezTo>
                  <a:pt x="40" y="146"/>
                  <a:pt x="40" y="146"/>
                  <a:pt x="40" y="146"/>
                </a:cubicBezTo>
                <a:cubicBezTo>
                  <a:pt x="43" y="156"/>
                  <a:pt x="38" y="165"/>
                  <a:pt x="30" y="168"/>
                </a:cubicBez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11" name="Google Shape;8711;p143"/>
          <p:cNvSpPr/>
          <p:nvPr/>
        </p:nvSpPr>
        <p:spPr>
          <a:xfrm>
            <a:off x="9985375" y="3460750"/>
            <a:ext cx="388937" cy="847725"/>
          </a:xfrm>
          <a:custGeom>
            <a:avLst/>
            <a:gdLst/>
            <a:ahLst/>
            <a:cxnLst/>
            <a:rect l="l" t="t" r="r" b="b"/>
            <a:pathLst>
              <a:path w="41" h="89" extrusionOk="0">
                <a:moveTo>
                  <a:pt x="38" y="62"/>
                </a:moveTo>
                <a:cubicBezTo>
                  <a:pt x="19" y="0"/>
                  <a:pt x="19" y="0"/>
                  <a:pt x="19" y="0"/>
                </a:cubicBezTo>
                <a:cubicBezTo>
                  <a:pt x="20" y="3"/>
                  <a:pt x="20" y="6"/>
                  <a:pt x="19" y="9"/>
                </a:cubicBezTo>
                <a:cubicBezTo>
                  <a:pt x="4" y="62"/>
                  <a:pt x="4" y="62"/>
                  <a:pt x="4" y="62"/>
                </a:cubicBezTo>
                <a:cubicBezTo>
                  <a:pt x="0" y="76"/>
                  <a:pt x="14" y="89"/>
                  <a:pt x="28" y="84"/>
                </a:cubicBezTo>
                <a:cubicBezTo>
                  <a:pt x="36" y="81"/>
                  <a:pt x="41" y="72"/>
                  <a:pt x="38" y="62"/>
                </a:cubicBezTo>
                <a:close/>
              </a:path>
            </a:pathLst>
          </a:custGeom>
          <a:solidFill>
            <a:srgbClr val="AD514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12" name="Google Shape;8712;p143"/>
          <p:cNvSpPr/>
          <p:nvPr/>
        </p:nvSpPr>
        <p:spPr>
          <a:xfrm>
            <a:off x="9966325" y="2660650"/>
            <a:ext cx="1474787" cy="1600200"/>
          </a:xfrm>
          <a:custGeom>
            <a:avLst/>
            <a:gdLst/>
            <a:ahLst/>
            <a:cxnLst/>
            <a:rect l="l" t="t" r="r" b="b"/>
            <a:pathLst>
              <a:path w="155" h="168" extrusionOk="0">
                <a:moveTo>
                  <a:pt x="30" y="168"/>
                </a:moveTo>
                <a:cubicBezTo>
                  <a:pt x="31" y="168"/>
                  <a:pt x="32" y="167"/>
                  <a:pt x="33" y="167"/>
                </a:cubicBezTo>
                <a:cubicBezTo>
                  <a:pt x="82" y="138"/>
                  <a:pt x="82" y="138"/>
                  <a:pt x="82" y="138"/>
                </a:cubicBezTo>
                <a:cubicBezTo>
                  <a:pt x="143" y="103"/>
                  <a:pt x="143" y="103"/>
                  <a:pt x="143" y="103"/>
                </a:cubicBezTo>
                <a:cubicBezTo>
                  <a:pt x="155" y="95"/>
                  <a:pt x="155" y="77"/>
                  <a:pt x="142" y="70"/>
                </a:cubicBezTo>
                <a:cubicBezTo>
                  <a:pt x="81" y="36"/>
                  <a:pt x="81" y="36"/>
                  <a:pt x="81" y="36"/>
                </a:cubicBezTo>
                <a:cubicBezTo>
                  <a:pt x="32" y="9"/>
                  <a:pt x="32" y="9"/>
                  <a:pt x="32" y="9"/>
                </a:cubicBezTo>
                <a:cubicBezTo>
                  <a:pt x="17" y="0"/>
                  <a:pt x="0" y="14"/>
                  <a:pt x="5" y="30"/>
                </a:cubicBezTo>
                <a:cubicBezTo>
                  <a:pt x="21" y="82"/>
                  <a:pt x="21" y="82"/>
                  <a:pt x="21" y="82"/>
                </a:cubicBezTo>
                <a:cubicBezTo>
                  <a:pt x="21" y="83"/>
                  <a:pt x="21" y="84"/>
                  <a:pt x="21" y="84"/>
                </a:cubicBezTo>
                <a:cubicBezTo>
                  <a:pt x="40" y="146"/>
                  <a:pt x="40" y="146"/>
                  <a:pt x="40" y="146"/>
                </a:cubicBezTo>
                <a:cubicBezTo>
                  <a:pt x="43" y="156"/>
                  <a:pt x="38" y="165"/>
                  <a:pt x="30" y="168"/>
                </a:cubicBez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13" name="Google Shape;8713;p143"/>
          <p:cNvSpPr txBox="1"/>
          <p:nvPr/>
        </p:nvSpPr>
        <p:spPr>
          <a:xfrm>
            <a:off x="1157287" y="3194050"/>
            <a:ext cx="769937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67"/>
              </a:buClr>
              <a:buSzPts val="3600"/>
              <a:buFont typeface="Montserrat"/>
              <a:buNone/>
            </a:pPr>
            <a:r>
              <a:rPr lang="en-US" sz="3600" b="1" i="0" u="none">
                <a:solidFill>
                  <a:srgbClr val="525067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/>
          </a:p>
        </p:txBody>
      </p:sp>
      <p:sp>
        <p:nvSpPr>
          <p:cNvPr id="8714" name="Google Shape;8714;p143"/>
          <p:cNvSpPr txBox="1"/>
          <p:nvPr/>
        </p:nvSpPr>
        <p:spPr>
          <a:xfrm>
            <a:off x="3003550" y="3194050"/>
            <a:ext cx="865187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</a:pPr>
            <a:r>
              <a:rPr lang="en-US" sz="36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/>
          </a:p>
        </p:txBody>
      </p:sp>
      <p:sp>
        <p:nvSpPr>
          <p:cNvPr id="8715" name="Google Shape;8715;p143"/>
          <p:cNvSpPr txBox="1"/>
          <p:nvPr/>
        </p:nvSpPr>
        <p:spPr>
          <a:xfrm>
            <a:off x="4838700" y="3194050"/>
            <a:ext cx="855662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</a:pPr>
            <a:r>
              <a:rPr lang="en-US" sz="36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/>
          </a:p>
        </p:txBody>
      </p:sp>
      <p:sp>
        <p:nvSpPr>
          <p:cNvPr id="8716" name="Google Shape;8716;p143"/>
          <p:cNvSpPr txBox="1"/>
          <p:nvPr/>
        </p:nvSpPr>
        <p:spPr>
          <a:xfrm>
            <a:off x="6683375" y="3194050"/>
            <a:ext cx="855662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67"/>
              </a:buClr>
              <a:buSzPts val="3600"/>
              <a:buFont typeface="Montserrat"/>
              <a:buNone/>
            </a:pPr>
            <a:r>
              <a:rPr lang="en-US" sz="3600" b="1" i="0" u="none">
                <a:solidFill>
                  <a:srgbClr val="525067"/>
                </a:solidFill>
                <a:latin typeface="Montserrat"/>
                <a:ea typeface="Montserrat"/>
                <a:cs typeface="Montserrat"/>
                <a:sym typeface="Montserrat"/>
              </a:rPr>
              <a:t>04</a:t>
            </a:r>
            <a:endParaRPr/>
          </a:p>
        </p:txBody>
      </p:sp>
      <p:sp>
        <p:nvSpPr>
          <p:cNvPr id="8717" name="Google Shape;8717;p143"/>
          <p:cNvSpPr txBox="1"/>
          <p:nvPr/>
        </p:nvSpPr>
        <p:spPr>
          <a:xfrm>
            <a:off x="8520112" y="3194050"/>
            <a:ext cx="865187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</a:pPr>
            <a:r>
              <a:rPr lang="en-US" sz="36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05</a:t>
            </a:r>
            <a:endParaRPr/>
          </a:p>
        </p:txBody>
      </p:sp>
      <p:sp>
        <p:nvSpPr>
          <p:cNvPr id="8718" name="Google Shape;8718;p143"/>
          <p:cNvSpPr txBox="1"/>
          <p:nvPr/>
        </p:nvSpPr>
        <p:spPr>
          <a:xfrm>
            <a:off x="10364787" y="3194050"/>
            <a:ext cx="874712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</a:pPr>
            <a:r>
              <a:rPr lang="en-US" sz="36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06</a:t>
            </a:r>
            <a:endParaRPr/>
          </a:p>
        </p:txBody>
      </p:sp>
      <p:sp>
        <p:nvSpPr>
          <p:cNvPr id="8719" name="Google Shape;8719;p143"/>
          <p:cNvSpPr txBox="1"/>
          <p:nvPr/>
        </p:nvSpPr>
        <p:spPr>
          <a:xfrm>
            <a:off x="919162" y="1146175"/>
            <a:ext cx="1284287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</a:pPr>
            <a:r>
              <a:rPr lang="en-US" sz="36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1954</a:t>
            </a:r>
            <a:endParaRPr/>
          </a:p>
        </p:txBody>
      </p:sp>
      <p:sp>
        <p:nvSpPr>
          <p:cNvPr id="8720" name="Google Shape;8720;p143"/>
          <p:cNvSpPr txBox="1"/>
          <p:nvPr/>
        </p:nvSpPr>
        <p:spPr>
          <a:xfrm>
            <a:off x="2727325" y="5110162"/>
            <a:ext cx="1303337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</a:pPr>
            <a:r>
              <a:rPr lang="en-US" sz="36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1976</a:t>
            </a:r>
            <a:endParaRPr/>
          </a:p>
        </p:txBody>
      </p:sp>
      <p:sp>
        <p:nvSpPr>
          <p:cNvPr id="8721" name="Google Shape;8721;p143"/>
          <p:cNvSpPr txBox="1"/>
          <p:nvPr/>
        </p:nvSpPr>
        <p:spPr>
          <a:xfrm>
            <a:off x="4619625" y="1146175"/>
            <a:ext cx="1312862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</a:pPr>
            <a:r>
              <a:rPr lang="en-US" sz="36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1983</a:t>
            </a:r>
            <a:endParaRPr/>
          </a:p>
        </p:txBody>
      </p:sp>
      <p:sp>
        <p:nvSpPr>
          <p:cNvPr id="8722" name="Google Shape;8722;p143"/>
          <p:cNvSpPr txBox="1"/>
          <p:nvPr/>
        </p:nvSpPr>
        <p:spPr>
          <a:xfrm>
            <a:off x="6418262" y="5110162"/>
            <a:ext cx="1303337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</a:pPr>
            <a:r>
              <a:rPr lang="en-US" sz="36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1995</a:t>
            </a:r>
            <a:endParaRPr/>
          </a:p>
        </p:txBody>
      </p:sp>
      <p:sp>
        <p:nvSpPr>
          <p:cNvPr id="8723" name="Google Shape;8723;p143"/>
          <p:cNvSpPr txBox="1"/>
          <p:nvPr/>
        </p:nvSpPr>
        <p:spPr>
          <a:xfrm>
            <a:off x="8281987" y="1146175"/>
            <a:ext cx="1446212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</a:pPr>
            <a:r>
              <a:rPr lang="en-US" sz="36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2007</a:t>
            </a:r>
            <a:endParaRPr/>
          </a:p>
        </p:txBody>
      </p:sp>
      <p:sp>
        <p:nvSpPr>
          <p:cNvPr id="8724" name="Google Shape;8724;p143"/>
          <p:cNvSpPr txBox="1"/>
          <p:nvPr/>
        </p:nvSpPr>
        <p:spPr>
          <a:xfrm>
            <a:off x="10099675" y="5110162"/>
            <a:ext cx="1455737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</a:pPr>
            <a:r>
              <a:rPr lang="en-US" sz="36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2020</a:t>
            </a:r>
            <a:endParaRPr/>
          </a:p>
        </p:txBody>
      </p:sp>
      <p:sp>
        <p:nvSpPr>
          <p:cNvPr id="8725" name="Google Shape;8725;p143"/>
          <p:cNvSpPr txBox="1"/>
          <p:nvPr/>
        </p:nvSpPr>
        <p:spPr>
          <a:xfrm>
            <a:off x="2603500" y="1012825"/>
            <a:ext cx="1235075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8726" name="Google Shape;8726;p143"/>
          <p:cNvSpPr txBox="1"/>
          <p:nvPr/>
        </p:nvSpPr>
        <p:spPr>
          <a:xfrm>
            <a:off x="6403975" y="1063625"/>
            <a:ext cx="1236662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8727" name="Google Shape;8727;p143"/>
          <p:cNvSpPr txBox="1"/>
          <p:nvPr/>
        </p:nvSpPr>
        <p:spPr>
          <a:xfrm>
            <a:off x="10085387" y="1068387"/>
            <a:ext cx="1236662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8728" name="Google Shape;8728;p143"/>
          <p:cNvSpPr txBox="1"/>
          <p:nvPr/>
        </p:nvSpPr>
        <p:spPr>
          <a:xfrm>
            <a:off x="703262" y="4946650"/>
            <a:ext cx="1235075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8729" name="Google Shape;8729;p143"/>
          <p:cNvSpPr txBox="1"/>
          <p:nvPr/>
        </p:nvSpPr>
        <p:spPr>
          <a:xfrm>
            <a:off x="4503737" y="4995862"/>
            <a:ext cx="1236662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8730" name="Google Shape;8730;p143"/>
          <p:cNvSpPr txBox="1"/>
          <p:nvPr/>
        </p:nvSpPr>
        <p:spPr>
          <a:xfrm>
            <a:off x="8185150" y="5000625"/>
            <a:ext cx="1236662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5" name="Google Shape;8735;p144"/>
          <p:cNvSpPr/>
          <p:nvPr/>
        </p:nvSpPr>
        <p:spPr>
          <a:xfrm>
            <a:off x="6350" y="1587"/>
            <a:ext cx="12185650" cy="686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36" name="Google Shape;8736;p144"/>
          <p:cNvSpPr txBox="1"/>
          <p:nvPr/>
        </p:nvSpPr>
        <p:spPr>
          <a:xfrm>
            <a:off x="6350" y="1587"/>
            <a:ext cx="12176125" cy="6862762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37" name="Google Shape;8737;p144"/>
          <p:cNvSpPr/>
          <p:nvPr/>
        </p:nvSpPr>
        <p:spPr>
          <a:xfrm>
            <a:off x="596900" y="3462337"/>
            <a:ext cx="341312" cy="742950"/>
          </a:xfrm>
          <a:custGeom>
            <a:avLst/>
            <a:gdLst/>
            <a:ahLst/>
            <a:cxnLst/>
            <a:rect l="l" t="t" r="r" b="b"/>
            <a:pathLst>
              <a:path w="36" h="78" extrusionOk="0">
                <a:moveTo>
                  <a:pt x="34" y="54"/>
                </a:moveTo>
                <a:cubicBezTo>
                  <a:pt x="18" y="0"/>
                  <a:pt x="18" y="0"/>
                  <a:pt x="18" y="0"/>
                </a:cubicBezTo>
                <a:cubicBezTo>
                  <a:pt x="18" y="2"/>
                  <a:pt x="18" y="5"/>
                  <a:pt x="17" y="8"/>
                </a:cubicBezTo>
                <a:cubicBezTo>
                  <a:pt x="4" y="54"/>
                  <a:pt x="4" y="54"/>
                  <a:pt x="4" y="54"/>
                </a:cubicBezTo>
                <a:cubicBezTo>
                  <a:pt x="0" y="67"/>
                  <a:pt x="13" y="78"/>
                  <a:pt x="25" y="74"/>
                </a:cubicBezTo>
                <a:cubicBezTo>
                  <a:pt x="32" y="71"/>
                  <a:pt x="36" y="63"/>
                  <a:pt x="34" y="54"/>
                </a:cubicBezTo>
                <a:close/>
              </a:path>
            </a:pathLst>
          </a:custGeom>
          <a:solidFill>
            <a:srgbClr val="B0B5B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38" name="Google Shape;8738;p144"/>
          <p:cNvSpPr/>
          <p:nvPr/>
        </p:nvSpPr>
        <p:spPr>
          <a:xfrm>
            <a:off x="587375" y="2755900"/>
            <a:ext cx="1292225" cy="1411287"/>
          </a:xfrm>
          <a:custGeom>
            <a:avLst/>
            <a:gdLst/>
            <a:ahLst/>
            <a:cxnLst/>
            <a:rect l="l" t="t" r="r" b="b"/>
            <a:pathLst>
              <a:path w="136" h="148" extrusionOk="0">
                <a:moveTo>
                  <a:pt x="26" y="148"/>
                </a:moveTo>
                <a:cubicBezTo>
                  <a:pt x="27" y="148"/>
                  <a:pt x="28" y="147"/>
                  <a:pt x="29" y="146"/>
                </a:cubicBezTo>
                <a:cubicBezTo>
                  <a:pt x="72" y="122"/>
                  <a:pt x="72" y="122"/>
                  <a:pt x="72" y="122"/>
                </a:cubicBezTo>
                <a:cubicBezTo>
                  <a:pt x="125" y="90"/>
                  <a:pt x="125" y="90"/>
                  <a:pt x="125" y="90"/>
                </a:cubicBezTo>
                <a:cubicBezTo>
                  <a:pt x="136" y="84"/>
                  <a:pt x="136" y="68"/>
                  <a:pt x="125" y="62"/>
                </a:cubicBezTo>
                <a:cubicBezTo>
                  <a:pt x="71" y="31"/>
                  <a:pt x="71" y="31"/>
                  <a:pt x="71" y="31"/>
                </a:cubicBezTo>
                <a:cubicBezTo>
                  <a:pt x="28" y="7"/>
                  <a:pt x="28" y="7"/>
                  <a:pt x="28" y="7"/>
                </a:cubicBezTo>
                <a:cubicBezTo>
                  <a:pt x="15" y="0"/>
                  <a:pt x="0" y="12"/>
                  <a:pt x="4" y="26"/>
                </a:cubicBezTo>
                <a:cubicBezTo>
                  <a:pt x="18" y="72"/>
                  <a:pt x="18" y="72"/>
                  <a:pt x="18" y="72"/>
                </a:cubicBezTo>
                <a:cubicBezTo>
                  <a:pt x="18" y="73"/>
                  <a:pt x="19" y="73"/>
                  <a:pt x="19" y="74"/>
                </a:cubicBezTo>
                <a:cubicBezTo>
                  <a:pt x="35" y="128"/>
                  <a:pt x="35" y="128"/>
                  <a:pt x="35" y="128"/>
                </a:cubicBezTo>
                <a:cubicBezTo>
                  <a:pt x="37" y="137"/>
                  <a:pt x="33" y="145"/>
                  <a:pt x="26" y="148"/>
                </a:cubicBezTo>
                <a:close/>
              </a:path>
            </a:pathLst>
          </a:custGeom>
          <a:solidFill>
            <a:srgbClr val="E9F0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39" name="Google Shape;8739;p144"/>
          <p:cNvSpPr/>
          <p:nvPr/>
        </p:nvSpPr>
        <p:spPr>
          <a:xfrm>
            <a:off x="2212975" y="3462337"/>
            <a:ext cx="352425" cy="742950"/>
          </a:xfrm>
          <a:custGeom>
            <a:avLst/>
            <a:gdLst/>
            <a:ahLst/>
            <a:cxnLst/>
            <a:rect l="l" t="t" r="r" b="b"/>
            <a:pathLst>
              <a:path w="37" h="78" extrusionOk="0">
                <a:moveTo>
                  <a:pt x="34" y="54"/>
                </a:moveTo>
                <a:cubicBezTo>
                  <a:pt x="18" y="0"/>
                  <a:pt x="18" y="0"/>
                  <a:pt x="18" y="0"/>
                </a:cubicBezTo>
                <a:cubicBezTo>
                  <a:pt x="18" y="2"/>
                  <a:pt x="18" y="5"/>
                  <a:pt x="18" y="8"/>
                </a:cubicBezTo>
                <a:cubicBezTo>
                  <a:pt x="4" y="54"/>
                  <a:pt x="4" y="54"/>
                  <a:pt x="4" y="54"/>
                </a:cubicBezTo>
                <a:cubicBezTo>
                  <a:pt x="0" y="67"/>
                  <a:pt x="13" y="78"/>
                  <a:pt x="25" y="74"/>
                </a:cubicBezTo>
                <a:cubicBezTo>
                  <a:pt x="32" y="71"/>
                  <a:pt x="37" y="63"/>
                  <a:pt x="34" y="54"/>
                </a:cubicBezTo>
                <a:close/>
              </a:path>
            </a:pathLst>
          </a:custGeom>
          <a:solidFill>
            <a:srgbClr val="848E8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40" name="Google Shape;8740;p144"/>
          <p:cNvSpPr/>
          <p:nvPr/>
        </p:nvSpPr>
        <p:spPr>
          <a:xfrm>
            <a:off x="2212975" y="2746375"/>
            <a:ext cx="1284287" cy="1411287"/>
          </a:xfrm>
          <a:custGeom>
            <a:avLst/>
            <a:gdLst/>
            <a:ahLst/>
            <a:cxnLst/>
            <a:rect l="l" t="t" r="r" b="b"/>
            <a:pathLst>
              <a:path w="135" h="148" extrusionOk="0">
                <a:moveTo>
                  <a:pt x="24" y="148"/>
                </a:moveTo>
                <a:cubicBezTo>
                  <a:pt x="26" y="148"/>
                  <a:pt x="27" y="148"/>
                  <a:pt x="28" y="147"/>
                </a:cubicBezTo>
                <a:cubicBezTo>
                  <a:pt x="70" y="123"/>
                  <a:pt x="70" y="123"/>
                  <a:pt x="70" y="123"/>
                </a:cubicBezTo>
                <a:cubicBezTo>
                  <a:pt x="124" y="92"/>
                  <a:pt x="124" y="92"/>
                  <a:pt x="124" y="92"/>
                </a:cubicBezTo>
                <a:cubicBezTo>
                  <a:pt x="135" y="86"/>
                  <a:pt x="135" y="70"/>
                  <a:pt x="124" y="63"/>
                </a:cubicBezTo>
                <a:cubicBezTo>
                  <a:pt x="71" y="32"/>
                  <a:pt x="71" y="32"/>
                  <a:pt x="71" y="32"/>
                </a:cubicBezTo>
                <a:cubicBezTo>
                  <a:pt x="28" y="8"/>
                  <a:pt x="28" y="8"/>
                  <a:pt x="28" y="8"/>
                </a:cubicBezTo>
                <a:cubicBezTo>
                  <a:pt x="15" y="0"/>
                  <a:pt x="0" y="12"/>
                  <a:pt x="4" y="27"/>
                </a:cubicBezTo>
                <a:cubicBezTo>
                  <a:pt x="18" y="73"/>
                  <a:pt x="18" y="73"/>
                  <a:pt x="18" y="73"/>
                </a:cubicBezTo>
                <a:cubicBezTo>
                  <a:pt x="18" y="73"/>
                  <a:pt x="18" y="74"/>
                  <a:pt x="18" y="74"/>
                </a:cubicBezTo>
                <a:cubicBezTo>
                  <a:pt x="33" y="129"/>
                  <a:pt x="33" y="129"/>
                  <a:pt x="33" y="129"/>
                </a:cubicBezTo>
                <a:cubicBezTo>
                  <a:pt x="36" y="137"/>
                  <a:pt x="31" y="145"/>
                  <a:pt x="24" y="148"/>
                </a:cubicBez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41" name="Google Shape;8741;p144"/>
          <p:cNvSpPr/>
          <p:nvPr/>
        </p:nvSpPr>
        <p:spPr>
          <a:xfrm>
            <a:off x="3840162" y="3462337"/>
            <a:ext cx="342900" cy="742950"/>
          </a:xfrm>
          <a:custGeom>
            <a:avLst/>
            <a:gdLst/>
            <a:ahLst/>
            <a:cxnLst/>
            <a:rect l="l" t="t" r="r" b="b"/>
            <a:pathLst>
              <a:path w="36" h="78" extrusionOk="0">
                <a:moveTo>
                  <a:pt x="33" y="54"/>
                </a:moveTo>
                <a:cubicBezTo>
                  <a:pt x="17" y="0"/>
                  <a:pt x="17" y="0"/>
                  <a:pt x="17" y="0"/>
                </a:cubicBezTo>
                <a:cubicBezTo>
                  <a:pt x="18" y="2"/>
                  <a:pt x="18" y="5"/>
                  <a:pt x="17" y="8"/>
                </a:cubicBezTo>
                <a:cubicBezTo>
                  <a:pt x="4" y="54"/>
                  <a:pt x="4" y="54"/>
                  <a:pt x="4" y="54"/>
                </a:cubicBezTo>
                <a:cubicBezTo>
                  <a:pt x="0" y="67"/>
                  <a:pt x="13" y="78"/>
                  <a:pt x="25" y="74"/>
                </a:cubicBezTo>
                <a:cubicBezTo>
                  <a:pt x="32" y="71"/>
                  <a:pt x="36" y="63"/>
                  <a:pt x="33" y="54"/>
                </a:cubicBezTo>
                <a:close/>
              </a:path>
            </a:pathLst>
          </a:custGeom>
          <a:solidFill>
            <a:srgbClr val="50819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42" name="Google Shape;8742;p144"/>
          <p:cNvSpPr/>
          <p:nvPr/>
        </p:nvSpPr>
        <p:spPr>
          <a:xfrm>
            <a:off x="3821112" y="2755900"/>
            <a:ext cx="1303337" cy="1411287"/>
          </a:xfrm>
          <a:custGeom>
            <a:avLst/>
            <a:gdLst/>
            <a:ahLst/>
            <a:cxnLst/>
            <a:rect l="l" t="t" r="r" b="b"/>
            <a:pathLst>
              <a:path w="137" h="148" extrusionOk="0">
                <a:moveTo>
                  <a:pt x="27" y="148"/>
                </a:moveTo>
                <a:cubicBezTo>
                  <a:pt x="28" y="148"/>
                  <a:pt x="29" y="147"/>
                  <a:pt x="30" y="146"/>
                </a:cubicBezTo>
                <a:cubicBezTo>
                  <a:pt x="72" y="122"/>
                  <a:pt x="72" y="122"/>
                  <a:pt x="72" y="122"/>
                </a:cubicBezTo>
                <a:cubicBezTo>
                  <a:pt x="126" y="90"/>
                  <a:pt x="126" y="90"/>
                  <a:pt x="126" y="90"/>
                </a:cubicBezTo>
                <a:cubicBezTo>
                  <a:pt x="137" y="84"/>
                  <a:pt x="137" y="68"/>
                  <a:pt x="125" y="62"/>
                </a:cubicBezTo>
                <a:cubicBezTo>
                  <a:pt x="71" y="31"/>
                  <a:pt x="71" y="31"/>
                  <a:pt x="71" y="31"/>
                </a:cubicBezTo>
                <a:cubicBezTo>
                  <a:pt x="28" y="7"/>
                  <a:pt x="28" y="7"/>
                  <a:pt x="28" y="7"/>
                </a:cubicBezTo>
                <a:cubicBezTo>
                  <a:pt x="15" y="0"/>
                  <a:pt x="0" y="12"/>
                  <a:pt x="4" y="26"/>
                </a:cubicBezTo>
                <a:cubicBezTo>
                  <a:pt x="19" y="72"/>
                  <a:pt x="19" y="72"/>
                  <a:pt x="19" y="72"/>
                </a:cubicBezTo>
                <a:cubicBezTo>
                  <a:pt x="19" y="73"/>
                  <a:pt x="19" y="73"/>
                  <a:pt x="19" y="74"/>
                </a:cubicBezTo>
                <a:cubicBezTo>
                  <a:pt x="35" y="128"/>
                  <a:pt x="35" y="128"/>
                  <a:pt x="35" y="128"/>
                </a:cubicBezTo>
                <a:cubicBezTo>
                  <a:pt x="38" y="137"/>
                  <a:pt x="34" y="145"/>
                  <a:pt x="27" y="148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43" name="Google Shape;8743;p144"/>
          <p:cNvSpPr/>
          <p:nvPr/>
        </p:nvSpPr>
        <p:spPr>
          <a:xfrm>
            <a:off x="5456237" y="3462337"/>
            <a:ext cx="342900" cy="742950"/>
          </a:xfrm>
          <a:custGeom>
            <a:avLst/>
            <a:gdLst/>
            <a:ahLst/>
            <a:cxnLst/>
            <a:rect l="l" t="t" r="r" b="b"/>
            <a:pathLst>
              <a:path w="36" h="78" extrusionOk="0">
                <a:moveTo>
                  <a:pt x="34" y="54"/>
                </a:moveTo>
                <a:cubicBezTo>
                  <a:pt x="17" y="0"/>
                  <a:pt x="17" y="0"/>
                  <a:pt x="17" y="0"/>
                </a:cubicBezTo>
                <a:cubicBezTo>
                  <a:pt x="18" y="2"/>
                  <a:pt x="18" y="5"/>
                  <a:pt x="17" y="8"/>
                </a:cubicBezTo>
                <a:cubicBezTo>
                  <a:pt x="4" y="54"/>
                  <a:pt x="4" y="54"/>
                  <a:pt x="4" y="54"/>
                </a:cubicBezTo>
                <a:cubicBezTo>
                  <a:pt x="0" y="67"/>
                  <a:pt x="13" y="78"/>
                  <a:pt x="25" y="74"/>
                </a:cubicBezTo>
                <a:cubicBezTo>
                  <a:pt x="32" y="71"/>
                  <a:pt x="36" y="63"/>
                  <a:pt x="34" y="54"/>
                </a:cubicBezTo>
                <a:close/>
              </a:path>
            </a:pathLst>
          </a:custGeom>
          <a:solidFill>
            <a:srgbClr val="B0B5B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44" name="Google Shape;8744;p144"/>
          <p:cNvSpPr/>
          <p:nvPr/>
        </p:nvSpPr>
        <p:spPr>
          <a:xfrm>
            <a:off x="5438775" y="2755900"/>
            <a:ext cx="1301750" cy="1411287"/>
          </a:xfrm>
          <a:custGeom>
            <a:avLst/>
            <a:gdLst/>
            <a:ahLst/>
            <a:cxnLst/>
            <a:rect l="l" t="t" r="r" b="b"/>
            <a:pathLst>
              <a:path w="137" h="148" extrusionOk="0">
                <a:moveTo>
                  <a:pt x="27" y="148"/>
                </a:moveTo>
                <a:cubicBezTo>
                  <a:pt x="28" y="148"/>
                  <a:pt x="29" y="147"/>
                  <a:pt x="30" y="146"/>
                </a:cubicBezTo>
                <a:cubicBezTo>
                  <a:pt x="72" y="122"/>
                  <a:pt x="72" y="122"/>
                  <a:pt x="72" y="122"/>
                </a:cubicBezTo>
                <a:cubicBezTo>
                  <a:pt x="126" y="90"/>
                  <a:pt x="126" y="90"/>
                  <a:pt x="126" y="90"/>
                </a:cubicBezTo>
                <a:cubicBezTo>
                  <a:pt x="137" y="84"/>
                  <a:pt x="137" y="68"/>
                  <a:pt x="126" y="62"/>
                </a:cubicBezTo>
                <a:cubicBezTo>
                  <a:pt x="72" y="31"/>
                  <a:pt x="72" y="31"/>
                  <a:pt x="72" y="31"/>
                </a:cubicBezTo>
                <a:cubicBezTo>
                  <a:pt x="29" y="7"/>
                  <a:pt x="29" y="7"/>
                  <a:pt x="29" y="7"/>
                </a:cubicBezTo>
                <a:cubicBezTo>
                  <a:pt x="16" y="0"/>
                  <a:pt x="0" y="12"/>
                  <a:pt x="5" y="26"/>
                </a:cubicBezTo>
                <a:cubicBezTo>
                  <a:pt x="19" y="72"/>
                  <a:pt x="19" y="72"/>
                  <a:pt x="19" y="72"/>
                </a:cubicBezTo>
                <a:cubicBezTo>
                  <a:pt x="19" y="73"/>
                  <a:pt x="19" y="73"/>
                  <a:pt x="19" y="74"/>
                </a:cubicBezTo>
                <a:cubicBezTo>
                  <a:pt x="36" y="128"/>
                  <a:pt x="36" y="128"/>
                  <a:pt x="36" y="128"/>
                </a:cubicBezTo>
                <a:cubicBezTo>
                  <a:pt x="38" y="137"/>
                  <a:pt x="34" y="145"/>
                  <a:pt x="27" y="148"/>
                </a:cubicBezTo>
                <a:close/>
              </a:path>
            </a:pathLst>
          </a:custGeom>
          <a:solidFill>
            <a:srgbClr val="E9F0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45" name="Google Shape;8745;p144"/>
          <p:cNvSpPr/>
          <p:nvPr/>
        </p:nvSpPr>
        <p:spPr>
          <a:xfrm>
            <a:off x="7073900" y="3462337"/>
            <a:ext cx="342900" cy="742950"/>
          </a:xfrm>
          <a:custGeom>
            <a:avLst/>
            <a:gdLst/>
            <a:ahLst/>
            <a:cxnLst/>
            <a:rect l="l" t="t" r="r" b="b"/>
            <a:pathLst>
              <a:path w="36" h="78" extrusionOk="0">
                <a:moveTo>
                  <a:pt x="34" y="54"/>
                </a:moveTo>
                <a:cubicBezTo>
                  <a:pt x="18" y="0"/>
                  <a:pt x="18" y="0"/>
                  <a:pt x="18" y="0"/>
                </a:cubicBezTo>
                <a:cubicBezTo>
                  <a:pt x="18" y="2"/>
                  <a:pt x="18" y="5"/>
                  <a:pt x="17" y="8"/>
                </a:cubicBezTo>
                <a:cubicBezTo>
                  <a:pt x="4" y="54"/>
                  <a:pt x="4" y="54"/>
                  <a:pt x="4" y="54"/>
                </a:cubicBezTo>
                <a:cubicBezTo>
                  <a:pt x="0" y="67"/>
                  <a:pt x="13" y="78"/>
                  <a:pt x="25" y="74"/>
                </a:cubicBezTo>
                <a:cubicBezTo>
                  <a:pt x="32" y="71"/>
                  <a:pt x="36" y="63"/>
                  <a:pt x="34" y="54"/>
                </a:cubicBezTo>
                <a:close/>
              </a:path>
            </a:pathLst>
          </a:custGeom>
          <a:solidFill>
            <a:srgbClr val="C4BAA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46" name="Google Shape;8746;p144"/>
          <p:cNvSpPr/>
          <p:nvPr/>
        </p:nvSpPr>
        <p:spPr>
          <a:xfrm>
            <a:off x="7064375" y="2755900"/>
            <a:ext cx="1293812" cy="1411287"/>
          </a:xfrm>
          <a:custGeom>
            <a:avLst/>
            <a:gdLst/>
            <a:ahLst/>
            <a:cxnLst/>
            <a:rect l="l" t="t" r="r" b="b"/>
            <a:pathLst>
              <a:path w="136" h="148" extrusionOk="0">
                <a:moveTo>
                  <a:pt x="26" y="148"/>
                </a:moveTo>
                <a:cubicBezTo>
                  <a:pt x="27" y="148"/>
                  <a:pt x="28" y="147"/>
                  <a:pt x="29" y="146"/>
                </a:cubicBezTo>
                <a:cubicBezTo>
                  <a:pt x="72" y="122"/>
                  <a:pt x="72" y="122"/>
                  <a:pt x="72" y="122"/>
                </a:cubicBezTo>
                <a:cubicBezTo>
                  <a:pt x="125" y="90"/>
                  <a:pt x="125" y="90"/>
                  <a:pt x="125" y="90"/>
                </a:cubicBezTo>
                <a:cubicBezTo>
                  <a:pt x="136" y="84"/>
                  <a:pt x="136" y="68"/>
                  <a:pt x="125" y="62"/>
                </a:cubicBezTo>
                <a:cubicBezTo>
                  <a:pt x="71" y="31"/>
                  <a:pt x="71" y="31"/>
                  <a:pt x="71" y="31"/>
                </a:cubicBezTo>
                <a:cubicBezTo>
                  <a:pt x="28" y="7"/>
                  <a:pt x="28" y="7"/>
                  <a:pt x="28" y="7"/>
                </a:cubicBezTo>
                <a:cubicBezTo>
                  <a:pt x="15" y="0"/>
                  <a:pt x="0" y="12"/>
                  <a:pt x="4" y="26"/>
                </a:cubicBezTo>
                <a:cubicBezTo>
                  <a:pt x="18" y="72"/>
                  <a:pt x="18" y="72"/>
                  <a:pt x="18" y="72"/>
                </a:cubicBezTo>
                <a:cubicBezTo>
                  <a:pt x="18" y="73"/>
                  <a:pt x="19" y="73"/>
                  <a:pt x="19" y="74"/>
                </a:cubicBezTo>
                <a:cubicBezTo>
                  <a:pt x="35" y="128"/>
                  <a:pt x="35" y="128"/>
                  <a:pt x="35" y="128"/>
                </a:cubicBezTo>
                <a:cubicBezTo>
                  <a:pt x="37" y="137"/>
                  <a:pt x="33" y="145"/>
                  <a:pt x="26" y="148"/>
                </a:cubicBezTo>
                <a:close/>
              </a:path>
            </a:pathLst>
          </a:custGeom>
          <a:solidFill>
            <a:srgbClr val="FFF1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47" name="Google Shape;8747;p144"/>
          <p:cNvSpPr/>
          <p:nvPr/>
        </p:nvSpPr>
        <p:spPr>
          <a:xfrm>
            <a:off x="8701087" y="3462337"/>
            <a:ext cx="342900" cy="742950"/>
          </a:xfrm>
          <a:custGeom>
            <a:avLst/>
            <a:gdLst/>
            <a:ahLst/>
            <a:cxnLst/>
            <a:rect l="l" t="t" r="r" b="b"/>
            <a:pathLst>
              <a:path w="36" h="78" extrusionOk="0">
                <a:moveTo>
                  <a:pt x="33" y="54"/>
                </a:moveTo>
                <a:cubicBezTo>
                  <a:pt x="17" y="0"/>
                  <a:pt x="17" y="0"/>
                  <a:pt x="17" y="0"/>
                </a:cubicBezTo>
                <a:cubicBezTo>
                  <a:pt x="17" y="2"/>
                  <a:pt x="17" y="5"/>
                  <a:pt x="17" y="8"/>
                </a:cubicBezTo>
                <a:cubicBezTo>
                  <a:pt x="3" y="54"/>
                  <a:pt x="3" y="54"/>
                  <a:pt x="3" y="54"/>
                </a:cubicBezTo>
                <a:cubicBezTo>
                  <a:pt x="0" y="67"/>
                  <a:pt x="12" y="78"/>
                  <a:pt x="24" y="74"/>
                </a:cubicBezTo>
                <a:cubicBezTo>
                  <a:pt x="31" y="71"/>
                  <a:pt x="36" y="63"/>
                  <a:pt x="33" y="54"/>
                </a:cubicBezTo>
                <a:close/>
              </a:path>
            </a:pathLst>
          </a:custGeom>
          <a:solidFill>
            <a:srgbClr val="C1A05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48" name="Google Shape;8748;p144"/>
          <p:cNvSpPr/>
          <p:nvPr/>
        </p:nvSpPr>
        <p:spPr>
          <a:xfrm>
            <a:off x="8682037" y="2755900"/>
            <a:ext cx="1293812" cy="1411287"/>
          </a:xfrm>
          <a:custGeom>
            <a:avLst/>
            <a:gdLst/>
            <a:ahLst/>
            <a:cxnLst/>
            <a:rect l="l" t="t" r="r" b="b"/>
            <a:pathLst>
              <a:path w="136" h="148" extrusionOk="0">
                <a:moveTo>
                  <a:pt x="26" y="148"/>
                </a:moveTo>
                <a:cubicBezTo>
                  <a:pt x="27" y="148"/>
                  <a:pt x="29" y="147"/>
                  <a:pt x="30" y="146"/>
                </a:cubicBezTo>
                <a:cubicBezTo>
                  <a:pt x="72" y="122"/>
                  <a:pt x="72" y="122"/>
                  <a:pt x="72" y="122"/>
                </a:cubicBezTo>
                <a:cubicBezTo>
                  <a:pt x="126" y="90"/>
                  <a:pt x="126" y="90"/>
                  <a:pt x="126" y="90"/>
                </a:cubicBezTo>
                <a:cubicBezTo>
                  <a:pt x="136" y="84"/>
                  <a:pt x="136" y="68"/>
                  <a:pt x="125" y="62"/>
                </a:cubicBezTo>
                <a:cubicBezTo>
                  <a:pt x="71" y="31"/>
                  <a:pt x="71" y="31"/>
                  <a:pt x="71" y="31"/>
                </a:cubicBezTo>
                <a:cubicBezTo>
                  <a:pt x="28" y="7"/>
                  <a:pt x="28" y="7"/>
                  <a:pt x="28" y="7"/>
                </a:cubicBezTo>
                <a:cubicBezTo>
                  <a:pt x="15" y="0"/>
                  <a:pt x="0" y="12"/>
                  <a:pt x="4" y="26"/>
                </a:cubicBezTo>
                <a:cubicBezTo>
                  <a:pt x="19" y="72"/>
                  <a:pt x="19" y="72"/>
                  <a:pt x="19" y="72"/>
                </a:cubicBezTo>
                <a:cubicBezTo>
                  <a:pt x="19" y="73"/>
                  <a:pt x="19" y="73"/>
                  <a:pt x="19" y="74"/>
                </a:cubicBezTo>
                <a:cubicBezTo>
                  <a:pt x="35" y="128"/>
                  <a:pt x="35" y="128"/>
                  <a:pt x="35" y="128"/>
                </a:cubicBezTo>
                <a:cubicBezTo>
                  <a:pt x="38" y="137"/>
                  <a:pt x="33" y="145"/>
                  <a:pt x="26" y="148"/>
                </a:cubicBez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49" name="Google Shape;8749;p144"/>
          <p:cNvSpPr/>
          <p:nvPr/>
        </p:nvSpPr>
        <p:spPr>
          <a:xfrm>
            <a:off x="10317162" y="3462337"/>
            <a:ext cx="342900" cy="742950"/>
          </a:xfrm>
          <a:custGeom>
            <a:avLst/>
            <a:gdLst/>
            <a:ahLst/>
            <a:cxnLst/>
            <a:rect l="l" t="t" r="r" b="b"/>
            <a:pathLst>
              <a:path w="36" h="78" extrusionOk="0">
                <a:moveTo>
                  <a:pt x="33" y="54"/>
                </a:moveTo>
                <a:cubicBezTo>
                  <a:pt x="17" y="0"/>
                  <a:pt x="17" y="0"/>
                  <a:pt x="17" y="0"/>
                </a:cubicBezTo>
                <a:cubicBezTo>
                  <a:pt x="18" y="2"/>
                  <a:pt x="18" y="5"/>
                  <a:pt x="17" y="8"/>
                </a:cubicBezTo>
                <a:cubicBezTo>
                  <a:pt x="4" y="54"/>
                  <a:pt x="4" y="54"/>
                  <a:pt x="4" y="54"/>
                </a:cubicBezTo>
                <a:cubicBezTo>
                  <a:pt x="0" y="67"/>
                  <a:pt x="13" y="78"/>
                  <a:pt x="25" y="74"/>
                </a:cubicBezTo>
                <a:cubicBezTo>
                  <a:pt x="32" y="71"/>
                  <a:pt x="36" y="63"/>
                  <a:pt x="33" y="54"/>
                </a:cubicBezTo>
                <a:close/>
              </a:path>
            </a:pathLst>
          </a:custGeom>
          <a:solidFill>
            <a:srgbClr val="AD514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50" name="Google Shape;8750;p144"/>
          <p:cNvSpPr/>
          <p:nvPr/>
        </p:nvSpPr>
        <p:spPr>
          <a:xfrm>
            <a:off x="10298112" y="2755900"/>
            <a:ext cx="1303337" cy="1411287"/>
          </a:xfrm>
          <a:custGeom>
            <a:avLst/>
            <a:gdLst/>
            <a:ahLst/>
            <a:cxnLst/>
            <a:rect l="l" t="t" r="r" b="b"/>
            <a:pathLst>
              <a:path w="137" h="148" extrusionOk="0">
                <a:moveTo>
                  <a:pt x="27" y="148"/>
                </a:moveTo>
                <a:cubicBezTo>
                  <a:pt x="28" y="148"/>
                  <a:pt x="29" y="147"/>
                  <a:pt x="30" y="146"/>
                </a:cubicBezTo>
                <a:cubicBezTo>
                  <a:pt x="72" y="122"/>
                  <a:pt x="72" y="122"/>
                  <a:pt x="72" y="122"/>
                </a:cubicBezTo>
                <a:cubicBezTo>
                  <a:pt x="126" y="90"/>
                  <a:pt x="126" y="90"/>
                  <a:pt x="126" y="90"/>
                </a:cubicBezTo>
                <a:cubicBezTo>
                  <a:pt x="137" y="84"/>
                  <a:pt x="137" y="68"/>
                  <a:pt x="126" y="62"/>
                </a:cubicBezTo>
                <a:cubicBezTo>
                  <a:pt x="71" y="31"/>
                  <a:pt x="71" y="31"/>
                  <a:pt x="71" y="31"/>
                </a:cubicBezTo>
                <a:cubicBezTo>
                  <a:pt x="28" y="7"/>
                  <a:pt x="28" y="7"/>
                  <a:pt x="28" y="7"/>
                </a:cubicBezTo>
                <a:cubicBezTo>
                  <a:pt x="15" y="0"/>
                  <a:pt x="0" y="12"/>
                  <a:pt x="5" y="26"/>
                </a:cubicBezTo>
                <a:cubicBezTo>
                  <a:pt x="19" y="72"/>
                  <a:pt x="19" y="72"/>
                  <a:pt x="19" y="72"/>
                </a:cubicBezTo>
                <a:cubicBezTo>
                  <a:pt x="19" y="73"/>
                  <a:pt x="19" y="73"/>
                  <a:pt x="19" y="74"/>
                </a:cubicBezTo>
                <a:cubicBezTo>
                  <a:pt x="35" y="128"/>
                  <a:pt x="35" y="128"/>
                  <a:pt x="35" y="128"/>
                </a:cubicBezTo>
                <a:cubicBezTo>
                  <a:pt x="38" y="137"/>
                  <a:pt x="34" y="145"/>
                  <a:pt x="27" y="148"/>
                </a:cubicBez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51" name="Google Shape;8751;p144"/>
          <p:cNvSpPr txBox="1"/>
          <p:nvPr/>
        </p:nvSpPr>
        <p:spPr>
          <a:xfrm>
            <a:off x="928687" y="3203575"/>
            <a:ext cx="722312" cy="63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67"/>
              </a:buClr>
              <a:buSzPts val="3300"/>
              <a:buFont typeface="Montserrat"/>
              <a:buNone/>
            </a:pPr>
            <a:r>
              <a:rPr lang="en-US" sz="3300" b="1" i="0" u="none">
                <a:solidFill>
                  <a:srgbClr val="525067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/>
          </a:p>
        </p:txBody>
      </p:sp>
      <p:sp>
        <p:nvSpPr>
          <p:cNvPr id="8752" name="Google Shape;8752;p144"/>
          <p:cNvSpPr txBox="1"/>
          <p:nvPr/>
        </p:nvSpPr>
        <p:spPr>
          <a:xfrm>
            <a:off x="2555875" y="3203575"/>
            <a:ext cx="808037" cy="63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Montserrat"/>
              <a:buNone/>
            </a:pPr>
            <a:r>
              <a:rPr lang="en-US" sz="33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/>
          </a:p>
        </p:txBody>
      </p:sp>
      <p:sp>
        <p:nvSpPr>
          <p:cNvPr id="8753" name="Google Shape;8753;p144"/>
          <p:cNvSpPr txBox="1"/>
          <p:nvPr/>
        </p:nvSpPr>
        <p:spPr>
          <a:xfrm>
            <a:off x="4173537" y="3203575"/>
            <a:ext cx="808037" cy="63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Montserrat"/>
              <a:buNone/>
            </a:pPr>
            <a:r>
              <a:rPr lang="en-US" sz="33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/>
          </a:p>
        </p:txBody>
      </p:sp>
      <p:sp>
        <p:nvSpPr>
          <p:cNvPr id="8754" name="Google Shape;8754;p144"/>
          <p:cNvSpPr txBox="1"/>
          <p:nvPr/>
        </p:nvSpPr>
        <p:spPr>
          <a:xfrm>
            <a:off x="5789612" y="3203575"/>
            <a:ext cx="808037" cy="63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67"/>
              </a:buClr>
              <a:buSzPts val="3300"/>
              <a:buFont typeface="Montserrat"/>
              <a:buNone/>
            </a:pPr>
            <a:r>
              <a:rPr lang="en-US" sz="3300" b="1" i="0" u="none">
                <a:solidFill>
                  <a:srgbClr val="525067"/>
                </a:solidFill>
                <a:latin typeface="Montserrat"/>
                <a:ea typeface="Montserrat"/>
                <a:cs typeface="Montserrat"/>
                <a:sym typeface="Montserrat"/>
              </a:rPr>
              <a:t>04</a:t>
            </a:r>
            <a:endParaRPr/>
          </a:p>
        </p:txBody>
      </p:sp>
      <p:sp>
        <p:nvSpPr>
          <p:cNvPr id="8755" name="Google Shape;8755;p144"/>
          <p:cNvSpPr txBox="1"/>
          <p:nvPr/>
        </p:nvSpPr>
        <p:spPr>
          <a:xfrm>
            <a:off x="7407275" y="3203575"/>
            <a:ext cx="808037" cy="63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67"/>
              </a:buClr>
              <a:buSzPts val="3300"/>
              <a:buFont typeface="Montserrat"/>
              <a:buNone/>
            </a:pPr>
            <a:r>
              <a:rPr lang="en-US" sz="3300" b="1" i="0" u="none">
                <a:solidFill>
                  <a:srgbClr val="525067"/>
                </a:solidFill>
                <a:latin typeface="Montserrat"/>
                <a:ea typeface="Montserrat"/>
                <a:cs typeface="Montserrat"/>
                <a:sym typeface="Montserrat"/>
              </a:rPr>
              <a:t>05</a:t>
            </a:r>
            <a:endParaRPr/>
          </a:p>
        </p:txBody>
      </p:sp>
      <p:sp>
        <p:nvSpPr>
          <p:cNvPr id="8756" name="Google Shape;8756;p144"/>
          <p:cNvSpPr txBox="1"/>
          <p:nvPr/>
        </p:nvSpPr>
        <p:spPr>
          <a:xfrm>
            <a:off x="9034462" y="3203575"/>
            <a:ext cx="817562" cy="63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Montserrat"/>
              <a:buNone/>
            </a:pPr>
            <a:r>
              <a:rPr lang="en-US" sz="33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06</a:t>
            </a:r>
            <a:endParaRPr/>
          </a:p>
        </p:txBody>
      </p:sp>
      <p:sp>
        <p:nvSpPr>
          <p:cNvPr id="8757" name="Google Shape;8757;p144"/>
          <p:cNvSpPr txBox="1"/>
          <p:nvPr/>
        </p:nvSpPr>
        <p:spPr>
          <a:xfrm>
            <a:off x="10650537" y="3203575"/>
            <a:ext cx="798512" cy="63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Montserrat"/>
              <a:buNone/>
            </a:pPr>
            <a:r>
              <a:rPr lang="en-US" sz="33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07</a:t>
            </a:r>
            <a:endParaRPr/>
          </a:p>
        </p:txBody>
      </p:sp>
      <p:sp>
        <p:nvSpPr>
          <p:cNvPr id="8758" name="Google Shape;8758;p144"/>
          <p:cNvSpPr txBox="1"/>
          <p:nvPr/>
        </p:nvSpPr>
        <p:spPr>
          <a:xfrm>
            <a:off x="719137" y="1058862"/>
            <a:ext cx="1208087" cy="63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Montserrat"/>
              <a:buNone/>
            </a:pPr>
            <a:r>
              <a:rPr lang="en-US" sz="33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1954</a:t>
            </a:r>
            <a:endParaRPr/>
          </a:p>
        </p:txBody>
      </p:sp>
      <p:sp>
        <p:nvSpPr>
          <p:cNvPr id="8759" name="Google Shape;8759;p144"/>
          <p:cNvSpPr txBox="1"/>
          <p:nvPr/>
        </p:nvSpPr>
        <p:spPr>
          <a:xfrm>
            <a:off x="2317750" y="5214937"/>
            <a:ext cx="1217612" cy="63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Montserrat"/>
              <a:buNone/>
            </a:pPr>
            <a:r>
              <a:rPr lang="en-US" sz="33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1976</a:t>
            </a:r>
            <a:endParaRPr/>
          </a:p>
        </p:txBody>
      </p:sp>
      <p:sp>
        <p:nvSpPr>
          <p:cNvPr id="8760" name="Google Shape;8760;p144"/>
          <p:cNvSpPr txBox="1"/>
          <p:nvPr/>
        </p:nvSpPr>
        <p:spPr>
          <a:xfrm>
            <a:off x="3983037" y="1058862"/>
            <a:ext cx="1227137" cy="63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Montserrat"/>
              <a:buNone/>
            </a:pPr>
            <a:r>
              <a:rPr lang="en-US" sz="33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1983</a:t>
            </a:r>
            <a:endParaRPr/>
          </a:p>
        </p:txBody>
      </p:sp>
      <p:sp>
        <p:nvSpPr>
          <p:cNvPr id="8761" name="Google Shape;8761;p144"/>
          <p:cNvSpPr txBox="1"/>
          <p:nvPr/>
        </p:nvSpPr>
        <p:spPr>
          <a:xfrm>
            <a:off x="5561012" y="5214937"/>
            <a:ext cx="1227137" cy="63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Montserrat"/>
              <a:buNone/>
            </a:pPr>
            <a:r>
              <a:rPr lang="en-US" sz="33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1995</a:t>
            </a:r>
            <a:endParaRPr/>
          </a:p>
        </p:txBody>
      </p:sp>
      <p:sp>
        <p:nvSpPr>
          <p:cNvPr id="8762" name="Google Shape;8762;p144"/>
          <p:cNvSpPr txBox="1"/>
          <p:nvPr/>
        </p:nvSpPr>
        <p:spPr>
          <a:xfrm>
            <a:off x="7235825" y="1058862"/>
            <a:ext cx="1274762" cy="63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Montserrat"/>
              <a:buNone/>
            </a:pPr>
            <a:r>
              <a:rPr lang="en-US" sz="33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2001</a:t>
            </a:r>
            <a:endParaRPr/>
          </a:p>
        </p:txBody>
      </p:sp>
      <p:sp>
        <p:nvSpPr>
          <p:cNvPr id="8763" name="Google Shape;8763;p144"/>
          <p:cNvSpPr txBox="1"/>
          <p:nvPr/>
        </p:nvSpPr>
        <p:spPr>
          <a:xfrm>
            <a:off x="8834437" y="5214937"/>
            <a:ext cx="1236662" cy="63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Montserrat"/>
              <a:buNone/>
            </a:pPr>
            <a:r>
              <a:rPr lang="en-US" sz="33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2013</a:t>
            </a:r>
            <a:endParaRPr/>
          </a:p>
        </p:txBody>
      </p:sp>
      <p:sp>
        <p:nvSpPr>
          <p:cNvPr id="8764" name="Google Shape;8764;p144"/>
          <p:cNvSpPr txBox="1"/>
          <p:nvPr/>
        </p:nvSpPr>
        <p:spPr>
          <a:xfrm>
            <a:off x="10526712" y="1058862"/>
            <a:ext cx="1255712" cy="63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Montserrat"/>
              <a:buNone/>
            </a:pPr>
            <a:r>
              <a:rPr lang="en-US" sz="33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2018</a:t>
            </a:r>
            <a:endParaRPr/>
          </a:p>
        </p:txBody>
      </p:sp>
      <p:sp>
        <p:nvSpPr>
          <p:cNvPr id="8765" name="Google Shape;8765;p144"/>
          <p:cNvSpPr txBox="1"/>
          <p:nvPr/>
        </p:nvSpPr>
        <p:spPr>
          <a:xfrm>
            <a:off x="2119312" y="906462"/>
            <a:ext cx="1323975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8766" name="Google Shape;8766;p144"/>
          <p:cNvSpPr txBox="1"/>
          <p:nvPr/>
        </p:nvSpPr>
        <p:spPr>
          <a:xfrm>
            <a:off x="5405437" y="958850"/>
            <a:ext cx="1323975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8767" name="Google Shape;8767;p144"/>
          <p:cNvSpPr txBox="1"/>
          <p:nvPr/>
        </p:nvSpPr>
        <p:spPr>
          <a:xfrm>
            <a:off x="8701087" y="958850"/>
            <a:ext cx="1323975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8768" name="Google Shape;8768;p144"/>
          <p:cNvSpPr txBox="1"/>
          <p:nvPr/>
        </p:nvSpPr>
        <p:spPr>
          <a:xfrm>
            <a:off x="555625" y="4959350"/>
            <a:ext cx="1323975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8769" name="Google Shape;8769;p144"/>
          <p:cNvSpPr txBox="1"/>
          <p:nvPr/>
        </p:nvSpPr>
        <p:spPr>
          <a:xfrm>
            <a:off x="3841750" y="5011737"/>
            <a:ext cx="1323975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8770" name="Google Shape;8770;p144"/>
          <p:cNvSpPr txBox="1"/>
          <p:nvPr/>
        </p:nvSpPr>
        <p:spPr>
          <a:xfrm>
            <a:off x="7137400" y="5011737"/>
            <a:ext cx="1323975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8771" name="Google Shape;8771;p144"/>
          <p:cNvSpPr txBox="1"/>
          <p:nvPr/>
        </p:nvSpPr>
        <p:spPr>
          <a:xfrm>
            <a:off x="10287000" y="5011737"/>
            <a:ext cx="1325562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6" name="Google Shape;8776;p145"/>
          <p:cNvSpPr/>
          <p:nvPr/>
        </p:nvSpPr>
        <p:spPr>
          <a:xfrm>
            <a:off x="6350" y="1587"/>
            <a:ext cx="12185650" cy="686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77" name="Google Shape;8777;p145"/>
          <p:cNvSpPr txBox="1"/>
          <p:nvPr/>
        </p:nvSpPr>
        <p:spPr>
          <a:xfrm>
            <a:off x="6350" y="1587"/>
            <a:ext cx="12176125" cy="6861175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78" name="Google Shape;8778;p145"/>
          <p:cNvSpPr/>
          <p:nvPr/>
        </p:nvSpPr>
        <p:spPr>
          <a:xfrm>
            <a:off x="454025" y="3451225"/>
            <a:ext cx="303212" cy="676275"/>
          </a:xfrm>
          <a:custGeom>
            <a:avLst/>
            <a:gdLst/>
            <a:ahLst/>
            <a:cxnLst/>
            <a:rect l="l" t="t" r="r" b="b"/>
            <a:pathLst>
              <a:path w="32" h="71" extrusionOk="0">
                <a:moveTo>
                  <a:pt x="30" y="49"/>
                </a:moveTo>
                <a:cubicBezTo>
                  <a:pt x="15" y="0"/>
                  <a:pt x="15" y="0"/>
                  <a:pt x="15" y="0"/>
                </a:cubicBezTo>
                <a:cubicBezTo>
                  <a:pt x="16" y="3"/>
                  <a:pt x="16" y="5"/>
                  <a:pt x="15" y="8"/>
                </a:cubicBezTo>
                <a:cubicBezTo>
                  <a:pt x="3" y="49"/>
                  <a:pt x="3" y="49"/>
                  <a:pt x="3" y="49"/>
                </a:cubicBezTo>
                <a:cubicBezTo>
                  <a:pt x="0" y="61"/>
                  <a:pt x="11" y="71"/>
                  <a:pt x="22" y="67"/>
                </a:cubicBezTo>
                <a:cubicBezTo>
                  <a:pt x="28" y="64"/>
                  <a:pt x="32" y="57"/>
                  <a:pt x="30" y="49"/>
                </a:cubicBezTo>
                <a:close/>
              </a:path>
            </a:pathLst>
          </a:custGeom>
          <a:solidFill>
            <a:srgbClr val="B0B5B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79" name="Google Shape;8779;p145"/>
          <p:cNvSpPr/>
          <p:nvPr/>
        </p:nvSpPr>
        <p:spPr>
          <a:xfrm>
            <a:off x="434975" y="2822575"/>
            <a:ext cx="1169987" cy="1266825"/>
          </a:xfrm>
          <a:custGeom>
            <a:avLst/>
            <a:gdLst/>
            <a:ahLst/>
            <a:cxnLst/>
            <a:rect l="l" t="t" r="r" b="b"/>
            <a:pathLst>
              <a:path w="123" h="133" extrusionOk="0">
                <a:moveTo>
                  <a:pt x="24" y="133"/>
                </a:moveTo>
                <a:cubicBezTo>
                  <a:pt x="25" y="132"/>
                  <a:pt x="26" y="132"/>
                  <a:pt x="27" y="132"/>
                </a:cubicBezTo>
                <a:cubicBezTo>
                  <a:pt x="65" y="109"/>
                  <a:pt x="65" y="109"/>
                  <a:pt x="65" y="109"/>
                </a:cubicBezTo>
                <a:cubicBezTo>
                  <a:pt x="113" y="81"/>
                  <a:pt x="113" y="81"/>
                  <a:pt x="113" y="81"/>
                </a:cubicBezTo>
                <a:cubicBezTo>
                  <a:pt x="123" y="75"/>
                  <a:pt x="122" y="61"/>
                  <a:pt x="112" y="56"/>
                </a:cubicBezTo>
                <a:cubicBezTo>
                  <a:pt x="64" y="29"/>
                  <a:pt x="64" y="29"/>
                  <a:pt x="64" y="29"/>
                </a:cubicBezTo>
                <a:cubicBezTo>
                  <a:pt x="26" y="7"/>
                  <a:pt x="26" y="7"/>
                  <a:pt x="26" y="7"/>
                </a:cubicBezTo>
                <a:cubicBezTo>
                  <a:pt x="14" y="0"/>
                  <a:pt x="0" y="11"/>
                  <a:pt x="4" y="24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66"/>
                  <a:pt x="17" y="66"/>
                  <a:pt x="17" y="66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34" y="123"/>
                  <a:pt x="30" y="130"/>
                  <a:pt x="24" y="133"/>
                </a:cubicBezTo>
                <a:close/>
              </a:path>
            </a:pathLst>
          </a:custGeom>
          <a:solidFill>
            <a:srgbClr val="E9F0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80" name="Google Shape;8780;p145"/>
          <p:cNvSpPr/>
          <p:nvPr/>
        </p:nvSpPr>
        <p:spPr>
          <a:xfrm>
            <a:off x="1898650" y="3451225"/>
            <a:ext cx="304800" cy="676275"/>
          </a:xfrm>
          <a:custGeom>
            <a:avLst/>
            <a:gdLst/>
            <a:ahLst/>
            <a:cxnLst/>
            <a:rect l="l" t="t" r="r" b="b"/>
            <a:pathLst>
              <a:path w="32" h="71" extrusionOk="0">
                <a:moveTo>
                  <a:pt x="30" y="49"/>
                </a:moveTo>
                <a:cubicBezTo>
                  <a:pt x="16" y="0"/>
                  <a:pt x="16" y="0"/>
                  <a:pt x="16" y="0"/>
                </a:cubicBezTo>
                <a:cubicBezTo>
                  <a:pt x="16" y="3"/>
                  <a:pt x="16" y="5"/>
                  <a:pt x="15" y="8"/>
                </a:cubicBezTo>
                <a:cubicBezTo>
                  <a:pt x="4" y="49"/>
                  <a:pt x="4" y="49"/>
                  <a:pt x="4" y="49"/>
                </a:cubicBezTo>
                <a:cubicBezTo>
                  <a:pt x="0" y="61"/>
                  <a:pt x="12" y="71"/>
                  <a:pt x="22" y="67"/>
                </a:cubicBezTo>
                <a:cubicBezTo>
                  <a:pt x="29" y="64"/>
                  <a:pt x="32" y="57"/>
                  <a:pt x="30" y="49"/>
                </a:cubicBezTo>
                <a:close/>
              </a:path>
            </a:pathLst>
          </a:custGeom>
          <a:solidFill>
            <a:srgbClr val="848E8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81" name="Google Shape;8781;p145"/>
          <p:cNvSpPr/>
          <p:nvPr/>
        </p:nvSpPr>
        <p:spPr>
          <a:xfrm>
            <a:off x="1889125" y="2822575"/>
            <a:ext cx="1160462" cy="1266825"/>
          </a:xfrm>
          <a:custGeom>
            <a:avLst/>
            <a:gdLst/>
            <a:ahLst/>
            <a:cxnLst/>
            <a:rect l="l" t="t" r="r" b="b"/>
            <a:pathLst>
              <a:path w="122" h="133" extrusionOk="0">
                <a:moveTo>
                  <a:pt x="23" y="133"/>
                </a:moveTo>
                <a:cubicBezTo>
                  <a:pt x="24" y="132"/>
                  <a:pt x="25" y="132"/>
                  <a:pt x="26" y="132"/>
                </a:cubicBezTo>
                <a:cubicBezTo>
                  <a:pt x="64" y="109"/>
                  <a:pt x="64" y="109"/>
                  <a:pt x="64" y="109"/>
                </a:cubicBezTo>
                <a:cubicBezTo>
                  <a:pt x="112" y="81"/>
                  <a:pt x="112" y="81"/>
                  <a:pt x="112" y="81"/>
                </a:cubicBezTo>
                <a:cubicBezTo>
                  <a:pt x="122" y="75"/>
                  <a:pt x="122" y="61"/>
                  <a:pt x="112" y="56"/>
                </a:cubicBezTo>
                <a:cubicBezTo>
                  <a:pt x="63" y="29"/>
                  <a:pt x="63" y="29"/>
                  <a:pt x="63" y="29"/>
                </a:cubicBezTo>
                <a:cubicBezTo>
                  <a:pt x="25" y="7"/>
                  <a:pt x="25" y="7"/>
                  <a:pt x="25" y="7"/>
                </a:cubicBezTo>
                <a:cubicBezTo>
                  <a:pt x="13" y="0"/>
                  <a:pt x="0" y="11"/>
                  <a:pt x="4" y="24"/>
                </a:cubicBezTo>
                <a:cubicBezTo>
                  <a:pt x="16" y="65"/>
                  <a:pt x="16" y="65"/>
                  <a:pt x="16" y="65"/>
                </a:cubicBezTo>
                <a:cubicBezTo>
                  <a:pt x="17" y="66"/>
                  <a:pt x="17" y="66"/>
                  <a:pt x="17" y="66"/>
                </a:cubicBezTo>
                <a:cubicBezTo>
                  <a:pt x="31" y="115"/>
                  <a:pt x="31" y="115"/>
                  <a:pt x="31" y="115"/>
                </a:cubicBezTo>
                <a:cubicBezTo>
                  <a:pt x="33" y="123"/>
                  <a:pt x="30" y="130"/>
                  <a:pt x="23" y="133"/>
                </a:cubicBez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82" name="Google Shape;8782;p145"/>
          <p:cNvSpPr/>
          <p:nvPr/>
        </p:nvSpPr>
        <p:spPr>
          <a:xfrm>
            <a:off x="3344862" y="3451225"/>
            <a:ext cx="314325" cy="676275"/>
          </a:xfrm>
          <a:custGeom>
            <a:avLst/>
            <a:gdLst/>
            <a:ahLst/>
            <a:cxnLst/>
            <a:rect l="l" t="t" r="r" b="b"/>
            <a:pathLst>
              <a:path w="33" h="71" extrusionOk="0">
                <a:moveTo>
                  <a:pt x="31" y="49"/>
                </a:moveTo>
                <a:cubicBezTo>
                  <a:pt x="16" y="0"/>
                  <a:pt x="16" y="0"/>
                  <a:pt x="16" y="0"/>
                </a:cubicBezTo>
                <a:cubicBezTo>
                  <a:pt x="17" y="3"/>
                  <a:pt x="16" y="5"/>
                  <a:pt x="16" y="8"/>
                </a:cubicBezTo>
                <a:cubicBezTo>
                  <a:pt x="4" y="49"/>
                  <a:pt x="4" y="49"/>
                  <a:pt x="4" y="49"/>
                </a:cubicBezTo>
                <a:cubicBezTo>
                  <a:pt x="0" y="61"/>
                  <a:pt x="12" y="71"/>
                  <a:pt x="23" y="67"/>
                </a:cubicBezTo>
                <a:cubicBezTo>
                  <a:pt x="29" y="64"/>
                  <a:pt x="33" y="57"/>
                  <a:pt x="31" y="49"/>
                </a:cubicBezTo>
                <a:close/>
              </a:path>
            </a:pathLst>
          </a:custGeom>
          <a:solidFill>
            <a:srgbClr val="50819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83" name="Google Shape;8783;p145"/>
          <p:cNvSpPr/>
          <p:nvPr/>
        </p:nvSpPr>
        <p:spPr>
          <a:xfrm>
            <a:off x="3335337" y="2822575"/>
            <a:ext cx="1160462" cy="1266825"/>
          </a:xfrm>
          <a:custGeom>
            <a:avLst/>
            <a:gdLst/>
            <a:ahLst/>
            <a:cxnLst/>
            <a:rect l="l" t="t" r="r" b="b"/>
            <a:pathLst>
              <a:path w="122" h="133" extrusionOk="0">
                <a:moveTo>
                  <a:pt x="24" y="133"/>
                </a:moveTo>
                <a:cubicBezTo>
                  <a:pt x="25" y="132"/>
                  <a:pt x="26" y="132"/>
                  <a:pt x="27" y="132"/>
                </a:cubicBezTo>
                <a:cubicBezTo>
                  <a:pt x="65" y="109"/>
                  <a:pt x="65" y="109"/>
                  <a:pt x="65" y="109"/>
                </a:cubicBezTo>
                <a:cubicBezTo>
                  <a:pt x="112" y="81"/>
                  <a:pt x="112" y="81"/>
                  <a:pt x="112" y="81"/>
                </a:cubicBezTo>
                <a:cubicBezTo>
                  <a:pt x="122" y="75"/>
                  <a:pt x="122" y="61"/>
                  <a:pt x="112" y="56"/>
                </a:cubicBezTo>
                <a:cubicBezTo>
                  <a:pt x="64" y="29"/>
                  <a:pt x="64" y="29"/>
                  <a:pt x="64" y="29"/>
                </a:cubicBezTo>
                <a:cubicBezTo>
                  <a:pt x="25" y="7"/>
                  <a:pt x="25" y="7"/>
                  <a:pt x="25" y="7"/>
                </a:cubicBezTo>
                <a:cubicBezTo>
                  <a:pt x="14" y="0"/>
                  <a:pt x="0" y="11"/>
                  <a:pt x="4" y="24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66"/>
                  <a:pt x="17" y="66"/>
                  <a:pt x="17" y="66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34" y="123"/>
                  <a:pt x="30" y="130"/>
                  <a:pt x="24" y="133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84" name="Google Shape;8784;p145"/>
          <p:cNvSpPr/>
          <p:nvPr/>
        </p:nvSpPr>
        <p:spPr>
          <a:xfrm>
            <a:off x="4800600" y="3451225"/>
            <a:ext cx="304800" cy="676275"/>
          </a:xfrm>
          <a:custGeom>
            <a:avLst/>
            <a:gdLst/>
            <a:ahLst/>
            <a:cxnLst/>
            <a:rect l="l" t="t" r="r" b="b"/>
            <a:pathLst>
              <a:path w="32" h="71" extrusionOk="0">
                <a:moveTo>
                  <a:pt x="30" y="49"/>
                </a:moveTo>
                <a:cubicBezTo>
                  <a:pt x="15" y="0"/>
                  <a:pt x="15" y="0"/>
                  <a:pt x="15" y="0"/>
                </a:cubicBezTo>
                <a:cubicBezTo>
                  <a:pt x="16" y="3"/>
                  <a:pt x="16" y="5"/>
                  <a:pt x="15" y="8"/>
                </a:cubicBezTo>
                <a:cubicBezTo>
                  <a:pt x="3" y="49"/>
                  <a:pt x="3" y="49"/>
                  <a:pt x="3" y="49"/>
                </a:cubicBezTo>
                <a:cubicBezTo>
                  <a:pt x="0" y="61"/>
                  <a:pt x="11" y="71"/>
                  <a:pt x="22" y="67"/>
                </a:cubicBezTo>
                <a:cubicBezTo>
                  <a:pt x="28" y="64"/>
                  <a:pt x="32" y="57"/>
                  <a:pt x="30" y="49"/>
                </a:cubicBezTo>
                <a:close/>
              </a:path>
            </a:pathLst>
          </a:custGeom>
          <a:solidFill>
            <a:srgbClr val="B0B5B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85" name="Google Shape;8785;p145"/>
          <p:cNvSpPr/>
          <p:nvPr/>
        </p:nvSpPr>
        <p:spPr>
          <a:xfrm>
            <a:off x="4781550" y="2822575"/>
            <a:ext cx="1169987" cy="1266825"/>
          </a:xfrm>
          <a:custGeom>
            <a:avLst/>
            <a:gdLst/>
            <a:ahLst/>
            <a:cxnLst/>
            <a:rect l="l" t="t" r="r" b="b"/>
            <a:pathLst>
              <a:path w="123" h="133" extrusionOk="0">
                <a:moveTo>
                  <a:pt x="24" y="133"/>
                </a:moveTo>
                <a:cubicBezTo>
                  <a:pt x="25" y="132"/>
                  <a:pt x="26" y="132"/>
                  <a:pt x="27" y="132"/>
                </a:cubicBezTo>
                <a:cubicBezTo>
                  <a:pt x="65" y="109"/>
                  <a:pt x="65" y="109"/>
                  <a:pt x="65" y="109"/>
                </a:cubicBezTo>
                <a:cubicBezTo>
                  <a:pt x="113" y="81"/>
                  <a:pt x="113" y="81"/>
                  <a:pt x="113" y="81"/>
                </a:cubicBezTo>
                <a:cubicBezTo>
                  <a:pt x="123" y="75"/>
                  <a:pt x="122" y="61"/>
                  <a:pt x="113" y="56"/>
                </a:cubicBezTo>
                <a:cubicBezTo>
                  <a:pt x="64" y="29"/>
                  <a:pt x="64" y="29"/>
                  <a:pt x="64" y="29"/>
                </a:cubicBezTo>
                <a:cubicBezTo>
                  <a:pt x="26" y="7"/>
                  <a:pt x="26" y="7"/>
                  <a:pt x="26" y="7"/>
                </a:cubicBezTo>
                <a:cubicBezTo>
                  <a:pt x="14" y="0"/>
                  <a:pt x="0" y="11"/>
                  <a:pt x="4" y="24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66"/>
                  <a:pt x="17" y="66"/>
                  <a:pt x="17" y="66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34" y="123"/>
                  <a:pt x="30" y="130"/>
                  <a:pt x="24" y="133"/>
                </a:cubicBezTo>
                <a:close/>
              </a:path>
            </a:pathLst>
          </a:custGeom>
          <a:solidFill>
            <a:srgbClr val="E9F0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86" name="Google Shape;8786;p145"/>
          <p:cNvSpPr/>
          <p:nvPr/>
        </p:nvSpPr>
        <p:spPr>
          <a:xfrm>
            <a:off x="6246812" y="3451225"/>
            <a:ext cx="304800" cy="676275"/>
          </a:xfrm>
          <a:custGeom>
            <a:avLst/>
            <a:gdLst/>
            <a:ahLst/>
            <a:cxnLst/>
            <a:rect l="l" t="t" r="r" b="b"/>
            <a:pathLst>
              <a:path w="32" h="71" extrusionOk="0">
                <a:moveTo>
                  <a:pt x="30" y="49"/>
                </a:moveTo>
                <a:cubicBezTo>
                  <a:pt x="16" y="0"/>
                  <a:pt x="16" y="0"/>
                  <a:pt x="16" y="0"/>
                </a:cubicBezTo>
                <a:cubicBezTo>
                  <a:pt x="16" y="3"/>
                  <a:pt x="16" y="5"/>
                  <a:pt x="16" y="8"/>
                </a:cubicBezTo>
                <a:cubicBezTo>
                  <a:pt x="4" y="49"/>
                  <a:pt x="4" y="49"/>
                  <a:pt x="4" y="49"/>
                </a:cubicBezTo>
                <a:cubicBezTo>
                  <a:pt x="0" y="61"/>
                  <a:pt x="12" y="71"/>
                  <a:pt x="22" y="67"/>
                </a:cubicBezTo>
                <a:cubicBezTo>
                  <a:pt x="29" y="64"/>
                  <a:pt x="32" y="57"/>
                  <a:pt x="30" y="49"/>
                </a:cubicBezTo>
                <a:close/>
              </a:path>
            </a:pathLst>
          </a:custGeom>
          <a:solidFill>
            <a:srgbClr val="C4BAA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87" name="Google Shape;8787;p145"/>
          <p:cNvSpPr/>
          <p:nvPr/>
        </p:nvSpPr>
        <p:spPr>
          <a:xfrm>
            <a:off x="6237287" y="2822575"/>
            <a:ext cx="1160462" cy="1266825"/>
          </a:xfrm>
          <a:custGeom>
            <a:avLst/>
            <a:gdLst/>
            <a:ahLst/>
            <a:cxnLst/>
            <a:rect l="l" t="t" r="r" b="b"/>
            <a:pathLst>
              <a:path w="122" h="133" extrusionOk="0">
                <a:moveTo>
                  <a:pt x="23" y="133"/>
                </a:moveTo>
                <a:cubicBezTo>
                  <a:pt x="24" y="132"/>
                  <a:pt x="25" y="132"/>
                  <a:pt x="26" y="132"/>
                </a:cubicBezTo>
                <a:cubicBezTo>
                  <a:pt x="64" y="109"/>
                  <a:pt x="64" y="109"/>
                  <a:pt x="64" y="109"/>
                </a:cubicBezTo>
                <a:cubicBezTo>
                  <a:pt x="112" y="81"/>
                  <a:pt x="112" y="81"/>
                  <a:pt x="112" y="81"/>
                </a:cubicBezTo>
                <a:cubicBezTo>
                  <a:pt x="122" y="75"/>
                  <a:pt x="122" y="61"/>
                  <a:pt x="112" y="56"/>
                </a:cubicBezTo>
                <a:cubicBezTo>
                  <a:pt x="63" y="29"/>
                  <a:pt x="63" y="29"/>
                  <a:pt x="63" y="29"/>
                </a:cubicBezTo>
                <a:cubicBezTo>
                  <a:pt x="25" y="7"/>
                  <a:pt x="25" y="7"/>
                  <a:pt x="25" y="7"/>
                </a:cubicBezTo>
                <a:cubicBezTo>
                  <a:pt x="13" y="0"/>
                  <a:pt x="0" y="11"/>
                  <a:pt x="4" y="24"/>
                </a:cubicBezTo>
                <a:cubicBezTo>
                  <a:pt x="16" y="65"/>
                  <a:pt x="16" y="65"/>
                  <a:pt x="16" y="65"/>
                </a:cubicBezTo>
                <a:cubicBezTo>
                  <a:pt x="17" y="66"/>
                  <a:pt x="17" y="66"/>
                  <a:pt x="17" y="66"/>
                </a:cubicBezTo>
                <a:cubicBezTo>
                  <a:pt x="31" y="115"/>
                  <a:pt x="31" y="115"/>
                  <a:pt x="31" y="115"/>
                </a:cubicBezTo>
                <a:cubicBezTo>
                  <a:pt x="33" y="123"/>
                  <a:pt x="30" y="130"/>
                  <a:pt x="23" y="133"/>
                </a:cubicBezTo>
                <a:close/>
              </a:path>
            </a:pathLst>
          </a:custGeom>
          <a:solidFill>
            <a:srgbClr val="FFF1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88" name="Google Shape;8788;p145"/>
          <p:cNvSpPr/>
          <p:nvPr/>
        </p:nvSpPr>
        <p:spPr>
          <a:xfrm>
            <a:off x="7702550" y="3451225"/>
            <a:ext cx="303212" cy="676275"/>
          </a:xfrm>
          <a:custGeom>
            <a:avLst/>
            <a:gdLst/>
            <a:ahLst/>
            <a:cxnLst/>
            <a:rect l="l" t="t" r="r" b="b"/>
            <a:pathLst>
              <a:path w="32" h="71" extrusionOk="0">
                <a:moveTo>
                  <a:pt x="30" y="49"/>
                </a:moveTo>
                <a:cubicBezTo>
                  <a:pt x="15" y="0"/>
                  <a:pt x="15" y="0"/>
                  <a:pt x="15" y="0"/>
                </a:cubicBezTo>
                <a:cubicBezTo>
                  <a:pt x="16" y="3"/>
                  <a:pt x="16" y="5"/>
                  <a:pt x="15" y="8"/>
                </a:cubicBezTo>
                <a:cubicBezTo>
                  <a:pt x="3" y="49"/>
                  <a:pt x="3" y="49"/>
                  <a:pt x="3" y="49"/>
                </a:cubicBezTo>
                <a:cubicBezTo>
                  <a:pt x="0" y="61"/>
                  <a:pt x="11" y="71"/>
                  <a:pt x="22" y="67"/>
                </a:cubicBezTo>
                <a:cubicBezTo>
                  <a:pt x="28" y="64"/>
                  <a:pt x="32" y="57"/>
                  <a:pt x="30" y="49"/>
                </a:cubicBezTo>
                <a:close/>
              </a:path>
            </a:pathLst>
          </a:custGeom>
          <a:solidFill>
            <a:srgbClr val="C1A05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89" name="Google Shape;8789;p145"/>
          <p:cNvSpPr/>
          <p:nvPr/>
        </p:nvSpPr>
        <p:spPr>
          <a:xfrm>
            <a:off x="7683500" y="2822575"/>
            <a:ext cx="1160462" cy="1266825"/>
          </a:xfrm>
          <a:custGeom>
            <a:avLst/>
            <a:gdLst/>
            <a:ahLst/>
            <a:cxnLst/>
            <a:rect l="l" t="t" r="r" b="b"/>
            <a:pathLst>
              <a:path w="122" h="133" extrusionOk="0">
                <a:moveTo>
                  <a:pt x="24" y="133"/>
                </a:moveTo>
                <a:cubicBezTo>
                  <a:pt x="25" y="132"/>
                  <a:pt x="26" y="132"/>
                  <a:pt x="27" y="132"/>
                </a:cubicBezTo>
                <a:cubicBezTo>
                  <a:pt x="65" y="109"/>
                  <a:pt x="65" y="109"/>
                  <a:pt x="65" y="109"/>
                </a:cubicBezTo>
                <a:cubicBezTo>
                  <a:pt x="113" y="81"/>
                  <a:pt x="113" y="81"/>
                  <a:pt x="113" y="81"/>
                </a:cubicBezTo>
                <a:cubicBezTo>
                  <a:pt x="122" y="75"/>
                  <a:pt x="122" y="61"/>
                  <a:pt x="112" y="56"/>
                </a:cubicBezTo>
                <a:cubicBezTo>
                  <a:pt x="64" y="29"/>
                  <a:pt x="64" y="29"/>
                  <a:pt x="64" y="29"/>
                </a:cubicBezTo>
                <a:cubicBezTo>
                  <a:pt x="25" y="7"/>
                  <a:pt x="25" y="7"/>
                  <a:pt x="25" y="7"/>
                </a:cubicBezTo>
                <a:cubicBezTo>
                  <a:pt x="14" y="0"/>
                  <a:pt x="0" y="11"/>
                  <a:pt x="4" y="24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66"/>
                  <a:pt x="17" y="66"/>
                  <a:pt x="17" y="66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34" y="123"/>
                  <a:pt x="30" y="130"/>
                  <a:pt x="24" y="133"/>
                </a:cubicBez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90" name="Google Shape;8790;p145"/>
          <p:cNvSpPr/>
          <p:nvPr/>
        </p:nvSpPr>
        <p:spPr>
          <a:xfrm>
            <a:off x="9147175" y="3451225"/>
            <a:ext cx="304800" cy="676275"/>
          </a:xfrm>
          <a:custGeom>
            <a:avLst/>
            <a:gdLst/>
            <a:ahLst/>
            <a:cxnLst/>
            <a:rect l="l" t="t" r="r" b="b"/>
            <a:pathLst>
              <a:path w="32" h="71" extrusionOk="0">
                <a:moveTo>
                  <a:pt x="30" y="49"/>
                </a:moveTo>
                <a:cubicBezTo>
                  <a:pt x="15" y="0"/>
                  <a:pt x="15" y="0"/>
                  <a:pt x="15" y="0"/>
                </a:cubicBezTo>
                <a:cubicBezTo>
                  <a:pt x="16" y="3"/>
                  <a:pt x="16" y="5"/>
                  <a:pt x="15" y="8"/>
                </a:cubicBezTo>
                <a:cubicBezTo>
                  <a:pt x="3" y="49"/>
                  <a:pt x="3" y="49"/>
                  <a:pt x="3" y="49"/>
                </a:cubicBezTo>
                <a:cubicBezTo>
                  <a:pt x="0" y="61"/>
                  <a:pt x="11" y="71"/>
                  <a:pt x="22" y="67"/>
                </a:cubicBezTo>
                <a:cubicBezTo>
                  <a:pt x="28" y="64"/>
                  <a:pt x="32" y="57"/>
                  <a:pt x="30" y="49"/>
                </a:cubicBezTo>
                <a:close/>
              </a:path>
            </a:pathLst>
          </a:custGeom>
          <a:solidFill>
            <a:srgbClr val="AD514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91" name="Google Shape;8791;p145"/>
          <p:cNvSpPr/>
          <p:nvPr/>
        </p:nvSpPr>
        <p:spPr>
          <a:xfrm>
            <a:off x="9128125" y="2822575"/>
            <a:ext cx="1169987" cy="1266825"/>
          </a:xfrm>
          <a:custGeom>
            <a:avLst/>
            <a:gdLst/>
            <a:ahLst/>
            <a:cxnLst/>
            <a:rect l="l" t="t" r="r" b="b"/>
            <a:pathLst>
              <a:path w="123" h="133" extrusionOk="0">
                <a:moveTo>
                  <a:pt x="24" y="133"/>
                </a:moveTo>
                <a:cubicBezTo>
                  <a:pt x="25" y="132"/>
                  <a:pt x="26" y="132"/>
                  <a:pt x="27" y="132"/>
                </a:cubicBezTo>
                <a:cubicBezTo>
                  <a:pt x="65" y="109"/>
                  <a:pt x="65" y="109"/>
                  <a:pt x="65" y="109"/>
                </a:cubicBezTo>
                <a:cubicBezTo>
                  <a:pt x="113" y="81"/>
                  <a:pt x="113" y="81"/>
                  <a:pt x="113" y="81"/>
                </a:cubicBezTo>
                <a:cubicBezTo>
                  <a:pt x="123" y="75"/>
                  <a:pt x="123" y="61"/>
                  <a:pt x="113" y="56"/>
                </a:cubicBezTo>
                <a:cubicBezTo>
                  <a:pt x="64" y="29"/>
                  <a:pt x="64" y="29"/>
                  <a:pt x="64" y="29"/>
                </a:cubicBezTo>
                <a:cubicBezTo>
                  <a:pt x="26" y="7"/>
                  <a:pt x="26" y="7"/>
                  <a:pt x="26" y="7"/>
                </a:cubicBezTo>
                <a:cubicBezTo>
                  <a:pt x="14" y="0"/>
                  <a:pt x="0" y="11"/>
                  <a:pt x="4" y="24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66"/>
                  <a:pt x="17" y="66"/>
                  <a:pt x="17" y="66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34" y="123"/>
                  <a:pt x="30" y="130"/>
                  <a:pt x="24" y="133"/>
                </a:cubicBez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92" name="Google Shape;8792;p145"/>
          <p:cNvSpPr/>
          <p:nvPr/>
        </p:nvSpPr>
        <p:spPr>
          <a:xfrm>
            <a:off x="10593387" y="3451225"/>
            <a:ext cx="314325" cy="676275"/>
          </a:xfrm>
          <a:custGeom>
            <a:avLst/>
            <a:gdLst/>
            <a:ahLst/>
            <a:cxnLst/>
            <a:rect l="l" t="t" r="r" b="b"/>
            <a:pathLst>
              <a:path w="33" h="71" extrusionOk="0">
                <a:moveTo>
                  <a:pt x="30" y="49"/>
                </a:moveTo>
                <a:cubicBezTo>
                  <a:pt x="16" y="0"/>
                  <a:pt x="16" y="0"/>
                  <a:pt x="16" y="0"/>
                </a:cubicBezTo>
                <a:cubicBezTo>
                  <a:pt x="16" y="3"/>
                  <a:pt x="16" y="5"/>
                  <a:pt x="16" y="8"/>
                </a:cubicBezTo>
                <a:cubicBezTo>
                  <a:pt x="4" y="49"/>
                  <a:pt x="4" y="49"/>
                  <a:pt x="4" y="49"/>
                </a:cubicBezTo>
                <a:cubicBezTo>
                  <a:pt x="0" y="61"/>
                  <a:pt x="12" y="71"/>
                  <a:pt x="23" y="67"/>
                </a:cubicBezTo>
                <a:cubicBezTo>
                  <a:pt x="29" y="64"/>
                  <a:pt x="33" y="57"/>
                  <a:pt x="30" y="49"/>
                </a:cubicBezTo>
                <a:close/>
              </a:path>
            </a:pathLst>
          </a:custGeom>
          <a:solidFill>
            <a:srgbClr val="C4BAA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93" name="Google Shape;8793;p145"/>
          <p:cNvSpPr/>
          <p:nvPr/>
        </p:nvSpPr>
        <p:spPr>
          <a:xfrm>
            <a:off x="10583862" y="2822575"/>
            <a:ext cx="1160462" cy="1266825"/>
          </a:xfrm>
          <a:custGeom>
            <a:avLst/>
            <a:gdLst/>
            <a:ahLst/>
            <a:cxnLst/>
            <a:rect l="l" t="t" r="r" b="b"/>
            <a:pathLst>
              <a:path w="122" h="133" extrusionOk="0">
                <a:moveTo>
                  <a:pt x="24" y="133"/>
                </a:moveTo>
                <a:cubicBezTo>
                  <a:pt x="24" y="132"/>
                  <a:pt x="25" y="132"/>
                  <a:pt x="26" y="132"/>
                </a:cubicBezTo>
                <a:cubicBezTo>
                  <a:pt x="64" y="109"/>
                  <a:pt x="64" y="109"/>
                  <a:pt x="64" y="109"/>
                </a:cubicBezTo>
                <a:cubicBezTo>
                  <a:pt x="112" y="81"/>
                  <a:pt x="112" y="81"/>
                  <a:pt x="112" y="81"/>
                </a:cubicBezTo>
                <a:cubicBezTo>
                  <a:pt x="122" y="75"/>
                  <a:pt x="122" y="61"/>
                  <a:pt x="112" y="56"/>
                </a:cubicBezTo>
                <a:cubicBezTo>
                  <a:pt x="63" y="29"/>
                  <a:pt x="63" y="29"/>
                  <a:pt x="63" y="29"/>
                </a:cubicBezTo>
                <a:cubicBezTo>
                  <a:pt x="25" y="7"/>
                  <a:pt x="25" y="7"/>
                  <a:pt x="25" y="7"/>
                </a:cubicBezTo>
                <a:cubicBezTo>
                  <a:pt x="13" y="0"/>
                  <a:pt x="0" y="11"/>
                  <a:pt x="4" y="24"/>
                </a:cubicBezTo>
                <a:cubicBezTo>
                  <a:pt x="16" y="65"/>
                  <a:pt x="16" y="65"/>
                  <a:pt x="16" y="65"/>
                </a:cubicBezTo>
                <a:cubicBezTo>
                  <a:pt x="17" y="66"/>
                  <a:pt x="17" y="66"/>
                  <a:pt x="17" y="66"/>
                </a:cubicBezTo>
                <a:cubicBezTo>
                  <a:pt x="31" y="115"/>
                  <a:pt x="31" y="115"/>
                  <a:pt x="31" y="115"/>
                </a:cubicBezTo>
                <a:cubicBezTo>
                  <a:pt x="34" y="123"/>
                  <a:pt x="30" y="130"/>
                  <a:pt x="24" y="133"/>
                </a:cubicBezTo>
                <a:close/>
              </a:path>
            </a:pathLst>
          </a:custGeom>
          <a:solidFill>
            <a:srgbClr val="FFF1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94" name="Google Shape;8794;p145"/>
          <p:cNvSpPr txBox="1"/>
          <p:nvPr/>
        </p:nvSpPr>
        <p:spPr>
          <a:xfrm>
            <a:off x="747712" y="3260725"/>
            <a:ext cx="571500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67"/>
              </a:buClr>
              <a:buSzPts val="2700"/>
              <a:buFont typeface="Montserrat"/>
              <a:buNone/>
            </a:pPr>
            <a:r>
              <a:rPr lang="en-US" sz="2700" b="1" i="0" u="none">
                <a:solidFill>
                  <a:srgbClr val="525067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/>
          </a:p>
        </p:txBody>
      </p:sp>
      <p:sp>
        <p:nvSpPr>
          <p:cNvPr id="8795" name="Google Shape;8795;p145"/>
          <p:cNvSpPr txBox="1"/>
          <p:nvPr/>
        </p:nvSpPr>
        <p:spPr>
          <a:xfrm>
            <a:off x="2203450" y="3260725"/>
            <a:ext cx="646112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Montserrat"/>
              <a:buNone/>
            </a:pPr>
            <a:r>
              <a:rPr lang="en-US" sz="27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/>
          </a:p>
        </p:txBody>
      </p:sp>
      <p:sp>
        <p:nvSpPr>
          <p:cNvPr id="8796" name="Google Shape;8796;p145"/>
          <p:cNvSpPr txBox="1"/>
          <p:nvPr/>
        </p:nvSpPr>
        <p:spPr>
          <a:xfrm>
            <a:off x="3649662" y="3260725"/>
            <a:ext cx="638175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Montserrat"/>
              <a:buNone/>
            </a:pPr>
            <a:r>
              <a:rPr lang="en-US" sz="27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/>
          </a:p>
        </p:txBody>
      </p:sp>
      <p:sp>
        <p:nvSpPr>
          <p:cNvPr id="8797" name="Google Shape;8797;p145"/>
          <p:cNvSpPr txBox="1"/>
          <p:nvPr/>
        </p:nvSpPr>
        <p:spPr>
          <a:xfrm>
            <a:off x="5095875" y="3260725"/>
            <a:ext cx="638175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67"/>
              </a:buClr>
              <a:buSzPts val="2700"/>
              <a:buFont typeface="Montserrat"/>
              <a:buNone/>
            </a:pPr>
            <a:r>
              <a:rPr lang="en-US" sz="2700" b="1" i="0" u="none">
                <a:solidFill>
                  <a:srgbClr val="525067"/>
                </a:solidFill>
                <a:latin typeface="Montserrat"/>
                <a:ea typeface="Montserrat"/>
                <a:cs typeface="Montserrat"/>
                <a:sym typeface="Montserrat"/>
              </a:rPr>
              <a:t>04</a:t>
            </a:r>
            <a:endParaRPr/>
          </a:p>
        </p:txBody>
      </p:sp>
      <p:sp>
        <p:nvSpPr>
          <p:cNvPr id="8798" name="Google Shape;8798;p145"/>
          <p:cNvSpPr txBox="1"/>
          <p:nvPr/>
        </p:nvSpPr>
        <p:spPr>
          <a:xfrm>
            <a:off x="6551612" y="3260725"/>
            <a:ext cx="638175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67"/>
              </a:buClr>
              <a:buSzPts val="2700"/>
              <a:buFont typeface="Montserrat"/>
              <a:buNone/>
            </a:pPr>
            <a:r>
              <a:rPr lang="en-US" sz="2700" b="1" i="0" u="none">
                <a:solidFill>
                  <a:srgbClr val="525067"/>
                </a:solidFill>
                <a:latin typeface="Montserrat"/>
                <a:ea typeface="Montserrat"/>
                <a:cs typeface="Montserrat"/>
                <a:sym typeface="Montserrat"/>
              </a:rPr>
              <a:t>05</a:t>
            </a:r>
            <a:endParaRPr/>
          </a:p>
        </p:txBody>
      </p:sp>
      <p:sp>
        <p:nvSpPr>
          <p:cNvPr id="8799" name="Google Shape;8799;p145"/>
          <p:cNvSpPr txBox="1"/>
          <p:nvPr/>
        </p:nvSpPr>
        <p:spPr>
          <a:xfrm>
            <a:off x="7996237" y="3260725"/>
            <a:ext cx="655637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Montserrat"/>
              <a:buNone/>
            </a:pPr>
            <a:r>
              <a:rPr lang="en-US" sz="27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06</a:t>
            </a:r>
            <a:endParaRPr/>
          </a:p>
        </p:txBody>
      </p:sp>
      <p:sp>
        <p:nvSpPr>
          <p:cNvPr id="8800" name="Google Shape;8800;p145"/>
          <p:cNvSpPr txBox="1"/>
          <p:nvPr/>
        </p:nvSpPr>
        <p:spPr>
          <a:xfrm>
            <a:off x="9442450" y="3260725"/>
            <a:ext cx="638175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Montserrat"/>
              <a:buNone/>
            </a:pPr>
            <a:r>
              <a:rPr lang="en-US" sz="27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07</a:t>
            </a:r>
            <a:endParaRPr/>
          </a:p>
        </p:txBody>
      </p:sp>
      <p:sp>
        <p:nvSpPr>
          <p:cNvPr id="8801" name="Google Shape;8801;p145"/>
          <p:cNvSpPr txBox="1"/>
          <p:nvPr/>
        </p:nvSpPr>
        <p:spPr>
          <a:xfrm>
            <a:off x="10898187" y="3260725"/>
            <a:ext cx="655637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67"/>
              </a:buClr>
              <a:buSzPts val="2700"/>
              <a:buFont typeface="Montserrat"/>
              <a:buNone/>
            </a:pPr>
            <a:r>
              <a:rPr lang="en-US" sz="2700" b="1" i="0" u="none">
                <a:solidFill>
                  <a:srgbClr val="525067"/>
                </a:solidFill>
                <a:latin typeface="Montserrat"/>
                <a:ea typeface="Montserrat"/>
                <a:cs typeface="Montserrat"/>
                <a:sym typeface="Montserrat"/>
              </a:rPr>
              <a:t>08</a:t>
            </a:r>
            <a:endParaRPr/>
          </a:p>
        </p:txBody>
      </p:sp>
      <p:sp>
        <p:nvSpPr>
          <p:cNvPr id="8802" name="Google Shape;8802;p145"/>
          <p:cNvSpPr txBox="1"/>
          <p:nvPr/>
        </p:nvSpPr>
        <p:spPr>
          <a:xfrm>
            <a:off x="568325" y="1096962"/>
            <a:ext cx="1074737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</a:pPr>
            <a:r>
              <a:rPr lang="en-US" sz="30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1954</a:t>
            </a:r>
            <a:endParaRPr/>
          </a:p>
        </p:txBody>
      </p:sp>
      <p:sp>
        <p:nvSpPr>
          <p:cNvPr id="8803" name="Google Shape;8803;p145"/>
          <p:cNvSpPr txBox="1"/>
          <p:nvPr/>
        </p:nvSpPr>
        <p:spPr>
          <a:xfrm>
            <a:off x="1984375" y="5233987"/>
            <a:ext cx="1084262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</a:pPr>
            <a:r>
              <a:rPr lang="en-US" sz="30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1976</a:t>
            </a:r>
            <a:endParaRPr/>
          </a:p>
        </p:txBody>
      </p:sp>
      <p:sp>
        <p:nvSpPr>
          <p:cNvPr id="8804" name="Google Shape;8804;p145"/>
          <p:cNvSpPr txBox="1"/>
          <p:nvPr/>
        </p:nvSpPr>
        <p:spPr>
          <a:xfrm>
            <a:off x="3478212" y="1096962"/>
            <a:ext cx="1093787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</a:pPr>
            <a:r>
              <a:rPr lang="en-US" sz="30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1983</a:t>
            </a:r>
            <a:endParaRPr/>
          </a:p>
        </p:txBody>
      </p:sp>
      <p:sp>
        <p:nvSpPr>
          <p:cNvPr id="8805" name="Google Shape;8805;p145"/>
          <p:cNvSpPr txBox="1"/>
          <p:nvPr/>
        </p:nvSpPr>
        <p:spPr>
          <a:xfrm>
            <a:off x="4886325" y="5233987"/>
            <a:ext cx="1084262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</a:pPr>
            <a:r>
              <a:rPr lang="en-US" sz="30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1995</a:t>
            </a:r>
            <a:endParaRPr/>
          </a:p>
        </p:txBody>
      </p:sp>
      <p:sp>
        <p:nvSpPr>
          <p:cNvPr id="8806" name="Google Shape;8806;p145"/>
          <p:cNvSpPr txBox="1"/>
          <p:nvPr/>
        </p:nvSpPr>
        <p:spPr>
          <a:xfrm>
            <a:off x="6389687" y="1096962"/>
            <a:ext cx="1131887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</a:pPr>
            <a:r>
              <a:rPr lang="en-US" sz="30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2001</a:t>
            </a:r>
            <a:endParaRPr/>
          </a:p>
        </p:txBody>
      </p:sp>
      <p:sp>
        <p:nvSpPr>
          <p:cNvPr id="8807" name="Google Shape;8807;p145"/>
          <p:cNvSpPr txBox="1"/>
          <p:nvPr/>
        </p:nvSpPr>
        <p:spPr>
          <a:xfrm>
            <a:off x="7816850" y="5233987"/>
            <a:ext cx="1103312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</a:pPr>
            <a:r>
              <a:rPr lang="en-US" sz="30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2013</a:t>
            </a:r>
            <a:endParaRPr/>
          </a:p>
        </p:txBody>
      </p:sp>
      <p:sp>
        <p:nvSpPr>
          <p:cNvPr id="8808" name="Google Shape;8808;p145"/>
          <p:cNvSpPr txBox="1"/>
          <p:nvPr/>
        </p:nvSpPr>
        <p:spPr>
          <a:xfrm>
            <a:off x="10688637" y="5233987"/>
            <a:ext cx="1179512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</a:pPr>
            <a:r>
              <a:rPr lang="en-US" sz="30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2025</a:t>
            </a:r>
            <a:endParaRPr/>
          </a:p>
        </p:txBody>
      </p:sp>
      <p:sp>
        <p:nvSpPr>
          <p:cNvPr id="8809" name="Google Shape;8809;p145"/>
          <p:cNvSpPr txBox="1"/>
          <p:nvPr/>
        </p:nvSpPr>
        <p:spPr>
          <a:xfrm>
            <a:off x="9337675" y="1096962"/>
            <a:ext cx="1122362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</a:pPr>
            <a:r>
              <a:rPr lang="en-US" sz="30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2018</a:t>
            </a:r>
            <a:endParaRPr/>
          </a:p>
        </p:txBody>
      </p:sp>
      <p:sp>
        <p:nvSpPr>
          <p:cNvPr id="8810" name="Google Shape;8810;p145"/>
          <p:cNvSpPr txBox="1"/>
          <p:nvPr/>
        </p:nvSpPr>
        <p:spPr>
          <a:xfrm>
            <a:off x="1755775" y="885825"/>
            <a:ext cx="12446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8811" name="Google Shape;8811;p145"/>
          <p:cNvSpPr txBox="1"/>
          <p:nvPr/>
        </p:nvSpPr>
        <p:spPr>
          <a:xfrm>
            <a:off x="4706937" y="889000"/>
            <a:ext cx="1244600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8812" name="Google Shape;8812;p145"/>
          <p:cNvSpPr txBox="1"/>
          <p:nvPr/>
        </p:nvSpPr>
        <p:spPr>
          <a:xfrm>
            <a:off x="7658100" y="889000"/>
            <a:ext cx="1244600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8813" name="Google Shape;8813;p145"/>
          <p:cNvSpPr txBox="1"/>
          <p:nvPr/>
        </p:nvSpPr>
        <p:spPr>
          <a:xfrm>
            <a:off x="10460037" y="922337"/>
            <a:ext cx="12446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8814" name="Google Shape;8814;p145"/>
          <p:cNvSpPr txBox="1"/>
          <p:nvPr/>
        </p:nvSpPr>
        <p:spPr>
          <a:xfrm>
            <a:off x="355600" y="5040312"/>
            <a:ext cx="1244600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8815" name="Google Shape;8815;p145"/>
          <p:cNvSpPr txBox="1"/>
          <p:nvPr/>
        </p:nvSpPr>
        <p:spPr>
          <a:xfrm>
            <a:off x="3306762" y="5045075"/>
            <a:ext cx="12446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8816" name="Google Shape;8816;p145"/>
          <p:cNvSpPr txBox="1"/>
          <p:nvPr/>
        </p:nvSpPr>
        <p:spPr>
          <a:xfrm>
            <a:off x="6257925" y="5045075"/>
            <a:ext cx="12446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8817" name="Google Shape;8817;p145"/>
          <p:cNvSpPr txBox="1"/>
          <p:nvPr/>
        </p:nvSpPr>
        <p:spPr>
          <a:xfrm>
            <a:off x="9059862" y="5076825"/>
            <a:ext cx="1244600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2" name="Google Shape;8822;p146"/>
          <p:cNvSpPr/>
          <p:nvPr/>
        </p:nvSpPr>
        <p:spPr>
          <a:xfrm>
            <a:off x="6350" y="1587"/>
            <a:ext cx="12176125" cy="685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23" name="Google Shape;8823;p146"/>
          <p:cNvSpPr txBox="1"/>
          <p:nvPr/>
        </p:nvSpPr>
        <p:spPr>
          <a:xfrm>
            <a:off x="6350" y="1587"/>
            <a:ext cx="12166600" cy="6856412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24" name="Google Shape;8824;p146"/>
          <p:cNvSpPr/>
          <p:nvPr/>
        </p:nvSpPr>
        <p:spPr>
          <a:xfrm>
            <a:off x="1944687" y="3021012"/>
            <a:ext cx="1436687" cy="836612"/>
          </a:xfrm>
          <a:custGeom>
            <a:avLst/>
            <a:gdLst/>
            <a:ahLst/>
            <a:cxnLst/>
            <a:rect l="l" t="t" r="r" b="b"/>
            <a:pathLst>
              <a:path w="151" h="88" extrusionOk="0">
                <a:moveTo>
                  <a:pt x="0" y="0"/>
                </a:moveTo>
                <a:cubicBezTo>
                  <a:pt x="44" y="44"/>
                  <a:pt x="107" y="44"/>
                  <a:pt x="151" y="0"/>
                </a:cubicBezTo>
                <a:cubicBezTo>
                  <a:pt x="151" y="88"/>
                  <a:pt x="151" y="88"/>
                  <a:pt x="151" y="88"/>
                </a:cubicBezTo>
                <a:cubicBezTo>
                  <a:pt x="107" y="44"/>
                  <a:pt x="44" y="44"/>
                  <a:pt x="0" y="88"/>
                </a:cubicBezTo>
                <a:lnTo>
                  <a:pt x="0" y="0"/>
                </a:lnTo>
                <a:close/>
              </a:path>
            </a:pathLst>
          </a:cu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25" name="Google Shape;8825;p146"/>
          <p:cNvSpPr/>
          <p:nvPr/>
        </p:nvSpPr>
        <p:spPr>
          <a:xfrm>
            <a:off x="4225925" y="3021012"/>
            <a:ext cx="1446212" cy="836612"/>
          </a:xfrm>
          <a:custGeom>
            <a:avLst/>
            <a:gdLst/>
            <a:ahLst/>
            <a:cxnLst/>
            <a:rect l="l" t="t" r="r" b="b"/>
            <a:pathLst>
              <a:path w="152" h="88" extrusionOk="0">
                <a:moveTo>
                  <a:pt x="0" y="0"/>
                </a:moveTo>
                <a:cubicBezTo>
                  <a:pt x="44" y="44"/>
                  <a:pt x="107" y="44"/>
                  <a:pt x="152" y="0"/>
                </a:cubicBezTo>
                <a:cubicBezTo>
                  <a:pt x="152" y="88"/>
                  <a:pt x="152" y="88"/>
                  <a:pt x="152" y="88"/>
                </a:cubicBezTo>
                <a:cubicBezTo>
                  <a:pt x="107" y="44"/>
                  <a:pt x="44" y="44"/>
                  <a:pt x="0" y="88"/>
                </a:cubicBezTo>
                <a:lnTo>
                  <a:pt x="0" y="0"/>
                </a:lnTo>
                <a:close/>
              </a:path>
            </a:pathLst>
          </a:cu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26" name="Google Shape;8826;p146"/>
          <p:cNvSpPr/>
          <p:nvPr/>
        </p:nvSpPr>
        <p:spPr>
          <a:xfrm>
            <a:off x="6507162" y="3021012"/>
            <a:ext cx="1444625" cy="836612"/>
          </a:xfrm>
          <a:custGeom>
            <a:avLst/>
            <a:gdLst/>
            <a:ahLst/>
            <a:cxnLst/>
            <a:rect l="l" t="t" r="r" b="b"/>
            <a:pathLst>
              <a:path w="152" h="88" extrusionOk="0">
                <a:moveTo>
                  <a:pt x="0" y="0"/>
                </a:moveTo>
                <a:cubicBezTo>
                  <a:pt x="45" y="44"/>
                  <a:pt x="108" y="44"/>
                  <a:pt x="152" y="0"/>
                </a:cubicBezTo>
                <a:cubicBezTo>
                  <a:pt x="152" y="88"/>
                  <a:pt x="152" y="88"/>
                  <a:pt x="152" y="88"/>
                </a:cubicBezTo>
                <a:cubicBezTo>
                  <a:pt x="108" y="44"/>
                  <a:pt x="45" y="44"/>
                  <a:pt x="0" y="88"/>
                </a:cubicBezTo>
                <a:lnTo>
                  <a:pt x="0" y="0"/>
                </a:lnTo>
                <a:close/>
              </a:path>
            </a:pathLst>
          </a:cu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27" name="Google Shape;8827;p146"/>
          <p:cNvSpPr/>
          <p:nvPr/>
        </p:nvSpPr>
        <p:spPr>
          <a:xfrm>
            <a:off x="919162" y="2840037"/>
            <a:ext cx="1196975" cy="1198562"/>
          </a:xfrm>
          <a:prstGeom prst="ellipse">
            <a:avLst/>
          </a:pr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28" name="Google Shape;8828;p146"/>
          <p:cNvSpPr/>
          <p:nvPr/>
        </p:nvSpPr>
        <p:spPr>
          <a:xfrm>
            <a:off x="3209925" y="2840037"/>
            <a:ext cx="1187450" cy="1198562"/>
          </a:xfrm>
          <a:prstGeom prst="ellipse">
            <a:avLst/>
          </a:pr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29" name="Google Shape;8829;p146"/>
          <p:cNvSpPr/>
          <p:nvPr/>
        </p:nvSpPr>
        <p:spPr>
          <a:xfrm>
            <a:off x="5491162" y="2840037"/>
            <a:ext cx="1196975" cy="1198562"/>
          </a:xfrm>
          <a:prstGeom prst="ellipse">
            <a:avLst/>
          </a:prstGeom>
          <a:solidFill>
            <a:srgbClr val="E9F0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30" name="Google Shape;8830;p146"/>
          <p:cNvSpPr/>
          <p:nvPr/>
        </p:nvSpPr>
        <p:spPr>
          <a:xfrm>
            <a:off x="8797925" y="3021012"/>
            <a:ext cx="1435100" cy="836612"/>
          </a:xfrm>
          <a:custGeom>
            <a:avLst/>
            <a:gdLst/>
            <a:ahLst/>
            <a:cxnLst/>
            <a:rect l="l" t="t" r="r" b="b"/>
            <a:pathLst>
              <a:path w="151" h="88" extrusionOk="0">
                <a:moveTo>
                  <a:pt x="0" y="0"/>
                </a:moveTo>
                <a:cubicBezTo>
                  <a:pt x="44" y="44"/>
                  <a:pt x="107" y="44"/>
                  <a:pt x="151" y="0"/>
                </a:cubicBezTo>
                <a:cubicBezTo>
                  <a:pt x="151" y="88"/>
                  <a:pt x="151" y="88"/>
                  <a:pt x="151" y="88"/>
                </a:cubicBezTo>
                <a:cubicBezTo>
                  <a:pt x="107" y="44"/>
                  <a:pt x="44" y="44"/>
                  <a:pt x="0" y="88"/>
                </a:cubicBezTo>
                <a:lnTo>
                  <a:pt x="0" y="0"/>
                </a:lnTo>
                <a:close/>
              </a:path>
            </a:pathLst>
          </a:cu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31" name="Google Shape;8831;p146"/>
          <p:cNvSpPr/>
          <p:nvPr/>
        </p:nvSpPr>
        <p:spPr>
          <a:xfrm>
            <a:off x="10063162" y="2840037"/>
            <a:ext cx="1196975" cy="1198562"/>
          </a:xfrm>
          <a:prstGeom prst="ellipse">
            <a:avLst/>
          </a:pr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32" name="Google Shape;8832;p146"/>
          <p:cNvSpPr/>
          <p:nvPr/>
        </p:nvSpPr>
        <p:spPr>
          <a:xfrm>
            <a:off x="7781925" y="2840037"/>
            <a:ext cx="1187450" cy="1198562"/>
          </a:xfrm>
          <a:prstGeom prst="ellipse">
            <a:avLst/>
          </a:pr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33" name="Google Shape;8833;p146"/>
          <p:cNvSpPr txBox="1"/>
          <p:nvPr/>
        </p:nvSpPr>
        <p:spPr>
          <a:xfrm>
            <a:off x="1128712" y="3230562"/>
            <a:ext cx="960437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Montserrat"/>
              <a:buNone/>
            </a:pPr>
            <a:r>
              <a:rPr lang="en-US" sz="27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1954</a:t>
            </a:r>
            <a:endParaRPr/>
          </a:p>
        </p:txBody>
      </p:sp>
      <p:sp>
        <p:nvSpPr>
          <p:cNvPr id="8834" name="Google Shape;8834;p146"/>
          <p:cNvSpPr txBox="1"/>
          <p:nvPr/>
        </p:nvSpPr>
        <p:spPr>
          <a:xfrm>
            <a:off x="3409950" y="3230562"/>
            <a:ext cx="969962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Montserrat"/>
              <a:buNone/>
            </a:pPr>
            <a:r>
              <a:rPr lang="en-US" sz="27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1976</a:t>
            </a:r>
            <a:endParaRPr/>
          </a:p>
        </p:txBody>
      </p:sp>
      <p:sp>
        <p:nvSpPr>
          <p:cNvPr id="8835" name="Google Shape;8835;p146"/>
          <p:cNvSpPr txBox="1"/>
          <p:nvPr/>
        </p:nvSpPr>
        <p:spPr>
          <a:xfrm>
            <a:off x="5699125" y="3230562"/>
            <a:ext cx="969962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67"/>
              </a:buClr>
              <a:buSzPts val="2700"/>
              <a:buFont typeface="Montserrat"/>
              <a:buNone/>
            </a:pPr>
            <a:r>
              <a:rPr lang="en-US" sz="2700" b="1" i="0" u="none">
                <a:solidFill>
                  <a:srgbClr val="525067"/>
                </a:solidFill>
                <a:latin typeface="Montserrat"/>
                <a:ea typeface="Montserrat"/>
                <a:cs typeface="Montserrat"/>
                <a:sym typeface="Montserrat"/>
              </a:rPr>
              <a:t>1993</a:t>
            </a:r>
            <a:endParaRPr/>
          </a:p>
        </p:txBody>
      </p:sp>
      <p:sp>
        <p:nvSpPr>
          <p:cNvPr id="8836" name="Google Shape;8836;p146"/>
          <p:cNvSpPr txBox="1"/>
          <p:nvPr/>
        </p:nvSpPr>
        <p:spPr>
          <a:xfrm>
            <a:off x="7970837" y="3230562"/>
            <a:ext cx="998537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Montserrat"/>
              <a:buNone/>
            </a:pPr>
            <a:r>
              <a:rPr lang="en-US" sz="27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2018</a:t>
            </a:r>
            <a:endParaRPr/>
          </a:p>
        </p:txBody>
      </p:sp>
      <p:sp>
        <p:nvSpPr>
          <p:cNvPr id="8837" name="Google Shape;8837;p146"/>
          <p:cNvSpPr txBox="1"/>
          <p:nvPr/>
        </p:nvSpPr>
        <p:spPr>
          <a:xfrm>
            <a:off x="10223500" y="3230562"/>
            <a:ext cx="1055687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Montserrat"/>
              <a:buNone/>
            </a:pPr>
            <a:r>
              <a:rPr lang="en-US" sz="27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2032</a:t>
            </a:r>
            <a:endParaRPr/>
          </a:p>
        </p:txBody>
      </p:sp>
      <p:sp>
        <p:nvSpPr>
          <p:cNvPr id="8838" name="Google Shape;8838;p146"/>
          <p:cNvSpPr/>
          <p:nvPr/>
        </p:nvSpPr>
        <p:spPr>
          <a:xfrm>
            <a:off x="1184275" y="877887"/>
            <a:ext cx="676275" cy="809625"/>
          </a:xfrm>
          <a:custGeom>
            <a:avLst/>
            <a:gdLst/>
            <a:ahLst/>
            <a:cxnLst/>
            <a:rect l="l" t="t" r="r" b="b"/>
            <a:pathLst>
              <a:path w="71" h="85" extrusionOk="0">
                <a:moveTo>
                  <a:pt x="47" y="82"/>
                </a:moveTo>
                <a:cubicBezTo>
                  <a:pt x="47" y="84"/>
                  <a:pt x="46" y="85"/>
                  <a:pt x="44" y="85"/>
                </a:cubicBezTo>
                <a:cubicBezTo>
                  <a:pt x="27" y="85"/>
                  <a:pt x="27" y="85"/>
                  <a:pt x="27" y="85"/>
                </a:cubicBezTo>
                <a:cubicBezTo>
                  <a:pt x="25" y="85"/>
                  <a:pt x="24" y="84"/>
                  <a:pt x="24" y="82"/>
                </a:cubicBezTo>
                <a:cubicBezTo>
                  <a:pt x="24" y="82"/>
                  <a:pt x="24" y="82"/>
                  <a:pt x="24" y="82"/>
                </a:cubicBezTo>
                <a:cubicBezTo>
                  <a:pt x="24" y="80"/>
                  <a:pt x="25" y="79"/>
                  <a:pt x="27" y="79"/>
                </a:cubicBezTo>
                <a:cubicBezTo>
                  <a:pt x="44" y="79"/>
                  <a:pt x="44" y="79"/>
                  <a:pt x="44" y="79"/>
                </a:cubicBezTo>
                <a:cubicBezTo>
                  <a:pt x="46" y="79"/>
                  <a:pt x="47" y="80"/>
                  <a:pt x="47" y="82"/>
                </a:cubicBezTo>
                <a:close/>
                <a:moveTo>
                  <a:pt x="47" y="74"/>
                </a:moveTo>
                <a:cubicBezTo>
                  <a:pt x="47" y="73"/>
                  <a:pt x="46" y="71"/>
                  <a:pt x="44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25" y="71"/>
                  <a:pt x="24" y="73"/>
                  <a:pt x="24" y="74"/>
                </a:cubicBezTo>
                <a:cubicBezTo>
                  <a:pt x="24" y="74"/>
                  <a:pt x="24" y="74"/>
                  <a:pt x="24" y="74"/>
                </a:cubicBezTo>
                <a:cubicBezTo>
                  <a:pt x="24" y="76"/>
                  <a:pt x="25" y="77"/>
                  <a:pt x="27" y="77"/>
                </a:cubicBezTo>
                <a:cubicBezTo>
                  <a:pt x="44" y="77"/>
                  <a:pt x="44" y="77"/>
                  <a:pt x="44" y="77"/>
                </a:cubicBezTo>
                <a:cubicBezTo>
                  <a:pt x="46" y="77"/>
                  <a:pt x="47" y="76"/>
                  <a:pt x="47" y="74"/>
                </a:cubicBezTo>
                <a:close/>
                <a:moveTo>
                  <a:pt x="38" y="42"/>
                </a:moveTo>
                <a:cubicBezTo>
                  <a:pt x="35" y="42"/>
                  <a:pt x="35" y="42"/>
                  <a:pt x="35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70"/>
                  <a:pt x="33" y="70"/>
                  <a:pt x="33" y="70"/>
                </a:cubicBezTo>
                <a:cubicBezTo>
                  <a:pt x="34" y="70"/>
                  <a:pt x="35" y="70"/>
                  <a:pt x="35" y="70"/>
                </a:cubicBezTo>
                <a:cubicBezTo>
                  <a:pt x="35" y="70"/>
                  <a:pt x="35" y="70"/>
                  <a:pt x="35" y="70"/>
                </a:cubicBezTo>
                <a:cubicBezTo>
                  <a:pt x="35" y="70"/>
                  <a:pt x="36" y="70"/>
                  <a:pt x="36" y="70"/>
                </a:cubicBezTo>
                <a:cubicBezTo>
                  <a:pt x="36" y="70"/>
                  <a:pt x="36" y="70"/>
                  <a:pt x="36" y="70"/>
                </a:cubicBezTo>
                <a:cubicBezTo>
                  <a:pt x="36" y="70"/>
                  <a:pt x="36" y="70"/>
                  <a:pt x="36" y="70"/>
                </a:cubicBezTo>
                <a:cubicBezTo>
                  <a:pt x="37" y="70"/>
                  <a:pt x="37" y="70"/>
                  <a:pt x="38" y="70"/>
                </a:cubicBezTo>
                <a:lnTo>
                  <a:pt x="38" y="42"/>
                </a:lnTo>
                <a:close/>
                <a:moveTo>
                  <a:pt x="26" y="31"/>
                </a:moveTo>
                <a:cubicBezTo>
                  <a:pt x="23" y="31"/>
                  <a:pt x="22" y="33"/>
                  <a:pt x="22" y="35"/>
                </a:cubicBezTo>
                <a:cubicBezTo>
                  <a:pt x="22" y="37"/>
                  <a:pt x="23" y="39"/>
                  <a:pt x="26" y="39"/>
                </a:cubicBezTo>
                <a:cubicBezTo>
                  <a:pt x="30" y="39"/>
                  <a:pt x="30" y="39"/>
                  <a:pt x="30" y="39"/>
                </a:cubicBezTo>
                <a:cubicBezTo>
                  <a:pt x="30" y="35"/>
                  <a:pt x="30" y="35"/>
                  <a:pt x="30" y="35"/>
                </a:cubicBezTo>
                <a:cubicBezTo>
                  <a:pt x="30" y="33"/>
                  <a:pt x="28" y="31"/>
                  <a:pt x="26" y="31"/>
                </a:cubicBezTo>
                <a:close/>
                <a:moveTo>
                  <a:pt x="50" y="35"/>
                </a:moveTo>
                <a:cubicBezTo>
                  <a:pt x="50" y="33"/>
                  <a:pt x="48" y="31"/>
                  <a:pt x="45" y="31"/>
                </a:cubicBezTo>
                <a:cubicBezTo>
                  <a:pt x="43" y="31"/>
                  <a:pt x="41" y="33"/>
                  <a:pt x="41" y="35"/>
                </a:cubicBezTo>
                <a:cubicBezTo>
                  <a:pt x="41" y="39"/>
                  <a:pt x="41" y="39"/>
                  <a:pt x="41" y="39"/>
                </a:cubicBezTo>
                <a:cubicBezTo>
                  <a:pt x="45" y="39"/>
                  <a:pt x="45" y="39"/>
                  <a:pt x="45" y="39"/>
                </a:cubicBezTo>
                <a:cubicBezTo>
                  <a:pt x="48" y="39"/>
                  <a:pt x="50" y="37"/>
                  <a:pt x="50" y="35"/>
                </a:cubicBezTo>
                <a:close/>
                <a:moveTo>
                  <a:pt x="59" y="27"/>
                </a:moveTo>
                <a:cubicBezTo>
                  <a:pt x="57" y="20"/>
                  <a:pt x="48" y="12"/>
                  <a:pt x="36" y="12"/>
                </a:cubicBezTo>
                <a:cubicBezTo>
                  <a:pt x="23" y="12"/>
                  <a:pt x="14" y="20"/>
                  <a:pt x="12" y="27"/>
                </a:cubicBezTo>
                <a:cubicBezTo>
                  <a:pt x="11" y="33"/>
                  <a:pt x="12" y="39"/>
                  <a:pt x="15" y="44"/>
                </a:cubicBezTo>
                <a:cubicBezTo>
                  <a:pt x="17" y="49"/>
                  <a:pt x="20" y="53"/>
                  <a:pt x="22" y="57"/>
                </a:cubicBezTo>
                <a:cubicBezTo>
                  <a:pt x="23" y="60"/>
                  <a:pt x="24" y="64"/>
                  <a:pt x="24" y="67"/>
                </a:cubicBezTo>
                <a:cubicBezTo>
                  <a:pt x="25" y="69"/>
                  <a:pt x="26" y="70"/>
                  <a:pt x="28" y="70"/>
                </a:cubicBezTo>
                <a:cubicBezTo>
                  <a:pt x="29" y="70"/>
                  <a:pt x="29" y="70"/>
                  <a:pt x="30" y="70"/>
                </a:cubicBezTo>
                <a:cubicBezTo>
                  <a:pt x="30" y="42"/>
                  <a:pt x="30" y="42"/>
                  <a:pt x="30" y="42"/>
                </a:cubicBezTo>
                <a:cubicBezTo>
                  <a:pt x="26" y="42"/>
                  <a:pt x="26" y="42"/>
                  <a:pt x="26" y="42"/>
                </a:cubicBezTo>
                <a:cubicBezTo>
                  <a:pt x="24" y="42"/>
                  <a:pt x="22" y="41"/>
                  <a:pt x="21" y="40"/>
                </a:cubicBezTo>
                <a:cubicBezTo>
                  <a:pt x="19" y="39"/>
                  <a:pt x="19" y="37"/>
                  <a:pt x="19" y="35"/>
                </a:cubicBezTo>
                <a:cubicBezTo>
                  <a:pt x="19" y="33"/>
                  <a:pt x="19" y="31"/>
                  <a:pt x="21" y="30"/>
                </a:cubicBezTo>
                <a:cubicBezTo>
                  <a:pt x="22" y="29"/>
                  <a:pt x="24" y="28"/>
                  <a:pt x="26" y="28"/>
                </a:cubicBezTo>
                <a:cubicBezTo>
                  <a:pt x="30" y="28"/>
                  <a:pt x="33" y="31"/>
                  <a:pt x="33" y="35"/>
                </a:cubicBezTo>
                <a:cubicBezTo>
                  <a:pt x="33" y="35"/>
                  <a:pt x="33" y="35"/>
                  <a:pt x="33" y="35"/>
                </a:cubicBezTo>
                <a:cubicBezTo>
                  <a:pt x="33" y="39"/>
                  <a:pt x="33" y="39"/>
                  <a:pt x="33" y="39"/>
                </a:cubicBezTo>
                <a:cubicBezTo>
                  <a:pt x="35" y="39"/>
                  <a:pt x="35" y="39"/>
                  <a:pt x="35" y="39"/>
                </a:cubicBezTo>
                <a:cubicBezTo>
                  <a:pt x="38" y="39"/>
                  <a:pt x="38" y="39"/>
                  <a:pt x="38" y="39"/>
                </a:cubicBezTo>
                <a:cubicBezTo>
                  <a:pt x="38" y="35"/>
                  <a:pt x="38" y="35"/>
                  <a:pt x="38" y="35"/>
                </a:cubicBezTo>
                <a:cubicBezTo>
                  <a:pt x="38" y="35"/>
                  <a:pt x="38" y="35"/>
                  <a:pt x="38" y="35"/>
                </a:cubicBezTo>
                <a:cubicBezTo>
                  <a:pt x="38" y="33"/>
                  <a:pt x="39" y="31"/>
                  <a:pt x="40" y="30"/>
                </a:cubicBezTo>
                <a:cubicBezTo>
                  <a:pt x="42" y="29"/>
                  <a:pt x="43" y="28"/>
                  <a:pt x="45" y="28"/>
                </a:cubicBezTo>
                <a:cubicBezTo>
                  <a:pt x="47" y="28"/>
                  <a:pt x="49" y="29"/>
                  <a:pt x="50" y="30"/>
                </a:cubicBezTo>
                <a:cubicBezTo>
                  <a:pt x="52" y="31"/>
                  <a:pt x="52" y="33"/>
                  <a:pt x="52" y="35"/>
                </a:cubicBezTo>
                <a:cubicBezTo>
                  <a:pt x="52" y="37"/>
                  <a:pt x="52" y="39"/>
                  <a:pt x="50" y="40"/>
                </a:cubicBezTo>
                <a:cubicBezTo>
                  <a:pt x="49" y="41"/>
                  <a:pt x="47" y="42"/>
                  <a:pt x="45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1" y="70"/>
                  <a:pt x="41" y="70"/>
                  <a:pt x="41" y="70"/>
                </a:cubicBezTo>
                <a:cubicBezTo>
                  <a:pt x="42" y="70"/>
                  <a:pt x="42" y="70"/>
                  <a:pt x="43" y="70"/>
                </a:cubicBezTo>
                <a:cubicBezTo>
                  <a:pt x="46" y="70"/>
                  <a:pt x="46" y="69"/>
                  <a:pt x="47" y="67"/>
                </a:cubicBezTo>
                <a:cubicBezTo>
                  <a:pt x="48" y="64"/>
                  <a:pt x="48" y="60"/>
                  <a:pt x="49" y="57"/>
                </a:cubicBezTo>
                <a:cubicBezTo>
                  <a:pt x="51" y="53"/>
                  <a:pt x="54" y="49"/>
                  <a:pt x="56" y="44"/>
                </a:cubicBezTo>
                <a:cubicBezTo>
                  <a:pt x="59" y="39"/>
                  <a:pt x="60" y="33"/>
                  <a:pt x="59" y="27"/>
                </a:cubicBezTo>
                <a:close/>
                <a:moveTo>
                  <a:pt x="38" y="3"/>
                </a:moveTo>
                <a:cubicBezTo>
                  <a:pt x="38" y="2"/>
                  <a:pt x="37" y="0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4" y="0"/>
                  <a:pt x="33" y="2"/>
                  <a:pt x="33" y="3"/>
                </a:cubicBezTo>
                <a:cubicBezTo>
                  <a:pt x="33" y="8"/>
                  <a:pt x="33" y="8"/>
                  <a:pt x="33" y="8"/>
                </a:cubicBezTo>
                <a:cubicBezTo>
                  <a:pt x="33" y="9"/>
                  <a:pt x="34" y="10"/>
                  <a:pt x="36" y="10"/>
                </a:cubicBezTo>
                <a:cubicBezTo>
                  <a:pt x="36" y="10"/>
                  <a:pt x="36" y="10"/>
                  <a:pt x="36" y="10"/>
                </a:cubicBezTo>
                <a:cubicBezTo>
                  <a:pt x="37" y="10"/>
                  <a:pt x="38" y="9"/>
                  <a:pt x="38" y="8"/>
                </a:cubicBezTo>
                <a:lnTo>
                  <a:pt x="38" y="3"/>
                </a:lnTo>
                <a:close/>
                <a:moveTo>
                  <a:pt x="52" y="7"/>
                </a:moveTo>
                <a:cubicBezTo>
                  <a:pt x="53" y="6"/>
                  <a:pt x="53" y="4"/>
                  <a:pt x="51" y="4"/>
                </a:cubicBezTo>
                <a:cubicBezTo>
                  <a:pt x="51" y="4"/>
                  <a:pt x="51" y="4"/>
                  <a:pt x="51" y="4"/>
                </a:cubicBezTo>
                <a:cubicBezTo>
                  <a:pt x="50" y="3"/>
                  <a:pt x="49" y="4"/>
                  <a:pt x="48" y="5"/>
                </a:cubicBezTo>
                <a:cubicBezTo>
                  <a:pt x="46" y="9"/>
                  <a:pt x="46" y="9"/>
                  <a:pt x="46" y="9"/>
                </a:cubicBezTo>
                <a:cubicBezTo>
                  <a:pt x="45" y="10"/>
                  <a:pt x="45" y="12"/>
                  <a:pt x="47" y="12"/>
                </a:cubicBezTo>
                <a:cubicBezTo>
                  <a:pt x="47" y="12"/>
                  <a:pt x="47" y="12"/>
                  <a:pt x="47" y="12"/>
                </a:cubicBezTo>
                <a:cubicBezTo>
                  <a:pt x="48" y="13"/>
                  <a:pt x="49" y="13"/>
                  <a:pt x="50" y="11"/>
                </a:cubicBezTo>
                <a:lnTo>
                  <a:pt x="52" y="7"/>
                </a:lnTo>
                <a:close/>
                <a:moveTo>
                  <a:pt x="63" y="16"/>
                </a:moveTo>
                <a:cubicBezTo>
                  <a:pt x="64" y="15"/>
                  <a:pt x="64" y="13"/>
                  <a:pt x="63" y="12"/>
                </a:cubicBezTo>
                <a:cubicBezTo>
                  <a:pt x="63" y="12"/>
                  <a:pt x="63" y="12"/>
                  <a:pt x="63" y="12"/>
                </a:cubicBezTo>
                <a:cubicBezTo>
                  <a:pt x="62" y="11"/>
                  <a:pt x="61" y="11"/>
                  <a:pt x="60" y="12"/>
                </a:cubicBezTo>
                <a:cubicBezTo>
                  <a:pt x="56" y="15"/>
                  <a:pt x="56" y="15"/>
                  <a:pt x="56" y="15"/>
                </a:cubicBezTo>
                <a:cubicBezTo>
                  <a:pt x="55" y="16"/>
                  <a:pt x="55" y="17"/>
                  <a:pt x="56" y="18"/>
                </a:cubicBezTo>
                <a:cubicBezTo>
                  <a:pt x="56" y="18"/>
                  <a:pt x="56" y="18"/>
                  <a:pt x="56" y="18"/>
                </a:cubicBezTo>
                <a:cubicBezTo>
                  <a:pt x="57" y="20"/>
                  <a:pt x="58" y="20"/>
                  <a:pt x="59" y="19"/>
                </a:cubicBezTo>
                <a:lnTo>
                  <a:pt x="63" y="16"/>
                </a:lnTo>
                <a:close/>
                <a:moveTo>
                  <a:pt x="68" y="28"/>
                </a:moveTo>
                <a:cubicBezTo>
                  <a:pt x="70" y="28"/>
                  <a:pt x="71" y="27"/>
                  <a:pt x="71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0" y="24"/>
                  <a:pt x="69" y="23"/>
                  <a:pt x="68" y="23"/>
                </a:cubicBezTo>
                <a:cubicBezTo>
                  <a:pt x="63" y="24"/>
                  <a:pt x="63" y="24"/>
                  <a:pt x="63" y="24"/>
                </a:cubicBezTo>
                <a:cubicBezTo>
                  <a:pt x="61" y="24"/>
                  <a:pt x="61" y="26"/>
                  <a:pt x="61" y="27"/>
                </a:cubicBezTo>
                <a:cubicBezTo>
                  <a:pt x="61" y="27"/>
                  <a:pt x="61" y="27"/>
                  <a:pt x="61" y="27"/>
                </a:cubicBezTo>
                <a:cubicBezTo>
                  <a:pt x="61" y="28"/>
                  <a:pt x="62" y="29"/>
                  <a:pt x="64" y="29"/>
                </a:cubicBezTo>
                <a:lnTo>
                  <a:pt x="68" y="28"/>
                </a:lnTo>
                <a:close/>
                <a:moveTo>
                  <a:pt x="67" y="42"/>
                </a:moveTo>
                <a:cubicBezTo>
                  <a:pt x="69" y="42"/>
                  <a:pt x="70" y="41"/>
                  <a:pt x="70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71" y="39"/>
                  <a:pt x="70" y="37"/>
                  <a:pt x="68" y="37"/>
                </a:cubicBezTo>
                <a:cubicBezTo>
                  <a:pt x="64" y="36"/>
                  <a:pt x="64" y="36"/>
                  <a:pt x="64" y="36"/>
                </a:cubicBezTo>
                <a:cubicBezTo>
                  <a:pt x="62" y="36"/>
                  <a:pt x="61" y="37"/>
                  <a:pt x="61" y="38"/>
                </a:cubicBezTo>
                <a:cubicBezTo>
                  <a:pt x="61" y="38"/>
                  <a:pt x="61" y="38"/>
                  <a:pt x="61" y="38"/>
                </a:cubicBezTo>
                <a:cubicBezTo>
                  <a:pt x="60" y="39"/>
                  <a:pt x="61" y="41"/>
                  <a:pt x="63" y="41"/>
                </a:cubicBezTo>
                <a:lnTo>
                  <a:pt x="67" y="42"/>
                </a:lnTo>
                <a:close/>
                <a:moveTo>
                  <a:pt x="21" y="11"/>
                </a:moveTo>
                <a:cubicBezTo>
                  <a:pt x="21" y="13"/>
                  <a:pt x="23" y="13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5" y="12"/>
                  <a:pt x="26" y="10"/>
                  <a:pt x="25" y="9"/>
                </a:cubicBezTo>
                <a:cubicBezTo>
                  <a:pt x="23" y="5"/>
                  <a:pt x="23" y="5"/>
                  <a:pt x="23" y="5"/>
                </a:cubicBezTo>
                <a:cubicBezTo>
                  <a:pt x="22" y="4"/>
                  <a:pt x="21" y="3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4"/>
                  <a:pt x="18" y="6"/>
                  <a:pt x="18" y="7"/>
                </a:cubicBezTo>
                <a:lnTo>
                  <a:pt x="21" y="11"/>
                </a:lnTo>
                <a:close/>
                <a:moveTo>
                  <a:pt x="11" y="19"/>
                </a:moveTo>
                <a:cubicBezTo>
                  <a:pt x="12" y="20"/>
                  <a:pt x="14" y="20"/>
                  <a:pt x="15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6" y="17"/>
                  <a:pt x="16" y="16"/>
                  <a:pt x="15" y="15"/>
                </a:cubicBezTo>
                <a:cubicBezTo>
                  <a:pt x="11" y="12"/>
                  <a:pt x="11" y="12"/>
                  <a:pt x="11" y="12"/>
                </a:cubicBezTo>
                <a:cubicBezTo>
                  <a:pt x="10" y="11"/>
                  <a:pt x="9" y="11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7" y="13"/>
                  <a:pt x="7" y="15"/>
                  <a:pt x="8" y="16"/>
                </a:cubicBezTo>
                <a:lnTo>
                  <a:pt x="11" y="19"/>
                </a:lnTo>
                <a:close/>
                <a:moveTo>
                  <a:pt x="7" y="29"/>
                </a:moveTo>
                <a:cubicBezTo>
                  <a:pt x="8" y="29"/>
                  <a:pt x="10" y="28"/>
                  <a:pt x="10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26"/>
                  <a:pt x="9" y="24"/>
                  <a:pt x="8" y="24"/>
                </a:cubicBezTo>
                <a:cubicBezTo>
                  <a:pt x="3" y="23"/>
                  <a:pt x="3" y="23"/>
                  <a:pt x="3" y="23"/>
                </a:cubicBezTo>
                <a:cubicBezTo>
                  <a:pt x="2" y="23"/>
                  <a:pt x="0" y="24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7"/>
                  <a:pt x="1" y="28"/>
                  <a:pt x="2" y="28"/>
                </a:cubicBezTo>
                <a:lnTo>
                  <a:pt x="7" y="29"/>
                </a:lnTo>
                <a:close/>
                <a:moveTo>
                  <a:pt x="8" y="41"/>
                </a:moveTo>
                <a:cubicBezTo>
                  <a:pt x="10" y="41"/>
                  <a:pt x="10" y="39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7"/>
                  <a:pt x="8" y="36"/>
                  <a:pt x="7" y="36"/>
                </a:cubicBezTo>
                <a:cubicBezTo>
                  <a:pt x="2" y="37"/>
                  <a:pt x="2" y="37"/>
                  <a:pt x="2" y="37"/>
                </a:cubicBezTo>
                <a:cubicBezTo>
                  <a:pt x="1" y="37"/>
                  <a:pt x="0" y="39"/>
                  <a:pt x="0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1" y="41"/>
                  <a:pt x="2" y="42"/>
                  <a:pt x="3" y="42"/>
                </a:cubicBezTo>
                <a:lnTo>
                  <a:pt x="8" y="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39" name="Google Shape;8839;p146"/>
          <p:cNvSpPr/>
          <p:nvPr/>
        </p:nvSpPr>
        <p:spPr>
          <a:xfrm>
            <a:off x="3333750" y="5257800"/>
            <a:ext cx="939800" cy="628650"/>
          </a:xfrm>
          <a:custGeom>
            <a:avLst/>
            <a:gdLst/>
            <a:ahLst/>
            <a:cxnLst/>
            <a:rect l="l" t="t" r="r" b="b"/>
            <a:pathLst>
              <a:path w="99" h="66" extrusionOk="0">
                <a:moveTo>
                  <a:pt x="79" y="6"/>
                </a:moveTo>
                <a:cubicBezTo>
                  <a:pt x="88" y="29"/>
                  <a:pt x="88" y="29"/>
                  <a:pt x="88" y="29"/>
                </a:cubicBezTo>
                <a:cubicBezTo>
                  <a:pt x="77" y="34"/>
                  <a:pt x="77" y="34"/>
                  <a:pt x="77" y="34"/>
                </a:cubicBezTo>
                <a:cubicBezTo>
                  <a:pt x="71" y="29"/>
                  <a:pt x="52" y="13"/>
                  <a:pt x="51" y="13"/>
                </a:cubicBezTo>
                <a:cubicBezTo>
                  <a:pt x="49" y="13"/>
                  <a:pt x="43" y="15"/>
                  <a:pt x="43" y="15"/>
                </a:cubicBezTo>
                <a:cubicBezTo>
                  <a:pt x="43" y="15"/>
                  <a:pt x="39" y="16"/>
                  <a:pt x="36" y="16"/>
                </a:cubicBezTo>
                <a:cubicBezTo>
                  <a:pt x="35" y="16"/>
                  <a:pt x="34" y="16"/>
                  <a:pt x="33" y="15"/>
                </a:cubicBezTo>
                <a:cubicBezTo>
                  <a:pt x="32" y="15"/>
                  <a:pt x="32" y="14"/>
                  <a:pt x="32" y="14"/>
                </a:cubicBezTo>
                <a:cubicBezTo>
                  <a:pt x="32" y="12"/>
                  <a:pt x="33" y="11"/>
                  <a:pt x="34" y="11"/>
                </a:cubicBezTo>
                <a:cubicBezTo>
                  <a:pt x="39" y="8"/>
                  <a:pt x="52" y="3"/>
                  <a:pt x="53" y="3"/>
                </a:cubicBezTo>
                <a:cubicBezTo>
                  <a:pt x="53" y="3"/>
                  <a:pt x="53" y="3"/>
                  <a:pt x="54" y="3"/>
                </a:cubicBezTo>
                <a:cubicBezTo>
                  <a:pt x="57" y="3"/>
                  <a:pt x="77" y="6"/>
                  <a:pt x="79" y="6"/>
                </a:cubicBezTo>
                <a:close/>
                <a:moveTo>
                  <a:pt x="87" y="0"/>
                </a:moveTo>
                <a:cubicBezTo>
                  <a:pt x="87" y="0"/>
                  <a:pt x="87" y="0"/>
                  <a:pt x="86" y="0"/>
                </a:cubicBezTo>
                <a:cubicBezTo>
                  <a:pt x="82" y="2"/>
                  <a:pt x="82" y="2"/>
                  <a:pt x="82" y="2"/>
                </a:cubicBezTo>
                <a:cubicBezTo>
                  <a:pt x="82" y="2"/>
                  <a:pt x="81" y="2"/>
                  <a:pt x="81" y="3"/>
                </a:cubicBezTo>
                <a:cubicBezTo>
                  <a:pt x="81" y="3"/>
                  <a:pt x="81" y="4"/>
                  <a:pt x="81" y="5"/>
                </a:cubicBezTo>
                <a:cubicBezTo>
                  <a:pt x="90" y="29"/>
                  <a:pt x="90" y="29"/>
                  <a:pt x="90" y="29"/>
                </a:cubicBezTo>
                <a:cubicBezTo>
                  <a:pt x="91" y="30"/>
                  <a:pt x="93" y="31"/>
                  <a:pt x="94" y="30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29"/>
                  <a:pt x="99" y="28"/>
                  <a:pt x="99" y="27"/>
                </a:cubicBezTo>
                <a:cubicBezTo>
                  <a:pt x="99" y="27"/>
                  <a:pt x="99" y="26"/>
                  <a:pt x="99" y="25"/>
                </a:cubicBezTo>
                <a:cubicBezTo>
                  <a:pt x="90" y="1"/>
                  <a:pt x="90" y="1"/>
                  <a:pt x="90" y="1"/>
                </a:cubicBezTo>
                <a:cubicBezTo>
                  <a:pt x="89" y="0"/>
                  <a:pt x="88" y="0"/>
                  <a:pt x="87" y="0"/>
                </a:cubicBezTo>
                <a:close/>
                <a:moveTo>
                  <a:pt x="0" y="33"/>
                </a:moveTo>
                <a:cubicBezTo>
                  <a:pt x="0" y="33"/>
                  <a:pt x="1" y="34"/>
                  <a:pt x="1" y="35"/>
                </a:cubicBezTo>
                <a:cubicBezTo>
                  <a:pt x="1" y="35"/>
                  <a:pt x="2" y="35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8" y="36"/>
                  <a:pt x="9" y="35"/>
                  <a:pt x="10" y="34"/>
                </a:cubicBezTo>
                <a:cubicBezTo>
                  <a:pt x="12" y="6"/>
                  <a:pt x="12" y="6"/>
                  <a:pt x="12" y="6"/>
                </a:cubicBezTo>
                <a:cubicBezTo>
                  <a:pt x="12" y="6"/>
                  <a:pt x="11" y="5"/>
                  <a:pt x="11" y="5"/>
                </a:cubicBezTo>
                <a:cubicBezTo>
                  <a:pt x="11" y="4"/>
                  <a:pt x="10" y="4"/>
                  <a:pt x="9" y="4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3" y="4"/>
                  <a:pt x="2" y="6"/>
                </a:cubicBezTo>
                <a:lnTo>
                  <a:pt x="0" y="33"/>
                </a:lnTo>
                <a:close/>
                <a:moveTo>
                  <a:pt x="41" y="57"/>
                </a:moveTo>
                <a:cubicBezTo>
                  <a:pt x="41" y="56"/>
                  <a:pt x="40" y="55"/>
                  <a:pt x="39" y="54"/>
                </a:cubicBezTo>
                <a:cubicBezTo>
                  <a:pt x="38" y="53"/>
                  <a:pt x="36" y="53"/>
                  <a:pt x="34" y="55"/>
                </a:cubicBezTo>
                <a:cubicBezTo>
                  <a:pt x="33" y="57"/>
                  <a:pt x="33" y="57"/>
                  <a:pt x="33" y="57"/>
                </a:cubicBezTo>
                <a:cubicBezTo>
                  <a:pt x="32" y="58"/>
                  <a:pt x="32" y="58"/>
                  <a:pt x="32" y="58"/>
                </a:cubicBezTo>
                <a:cubicBezTo>
                  <a:pt x="31" y="60"/>
                  <a:pt x="31" y="60"/>
                  <a:pt x="31" y="60"/>
                </a:cubicBezTo>
                <a:cubicBezTo>
                  <a:pt x="29" y="62"/>
                  <a:pt x="31" y="64"/>
                  <a:pt x="31" y="65"/>
                </a:cubicBezTo>
                <a:cubicBezTo>
                  <a:pt x="32" y="66"/>
                  <a:pt x="33" y="66"/>
                  <a:pt x="34" y="66"/>
                </a:cubicBezTo>
                <a:cubicBezTo>
                  <a:pt x="35" y="66"/>
                  <a:pt x="36" y="65"/>
                  <a:pt x="36" y="64"/>
                </a:cubicBezTo>
                <a:cubicBezTo>
                  <a:pt x="39" y="61"/>
                  <a:pt x="39" y="61"/>
                  <a:pt x="39" y="61"/>
                </a:cubicBezTo>
                <a:cubicBezTo>
                  <a:pt x="39" y="61"/>
                  <a:pt x="39" y="61"/>
                  <a:pt x="39" y="61"/>
                </a:cubicBezTo>
                <a:cubicBezTo>
                  <a:pt x="40" y="60"/>
                  <a:pt x="40" y="60"/>
                  <a:pt x="40" y="60"/>
                </a:cubicBezTo>
                <a:cubicBezTo>
                  <a:pt x="41" y="59"/>
                  <a:pt x="41" y="58"/>
                  <a:pt x="41" y="57"/>
                </a:cubicBezTo>
                <a:close/>
                <a:moveTo>
                  <a:pt x="22" y="55"/>
                </a:moveTo>
                <a:cubicBezTo>
                  <a:pt x="20" y="57"/>
                  <a:pt x="21" y="58"/>
                  <a:pt x="23" y="60"/>
                </a:cubicBezTo>
                <a:cubicBezTo>
                  <a:pt x="25" y="62"/>
                  <a:pt x="26" y="61"/>
                  <a:pt x="28" y="59"/>
                </a:cubicBezTo>
                <a:cubicBezTo>
                  <a:pt x="33" y="54"/>
                  <a:pt x="33" y="54"/>
                  <a:pt x="33" y="54"/>
                </a:cubicBezTo>
                <a:cubicBezTo>
                  <a:pt x="35" y="51"/>
                  <a:pt x="33" y="49"/>
                  <a:pt x="32" y="49"/>
                </a:cubicBezTo>
                <a:cubicBezTo>
                  <a:pt x="30" y="47"/>
                  <a:pt x="28" y="47"/>
                  <a:pt x="27" y="49"/>
                </a:cubicBezTo>
                <a:cubicBezTo>
                  <a:pt x="24" y="52"/>
                  <a:pt x="24" y="52"/>
                  <a:pt x="24" y="52"/>
                </a:cubicBezTo>
                <a:cubicBezTo>
                  <a:pt x="24" y="52"/>
                  <a:pt x="24" y="52"/>
                  <a:pt x="24" y="52"/>
                </a:cubicBezTo>
                <a:cubicBezTo>
                  <a:pt x="24" y="53"/>
                  <a:pt x="24" y="53"/>
                  <a:pt x="24" y="53"/>
                </a:cubicBezTo>
                <a:lnTo>
                  <a:pt x="22" y="55"/>
                </a:lnTo>
                <a:close/>
                <a:moveTo>
                  <a:pt x="15" y="49"/>
                </a:moveTo>
                <a:cubicBezTo>
                  <a:pt x="14" y="49"/>
                  <a:pt x="14" y="50"/>
                  <a:pt x="14" y="51"/>
                </a:cubicBezTo>
                <a:cubicBezTo>
                  <a:pt x="14" y="52"/>
                  <a:pt x="15" y="53"/>
                  <a:pt x="16" y="54"/>
                </a:cubicBezTo>
                <a:cubicBezTo>
                  <a:pt x="17" y="55"/>
                  <a:pt x="19" y="55"/>
                  <a:pt x="21" y="53"/>
                </a:cubicBezTo>
                <a:cubicBezTo>
                  <a:pt x="26" y="47"/>
                  <a:pt x="26" y="47"/>
                  <a:pt x="26" y="47"/>
                </a:cubicBezTo>
                <a:cubicBezTo>
                  <a:pt x="27" y="46"/>
                  <a:pt x="27" y="45"/>
                  <a:pt x="27" y="44"/>
                </a:cubicBezTo>
                <a:cubicBezTo>
                  <a:pt x="27" y="43"/>
                  <a:pt x="26" y="42"/>
                  <a:pt x="25" y="42"/>
                </a:cubicBezTo>
                <a:cubicBezTo>
                  <a:pt x="23" y="40"/>
                  <a:pt x="22" y="41"/>
                  <a:pt x="20" y="42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45"/>
                  <a:pt x="18" y="45"/>
                  <a:pt x="18" y="45"/>
                </a:cubicBezTo>
                <a:cubicBezTo>
                  <a:pt x="17" y="46"/>
                  <a:pt x="17" y="46"/>
                  <a:pt x="17" y="46"/>
                </a:cubicBezTo>
                <a:lnTo>
                  <a:pt x="15" y="49"/>
                </a:lnTo>
                <a:close/>
                <a:moveTo>
                  <a:pt x="14" y="46"/>
                </a:moveTo>
                <a:cubicBezTo>
                  <a:pt x="19" y="40"/>
                  <a:pt x="19" y="40"/>
                  <a:pt x="19" y="40"/>
                </a:cubicBezTo>
                <a:cubicBezTo>
                  <a:pt x="21" y="38"/>
                  <a:pt x="19" y="35"/>
                  <a:pt x="18" y="35"/>
                </a:cubicBezTo>
                <a:cubicBezTo>
                  <a:pt x="17" y="33"/>
                  <a:pt x="15" y="34"/>
                  <a:pt x="13" y="36"/>
                </a:cubicBezTo>
                <a:cubicBezTo>
                  <a:pt x="12" y="38"/>
                  <a:pt x="12" y="38"/>
                  <a:pt x="12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11" y="38"/>
                  <a:pt x="11" y="38"/>
                  <a:pt x="11" y="38"/>
                </a:cubicBezTo>
                <a:cubicBezTo>
                  <a:pt x="9" y="41"/>
                  <a:pt x="9" y="41"/>
                  <a:pt x="9" y="41"/>
                </a:cubicBezTo>
                <a:cubicBezTo>
                  <a:pt x="8" y="42"/>
                  <a:pt x="8" y="43"/>
                  <a:pt x="8" y="44"/>
                </a:cubicBezTo>
                <a:cubicBezTo>
                  <a:pt x="8" y="45"/>
                  <a:pt x="9" y="45"/>
                  <a:pt x="9" y="46"/>
                </a:cubicBezTo>
                <a:cubicBezTo>
                  <a:pt x="10" y="46"/>
                  <a:pt x="11" y="47"/>
                  <a:pt x="12" y="47"/>
                </a:cubicBezTo>
                <a:cubicBezTo>
                  <a:pt x="13" y="47"/>
                  <a:pt x="13" y="47"/>
                  <a:pt x="14" y="46"/>
                </a:cubicBezTo>
                <a:close/>
                <a:moveTo>
                  <a:pt x="75" y="41"/>
                </a:moveTo>
                <a:cubicBezTo>
                  <a:pt x="76" y="40"/>
                  <a:pt x="77" y="38"/>
                  <a:pt x="75" y="36"/>
                </a:cubicBezTo>
                <a:cubicBezTo>
                  <a:pt x="73" y="34"/>
                  <a:pt x="73" y="34"/>
                  <a:pt x="73" y="34"/>
                </a:cubicBezTo>
                <a:cubicBezTo>
                  <a:pt x="64" y="26"/>
                  <a:pt x="53" y="17"/>
                  <a:pt x="50" y="15"/>
                </a:cubicBezTo>
                <a:cubicBezTo>
                  <a:pt x="49" y="15"/>
                  <a:pt x="46" y="16"/>
                  <a:pt x="44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3" y="17"/>
                  <a:pt x="40" y="18"/>
                  <a:pt x="36" y="18"/>
                </a:cubicBezTo>
                <a:cubicBezTo>
                  <a:pt x="34" y="18"/>
                  <a:pt x="33" y="18"/>
                  <a:pt x="32" y="17"/>
                </a:cubicBezTo>
                <a:cubicBezTo>
                  <a:pt x="30" y="16"/>
                  <a:pt x="29" y="14"/>
                  <a:pt x="30" y="14"/>
                </a:cubicBezTo>
                <a:cubicBezTo>
                  <a:pt x="30" y="11"/>
                  <a:pt x="31" y="10"/>
                  <a:pt x="33" y="9"/>
                </a:cubicBezTo>
                <a:cubicBezTo>
                  <a:pt x="14" y="7"/>
                  <a:pt x="14" y="7"/>
                  <a:pt x="14" y="7"/>
                </a:cubicBezTo>
                <a:cubicBezTo>
                  <a:pt x="12" y="34"/>
                  <a:pt x="12" y="34"/>
                  <a:pt x="12" y="34"/>
                </a:cubicBezTo>
                <a:cubicBezTo>
                  <a:pt x="14" y="32"/>
                  <a:pt x="15" y="32"/>
                  <a:pt x="16" y="32"/>
                </a:cubicBezTo>
                <a:cubicBezTo>
                  <a:pt x="17" y="32"/>
                  <a:pt x="19" y="32"/>
                  <a:pt x="20" y="33"/>
                </a:cubicBezTo>
                <a:cubicBezTo>
                  <a:pt x="22" y="35"/>
                  <a:pt x="22" y="37"/>
                  <a:pt x="22" y="39"/>
                </a:cubicBezTo>
                <a:cubicBezTo>
                  <a:pt x="24" y="38"/>
                  <a:pt x="25" y="39"/>
                  <a:pt x="27" y="40"/>
                </a:cubicBezTo>
                <a:cubicBezTo>
                  <a:pt x="28" y="41"/>
                  <a:pt x="29" y="43"/>
                  <a:pt x="29" y="45"/>
                </a:cubicBezTo>
                <a:cubicBezTo>
                  <a:pt x="31" y="45"/>
                  <a:pt x="32" y="46"/>
                  <a:pt x="33" y="47"/>
                </a:cubicBezTo>
                <a:cubicBezTo>
                  <a:pt x="35" y="48"/>
                  <a:pt x="36" y="50"/>
                  <a:pt x="36" y="51"/>
                </a:cubicBezTo>
                <a:cubicBezTo>
                  <a:pt x="38" y="51"/>
                  <a:pt x="39" y="51"/>
                  <a:pt x="41" y="53"/>
                </a:cubicBezTo>
                <a:cubicBezTo>
                  <a:pt x="43" y="54"/>
                  <a:pt x="44" y="57"/>
                  <a:pt x="43" y="59"/>
                </a:cubicBezTo>
                <a:cubicBezTo>
                  <a:pt x="45" y="61"/>
                  <a:pt x="45" y="61"/>
                  <a:pt x="45" y="61"/>
                </a:cubicBezTo>
                <a:cubicBezTo>
                  <a:pt x="45" y="61"/>
                  <a:pt x="45" y="61"/>
                  <a:pt x="45" y="61"/>
                </a:cubicBezTo>
                <a:cubicBezTo>
                  <a:pt x="45" y="61"/>
                  <a:pt x="45" y="61"/>
                  <a:pt x="45" y="61"/>
                </a:cubicBezTo>
                <a:cubicBezTo>
                  <a:pt x="46" y="61"/>
                  <a:pt x="46" y="62"/>
                  <a:pt x="47" y="62"/>
                </a:cubicBezTo>
                <a:cubicBezTo>
                  <a:pt x="48" y="62"/>
                  <a:pt x="49" y="61"/>
                  <a:pt x="50" y="60"/>
                </a:cubicBezTo>
                <a:cubicBezTo>
                  <a:pt x="51" y="59"/>
                  <a:pt x="51" y="58"/>
                  <a:pt x="50" y="56"/>
                </a:cubicBezTo>
                <a:cubicBezTo>
                  <a:pt x="50" y="56"/>
                  <a:pt x="50" y="56"/>
                  <a:pt x="50" y="56"/>
                </a:cubicBezTo>
                <a:cubicBezTo>
                  <a:pt x="42" y="49"/>
                  <a:pt x="42" y="49"/>
                  <a:pt x="42" y="49"/>
                </a:cubicBezTo>
                <a:cubicBezTo>
                  <a:pt x="41" y="49"/>
                  <a:pt x="41" y="48"/>
                  <a:pt x="41" y="48"/>
                </a:cubicBezTo>
                <a:cubicBezTo>
                  <a:pt x="41" y="48"/>
                  <a:pt x="41" y="47"/>
                  <a:pt x="41" y="47"/>
                </a:cubicBezTo>
                <a:cubicBezTo>
                  <a:pt x="42" y="47"/>
                  <a:pt x="43" y="47"/>
                  <a:pt x="43" y="47"/>
                </a:cubicBezTo>
                <a:cubicBezTo>
                  <a:pt x="54" y="56"/>
                  <a:pt x="54" y="56"/>
                  <a:pt x="54" y="56"/>
                </a:cubicBezTo>
                <a:cubicBezTo>
                  <a:pt x="55" y="57"/>
                  <a:pt x="55" y="57"/>
                  <a:pt x="56" y="57"/>
                </a:cubicBezTo>
                <a:cubicBezTo>
                  <a:pt x="57" y="57"/>
                  <a:pt x="58" y="56"/>
                  <a:pt x="59" y="55"/>
                </a:cubicBezTo>
                <a:cubicBezTo>
                  <a:pt x="60" y="54"/>
                  <a:pt x="60" y="53"/>
                  <a:pt x="60" y="53"/>
                </a:cubicBezTo>
                <a:cubicBezTo>
                  <a:pt x="60" y="52"/>
                  <a:pt x="59" y="51"/>
                  <a:pt x="58" y="50"/>
                </a:cubicBezTo>
                <a:cubicBezTo>
                  <a:pt x="57" y="49"/>
                  <a:pt x="57" y="49"/>
                  <a:pt x="57" y="49"/>
                </a:cubicBezTo>
                <a:cubicBezTo>
                  <a:pt x="57" y="49"/>
                  <a:pt x="57" y="49"/>
                  <a:pt x="57" y="49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3"/>
                  <a:pt x="50" y="43"/>
                </a:cubicBezTo>
                <a:cubicBezTo>
                  <a:pt x="50" y="43"/>
                  <a:pt x="51" y="42"/>
                  <a:pt x="51" y="42"/>
                </a:cubicBezTo>
                <a:cubicBezTo>
                  <a:pt x="51" y="41"/>
                  <a:pt x="52" y="41"/>
                  <a:pt x="53" y="42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1"/>
                  <a:pt x="64" y="51"/>
                  <a:pt x="65" y="51"/>
                </a:cubicBezTo>
                <a:cubicBezTo>
                  <a:pt x="66" y="51"/>
                  <a:pt x="67" y="50"/>
                  <a:pt x="68" y="49"/>
                </a:cubicBezTo>
                <a:cubicBezTo>
                  <a:pt x="69" y="48"/>
                  <a:pt x="69" y="47"/>
                  <a:pt x="69" y="46"/>
                </a:cubicBezTo>
                <a:cubicBezTo>
                  <a:pt x="69" y="45"/>
                  <a:pt x="69" y="45"/>
                  <a:pt x="68" y="44"/>
                </a:cubicBezTo>
                <a:cubicBezTo>
                  <a:pt x="65" y="41"/>
                  <a:pt x="65" y="41"/>
                  <a:pt x="65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0" y="37"/>
                  <a:pt x="60" y="37"/>
                  <a:pt x="60" y="37"/>
                </a:cubicBezTo>
                <a:cubicBezTo>
                  <a:pt x="59" y="37"/>
                  <a:pt x="59" y="36"/>
                  <a:pt x="59" y="35"/>
                </a:cubicBezTo>
                <a:cubicBezTo>
                  <a:pt x="60" y="35"/>
                  <a:pt x="61" y="35"/>
                  <a:pt x="61" y="35"/>
                </a:cubicBezTo>
                <a:cubicBezTo>
                  <a:pt x="70" y="42"/>
                  <a:pt x="70" y="42"/>
                  <a:pt x="70" y="42"/>
                </a:cubicBezTo>
                <a:cubicBezTo>
                  <a:pt x="72" y="43"/>
                  <a:pt x="74" y="43"/>
                  <a:pt x="75" y="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40" name="Google Shape;8840;p146"/>
          <p:cNvSpPr/>
          <p:nvPr/>
        </p:nvSpPr>
        <p:spPr>
          <a:xfrm>
            <a:off x="7970837" y="5229225"/>
            <a:ext cx="808037" cy="676275"/>
          </a:xfrm>
          <a:custGeom>
            <a:avLst/>
            <a:gdLst/>
            <a:ahLst/>
            <a:cxnLst/>
            <a:rect l="l" t="t" r="r" b="b"/>
            <a:pathLst>
              <a:path w="85" h="71" extrusionOk="0">
                <a:moveTo>
                  <a:pt x="11" y="58"/>
                </a:moveTo>
                <a:cubicBezTo>
                  <a:pt x="11" y="39"/>
                  <a:pt x="11" y="39"/>
                  <a:pt x="11" y="39"/>
                </a:cubicBezTo>
                <a:cubicBezTo>
                  <a:pt x="11" y="37"/>
                  <a:pt x="13" y="36"/>
                  <a:pt x="14" y="36"/>
                </a:cubicBezTo>
                <a:cubicBezTo>
                  <a:pt x="19" y="36"/>
                  <a:pt x="19" y="36"/>
                  <a:pt x="19" y="36"/>
                </a:cubicBezTo>
                <a:cubicBezTo>
                  <a:pt x="21" y="36"/>
                  <a:pt x="22" y="37"/>
                  <a:pt x="22" y="39"/>
                </a:cubicBezTo>
                <a:cubicBezTo>
                  <a:pt x="22" y="58"/>
                  <a:pt x="22" y="58"/>
                  <a:pt x="22" y="58"/>
                </a:cubicBezTo>
                <a:cubicBezTo>
                  <a:pt x="22" y="60"/>
                  <a:pt x="21" y="61"/>
                  <a:pt x="19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3" y="61"/>
                  <a:pt x="11" y="60"/>
                  <a:pt x="11" y="58"/>
                </a:cubicBezTo>
                <a:close/>
                <a:moveTo>
                  <a:pt x="31" y="29"/>
                </a:moveTo>
                <a:cubicBezTo>
                  <a:pt x="30" y="29"/>
                  <a:pt x="29" y="30"/>
                  <a:pt x="29" y="32"/>
                </a:cubicBezTo>
                <a:cubicBezTo>
                  <a:pt x="29" y="58"/>
                  <a:pt x="29" y="58"/>
                  <a:pt x="29" y="58"/>
                </a:cubicBezTo>
                <a:cubicBezTo>
                  <a:pt x="29" y="60"/>
                  <a:pt x="30" y="61"/>
                  <a:pt x="31" y="61"/>
                </a:cubicBezTo>
                <a:cubicBezTo>
                  <a:pt x="36" y="61"/>
                  <a:pt x="36" y="61"/>
                  <a:pt x="36" y="61"/>
                </a:cubicBezTo>
                <a:cubicBezTo>
                  <a:pt x="38" y="61"/>
                  <a:pt x="39" y="60"/>
                  <a:pt x="39" y="58"/>
                </a:cubicBezTo>
                <a:cubicBezTo>
                  <a:pt x="39" y="32"/>
                  <a:pt x="39" y="32"/>
                  <a:pt x="39" y="32"/>
                </a:cubicBezTo>
                <a:cubicBezTo>
                  <a:pt x="39" y="30"/>
                  <a:pt x="38" y="29"/>
                  <a:pt x="36" y="29"/>
                </a:cubicBezTo>
                <a:lnTo>
                  <a:pt x="31" y="29"/>
                </a:lnTo>
                <a:close/>
                <a:moveTo>
                  <a:pt x="48" y="23"/>
                </a:moveTo>
                <a:cubicBezTo>
                  <a:pt x="47" y="23"/>
                  <a:pt x="46" y="24"/>
                  <a:pt x="46" y="26"/>
                </a:cubicBezTo>
                <a:cubicBezTo>
                  <a:pt x="46" y="58"/>
                  <a:pt x="46" y="58"/>
                  <a:pt x="46" y="58"/>
                </a:cubicBezTo>
                <a:cubicBezTo>
                  <a:pt x="46" y="60"/>
                  <a:pt x="47" y="61"/>
                  <a:pt x="48" y="61"/>
                </a:cubicBezTo>
                <a:cubicBezTo>
                  <a:pt x="53" y="61"/>
                  <a:pt x="53" y="61"/>
                  <a:pt x="53" y="61"/>
                </a:cubicBezTo>
                <a:cubicBezTo>
                  <a:pt x="55" y="61"/>
                  <a:pt x="56" y="60"/>
                  <a:pt x="56" y="58"/>
                </a:cubicBezTo>
                <a:cubicBezTo>
                  <a:pt x="56" y="26"/>
                  <a:pt x="56" y="26"/>
                  <a:pt x="56" y="26"/>
                </a:cubicBezTo>
                <a:cubicBezTo>
                  <a:pt x="56" y="24"/>
                  <a:pt x="55" y="23"/>
                  <a:pt x="53" y="23"/>
                </a:cubicBezTo>
                <a:lnTo>
                  <a:pt x="48" y="23"/>
                </a:lnTo>
                <a:close/>
                <a:moveTo>
                  <a:pt x="66" y="17"/>
                </a:moveTo>
                <a:cubicBezTo>
                  <a:pt x="64" y="17"/>
                  <a:pt x="63" y="18"/>
                  <a:pt x="63" y="20"/>
                </a:cubicBezTo>
                <a:cubicBezTo>
                  <a:pt x="63" y="58"/>
                  <a:pt x="63" y="58"/>
                  <a:pt x="63" y="58"/>
                </a:cubicBezTo>
                <a:cubicBezTo>
                  <a:pt x="63" y="60"/>
                  <a:pt x="64" y="61"/>
                  <a:pt x="66" y="61"/>
                </a:cubicBezTo>
                <a:cubicBezTo>
                  <a:pt x="70" y="61"/>
                  <a:pt x="70" y="61"/>
                  <a:pt x="70" y="61"/>
                </a:cubicBezTo>
                <a:cubicBezTo>
                  <a:pt x="72" y="61"/>
                  <a:pt x="73" y="60"/>
                  <a:pt x="73" y="58"/>
                </a:cubicBezTo>
                <a:cubicBezTo>
                  <a:pt x="73" y="20"/>
                  <a:pt x="73" y="20"/>
                  <a:pt x="73" y="20"/>
                </a:cubicBezTo>
                <a:cubicBezTo>
                  <a:pt x="73" y="18"/>
                  <a:pt x="72" y="17"/>
                  <a:pt x="70" y="17"/>
                </a:cubicBezTo>
                <a:lnTo>
                  <a:pt x="66" y="17"/>
                </a:lnTo>
                <a:close/>
                <a:moveTo>
                  <a:pt x="13" y="28"/>
                </a:moveTo>
                <a:cubicBezTo>
                  <a:pt x="31" y="25"/>
                  <a:pt x="48" y="19"/>
                  <a:pt x="63" y="9"/>
                </a:cubicBezTo>
                <a:cubicBezTo>
                  <a:pt x="65" y="12"/>
                  <a:pt x="65" y="12"/>
                  <a:pt x="65" y="12"/>
                </a:cubicBezTo>
                <a:cubicBezTo>
                  <a:pt x="70" y="3"/>
                  <a:pt x="70" y="3"/>
                  <a:pt x="70" y="3"/>
                </a:cubicBezTo>
                <a:cubicBezTo>
                  <a:pt x="60" y="3"/>
                  <a:pt x="60" y="3"/>
                  <a:pt x="60" y="3"/>
                </a:cubicBezTo>
                <a:cubicBezTo>
                  <a:pt x="62" y="6"/>
                  <a:pt x="62" y="6"/>
                  <a:pt x="62" y="6"/>
                </a:cubicBezTo>
                <a:cubicBezTo>
                  <a:pt x="47" y="15"/>
                  <a:pt x="30" y="21"/>
                  <a:pt x="12" y="25"/>
                </a:cubicBezTo>
                <a:lnTo>
                  <a:pt x="13" y="28"/>
                </a:lnTo>
                <a:close/>
                <a:moveTo>
                  <a:pt x="85" y="66"/>
                </a:moveTo>
                <a:cubicBezTo>
                  <a:pt x="77" y="61"/>
                  <a:pt x="77" y="61"/>
                  <a:pt x="77" y="61"/>
                </a:cubicBezTo>
                <a:cubicBezTo>
                  <a:pt x="77" y="64"/>
                  <a:pt x="77" y="64"/>
                  <a:pt x="77" y="64"/>
                </a:cubicBezTo>
                <a:cubicBezTo>
                  <a:pt x="7" y="64"/>
                  <a:pt x="7" y="64"/>
                  <a:pt x="7" y="64"/>
                </a:cubicBezTo>
                <a:cubicBezTo>
                  <a:pt x="7" y="8"/>
                  <a:pt x="7" y="8"/>
                  <a:pt x="7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5" y="0"/>
                  <a:pt x="5" y="0"/>
                  <a:pt x="5" y="0"/>
                </a:cubicBezTo>
                <a:cubicBezTo>
                  <a:pt x="0" y="8"/>
                  <a:pt x="0" y="8"/>
                  <a:pt x="0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64"/>
                  <a:pt x="3" y="64"/>
                  <a:pt x="3" y="64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8"/>
                  <a:pt x="3" y="68"/>
                  <a:pt x="3" y="68"/>
                </a:cubicBezTo>
                <a:cubicBezTo>
                  <a:pt x="77" y="68"/>
                  <a:pt x="77" y="68"/>
                  <a:pt x="77" y="68"/>
                </a:cubicBezTo>
                <a:cubicBezTo>
                  <a:pt x="77" y="71"/>
                  <a:pt x="77" y="71"/>
                  <a:pt x="77" y="71"/>
                </a:cubicBezTo>
                <a:lnTo>
                  <a:pt x="85" y="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41" name="Google Shape;8841;p146"/>
          <p:cNvSpPr/>
          <p:nvPr/>
        </p:nvSpPr>
        <p:spPr>
          <a:xfrm>
            <a:off x="5491162" y="1058862"/>
            <a:ext cx="1187450" cy="619125"/>
          </a:xfrm>
          <a:custGeom>
            <a:avLst/>
            <a:gdLst/>
            <a:ahLst/>
            <a:cxnLst/>
            <a:rect l="l" t="t" r="r" b="b"/>
            <a:pathLst>
              <a:path w="125" h="65" extrusionOk="0">
                <a:moveTo>
                  <a:pt x="90" y="61"/>
                </a:moveTo>
                <a:cubicBezTo>
                  <a:pt x="88" y="62"/>
                  <a:pt x="87" y="63"/>
                  <a:pt x="85" y="63"/>
                </a:cubicBezTo>
                <a:cubicBezTo>
                  <a:pt x="78" y="65"/>
                  <a:pt x="72" y="65"/>
                  <a:pt x="64" y="65"/>
                </a:cubicBezTo>
                <a:cubicBezTo>
                  <a:pt x="56" y="65"/>
                  <a:pt x="50" y="65"/>
                  <a:pt x="43" y="63"/>
                </a:cubicBezTo>
                <a:cubicBezTo>
                  <a:pt x="41" y="63"/>
                  <a:pt x="39" y="62"/>
                  <a:pt x="38" y="61"/>
                </a:cubicBezTo>
                <a:cubicBezTo>
                  <a:pt x="32" y="59"/>
                  <a:pt x="32" y="54"/>
                  <a:pt x="35" y="51"/>
                </a:cubicBezTo>
                <a:cubicBezTo>
                  <a:pt x="39" y="48"/>
                  <a:pt x="43" y="46"/>
                  <a:pt x="47" y="44"/>
                </a:cubicBezTo>
                <a:cubicBezTo>
                  <a:pt x="49" y="43"/>
                  <a:pt x="51" y="42"/>
                  <a:pt x="53" y="41"/>
                </a:cubicBezTo>
                <a:cubicBezTo>
                  <a:pt x="56" y="40"/>
                  <a:pt x="57" y="36"/>
                  <a:pt x="55" y="33"/>
                </a:cubicBezTo>
                <a:cubicBezTo>
                  <a:pt x="49" y="28"/>
                  <a:pt x="47" y="21"/>
                  <a:pt x="47" y="14"/>
                </a:cubicBezTo>
                <a:cubicBezTo>
                  <a:pt x="48" y="6"/>
                  <a:pt x="52" y="2"/>
                  <a:pt x="59" y="0"/>
                </a:cubicBezTo>
                <a:cubicBezTo>
                  <a:pt x="61" y="0"/>
                  <a:pt x="62" y="0"/>
                  <a:pt x="64" y="0"/>
                </a:cubicBezTo>
                <a:cubicBezTo>
                  <a:pt x="65" y="0"/>
                  <a:pt x="67" y="0"/>
                  <a:pt x="68" y="0"/>
                </a:cubicBezTo>
                <a:cubicBezTo>
                  <a:pt x="76" y="2"/>
                  <a:pt x="80" y="6"/>
                  <a:pt x="80" y="14"/>
                </a:cubicBezTo>
                <a:cubicBezTo>
                  <a:pt x="81" y="21"/>
                  <a:pt x="79" y="28"/>
                  <a:pt x="73" y="33"/>
                </a:cubicBezTo>
                <a:cubicBezTo>
                  <a:pt x="71" y="36"/>
                  <a:pt x="72" y="40"/>
                  <a:pt x="75" y="41"/>
                </a:cubicBezTo>
                <a:cubicBezTo>
                  <a:pt x="77" y="42"/>
                  <a:pt x="79" y="43"/>
                  <a:pt x="81" y="44"/>
                </a:cubicBezTo>
                <a:cubicBezTo>
                  <a:pt x="85" y="46"/>
                  <a:pt x="89" y="48"/>
                  <a:pt x="93" y="51"/>
                </a:cubicBezTo>
                <a:cubicBezTo>
                  <a:pt x="95" y="53"/>
                  <a:pt x="96" y="59"/>
                  <a:pt x="90" y="61"/>
                </a:cubicBezTo>
                <a:close/>
                <a:moveTo>
                  <a:pt x="123" y="55"/>
                </a:moveTo>
                <a:cubicBezTo>
                  <a:pt x="121" y="53"/>
                  <a:pt x="118" y="52"/>
                  <a:pt x="115" y="50"/>
                </a:cubicBezTo>
                <a:cubicBezTo>
                  <a:pt x="114" y="50"/>
                  <a:pt x="112" y="49"/>
                  <a:pt x="111" y="49"/>
                </a:cubicBezTo>
                <a:cubicBezTo>
                  <a:pt x="108" y="48"/>
                  <a:pt x="108" y="45"/>
                  <a:pt x="110" y="43"/>
                </a:cubicBezTo>
                <a:cubicBezTo>
                  <a:pt x="113" y="39"/>
                  <a:pt x="115" y="35"/>
                  <a:pt x="115" y="30"/>
                </a:cubicBezTo>
                <a:cubicBezTo>
                  <a:pt x="114" y="24"/>
                  <a:pt x="111" y="21"/>
                  <a:pt x="106" y="20"/>
                </a:cubicBezTo>
                <a:cubicBezTo>
                  <a:pt x="105" y="20"/>
                  <a:pt x="104" y="20"/>
                  <a:pt x="103" y="20"/>
                </a:cubicBezTo>
                <a:cubicBezTo>
                  <a:pt x="102" y="20"/>
                  <a:pt x="101" y="20"/>
                  <a:pt x="100" y="20"/>
                </a:cubicBezTo>
                <a:cubicBezTo>
                  <a:pt x="95" y="21"/>
                  <a:pt x="92" y="24"/>
                  <a:pt x="92" y="30"/>
                </a:cubicBezTo>
                <a:cubicBezTo>
                  <a:pt x="91" y="35"/>
                  <a:pt x="93" y="39"/>
                  <a:pt x="97" y="43"/>
                </a:cubicBezTo>
                <a:cubicBezTo>
                  <a:pt x="99" y="45"/>
                  <a:pt x="98" y="48"/>
                  <a:pt x="95" y="49"/>
                </a:cubicBezTo>
                <a:cubicBezTo>
                  <a:pt x="95" y="49"/>
                  <a:pt x="95" y="49"/>
                  <a:pt x="95" y="49"/>
                </a:cubicBezTo>
                <a:cubicBezTo>
                  <a:pt x="95" y="49"/>
                  <a:pt x="96" y="49"/>
                  <a:pt x="96" y="50"/>
                </a:cubicBezTo>
                <a:cubicBezTo>
                  <a:pt x="98" y="51"/>
                  <a:pt x="99" y="54"/>
                  <a:pt x="98" y="57"/>
                </a:cubicBezTo>
                <a:cubicBezTo>
                  <a:pt x="98" y="60"/>
                  <a:pt x="96" y="62"/>
                  <a:pt x="93" y="63"/>
                </a:cubicBezTo>
                <a:cubicBezTo>
                  <a:pt x="92" y="64"/>
                  <a:pt x="92" y="64"/>
                  <a:pt x="91" y="64"/>
                </a:cubicBezTo>
                <a:cubicBezTo>
                  <a:pt x="95" y="65"/>
                  <a:pt x="98" y="65"/>
                  <a:pt x="103" y="65"/>
                </a:cubicBezTo>
                <a:cubicBezTo>
                  <a:pt x="109" y="65"/>
                  <a:pt x="113" y="65"/>
                  <a:pt x="118" y="64"/>
                </a:cubicBezTo>
                <a:cubicBezTo>
                  <a:pt x="119" y="63"/>
                  <a:pt x="120" y="63"/>
                  <a:pt x="121" y="62"/>
                </a:cubicBezTo>
                <a:cubicBezTo>
                  <a:pt x="125" y="61"/>
                  <a:pt x="125" y="57"/>
                  <a:pt x="123" y="55"/>
                </a:cubicBezTo>
                <a:close/>
                <a:moveTo>
                  <a:pt x="29" y="57"/>
                </a:moveTo>
                <a:cubicBezTo>
                  <a:pt x="29" y="54"/>
                  <a:pt x="30" y="52"/>
                  <a:pt x="32" y="50"/>
                </a:cubicBezTo>
                <a:cubicBezTo>
                  <a:pt x="33" y="49"/>
                  <a:pt x="33" y="48"/>
                  <a:pt x="34" y="47"/>
                </a:cubicBezTo>
                <a:cubicBezTo>
                  <a:pt x="34" y="47"/>
                  <a:pt x="33" y="47"/>
                  <a:pt x="33" y="47"/>
                </a:cubicBezTo>
                <a:cubicBezTo>
                  <a:pt x="30" y="46"/>
                  <a:pt x="29" y="43"/>
                  <a:pt x="31" y="41"/>
                </a:cubicBezTo>
                <a:cubicBezTo>
                  <a:pt x="35" y="37"/>
                  <a:pt x="37" y="31"/>
                  <a:pt x="37" y="26"/>
                </a:cubicBezTo>
                <a:cubicBezTo>
                  <a:pt x="37" y="20"/>
                  <a:pt x="33" y="17"/>
                  <a:pt x="28" y="15"/>
                </a:cubicBezTo>
                <a:cubicBezTo>
                  <a:pt x="26" y="15"/>
                  <a:pt x="25" y="15"/>
                  <a:pt x="24" y="15"/>
                </a:cubicBezTo>
                <a:cubicBezTo>
                  <a:pt x="23" y="15"/>
                  <a:pt x="22" y="15"/>
                  <a:pt x="21" y="15"/>
                </a:cubicBezTo>
                <a:cubicBezTo>
                  <a:pt x="15" y="17"/>
                  <a:pt x="12" y="20"/>
                  <a:pt x="11" y="26"/>
                </a:cubicBezTo>
                <a:cubicBezTo>
                  <a:pt x="11" y="31"/>
                  <a:pt x="13" y="36"/>
                  <a:pt x="17" y="41"/>
                </a:cubicBezTo>
                <a:cubicBezTo>
                  <a:pt x="19" y="43"/>
                  <a:pt x="18" y="46"/>
                  <a:pt x="15" y="47"/>
                </a:cubicBezTo>
                <a:cubicBezTo>
                  <a:pt x="14" y="47"/>
                  <a:pt x="12" y="48"/>
                  <a:pt x="11" y="49"/>
                </a:cubicBezTo>
                <a:cubicBezTo>
                  <a:pt x="8" y="50"/>
                  <a:pt x="5" y="52"/>
                  <a:pt x="2" y="54"/>
                </a:cubicBezTo>
                <a:cubicBezTo>
                  <a:pt x="0" y="57"/>
                  <a:pt x="0" y="60"/>
                  <a:pt x="4" y="62"/>
                </a:cubicBezTo>
                <a:cubicBezTo>
                  <a:pt x="5" y="63"/>
                  <a:pt x="7" y="63"/>
                  <a:pt x="8" y="64"/>
                </a:cubicBezTo>
                <a:cubicBezTo>
                  <a:pt x="13" y="65"/>
                  <a:pt x="18" y="65"/>
                  <a:pt x="24" y="65"/>
                </a:cubicBezTo>
                <a:cubicBezTo>
                  <a:pt x="29" y="65"/>
                  <a:pt x="33" y="65"/>
                  <a:pt x="37" y="64"/>
                </a:cubicBezTo>
                <a:cubicBezTo>
                  <a:pt x="36" y="64"/>
                  <a:pt x="35" y="64"/>
                  <a:pt x="35" y="63"/>
                </a:cubicBezTo>
                <a:cubicBezTo>
                  <a:pt x="32" y="62"/>
                  <a:pt x="30" y="59"/>
                  <a:pt x="29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42" name="Google Shape;8842;p146"/>
          <p:cNvSpPr/>
          <p:nvPr/>
        </p:nvSpPr>
        <p:spPr>
          <a:xfrm>
            <a:off x="10414000" y="1001712"/>
            <a:ext cx="504825" cy="733425"/>
          </a:xfrm>
          <a:custGeom>
            <a:avLst/>
            <a:gdLst/>
            <a:ahLst/>
            <a:cxnLst/>
            <a:rect l="l" t="t" r="r" b="b"/>
            <a:pathLst>
              <a:path w="53" h="77" extrusionOk="0">
                <a:moveTo>
                  <a:pt x="53" y="51"/>
                </a:moveTo>
                <a:cubicBezTo>
                  <a:pt x="53" y="43"/>
                  <a:pt x="46" y="37"/>
                  <a:pt x="34" y="34"/>
                </a:cubicBezTo>
                <a:cubicBezTo>
                  <a:pt x="33" y="33"/>
                  <a:pt x="26" y="32"/>
                  <a:pt x="25" y="31"/>
                </a:cubicBezTo>
                <a:cubicBezTo>
                  <a:pt x="15" y="29"/>
                  <a:pt x="12" y="27"/>
                  <a:pt x="12" y="25"/>
                </a:cubicBezTo>
                <a:cubicBezTo>
                  <a:pt x="12" y="22"/>
                  <a:pt x="16" y="19"/>
                  <a:pt x="25" y="19"/>
                </a:cubicBezTo>
                <a:cubicBezTo>
                  <a:pt x="32" y="19"/>
                  <a:pt x="39" y="24"/>
                  <a:pt x="39" y="24"/>
                </a:cubicBezTo>
                <a:cubicBezTo>
                  <a:pt x="42" y="26"/>
                  <a:pt x="43" y="26"/>
                  <a:pt x="46" y="24"/>
                </a:cubicBezTo>
                <a:cubicBezTo>
                  <a:pt x="46" y="24"/>
                  <a:pt x="49" y="21"/>
                  <a:pt x="49" y="19"/>
                </a:cubicBezTo>
                <a:cubicBezTo>
                  <a:pt x="49" y="16"/>
                  <a:pt x="40" y="11"/>
                  <a:pt x="32" y="9"/>
                </a:cubicBezTo>
                <a:cubicBezTo>
                  <a:pt x="32" y="3"/>
                  <a:pt x="32" y="3"/>
                  <a:pt x="32" y="3"/>
                </a:cubicBezTo>
                <a:cubicBezTo>
                  <a:pt x="32" y="1"/>
                  <a:pt x="30" y="0"/>
                  <a:pt x="2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2" y="0"/>
                  <a:pt x="21" y="1"/>
                  <a:pt x="21" y="3"/>
                </a:cubicBezTo>
                <a:cubicBezTo>
                  <a:pt x="21" y="8"/>
                  <a:pt x="21" y="8"/>
                  <a:pt x="21" y="8"/>
                </a:cubicBezTo>
                <a:cubicBezTo>
                  <a:pt x="7" y="10"/>
                  <a:pt x="0" y="17"/>
                  <a:pt x="0" y="25"/>
                </a:cubicBezTo>
                <a:cubicBezTo>
                  <a:pt x="0" y="35"/>
                  <a:pt x="9" y="39"/>
                  <a:pt x="20" y="42"/>
                </a:cubicBezTo>
                <a:cubicBezTo>
                  <a:pt x="21" y="42"/>
                  <a:pt x="29" y="44"/>
                  <a:pt x="31" y="45"/>
                </a:cubicBezTo>
                <a:cubicBezTo>
                  <a:pt x="38" y="46"/>
                  <a:pt x="40" y="49"/>
                  <a:pt x="40" y="51"/>
                </a:cubicBezTo>
                <a:cubicBezTo>
                  <a:pt x="40" y="55"/>
                  <a:pt x="36" y="58"/>
                  <a:pt x="27" y="58"/>
                </a:cubicBezTo>
                <a:cubicBezTo>
                  <a:pt x="20" y="58"/>
                  <a:pt x="11" y="52"/>
                  <a:pt x="11" y="52"/>
                </a:cubicBezTo>
                <a:cubicBezTo>
                  <a:pt x="8" y="50"/>
                  <a:pt x="6" y="51"/>
                  <a:pt x="3" y="53"/>
                </a:cubicBezTo>
                <a:cubicBezTo>
                  <a:pt x="3" y="53"/>
                  <a:pt x="2" y="55"/>
                  <a:pt x="2" y="58"/>
                </a:cubicBezTo>
                <a:cubicBezTo>
                  <a:pt x="2" y="61"/>
                  <a:pt x="11" y="66"/>
                  <a:pt x="21" y="68"/>
                </a:cubicBezTo>
                <a:cubicBezTo>
                  <a:pt x="21" y="74"/>
                  <a:pt x="21" y="74"/>
                  <a:pt x="21" y="74"/>
                </a:cubicBezTo>
                <a:cubicBezTo>
                  <a:pt x="21" y="76"/>
                  <a:pt x="22" y="77"/>
                  <a:pt x="24" y="77"/>
                </a:cubicBezTo>
                <a:cubicBezTo>
                  <a:pt x="28" y="77"/>
                  <a:pt x="28" y="77"/>
                  <a:pt x="28" y="77"/>
                </a:cubicBezTo>
                <a:cubicBezTo>
                  <a:pt x="30" y="77"/>
                  <a:pt x="32" y="76"/>
                  <a:pt x="32" y="74"/>
                </a:cubicBezTo>
                <a:cubicBezTo>
                  <a:pt x="32" y="68"/>
                  <a:pt x="32" y="68"/>
                  <a:pt x="32" y="68"/>
                </a:cubicBezTo>
                <a:cubicBezTo>
                  <a:pt x="46" y="67"/>
                  <a:pt x="53" y="59"/>
                  <a:pt x="53" y="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43" name="Google Shape;8843;p146"/>
          <p:cNvSpPr txBox="1"/>
          <p:nvPr/>
        </p:nvSpPr>
        <p:spPr>
          <a:xfrm>
            <a:off x="2955925" y="1081087"/>
            <a:ext cx="1695450" cy="64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8844" name="Google Shape;8844;p146"/>
          <p:cNvSpPr txBox="1"/>
          <p:nvPr/>
        </p:nvSpPr>
        <p:spPr>
          <a:xfrm>
            <a:off x="7527925" y="1081087"/>
            <a:ext cx="1695450" cy="64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8845" name="Google Shape;8845;p146"/>
          <p:cNvSpPr txBox="1"/>
          <p:nvPr/>
        </p:nvSpPr>
        <p:spPr>
          <a:xfrm>
            <a:off x="727075" y="5216525"/>
            <a:ext cx="1695450" cy="64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8846" name="Google Shape;8846;p146"/>
          <p:cNvSpPr txBox="1"/>
          <p:nvPr/>
        </p:nvSpPr>
        <p:spPr>
          <a:xfrm>
            <a:off x="5297487" y="5216525"/>
            <a:ext cx="1695450" cy="64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8847" name="Google Shape;8847;p146"/>
          <p:cNvSpPr txBox="1"/>
          <p:nvPr/>
        </p:nvSpPr>
        <p:spPr>
          <a:xfrm>
            <a:off x="9813925" y="5229225"/>
            <a:ext cx="1695450" cy="64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2" name="Google Shape;8852;p147"/>
          <p:cNvSpPr/>
          <p:nvPr/>
        </p:nvSpPr>
        <p:spPr>
          <a:xfrm>
            <a:off x="6350" y="1587"/>
            <a:ext cx="12176125" cy="685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53" name="Google Shape;8853;p147"/>
          <p:cNvSpPr txBox="1"/>
          <p:nvPr/>
        </p:nvSpPr>
        <p:spPr>
          <a:xfrm>
            <a:off x="6350" y="1587"/>
            <a:ext cx="12166600" cy="6856412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54" name="Google Shape;8854;p147"/>
          <p:cNvSpPr/>
          <p:nvPr/>
        </p:nvSpPr>
        <p:spPr>
          <a:xfrm>
            <a:off x="1508125" y="3049587"/>
            <a:ext cx="874712" cy="788987"/>
          </a:xfrm>
          <a:custGeom>
            <a:avLst/>
            <a:gdLst/>
            <a:ahLst/>
            <a:cxnLst/>
            <a:rect l="l" t="t" r="r" b="b"/>
            <a:pathLst>
              <a:path w="92" h="83" extrusionOk="0">
                <a:moveTo>
                  <a:pt x="0" y="0"/>
                </a:moveTo>
                <a:cubicBezTo>
                  <a:pt x="33" y="33"/>
                  <a:pt x="60" y="33"/>
                  <a:pt x="92" y="0"/>
                </a:cubicBezTo>
                <a:cubicBezTo>
                  <a:pt x="92" y="83"/>
                  <a:pt x="92" y="83"/>
                  <a:pt x="92" y="83"/>
                </a:cubicBezTo>
                <a:cubicBezTo>
                  <a:pt x="60" y="50"/>
                  <a:pt x="33" y="50"/>
                  <a:pt x="0" y="83"/>
                </a:cubicBezTo>
                <a:lnTo>
                  <a:pt x="0" y="0"/>
                </a:lnTo>
                <a:close/>
              </a:path>
            </a:pathLst>
          </a:cu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55" name="Google Shape;8855;p147"/>
          <p:cNvSpPr/>
          <p:nvPr/>
        </p:nvSpPr>
        <p:spPr>
          <a:xfrm>
            <a:off x="3162300" y="3049587"/>
            <a:ext cx="884237" cy="788987"/>
          </a:xfrm>
          <a:custGeom>
            <a:avLst/>
            <a:gdLst/>
            <a:ahLst/>
            <a:cxnLst/>
            <a:rect l="l" t="t" r="r" b="b"/>
            <a:pathLst>
              <a:path w="93" h="83" extrusionOk="0">
                <a:moveTo>
                  <a:pt x="0" y="0"/>
                </a:moveTo>
                <a:cubicBezTo>
                  <a:pt x="33" y="33"/>
                  <a:pt x="60" y="33"/>
                  <a:pt x="93" y="0"/>
                </a:cubicBezTo>
                <a:cubicBezTo>
                  <a:pt x="93" y="83"/>
                  <a:pt x="93" y="83"/>
                  <a:pt x="93" y="83"/>
                </a:cubicBezTo>
                <a:cubicBezTo>
                  <a:pt x="60" y="50"/>
                  <a:pt x="33" y="50"/>
                  <a:pt x="0" y="83"/>
                </a:cubicBezTo>
                <a:lnTo>
                  <a:pt x="0" y="0"/>
                </a:lnTo>
                <a:close/>
              </a:path>
            </a:pathLst>
          </a:cu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56" name="Google Shape;8856;p147"/>
          <p:cNvSpPr/>
          <p:nvPr/>
        </p:nvSpPr>
        <p:spPr>
          <a:xfrm>
            <a:off x="4826000" y="3049587"/>
            <a:ext cx="873125" cy="788987"/>
          </a:xfrm>
          <a:custGeom>
            <a:avLst/>
            <a:gdLst/>
            <a:ahLst/>
            <a:cxnLst/>
            <a:rect l="l" t="t" r="r" b="b"/>
            <a:pathLst>
              <a:path w="92" h="83" extrusionOk="0">
                <a:moveTo>
                  <a:pt x="0" y="0"/>
                </a:moveTo>
                <a:cubicBezTo>
                  <a:pt x="32" y="33"/>
                  <a:pt x="59" y="33"/>
                  <a:pt x="92" y="0"/>
                </a:cubicBezTo>
                <a:cubicBezTo>
                  <a:pt x="92" y="83"/>
                  <a:pt x="92" y="83"/>
                  <a:pt x="92" y="83"/>
                </a:cubicBezTo>
                <a:cubicBezTo>
                  <a:pt x="59" y="50"/>
                  <a:pt x="32" y="50"/>
                  <a:pt x="0" y="83"/>
                </a:cubicBezTo>
                <a:lnTo>
                  <a:pt x="0" y="0"/>
                </a:lnTo>
                <a:close/>
              </a:path>
            </a:pathLst>
          </a:cu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57" name="Google Shape;8857;p147"/>
          <p:cNvSpPr/>
          <p:nvPr/>
        </p:nvSpPr>
        <p:spPr>
          <a:xfrm>
            <a:off x="6478587" y="3049587"/>
            <a:ext cx="874712" cy="788987"/>
          </a:xfrm>
          <a:custGeom>
            <a:avLst/>
            <a:gdLst/>
            <a:ahLst/>
            <a:cxnLst/>
            <a:rect l="l" t="t" r="r" b="b"/>
            <a:pathLst>
              <a:path w="92" h="83" extrusionOk="0">
                <a:moveTo>
                  <a:pt x="0" y="0"/>
                </a:moveTo>
                <a:cubicBezTo>
                  <a:pt x="33" y="33"/>
                  <a:pt x="60" y="33"/>
                  <a:pt x="92" y="0"/>
                </a:cubicBezTo>
                <a:cubicBezTo>
                  <a:pt x="92" y="83"/>
                  <a:pt x="92" y="83"/>
                  <a:pt x="92" y="83"/>
                </a:cubicBezTo>
                <a:cubicBezTo>
                  <a:pt x="60" y="50"/>
                  <a:pt x="33" y="50"/>
                  <a:pt x="0" y="83"/>
                </a:cubicBezTo>
                <a:lnTo>
                  <a:pt x="0" y="0"/>
                </a:lnTo>
                <a:close/>
              </a:path>
            </a:pathLst>
          </a:cu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58" name="Google Shape;8858;p147"/>
          <p:cNvSpPr/>
          <p:nvPr/>
        </p:nvSpPr>
        <p:spPr>
          <a:xfrm>
            <a:off x="9796462" y="3049587"/>
            <a:ext cx="874712" cy="788987"/>
          </a:xfrm>
          <a:custGeom>
            <a:avLst/>
            <a:gdLst/>
            <a:ahLst/>
            <a:cxnLst/>
            <a:rect l="l" t="t" r="r" b="b"/>
            <a:pathLst>
              <a:path w="92" h="83" extrusionOk="0">
                <a:moveTo>
                  <a:pt x="0" y="0"/>
                </a:moveTo>
                <a:cubicBezTo>
                  <a:pt x="32" y="33"/>
                  <a:pt x="59" y="33"/>
                  <a:pt x="92" y="0"/>
                </a:cubicBezTo>
                <a:cubicBezTo>
                  <a:pt x="92" y="83"/>
                  <a:pt x="92" y="83"/>
                  <a:pt x="92" y="83"/>
                </a:cubicBezTo>
                <a:cubicBezTo>
                  <a:pt x="59" y="50"/>
                  <a:pt x="32" y="50"/>
                  <a:pt x="0" y="83"/>
                </a:cubicBezTo>
                <a:lnTo>
                  <a:pt x="0" y="0"/>
                </a:lnTo>
                <a:close/>
              </a:path>
            </a:pathLst>
          </a:cu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59" name="Google Shape;8859;p147"/>
          <p:cNvSpPr/>
          <p:nvPr/>
        </p:nvSpPr>
        <p:spPr>
          <a:xfrm>
            <a:off x="8132762" y="3049587"/>
            <a:ext cx="884237" cy="788987"/>
          </a:xfrm>
          <a:custGeom>
            <a:avLst/>
            <a:gdLst/>
            <a:ahLst/>
            <a:cxnLst/>
            <a:rect l="l" t="t" r="r" b="b"/>
            <a:pathLst>
              <a:path w="93" h="83" extrusionOk="0">
                <a:moveTo>
                  <a:pt x="93" y="83"/>
                </a:moveTo>
                <a:cubicBezTo>
                  <a:pt x="60" y="50"/>
                  <a:pt x="33" y="50"/>
                  <a:pt x="0" y="83"/>
                </a:cubicBezTo>
                <a:cubicBezTo>
                  <a:pt x="0" y="0"/>
                  <a:pt x="0" y="0"/>
                  <a:pt x="0" y="0"/>
                </a:cubicBezTo>
                <a:cubicBezTo>
                  <a:pt x="33" y="33"/>
                  <a:pt x="60" y="33"/>
                  <a:pt x="93" y="0"/>
                </a:cubicBezTo>
                <a:lnTo>
                  <a:pt x="93" y="83"/>
                </a:lnTo>
                <a:close/>
              </a:path>
            </a:pathLst>
          </a:cu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60" name="Google Shape;8860;p147"/>
          <p:cNvSpPr/>
          <p:nvPr/>
        </p:nvSpPr>
        <p:spPr>
          <a:xfrm>
            <a:off x="566737" y="2887662"/>
            <a:ext cx="1103312" cy="1112837"/>
          </a:xfrm>
          <a:prstGeom prst="ellipse">
            <a:avLst/>
          </a:prstGeom>
          <a:solidFill>
            <a:srgbClr val="E9F0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61" name="Google Shape;8861;p147"/>
          <p:cNvSpPr/>
          <p:nvPr/>
        </p:nvSpPr>
        <p:spPr>
          <a:xfrm>
            <a:off x="2220912" y="2887662"/>
            <a:ext cx="1103312" cy="1112837"/>
          </a:xfrm>
          <a:prstGeom prst="ellipse">
            <a:avLst/>
          </a:pr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62" name="Google Shape;8862;p147"/>
          <p:cNvSpPr/>
          <p:nvPr/>
        </p:nvSpPr>
        <p:spPr>
          <a:xfrm>
            <a:off x="3884612" y="2887662"/>
            <a:ext cx="1101725" cy="1112837"/>
          </a:xfrm>
          <a:prstGeom prst="ellipse">
            <a:avLst/>
          </a:pr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63" name="Google Shape;8863;p147"/>
          <p:cNvSpPr/>
          <p:nvPr/>
        </p:nvSpPr>
        <p:spPr>
          <a:xfrm>
            <a:off x="5538787" y="2887662"/>
            <a:ext cx="1101725" cy="1112837"/>
          </a:xfrm>
          <a:prstGeom prst="ellipse">
            <a:avLst/>
          </a:prstGeom>
          <a:solidFill>
            <a:srgbClr val="E9F0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64" name="Google Shape;8864;p147"/>
          <p:cNvSpPr/>
          <p:nvPr/>
        </p:nvSpPr>
        <p:spPr>
          <a:xfrm>
            <a:off x="8855075" y="2887662"/>
            <a:ext cx="1103312" cy="1112837"/>
          </a:xfrm>
          <a:prstGeom prst="ellipse">
            <a:avLst/>
          </a:pr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65" name="Google Shape;8865;p147"/>
          <p:cNvSpPr/>
          <p:nvPr/>
        </p:nvSpPr>
        <p:spPr>
          <a:xfrm>
            <a:off x="7192962" y="2887662"/>
            <a:ext cx="1101725" cy="1112837"/>
          </a:xfrm>
          <a:prstGeom prst="ellipse">
            <a:avLst/>
          </a:prstGeom>
          <a:solidFill>
            <a:srgbClr val="FFF1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66" name="Google Shape;8866;p147"/>
          <p:cNvSpPr/>
          <p:nvPr/>
        </p:nvSpPr>
        <p:spPr>
          <a:xfrm>
            <a:off x="10509250" y="2887662"/>
            <a:ext cx="1103312" cy="1112837"/>
          </a:xfrm>
          <a:prstGeom prst="ellipse">
            <a:avLst/>
          </a:pr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67" name="Google Shape;8867;p147"/>
          <p:cNvSpPr txBox="1"/>
          <p:nvPr/>
        </p:nvSpPr>
        <p:spPr>
          <a:xfrm>
            <a:off x="728662" y="3221037"/>
            <a:ext cx="960437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67"/>
              </a:buClr>
              <a:buSzPts val="2700"/>
              <a:buFont typeface="Montserrat"/>
              <a:buNone/>
            </a:pPr>
            <a:r>
              <a:rPr lang="en-US" sz="2700" b="1" i="0" u="none">
                <a:solidFill>
                  <a:srgbClr val="525067"/>
                </a:solidFill>
                <a:latin typeface="Montserrat"/>
                <a:ea typeface="Montserrat"/>
                <a:cs typeface="Montserrat"/>
                <a:sym typeface="Montserrat"/>
              </a:rPr>
              <a:t>1954</a:t>
            </a:r>
            <a:endParaRPr/>
          </a:p>
        </p:txBody>
      </p:sp>
      <p:sp>
        <p:nvSpPr>
          <p:cNvPr id="8868" name="Google Shape;8868;p147"/>
          <p:cNvSpPr txBox="1"/>
          <p:nvPr/>
        </p:nvSpPr>
        <p:spPr>
          <a:xfrm>
            <a:off x="2392362" y="3221037"/>
            <a:ext cx="969962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Montserrat"/>
              <a:buNone/>
            </a:pPr>
            <a:r>
              <a:rPr lang="en-US" sz="27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1976</a:t>
            </a:r>
            <a:endParaRPr/>
          </a:p>
        </p:txBody>
      </p:sp>
      <p:sp>
        <p:nvSpPr>
          <p:cNvPr id="8869" name="Google Shape;8869;p147"/>
          <p:cNvSpPr txBox="1"/>
          <p:nvPr/>
        </p:nvSpPr>
        <p:spPr>
          <a:xfrm>
            <a:off x="4056062" y="3221037"/>
            <a:ext cx="969962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Montserrat"/>
              <a:buNone/>
            </a:pPr>
            <a:r>
              <a:rPr lang="en-US" sz="27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1993</a:t>
            </a:r>
            <a:endParaRPr/>
          </a:p>
        </p:txBody>
      </p:sp>
      <p:sp>
        <p:nvSpPr>
          <p:cNvPr id="8870" name="Google Shape;8870;p147"/>
          <p:cNvSpPr txBox="1"/>
          <p:nvPr/>
        </p:nvSpPr>
        <p:spPr>
          <a:xfrm>
            <a:off x="5662612" y="3221037"/>
            <a:ext cx="1084262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67"/>
              </a:buClr>
              <a:buSzPts val="2700"/>
              <a:buFont typeface="Montserrat"/>
              <a:buNone/>
            </a:pPr>
            <a:r>
              <a:rPr lang="en-US" sz="2700" b="1" i="0" u="none">
                <a:solidFill>
                  <a:srgbClr val="525067"/>
                </a:solidFill>
                <a:latin typeface="Montserrat"/>
                <a:ea typeface="Montserrat"/>
                <a:cs typeface="Montserrat"/>
                <a:sym typeface="Montserrat"/>
              </a:rPr>
              <a:t>2005</a:t>
            </a:r>
            <a:endParaRPr/>
          </a:p>
        </p:txBody>
      </p:sp>
      <p:sp>
        <p:nvSpPr>
          <p:cNvPr id="8871" name="Google Shape;8871;p147"/>
          <p:cNvSpPr txBox="1"/>
          <p:nvPr/>
        </p:nvSpPr>
        <p:spPr>
          <a:xfrm>
            <a:off x="7372350" y="3221037"/>
            <a:ext cx="979487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67"/>
              </a:buClr>
              <a:buSzPts val="2700"/>
              <a:buFont typeface="Montserrat"/>
              <a:buNone/>
            </a:pPr>
            <a:r>
              <a:rPr lang="en-US" sz="2700" b="1" i="0" u="none">
                <a:solidFill>
                  <a:srgbClr val="525067"/>
                </a:solidFill>
                <a:latin typeface="Montserrat"/>
                <a:ea typeface="Montserrat"/>
                <a:cs typeface="Montserrat"/>
                <a:sym typeface="Montserrat"/>
              </a:rPr>
              <a:t>2017</a:t>
            </a:r>
            <a:endParaRPr/>
          </a:p>
        </p:txBody>
      </p:sp>
      <p:sp>
        <p:nvSpPr>
          <p:cNvPr id="8872" name="Google Shape;8872;p147"/>
          <p:cNvSpPr txBox="1"/>
          <p:nvPr/>
        </p:nvSpPr>
        <p:spPr>
          <a:xfrm>
            <a:off x="8997950" y="3221037"/>
            <a:ext cx="1046162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Montserrat"/>
              <a:buNone/>
            </a:pPr>
            <a:r>
              <a:rPr lang="en-US" sz="27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2027</a:t>
            </a:r>
            <a:endParaRPr/>
          </a:p>
        </p:txBody>
      </p:sp>
      <p:sp>
        <p:nvSpPr>
          <p:cNvPr id="8873" name="Google Shape;8873;p147"/>
          <p:cNvSpPr txBox="1"/>
          <p:nvPr/>
        </p:nvSpPr>
        <p:spPr>
          <a:xfrm>
            <a:off x="10652125" y="3221037"/>
            <a:ext cx="1046162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Montserrat"/>
              <a:buNone/>
            </a:pPr>
            <a:r>
              <a:rPr lang="en-US" sz="27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2035</a:t>
            </a:r>
            <a:endParaRPr/>
          </a:p>
        </p:txBody>
      </p:sp>
      <p:sp>
        <p:nvSpPr>
          <p:cNvPr id="8874" name="Google Shape;8874;p147"/>
          <p:cNvSpPr/>
          <p:nvPr/>
        </p:nvSpPr>
        <p:spPr>
          <a:xfrm>
            <a:off x="766762" y="5124450"/>
            <a:ext cx="684212" cy="819150"/>
          </a:xfrm>
          <a:custGeom>
            <a:avLst/>
            <a:gdLst/>
            <a:ahLst/>
            <a:cxnLst/>
            <a:rect l="l" t="t" r="r" b="b"/>
            <a:pathLst>
              <a:path w="72" h="86" extrusionOk="0">
                <a:moveTo>
                  <a:pt x="48" y="83"/>
                </a:moveTo>
                <a:cubicBezTo>
                  <a:pt x="48" y="85"/>
                  <a:pt x="47" y="86"/>
                  <a:pt x="45" y="86"/>
                </a:cubicBezTo>
                <a:cubicBezTo>
                  <a:pt x="27" y="86"/>
                  <a:pt x="27" y="86"/>
                  <a:pt x="27" y="86"/>
                </a:cubicBezTo>
                <a:cubicBezTo>
                  <a:pt x="25" y="86"/>
                  <a:pt x="24" y="85"/>
                  <a:pt x="24" y="83"/>
                </a:cubicBezTo>
                <a:cubicBezTo>
                  <a:pt x="24" y="83"/>
                  <a:pt x="24" y="83"/>
                  <a:pt x="24" y="83"/>
                </a:cubicBezTo>
                <a:cubicBezTo>
                  <a:pt x="24" y="82"/>
                  <a:pt x="25" y="80"/>
                  <a:pt x="27" y="80"/>
                </a:cubicBezTo>
                <a:cubicBezTo>
                  <a:pt x="45" y="80"/>
                  <a:pt x="45" y="80"/>
                  <a:pt x="45" y="80"/>
                </a:cubicBezTo>
                <a:cubicBezTo>
                  <a:pt x="47" y="80"/>
                  <a:pt x="48" y="82"/>
                  <a:pt x="48" y="83"/>
                </a:cubicBezTo>
                <a:close/>
                <a:moveTo>
                  <a:pt x="48" y="76"/>
                </a:moveTo>
                <a:cubicBezTo>
                  <a:pt x="48" y="74"/>
                  <a:pt x="47" y="73"/>
                  <a:pt x="45" y="73"/>
                </a:cubicBezTo>
                <a:cubicBezTo>
                  <a:pt x="27" y="73"/>
                  <a:pt x="27" y="73"/>
                  <a:pt x="27" y="73"/>
                </a:cubicBezTo>
                <a:cubicBezTo>
                  <a:pt x="25" y="73"/>
                  <a:pt x="24" y="74"/>
                  <a:pt x="24" y="76"/>
                </a:cubicBezTo>
                <a:cubicBezTo>
                  <a:pt x="24" y="76"/>
                  <a:pt x="24" y="76"/>
                  <a:pt x="24" y="76"/>
                </a:cubicBezTo>
                <a:cubicBezTo>
                  <a:pt x="24" y="77"/>
                  <a:pt x="25" y="79"/>
                  <a:pt x="27" y="79"/>
                </a:cubicBezTo>
                <a:cubicBezTo>
                  <a:pt x="45" y="79"/>
                  <a:pt x="45" y="79"/>
                  <a:pt x="45" y="79"/>
                </a:cubicBezTo>
                <a:cubicBezTo>
                  <a:pt x="47" y="79"/>
                  <a:pt x="48" y="77"/>
                  <a:pt x="48" y="76"/>
                </a:cubicBezTo>
                <a:close/>
                <a:moveTo>
                  <a:pt x="39" y="43"/>
                </a:moveTo>
                <a:cubicBezTo>
                  <a:pt x="35" y="43"/>
                  <a:pt x="35" y="43"/>
                  <a:pt x="35" y="43"/>
                </a:cubicBezTo>
                <a:cubicBezTo>
                  <a:pt x="33" y="43"/>
                  <a:pt x="33" y="43"/>
                  <a:pt x="33" y="43"/>
                </a:cubicBezTo>
                <a:cubicBezTo>
                  <a:pt x="33" y="71"/>
                  <a:pt x="33" y="71"/>
                  <a:pt x="33" y="71"/>
                </a:cubicBezTo>
                <a:cubicBezTo>
                  <a:pt x="34" y="71"/>
                  <a:pt x="35" y="71"/>
                  <a:pt x="36" y="71"/>
                </a:cubicBezTo>
                <a:cubicBezTo>
                  <a:pt x="36" y="71"/>
                  <a:pt x="36" y="71"/>
                  <a:pt x="36" y="71"/>
                </a:cubicBezTo>
                <a:cubicBezTo>
                  <a:pt x="36" y="71"/>
                  <a:pt x="36" y="71"/>
                  <a:pt x="36" y="71"/>
                </a:cubicBezTo>
                <a:cubicBezTo>
                  <a:pt x="36" y="71"/>
                  <a:pt x="36" y="71"/>
                  <a:pt x="36" y="71"/>
                </a:cubicBezTo>
                <a:cubicBezTo>
                  <a:pt x="36" y="71"/>
                  <a:pt x="36" y="71"/>
                  <a:pt x="36" y="71"/>
                </a:cubicBezTo>
                <a:cubicBezTo>
                  <a:pt x="37" y="71"/>
                  <a:pt x="38" y="71"/>
                  <a:pt x="39" y="71"/>
                </a:cubicBezTo>
                <a:lnTo>
                  <a:pt x="39" y="43"/>
                </a:lnTo>
                <a:close/>
                <a:moveTo>
                  <a:pt x="26" y="31"/>
                </a:moveTo>
                <a:cubicBezTo>
                  <a:pt x="23" y="31"/>
                  <a:pt x="22" y="33"/>
                  <a:pt x="22" y="36"/>
                </a:cubicBezTo>
                <a:cubicBezTo>
                  <a:pt x="22" y="38"/>
                  <a:pt x="23" y="40"/>
                  <a:pt x="26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36"/>
                  <a:pt x="30" y="36"/>
                  <a:pt x="30" y="36"/>
                </a:cubicBezTo>
                <a:cubicBezTo>
                  <a:pt x="30" y="33"/>
                  <a:pt x="28" y="31"/>
                  <a:pt x="26" y="31"/>
                </a:cubicBezTo>
                <a:close/>
                <a:moveTo>
                  <a:pt x="50" y="36"/>
                </a:moveTo>
                <a:cubicBezTo>
                  <a:pt x="50" y="33"/>
                  <a:pt x="48" y="31"/>
                  <a:pt x="46" y="31"/>
                </a:cubicBezTo>
                <a:cubicBezTo>
                  <a:pt x="43" y="31"/>
                  <a:pt x="42" y="33"/>
                  <a:pt x="42" y="36"/>
                </a:cubicBezTo>
                <a:cubicBezTo>
                  <a:pt x="42" y="40"/>
                  <a:pt x="42" y="40"/>
                  <a:pt x="42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8" y="40"/>
                  <a:pt x="50" y="38"/>
                  <a:pt x="50" y="36"/>
                </a:cubicBezTo>
                <a:close/>
                <a:moveTo>
                  <a:pt x="60" y="28"/>
                </a:moveTo>
                <a:cubicBezTo>
                  <a:pt x="58" y="20"/>
                  <a:pt x="49" y="12"/>
                  <a:pt x="36" y="12"/>
                </a:cubicBezTo>
                <a:cubicBezTo>
                  <a:pt x="23" y="12"/>
                  <a:pt x="14" y="20"/>
                  <a:pt x="12" y="28"/>
                </a:cubicBezTo>
                <a:cubicBezTo>
                  <a:pt x="10" y="34"/>
                  <a:pt x="12" y="39"/>
                  <a:pt x="15" y="44"/>
                </a:cubicBezTo>
                <a:cubicBezTo>
                  <a:pt x="17" y="49"/>
                  <a:pt x="20" y="53"/>
                  <a:pt x="22" y="58"/>
                </a:cubicBezTo>
                <a:cubicBezTo>
                  <a:pt x="23" y="61"/>
                  <a:pt x="24" y="65"/>
                  <a:pt x="24" y="68"/>
                </a:cubicBezTo>
                <a:cubicBezTo>
                  <a:pt x="25" y="70"/>
                  <a:pt x="26" y="71"/>
                  <a:pt x="28" y="71"/>
                </a:cubicBezTo>
                <a:cubicBezTo>
                  <a:pt x="29" y="71"/>
                  <a:pt x="30" y="71"/>
                  <a:pt x="30" y="71"/>
                </a:cubicBezTo>
                <a:cubicBezTo>
                  <a:pt x="30" y="43"/>
                  <a:pt x="30" y="43"/>
                  <a:pt x="30" y="43"/>
                </a:cubicBezTo>
                <a:cubicBezTo>
                  <a:pt x="26" y="43"/>
                  <a:pt x="26" y="43"/>
                  <a:pt x="26" y="43"/>
                </a:cubicBezTo>
                <a:cubicBezTo>
                  <a:pt x="24" y="43"/>
                  <a:pt x="22" y="42"/>
                  <a:pt x="21" y="41"/>
                </a:cubicBezTo>
                <a:cubicBezTo>
                  <a:pt x="19" y="39"/>
                  <a:pt x="19" y="37"/>
                  <a:pt x="19" y="36"/>
                </a:cubicBezTo>
                <a:cubicBezTo>
                  <a:pt x="19" y="34"/>
                  <a:pt x="19" y="32"/>
                  <a:pt x="21" y="30"/>
                </a:cubicBezTo>
                <a:cubicBezTo>
                  <a:pt x="22" y="29"/>
                  <a:pt x="24" y="28"/>
                  <a:pt x="26" y="28"/>
                </a:cubicBezTo>
                <a:cubicBezTo>
                  <a:pt x="30" y="28"/>
                  <a:pt x="33" y="32"/>
                  <a:pt x="33" y="35"/>
                </a:cubicBezTo>
                <a:cubicBezTo>
                  <a:pt x="33" y="35"/>
                  <a:pt x="33" y="35"/>
                  <a:pt x="33" y="35"/>
                </a:cubicBezTo>
                <a:cubicBezTo>
                  <a:pt x="33" y="40"/>
                  <a:pt x="33" y="40"/>
                  <a:pt x="33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35"/>
                  <a:pt x="39" y="35"/>
                  <a:pt x="39" y="35"/>
                </a:cubicBezTo>
                <a:cubicBezTo>
                  <a:pt x="39" y="35"/>
                  <a:pt x="39" y="35"/>
                  <a:pt x="39" y="35"/>
                </a:cubicBezTo>
                <a:cubicBezTo>
                  <a:pt x="39" y="34"/>
                  <a:pt x="39" y="32"/>
                  <a:pt x="41" y="30"/>
                </a:cubicBezTo>
                <a:cubicBezTo>
                  <a:pt x="42" y="29"/>
                  <a:pt x="44" y="28"/>
                  <a:pt x="46" y="28"/>
                </a:cubicBezTo>
                <a:cubicBezTo>
                  <a:pt x="48" y="28"/>
                  <a:pt x="50" y="29"/>
                  <a:pt x="51" y="30"/>
                </a:cubicBezTo>
                <a:cubicBezTo>
                  <a:pt x="52" y="32"/>
                  <a:pt x="53" y="34"/>
                  <a:pt x="53" y="36"/>
                </a:cubicBezTo>
                <a:cubicBezTo>
                  <a:pt x="53" y="37"/>
                  <a:pt x="52" y="39"/>
                  <a:pt x="51" y="41"/>
                </a:cubicBezTo>
                <a:cubicBezTo>
                  <a:pt x="50" y="42"/>
                  <a:pt x="48" y="43"/>
                  <a:pt x="46" y="43"/>
                </a:cubicBezTo>
                <a:cubicBezTo>
                  <a:pt x="42" y="43"/>
                  <a:pt x="42" y="43"/>
                  <a:pt x="42" y="43"/>
                </a:cubicBezTo>
                <a:cubicBezTo>
                  <a:pt x="42" y="71"/>
                  <a:pt x="42" y="71"/>
                  <a:pt x="42" y="71"/>
                </a:cubicBezTo>
                <a:cubicBezTo>
                  <a:pt x="42" y="71"/>
                  <a:pt x="43" y="71"/>
                  <a:pt x="43" y="71"/>
                </a:cubicBezTo>
                <a:cubicBezTo>
                  <a:pt x="46" y="71"/>
                  <a:pt x="47" y="70"/>
                  <a:pt x="47" y="68"/>
                </a:cubicBezTo>
                <a:cubicBezTo>
                  <a:pt x="48" y="65"/>
                  <a:pt x="49" y="61"/>
                  <a:pt x="50" y="58"/>
                </a:cubicBezTo>
                <a:cubicBezTo>
                  <a:pt x="52" y="53"/>
                  <a:pt x="55" y="49"/>
                  <a:pt x="57" y="44"/>
                </a:cubicBezTo>
                <a:cubicBezTo>
                  <a:pt x="60" y="39"/>
                  <a:pt x="61" y="34"/>
                  <a:pt x="60" y="28"/>
                </a:cubicBezTo>
                <a:close/>
                <a:moveTo>
                  <a:pt x="38" y="3"/>
                </a:moveTo>
                <a:cubicBezTo>
                  <a:pt x="38" y="1"/>
                  <a:pt x="37" y="0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4" y="0"/>
                  <a:pt x="33" y="1"/>
                  <a:pt x="33" y="3"/>
                </a:cubicBezTo>
                <a:cubicBezTo>
                  <a:pt x="33" y="8"/>
                  <a:pt x="33" y="8"/>
                  <a:pt x="33" y="8"/>
                </a:cubicBezTo>
                <a:cubicBezTo>
                  <a:pt x="33" y="9"/>
                  <a:pt x="34" y="10"/>
                  <a:pt x="36" y="10"/>
                </a:cubicBezTo>
                <a:cubicBezTo>
                  <a:pt x="36" y="10"/>
                  <a:pt x="36" y="10"/>
                  <a:pt x="36" y="10"/>
                </a:cubicBezTo>
                <a:cubicBezTo>
                  <a:pt x="37" y="10"/>
                  <a:pt x="38" y="9"/>
                  <a:pt x="38" y="8"/>
                </a:cubicBezTo>
                <a:lnTo>
                  <a:pt x="38" y="3"/>
                </a:lnTo>
                <a:close/>
                <a:moveTo>
                  <a:pt x="53" y="7"/>
                </a:moveTo>
                <a:cubicBezTo>
                  <a:pt x="54" y="6"/>
                  <a:pt x="53" y="4"/>
                  <a:pt x="52" y="4"/>
                </a:cubicBezTo>
                <a:cubicBezTo>
                  <a:pt x="52" y="4"/>
                  <a:pt x="52" y="4"/>
                  <a:pt x="52" y="4"/>
                </a:cubicBezTo>
                <a:cubicBezTo>
                  <a:pt x="51" y="3"/>
                  <a:pt x="49" y="3"/>
                  <a:pt x="48" y="5"/>
                </a:cubicBezTo>
                <a:cubicBezTo>
                  <a:pt x="46" y="9"/>
                  <a:pt x="46" y="9"/>
                  <a:pt x="46" y="9"/>
                </a:cubicBezTo>
                <a:cubicBezTo>
                  <a:pt x="45" y="10"/>
                  <a:pt x="46" y="12"/>
                  <a:pt x="47" y="12"/>
                </a:cubicBezTo>
                <a:cubicBezTo>
                  <a:pt x="47" y="12"/>
                  <a:pt x="47" y="12"/>
                  <a:pt x="47" y="12"/>
                </a:cubicBezTo>
                <a:cubicBezTo>
                  <a:pt x="48" y="13"/>
                  <a:pt x="50" y="13"/>
                  <a:pt x="51" y="11"/>
                </a:cubicBezTo>
                <a:lnTo>
                  <a:pt x="53" y="7"/>
                </a:lnTo>
                <a:close/>
                <a:moveTo>
                  <a:pt x="64" y="16"/>
                </a:moveTo>
                <a:cubicBezTo>
                  <a:pt x="65" y="15"/>
                  <a:pt x="65" y="13"/>
                  <a:pt x="64" y="12"/>
                </a:cubicBezTo>
                <a:cubicBezTo>
                  <a:pt x="64" y="12"/>
                  <a:pt x="64" y="12"/>
                  <a:pt x="64" y="12"/>
                </a:cubicBezTo>
                <a:cubicBezTo>
                  <a:pt x="63" y="11"/>
                  <a:pt x="61" y="11"/>
                  <a:pt x="60" y="12"/>
                </a:cubicBezTo>
                <a:cubicBezTo>
                  <a:pt x="57" y="15"/>
                  <a:pt x="57" y="15"/>
                  <a:pt x="57" y="15"/>
                </a:cubicBezTo>
                <a:cubicBezTo>
                  <a:pt x="56" y="16"/>
                  <a:pt x="55" y="17"/>
                  <a:pt x="56" y="19"/>
                </a:cubicBezTo>
                <a:cubicBezTo>
                  <a:pt x="56" y="19"/>
                  <a:pt x="56" y="19"/>
                  <a:pt x="56" y="19"/>
                </a:cubicBezTo>
                <a:cubicBezTo>
                  <a:pt x="57" y="20"/>
                  <a:pt x="59" y="20"/>
                  <a:pt x="60" y="19"/>
                </a:cubicBezTo>
                <a:lnTo>
                  <a:pt x="64" y="16"/>
                </a:lnTo>
                <a:close/>
                <a:moveTo>
                  <a:pt x="69" y="28"/>
                </a:moveTo>
                <a:cubicBezTo>
                  <a:pt x="71" y="28"/>
                  <a:pt x="72" y="27"/>
                  <a:pt x="72" y="25"/>
                </a:cubicBezTo>
                <a:cubicBezTo>
                  <a:pt x="72" y="25"/>
                  <a:pt x="72" y="25"/>
                  <a:pt x="72" y="25"/>
                </a:cubicBezTo>
                <a:cubicBezTo>
                  <a:pt x="71" y="24"/>
                  <a:pt x="70" y="23"/>
                  <a:pt x="69" y="23"/>
                </a:cubicBezTo>
                <a:cubicBezTo>
                  <a:pt x="64" y="24"/>
                  <a:pt x="64" y="24"/>
                  <a:pt x="64" y="24"/>
                </a:cubicBezTo>
                <a:cubicBezTo>
                  <a:pt x="62" y="24"/>
                  <a:pt x="61" y="26"/>
                  <a:pt x="62" y="27"/>
                </a:cubicBezTo>
                <a:cubicBezTo>
                  <a:pt x="62" y="27"/>
                  <a:pt x="62" y="27"/>
                  <a:pt x="62" y="27"/>
                </a:cubicBezTo>
                <a:cubicBezTo>
                  <a:pt x="62" y="29"/>
                  <a:pt x="63" y="30"/>
                  <a:pt x="65" y="29"/>
                </a:cubicBezTo>
                <a:lnTo>
                  <a:pt x="69" y="28"/>
                </a:lnTo>
                <a:close/>
                <a:moveTo>
                  <a:pt x="68" y="42"/>
                </a:moveTo>
                <a:cubicBezTo>
                  <a:pt x="70" y="43"/>
                  <a:pt x="71" y="42"/>
                  <a:pt x="71" y="40"/>
                </a:cubicBezTo>
                <a:cubicBezTo>
                  <a:pt x="71" y="40"/>
                  <a:pt x="71" y="40"/>
                  <a:pt x="71" y="40"/>
                </a:cubicBezTo>
                <a:cubicBezTo>
                  <a:pt x="72" y="39"/>
                  <a:pt x="71" y="38"/>
                  <a:pt x="69" y="37"/>
                </a:cubicBezTo>
                <a:cubicBezTo>
                  <a:pt x="65" y="36"/>
                  <a:pt x="65" y="36"/>
                  <a:pt x="65" y="36"/>
                </a:cubicBezTo>
                <a:cubicBezTo>
                  <a:pt x="63" y="36"/>
                  <a:pt x="62" y="37"/>
                  <a:pt x="61" y="38"/>
                </a:cubicBezTo>
                <a:cubicBezTo>
                  <a:pt x="61" y="38"/>
                  <a:pt x="61" y="38"/>
                  <a:pt x="61" y="38"/>
                </a:cubicBezTo>
                <a:cubicBezTo>
                  <a:pt x="61" y="40"/>
                  <a:pt x="62" y="41"/>
                  <a:pt x="64" y="42"/>
                </a:cubicBezTo>
                <a:lnTo>
                  <a:pt x="68" y="42"/>
                </a:lnTo>
                <a:close/>
                <a:moveTo>
                  <a:pt x="21" y="11"/>
                </a:moveTo>
                <a:cubicBezTo>
                  <a:pt x="21" y="13"/>
                  <a:pt x="23" y="13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5" y="12"/>
                  <a:pt x="26" y="10"/>
                  <a:pt x="25" y="9"/>
                </a:cubicBezTo>
                <a:cubicBezTo>
                  <a:pt x="23" y="5"/>
                  <a:pt x="23" y="5"/>
                  <a:pt x="23" y="5"/>
                </a:cubicBezTo>
                <a:cubicBezTo>
                  <a:pt x="22" y="3"/>
                  <a:pt x="21" y="3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4"/>
                  <a:pt x="18" y="6"/>
                  <a:pt x="18" y="7"/>
                </a:cubicBezTo>
                <a:lnTo>
                  <a:pt x="21" y="11"/>
                </a:lnTo>
                <a:close/>
                <a:moveTo>
                  <a:pt x="11" y="19"/>
                </a:moveTo>
                <a:cubicBezTo>
                  <a:pt x="12" y="20"/>
                  <a:pt x="14" y="20"/>
                  <a:pt x="15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6" y="17"/>
                  <a:pt x="16" y="16"/>
                  <a:pt x="15" y="15"/>
                </a:cubicBezTo>
                <a:cubicBezTo>
                  <a:pt x="11" y="12"/>
                  <a:pt x="11" y="12"/>
                  <a:pt x="11" y="12"/>
                </a:cubicBezTo>
                <a:cubicBezTo>
                  <a:pt x="10" y="11"/>
                  <a:pt x="8" y="11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6" y="13"/>
                  <a:pt x="6" y="15"/>
                  <a:pt x="8" y="16"/>
                </a:cubicBezTo>
                <a:lnTo>
                  <a:pt x="11" y="19"/>
                </a:lnTo>
                <a:close/>
                <a:moveTo>
                  <a:pt x="7" y="29"/>
                </a:moveTo>
                <a:cubicBezTo>
                  <a:pt x="8" y="30"/>
                  <a:pt x="9" y="29"/>
                  <a:pt x="10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26"/>
                  <a:pt x="9" y="24"/>
                  <a:pt x="8" y="24"/>
                </a:cubicBezTo>
                <a:cubicBezTo>
                  <a:pt x="3" y="23"/>
                  <a:pt x="3" y="23"/>
                  <a:pt x="3" y="23"/>
                </a:cubicBezTo>
                <a:cubicBezTo>
                  <a:pt x="1" y="23"/>
                  <a:pt x="0" y="24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7"/>
                  <a:pt x="0" y="28"/>
                  <a:pt x="2" y="28"/>
                </a:cubicBezTo>
                <a:lnTo>
                  <a:pt x="7" y="29"/>
                </a:lnTo>
                <a:close/>
                <a:moveTo>
                  <a:pt x="8" y="42"/>
                </a:moveTo>
                <a:cubicBezTo>
                  <a:pt x="9" y="41"/>
                  <a:pt x="10" y="40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7"/>
                  <a:pt x="8" y="36"/>
                  <a:pt x="7" y="36"/>
                </a:cubicBezTo>
                <a:cubicBezTo>
                  <a:pt x="2" y="37"/>
                  <a:pt x="2" y="37"/>
                  <a:pt x="2" y="37"/>
                </a:cubicBezTo>
                <a:cubicBezTo>
                  <a:pt x="1" y="38"/>
                  <a:pt x="0" y="39"/>
                  <a:pt x="0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2"/>
                  <a:pt x="2" y="43"/>
                  <a:pt x="3" y="42"/>
                </a:cubicBezTo>
                <a:lnTo>
                  <a:pt x="8" y="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75" name="Google Shape;8875;p147"/>
          <p:cNvSpPr/>
          <p:nvPr/>
        </p:nvSpPr>
        <p:spPr>
          <a:xfrm>
            <a:off x="3951287" y="5305425"/>
            <a:ext cx="960437" cy="647700"/>
          </a:xfrm>
          <a:custGeom>
            <a:avLst/>
            <a:gdLst/>
            <a:ahLst/>
            <a:cxnLst/>
            <a:rect l="l" t="t" r="r" b="b"/>
            <a:pathLst>
              <a:path w="101" h="68" extrusionOk="0">
                <a:moveTo>
                  <a:pt x="81" y="7"/>
                </a:moveTo>
                <a:cubicBezTo>
                  <a:pt x="90" y="30"/>
                  <a:pt x="90" y="30"/>
                  <a:pt x="90" y="30"/>
                </a:cubicBezTo>
                <a:cubicBezTo>
                  <a:pt x="78" y="35"/>
                  <a:pt x="78" y="35"/>
                  <a:pt x="78" y="35"/>
                </a:cubicBezTo>
                <a:cubicBezTo>
                  <a:pt x="72" y="30"/>
                  <a:pt x="53" y="13"/>
                  <a:pt x="51" y="13"/>
                </a:cubicBezTo>
                <a:cubicBezTo>
                  <a:pt x="50" y="13"/>
                  <a:pt x="44" y="15"/>
                  <a:pt x="44" y="16"/>
                </a:cubicBezTo>
                <a:cubicBezTo>
                  <a:pt x="44" y="16"/>
                  <a:pt x="40" y="17"/>
                  <a:pt x="37" y="17"/>
                </a:cubicBezTo>
                <a:cubicBezTo>
                  <a:pt x="35" y="17"/>
                  <a:pt x="34" y="16"/>
                  <a:pt x="33" y="16"/>
                </a:cubicBezTo>
                <a:cubicBezTo>
                  <a:pt x="33" y="15"/>
                  <a:pt x="32" y="15"/>
                  <a:pt x="32" y="14"/>
                </a:cubicBezTo>
                <a:cubicBezTo>
                  <a:pt x="32" y="13"/>
                  <a:pt x="34" y="12"/>
                  <a:pt x="35" y="11"/>
                </a:cubicBezTo>
                <a:cubicBezTo>
                  <a:pt x="40" y="9"/>
                  <a:pt x="53" y="4"/>
                  <a:pt x="54" y="4"/>
                </a:cubicBezTo>
                <a:cubicBezTo>
                  <a:pt x="54" y="4"/>
                  <a:pt x="54" y="4"/>
                  <a:pt x="54" y="4"/>
                </a:cubicBezTo>
                <a:cubicBezTo>
                  <a:pt x="58" y="4"/>
                  <a:pt x="78" y="6"/>
                  <a:pt x="81" y="7"/>
                </a:cubicBezTo>
                <a:close/>
                <a:moveTo>
                  <a:pt x="89" y="0"/>
                </a:moveTo>
                <a:cubicBezTo>
                  <a:pt x="88" y="0"/>
                  <a:pt x="88" y="0"/>
                  <a:pt x="88" y="0"/>
                </a:cubicBezTo>
                <a:cubicBezTo>
                  <a:pt x="84" y="2"/>
                  <a:pt x="84" y="2"/>
                  <a:pt x="84" y="2"/>
                </a:cubicBezTo>
                <a:cubicBezTo>
                  <a:pt x="83" y="2"/>
                  <a:pt x="83" y="3"/>
                  <a:pt x="82" y="3"/>
                </a:cubicBezTo>
                <a:cubicBezTo>
                  <a:pt x="82" y="4"/>
                  <a:pt x="82" y="5"/>
                  <a:pt x="82" y="5"/>
                </a:cubicBezTo>
                <a:cubicBezTo>
                  <a:pt x="92" y="30"/>
                  <a:pt x="92" y="30"/>
                  <a:pt x="92" y="30"/>
                </a:cubicBezTo>
                <a:cubicBezTo>
                  <a:pt x="93" y="31"/>
                  <a:pt x="94" y="32"/>
                  <a:pt x="96" y="31"/>
                </a:cubicBezTo>
                <a:cubicBezTo>
                  <a:pt x="99" y="30"/>
                  <a:pt x="99" y="30"/>
                  <a:pt x="99" y="30"/>
                </a:cubicBezTo>
                <a:cubicBezTo>
                  <a:pt x="100" y="30"/>
                  <a:pt x="101" y="29"/>
                  <a:pt x="101" y="28"/>
                </a:cubicBezTo>
                <a:cubicBezTo>
                  <a:pt x="101" y="28"/>
                  <a:pt x="101" y="27"/>
                  <a:pt x="101" y="26"/>
                </a:cubicBezTo>
                <a:cubicBezTo>
                  <a:pt x="91" y="2"/>
                  <a:pt x="91" y="2"/>
                  <a:pt x="91" y="2"/>
                </a:cubicBezTo>
                <a:cubicBezTo>
                  <a:pt x="91" y="1"/>
                  <a:pt x="90" y="0"/>
                  <a:pt x="89" y="0"/>
                </a:cubicBezTo>
                <a:close/>
                <a:moveTo>
                  <a:pt x="0" y="34"/>
                </a:moveTo>
                <a:cubicBezTo>
                  <a:pt x="0" y="35"/>
                  <a:pt x="0" y="35"/>
                  <a:pt x="1" y="36"/>
                </a:cubicBezTo>
                <a:cubicBezTo>
                  <a:pt x="1" y="36"/>
                  <a:pt x="2" y="37"/>
                  <a:pt x="3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8" y="37"/>
                  <a:pt x="9" y="36"/>
                  <a:pt x="10" y="35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6"/>
                  <a:pt x="11" y="6"/>
                  <a:pt x="11" y="5"/>
                </a:cubicBezTo>
                <a:cubicBezTo>
                  <a:pt x="11" y="5"/>
                  <a:pt x="10" y="4"/>
                  <a:pt x="9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4" y="4"/>
                  <a:pt x="2" y="5"/>
                  <a:pt x="2" y="6"/>
                </a:cubicBezTo>
                <a:lnTo>
                  <a:pt x="0" y="34"/>
                </a:lnTo>
                <a:close/>
                <a:moveTo>
                  <a:pt x="42" y="58"/>
                </a:moveTo>
                <a:cubicBezTo>
                  <a:pt x="42" y="58"/>
                  <a:pt x="41" y="57"/>
                  <a:pt x="40" y="56"/>
                </a:cubicBezTo>
                <a:cubicBezTo>
                  <a:pt x="38" y="55"/>
                  <a:pt x="37" y="55"/>
                  <a:pt x="35" y="57"/>
                </a:cubicBezTo>
                <a:cubicBezTo>
                  <a:pt x="33" y="59"/>
                  <a:pt x="33" y="59"/>
                  <a:pt x="33" y="59"/>
                </a:cubicBezTo>
                <a:cubicBezTo>
                  <a:pt x="33" y="59"/>
                  <a:pt x="33" y="59"/>
                  <a:pt x="33" y="59"/>
                </a:cubicBezTo>
                <a:cubicBezTo>
                  <a:pt x="31" y="61"/>
                  <a:pt x="31" y="61"/>
                  <a:pt x="31" y="61"/>
                </a:cubicBezTo>
                <a:cubicBezTo>
                  <a:pt x="29" y="64"/>
                  <a:pt x="31" y="66"/>
                  <a:pt x="32" y="67"/>
                </a:cubicBezTo>
                <a:cubicBezTo>
                  <a:pt x="33" y="67"/>
                  <a:pt x="33" y="68"/>
                  <a:pt x="34" y="68"/>
                </a:cubicBezTo>
                <a:cubicBezTo>
                  <a:pt x="35" y="68"/>
                  <a:pt x="36" y="67"/>
                  <a:pt x="37" y="66"/>
                </a:cubicBezTo>
                <a:cubicBezTo>
                  <a:pt x="40" y="63"/>
                  <a:pt x="40" y="63"/>
                  <a:pt x="40" y="63"/>
                </a:cubicBezTo>
                <a:cubicBezTo>
                  <a:pt x="40" y="63"/>
                  <a:pt x="40" y="63"/>
                  <a:pt x="40" y="63"/>
                </a:cubicBezTo>
                <a:cubicBezTo>
                  <a:pt x="41" y="61"/>
                  <a:pt x="41" y="61"/>
                  <a:pt x="41" y="61"/>
                </a:cubicBezTo>
                <a:cubicBezTo>
                  <a:pt x="42" y="60"/>
                  <a:pt x="42" y="59"/>
                  <a:pt x="42" y="58"/>
                </a:cubicBezTo>
                <a:close/>
                <a:moveTo>
                  <a:pt x="22" y="57"/>
                </a:moveTo>
                <a:cubicBezTo>
                  <a:pt x="21" y="59"/>
                  <a:pt x="21" y="60"/>
                  <a:pt x="23" y="62"/>
                </a:cubicBezTo>
                <a:cubicBezTo>
                  <a:pt x="25" y="63"/>
                  <a:pt x="27" y="63"/>
                  <a:pt x="28" y="61"/>
                </a:cubicBezTo>
                <a:cubicBezTo>
                  <a:pt x="33" y="55"/>
                  <a:pt x="33" y="55"/>
                  <a:pt x="33" y="55"/>
                </a:cubicBezTo>
                <a:cubicBezTo>
                  <a:pt x="35" y="53"/>
                  <a:pt x="33" y="50"/>
                  <a:pt x="32" y="50"/>
                </a:cubicBezTo>
                <a:cubicBezTo>
                  <a:pt x="31" y="48"/>
                  <a:pt x="29" y="49"/>
                  <a:pt x="27" y="51"/>
                </a:cubicBez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5" y="54"/>
                  <a:pt x="25" y="54"/>
                </a:cubicBezTo>
                <a:cubicBezTo>
                  <a:pt x="24" y="54"/>
                  <a:pt x="24" y="54"/>
                  <a:pt x="24" y="54"/>
                </a:cubicBezTo>
                <a:lnTo>
                  <a:pt x="22" y="57"/>
                </a:lnTo>
                <a:close/>
                <a:moveTo>
                  <a:pt x="15" y="50"/>
                </a:moveTo>
                <a:cubicBezTo>
                  <a:pt x="14" y="51"/>
                  <a:pt x="14" y="52"/>
                  <a:pt x="14" y="53"/>
                </a:cubicBezTo>
                <a:cubicBezTo>
                  <a:pt x="14" y="54"/>
                  <a:pt x="15" y="55"/>
                  <a:pt x="16" y="55"/>
                </a:cubicBezTo>
                <a:cubicBezTo>
                  <a:pt x="17" y="57"/>
                  <a:pt x="19" y="57"/>
                  <a:pt x="21" y="55"/>
                </a:cubicBezTo>
                <a:cubicBezTo>
                  <a:pt x="26" y="48"/>
                  <a:pt x="26" y="48"/>
                  <a:pt x="26" y="48"/>
                </a:cubicBezTo>
                <a:cubicBezTo>
                  <a:pt x="27" y="47"/>
                  <a:pt x="27" y="46"/>
                  <a:pt x="27" y="45"/>
                </a:cubicBezTo>
                <a:cubicBezTo>
                  <a:pt x="27" y="45"/>
                  <a:pt x="26" y="44"/>
                  <a:pt x="25" y="43"/>
                </a:cubicBezTo>
                <a:cubicBezTo>
                  <a:pt x="24" y="42"/>
                  <a:pt x="22" y="42"/>
                  <a:pt x="20" y="44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7" y="47"/>
                  <a:pt x="17" y="47"/>
                  <a:pt x="17" y="47"/>
                </a:cubicBezTo>
                <a:lnTo>
                  <a:pt x="15" y="50"/>
                </a:lnTo>
                <a:close/>
                <a:moveTo>
                  <a:pt x="14" y="48"/>
                </a:moveTo>
                <a:cubicBezTo>
                  <a:pt x="19" y="41"/>
                  <a:pt x="19" y="41"/>
                  <a:pt x="19" y="41"/>
                </a:cubicBezTo>
                <a:cubicBezTo>
                  <a:pt x="21" y="39"/>
                  <a:pt x="19" y="37"/>
                  <a:pt x="19" y="36"/>
                </a:cubicBezTo>
                <a:cubicBezTo>
                  <a:pt x="17" y="35"/>
                  <a:pt x="15" y="35"/>
                  <a:pt x="13" y="37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9" y="42"/>
                  <a:pt x="9" y="42"/>
                  <a:pt x="9" y="42"/>
                </a:cubicBezTo>
                <a:cubicBezTo>
                  <a:pt x="8" y="43"/>
                  <a:pt x="8" y="44"/>
                  <a:pt x="8" y="45"/>
                </a:cubicBezTo>
                <a:cubicBezTo>
                  <a:pt x="8" y="46"/>
                  <a:pt x="9" y="47"/>
                  <a:pt x="9" y="47"/>
                </a:cubicBezTo>
                <a:cubicBezTo>
                  <a:pt x="10" y="48"/>
                  <a:pt x="11" y="49"/>
                  <a:pt x="12" y="49"/>
                </a:cubicBezTo>
                <a:cubicBezTo>
                  <a:pt x="13" y="49"/>
                  <a:pt x="13" y="48"/>
                  <a:pt x="14" y="48"/>
                </a:cubicBezTo>
                <a:close/>
                <a:moveTo>
                  <a:pt x="77" y="42"/>
                </a:moveTo>
                <a:cubicBezTo>
                  <a:pt x="78" y="41"/>
                  <a:pt x="79" y="39"/>
                  <a:pt x="76" y="37"/>
                </a:cubicBezTo>
                <a:cubicBezTo>
                  <a:pt x="74" y="35"/>
                  <a:pt x="74" y="35"/>
                  <a:pt x="74" y="35"/>
                </a:cubicBezTo>
                <a:cubicBezTo>
                  <a:pt x="65" y="27"/>
                  <a:pt x="54" y="17"/>
                  <a:pt x="51" y="16"/>
                </a:cubicBezTo>
                <a:cubicBezTo>
                  <a:pt x="50" y="16"/>
                  <a:pt x="47" y="17"/>
                  <a:pt x="44" y="18"/>
                </a:cubicBezTo>
                <a:cubicBezTo>
                  <a:pt x="44" y="18"/>
                  <a:pt x="44" y="18"/>
                  <a:pt x="44" y="18"/>
                </a:cubicBezTo>
                <a:cubicBezTo>
                  <a:pt x="44" y="18"/>
                  <a:pt x="40" y="19"/>
                  <a:pt x="37" y="19"/>
                </a:cubicBezTo>
                <a:cubicBezTo>
                  <a:pt x="35" y="19"/>
                  <a:pt x="33" y="19"/>
                  <a:pt x="32" y="18"/>
                </a:cubicBezTo>
                <a:cubicBezTo>
                  <a:pt x="30" y="17"/>
                  <a:pt x="30" y="15"/>
                  <a:pt x="30" y="14"/>
                </a:cubicBezTo>
                <a:cubicBezTo>
                  <a:pt x="30" y="12"/>
                  <a:pt x="32" y="10"/>
                  <a:pt x="33" y="9"/>
                </a:cubicBezTo>
                <a:cubicBezTo>
                  <a:pt x="14" y="7"/>
                  <a:pt x="14" y="7"/>
                  <a:pt x="14" y="7"/>
                </a:cubicBezTo>
                <a:cubicBezTo>
                  <a:pt x="12" y="35"/>
                  <a:pt x="12" y="35"/>
                  <a:pt x="12" y="35"/>
                </a:cubicBezTo>
                <a:cubicBezTo>
                  <a:pt x="14" y="33"/>
                  <a:pt x="15" y="33"/>
                  <a:pt x="16" y="33"/>
                </a:cubicBezTo>
                <a:cubicBezTo>
                  <a:pt x="18" y="33"/>
                  <a:pt x="19" y="33"/>
                  <a:pt x="20" y="34"/>
                </a:cubicBezTo>
                <a:cubicBezTo>
                  <a:pt x="22" y="36"/>
                  <a:pt x="23" y="38"/>
                  <a:pt x="22" y="40"/>
                </a:cubicBezTo>
                <a:cubicBezTo>
                  <a:pt x="24" y="39"/>
                  <a:pt x="26" y="40"/>
                  <a:pt x="27" y="41"/>
                </a:cubicBezTo>
                <a:cubicBezTo>
                  <a:pt x="29" y="43"/>
                  <a:pt x="30" y="45"/>
                  <a:pt x="29" y="47"/>
                </a:cubicBezTo>
                <a:cubicBezTo>
                  <a:pt x="31" y="46"/>
                  <a:pt x="33" y="47"/>
                  <a:pt x="34" y="48"/>
                </a:cubicBezTo>
                <a:cubicBezTo>
                  <a:pt x="36" y="49"/>
                  <a:pt x="36" y="51"/>
                  <a:pt x="36" y="53"/>
                </a:cubicBezTo>
                <a:cubicBezTo>
                  <a:pt x="38" y="52"/>
                  <a:pt x="40" y="53"/>
                  <a:pt x="42" y="54"/>
                </a:cubicBezTo>
                <a:cubicBezTo>
                  <a:pt x="44" y="56"/>
                  <a:pt x="45" y="58"/>
                  <a:pt x="44" y="61"/>
                </a:cubicBezTo>
                <a:cubicBezTo>
                  <a:pt x="45" y="62"/>
                  <a:pt x="45" y="62"/>
                  <a:pt x="45" y="62"/>
                </a:cubicBezTo>
                <a:cubicBezTo>
                  <a:pt x="46" y="62"/>
                  <a:pt x="46" y="62"/>
                  <a:pt x="46" y="63"/>
                </a:cubicBezTo>
                <a:cubicBezTo>
                  <a:pt x="46" y="63"/>
                  <a:pt x="46" y="63"/>
                  <a:pt x="46" y="63"/>
                </a:cubicBezTo>
                <a:cubicBezTo>
                  <a:pt x="47" y="63"/>
                  <a:pt x="47" y="63"/>
                  <a:pt x="48" y="63"/>
                </a:cubicBezTo>
                <a:cubicBezTo>
                  <a:pt x="49" y="63"/>
                  <a:pt x="50" y="62"/>
                  <a:pt x="50" y="62"/>
                </a:cubicBezTo>
                <a:cubicBezTo>
                  <a:pt x="52" y="60"/>
                  <a:pt x="52" y="59"/>
                  <a:pt x="51" y="58"/>
                </a:cubicBezTo>
                <a:cubicBezTo>
                  <a:pt x="51" y="58"/>
                  <a:pt x="51" y="58"/>
                  <a:pt x="51" y="58"/>
                </a:cubicBezTo>
                <a:cubicBezTo>
                  <a:pt x="42" y="50"/>
                  <a:pt x="42" y="50"/>
                  <a:pt x="42" y="50"/>
                </a:cubicBezTo>
                <a:cubicBezTo>
                  <a:pt x="42" y="50"/>
                  <a:pt x="42" y="50"/>
                  <a:pt x="42" y="50"/>
                </a:cubicBezTo>
                <a:cubicBezTo>
                  <a:pt x="42" y="49"/>
                  <a:pt x="42" y="49"/>
                  <a:pt x="42" y="49"/>
                </a:cubicBezTo>
                <a:cubicBezTo>
                  <a:pt x="43" y="48"/>
                  <a:pt x="43" y="48"/>
                  <a:pt x="44" y="48"/>
                </a:cubicBezTo>
                <a:cubicBezTo>
                  <a:pt x="55" y="58"/>
                  <a:pt x="55" y="58"/>
                  <a:pt x="55" y="58"/>
                </a:cubicBezTo>
                <a:cubicBezTo>
                  <a:pt x="56" y="58"/>
                  <a:pt x="56" y="58"/>
                  <a:pt x="57" y="58"/>
                </a:cubicBezTo>
                <a:cubicBezTo>
                  <a:pt x="58" y="58"/>
                  <a:pt x="59" y="58"/>
                  <a:pt x="60" y="57"/>
                </a:cubicBezTo>
                <a:cubicBezTo>
                  <a:pt x="61" y="56"/>
                  <a:pt x="61" y="55"/>
                  <a:pt x="61" y="54"/>
                </a:cubicBezTo>
                <a:cubicBezTo>
                  <a:pt x="61" y="53"/>
                  <a:pt x="60" y="52"/>
                  <a:pt x="59" y="51"/>
                </a:cubicBezTo>
                <a:cubicBezTo>
                  <a:pt x="58" y="50"/>
                  <a:pt x="58" y="50"/>
                  <a:pt x="58" y="50"/>
                </a:cubicBezTo>
                <a:cubicBezTo>
                  <a:pt x="58" y="50"/>
                  <a:pt x="58" y="50"/>
                  <a:pt x="58" y="50"/>
                </a:cubicBezTo>
                <a:cubicBezTo>
                  <a:pt x="52" y="45"/>
                  <a:pt x="52" y="45"/>
                  <a:pt x="52" y="45"/>
                </a:cubicBezTo>
                <a:cubicBezTo>
                  <a:pt x="52" y="45"/>
                  <a:pt x="51" y="45"/>
                  <a:pt x="51" y="44"/>
                </a:cubicBezTo>
                <a:cubicBezTo>
                  <a:pt x="51" y="44"/>
                  <a:pt x="51" y="44"/>
                  <a:pt x="52" y="43"/>
                </a:cubicBezTo>
                <a:cubicBezTo>
                  <a:pt x="52" y="43"/>
                  <a:pt x="53" y="43"/>
                  <a:pt x="54" y="43"/>
                </a:cubicBezTo>
                <a:cubicBezTo>
                  <a:pt x="64" y="51"/>
                  <a:pt x="64" y="51"/>
                  <a:pt x="64" y="51"/>
                </a:cubicBezTo>
                <a:cubicBezTo>
                  <a:pt x="65" y="52"/>
                  <a:pt x="65" y="52"/>
                  <a:pt x="66" y="52"/>
                </a:cubicBezTo>
                <a:cubicBezTo>
                  <a:pt x="67" y="52"/>
                  <a:pt x="69" y="52"/>
                  <a:pt x="70" y="50"/>
                </a:cubicBezTo>
                <a:cubicBezTo>
                  <a:pt x="70" y="50"/>
                  <a:pt x="71" y="49"/>
                  <a:pt x="71" y="48"/>
                </a:cubicBezTo>
                <a:cubicBezTo>
                  <a:pt x="70" y="47"/>
                  <a:pt x="70" y="46"/>
                  <a:pt x="69" y="45"/>
                </a:cubicBezTo>
                <a:cubicBezTo>
                  <a:pt x="66" y="43"/>
                  <a:pt x="66" y="43"/>
                  <a:pt x="66" y="43"/>
                </a:cubicBezTo>
                <a:cubicBezTo>
                  <a:pt x="66" y="43"/>
                  <a:pt x="66" y="43"/>
                  <a:pt x="66" y="43"/>
                </a:cubicBezTo>
                <a:cubicBezTo>
                  <a:pt x="61" y="38"/>
                  <a:pt x="61" y="38"/>
                  <a:pt x="61" y="38"/>
                </a:cubicBezTo>
                <a:cubicBezTo>
                  <a:pt x="60" y="38"/>
                  <a:pt x="60" y="37"/>
                  <a:pt x="60" y="36"/>
                </a:cubicBezTo>
                <a:cubicBezTo>
                  <a:pt x="61" y="36"/>
                  <a:pt x="62" y="36"/>
                  <a:pt x="62" y="36"/>
                </a:cubicBezTo>
                <a:cubicBezTo>
                  <a:pt x="71" y="43"/>
                  <a:pt x="71" y="43"/>
                  <a:pt x="71" y="43"/>
                </a:cubicBezTo>
                <a:cubicBezTo>
                  <a:pt x="73" y="45"/>
                  <a:pt x="75" y="44"/>
                  <a:pt x="77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76" name="Google Shape;8876;p147"/>
          <p:cNvSpPr/>
          <p:nvPr/>
        </p:nvSpPr>
        <p:spPr>
          <a:xfrm>
            <a:off x="10661650" y="5276850"/>
            <a:ext cx="827087" cy="695325"/>
          </a:xfrm>
          <a:custGeom>
            <a:avLst/>
            <a:gdLst/>
            <a:ahLst/>
            <a:cxnLst/>
            <a:rect l="l" t="t" r="r" b="b"/>
            <a:pathLst>
              <a:path w="87" h="73" extrusionOk="0">
                <a:moveTo>
                  <a:pt x="11" y="60"/>
                </a:moveTo>
                <a:cubicBezTo>
                  <a:pt x="11" y="40"/>
                  <a:pt x="11" y="40"/>
                  <a:pt x="11" y="40"/>
                </a:cubicBezTo>
                <a:cubicBezTo>
                  <a:pt x="11" y="38"/>
                  <a:pt x="13" y="37"/>
                  <a:pt x="14" y="37"/>
                </a:cubicBezTo>
                <a:cubicBezTo>
                  <a:pt x="19" y="37"/>
                  <a:pt x="19" y="37"/>
                  <a:pt x="19" y="37"/>
                </a:cubicBezTo>
                <a:cubicBezTo>
                  <a:pt x="20" y="37"/>
                  <a:pt x="22" y="38"/>
                  <a:pt x="22" y="40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1"/>
                  <a:pt x="20" y="62"/>
                  <a:pt x="19" y="62"/>
                </a:cubicBezTo>
                <a:cubicBezTo>
                  <a:pt x="14" y="62"/>
                  <a:pt x="14" y="62"/>
                  <a:pt x="14" y="62"/>
                </a:cubicBezTo>
                <a:cubicBezTo>
                  <a:pt x="13" y="62"/>
                  <a:pt x="11" y="61"/>
                  <a:pt x="11" y="60"/>
                </a:cubicBezTo>
                <a:close/>
                <a:moveTo>
                  <a:pt x="32" y="30"/>
                </a:moveTo>
                <a:cubicBezTo>
                  <a:pt x="30" y="30"/>
                  <a:pt x="29" y="31"/>
                  <a:pt x="29" y="33"/>
                </a:cubicBezTo>
                <a:cubicBezTo>
                  <a:pt x="29" y="60"/>
                  <a:pt x="29" y="60"/>
                  <a:pt x="29" y="60"/>
                </a:cubicBezTo>
                <a:cubicBezTo>
                  <a:pt x="29" y="61"/>
                  <a:pt x="30" y="62"/>
                  <a:pt x="32" y="62"/>
                </a:cubicBezTo>
                <a:cubicBezTo>
                  <a:pt x="36" y="62"/>
                  <a:pt x="36" y="62"/>
                  <a:pt x="36" y="62"/>
                </a:cubicBezTo>
                <a:cubicBezTo>
                  <a:pt x="38" y="62"/>
                  <a:pt x="39" y="61"/>
                  <a:pt x="39" y="60"/>
                </a:cubicBezTo>
                <a:cubicBezTo>
                  <a:pt x="39" y="33"/>
                  <a:pt x="39" y="33"/>
                  <a:pt x="39" y="33"/>
                </a:cubicBezTo>
                <a:cubicBezTo>
                  <a:pt x="39" y="31"/>
                  <a:pt x="38" y="30"/>
                  <a:pt x="36" y="30"/>
                </a:cubicBezTo>
                <a:lnTo>
                  <a:pt x="32" y="30"/>
                </a:lnTo>
                <a:close/>
                <a:moveTo>
                  <a:pt x="49" y="24"/>
                </a:moveTo>
                <a:cubicBezTo>
                  <a:pt x="47" y="24"/>
                  <a:pt x="46" y="25"/>
                  <a:pt x="46" y="27"/>
                </a:cubicBezTo>
                <a:cubicBezTo>
                  <a:pt x="46" y="60"/>
                  <a:pt x="46" y="60"/>
                  <a:pt x="46" y="60"/>
                </a:cubicBezTo>
                <a:cubicBezTo>
                  <a:pt x="46" y="61"/>
                  <a:pt x="47" y="62"/>
                  <a:pt x="49" y="62"/>
                </a:cubicBezTo>
                <a:cubicBezTo>
                  <a:pt x="54" y="62"/>
                  <a:pt x="54" y="62"/>
                  <a:pt x="54" y="62"/>
                </a:cubicBezTo>
                <a:cubicBezTo>
                  <a:pt x="55" y="62"/>
                  <a:pt x="57" y="61"/>
                  <a:pt x="57" y="60"/>
                </a:cubicBezTo>
                <a:cubicBezTo>
                  <a:pt x="57" y="27"/>
                  <a:pt x="57" y="27"/>
                  <a:pt x="57" y="27"/>
                </a:cubicBezTo>
                <a:cubicBezTo>
                  <a:pt x="57" y="25"/>
                  <a:pt x="55" y="24"/>
                  <a:pt x="54" y="24"/>
                </a:cubicBezTo>
                <a:lnTo>
                  <a:pt x="49" y="24"/>
                </a:lnTo>
                <a:close/>
                <a:moveTo>
                  <a:pt x="66" y="18"/>
                </a:moveTo>
                <a:cubicBezTo>
                  <a:pt x="65" y="18"/>
                  <a:pt x="64" y="19"/>
                  <a:pt x="64" y="21"/>
                </a:cubicBezTo>
                <a:cubicBezTo>
                  <a:pt x="64" y="60"/>
                  <a:pt x="64" y="60"/>
                  <a:pt x="64" y="60"/>
                </a:cubicBezTo>
                <a:cubicBezTo>
                  <a:pt x="64" y="61"/>
                  <a:pt x="65" y="62"/>
                  <a:pt x="66" y="62"/>
                </a:cubicBezTo>
                <a:cubicBezTo>
                  <a:pt x="71" y="62"/>
                  <a:pt x="71" y="62"/>
                  <a:pt x="71" y="62"/>
                </a:cubicBezTo>
                <a:cubicBezTo>
                  <a:pt x="73" y="62"/>
                  <a:pt x="74" y="61"/>
                  <a:pt x="74" y="60"/>
                </a:cubicBezTo>
                <a:cubicBezTo>
                  <a:pt x="74" y="21"/>
                  <a:pt x="74" y="21"/>
                  <a:pt x="74" y="21"/>
                </a:cubicBezTo>
                <a:cubicBezTo>
                  <a:pt x="74" y="19"/>
                  <a:pt x="73" y="18"/>
                  <a:pt x="71" y="18"/>
                </a:cubicBezTo>
                <a:lnTo>
                  <a:pt x="66" y="18"/>
                </a:lnTo>
                <a:close/>
                <a:moveTo>
                  <a:pt x="13" y="29"/>
                </a:moveTo>
                <a:cubicBezTo>
                  <a:pt x="31" y="26"/>
                  <a:pt x="49" y="19"/>
                  <a:pt x="64" y="10"/>
                </a:cubicBezTo>
                <a:cubicBezTo>
                  <a:pt x="66" y="13"/>
                  <a:pt x="66" y="13"/>
                  <a:pt x="66" y="13"/>
                </a:cubicBezTo>
                <a:cubicBezTo>
                  <a:pt x="71" y="4"/>
                  <a:pt x="71" y="4"/>
                  <a:pt x="7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3" y="6"/>
                  <a:pt x="63" y="6"/>
                  <a:pt x="63" y="6"/>
                </a:cubicBezTo>
                <a:cubicBezTo>
                  <a:pt x="47" y="16"/>
                  <a:pt x="30" y="22"/>
                  <a:pt x="12" y="26"/>
                </a:cubicBezTo>
                <a:lnTo>
                  <a:pt x="13" y="29"/>
                </a:lnTo>
                <a:close/>
                <a:moveTo>
                  <a:pt x="87" y="68"/>
                </a:moveTo>
                <a:cubicBezTo>
                  <a:pt x="78" y="63"/>
                  <a:pt x="78" y="63"/>
                  <a:pt x="78" y="63"/>
                </a:cubicBezTo>
                <a:cubicBezTo>
                  <a:pt x="78" y="66"/>
                  <a:pt x="78" y="66"/>
                  <a:pt x="78" y="66"/>
                </a:cubicBezTo>
                <a:cubicBezTo>
                  <a:pt x="7" y="66"/>
                  <a:pt x="7" y="66"/>
                  <a:pt x="7" y="66"/>
                </a:cubicBezTo>
                <a:cubicBezTo>
                  <a:pt x="7" y="9"/>
                  <a:pt x="7" y="9"/>
                  <a:pt x="7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5" y="0"/>
                  <a:pt x="5" y="0"/>
                  <a:pt x="5" y="0"/>
                </a:cubicBezTo>
                <a:cubicBezTo>
                  <a:pt x="0" y="9"/>
                  <a:pt x="0" y="9"/>
                  <a:pt x="0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8"/>
                  <a:pt x="3" y="68"/>
                  <a:pt x="3" y="68"/>
                </a:cubicBezTo>
                <a:cubicBezTo>
                  <a:pt x="3" y="70"/>
                  <a:pt x="3" y="70"/>
                  <a:pt x="3" y="70"/>
                </a:cubicBezTo>
                <a:cubicBezTo>
                  <a:pt x="78" y="70"/>
                  <a:pt x="78" y="70"/>
                  <a:pt x="78" y="70"/>
                </a:cubicBezTo>
                <a:cubicBezTo>
                  <a:pt x="78" y="73"/>
                  <a:pt x="78" y="73"/>
                  <a:pt x="78" y="73"/>
                </a:cubicBezTo>
                <a:lnTo>
                  <a:pt x="87" y="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77" name="Google Shape;8877;p147"/>
          <p:cNvSpPr/>
          <p:nvPr/>
        </p:nvSpPr>
        <p:spPr>
          <a:xfrm>
            <a:off x="5472112" y="992187"/>
            <a:ext cx="1216025" cy="638175"/>
          </a:xfrm>
          <a:custGeom>
            <a:avLst/>
            <a:gdLst/>
            <a:ahLst/>
            <a:cxnLst/>
            <a:rect l="l" t="t" r="r" b="b"/>
            <a:pathLst>
              <a:path w="128" h="67" extrusionOk="0">
                <a:moveTo>
                  <a:pt x="93" y="63"/>
                </a:moveTo>
                <a:cubicBezTo>
                  <a:pt x="91" y="64"/>
                  <a:pt x="89" y="64"/>
                  <a:pt x="87" y="65"/>
                </a:cubicBezTo>
                <a:cubicBezTo>
                  <a:pt x="81" y="66"/>
                  <a:pt x="74" y="67"/>
                  <a:pt x="66" y="67"/>
                </a:cubicBezTo>
                <a:cubicBezTo>
                  <a:pt x="58" y="67"/>
                  <a:pt x="51" y="66"/>
                  <a:pt x="45" y="65"/>
                </a:cubicBezTo>
                <a:cubicBezTo>
                  <a:pt x="43" y="64"/>
                  <a:pt x="41" y="64"/>
                  <a:pt x="39" y="63"/>
                </a:cubicBezTo>
                <a:cubicBezTo>
                  <a:pt x="34" y="60"/>
                  <a:pt x="34" y="56"/>
                  <a:pt x="37" y="53"/>
                </a:cubicBezTo>
                <a:cubicBezTo>
                  <a:pt x="40" y="49"/>
                  <a:pt x="44" y="47"/>
                  <a:pt x="49" y="45"/>
                </a:cubicBezTo>
                <a:cubicBezTo>
                  <a:pt x="51" y="44"/>
                  <a:pt x="53" y="43"/>
                  <a:pt x="55" y="42"/>
                </a:cubicBezTo>
                <a:cubicBezTo>
                  <a:pt x="58" y="41"/>
                  <a:pt x="59" y="37"/>
                  <a:pt x="57" y="34"/>
                </a:cubicBezTo>
                <a:cubicBezTo>
                  <a:pt x="51" y="29"/>
                  <a:pt x="49" y="22"/>
                  <a:pt x="49" y="15"/>
                </a:cubicBezTo>
                <a:cubicBezTo>
                  <a:pt x="49" y="7"/>
                  <a:pt x="54" y="2"/>
                  <a:pt x="61" y="1"/>
                </a:cubicBezTo>
                <a:cubicBezTo>
                  <a:pt x="63" y="0"/>
                  <a:pt x="64" y="0"/>
                  <a:pt x="66" y="0"/>
                </a:cubicBezTo>
                <a:cubicBezTo>
                  <a:pt x="67" y="0"/>
                  <a:pt x="69" y="0"/>
                  <a:pt x="71" y="1"/>
                </a:cubicBezTo>
                <a:cubicBezTo>
                  <a:pt x="78" y="2"/>
                  <a:pt x="83" y="7"/>
                  <a:pt x="83" y="15"/>
                </a:cubicBezTo>
                <a:cubicBezTo>
                  <a:pt x="83" y="22"/>
                  <a:pt x="81" y="29"/>
                  <a:pt x="75" y="34"/>
                </a:cubicBezTo>
                <a:cubicBezTo>
                  <a:pt x="73" y="37"/>
                  <a:pt x="74" y="41"/>
                  <a:pt x="77" y="42"/>
                </a:cubicBezTo>
                <a:cubicBezTo>
                  <a:pt x="79" y="43"/>
                  <a:pt x="81" y="44"/>
                  <a:pt x="83" y="45"/>
                </a:cubicBezTo>
                <a:cubicBezTo>
                  <a:pt x="88" y="47"/>
                  <a:pt x="92" y="49"/>
                  <a:pt x="95" y="53"/>
                </a:cubicBezTo>
                <a:cubicBezTo>
                  <a:pt x="97" y="55"/>
                  <a:pt x="98" y="60"/>
                  <a:pt x="93" y="63"/>
                </a:cubicBezTo>
                <a:close/>
                <a:moveTo>
                  <a:pt x="126" y="57"/>
                </a:moveTo>
                <a:cubicBezTo>
                  <a:pt x="124" y="55"/>
                  <a:pt x="121" y="53"/>
                  <a:pt x="118" y="52"/>
                </a:cubicBezTo>
                <a:cubicBezTo>
                  <a:pt x="117" y="51"/>
                  <a:pt x="115" y="50"/>
                  <a:pt x="114" y="50"/>
                </a:cubicBezTo>
                <a:cubicBezTo>
                  <a:pt x="111" y="49"/>
                  <a:pt x="111" y="46"/>
                  <a:pt x="113" y="44"/>
                </a:cubicBezTo>
                <a:cubicBezTo>
                  <a:pt x="116" y="40"/>
                  <a:pt x="118" y="36"/>
                  <a:pt x="118" y="30"/>
                </a:cubicBezTo>
                <a:cubicBezTo>
                  <a:pt x="118" y="25"/>
                  <a:pt x="114" y="22"/>
                  <a:pt x="109" y="21"/>
                </a:cubicBezTo>
                <a:cubicBezTo>
                  <a:pt x="108" y="20"/>
                  <a:pt x="107" y="20"/>
                  <a:pt x="106" y="20"/>
                </a:cubicBezTo>
                <a:cubicBezTo>
                  <a:pt x="105" y="20"/>
                  <a:pt x="104" y="20"/>
                  <a:pt x="103" y="21"/>
                </a:cubicBezTo>
                <a:cubicBezTo>
                  <a:pt x="98" y="22"/>
                  <a:pt x="94" y="25"/>
                  <a:pt x="94" y="30"/>
                </a:cubicBezTo>
                <a:cubicBezTo>
                  <a:pt x="94" y="36"/>
                  <a:pt x="96" y="40"/>
                  <a:pt x="99" y="44"/>
                </a:cubicBezTo>
                <a:cubicBezTo>
                  <a:pt x="101" y="46"/>
                  <a:pt x="101" y="49"/>
                  <a:pt x="98" y="50"/>
                </a:cubicBezTo>
                <a:cubicBezTo>
                  <a:pt x="98" y="50"/>
                  <a:pt x="98" y="50"/>
                  <a:pt x="98" y="50"/>
                </a:cubicBezTo>
                <a:cubicBezTo>
                  <a:pt x="98" y="50"/>
                  <a:pt x="98" y="51"/>
                  <a:pt x="99" y="51"/>
                </a:cubicBezTo>
                <a:cubicBezTo>
                  <a:pt x="101" y="53"/>
                  <a:pt x="102" y="56"/>
                  <a:pt x="101" y="58"/>
                </a:cubicBezTo>
                <a:cubicBezTo>
                  <a:pt x="101" y="61"/>
                  <a:pt x="99" y="63"/>
                  <a:pt x="96" y="65"/>
                </a:cubicBezTo>
                <a:cubicBezTo>
                  <a:pt x="95" y="65"/>
                  <a:pt x="94" y="66"/>
                  <a:pt x="93" y="66"/>
                </a:cubicBezTo>
                <a:cubicBezTo>
                  <a:pt x="97" y="66"/>
                  <a:pt x="101" y="67"/>
                  <a:pt x="106" y="67"/>
                </a:cubicBezTo>
                <a:cubicBezTo>
                  <a:pt x="112" y="67"/>
                  <a:pt x="116" y="66"/>
                  <a:pt x="121" y="65"/>
                </a:cubicBezTo>
                <a:cubicBezTo>
                  <a:pt x="122" y="65"/>
                  <a:pt x="123" y="65"/>
                  <a:pt x="125" y="64"/>
                </a:cubicBezTo>
                <a:cubicBezTo>
                  <a:pt x="128" y="62"/>
                  <a:pt x="128" y="58"/>
                  <a:pt x="126" y="57"/>
                </a:cubicBezTo>
                <a:close/>
                <a:moveTo>
                  <a:pt x="30" y="58"/>
                </a:moveTo>
                <a:cubicBezTo>
                  <a:pt x="30" y="56"/>
                  <a:pt x="31" y="53"/>
                  <a:pt x="33" y="51"/>
                </a:cubicBezTo>
                <a:cubicBezTo>
                  <a:pt x="34" y="50"/>
                  <a:pt x="35" y="49"/>
                  <a:pt x="36" y="49"/>
                </a:cubicBezTo>
                <a:cubicBezTo>
                  <a:pt x="35" y="48"/>
                  <a:pt x="35" y="48"/>
                  <a:pt x="34" y="48"/>
                </a:cubicBezTo>
                <a:cubicBezTo>
                  <a:pt x="31" y="47"/>
                  <a:pt x="30" y="44"/>
                  <a:pt x="33" y="42"/>
                </a:cubicBezTo>
                <a:cubicBezTo>
                  <a:pt x="37" y="38"/>
                  <a:pt x="38" y="32"/>
                  <a:pt x="38" y="27"/>
                </a:cubicBezTo>
                <a:cubicBezTo>
                  <a:pt x="38" y="20"/>
                  <a:pt x="34" y="17"/>
                  <a:pt x="29" y="16"/>
                </a:cubicBezTo>
                <a:cubicBezTo>
                  <a:pt x="28" y="16"/>
                  <a:pt x="26" y="15"/>
                  <a:pt x="25" y="15"/>
                </a:cubicBezTo>
                <a:cubicBezTo>
                  <a:pt x="24" y="15"/>
                  <a:pt x="23" y="16"/>
                  <a:pt x="22" y="16"/>
                </a:cubicBezTo>
                <a:cubicBezTo>
                  <a:pt x="16" y="17"/>
                  <a:pt x="12" y="20"/>
                  <a:pt x="12" y="27"/>
                </a:cubicBezTo>
                <a:cubicBezTo>
                  <a:pt x="12" y="32"/>
                  <a:pt x="14" y="38"/>
                  <a:pt x="18" y="42"/>
                </a:cubicBezTo>
                <a:cubicBezTo>
                  <a:pt x="20" y="44"/>
                  <a:pt x="19" y="47"/>
                  <a:pt x="16" y="48"/>
                </a:cubicBezTo>
                <a:cubicBezTo>
                  <a:pt x="15" y="49"/>
                  <a:pt x="13" y="49"/>
                  <a:pt x="12" y="50"/>
                </a:cubicBezTo>
                <a:cubicBezTo>
                  <a:pt x="8" y="51"/>
                  <a:pt x="5" y="53"/>
                  <a:pt x="3" y="56"/>
                </a:cubicBezTo>
                <a:cubicBezTo>
                  <a:pt x="0" y="58"/>
                  <a:pt x="0" y="62"/>
                  <a:pt x="5" y="64"/>
                </a:cubicBezTo>
                <a:cubicBezTo>
                  <a:pt x="6" y="64"/>
                  <a:pt x="8" y="65"/>
                  <a:pt x="9" y="65"/>
                </a:cubicBezTo>
                <a:cubicBezTo>
                  <a:pt x="14" y="66"/>
                  <a:pt x="19" y="67"/>
                  <a:pt x="25" y="67"/>
                </a:cubicBezTo>
                <a:cubicBezTo>
                  <a:pt x="30" y="67"/>
                  <a:pt x="34" y="66"/>
                  <a:pt x="38" y="66"/>
                </a:cubicBezTo>
                <a:cubicBezTo>
                  <a:pt x="38" y="66"/>
                  <a:pt x="37" y="65"/>
                  <a:pt x="36" y="65"/>
                </a:cubicBezTo>
                <a:cubicBezTo>
                  <a:pt x="33" y="63"/>
                  <a:pt x="31" y="61"/>
                  <a:pt x="30" y="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78" name="Google Shape;8878;p147"/>
          <p:cNvSpPr/>
          <p:nvPr/>
        </p:nvSpPr>
        <p:spPr>
          <a:xfrm>
            <a:off x="9150350" y="935037"/>
            <a:ext cx="512762" cy="752475"/>
          </a:xfrm>
          <a:custGeom>
            <a:avLst/>
            <a:gdLst/>
            <a:ahLst/>
            <a:cxnLst/>
            <a:rect l="l" t="t" r="r" b="b"/>
            <a:pathLst>
              <a:path w="54" h="79" extrusionOk="0">
                <a:moveTo>
                  <a:pt x="54" y="52"/>
                </a:moveTo>
                <a:cubicBezTo>
                  <a:pt x="54" y="44"/>
                  <a:pt x="48" y="38"/>
                  <a:pt x="35" y="35"/>
                </a:cubicBezTo>
                <a:cubicBezTo>
                  <a:pt x="34" y="34"/>
                  <a:pt x="27" y="33"/>
                  <a:pt x="25" y="32"/>
                </a:cubicBezTo>
                <a:cubicBezTo>
                  <a:pt x="16" y="30"/>
                  <a:pt x="13" y="28"/>
                  <a:pt x="13" y="26"/>
                </a:cubicBezTo>
                <a:cubicBezTo>
                  <a:pt x="13" y="23"/>
                  <a:pt x="16" y="20"/>
                  <a:pt x="26" y="20"/>
                </a:cubicBezTo>
                <a:cubicBezTo>
                  <a:pt x="33" y="20"/>
                  <a:pt x="40" y="25"/>
                  <a:pt x="40" y="25"/>
                </a:cubicBezTo>
                <a:cubicBezTo>
                  <a:pt x="43" y="27"/>
                  <a:pt x="45" y="27"/>
                  <a:pt x="47" y="24"/>
                </a:cubicBezTo>
                <a:cubicBezTo>
                  <a:pt x="47" y="24"/>
                  <a:pt x="50" y="22"/>
                  <a:pt x="50" y="20"/>
                </a:cubicBezTo>
                <a:cubicBezTo>
                  <a:pt x="50" y="16"/>
                  <a:pt x="42" y="11"/>
                  <a:pt x="33" y="9"/>
                </a:cubicBezTo>
                <a:cubicBezTo>
                  <a:pt x="33" y="3"/>
                  <a:pt x="33" y="3"/>
                  <a:pt x="33" y="3"/>
                </a:cubicBezTo>
                <a:cubicBezTo>
                  <a:pt x="33" y="1"/>
                  <a:pt x="31" y="0"/>
                  <a:pt x="29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3" y="0"/>
                  <a:pt x="21" y="1"/>
                  <a:pt x="21" y="3"/>
                </a:cubicBezTo>
                <a:cubicBezTo>
                  <a:pt x="21" y="9"/>
                  <a:pt x="21" y="9"/>
                  <a:pt x="21" y="9"/>
                </a:cubicBezTo>
                <a:cubicBezTo>
                  <a:pt x="7" y="10"/>
                  <a:pt x="0" y="17"/>
                  <a:pt x="0" y="26"/>
                </a:cubicBezTo>
                <a:cubicBezTo>
                  <a:pt x="0" y="36"/>
                  <a:pt x="10" y="40"/>
                  <a:pt x="20" y="43"/>
                </a:cubicBezTo>
                <a:cubicBezTo>
                  <a:pt x="22" y="43"/>
                  <a:pt x="30" y="45"/>
                  <a:pt x="31" y="46"/>
                </a:cubicBezTo>
                <a:cubicBezTo>
                  <a:pt x="39" y="48"/>
                  <a:pt x="41" y="51"/>
                  <a:pt x="41" y="53"/>
                </a:cubicBezTo>
                <a:cubicBezTo>
                  <a:pt x="41" y="56"/>
                  <a:pt x="38" y="59"/>
                  <a:pt x="28" y="59"/>
                </a:cubicBezTo>
                <a:cubicBezTo>
                  <a:pt x="21" y="59"/>
                  <a:pt x="11" y="53"/>
                  <a:pt x="11" y="53"/>
                </a:cubicBezTo>
                <a:cubicBezTo>
                  <a:pt x="8" y="51"/>
                  <a:pt x="6" y="52"/>
                  <a:pt x="4" y="54"/>
                </a:cubicBezTo>
                <a:cubicBezTo>
                  <a:pt x="4" y="54"/>
                  <a:pt x="2" y="57"/>
                  <a:pt x="2" y="59"/>
                </a:cubicBezTo>
                <a:cubicBezTo>
                  <a:pt x="2" y="63"/>
                  <a:pt x="12" y="68"/>
                  <a:pt x="21" y="70"/>
                </a:cubicBezTo>
                <a:cubicBezTo>
                  <a:pt x="21" y="76"/>
                  <a:pt x="21" y="76"/>
                  <a:pt x="21" y="76"/>
                </a:cubicBezTo>
                <a:cubicBezTo>
                  <a:pt x="21" y="77"/>
                  <a:pt x="23" y="79"/>
                  <a:pt x="25" y="79"/>
                </a:cubicBezTo>
                <a:cubicBezTo>
                  <a:pt x="29" y="79"/>
                  <a:pt x="29" y="79"/>
                  <a:pt x="29" y="79"/>
                </a:cubicBezTo>
                <a:cubicBezTo>
                  <a:pt x="31" y="79"/>
                  <a:pt x="33" y="77"/>
                  <a:pt x="33" y="76"/>
                </a:cubicBezTo>
                <a:cubicBezTo>
                  <a:pt x="33" y="70"/>
                  <a:pt x="33" y="70"/>
                  <a:pt x="33" y="70"/>
                </a:cubicBezTo>
                <a:cubicBezTo>
                  <a:pt x="47" y="68"/>
                  <a:pt x="54" y="61"/>
                  <a:pt x="54" y="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79" name="Google Shape;8879;p147"/>
          <p:cNvSpPr/>
          <p:nvPr/>
        </p:nvSpPr>
        <p:spPr>
          <a:xfrm>
            <a:off x="7353300" y="5219700"/>
            <a:ext cx="779462" cy="704850"/>
          </a:xfrm>
          <a:custGeom>
            <a:avLst/>
            <a:gdLst/>
            <a:ahLst/>
            <a:cxnLst/>
            <a:rect l="l" t="t" r="r" b="b"/>
            <a:pathLst>
              <a:path w="82" h="74" extrusionOk="0">
                <a:moveTo>
                  <a:pt x="56" y="10"/>
                </a:moveTo>
                <a:cubicBezTo>
                  <a:pt x="51" y="10"/>
                  <a:pt x="51" y="10"/>
                  <a:pt x="51" y="10"/>
                </a:cubicBezTo>
                <a:cubicBezTo>
                  <a:pt x="51" y="7"/>
                  <a:pt x="48" y="5"/>
                  <a:pt x="46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4" y="5"/>
                  <a:pt x="32" y="7"/>
                  <a:pt x="31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7" y="5"/>
                  <a:pt x="31" y="0"/>
                  <a:pt x="35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2" y="0"/>
                  <a:pt x="56" y="5"/>
                  <a:pt x="56" y="10"/>
                </a:cubicBezTo>
                <a:close/>
                <a:moveTo>
                  <a:pt x="13" y="41"/>
                </a:moveTo>
                <a:cubicBezTo>
                  <a:pt x="33" y="41"/>
                  <a:pt x="33" y="41"/>
                  <a:pt x="33" y="41"/>
                </a:cubicBezTo>
                <a:cubicBezTo>
                  <a:pt x="33" y="38"/>
                  <a:pt x="33" y="38"/>
                  <a:pt x="33" y="38"/>
                </a:cubicBezTo>
                <a:cubicBezTo>
                  <a:pt x="33" y="36"/>
                  <a:pt x="35" y="34"/>
                  <a:pt x="37" y="34"/>
                </a:cubicBezTo>
                <a:cubicBezTo>
                  <a:pt x="45" y="34"/>
                  <a:pt x="45" y="34"/>
                  <a:pt x="45" y="34"/>
                </a:cubicBezTo>
                <a:cubicBezTo>
                  <a:pt x="47" y="34"/>
                  <a:pt x="49" y="36"/>
                  <a:pt x="49" y="38"/>
                </a:cubicBezTo>
                <a:cubicBezTo>
                  <a:pt x="49" y="41"/>
                  <a:pt x="49" y="41"/>
                  <a:pt x="49" y="41"/>
                </a:cubicBezTo>
                <a:cubicBezTo>
                  <a:pt x="70" y="41"/>
                  <a:pt x="70" y="41"/>
                  <a:pt x="70" y="41"/>
                </a:cubicBezTo>
                <a:cubicBezTo>
                  <a:pt x="76" y="41"/>
                  <a:pt x="81" y="36"/>
                  <a:pt x="82" y="30"/>
                </a:cubicBezTo>
                <a:cubicBezTo>
                  <a:pt x="82" y="23"/>
                  <a:pt x="82" y="23"/>
                  <a:pt x="82" y="23"/>
                </a:cubicBezTo>
                <a:cubicBezTo>
                  <a:pt x="82" y="17"/>
                  <a:pt x="78" y="12"/>
                  <a:pt x="73" y="12"/>
                </a:cubicBezTo>
                <a:cubicBezTo>
                  <a:pt x="68" y="12"/>
                  <a:pt x="68" y="12"/>
                  <a:pt x="68" y="12"/>
                </a:cubicBezTo>
                <a:cubicBezTo>
                  <a:pt x="66" y="12"/>
                  <a:pt x="66" y="12"/>
                  <a:pt x="66" y="12"/>
                </a:cubicBezTo>
                <a:cubicBezTo>
                  <a:pt x="62" y="12"/>
                  <a:pt x="62" y="12"/>
                  <a:pt x="62" y="12"/>
                </a:cubicBezTo>
                <a:cubicBezTo>
                  <a:pt x="59" y="12"/>
                  <a:pt x="59" y="12"/>
                  <a:pt x="59" y="12"/>
                </a:cubicBezTo>
                <a:cubicBezTo>
                  <a:pt x="56" y="12"/>
                  <a:pt x="56" y="12"/>
                  <a:pt x="56" y="12"/>
                </a:cubicBezTo>
                <a:cubicBezTo>
                  <a:pt x="51" y="12"/>
                  <a:pt x="51" y="12"/>
                  <a:pt x="51" y="12"/>
                </a:cubicBezTo>
                <a:cubicBezTo>
                  <a:pt x="32" y="12"/>
                  <a:pt x="32" y="12"/>
                  <a:pt x="32" y="12"/>
                </a:cubicBezTo>
                <a:cubicBezTo>
                  <a:pt x="26" y="12"/>
                  <a:pt x="26" y="12"/>
                  <a:pt x="26" y="12"/>
                </a:cubicBezTo>
                <a:cubicBezTo>
                  <a:pt x="19" y="12"/>
                  <a:pt x="19" y="12"/>
                  <a:pt x="19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4" y="12"/>
                  <a:pt x="0" y="17"/>
                  <a:pt x="0" y="23"/>
                </a:cubicBezTo>
                <a:cubicBezTo>
                  <a:pt x="0" y="30"/>
                  <a:pt x="0" y="30"/>
                  <a:pt x="0" y="30"/>
                </a:cubicBezTo>
                <a:cubicBezTo>
                  <a:pt x="1" y="36"/>
                  <a:pt x="6" y="41"/>
                  <a:pt x="13" y="41"/>
                </a:cubicBezTo>
                <a:close/>
                <a:moveTo>
                  <a:pt x="70" y="45"/>
                </a:moveTo>
                <a:cubicBezTo>
                  <a:pt x="49" y="45"/>
                  <a:pt x="49" y="45"/>
                  <a:pt x="49" y="45"/>
                </a:cubicBezTo>
                <a:cubicBezTo>
                  <a:pt x="49" y="48"/>
                  <a:pt x="49" y="48"/>
                  <a:pt x="49" y="48"/>
                </a:cubicBezTo>
                <a:cubicBezTo>
                  <a:pt x="49" y="50"/>
                  <a:pt x="47" y="52"/>
                  <a:pt x="45" y="52"/>
                </a:cubicBezTo>
                <a:cubicBezTo>
                  <a:pt x="37" y="52"/>
                  <a:pt x="37" y="52"/>
                  <a:pt x="37" y="52"/>
                </a:cubicBezTo>
                <a:cubicBezTo>
                  <a:pt x="35" y="52"/>
                  <a:pt x="33" y="50"/>
                  <a:pt x="33" y="48"/>
                </a:cubicBezTo>
                <a:cubicBezTo>
                  <a:pt x="33" y="45"/>
                  <a:pt x="33" y="45"/>
                  <a:pt x="33" y="45"/>
                </a:cubicBezTo>
                <a:cubicBezTo>
                  <a:pt x="13" y="45"/>
                  <a:pt x="13" y="45"/>
                  <a:pt x="13" y="45"/>
                </a:cubicBezTo>
                <a:cubicBezTo>
                  <a:pt x="7" y="45"/>
                  <a:pt x="3" y="42"/>
                  <a:pt x="0" y="38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9"/>
                  <a:pt x="4" y="74"/>
                  <a:pt x="10" y="74"/>
                </a:cubicBezTo>
                <a:cubicBezTo>
                  <a:pt x="13" y="74"/>
                  <a:pt x="13" y="74"/>
                  <a:pt x="13" y="74"/>
                </a:cubicBezTo>
                <a:cubicBezTo>
                  <a:pt x="16" y="74"/>
                  <a:pt x="16" y="74"/>
                  <a:pt x="16" y="74"/>
                </a:cubicBezTo>
                <a:cubicBezTo>
                  <a:pt x="19" y="74"/>
                  <a:pt x="19" y="74"/>
                  <a:pt x="19" y="74"/>
                </a:cubicBezTo>
                <a:cubicBezTo>
                  <a:pt x="62" y="74"/>
                  <a:pt x="62" y="74"/>
                  <a:pt x="62" y="74"/>
                </a:cubicBezTo>
                <a:cubicBezTo>
                  <a:pt x="66" y="74"/>
                  <a:pt x="66" y="74"/>
                  <a:pt x="66" y="74"/>
                </a:cubicBezTo>
                <a:cubicBezTo>
                  <a:pt x="68" y="74"/>
                  <a:pt x="68" y="74"/>
                  <a:pt x="68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78" y="74"/>
                  <a:pt x="82" y="69"/>
                  <a:pt x="82" y="63"/>
                </a:cubicBezTo>
                <a:cubicBezTo>
                  <a:pt x="82" y="38"/>
                  <a:pt x="82" y="38"/>
                  <a:pt x="82" y="38"/>
                </a:cubicBezTo>
                <a:cubicBezTo>
                  <a:pt x="79" y="42"/>
                  <a:pt x="75" y="45"/>
                  <a:pt x="70" y="45"/>
                </a:cubicBezTo>
                <a:close/>
                <a:moveTo>
                  <a:pt x="45" y="37"/>
                </a:moveTo>
                <a:cubicBezTo>
                  <a:pt x="37" y="37"/>
                  <a:pt x="37" y="37"/>
                  <a:pt x="37" y="37"/>
                </a:cubicBezTo>
                <a:cubicBezTo>
                  <a:pt x="37" y="37"/>
                  <a:pt x="36" y="38"/>
                  <a:pt x="36" y="39"/>
                </a:cubicBezTo>
                <a:cubicBezTo>
                  <a:pt x="36" y="41"/>
                  <a:pt x="36" y="41"/>
                  <a:pt x="36" y="41"/>
                </a:cubicBezTo>
                <a:cubicBezTo>
                  <a:pt x="36" y="42"/>
                  <a:pt x="36" y="42"/>
                  <a:pt x="36" y="42"/>
                </a:cubicBezTo>
                <a:cubicBezTo>
                  <a:pt x="36" y="44"/>
                  <a:pt x="36" y="44"/>
                  <a:pt x="36" y="44"/>
                </a:cubicBezTo>
                <a:cubicBezTo>
                  <a:pt x="36" y="45"/>
                  <a:pt x="36" y="45"/>
                  <a:pt x="36" y="45"/>
                </a:cubicBezTo>
                <a:cubicBezTo>
                  <a:pt x="36" y="47"/>
                  <a:pt x="36" y="47"/>
                  <a:pt x="36" y="47"/>
                </a:cubicBezTo>
                <a:cubicBezTo>
                  <a:pt x="36" y="48"/>
                  <a:pt x="37" y="49"/>
                  <a:pt x="37" y="49"/>
                </a:cubicBezTo>
                <a:cubicBezTo>
                  <a:pt x="45" y="49"/>
                  <a:pt x="45" y="49"/>
                  <a:pt x="45" y="49"/>
                </a:cubicBezTo>
                <a:cubicBezTo>
                  <a:pt x="46" y="49"/>
                  <a:pt x="46" y="48"/>
                  <a:pt x="46" y="47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4"/>
                  <a:pt x="46" y="44"/>
                  <a:pt x="46" y="44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1"/>
                  <a:pt x="46" y="41"/>
                  <a:pt x="46" y="41"/>
                </a:cubicBezTo>
                <a:cubicBezTo>
                  <a:pt x="46" y="39"/>
                  <a:pt x="46" y="39"/>
                  <a:pt x="46" y="39"/>
                </a:cubicBezTo>
                <a:cubicBezTo>
                  <a:pt x="46" y="38"/>
                  <a:pt x="46" y="37"/>
                  <a:pt x="45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80" name="Google Shape;8880;p147"/>
          <p:cNvSpPr/>
          <p:nvPr/>
        </p:nvSpPr>
        <p:spPr>
          <a:xfrm>
            <a:off x="2382837" y="935037"/>
            <a:ext cx="750887" cy="752475"/>
          </a:xfrm>
          <a:custGeom>
            <a:avLst/>
            <a:gdLst/>
            <a:ahLst/>
            <a:cxnLst/>
            <a:rect l="l" t="t" r="r" b="b"/>
            <a:pathLst>
              <a:path w="79" h="79" extrusionOk="0">
                <a:moveTo>
                  <a:pt x="78" y="34"/>
                </a:moveTo>
                <a:cubicBezTo>
                  <a:pt x="68" y="32"/>
                  <a:pt x="68" y="32"/>
                  <a:pt x="68" y="32"/>
                </a:cubicBezTo>
                <a:cubicBezTo>
                  <a:pt x="67" y="29"/>
                  <a:pt x="66" y="27"/>
                  <a:pt x="65" y="25"/>
                </a:cubicBezTo>
                <a:cubicBezTo>
                  <a:pt x="70" y="17"/>
                  <a:pt x="70" y="17"/>
                  <a:pt x="70" y="17"/>
                </a:cubicBezTo>
                <a:cubicBezTo>
                  <a:pt x="71" y="16"/>
                  <a:pt x="71" y="15"/>
                  <a:pt x="70" y="14"/>
                </a:cubicBezTo>
                <a:cubicBezTo>
                  <a:pt x="65" y="9"/>
                  <a:pt x="65" y="9"/>
                  <a:pt x="65" y="9"/>
                </a:cubicBezTo>
                <a:cubicBezTo>
                  <a:pt x="64" y="8"/>
                  <a:pt x="63" y="8"/>
                  <a:pt x="62" y="9"/>
                </a:cubicBezTo>
                <a:cubicBezTo>
                  <a:pt x="54" y="14"/>
                  <a:pt x="54" y="14"/>
                  <a:pt x="54" y="14"/>
                </a:cubicBezTo>
                <a:cubicBezTo>
                  <a:pt x="52" y="13"/>
                  <a:pt x="50" y="12"/>
                  <a:pt x="47" y="11"/>
                </a:cubicBezTo>
                <a:cubicBezTo>
                  <a:pt x="45" y="1"/>
                  <a:pt x="45" y="1"/>
                  <a:pt x="45" y="1"/>
                </a:cubicBezTo>
                <a:cubicBezTo>
                  <a:pt x="45" y="1"/>
                  <a:pt x="44" y="0"/>
                  <a:pt x="44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5" y="0"/>
                  <a:pt x="34" y="1"/>
                  <a:pt x="34" y="1"/>
                </a:cubicBezTo>
                <a:cubicBezTo>
                  <a:pt x="32" y="11"/>
                  <a:pt x="32" y="11"/>
                  <a:pt x="32" y="11"/>
                </a:cubicBezTo>
                <a:cubicBezTo>
                  <a:pt x="30" y="12"/>
                  <a:pt x="27" y="13"/>
                  <a:pt x="25" y="14"/>
                </a:cubicBezTo>
                <a:cubicBezTo>
                  <a:pt x="17" y="9"/>
                  <a:pt x="17" y="9"/>
                  <a:pt x="17" y="9"/>
                </a:cubicBezTo>
                <a:cubicBezTo>
                  <a:pt x="16" y="8"/>
                  <a:pt x="15" y="8"/>
                  <a:pt x="15" y="9"/>
                </a:cubicBezTo>
                <a:cubicBezTo>
                  <a:pt x="9" y="14"/>
                  <a:pt x="9" y="14"/>
                  <a:pt x="9" y="14"/>
                </a:cubicBezTo>
                <a:cubicBezTo>
                  <a:pt x="8" y="15"/>
                  <a:pt x="8" y="16"/>
                  <a:pt x="9" y="17"/>
                </a:cubicBezTo>
                <a:cubicBezTo>
                  <a:pt x="15" y="25"/>
                  <a:pt x="15" y="25"/>
                  <a:pt x="15" y="25"/>
                </a:cubicBezTo>
                <a:cubicBezTo>
                  <a:pt x="13" y="27"/>
                  <a:pt x="12" y="29"/>
                  <a:pt x="12" y="32"/>
                </a:cubicBezTo>
                <a:cubicBezTo>
                  <a:pt x="2" y="34"/>
                  <a:pt x="2" y="34"/>
                  <a:pt x="2" y="34"/>
                </a:cubicBezTo>
                <a:cubicBezTo>
                  <a:pt x="1" y="34"/>
                  <a:pt x="0" y="35"/>
                  <a:pt x="0" y="35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4"/>
                  <a:pt x="1" y="45"/>
                  <a:pt x="2" y="45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9"/>
                  <a:pt x="13" y="52"/>
                  <a:pt x="15" y="54"/>
                </a:cubicBezTo>
                <a:cubicBezTo>
                  <a:pt x="9" y="62"/>
                  <a:pt x="9" y="62"/>
                  <a:pt x="9" y="62"/>
                </a:cubicBezTo>
                <a:cubicBezTo>
                  <a:pt x="8" y="63"/>
                  <a:pt x="8" y="64"/>
                  <a:pt x="9" y="64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1"/>
                  <a:pt x="16" y="71"/>
                  <a:pt x="17" y="70"/>
                </a:cubicBezTo>
                <a:cubicBezTo>
                  <a:pt x="25" y="64"/>
                  <a:pt x="25" y="64"/>
                  <a:pt x="25" y="64"/>
                </a:cubicBezTo>
                <a:cubicBezTo>
                  <a:pt x="27" y="66"/>
                  <a:pt x="30" y="67"/>
                  <a:pt x="32" y="67"/>
                </a:cubicBezTo>
                <a:cubicBezTo>
                  <a:pt x="34" y="77"/>
                  <a:pt x="34" y="77"/>
                  <a:pt x="34" y="77"/>
                </a:cubicBezTo>
                <a:cubicBezTo>
                  <a:pt x="34" y="78"/>
                  <a:pt x="35" y="79"/>
                  <a:pt x="36" y="79"/>
                </a:cubicBezTo>
                <a:cubicBezTo>
                  <a:pt x="44" y="79"/>
                  <a:pt x="44" y="79"/>
                  <a:pt x="44" y="79"/>
                </a:cubicBezTo>
                <a:cubicBezTo>
                  <a:pt x="44" y="79"/>
                  <a:pt x="45" y="78"/>
                  <a:pt x="45" y="77"/>
                </a:cubicBezTo>
                <a:cubicBezTo>
                  <a:pt x="47" y="67"/>
                  <a:pt x="47" y="67"/>
                  <a:pt x="47" y="67"/>
                </a:cubicBezTo>
                <a:cubicBezTo>
                  <a:pt x="50" y="67"/>
                  <a:pt x="52" y="66"/>
                  <a:pt x="54" y="64"/>
                </a:cubicBezTo>
                <a:cubicBezTo>
                  <a:pt x="62" y="70"/>
                  <a:pt x="62" y="70"/>
                  <a:pt x="62" y="70"/>
                </a:cubicBezTo>
                <a:cubicBezTo>
                  <a:pt x="63" y="71"/>
                  <a:pt x="64" y="71"/>
                  <a:pt x="65" y="70"/>
                </a:cubicBezTo>
                <a:cubicBezTo>
                  <a:pt x="70" y="64"/>
                  <a:pt x="70" y="64"/>
                  <a:pt x="70" y="64"/>
                </a:cubicBezTo>
                <a:cubicBezTo>
                  <a:pt x="71" y="64"/>
                  <a:pt x="71" y="63"/>
                  <a:pt x="70" y="62"/>
                </a:cubicBezTo>
                <a:cubicBezTo>
                  <a:pt x="65" y="54"/>
                  <a:pt x="65" y="54"/>
                  <a:pt x="65" y="54"/>
                </a:cubicBezTo>
                <a:cubicBezTo>
                  <a:pt x="66" y="52"/>
                  <a:pt x="67" y="49"/>
                  <a:pt x="68" y="47"/>
                </a:cubicBezTo>
                <a:cubicBezTo>
                  <a:pt x="78" y="45"/>
                  <a:pt x="78" y="45"/>
                  <a:pt x="78" y="45"/>
                </a:cubicBezTo>
                <a:cubicBezTo>
                  <a:pt x="78" y="45"/>
                  <a:pt x="79" y="44"/>
                  <a:pt x="79" y="43"/>
                </a:cubicBezTo>
                <a:cubicBezTo>
                  <a:pt x="79" y="35"/>
                  <a:pt x="79" y="35"/>
                  <a:pt x="79" y="35"/>
                </a:cubicBezTo>
                <a:cubicBezTo>
                  <a:pt x="79" y="35"/>
                  <a:pt x="78" y="34"/>
                  <a:pt x="78" y="34"/>
                </a:cubicBezTo>
                <a:close/>
                <a:moveTo>
                  <a:pt x="40" y="54"/>
                </a:moveTo>
                <a:cubicBezTo>
                  <a:pt x="32" y="54"/>
                  <a:pt x="25" y="47"/>
                  <a:pt x="25" y="39"/>
                </a:cubicBezTo>
                <a:cubicBezTo>
                  <a:pt x="25" y="31"/>
                  <a:pt x="32" y="25"/>
                  <a:pt x="40" y="25"/>
                </a:cubicBezTo>
                <a:cubicBezTo>
                  <a:pt x="48" y="25"/>
                  <a:pt x="54" y="31"/>
                  <a:pt x="54" y="39"/>
                </a:cubicBezTo>
                <a:cubicBezTo>
                  <a:pt x="54" y="47"/>
                  <a:pt x="48" y="54"/>
                  <a:pt x="40" y="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81" name="Google Shape;8881;p147"/>
          <p:cNvSpPr txBox="1"/>
          <p:nvPr/>
        </p:nvSpPr>
        <p:spPr>
          <a:xfrm>
            <a:off x="371475" y="801687"/>
            <a:ext cx="1474787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8882" name="Google Shape;8882;p147"/>
          <p:cNvSpPr txBox="1"/>
          <p:nvPr/>
        </p:nvSpPr>
        <p:spPr>
          <a:xfrm>
            <a:off x="3694112" y="801687"/>
            <a:ext cx="1474787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8883" name="Google Shape;8883;p147"/>
          <p:cNvSpPr txBox="1"/>
          <p:nvPr/>
        </p:nvSpPr>
        <p:spPr>
          <a:xfrm>
            <a:off x="6973887" y="671512"/>
            <a:ext cx="1474787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8884" name="Google Shape;8884;p147"/>
          <p:cNvSpPr txBox="1"/>
          <p:nvPr/>
        </p:nvSpPr>
        <p:spPr>
          <a:xfrm>
            <a:off x="10296525" y="671512"/>
            <a:ext cx="1474787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8885" name="Google Shape;8885;p147"/>
          <p:cNvSpPr txBox="1"/>
          <p:nvPr/>
        </p:nvSpPr>
        <p:spPr>
          <a:xfrm>
            <a:off x="2079625" y="5232400"/>
            <a:ext cx="1474787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8886" name="Google Shape;8886;p147"/>
          <p:cNvSpPr txBox="1"/>
          <p:nvPr/>
        </p:nvSpPr>
        <p:spPr>
          <a:xfrm>
            <a:off x="5359400" y="5102225"/>
            <a:ext cx="1474787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8887" name="Google Shape;8887;p147"/>
          <p:cNvSpPr txBox="1"/>
          <p:nvPr/>
        </p:nvSpPr>
        <p:spPr>
          <a:xfrm>
            <a:off x="8682037" y="5102225"/>
            <a:ext cx="1474787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2" name="Google Shape;8892;p148"/>
          <p:cNvSpPr/>
          <p:nvPr/>
        </p:nvSpPr>
        <p:spPr>
          <a:xfrm>
            <a:off x="6350" y="1587"/>
            <a:ext cx="12185650" cy="685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93" name="Google Shape;8893;p148"/>
          <p:cNvSpPr txBox="1"/>
          <p:nvPr/>
        </p:nvSpPr>
        <p:spPr>
          <a:xfrm>
            <a:off x="11112" y="1587"/>
            <a:ext cx="12176125" cy="6854825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94" name="Google Shape;8894;p148"/>
          <p:cNvSpPr/>
          <p:nvPr/>
        </p:nvSpPr>
        <p:spPr>
          <a:xfrm>
            <a:off x="895350" y="904875"/>
            <a:ext cx="684212" cy="820737"/>
          </a:xfrm>
          <a:custGeom>
            <a:avLst/>
            <a:gdLst/>
            <a:ahLst/>
            <a:cxnLst/>
            <a:rect l="l" t="t" r="r" b="b"/>
            <a:pathLst>
              <a:path w="160" h="192" extrusionOk="0">
                <a:moveTo>
                  <a:pt x="107" y="185"/>
                </a:moveTo>
                <a:cubicBezTo>
                  <a:pt x="107" y="189"/>
                  <a:pt x="104" y="192"/>
                  <a:pt x="101" y="192"/>
                </a:cubicBezTo>
                <a:cubicBezTo>
                  <a:pt x="60" y="192"/>
                  <a:pt x="60" y="192"/>
                  <a:pt x="60" y="192"/>
                </a:cubicBezTo>
                <a:cubicBezTo>
                  <a:pt x="56" y="192"/>
                  <a:pt x="53" y="189"/>
                  <a:pt x="53" y="185"/>
                </a:cubicBezTo>
                <a:cubicBezTo>
                  <a:pt x="53" y="185"/>
                  <a:pt x="53" y="185"/>
                  <a:pt x="53" y="185"/>
                </a:cubicBezTo>
                <a:cubicBezTo>
                  <a:pt x="53" y="182"/>
                  <a:pt x="56" y="179"/>
                  <a:pt x="60" y="179"/>
                </a:cubicBezTo>
                <a:cubicBezTo>
                  <a:pt x="101" y="179"/>
                  <a:pt x="101" y="179"/>
                  <a:pt x="101" y="179"/>
                </a:cubicBezTo>
                <a:cubicBezTo>
                  <a:pt x="104" y="179"/>
                  <a:pt x="107" y="182"/>
                  <a:pt x="107" y="185"/>
                </a:cubicBezTo>
                <a:close/>
                <a:moveTo>
                  <a:pt x="107" y="168"/>
                </a:moveTo>
                <a:cubicBezTo>
                  <a:pt x="107" y="164"/>
                  <a:pt x="104" y="161"/>
                  <a:pt x="101" y="161"/>
                </a:cubicBezTo>
                <a:cubicBezTo>
                  <a:pt x="60" y="161"/>
                  <a:pt x="60" y="161"/>
                  <a:pt x="60" y="161"/>
                </a:cubicBezTo>
                <a:cubicBezTo>
                  <a:pt x="56" y="161"/>
                  <a:pt x="53" y="164"/>
                  <a:pt x="53" y="168"/>
                </a:cubicBezTo>
                <a:cubicBezTo>
                  <a:pt x="53" y="168"/>
                  <a:pt x="53" y="168"/>
                  <a:pt x="53" y="168"/>
                </a:cubicBezTo>
                <a:cubicBezTo>
                  <a:pt x="53" y="172"/>
                  <a:pt x="56" y="175"/>
                  <a:pt x="60" y="175"/>
                </a:cubicBezTo>
                <a:cubicBezTo>
                  <a:pt x="101" y="175"/>
                  <a:pt x="101" y="175"/>
                  <a:pt x="101" y="175"/>
                </a:cubicBezTo>
                <a:cubicBezTo>
                  <a:pt x="104" y="175"/>
                  <a:pt x="107" y="172"/>
                  <a:pt x="107" y="168"/>
                </a:cubicBezTo>
                <a:close/>
                <a:moveTo>
                  <a:pt x="87" y="95"/>
                </a:moveTo>
                <a:cubicBezTo>
                  <a:pt x="78" y="95"/>
                  <a:pt x="78" y="95"/>
                  <a:pt x="78" y="95"/>
                </a:cubicBezTo>
                <a:cubicBezTo>
                  <a:pt x="74" y="95"/>
                  <a:pt x="74" y="95"/>
                  <a:pt x="74" y="95"/>
                </a:cubicBezTo>
                <a:cubicBezTo>
                  <a:pt x="74" y="157"/>
                  <a:pt x="74" y="157"/>
                  <a:pt x="74" y="157"/>
                </a:cubicBezTo>
                <a:cubicBezTo>
                  <a:pt x="76" y="157"/>
                  <a:pt x="78" y="157"/>
                  <a:pt x="80" y="157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80" y="157"/>
                  <a:pt x="81" y="157"/>
                  <a:pt x="81" y="157"/>
                </a:cubicBezTo>
                <a:cubicBezTo>
                  <a:pt x="81" y="157"/>
                  <a:pt x="81" y="157"/>
                  <a:pt x="81" y="157"/>
                </a:cubicBezTo>
                <a:cubicBezTo>
                  <a:pt x="83" y="157"/>
                  <a:pt x="85" y="157"/>
                  <a:pt x="87" y="157"/>
                </a:cubicBezTo>
                <a:lnTo>
                  <a:pt x="87" y="95"/>
                </a:lnTo>
                <a:close/>
                <a:moveTo>
                  <a:pt x="58" y="69"/>
                </a:moveTo>
                <a:cubicBezTo>
                  <a:pt x="53" y="69"/>
                  <a:pt x="48" y="73"/>
                  <a:pt x="48" y="79"/>
                </a:cubicBezTo>
                <a:cubicBezTo>
                  <a:pt x="48" y="84"/>
                  <a:pt x="53" y="88"/>
                  <a:pt x="58" y="88"/>
                </a:cubicBezTo>
                <a:cubicBezTo>
                  <a:pt x="68" y="88"/>
                  <a:pt x="68" y="88"/>
                  <a:pt x="68" y="88"/>
                </a:cubicBezTo>
                <a:cubicBezTo>
                  <a:pt x="68" y="79"/>
                  <a:pt x="68" y="79"/>
                  <a:pt x="68" y="79"/>
                </a:cubicBezTo>
                <a:cubicBezTo>
                  <a:pt x="68" y="73"/>
                  <a:pt x="63" y="69"/>
                  <a:pt x="58" y="69"/>
                </a:cubicBezTo>
                <a:close/>
                <a:moveTo>
                  <a:pt x="112" y="79"/>
                </a:moveTo>
                <a:cubicBezTo>
                  <a:pt x="112" y="73"/>
                  <a:pt x="108" y="69"/>
                  <a:pt x="103" y="69"/>
                </a:cubicBezTo>
                <a:cubicBezTo>
                  <a:pt x="97" y="69"/>
                  <a:pt x="93" y="73"/>
                  <a:pt x="93" y="79"/>
                </a:cubicBezTo>
                <a:cubicBezTo>
                  <a:pt x="93" y="88"/>
                  <a:pt x="93" y="88"/>
                  <a:pt x="93" y="88"/>
                </a:cubicBezTo>
                <a:cubicBezTo>
                  <a:pt x="103" y="88"/>
                  <a:pt x="103" y="88"/>
                  <a:pt x="103" y="88"/>
                </a:cubicBezTo>
                <a:cubicBezTo>
                  <a:pt x="108" y="88"/>
                  <a:pt x="112" y="84"/>
                  <a:pt x="112" y="79"/>
                </a:cubicBezTo>
                <a:close/>
                <a:moveTo>
                  <a:pt x="133" y="61"/>
                </a:moveTo>
                <a:cubicBezTo>
                  <a:pt x="129" y="44"/>
                  <a:pt x="109" y="26"/>
                  <a:pt x="80" y="26"/>
                </a:cubicBezTo>
                <a:cubicBezTo>
                  <a:pt x="52" y="26"/>
                  <a:pt x="32" y="44"/>
                  <a:pt x="27" y="61"/>
                </a:cubicBezTo>
                <a:cubicBezTo>
                  <a:pt x="24" y="74"/>
                  <a:pt x="27" y="87"/>
                  <a:pt x="33" y="99"/>
                </a:cubicBezTo>
                <a:cubicBezTo>
                  <a:pt x="39" y="109"/>
                  <a:pt x="45" y="118"/>
                  <a:pt x="49" y="129"/>
                </a:cubicBezTo>
                <a:cubicBezTo>
                  <a:pt x="52" y="136"/>
                  <a:pt x="53" y="144"/>
                  <a:pt x="55" y="150"/>
                </a:cubicBezTo>
                <a:cubicBezTo>
                  <a:pt x="56" y="155"/>
                  <a:pt x="58" y="157"/>
                  <a:pt x="64" y="157"/>
                </a:cubicBezTo>
                <a:cubicBezTo>
                  <a:pt x="65" y="157"/>
                  <a:pt x="66" y="157"/>
                  <a:pt x="68" y="157"/>
                </a:cubicBezTo>
                <a:cubicBezTo>
                  <a:pt x="68" y="95"/>
                  <a:pt x="68" y="95"/>
                  <a:pt x="68" y="95"/>
                </a:cubicBezTo>
                <a:cubicBezTo>
                  <a:pt x="58" y="95"/>
                  <a:pt x="58" y="95"/>
                  <a:pt x="58" y="95"/>
                </a:cubicBezTo>
                <a:cubicBezTo>
                  <a:pt x="54" y="95"/>
                  <a:pt x="50" y="93"/>
                  <a:pt x="47" y="90"/>
                </a:cubicBezTo>
                <a:cubicBezTo>
                  <a:pt x="44" y="87"/>
                  <a:pt x="42" y="83"/>
                  <a:pt x="42" y="79"/>
                </a:cubicBezTo>
                <a:cubicBezTo>
                  <a:pt x="42" y="74"/>
                  <a:pt x="44" y="70"/>
                  <a:pt x="47" y="67"/>
                </a:cubicBezTo>
                <a:cubicBezTo>
                  <a:pt x="50" y="64"/>
                  <a:pt x="54" y="63"/>
                  <a:pt x="58" y="63"/>
                </a:cubicBezTo>
                <a:cubicBezTo>
                  <a:pt x="67" y="63"/>
                  <a:pt x="74" y="70"/>
                  <a:pt x="74" y="79"/>
                </a:cubicBezTo>
                <a:cubicBezTo>
                  <a:pt x="74" y="79"/>
                  <a:pt x="74" y="79"/>
                  <a:pt x="74" y="79"/>
                </a:cubicBezTo>
                <a:cubicBezTo>
                  <a:pt x="74" y="88"/>
                  <a:pt x="74" y="88"/>
                  <a:pt x="74" y="88"/>
                </a:cubicBezTo>
                <a:cubicBezTo>
                  <a:pt x="78" y="88"/>
                  <a:pt x="78" y="88"/>
                  <a:pt x="78" y="88"/>
                </a:cubicBezTo>
                <a:cubicBezTo>
                  <a:pt x="87" y="88"/>
                  <a:pt x="87" y="88"/>
                  <a:pt x="87" y="88"/>
                </a:cubicBezTo>
                <a:cubicBezTo>
                  <a:pt x="87" y="79"/>
                  <a:pt x="87" y="79"/>
                  <a:pt x="87" y="79"/>
                </a:cubicBezTo>
                <a:cubicBezTo>
                  <a:pt x="87" y="79"/>
                  <a:pt x="87" y="79"/>
                  <a:pt x="87" y="79"/>
                </a:cubicBezTo>
                <a:cubicBezTo>
                  <a:pt x="87" y="74"/>
                  <a:pt x="88" y="70"/>
                  <a:pt x="91" y="67"/>
                </a:cubicBezTo>
                <a:cubicBezTo>
                  <a:pt x="94" y="64"/>
                  <a:pt x="98" y="63"/>
                  <a:pt x="103" y="63"/>
                </a:cubicBezTo>
                <a:cubicBezTo>
                  <a:pt x="107" y="63"/>
                  <a:pt x="111" y="64"/>
                  <a:pt x="114" y="67"/>
                </a:cubicBezTo>
                <a:cubicBezTo>
                  <a:pt x="117" y="70"/>
                  <a:pt x="119" y="74"/>
                  <a:pt x="119" y="79"/>
                </a:cubicBezTo>
                <a:cubicBezTo>
                  <a:pt x="119" y="83"/>
                  <a:pt x="117" y="87"/>
                  <a:pt x="114" y="90"/>
                </a:cubicBezTo>
                <a:cubicBezTo>
                  <a:pt x="111" y="93"/>
                  <a:pt x="107" y="95"/>
                  <a:pt x="103" y="95"/>
                </a:cubicBezTo>
                <a:cubicBezTo>
                  <a:pt x="93" y="95"/>
                  <a:pt x="93" y="95"/>
                  <a:pt x="93" y="95"/>
                </a:cubicBezTo>
                <a:cubicBezTo>
                  <a:pt x="93" y="157"/>
                  <a:pt x="93" y="157"/>
                  <a:pt x="93" y="157"/>
                </a:cubicBezTo>
                <a:cubicBezTo>
                  <a:pt x="94" y="157"/>
                  <a:pt x="96" y="157"/>
                  <a:pt x="97" y="157"/>
                </a:cubicBezTo>
                <a:cubicBezTo>
                  <a:pt x="103" y="157"/>
                  <a:pt x="105" y="155"/>
                  <a:pt x="106" y="150"/>
                </a:cubicBezTo>
                <a:cubicBezTo>
                  <a:pt x="108" y="144"/>
                  <a:pt x="109" y="136"/>
                  <a:pt x="111" y="129"/>
                </a:cubicBezTo>
                <a:cubicBezTo>
                  <a:pt x="116" y="118"/>
                  <a:pt x="122" y="109"/>
                  <a:pt x="128" y="99"/>
                </a:cubicBezTo>
                <a:cubicBezTo>
                  <a:pt x="134" y="87"/>
                  <a:pt x="137" y="74"/>
                  <a:pt x="133" y="61"/>
                </a:cubicBezTo>
                <a:close/>
                <a:moveTo>
                  <a:pt x="86" y="6"/>
                </a:moveTo>
                <a:cubicBezTo>
                  <a:pt x="86" y="3"/>
                  <a:pt x="84" y="0"/>
                  <a:pt x="80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77" y="0"/>
                  <a:pt x="74" y="3"/>
                  <a:pt x="74" y="6"/>
                </a:cubicBezTo>
                <a:cubicBezTo>
                  <a:pt x="74" y="17"/>
                  <a:pt x="74" y="17"/>
                  <a:pt x="74" y="17"/>
                </a:cubicBezTo>
                <a:cubicBezTo>
                  <a:pt x="74" y="20"/>
                  <a:pt x="77" y="23"/>
                  <a:pt x="80" y="23"/>
                </a:cubicBezTo>
                <a:cubicBezTo>
                  <a:pt x="80" y="23"/>
                  <a:pt x="80" y="23"/>
                  <a:pt x="80" y="23"/>
                </a:cubicBezTo>
                <a:cubicBezTo>
                  <a:pt x="84" y="23"/>
                  <a:pt x="86" y="20"/>
                  <a:pt x="86" y="17"/>
                </a:cubicBezTo>
                <a:lnTo>
                  <a:pt x="86" y="6"/>
                </a:lnTo>
                <a:close/>
                <a:moveTo>
                  <a:pt x="119" y="15"/>
                </a:moveTo>
                <a:cubicBezTo>
                  <a:pt x="120" y="13"/>
                  <a:pt x="119" y="9"/>
                  <a:pt x="116" y="8"/>
                </a:cubicBezTo>
                <a:cubicBezTo>
                  <a:pt x="116" y="8"/>
                  <a:pt x="116" y="8"/>
                  <a:pt x="116" y="8"/>
                </a:cubicBezTo>
                <a:cubicBezTo>
                  <a:pt x="113" y="6"/>
                  <a:pt x="110" y="7"/>
                  <a:pt x="108" y="10"/>
                </a:cubicBezTo>
                <a:cubicBezTo>
                  <a:pt x="103" y="19"/>
                  <a:pt x="103" y="19"/>
                  <a:pt x="103" y="19"/>
                </a:cubicBezTo>
                <a:cubicBezTo>
                  <a:pt x="102" y="22"/>
                  <a:pt x="103" y="26"/>
                  <a:pt x="106" y="27"/>
                </a:cubicBezTo>
                <a:cubicBezTo>
                  <a:pt x="106" y="27"/>
                  <a:pt x="106" y="27"/>
                  <a:pt x="106" y="27"/>
                </a:cubicBezTo>
                <a:cubicBezTo>
                  <a:pt x="108" y="29"/>
                  <a:pt x="112" y="28"/>
                  <a:pt x="113" y="25"/>
                </a:cubicBezTo>
                <a:lnTo>
                  <a:pt x="119" y="15"/>
                </a:lnTo>
                <a:close/>
                <a:moveTo>
                  <a:pt x="142" y="34"/>
                </a:moveTo>
                <a:cubicBezTo>
                  <a:pt x="145" y="32"/>
                  <a:pt x="145" y="28"/>
                  <a:pt x="143" y="26"/>
                </a:cubicBezTo>
                <a:cubicBezTo>
                  <a:pt x="143" y="26"/>
                  <a:pt x="143" y="26"/>
                  <a:pt x="143" y="26"/>
                </a:cubicBezTo>
                <a:cubicBezTo>
                  <a:pt x="141" y="24"/>
                  <a:pt x="137" y="23"/>
                  <a:pt x="135" y="26"/>
                </a:cubicBezTo>
                <a:cubicBezTo>
                  <a:pt x="127" y="33"/>
                  <a:pt x="127" y="33"/>
                  <a:pt x="127" y="33"/>
                </a:cubicBezTo>
                <a:cubicBezTo>
                  <a:pt x="124" y="35"/>
                  <a:pt x="124" y="39"/>
                  <a:pt x="126" y="41"/>
                </a:cubicBezTo>
                <a:cubicBezTo>
                  <a:pt x="126" y="41"/>
                  <a:pt x="126" y="41"/>
                  <a:pt x="126" y="41"/>
                </a:cubicBezTo>
                <a:cubicBezTo>
                  <a:pt x="128" y="43"/>
                  <a:pt x="132" y="44"/>
                  <a:pt x="134" y="41"/>
                </a:cubicBezTo>
                <a:lnTo>
                  <a:pt x="142" y="34"/>
                </a:lnTo>
                <a:close/>
                <a:moveTo>
                  <a:pt x="155" y="63"/>
                </a:moveTo>
                <a:cubicBezTo>
                  <a:pt x="158" y="62"/>
                  <a:pt x="160" y="59"/>
                  <a:pt x="160" y="56"/>
                </a:cubicBezTo>
                <a:cubicBezTo>
                  <a:pt x="160" y="56"/>
                  <a:pt x="160" y="56"/>
                  <a:pt x="160" y="56"/>
                </a:cubicBezTo>
                <a:cubicBezTo>
                  <a:pt x="159" y="53"/>
                  <a:pt x="156" y="51"/>
                  <a:pt x="153" y="51"/>
                </a:cubicBezTo>
                <a:cubicBezTo>
                  <a:pt x="142" y="53"/>
                  <a:pt x="142" y="53"/>
                  <a:pt x="142" y="53"/>
                </a:cubicBezTo>
                <a:cubicBezTo>
                  <a:pt x="139" y="54"/>
                  <a:pt x="137" y="57"/>
                  <a:pt x="138" y="60"/>
                </a:cubicBezTo>
                <a:cubicBezTo>
                  <a:pt x="138" y="60"/>
                  <a:pt x="138" y="60"/>
                  <a:pt x="138" y="60"/>
                </a:cubicBezTo>
                <a:cubicBezTo>
                  <a:pt x="138" y="63"/>
                  <a:pt x="141" y="65"/>
                  <a:pt x="144" y="65"/>
                </a:cubicBezTo>
                <a:lnTo>
                  <a:pt x="155" y="63"/>
                </a:lnTo>
                <a:close/>
                <a:moveTo>
                  <a:pt x="152" y="94"/>
                </a:moveTo>
                <a:cubicBezTo>
                  <a:pt x="156" y="95"/>
                  <a:pt x="159" y="93"/>
                  <a:pt x="159" y="90"/>
                </a:cubicBezTo>
                <a:cubicBezTo>
                  <a:pt x="159" y="90"/>
                  <a:pt x="159" y="90"/>
                  <a:pt x="159" y="90"/>
                </a:cubicBezTo>
                <a:cubicBezTo>
                  <a:pt x="160" y="87"/>
                  <a:pt x="158" y="83"/>
                  <a:pt x="155" y="83"/>
                </a:cubicBezTo>
                <a:cubicBezTo>
                  <a:pt x="144" y="81"/>
                  <a:pt x="144" y="81"/>
                  <a:pt x="144" y="81"/>
                </a:cubicBezTo>
                <a:cubicBezTo>
                  <a:pt x="141" y="80"/>
                  <a:pt x="138" y="82"/>
                  <a:pt x="137" y="85"/>
                </a:cubicBezTo>
                <a:cubicBezTo>
                  <a:pt x="137" y="85"/>
                  <a:pt x="137" y="85"/>
                  <a:pt x="137" y="85"/>
                </a:cubicBezTo>
                <a:cubicBezTo>
                  <a:pt x="137" y="88"/>
                  <a:pt x="139" y="91"/>
                  <a:pt x="142" y="92"/>
                </a:cubicBezTo>
                <a:lnTo>
                  <a:pt x="152" y="94"/>
                </a:lnTo>
                <a:close/>
                <a:moveTo>
                  <a:pt x="46" y="25"/>
                </a:moveTo>
                <a:cubicBezTo>
                  <a:pt x="48" y="28"/>
                  <a:pt x="52" y="29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7" y="26"/>
                  <a:pt x="58" y="22"/>
                  <a:pt x="57" y="19"/>
                </a:cubicBezTo>
                <a:cubicBezTo>
                  <a:pt x="52" y="10"/>
                  <a:pt x="52" y="10"/>
                  <a:pt x="52" y="10"/>
                </a:cubicBezTo>
                <a:cubicBezTo>
                  <a:pt x="50" y="7"/>
                  <a:pt x="46" y="6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1" y="9"/>
                  <a:pt x="40" y="13"/>
                  <a:pt x="41" y="15"/>
                </a:cubicBezTo>
                <a:lnTo>
                  <a:pt x="46" y="25"/>
                </a:lnTo>
                <a:close/>
                <a:moveTo>
                  <a:pt x="25" y="41"/>
                </a:moveTo>
                <a:cubicBezTo>
                  <a:pt x="28" y="44"/>
                  <a:pt x="32" y="43"/>
                  <a:pt x="34" y="41"/>
                </a:cubicBezTo>
                <a:cubicBezTo>
                  <a:pt x="34" y="41"/>
                  <a:pt x="34" y="41"/>
                  <a:pt x="34" y="41"/>
                </a:cubicBezTo>
                <a:cubicBezTo>
                  <a:pt x="36" y="39"/>
                  <a:pt x="36" y="35"/>
                  <a:pt x="33" y="33"/>
                </a:cubicBezTo>
                <a:cubicBezTo>
                  <a:pt x="25" y="26"/>
                  <a:pt x="25" y="26"/>
                  <a:pt x="25" y="26"/>
                </a:cubicBezTo>
                <a:cubicBezTo>
                  <a:pt x="23" y="23"/>
                  <a:pt x="19" y="24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5" y="28"/>
                  <a:pt x="15" y="32"/>
                  <a:pt x="17" y="34"/>
                </a:cubicBezTo>
                <a:lnTo>
                  <a:pt x="25" y="41"/>
                </a:lnTo>
                <a:close/>
                <a:moveTo>
                  <a:pt x="15" y="65"/>
                </a:moveTo>
                <a:cubicBezTo>
                  <a:pt x="19" y="65"/>
                  <a:pt x="22" y="63"/>
                  <a:pt x="22" y="60"/>
                </a:cubicBezTo>
                <a:cubicBezTo>
                  <a:pt x="22" y="60"/>
                  <a:pt x="22" y="60"/>
                  <a:pt x="22" y="60"/>
                </a:cubicBezTo>
                <a:cubicBezTo>
                  <a:pt x="23" y="57"/>
                  <a:pt x="21" y="54"/>
                  <a:pt x="18" y="53"/>
                </a:cubicBezTo>
                <a:cubicBezTo>
                  <a:pt x="7" y="51"/>
                  <a:pt x="7" y="51"/>
                  <a:pt x="7" y="51"/>
                </a:cubicBezTo>
                <a:cubicBezTo>
                  <a:pt x="4" y="51"/>
                  <a:pt x="1" y="53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9"/>
                  <a:pt x="2" y="62"/>
                  <a:pt x="5" y="63"/>
                </a:cubicBezTo>
                <a:lnTo>
                  <a:pt x="15" y="65"/>
                </a:lnTo>
                <a:close/>
                <a:moveTo>
                  <a:pt x="18" y="92"/>
                </a:moveTo>
                <a:cubicBezTo>
                  <a:pt x="21" y="91"/>
                  <a:pt x="23" y="88"/>
                  <a:pt x="23" y="85"/>
                </a:cubicBezTo>
                <a:cubicBezTo>
                  <a:pt x="23" y="85"/>
                  <a:pt x="23" y="85"/>
                  <a:pt x="23" y="85"/>
                </a:cubicBezTo>
                <a:cubicBezTo>
                  <a:pt x="22" y="82"/>
                  <a:pt x="19" y="80"/>
                  <a:pt x="16" y="81"/>
                </a:cubicBezTo>
                <a:cubicBezTo>
                  <a:pt x="5" y="83"/>
                  <a:pt x="5" y="83"/>
                  <a:pt x="5" y="83"/>
                </a:cubicBezTo>
                <a:cubicBezTo>
                  <a:pt x="2" y="83"/>
                  <a:pt x="0" y="87"/>
                  <a:pt x="1" y="90"/>
                </a:cubicBezTo>
                <a:cubicBezTo>
                  <a:pt x="1" y="90"/>
                  <a:pt x="1" y="90"/>
                  <a:pt x="1" y="90"/>
                </a:cubicBezTo>
                <a:cubicBezTo>
                  <a:pt x="1" y="93"/>
                  <a:pt x="4" y="95"/>
                  <a:pt x="7" y="94"/>
                </a:cubicBezTo>
                <a:lnTo>
                  <a:pt x="18" y="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95" name="Google Shape;8895;p148"/>
          <p:cNvSpPr/>
          <p:nvPr/>
        </p:nvSpPr>
        <p:spPr>
          <a:xfrm>
            <a:off x="2700337" y="5230812"/>
            <a:ext cx="962025" cy="641350"/>
          </a:xfrm>
          <a:custGeom>
            <a:avLst/>
            <a:gdLst/>
            <a:ahLst/>
            <a:cxnLst/>
            <a:rect l="l" t="t" r="r" b="b"/>
            <a:pathLst>
              <a:path w="225" h="150" extrusionOk="0">
                <a:moveTo>
                  <a:pt x="179" y="15"/>
                </a:moveTo>
                <a:cubicBezTo>
                  <a:pt x="200" y="67"/>
                  <a:pt x="200" y="67"/>
                  <a:pt x="200" y="67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60" y="66"/>
                  <a:pt x="118" y="29"/>
                  <a:pt x="114" y="29"/>
                </a:cubicBezTo>
                <a:cubicBezTo>
                  <a:pt x="111" y="29"/>
                  <a:pt x="98" y="34"/>
                  <a:pt x="97" y="34"/>
                </a:cubicBezTo>
                <a:cubicBezTo>
                  <a:pt x="96" y="34"/>
                  <a:pt x="89" y="37"/>
                  <a:pt x="82" y="37"/>
                </a:cubicBezTo>
                <a:cubicBezTo>
                  <a:pt x="78" y="37"/>
                  <a:pt x="76" y="36"/>
                  <a:pt x="74" y="35"/>
                </a:cubicBezTo>
                <a:cubicBezTo>
                  <a:pt x="73" y="34"/>
                  <a:pt x="72" y="33"/>
                  <a:pt x="72" y="31"/>
                </a:cubicBezTo>
                <a:cubicBezTo>
                  <a:pt x="72" y="29"/>
                  <a:pt x="75" y="26"/>
                  <a:pt x="77" y="25"/>
                </a:cubicBezTo>
                <a:cubicBezTo>
                  <a:pt x="88" y="19"/>
                  <a:pt x="117" y="8"/>
                  <a:pt x="120" y="8"/>
                </a:cubicBezTo>
                <a:cubicBezTo>
                  <a:pt x="120" y="8"/>
                  <a:pt x="121" y="8"/>
                  <a:pt x="121" y="8"/>
                </a:cubicBezTo>
                <a:cubicBezTo>
                  <a:pt x="128" y="8"/>
                  <a:pt x="173" y="14"/>
                  <a:pt x="179" y="15"/>
                </a:cubicBezTo>
                <a:close/>
                <a:moveTo>
                  <a:pt x="197" y="0"/>
                </a:moveTo>
                <a:cubicBezTo>
                  <a:pt x="196" y="0"/>
                  <a:pt x="196" y="0"/>
                  <a:pt x="195" y="0"/>
                </a:cubicBezTo>
                <a:cubicBezTo>
                  <a:pt x="186" y="4"/>
                  <a:pt x="186" y="4"/>
                  <a:pt x="186" y="4"/>
                </a:cubicBezTo>
                <a:cubicBezTo>
                  <a:pt x="185" y="4"/>
                  <a:pt x="184" y="6"/>
                  <a:pt x="183" y="7"/>
                </a:cubicBezTo>
                <a:cubicBezTo>
                  <a:pt x="183" y="8"/>
                  <a:pt x="183" y="10"/>
                  <a:pt x="183" y="11"/>
                </a:cubicBezTo>
                <a:cubicBezTo>
                  <a:pt x="205" y="66"/>
                  <a:pt x="205" y="66"/>
                  <a:pt x="205" y="66"/>
                </a:cubicBezTo>
                <a:cubicBezTo>
                  <a:pt x="206" y="69"/>
                  <a:pt x="209" y="70"/>
                  <a:pt x="212" y="69"/>
                </a:cubicBezTo>
                <a:cubicBezTo>
                  <a:pt x="221" y="66"/>
                  <a:pt x="221" y="66"/>
                  <a:pt x="221" y="66"/>
                </a:cubicBezTo>
                <a:cubicBezTo>
                  <a:pt x="222" y="65"/>
                  <a:pt x="224" y="64"/>
                  <a:pt x="224" y="63"/>
                </a:cubicBezTo>
                <a:cubicBezTo>
                  <a:pt x="225" y="61"/>
                  <a:pt x="225" y="60"/>
                  <a:pt x="224" y="58"/>
                </a:cubicBezTo>
                <a:cubicBezTo>
                  <a:pt x="203" y="4"/>
                  <a:pt x="203" y="4"/>
                  <a:pt x="203" y="4"/>
                </a:cubicBezTo>
                <a:cubicBezTo>
                  <a:pt x="202" y="1"/>
                  <a:pt x="200" y="0"/>
                  <a:pt x="197" y="0"/>
                </a:cubicBezTo>
                <a:close/>
                <a:moveTo>
                  <a:pt x="0" y="75"/>
                </a:moveTo>
                <a:cubicBezTo>
                  <a:pt x="0" y="76"/>
                  <a:pt x="1" y="78"/>
                  <a:pt x="2" y="79"/>
                </a:cubicBezTo>
                <a:cubicBezTo>
                  <a:pt x="3" y="80"/>
                  <a:pt x="4" y="81"/>
                  <a:pt x="6" y="81"/>
                </a:cubicBezTo>
                <a:cubicBezTo>
                  <a:pt x="15" y="82"/>
                  <a:pt x="15" y="82"/>
                  <a:pt x="15" y="82"/>
                </a:cubicBezTo>
                <a:cubicBezTo>
                  <a:pt x="18" y="82"/>
                  <a:pt x="21" y="80"/>
                  <a:pt x="21" y="77"/>
                </a:cubicBezTo>
                <a:cubicBezTo>
                  <a:pt x="26" y="15"/>
                  <a:pt x="26" y="15"/>
                  <a:pt x="26" y="15"/>
                </a:cubicBezTo>
                <a:cubicBezTo>
                  <a:pt x="26" y="14"/>
                  <a:pt x="25" y="12"/>
                  <a:pt x="24" y="11"/>
                </a:cubicBezTo>
                <a:cubicBezTo>
                  <a:pt x="23" y="10"/>
                  <a:pt x="22" y="9"/>
                  <a:pt x="20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8" y="8"/>
                  <a:pt x="5" y="11"/>
                  <a:pt x="5" y="14"/>
                </a:cubicBezTo>
                <a:lnTo>
                  <a:pt x="0" y="75"/>
                </a:lnTo>
                <a:close/>
                <a:moveTo>
                  <a:pt x="92" y="130"/>
                </a:moveTo>
                <a:cubicBezTo>
                  <a:pt x="92" y="128"/>
                  <a:pt x="91" y="126"/>
                  <a:pt x="89" y="124"/>
                </a:cubicBezTo>
                <a:cubicBezTo>
                  <a:pt x="85" y="121"/>
                  <a:pt x="81" y="121"/>
                  <a:pt x="78" y="126"/>
                </a:cubicBezTo>
                <a:cubicBezTo>
                  <a:pt x="73" y="131"/>
                  <a:pt x="73" y="131"/>
                  <a:pt x="73" y="131"/>
                </a:cubicBezTo>
                <a:cubicBezTo>
                  <a:pt x="73" y="131"/>
                  <a:pt x="73" y="131"/>
                  <a:pt x="73" y="131"/>
                </a:cubicBezTo>
                <a:cubicBezTo>
                  <a:pt x="69" y="136"/>
                  <a:pt x="69" y="136"/>
                  <a:pt x="69" y="136"/>
                </a:cubicBezTo>
                <a:cubicBezTo>
                  <a:pt x="64" y="142"/>
                  <a:pt x="69" y="147"/>
                  <a:pt x="71" y="148"/>
                </a:cubicBezTo>
                <a:cubicBezTo>
                  <a:pt x="72" y="149"/>
                  <a:pt x="74" y="150"/>
                  <a:pt x="76" y="150"/>
                </a:cubicBezTo>
                <a:cubicBezTo>
                  <a:pt x="78" y="150"/>
                  <a:pt x="80" y="149"/>
                  <a:pt x="82" y="146"/>
                </a:cubicBezTo>
                <a:cubicBezTo>
                  <a:pt x="88" y="139"/>
                  <a:pt x="88" y="139"/>
                  <a:pt x="88" y="139"/>
                </a:cubicBezTo>
                <a:cubicBezTo>
                  <a:pt x="88" y="139"/>
                  <a:pt x="88" y="139"/>
                  <a:pt x="88" y="139"/>
                </a:cubicBezTo>
                <a:cubicBezTo>
                  <a:pt x="90" y="136"/>
                  <a:pt x="90" y="136"/>
                  <a:pt x="90" y="136"/>
                </a:cubicBezTo>
                <a:cubicBezTo>
                  <a:pt x="92" y="134"/>
                  <a:pt x="93" y="132"/>
                  <a:pt x="92" y="130"/>
                </a:cubicBezTo>
                <a:close/>
                <a:moveTo>
                  <a:pt x="49" y="126"/>
                </a:moveTo>
                <a:cubicBezTo>
                  <a:pt x="46" y="130"/>
                  <a:pt x="46" y="133"/>
                  <a:pt x="51" y="137"/>
                </a:cubicBezTo>
                <a:cubicBezTo>
                  <a:pt x="55" y="140"/>
                  <a:pt x="59" y="140"/>
                  <a:pt x="63" y="135"/>
                </a:cubicBezTo>
                <a:cubicBezTo>
                  <a:pt x="73" y="123"/>
                  <a:pt x="73" y="123"/>
                  <a:pt x="73" y="123"/>
                </a:cubicBezTo>
                <a:cubicBezTo>
                  <a:pt x="78" y="117"/>
                  <a:pt x="73" y="112"/>
                  <a:pt x="72" y="111"/>
                </a:cubicBezTo>
                <a:cubicBezTo>
                  <a:pt x="68" y="107"/>
                  <a:pt x="64" y="108"/>
                  <a:pt x="60" y="112"/>
                </a:cubicBezTo>
                <a:cubicBezTo>
                  <a:pt x="55" y="119"/>
                  <a:pt x="55" y="119"/>
                  <a:pt x="55" y="119"/>
                </a:cubicBezTo>
                <a:cubicBezTo>
                  <a:pt x="55" y="119"/>
                  <a:pt x="55" y="119"/>
                  <a:pt x="55" y="119"/>
                </a:cubicBezTo>
                <a:cubicBezTo>
                  <a:pt x="54" y="120"/>
                  <a:pt x="54" y="120"/>
                  <a:pt x="54" y="120"/>
                </a:cubicBezTo>
                <a:lnTo>
                  <a:pt x="49" y="126"/>
                </a:lnTo>
                <a:close/>
                <a:moveTo>
                  <a:pt x="33" y="111"/>
                </a:moveTo>
                <a:cubicBezTo>
                  <a:pt x="31" y="113"/>
                  <a:pt x="31" y="115"/>
                  <a:pt x="31" y="117"/>
                </a:cubicBezTo>
                <a:cubicBezTo>
                  <a:pt x="32" y="119"/>
                  <a:pt x="33" y="121"/>
                  <a:pt x="35" y="123"/>
                </a:cubicBezTo>
                <a:cubicBezTo>
                  <a:pt x="39" y="126"/>
                  <a:pt x="43" y="125"/>
                  <a:pt x="46" y="121"/>
                </a:cubicBezTo>
                <a:cubicBezTo>
                  <a:pt x="58" y="107"/>
                  <a:pt x="58" y="107"/>
                  <a:pt x="58" y="107"/>
                </a:cubicBezTo>
                <a:cubicBezTo>
                  <a:pt x="60" y="105"/>
                  <a:pt x="60" y="103"/>
                  <a:pt x="60" y="101"/>
                </a:cubicBezTo>
                <a:cubicBezTo>
                  <a:pt x="60" y="99"/>
                  <a:pt x="58" y="97"/>
                  <a:pt x="56" y="95"/>
                </a:cubicBezTo>
                <a:cubicBezTo>
                  <a:pt x="52" y="92"/>
                  <a:pt x="48" y="92"/>
                  <a:pt x="45" y="97"/>
                </a:cubicBezTo>
                <a:cubicBezTo>
                  <a:pt x="39" y="104"/>
                  <a:pt x="39" y="104"/>
                  <a:pt x="39" y="104"/>
                </a:cubicBezTo>
                <a:cubicBezTo>
                  <a:pt x="39" y="104"/>
                  <a:pt x="39" y="104"/>
                  <a:pt x="39" y="104"/>
                </a:cubicBezTo>
                <a:cubicBezTo>
                  <a:pt x="39" y="104"/>
                  <a:pt x="39" y="104"/>
                  <a:pt x="39" y="104"/>
                </a:cubicBezTo>
                <a:lnTo>
                  <a:pt x="33" y="111"/>
                </a:lnTo>
                <a:close/>
                <a:moveTo>
                  <a:pt x="31" y="106"/>
                </a:moveTo>
                <a:cubicBezTo>
                  <a:pt x="42" y="92"/>
                  <a:pt x="42" y="92"/>
                  <a:pt x="42" y="92"/>
                </a:cubicBezTo>
                <a:cubicBezTo>
                  <a:pt x="47" y="86"/>
                  <a:pt x="42" y="81"/>
                  <a:pt x="41" y="80"/>
                </a:cubicBezTo>
                <a:cubicBezTo>
                  <a:pt x="37" y="76"/>
                  <a:pt x="33" y="77"/>
                  <a:pt x="30" y="81"/>
                </a:cubicBezTo>
                <a:cubicBezTo>
                  <a:pt x="26" y="86"/>
                  <a:pt x="26" y="86"/>
                  <a:pt x="26" y="86"/>
                </a:cubicBezTo>
                <a:cubicBezTo>
                  <a:pt x="26" y="86"/>
                  <a:pt x="26" y="86"/>
                  <a:pt x="26" y="86"/>
                </a:cubicBezTo>
                <a:cubicBezTo>
                  <a:pt x="25" y="87"/>
                  <a:pt x="25" y="87"/>
                  <a:pt x="25" y="87"/>
                </a:cubicBezTo>
                <a:cubicBezTo>
                  <a:pt x="20" y="93"/>
                  <a:pt x="20" y="93"/>
                  <a:pt x="20" y="93"/>
                </a:cubicBezTo>
                <a:cubicBezTo>
                  <a:pt x="18" y="95"/>
                  <a:pt x="17" y="98"/>
                  <a:pt x="17" y="100"/>
                </a:cubicBezTo>
                <a:cubicBezTo>
                  <a:pt x="17" y="102"/>
                  <a:pt x="19" y="103"/>
                  <a:pt x="20" y="104"/>
                </a:cubicBezTo>
                <a:cubicBezTo>
                  <a:pt x="22" y="106"/>
                  <a:pt x="24" y="108"/>
                  <a:pt x="26" y="108"/>
                </a:cubicBezTo>
                <a:cubicBezTo>
                  <a:pt x="28" y="108"/>
                  <a:pt x="29" y="107"/>
                  <a:pt x="31" y="106"/>
                </a:cubicBezTo>
                <a:close/>
                <a:moveTo>
                  <a:pt x="170" y="94"/>
                </a:moveTo>
                <a:cubicBezTo>
                  <a:pt x="173" y="90"/>
                  <a:pt x="175" y="86"/>
                  <a:pt x="169" y="82"/>
                </a:cubicBezTo>
                <a:cubicBezTo>
                  <a:pt x="165" y="78"/>
                  <a:pt x="165" y="78"/>
                  <a:pt x="165" y="78"/>
                </a:cubicBezTo>
                <a:cubicBezTo>
                  <a:pt x="144" y="59"/>
                  <a:pt x="119" y="38"/>
                  <a:pt x="113" y="35"/>
                </a:cubicBezTo>
                <a:cubicBezTo>
                  <a:pt x="111" y="35"/>
                  <a:pt x="104" y="38"/>
                  <a:pt x="98" y="39"/>
                </a:cubicBezTo>
                <a:cubicBezTo>
                  <a:pt x="98" y="40"/>
                  <a:pt x="98" y="40"/>
                  <a:pt x="98" y="40"/>
                </a:cubicBezTo>
                <a:cubicBezTo>
                  <a:pt x="98" y="40"/>
                  <a:pt x="89" y="42"/>
                  <a:pt x="82" y="42"/>
                </a:cubicBezTo>
                <a:cubicBezTo>
                  <a:pt x="77" y="42"/>
                  <a:pt x="74" y="41"/>
                  <a:pt x="71" y="40"/>
                </a:cubicBezTo>
                <a:cubicBezTo>
                  <a:pt x="67" y="37"/>
                  <a:pt x="66" y="33"/>
                  <a:pt x="66" y="31"/>
                </a:cubicBezTo>
                <a:cubicBezTo>
                  <a:pt x="66" y="26"/>
                  <a:pt x="71" y="22"/>
                  <a:pt x="73" y="21"/>
                </a:cubicBezTo>
                <a:cubicBezTo>
                  <a:pt x="31" y="15"/>
                  <a:pt x="31" y="15"/>
                  <a:pt x="31" y="15"/>
                </a:cubicBezTo>
                <a:cubicBezTo>
                  <a:pt x="26" y="77"/>
                  <a:pt x="26" y="77"/>
                  <a:pt x="26" y="77"/>
                </a:cubicBezTo>
                <a:cubicBezTo>
                  <a:pt x="30" y="73"/>
                  <a:pt x="33" y="72"/>
                  <a:pt x="36" y="72"/>
                </a:cubicBezTo>
                <a:cubicBezTo>
                  <a:pt x="39" y="72"/>
                  <a:pt x="42" y="73"/>
                  <a:pt x="44" y="76"/>
                </a:cubicBezTo>
                <a:cubicBezTo>
                  <a:pt x="48" y="79"/>
                  <a:pt x="50" y="83"/>
                  <a:pt x="50" y="88"/>
                </a:cubicBezTo>
                <a:cubicBezTo>
                  <a:pt x="53" y="87"/>
                  <a:pt x="57" y="89"/>
                  <a:pt x="60" y="91"/>
                </a:cubicBezTo>
                <a:cubicBezTo>
                  <a:pt x="64" y="94"/>
                  <a:pt x="66" y="99"/>
                  <a:pt x="65" y="103"/>
                </a:cubicBezTo>
                <a:cubicBezTo>
                  <a:pt x="69" y="103"/>
                  <a:pt x="72" y="104"/>
                  <a:pt x="75" y="107"/>
                </a:cubicBezTo>
                <a:cubicBezTo>
                  <a:pt x="79" y="109"/>
                  <a:pt x="81" y="113"/>
                  <a:pt x="81" y="117"/>
                </a:cubicBezTo>
                <a:cubicBezTo>
                  <a:pt x="85" y="116"/>
                  <a:pt x="89" y="117"/>
                  <a:pt x="92" y="120"/>
                </a:cubicBezTo>
                <a:cubicBezTo>
                  <a:pt x="97" y="124"/>
                  <a:pt x="99" y="130"/>
                  <a:pt x="97" y="135"/>
                </a:cubicBezTo>
                <a:cubicBezTo>
                  <a:pt x="101" y="138"/>
                  <a:pt x="101" y="138"/>
                  <a:pt x="101" y="138"/>
                </a:cubicBezTo>
                <a:cubicBezTo>
                  <a:pt x="101" y="138"/>
                  <a:pt x="101" y="138"/>
                  <a:pt x="101" y="139"/>
                </a:cubicBezTo>
                <a:cubicBezTo>
                  <a:pt x="102" y="139"/>
                  <a:pt x="102" y="139"/>
                  <a:pt x="102" y="139"/>
                </a:cubicBezTo>
                <a:cubicBezTo>
                  <a:pt x="103" y="140"/>
                  <a:pt x="105" y="140"/>
                  <a:pt x="106" y="140"/>
                </a:cubicBezTo>
                <a:cubicBezTo>
                  <a:pt x="109" y="140"/>
                  <a:pt x="111" y="139"/>
                  <a:pt x="112" y="137"/>
                </a:cubicBezTo>
                <a:cubicBezTo>
                  <a:pt x="115" y="134"/>
                  <a:pt x="116" y="131"/>
                  <a:pt x="113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93" y="111"/>
                  <a:pt x="93" y="111"/>
                  <a:pt x="93" y="110"/>
                </a:cubicBezTo>
                <a:cubicBezTo>
                  <a:pt x="92" y="109"/>
                  <a:pt x="93" y="108"/>
                  <a:pt x="93" y="108"/>
                </a:cubicBezTo>
                <a:cubicBezTo>
                  <a:pt x="94" y="106"/>
                  <a:pt x="96" y="106"/>
                  <a:pt x="98" y="107"/>
                </a:cubicBezTo>
                <a:cubicBezTo>
                  <a:pt x="122" y="128"/>
                  <a:pt x="122" y="128"/>
                  <a:pt x="122" y="128"/>
                </a:cubicBezTo>
                <a:cubicBezTo>
                  <a:pt x="124" y="129"/>
                  <a:pt x="125" y="129"/>
                  <a:pt x="127" y="129"/>
                </a:cubicBezTo>
                <a:cubicBezTo>
                  <a:pt x="129" y="129"/>
                  <a:pt x="131" y="128"/>
                  <a:pt x="133" y="126"/>
                </a:cubicBezTo>
                <a:cubicBezTo>
                  <a:pt x="135" y="124"/>
                  <a:pt x="136" y="122"/>
                  <a:pt x="135" y="120"/>
                </a:cubicBezTo>
                <a:cubicBezTo>
                  <a:pt x="135" y="118"/>
                  <a:pt x="134" y="116"/>
                  <a:pt x="132" y="114"/>
                </a:cubicBezTo>
                <a:cubicBezTo>
                  <a:pt x="129" y="111"/>
                  <a:pt x="129" y="111"/>
                  <a:pt x="129" y="111"/>
                </a:cubicBezTo>
                <a:cubicBezTo>
                  <a:pt x="129" y="111"/>
                  <a:pt x="129" y="111"/>
                  <a:pt x="129" y="111"/>
                </a:cubicBezTo>
                <a:cubicBezTo>
                  <a:pt x="115" y="100"/>
                  <a:pt x="115" y="100"/>
                  <a:pt x="115" y="100"/>
                </a:cubicBezTo>
                <a:cubicBezTo>
                  <a:pt x="114" y="100"/>
                  <a:pt x="114" y="99"/>
                  <a:pt x="114" y="98"/>
                </a:cubicBezTo>
                <a:cubicBezTo>
                  <a:pt x="114" y="97"/>
                  <a:pt x="114" y="96"/>
                  <a:pt x="115" y="96"/>
                </a:cubicBezTo>
                <a:cubicBezTo>
                  <a:pt x="116" y="95"/>
                  <a:pt x="118" y="94"/>
                  <a:pt x="119" y="95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43" y="115"/>
                  <a:pt x="145" y="116"/>
                  <a:pt x="147" y="116"/>
                </a:cubicBezTo>
                <a:cubicBezTo>
                  <a:pt x="150" y="116"/>
                  <a:pt x="152" y="114"/>
                  <a:pt x="154" y="112"/>
                </a:cubicBezTo>
                <a:cubicBezTo>
                  <a:pt x="156" y="110"/>
                  <a:pt x="157" y="108"/>
                  <a:pt x="157" y="106"/>
                </a:cubicBezTo>
                <a:cubicBezTo>
                  <a:pt x="156" y="104"/>
                  <a:pt x="155" y="102"/>
                  <a:pt x="153" y="100"/>
                </a:cubicBezTo>
                <a:cubicBezTo>
                  <a:pt x="146" y="94"/>
                  <a:pt x="146" y="94"/>
                  <a:pt x="146" y="94"/>
                </a:cubicBezTo>
                <a:cubicBezTo>
                  <a:pt x="146" y="94"/>
                  <a:pt x="146" y="94"/>
                  <a:pt x="146" y="94"/>
                </a:cubicBezTo>
                <a:cubicBezTo>
                  <a:pt x="135" y="85"/>
                  <a:pt x="135" y="85"/>
                  <a:pt x="135" y="85"/>
                </a:cubicBezTo>
                <a:cubicBezTo>
                  <a:pt x="133" y="84"/>
                  <a:pt x="133" y="82"/>
                  <a:pt x="134" y="80"/>
                </a:cubicBezTo>
                <a:cubicBezTo>
                  <a:pt x="135" y="79"/>
                  <a:pt x="137" y="79"/>
                  <a:pt x="138" y="80"/>
                </a:cubicBezTo>
                <a:cubicBezTo>
                  <a:pt x="158" y="96"/>
                  <a:pt x="158" y="96"/>
                  <a:pt x="158" y="96"/>
                </a:cubicBezTo>
                <a:cubicBezTo>
                  <a:pt x="162" y="99"/>
                  <a:pt x="167" y="98"/>
                  <a:pt x="170" y="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96" name="Google Shape;8896;p148"/>
          <p:cNvSpPr/>
          <p:nvPr/>
        </p:nvSpPr>
        <p:spPr>
          <a:xfrm>
            <a:off x="10541000" y="5200650"/>
            <a:ext cx="830262" cy="696912"/>
          </a:xfrm>
          <a:custGeom>
            <a:avLst/>
            <a:gdLst/>
            <a:ahLst/>
            <a:cxnLst/>
            <a:rect l="l" t="t" r="r" b="b"/>
            <a:pathLst>
              <a:path w="194" h="163" extrusionOk="0">
                <a:moveTo>
                  <a:pt x="26" y="132"/>
                </a:moveTo>
                <a:cubicBezTo>
                  <a:pt x="26" y="89"/>
                  <a:pt x="26" y="89"/>
                  <a:pt x="26" y="89"/>
                </a:cubicBezTo>
                <a:cubicBezTo>
                  <a:pt x="26" y="85"/>
                  <a:pt x="29" y="82"/>
                  <a:pt x="33" y="82"/>
                </a:cubicBezTo>
                <a:cubicBezTo>
                  <a:pt x="43" y="82"/>
                  <a:pt x="43" y="82"/>
                  <a:pt x="43" y="82"/>
                </a:cubicBezTo>
                <a:cubicBezTo>
                  <a:pt x="47" y="82"/>
                  <a:pt x="50" y="85"/>
                  <a:pt x="50" y="89"/>
                </a:cubicBezTo>
                <a:cubicBezTo>
                  <a:pt x="50" y="132"/>
                  <a:pt x="50" y="132"/>
                  <a:pt x="50" y="132"/>
                </a:cubicBezTo>
                <a:cubicBezTo>
                  <a:pt x="50" y="136"/>
                  <a:pt x="47" y="139"/>
                  <a:pt x="43" y="139"/>
                </a:cubicBezTo>
                <a:cubicBezTo>
                  <a:pt x="33" y="139"/>
                  <a:pt x="33" y="139"/>
                  <a:pt x="33" y="139"/>
                </a:cubicBezTo>
                <a:cubicBezTo>
                  <a:pt x="29" y="139"/>
                  <a:pt x="26" y="136"/>
                  <a:pt x="26" y="132"/>
                </a:cubicBezTo>
                <a:close/>
                <a:moveTo>
                  <a:pt x="71" y="67"/>
                </a:moveTo>
                <a:cubicBezTo>
                  <a:pt x="68" y="67"/>
                  <a:pt x="65" y="70"/>
                  <a:pt x="65" y="73"/>
                </a:cubicBezTo>
                <a:cubicBezTo>
                  <a:pt x="65" y="132"/>
                  <a:pt x="65" y="132"/>
                  <a:pt x="65" y="132"/>
                </a:cubicBezTo>
                <a:cubicBezTo>
                  <a:pt x="65" y="136"/>
                  <a:pt x="68" y="139"/>
                  <a:pt x="71" y="139"/>
                </a:cubicBezTo>
                <a:cubicBezTo>
                  <a:pt x="82" y="139"/>
                  <a:pt x="82" y="139"/>
                  <a:pt x="82" y="139"/>
                </a:cubicBezTo>
                <a:cubicBezTo>
                  <a:pt x="86" y="139"/>
                  <a:pt x="88" y="136"/>
                  <a:pt x="88" y="132"/>
                </a:cubicBezTo>
                <a:cubicBezTo>
                  <a:pt x="88" y="73"/>
                  <a:pt x="88" y="73"/>
                  <a:pt x="88" y="73"/>
                </a:cubicBezTo>
                <a:cubicBezTo>
                  <a:pt x="88" y="70"/>
                  <a:pt x="86" y="67"/>
                  <a:pt x="82" y="67"/>
                </a:cubicBezTo>
                <a:lnTo>
                  <a:pt x="71" y="67"/>
                </a:lnTo>
                <a:close/>
                <a:moveTo>
                  <a:pt x="110" y="53"/>
                </a:moveTo>
                <a:cubicBezTo>
                  <a:pt x="107" y="53"/>
                  <a:pt x="104" y="56"/>
                  <a:pt x="104" y="60"/>
                </a:cubicBezTo>
                <a:cubicBezTo>
                  <a:pt x="104" y="132"/>
                  <a:pt x="104" y="132"/>
                  <a:pt x="104" y="132"/>
                </a:cubicBezTo>
                <a:cubicBezTo>
                  <a:pt x="104" y="136"/>
                  <a:pt x="107" y="139"/>
                  <a:pt x="110" y="139"/>
                </a:cubicBezTo>
                <a:cubicBezTo>
                  <a:pt x="121" y="139"/>
                  <a:pt x="121" y="139"/>
                  <a:pt x="121" y="139"/>
                </a:cubicBezTo>
                <a:cubicBezTo>
                  <a:pt x="124" y="139"/>
                  <a:pt x="127" y="136"/>
                  <a:pt x="127" y="132"/>
                </a:cubicBezTo>
                <a:cubicBezTo>
                  <a:pt x="127" y="60"/>
                  <a:pt x="127" y="60"/>
                  <a:pt x="127" y="60"/>
                </a:cubicBezTo>
                <a:cubicBezTo>
                  <a:pt x="127" y="56"/>
                  <a:pt x="124" y="53"/>
                  <a:pt x="121" y="53"/>
                </a:cubicBezTo>
                <a:lnTo>
                  <a:pt x="110" y="53"/>
                </a:lnTo>
                <a:close/>
                <a:moveTo>
                  <a:pt x="149" y="40"/>
                </a:moveTo>
                <a:cubicBezTo>
                  <a:pt x="145" y="40"/>
                  <a:pt x="143" y="43"/>
                  <a:pt x="143" y="46"/>
                </a:cubicBezTo>
                <a:cubicBezTo>
                  <a:pt x="143" y="132"/>
                  <a:pt x="143" y="132"/>
                  <a:pt x="143" y="132"/>
                </a:cubicBezTo>
                <a:cubicBezTo>
                  <a:pt x="143" y="136"/>
                  <a:pt x="145" y="139"/>
                  <a:pt x="149" y="139"/>
                </a:cubicBezTo>
                <a:cubicBezTo>
                  <a:pt x="160" y="139"/>
                  <a:pt x="160" y="139"/>
                  <a:pt x="160" y="139"/>
                </a:cubicBezTo>
                <a:cubicBezTo>
                  <a:pt x="163" y="139"/>
                  <a:pt x="166" y="136"/>
                  <a:pt x="166" y="132"/>
                </a:cubicBezTo>
                <a:cubicBezTo>
                  <a:pt x="166" y="46"/>
                  <a:pt x="166" y="46"/>
                  <a:pt x="166" y="46"/>
                </a:cubicBezTo>
                <a:cubicBezTo>
                  <a:pt x="166" y="43"/>
                  <a:pt x="163" y="40"/>
                  <a:pt x="160" y="40"/>
                </a:cubicBezTo>
                <a:lnTo>
                  <a:pt x="149" y="40"/>
                </a:lnTo>
                <a:close/>
                <a:moveTo>
                  <a:pt x="29" y="65"/>
                </a:moveTo>
                <a:cubicBezTo>
                  <a:pt x="71" y="58"/>
                  <a:pt x="109" y="43"/>
                  <a:pt x="144" y="22"/>
                </a:cubicBezTo>
                <a:cubicBezTo>
                  <a:pt x="147" y="28"/>
                  <a:pt x="147" y="28"/>
                  <a:pt x="147" y="28"/>
                </a:cubicBezTo>
                <a:cubicBezTo>
                  <a:pt x="160" y="9"/>
                  <a:pt x="160" y="9"/>
                  <a:pt x="160" y="9"/>
                </a:cubicBezTo>
                <a:cubicBezTo>
                  <a:pt x="137" y="8"/>
                  <a:pt x="137" y="8"/>
                  <a:pt x="137" y="8"/>
                </a:cubicBezTo>
                <a:cubicBezTo>
                  <a:pt x="140" y="14"/>
                  <a:pt x="140" y="14"/>
                  <a:pt x="140" y="14"/>
                </a:cubicBezTo>
                <a:cubicBezTo>
                  <a:pt x="106" y="35"/>
                  <a:pt x="68" y="49"/>
                  <a:pt x="28" y="57"/>
                </a:cubicBezTo>
                <a:lnTo>
                  <a:pt x="29" y="65"/>
                </a:lnTo>
                <a:close/>
                <a:moveTo>
                  <a:pt x="194" y="151"/>
                </a:moveTo>
                <a:cubicBezTo>
                  <a:pt x="174" y="140"/>
                  <a:pt x="174" y="140"/>
                  <a:pt x="174" y="140"/>
                </a:cubicBezTo>
                <a:cubicBezTo>
                  <a:pt x="174" y="147"/>
                  <a:pt x="174" y="147"/>
                  <a:pt x="174" y="147"/>
                </a:cubicBezTo>
                <a:cubicBezTo>
                  <a:pt x="16" y="147"/>
                  <a:pt x="16" y="147"/>
                  <a:pt x="16" y="147"/>
                </a:cubicBezTo>
                <a:cubicBezTo>
                  <a:pt x="16" y="20"/>
                  <a:pt x="16" y="20"/>
                  <a:pt x="16" y="20"/>
                </a:cubicBezTo>
                <a:cubicBezTo>
                  <a:pt x="23" y="20"/>
                  <a:pt x="23" y="20"/>
                  <a:pt x="23" y="20"/>
                </a:cubicBezTo>
                <a:cubicBezTo>
                  <a:pt x="12" y="0"/>
                  <a:pt x="12" y="0"/>
                  <a:pt x="12" y="0"/>
                </a:cubicBezTo>
                <a:cubicBezTo>
                  <a:pt x="0" y="20"/>
                  <a:pt x="0" y="20"/>
                  <a:pt x="0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147"/>
                  <a:pt x="7" y="147"/>
                  <a:pt x="7" y="147"/>
                </a:cubicBezTo>
                <a:cubicBezTo>
                  <a:pt x="7" y="151"/>
                  <a:pt x="7" y="151"/>
                  <a:pt x="7" y="151"/>
                </a:cubicBezTo>
                <a:cubicBezTo>
                  <a:pt x="7" y="156"/>
                  <a:pt x="7" y="156"/>
                  <a:pt x="7" y="156"/>
                </a:cubicBezTo>
                <a:cubicBezTo>
                  <a:pt x="174" y="156"/>
                  <a:pt x="174" y="156"/>
                  <a:pt x="174" y="156"/>
                </a:cubicBezTo>
                <a:cubicBezTo>
                  <a:pt x="174" y="163"/>
                  <a:pt x="174" y="163"/>
                  <a:pt x="174" y="163"/>
                </a:cubicBezTo>
                <a:lnTo>
                  <a:pt x="194" y="1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97" name="Google Shape;8897;p148"/>
          <p:cNvSpPr/>
          <p:nvPr/>
        </p:nvSpPr>
        <p:spPr>
          <a:xfrm>
            <a:off x="4508500" y="1066800"/>
            <a:ext cx="1219200" cy="638175"/>
          </a:xfrm>
          <a:custGeom>
            <a:avLst/>
            <a:gdLst/>
            <a:ahLst/>
            <a:cxnLst/>
            <a:rect l="l" t="t" r="r" b="b"/>
            <a:pathLst>
              <a:path w="285" h="149" extrusionOk="0">
                <a:moveTo>
                  <a:pt x="206" y="140"/>
                </a:moveTo>
                <a:cubicBezTo>
                  <a:pt x="201" y="142"/>
                  <a:pt x="197" y="143"/>
                  <a:pt x="193" y="144"/>
                </a:cubicBezTo>
                <a:cubicBezTo>
                  <a:pt x="178" y="148"/>
                  <a:pt x="164" y="148"/>
                  <a:pt x="146" y="149"/>
                </a:cubicBezTo>
                <a:cubicBezTo>
                  <a:pt x="128" y="148"/>
                  <a:pt x="113" y="148"/>
                  <a:pt x="99" y="144"/>
                </a:cubicBezTo>
                <a:cubicBezTo>
                  <a:pt x="95" y="143"/>
                  <a:pt x="90" y="142"/>
                  <a:pt x="86" y="140"/>
                </a:cubicBezTo>
                <a:cubicBezTo>
                  <a:pt x="74" y="134"/>
                  <a:pt x="74" y="124"/>
                  <a:pt x="81" y="117"/>
                </a:cubicBezTo>
                <a:cubicBezTo>
                  <a:pt x="88" y="110"/>
                  <a:pt x="97" y="105"/>
                  <a:pt x="107" y="100"/>
                </a:cubicBezTo>
                <a:cubicBezTo>
                  <a:pt x="111" y="98"/>
                  <a:pt x="116" y="96"/>
                  <a:pt x="120" y="95"/>
                </a:cubicBezTo>
                <a:cubicBezTo>
                  <a:pt x="128" y="91"/>
                  <a:pt x="131" y="83"/>
                  <a:pt x="125" y="77"/>
                </a:cubicBezTo>
                <a:cubicBezTo>
                  <a:pt x="112" y="64"/>
                  <a:pt x="108" y="49"/>
                  <a:pt x="108" y="33"/>
                </a:cubicBezTo>
                <a:cubicBezTo>
                  <a:pt x="109" y="15"/>
                  <a:pt x="119" y="6"/>
                  <a:pt x="136" y="2"/>
                </a:cubicBezTo>
                <a:cubicBezTo>
                  <a:pt x="139" y="1"/>
                  <a:pt x="142" y="0"/>
                  <a:pt x="146" y="0"/>
                </a:cubicBezTo>
                <a:cubicBezTo>
                  <a:pt x="149" y="0"/>
                  <a:pt x="153" y="1"/>
                  <a:pt x="156" y="2"/>
                </a:cubicBezTo>
                <a:cubicBezTo>
                  <a:pt x="172" y="6"/>
                  <a:pt x="183" y="15"/>
                  <a:pt x="183" y="33"/>
                </a:cubicBezTo>
                <a:cubicBezTo>
                  <a:pt x="184" y="49"/>
                  <a:pt x="179" y="65"/>
                  <a:pt x="167" y="77"/>
                </a:cubicBezTo>
                <a:cubicBezTo>
                  <a:pt x="161" y="83"/>
                  <a:pt x="163" y="91"/>
                  <a:pt x="171" y="95"/>
                </a:cubicBezTo>
                <a:cubicBezTo>
                  <a:pt x="176" y="96"/>
                  <a:pt x="180" y="98"/>
                  <a:pt x="185" y="100"/>
                </a:cubicBezTo>
                <a:cubicBezTo>
                  <a:pt x="194" y="105"/>
                  <a:pt x="203" y="110"/>
                  <a:pt x="211" y="117"/>
                </a:cubicBezTo>
                <a:cubicBezTo>
                  <a:pt x="216" y="122"/>
                  <a:pt x="218" y="134"/>
                  <a:pt x="206" y="140"/>
                </a:cubicBezTo>
                <a:close/>
                <a:moveTo>
                  <a:pt x="280" y="127"/>
                </a:moveTo>
                <a:cubicBezTo>
                  <a:pt x="275" y="122"/>
                  <a:pt x="269" y="118"/>
                  <a:pt x="262" y="115"/>
                </a:cubicBezTo>
                <a:cubicBezTo>
                  <a:pt x="259" y="113"/>
                  <a:pt x="256" y="112"/>
                  <a:pt x="253" y="111"/>
                </a:cubicBezTo>
                <a:cubicBezTo>
                  <a:pt x="247" y="109"/>
                  <a:pt x="245" y="103"/>
                  <a:pt x="250" y="99"/>
                </a:cubicBezTo>
                <a:cubicBezTo>
                  <a:pt x="258" y="90"/>
                  <a:pt x="261" y="80"/>
                  <a:pt x="261" y="68"/>
                </a:cubicBezTo>
                <a:cubicBezTo>
                  <a:pt x="260" y="56"/>
                  <a:pt x="253" y="49"/>
                  <a:pt x="242" y="46"/>
                </a:cubicBezTo>
                <a:cubicBezTo>
                  <a:pt x="240" y="46"/>
                  <a:pt x="237" y="46"/>
                  <a:pt x="235" y="45"/>
                </a:cubicBezTo>
                <a:cubicBezTo>
                  <a:pt x="233" y="46"/>
                  <a:pt x="230" y="46"/>
                  <a:pt x="228" y="46"/>
                </a:cubicBezTo>
                <a:cubicBezTo>
                  <a:pt x="216" y="49"/>
                  <a:pt x="209" y="56"/>
                  <a:pt x="209" y="68"/>
                </a:cubicBezTo>
                <a:cubicBezTo>
                  <a:pt x="208" y="80"/>
                  <a:pt x="212" y="90"/>
                  <a:pt x="220" y="99"/>
                </a:cubicBezTo>
                <a:cubicBezTo>
                  <a:pt x="224" y="103"/>
                  <a:pt x="223" y="109"/>
                  <a:pt x="217" y="111"/>
                </a:cubicBezTo>
                <a:cubicBezTo>
                  <a:pt x="217" y="111"/>
                  <a:pt x="217" y="111"/>
                  <a:pt x="216" y="111"/>
                </a:cubicBezTo>
                <a:cubicBezTo>
                  <a:pt x="217" y="112"/>
                  <a:pt x="218" y="113"/>
                  <a:pt x="219" y="114"/>
                </a:cubicBezTo>
                <a:cubicBezTo>
                  <a:pt x="223" y="118"/>
                  <a:pt x="225" y="124"/>
                  <a:pt x="224" y="130"/>
                </a:cubicBezTo>
                <a:cubicBezTo>
                  <a:pt x="223" y="136"/>
                  <a:pt x="219" y="142"/>
                  <a:pt x="212" y="145"/>
                </a:cubicBezTo>
                <a:cubicBezTo>
                  <a:pt x="210" y="145"/>
                  <a:pt x="209" y="146"/>
                  <a:pt x="207" y="147"/>
                </a:cubicBezTo>
                <a:cubicBezTo>
                  <a:pt x="215" y="148"/>
                  <a:pt x="224" y="149"/>
                  <a:pt x="235" y="149"/>
                </a:cubicBezTo>
                <a:cubicBezTo>
                  <a:pt x="247" y="148"/>
                  <a:pt x="258" y="148"/>
                  <a:pt x="267" y="146"/>
                </a:cubicBezTo>
                <a:cubicBezTo>
                  <a:pt x="270" y="145"/>
                  <a:pt x="274" y="144"/>
                  <a:pt x="276" y="143"/>
                </a:cubicBezTo>
                <a:cubicBezTo>
                  <a:pt x="285" y="139"/>
                  <a:pt x="283" y="130"/>
                  <a:pt x="280" y="127"/>
                </a:cubicBezTo>
                <a:close/>
                <a:moveTo>
                  <a:pt x="67" y="130"/>
                </a:moveTo>
                <a:cubicBezTo>
                  <a:pt x="66" y="124"/>
                  <a:pt x="68" y="119"/>
                  <a:pt x="73" y="114"/>
                </a:cubicBezTo>
                <a:cubicBezTo>
                  <a:pt x="74" y="112"/>
                  <a:pt x="76" y="110"/>
                  <a:pt x="79" y="109"/>
                </a:cubicBezTo>
                <a:cubicBezTo>
                  <a:pt x="77" y="108"/>
                  <a:pt x="76" y="108"/>
                  <a:pt x="75" y="107"/>
                </a:cubicBezTo>
                <a:cubicBezTo>
                  <a:pt x="69" y="105"/>
                  <a:pt x="67" y="98"/>
                  <a:pt x="71" y="93"/>
                </a:cubicBezTo>
                <a:cubicBezTo>
                  <a:pt x="81" y="84"/>
                  <a:pt x="85" y="72"/>
                  <a:pt x="84" y="59"/>
                </a:cubicBezTo>
                <a:cubicBezTo>
                  <a:pt x="84" y="46"/>
                  <a:pt x="76" y="39"/>
                  <a:pt x="63" y="35"/>
                </a:cubicBezTo>
                <a:cubicBezTo>
                  <a:pt x="60" y="35"/>
                  <a:pt x="58" y="34"/>
                  <a:pt x="55" y="34"/>
                </a:cubicBezTo>
                <a:cubicBezTo>
                  <a:pt x="53" y="34"/>
                  <a:pt x="50" y="35"/>
                  <a:pt x="47" y="35"/>
                </a:cubicBezTo>
                <a:cubicBezTo>
                  <a:pt x="35" y="39"/>
                  <a:pt x="27" y="46"/>
                  <a:pt x="26" y="59"/>
                </a:cubicBezTo>
                <a:cubicBezTo>
                  <a:pt x="26" y="72"/>
                  <a:pt x="29" y="84"/>
                  <a:pt x="39" y="93"/>
                </a:cubicBezTo>
                <a:cubicBezTo>
                  <a:pt x="44" y="98"/>
                  <a:pt x="42" y="105"/>
                  <a:pt x="36" y="107"/>
                </a:cubicBezTo>
                <a:cubicBezTo>
                  <a:pt x="32" y="108"/>
                  <a:pt x="29" y="110"/>
                  <a:pt x="25" y="111"/>
                </a:cubicBezTo>
                <a:cubicBezTo>
                  <a:pt x="18" y="115"/>
                  <a:pt x="11" y="119"/>
                  <a:pt x="5" y="125"/>
                </a:cubicBezTo>
                <a:cubicBezTo>
                  <a:pt x="0" y="130"/>
                  <a:pt x="0" y="138"/>
                  <a:pt x="9" y="142"/>
                </a:cubicBezTo>
                <a:cubicBezTo>
                  <a:pt x="12" y="144"/>
                  <a:pt x="16" y="145"/>
                  <a:pt x="19" y="145"/>
                </a:cubicBezTo>
                <a:cubicBezTo>
                  <a:pt x="30" y="148"/>
                  <a:pt x="41" y="148"/>
                  <a:pt x="55" y="149"/>
                </a:cubicBezTo>
                <a:cubicBezTo>
                  <a:pt x="66" y="149"/>
                  <a:pt x="76" y="148"/>
                  <a:pt x="85" y="147"/>
                </a:cubicBezTo>
                <a:cubicBezTo>
                  <a:pt x="83" y="146"/>
                  <a:pt x="81" y="145"/>
                  <a:pt x="79" y="145"/>
                </a:cubicBezTo>
                <a:cubicBezTo>
                  <a:pt x="72" y="141"/>
                  <a:pt x="68" y="136"/>
                  <a:pt x="67" y="1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98" name="Google Shape;8898;p148"/>
          <p:cNvSpPr/>
          <p:nvPr/>
        </p:nvSpPr>
        <p:spPr>
          <a:xfrm>
            <a:off x="8755062" y="1011237"/>
            <a:ext cx="512762" cy="749300"/>
          </a:xfrm>
          <a:custGeom>
            <a:avLst/>
            <a:gdLst/>
            <a:ahLst/>
            <a:cxnLst/>
            <a:rect l="l" t="t" r="r" b="b"/>
            <a:pathLst>
              <a:path w="120" h="175" extrusionOk="0">
                <a:moveTo>
                  <a:pt x="120" y="116"/>
                </a:moveTo>
                <a:cubicBezTo>
                  <a:pt x="120" y="98"/>
                  <a:pt x="106" y="84"/>
                  <a:pt x="78" y="77"/>
                </a:cubicBezTo>
                <a:cubicBezTo>
                  <a:pt x="75" y="76"/>
                  <a:pt x="59" y="72"/>
                  <a:pt x="56" y="72"/>
                </a:cubicBezTo>
                <a:cubicBezTo>
                  <a:pt x="35" y="66"/>
                  <a:pt x="28" y="63"/>
                  <a:pt x="28" y="57"/>
                </a:cubicBezTo>
                <a:cubicBezTo>
                  <a:pt x="28" y="51"/>
                  <a:pt x="36" y="44"/>
                  <a:pt x="58" y="44"/>
                </a:cubicBezTo>
                <a:cubicBezTo>
                  <a:pt x="74" y="44"/>
                  <a:pt x="89" y="55"/>
                  <a:pt x="89" y="55"/>
                </a:cubicBezTo>
                <a:cubicBezTo>
                  <a:pt x="95" y="59"/>
                  <a:pt x="99" y="59"/>
                  <a:pt x="104" y="54"/>
                </a:cubicBezTo>
                <a:cubicBezTo>
                  <a:pt x="104" y="54"/>
                  <a:pt x="111" y="49"/>
                  <a:pt x="111" y="44"/>
                </a:cubicBezTo>
                <a:cubicBezTo>
                  <a:pt x="111" y="36"/>
                  <a:pt x="92" y="24"/>
                  <a:pt x="72" y="20"/>
                </a:cubicBezTo>
                <a:cubicBezTo>
                  <a:pt x="72" y="6"/>
                  <a:pt x="72" y="6"/>
                  <a:pt x="72" y="6"/>
                </a:cubicBezTo>
                <a:cubicBezTo>
                  <a:pt x="72" y="3"/>
                  <a:pt x="69" y="0"/>
                  <a:pt x="64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51" y="0"/>
                  <a:pt x="47" y="3"/>
                  <a:pt x="47" y="6"/>
                </a:cubicBezTo>
                <a:cubicBezTo>
                  <a:pt x="47" y="19"/>
                  <a:pt x="47" y="19"/>
                  <a:pt x="47" y="19"/>
                </a:cubicBezTo>
                <a:cubicBezTo>
                  <a:pt x="16" y="22"/>
                  <a:pt x="0" y="38"/>
                  <a:pt x="0" y="58"/>
                </a:cubicBezTo>
                <a:cubicBezTo>
                  <a:pt x="0" y="80"/>
                  <a:pt x="21" y="89"/>
                  <a:pt x="45" y="95"/>
                </a:cubicBezTo>
                <a:cubicBezTo>
                  <a:pt x="48" y="96"/>
                  <a:pt x="67" y="101"/>
                  <a:pt x="70" y="102"/>
                </a:cubicBezTo>
                <a:cubicBezTo>
                  <a:pt x="87" y="106"/>
                  <a:pt x="91" y="112"/>
                  <a:pt x="91" y="117"/>
                </a:cubicBezTo>
                <a:cubicBezTo>
                  <a:pt x="91" y="124"/>
                  <a:pt x="83" y="131"/>
                  <a:pt x="61" y="131"/>
                </a:cubicBezTo>
                <a:cubicBezTo>
                  <a:pt x="46" y="131"/>
                  <a:pt x="24" y="118"/>
                  <a:pt x="24" y="118"/>
                </a:cubicBezTo>
                <a:cubicBezTo>
                  <a:pt x="19" y="114"/>
                  <a:pt x="13" y="115"/>
                  <a:pt x="8" y="121"/>
                </a:cubicBezTo>
                <a:cubicBezTo>
                  <a:pt x="8" y="121"/>
                  <a:pt x="4" y="126"/>
                  <a:pt x="4" y="131"/>
                </a:cubicBezTo>
                <a:cubicBezTo>
                  <a:pt x="4" y="140"/>
                  <a:pt x="26" y="151"/>
                  <a:pt x="47" y="155"/>
                </a:cubicBezTo>
                <a:cubicBezTo>
                  <a:pt x="47" y="169"/>
                  <a:pt x="47" y="169"/>
                  <a:pt x="47" y="169"/>
                </a:cubicBezTo>
                <a:cubicBezTo>
                  <a:pt x="47" y="172"/>
                  <a:pt x="51" y="175"/>
                  <a:pt x="55" y="175"/>
                </a:cubicBezTo>
                <a:cubicBezTo>
                  <a:pt x="64" y="175"/>
                  <a:pt x="64" y="175"/>
                  <a:pt x="64" y="175"/>
                </a:cubicBezTo>
                <a:cubicBezTo>
                  <a:pt x="69" y="175"/>
                  <a:pt x="72" y="172"/>
                  <a:pt x="72" y="169"/>
                </a:cubicBezTo>
                <a:cubicBezTo>
                  <a:pt x="72" y="156"/>
                  <a:pt x="72" y="156"/>
                  <a:pt x="72" y="156"/>
                </a:cubicBezTo>
                <a:cubicBezTo>
                  <a:pt x="105" y="152"/>
                  <a:pt x="120" y="135"/>
                  <a:pt x="120" y="1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99" name="Google Shape;8899;p148"/>
          <p:cNvSpPr/>
          <p:nvPr/>
        </p:nvSpPr>
        <p:spPr>
          <a:xfrm>
            <a:off x="6680200" y="5145087"/>
            <a:ext cx="777875" cy="701675"/>
          </a:xfrm>
          <a:custGeom>
            <a:avLst/>
            <a:gdLst/>
            <a:ahLst/>
            <a:cxnLst/>
            <a:rect l="l" t="t" r="r" b="b"/>
            <a:pathLst>
              <a:path w="182" h="164" extrusionOk="0">
                <a:moveTo>
                  <a:pt x="124" y="22"/>
                </a:moveTo>
                <a:cubicBezTo>
                  <a:pt x="113" y="22"/>
                  <a:pt x="113" y="22"/>
                  <a:pt x="113" y="22"/>
                </a:cubicBezTo>
                <a:cubicBezTo>
                  <a:pt x="112" y="16"/>
                  <a:pt x="107" y="11"/>
                  <a:pt x="101" y="11"/>
                </a:cubicBezTo>
                <a:cubicBezTo>
                  <a:pt x="81" y="11"/>
                  <a:pt x="81" y="11"/>
                  <a:pt x="81" y="11"/>
                </a:cubicBezTo>
                <a:cubicBezTo>
                  <a:pt x="75" y="11"/>
                  <a:pt x="70" y="16"/>
                  <a:pt x="69" y="22"/>
                </a:cubicBezTo>
                <a:cubicBezTo>
                  <a:pt x="58" y="22"/>
                  <a:pt x="58" y="22"/>
                  <a:pt x="58" y="22"/>
                </a:cubicBezTo>
                <a:cubicBezTo>
                  <a:pt x="59" y="10"/>
                  <a:pt x="67" y="0"/>
                  <a:pt x="78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15" y="0"/>
                  <a:pt x="123" y="10"/>
                  <a:pt x="124" y="22"/>
                </a:cubicBezTo>
                <a:close/>
                <a:moveTo>
                  <a:pt x="27" y="91"/>
                </a:moveTo>
                <a:cubicBezTo>
                  <a:pt x="73" y="91"/>
                  <a:pt x="73" y="91"/>
                  <a:pt x="73" y="91"/>
                </a:cubicBezTo>
                <a:cubicBezTo>
                  <a:pt x="73" y="85"/>
                  <a:pt x="73" y="85"/>
                  <a:pt x="73" y="85"/>
                </a:cubicBezTo>
                <a:cubicBezTo>
                  <a:pt x="73" y="80"/>
                  <a:pt x="77" y="76"/>
                  <a:pt x="82" y="76"/>
                </a:cubicBezTo>
                <a:cubicBezTo>
                  <a:pt x="100" y="76"/>
                  <a:pt x="100" y="76"/>
                  <a:pt x="100" y="76"/>
                </a:cubicBezTo>
                <a:cubicBezTo>
                  <a:pt x="105" y="76"/>
                  <a:pt x="109" y="80"/>
                  <a:pt x="109" y="85"/>
                </a:cubicBezTo>
                <a:cubicBezTo>
                  <a:pt x="109" y="91"/>
                  <a:pt x="109" y="91"/>
                  <a:pt x="109" y="91"/>
                </a:cubicBezTo>
                <a:cubicBezTo>
                  <a:pt x="155" y="91"/>
                  <a:pt x="155" y="91"/>
                  <a:pt x="155" y="91"/>
                </a:cubicBezTo>
                <a:cubicBezTo>
                  <a:pt x="168" y="91"/>
                  <a:pt x="180" y="80"/>
                  <a:pt x="182" y="65"/>
                </a:cubicBezTo>
                <a:cubicBezTo>
                  <a:pt x="182" y="51"/>
                  <a:pt x="182" y="51"/>
                  <a:pt x="182" y="51"/>
                </a:cubicBezTo>
                <a:cubicBezTo>
                  <a:pt x="182" y="38"/>
                  <a:pt x="173" y="27"/>
                  <a:pt x="161" y="27"/>
                </a:cubicBezTo>
                <a:cubicBezTo>
                  <a:pt x="151" y="27"/>
                  <a:pt x="151" y="27"/>
                  <a:pt x="151" y="27"/>
                </a:cubicBezTo>
                <a:cubicBezTo>
                  <a:pt x="146" y="27"/>
                  <a:pt x="146" y="27"/>
                  <a:pt x="146" y="27"/>
                </a:cubicBezTo>
                <a:cubicBezTo>
                  <a:pt x="138" y="27"/>
                  <a:pt x="138" y="27"/>
                  <a:pt x="138" y="27"/>
                </a:cubicBezTo>
                <a:cubicBezTo>
                  <a:pt x="130" y="27"/>
                  <a:pt x="130" y="27"/>
                  <a:pt x="130" y="27"/>
                </a:cubicBezTo>
                <a:cubicBezTo>
                  <a:pt x="125" y="27"/>
                  <a:pt x="125" y="27"/>
                  <a:pt x="125" y="27"/>
                </a:cubicBezTo>
                <a:cubicBezTo>
                  <a:pt x="112" y="27"/>
                  <a:pt x="112" y="27"/>
                  <a:pt x="112" y="27"/>
                </a:cubicBezTo>
                <a:cubicBezTo>
                  <a:pt x="70" y="27"/>
                  <a:pt x="70" y="27"/>
                  <a:pt x="70" y="27"/>
                </a:cubicBezTo>
                <a:cubicBezTo>
                  <a:pt x="57" y="27"/>
                  <a:pt x="57" y="27"/>
                  <a:pt x="57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35" y="27"/>
                  <a:pt x="35" y="27"/>
                  <a:pt x="35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1" y="27"/>
                  <a:pt x="21" y="27"/>
                  <a:pt x="21" y="27"/>
                </a:cubicBezTo>
                <a:cubicBezTo>
                  <a:pt x="9" y="27"/>
                  <a:pt x="0" y="38"/>
                  <a:pt x="0" y="51"/>
                </a:cubicBezTo>
                <a:cubicBezTo>
                  <a:pt x="0" y="65"/>
                  <a:pt x="0" y="65"/>
                  <a:pt x="0" y="65"/>
                </a:cubicBezTo>
                <a:cubicBezTo>
                  <a:pt x="2" y="80"/>
                  <a:pt x="14" y="91"/>
                  <a:pt x="27" y="91"/>
                </a:cubicBezTo>
                <a:close/>
                <a:moveTo>
                  <a:pt x="155" y="99"/>
                </a:moveTo>
                <a:cubicBezTo>
                  <a:pt x="109" y="99"/>
                  <a:pt x="109" y="99"/>
                  <a:pt x="109" y="99"/>
                </a:cubicBezTo>
                <a:cubicBezTo>
                  <a:pt x="109" y="106"/>
                  <a:pt x="109" y="106"/>
                  <a:pt x="109" y="106"/>
                </a:cubicBezTo>
                <a:cubicBezTo>
                  <a:pt x="109" y="110"/>
                  <a:pt x="105" y="115"/>
                  <a:pt x="100" y="115"/>
                </a:cubicBezTo>
                <a:cubicBezTo>
                  <a:pt x="82" y="115"/>
                  <a:pt x="82" y="115"/>
                  <a:pt x="82" y="115"/>
                </a:cubicBezTo>
                <a:cubicBezTo>
                  <a:pt x="77" y="115"/>
                  <a:pt x="73" y="110"/>
                  <a:pt x="73" y="106"/>
                </a:cubicBezTo>
                <a:cubicBezTo>
                  <a:pt x="73" y="99"/>
                  <a:pt x="73" y="99"/>
                  <a:pt x="73" y="99"/>
                </a:cubicBezTo>
                <a:cubicBezTo>
                  <a:pt x="27" y="99"/>
                  <a:pt x="27" y="99"/>
                  <a:pt x="27" y="99"/>
                </a:cubicBezTo>
                <a:cubicBezTo>
                  <a:pt x="16" y="99"/>
                  <a:pt x="6" y="93"/>
                  <a:pt x="0" y="83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53"/>
                  <a:pt x="9" y="164"/>
                  <a:pt x="21" y="164"/>
                </a:cubicBezTo>
                <a:cubicBezTo>
                  <a:pt x="28" y="164"/>
                  <a:pt x="28" y="164"/>
                  <a:pt x="28" y="164"/>
                </a:cubicBezTo>
                <a:cubicBezTo>
                  <a:pt x="35" y="164"/>
                  <a:pt x="35" y="164"/>
                  <a:pt x="35" y="164"/>
                </a:cubicBezTo>
                <a:cubicBezTo>
                  <a:pt x="42" y="164"/>
                  <a:pt x="42" y="164"/>
                  <a:pt x="42" y="164"/>
                </a:cubicBezTo>
                <a:cubicBezTo>
                  <a:pt x="138" y="164"/>
                  <a:pt x="138" y="164"/>
                  <a:pt x="138" y="164"/>
                </a:cubicBezTo>
                <a:cubicBezTo>
                  <a:pt x="146" y="164"/>
                  <a:pt x="146" y="164"/>
                  <a:pt x="146" y="164"/>
                </a:cubicBezTo>
                <a:cubicBezTo>
                  <a:pt x="151" y="164"/>
                  <a:pt x="151" y="164"/>
                  <a:pt x="151" y="164"/>
                </a:cubicBezTo>
                <a:cubicBezTo>
                  <a:pt x="161" y="164"/>
                  <a:pt x="161" y="164"/>
                  <a:pt x="161" y="164"/>
                </a:cubicBezTo>
                <a:cubicBezTo>
                  <a:pt x="173" y="164"/>
                  <a:pt x="182" y="153"/>
                  <a:pt x="182" y="140"/>
                </a:cubicBezTo>
                <a:cubicBezTo>
                  <a:pt x="182" y="83"/>
                  <a:pt x="182" y="83"/>
                  <a:pt x="182" y="83"/>
                </a:cubicBezTo>
                <a:cubicBezTo>
                  <a:pt x="176" y="93"/>
                  <a:pt x="166" y="99"/>
                  <a:pt x="155" y="99"/>
                </a:cubicBezTo>
                <a:close/>
                <a:moveTo>
                  <a:pt x="100" y="83"/>
                </a:moveTo>
                <a:cubicBezTo>
                  <a:pt x="83" y="83"/>
                  <a:pt x="83" y="83"/>
                  <a:pt x="83" y="83"/>
                </a:cubicBezTo>
                <a:cubicBezTo>
                  <a:pt x="81" y="83"/>
                  <a:pt x="80" y="84"/>
                  <a:pt x="80" y="86"/>
                </a:cubicBezTo>
                <a:cubicBezTo>
                  <a:pt x="80" y="90"/>
                  <a:pt x="80" y="90"/>
                  <a:pt x="80" y="90"/>
                </a:cubicBezTo>
                <a:cubicBezTo>
                  <a:pt x="80" y="93"/>
                  <a:pt x="80" y="93"/>
                  <a:pt x="80" y="93"/>
                </a:cubicBezTo>
                <a:cubicBezTo>
                  <a:pt x="80" y="98"/>
                  <a:pt x="80" y="98"/>
                  <a:pt x="80" y="98"/>
                </a:cubicBezTo>
                <a:cubicBezTo>
                  <a:pt x="80" y="100"/>
                  <a:pt x="80" y="100"/>
                  <a:pt x="80" y="100"/>
                </a:cubicBezTo>
                <a:cubicBezTo>
                  <a:pt x="80" y="105"/>
                  <a:pt x="80" y="105"/>
                  <a:pt x="80" y="105"/>
                </a:cubicBezTo>
                <a:cubicBezTo>
                  <a:pt x="80" y="107"/>
                  <a:pt x="81" y="108"/>
                  <a:pt x="83" y="108"/>
                </a:cubicBezTo>
                <a:cubicBezTo>
                  <a:pt x="100" y="108"/>
                  <a:pt x="100" y="108"/>
                  <a:pt x="100" y="108"/>
                </a:cubicBezTo>
                <a:cubicBezTo>
                  <a:pt x="101" y="108"/>
                  <a:pt x="103" y="107"/>
                  <a:pt x="103" y="105"/>
                </a:cubicBezTo>
                <a:cubicBezTo>
                  <a:pt x="103" y="100"/>
                  <a:pt x="103" y="100"/>
                  <a:pt x="103" y="100"/>
                </a:cubicBezTo>
                <a:cubicBezTo>
                  <a:pt x="103" y="98"/>
                  <a:pt x="103" y="98"/>
                  <a:pt x="103" y="98"/>
                </a:cubicBezTo>
                <a:cubicBezTo>
                  <a:pt x="103" y="93"/>
                  <a:pt x="103" y="93"/>
                  <a:pt x="103" y="93"/>
                </a:cubicBezTo>
                <a:cubicBezTo>
                  <a:pt x="103" y="90"/>
                  <a:pt x="103" y="90"/>
                  <a:pt x="103" y="90"/>
                </a:cubicBezTo>
                <a:cubicBezTo>
                  <a:pt x="103" y="86"/>
                  <a:pt x="103" y="86"/>
                  <a:pt x="103" y="86"/>
                </a:cubicBezTo>
                <a:cubicBezTo>
                  <a:pt x="103" y="84"/>
                  <a:pt x="101" y="83"/>
                  <a:pt x="100" y="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00" name="Google Shape;8900;p148"/>
          <p:cNvSpPr/>
          <p:nvPr/>
        </p:nvSpPr>
        <p:spPr>
          <a:xfrm>
            <a:off x="1673225" y="3013075"/>
            <a:ext cx="1082675" cy="860425"/>
          </a:xfrm>
          <a:custGeom>
            <a:avLst/>
            <a:gdLst/>
            <a:ahLst/>
            <a:cxnLst/>
            <a:rect l="l" t="t" r="r" b="b"/>
            <a:pathLst>
              <a:path w="253" h="201" extrusionOk="0">
                <a:moveTo>
                  <a:pt x="0" y="0"/>
                </a:moveTo>
                <a:cubicBezTo>
                  <a:pt x="89" y="89"/>
                  <a:pt x="163" y="89"/>
                  <a:pt x="253" y="0"/>
                </a:cubicBezTo>
                <a:cubicBezTo>
                  <a:pt x="253" y="201"/>
                  <a:pt x="253" y="201"/>
                  <a:pt x="253" y="201"/>
                </a:cubicBezTo>
                <a:cubicBezTo>
                  <a:pt x="163" y="112"/>
                  <a:pt x="89" y="112"/>
                  <a:pt x="0" y="201"/>
                </a:cubicBezTo>
                <a:lnTo>
                  <a:pt x="0" y="0"/>
                </a:lnTo>
                <a:close/>
              </a:path>
            </a:pathLst>
          </a:cu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01" name="Google Shape;8901;p148"/>
          <p:cNvSpPr/>
          <p:nvPr/>
        </p:nvSpPr>
        <p:spPr>
          <a:xfrm>
            <a:off x="3614737" y="3013075"/>
            <a:ext cx="1082675" cy="860425"/>
          </a:xfrm>
          <a:custGeom>
            <a:avLst/>
            <a:gdLst/>
            <a:ahLst/>
            <a:cxnLst/>
            <a:rect l="l" t="t" r="r" b="b"/>
            <a:pathLst>
              <a:path w="253" h="201" extrusionOk="0">
                <a:moveTo>
                  <a:pt x="0" y="0"/>
                </a:moveTo>
                <a:cubicBezTo>
                  <a:pt x="89" y="89"/>
                  <a:pt x="164" y="89"/>
                  <a:pt x="253" y="0"/>
                </a:cubicBezTo>
                <a:cubicBezTo>
                  <a:pt x="253" y="201"/>
                  <a:pt x="253" y="201"/>
                  <a:pt x="253" y="201"/>
                </a:cubicBezTo>
                <a:cubicBezTo>
                  <a:pt x="164" y="112"/>
                  <a:pt x="89" y="112"/>
                  <a:pt x="0" y="201"/>
                </a:cubicBezTo>
                <a:lnTo>
                  <a:pt x="0" y="0"/>
                </a:lnTo>
                <a:close/>
              </a:path>
            </a:pathLst>
          </a:cu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02" name="Google Shape;8902;p148"/>
          <p:cNvSpPr/>
          <p:nvPr/>
        </p:nvSpPr>
        <p:spPr>
          <a:xfrm>
            <a:off x="5556250" y="3013075"/>
            <a:ext cx="1081087" cy="860425"/>
          </a:xfrm>
          <a:custGeom>
            <a:avLst/>
            <a:gdLst/>
            <a:ahLst/>
            <a:cxnLst/>
            <a:rect l="l" t="t" r="r" b="b"/>
            <a:pathLst>
              <a:path w="253" h="201" extrusionOk="0">
                <a:moveTo>
                  <a:pt x="0" y="0"/>
                </a:moveTo>
                <a:cubicBezTo>
                  <a:pt x="90" y="89"/>
                  <a:pt x="164" y="89"/>
                  <a:pt x="253" y="0"/>
                </a:cubicBezTo>
                <a:cubicBezTo>
                  <a:pt x="253" y="201"/>
                  <a:pt x="253" y="201"/>
                  <a:pt x="253" y="201"/>
                </a:cubicBezTo>
                <a:cubicBezTo>
                  <a:pt x="164" y="112"/>
                  <a:pt x="90" y="112"/>
                  <a:pt x="0" y="201"/>
                </a:cubicBezTo>
                <a:lnTo>
                  <a:pt x="0" y="0"/>
                </a:lnTo>
                <a:close/>
              </a:path>
            </a:pathLst>
          </a:cu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03" name="Google Shape;8903;p148"/>
          <p:cNvSpPr/>
          <p:nvPr/>
        </p:nvSpPr>
        <p:spPr>
          <a:xfrm>
            <a:off x="7500937" y="3013075"/>
            <a:ext cx="1082675" cy="860425"/>
          </a:xfrm>
          <a:custGeom>
            <a:avLst/>
            <a:gdLst/>
            <a:ahLst/>
            <a:cxnLst/>
            <a:rect l="l" t="t" r="r" b="b"/>
            <a:pathLst>
              <a:path w="253" h="201" extrusionOk="0">
                <a:moveTo>
                  <a:pt x="0" y="0"/>
                </a:moveTo>
                <a:cubicBezTo>
                  <a:pt x="89" y="89"/>
                  <a:pt x="163" y="89"/>
                  <a:pt x="253" y="0"/>
                </a:cubicBezTo>
                <a:cubicBezTo>
                  <a:pt x="253" y="201"/>
                  <a:pt x="253" y="201"/>
                  <a:pt x="253" y="201"/>
                </a:cubicBezTo>
                <a:cubicBezTo>
                  <a:pt x="163" y="112"/>
                  <a:pt x="89" y="112"/>
                  <a:pt x="0" y="201"/>
                </a:cubicBezTo>
                <a:lnTo>
                  <a:pt x="0" y="0"/>
                </a:lnTo>
                <a:close/>
              </a:path>
            </a:pathLst>
          </a:cu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04" name="Google Shape;8904;p148"/>
          <p:cNvSpPr/>
          <p:nvPr/>
        </p:nvSpPr>
        <p:spPr>
          <a:xfrm>
            <a:off x="9442450" y="3013075"/>
            <a:ext cx="1082675" cy="860425"/>
          </a:xfrm>
          <a:custGeom>
            <a:avLst/>
            <a:gdLst/>
            <a:ahLst/>
            <a:cxnLst/>
            <a:rect l="l" t="t" r="r" b="b"/>
            <a:pathLst>
              <a:path w="253" h="201" extrusionOk="0">
                <a:moveTo>
                  <a:pt x="253" y="201"/>
                </a:moveTo>
                <a:cubicBezTo>
                  <a:pt x="164" y="112"/>
                  <a:pt x="90" y="112"/>
                  <a:pt x="0" y="201"/>
                </a:cubicBezTo>
                <a:cubicBezTo>
                  <a:pt x="0" y="0"/>
                  <a:pt x="0" y="0"/>
                  <a:pt x="0" y="0"/>
                </a:cubicBezTo>
                <a:cubicBezTo>
                  <a:pt x="90" y="89"/>
                  <a:pt x="164" y="89"/>
                  <a:pt x="253" y="0"/>
                </a:cubicBezTo>
                <a:lnTo>
                  <a:pt x="253" y="201"/>
                </a:lnTo>
                <a:close/>
              </a:path>
            </a:pathLst>
          </a:cu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05" name="Google Shape;8905;p148"/>
          <p:cNvSpPr/>
          <p:nvPr/>
        </p:nvSpPr>
        <p:spPr>
          <a:xfrm>
            <a:off x="630237" y="2833687"/>
            <a:ext cx="1219200" cy="1219200"/>
          </a:xfrm>
          <a:prstGeom prst="ellipse">
            <a:avLst/>
          </a:prstGeom>
          <a:solidFill>
            <a:srgbClr val="E9F0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06" name="Google Shape;8906;p148"/>
          <p:cNvSpPr/>
          <p:nvPr/>
        </p:nvSpPr>
        <p:spPr>
          <a:xfrm>
            <a:off x="2576512" y="2833687"/>
            <a:ext cx="1217612" cy="1219200"/>
          </a:xfrm>
          <a:prstGeom prst="ellipse">
            <a:avLst/>
          </a:pr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07" name="Google Shape;8907;p148"/>
          <p:cNvSpPr/>
          <p:nvPr/>
        </p:nvSpPr>
        <p:spPr>
          <a:xfrm>
            <a:off x="4516437" y="2833687"/>
            <a:ext cx="1219200" cy="1219200"/>
          </a:xfrm>
          <a:prstGeom prst="ellipse">
            <a:avLst/>
          </a:pr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08" name="Google Shape;8908;p148"/>
          <p:cNvSpPr/>
          <p:nvPr/>
        </p:nvSpPr>
        <p:spPr>
          <a:xfrm>
            <a:off x="6462712" y="2833687"/>
            <a:ext cx="1219200" cy="1219200"/>
          </a:xfrm>
          <a:prstGeom prst="ellipse">
            <a:avLst/>
          </a:prstGeom>
          <a:solidFill>
            <a:srgbClr val="FFF1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09" name="Google Shape;8909;p148"/>
          <p:cNvSpPr/>
          <p:nvPr/>
        </p:nvSpPr>
        <p:spPr>
          <a:xfrm>
            <a:off x="10348912" y="2833687"/>
            <a:ext cx="1219200" cy="1219200"/>
          </a:xfrm>
          <a:prstGeom prst="ellipse">
            <a:avLst/>
          </a:pr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10" name="Google Shape;8910;p148"/>
          <p:cNvSpPr/>
          <p:nvPr/>
        </p:nvSpPr>
        <p:spPr>
          <a:xfrm>
            <a:off x="8404225" y="2833687"/>
            <a:ext cx="1217612" cy="1219200"/>
          </a:xfrm>
          <a:prstGeom prst="ellipse">
            <a:avLst/>
          </a:pr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11" name="Google Shape;8911;p148"/>
          <p:cNvSpPr txBox="1"/>
          <p:nvPr/>
        </p:nvSpPr>
        <p:spPr>
          <a:xfrm>
            <a:off x="839787" y="3224212"/>
            <a:ext cx="1030287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67"/>
              </a:buClr>
              <a:buSzPts val="2800"/>
              <a:buFont typeface="Montserrat"/>
              <a:buNone/>
            </a:pPr>
            <a:r>
              <a:rPr lang="en-US" sz="2800" b="1" i="0" u="none">
                <a:solidFill>
                  <a:srgbClr val="525067"/>
                </a:solidFill>
                <a:latin typeface="Montserrat"/>
                <a:ea typeface="Montserrat"/>
                <a:cs typeface="Montserrat"/>
                <a:sym typeface="Montserrat"/>
              </a:rPr>
              <a:t>1954</a:t>
            </a:r>
            <a:endParaRPr/>
          </a:p>
        </p:txBody>
      </p:sp>
      <p:sp>
        <p:nvSpPr>
          <p:cNvPr id="8912" name="Google Shape;8912;p148"/>
          <p:cNvSpPr txBox="1"/>
          <p:nvPr/>
        </p:nvSpPr>
        <p:spPr>
          <a:xfrm>
            <a:off x="2781300" y="3224212"/>
            <a:ext cx="1042987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"/>
              <a:buNone/>
            </a:pPr>
            <a:r>
              <a:rPr lang="en-US" sz="28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1976</a:t>
            </a:r>
            <a:endParaRPr/>
          </a:p>
        </p:txBody>
      </p:sp>
      <p:sp>
        <p:nvSpPr>
          <p:cNvPr id="8913" name="Google Shape;8913;p148"/>
          <p:cNvSpPr txBox="1"/>
          <p:nvPr/>
        </p:nvSpPr>
        <p:spPr>
          <a:xfrm>
            <a:off x="4722812" y="3224212"/>
            <a:ext cx="1047750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"/>
              <a:buNone/>
            </a:pPr>
            <a:r>
              <a:rPr lang="en-US" sz="28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1993</a:t>
            </a:r>
            <a:endParaRPr/>
          </a:p>
        </p:txBody>
      </p:sp>
      <p:sp>
        <p:nvSpPr>
          <p:cNvPr id="8914" name="Google Shape;8914;p148"/>
          <p:cNvSpPr txBox="1"/>
          <p:nvPr/>
        </p:nvSpPr>
        <p:spPr>
          <a:xfrm>
            <a:off x="6642100" y="3224212"/>
            <a:ext cx="1093787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67"/>
              </a:buClr>
              <a:buSzPts val="2800"/>
              <a:buFont typeface="Montserrat"/>
              <a:buNone/>
            </a:pPr>
            <a:r>
              <a:rPr lang="en-US" sz="2800" b="1" i="0" u="none">
                <a:solidFill>
                  <a:srgbClr val="525067"/>
                </a:solidFill>
                <a:latin typeface="Montserrat"/>
                <a:ea typeface="Montserrat"/>
                <a:cs typeface="Montserrat"/>
                <a:sym typeface="Montserrat"/>
              </a:rPr>
              <a:t>2001</a:t>
            </a:r>
            <a:endParaRPr/>
          </a:p>
        </p:txBody>
      </p:sp>
      <p:sp>
        <p:nvSpPr>
          <p:cNvPr id="8915" name="Google Shape;8915;p148"/>
          <p:cNvSpPr txBox="1"/>
          <p:nvPr/>
        </p:nvSpPr>
        <p:spPr>
          <a:xfrm>
            <a:off x="8601075" y="3224212"/>
            <a:ext cx="1055687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"/>
              <a:buNone/>
            </a:pPr>
            <a:r>
              <a:rPr lang="en-US" sz="28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2017</a:t>
            </a:r>
            <a:endParaRPr/>
          </a:p>
        </p:txBody>
      </p:sp>
      <p:sp>
        <p:nvSpPr>
          <p:cNvPr id="8916" name="Google Shape;8916;p148"/>
          <p:cNvSpPr txBox="1"/>
          <p:nvPr/>
        </p:nvSpPr>
        <p:spPr>
          <a:xfrm>
            <a:off x="10507662" y="3224212"/>
            <a:ext cx="1128712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"/>
              <a:buNone/>
            </a:pPr>
            <a:r>
              <a:rPr lang="en-US" sz="28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2035</a:t>
            </a:r>
            <a:endParaRPr/>
          </a:p>
        </p:txBody>
      </p:sp>
      <p:sp>
        <p:nvSpPr>
          <p:cNvPr id="8917" name="Google Shape;8917;p148"/>
          <p:cNvSpPr txBox="1"/>
          <p:nvPr/>
        </p:nvSpPr>
        <p:spPr>
          <a:xfrm>
            <a:off x="2476500" y="877887"/>
            <a:ext cx="1409700" cy="10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8918" name="Google Shape;8918;p148"/>
          <p:cNvSpPr txBox="1"/>
          <p:nvPr/>
        </p:nvSpPr>
        <p:spPr>
          <a:xfrm>
            <a:off x="6364287" y="904875"/>
            <a:ext cx="1409700" cy="10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8919" name="Google Shape;8919;p148"/>
          <p:cNvSpPr txBox="1"/>
          <p:nvPr/>
        </p:nvSpPr>
        <p:spPr>
          <a:xfrm>
            <a:off x="10299700" y="911225"/>
            <a:ext cx="1408112" cy="10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8920" name="Google Shape;8920;p148"/>
          <p:cNvSpPr txBox="1"/>
          <p:nvPr/>
        </p:nvSpPr>
        <p:spPr>
          <a:xfrm>
            <a:off x="534987" y="4956175"/>
            <a:ext cx="1409700" cy="10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8921" name="Google Shape;8921;p148"/>
          <p:cNvSpPr txBox="1"/>
          <p:nvPr/>
        </p:nvSpPr>
        <p:spPr>
          <a:xfrm>
            <a:off x="4422775" y="4981575"/>
            <a:ext cx="1409700" cy="1093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8922" name="Google Shape;8922;p148"/>
          <p:cNvSpPr txBox="1"/>
          <p:nvPr/>
        </p:nvSpPr>
        <p:spPr>
          <a:xfrm>
            <a:off x="8356600" y="4987925"/>
            <a:ext cx="1409700" cy="1093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4"/>
          <p:cNvSpPr/>
          <p:nvPr/>
        </p:nvSpPr>
        <p:spPr>
          <a:xfrm>
            <a:off x="6350" y="3175"/>
            <a:ext cx="12185650" cy="685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24"/>
          <p:cNvSpPr txBox="1"/>
          <p:nvPr/>
        </p:nvSpPr>
        <p:spPr>
          <a:xfrm>
            <a:off x="11112" y="-1587"/>
            <a:ext cx="12185650" cy="6861175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24"/>
          <p:cNvSpPr/>
          <p:nvPr/>
        </p:nvSpPr>
        <p:spPr>
          <a:xfrm>
            <a:off x="6140450" y="800100"/>
            <a:ext cx="2027237" cy="3413125"/>
          </a:xfrm>
          <a:custGeom>
            <a:avLst/>
            <a:gdLst/>
            <a:ahLst/>
            <a:cxnLst/>
            <a:rect l="l" t="t" r="r" b="b"/>
            <a:pathLst>
              <a:path w="489" h="823" extrusionOk="0">
                <a:moveTo>
                  <a:pt x="405" y="153"/>
                </a:moveTo>
                <a:cubicBezTo>
                  <a:pt x="294" y="58"/>
                  <a:pt x="155" y="4"/>
                  <a:pt x="9" y="0"/>
                </a:cubicBezTo>
                <a:cubicBezTo>
                  <a:pt x="0" y="2"/>
                  <a:pt x="0" y="6"/>
                  <a:pt x="6" y="12"/>
                </a:cubicBezTo>
                <a:cubicBezTo>
                  <a:pt x="29" y="27"/>
                  <a:pt x="57" y="47"/>
                  <a:pt x="86" y="74"/>
                </a:cubicBezTo>
                <a:cubicBezTo>
                  <a:pt x="152" y="132"/>
                  <a:pt x="238" y="234"/>
                  <a:pt x="278" y="387"/>
                </a:cubicBezTo>
                <a:cubicBezTo>
                  <a:pt x="312" y="519"/>
                  <a:pt x="279" y="626"/>
                  <a:pt x="245" y="692"/>
                </a:cubicBezTo>
                <a:cubicBezTo>
                  <a:pt x="210" y="763"/>
                  <a:pt x="167" y="803"/>
                  <a:pt x="163" y="806"/>
                </a:cubicBezTo>
                <a:cubicBezTo>
                  <a:pt x="161" y="808"/>
                  <a:pt x="159" y="810"/>
                  <a:pt x="157" y="812"/>
                </a:cubicBezTo>
                <a:cubicBezTo>
                  <a:pt x="153" y="816"/>
                  <a:pt x="158" y="823"/>
                  <a:pt x="163" y="820"/>
                </a:cubicBezTo>
                <a:cubicBezTo>
                  <a:pt x="228" y="792"/>
                  <a:pt x="298" y="741"/>
                  <a:pt x="351" y="651"/>
                </a:cubicBezTo>
                <a:cubicBezTo>
                  <a:pt x="489" y="417"/>
                  <a:pt x="417" y="187"/>
                  <a:pt x="406" y="155"/>
                </a:cubicBezTo>
                <a:cubicBezTo>
                  <a:pt x="406" y="154"/>
                  <a:pt x="405" y="153"/>
                  <a:pt x="405" y="153"/>
                </a:cubicBezTo>
                <a:close/>
              </a:path>
            </a:pathLst>
          </a:custGeom>
          <a:solidFill>
            <a:srgbClr val="E9F0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24"/>
          <p:cNvSpPr/>
          <p:nvPr/>
        </p:nvSpPr>
        <p:spPr>
          <a:xfrm>
            <a:off x="6042025" y="1592262"/>
            <a:ext cx="2684462" cy="3001962"/>
          </a:xfrm>
          <a:custGeom>
            <a:avLst/>
            <a:gdLst/>
            <a:ahLst/>
            <a:cxnLst/>
            <a:rect l="l" t="t" r="r" b="b"/>
            <a:pathLst>
              <a:path w="648" h="724" extrusionOk="0">
                <a:moveTo>
                  <a:pt x="22" y="686"/>
                </a:moveTo>
                <a:cubicBezTo>
                  <a:pt x="18" y="686"/>
                  <a:pt x="16" y="686"/>
                  <a:pt x="15" y="686"/>
                </a:cubicBezTo>
                <a:cubicBezTo>
                  <a:pt x="12" y="686"/>
                  <a:pt x="10" y="686"/>
                  <a:pt x="7" y="686"/>
                </a:cubicBezTo>
                <a:cubicBezTo>
                  <a:pt x="2" y="686"/>
                  <a:pt x="0" y="694"/>
                  <a:pt x="5" y="696"/>
                </a:cubicBezTo>
                <a:cubicBezTo>
                  <a:pt x="46" y="712"/>
                  <a:pt x="95" y="724"/>
                  <a:pt x="150" y="724"/>
                </a:cubicBezTo>
                <a:cubicBezTo>
                  <a:pt x="185" y="724"/>
                  <a:pt x="221" y="719"/>
                  <a:pt x="257" y="710"/>
                </a:cubicBezTo>
                <a:cubicBezTo>
                  <a:pt x="405" y="672"/>
                  <a:pt x="503" y="588"/>
                  <a:pt x="560" y="525"/>
                </a:cubicBezTo>
                <a:cubicBezTo>
                  <a:pt x="613" y="465"/>
                  <a:pt x="641" y="412"/>
                  <a:pt x="647" y="398"/>
                </a:cubicBezTo>
                <a:cubicBezTo>
                  <a:pt x="648" y="397"/>
                  <a:pt x="648" y="396"/>
                  <a:pt x="648" y="395"/>
                </a:cubicBezTo>
                <a:cubicBezTo>
                  <a:pt x="637" y="247"/>
                  <a:pt x="575" y="110"/>
                  <a:pt x="473" y="4"/>
                </a:cubicBezTo>
                <a:cubicBezTo>
                  <a:pt x="470" y="0"/>
                  <a:pt x="463" y="4"/>
                  <a:pt x="464" y="9"/>
                </a:cubicBezTo>
                <a:cubicBezTo>
                  <a:pt x="470" y="36"/>
                  <a:pt x="476" y="72"/>
                  <a:pt x="479" y="114"/>
                </a:cubicBezTo>
                <a:cubicBezTo>
                  <a:pt x="484" y="202"/>
                  <a:pt x="473" y="335"/>
                  <a:pt x="393" y="471"/>
                </a:cubicBezTo>
                <a:cubicBezTo>
                  <a:pt x="272" y="676"/>
                  <a:pt x="63" y="686"/>
                  <a:pt x="22" y="686"/>
                </a:cubicBez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24"/>
          <p:cNvSpPr/>
          <p:nvPr/>
        </p:nvSpPr>
        <p:spPr>
          <a:xfrm>
            <a:off x="4267200" y="803275"/>
            <a:ext cx="3051175" cy="2692400"/>
          </a:xfrm>
          <a:custGeom>
            <a:avLst/>
            <a:gdLst/>
            <a:ahLst/>
            <a:cxnLst/>
            <a:rect l="l" t="t" r="r" b="b"/>
            <a:pathLst>
              <a:path w="736" h="649" extrusionOk="0">
                <a:moveTo>
                  <a:pt x="686" y="641"/>
                </a:moveTo>
                <a:cubicBezTo>
                  <a:pt x="686" y="647"/>
                  <a:pt x="694" y="649"/>
                  <a:pt x="696" y="643"/>
                </a:cubicBezTo>
                <a:cubicBezTo>
                  <a:pt x="720" y="580"/>
                  <a:pt x="736" y="494"/>
                  <a:pt x="710" y="391"/>
                </a:cubicBezTo>
                <a:cubicBezTo>
                  <a:pt x="641" y="127"/>
                  <a:pt x="428" y="15"/>
                  <a:pt x="398" y="1"/>
                </a:cubicBezTo>
                <a:cubicBezTo>
                  <a:pt x="397" y="0"/>
                  <a:pt x="396" y="0"/>
                  <a:pt x="395" y="0"/>
                </a:cubicBezTo>
                <a:cubicBezTo>
                  <a:pt x="247" y="11"/>
                  <a:pt x="110" y="73"/>
                  <a:pt x="4" y="175"/>
                </a:cubicBezTo>
                <a:cubicBezTo>
                  <a:pt x="0" y="178"/>
                  <a:pt x="3" y="185"/>
                  <a:pt x="9" y="184"/>
                </a:cubicBezTo>
                <a:cubicBezTo>
                  <a:pt x="43" y="176"/>
                  <a:pt x="92" y="168"/>
                  <a:pt x="150" y="168"/>
                </a:cubicBezTo>
                <a:cubicBezTo>
                  <a:pt x="265" y="168"/>
                  <a:pt x="373" y="198"/>
                  <a:pt x="471" y="255"/>
                </a:cubicBezTo>
                <a:cubicBezTo>
                  <a:pt x="589" y="325"/>
                  <a:pt x="641" y="424"/>
                  <a:pt x="664" y="495"/>
                </a:cubicBezTo>
                <a:cubicBezTo>
                  <a:pt x="689" y="570"/>
                  <a:pt x="686" y="628"/>
                  <a:pt x="686" y="633"/>
                </a:cubicBezTo>
                <a:cubicBezTo>
                  <a:pt x="686" y="636"/>
                  <a:pt x="686" y="638"/>
                  <a:pt x="686" y="641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24"/>
          <p:cNvSpPr/>
          <p:nvPr/>
        </p:nvSpPr>
        <p:spPr>
          <a:xfrm>
            <a:off x="4889500" y="3367087"/>
            <a:ext cx="3049587" cy="2687637"/>
          </a:xfrm>
          <a:custGeom>
            <a:avLst/>
            <a:gdLst/>
            <a:ahLst/>
            <a:cxnLst/>
            <a:rect l="l" t="t" r="r" b="b"/>
            <a:pathLst>
              <a:path w="736" h="648" extrusionOk="0">
                <a:moveTo>
                  <a:pt x="50" y="7"/>
                </a:moveTo>
                <a:cubicBezTo>
                  <a:pt x="50" y="1"/>
                  <a:pt x="42" y="0"/>
                  <a:pt x="40" y="5"/>
                </a:cubicBezTo>
                <a:cubicBezTo>
                  <a:pt x="16" y="68"/>
                  <a:pt x="0" y="155"/>
                  <a:pt x="26" y="257"/>
                </a:cubicBezTo>
                <a:cubicBezTo>
                  <a:pt x="95" y="521"/>
                  <a:pt x="308" y="633"/>
                  <a:pt x="338" y="647"/>
                </a:cubicBezTo>
                <a:cubicBezTo>
                  <a:pt x="339" y="648"/>
                  <a:pt x="340" y="648"/>
                  <a:pt x="341" y="648"/>
                </a:cubicBezTo>
                <a:cubicBezTo>
                  <a:pt x="489" y="637"/>
                  <a:pt x="626" y="576"/>
                  <a:pt x="732" y="473"/>
                </a:cubicBezTo>
                <a:cubicBezTo>
                  <a:pt x="736" y="470"/>
                  <a:pt x="733" y="463"/>
                  <a:pt x="727" y="464"/>
                </a:cubicBezTo>
                <a:cubicBezTo>
                  <a:pt x="693" y="472"/>
                  <a:pt x="644" y="480"/>
                  <a:pt x="586" y="480"/>
                </a:cubicBezTo>
                <a:cubicBezTo>
                  <a:pt x="471" y="480"/>
                  <a:pt x="363" y="451"/>
                  <a:pt x="265" y="393"/>
                </a:cubicBezTo>
                <a:cubicBezTo>
                  <a:pt x="147" y="323"/>
                  <a:pt x="95" y="224"/>
                  <a:pt x="72" y="153"/>
                </a:cubicBezTo>
                <a:cubicBezTo>
                  <a:pt x="47" y="79"/>
                  <a:pt x="50" y="20"/>
                  <a:pt x="50" y="15"/>
                </a:cubicBezTo>
                <a:cubicBezTo>
                  <a:pt x="50" y="12"/>
                  <a:pt x="50" y="10"/>
                  <a:pt x="50" y="7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24"/>
          <p:cNvSpPr/>
          <p:nvPr/>
        </p:nvSpPr>
        <p:spPr>
          <a:xfrm>
            <a:off x="4038600" y="2649537"/>
            <a:ext cx="2035175" cy="3413125"/>
          </a:xfrm>
          <a:custGeom>
            <a:avLst/>
            <a:gdLst/>
            <a:ahLst/>
            <a:cxnLst/>
            <a:rect l="l" t="t" r="r" b="b"/>
            <a:pathLst>
              <a:path w="491" h="823" extrusionOk="0">
                <a:moveTo>
                  <a:pt x="84" y="669"/>
                </a:moveTo>
                <a:cubicBezTo>
                  <a:pt x="195" y="764"/>
                  <a:pt x="334" y="818"/>
                  <a:pt x="480" y="823"/>
                </a:cubicBezTo>
                <a:cubicBezTo>
                  <a:pt x="489" y="821"/>
                  <a:pt x="491" y="816"/>
                  <a:pt x="483" y="810"/>
                </a:cubicBezTo>
                <a:cubicBezTo>
                  <a:pt x="461" y="796"/>
                  <a:pt x="432" y="775"/>
                  <a:pt x="403" y="749"/>
                </a:cubicBezTo>
                <a:cubicBezTo>
                  <a:pt x="337" y="690"/>
                  <a:pt x="251" y="588"/>
                  <a:pt x="211" y="436"/>
                </a:cubicBezTo>
                <a:cubicBezTo>
                  <a:pt x="177" y="303"/>
                  <a:pt x="210" y="196"/>
                  <a:pt x="244" y="130"/>
                </a:cubicBezTo>
                <a:cubicBezTo>
                  <a:pt x="279" y="59"/>
                  <a:pt x="322" y="20"/>
                  <a:pt x="326" y="16"/>
                </a:cubicBezTo>
                <a:cubicBezTo>
                  <a:pt x="328" y="14"/>
                  <a:pt x="330" y="12"/>
                  <a:pt x="332" y="11"/>
                </a:cubicBezTo>
                <a:cubicBezTo>
                  <a:pt x="336" y="7"/>
                  <a:pt x="331" y="0"/>
                  <a:pt x="326" y="2"/>
                </a:cubicBezTo>
                <a:cubicBezTo>
                  <a:pt x="261" y="31"/>
                  <a:pt x="191" y="81"/>
                  <a:pt x="138" y="171"/>
                </a:cubicBezTo>
                <a:cubicBezTo>
                  <a:pt x="0" y="406"/>
                  <a:pt x="72" y="636"/>
                  <a:pt x="83" y="667"/>
                </a:cubicBezTo>
                <a:cubicBezTo>
                  <a:pt x="83" y="668"/>
                  <a:pt x="84" y="669"/>
                  <a:pt x="84" y="669"/>
                </a:cubicBezTo>
                <a:close/>
              </a:path>
            </a:pathLst>
          </a:custGeom>
          <a:solidFill>
            <a:srgbClr val="E9F0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24"/>
          <p:cNvSpPr/>
          <p:nvPr/>
        </p:nvSpPr>
        <p:spPr>
          <a:xfrm>
            <a:off x="5324475" y="3467100"/>
            <a:ext cx="3406775" cy="1803400"/>
          </a:xfrm>
          <a:custGeom>
            <a:avLst/>
            <a:gdLst/>
            <a:ahLst/>
            <a:cxnLst/>
            <a:rect l="l" t="t" r="r" b="b"/>
            <a:pathLst>
              <a:path w="822" h="435" extrusionOk="0">
                <a:moveTo>
                  <a:pt x="436" y="278"/>
                </a:moveTo>
                <a:cubicBezTo>
                  <a:pt x="398" y="287"/>
                  <a:pt x="360" y="292"/>
                  <a:pt x="323" y="292"/>
                </a:cubicBezTo>
                <a:cubicBezTo>
                  <a:pt x="323" y="292"/>
                  <a:pt x="323" y="292"/>
                  <a:pt x="323" y="292"/>
                </a:cubicBezTo>
                <a:cubicBezTo>
                  <a:pt x="136" y="292"/>
                  <a:pt x="23" y="171"/>
                  <a:pt x="16" y="163"/>
                </a:cubicBezTo>
                <a:cubicBezTo>
                  <a:pt x="14" y="161"/>
                  <a:pt x="12" y="159"/>
                  <a:pt x="11" y="157"/>
                </a:cubicBezTo>
                <a:cubicBezTo>
                  <a:pt x="7" y="153"/>
                  <a:pt x="0" y="158"/>
                  <a:pt x="2" y="163"/>
                </a:cubicBezTo>
                <a:cubicBezTo>
                  <a:pt x="29" y="225"/>
                  <a:pt x="79" y="297"/>
                  <a:pt x="171" y="351"/>
                </a:cubicBezTo>
                <a:cubicBezTo>
                  <a:pt x="266" y="407"/>
                  <a:pt x="370" y="435"/>
                  <a:pt x="481" y="435"/>
                </a:cubicBezTo>
                <a:cubicBezTo>
                  <a:pt x="481" y="435"/>
                  <a:pt x="481" y="435"/>
                  <a:pt x="481" y="435"/>
                </a:cubicBezTo>
                <a:cubicBezTo>
                  <a:pt x="578" y="435"/>
                  <a:pt x="650" y="412"/>
                  <a:pt x="667" y="406"/>
                </a:cubicBezTo>
                <a:cubicBezTo>
                  <a:pt x="668" y="406"/>
                  <a:pt x="669" y="406"/>
                  <a:pt x="669" y="405"/>
                </a:cubicBezTo>
                <a:cubicBezTo>
                  <a:pt x="764" y="295"/>
                  <a:pt x="818" y="155"/>
                  <a:pt x="822" y="10"/>
                </a:cubicBezTo>
                <a:cubicBezTo>
                  <a:pt x="819" y="2"/>
                  <a:pt x="816" y="0"/>
                  <a:pt x="810" y="6"/>
                </a:cubicBezTo>
                <a:cubicBezTo>
                  <a:pt x="760" y="85"/>
                  <a:pt x="645" y="224"/>
                  <a:pt x="436" y="278"/>
                </a:cubicBez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24"/>
          <p:cNvSpPr/>
          <p:nvPr/>
        </p:nvSpPr>
        <p:spPr>
          <a:xfrm>
            <a:off x="3475037" y="1587500"/>
            <a:ext cx="3408362" cy="1800225"/>
          </a:xfrm>
          <a:custGeom>
            <a:avLst/>
            <a:gdLst/>
            <a:ahLst/>
            <a:cxnLst/>
            <a:rect l="l" t="t" r="r" b="b"/>
            <a:pathLst>
              <a:path w="822" h="434" extrusionOk="0">
                <a:moveTo>
                  <a:pt x="651" y="84"/>
                </a:moveTo>
                <a:cubicBezTo>
                  <a:pt x="556" y="28"/>
                  <a:pt x="452" y="0"/>
                  <a:pt x="341" y="0"/>
                </a:cubicBezTo>
                <a:cubicBezTo>
                  <a:pt x="244" y="0"/>
                  <a:pt x="172" y="23"/>
                  <a:pt x="155" y="29"/>
                </a:cubicBezTo>
                <a:cubicBezTo>
                  <a:pt x="154" y="29"/>
                  <a:pt x="153" y="30"/>
                  <a:pt x="153" y="30"/>
                </a:cubicBezTo>
                <a:cubicBezTo>
                  <a:pt x="58" y="141"/>
                  <a:pt x="4" y="280"/>
                  <a:pt x="0" y="425"/>
                </a:cubicBezTo>
                <a:cubicBezTo>
                  <a:pt x="1" y="433"/>
                  <a:pt x="6" y="434"/>
                  <a:pt x="12" y="429"/>
                </a:cubicBezTo>
                <a:cubicBezTo>
                  <a:pt x="62" y="351"/>
                  <a:pt x="178" y="211"/>
                  <a:pt x="386" y="157"/>
                </a:cubicBezTo>
                <a:cubicBezTo>
                  <a:pt x="424" y="148"/>
                  <a:pt x="462" y="143"/>
                  <a:pt x="499" y="143"/>
                </a:cubicBezTo>
                <a:cubicBezTo>
                  <a:pt x="685" y="143"/>
                  <a:pt x="799" y="265"/>
                  <a:pt x="806" y="272"/>
                </a:cubicBezTo>
                <a:cubicBezTo>
                  <a:pt x="808" y="274"/>
                  <a:pt x="810" y="276"/>
                  <a:pt x="811" y="278"/>
                </a:cubicBezTo>
                <a:cubicBezTo>
                  <a:pt x="815" y="282"/>
                  <a:pt x="822" y="277"/>
                  <a:pt x="820" y="272"/>
                </a:cubicBezTo>
                <a:cubicBezTo>
                  <a:pt x="793" y="211"/>
                  <a:pt x="743" y="138"/>
                  <a:pt x="651" y="84"/>
                </a:cubicBez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24"/>
          <p:cNvSpPr/>
          <p:nvPr/>
        </p:nvSpPr>
        <p:spPr>
          <a:xfrm>
            <a:off x="3479800" y="2268537"/>
            <a:ext cx="2689225" cy="2998787"/>
          </a:xfrm>
          <a:custGeom>
            <a:avLst/>
            <a:gdLst/>
            <a:ahLst/>
            <a:cxnLst/>
            <a:rect l="l" t="t" r="r" b="b"/>
            <a:pathLst>
              <a:path w="649" h="723" extrusionOk="0">
                <a:moveTo>
                  <a:pt x="626" y="37"/>
                </a:moveTo>
                <a:cubicBezTo>
                  <a:pt x="630" y="37"/>
                  <a:pt x="632" y="37"/>
                  <a:pt x="633" y="37"/>
                </a:cubicBezTo>
                <a:cubicBezTo>
                  <a:pt x="636" y="37"/>
                  <a:pt x="639" y="37"/>
                  <a:pt x="642" y="37"/>
                </a:cubicBezTo>
                <a:cubicBezTo>
                  <a:pt x="647" y="37"/>
                  <a:pt x="649" y="29"/>
                  <a:pt x="644" y="27"/>
                </a:cubicBezTo>
                <a:cubicBezTo>
                  <a:pt x="603" y="11"/>
                  <a:pt x="554" y="0"/>
                  <a:pt x="498" y="0"/>
                </a:cubicBezTo>
                <a:cubicBezTo>
                  <a:pt x="463" y="0"/>
                  <a:pt x="427" y="4"/>
                  <a:pt x="391" y="13"/>
                </a:cubicBezTo>
                <a:cubicBezTo>
                  <a:pt x="124" y="82"/>
                  <a:pt x="15" y="294"/>
                  <a:pt x="1" y="325"/>
                </a:cubicBezTo>
                <a:cubicBezTo>
                  <a:pt x="0" y="326"/>
                  <a:pt x="0" y="327"/>
                  <a:pt x="0" y="328"/>
                </a:cubicBezTo>
                <a:cubicBezTo>
                  <a:pt x="11" y="476"/>
                  <a:pt x="73" y="613"/>
                  <a:pt x="175" y="720"/>
                </a:cubicBezTo>
                <a:cubicBezTo>
                  <a:pt x="179" y="723"/>
                  <a:pt x="185" y="720"/>
                  <a:pt x="184" y="715"/>
                </a:cubicBezTo>
                <a:cubicBezTo>
                  <a:pt x="164" y="625"/>
                  <a:pt x="144" y="441"/>
                  <a:pt x="255" y="252"/>
                </a:cubicBezTo>
                <a:cubicBezTo>
                  <a:pt x="376" y="47"/>
                  <a:pt x="585" y="37"/>
                  <a:pt x="626" y="37"/>
                </a:cubicBez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24"/>
          <p:cNvSpPr/>
          <p:nvPr/>
        </p:nvSpPr>
        <p:spPr>
          <a:xfrm>
            <a:off x="7285037" y="1620837"/>
            <a:ext cx="434975" cy="522287"/>
          </a:xfrm>
          <a:custGeom>
            <a:avLst/>
            <a:gdLst/>
            <a:ahLst/>
            <a:cxnLst/>
            <a:rect l="l" t="t" r="r" b="b"/>
            <a:pathLst>
              <a:path w="105" h="126" extrusionOk="0">
                <a:moveTo>
                  <a:pt x="70" y="122"/>
                </a:moveTo>
                <a:cubicBezTo>
                  <a:pt x="70" y="124"/>
                  <a:pt x="68" y="126"/>
                  <a:pt x="66" y="126"/>
                </a:cubicBezTo>
                <a:cubicBezTo>
                  <a:pt x="39" y="126"/>
                  <a:pt x="39" y="126"/>
                  <a:pt x="39" y="126"/>
                </a:cubicBezTo>
                <a:cubicBezTo>
                  <a:pt x="37" y="126"/>
                  <a:pt x="35" y="124"/>
                  <a:pt x="35" y="122"/>
                </a:cubicBezTo>
                <a:cubicBezTo>
                  <a:pt x="35" y="122"/>
                  <a:pt x="35" y="122"/>
                  <a:pt x="35" y="122"/>
                </a:cubicBezTo>
                <a:cubicBezTo>
                  <a:pt x="35" y="120"/>
                  <a:pt x="37" y="118"/>
                  <a:pt x="39" y="118"/>
                </a:cubicBezTo>
                <a:cubicBezTo>
                  <a:pt x="66" y="118"/>
                  <a:pt x="66" y="118"/>
                  <a:pt x="66" y="118"/>
                </a:cubicBezTo>
                <a:cubicBezTo>
                  <a:pt x="68" y="118"/>
                  <a:pt x="70" y="120"/>
                  <a:pt x="70" y="122"/>
                </a:cubicBezTo>
                <a:close/>
                <a:moveTo>
                  <a:pt x="70" y="111"/>
                </a:moveTo>
                <a:cubicBezTo>
                  <a:pt x="70" y="108"/>
                  <a:pt x="68" y="106"/>
                  <a:pt x="66" y="106"/>
                </a:cubicBezTo>
                <a:cubicBezTo>
                  <a:pt x="39" y="106"/>
                  <a:pt x="39" y="106"/>
                  <a:pt x="39" y="106"/>
                </a:cubicBezTo>
                <a:cubicBezTo>
                  <a:pt x="37" y="106"/>
                  <a:pt x="35" y="108"/>
                  <a:pt x="35" y="111"/>
                </a:cubicBezTo>
                <a:cubicBezTo>
                  <a:pt x="35" y="111"/>
                  <a:pt x="35" y="111"/>
                  <a:pt x="35" y="111"/>
                </a:cubicBezTo>
                <a:cubicBezTo>
                  <a:pt x="35" y="113"/>
                  <a:pt x="37" y="115"/>
                  <a:pt x="39" y="115"/>
                </a:cubicBezTo>
                <a:cubicBezTo>
                  <a:pt x="66" y="115"/>
                  <a:pt x="66" y="115"/>
                  <a:pt x="66" y="115"/>
                </a:cubicBezTo>
                <a:cubicBezTo>
                  <a:pt x="68" y="115"/>
                  <a:pt x="70" y="113"/>
                  <a:pt x="70" y="111"/>
                </a:cubicBezTo>
                <a:close/>
                <a:moveTo>
                  <a:pt x="57" y="62"/>
                </a:moveTo>
                <a:cubicBezTo>
                  <a:pt x="51" y="62"/>
                  <a:pt x="51" y="62"/>
                  <a:pt x="51" y="62"/>
                </a:cubicBezTo>
                <a:cubicBezTo>
                  <a:pt x="48" y="62"/>
                  <a:pt x="48" y="62"/>
                  <a:pt x="48" y="62"/>
                </a:cubicBezTo>
                <a:cubicBezTo>
                  <a:pt x="48" y="104"/>
                  <a:pt x="48" y="104"/>
                  <a:pt x="48" y="104"/>
                </a:cubicBezTo>
                <a:cubicBezTo>
                  <a:pt x="50" y="104"/>
                  <a:pt x="51" y="104"/>
                  <a:pt x="52" y="104"/>
                </a:cubicBezTo>
                <a:cubicBezTo>
                  <a:pt x="52" y="104"/>
                  <a:pt x="52" y="104"/>
                  <a:pt x="52" y="104"/>
                </a:cubicBezTo>
                <a:cubicBezTo>
                  <a:pt x="52" y="104"/>
                  <a:pt x="53" y="104"/>
                  <a:pt x="53" y="104"/>
                </a:cubicBezTo>
                <a:cubicBezTo>
                  <a:pt x="53" y="104"/>
                  <a:pt x="53" y="104"/>
                  <a:pt x="53" y="104"/>
                </a:cubicBezTo>
                <a:cubicBezTo>
                  <a:pt x="53" y="104"/>
                  <a:pt x="53" y="104"/>
                  <a:pt x="53" y="104"/>
                </a:cubicBezTo>
                <a:cubicBezTo>
                  <a:pt x="54" y="104"/>
                  <a:pt x="55" y="104"/>
                  <a:pt x="57" y="104"/>
                </a:cubicBezTo>
                <a:lnTo>
                  <a:pt x="57" y="62"/>
                </a:lnTo>
                <a:close/>
                <a:moveTo>
                  <a:pt x="38" y="46"/>
                </a:moveTo>
                <a:cubicBezTo>
                  <a:pt x="34" y="46"/>
                  <a:pt x="32" y="49"/>
                  <a:pt x="32" y="52"/>
                </a:cubicBezTo>
                <a:cubicBezTo>
                  <a:pt x="32" y="56"/>
                  <a:pt x="34" y="58"/>
                  <a:pt x="38" y="58"/>
                </a:cubicBezTo>
                <a:cubicBezTo>
                  <a:pt x="44" y="58"/>
                  <a:pt x="44" y="58"/>
                  <a:pt x="44" y="58"/>
                </a:cubicBezTo>
                <a:cubicBezTo>
                  <a:pt x="44" y="52"/>
                  <a:pt x="44" y="52"/>
                  <a:pt x="44" y="52"/>
                </a:cubicBezTo>
                <a:cubicBezTo>
                  <a:pt x="44" y="49"/>
                  <a:pt x="41" y="46"/>
                  <a:pt x="38" y="46"/>
                </a:cubicBezTo>
                <a:close/>
                <a:moveTo>
                  <a:pt x="74" y="52"/>
                </a:moveTo>
                <a:cubicBezTo>
                  <a:pt x="74" y="49"/>
                  <a:pt x="71" y="46"/>
                  <a:pt x="67" y="46"/>
                </a:cubicBezTo>
                <a:cubicBezTo>
                  <a:pt x="64" y="46"/>
                  <a:pt x="61" y="49"/>
                  <a:pt x="61" y="52"/>
                </a:cubicBezTo>
                <a:cubicBezTo>
                  <a:pt x="61" y="58"/>
                  <a:pt x="61" y="58"/>
                  <a:pt x="61" y="58"/>
                </a:cubicBezTo>
                <a:cubicBezTo>
                  <a:pt x="67" y="58"/>
                  <a:pt x="67" y="58"/>
                  <a:pt x="67" y="58"/>
                </a:cubicBezTo>
                <a:cubicBezTo>
                  <a:pt x="71" y="58"/>
                  <a:pt x="74" y="56"/>
                  <a:pt x="74" y="52"/>
                </a:cubicBezTo>
                <a:close/>
                <a:moveTo>
                  <a:pt x="87" y="41"/>
                </a:moveTo>
                <a:cubicBezTo>
                  <a:pt x="85" y="29"/>
                  <a:pt x="71" y="17"/>
                  <a:pt x="53" y="17"/>
                </a:cubicBezTo>
                <a:cubicBezTo>
                  <a:pt x="34" y="17"/>
                  <a:pt x="21" y="29"/>
                  <a:pt x="18" y="41"/>
                </a:cubicBezTo>
                <a:cubicBezTo>
                  <a:pt x="16" y="49"/>
                  <a:pt x="18" y="57"/>
                  <a:pt x="22" y="65"/>
                </a:cubicBezTo>
                <a:cubicBezTo>
                  <a:pt x="25" y="72"/>
                  <a:pt x="29" y="78"/>
                  <a:pt x="32" y="85"/>
                </a:cubicBezTo>
                <a:cubicBezTo>
                  <a:pt x="34" y="89"/>
                  <a:pt x="35" y="95"/>
                  <a:pt x="36" y="99"/>
                </a:cubicBezTo>
                <a:cubicBezTo>
                  <a:pt x="36" y="102"/>
                  <a:pt x="38" y="104"/>
                  <a:pt x="42" y="104"/>
                </a:cubicBezTo>
                <a:cubicBezTo>
                  <a:pt x="43" y="104"/>
                  <a:pt x="43" y="104"/>
                  <a:pt x="44" y="104"/>
                </a:cubicBezTo>
                <a:cubicBezTo>
                  <a:pt x="44" y="62"/>
                  <a:pt x="44" y="62"/>
                  <a:pt x="44" y="62"/>
                </a:cubicBezTo>
                <a:cubicBezTo>
                  <a:pt x="38" y="62"/>
                  <a:pt x="38" y="62"/>
                  <a:pt x="38" y="62"/>
                </a:cubicBezTo>
                <a:cubicBezTo>
                  <a:pt x="35" y="62"/>
                  <a:pt x="33" y="61"/>
                  <a:pt x="31" y="59"/>
                </a:cubicBezTo>
                <a:cubicBezTo>
                  <a:pt x="29" y="57"/>
                  <a:pt x="28" y="55"/>
                  <a:pt x="28" y="52"/>
                </a:cubicBezTo>
                <a:cubicBezTo>
                  <a:pt x="28" y="49"/>
                  <a:pt x="29" y="47"/>
                  <a:pt x="31" y="45"/>
                </a:cubicBezTo>
                <a:cubicBezTo>
                  <a:pt x="33" y="43"/>
                  <a:pt x="35" y="42"/>
                  <a:pt x="38" y="42"/>
                </a:cubicBezTo>
                <a:cubicBezTo>
                  <a:pt x="44" y="42"/>
                  <a:pt x="48" y="46"/>
                  <a:pt x="48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48" y="58"/>
                  <a:pt x="48" y="58"/>
                  <a:pt x="48" y="58"/>
                </a:cubicBezTo>
                <a:cubicBezTo>
                  <a:pt x="51" y="58"/>
                  <a:pt x="51" y="58"/>
                  <a:pt x="51" y="58"/>
                </a:cubicBezTo>
                <a:cubicBezTo>
                  <a:pt x="57" y="58"/>
                  <a:pt x="57" y="58"/>
                  <a:pt x="57" y="58"/>
                </a:cubicBezTo>
                <a:cubicBezTo>
                  <a:pt x="57" y="52"/>
                  <a:pt x="57" y="52"/>
                  <a:pt x="57" y="52"/>
                </a:cubicBezTo>
                <a:cubicBezTo>
                  <a:pt x="57" y="52"/>
                  <a:pt x="57" y="52"/>
                  <a:pt x="57" y="52"/>
                </a:cubicBezTo>
                <a:cubicBezTo>
                  <a:pt x="57" y="49"/>
                  <a:pt x="58" y="47"/>
                  <a:pt x="60" y="45"/>
                </a:cubicBezTo>
                <a:cubicBezTo>
                  <a:pt x="62" y="43"/>
                  <a:pt x="64" y="42"/>
                  <a:pt x="67" y="42"/>
                </a:cubicBezTo>
                <a:cubicBezTo>
                  <a:pt x="70" y="42"/>
                  <a:pt x="73" y="43"/>
                  <a:pt x="75" y="45"/>
                </a:cubicBezTo>
                <a:cubicBezTo>
                  <a:pt x="77" y="47"/>
                  <a:pt x="78" y="49"/>
                  <a:pt x="78" y="52"/>
                </a:cubicBezTo>
                <a:cubicBezTo>
                  <a:pt x="78" y="55"/>
                  <a:pt x="77" y="57"/>
                  <a:pt x="75" y="59"/>
                </a:cubicBezTo>
                <a:cubicBezTo>
                  <a:pt x="73" y="61"/>
                  <a:pt x="70" y="62"/>
                  <a:pt x="67" y="62"/>
                </a:cubicBezTo>
                <a:cubicBezTo>
                  <a:pt x="61" y="62"/>
                  <a:pt x="61" y="62"/>
                  <a:pt x="61" y="62"/>
                </a:cubicBezTo>
                <a:cubicBezTo>
                  <a:pt x="61" y="104"/>
                  <a:pt x="61" y="104"/>
                  <a:pt x="61" y="104"/>
                </a:cubicBezTo>
                <a:cubicBezTo>
                  <a:pt x="62" y="104"/>
                  <a:pt x="63" y="104"/>
                  <a:pt x="63" y="104"/>
                </a:cubicBezTo>
                <a:cubicBezTo>
                  <a:pt x="67" y="104"/>
                  <a:pt x="69" y="102"/>
                  <a:pt x="69" y="99"/>
                </a:cubicBezTo>
                <a:cubicBezTo>
                  <a:pt x="70" y="95"/>
                  <a:pt x="71" y="89"/>
                  <a:pt x="73" y="85"/>
                </a:cubicBezTo>
                <a:cubicBezTo>
                  <a:pt x="76" y="78"/>
                  <a:pt x="80" y="72"/>
                  <a:pt x="84" y="65"/>
                </a:cubicBezTo>
                <a:cubicBezTo>
                  <a:pt x="88" y="57"/>
                  <a:pt x="90" y="49"/>
                  <a:pt x="87" y="41"/>
                </a:cubicBezTo>
                <a:close/>
                <a:moveTo>
                  <a:pt x="56" y="4"/>
                </a:moveTo>
                <a:cubicBezTo>
                  <a:pt x="56" y="2"/>
                  <a:pt x="55" y="0"/>
                  <a:pt x="53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0" y="0"/>
                  <a:pt x="49" y="2"/>
                  <a:pt x="49" y="4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3"/>
                  <a:pt x="50" y="15"/>
                  <a:pt x="53" y="15"/>
                </a:cubicBezTo>
                <a:cubicBezTo>
                  <a:pt x="53" y="15"/>
                  <a:pt x="53" y="15"/>
                  <a:pt x="53" y="15"/>
                </a:cubicBezTo>
                <a:cubicBezTo>
                  <a:pt x="55" y="15"/>
                  <a:pt x="56" y="13"/>
                  <a:pt x="56" y="11"/>
                </a:cubicBezTo>
                <a:lnTo>
                  <a:pt x="56" y="4"/>
                </a:lnTo>
                <a:close/>
                <a:moveTo>
                  <a:pt x="78" y="11"/>
                </a:moveTo>
                <a:cubicBezTo>
                  <a:pt x="79" y="9"/>
                  <a:pt x="78" y="6"/>
                  <a:pt x="76" y="5"/>
                </a:cubicBezTo>
                <a:cubicBezTo>
                  <a:pt x="76" y="5"/>
                  <a:pt x="76" y="5"/>
                  <a:pt x="76" y="5"/>
                </a:cubicBezTo>
                <a:cubicBezTo>
                  <a:pt x="74" y="4"/>
                  <a:pt x="72" y="5"/>
                  <a:pt x="71" y="7"/>
                </a:cubicBezTo>
                <a:cubicBezTo>
                  <a:pt x="68" y="13"/>
                  <a:pt x="68" y="13"/>
                  <a:pt x="68" y="13"/>
                </a:cubicBezTo>
                <a:cubicBezTo>
                  <a:pt x="67" y="15"/>
                  <a:pt x="67" y="17"/>
                  <a:pt x="69" y="18"/>
                </a:cubicBezTo>
                <a:cubicBezTo>
                  <a:pt x="69" y="18"/>
                  <a:pt x="69" y="18"/>
                  <a:pt x="69" y="18"/>
                </a:cubicBezTo>
                <a:cubicBezTo>
                  <a:pt x="71" y="19"/>
                  <a:pt x="73" y="19"/>
                  <a:pt x="74" y="17"/>
                </a:cubicBezTo>
                <a:lnTo>
                  <a:pt x="78" y="11"/>
                </a:lnTo>
                <a:close/>
                <a:moveTo>
                  <a:pt x="93" y="23"/>
                </a:moveTo>
                <a:cubicBezTo>
                  <a:pt x="95" y="22"/>
                  <a:pt x="95" y="19"/>
                  <a:pt x="94" y="18"/>
                </a:cubicBezTo>
                <a:cubicBezTo>
                  <a:pt x="94" y="18"/>
                  <a:pt x="94" y="18"/>
                  <a:pt x="94" y="18"/>
                </a:cubicBezTo>
                <a:cubicBezTo>
                  <a:pt x="92" y="16"/>
                  <a:pt x="90" y="16"/>
                  <a:pt x="88" y="17"/>
                </a:cubicBezTo>
                <a:cubicBezTo>
                  <a:pt x="83" y="22"/>
                  <a:pt x="83" y="22"/>
                  <a:pt x="83" y="22"/>
                </a:cubicBezTo>
                <a:cubicBezTo>
                  <a:pt x="81" y="23"/>
                  <a:pt x="81" y="26"/>
                  <a:pt x="83" y="27"/>
                </a:cubicBezTo>
                <a:cubicBezTo>
                  <a:pt x="83" y="27"/>
                  <a:pt x="83" y="27"/>
                  <a:pt x="83" y="27"/>
                </a:cubicBezTo>
                <a:cubicBezTo>
                  <a:pt x="84" y="29"/>
                  <a:pt x="86" y="29"/>
                  <a:pt x="88" y="28"/>
                </a:cubicBezTo>
                <a:lnTo>
                  <a:pt x="93" y="23"/>
                </a:lnTo>
                <a:close/>
                <a:moveTo>
                  <a:pt x="102" y="42"/>
                </a:moveTo>
                <a:cubicBezTo>
                  <a:pt x="104" y="41"/>
                  <a:pt x="105" y="39"/>
                  <a:pt x="105" y="37"/>
                </a:cubicBezTo>
                <a:cubicBezTo>
                  <a:pt x="105" y="37"/>
                  <a:pt x="105" y="37"/>
                  <a:pt x="105" y="37"/>
                </a:cubicBezTo>
                <a:cubicBezTo>
                  <a:pt x="104" y="35"/>
                  <a:pt x="102" y="34"/>
                  <a:pt x="100" y="34"/>
                </a:cubicBezTo>
                <a:cubicBezTo>
                  <a:pt x="93" y="35"/>
                  <a:pt x="93" y="35"/>
                  <a:pt x="93" y="35"/>
                </a:cubicBezTo>
                <a:cubicBezTo>
                  <a:pt x="91" y="36"/>
                  <a:pt x="90" y="38"/>
                  <a:pt x="90" y="40"/>
                </a:cubicBezTo>
                <a:cubicBezTo>
                  <a:pt x="90" y="40"/>
                  <a:pt x="90" y="40"/>
                  <a:pt x="90" y="40"/>
                </a:cubicBezTo>
                <a:cubicBezTo>
                  <a:pt x="91" y="42"/>
                  <a:pt x="93" y="43"/>
                  <a:pt x="95" y="43"/>
                </a:cubicBezTo>
                <a:lnTo>
                  <a:pt x="102" y="42"/>
                </a:lnTo>
                <a:close/>
                <a:moveTo>
                  <a:pt x="100" y="62"/>
                </a:moveTo>
                <a:cubicBezTo>
                  <a:pt x="102" y="63"/>
                  <a:pt x="104" y="61"/>
                  <a:pt x="104" y="59"/>
                </a:cubicBezTo>
                <a:cubicBezTo>
                  <a:pt x="104" y="59"/>
                  <a:pt x="104" y="59"/>
                  <a:pt x="104" y="59"/>
                </a:cubicBezTo>
                <a:cubicBezTo>
                  <a:pt x="105" y="57"/>
                  <a:pt x="104" y="55"/>
                  <a:pt x="101" y="55"/>
                </a:cubicBezTo>
                <a:cubicBezTo>
                  <a:pt x="94" y="53"/>
                  <a:pt x="94" y="53"/>
                  <a:pt x="94" y="53"/>
                </a:cubicBezTo>
                <a:cubicBezTo>
                  <a:pt x="92" y="53"/>
                  <a:pt x="90" y="54"/>
                  <a:pt x="90" y="56"/>
                </a:cubicBezTo>
                <a:cubicBezTo>
                  <a:pt x="90" y="56"/>
                  <a:pt x="90" y="56"/>
                  <a:pt x="90" y="56"/>
                </a:cubicBezTo>
                <a:cubicBezTo>
                  <a:pt x="90" y="58"/>
                  <a:pt x="91" y="60"/>
                  <a:pt x="93" y="61"/>
                </a:cubicBezTo>
                <a:lnTo>
                  <a:pt x="100" y="62"/>
                </a:lnTo>
                <a:close/>
                <a:moveTo>
                  <a:pt x="30" y="17"/>
                </a:moveTo>
                <a:cubicBezTo>
                  <a:pt x="31" y="19"/>
                  <a:pt x="34" y="19"/>
                  <a:pt x="36" y="18"/>
                </a:cubicBezTo>
                <a:cubicBezTo>
                  <a:pt x="36" y="18"/>
                  <a:pt x="36" y="18"/>
                  <a:pt x="36" y="18"/>
                </a:cubicBezTo>
                <a:cubicBezTo>
                  <a:pt x="37" y="17"/>
                  <a:pt x="38" y="15"/>
                  <a:pt x="37" y="13"/>
                </a:cubicBezTo>
                <a:cubicBezTo>
                  <a:pt x="34" y="7"/>
                  <a:pt x="34" y="7"/>
                  <a:pt x="34" y="7"/>
                </a:cubicBezTo>
                <a:cubicBezTo>
                  <a:pt x="33" y="5"/>
                  <a:pt x="30" y="4"/>
                  <a:pt x="29" y="5"/>
                </a:cubicBezTo>
                <a:cubicBezTo>
                  <a:pt x="29" y="5"/>
                  <a:pt x="29" y="5"/>
                  <a:pt x="29" y="5"/>
                </a:cubicBezTo>
                <a:cubicBezTo>
                  <a:pt x="27" y="6"/>
                  <a:pt x="26" y="9"/>
                  <a:pt x="27" y="11"/>
                </a:cubicBezTo>
                <a:lnTo>
                  <a:pt x="30" y="17"/>
                </a:lnTo>
                <a:close/>
                <a:moveTo>
                  <a:pt x="17" y="28"/>
                </a:moveTo>
                <a:cubicBezTo>
                  <a:pt x="18" y="29"/>
                  <a:pt x="21" y="29"/>
                  <a:pt x="22" y="27"/>
                </a:cubicBezTo>
                <a:cubicBezTo>
                  <a:pt x="22" y="27"/>
                  <a:pt x="22" y="27"/>
                  <a:pt x="22" y="27"/>
                </a:cubicBezTo>
                <a:cubicBezTo>
                  <a:pt x="23" y="26"/>
                  <a:pt x="23" y="23"/>
                  <a:pt x="22" y="22"/>
                </a:cubicBezTo>
                <a:cubicBezTo>
                  <a:pt x="16" y="17"/>
                  <a:pt x="16" y="17"/>
                  <a:pt x="16" y="17"/>
                </a:cubicBezTo>
                <a:cubicBezTo>
                  <a:pt x="15" y="16"/>
                  <a:pt x="12" y="16"/>
                  <a:pt x="11" y="18"/>
                </a:cubicBezTo>
                <a:cubicBezTo>
                  <a:pt x="11" y="18"/>
                  <a:pt x="11" y="18"/>
                  <a:pt x="11" y="18"/>
                </a:cubicBezTo>
                <a:cubicBezTo>
                  <a:pt x="10" y="19"/>
                  <a:pt x="10" y="22"/>
                  <a:pt x="11" y="23"/>
                </a:cubicBezTo>
                <a:lnTo>
                  <a:pt x="17" y="28"/>
                </a:lnTo>
                <a:close/>
                <a:moveTo>
                  <a:pt x="10" y="43"/>
                </a:moveTo>
                <a:cubicBezTo>
                  <a:pt x="12" y="43"/>
                  <a:pt x="14" y="42"/>
                  <a:pt x="14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5" y="38"/>
                  <a:pt x="13" y="36"/>
                  <a:pt x="11" y="35"/>
                </a:cubicBezTo>
                <a:cubicBezTo>
                  <a:pt x="4" y="34"/>
                  <a:pt x="4" y="34"/>
                  <a:pt x="4" y="34"/>
                </a:cubicBezTo>
                <a:cubicBezTo>
                  <a:pt x="2" y="34"/>
                  <a:pt x="0" y="35"/>
                  <a:pt x="0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9"/>
                  <a:pt x="1" y="41"/>
                  <a:pt x="3" y="42"/>
                </a:cubicBezTo>
                <a:lnTo>
                  <a:pt x="10" y="43"/>
                </a:lnTo>
                <a:close/>
                <a:moveTo>
                  <a:pt x="12" y="61"/>
                </a:moveTo>
                <a:cubicBezTo>
                  <a:pt x="14" y="60"/>
                  <a:pt x="15" y="58"/>
                  <a:pt x="15" y="56"/>
                </a:cubicBezTo>
                <a:cubicBezTo>
                  <a:pt x="15" y="56"/>
                  <a:pt x="15" y="56"/>
                  <a:pt x="15" y="56"/>
                </a:cubicBezTo>
                <a:cubicBezTo>
                  <a:pt x="14" y="54"/>
                  <a:pt x="12" y="53"/>
                  <a:pt x="10" y="53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7"/>
                  <a:pt x="0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1" y="61"/>
                  <a:pt x="3" y="63"/>
                  <a:pt x="5" y="62"/>
                </a:cubicBezTo>
                <a:lnTo>
                  <a:pt x="12" y="61"/>
                </a:lnTo>
                <a:close/>
              </a:path>
            </a:pathLst>
          </a:cu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24"/>
          <p:cNvSpPr/>
          <p:nvPr/>
        </p:nvSpPr>
        <p:spPr>
          <a:xfrm>
            <a:off x="7508875" y="4627562"/>
            <a:ext cx="612775" cy="411162"/>
          </a:xfrm>
          <a:custGeom>
            <a:avLst/>
            <a:gdLst/>
            <a:ahLst/>
            <a:cxnLst/>
            <a:rect l="l" t="t" r="r" b="b"/>
            <a:pathLst>
              <a:path w="148" h="99" extrusionOk="0">
                <a:moveTo>
                  <a:pt x="118" y="10"/>
                </a:moveTo>
                <a:cubicBezTo>
                  <a:pt x="131" y="44"/>
                  <a:pt x="131" y="44"/>
                  <a:pt x="131" y="44"/>
                </a:cubicBezTo>
                <a:cubicBezTo>
                  <a:pt x="114" y="51"/>
                  <a:pt x="114" y="51"/>
                  <a:pt x="114" y="51"/>
                </a:cubicBezTo>
                <a:cubicBezTo>
                  <a:pt x="105" y="43"/>
                  <a:pt x="77" y="20"/>
                  <a:pt x="75" y="19"/>
                </a:cubicBezTo>
                <a:cubicBezTo>
                  <a:pt x="73" y="19"/>
                  <a:pt x="65" y="22"/>
                  <a:pt x="64" y="23"/>
                </a:cubicBezTo>
                <a:cubicBezTo>
                  <a:pt x="64" y="23"/>
                  <a:pt x="58" y="24"/>
                  <a:pt x="54" y="24"/>
                </a:cubicBezTo>
                <a:cubicBezTo>
                  <a:pt x="52" y="24"/>
                  <a:pt x="50" y="24"/>
                  <a:pt x="49" y="23"/>
                </a:cubicBezTo>
                <a:cubicBezTo>
                  <a:pt x="48" y="23"/>
                  <a:pt x="47" y="22"/>
                  <a:pt x="47" y="21"/>
                </a:cubicBezTo>
                <a:cubicBezTo>
                  <a:pt x="47" y="19"/>
                  <a:pt x="49" y="17"/>
                  <a:pt x="50" y="17"/>
                </a:cubicBezTo>
                <a:cubicBezTo>
                  <a:pt x="58" y="13"/>
                  <a:pt x="77" y="5"/>
                  <a:pt x="79" y="5"/>
                </a:cubicBezTo>
                <a:cubicBezTo>
                  <a:pt x="79" y="5"/>
                  <a:pt x="79" y="5"/>
                  <a:pt x="79" y="5"/>
                </a:cubicBezTo>
                <a:cubicBezTo>
                  <a:pt x="84" y="5"/>
                  <a:pt x="114" y="9"/>
                  <a:pt x="118" y="10"/>
                </a:cubicBezTo>
                <a:close/>
                <a:moveTo>
                  <a:pt x="130" y="0"/>
                </a:moveTo>
                <a:cubicBezTo>
                  <a:pt x="129" y="0"/>
                  <a:pt x="129" y="0"/>
                  <a:pt x="128" y="0"/>
                </a:cubicBezTo>
                <a:cubicBezTo>
                  <a:pt x="123" y="3"/>
                  <a:pt x="123" y="3"/>
                  <a:pt x="123" y="3"/>
                </a:cubicBezTo>
                <a:cubicBezTo>
                  <a:pt x="122" y="3"/>
                  <a:pt x="121" y="4"/>
                  <a:pt x="120" y="5"/>
                </a:cubicBezTo>
                <a:cubicBezTo>
                  <a:pt x="120" y="6"/>
                  <a:pt x="120" y="7"/>
                  <a:pt x="120" y="8"/>
                </a:cubicBezTo>
                <a:cubicBezTo>
                  <a:pt x="135" y="44"/>
                  <a:pt x="135" y="44"/>
                  <a:pt x="135" y="44"/>
                </a:cubicBezTo>
                <a:cubicBezTo>
                  <a:pt x="135" y="45"/>
                  <a:pt x="138" y="46"/>
                  <a:pt x="140" y="46"/>
                </a:cubicBezTo>
                <a:cubicBezTo>
                  <a:pt x="145" y="43"/>
                  <a:pt x="145" y="43"/>
                  <a:pt x="145" y="43"/>
                </a:cubicBezTo>
                <a:cubicBezTo>
                  <a:pt x="146" y="43"/>
                  <a:pt x="147" y="42"/>
                  <a:pt x="147" y="41"/>
                </a:cubicBezTo>
                <a:cubicBezTo>
                  <a:pt x="148" y="40"/>
                  <a:pt x="148" y="39"/>
                  <a:pt x="147" y="38"/>
                </a:cubicBezTo>
                <a:cubicBezTo>
                  <a:pt x="133" y="3"/>
                  <a:pt x="133" y="3"/>
                  <a:pt x="133" y="3"/>
                </a:cubicBezTo>
                <a:cubicBezTo>
                  <a:pt x="133" y="1"/>
                  <a:pt x="131" y="0"/>
                  <a:pt x="130" y="0"/>
                </a:cubicBezTo>
                <a:close/>
                <a:moveTo>
                  <a:pt x="0" y="49"/>
                </a:moveTo>
                <a:cubicBezTo>
                  <a:pt x="0" y="50"/>
                  <a:pt x="1" y="51"/>
                  <a:pt x="1" y="52"/>
                </a:cubicBezTo>
                <a:cubicBezTo>
                  <a:pt x="2" y="53"/>
                  <a:pt x="3" y="53"/>
                  <a:pt x="4" y="53"/>
                </a:cubicBezTo>
                <a:cubicBezTo>
                  <a:pt x="10" y="54"/>
                  <a:pt x="10" y="54"/>
                  <a:pt x="10" y="54"/>
                </a:cubicBezTo>
                <a:cubicBezTo>
                  <a:pt x="12" y="54"/>
                  <a:pt x="14" y="52"/>
                  <a:pt x="14" y="5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9"/>
                  <a:pt x="17" y="8"/>
                  <a:pt x="16" y="7"/>
                </a:cubicBezTo>
                <a:cubicBezTo>
                  <a:pt x="15" y="7"/>
                  <a:pt x="15" y="6"/>
                  <a:pt x="14" y="6"/>
                </a:cubicBezTo>
                <a:cubicBezTo>
                  <a:pt x="7" y="6"/>
                  <a:pt x="7" y="6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5" y="6"/>
                  <a:pt x="4" y="7"/>
                  <a:pt x="3" y="9"/>
                </a:cubicBezTo>
                <a:lnTo>
                  <a:pt x="0" y="49"/>
                </a:lnTo>
                <a:close/>
                <a:moveTo>
                  <a:pt x="61" y="85"/>
                </a:moveTo>
                <a:cubicBezTo>
                  <a:pt x="61" y="84"/>
                  <a:pt x="60" y="83"/>
                  <a:pt x="59" y="82"/>
                </a:cubicBezTo>
                <a:cubicBezTo>
                  <a:pt x="56" y="80"/>
                  <a:pt x="53" y="80"/>
                  <a:pt x="51" y="83"/>
                </a:cubicBezTo>
                <a:cubicBezTo>
                  <a:pt x="48" y="86"/>
                  <a:pt x="48" y="86"/>
                  <a:pt x="48" y="86"/>
                </a:cubicBezTo>
                <a:cubicBezTo>
                  <a:pt x="48" y="86"/>
                  <a:pt x="48" y="86"/>
                  <a:pt x="48" y="86"/>
                </a:cubicBezTo>
                <a:cubicBezTo>
                  <a:pt x="46" y="89"/>
                  <a:pt x="46" y="89"/>
                  <a:pt x="46" y="89"/>
                </a:cubicBezTo>
                <a:cubicBezTo>
                  <a:pt x="42" y="93"/>
                  <a:pt x="46" y="96"/>
                  <a:pt x="47" y="97"/>
                </a:cubicBezTo>
                <a:cubicBezTo>
                  <a:pt x="48" y="98"/>
                  <a:pt x="49" y="99"/>
                  <a:pt x="50" y="99"/>
                </a:cubicBezTo>
                <a:cubicBezTo>
                  <a:pt x="51" y="99"/>
                  <a:pt x="53" y="98"/>
                  <a:pt x="54" y="96"/>
                </a:cubicBezTo>
                <a:cubicBezTo>
                  <a:pt x="58" y="91"/>
                  <a:pt x="58" y="91"/>
                  <a:pt x="58" y="91"/>
                </a:cubicBezTo>
                <a:cubicBezTo>
                  <a:pt x="58" y="91"/>
                  <a:pt x="58" y="91"/>
                  <a:pt x="58" y="91"/>
                </a:cubicBezTo>
                <a:cubicBezTo>
                  <a:pt x="60" y="90"/>
                  <a:pt x="60" y="90"/>
                  <a:pt x="60" y="90"/>
                </a:cubicBezTo>
                <a:cubicBezTo>
                  <a:pt x="61" y="88"/>
                  <a:pt x="61" y="87"/>
                  <a:pt x="61" y="85"/>
                </a:cubicBezTo>
                <a:close/>
                <a:moveTo>
                  <a:pt x="32" y="83"/>
                </a:moveTo>
                <a:cubicBezTo>
                  <a:pt x="30" y="85"/>
                  <a:pt x="31" y="87"/>
                  <a:pt x="34" y="90"/>
                </a:cubicBezTo>
                <a:cubicBezTo>
                  <a:pt x="36" y="92"/>
                  <a:pt x="39" y="92"/>
                  <a:pt x="41" y="89"/>
                </a:cubicBezTo>
                <a:cubicBezTo>
                  <a:pt x="48" y="81"/>
                  <a:pt x="48" y="81"/>
                  <a:pt x="48" y="81"/>
                </a:cubicBezTo>
                <a:cubicBezTo>
                  <a:pt x="52" y="77"/>
                  <a:pt x="48" y="74"/>
                  <a:pt x="47" y="73"/>
                </a:cubicBezTo>
                <a:cubicBezTo>
                  <a:pt x="45" y="71"/>
                  <a:pt x="42" y="71"/>
                  <a:pt x="40" y="74"/>
                </a:cubicBezTo>
                <a:cubicBezTo>
                  <a:pt x="36" y="78"/>
                  <a:pt x="36" y="78"/>
                  <a:pt x="36" y="78"/>
                </a:cubicBezTo>
                <a:cubicBezTo>
                  <a:pt x="36" y="78"/>
                  <a:pt x="36" y="78"/>
                  <a:pt x="36" y="78"/>
                </a:cubicBezTo>
                <a:cubicBezTo>
                  <a:pt x="36" y="79"/>
                  <a:pt x="36" y="79"/>
                  <a:pt x="36" y="79"/>
                </a:cubicBezTo>
                <a:lnTo>
                  <a:pt x="32" y="83"/>
                </a:lnTo>
                <a:close/>
                <a:moveTo>
                  <a:pt x="22" y="73"/>
                </a:moveTo>
                <a:cubicBezTo>
                  <a:pt x="21" y="74"/>
                  <a:pt x="20" y="76"/>
                  <a:pt x="21" y="77"/>
                </a:cubicBezTo>
                <a:cubicBezTo>
                  <a:pt x="21" y="78"/>
                  <a:pt x="22" y="80"/>
                  <a:pt x="23" y="81"/>
                </a:cubicBezTo>
                <a:cubicBezTo>
                  <a:pt x="26" y="83"/>
                  <a:pt x="28" y="82"/>
                  <a:pt x="30" y="80"/>
                </a:cubicBezTo>
                <a:cubicBezTo>
                  <a:pt x="38" y="71"/>
                  <a:pt x="38" y="71"/>
                  <a:pt x="38" y="71"/>
                </a:cubicBezTo>
                <a:cubicBezTo>
                  <a:pt x="39" y="69"/>
                  <a:pt x="40" y="68"/>
                  <a:pt x="40" y="66"/>
                </a:cubicBezTo>
                <a:cubicBezTo>
                  <a:pt x="39" y="65"/>
                  <a:pt x="38" y="64"/>
                  <a:pt x="37" y="63"/>
                </a:cubicBezTo>
                <a:cubicBezTo>
                  <a:pt x="35" y="61"/>
                  <a:pt x="32" y="61"/>
                  <a:pt x="30" y="64"/>
                </a:cubicBezTo>
                <a:cubicBezTo>
                  <a:pt x="26" y="68"/>
                  <a:pt x="26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6" y="69"/>
                  <a:pt x="26" y="69"/>
                  <a:pt x="26" y="69"/>
                </a:cubicBezTo>
                <a:lnTo>
                  <a:pt x="22" y="73"/>
                </a:lnTo>
                <a:close/>
                <a:moveTo>
                  <a:pt x="20" y="69"/>
                </a:moveTo>
                <a:cubicBezTo>
                  <a:pt x="28" y="60"/>
                  <a:pt x="28" y="60"/>
                  <a:pt x="28" y="60"/>
                </a:cubicBezTo>
                <a:cubicBezTo>
                  <a:pt x="31" y="56"/>
                  <a:pt x="28" y="53"/>
                  <a:pt x="27" y="52"/>
                </a:cubicBezTo>
                <a:cubicBezTo>
                  <a:pt x="25" y="50"/>
                  <a:pt x="22" y="51"/>
                  <a:pt x="20" y="54"/>
                </a:cubicBezTo>
                <a:cubicBezTo>
                  <a:pt x="17" y="57"/>
                  <a:pt x="17" y="57"/>
                  <a:pt x="17" y="57"/>
                </a:cubicBezTo>
                <a:cubicBezTo>
                  <a:pt x="17" y="57"/>
                  <a:pt x="17" y="57"/>
                  <a:pt x="17" y="57"/>
                </a:cubicBezTo>
                <a:cubicBezTo>
                  <a:pt x="17" y="57"/>
                  <a:pt x="17" y="57"/>
                  <a:pt x="17" y="57"/>
                </a:cubicBezTo>
                <a:cubicBezTo>
                  <a:pt x="13" y="61"/>
                  <a:pt x="13" y="61"/>
                  <a:pt x="13" y="61"/>
                </a:cubicBezTo>
                <a:cubicBezTo>
                  <a:pt x="12" y="63"/>
                  <a:pt x="11" y="64"/>
                  <a:pt x="11" y="66"/>
                </a:cubicBezTo>
                <a:cubicBezTo>
                  <a:pt x="12" y="67"/>
                  <a:pt x="13" y="68"/>
                  <a:pt x="13" y="69"/>
                </a:cubicBezTo>
                <a:cubicBezTo>
                  <a:pt x="14" y="70"/>
                  <a:pt x="16" y="71"/>
                  <a:pt x="18" y="71"/>
                </a:cubicBezTo>
                <a:cubicBezTo>
                  <a:pt x="18" y="71"/>
                  <a:pt x="19" y="70"/>
                  <a:pt x="20" y="69"/>
                </a:cubicBezTo>
                <a:close/>
                <a:moveTo>
                  <a:pt x="112" y="62"/>
                </a:moveTo>
                <a:cubicBezTo>
                  <a:pt x="114" y="60"/>
                  <a:pt x="115" y="57"/>
                  <a:pt x="111" y="54"/>
                </a:cubicBezTo>
                <a:cubicBezTo>
                  <a:pt x="108" y="51"/>
                  <a:pt x="108" y="51"/>
                  <a:pt x="108" y="51"/>
                </a:cubicBezTo>
                <a:cubicBezTo>
                  <a:pt x="95" y="39"/>
                  <a:pt x="78" y="25"/>
                  <a:pt x="75" y="23"/>
                </a:cubicBezTo>
                <a:cubicBezTo>
                  <a:pt x="73" y="23"/>
                  <a:pt x="68" y="25"/>
                  <a:pt x="65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64" y="26"/>
                  <a:pt x="59" y="28"/>
                  <a:pt x="54" y="28"/>
                </a:cubicBezTo>
                <a:cubicBezTo>
                  <a:pt x="51" y="28"/>
                  <a:pt x="49" y="27"/>
                  <a:pt x="47" y="26"/>
                </a:cubicBezTo>
                <a:cubicBezTo>
                  <a:pt x="44" y="24"/>
                  <a:pt x="44" y="22"/>
                  <a:pt x="44" y="21"/>
                </a:cubicBezTo>
                <a:cubicBezTo>
                  <a:pt x="44" y="18"/>
                  <a:pt x="47" y="15"/>
                  <a:pt x="48" y="14"/>
                </a:cubicBezTo>
                <a:cubicBezTo>
                  <a:pt x="20" y="10"/>
                  <a:pt x="20" y="10"/>
                  <a:pt x="20" y="10"/>
                </a:cubicBezTo>
                <a:cubicBezTo>
                  <a:pt x="18" y="51"/>
                  <a:pt x="18" y="51"/>
                  <a:pt x="18" y="51"/>
                </a:cubicBezTo>
                <a:cubicBezTo>
                  <a:pt x="20" y="48"/>
                  <a:pt x="22" y="48"/>
                  <a:pt x="24" y="48"/>
                </a:cubicBezTo>
                <a:cubicBezTo>
                  <a:pt x="26" y="48"/>
                  <a:pt x="28" y="48"/>
                  <a:pt x="29" y="50"/>
                </a:cubicBezTo>
                <a:cubicBezTo>
                  <a:pt x="32" y="52"/>
                  <a:pt x="33" y="55"/>
                  <a:pt x="33" y="58"/>
                </a:cubicBezTo>
                <a:cubicBezTo>
                  <a:pt x="35" y="58"/>
                  <a:pt x="37" y="58"/>
                  <a:pt x="39" y="60"/>
                </a:cubicBezTo>
                <a:cubicBezTo>
                  <a:pt x="42" y="62"/>
                  <a:pt x="43" y="65"/>
                  <a:pt x="43" y="68"/>
                </a:cubicBezTo>
                <a:cubicBezTo>
                  <a:pt x="45" y="68"/>
                  <a:pt x="48" y="68"/>
                  <a:pt x="50" y="70"/>
                </a:cubicBezTo>
                <a:cubicBezTo>
                  <a:pt x="52" y="72"/>
                  <a:pt x="53" y="75"/>
                  <a:pt x="53" y="77"/>
                </a:cubicBezTo>
                <a:cubicBezTo>
                  <a:pt x="56" y="76"/>
                  <a:pt x="58" y="77"/>
                  <a:pt x="61" y="79"/>
                </a:cubicBezTo>
                <a:cubicBezTo>
                  <a:pt x="64" y="82"/>
                  <a:pt x="65" y="85"/>
                  <a:pt x="64" y="89"/>
                </a:cubicBezTo>
                <a:cubicBezTo>
                  <a:pt x="66" y="91"/>
                  <a:pt x="66" y="91"/>
                  <a:pt x="66" y="91"/>
                </a:cubicBezTo>
                <a:cubicBezTo>
                  <a:pt x="66" y="91"/>
                  <a:pt x="67" y="91"/>
                  <a:pt x="67" y="91"/>
                </a:cubicBezTo>
                <a:cubicBezTo>
                  <a:pt x="67" y="91"/>
                  <a:pt x="67" y="91"/>
                  <a:pt x="67" y="91"/>
                </a:cubicBezTo>
                <a:cubicBezTo>
                  <a:pt x="68" y="92"/>
                  <a:pt x="69" y="92"/>
                  <a:pt x="70" y="92"/>
                </a:cubicBezTo>
                <a:cubicBezTo>
                  <a:pt x="72" y="92"/>
                  <a:pt x="73" y="91"/>
                  <a:pt x="74" y="90"/>
                </a:cubicBezTo>
                <a:cubicBezTo>
                  <a:pt x="75" y="88"/>
                  <a:pt x="76" y="86"/>
                  <a:pt x="74" y="84"/>
                </a:cubicBezTo>
                <a:cubicBezTo>
                  <a:pt x="74" y="84"/>
                  <a:pt x="74" y="84"/>
                  <a:pt x="74" y="84"/>
                </a:cubicBezTo>
                <a:cubicBezTo>
                  <a:pt x="62" y="74"/>
                  <a:pt x="62" y="74"/>
                  <a:pt x="62" y="74"/>
                </a:cubicBezTo>
                <a:cubicBezTo>
                  <a:pt x="61" y="73"/>
                  <a:pt x="61" y="73"/>
                  <a:pt x="61" y="72"/>
                </a:cubicBezTo>
                <a:cubicBezTo>
                  <a:pt x="61" y="72"/>
                  <a:pt x="61" y="71"/>
                  <a:pt x="61" y="71"/>
                </a:cubicBezTo>
                <a:cubicBezTo>
                  <a:pt x="62" y="70"/>
                  <a:pt x="63" y="70"/>
                  <a:pt x="64" y="71"/>
                </a:cubicBezTo>
                <a:cubicBezTo>
                  <a:pt x="81" y="84"/>
                  <a:pt x="81" y="84"/>
                  <a:pt x="81" y="84"/>
                </a:cubicBezTo>
                <a:cubicBezTo>
                  <a:pt x="81" y="85"/>
                  <a:pt x="82" y="85"/>
                  <a:pt x="83" y="85"/>
                </a:cubicBezTo>
                <a:cubicBezTo>
                  <a:pt x="85" y="85"/>
                  <a:pt x="87" y="84"/>
                  <a:pt x="88" y="83"/>
                </a:cubicBezTo>
                <a:cubicBezTo>
                  <a:pt x="89" y="82"/>
                  <a:pt x="89" y="80"/>
                  <a:pt x="89" y="79"/>
                </a:cubicBezTo>
                <a:cubicBezTo>
                  <a:pt x="89" y="77"/>
                  <a:pt x="88" y="76"/>
                  <a:pt x="87" y="75"/>
                </a:cubicBezTo>
                <a:cubicBezTo>
                  <a:pt x="85" y="73"/>
                  <a:pt x="85" y="73"/>
                  <a:pt x="85" y="73"/>
                </a:cubicBezTo>
                <a:cubicBezTo>
                  <a:pt x="85" y="73"/>
                  <a:pt x="85" y="73"/>
                  <a:pt x="85" y="73"/>
                </a:cubicBezTo>
                <a:cubicBezTo>
                  <a:pt x="76" y="66"/>
                  <a:pt x="76" y="66"/>
                  <a:pt x="76" y="66"/>
                </a:cubicBezTo>
                <a:cubicBezTo>
                  <a:pt x="75" y="66"/>
                  <a:pt x="75" y="65"/>
                  <a:pt x="75" y="65"/>
                </a:cubicBezTo>
                <a:cubicBezTo>
                  <a:pt x="75" y="64"/>
                  <a:pt x="75" y="64"/>
                  <a:pt x="75" y="63"/>
                </a:cubicBezTo>
                <a:cubicBezTo>
                  <a:pt x="76" y="62"/>
                  <a:pt x="77" y="62"/>
                  <a:pt x="78" y="63"/>
                </a:cubicBezTo>
                <a:cubicBezTo>
                  <a:pt x="93" y="75"/>
                  <a:pt x="93" y="75"/>
                  <a:pt x="93" y="75"/>
                </a:cubicBezTo>
                <a:cubicBezTo>
                  <a:pt x="94" y="76"/>
                  <a:pt x="95" y="76"/>
                  <a:pt x="97" y="76"/>
                </a:cubicBezTo>
                <a:cubicBezTo>
                  <a:pt x="98" y="76"/>
                  <a:pt x="100" y="75"/>
                  <a:pt x="102" y="74"/>
                </a:cubicBezTo>
                <a:cubicBezTo>
                  <a:pt x="103" y="72"/>
                  <a:pt x="103" y="71"/>
                  <a:pt x="103" y="70"/>
                </a:cubicBezTo>
                <a:cubicBezTo>
                  <a:pt x="103" y="68"/>
                  <a:pt x="102" y="67"/>
                  <a:pt x="101" y="66"/>
                </a:cubicBezTo>
                <a:cubicBezTo>
                  <a:pt x="96" y="62"/>
                  <a:pt x="96" y="62"/>
                  <a:pt x="96" y="62"/>
                </a:cubicBezTo>
                <a:cubicBezTo>
                  <a:pt x="96" y="62"/>
                  <a:pt x="96" y="62"/>
                  <a:pt x="96" y="62"/>
                </a:cubicBezTo>
                <a:cubicBezTo>
                  <a:pt x="89" y="56"/>
                  <a:pt x="89" y="56"/>
                  <a:pt x="89" y="56"/>
                </a:cubicBezTo>
                <a:cubicBezTo>
                  <a:pt x="88" y="55"/>
                  <a:pt x="88" y="54"/>
                  <a:pt x="88" y="53"/>
                </a:cubicBezTo>
                <a:cubicBezTo>
                  <a:pt x="89" y="52"/>
                  <a:pt x="90" y="52"/>
                  <a:pt x="91" y="53"/>
                </a:cubicBezTo>
                <a:cubicBezTo>
                  <a:pt x="104" y="63"/>
                  <a:pt x="104" y="63"/>
                  <a:pt x="104" y="63"/>
                </a:cubicBezTo>
                <a:cubicBezTo>
                  <a:pt x="106" y="65"/>
                  <a:pt x="110" y="65"/>
                  <a:pt x="112" y="6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24"/>
          <p:cNvSpPr/>
          <p:nvPr/>
        </p:nvSpPr>
        <p:spPr>
          <a:xfrm>
            <a:off x="6178550" y="5375275"/>
            <a:ext cx="525462" cy="442912"/>
          </a:xfrm>
          <a:custGeom>
            <a:avLst/>
            <a:gdLst/>
            <a:ahLst/>
            <a:cxnLst/>
            <a:rect l="l" t="t" r="r" b="b"/>
            <a:pathLst>
              <a:path w="127" h="107" extrusionOk="0">
                <a:moveTo>
                  <a:pt x="17" y="87"/>
                </a:moveTo>
                <a:cubicBezTo>
                  <a:pt x="17" y="58"/>
                  <a:pt x="17" y="58"/>
                  <a:pt x="17" y="58"/>
                </a:cubicBezTo>
                <a:cubicBezTo>
                  <a:pt x="17" y="56"/>
                  <a:pt x="19" y="54"/>
                  <a:pt x="21" y="54"/>
                </a:cubicBezTo>
                <a:cubicBezTo>
                  <a:pt x="28" y="54"/>
                  <a:pt x="28" y="54"/>
                  <a:pt x="28" y="54"/>
                </a:cubicBezTo>
                <a:cubicBezTo>
                  <a:pt x="30" y="54"/>
                  <a:pt x="32" y="56"/>
                  <a:pt x="32" y="58"/>
                </a:cubicBezTo>
                <a:cubicBezTo>
                  <a:pt x="32" y="87"/>
                  <a:pt x="32" y="87"/>
                  <a:pt x="32" y="87"/>
                </a:cubicBezTo>
                <a:cubicBezTo>
                  <a:pt x="32" y="90"/>
                  <a:pt x="30" y="91"/>
                  <a:pt x="28" y="91"/>
                </a:cubicBezTo>
                <a:cubicBezTo>
                  <a:pt x="21" y="91"/>
                  <a:pt x="21" y="91"/>
                  <a:pt x="21" y="91"/>
                </a:cubicBezTo>
                <a:cubicBezTo>
                  <a:pt x="19" y="91"/>
                  <a:pt x="17" y="90"/>
                  <a:pt x="17" y="87"/>
                </a:cubicBezTo>
                <a:close/>
                <a:moveTo>
                  <a:pt x="46" y="44"/>
                </a:moveTo>
                <a:cubicBezTo>
                  <a:pt x="44" y="44"/>
                  <a:pt x="42" y="46"/>
                  <a:pt x="42" y="48"/>
                </a:cubicBezTo>
                <a:cubicBezTo>
                  <a:pt x="42" y="87"/>
                  <a:pt x="42" y="87"/>
                  <a:pt x="42" y="87"/>
                </a:cubicBezTo>
                <a:cubicBezTo>
                  <a:pt x="42" y="90"/>
                  <a:pt x="44" y="91"/>
                  <a:pt x="46" y="91"/>
                </a:cubicBezTo>
                <a:cubicBezTo>
                  <a:pt x="53" y="91"/>
                  <a:pt x="53" y="91"/>
                  <a:pt x="53" y="91"/>
                </a:cubicBezTo>
                <a:cubicBezTo>
                  <a:pt x="56" y="91"/>
                  <a:pt x="58" y="90"/>
                  <a:pt x="58" y="87"/>
                </a:cubicBezTo>
                <a:cubicBezTo>
                  <a:pt x="58" y="48"/>
                  <a:pt x="58" y="48"/>
                  <a:pt x="58" y="48"/>
                </a:cubicBezTo>
                <a:cubicBezTo>
                  <a:pt x="58" y="46"/>
                  <a:pt x="56" y="44"/>
                  <a:pt x="53" y="44"/>
                </a:cubicBezTo>
                <a:lnTo>
                  <a:pt x="46" y="44"/>
                </a:lnTo>
                <a:close/>
                <a:moveTo>
                  <a:pt x="72" y="35"/>
                </a:moveTo>
                <a:cubicBezTo>
                  <a:pt x="70" y="35"/>
                  <a:pt x="68" y="37"/>
                  <a:pt x="68" y="39"/>
                </a:cubicBezTo>
                <a:cubicBezTo>
                  <a:pt x="68" y="87"/>
                  <a:pt x="68" y="87"/>
                  <a:pt x="68" y="87"/>
                </a:cubicBezTo>
                <a:cubicBezTo>
                  <a:pt x="68" y="90"/>
                  <a:pt x="70" y="91"/>
                  <a:pt x="72" y="91"/>
                </a:cubicBezTo>
                <a:cubicBezTo>
                  <a:pt x="79" y="91"/>
                  <a:pt x="79" y="91"/>
                  <a:pt x="79" y="91"/>
                </a:cubicBezTo>
                <a:cubicBezTo>
                  <a:pt x="81" y="91"/>
                  <a:pt x="83" y="90"/>
                  <a:pt x="83" y="87"/>
                </a:cubicBezTo>
                <a:cubicBezTo>
                  <a:pt x="83" y="39"/>
                  <a:pt x="83" y="39"/>
                  <a:pt x="83" y="39"/>
                </a:cubicBezTo>
                <a:cubicBezTo>
                  <a:pt x="83" y="37"/>
                  <a:pt x="81" y="35"/>
                  <a:pt x="79" y="35"/>
                </a:cubicBezTo>
                <a:lnTo>
                  <a:pt x="72" y="35"/>
                </a:lnTo>
                <a:close/>
                <a:moveTo>
                  <a:pt x="97" y="26"/>
                </a:moveTo>
                <a:cubicBezTo>
                  <a:pt x="95" y="26"/>
                  <a:pt x="93" y="28"/>
                  <a:pt x="93" y="30"/>
                </a:cubicBezTo>
                <a:cubicBezTo>
                  <a:pt x="93" y="87"/>
                  <a:pt x="93" y="87"/>
                  <a:pt x="93" y="87"/>
                </a:cubicBezTo>
                <a:cubicBezTo>
                  <a:pt x="93" y="90"/>
                  <a:pt x="95" y="91"/>
                  <a:pt x="97" y="91"/>
                </a:cubicBezTo>
                <a:cubicBezTo>
                  <a:pt x="104" y="91"/>
                  <a:pt x="104" y="91"/>
                  <a:pt x="104" y="91"/>
                </a:cubicBezTo>
                <a:cubicBezTo>
                  <a:pt x="107" y="91"/>
                  <a:pt x="109" y="90"/>
                  <a:pt x="109" y="87"/>
                </a:cubicBezTo>
                <a:cubicBezTo>
                  <a:pt x="109" y="30"/>
                  <a:pt x="109" y="30"/>
                  <a:pt x="109" y="30"/>
                </a:cubicBezTo>
                <a:cubicBezTo>
                  <a:pt x="109" y="28"/>
                  <a:pt x="107" y="26"/>
                  <a:pt x="104" y="26"/>
                </a:cubicBezTo>
                <a:lnTo>
                  <a:pt x="97" y="26"/>
                </a:lnTo>
                <a:close/>
                <a:moveTo>
                  <a:pt x="19" y="43"/>
                </a:moveTo>
                <a:cubicBezTo>
                  <a:pt x="46" y="38"/>
                  <a:pt x="71" y="28"/>
                  <a:pt x="94" y="15"/>
                </a:cubicBezTo>
                <a:cubicBezTo>
                  <a:pt x="96" y="19"/>
                  <a:pt x="96" y="19"/>
                  <a:pt x="96" y="19"/>
                </a:cubicBezTo>
                <a:cubicBezTo>
                  <a:pt x="104" y="6"/>
                  <a:pt x="104" y="6"/>
                  <a:pt x="104" y="6"/>
                </a:cubicBezTo>
                <a:cubicBezTo>
                  <a:pt x="89" y="5"/>
                  <a:pt x="89" y="5"/>
                  <a:pt x="89" y="5"/>
                </a:cubicBezTo>
                <a:cubicBezTo>
                  <a:pt x="92" y="10"/>
                  <a:pt x="92" y="10"/>
                  <a:pt x="92" y="10"/>
                </a:cubicBezTo>
                <a:cubicBezTo>
                  <a:pt x="69" y="23"/>
                  <a:pt x="44" y="33"/>
                  <a:pt x="18" y="38"/>
                </a:cubicBezTo>
                <a:lnTo>
                  <a:pt x="19" y="43"/>
                </a:lnTo>
                <a:close/>
                <a:moveTo>
                  <a:pt x="127" y="99"/>
                </a:moveTo>
                <a:cubicBezTo>
                  <a:pt x="114" y="92"/>
                  <a:pt x="114" y="92"/>
                  <a:pt x="114" y="92"/>
                </a:cubicBezTo>
                <a:cubicBezTo>
                  <a:pt x="114" y="97"/>
                  <a:pt x="114" y="97"/>
                  <a:pt x="114" y="97"/>
                </a:cubicBezTo>
                <a:cubicBezTo>
                  <a:pt x="10" y="97"/>
                  <a:pt x="10" y="97"/>
                  <a:pt x="10" y="97"/>
                </a:cubicBezTo>
                <a:cubicBezTo>
                  <a:pt x="10" y="13"/>
                  <a:pt x="10" y="13"/>
                  <a:pt x="10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7" y="0"/>
                  <a:pt x="7" y="0"/>
                  <a:pt x="7" y="0"/>
                </a:cubicBezTo>
                <a:cubicBezTo>
                  <a:pt x="0" y="13"/>
                  <a:pt x="0" y="13"/>
                  <a:pt x="0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97"/>
                  <a:pt x="4" y="97"/>
                  <a:pt x="4" y="97"/>
                </a:cubicBezTo>
                <a:cubicBezTo>
                  <a:pt x="4" y="99"/>
                  <a:pt x="4" y="99"/>
                  <a:pt x="4" y="99"/>
                </a:cubicBezTo>
                <a:cubicBezTo>
                  <a:pt x="4" y="102"/>
                  <a:pt x="4" y="102"/>
                  <a:pt x="4" y="102"/>
                </a:cubicBezTo>
                <a:cubicBezTo>
                  <a:pt x="114" y="102"/>
                  <a:pt x="114" y="102"/>
                  <a:pt x="114" y="102"/>
                </a:cubicBezTo>
                <a:cubicBezTo>
                  <a:pt x="114" y="107"/>
                  <a:pt x="114" y="107"/>
                  <a:pt x="114" y="107"/>
                </a:cubicBezTo>
                <a:lnTo>
                  <a:pt x="127" y="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24"/>
          <p:cNvSpPr/>
          <p:nvPr/>
        </p:nvSpPr>
        <p:spPr>
          <a:xfrm>
            <a:off x="5445125" y="1003300"/>
            <a:ext cx="777875" cy="401637"/>
          </a:xfrm>
          <a:custGeom>
            <a:avLst/>
            <a:gdLst/>
            <a:ahLst/>
            <a:cxnLst/>
            <a:rect l="l" t="t" r="r" b="b"/>
            <a:pathLst>
              <a:path w="188" h="97" extrusionOk="0">
                <a:moveTo>
                  <a:pt x="135" y="91"/>
                </a:moveTo>
                <a:cubicBezTo>
                  <a:pt x="133" y="92"/>
                  <a:pt x="130" y="93"/>
                  <a:pt x="127" y="94"/>
                </a:cubicBezTo>
                <a:cubicBezTo>
                  <a:pt x="118" y="96"/>
                  <a:pt x="108" y="97"/>
                  <a:pt x="96" y="97"/>
                </a:cubicBezTo>
                <a:cubicBezTo>
                  <a:pt x="84" y="97"/>
                  <a:pt x="75" y="96"/>
                  <a:pt x="66" y="94"/>
                </a:cubicBezTo>
                <a:cubicBezTo>
                  <a:pt x="63" y="93"/>
                  <a:pt x="60" y="92"/>
                  <a:pt x="57" y="91"/>
                </a:cubicBezTo>
                <a:cubicBezTo>
                  <a:pt x="49" y="87"/>
                  <a:pt x="49" y="81"/>
                  <a:pt x="54" y="76"/>
                </a:cubicBezTo>
                <a:cubicBezTo>
                  <a:pt x="59" y="71"/>
                  <a:pt x="65" y="68"/>
                  <a:pt x="71" y="65"/>
                </a:cubicBezTo>
                <a:cubicBezTo>
                  <a:pt x="74" y="64"/>
                  <a:pt x="77" y="63"/>
                  <a:pt x="80" y="61"/>
                </a:cubicBezTo>
                <a:cubicBezTo>
                  <a:pt x="85" y="59"/>
                  <a:pt x="86" y="54"/>
                  <a:pt x="82" y="50"/>
                </a:cubicBezTo>
                <a:cubicBezTo>
                  <a:pt x="74" y="42"/>
                  <a:pt x="71" y="32"/>
                  <a:pt x="72" y="21"/>
                </a:cubicBezTo>
                <a:cubicBezTo>
                  <a:pt x="72" y="9"/>
                  <a:pt x="79" y="3"/>
                  <a:pt x="90" y="0"/>
                </a:cubicBezTo>
                <a:cubicBezTo>
                  <a:pt x="92" y="0"/>
                  <a:pt x="94" y="0"/>
                  <a:pt x="96" y="0"/>
                </a:cubicBezTo>
                <a:cubicBezTo>
                  <a:pt x="98" y="0"/>
                  <a:pt x="101" y="0"/>
                  <a:pt x="103" y="0"/>
                </a:cubicBezTo>
                <a:cubicBezTo>
                  <a:pt x="114" y="3"/>
                  <a:pt x="120" y="9"/>
                  <a:pt x="121" y="21"/>
                </a:cubicBezTo>
                <a:cubicBezTo>
                  <a:pt x="121" y="32"/>
                  <a:pt x="118" y="42"/>
                  <a:pt x="110" y="50"/>
                </a:cubicBezTo>
                <a:cubicBezTo>
                  <a:pt x="106" y="54"/>
                  <a:pt x="108" y="59"/>
                  <a:pt x="113" y="61"/>
                </a:cubicBezTo>
                <a:cubicBezTo>
                  <a:pt x="116" y="63"/>
                  <a:pt x="119" y="64"/>
                  <a:pt x="122" y="65"/>
                </a:cubicBezTo>
                <a:cubicBezTo>
                  <a:pt x="128" y="68"/>
                  <a:pt x="134" y="71"/>
                  <a:pt x="139" y="76"/>
                </a:cubicBezTo>
                <a:cubicBezTo>
                  <a:pt x="142" y="79"/>
                  <a:pt x="143" y="87"/>
                  <a:pt x="135" y="91"/>
                </a:cubicBezTo>
                <a:close/>
                <a:moveTo>
                  <a:pt x="184" y="83"/>
                </a:moveTo>
                <a:cubicBezTo>
                  <a:pt x="181" y="79"/>
                  <a:pt x="177" y="77"/>
                  <a:pt x="172" y="75"/>
                </a:cubicBezTo>
                <a:cubicBezTo>
                  <a:pt x="170" y="74"/>
                  <a:pt x="168" y="73"/>
                  <a:pt x="166" y="72"/>
                </a:cubicBezTo>
                <a:cubicBezTo>
                  <a:pt x="163" y="71"/>
                  <a:pt x="162" y="67"/>
                  <a:pt x="164" y="64"/>
                </a:cubicBezTo>
                <a:cubicBezTo>
                  <a:pt x="170" y="59"/>
                  <a:pt x="172" y="52"/>
                  <a:pt x="172" y="44"/>
                </a:cubicBezTo>
                <a:cubicBezTo>
                  <a:pt x="172" y="36"/>
                  <a:pt x="167" y="32"/>
                  <a:pt x="159" y="30"/>
                </a:cubicBezTo>
                <a:cubicBezTo>
                  <a:pt x="158" y="29"/>
                  <a:pt x="156" y="29"/>
                  <a:pt x="155" y="29"/>
                </a:cubicBezTo>
                <a:cubicBezTo>
                  <a:pt x="153" y="29"/>
                  <a:pt x="152" y="29"/>
                  <a:pt x="150" y="30"/>
                </a:cubicBezTo>
                <a:cubicBezTo>
                  <a:pt x="143" y="32"/>
                  <a:pt x="138" y="36"/>
                  <a:pt x="138" y="44"/>
                </a:cubicBezTo>
                <a:cubicBezTo>
                  <a:pt x="137" y="52"/>
                  <a:pt x="139" y="58"/>
                  <a:pt x="145" y="64"/>
                </a:cubicBezTo>
                <a:cubicBezTo>
                  <a:pt x="148" y="67"/>
                  <a:pt x="147" y="71"/>
                  <a:pt x="143" y="72"/>
                </a:cubicBezTo>
                <a:cubicBezTo>
                  <a:pt x="143" y="72"/>
                  <a:pt x="143" y="72"/>
                  <a:pt x="143" y="72"/>
                </a:cubicBezTo>
                <a:cubicBezTo>
                  <a:pt x="143" y="73"/>
                  <a:pt x="144" y="73"/>
                  <a:pt x="144" y="74"/>
                </a:cubicBezTo>
                <a:cubicBezTo>
                  <a:pt x="147" y="77"/>
                  <a:pt x="148" y="81"/>
                  <a:pt x="147" y="85"/>
                </a:cubicBezTo>
                <a:cubicBezTo>
                  <a:pt x="147" y="89"/>
                  <a:pt x="144" y="92"/>
                  <a:pt x="140" y="94"/>
                </a:cubicBezTo>
                <a:cubicBezTo>
                  <a:pt x="139" y="95"/>
                  <a:pt x="138" y="95"/>
                  <a:pt x="136" y="96"/>
                </a:cubicBezTo>
                <a:cubicBezTo>
                  <a:pt x="142" y="97"/>
                  <a:pt x="148" y="97"/>
                  <a:pt x="155" y="97"/>
                </a:cubicBezTo>
                <a:cubicBezTo>
                  <a:pt x="163" y="97"/>
                  <a:pt x="170" y="96"/>
                  <a:pt x="176" y="95"/>
                </a:cubicBezTo>
                <a:cubicBezTo>
                  <a:pt x="178" y="94"/>
                  <a:pt x="180" y="94"/>
                  <a:pt x="182" y="93"/>
                </a:cubicBezTo>
                <a:cubicBezTo>
                  <a:pt x="188" y="90"/>
                  <a:pt x="187" y="85"/>
                  <a:pt x="184" y="83"/>
                </a:cubicBezTo>
                <a:close/>
                <a:moveTo>
                  <a:pt x="44" y="85"/>
                </a:moveTo>
                <a:cubicBezTo>
                  <a:pt x="44" y="81"/>
                  <a:pt x="45" y="77"/>
                  <a:pt x="48" y="74"/>
                </a:cubicBezTo>
                <a:cubicBezTo>
                  <a:pt x="49" y="73"/>
                  <a:pt x="51" y="72"/>
                  <a:pt x="52" y="71"/>
                </a:cubicBezTo>
                <a:cubicBezTo>
                  <a:pt x="51" y="70"/>
                  <a:pt x="51" y="70"/>
                  <a:pt x="50" y="70"/>
                </a:cubicBezTo>
                <a:cubicBezTo>
                  <a:pt x="46" y="68"/>
                  <a:pt x="44" y="64"/>
                  <a:pt x="47" y="61"/>
                </a:cubicBezTo>
                <a:cubicBezTo>
                  <a:pt x="54" y="54"/>
                  <a:pt x="56" y="47"/>
                  <a:pt x="56" y="38"/>
                </a:cubicBezTo>
                <a:cubicBezTo>
                  <a:pt x="55" y="29"/>
                  <a:pt x="50" y="25"/>
                  <a:pt x="42" y="23"/>
                </a:cubicBezTo>
                <a:cubicBezTo>
                  <a:pt x="40" y="22"/>
                  <a:pt x="39" y="22"/>
                  <a:pt x="37" y="22"/>
                </a:cubicBezTo>
                <a:cubicBezTo>
                  <a:pt x="35" y="22"/>
                  <a:pt x="33" y="22"/>
                  <a:pt x="32" y="23"/>
                </a:cubicBezTo>
                <a:cubicBezTo>
                  <a:pt x="23" y="25"/>
                  <a:pt x="18" y="29"/>
                  <a:pt x="18" y="38"/>
                </a:cubicBezTo>
                <a:cubicBezTo>
                  <a:pt x="18" y="47"/>
                  <a:pt x="20" y="54"/>
                  <a:pt x="26" y="61"/>
                </a:cubicBezTo>
                <a:cubicBezTo>
                  <a:pt x="29" y="64"/>
                  <a:pt x="28" y="68"/>
                  <a:pt x="24" y="70"/>
                </a:cubicBezTo>
                <a:cubicBezTo>
                  <a:pt x="22" y="70"/>
                  <a:pt x="19" y="71"/>
                  <a:pt x="17" y="72"/>
                </a:cubicBezTo>
                <a:cubicBezTo>
                  <a:pt x="12" y="75"/>
                  <a:pt x="8" y="77"/>
                  <a:pt x="4" y="81"/>
                </a:cubicBezTo>
                <a:cubicBezTo>
                  <a:pt x="0" y="85"/>
                  <a:pt x="0" y="90"/>
                  <a:pt x="7" y="93"/>
                </a:cubicBezTo>
                <a:cubicBezTo>
                  <a:pt x="9" y="93"/>
                  <a:pt x="11" y="94"/>
                  <a:pt x="13" y="95"/>
                </a:cubicBezTo>
                <a:cubicBezTo>
                  <a:pt x="20" y="96"/>
                  <a:pt x="28" y="97"/>
                  <a:pt x="37" y="97"/>
                </a:cubicBezTo>
                <a:cubicBezTo>
                  <a:pt x="44" y="97"/>
                  <a:pt x="50" y="97"/>
                  <a:pt x="56" y="96"/>
                </a:cubicBezTo>
                <a:cubicBezTo>
                  <a:pt x="55" y="95"/>
                  <a:pt x="54" y="95"/>
                  <a:pt x="53" y="94"/>
                </a:cubicBezTo>
                <a:cubicBezTo>
                  <a:pt x="48" y="92"/>
                  <a:pt x="45" y="89"/>
                  <a:pt x="44" y="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24"/>
          <p:cNvSpPr/>
          <p:nvPr/>
        </p:nvSpPr>
        <p:spPr>
          <a:xfrm>
            <a:off x="8010525" y="3006725"/>
            <a:ext cx="471487" cy="422275"/>
          </a:xfrm>
          <a:custGeom>
            <a:avLst/>
            <a:gdLst/>
            <a:ahLst/>
            <a:cxnLst/>
            <a:rect l="l" t="t" r="r" b="b"/>
            <a:pathLst>
              <a:path w="114" h="102" extrusionOk="0">
                <a:moveTo>
                  <a:pt x="77" y="14"/>
                </a:moveTo>
                <a:cubicBezTo>
                  <a:pt x="70" y="14"/>
                  <a:pt x="70" y="14"/>
                  <a:pt x="70" y="14"/>
                </a:cubicBezTo>
                <a:cubicBezTo>
                  <a:pt x="70" y="10"/>
                  <a:pt x="67" y="7"/>
                  <a:pt x="63" y="7"/>
                </a:cubicBezTo>
                <a:cubicBezTo>
                  <a:pt x="50" y="7"/>
                  <a:pt x="50" y="7"/>
                  <a:pt x="50" y="7"/>
                </a:cubicBezTo>
                <a:cubicBezTo>
                  <a:pt x="47" y="7"/>
                  <a:pt x="44" y="10"/>
                  <a:pt x="43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7" y="6"/>
                  <a:pt x="42" y="0"/>
                  <a:pt x="49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71" y="0"/>
                  <a:pt x="77" y="6"/>
                  <a:pt x="77" y="14"/>
                </a:cubicBezTo>
                <a:close/>
                <a:moveTo>
                  <a:pt x="17" y="57"/>
                </a:moveTo>
                <a:cubicBezTo>
                  <a:pt x="46" y="57"/>
                  <a:pt x="46" y="57"/>
                  <a:pt x="46" y="57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0"/>
                  <a:pt x="48" y="47"/>
                  <a:pt x="51" y="47"/>
                </a:cubicBezTo>
                <a:cubicBezTo>
                  <a:pt x="62" y="47"/>
                  <a:pt x="62" y="47"/>
                  <a:pt x="62" y="47"/>
                </a:cubicBezTo>
                <a:cubicBezTo>
                  <a:pt x="65" y="47"/>
                  <a:pt x="68" y="50"/>
                  <a:pt x="68" y="53"/>
                </a:cubicBezTo>
                <a:cubicBezTo>
                  <a:pt x="68" y="57"/>
                  <a:pt x="68" y="57"/>
                  <a:pt x="68" y="57"/>
                </a:cubicBezTo>
                <a:cubicBezTo>
                  <a:pt x="96" y="57"/>
                  <a:pt x="96" y="57"/>
                  <a:pt x="96" y="57"/>
                </a:cubicBezTo>
                <a:cubicBezTo>
                  <a:pt x="105" y="57"/>
                  <a:pt x="112" y="50"/>
                  <a:pt x="114" y="41"/>
                </a:cubicBezTo>
                <a:cubicBezTo>
                  <a:pt x="114" y="32"/>
                  <a:pt x="114" y="32"/>
                  <a:pt x="114" y="32"/>
                </a:cubicBezTo>
                <a:cubicBezTo>
                  <a:pt x="114" y="24"/>
                  <a:pt x="108" y="17"/>
                  <a:pt x="100" y="17"/>
                </a:cubicBezTo>
                <a:cubicBezTo>
                  <a:pt x="94" y="17"/>
                  <a:pt x="94" y="17"/>
                  <a:pt x="94" y="17"/>
                </a:cubicBezTo>
                <a:cubicBezTo>
                  <a:pt x="91" y="17"/>
                  <a:pt x="91" y="17"/>
                  <a:pt x="91" y="17"/>
                </a:cubicBezTo>
                <a:cubicBezTo>
                  <a:pt x="86" y="17"/>
                  <a:pt x="86" y="17"/>
                  <a:pt x="86" y="17"/>
                </a:cubicBezTo>
                <a:cubicBezTo>
                  <a:pt x="81" y="17"/>
                  <a:pt x="81" y="17"/>
                  <a:pt x="81" y="17"/>
                </a:cubicBezTo>
                <a:cubicBezTo>
                  <a:pt x="78" y="17"/>
                  <a:pt x="78" y="17"/>
                  <a:pt x="78" y="17"/>
                </a:cubicBezTo>
                <a:cubicBezTo>
                  <a:pt x="70" y="17"/>
                  <a:pt x="70" y="17"/>
                  <a:pt x="70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36" y="17"/>
                  <a:pt x="36" y="17"/>
                  <a:pt x="3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18" y="17"/>
                  <a:pt x="18" y="17"/>
                  <a:pt x="18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6" y="17"/>
                  <a:pt x="0" y="24"/>
                  <a:pt x="0" y="32"/>
                </a:cubicBezTo>
                <a:cubicBezTo>
                  <a:pt x="0" y="41"/>
                  <a:pt x="0" y="41"/>
                  <a:pt x="0" y="41"/>
                </a:cubicBezTo>
                <a:cubicBezTo>
                  <a:pt x="1" y="50"/>
                  <a:pt x="9" y="57"/>
                  <a:pt x="17" y="57"/>
                </a:cubicBezTo>
                <a:close/>
                <a:moveTo>
                  <a:pt x="96" y="62"/>
                </a:moveTo>
                <a:cubicBezTo>
                  <a:pt x="68" y="62"/>
                  <a:pt x="68" y="62"/>
                  <a:pt x="68" y="62"/>
                </a:cubicBezTo>
                <a:cubicBezTo>
                  <a:pt x="68" y="66"/>
                  <a:pt x="68" y="66"/>
                  <a:pt x="68" y="66"/>
                </a:cubicBezTo>
                <a:cubicBezTo>
                  <a:pt x="68" y="69"/>
                  <a:pt x="65" y="71"/>
                  <a:pt x="62" y="71"/>
                </a:cubicBezTo>
                <a:cubicBezTo>
                  <a:pt x="51" y="71"/>
                  <a:pt x="51" y="71"/>
                  <a:pt x="51" y="71"/>
                </a:cubicBezTo>
                <a:cubicBezTo>
                  <a:pt x="48" y="71"/>
                  <a:pt x="46" y="69"/>
                  <a:pt x="46" y="66"/>
                </a:cubicBezTo>
                <a:cubicBezTo>
                  <a:pt x="46" y="62"/>
                  <a:pt x="46" y="62"/>
                  <a:pt x="46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0" y="62"/>
                  <a:pt x="4" y="58"/>
                  <a:pt x="0" y="52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96"/>
                  <a:pt x="6" y="102"/>
                  <a:pt x="13" y="102"/>
                </a:cubicBezTo>
                <a:cubicBezTo>
                  <a:pt x="18" y="102"/>
                  <a:pt x="18" y="102"/>
                  <a:pt x="18" y="102"/>
                </a:cubicBezTo>
                <a:cubicBezTo>
                  <a:pt x="22" y="102"/>
                  <a:pt x="22" y="102"/>
                  <a:pt x="22" y="102"/>
                </a:cubicBezTo>
                <a:cubicBezTo>
                  <a:pt x="26" y="102"/>
                  <a:pt x="26" y="102"/>
                  <a:pt x="26" y="102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91" y="102"/>
                  <a:pt x="91" y="102"/>
                  <a:pt x="91" y="102"/>
                </a:cubicBezTo>
                <a:cubicBezTo>
                  <a:pt x="94" y="102"/>
                  <a:pt x="94" y="102"/>
                  <a:pt x="94" y="102"/>
                </a:cubicBezTo>
                <a:cubicBezTo>
                  <a:pt x="100" y="102"/>
                  <a:pt x="100" y="102"/>
                  <a:pt x="100" y="102"/>
                </a:cubicBezTo>
                <a:cubicBezTo>
                  <a:pt x="108" y="102"/>
                  <a:pt x="114" y="96"/>
                  <a:pt x="114" y="87"/>
                </a:cubicBezTo>
                <a:cubicBezTo>
                  <a:pt x="114" y="52"/>
                  <a:pt x="114" y="52"/>
                  <a:pt x="114" y="52"/>
                </a:cubicBezTo>
                <a:cubicBezTo>
                  <a:pt x="110" y="58"/>
                  <a:pt x="103" y="62"/>
                  <a:pt x="96" y="62"/>
                </a:cubicBezTo>
                <a:close/>
                <a:moveTo>
                  <a:pt x="62" y="52"/>
                </a:moveTo>
                <a:cubicBezTo>
                  <a:pt x="51" y="52"/>
                  <a:pt x="51" y="52"/>
                  <a:pt x="51" y="52"/>
                </a:cubicBezTo>
                <a:cubicBezTo>
                  <a:pt x="50" y="52"/>
                  <a:pt x="50" y="53"/>
                  <a:pt x="50" y="54"/>
                </a:cubicBezTo>
                <a:cubicBezTo>
                  <a:pt x="50" y="56"/>
                  <a:pt x="50" y="56"/>
                  <a:pt x="50" y="56"/>
                </a:cubicBezTo>
                <a:cubicBezTo>
                  <a:pt x="50" y="58"/>
                  <a:pt x="50" y="58"/>
                  <a:pt x="50" y="58"/>
                </a:cubicBezTo>
                <a:cubicBezTo>
                  <a:pt x="50" y="61"/>
                  <a:pt x="50" y="61"/>
                  <a:pt x="50" y="61"/>
                </a:cubicBezTo>
                <a:cubicBezTo>
                  <a:pt x="50" y="63"/>
                  <a:pt x="50" y="63"/>
                  <a:pt x="50" y="63"/>
                </a:cubicBezTo>
                <a:cubicBezTo>
                  <a:pt x="50" y="65"/>
                  <a:pt x="50" y="65"/>
                  <a:pt x="50" y="65"/>
                </a:cubicBezTo>
                <a:cubicBezTo>
                  <a:pt x="50" y="67"/>
                  <a:pt x="50" y="68"/>
                  <a:pt x="51" y="68"/>
                </a:cubicBezTo>
                <a:cubicBezTo>
                  <a:pt x="62" y="68"/>
                  <a:pt x="62" y="68"/>
                  <a:pt x="62" y="68"/>
                </a:cubicBezTo>
                <a:cubicBezTo>
                  <a:pt x="63" y="68"/>
                  <a:pt x="64" y="67"/>
                  <a:pt x="64" y="65"/>
                </a:cubicBezTo>
                <a:cubicBezTo>
                  <a:pt x="64" y="63"/>
                  <a:pt x="64" y="63"/>
                  <a:pt x="64" y="63"/>
                </a:cubicBezTo>
                <a:cubicBezTo>
                  <a:pt x="64" y="61"/>
                  <a:pt x="64" y="61"/>
                  <a:pt x="64" y="61"/>
                </a:cubicBezTo>
                <a:cubicBezTo>
                  <a:pt x="64" y="58"/>
                  <a:pt x="64" y="58"/>
                  <a:pt x="64" y="58"/>
                </a:cubicBezTo>
                <a:cubicBezTo>
                  <a:pt x="64" y="56"/>
                  <a:pt x="64" y="56"/>
                  <a:pt x="64" y="56"/>
                </a:cubicBezTo>
                <a:cubicBezTo>
                  <a:pt x="64" y="54"/>
                  <a:pt x="64" y="54"/>
                  <a:pt x="64" y="54"/>
                </a:cubicBezTo>
                <a:cubicBezTo>
                  <a:pt x="64" y="53"/>
                  <a:pt x="63" y="52"/>
                  <a:pt x="62" y="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24"/>
          <p:cNvSpPr/>
          <p:nvPr/>
        </p:nvSpPr>
        <p:spPr>
          <a:xfrm>
            <a:off x="4540250" y="4910137"/>
            <a:ext cx="436562" cy="431800"/>
          </a:xfrm>
          <a:custGeom>
            <a:avLst/>
            <a:gdLst/>
            <a:ahLst/>
            <a:cxnLst/>
            <a:rect l="l" t="t" r="r" b="b"/>
            <a:pathLst>
              <a:path w="105" h="104" extrusionOk="0">
                <a:moveTo>
                  <a:pt x="2" y="65"/>
                </a:moveTo>
                <a:cubicBezTo>
                  <a:pt x="2" y="63"/>
                  <a:pt x="2" y="62"/>
                  <a:pt x="2" y="60"/>
                </a:cubicBezTo>
                <a:cubicBezTo>
                  <a:pt x="0" y="53"/>
                  <a:pt x="1" y="46"/>
                  <a:pt x="2" y="40"/>
                </a:cubicBezTo>
                <a:cubicBezTo>
                  <a:pt x="4" y="33"/>
                  <a:pt x="7" y="27"/>
                  <a:pt x="11" y="22"/>
                </a:cubicBezTo>
                <a:cubicBezTo>
                  <a:pt x="14" y="16"/>
                  <a:pt x="19" y="12"/>
                  <a:pt x="25" y="8"/>
                </a:cubicBezTo>
                <a:cubicBezTo>
                  <a:pt x="31" y="4"/>
                  <a:pt x="37" y="2"/>
                  <a:pt x="44" y="1"/>
                </a:cubicBezTo>
                <a:cubicBezTo>
                  <a:pt x="46" y="1"/>
                  <a:pt x="48" y="0"/>
                  <a:pt x="50" y="0"/>
                </a:cubicBezTo>
                <a:cubicBezTo>
                  <a:pt x="61" y="13"/>
                  <a:pt x="61" y="13"/>
                  <a:pt x="61" y="13"/>
                </a:cubicBezTo>
                <a:cubicBezTo>
                  <a:pt x="50" y="24"/>
                  <a:pt x="50" y="24"/>
                  <a:pt x="50" y="24"/>
                </a:cubicBezTo>
                <a:cubicBezTo>
                  <a:pt x="49" y="24"/>
                  <a:pt x="49" y="24"/>
                  <a:pt x="48" y="24"/>
                </a:cubicBezTo>
                <a:cubicBezTo>
                  <a:pt x="33" y="27"/>
                  <a:pt x="23" y="41"/>
                  <a:pt x="25" y="56"/>
                </a:cubicBezTo>
                <a:cubicBezTo>
                  <a:pt x="25" y="58"/>
                  <a:pt x="26" y="59"/>
                  <a:pt x="26" y="60"/>
                </a:cubicBezTo>
                <a:cubicBezTo>
                  <a:pt x="26" y="60"/>
                  <a:pt x="26" y="60"/>
                  <a:pt x="2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0" y="57"/>
                  <a:pt x="10" y="57"/>
                  <a:pt x="10" y="57"/>
                </a:cubicBezTo>
                <a:cubicBezTo>
                  <a:pt x="8" y="62"/>
                  <a:pt x="8" y="62"/>
                  <a:pt x="8" y="62"/>
                </a:cubicBezTo>
                <a:cubicBezTo>
                  <a:pt x="5" y="72"/>
                  <a:pt x="5" y="72"/>
                  <a:pt x="5" y="72"/>
                </a:cubicBezTo>
                <a:cubicBezTo>
                  <a:pt x="5" y="71"/>
                  <a:pt x="4" y="70"/>
                  <a:pt x="4" y="69"/>
                </a:cubicBezTo>
                <a:cubicBezTo>
                  <a:pt x="4" y="68"/>
                  <a:pt x="3" y="68"/>
                  <a:pt x="3" y="68"/>
                </a:cubicBezTo>
                <a:cubicBezTo>
                  <a:pt x="3" y="67"/>
                  <a:pt x="3" y="66"/>
                  <a:pt x="2" y="65"/>
                </a:cubicBezTo>
                <a:close/>
                <a:moveTo>
                  <a:pt x="83" y="85"/>
                </a:moveTo>
                <a:cubicBezTo>
                  <a:pt x="78" y="86"/>
                  <a:pt x="78" y="86"/>
                  <a:pt x="78" y="86"/>
                </a:cubicBezTo>
                <a:cubicBezTo>
                  <a:pt x="76" y="80"/>
                  <a:pt x="76" y="80"/>
                  <a:pt x="76" y="80"/>
                </a:cubicBezTo>
                <a:cubicBezTo>
                  <a:pt x="73" y="70"/>
                  <a:pt x="73" y="70"/>
                  <a:pt x="73" y="70"/>
                </a:cubicBezTo>
                <a:cubicBezTo>
                  <a:pt x="73" y="71"/>
                  <a:pt x="72" y="71"/>
                  <a:pt x="72" y="72"/>
                </a:cubicBezTo>
                <a:cubicBezTo>
                  <a:pt x="72" y="72"/>
                  <a:pt x="72" y="72"/>
                  <a:pt x="72" y="72"/>
                </a:cubicBezTo>
                <a:cubicBezTo>
                  <a:pt x="71" y="72"/>
                  <a:pt x="71" y="73"/>
                  <a:pt x="70" y="73"/>
                </a:cubicBezTo>
                <a:cubicBezTo>
                  <a:pt x="70" y="73"/>
                  <a:pt x="70" y="74"/>
                  <a:pt x="70" y="74"/>
                </a:cubicBezTo>
                <a:cubicBezTo>
                  <a:pt x="69" y="74"/>
                  <a:pt x="68" y="75"/>
                  <a:pt x="68" y="75"/>
                </a:cubicBezTo>
                <a:cubicBezTo>
                  <a:pt x="68" y="75"/>
                  <a:pt x="67" y="75"/>
                  <a:pt x="67" y="75"/>
                </a:cubicBezTo>
                <a:cubicBezTo>
                  <a:pt x="67" y="76"/>
                  <a:pt x="66" y="76"/>
                  <a:pt x="65" y="76"/>
                </a:cubicBezTo>
                <a:cubicBezTo>
                  <a:pt x="65" y="77"/>
                  <a:pt x="65" y="77"/>
                  <a:pt x="64" y="77"/>
                </a:cubicBezTo>
                <a:cubicBezTo>
                  <a:pt x="64" y="77"/>
                  <a:pt x="63" y="77"/>
                  <a:pt x="63" y="78"/>
                </a:cubicBezTo>
                <a:cubicBezTo>
                  <a:pt x="62" y="78"/>
                  <a:pt x="62" y="78"/>
                  <a:pt x="61" y="78"/>
                </a:cubicBezTo>
                <a:cubicBezTo>
                  <a:pt x="61" y="78"/>
                  <a:pt x="60" y="79"/>
                  <a:pt x="60" y="79"/>
                </a:cubicBezTo>
                <a:cubicBezTo>
                  <a:pt x="59" y="79"/>
                  <a:pt x="58" y="79"/>
                  <a:pt x="57" y="79"/>
                </a:cubicBezTo>
                <a:cubicBezTo>
                  <a:pt x="56" y="80"/>
                  <a:pt x="55" y="80"/>
                  <a:pt x="53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53" y="80"/>
                  <a:pt x="53" y="80"/>
                  <a:pt x="52" y="80"/>
                </a:cubicBezTo>
                <a:cubicBezTo>
                  <a:pt x="51" y="80"/>
                  <a:pt x="50" y="80"/>
                  <a:pt x="49" y="79"/>
                </a:cubicBezTo>
                <a:cubicBezTo>
                  <a:pt x="49" y="79"/>
                  <a:pt x="49" y="79"/>
                  <a:pt x="49" y="79"/>
                </a:cubicBezTo>
                <a:cubicBezTo>
                  <a:pt x="48" y="79"/>
                  <a:pt x="47" y="79"/>
                  <a:pt x="45" y="79"/>
                </a:cubicBezTo>
                <a:cubicBezTo>
                  <a:pt x="45" y="79"/>
                  <a:pt x="45" y="79"/>
                  <a:pt x="44" y="78"/>
                </a:cubicBezTo>
                <a:cubicBezTo>
                  <a:pt x="44" y="78"/>
                  <a:pt x="43" y="78"/>
                  <a:pt x="42" y="78"/>
                </a:cubicBezTo>
                <a:cubicBezTo>
                  <a:pt x="42" y="77"/>
                  <a:pt x="41" y="77"/>
                  <a:pt x="41" y="77"/>
                </a:cubicBezTo>
                <a:cubicBezTo>
                  <a:pt x="40" y="77"/>
                  <a:pt x="39" y="76"/>
                  <a:pt x="39" y="76"/>
                </a:cubicBezTo>
                <a:cubicBezTo>
                  <a:pt x="38" y="76"/>
                  <a:pt x="38" y="76"/>
                  <a:pt x="38" y="75"/>
                </a:cubicBezTo>
                <a:cubicBezTo>
                  <a:pt x="37" y="75"/>
                  <a:pt x="36" y="74"/>
                  <a:pt x="36" y="74"/>
                </a:cubicBezTo>
                <a:cubicBezTo>
                  <a:pt x="35" y="74"/>
                  <a:pt x="35" y="73"/>
                  <a:pt x="35" y="73"/>
                </a:cubicBezTo>
                <a:cubicBezTo>
                  <a:pt x="34" y="73"/>
                  <a:pt x="34" y="72"/>
                  <a:pt x="33" y="72"/>
                </a:cubicBezTo>
                <a:cubicBezTo>
                  <a:pt x="33" y="71"/>
                  <a:pt x="32" y="71"/>
                  <a:pt x="32" y="71"/>
                </a:cubicBezTo>
                <a:cubicBezTo>
                  <a:pt x="31" y="70"/>
                  <a:pt x="31" y="69"/>
                  <a:pt x="30" y="68"/>
                </a:cubicBezTo>
                <a:cubicBezTo>
                  <a:pt x="15" y="64"/>
                  <a:pt x="15" y="64"/>
                  <a:pt x="15" y="64"/>
                </a:cubicBezTo>
                <a:cubicBezTo>
                  <a:pt x="9" y="80"/>
                  <a:pt x="9" y="80"/>
                  <a:pt x="9" y="80"/>
                </a:cubicBezTo>
                <a:cubicBezTo>
                  <a:pt x="13" y="85"/>
                  <a:pt x="17" y="90"/>
                  <a:pt x="22" y="94"/>
                </a:cubicBezTo>
                <a:cubicBezTo>
                  <a:pt x="28" y="98"/>
                  <a:pt x="34" y="101"/>
                  <a:pt x="40" y="102"/>
                </a:cubicBezTo>
                <a:cubicBezTo>
                  <a:pt x="42" y="103"/>
                  <a:pt x="44" y="103"/>
                  <a:pt x="46" y="103"/>
                </a:cubicBezTo>
                <a:cubicBezTo>
                  <a:pt x="47" y="103"/>
                  <a:pt x="47" y="103"/>
                  <a:pt x="48" y="103"/>
                </a:cubicBezTo>
                <a:cubicBezTo>
                  <a:pt x="49" y="103"/>
                  <a:pt x="50" y="103"/>
                  <a:pt x="52" y="104"/>
                </a:cubicBezTo>
                <a:cubicBezTo>
                  <a:pt x="53" y="104"/>
                  <a:pt x="54" y="104"/>
                  <a:pt x="55" y="103"/>
                </a:cubicBezTo>
                <a:cubicBezTo>
                  <a:pt x="55" y="103"/>
                  <a:pt x="56" y="103"/>
                  <a:pt x="56" y="103"/>
                </a:cubicBezTo>
                <a:cubicBezTo>
                  <a:pt x="58" y="103"/>
                  <a:pt x="59" y="103"/>
                  <a:pt x="61" y="103"/>
                </a:cubicBezTo>
                <a:cubicBezTo>
                  <a:pt x="68" y="102"/>
                  <a:pt x="74" y="99"/>
                  <a:pt x="80" y="96"/>
                </a:cubicBezTo>
                <a:cubicBezTo>
                  <a:pt x="85" y="92"/>
                  <a:pt x="90" y="88"/>
                  <a:pt x="94" y="83"/>
                </a:cubicBezTo>
                <a:lnTo>
                  <a:pt x="83" y="85"/>
                </a:lnTo>
                <a:close/>
                <a:moveTo>
                  <a:pt x="104" y="44"/>
                </a:moveTo>
                <a:cubicBezTo>
                  <a:pt x="102" y="37"/>
                  <a:pt x="100" y="30"/>
                  <a:pt x="96" y="24"/>
                </a:cubicBezTo>
                <a:cubicBezTo>
                  <a:pt x="93" y="19"/>
                  <a:pt x="88" y="14"/>
                  <a:pt x="83" y="10"/>
                </a:cubicBezTo>
                <a:cubicBezTo>
                  <a:pt x="77" y="6"/>
                  <a:pt x="71" y="3"/>
                  <a:pt x="65" y="2"/>
                </a:cubicBezTo>
                <a:cubicBezTo>
                  <a:pt x="63" y="1"/>
                  <a:pt x="61" y="1"/>
                  <a:pt x="59" y="1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1"/>
                  <a:pt x="59" y="1"/>
                  <a:pt x="59" y="1"/>
                </a:cubicBezTo>
                <a:cubicBezTo>
                  <a:pt x="66" y="9"/>
                  <a:pt x="66" y="9"/>
                  <a:pt x="66" y="9"/>
                </a:cubicBezTo>
                <a:cubicBezTo>
                  <a:pt x="69" y="13"/>
                  <a:pt x="69" y="13"/>
                  <a:pt x="69" y="13"/>
                </a:cubicBezTo>
                <a:cubicBezTo>
                  <a:pt x="65" y="17"/>
                  <a:pt x="65" y="17"/>
                  <a:pt x="65" y="17"/>
                </a:cubicBezTo>
                <a:cubicBezTo>
                  <a:pt x="58" y="25"/>
                  <a:pt x="58" y="25"/>
                  <a:pt x="58" y="25"/>
                </a:cubicBezTo>
                <a:cubicBezTo>
                  <a:pt x="69" y="27"/>
                  <a:pt x="78" y="36"/>
                  <a:pt x="80" y="47"/>
                </a:cubicBezTo>
                <a:cubicBezTo>
                  <a:pt x="81" y="53"/>
                  <a:pt x="80" y="59"/>
                  <a:pt x="78" y="63"/>
                </a:cubicBezTo>
                <a:cubicBezTo>
                  <a:pt x="82" y="79"/>
                  <a:pt x="82" y="79"/>
                  <a:pt x="82" y="79"/>
                </a:cubicBezTo>
                <a:cubicBezTo>
                  <a:pt x="99" y="75"/>
                  <a:pt x="99" y="75"/>
                  <a:pt x="99" y="75"/>
                </a:cubicBezTo>
                <a:cubicBezTo>
                  <a:pt x="100" y="72"/>
                  <a:pt x="102" y="68"/>
                  <a:pt x="103" y="64"/>
                </a:cubicBezTo>
                <a:cubicBezTo>
                  <a:pt x="104" y="57"/>
                  <a:pt x="105" y="50"/>
                  <a:pt x="104" y="44"/>
                </a:cubicBezTo>
                <a:close/>
              </a:path>
            </a:pathLst>
          </a:cu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24"/>
          <p:cNvSpPr/>
          <p:nvPr/>
        </p:nvSpPr>
        <p:spPr>
          <a:xfrm>
            <a:off x="4176712" y="1857375"/>
            <a:ext cx="427037" cy="427037"/>
          </a:xfrm>
          <a:custGeom>
            <a:avLst/>
            <a:gdLst/>
            <a:ahLst/>
            <a:cxnLst/>
            <a:rect l="l" t="t" r="r" b="b"/>
            <a:pathLst>
              <a:path w="103" h="103" extrusionOk="0">
                <a:moveTo>
                  <a:pt x="49" y="54"/>
                </a:moveTo>
                <a:cubicBezTo>
                  <a:pt x="97" y="54"/>
                  <a:pt x="97" y="54"/>
                  <a:pt x="97" y="54"/>
                </a:cubicBezTo>
                <a:cubicBezTo>
                  <a:pt x="97" y="81"/>
                  <a:pt x="76" y="103"/>
                  <a:pt x="49" y="103"/>
                </a:cubicBezTo>
                <a:cubicBezTo>
                  <a:pt x="22" y="103"/>
                  <a:pt x="0" y="81"/>
                  <a:pt x="0" y="54"/>
                </a:cubicBezTo>
                <a:cubicBezTo>
                  <a:pt x="0" y="27"/>
                  <a:pt x="22" y="6"/>
                  <a:pt x="49" y="6"/>
                </a:cubicBezTo>
                <a:lnTo>
                  <a:pt x="49" y="54"/>
                </a:lnTo>
                <a:close/>
                <a:moveTo>
                  <a:pt x="55" y="0"/>
                </a:moveTo>
                <a:cubicBezTo>
                  <a:pt x="55" y="48"/>
                  <a:pt x="55" y="48"/>
                  <a:pt x="55" y="48"/>
                </a:cubicBezTo>
                <a:cubicBezTo>
                  <a:pt x="103" y="48"/>
                  <a:pt x="103" y="48"/>
                  <a:pt x="103" y="48"/>
                </a:cubicBezTo>
                <a:cubicBezTo>
                  <a:pt x="103" y="22"/>
                  <a:pt x="81" y="0"/>
                  <a:pt x="5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24"/>
          <p:cNvSpPr/>
          <p:nvPr/>
        </p:nvSpPr>
        <p:spPr>
          <a:xfrm>
            <a:off x="3749675" y="3513137"/>
            <a:ext cx="347662" cy="504825"/>
          </a:xfrm>
          <a:custGeom>
            <a:avLst/>
            <a:gdLst/>
            <a:ahLst/>
            <a:cxnLst/>
            <a:rect l="l" t="t" r="r" b="b"/>
            <a:pathLst>
              <a:path w="84" h="122" extrusionOk="0">
                <a:moveTo>
                  <a:pt x="84" y="81"/>
                </a:moveTo>
                <a:cubicBezTo>
                  <a:pt x="84" y="69"/>
                  <a:pt x="74" y="58"/>
                  <a:pt x="55" y="54"/>
                </a:cubicBezTo>
                <a:cubicBezTo>
                  <a:pt x="53" y="53"/>
                  <a:pt x="42" y="50"/>
                  <a:pt x="40" y="50"/>
                </a:cubicBezTo>
                <a:cubicBezTo>
                  <a:pt x="24" y="46"/>
                  <a:pt x="20" y="44"/>
                  <a:pt x="20" y="40"/>
                </a:cubicBezTo>
                <a:cubicBezTo>
                  <a:pt x="20" y="35"/>
                  <a:pt x="26" y="30"/>
                  <a:pt x="41" y="30"/>
                </a:cubicBezTo>
                <a:cubicBezTo>
                  <a:pt x="52" y="30"/>
                  <a:pt x="63" y="39"/>
                  <a:pt x="63" y="39"/>
                </a:cubicBezTo>
                <a:cubicBezTo>
                  <a:pt x="67" y="41"/>
                  <a:pt x="70" y="41"/>
                  <a:pt x="73" y="38"/>
                </a:cubicBezTo>
                <a:cubicBezTo>
                  <a:pt x="73" y="38"/>
                  <a:pt x="78" y="34"/>
                  <a:pt x="78" y="30"/>
                </a:cubicBezTo>
                <a:cubicBezTo>
                  <a:pt x="78" y="25"/>
                  <a:pt x="65" y="17"/>
                  <a:pt x="51" y="14"/>
                </a:cubicBezTo>
                <a:cubicBezTo>
                  <a:pt x="51" y="4"/>
                  <a:pt x="51" y="4"/>
                  <a:pt x="51" y="4"/>
                </a:cubicBezTo>
                <a:cubicBezTo>
                  <a:pt x="51" y="2"/>
                  <a:pt x="48" y="0"/>
                  <a:pt x="45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6" y="0"/>
                  <a:pt x="33" y="2"/>
                  <a:pt x="33" y="4"/>
                </a:cubicBezTo>
                <a:cubicBezTo>
                  <a:pt x="33" y="13"/>
                  <a:pt x="33" y="13"/>
                  <a:pt x="33" y="13"/>
                </a:cubicBezTo>
                <a:cubicBezTo>
                  <a:pt x="12" y="15"/>
                  <a:pt x="0" y="27"/>
                  <a:pt x="0" y="40"/>
                </a:cubicBezTo>
                <a:cubicBezTo>
                  <a:pt x="0" y="56"/>
                  <a:pt x="15" y="62"/>
                  <a:pt x="32" y="67"/>
                </a:cubicBezTo>
                <a:cubicBezTo>
                  <a:pt x="34" y="67"/>
                  <a:pt x="47" y="70"/>
                  <a:pt x="49" y="71"/>
                </a:cubicBezTo>
                <a:cubicBezTo>
                  <a:pt x="61" y="74"/>
                  <a:pt x="64" y="79"/>
                  <a:pt x="64" y="82"/>
                </a:cubicBezTo>
                <a:cubicBezTo>
                  <a:pt x="64" y="87"/>
                  <a:pt x="59" y="92"/>
                  <a:pt x="43" y="92"/>
                </a:cubicBezTo>
                <a:cubicBezTo>
                  <a:pt x="32" y="92"/>
                  <a:pt x="17" y="82"/>
                  <a:pt x="17" y="82"/>
                </a:cubicBezTo>
                <a:cubicBezTo>
                  <a:pt x="13" y="80"/>
                  <a:pt x="9" y="81"/>
                  <a:pt x="6" y="85"/>
                </a:cubicBezTo>
                <a:cubicBezTo>
                  <a:pt x="6" y="85"/>
                  <a:pt x="3" y="88"/>
                  <a:pt x="3" y="92"/>
                </a:cubicBezTo>
                <a:cubicBezTo>
                  <a:pt x="3" y="98"/>
                  <a:pt x="19" y="105"/>
                  <a:pt x="33" y="108"/>
                </a:cubicBezTo>
                <a:cubicBezTo>
                  <a:pt x="33" y="118"/>
                  <a:pt x="33" y="118"/>
                  <a:pt x="33" y="118"/>
                </a:cubicBezTo>
                <a:cubicBezTo>
                  <a:pt x="33" y="120"/>
                  <a:pt x="36" y="122"/>
                  <a:pt x="39" y="122"/>
                </a:cubicBezTo>
                <a:cubicBezTo>
                  <a:pt x="45" y="122"/>
                  <a:pt x="45" y="122"/>
                  <a:pt x="45" y="122"/>
                </a:cubicBezTo>
                <a:cubicBezTo>
                  <a:pt x="48" y="122"/>
                  <a:pt x="51" y="120"/>
                  <a:pt x="51" y="118"/>
                </a:cubicBezTo>
                <a:cubicBezTo>
                  <a:pt x="51" y="109"/>
                  <a:pt x="51" y="109"/>
                  <a:pt x="51" y="109"/>
                </a:cubicBezTo>
                <a:cubicBezTo>
                  <a:pt x="74" y="106"/>
                  <a:pt x="84" y="94"/>
                  <a:pt x="84" y="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24"/>
          <p:cNvSpPr txBox="1"/>
          <p:nvPr/>
        </p:nvSpPr>
        <p:spPr>
          <a:xfrm>
            <a:off x="8915400" y="731837"/>
            <a:ext cx="1120775" cy="28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CRIE</a:t>
            </a:r>
            <a:endParaRPr dirty="0"/>
          </a:p>
        </p:txBody>
      </p:sp>
      <p:sp>
        <p:nvSpPr>
          <p:cNvPr id="435" name="Google Shape;435;p24"/>
          <p:cNvSpPr txBox="1"/>
          <p:nvPr/>
        </p:nvSpPr>
        <p:spPr>
          <a:xfrm>
            <a:off x="2752725" y="720725"/>
            <a:ext cx="625475" cy="28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IDEIA</a:t>
            </a:r>
            <a:endParaRPr dirty="0"/>
          </a:p>
        </p:txBody>
      </p:sp>
      <p:sp>
        <p:nvSpPr>
          <p:cNvPr id="436" name="Google Shape;436;p24"/>
          <p:cNvSpPr txBox="1"/>
          <p:nvPr/>
        </p:nvSpPr>
        <p:spPr>
          <a:xfrm>
            <a:off x="8915400" y="5227637"/>
            <a:ext cx="1052512" cy="28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SUCESSO</a:t>
            </a:r>
            <a:endParaRPr dirty="0"/>
          </a:p>
        </p:txBody>
      </p:sp>
      <p:sp>
        <p:nvSpPr>
          <p:cNvPr id="437" name="Google Shape;437;p24"/>
          <p:cNvSpPr txBox="1"/>
          <p:nvPr/>
        </p:nvSpPr>
        <p:spPr>
          <a:xfrm>
            <a:off x="9728200" y="2212975"/>
            <a:ext cx="793750" cy="28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PENSE</a:t>
            </a:r>
            <a:endParaRPr dirty="0"/>
          </a:p>
        </p:txBody>
      </p:sp>
      <p:sp>
        <p:nvSpPr>
          <p:cNvPr id="438" name="Google Shape;438;p24"/>
          <p:cNvSpPr txBox="1"/>
          <p:nvPr/>
        </p:nvSpPr>
        <p:spPr>
          <a:xfrm>
            <a:off x="9728200" y="3730625"/>
            <a:ext cx="1157287" cy="28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NEGOCIE</a:t>
            </a:r>
            <a:endParaRPr dirty="0"/>
          </a:p>
        </p:txBody>
      </p:sp>
      <p:sp>
        <p:nvSpPr>
          <p:cNvPr id="439" name="Google Shape;439;p24"/>
          <p:cNvSpPr txBox="1"/>
          <p:nvPr/>
        </p:nvSpPr>
        <p:spPr>
          <a:xfrm>
            <a:off x="2335212" y="5224462"/>
            <a:ext cx="1022350" cy="28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PROJETO</a:t>
            </a:r>
            <a:endParaRPr dirty="0"/>
          </a:p>
        </p:txBody>
      </p:sp>
      <p:sp>
        <p:nvSpPr>
          <p:cNvPr id="440" name="Google Shape;440;p24"/>
          <p:cNvSpPr txBox="1"/>
          <p:nvPr/>
        </p:nvSpPr>
        <p:spPr>
          <a:xfrm>
            <a:off x="1481137" y="3730625"/>
            <a:ext cx="1079500" cy="28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STARTUP</a:t>
            </a:r>
            <a:endParaRPr dirty="0"/>
          </a:p>
        </p:txBody>
      </p:sp>
      <p:sp>
        <p:nvSpPr>
          <p:cNvPr id="441" name="Google Shape;441;p24"/>
          <p:cNvSpPr txBox="1"/>
          <p:nvPr/>
        </p:nvSpPr>
        <p:spPr>
          <a:xfrm>
            <a:off x="1173162" y="2212975"/>
            <a:ext cx="1379537" cy="28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TIME</a:t>
            </a:r>
            <a:endParaRPr dirty="0"/>
          </a:p>
        </p:txBody>
      </p:sp>
      <p:sp>
        <p:nvSpPr>
          <p:cNvPr id="442" name="Google Shape;442;p24"/>
          <p:cNvSpPr txBox="1"/>
          <p:nvPr/>
        </p:nvSpPr>
        <p:spPr>
          <a:xfrm>
            <a:off x="8842375" y="1000125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443" name="Google Shape;443;p24"/>
          <p:cNvSpPr txBox="1"/>
          <p:nvPr/>
        </p:nvSpPr>
        <p:spPr>
          <a:xfrm>
            <a:off x="1824037" y="9842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444" name="Google Shape;444;p24"/>
          <p:cNvSpPr txBox="1"/>
          <p:nvPr/>
        </p:nvSpPr>
        <p:spPr>
          <a:xfrm>
            <a:off x="9650412" y="2497137"/>
            <a:ext cx="15732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445" name="Google Shape;445;p24"/>
          <p:cNvSpPr txBox="1"/>
          <p:nvPr/>
        </p:nvSpPr>
        <p:spPr>
          <a:xfrm>
            <a:off x="9645650" y="4002087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446" name="Google Shape;446;p24"/>
          <p:cNvSpPr txBox="1"/>
          <p:nvPr/>
        </p:nvSpPr>
        <p:spPr>
          <a:xfrm>
            <a:off x="8828087" y="5505450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447" name="Google Shape;447;p24"/>
          <p:cNvSpPr txBox="1"/>
          <p:nvPr/>
        </p:nvSpPr>
        <p:spPr>
          <a:xfrm>
            <a:off x="1014412" y="24955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448" name="Google Shape;448;p24"/>
          <p:cNvSpPr txBox="1"/>
          <p:nvPr/>
        </p:nvSpPr>
        <p:spPr>
          <a:xfrm>
            <a:off x="1008062" y="3998912"/>
            <a:ext cx="15446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449" name="Google Shape;449;p24"/>
          <p:cNvSpPr txBox="1"/>
          <p:nvPr/>
        </p:nvSpPr>
        <p:spPr>
          <a:xfrm>
            <a:off x="1795462" y="551180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7" name="Google Shape;8927;p149"/>
          <p:cNvSpPr/>
          <p:nvPr/>
        </p:nvSpPr>
        <p:spPr>
          <a:xfrm>
            <a:off x="6350" y="1587"/>
            <a:ext cx="12193587" cy="685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28" name="Google Shape;8928;p149"/>
          <p:cNvSpPr txBox="1"/>
          <p:nvPr/>
        </p:nvSpPr>
        <p:spPr>
          <a:xfrm>
            <a:off x="11112" y="-3175"/>
            <a:ext cx="12184062" cy="6861175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29" name="Google Shape;8929;p149"/>
          <p:cNvSpPr/>
          <p:nvPr/>
        </p:nvSpPr>
        <p:spPr>
          <a:xfrm>
            <a:off x="1392237" y="3103562"/>
            <a:ext cx="763587" cy="679450"/>
          </a:xfrm>
          <a:custGeom>
            <a:avLst/>
            <a:gdLst/>
            <a:ahLst/>
            <a:cxnLst/>
            <a:rect l="l" t="t" r="r" b="b"/>
            <a:pathLst>
              <a:path w="170" h="151" extrusionOk="0">
                <a:moveTo>
                  <a:pt x="0" y="0"/>
                </a:moveTo>
                <a:cubicBezTo>
                  <a:pt x="60" y="60"/>
                  <a:pt x="110" y="60"/>
                  <a:pt x="170" y="0"/>
                </a:cubicBezTo>
                <a:cubicBezTo>
                  <a:pt x="170" y="151"/>
                  <a:pt x="170" y="151"/>
                  <a:pt x="170" y="151"/>
                </a:cubicBezTo>
                <a:cubicBezTo>
                  <a:pt x="110" y="91"/>
                  <a:pt x="60" y="91"/>
                  <a:pt x="0" y="151"/>
                </a:cubicBezTo>
                <a:lnTo>
                  <a:pt x="0" y="0"/>
                </a:lnTo>
                <a:close/>
              </a:path>
            </a:pathLst>
          </a:cu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30" name="Google Shape;8930;p149"/>
          <p:cNvSpPr/>
          <p:nvPr/>
        </p:nvSpPr>
        <p:spPr>
          <a:xfrm>
            <a:off x="2836862" y="3103562"/>
            <a:ext cx="763587" cy="679450"/>
          </a:xfrm>
          <a:custGeom>
            <a:avLst/>
            <a:gdLst/>
            <a:ahLst/>
            <a:cxnLst/>
            <a:rect l="l" t="t" r="r" b="b"/>
            <a:pathLst>
              <a:path w="170" h="151" extrusionOk="0">
                <a:moveTo>
                  <a:pt x="0" y="0"/>
                </a:moveTo>
                <a:cubicBezTo>
                  <a:pt x="60" y="60"/>
                  <a:pt x="110" y="60"/>
                  <a:pt x="170" y="0"/>
                </a:cubicBezTo>
                <a:cubicBezTo>
                  <a:pt x="170" y="151"/>
                  <a:pt x="170" y="151"/>
                  <a:pt x="170" y="151"/>
                </a:cubicBezTo>
                <a:cubicBezTo>
                  <a:pt x="110" y="91"/>
                  <a:pt x="60" y="91"/>
                  <a:pt x="0" y="151"/>
                </a:cubicBezTo>
                <a:lnTo>
                  <a:pt x="0" y="0"/>
                </a:lnTo>
                <a:close/>
              </a:path>
            </a:pathLst>
          </a:cu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31" name="Google Shape;8931;p149"/>
          <p:cNvSpPr/>
          <p:nvPr/>
        </p:nvSpPr>
        <p:spPr>
          <a:xfrm>
            <a:off x="4276725" y="3103562"/>
            <a:ext cx="763587" cy="679450"/>
          </a:xfrm>
          <a:custGeom>
            <a:avLst/>
            <a:gdLst/>
            <a:ahLst/>
            <a:cxnLst/>
            <a:rect l="l" t="t" r="r" b="b"/>
            <a:pathLst>
              <a:path w="170" h="151" extrusionOk="0">
                <a:moveTo>
                  <a:pt x="0" y="0"/>
                </a:moveTo>
                <a:cubicBezTo>
                  <a:pt x="60" y="60"/>
                  <a:pt x="110" y="60"/>
                  <a:pt x="170" y="0"/>
                </a:cubicBezTo>
                <a:cubicBezTo>
                  <a:pt x="170" y="151"/>
                  <a:pt x="170" y="151"/>
                  <a:pt x="170" y="151"/>
                </a:cubicBezTo>
                <a:cubicBezTo>
                  <a:pt x="110" y="91"/>
                  <a:pt x="60" y="91"/>
                  <a:pt x="0" y="151"/>
                </a:cubicBezTo>
                <a:lnTo>
                  <a:pt x="0" y="0"/>
                </a:lnTo>
                <a:close/>
              </a:path>
            </a:pathLst>
          </a:cu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32" name="Google Shape;8932;p149"/>
          <p:cNvSpPr/>
          <p:nvPr/>
        </p:nvSpPr>
        <p:spPr>
          <a:xfrm>
            <a:off x="5721350" y="3103562"/>
            <a:ext cx="763587" cy="679450"/>
          </a:xfrm>
          <a:custGeom>
            <a:avLst/>
            <a:gdLst/>
            <a:ahLst/>
            <a:cxnLst/>
            <a:rect l="l" t="t" r="r" b="b"/>
            <a:pathLst>
              <a:path w="170" h="151" extrusionOk="0">
                <a:moveTo>
                  <a:pt x="0" y="0"/>
                </a:moveTo>
                <a:cubicBezTo>
                  <a:pt x="60" y="60"/>
                  <a:pt x="110" y="60"/>
                  <a:pt x="170" y="0"/>
                </a:cubicBezTo>
                <a:cubicBezTo>
                  <a:pt x="170" y="151"/>
                  <a:pt x="170" y="151"/>
                  <a:pt x="170" y="151"/>
                </a:cubicBezTo>
                <a:cubicBezTo>
                  <a:pt x="110" y="91"/>
                  <a:pt x="60" y="91"/>
                  <a:pt x="0" y="151"/>
                </a:cubicBezTo>
                <a:lnTo>
                  <a:pt x="0" y="0"/>
                </a:lnTo>
                <a:close/>
              </a:path>
            </a:pathLst>
          </a:cu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33" name="Google Shape;8933;p149"/>
          <p:cNvSpPr/>
          <p:nvPr/>
        </p:nvSpPr>
        <p:spPr>
          <a:xfrm>
            <a:off x="8605837" y="3103562"/>
            <a:ext cx="763587" cy="679450"/>
          </a:xfrm>
          <a:custGeom>
            <a:avLst/>
            <a:gdLst/>
            <a:ahLst/>
            <a:cxnLst/>
            <a:rect l="l" t="t" r="r" b="b"/>
            <a:pathLst>
              <a:path w="170" h="151" extrusionOk="0">
                <a:moveTo>
                  <a:pt x="0" y="0"/>
                </a:moveTo>
                <a:cubicBezTo>
                  <a:pt x="60" y="60"/>
                  <a:pt x="110" y="60"/>
                  <a:pt x="170" y="0"/>
                </a:cubicBezTo>
                <a:cubicBezTo>
                  <a:pt x="170" y="151"/>
                  <a:pt x="170" y="151"/>
                  <a:pt x="170" y="151"/>
                </a:cubicBezTo>
                <a:cubicBezTo>
                  <a:pt x="110" y="91"/>
                  <a:pt x="60" y="91"/>
                  <a:pt x="0" y="151"/>
                </a:cubicBezTo>
                <a:lnTo>
                  <a:pt x="0" y="0"/>
                </a:lnTo>
                <a:close/>
              </a:path>
            </a:pathLst>
          </a:cu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34" name="Google Shape;8934;p149"/>
          <p:cNvSpPr/>
          <p:nvPr/>
        </p:nvSpPr>
        <p:spPr>
          <a:xfrm>
            <a:off x="7165975" y="3103562"/>
            <a:ext cx="763587" cy="679450"/>
          </a:xfrm>
          <a:custGeom>
            <a:avLst/>
            <a:gdLst/>
            <a:ahLst/>
            <a:cxnLst/>
            <a:rect l="l" t="t" r="r" b="b"/>
            <a:pathLst>
              <a:path w="170" h="151" extrusionOk="0">
                <a:moveTo>
                  <a:pt x="170" y="151"/>
                </a:moveTo>
                <a:cubicBezTo>
                  <a:pt x="110" y="91"/>
                  <a:pt x="60" y="91"/>
                  <a:pt x="0" y="151"/>
                </a:cubicBezTo>
                <a:cubicBezTo>
                  <a:pt x="0" y="0"/>
                  <a:pt x="0" y="0"/>
                  <a:pt x="0" y="0"/>
                </a:cubicBezTo>
                <a:cubicBezTo>
                  <a:pt x="60" y="60"/>
                  <a:pt x="110" y="60"/>
                  <a:pt x="170" y="0"/>
                </a:cubicBezTo>
                <a:lnTo>
                  <a:pt x="170" y="151"/>
                </a:lnTo>
                <a:close/>
              </a:path>
            </a:pathLst>
          </a:cu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35" name="Google Shape;8935;p149"/>
          <p:cNvSpPr/>
          <p:nvPr/>
        </p:nvSpPr>
        <p:spPr>
          <a:xfrm>
            <a:off x="571500" y="2960687"/>
            <a:ext cx="960437" cy="960437"/>
          </a:xfrm>
          <a:prstGeom prst="ellipse">
            <a:avLst/>
          </a:prstGeom>
          <a:solidFill>
            <a:srgbClr val="E9F0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36" name="Google Shape;8936;p149"/>
          <p:cNvSpPr/>
          <p:nvPr/>
        </p:nvSpPr>
        <p:spPr>
          <a:xfrm>
            <a:off x="2016125" y="2960687"/>
            <a:ext cx="960437" cy="960437"/>
          </a:xfrm>
          <a:prstGeom prst="ellipse">
            <a:avLst/>
          </a:pr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37" name="Google Shape;8937;p149"/>
          <p:cNvSpPr/>
          <p:nvPr/>
        </p:nvSpPr>
        <p:spPr>
          <a:xfrm>
            <a:off x="3455987" y="2960687"/>
            <a:ext cx="965200" cy="960437"/>
          </a:xfrm>
          <a:prstGeom prst="ellipse">
            <a:avLst/>
          </a:pr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38" name="Google Shape;8938;p149"/>
          <p:cNvSpPr/>
          <p:nvPr/>
        </p:nvSpPr>
        <p:spPr>
          <a:xfrm>
            <a:off x="4900612" y="2960687"/>
            <a:ext cx="960437" cy="960437"/>
          </a:xfrm>
          <a:prstGeom prst="ellipse">
            <a:avLst/>
          </a:prstGeom>
          <a:solidFill>
            <a:srgbClr val="E9F0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39" name="Google Shape;8939;p149"/>
          <p:cNvSpPr/>
          <p:nvPr/>
        </p:nvSpPr>
        <p:spPr>
          <a:xfrm>
            <a:off x="7785100" y="2960687"/>
            <a:ext cx="965200" cy="960437"/>
          </a:xfrm>
          <a:prstGeom prst="ellipse">
            <a:avLst/>
          </a:pr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40" name="Google Shape;8940;p149"/>
          <p:cNvSpPr/>
          <p:nvPr/>
        </p:nvSpPr>
        <p:spPr>
          <a:xfrm>
            <a:off x="6345237" y="2960687"/>
            <a:ext cx="960437" cy="960437"/>
          </a:xfrm>
          <a:prstGeom prst="ellipse">
            <a:avLst/>
          </a:prstGeom>
          <a:solidFill>
            <a:srgbClr val="FFF1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41" name="Google Shape;8941;p149"/>
          <p:cNvSpPr/>
          <p:nvPr/>
        </p:nvSpPr>
        <p:spPr>
          <a:xfrm>
            <a:off x="10050462" y="3103562"/>
            <a:ext cx="763587" cy="679450"/>
          </a:xfrm>
          <a:custGeom>
            <a:avLst/>
            <a:gdLst/>
            <a:ahLst/>
            <a:cxnLst/>
            <a:rect l="l" t="t" r="r" b="b"/>
            <a:pathLst>
              <a:path w="170" h="151" extrusionOk="0">
                <a:moveTo>
                  <a:pt x="0" y="0"/>
                </a:moveTo>
                <a:cubicBezTo>
                  <a:pt x="60" y="60"/>
                  <a:pt x="110" y="60"/>
                  <a:pt x="170" y="0"/>
                </a:cubicBezTo>
                <a:cubicBezTo>
                  <a:pt x="170" y="151"/>
                  <a:pt x="170" y="151"/>
                  <a:pt x="170" y="151"/>
                </a:cubicBezTo>
                <a:cubicBezTo>
                  <a:pt x="110" y="91"/>
                  <a:pt x="60" y="91"/>
                  <a:pt x="0" y="151"/>
                </a:cubicBezTo>
                <a:lnTo>
                  <a:pt x="0" y="0"/>
                </a:lnTo>
                <a:close/>
              </a:path>
            </a:pathLst>
          </a:cu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42" name="Google Shape;8942;p149"/>
          <p:cNvSpPr/>
          <p:nvPr/>
        </p:nvSpPr>
        <p:spPr>
          <a:xfrm>
            <a:off x="10674350" y="2960687"/>
            <a:ext cx="960437" cy="960437"/>
          </a:xfrm>
          <a:prstGeom prst="ellipse">
            <a:avLst/>
          </a:prstGeom>
          <a:solidFill>
            <a:srgbClr val="FFF1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43" name="Google Shape;8943;p149"/>
          <p:cNvSpPr/>
          <p:nvPr/>
        </p:nvSpPr>
        <p:spPr>
          <a:xfrm>
            <a:off x="9229725" y="2960687"/>
            <a:ext cx="960437" cy="960437"/>
          </a:xfrm>
          <a:prstGeom prst="ellipse">
            <a:avLst/>
          </a:pr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44" name="Google Shape;8944;p149"/>
          <p:cNvSpPr txBox="1"/>
          <p:nvPr/>
        </p:nvSpPr>
        <p:spPr>
          <a:xfrm>
            <a:off x="719137" y="3257550"/>
            <a:ext cx="820737" cy="427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67"/>
              </a:buClr>
              <a:buSzPts val="2300"/>
              <a:buFont typeface="Montserrat"/>
              <a:buNone/>
            </a:pPr>
            <a:r>
              <a:rPr lang="en-US" sz="2300" b="1" i="0" u="none">
                <a:solidFill>
                  <a:srgbClr val="525067"/>
                </a:solidFill>
                <a:latin typeface="Montserrat"/>
                <a:ea typeface="Montserrat"/>
                <a:cs typeface="Montserrat"/>
                <a:sym typeface="Montserrat"/>
              </a:rPr>
              <a:t>1954</a:t>
            </a:r>
            <a:endParaRPr/>
          </a:p>
        </p:txBody>
      </p:sp>
      <p:sp>
        <p:nvSpPr>
          <p:cNvPr id="8945" name="Google Shape;8945;p149"/>
          <p:cNvSpPr txBox="1"/>
          <p:nvPr/>
        </p:nvSpPr>
        <p:spPr>
          <a:xfrm>
            <a:off x="2168525" y="3257550"/>
            <a:ext cx="830262" cy="427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Montserrat"/>
              <a:buNone/>
            </a:pPr>
            <a:r>
              <a:rPr lang="en-US" sz="23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1976</a:t>
            </a:r>
            <a:endParaRPr/>
          </a:p>
        </p:txBody>
      </p:sp>
      <p:sp>
        <p:nvSpPr>
          <p:cNvPr id="8946" name="Google Shape;8946;p149"/>
          <p:cNvSpPr txBox="1"/>
          <p:nvPr/>
        </p:nvSpPr>
        <p:spPr>
          <a:xfrm>
            <a:off x="3613150" y="3257550"/>
            <a:ext cx="835025" cy="427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Montserrat"/>
              <a:buNone/>
            </a:pPr>
            <a:r>
              <a:rPr lang="en-US" sz="23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1993</a:t>
            </a:r>
            <a:endParaRPr/>
          </a:p>
        </p:txBody>
      </p:sp>
      <p:sp>
        <p:nvSpPr>
          <p:cNvPr id="8947" name="Google Shape;8947;p149"/>
          <p:cNvSpPr txBox="1"/>
          <p:nvPr/>
        </p:nvSpPr>
        <p:spPr>
          <a:xfrm>
            <a:off x="5013325" y="3257550"/>
            <a:ext cx="928687" cy="427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67"/>
              </a:buClr>
              <a:buSzPts val="2300"/>
              <a:buFont typeface="Montserrat"/>
              <a:buNone/>
            </a:pPr>
            <a:r>
              <a:rPr lang="en-US" sz="2300" b="1" i="0" u="none">
                <a:solidFill>
                  <a:srgbClr val="525067"/>
                </a:solidFill>
                <a:latin typeface="Montserrat"/>
                <a:ea typeface="Montserrat"/>
                <a:cs typeface="Montserrat"/>
                <a:sym typeface="Montserrat"/>
              </a:rPr>
              <a:t>2005</a:t>
            </a:r>
            <a:endParaRPr/>
          </a:p>
        </p:txBody>
      </p:sp>
      <p:sp>
        <p:nvSpPr>
          <p:cNvPr id="8948" name="Google Shape;8948;p149"/>
          <p:cNvSpPr txBox="1"/>
          <p:nvPr/>
        </p:nvSpPr>
        <p:spPr>
          <a:xfrm>
            <a:off x="6484937" y="3257550"/>
            <a:ext cx="869950" cy="427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67"/>
              </a:buClr>
              <a:buSzPts val="2300"/>
              <a:buFont typeface="Montserrat"/>
              <a:buNone/>
            </a:pPr>
            <a:r>
              <a:rPr lang="en-US" sz="2300" b="1" i="0" u="none">
                <a:solidFill>
                  <a:srgbClr val="525067"/>
                </a:solidFill>
                <a:latin typeface="Montserrat"/>
                <a:ea typeface="Montserrat"/>
                <a:cs typeface="Montserrat"/>
                <a:sym typeface="Montserrat"/>
              </a:rPr>
              <a:t>2010</a:t>
            </a:r>
            <a:endParaRPr/>
          </a:p>
        </p:txBody>
      </p:sp>
      <p:sp>
        <p:nvSpPr>
          <p:cNvPr id="8949" name="Google Shape;8949;p149"/>
          <p:cNvSpPr txBox="1"/>
          <p:nvPr/>
        </p:nvSpPr>
        <p:spPr>
          <a:xfrm>
            <a:off x="7937500" y="3257550"/>
            <a:ext cx="857250" cy="427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Montserrat"/>
              <a:buNone/>
            </a:pPr>
            <a:r>
              <a:rPr lang="en-US" sz="23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2018</a:t>
            </a:r>
            <a:endParaRPr/>
          </a:p>
        </p:txBody>
      </p:sp>
      <p:sp>
        <p:nvSpPr>
          <p:cNvPr id="8950" name="Google Shape;8950;p149"/>
          <p:cNvSpPr txBox="1"/>
          <p:nvPr/>
        </p:nvSpPr>
        <p:spPr>
          <a:xfrm>
            <a:off x="9351962" y="3257550"/>
            <a:ext cx="914400" cy="427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Montserrat"/>
              <a:buNone/>
            </a:pPr>
            <a:r>
              <a:rPr lang="en-US" sz="23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2026</a:t>
            </a:r>
            <a:endParaRPr/>
          </a:p>
        </p:txBody>
      </p:sp>
      <p:sp>
        <p:nvSpPr>
          <p:cNvPr id="8951" name="Google Shape;8951;p149"/>
          <p:cNvSpPr txBox="1"/>
          <p:nvPr/>
        </p:nvSpPr>
        <p:spPr>
          <a:xfrm>
            <a:off x="10799762" y="3257550"/>
            <a:ext cx="896937" cy="427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67"/>
              </a:buClr>
              <a:buSzPts val="2300"/>
              <a:buFont typeface="Montserrat"/>
              <a:buNone/>
            </a:pPr>
            <a:r>
              <a:rPr lang="en-US" sz="2300" b="1" i="0" u="none">
                <a:solidFill>
                  <a:srgbClr val="525067"/>
                </a:solidFill>
                <a:latin typeface="Montserrat"/>
                <a:ea typeface="Montserrat"/>
                <a:cs typeface="Montserrat"/>
                <a:sym typeface="Montserrat"/>
              </a:rPr>
              <a:t>2035</a:t>
            </a:r>
            <a:endParaRPr/>
          </a:p>
        </p:txBody>
      </p:sp>
      <p:sp>
        <p:nvSpPr>
          <p:cNvPr id="8952" name="Google Shape;8952;p149"/>
          <p:cNvSpPr/>
          <p:nvPr/>
        </p:nvSpPr>
        <p:spPr>
          <a:xfrm>
            <a:off x="746125" y="5026025"/>
            <a:ext cx="601662" cy="719137"/>
          </a:xfrm>
          <a:custGeom>
            <a:avLst/>
            <a:gdLst/>
            <a:ahLst/>
            <a:cxnLst/>
            <a:rect l="l" t="t" r="r" b="b"/>
            <a:pathLst>
              <a:path w="134" h="160" extrusionOk="0">
                <a:moveTo>
                  <a:pt x="90" y="154"/>
                </a:moveTo>
                <a:cubicBezTo>
                  <a:pt x="90" y="157"/>
                  <a:pt x="87" y="160"/>
                  <a:pt x="84" y="160"/>
                </a:cubicBezTo>
                <a:cubicBezTo>
                  <a:pt x="51" y="160"/>
                  <a:pt x="51" y="160"/>
                  <a:pt x="51" y="160"/>
                </a:cubicBezTo>
                <a:cubicBezTo>
                  <a:pt x="48" y="160"/>
                  <a:pt x="45" y="157"/>
                  <a:pt x="45" y="154"/>
                </a:cubicBezTo>
                <a:cubicBezTo>
                  <a:pt x="45" y="154"/>
                  <a:pt x="45" y="154"/>
                  <a:pt x="45" y="154"/>
                </a:cubicBezTo>
                <a:cubicBezTo>
                  <a:pt x="45" y="151"/>
                  <a:pt x="48" y="149"/>
                  <a:pt x="51" y="149"/>
                </a:cubicBezTo>
                <a:cubicBezTo>
                  <a:pt x="84" y="149"/>
                  <a:pt x="84" y="149"/>
                  <a:pt x="84" y="149"/>
                </a:cubicBezTo>
                <a:cubicBezTo>
                  <a:pt x="87" y="149"/>
                  <a:pt x="90" y="151"/>
                  <a:pt x="90" y="154"/>
                </a:cubicBezTo>
                <a:close/>
                <a:moveTo>
                  <a:pt x="90" y="140"/>
                </a:moveTo>
                <a:cubicBezTo>
                  <a:pt x="90" y="136"/>
                  <a:pt x="87" y="134"/>
                  <a:pt x="84" y="134"/>
                </a:cubicBezTo>
                <a:cubicBezTo>
                  <a:pt x="51" y="134"/>
                  <a:pt x="51" y="134"/>
                  <a:pt x="51" y="134"/>
                </a:cubicBezTo>
                <a:cubicBezTo>
                  <a:pt x="48" y="134"/>
                  <a:pt x="45" y="136"/>
                  <a:pt x="45" y="140"/>
                </a:cubicBezTo>
                <a:cubicBezTo>
                  <a:pt x="45" y="140"/>
                  <a:pt x="45" y="140"/>
                  <a:pt x="45" y="140"/>
                </a:cubicBezTo>
                <a:cubicBezTo>
                  <a:pt x="45" y="143"/>
                  <a:pt x="48" y="145"/>
                  <a:pt x="51" y="145"/>
                </a:cubicBezTo>
                <a:cubicBezTo>
                  <a:pt x="84" y="145"/>
                  <a:pt x="84" y="145"/>
                  <a:pt x="84" y="145"/>
                </a:cubicBezTo>
                <a:cubicBezTo>
                  <a:pt x="87" y="145"/>
                  <a:pt x="90" y="143"/>
                  <a:pt x="90" y="140"/>
                </a:cubicBezTo>
                <a:close/>
                <a:moveTo>
                  <a:pt x="73" y="79"/>
                </a:moveTo>
                <a:cubicBezTo>
                  <a:pt x="66" y="79"/>
                  <a:pt x="66" y="79"/>
                  <a:pt x="66" y="79"/>
                </a:cubicBezTo>
                <a:cubicBezTo>
                  <a:pt x="62" y="79"/>
                  <a:pt x="62" y="79"/>
                  <a:pt x="62" y="79"/>
                </a:cubicBezTo>
                <a:cubicBezTo>
                  <a:pt x="62" y="131"/>
                  <a:pt x="62" y="131"/>
                  <a:pt x="62" y="131"/>
                </a:cubicBezTo>
                <a:cubicBezTo>
                  <a:pt x="64" y="131"/>
                  <a:pt x="66" y="131"/>
                  <a:pt x="67" y="131"/>
                </a:cubicBezTo>
                <a:cubicBezTo>
                  <a:pt x="67" y="131"/>
                  <a:pt x="67" y="131"/>
                  <a:pt x="67" y="131"/>
                </a:cubicBezTo>
                <a:cubicBezTo>
                  <a:pt x="67" y="131"/>
                  <a:pt x="68" y="131"/>
                  <a:pt x="68" y="131"/>
                </a:cubicBezTo>
                <a:cubicBezTo>
                  <a:pt x="68" y="131"/>
                  <a:pt x="68" y="131"/>
                  <a:pt x="68" y="131"/>
                </a:cubicBezTo>
                <a:cubicBezTo>
                  <a:pt x="68" y="131"/>
                  <a:pt x="68" y="131"/>
                  <a:pt x="68" y="131"/>
                </a:cubicBezTo>
                <a:cubicBezTo>
                  <a:pt x="70" y="131"/>
                  <a:pt x="71" y="131"/>
                  <a:pt x="73" y="131"/>
                </a:cubicBezTo>
                <a:lnTo>
                  <a:pt x="73" y="79"/>
                </a:lnTo>
                <a:close/>
                <a:moveTo>
                  <a:pt x="49" y="57"/>
                </a:moveTo>
                <a:cubicBezTo>
                  <a:pt x="45" y="57"/>
                  <a:pt x="41" y="61"/>
                  <a:pt x="41" y="65"/>
                </a:cubicBezTo>
                <a:cubicBezTo>
                  <a:pt x="41" y="70"/>
                  <a:pt x="45" y="73"/>
                  <a:pt x="49" y="73"/>
                </a:cubicBezTo>
                <a:cubicBezTo>
                  <a:pt x="57" y="73"/>
                  <a:pt x="57" y="73"/>
                  <a:pt x="57" y="73"/>
                </a:cubicBezTo>
                <a:cubicBezTo>
                  <a:pt x="57" y="65"/>
                  <a:pt x="57" y="65"/>
                  <a:pt x="57" y="65"/>
                </a:cubicBezTo>
                <a:cubicBezTo>
                  <a:pt x="57" y="61"/>
                  <a:pt x="53" y="57"/>
                  <a:pt x="49" y="57"/>
                </a:cubicBezTo>
                <a:close/>
                <a:moveTo>
                  <a:pt x="94" y="65"/>
                </a:moveTo>
                <a:cubicBezTo>
                  <a:pt x="94" y="61"/>
                  <a:pt x="91" y="57"/>
                  <a:pt x="86" y="57"/>
                </a:cubicBezTo>
                <a:cubicBezTo>
                  <a:pt x="82" y="57"/>
                  <a:pt x="78" y="61"/>
                  <a:pt x="78" y="65"/>
                </a:cubicBezTo>
                <a:cubicBezTo>
                  <a:pt x="78" y="73"/>
                  <a:pt x="78" y="73"/>
                  <a:pt x="78" y="73"/>
                </a:cubicBezTo>
                <a:cubicBezTo>
                  <a:pt x="86" y="73"/>
                  <a:pt x="86" y="73"/>
                  <a:pt x="86" y="73"/>
                </a:cubicBezTo>
                <a:cubicBezTo>
                  <a:pt x="91" y="73"/>
                  <a:pt x="94" y="70"/>
                  <a:pt x="94" y="65"/>
                </a:cubicBezTo>
                <a:close/>
                <a:moveTo>
                  <a:pt x="112" y="51"/>
                </a:moveTo>
                <a:cubicBezTo>
                  <a:pt x="108" y="37"/>
                  <a:pt x="91" y="21"/>
                  <a:pt x="68" y="21"/>
                </a:cubicBezTo>
                <a:cubicBezTo>
                  <a:pt x="44" y="21"/>
                  <a:pt x="27" y="37"/>
                  <a:pt x="23" y="51"/>
                </a:cubicBezTo>
                <a:cubicBezTo>
                  <a:pt x="21" y="62"/>
                  <a:pt x="23" y="72"/>
                  <a:pt x="28" y="82"/>
                </a:cubicBezTo>
                <a:cubicBezTo>
                  <a:pt x="33" y="91"/>
                  <a:pt x="38" y="98"/>
                  <a:pt x="42" y="108"/>
                </a:cubicBezTo>
                <a:cubicBezTo>
                  <a:pt x="44" y="113"/>
                  <a:pt x="45" y="120"/>
                  <a:pt x="46" y="125"/>
                </a:cubicBezTo>
                <a:cubicBezTo>
                  <a:pt x="47" y="129"/>
                  <a:pt x="49" y="131"/>
                  <a:pt x="54" y="131"/>
                </a:cubicBezTo>
                <a:cubicBezTo>
                  <a:pt x="55" y="131"/>
                  <a:pt x="56" y="131"/>
                  <a:pt x="57" y="131"/>
                </a:cubicBezTo>
                <a:cubicBezTo>
                  <a:pt x="57" y="79"/>
                  <a:pt x="57" y="79"/>
                  <a:pt x="57" y="79"/>
                </a:cubicBezTo>
                <a:cubicBezTo>
                  <a:pt x="49" y="79"/>
                  <a:pt x="49" y="79"/>
                  <a:pt x="49" y="79"/>
                </a:cubicBezTo>
                <a:cubicBezTo>
                  <a:pt x="46" y="79"/>
                  <a:pt x="42" y="77"/>
                  <a:pt x="40" y="75"/>
                </a:cubicBezTo>
                <a:cubicBezTo>
                  <a:pt x="37" y="72"/>
                  <a:pt x="36" y="69"/>
                  <a:pt x="36" y="65"/>
                </a:cubicBezTo>
                <a:cubicBezTo>
                  <a:pt x="36" y="62"/>
                  <a:pt x="37" y="59"/>
                  <a:pt x="40" y="56"/>
                </a:cubicBezTo>
                <a:cubicBezTo>
                  <a:pt x="42" y="54"/>
                  <a:pt x="46" y="52"/>
                  <a:pt x="49" y="52"/>
                </a:cubicBezTo>
                <a:cubicBezTo>
                  <a:pt x="56" y="52"/>
                  <a:pt x="62" y="58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73"/>
                  <a:pt x="62" y="73"/>
                  <a:pt x="62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73" y="73"/>
                  <a:pt x="73" y="73"/>
                  <a:pt x="73" y="73"/>
                </a:cubicBezTo>
                <a:cubicBezTo>
                  <a:pt x="73" y="65"/>
                  <a:pt x="73" y="65"/>
                  <a:pt x="73" y="65"/>
                </a:cubicBezTo>
                <a:cubicBezTo>
                  <a:pt x="73" y="65"/>
                  <a:pt x="73" y="65"/>
                  <a:pt x="73" y="65"/>
                </a:cubicBezTo>
                <a:cubicBezTo>
                  <a:pt x="73" y="62"/>
                  <a:pt x="74" y="59"/>
                  <a:pt x="77" y="56"/>
                </a:cubicBezTo>
                <a:cubicBezTo>
                  <a:pt x="79" y="54"/>
                  <a:pt x="83" y="52"/>
                  <a:pt x="86" y="52"/>
                </a:cubicBezTo>
                <a:cubicBezTo>
                  <a:pt x="90" y="52"/>
                  <a:pt x="93" y="54"/>
                  <a:pt x="95" y="56"/>
                </a:cubicBezTo>
                <a:cubicBezTo>
                  <a:pt x="98" y="59"/>
                  <a:pt x="99" y="62"/>
                  <a:pt x="99" y="65"/>
                </a:cubicBezTo>
                <a:cubicBezTo>
                  <a:pt x="99" y="69"/>
                  <a:pt x="98" y="72"/>
                  <a:pt x="95" y="75"/>
                </a:cubicBezTo>
                <a:cubicBezTo>
                  <a:pt x="93" y="77"/>
                  <a:pt x="90" y="79"/>
                  <a:pt x="86" y="79"/>
                </a:cubicBezTo>
                <a:cubicBezTo>
                  <a:pt x="78" y="79"/>
                  <a:pt x="78" y="79"/>
                  <a:pt x="78" y="79"/>
                </a:cubicBezTo>
                <a:cubicBezTo>
                  <a:pt x="78" y="131"/>
                  <a:pt x="78" y="131"/>
                  <a:pt x="78" y="131"/>
                </a:cubicBezTo>
                <a:cubicBezTo>
                  <a:pt x="79" y="131"/>
                  <a:pt x="80" y="131"/>
                  <a:pt x="81" y="131"/>
                </a:cubicBezTo>
                <a:cubicBezTo>
                  <a:pt x="86" y="131"/>
                  <a:pt x="88" y="129"/>
                  <a:pt x="89" y="125"/>
                </a:cubicBezTo>
                <a:cubicBezTo>
                  <a:pt x="90" y="120"/>
                  <a:pt x="91" y="113"/>
                  <a:pt x="93" y="108"/>
                </a:cubicBezTo>
                <a:cubicBezTo>
                  <a:pt x="97" y="98"/>
                  <a:pt x="102" y="91"/>
                  <a:pt x="107" y="82"/>
                </a:cubicBezTo>
                <a:cubicBezTo>
                  <a:pt x="112" y="72"/>
                  <a:pt x="114" y="62"/>
                  <a:pt x="112" y="51"/>
                </a:cubicBezTo>
                <a:close/>
                <a:moveTo>
                  <a:pt x="72" y="5"/>
                </a:moveTo>
                <a:cubicBezTo>
                  <a:pt x="72" y="2"/>
                  <a:pt x="70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5" y="0"/>
                  <a:pt x="63" y="2"/>
                  <a:pt x="63" y="5"/>
                </a:cubicBezTo>
                <a:cubicBezTo>
                  <a:pt x="63" y="14"/>
                  <a:pt x="63" y="14"/>
                  <a:pt x="63" y="14"/>
                </a:cubicBezTo>
                <a:cubicBezTo>
                  <a:pt x="63" y="17"/>
                  <a:pt x="65" y="19"/>
                  <a:pt x="68" y="19"/>
                </a:cubicBezTo>
                <a:cubicBezTo>
                  <a:pt x="68" y="19"/>
                  <a:pt x="68" y="19"/>
                  <a:pt x="68" y="19"/>
                </a:cubicBezTo>
                <a:cubicBezTo>
                  <a:pt x="70" y="19"/>
                  <a:pt x="72" y="17"/>
                  <a:pt x="72" y="14"/>
                </a:cubicBezTo>
                <a:lnTo>
                  <a:pt x="72" y="5"/>
                </a:lnTo>
                <a:close/>
                <a:moveTo>
                  <a:pt x="99" y="13"/>
                </a:moveTo>
                <a:cubicBezTo>
                  <a:pt x="101" y="11"/>
                  <a:pt x="100" y="8"/>
                  <a:pt x="97" y="6"/>
                </a:cubicBezTo>
                <a:cubicBezTo>
                  <a:pt x="97" y="6"/>
                  <a:pt x="97" y="6"/>
                  <a:pt x="97" y="6"/>
                </a:cubicBezTo>
                <a:cubicBezTo>
                  <a:pt x="95" y="5"/>
                  <a:pt x="92" y="6"/>
                  <a:pt x="91" y="8"/>
                </a:cubicBezTo>
                <a:cubicBezTo>
                  <a:pt x="87" y="16"/>
                  <a:pt x="87" y="16"/>
                  <a:pt x="87" y="16"/>
                </a:cubicBezTo>
                <a:cubicBezTo>
                  <a:pt x="85" y="18"/>
                  <a:pt x="86" y="21"/>
                  <a:pt x="89" y="23"/>
                </a:cubicBezTo>
                <a:cubicBezTo>
                  <a:pt x="89" y="23"/>
                  <a:pt x="89" y="23"/>
                  <a:pt x="89" y="23"/>
                </a:cubicBezTo>
                <a:cubicBezTo>
                  <a:pt x="91" y="24"/>
                  <a:pt x="94" y="23"/>
                  <a:pt x="95" y="21"/>
                </a:cubicBezTo>
                <a:lnTo>
                  <a:pt x="99" y="13"/>
                </a:lnTo>
                <a:close/>
                <a:moveTo>
                  <a:pt x="119" y="29"/>
                </a:moveTo>
                <a:cubicBezTo>
                  <a:pt x="121" y="27"/>
                  <a:pt x="121" y="24"/>
                  <a:pt x="120" y="22"/>
                </a:cubicBezTo>
                <a:cubicBezTo>
                  <a:pt x="120" y="22"/>
                  <a:pt x="120" y="22"/>
                  <a:pt x="120" y="22"/>
                </a:cubicBezTo>
                <a:cubicBezTo>
                  <a:pt x="118" y="20"/>
                  <a:pt x="115" y="20"/>
                  <a:pt x="113" y="21"/>
                </a:cubicBezTo>
                <a:cubicBezTo>
                  <a:pt x="106" y="27"/>
                  <a:pt x="106" y="27"/>
                  <a:pt x="106" y="27"/>
                </a:cubicBezTo>
                <a:cubicBezTo>
                  <a:pt x="104" y="29"/>
                  <a:pt x="104" y="32"/>
                  <a:pt x="106" y="34"/>
                </a:cubicBezTo>
                <a:cubicBezTo>
                  <a:pt x="106" y="34"/>
                  <a:pt x="106" y="34"/>
                  <a:pt x="106" y="34"/>
                </a:cubicBezTo>
                <a:cubicBezTo>
                  <a:pt x="107" y="36"/>
                  <a:pt x="111" y="36"/>
                  <a:pt x="113" y="34"/>
                </a:cubicBezTo>
                <a:lnTo>
                  <a:pt x="119" y="29"/>
                </a:lnTo>
                <a:close/>
                <a:moveTo>
                  <a:pt x="130" y="52"/>
                </a:moveTo>
                <a:cubicBezTo>
                  <a:pt x="132" y="52"/>
                  <a:pt x="134" y="49"/>
                  <a:pt x="134" y="47"/>
                </a:cubicBezTo>
                <a:cubicBezTo>
                  <a:pt x="134" y="47"/>
                  <a:pt x="134" y="47"/>
                  <a:pt x="134" y="47"/>
                </a:cubicBezTo>
                <a:cubicBezTo>
                  <a:pt x="133" y="44"/>
                  <a:pt x="131" y="42"/>
                  <a:pt x="128" y="43"/>
                </a:cubicBezTo>
                <a:cubicBezTo>
                  <a:pt x="119" y="44"/>
                  <a:pt x="119" y="44"/>
                  <a:pt x="119" y="44"/>
                </a:cubicBezTo>
                <a:cubicBezTo>
                  <a:pt x="117" y="45"/>
                  <a:pt x="115" y="47"/>
                  <a:pt x="115" y="50"/>
                </a:cubicBezTo>
                <a:cubicBezTo>
                  <a:pt x="115" y="50"/>
                  <a:pt x="115" y="50"/>
                  <a:pt x="115" y="50"/>
                </a:cubicBezTo>
                <a:cubicBezTo>
                  <a:pt x="116" y="53"/>
                  <a:pt x="118" y="54"/>
                  <a:pt x="121" y="54"/>
                </a:cubicBezTo>
                <a:lnTo>
                  <a:pt x="130" y="52"/>
                </a:lnTo>
                <a:close/>
                <a:moveTo>
                  <a:pt x="128" y="78"/>
                </a:moveTo>
                <a:cubicBezTo>
                  <a:pt x="130" y="79"/>
                  <a:pt x="133" y="77"/>
                  <a:pt x="133" y="75"/>
                </a:cubicBezTo>
                <a:cubicBezTo>
                  <a:pt x="133" y="75"/>
                  <a:pt x="133" y="75"/>
                  <a:pt x="133" y="75"/>
                </a:cubicBezTo>
                <a:cubicBezTo>
                  <a:pt x="134" y="72"/>
                  <a:pt x="132" y="69"/>
                  <a:pt x="129" y="69"/>
                </a:cubicBezTo>
                <a:cubicBezTo>
                  <a:pt x="121" y="67"/>
                  <a:pt x="121" y="67"/>
                  <a:pt x="121" y="67"/>
                </a:cubicBezTo>
                <a:cubicBezTo>
                  <a:pt x="118" y="67"/>
                  <a:pt x="115" y="68"/>
                  <a:pt x="115" y="71"/>
                </a:cubicBezTo>
                <a:cubicBezTo>
                  <a:pt x="115" y="71"/>
                  <a:pt x="115" y="71"/>
                  <a:pt x="115" y="71"/>
                </a:cubicBezTo>
                <a:cubicBezTo>
                  <a:pt x="114" y="73"/>
                  <a:pt x="116" y="76"/>
                  <a:pt x="119" y="77"/>
                </a:cubicBezTo>
                <a:lnTo>
                  <a:pt x="128" y="78"/>
                </a:lnTo>
                <a:close/>
                <a:moveTo>
                  <a:pt x="39" y="21"/>
                </a:moveTo>
                <a:cubicBezTo>
                  <a:pt x="41" y="23"/>
                  <a:pt x="44" y="24"/>
                  <a:pt x="46" y="23"/>
                </a:cubicBezTo>
                <a:cubicBezTo>
                  <a:pt x="46" y="23"/>
                  <a:pt x="46" y="23"/>
                  <a:pt x="46" y="23"/>
                </a:cubicBezTo>
                <a:cubicBezTo>
                  <a:pt x="48" y="21"/>
                  <a:pt x="49" y="18"/>
                  <a:pt x="48" y="16"/>
                </a:cubicBezTo>
                <a:cubicBezTo>
                  <a:pt x="44" y="8"/>
                  <a:pt x="44" y="8"/>
                  <a:pt x="44" y="8"/>
                </a:cubicBezTo>
                <a:cubicBezTo>
                  <a:pt x="42" y="6"/>
                  <a:pt x="39" y="5"/>
                  <a:pt x="37" y="6"/>
                </a:cubicBezTo>
                <a:cubicBezTo>
                  <a:pt x="37" y="6"/>
                  <a:pt x="37" y="6"/>
                  <a:pt x="37" y="6"/>
                </a:cubicBezTo>
                <a:cubicBezTo>
                  <a:pt x="35" y="8"/>
                  <a:pt x="34" y="11"/>
                  <a:pt x="35" y="13"/>
                </a:cubicBezTo>
                <a:lnTo>
                  <a:pt x="39" y="21"/>
                </a:lnTo>
                <a:close/>
                <a:moveTo>
                  <a:pt x="22" y="34"/>
                </a:moveTo>
                <a:cubicBezTo>
                  <a:pt x="24" y="36"/>
                  <a:pt x="27" y="36"/>
                  <a:pt x="29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31" y="32"/>
                  <a:pt x="30" y="29"/>
                  <a:pt x="28" y="27"/>
                </a:cubicBezTo>
                <a:cubicBezTo>
                  <a:pt x="22" y="21"/>
                  <a:pt x="22" y="21"/>
                  <a:pt x="22" y="21"/>
                </a:cubicBezTo>
                <a:cubicBezTo>
                  <a:pt x="20" y="20"/>
                  <a:pt x="17" y="20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3" y="24"/>
                  <a:pt x="13" y="27"/>
                  <a:pt x="15" y="29"/>
                </a:cubicBezTo>
                <a:lnTo>
                  <a:pt x="22" y="34"/>
                </a:lnTo>
                <a:close/>
                <a:moveTo>
                  <a:pt x="14" y="54"/>
                </a:moveTo>
                <a:cubicBezTo>
                  <a:pt x="16" y="54"/>
                  <a:pt x="19" y="53"/>
                  <a:pt x="19" y="50"/>
                </a:cubicBezTo>
                <a:cubicBezTo>
                  <a:pt x="19" y="50"/>
                  <a:pt x="19" y="50"/>
                  <a:pt x="19" y="50"/>
                </a:cubicBezTo>
                <a:cubicBezTo>
                  <a:pt x="20" y="47"/>
                  <a:pt x="18" y="45"/>
                  <a:pt x="15" y="44"/>
                </a:cubicBezTo>
                <a:cubicBezTo>
                  <a:pt x="7" y="43"/>
                  <a:pt x="7" y="43"/>
                  <a:pt x="7" y="43"/>
                </a:cubicBezTo>
                <a:cubicBezTo>
                  <a:pt x="4" y="42"/>
                  <a:pt x="1" y="44"/>
                  <a:pt x="1" y="47"/>
                </a:cubicBezTo>
                <a:cubicBezTo>
                  <a:pt x="1" y="47"/>
                  <a:pt x="1" y="47"/>
                  <a:pt x="1" y="47"/>
                </a:cubicBezTo>
                <a:cubicBezTo>
                  <a:pt x="0" y="49"/>
                  <a:pt x="2" y="52"/>
                  <a:pt x="5" y="52"/>
                </a:cubicBezTo>
                <a:lnTo>
                  <a:pt x="14" y="54"/>
                </a:lnTo>
                <a:close/>
                <a:moveTo>
                  <a:pt x="16" y="77"/>
                </a:moveTo>
                <a:cubicBezTo>
                  <a:pt x="18" y="76"/>
                  <a:pt x="20" y="73"/>
                  <a:pt x="20" y="71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68"/>
                  <a:pt x="16" y="67"/>
                  <a:pt x="14" y="67"/>
                </a:cubicBezTo>
                <a:cubicBezTo>
                  <a:pt x="5" y="69"/>
                  <a:pt x="5" y="69"/>
                  <a:pt x="5" y="69"/>
                </a:cubicBezTo>
                <a:cubicBezTo>
                  <a:pt x="2" y="69"/>
                  <a:pt x="1" y="72"/>
                  <a:pt x="1" y="75"/>
                </a:cubicBezTo>
                <a:cubicBezTo>
                  <a:pt x="1" y="75"/>
                  <a:pt x="1" y="75"/>
                  <a:pt x="1" y="75"/>
                </a:cubicBezTo>
                <a:cubicBezTo>
                  <a:pt x="2" y="77"/>
                  <a:pt x="4" y="79"/>
                  <a:pt x="7" y="78"/>
                </a:cubicBezTo>
                <a:lnTo>
                  <a:pt x="16" y="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53" name="Google Shape;8953;p149"/>
          <p:cNvSpPr/>
          <p:nvPr/>
        </p:nvSpPr>
        <p:spPr>
          <a:xfrm>
            <a:off x="3509962" y="5183187"/>
            <a:ext cx="839787" cy="561975"/>
          </a:xfrm>
          <a:custGeom>
            <a:avLst/>
            <a:gdLst/>
            <a:ahLst/>
            <a:cxnLst/>
            <a:rect l="l" t="t" r="r" b="b"/>
            <a:pathLst>
              <a:path w="187" h="125" extrusionOk="0">
                <a:moveTo>
                  <a:pt x="148" y="12"/>
                </a:moveTo>
                <a:cubicBezTo>
                  <a:pt x="166" y="56"/>
                  <a:pt x="166" y="56"/>
                  <a:pt x="166" y="56"/>
                </a:cubicBezTo>
                <a:cubicBezTo>
                  <a:pt x="144" y="65"/>
                  <a:pt x="144" y="65"/>
                  <a:pt x="144" y="65"/>
                </a:cubicBezTo>
                <a:cubicBezTo>
                  <a:pt x="133" y="55"/>
                  <a:pt x="98" y="25"/>
                  <a:pt x="95" y="25"/>
                </a:cubicBezTo>
                <a:cubicBezTo>
                  <a:pt x="92" y="25"/>
                  <a:pt x="81" y="28"/>
                  <a:pt x="80" y="29"/>
                </a:cubicBezTo>
                <a:cubicBezTo>
                  <a:pt x="80" y="29"/>
                  <a:pt x="73" y="31"/>
                  <a:pt x="68" y="31"/>
                </a:cubicBezTo>
                <a:cubicBezTo>
                  <a:pt x="65" y="31"/>
                  <a:pt x="63" y="30"/>
                  <a:pt x="61" y="29"/>
                </a:cubicBezTo>
                <a:cubicBezTo>
                  <a:pt x="60" y="29"/>
                  <a:pt x="59" y="28"/>
                  <a:pt x="59" y="26"/>
                </a:cubicBezTo>
                <a:cubicBezTo>
                  <a:pt x="59" y="24"/>
                  <a:pt x="62" y="22"/>
                  <a:pt x="63" y="21"/>
                </a:cubicBezTo>
                <a:cubicBezTo>
                  <a:pt x="73" y="16"/>
                  <a:pt x="97" y="7"/>
                  <a:pt x="100" y="7"/>
                </a:cubicBezTo>
                <a:cubicBezTo>
                  <a:pt x="100" y="7"/>
                  <a:pt x="100" y="7"/>
                  <a:pt x="100" y="7"/>
                </a:cubicBezTo>
                <a:cubicBezTo>
                  <a:pt x="106" y="7"/>
                  <a:pt x="144" y="12"/>
                  <a:pt x="148" y="12"/>
                </a:cubicBezTo>
                <a:close/>
                <a:moveTo>
                  <a:pt x="164" y="0"/>
                </a:moveTo>
                <a:cubicBezTo>
                  <a:pt x="163" y="0"/>
                  <a:pt x="162" y="0"/>
                  <a:pt x="162" y="1"/>
                </a:cubicBezTo>
                <a:cubicBezTo>
                  <a:pt x="155" y="3"/>
                  <a:pt x="155" y="3"/>
                  <a:pt x="155" y="3"/>
                </a:cubicBezTo>
                <a:cubicBezTo>
                  <a:pt x="153" y="4"/>
                  <a:pt x="153" y="5"/>
                  <a:pt x="152" y="6"/>
                </a:cubicBezTo>
                <a:cubicBezTo>
                  <a:pt x="151" y="7"/>
                  <a:pt x="151" y="9"/>
                  <a:pt x="152" y="10"/>
                </a:cubicBezTo>
                <a:cubicBezTo>
                  <a:pt x="170" y="55"/>
                  <a:pt x="170" y="55"/>
                  <a:pt x="170" y="55"/>
                </a:cubicBezTo>
                <a:cubicBezTo>
                  <a:pt x="171" y="58"/>
                  <a:pt x="174" y="59"/>
                  <a:pt x="176" y="58"/>
                </a:cubicBezTo>
                <a:cubicBezTo>
                  <a:pt x="183" y="55"/>
                  <a:pt x="183" y="55"/>
                  <a:pt x="183" y="55"/>
                </a:cubicBezTo>
                <a:cubicBezTo>
                  <a:pt x="185" y="55"/>
                  <a:pt x="185" y="54"/>
                  <a:pt x="186" y="52"/>
                </a:cubicBezTo>
                <a:cubicBezTo>
                  <a:pt x="186" y="51"/>
                  <a:pt x="187" y="50"/>
                  <a:pt x="186" y="49"/>
                </a:cubicBezTo>
                <a:cubicBezTo>
                  <a:pt x="168" y="3"/>
                  <a:pt x="168" y="3"/>
                  <a:pt x="168" y="3"/>
                </a:cubicBezTo>
                <a:cubicBezTo>
                  <a:pt x="167" y="1"/>
                  <a:pt x="166" y="0"/>
                  <a:pt x="164" y="0"/>
                </a:cubicBezTo>
                <a:close/>
                <a:moveTo>
                  <a:pt x="0" y="63"/>
                </a:moveTo>
                <a:cubicBezTo>
                  <a:pt x="0" y="64"/>
                  <a:pt x="0" y="65"/>
                  <a:pt x="1" y="66"/>
                </a:cubicBezTo>
                <a:cubicBezTo>
                  <a:pt x="2" y="67"/>
                  <a:pt x="3" y="68"/>
                  <a:pt x="4" y="68"/>
                </a:cubicBezTo>
                <a:cubicBezTo>
                  <a:pt x="12" y="68"/>
                  <a:pt x="12" y="68"/>
                  <a:pt x="12" y="68"/>
                </a:cubicBezTo>
                <a:cubicBezTo>
                  <a:pt x="15" y="69"/>
                  <a:pt x="17" y="66"/>
                  <a:pt x="17" y="64"/>
                </a:cubicBezTo>
                <a:cubicBezTo>
                  <a:pt x="21" y="13"/>
                  <a:pt x="21" y="13"/>
                  <a:pt x="21" y="13"/>
                </a:cubicBezTo>
                <a:cubicBezTo>
                  <a:pt x="21" y="12"/>
                  <a:pt x="21" y="10"/>
                  <a:pt x="20" y="9"/>
                </a:cubicBezTo>
                <a:cubicBezTo>
                  <a:pt x="19" y="8"/>
                  <a:pt x="18" y="8"/>
                  <a:pt x="17" y="8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6" y="7"/>
                  <a:pt x="4" y="9"/>
                  <a:pt x="4" y="12"/>
                </a:cubicBezTo>
                <a:lnTo>
                  <a:pt x="0" y="63"/>
                </a:lnTo>
                <a:close/>
                <a:moveTo>
                  <a:pt x="77" y="108"/>
                </a:moveTo>
                <a:cubicBezTo>
                  <a:pt x="76" y="106"/>
                  <a:pt x="75" y="105"/>
                  <a:pt x="74" y="103"/>
                </a:cubicBezTo>
                <a:cubicBezTo>
                  <a:pt x="70" y="101"/>
                  <a:pt x="67" y="101"/>
                  <a:pt x="64" y="105"/>
                </a:cubicBezTo>
                <a:cubicBezTo>
                  <a:pt x="61" y="109"/>
                  <a:pt x="61" y="109"/>
                  <a:pt x="61" y="109"/>
                </a:cubicBezTo>
                <a:cubicBezTo>
                  <a:pt x="60" y="110"/>
                  <a:pt x="60" y="110"/>
                  <a:pt x="60" y="110"/>
                </a:cubicBezTo>
                <a:cubicBezTo>
                  <a:pt x="57" y="113"/>
                  <a:pt x="57" y="113"/>
                  <a:pt x="57" y="113"/>
                </a:cubicBezTo>
                <a:cubicBezTo>
                  <a:pt x="53" y="118"/>
                  <a:pt x="57" y="122"/>
                  <a:pt x="58" y="123"/>
                </a:cubicBezTo>
                <a:cubicBezTo>
                  <a:pt x="60" y="124"/>
                  <a:pt x="61" y="125"/>
                  <a:pt x="63" y="125"/>
                </a:cubicBezTo>
                <a:cubicBezTo>
                  <a:pt x="64" y="125"/>
                  <a:pt x="66" y="124"/>
                  <a:pt x="68" y="122"/>
                </a:cubicBezTo>
                <a:cubicBezTo>
                  <a:pt x="73" y="116"/>
                  <a:pt x="73" y="116"/>
                  <a:pt x="73" y="116"/>
                </a:cubicBezTo>
                <a:cubicBezTo>
                  <a:pt x="73" y="116"/>
                  <a:pt x="73" y="116"/>
                  <a:pt x="73" y="116"/>
                </a:cubicBezTo>
                <a:cubicBezTo>
                  <a:pt x="75" y="113"/>
                  <a:pt x="75" y="113"/>
                  <a:pt x="75" y="113"/>
                </a:cubicBezTo>
                <a:cubicBezTo>
                  <a:pt x="76" y="112"/>
                  <a:pt x="77" y="110"/>
                  <a:pt x="77" y="108"/>
                </a:cubicBezTo>
                <a:close/>
                <a:moveTo>
                  <a:pt x="40" y="105"/>
                </a:moveTo>
                <a:cubicBezTo>
                  <a:pt x="38" y="108"/>
                  <a:pt x="38" y="111"/>
                  <a:pt x="42" y="114"/>
                </a:cubicBezTo>
                <a:cubicBezTo>
                  <a:pt x="46" y="117"/>
                  <a:pt x="49" y="116"/>
                  <a:pt x="52" y="113"/>
                </a:cubicBezTo>
                <a:cubicBezTo>
                  <a:pt x="61" y="102"/>
                  <a:pt x="61" y="102"/>
                  <a:pt x="61" y="102"/>
                </a:cubicBezTo>
                <a:cubicBezTo>
                  <a:pt x="65" y="97"/>
                  <a:pt x="61" y="93"/>
                  <a:pt x="59" y="92"/>
                </a:cubicBezTo>
                <a:cubicBezTo>
                  <a:pt x="56" y="90"/>
                  <a:pt x="53" y="90"/>
                  <a:pt x="50" y="93"/>
                </a:cubicBezTo>
                <a:cubicBezTo>
                  <a:pt x="45" y="99"/>
                  <a:pt x="45" y="99"/>
                  <a:pt x="45" y="99"/>
                </a:cubicBezTo>
                <a:cubicBezTo>
                  <a:pt x="45" y="99"/>
                  <a:pt x="45" y="99"/>
                  <a:pt x="45" y="99"/>
                </a:cubicBezTo>
                <a:cubicBezTo>
                  <a:pt x="45" y="100"/>
                  <a:pt x="45" y="100"/>
                  <a:pt x="45" y="100"/>
                </a:cubicBezTo>
                <a:lnTo>
                  <a:pt x="40" y="105"/>
                </a:lnTo>
                <a:close/>
                <a:moveTo>
                  <a:pt x="27" y="92"/>
                </a:moveTo>
                <a:cubicBezTo>
                  <a:pt x="26" y="94"/>
                  <a:pt x="25" y="96"/>
                  <a:pt x="26" y="98"/>
                </a:cubicBezTo>
                <a:cubicBezTo>
                  <a:pt x="26" y="99"/>
                  <a:pt x="27" y="101"/>
                  <a:pt x="29" y="102"/>
                </a:cubicBezTo>
                <a:cubicBezTo>
                  <a:pt x="32" y="105"/>
                  <a:pt x="35" y="104"/>
                  <a:pt x="38" y="101"/>
                </a:cubicBezTo>
                <a:cubicBezTo>
                  <a:pt x="48" y="89"/>
                  <a:pt x="48" y="89"/>
                  <a:pt x="48" y="89"/>
                </a:cubicBezTo>
                <a:cubicBezTo>
                  <a:pt x="49" y="88"/>
                  <a:pt x="50" y="86"/>
                  <a:pt x="49" y="84"/>
                </a:cubicBezTo>
                <a:cubicBezTo>
                  <a:pt x="49" y="82"/>
                  <a:pt x="48" y="81"/>
                  <a:pt x="47" y="79"/>
                </a:cubicBezTo>
                <a:cubicBezTo>
                  <a:pt x="43" y="77"/>
                  <a:pt x="40" y="77"/>
                  <a:pt x="37" y="81"/>
                </a:cubicBezTo>
                <a:cubicBezTo>
                  <a:pt x="32" y="86"/>
                  <a:pt x="32" y="86"/>
                  <a:pt x="32" y="86"/>
                </a:cubicBezTo>
                <a:cubicBezTo>
                  <a:pt x="32" y="86"/>
                  <a:pt x="32" y="86"/>
                  <a:pt x="32" y="86"/>
                </a:cubicBezTo>
                <a:cubicBezTo>
                  <a:pt x="32" y="87"/>
                  <a:pt x="32" y="87"/>
                  <a:pt x="32" y="87"/>
                </a:cubicBezTo>
                <a:lnTo>
                  <a:pt x="27" y="92"/>
                </a:lnTo>
                <a:close/>
                <a:moveTo>
                  <a:pt x="25" y="88"/>
                </a:moveTo>
                <a:cubicBezTo>
                  <a:pt x="35" y="77"/>
                  <a:pt x="35" y="77"/>
                  <a:pt x="35" y="77"/>
                </a:cubicBezTo>
                <a:cubicBezTo>
                  <a:pt x="39" y="71"/>
                  <a:pt x="35" y="68"/>
                  <a:pt x="34" y="66"/>
                </a:cubicBezTo>
                <a:cubicBezTo>
                  <a:pt x="30" y="64"/>
                  <a:pt x="27" y="64"/>
                  <a:pt x="24" y="68"/>
                </a:cubicBezTo>
                <a:cubicBezTo>
                  <a:pt x="21" y="72"/>
                  <a:pt x="21" y="72"/>
                  <a:pt x="21" y="72"/>
                </a:cubicBezTo>
                <a:cubicBezTo>
                  <a:pt x="21" y="72"/>
                  <a:pt x="21" y="72"/>
                  <a:pt x="21" y="72"/>
                </a:cubicBezTo>
                <a:cubicBezTo>
                  <a:pt x="21" y="73"/>
                  <a:pt x="21" y="73"/>
                  <a:pt x="21" y="73"/>
                </a:cubicBezTo>
                <a:cubicBezTo>
                  <a:pt x="16" y="78"/>
                  <a:pt x="16" y="78"/>
                  <a:pt x="16" y="78"/>
                </a:cubicBezTo>
                <a:cubicBezTo>
                  <a:pt x="15" y="79"/>
                  <a:pt x="14" y="81"/>
                  <a:pt x="14" y="83"/>
                </a:cubicBezTo>
                <a:cubicBezTo>
                  <a:pt x="14" y="85"/>
                  <a:pt x="15" y="86"/>
                  <a:pt x="16" y="87"/>
                </a:cubicBezTo>
                <a:cubicBezTo>
                  <a:pt x="18" y="88"/>
                  <a:pt x="20" y="90"/>
                  <a:pt x="22" y="90"/>
                </a:cubicBezTo>
                <a:cubicBezTo>
                  <a:pt x="23" y="90"/>
                  <a:pt x="24" y="89"/>
                  <a:pt x="25" y="88"/>
                </a:cubicBezTo>
                <a:close/>
                <a:moveTo>
                  <a:pt x="141" y="78"/>
                </a:moveTo>
                <a:cubicBezTo>
                  <a:pt x="143" y="75"/>
                  <a:pt x="145" y="72"/>
                  <a:pt x="140" y="68"/>
                </a:cubicBezTo>
                <a:cubicBezTo>
                  <a:pt x="137" y="65"/>
                  <a:pt x="137" y="65"/>
                  <a:pt x="137" y="65"/>
                </a:cubicBezTo>
                <a:cubicBezTo>
                  <a:pt x="119" y="50"/>
                  <a:pt x="99" y="32"/>
                  <a:pt x="94" y="29"/>
                </a:cubicBezTo>
                <a:cubicBezTo>
                  <a:pt x="92" y="30"/>
                  <a:pt x="86" y="31"/>
                  <a:pt x="81" y="33"/>
                </a:cubicBezTo>
                <a:cubicBezTo>
                  <a:pt x="81" y="33"/>
                  <a:pt x="81" y="33"/>
                  <a:pt x="81" y="33"/>
                </a:cubicBezTo>
                <a:cubicBezTo>
                  <a:pt x="81" y="33"/>
                  <a:pt x="74" y="35"/>
                  <a:pt x="68" y="35"/>
                </a:cubicBezTo>
                <a:cubicBezTo>
                  <a:pt x="64" y="35"/>
                  <a:pt x="61" y="35"/>
                  <a:pt x="59" y="33"/>
                </a:cubicBezTo>
                <a:cubicBezTo>
                  <a:pt x="55" y="31"/>
                  <a:pt x="55" y="28"/>
                  <a:pt x="55" y="26"/>
                </a:cubicBezTo>
                <a:cubicBezTo>
                  <a:pt x="55" y="22"/>
                  <a:pt x="58" y="19"/>
                  <a:pt x="61" y="17"/>
                </a:cubicBezTo>
                <a:cubicBezTo>
                  <a:pt x="25" y="13"/>
                  <a:pt x="25" y="13"/>
                  <a:pt x="25" y="13"/>
                </a:cubicBezTo>
                <a:cubicBezTo>
                  <a:pt x="22" y="64"/>
                  <a:pt x="22" y="64"/>
                  <a:pt x="22" y="64"/>
                </a:cubicBezTo>
                <a:cubicBezTo>
                  <a:pt x="25" y="61"/>
                  <a:pt x="28" y="60"/>
                  <a:pt x="30" y="60"/>
                </a:cubicBezTo>
                <a:cubicBezTo>
                  <a:pt x="32" y="60"/>
                  <a:pt x="34" y="61"/>
                  <a:pt x="37" y="63"/>
                </a:cubicBezTo>
                <a:cubicBezTo>
                  <a:pt x="40" y="66"/>
                  <a:pt x="42" y="70"/>
                  <a:pt x="41" y="73"/>
                </a:cubicBezTo>
                <a:cubicBezTo>
                  <a:pt x="44" y="73"/>
                  <a:pt x="47" y="74"/>
                  <a:pt x="49" y="76"/>
                </a:cubicBezTo>
                <a:cubicBezTo>
                  <a:pt x="53" y="79"/>
                  <a:pt x="54" y="82"/>
                  <a:pt x="54" y="86"/>
                </a:cubicBezTo>
                <a:cubicBezTo>
                  <a:pt x="57" y="86"/>
                  <a:pt x="60" y="87"/>
                  <a:pt x="62" y="89"/>
                </a:cubicBezTo>
                <a:cubicBezTo>
                  <a:pt x="65" y="91"/>
                  <a:pt x="67" y="94"/>
                  <a:pt x="67" y="98"/>
                </a:cubicBezTo>
                <a:cubicBezTo>
                  <a:pt x="70" y="97"/>
                  <a:pt x="73" y="98"/>
                  <a:pt x="76" y="100"/>
                </a:cubicBezTo>
                <a:cubicBezTo>
                  <a:pt x="80" y="103"/>
                  <a:pt x="82" y="108"/>
                  <a:pt x="80" y="112"/>
                </a:cubicBezTo>
                <a:cubicBezTo>
                  <a:pt x="83" y="115"/>
                  <a:pt x="83" y="115"/>
                  <a:pt x="83" y="115"/>
                </a:cubicBezTo>
                <a:cubicBezTo>
                  <a:pt x="84" y="115"/>
                  <a:pt x="84" y="115"/>
                  <a:pt x="84" y="115"/>
                </a:cubicBezTo>
                <a:cubicBezTo>
                  <a:pt x="84" y="116"/>
                  <a:pt x="84" y="116"/>
                  <a:pt x="84" y="116"/>
                </a:cubicBezTo>
                <a:cubicBezTo>
                  <a:pt x="85" y="116"/>
                  <a:pt x="87" y="117"/>
                  <a:pt x="88" y="117"/>
                </a:cubicBezTo>
                <a:cubicBezTo>
                  <a:pt x="90" y="117"/>
                  <a:pt x="92" y="115"/>
                  <a:pt x="93" y="114"/>
                </a:cubicBezTo>
                <a:cubicBezTo>
                  <a:pt x="95" y="112"/>
                  <a:pt x="96" y="110"/>
                  <a:pt x="94" y="107"/>
                </a:cubicBezTo>
                <a:cubicBezTo>
                  <a:pt x="93" y="107"/>
                  <a:pt x="93" y="107"/>
                  <a:pt x="93" y="107"/>
                </a:cubicBezTo>
                <a:cubicBezTo>
                  <a:pt x="78" y="93"/>
                  <a:pt x="78" y="93"/>
                  <a:pt x="78" y="93"/>
                </a:cubicBezTo>
                <a:cubicBezTo>
                  <a:pt x="77" y="93"/>
                  <a:pt x="77" y="92"/>
                  <a:pt x="77" y="91"/>
                </a:cubicBezTo>
                <a:cubicBezTo>
                  <a:pt x="77" y="91"/>
                  <a:pt x="77" y="90"/>
                  <a:pt x="77" y="90"/>
                </a:cubicBezTo>
                <a:cubicBezTo>
                  <a:pt x="78" y="89"/>
                  <a:pt x="80" y="88"/>
                  <a:pt x="81" y="89"/>
                </a:cubicBezTo>
                <a:cubicBezTo>
                  <a:pt x="101" y="107"/>
                  <a:pt x="101" y="107"/>
                  <a:pt x="101" y="107"/>
                </a:cubicBezTo>
                <a:cubicBezTo>
                  <a:pt x="102" y="107"/>
                  <a:pt x="104" y="108"/>
                  <a:pt x="105" y="108"/>
                </a:cubicBezTo>
                <a:cubicBezTo>
                  <a:pt x="107" y="108"/>
                  <a:pt x="109" y="107"/>
                  <a:pt x="111" y="105"/>
                </a:cubicBezTo>
                <a:cubicBezTo>
                  <a:pt x="112" y="103"/>
                  <a:pt x="112" y="102"/>
                  <a:pt x="112" y="100"/>
                </a:cubicBezTo>
                <a:cubicBezTo>
                  <a:pt x="112" y="98"/>
                  <a:pt x="111" y="96"/>
                  <a:pt x="109" y="95"/>
                </a:cubicBezTo>
                <a:cubicBezTo>
                  <a:pt x="107" y="93"/>
                  <a:pt x="107" y="93"/>
                  <a:pt x="107" y="93"/>
                </a:cubicBezTo>
                <a:cubicBezTo>
                  <a:pt x="107" y="93"/>
                  <a:pt x="107" y="93"/>
                  <a:pt x="107" y="93"/>
                </a:cubicBezTo>
                <a:cubicBezTo>
                  <a:pt x="95" y="83"/>
                  <a:pt x="95" y="83"/>
                  <a:pt x="95" y="83"/>
                </a:cubicBezTo>
                <a:cubicBezTo>
                  <a:pt x="95" y="83"/>
                  <a:pt x="94" y="82"/>
                  <a:pt x="94" y="82"/>
                </a:cubicBezTo>
                <a:cubicBezTo>
                  <a:pt x="94" y="81"/>
                  <a:pt x="95" y="80"/>
                  <a:pt x="95" y="80"/>
                </a:cubicBezTo>
                <a:cubicBezTo>
                  <a:pt x="96" y="79"/>
                  <a:pt x="97" y="79"/>
                  <a:pt x="98" y="80"/>
                </a:cubicBezTo>
                <a:cubicBezTo>
                  <a:pt x="117" y="95"/>
                  <a:pt x="117" y="95"/>
                  <a:pt x="117" y="95"/>
                </a:cubicBezTo>
                <a:cubicBezTo>
                  <a:pt x="119" y="96"/>
                  <a:pt x="120" y="97"/>
                  <a:pt x="122" y="97"/>
                </a:cubicBezTo>
                <a:cubicBezTo>
                  <a:pt x="124" y="97"/>
                  <a:pt x="126" y="95"/>
                  <a:pt x="128" y="93"/>
                </a:cubicBezTo>
                <a:cubicBezTo>
                  <a:pt x="129" y="91"/>
                  <a:pt x="130" y="90"/>
                  <a:pt x="130" y="88"/>
                </a:cubicBezTo>
                <a:cubicBezTo>
                  <a:pt x="130" y="86"/>
                  <a:pt x="129" y="85"/>
                  <a:pt x="127" y="83"/>
                </a:cubicBezTo>
                <a:cubicBezTo>
                  <a:pt x="121" y="79"/>
                  <a:pt x="121" y="79"/>
                  <a:pt x="121" y="79"/>
                </a:cubicBezTo>
                <a:cubicBezTo>
                  <a:pt x="121" y="79"/>
                  <a:pt x="121" y="79"/>
                  <a:pt x="121" y="79"/>
                </a:cubicBezTo>
                <a:cubicBezTo>
                  <a:pt x="112" y="71"/>
                  <a:pt x="112" y="71"/>
                  <a:pt x="112" y="71"/>
                </a:cubicBezTo>
                <a:cubicBezTo>
                  <a:pt x="110" y="70"/>
                  <a:pt x="110" y="68"/>
                  <a:pt x="111" y="67"/>
                </a:cubicBezTo>
                <a:cubicBezTo>
                  <a:pt x="112" y="66"/>
                  <a:pt x="114" y="66"/>
                  <a:pt x="115" y="67"/>
                </a:cubicBezTo>
                <a:cubicBezTo>
                  <a:pt x="131" y="80"/>
                  <a:pt x="131" y="80"/>
                  <a:pt x="131" y="80"/>
                </a:cubicBezTo>
                <a:cubicBezTo>
                  <a:pt x="134" y="83"/>
                  <a:pt x="138" y="82"/>
                  <a:pt x="141" y="7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54" name="Google Shape;8954;p149"/>
          <p:cNvSpPr/>
          <p:nvPr/>
        </p:nvSpPr>
        <p:spPr>
          <a:xfrm>
            <a:off x="9359900" y="5160962"/>
            <a:ext cx="722312" cy="606425"/>
          </a:xfrm>
          <a:custGeom>
            <a:avLst/>
            <a:gdLst/>
            <a:ahLst/>
            <a:cxnLst/>
            <a:rect l="l" t="t" r="r" b="b"/>
            <a:pathLst>
              <a:path w="161" h="135" extrusionOk="0">
                <a:moveTo>
                  <a:pt x="22" y="110"/>
                </a:moveTo>
                <a:cubicBezTo>
                  <a:pt x="22" y="73"/>
                  <a:pt x="22" y="73"/>
                  <a:pt x="22" y="73"/>
                </a:cubicBezTo>
                <a:cubicBezTo>
                  <a:pt x="22" y="70"/>
                  <a:pt x="24" y="68"/>
                  <a:pt x="27" y="68"/>
                </a:cubicBezTo>
                <a:cubicBezTo>
                  <a:pt x="36" y="68"/>
                  <a:pt x="36" y="68"/>
                  <a:pt x="36" y="68"/>
                </a:cubicBezTo>
                <a:cubicBezTo>
                  <a:pt x="39" y="68"/>
                  <a:pt x="41" y="70"/>
                  <a:pt x="41" y="73"/>
                </a:cubicBezTo>
                <a:cubicBezTo>
                  <a:pt x="41" y="110"/>
                  <a:pt x="41" y="110"/>
                  <a:pt x="41" y="110"/>
                </a:cubicBezTo>
                <a:cubicBezTo>
                  <a:pt x="41" y="112"/>
                  <a:pt x="39" y="115"/>
                  <a:pt x="36" y="115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4" y="115"/>
                  <a:pt x="22" y="112"/>
                  <a:pt x="22" y="110"/>
                </a:cubicBezTo>
                <a:close/>
                <a:moveTo>
                  <a:pt x="59" y="55"/>
                </a:moveTo>
                <a:cubicBezTo>
                  <a:pt x="56" y="55"/>
                  <a:pt x="54" y="57"/>
                  <a:pt x="54" y="60"/>
                </a:cubicBezTo>
                <a:cubicBezTo>
                  <a:pt x="54" y="110"/>
                  <a:pt x="54" y="110"/>
                  <a:pt x="54" y="110"/>
                </a:cubicBezTo>
                <a:cubicBezTo>
                  <a:pt x="54" y="112"/>
                  <a:pt x="56" y="115"/>
                  <a:pt x="59" y="115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71" y="115"/>
                  <a:pt x="73" y="112"/>
                  <a:pt x="73" y="110"/>
                </a:cubicBezTo>
                <a:cubicBezTo>
                  <a:pt x="73" y="60"/>
                  <a:pt x="73" y="60"/>
                  <a:pt x="73" y="60"/>
                </a:cubicBezTo>
                <a:cubicBezTo>
                  <a:pt x="73" y="57"/>
                  <a:pt x="71" y="55"/>
                  <a:pt x="68" y="55"/>
                </a:cubicBezTo>
                <a:lnTo>
                  <a:pt x="59" y="55"/>
                </a:lnTo>
                <a:close/>
                <a:moveTo>
                  <a:pt x="91" y="44"/>
                </a:moveTo>
                <a:cubicBezTo>
                  <a:pt x="88" y="44"/>
                  <a:pt x="86" y="46"/>
                  <a:pt x="86" y="49"/>
                </a:cubicBezTo>
                <a:cubicBezTo>
                  <a:pt x="86" y="110"/>
                  <a:pt x="86" y="110"/>
                  <a:pt x="86" y="110"/>
                </a:cubicBezTo>
                <a:cubicBezTo>
                  <a:pt x="86" y="112"/>
                  <a:pt x="88" y="115"/>
                  <a:pt x="91" y="115"/>
                </a:cubicBezTo>
                <a:cubicBezTo>
                  <a:pt x="100" y="115"/>
                  <a:pt x="100" y="115"/>
                  <a:pt x="100" y="115"/>
                </a:cubicBezTo>
                <a:cubicBezTo>
                  <a:pt x="103" y="115"/>
                  <a:pt x="105" y="112"/>
                  <a:pt x="105" y="110"/>
                </a:cubicBezTo>
                <a:cubicBezTo>
                  <a:pt x="105" y="49"/>
                  <a:pt x="105" y="49"/>
                  <a:pt x="105" y="49"/>
                </a:cubicBezTo>
                <a:cubicBezTo>
                  <a:pt x="105" y="46"/>
                  <a:pt x="103" y="44"/>
                  <a:pt x="100" y="44"/>
                </a:cubicBezTo>
                <a:lnTo>
                  <a:pt x="91" y="44"/>
                </a:lnTo>
                <a:close/>
                <a:moveTo>
                  <a:pt x="124" y="32"/>
                </a:moveTo>
                <a:cubicBezTo>
                  <a:pt x="121" y="32"/>
                  <a:pt x="118" y="35"/>
                  <a:pt x="118" y="38"/>
                </a:cubicBezTo>
                <a:cubicBezTo>
                  <a:pt x="118" y="110"/>
                  <a:pt x="118" y="110"/>
                  <a:pt x="118" y="110"/>
                </a:cubicBezTo>
                <a:cubicBezTo>
                  <a:pt x="118" y="112"/>
                  <a:pt x="121" y="115"/>
                  <a:pt x="124" y="115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35" y="115"/>
                  <a:pt x="138" y="112"/>
                  <a:pt x="138" y="110"/>
                </a:cubicBezTo>
                <a:cubicBezTo>
                  <a:pt x="138" y="38"/>
                  <a:pt x="138" y="38"/>
                  <a:pt x="138" y="38"/>
                </a:cubicBezTo>
                <a:cubicBezTo>
                  <a:pt x="138" y="35"/>
                  <a:pt x="135" y="32"/>
                  <a:pt x="132" y="32"/>
                </a:cubicBezTo>
                <a:lnTo>
                  <a:pt x="124" y="32"/>
                </a:lnTo>
                <a:close/>
                <a:moveTo>
                  <a:pt x="24" y="54"/>
                </a:moveTo>
                <a:cubicBezTo>
                  <a:pt x="58" y="47"/>
                  <a:pt x="91" y="35"/>
                  <a:pt x="120" y="18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33" y="7"/>
                  <a:pt x="133" y="7"/>
                  <a:pt x="133" y="7"/>
                </a:cubicBezTo>
                <a:cubicBezTo>
                  <a:pt x="114" y="6"/>
                  <a:pt x="114" y="6"/>
                  <a:pt x="114" y="6"/>
                </a:cubicBezTo>
                <a:cubicBezTo>
                  <a:pt x="116" y="11"/>
                  <a:pt x="116" y="11"/>
                  <a:pt x="116" y="11"/>
                </a:cubicBezTo>
                <a:cubicBezTo>
                  <a:pt x="88" y="28"/>
                  <a:pt x="56" y="40"/>
                  <a:pt x="23" y="47"/>
                </a:cubicBezTo>
                <a:lnTo>
                  <a:pt x="24" y="54"/>
                </a:lnTo>
                <a:close/>
                <a:moveTo>
                  <a:pt x="161" y="125"/>
                </a:moveTo>
                <a:cubicBezTo>
                  <a:pt x="145" y="116"/>
                  <a:pt x="145" y="116"/>
                  <a:pt x="145" y="116"/>
                </a:cubicBezTo>
                <a:cubicBezTo>
                  <a:pt x="145" y="122"/>
                  <a:pt x="145" y="122"/>
                  <a:pt x="145" y="122"/>
                </a:cubicBezTo>
                <a:cubicBezTo>
                  <a:pt x="13" y="122"/>
                  <a:pt x="13" y="122"/>
                  <a:pt x="13" y="122"/>
                </a:cubicBezTo>
                <a:cubicBezTo>
                  <a:pt x="13" y="16"/>
                  <a:pt x="13" y="16"/>
                  <a:pt x="13" y="16"/>
                </a:cubicBezTo>
                <a:cubicBezTo>
                  <a:pt x="19" y="16"/>
                  <a:pt x="19" y="16"/>
                  <a:pt x="19" y="16"/>
                </a:cubicBezTo>
                <a:cubicBezTo>
                  <a:pt x="9" y="0"/>
                  <a:pt x="9" y="0"/>
                  <a:pt x="9" y="0"/>
                </a:cubicBezTo>
                <a:cubicBezTo>
                  <a:pt x="0" y="16"/>
                  <a:pt x="0" y="16"/>
                  <a:pt x="0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22"/>
                  <a:pt x="6" y="122"/>
                  <a:pt x="6" y="122"/>
                </a:cubicBezTo>
                <a:cubicBezTo>
                  <a:pt x="6" y="125"/>
                  <a:pt x="6" y="125"/>
                  <a:pt x="6" y="125"/>
                </a:cubicBezTo>
                <a:cubicBezTo>
                  <a:pt x="6" y="129"/>
                  <a:pt x="6" y="129"/>
                  <a:pt x="6" y="129"/>
                </a:cubicBezTo>
                <a:cubicBezTo>
                  <a:pt x="145" y="129"/>
                  <a:pt x="145" y="129"/>
                  <a:pt x="145" y="129"/>
                </a:cubicBezTo>
                <a:cubicBezTo>
                  <a:pt x="145" y="135"/>
                  <a:pt x="145" y="135"/>
                  <a:pt x="145" y="135"/>
                </a:cubicBezTo>
                <a:lnTo>
                  <a:pt x="161" y="1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55" name="Google Shape;8955;p149"/>
          <p:cNvSpPr/>
          <p:nvPr/>
        </p:nvSpPr>
        <p:spPr>
          <a:xfrm>
            <a:off x="4838700" y="1195387"/>
            <a:ext cx="1062037" cy="552450"/>
          </a:xfrm>
          <a:custGeom>
            <a:avLst/>
            <a:gdLst/>
            <a:ahLst/>
            <a:cxnLst/>
            <a:rect l="l" t="t" r="r" b="b"/>
            <a:pathLst>
              <a:path w="237" h="123" extrusionOk="0">
                <a:moveTo>
                  <a:pt x="171" y="116"/>
                </a:moveTo>
                <a:cubicBezTo>
                  <a:pt x="168" y="117"/>
                  <a:pt x="164" y="118"/>
                  <a:pt x="160" y="119"/>
                </a:cubicBezTo>
                <a:cubicBezTo>
                  <a:pt x="148" y="122"/>
                  <a:pt x="136" y="123"/>
                  <a:pt x="121" y="123"/>
                </a:cubicBezTo>
                <a:cubicBezTo>
                  <a:pt x="106" y="123"/>
                  <a:pt x="94" y="122"/>
                  <a:pt x="82" y="119"/>
                </a:cubicBezTo>
                <a:cubicBezTo>
                  <a:pt x="79" y="118"/>
                  <a:pt x="75" y="117"/>
                  <a:pt x="72" y="116"/>
                </a:cubicBezTo>
                <a:cubicBezTo>
                  <a:pt x="62" y="111"/>
                  <a:pt x="61" y="103"/>
                  <a:pt x="67" y="97"/>
                </a:cubicBezTo>
                <a:cubicBezTo>
                  <a:pt x="73" y="91"/>
                  <a:pt x="81" y="86"/>
                  <a:pt x="89" y="82"/>
                </a:cubicBezTo>
                <a:cubicBezTo>
                  <a:pt x="93" y="81"/>
                  <a:pt x="96" y="79"/>
                  <a:pt x="100" y="78"/>
                </a:cubicBezTo>
                <a:cubicBezTo>
                  <a:pt x="107" y="75"/>
                  <a:pt x="109" y="68"/>
                  <a:pt x="104" y="63"/>
                </a:cubicBezTo>
                <a:cubicBezTo>
                  <a:pt x="93" y="53"/>
                  <a:pt x="90" y="40"/>
                  <a:pt x="90" y="26"/>
                </a:cubicBezTo>
                <a:cubicBezTo>
                  <a:pt x="91" y="12"/>
                  <a:pt x="99" y="4"/>
                  <a:pt x="113" y="1"/>
                </a:cubicBezTo>
                <a:cubicBezTo>
                  <a:pt x="116" y="0"/>
                  <a:pt x="119" y="0"/>
                  <a:pt x="121" y="0"/>
                </a:cubicBezTo>
                <a:cubicBezTo>
                  <a:pt x="124" y="0"/>
                  <a:pt x="127" y="0"/>
                  <a:pt x="130" y="1"/>
                </a:cubicBezTo>
                <a:cubicBezTo>
                  <a:pt x="143" y="4"/>
                  <a:pt x="152" y="12"/>
                  <a:pt x="153" y="26"/>
                </a:cubicBezTo>
                <a:cubicBezTo>
                  <a:pt x="153" y="40"/>
                  <a:pt x="149" y="53"/>
                  <a:pt x="139" y="63"/>
                </a:cubicBezTo>
                <a:cubicBezTo>
                  <a:pt x="134" y="68"/>
                  <a:pt x="136" y="75"/>
                  <a:pt x="143" y="78"/>
                </a:cubicBezTo>
                <a:cubicBezTo>
                  <a:pt x="146" y="79"/>
                  <a:pt x="150" y="81"/>
                  <a:pt x="153" y="82"/>
                </a:cubicBezTo>
                <a:cubicBezTo>
                  <a:pt x="162" y="86"/>
                  <a:pt x="169" y="91"/>
                  <a:pt x="175" y="97"/>
                </a:cubicBezTo>
                <a:cubicBezTo>
                  <a:pt x="179" y="101"/>
                  <a:pt x="181" y="111"/>
                  <a:pt x="171" y="116"/>
                </a:cubicBezTo>
                <a:close/>
                <a:moveTo>
                  <a:pt x="233" y="105"/>
                </a:moveTo>
                <a:cubicBezTo>
                  <a:pt x="229" y="100"/>
                  <a:pt x="223" y="97"/>
                  <a:pt x="218" y="95"/>
                </a:cubicBezTo>
                <a:cubicBezTo>
                  <a:pt x="215" y="94"/>
                  <a:pt x="213" y="93"/>
                  <a:pt x="210" y="92"/>
                </a:cubicBezTo>
                <a:cubicBezTo>
                  <a:pt x="205" y="90"/>
                  <a:pt x="204" y="85"/>
                  <a:pt x="207" y="81"/>
                </a:cubicBezTo>
                <a:cubicBezTo>
                  <a:pt x="215" y="74"/>
                  <a:pt x="217" y="65"/>
                  <a:pt x="217" y="56"/>
                </a:cubicBezTo>
                <a:cubicBezTo>
                  <a:pt x="217" y="46"/>
                  <a:pt x="211" y="40"/>
                  <a:pt x="201" y="38"/>
                </a:cubicBezTo>
                <a:cubicBezTo>
                  <a:pt x="199" y="37"/>
                  <a:pt x="197" y="37"/>
                  <a:pt x="195" y="37"/>
                </a:cubicBezTo>
                <a:cubicBezTo>
                  <a:pt x="193" y="37"/>
                  <a:pt x="191" y="37"/>
                  <a:pt x="189" y="38"/>
                </a:cubicBezTo>
                <a:cubicBezTo>
                  <a:pt x="180" y="40"/>
                  <a:pt x="174" y="46"/>
                  <a:pt x="174" y="56"/>
                </a:cubicBezTo>
                <a:cubicBezTo>
                  <a:pt x="173" y="65"/>
                  <a:pt x="176" y="74"/>
                  <a:pt x="183" y="81"/>
                </a:cubicBezTo>
                <a:cubicBezTo>
                  <a:pt x="187" y="85"/>
                  <a:pt x="185" y="90"/>
                  <a:pt x="181" y="92"/>
                </a:cubicBezTo>
                <a:cubicBezTo>
                  <a:pt x="180" y="92"/>
                  <a:pt x="180" y="92"/>
                  <a:pt x="180" y="92"/>
                </a:cubicBezTo>
                <a:cubicBezTo>
                  <a:pt x="181" y="93"/>
                  <a:pt x="181" y="93"/>
                  <a:pt x="182" y="94"/>
                </a:cubicBezTo>
                <a:cubicBezTo>
                  <a:pt x="185" y="97"/>
                  <a:pt x="187" y="103"/>
                  <a:pt x="186" y="107"/>
                </a:cubicBezTo>
                <a:cubicBezTo>
                  <a:pt x="185" y="113"/>
                  <a:pt x="182" y="117"/>
                  <a:pt x="176" y="119"/>
                </a:cubicBezTo>
                <a:cubicBezTo>
                  <a:pt x="175" y="120"/>
                  <a:pt x="174" y="121"/>
                  <a:pt x="172" y="121"/>
                </a:cubicBezTo>
                <a:cubicBezTo>
                  <a:pt x="179" y="122"/>
                  <a:pt x="186" y="123"/>
                  <a:pt x="195" y="123"/>
                </a:cubicBezTo>
                <a:cubicBezTo>
                  <a:pt x="206" y="123"/>
                  <a:pt x="214" y="122"/>
                  <a:pt x="222" y="120"/>
                </a:cubicBezTo>
                <a:cubicBezTo>
                  <a:pt x="225" y="120"/>
                  <a:pt x="227" y="119"/>
                  <a:pt x="230" y="118"/>
                </a:cubicBezTo>
                <a:cubicBezTo>
                  <a:pt x="237" y="115"/>
                  <a:pt x="236" y="107"/>
                  <a:pt x="233" y="105"/>
                </a:cubicBezTo>
                <a:close/>
                <a:moveTo>
                  <a:pt x="56" y="107"/>
                </a:moveTo>
                <a:cubicBezTo>
                  <a:pt x="55" y="103"/>
                  <a:pt x="57" y="98"/>
                  <a:pt x="60" y="94"/>
                </a:cubicBezTo>
                <a:cubicBezTo>
                  <a:pt x="62" y="92"/>
                  <a:pt x="64" y="91"/>
                  <a:pt x="65" y="89"/>
                </a:cubicBezTo>
                <a:cubicBezTo>
                  <a:pt x="64" y="89"/>
                  <a:pt x="63" y="89"/>
                  <a:pt x="62" y="88"/>
                </a:cubicBezTo>
                <a:cubicBezTo>
                  <a:pt x="57" y="86"/>
                  <a:pt x="56" y="81"/>
                  <a:pt x="59" y="77"/>
                </a:cubicBezTo>
                <a:cubicBezTo>
                  <a:pt x="67" y="69"/>
                  <a:pt x="70" y="59"/>
                  <a:pt x="70" y="49"/>
                </a:cubicBezTo>
                <a:cubicBezTo>
                  <a:pt x="70" y="37"/>
                  <a:pt x="63" y="31"/>
                  <a:pt x="53" y="29"/>
                </a:cubicBezTo>
                <a:cubicBezTo>
                  <a:pt x="50" y="28"/>
                  <a:pt x="48" y="28"/>
                  <a:pt x="46" y="28"/>
                </a:cubicBezTo>
                <a:cubicBezTo>
                  <a:pt x="44" y="28"/>
                  <a:pt x="42" y="28"/>
                  <a:pt x="39" y="29"/>
                </a:cubicBezTo>
                <a:cubicBezTo>
                  <a:pt x="29" y="31"/>
                  <a:pt x="22" y="37"/>
                  <a:pt x="22" y="49"/>
                </a:cubicBezTo>
                <a:cubicBezTo>
                  <a:pt x="22" y="59"/>
                  <a:pt x="25" y="69"/>
                  <a:pt x="33" y="77"/>
                </a:cubicBezTo>
                <a:cubicBezTo>
                  <a:pt x="36" y="81"/>
                  <a:pt x="35" y="86"/>
                  <a:pt x="30" y="88"/>
                </a:cubicBezTo>
                <a:cubicBezTo>
                  <a:pt x="27" y="89"/>
                  <a:pt x="24" y="90"/>
                  <a:pt x="21" y="92"/>
                </a:cubicBezTo>
                <a:cubicBezTo>
                  <a:pt x="15" y="95"/>
                  <a:pt x="9" y="98"/>
                  <a:pt x="4" y="103"/>
                </a:cubicBezTo>
                <a:cubicBezTo>
                  <a:pt x="0" y="107"/>
                  <a:pt x="0" y="114"/>
                  <a:pt x="8" y="117"/>
                </a:cubicBezTo>
                <a:cubicBezTo>
                  <a:pt x="10" y="119"/>
                  <a:pt x="13" y="119"/>
                  <a:pt x="16" y="120"/>
                </a:cubicBezTo>
                <a:cubicBezTo>
                  <a:pt x="25" y="122"/>
                  <a:pt x="34" y="123"/>
                  <a:pt x="46" y="123"/>
                </a:cubicBezTo>
                <a:cubicBezTo>
                  <a:pt x="55" y="123"/>
                  <a:pt x="63" y="122"/>
                  <a:pt x="70" y="121"/>
                </a:cubicBezTo>
                <a:cubicBezTo>
                  <a:pt x="69" y="121"/>
                  <a:pt x="68" y="120"/>
                  <a:pt x="66" y="119"/>
                </a:cubicBezTo>
                <a:cubicBezTo>
                  <a:pt x="60" y="117"/>
                  <a:pt x="57" y="112"/>
                  <a:pt x="56" y="1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56" name="Google Shape;8956;p149"/>
          <p:cNvSpPr/>
          <p:nvPr/>
        </p:nvSpPr>
        <p:spPr>
          <a:xfrm>
            <a:off x="10929937" y="1141412"/>
            <a:ext cx="449262" cy="655637"/>
          </a:xfrm>
          <a:custGeom>
            <a:avLst/>
            <a:gdLst/>
            <a:ahLst/>
            <a:cxnLst/>
            <a:rect l="l" t="t" r="r" b="b"/>
            <a:pathLst>
              <a:path w="100" h="146" extrusionOk="0">
                <a:moveTo>
                  <a:pt x="100" y="97"/>
                </a:moveTo>
                <a:cubicBezTo>
                  <a:pt x="100" y="82"/>
                  <a:pt x="88" y="70"/>
                  <a:pt x="65" y="64"/>
                </a:cubicBezTo>
                <a:cubicBezTo>
                  <a:pt x="62" y="64"/>
                  <a:pt x="49" y="61"/>
                  <a:pt x="47" y="60"/>
                </a:cubicBezTo>
                <a:cubicBezTo>
                  <a:pt x="29" y="55"/>
                  <a:pt x="24" y="53"/>
                  <a:pt x="24" y="48"/>
                </a:cubicBezTo>
                <a:cubicBezTo>
                  <a:pt x="24" y="43"/>
                  <a:pt x="30" y="37"/>
                  <a:pt x="49" y="37"/>
                </a:cubicBezTo>
                <a:cubicBezTo>
                  <a:pt x="62" y="37"/>
                  <a:pt x="74" y="47"/>
                  <a:pt x="74" y="47"/>
                </a:cubicBezTo>
                <a:cubicBezTo>
                  <a:pt x="80" y="50"/>
                  <a:pt x="83" y="50"/>
                  <a:pt x="87" y="46"/>
                </a:cubicBezTo>
                <a:cubicBezTo>
                  <a:pt x="87" y="46"/>
                  <a:pt x="92" y="41"/>
                  <a:pt x="92" y="37"/>
                </a:cubicBezTo>
                <a:cubicBezTo>
                  <a:pt x="92" y="30"/>
                  <a:pt x="77" y="21"/>
                  <a:pt x="60" y="17"/>
                </a:cubicBezTo>
                <a:cubicBezTo>
                  <a:pt x="60" y="6"/>
                  <a:pt x="60" y="6"/>
                  <a:pt x="60" y="6"/>
                </a:cubicBezTo>
                <a:cubicBezTo>
                  <a:pt x="60" y="3"/>
                  <a:pt x="57" y="0"/>
                  <a:pt x="54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2" y="0"/>
                  <a:pt x="40" y="3"/>
                  <a:pt x="40" y="6"/>
                </a:cubicBezTo>
                <a:cubicBezTo>
                  <a:pt x="40" y="17"/>
                  <a:pt x="40" y="17"/>
                  <a:pt x="40" y="17"/>
                </a:cubicBezTo>
                <a:cubicBezTo>
                  <a:pt x="14" y="19"/>
                  <a:pt x="0" y="32"/>
                  <a:pt x="0" y="48"/>
                </a:cubicBezTo>
                <a:cubicBezTo>
                  <a:pt x="0" y="67"/>
                  <a:pt x="18" y="75"/>
                  <a:pt x="38" y="80"/>
                </a:cubicBezTo>
                <a:cubicBezTo>
                  <a:pt x="40" y="80"/>
                  <a:pt x="56" y="84"/>
                  <a:pt x="58" y="85"/>
                </a:cubicBezTo>
                <a:cubicBezTo>
                  <a:pt x="73" y="88"/>
                  <a:pt x="76" y="94"/>
                  <a:pt x="76" y="98"/>
                </a:cubicBezTo>
                <a:cubicBezTo>
                  <a:pt x="76" y="104"/>
                  <a:pt x="69" y="109"/>
                  <a:pt x="51" y="109"/>
                </a:cubicBezTo>
                <a:cubicBezTo>
                  <a:pt x="38" y="109"/>
                  <a:pt x="21" y="99"/>
                  <a:pt x="21" y="99"/>
                </a:cubicBezTo>
                <a:cubicBezTo>
                  <a:pt x="16" y="96"/>
                  <a:pt x="11" y="96"/>
                  <a:pt x="7" y="101"/>
                </a:cubicBezTo>
                <a:cubicBezTo>
                  <a:pt x="7" y="101"/>
                  <a:pt x="4" y="105"/>
                  <a:pt x="4" y="110"/>
                </a:cubicBezTo>
                <a:cubicBezTo>
                  <a:pt x="4" y="117"/>
                  <a:pt x="22" y="126"/>
                  <a:pt x="40" y="129"/>
                </a:cubicBezTo>
                <a:cubicBezTo>
                  <a:pt x="40" y="141"/>
                  <a:pt x="40" y="141"/>
                  <a:pt x="40" y="141"/>
                </a:cubicBezTo>
                <a:cubicBezTo>
                  <a:pt x="40" y="144"/>
                  <a:pt x="42" y="146"/>
                  <a:pt x="46" y="146"/>
                </a:cubicBezTo>
                <a:cubicBezTo>
                  <a:pt x="54" y="146"/>
                  <a:pt x="54" y="146"/>
                  <a:pt x="54" y="146"/>
                </a:cubicBezTo>
                <a:cubicBezTo>
                  <a:pt x="57" y="146"/>
                  <a:pt x="60" y="144"/>
                  <a:pt x="60" y="141"/>
                </a:cubicBezTo>
                <a:cubicBezTo>
                  <a:pt x="60" y="130"/>
                  <a:pt x="60" y="130"/>
                  <a:pt x="60" y="130"/>
                </a:cubicBezTo>
                <a:cubicBezTo>
                  <a:pt x="88" y="127"/>
                  <a:pt x="100" y="113"/>
                  <a:pt x="100" y="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57" name="Google Shape;8957;p149"/>
          <p:cNvSpPr/>
          <p:nvPr/>
        </p:nvSpPr>
        <p:spPr>
          <a:xfrm>
            <a:off x="6480175" y="5111750"/>
            <a:ext cx="677862" cy="609600"/>
          </a:xfrm>
          <a:custGeom>
            <a:avLst/>
            <a:gdLst/>
            <a:ahLst/>
            <a:cxnLst/>
            <a:rect l="l" t="t" r="r" b="b"/>
            <a:pathLst>
              <a:path w="151" h="136" extrusionOk="0">
                <a:moveTo>
                  <a:pt x="103" y="18"/>
                </a:moveTo>
                <a:cubicBezTo>
                  <a:pt x="94" y="18"/>
                  <a:pt x="94" y="18"/>
                  <a:pt x="94" y="18"/>
                </a:cubicBezTo>
                <a:cubicBezTo>
                  <a:pt x="93" y="13"/>
                  <a:pt x="89" y="8"/>
                  <a:pt x="84" y="8"/>
                </a:cubicBezTo>
                <a:cubicBezTo>
                  <a:pt x="67" y="8"/>
                  <a:pt x="67" y="8"/>
                  <a:pt x="67" y="8"/>
                </a:cubicBezTo>
                <a:cubicBezTo>
                  <a:pt x="62" y="8"/>
                  <a:pt x="58" y="13"/>
                  <a:pt x="57" y="18"/>
                </a:cubicBezTo>
                <a:cubicBezTo>
                  <a:pt x="48" y="18"/>
                  <a:pt x="48" y="18"/>
                  <a:pt x="48" y="18"/>
                </a:cubicBezTo>
                <a:cubicBezTo>
                  <a:pt x="49" y="8"/>
                  <a:pt x="56" y="0"/>
                  <a:pt x="65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95" y="0"/>
                  <a:pt x="102" y="8"/>
                  <a:pt x="103" y="18"/>
                </a:cubicBezTo>
                <a:close/>
                <a:moveTo>
                  <a:pt x="23" y="76"/>
                </a:moveTo>
                <a:cubicBezTo>
                  <a:pt x="61" y="76"/>
                  <a:pt x="61" y="76"/>
                  <a:pt x="61" y="76"/>
                </a:cubicBezTo>
                <a:cubicBezTo>
                  <a:pt x="61" y="70"/>
                  <a:pt x="61" y="70"/>
                  <a:pt x="61" y="70"/>
                </a:cubicBezTo>
                <a:cubicBezTo>
                  <a:pt x="61" y="66"/>
                  <a:pt x="64" y="63"/>
                  <a:pt x="68" y="63"/>
                </a:cubicBezTo>
                <a:cubicBezTo>
                  <a:pt x="83" y="63"/>
                  <a:pt x="83" y="63"/>
                  <a:pt x="83" y="63"/>
                </a:cubicBezTo>
                <a:cubicBezTo>
                  <a:pt x="87" y="63"/>
                  <a:pt x="90" y="66"/>
                  <a:pt x="90" y="70"/>
                </a:cubicBezTo>
                <a:cubicBezTo>
                  <a:pt x="90" y="76"/>
                  <a:pt x="90" y="76"/>
                  <a:pt x="90" y="76"/>
                </a:cubicBezTo>
                <a:cubicBezTo>
                  <a:pt x="128" y="76"/>
                  <a:pt x="128" y="76"/>
                  <a:pt x="128" y="76"/>
                </a:cubicBezTo>
                <a:cubicBezTo>
                  <a:pt x="140" y="76"/>
                  <a:pt x="149" y="66"/>
                  <a:pt x="151" y="54"/>
                </a:cubicBezTo>
                <a:cubicBezTo>
                  <a:pt x="151" y="42"/>
                  <a:pt x="151" y="42"/>
                  <a:pt x="151" y="42"/>
                </a:cubicBezTo>
                <a:cubicBezTo>
                  <a:pt x="151" y="31"/>
                  <a:pt x="143" y="22"/>
                  <a:pt x="134" y="22"/>
                </a:cubicBezTo>
                <a:cubicBezTo>
                  <a:pt x="125" y="22"/>
                  <a:pt x="125" y="22"/>
                  <a:pt x="125" y="22"/>
                </a:cubicBezTo>
                <a:cubicBezTo>
                  <a:pt x="121" y="22"/>
                  <a:pt x="121" y="22"/>
                  <a:pt x="121" y="22"/>
                </a:cubicBezTo>
                <a:cubicBezTo>
                  <a:pt x="115" y="22"/>
                  <a:pt x="115" y="22"/>
                  <a:pt x="115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93" y="22"/>
                  <a:pt x="93" y="22"/>
                  <a:pt x="93" y="22"/>
                </a:cubicBezTo>
                <a:cubicBezTo>
                  <a:pt x="58" y="22"/>
                  <a:pt x="58" y="22"/>
                  <a:pt x="58" y="22"/>
                </a:cubicBezTo>
                <a:cubicBezTo>
                  <a:pt x="47" y="22"/>
                  <a:pt x="47" y="22"/>
                  <a:pt x="47" y="22"/>
                </a:cubicBezTo>
                <a:cubicBezTo>
                  <a:pt x="35" y="22"/>
                  <a:pt x="35" y="22"/>
                  <a:pt x="35" y="22"/>
                </a:cubicBezTo>
                <a:cubicBezTo>
                  <a:pt x="29" y="22"/>
                  <a:pt x="29" y="22"/>
                  <a:pt x="29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17" y="22"/>
                  <a:pt x="17" y="22"/>
                  <a:pt x="17" y="22"/>
                </a:cubicBezTo>
                <a:cubicBezTo>
                  <a:pt x="8" y="22"/>
                  <a:pt x="0" y="31"/>
                  <a:pt x="0" y="42"/>
                </a:cubicBezTo>
                <a:cubicBezTo>
                  <a:pt x="0" y="54"/>
                  <a:pt x="0" y="54"/>
                  <a:pt x="0" y="54"/>
                </a:cubicBezTo>
                <a:cubicBezTo>
                  <a:pt x="2" y="66"/>
                  <a:pt x="11" y="76"/>
                  <a:pt x="23" y="76"/>
                </a:cubicBezTo>
                <a:close/>
                <a:moveTo>
                  <a:pt x="128" y="82"/>
                </a:moveTo>
                <a:cubicBezTo>
                  <a:pt x="90" y="82"/>
                  <a:pt x="90" y="82"/>
                  <a:pt x="90" y="82"/>
                </a:cubicBezTo>
                <a:cubicBezTo>
                  <a:pt x="90" y="87"/>
                  <a:pt x="90" y="87"/>
                  <a:pt x="90" y="87"/>
                </a:cubicBezTo>
                <a:cubicBezTo>
                  <a:pt x="90" y="91"/>
                  <a:pt x="87" y="95"/>
                  <a:pt x="83" y="95"/>
                </a:cubicBezTo>
                <a:cubicBezTo>
                  <a:pt x="68" y="95"/>
                  <a:pt x="68" y="95"/>
                  <a:pt x="68" y="95"/>
                </a:cubicBezTo>
                <a:cubicBezTo>
                  <a:pt x="64" y="95"/>
                  <a:pt x="61" y="91"/>
                  <a:pt x="61" y="87"/>
                </a:cubicBezTo>
                <a:cubicBezTo>
                  <a:pt x="61" y="82"/>
                  <a:pt x="61" y="82"/>
                  <a:pt x="61" y="82"/>
                </a:cubicBezTo>
                <a:cubicBezTo>
                  <a:pt x="23" y="82"/>
                  <a:pt x="23" y="82"/>
                  <a:pt x="23" y="82"/>
                </a:cubicBezTo>
                <a:cubicBezTo>
                  <a:pt x="13" y="82"/>
                  <a:pt x="5" y="77"/>
                  <a:pt x="0" y="69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7"/>
                  <a:pt x="8" y="136"/>
                  <a:pt x="17" y="136"/>
                </a:cubicBezTo>
                <a:cubicBezTo>
                  <a:pt x="23" y="136"/>
                  <a:pt x="23" y="136"/>
                  <a:pt x="23" y="136"/>
                </a:cubicBezTo>
                <a:cubicBezTo>
                  <a:pt x="29" y="136"/>
                  <a:pt x="29" y="136"/>
                  <a:pt x="29" y="136"/>
                </a:cubicBezTo>
                <a:cubicBezTo>
                  <a:pt x="35" y="136"/>
                  <a:pt x="35" y="136"/>
                  <a:pt x="35" y="136"/>
                </a:cubicBezTo>
                <a:cubicBezTo>
                  <a:pt x="115" y="136"/>
                  <a:pt x="115" y="136"/>
                  <a:pt x="115" y="136"/>
                </a:cubicBezTo>
                <a:cubicBezTo>
                  <a:pt x="121" y="136"/>
                  <a:pt x="121" y="136"/>
                  <a:pt x="121" y="136"/>
                </a:cubicBezTo>
                <a:cubicBezTo>
                  <a:pt x="125" y="136"/>
                  <a:pt x="125" y="136"/>
                  <a:pt x="125" y="136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3" y="136"/>
                  <a:pt x="151" y="127"/>
                  <a:pt x="151" y="116"/>
                </a:cubicBezTo>
                <a:cubicBezTo>
                  <a:pt x="151" y="69"/>
                  <a:pt x="151" y="69"/>
                  <a:pt x="151" y="69"/>
                </a:cubicBezTo>
                <a:cubicBezTo>
                  <a:pt x="146" y="77"/>
                  <a:pt x="138" y="82"/>
                  <a:pt x="128" y="82"/>
                </a:cubicBezTo>
                <a:close/>
                <a:moveTo>
                  <a:pt x="83" y="68"/>
                </a:moveTo>
                <a:cubicBezTo>
                  <a:pt x="68" y="68"/>
                  <a:pt x="68" y="68"/>
                  <a:pt x="68" y="68"/>
                </a:cubicBezTo>
                <a:cubicBezTo>
                  <a:pt x="67" y="68"/>
                  <a:pt x="66" y="70"/>
                  <a:pt x="66" y="71"/>
                </a:cubicBezTo>
                <a:cubicBezTo>
                  <a:pt x="66" y="75"/>
                  <a:pt x="66" y="75"/>
                  <a:pt x="66" y="75"/>
                </a:cubicBezTo>
                <a:cubicBezTo>
                  <a:pt x="66" y="77"/>
                  <a:pt x="66" y="77"/>
                  <a:pt x="66" y="77"/>
                </a:cubicBezTo>
                <a:cubicBezTo>
                  <a:pt x="66" y="81"/>
                  <a:pt x="66" y="81"/>
                  <a:pt x="66" y="81"/>
                </a:cubicBezTo>
                <a:cubicBezTo>
                  <a:pt x="66" y="83"/>
                  <a:pt x="66" y="83"/>
                  <a:pt x="66" y="83"/>
                </a:cubicBezTo>
                <a:cubicBezTo>
                  <a:pt x="66" y="87"/>
                  <a:pt x="66" y="87"/>
                  <a:pt x="66" y="87"/>
                </a:cubicBezTo>
                <a:cubicBezTo>
                  <a:pt x="66" y="88"/>
                  <a:pt x="67" y="90"/>
                  <a:pt x="68" y="90"/>
                </a:cubicBezTo>
                <a:cubicBezTo>
                  <a:pt x="83" y="90"/>
                  <a:pt x="83" y="90"/>
                  <a:pt x="83" y="90"/>
                </a:cubicBezTo>
                <a:cubicBezTo>
                  <a:pt x="84" y="90"/>
                  <a:pt x="85" y="88"/>
                  <a:pt x="85" y="87"/>
                </a:cubicBezTo>
                <a:cubicBezTo>
                  <a:pt x="85" y="83"/>
                  <a:pt x="85" y="83"/>
                  <a:pt x="85" y="83"/>
                </a:cubicBezTo>
                <a:cubicBezTo>
                  <a:pt x="85" y="81"/>
                  <a:pt x="85" y="81"/>
                  <a:pt x="85" y="81"/>
                </a:cubicBezTo>
                <a:cubicBezTo>
                  <a:pt x="85" y="77"/>
                  <a:pt x="85" y="77"/>
                  <a:pt x="85" y="77"/>
                </a:cubicBezTo>
                <a:cubicBezTo>
                  <a:pt x="85" y="75"/>
                  <a:pt x="85" y="75"/>
                  <a:pt x="85" y="75"/>
                </a:cubicBezTo>
                <a:cubicBezTo>
                  <a:pt x="85" y="71"/>
                  <a:pt x="85" y="71"/>
                  <a:pt x="85" y="71"/>
                </a:cubicBezTo>
                <a:cubicBezTo>
                  <a:pt x="85" y="70"/>
                  <a:pt x="84" y="68"/>
                  <a:pt x="83" y="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58" name="Google Shape;8958;p149"/>
          <p:cNvSpPr/>
          <p:nvPr/>
        </p:nvSpPr>
        <p:spPr>
          <a:xfrm>
            <a:off x="2168525" y="1141412"/>
            <a:ext cx="655637" cy="655637"/>
          </a:xfrm>
          <a:custGeom>
            <a:avLst/>
            <a:gdLst/>
            <a:ahLst/>
            <a:cxnLst/>
            <a:rect l="l" t="t" r="r" b="b"/>
            <a:pathLst>
              <a:path w="146" h="146" extrusionOk="0">
                <a:moveTo>
                  <a:pt x="143" y="63"/>
                </a:moveTo>
                <a:cubicBezTo>
                  <a:pt x="125" y="60"/>
                  <a:pt x="125" y="60"/>
                  <a:pt x="125" y="60"/>
                </a:cubicBezTo>
                <a:cubicBezTo>
                  <a:pt x="123" y="55"/>
                  <a:pt x="121" y="50"/>
                  <a:pt x="119" y="46"/>
                </a:cubicBezTo>
                <a:cubicBezTo>
                  <a:pt x="130" y="31"/>
                  <a:pt x="130" y="31"/>
                  <a:pt x="130" y="31"/>
                </a:cubicBezTo>
                <a:cubicBezTo>
                  <a:pt x="131" y="30"/>
                  <a:pt x="131" y="28"/>
                  <a:pt x="129" y="27"/>
                </a:cubicBezTo>
                <a:cubicBezTo>
                  <a:pt x="119" y="17"/>
                  <a:pt x="119" y="17"/>
                  <a:pt x="119" y="17"/>
                </a:cubicBezTo>
                <a:cubicBezTo>
                  <a:pt x="118" y="15"/>
                  <a:pt x="116" y="15"/>
                  <a:pt x="115" y="16"/>
                </a:cubicBezTo>
                <a:cubicBezTo>
                  <a:pt x="100" y="27"/>
                  <a:pt x="100" y="27"/>
                  <a:pt x="100" y="27"/>
                </a:cubicBezTo>
                <a:cubicBezTo>
                  <a:pt x="96" y="24"/>
                  <a:pt x="91" y="22"/>
                  <a:pt x="86" y="21"/>
                </a:cubicBezTo>
                <a:cubicBezTo>
                  <a:pt x="83" y="3"/>
                  <a:pt x="83" y="3"/>
                  <a:pt x="83" y="3"/>
                </a:cubicBezTo>
                <a:cubicBezTo>
                  <a:pt x="83" y="2"/>
                  <a:pt x="82" y="0"/>
                  <a:pt x="80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4" y="0"/>
                  <a:pt x="62" y="2"/>
                  <a:pt x="62" y="3"/>
                </a:cubicBezTo>
                <a:cubicBezTo>
                  <a:pt x="59" y="21"/>
                  <a:pt x="59" y="21"/>
                  <a:pt x="59" y="21"/>
                </a:cubicBezTo>
                <a:cubicBezTo>
                  <a:pt x="54" y="22"/>
                  <a:pt x="50" y="24"/>
                  <a:pt x="45" y="27"/>
                </a:cubicBezTo>
                <a:cubicBezTo>
                  <a:pt x="31" y="16"/>
                  <a:pt x="31" y="16"/>
                  <a:pt x="31" y="16"/>
                </a:cubicBezTo>
                <a:cubicBezTo>
                  <a:pt x="29" y="15"/>
                  <a:pt x="28" y="15"/>
                  <a:pt x="27" y="17"/>
                </a:cubicBezTo>
                <a:cubicBezTo>
                  <a:pt x="16" y="27"/>
                  <a:pt x="16" y="27"/>
                  <a:pt x="16" y="27"/>
                </a:cubicBezTo>
                <a:cubicBezTo>
                  <a:pt x="15" y="28"/>
                  <a:pt x="15" y="30"/>
                  <a:pt x="16" y="31"/>
                </a:cubicBezTo>
                <a:cubicBezTo>
                  <a:pt x="27" y="46"/>
                  <a:pt x="27" y="46"/>
                  <a:pt x="27" y="46"/>
                </a:cubicBezTo>
                <a:cubicBezTo>
                  <a:pt x="24" y="50"/>
                  <a:pt x="22" y="55"/>
                  <a:pt x="21" y="60"/>
                </a:cubicBezTo>
                <a:cubicBezTo>
                  <a:pt x="3" y="63"/>
                  <a:pt x="3" y="63"/>
                  <a:pt x="3" y="63"/>
                </a:cubicBezTo>
                <a:cubicBezTo>
                  <a:pt x="1" y="63"/>
                  <a:pt x="0" y="64"/>
                  <a:pt x="0" y="66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2"/>
                  <a:pt x="1" y="83"/>
                  <a:pt x="3" y="84"/>
                </a:cubicBezTo>
                <a:cubicBezTo>
                  <a:pt x="21" y="87"/>
                  <a:pt x="21" y="87"/>
                  <a:pt x="21" y="87"/>
                </a:cubicBezTo>
                <a:cubicBezTo>
                  <a:pt x="22" y="92"/>
                  <a:pt x="24" y="96"/>
                  <a:pt x="27" y="101"/>
                </a:cubicBezTo>
                <a:cubicBezTo>
                  <a:pt x="16" y="115"/>
                  <a:pt x="16" y="115"/>
                  <a:pt x="16" y="115"/>
                </a:cubicBezTo>
                <a:cubicBezTo>
                  <a:pt x="15" y="117"/>
                  <a:pt x="15" y="118"/>
                  <a:pt x="16" y="119"/>
                </a:cubicBezTo>
                <a:cubicBezTo>
                  <a:pt x="27" y="130"/>
                  <a:pt x="27" y="130"/>
                  <a:pt x="27" y="130"/>
                </a:cubicBezTo>
                <a:cubicBezTo>
                  <a:pt x="28" y="131"/>
                  <a:pt x="29" y="131"/>
                  <a:pt x="31" y="130"/>
                </a:cubicBezTo>
                <a:cubicBezTo>
                  <a:pt x="45" y="119"/>
                  <a:pt x="45" y="119"/>
                  <a:pt x="45" y="119"/>
                </a:cubicBezTo>
                <a:cubicBezTo>
                  <a:pt x="50" y="122"/>
                  <a:pt x="54" y="124"/>
                  <a:pt x="59" y="125"/>
                </a:cubicBezTo>
                <a:cubicBezTo>
                  <a:pt x="62" y="143"/>
                  <a:pt x="62" y="143"/>
                  <a:pt x="62" y="143"/>
                </a:cubicBezTo>
                <a:cubicBezTo>
                  <a:pt x="62" y="145"/>
                  <a:pt x="64" y="146"/>
                  <a:pt x="65" y="146"/>
                </a:cubicBezTo>
                <a:cubicBezTo>
                  <a:pt x="80" y="146"/>
                  <a:pt x="80" y="146"/>
                  <a:pt x="80" y="146"/>
                </a:cubicBezTo>
                <a:cubicBezTo>
                  <a:pt x="82" y="146"/>
                  <a:pt x="83" y="145"/>
                  <a:pt x="83" y="143"/>
                </a:cubicBezTo>
                <a:cubicBezTo>
                  <a:pt x="86" y="125"/>
                  <a:pt x="86" y="125"/>
                  <a:pt x="86" y="125"/>
                </a:cubicBezTo>
                <a:cubicBezTo>
                  <a:pt x="91" y="124"/>
                  <a:pt x="96" y="122"/>
                  <a:pt x="100" y="119"/>
                </a:cubicBezTo>
                <a:cubicBezTo>
                  <a:pt x="115" y="130"/>
                  <a:pt x="115" y="130"/>
                  <a:pt x="115" y="130"/>
                </a:cubicBezTo>
                <a:cubicBezTo>
                  <a:pt x="116" y="131"/>
                  <a:pt x="118" y="131"/>
                  <a:pt x="119" y="130"/>
                </a:cubicBezTo>
                <a:cubicBezTo>
                  <a:pt x="129" y="119"/>
                  <a:pt x="129" y="119"/>
                  <a:pt x="129" y="119"/>
                </a:cubicBezTo>
                <a:cubicBezTo>
                  <a:pt x="131" y="118"/>
                  <a:pt x="131" y="117"/>
                  <a:pt x="130" y="115"/>
                </a:cubicBezTo>
                <a:cubicBezTo>
                  <a:pt x="119" y="101"/>
                  <a:pt x="119" y="101"/>
                  <a:pt x="119" y="101"/>
                </a:cubicBezTo>
                <a:cubicBezTo>
                  <a:pt x="121" y="96"/>
                  <a:pt x="123" y="92"/>
                  <a:pt x="125" y="87"/>
                </a:cubicBezTo>
                <a:cubicBezTo>
                  <a:pt x="143" y="84"/>
                  <a:pt x="143" y="84"/>
                  <a:pt x="143" y="84"/>
                </a:cubicBezTo>
                <a:cubicBezTo>
                  <a:pt x="144" y="83"/>
                  <a:pt x="146" y="82"/>
                  <a:pt x="146" y="81"/>
                </a:cubicBezTo>
                <a:cubicBezTo>
                  <a:pt x="146" y="66"/>
                  <a:pt x="146" y="66"/>
                  <a:pt x="146" y="66"/>
                </a:cubicBezTo>
                <a:cubicBezTo>
                  <a:pt x="146" y="64"/>
                  <a:pt x="144" y="63"/>
                  <a:pt x="143" y="63"/>
                </a:cubicBezTo>
                <a:close/>
                <a:moveTo>
                  <a:pt x="73" y="100"/>
                </a:moveTo>
                <a:cubicBezTo>
                  <a:pt x="58" y="100"/>
                  <a:pt x="46" y="88"/>
                  <a:pt x="46" y="73"/>
                </a:cubicBezTo>
                <a:cubicBezTo>
                  <a:pt x="46" y="58"/>
                  <a:pt x="58" y="46"/>
                  <a:pt x="73" y="46"/>
                </a:cubicBezTo>
                <a:cubicBezTo>
                  <a:pt x="88" y="46"/>
                  <a:pt x="100" y="58"/>
                  <a:pt x="100" y="73"/>
                </a:cubicBezTo>
                <a:cubicBezTo>
                  <a:pt x="100" y="88"/>
                  <a:pt x="88" y="100"/>
                  <a:pt x="73" y="1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59" name="Google Shape;8959;p149"/>
          <p:cNvSpPr/>
          <p:nvPr/>
        </p:nvSpPr>
        <p:spPr>
          <a:xfrm>
            <a:off x="7937500" y="1138237"/>
            <a:ext cx="665162" cy="663575"/>
          </a:xfrm>
          <a:custGeom>
            <a:avLst/>
            <a:gdLst/>
            <a:ahLst/>
            <a:cxnLst/>
            <a:rect l="l" t="t" r="r" b="b"/>
            <a:pathLst>
              <a:path w="148" h="148" extrusionOk="0">
                <a:moveTo>
                  <a:pt x="70" y="78"/>
                </a:moveTo>
                <a:cubicBezTo>
                  <a:pt x="139" y="78"/>
                  <a:pt x="139" y="78"/>
                  <a:pt x="139" y="78"/>
                </a:cubicBezTo>
                <a:cubicBezTo>
                  <a:pt x="139" y="117"/>
                  <a:pt x="108" y="148"/>
                  <a:pt x="70" y="148"/>
                </a:cubicBezTo>
                <a:cubicBezTo>
                  <a:pt x="31" y="148"/>
                  <a:pt x="0" y="117"/>
                  <a:pt x="0" y="78"/>
                </a:cubicBezTo>
                <a:cubicBezTo>
                  <a:pt x="0" y="40"/>
                  <a:pt x="31" y="9"/>
                  <a:pt x="70" y="9"/>
                </a:cubicBezTo>
                <a:lnTo>
                  <a:pt x="70" y="78"/>
                </a:lnTo>
                <a:close/>
                <a:moveTo>
                  <a:pt x="78" y="0"/>
                </a:moveTo>
                <a:cubicBezTo>
                  <a:pt x="78" y="70"/>
                  <a:pt x="78" y="70"/>
                  <a:pt x="78" y="70"/>
                </a:cubicBezTo>
                <a:cubicBezTo>
                  <a:pt x="148" y="70"/>
                  <a:pt x="148" y="70"/>
                  <a:pt x="148" y="70"/>
                </a:cubicBezTo>
                <a:cubicBezTo>
                  <a:pt x="148" y="31"/>
                  <a:pt x="117" y="0"/>
                  <a:pt x="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60" name="Google Shape;8960;p149"/>
          <p:cNvSpPr txBox="1"/>
          <p:nvPr/>
        </p:nvSpPr>
        <p:spPr>
          <a:xfrm>
            <a:off x="395287" y="962025"/>
            <a:ext cx="1303337" cy="101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8961" name="Google Shape;8961;p149"/>
          <p:cNvSpPr txBox="1"/>
          <p:nvPr/>
        </p:nvSpPr>
        <p:spPr>
          <a:xfrm>
            <a:off x="3275012" y="962025"/>
            <a:ext cx="1304925" cy="101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8962" name="Google Shape;8962;p149"/>
          <p:cNvSpPr txBox="1"/>
          <p:nvPr/>
        </p:nvSpPr>
        <p:spPr>
          <a:xfrm>
            <a:off x="6143625" y="955675"/>
            <a:ext cx="1303337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8963" name="Google Shape;8963;p149"/>
          <p:cNvSpPr txBox="1"/>
          <p:nvPr/>
        </p:nvSpPr>
        <p:spPr>
          <a:xfrm>
            <a:off x="9023350" y="955675"/>
            <a:ext cx="1304925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8964" name="Google Shape;8964;p149"/>
          <p:cNvSpPr txBox="1"/>
          <p:nvPr/>
        </p:nvSpPr>
        <p:spPr>
          <a:xfrm>
            <a:off x="1833562" y="4948237"/>
            <a:ext cx="1304925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8965" name="Google Shape;8965;p149"/>
          <p:cNvSpPr txBox="1"/>
          <p:nvPr/>
        </p:nvSpPr>
        <p:spPr>
          <a:xfrm>
            <a:off x="4714875" y="4948237"/>
            <a:ext cx="1304925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8966" name="Google Shape;8966;p149"/>
          <p:cNvSpPr txBox="1"/>
          <p:nvPr/>
        </p:nvSpPr>
        <p:spPr>
          <a:xfrm>
            <a:off x="7581900" y="4943475"/>
            <a:ext cx="1304925" cy="101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8967" name="Google Shape;8967;p149"/>
          <p:cNvSpPr txBox="1"/>
          <p:nvPr/>
        </p:nvSpPr>
        <p:spPr>
          <a:xfrm>
            <a:off x="10463212" y="4943475"/>
            <a:ext cx="1304925" cy="101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2" name="Google Shape;8972;p150"/>
          <p:cNvSpPr/>
          <p:nvPr/>
        </p:nvSpPr>
        <p:spPr>
          <a:xfrm>
            <a:off x="6350" y="1587"/>
            <a:ext cx="12185650" cy="686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73" name="Google Shape;8973;p150"/>
          <p:cNvSpPr txBox="1"/>
          <p:nvPr/>
        </p:nvSpPr>
        <p:spPr>
          <a:xfrm>
            <a:off x="6350" y="1587"/>
            <a:ext cx="12176125" cy="6861175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74" name="Google Shape;8974;p150"/>
          <p:cNvSpPr/>
          <p:nvPr/>
        </p:nvSpPr>
        <p:spPr>
          <a:xfrm>
            <a:off x="671512" y="3546475"/>
            <a:ext cx="1360487" cy="1362075"/>
          </a:xfrm>
          <a:prstGeom prst="ellipse">
            <a:avLst/>
          </a:prstGeom>
          <a:solidFill>
            <a:srgbClr val="E9F0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75" name="Google Shape;8975;p150"/>
          <p:cNvSpPr/>
          <p:nvPr/>
        </p:nvSpPr>
        <p:spPr>
          <a:xfrm>
            <a:off x="2260600" y="1955800"/>
            <a:ext cx="1360487" cy="1362075"/>
          </a:xfrm>
          <a:prstGeom prst="ellipse">
            <a:avLst/>
          </a:pr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76" name="Google Shape;8976;p150"/>
          <p:cNvSpPr/>
          <p:nvPr/>
        </p:nvSpPr>
        <p:spPr>
          <a:xfrm>
            <a:off x="3849687" y="3546475"/>
            <a:ext cx="1360487" cy="1362075"/>
          </a:xfrm>
          <a:prstGeom prst="ellipse">
            <a:avLst/>
          </a:pr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77" name="Google Shape;8977;p150"/>
          <p:cNvSpPr/>
          <p:nvPr/>
        </p:nvSpPr>
        <p:spPr>
          <a:xfrm>
            <a:off x="5438775" y="1955800"/>
            <a:ext cx="1358900" cy="1362075"/>
          </a:xfrm>
          <a:prstGeom prst="ellipse">
            <a:avLst/>
          </a:prstGeom>
          <a:solidFill>
            <a:srgbClr val="E9F0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78" name="Google Shape;8978;p150"/>
          <p:cNvSpPr/>
          <p:nvPr/>
        </p:nvSpPr>
        <p:spPr>
          <a:xfrm>
            <a:off x="7026275" y="3546475"/>
            <a:ext cx="1360487" cy="1362075"/>
          </a:xfrm>
          <a:prstGeom prst="ellipse">
            <a:avLst/>
          </a:prstGeom>
          <a:solidFill>
            <a:srgbClr val="FFF1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79" name="Google Shape;8979;p150"/>
          <p:cNvSpPr/>
          <p:nvPr/>
        </p:nvSpPr>
        <p:spPr>
          <a:xfrm>
            <a:off x="8615362" y="1955800"/>
            <a:ext cx="1360487" cy="1362075"/>
          </a:xfrm>
          <a:prstGeom prst="ellipse">
            <a:avLst/>
          </a:pr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0" name="Google Shape;8980;p150"/>
          <p:cNvSpPr/>
          <p:nvPr/>
        </p:nvSpPr>
        <p:spPr>
          <a:xfrm>
            <a:off x="10194925" y="3546475"/>
            <a:ext cx="1368425" cy="1362075"/>
          </a:xfrm>
          <a:prstGeom prst="ellipse">
            <a:avLst/>
          </a:pr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1" name="Google Shape;8981;p150"/>
          <p:cNvSpPr/>
          <p:nvPr/>
        </p:nvSpPr>
        <p:spPr>
          <a:xfrm>
            <a:off x="1643062" y="2927350"/>
            <a:ext cx="1008062" cy="1009650"/>
          </a:xfrm>
          <a:custGeom>
            <a:avLst/>
            <a:gdLst/>
            <a:ahLst/>
            <a:cxnLst/>
            <a:rect l="l" t="t" r="r" b="b"/>
            <a:pathLst>
              <a:path w="106" h="106" extrusionOk="0">
                <a:moveTo>
                  <a:pt x="62" y="0"/>
                </a:moveTo>
                <a:cubicBezTo>
                  <a:pt x="56" y="36"/>
                  <a:pt x="36" y="56"/>
                  <a:pt x="0" y="62"/>
                </a:cubicBezTo>
                <a:cubicBezTo>
                  <a:pt x="20" y="71"/>
                  <a:pt x="35" y="86"/>
                  <a:pt x="44" y="106"/>
                </a:cubicBezTo>
                <a:cubicBezTo>
                  <a:pt x="50" y="70"/>
                  <a:pt x="70" y="50"/>
                  <a:pt x="106" y="44"/>
                </a:cubicBezTo>
                <a:cubicBezTo>
                  <a:pt x="86" y="36"/>
                  <a:pt x="70" y="20"/>
                  <a:pt x="62" y="0"/>
                </a:cubicBezTo>
                <a:close/>
              </a:path>
            </a:pathLst>
          </a:cu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2" name="Google Shape;8982;p150"/>
          <p:cNvSpPr/>
          <p:nvPr/>
        </p:nvSpPr>
        <p:spPr>
          <a:xfrm>
            <a:off x="3230562" y="2927350"/>
            <a:ext cx="1009650" cy="1009650"/>
          </a:xfrm>
          <a:custGeom>
            <a:avLst/>
            <a:gdLst/>
            <a:ahLst/>
            <a:cxnLst/>
            <a:rect l="l" t="t" r="r" b="b"/>
            <a:pathLst>
              <a:path w="106" h="106" extrusionOk="0">
                <a:moveTo>
                  <a:pt x="0" y="44"/>
                </a:moveTo>
                <a:cubicBezTo>
                  <a:pt x="36" y="50"/>
                  <a:pt x="56" y="70"/>
                  <a:pt x="62" y="106"/>
                </a:cubicBezTo>
                <a:cubicBezTo>
                  <a:pt x="70" y="86"/>
                  <a:pt x="86" y="71"/>
                  <a:pt x="106" y="62"/>
                </a:cubicBezTo>
                <a:cubicBezTo>
                  <a:pt x="70" y="56"/>
                  <a:pt x="50" y="36"/>
                  <a:pt x="44" y="0"/>
                </a:cubicBezTo>
                <a:cubicBezTo>
                  <a:pt x="35" y="20"/>
                  <a:pt x="20" y="36"/>
                  <a:pt x="0" y="44"/>
                </a:cubicBezTo>
                <a:close/>
              </a:path>
            </a:pathLst>
          </a:cu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3" name="Google Shape;8983;p150"/>
          <p:cNvSpPr/>
          <p:nvPr/>
        </p:nvSpPr>
        <p:spPr>
          <a:xfrm>
            <a:off x="4819650" y="2927350"/>
            <a:ext cx="1008062" cy="1009650"/>
          </a:xfrm>
          <a:custGeom>
            <a:avLst/>
            <a:gdLst/>
            <a:ahLst/>
            <a:cxnLst/>
            <a:rect l="l" t="t" r="r" b="b"/>
            <a:pathLst>
              <a:path w="106" h="106" extrusionOk="0">
                <a:moveTo>
                  <a:pt x="62" y="0"/>
                </a:moveTo>
                <a:cubicBezTo>
                  <a:pt x="56" y="36"/>
                  <a:pt x="36" y="56"/>
                  <a:pt x="0" y="62"/>
                </a:cubicBezTo>
                <a:cubicBezTo>
                  <a:pt x="20" y="71"/>
                  <a:pt x="35" y="86"/>
                  <a:pt x="43" y="106"/>
                </a:cubicBezTo>
                <a:cubicBezTo>
                  <a:pt x="50" y="70"/>
                  <a:pt x="69" y="50"/>
                  <a:pt x="106" y="44"/>
                </a:cubicBezTo>
                <a:cubicBezTo>
                  <a:pt x="86" y="36"/>
                  <a:pt x="70" y="20"/>
                  <a:pt x="62" y="0"/>
                </a:cubicBezTo>
                <a:close/>
              </a:path>
            </a:pathLst>
          </a:cu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4" name="Google Shape;8984;p150"/>
          <p:cNvSpPr/>
          <p:nvPr/>
        </p:nvSpPr>
        <p:spPr>
          <a:xfrm>
            <a:off x="6408737" y="2927350"/>
            <a:ext cx="1008062" cy="1009650"/>
          </a:xfrm>
          <a:custGeom>
            <a:avLst/>
            <a:gdLst/>
            <a:ahLst/>
            <a:cxnLst/>
            <a:rect l="l" t="t" r="r" b="b"/>
            <a:pathLst>
              <a:path w="106" h="106" extrusionOk="0">
                <a:moveTo>
                  <a:pt x="0" y="44"/>
                </a:moveTo>
                <a:cubicBezTo>
                  <a:pt x="36" y="50"/>
                  <a:pt x="56" y="70"/>
                  <a:pt x="62" y="106"/>
                </a:cubicBezTo>
                <a:cubicBezTo>
                  <a:pt x="70" y="86"/>
                  <a:pt x="86" y="71"/>
                  <a:pt x="106" y="62"/>
                </a:cubicBezTo>
                <a:cubicBezTo>
                  <a:pt x="69" y="56"/>
                  <a:pt x="50" y="36"/>
                  <a:pt x="43" y="0"/>
                </a:cubicBezTo>
                <a:cubicBezTo>
                  <a:pt x="35" y="20"/>
                  <a:pt x="20" y="36"/>
                  <a:pt x="0" y="44"/>
                </a:cubicBezTo>
                <a:close/>
              </a:path>
            </a:pathLst>
          </a:cu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5" name="Google Shape;8985;p150"/>
          <p:cNvSpPr/>
          <p:nvPr/>
        </p:nvSpPr>
        <p:spPr>
          <a:xfrm>
            <a:off x="7996237" y="2927350"/>
            <a:ext cx="1000125" cy="1009650"/>
          </a:xfrm>
          <a:custGeom>
            <a:avLst/>
            <a:gdLst/>
            <a:ahLst/>
            <a:cxnLst/>
            <a:rect l="l" t="t" r="r" b="b"/>
            <a:pathLst>
              <a:path w="105" h="106" extrusionOk="0">
                <a:moveTo>
                  <a:pt x="62" y="0"/>
                </a:moveTo>
                <a:cubicBezTo>
                  <a:pt x="56" y="36"/>
                  <a:pt x="36" y="56"/>
                  <a:pt x="0" y="62"/>
                </a:cubicBezTo>
                <a:cubicBezTo>
                  <a:pt x="19" y="71"/>
                  <a:pt x="35" y="86"/>
                  <a:pt x="43" y="106"/>
                </a:cubicBezTo>
                <a:cubicBezTo>
                  <a:pt x="50" y="70"/>
                  <a:pt x="69" y="50"/>
                  <a:pt x="105" y="44"/>
                </a:cubicBezTo>
                <a:cubicBezTo>
                  <a:pt x="86" y="36"/>
                  <a:pt x="70" y="20"/>
                  <a:pt x="62" y="0"/>
                </a:cubicBezTo>
                <a:close/>
              </a:path>
            </a:pathLst>
          </a:cu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6" name="Google Shape;8986;p150"/>
          <p:cNvSpPr/>
          <p:nvPr/>
        </p:nvSpPr>
        <p:spPr>
          <a:xfrm>
            <a:off x="9585325" y="2927350"/>
            <a:ext cx="998537" cy="1009650"/>
          </a:xfrm>
          <a:custGeom>
            <a:avLst/>
            <a:gdLst/>
            <a:ahLst/>
            <a:cxnLst/>
            <a:rect l="l" t="t" r="r" b="b"/>
            <a:pathLst>
              <a:path w="105" h="106" extrusionOk="0">
                <a:moveTo>
                  <a:pt x="0" y="44"/>
                </a:moveTo>
                <a:cubicBezTo>
                  <a:pt x="36" y="50"/>
                  <a:pt x="55" y="70"/>
                  <a:pt x="62" y="106"/>
                </a:cubicBezTo>
                <a:cubicBezTo>
                  <a:pt x="70" y="86"/>
                  <a:pt x="86" y="71"/>
                  <a:pt x="105" y="62"/>
                </a:cubicBezTo>
                <a:cubicBezTo>
                  <a:pt x="69" y="56"/>
                  <a:pt x="50" y="36"/>
                  <a:pt x="43" y="0"/>
                </a:cubicBezTo>
                <a:cubicBezTo>
                  <a:pt x="35" y="20"/>
                  <a:pt x="19" y="36"/>
                  <a:pt x="0" y="44"/>
                </a:cubicBezTo>
                <a:close/>
              </a:path>
            </a:pathLst>
          </a:cu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7" name="Google Shape;8987;p150"/>
          <p:cNvSpPr txBox="1"/>
          <p:nvPr/>
        </p:nvSpPr>
        <p:spPr>
          <a:xfrm>
            <a:off x="881062" y="3975100"/>
            <a:ext cx="1169987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67"/>
              </a:buClr>
              <a:buSzPts val="3300"/>
              <a:buFont typeface="Montserrat"/>
              <a:buNone/>
            </a:pPr>
            <a:r>
              <a:rPr lang="en-US" sz="3300" b="1" i="0" u="none">
                <a:solidFill>
                  <a:srgbClr val="525067"/>
                </a:solidFill>
                <a:latin typeface="Montserrat"/>
                <a:ea typeface="Montserrat"/>
                <a:cs typeface="Montserrat"/>
                <a:sym typeface="Montserrat"/>
              </a:rPr>
              <a:t>1954</a:t>
            </a:r>
            <a:endParaRPr/>
          </a:p>
        </p:txBody>
      </p:sp>
      <p:sp>
        <p:nvSpPr>
          <p:cNvPr id="8988" name="Google Shape;8988;p150"/>
          <p:cNvSpPr txBox="1"/>
          <p:nvPr/>
        </p:nvSpPr>
        <p:spPr>
          <a:xfrm>
            <a:off x="2451100" y="2365375"/>
            <a:ext cx="1189037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Montserrat"/>
              <a:buNone/>
            </a:pPr>
            <a:r>
              <a:rPr lang="en-US" sz="33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1976</a:t>
            </a:r>
            <a:endParaRPr/>
          </a:p>
        </p:txBody>
      </p:sp>
      <p:sp>
        <p:nvSpPr>
          <p:cNvPr id="8989" name="Google Shape;8989;p150"/>
          <p:cNvSpPr txBox="1"/>
          <p:nvPr/>
        </p:nvSpPr>
        <p:spPr>
          <a:xfrm>
            <a:off x="4068762" y="3975100"/>
            <a:ext cx="1198562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Montserrat"/>
              <a:buNone/>
            </a:pPr>
            <a:r>
              <a:rPr lang="en-US" sz="33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1983</a:t>
            </a:r>
            <a:endParaRPr/>
          </a:p>
        </p:txBody>
      </p:sp>
      <p:sp>
        <p:nvSpPr>
          <p:cNvPr id="8990" name="Google Shape;8990;p150"/>
          <p:cNvSpPr txBox="1"/>
          <p:nvPr/>
        </p:nvSpPr>
        <p:spPr>
          <a:xfrm>
            <a:off x="5656262" y="2365375"/>
            <a:ext cx="1189037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67"/>
              </a:buClr>
              <a:buSzPts val="3300"/>
              <a:buFont typeface="Montserrat"/>
              <a:buNone/>
            </a:pPr>
            <a:r>
              <a:rPr lang="en-US" sz="3300" b="1" i="0" u="none">
                <a:solidFill>
                  <a:srgbClr val="525067"/>
                </a:solidFill>
                <a:latin typeface="Montserrat"/>
                <a:ea typeface="Montserrat"/>
                <a:cs typeface="Montserrat"/>
                <a:sym typeface="Montserrat"/>
              </a:rPr>
              <a:t>1995</a:t>
            </a:r>
            <a:endParaRPr/>
          </a:p>
        </p:txBody>
      </p:sp>
      <p:sp>
        <p:nvSpPr>
          <p:cNvPr id="8991" name="Google Shape;8991;p150"/>
          <p:cNvSpPr txBox="1"/>
          <p:nvPr/>
        </p:nvSpPr>
        <p:spPr>
          <a:xfrm>
            <a:off x="7216775" y="3975100"/>
            <a:ext cx="1246187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67"/>
              </a:buClr>
              <a:buSzPts val="3300"/>
              <a:buFont typeface="Montserrat"/>
              <a:buNone/>
            </a:pPr>
            <a:r>
              <a:rPr lang="en-US" sz="3300" b="1" i="0" u="none">
                <a:solidFill>
                  <a:srgbClr val="525067"/>
                </a:solidFill>
                <a:latin typeface="Montserrat"/>
                <a:ea typeface="Montserrat"/>
                <a:cs typeface="Montserrat"/>
                <a:sym typeface="Montserrat"/>
              </a:rPr>
              <a:t>2001</a:t>
            </a:r>
            <a:endParaRPr/>
          </a:p>
        </p:txBody>
      </p:sp>
      <p:sp>
        <p:nvSpPr>
          <p:cNvPr id="8992" name="Google Shape;8992;p150"/>
          <p:cNvSpPr txBox="1"/>
          <p:nvPr/>
        </p:nvSpPr>
        <p:spPr>
          <a:xfrm>
            <a:off x="8824912" y="2365375"/>
            <a:ext cx="1208087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Montserrat"/>
              <a:buNone/>
            </a:pPr>
            <a:r>
              <a:rPr lang="en-US" sz="33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2013</a:t>
            </a:r>
            <a:endParaRPr/>
          </a:p>
        </p:txBody>
      </p:sp>
      <p:sp>
        <p:nvSpPr>
          <p:cNvPr id="8993" name="Google Shape;8993;p150"/>
          <p:cNvSpPr txBox="1"/>
          <p:nvPr/>
        </p:nvSpPr>
        <p:spPr>
          <a:xfrm>
            <a:off x="10402887" y="3975100"/>
            <a:ext cx="1227137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Montserrat"/>
              <a:buNone/>
            </a:pPr>
            <a:r>
              <a:rPr lang="en-US" sz="33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2018</a:t>
            </a:r>
            <a:endParaRPr/>
          </a:p>
        </p:txBody>
      </p:sp>
      <p:sp>
        <p:nvSpPr>
          <p:cNvPr id="8994" name="Google Shape;8994;p150"/>
          <p:cNvSpPr txBox="1"/>
          <p:nvPr/>
        </p:nvSpPr>
        <p:spPr>
          <a:xfrm>
            <a:off x="2249407" y="439737"/>
            <a:ext cx="1430844" cy="536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</a:pPr>
            <a:r>
              <a:rPr lang="en-US" sz="2400" b="1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TEXTO B</a:t>
            </a:r>
            <a:endParaRPr dirty="0"/>
          </a:p>
        </p:txBody>
      </p:sp>
      <p:sp>
        <p:nvSpPr>
          <p:cNvPr id="8995" name="Google Shape;8995;p150"/>
          <p:cNvSpPr txBox="1"/>
          <p:nvPr/>
        </p:nvSpPr>
        <p:spPr>
          <a:xfrm>
            <a:off x="688895" y="5224462"/>
            <a:ext cx="1456190" cy="536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</a:pPr>
            <a:r>
              <a:rPr lang="en-US" sz="2400" b="1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TEXTO A</a:t>
            </a:r>
            <a:endParaRPr dirty="0"/>
          </a:p>
        </p:txBody>
      </p:sp>
      <p:sp>
        <p:nvSpPr>
          <p:cNvPr id="8996" name="Google Shape;8996;p150"/>
          <p:cNvSpPr txBox="1"/>
          <p:nvPr/>
        </p:nvSpPr>
        <p:spPr>
          <a:xfrm>
            <a:off x="3886120" y="5224462"/>
            <a:ext cx="1451582" cy="536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</a:pPr>
            <a:r>
              <a:rPr lang="en-US" sz="2400" b="1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TEXTO C</a:t>
            </a:r>
            <a:endParaRPr dirty="0"/>
          </a:p>
        </p:txBody>
      </p:sp>
      <p:sp>
        <p:nvSpPr>
          <p:cNvPr id="8997" name="Google Shape;8997;p150"/>
          <p:cNvSpPr txBox="1"/>
          <p:nvPr/>
        </p:nvSpPr>
        <p:spPr>
          <a:xfrm>
            <a:off x="7091282" y="5224462"/>
            <a:ext cx="1417020" cy="536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</a:pPr>
            <a:r>
              <a:rPr lang="en-US" sz="2400" b="1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TEXTO E</a:t>
            </a:r>
            <a:endParaRPr dirty="0"/>
          </a:p>
        </p:txBody>
      </p:sp>
      <p:sp>
        <p:nvSpPr>
          <p:cNvPr id="8998" name="Google Shape;8998;p150"/>
          <p:cNvSpPr txBox="1"/>
          <p:nvPr/>
        </p:nvSpPr>
        <p:spPr>
          <a:xfrm>
            <a:off x="10286920" y="5224462"/>
            <a:ext cx="1458494" cy="536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</a:pPr>
            <a:r>
              <a:rPr lang="en-US" sz="2400" b="1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TEXTO G</a:t>
            </a:r>
            <a:endParaRPr dirty="0"/>
          </a:p>
        </p:txBody>
      </p:sp>
      <p:sp>
        <p:nvSpPr>
          <p:cNvPr id="8999" name="Google Shape;8999;p150"/>
          <p:cNvSpPr txBox="1"/>
          <p:nvPr/>
        </p:nvSpPr>
        <p:spPr>
          <a:xfrm>
            <a:off x="5464095" y="439737"/>
            <a:ext cx="1467710" cy="536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</a:pPr>
            <a:r>
              <a:rPr lang="en-US" sz="2400" b="1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TEXTO D</a:t>
            </a:r>
            <a:endParaRPr dirty="0"/>
          </a:p>
        </p:txBody>
      </p:sp>
      <p:sp>
        <p:nvSpPr>
          <p:cNvPr id="9000" name="Google Shape;9000;p150"/>
          <p:cNvSpPr txBox="1"/>
          <p:nvPr/>
        </p:nvSpPr>
        <p:spPr>
          <a:xfrm>
            <a:off x="8680369" y="439737"/>
            <a:ext cx="1398587" cy="536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</a:pPr>
            <a:r>
              <a:rPr lang="en-US" sz="2400" b="1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TEXTO F</a:t>
            </a:r>
            <a:endParaRPr dirty="0"/>
          </a:p>
        </p:txBody>
      </p:sp>
      <p:sp>
        <p:nvSpPr>
          <p:cNvPr id="9001" name="Google Shape;9001;p150"/>
          <p:cNvSpPr txBox="1"/>
          <p:nvPr/>
        </p:nvSpPr>
        <p:spPr>
          <a:xfrm>
            <a:off x="2105025" y="846137"/>
            <a:ext cx="1695450" cy="64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9002" name="Google Shape;9002;p150"/>
          <p:cNvSpPr txBox="1"/>
          <p:nvPr/>
        </p:nvSpPr>
        <p:spPr>
          <a:xfrm>
            <a:off x="5367337" y="842962"/>
            <a:ext cx="1695450" cy="64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9003" name="Google Shape;9003;p150"/>
          <p:cNvSpPr txBox="1"/>
          <p:nvPr/>
        </p:nvSpPr>
        <p:spPr>
          <a:xfrm>
            <a:off x="8628062" y="838200"/>
            <a:ext cx="1695450" cy="64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9004" name="Google Shape;9004;p150"/>
          <p:cNvSpPr txBox="1"/>
          <p:nvPr/>
        </p:nvSpPr>
        <p:spPr>
          <a:xfrm>
            <a:off x="563562" y="5681662"/>
            <a:ext cx="1695450" cy="64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9005" name="Google Shape;9005;p150"/>
          <p:cNvSpPr txBox="1"/>
          <p:nvPr/>
        </p:nvSpPr>
        <p:spPr>
          <a:xfrm>
            <a:off x="3756025" y="5678487"/>
            <a:ext cx="1695450" cy="64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9006" name="Google Shape;9006;p150"/>
          <p:cNvSpPr txBox="1"/>
          <p:nvPr/>
        </p:nvSpPr>
        <p:spPr>
          <a:xfrm>
            <a:off x="7016750" y="5673725"/>
            <a:ext cx="1695450" cy="64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9007" name="Google Shape;9007;p150"/>
          <p:cNvSpPr txBox="1"/>
          <p:nvPr/>
        </p:nvSpPr>
        <p:spPr>
          <a:xfrm>
            <a:off x="10186987" y="5673725"/>
            <a:ext cx="1695450" cy="64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" name="Google Shape;9012;p151"/>
          <p:cNvSpPr/>
          <p:nvPr/>
        </p:nvSpPr>
        <p:spPr>
          <a:xfrm>
            <a:off x="6350" y="1587"/>
            <a:ext cx="12176125" cy="685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13" name="Google Shape;9013;p151"/>
          <p:cNvSpPr txBox="1"/>
          <p:nvPr/>
        </p:nvSpPr>
        <p:spPr>
          <a:xfrm>
            <a:off x="6350" y="6350"/>
            <a:ext cx="12171362" cy="6851650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14" name="Google Shape;9014;p151"/>
          <p:cNvSpPr txBox="1"/>
          <p:nvPr/>
        </p:nvSpPr>
        <p:spPr>
          <a:xfrm>
            <a:off x="6350" y="6350"/>
            <a:ext cx="12171362" cy="685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15" name="Google Shape;9015;p151"/>
          <p:cNvSpPr/>
          <p:nvPr/>
        </p:nvSpPr>
        <p:spPr>
          <a:xfrm>
            <a:off x="5705475" y="3700462"/>
            <a:ext cx="1420812" cy="885825"/>
          </a:xfrm>
          <a:custGeom>
            <a:avLst/>
            <a:gdLst/>
            <a:ahLst/>
            <a:cxnLst/>
            <a:rect l="l" t="t" r="r" b="b"/>
            <a:pathLst>
              <a:path w="316" h="197" extrusionOk="0">
                <a:moveTo>
                  <a:pt x="316" y="0"/>
                </a:moveTo>
                <a:cubicBezTo>
                  <a:pt x="302" y="12"/>
                  <a:pt x="284" y="19"/>
                  <a:pt x="264" y="19"/>
                </a:cubicBezTo>
                <a:cubicBezTo>
                  <a:pt x="74" y="19"/>
                  <a:pt x="74" y="19"/>
                  <a:pt x="74" y="19"/>
                </a:cubicBezTo>
                <a:cubicBezTo>
                  <a:pt x="31" y="63"/>
                  <a:pt x="31" y="63"/>
                  <a:pt x="31" y="63"/>
                </a:cubicBezTo>
                <a:cubicBezTo>
                  <a:pt x="0" y="94"/>
                  <a:pt x="0" y="143"/>
                  <a:pt x="31" y="174"/>
                </a:cubicBezTo>
                <a:cubicBezTo>
                  <a:pt x="46" y="189"/>
                  <a:pt x="66" y="197"/>
                  <a:pt x="86" y="197"/>
                </a:cubicBezTo>
                <a:cubicBezTo>
                  <a:pt x="106" y="197"/>
                  <a:pt x="126" y="189"/>
                  <a:pt x="142" y="174"/>
                </a:cubicBezTo>
                <a:cubicBezTo>
                  <a:pt x="316" y="0"/>
                  <a:pt x="316" y="0"/>
                  <a:pt x="316" y="0"/>
                </a:cubicBezTo>
              </a:path>
            </a:pathLst>
          </a:custGeom>
          <a:solidFill>
            <a:srgbClr val="A7906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16" name="Google Shape;9016;p151"/>
          <p:cNvSpPr/>
          <p:nvPr/>
        </p:nvSpPr>
        <p:spPr>
          <a:xfrm>
            <a:off x="4937125" y="3078162"/>
            <a:ext cx="2309812" cy="706437"/>
          </a:xfrm>
          <a:custGeom>
            <a:avLst/>
            <a:gdLst/>
            <a:ahLst/>
            <a:cxnLst/>
            <a:rect l="l" t="t" r="r" b="b"/>
            <a:pathLst>
              <a:path w="514" h="157" extrusionOk="0">
                <a:moveTo>
                  <a:pt x="491" y="23"/>
                </a:moveTo>
                <a:cubicBezTo>
                  <a:pt x="506" y="38"/>
                  <a:pt x="514" y="58"/>
                  <a:pt x="514" y="78"/>
                </a:cubicBezTo>
                <a:cubicBezTo>
                  <a:pt x="514" y="98"/>
                  <a:pt x="506" y="119"/>
                  <a:pt x="491" y="134"/>
                </a:cubicBezTo>
                <a:cubicBezTo>
                  <a:pt x="487" y="138"/>
                  <a:pt x="487" y="138"/>
                  <a:pt x="487" y="138"/>
                </a:cubicBezTo>
                <a:cubicBezTo>
                  <a:pt x="504" y="124"/>
                  <a:pt x="514" y="102"/>
                  <a:pt x="514" y="78"/>
                </a:cubicBezTo>
                <a:cubicBezTo>
                  <a:pt x="514" y="57"/>
                  <a:pt x="505" y="37"/>
                  <a:pt x="491" y="23"/>
                </a:cubicBezTo>
                <a:moveTo>
                  <a:pt x="246" y="0"/>
                </a:moveTo>
                <a:cubicBezTo>
                  <a:pt x="79" y="0"/>
                  <a:pt x="79" y="0"/>
                  <a:pt x="79" y="0"/>
                </a:cubicBezTo>
                <a:cubicBezTo>
                  <a:pt x="35" y="0"/>
                  <a:pt x="0" y="35"/>
                  <a:pt x="0" y="78"/>
                </a:cubicBezTo>
                <a:cubicBezTo>
                  <a:pt x="0" y="122"/>
                  <a:pt x="35" y="157"/>
                  <a:pt x="79" y="157"/>
                </a:cubicBezTo>
                <a:cubicBezTo>
                  <a:pt x="245" y="157"/>
                  <a:pt x="245" y="157"/>
                  <a:pt x="245" y="157"/>
                </a:cubicBezTo>
                <a:cubicBezTo>
                  <a:pt x="324" y="78"/>
                  <a:pt x="324" y="78"/>
                  <a:pt x="324" y="78"/>
                </a:cubicBezTo>
                <a:cubicBezTo>
                  <a:pt x="246" y="0"/>
                  <a:pt x="246" y="0"/>
                  <a:pt x="246" y="0"/>
                </a:cubicBezTo>
              </a:path>
            </a:pathLst>
          </a:custGeom>
          <a:solidFill>
            <a:srgbClr val="A7906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17" name="Google Shape;9017;p151"/>
          <p:cNvSpPr/>
          <p:nvPr/>
        </p:nvSpPr>
        <p:spPr>
          <a:xfrm>
            <a:off x="6038850" y="3430587"/>
            <a:ext cx="1208087" cy="354012"/>
          </a:xfrm>
          <a:custGeom>
            <a:avLst/>
            <a:gdLst/>
            <a:ahLst/>
            <a:cxnLst/>
            <a:rect l="l" t="t" r="r" b="b"/>
            <a:pathLst>
              <a:path w="269" h="79" extrusionOk="0">
                <a:moveTo>
                  <a:pt x="79" y="0"/>
                </a:moveTo>
                <a:cubicBezTo>
                  <a:pt x="0" y="79"/>
                  <a:pt x="0" y="79"/>
                  <a:pt x="0" y="79"/>
                </a:cubicBezTo>
                <a:cubicBezTo>
                  <a:pt x="190" y="79"/>
                  <a:pt x="190" y="79"/>
                  <a:pt x="190" y="79"/>
                </a:cubicBezTo>
                <a:cubicBezTo>
                  <a:pt x="210" y="79"/>
                  <a:pt x="228" y="72"/>
                  <a:pt x="242" y="60"/>
                </a:cubicBezTo>
                <a:cubicBezTo>
                  <a:pt x="246" y="56"/>
                  <a:pt x="246" y="56"/>
                  <a:pt x="246" y="56"/>
                </a:cubicBezTo>
                <a:cubicBezTo>
                  <a:pt x="261" y="41"/>
                  <a:pt x="269" y="20"/>
                  <a:pt x="269" y="0"/>
                </a:cubicBezTo>
                <a:cubicBezTo>
                  <a:pt x="269" y="20"/>
                  <a:pt x="261" y="41"/>
                  <a:pt x="246" y="56"/>
                </a:cubicBezTo>
                <a:cubicBezTo>
                  <a:pt x="246" y="56"/>
                  <a:pt x="246" y="56"/>
                  <a:pt x="246" y="56"/>
                </a:cubicBezTo>
                <a:cubicBezTo>
                  <a:pt x="231" y="71"/>
                  <a:pt x="210" y="79"/>
                  <a:pt x="190" y="79"/>
                </a:cubicBezTo>
                <a:cubicBezTo>
                  <a:pt x="170" y="79"/>
                  <a:pt x="150" y="71"/>
                  <a:pt x="135" y="56"/>
                </a:cubicBezTo>
                <a:cubicBezTo>
                  <a:pt x="79" y="0"/>
                  <a:pt x="79" y="0"/>
                  <a:pt x="79" y="0"/>
                </a:cubicBezTo>
              </a:path>
            </a:pathLst>
          </a:custGeom>
          <a:solidFill>
            <a:srgbClr val="D2B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18" name="Google Shape;9018;p151"/>
          <p:cNvSpPr/>
          <p:nvPr/>
        </p:nvSpPr>
        <p:spPr>
          <a:xfrm>
            <a:off x="5705475" y="2278062"/>
            <a:ext cx="1438275" cy="904875"/>
          </a:xfrm>
          <a:custGeom>
            <a:avLst/>
            <a:gdLst/>
            <a:ahLst/>
            <a:cxnLst/>
            <a:rect l="l" t="t" r="r" b="b"/>
            <a:pathLst>
              <a:path w="320" h="201" extrusionOk="0">
                <a:moveTo>
                  <a:pt x="86" y="0"/>
                </a:moveTo>
                <a:cubicBezTo>
                  <a:pt x="66" y="0"/>
                  <a:pt x="46" y="7"/>
                  <a:pt x="31" y="23"/>
                </a:cubicBezTo>
                <a:cubicBezTo>
                  <a:pt x="0" y="53"/>
                  <a:pt x="0" y="103"/>
                  <a:pt x="31" y="134"/>
                </a:cubicBezTo>
                <a:cubicBezTo>
                  <a:pt x="75" y="178"/>
                  <a:pt x="75" y="178"/>
                  <a:pt x="75" y="178"/>
                </a:cubicBezTo>
                <a:cubicBezTo>
                  <a:pt x="259" y="178"/>
                  <a:pt x="259" y="178"/>
                  <a:pt x="259" y="178"/>
                </a:cubicBezTo>
                <a:cubicBezTo>
                  <a:pt x="261" y="178"/>
                  <a:pt x="263" y="178"/>
                  <a:pt x="264" y="178"/>
                </a:cubicBezTo>
                <a:cubicBezTo>
                  <a:pt x="284" y="178"/>
                  <a:pt x="305" y="185"/>
                  <a:pt x="320" y="201"/>
                </a:cubicBezTo>
                <a:cubicBezTo>
                  <a:pt x="320" y="201"/>
                  <a:pt x="320" y="201"/>
                  <a:pt x="320" y="201"/>
                </a:cubicBezTo>
                <a:cubicBezTo>
                  <a:pt x="320" y="201"/>
                  <a:pt x="320" y="201"/>
                  <a:pt x="320" y="201"/>
                </a:cubicBezTo>
                <a:cubicBezTo>
                  <a:pt x="320" y="201"/>
                  <a:pt x="320" y="201"/>
                  <a:pt x="320" y="201"/>
                </a:cubicBezTo>
                <a:cubicBezTo>
                  <a:pt x="320" y="201"/>
                  <a:pt x="320" y="201"/>
                  <a:pt x="320" y="201"/>
                </a:cubicBezTo>
                <a:cubicBezTo>
                  <a:pt x="142" y="23"/>
                  <a:pt x="142" y="23"/>
                  <a:pt x="142" y="23"/>
                </a:cubicBezTo>
                <a:cubicBezTo>
                  <a:pt x="126" y="7"/>
                  <a:pt x="106" y="0"/>
                  <a:pt x="86" y="0"/>
                </a:cubicBezTo>
              </a:path>
            </a:pathLst>
          </a:custGeom>
          <a:solidFill>
            <a:srgbClr val="A7906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19" name="Google Shape;9019;p151"/>
          <p:cNvSpPr/>
          <p:nvPr/>
        </p:nvSpPr>
        <p:spPr>
          <a:xfrm>
            <a:off x="6869112" y="3078162"/>
            <a:ext cx="274637" cy="104775"/>
          </a:xfrm>
          <a:custGeom>
            <a:avLst/>
            <a:gdLst/>
            <a:ahLst/>
            <a:cxnLst/>
            <a:rect l="l" t="t" r="r" b="b"/>
            <a:pathLst>
              <a:path w="61" h="23" extrusionOk="0">
                <a:moveTo>
                  <a:pt x="5" y="0"/>
                </a:moveTo>
                <a:cubicBezTo>
                  <a:pt x="4" y="0"/>
                  <a:pt x="2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27" y="0"/>
                  <a:pt x="47" y="9"/>
                  <a:pt x="61" y="23"/>
                </a:cubicBezTo>
                <a:cubicBezTo>
                  <a:pt x="61" y="23"/>
                  <a:pt x="61" y="23"/>
                  <a:pt x="61" y="23"/>
                </a:cubicBezTo>
                <a:cubicBezTo>
                  <a:pt x="61" y="23"/>
                  <a:pt x="61" y="23"/>
                  <a:pt x="61" y="23"/>
                </a:cubicBezTo>
                <a:cubicBezTo>
                  <a:pt x="46" y="7"/>
                  <a:pt x="25" y="0"/>
                  <a:pt x="5" y="0"/>
                </a:cubicBezTo>
              </a:path>
            </a:pathLst>
          </a:custGeom>
          <a:solidFill>
            <a:srgbClr val="D2B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20" name="Google Shape;9020;p151"/>
          <p:cNvSpPr/>
          <p:nvPr/>
        </p:nvSpPr>
        <p:spPr>
          <a:xfrm>
            <a:off x="6042025" y="3078162"/>
            <a:ext cx="827087" cy="352425"/>
          </a:xfrm>
          <a:custGeom>
            <a:avLst/>
            <a:gdLst/>
            <a:ahLst/>
            <a:cxnLst/>
            <a:rect l="l" t="t" r="r" b="b"/>
            <a:pathLst>
              <a:path w="184" h="78" extrusionOk="0">
                <a:moveTo>
                  <a:pt x="184" y="0"/>
                </a:moveTo>
                <a:cubicBezTo>
                  <a:pt x="0" y="0"/>
                  <a:pt x="0" y="0"/>
                  <a:pt x="0" y="0"/>
                </a:cubicBezTo>
                <a:cubicBezTo>
                  <a:pt x="78" y="78"/>
                  <a:pt x="78" y="78"/>
                  <a:pt x="78" y="78"/>
                </a:cubicBezTo>
                <a:cubicBezTo>
                  <a:pt x="134" y="23"/>
                  <a:pt x="134" y="23"/>
                  <a:pt x="134" y="23"/>
                </a:cubicBezTo>
                <a:cubicBezTo>
                  <a:pt x="148" y="9"/>
                  <a:pt x="166" y="1"/>
                  <a:pt x="184" y="0"/>
                </a:cubicBezTo>
              </a:path>
            </a:pathLst>
          </a:custGeom>
          <a:solidFill>
            <a:srgbClr val="D2B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21" name="Google Shape;9021;p151"/>
          <p:cNvSpPr/>
          <p:nvPr/>
        </p:nvSpPr>
        <p:spPr>
          <a:xfrm>
            <a:off x="6392862" y="3078162"/>
            <a:ext cx="854075" cy="706437"/>
          </a:xfrm>
          <a:custGeom>
            <a:avLst/>
            <a:gdLst/>
            <a:ahLst/>
            <a:cxnLst/>
            <a:rect l="l" t="t" r="r" b="b"/>
            <a:pathLst>
              <a:path w="190" h="157" extrusionOk="0">
                <a:moveTo>
                  <a:pt x="111" y="0"/>
                </a:moveTo>
                <a:cubicBezTo>
                  <a:pt x="106" y="0"/>
                  <a:pt x="106" y="0"/>
                  <a:pt x="106" y="0"/>
                </a:cubicBezTo>
                <a:cubicBezTo>
                  <a:pt x="88" y="1"/>
                  <a:pt x="70" y="9"/>
                  <a:pt x="56" y="23"/>
                </a:cubicBezTo>
                <a:cubicBezTo>
                  <a:pt x="0" y="78"/>
                  <a:pt x="0" y="78"/>
                  <a:pt x="0" y="78"/>
                </a:cubicBezTo>
                <a:cubicBezTo>
                  <a:pt x="56" y="134"/>
                  <a:pt x="56" y="134"/>
                  <a:pt x="56" y="134"/>
                </a:cubicBezTo>
                <a:cubicBezTo>
                  <a:pt x="71" y="149"/>
                  <a:pt x="91" y="157"/>
                  <a:pt x="111" y="157"/>
                </a:cubicBezTo>
                <a:cubicBezTo>
                  <a:pt x="131" y="157"/>
                  <a:pt x="152" y="149"/>
                  <a:pt x="167" y="134"/>
                </a:cubicBezTo>
                <a:cubicBezTo>
                  <a:pt x="167" y="134"/>
                  <a:pt x="167" y="134"/>
                  <a:pt x="167" y="134"/>
                </a:cubicBezTo>
                <a:cubicBezTo>
                  <a:pt x="182" y="119"/>
                  <a:pt x="190" y="98"/>
                  <a:pt x="190" y="78"/>
                </a:cubicBezTo>
                <a:cubicBezTo>
                  <a:pt x="190" y="58"/>
                  <a:pt x="182" y="38"/>
                  <a:pt x="167" y="23"/>
                </a:cubicBezTo>
                <a:cubicBezTo>
                  <a:pt x="153" y="9"/>
                  <a:pt x="133" y="0"/>
                  <a:pt x="111" y="0"/>
                </a:cubicBezTo>
              </a:path>
            </a:pathLst>
          </a:custGeom>
          <a:solidFill>
            <a:srgbClr val="E7C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22" name="Google Shape;9022;p151"/>
          <p:cNvSpPr/>
          <p:nvPr/>
        </p:nvSpPr>
        <p:spPr>
          <a:xfrm>
            <a:off x="2055812" y="3182937"/>
            <a:ext cx="1438275" cy="1403350"/>
          </a:xfrm>
          <a:custGeom>
            <a:avLst/>
            <a:gdLst/>
            <a:ahLst/>
            <a:cxnLst/>
            <a:rect l="l" t="t" r="r" b="b"/>
            <a:pathLst>
              <a:path w="320" h="312" extrusionOk="0">
                <a:moveTo>
                  <a:pt x="316" y="115"/>
                </a:moveTo>
                <a:cubicBezTo>
                  <a:pt x="302" y="127"/>
                  <a:pt x="284" y="134"/>
                  <a:pt x="264" y="134"/>
                </a:cubicBezTo>
                <a:cubicBezTo>
                  <a:pt x="74" y="134"/>
                  <a:pt x="74" y="134"/>
                  <a:pt x="74" y="134"/>
                </a:cubicBezTo>
                <a:cubicBezTo>
                  <a:pt x="31" y="178"/>
                  <a:pt x="31" y="178"/>
                  <a:pt x="31" y="178"/>
                </a:cubicBezTo>
                <a:cubicBezTo>
                  <a:pt x="0" y="209"/>
                  <a:pt x="0" y="258"/>
                  <a:pt x="31" y="289"/>
                </a:cubicBezTo>
                <a:cubicBezTo>
                  <a:pt x="46" y="304"/>
                  <a:pt x="66" y="312"/>
                  <a:pt x="86" y="312"/>
                </a:cubicBezTo>
                <a:cubicBezTo>
                  <a:pt x="106" y="312"/>
                  <a:pt x="126" y="304"/>
                  <a:pt x="142" y="289"/>
                </a:cubicBezTo>
                <a:cubicBezTo>
                  <a:pt x="316" y="115"/>
                  <a:pt x="316" y="115"/>
                  <a:pt x="316" y="115"/>
                </a:cubicBezTo>
                <a:moveTo>
                  <a:pt x="320" y="0"/>
                </a:moveTo>
                <a:cubicBezTo>
                  <a:pt x="320" y="0"/>
                  <a:pt x="320" y="0"/>
                  <a:pt x="320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0"/>
                  <a:pt x="320" y="0"/>
                  <a:pt x="320" y="0"/>
                </a:cubicBezTo>
              </a:path>
            </a:pathLst>
          </a:custGeom>
          <a:solidFill>
            <a:srgbClr val="6283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23" name="Google Shape;9023;p151"/>
          <p:cNvSpPr/>
          <p:nvPr/>
        </p:nvSpPr>
        <p:spPr>
          <a:xfrm>
            <a:off x="1287462" y="3078162"/>
            <a:ext cx="2309812" cy="706437"/>
          </a:xfrm>
          <a:custGeom>
            <a:avLst/>
            <a:gdLst/>
            <a:ahLst/>
            <a:cxnLst/>
            <a:rect l="l" t="t" r="r" b="b"/>
            <a:pathLst>
              <a:path w="514" h="157" extrusionOk="0">
                <a:moveTo>
                  <a:pt x="491" y="23"/>
                </a:moveTo>
                <a:cubicBezTo>
                  <a:pt x="506" y="38"/>
                  <a:pt x="514" y="58"/>
                  <a:pt x="514" y="78"/>
                </a:cubicBezTo>
                <a:cubicBezTo>
                  <a:pt x="514" y="98"/>
                  <a:pt x="506" y="119"/>
                  <a:pt x="491" y="134"/>
                </a:cubicBezTo>
                <a:cubicBezTo>
                  <a:pt x="487" y="138"/>
                  <a:pt x="487" y="138"/>
                  <a:pt x="487" y="138"/>
                </a:cubicBezTo>
                <a:cubicBezTo>
                  <a:pt x="503" y="124"/>
                  <a:pt x="514" y="102"/>
                  <a:pt x="514" y="78"/>
                </a:cubicBezTo>
                <a:cubicBezTo>
                  <a:pt x="514" y="57"/>
                  <a:pt x="505" y="37"/>
                  <a:pt x="491" y="23"/>
                </a:cubicBezTo>
                <a:moveTo>
                  <a:pt x="246" y="0"/>
                </a:moveTo>
                <a:cubicBezTo>
                  <a:pt x="78" y="0"/>
                  <a:pt x="78" y="0"/>
                  <a:pt x="78" y="0"/>
                </a:cubicBezTo>
                <a:cubicBezTo>
                  <a:pt x="35" y="0"/>
                  <a:pt x="0" y="35"/>
                  <a:pt x="0" y="78"/>
                </a:cubicBezTo>
                <a:cubicBezTo>
                  <a:pt x="0" y="122"/>
                  <a:pt x="35" y="157"/>
                  <a:pt x="78" y="157"/>
                </a:cubicBezTo>
                <a:cubicBezTo>
                  <a:pt x="245" y="157"/>
                  <a:pt x="245" y="157"/>
                  <a:pt x="245" y="157"/>
                </a:cubicBezTo>
                <a:cubicBezTo>
                  <a:pt x="324" y="78"/>
                  <a:pt x="324" y="78"/>
                  <a:pt x="324" y="78"/>
                </a:cubicBezTo>
                <a:cubicBezTo>
                  <a:pt x="246" y="0"/>
                  <a:pt x="246" y="0"/>
                  <a:pt x="246" y="0"/>
                </a:cubicBezTo>
              </a:path>
            </a:pathLst>
          </a:custGeom>
          <a:solidFill>
            <a:srgbClr val="6283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24" name="Google Shape;9024;p151"/>
          <p:cNvSpPr/>
          <p:nvPr/>
        </p:nvSpPr>
        <p:spPr>
          <a:xfrm>
            <a:off x="2389187" y="3430587"/>
            <a:ext cx="1208087" cy="354012"/>
          </a:xfrm>
          <a:custGeom>
            <a:avLst/>
            <a:gdLst/>
            <a:ahLst/>
            <a:cxnLst/>
            <a:rect l="l" t="t" r="r" b="b"/>
            <a:pathLst>
              <a:path w="269" h="79" extrusionOk="0">
                <a:moveTo>
                  <a:pt x="79" y="0"/>
                </a:moveTo>
                <a:cubicBezTo>
                  <a:pt x="0" y="79"/>
                  <a:pt x="0" y="79"/>
                  <a:pt x="0" y="79"/>
                </a:cubicBezTo>
                <a:cubicBezTo>
                  <a:pt x="190" y="79"/>
                  <a:pt x="190" y="79"/>
                  <a:pt x="190" y="79"/>
                </a:cubicBezTo>
                <a:cubicBezTo>
                  <a:pt x="210" y="79"/>
                  <a:pt x="228" y="72"/>
                  <a:pt x="242" y="60"/>
                </a:cubicBezTo>
                <a:cubicBezTo>
                  <a:pt x="246" y="56"/>
                  <a:pt x="246" y="56"/>
                  <a:pt x="246" y="56"/>
                </a:cubicBezTo>
                <a:cubicBezTo>
                  <a:pt x="261" y="41"/>
                  <a:pt x="269" y="20"/>
                  <a:pt x="269" y="0"/>
                </a:cubicBezTo>
                <a:cubicBezTo>
                  <a:pt x="269" y="20"/>
                  <a:pt x="261" y="41"/>
                  <a:pt x="246" y="56"/>
                </a:cubicBezTo>
                <a:cubicBezTo>
                  <a:pt x="231" y="71"/>
                  <a:pt x="210" y="79"/>
                  <a:pt x="190" y="79"/>
                </a:cubicBezTo>
                <a:cubicBezTo>
                  <a:pt x="170" y="79"/>
                  <a:pt x="150" y="71"/>
                  <a:pt x="135" y="56"/>
                </a:cubicBezTo>
                <a:cubicBezTo>
                  <a:pt x="79" y="0"/>
                  <a:pt x="79" y="0"/>
                  <a:pt x="79" y="0"/>
                </a:cubicBezTo>
              </a:path>
            </a:pathLst>
          </a:custGeom>
          <a:solidFill>
            <a:srgbClr val="6A9CB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25" name="Google Shape;9025;p151"/>
          <p:cNvSpPr/>
          <p:nvPr/>
        </p:nvSpPr>
        <p:spPr>
          <a:xfrm>
            <a:off x="2055812" y="2278062"/>
            <a:ext cx="1438275" cy="904875"/>
          </a:xfrm>
          <a:custGeom>
            <a:avLst/>
            <a:gdLst/>
            <a:ahLst/>
            <a:cxnLst/>
            <a:rect l="l" t="t" r="r" b="b"/>
            <a:pathLst>
              <a:path w="320" h="201" extrusionOk="0">
                <a:moveTo>
                  <a:pt x="86" y="0"/>
                </a:moveTo>
                <a:cubicBezTo>
                  <a:pt x="66" y="0"/>
                  <a:pt x="46" y="7"/>
                  <a:pt x="31" y="23"/>
                </a:cubicBezTo>
                <a:cubicBezTo>
                  <a:pt x="0" y="53"/>
                  <a:pt x="0" y="103"/>
                  <a:pt x="31" y="134"/>
                </a:cubicBezTo>
                <a:cubicBezTo>
                  <a:pt x="75" y="178"/>
                  <a:pt x="75" y="178"/>
                  <a:pt x="75" y="178"/>
                </a:cubicBezTo>
                <a:cubicBezTo>
                  <a:pt x="259" y="178"/>
                  <a:pt x="259" y="178"/>
                  <a:pt x="259" y="178"/>
                </a:cubicBezTo>
                <a:cubicBezTo>
                  <a:pt x="261" y="178"/>
                  <a:pt x="263" y="178"/>
                  <a:pt x="264" y="178"/>
                </a:cubicBezTo>
                <a:cubicBezTo>
                  <a:pt x="284" y="178"/>
                  <a:pt x="304" y="185"/>
                  <a:pt x="320" y="201"/>
                </a:cubicBezTo>
                <a:cubicBezTo>
                  <a:pt x="142" y="23"/>
                  <a:pt x="142" y="23"/>
                  <a:pt x="142" y="23"/>
                </a:cubicBezTo>
                <a:cubicBezTo>
                  <a:pt x="126" y="7"/>
                  <a:pt x="106" y="0"/>
                  <a:pt x="86" y="0"/>
                </a:cubicBezTo>
              </a:path>
            </a:pathLst>
          </a:custGeom>
          <a:solidFill>
            <a:srgbClr val="6283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26" name="Google Shape;9026;p151"/>
          <p:cNvSpPr/>
          <p:nvPr/>
        </p:nvSpPr>
        <p:spPr>
          <a:xfrm>
            <a:off x="3219450" y="3078162"/>
            <a:ext cx="274637" cy="104775"/>
          </a:xfrm>
          <a:custGeom>
            <a:avLst/>
            <a:gdLst/>
            <a:ahLst/>
            <a:cxnLst/>
            <a:rect l="l" t="t" r="r" b="b"/>
            <a:pathLst>
              <a:path w="61" h="23" extrusionOk="0">
                <a:moveTo>
                  <a:pt x="5" y="0"/>
                </a:moveTo>
                <a:cubicBezTo>
                  <a:pt x="4" y="0"/>
                  <a:pt x="2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27" y="0"/>
                  <a:pt x="47" y="9"/>
                  <a:pt x="61" y="23"/>
                </a:cubicBezTo>
                <a:cubicBezTo>
                  <a:pt x="61" y="23"/>
                  <a:pt x="61" y="23"/>
                  <a:pt x="61" y="23"/>
                </a:cubicBezTo>
                <a:cubicBezTo>
                  <a:pt x="61" y="23"/>
                  <a:pt x="61" y="23"/>
                  <a:pt x="61" y="23"/>
                </a:cubicBezTo>
                <a:cubicBezTo>
                  <a:pt x="61" y="23"/>
                  <a:pt x="61" y="23"/>
                  <a:pt x="61" y="23"/>
                </a:cubicBezTo>
                <a:cubicBezTo>
                  <a:pt x="45" y="7"/>
                  <a:pt x="25" y="0"/>
                  <a:pt x="5" y="0"/>
                </a:cubicBezTo>
              </a:path>
            </a:pathLst>
          </a:custGeom>
          <a:solidFill>
            <a:srgbClr val="6A9CB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27" name="Google Shape;9027;p151"/>
          <p:cNvSpPr/>
          <p:nvPr/>
        </p:nvSpPr>
        <p:spPr>
          <a:xfrm>
            <a:off x="2392362" y="3078162"/>
            <a:ext cx="827087" cy="352425"/>
          </a:xfrm>
          <a:custGeom>
            <a:avLst/>
            <a:gdLst/>
            <a:ahLst/>
            <a:cxnLst/>
            <a:rect l="l" t="t" r="r" b="b"/>
            <a:pathLst>
              <a:path w="184" h="78" extrusionOk="0">
                <a:moveTo>
                  <a:pt x="184" y="0"/>
                </a:moveTo>
                <a:cubicBezTo>
                  <a:pt x="0" y="0"/>
                  <a:pt x="0" y="0"/>
                  <a:pt x="0" y="0"/>
                </a:cubicBezTo>
                <a:cubicBezTo>
                  <a:pt x="78" y="78"/>
                  <a:pt x="78" y="78"/>
                  <a:pt x="78" y="78"/>
                </a:cubicBezTo>
                <a:cubicBezTo>
                  <a:pt x="134" y="23"/>
                  <a:pt x="134" y="23"/>
                  <a:pt x="134" y="23"/>
                </a:cubicBezTo>
                <a:cubicBezTo>
                  <a:pt x="148" y="9"/>
                  <a:pt x="166" y="1"/>
                  <a:pt x="184" y="0"/>
                </a:cubicBezTo>
              </a:path>
            </a:pathLst>
          </a:custGeom>
          <a:solidFill>
            <a:srgbClr val="6A9CB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28" name="Google Shape;9028;p151"/>
          <p:cNvSpPr/>
          <p:nvPr/>
        </p:nvSpPr>
        <p:spPr>
          <a:xfrm>
            <a:off x="2743200" y="3078162"/>
            <a:ext cx="854075" cy="706437"/>
          </a:xfrm>
          <a:custGeom>
            <a:avLst/>
            <a:gdLst/>
            <a:ahLst/>
            <a:cxnLst/>
            <a:rect l="l" t="t" r="r" b="b"/>
            <a:pathLst>
              <a:path w="190" h="157" extrusionOk="0">
                <a:moveTo>
                  <a:pt x="111" y="0"/>
                </a:moveTo>
                <a:cubicBezTo>
                  <a:pt x="106" y="0"/>
                  <a:pt x="106" y="0"/>
                  <a:pt x="106" y="0"/>
                </a:cubicBezTo>
                <a:cubicBezTo>
                  <a:pt x="88" y="1"/>
                  <a:pt x="70" y="9"/>
                  <a:pt x="56" y="23"/>
                </a:cubicBezTo>
                <a:cubicBezTo>
                  <a:pt x="0" y="78"/>
                  <a:pt x="0" y="78"/>
                  <a:pt x="0" y="78"/>
                </a:cubicBezTo>
                <a:cubicBezTo>
                  <a:pt x="56" y="134"/>
                  <a:pt x="56" y="134"/>
                  <a:pt x="56" y="134"/>
                </a:cubicBezTo>
                <a:cubicBezTo>
                  <a:pt x="71" y="149"/>
                  <a:pt x="91" y="157"/>
                  <a:pt x="111" y="157"/>
                </a:cubicBezTo>
                <a:cubicBezTo>
                  <a:pt x="131" y="157"/>
                  <a:pt x="152" y="149"/>
                  <a:pt x="167" y="134"/>
                </a:cubicBezTo>
                <a:cubicBezTo>
                  <a:pt x="182" y="119"/>
                  <a:pt x="190" y="98"/>
                  <a:pt x="190" y="78"/>
                </a:cubicBezTo>
                <a:cubicBezTo>
                  <a:pt x="190" y="58"/>
                  <a:pt x="182" y="38"/>
                  <a:pt x="167" y="23"/>
                </a:cubicBezTo>
                <a:cubicBezTo>
                  <a:pt x="153" y="9"/>
                  <a:pt x="133" y="0"/>
                  <a:pt x="111" y="0"/>
                </a:cubicBezTo>
              </a:path>
            </a:pathLst>
          </a:custGeom>
          <a:solidFill>
            <a:srgbClr val="6EA9B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29" name="Google Shape;9029;p151"/>
          <p:cNvSpPr/>
          <p:nvPr/>
        </p:nvSpPr>
        <p:spPr>
          <a:xfrm>
            <a:off x="9355137" y="3700462"/>
            <a:ext cx="1420812" cy="885825"/>
          </a:xfrm>
          <a:custGeom>
            <a:avLst/>
            <a:gdLst/>
            <a:ahLst/>
            <a:cxnLst/>
            <a:rect l="l" t="t" r="r" b="b"/>
            <a:pathLst>
              <a:path w="316" h="197" extrusionOk="0">
                <a:moveTo>
                  <a:pt x="316" y="0"/>
                </a:moveTo>
                <a:cubicBezTo>
                  <a:pt x="302" y="12"/>
                  <a:pt x="284" y="19"/>
                  <a:pt x="265" y="19"/>
                </a:cubicBezTo>
                <a:cubicBezTo>
                  <a:pt x="74" y="19"/>
                  <a:pt x="74" y="19"/>
                  <a:pt x="74" y="19"/>
                </a:cubicBezTo>
                <a:cubicBezTo>
                  <a:pt x="31" y="63"/>
                  <a:pt x="31" y="63"/>
                  <a:pt x="31" y="63"/>
                </a:cubicBezTo>
                <a:cubicBezTo>
                  <a:pt x="0" y="94"/>
                  <a:pt x="0" y="143"/>
                  <a:pt x="31" y="174"/>
                </a:cubicBezTo>
                <a:cubicBezTo>
                  <a:pt x="31" y="174"/>
                  <a:pt x="31" y="174"/>
                  <a:pt x="31" y="174"/>
                </a:cubicBezTo>
                <a:cubicBezTo>
                  <a:pt x="46" y="189"/>
                  <a:pt x="66" y="197"/>
                  <a:pt x="86" y="197"/>
                </a:cubicBezTo>
                <a:cubicBezTo>
                  <a:pt x="106" y="197"/>
                  <a:pt x="126" y="189"/>
                  <a:pt x="142" y="174"/>
                </a:cubicBezTo>
                <a:cubicBezTo>
                  <a:pt x="316" y="0"/>
                  <a:pt x="316" y="0"/>
                  <a:pt x="316" y="0"/>
                </a:cubicBezTo>
              </a:path>
            </a:pathLst>
          </a:custGeom>
          <a:solidFill>
            <a:srgbClr val="9D5F6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30" name="Google Shape;9030;p151"/>
          <p:cNvSpPr/>
          <p:nvPr/>
        </p:nvSpPr>
        <p:spPr>
          <a:xfrm>
            <a:off x="8586787" y="3078162"/>
            <a:ext cx="2309812" cy="706437"/>
          </a:xfrm>
          <a:custGeom>
            <a:avLst/>
            <a:gdLst/>
            <a:ahLst/>
            <a:cxnLst/>
            <a:rect l="l" t="t" r="r" b="b"/>
            <a:pathLst>
              <a:path w="514" h="157" extrusionOk="0">
                <a:moveTo>
                  <a:pt x="491" y="23"/>
                </a:moveTo>
                <a:cubicBezTo>
                  <a:pt x="506" y="38"/>
                  <a:pt x="514" y="58"/>
                  <a:pt x="514" y="78"/>
                </a:cubicBezTo>
                <a:cubicBezTo>
                  <a:pt x="514" y="98"/>
                  <a:pt x="506" y="119"/>
                  <a:pt x="491" y="134"/>
                </a:cubicBezTo>
                <a:cubicBezTo>
                  <a:pt x="487" y="138"/>
                  <a:pt x="487" y="138"/>
                  <a:pt x="487" y="138"/>
                </a:cubicBezTo>
                <a:cubicBezTo>
                  <a:pt x="504" y="124"/>
                  <a:pt x="514" y="102"/>
                  <a:pt x="514" y="79"/>
                </a:cubicBezTo>
                <a:cubicBezTo>
                  <a:pt x="514" y="79"/>
                  <a:pt x="514" y="79"/>
                  <a:pt x="514" y="79"/>
                </a:cubicBezTo>
                <a:cubicBezTo>
                  <a:pt x="514" y="57"/>
                  <a:pt x="505" y="37"/>
                  <a:pt x="491" y="23"/>
                </a:cubicBezTo>
                <a:moveTo>
                  <a:pt x="246" y="0"/>
                </a:moveTo>
                <a:cubicBezTo>
                  <a:pt x="79" y="0"/>
                  <a:pt x="79" y="0"/>
                  <a:pt x="79" y="0"/>
                </a:cubicBezTo>
                <a:cubicBezTo>
                  <a:pt x="35" y="0"/>
                  <a:pt x="0" y="35"/>
                  <a:pt x="0" y="79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122"/>
                  <a:pt x="35" y="157"/>
                  <a:pt x="79" y="157"/>
                </a:cubicBezTo>
                <a:cubicBezTo>
                  <a:pt x="245" y="157"/>
                  <a:pt x="245" y="157"/>
                  <a:pt x="245" y="157"/>
                </a:cubicBezTo>
                <a:cubicBezTo>
                  <a:pt x="324" y="78"/>
                  <a:pt x="324" y="78"/>
                  <a:pt x="324" y="78"/>
                </a:cubicBezTo>
                <a:cubicBezTo>
                  <a:pt x="246" y="0"/>
                  <a:pt x="246" y="0"/>
                  <a:pt x="246" y="0"/>
                </a:cubicBezTo>
              </a:path>
            </a:pathLst>
          </a:custGeom>
          <a:solidFill>
            <a:srgbClr val="9D5F6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31" name="Google Shape;9031;p151"/>
          <p:cNvSpPr/>
          <p:nvPr/>
        </p:nvSpPr>
        <p:spPr>
          <a:xfrm>
            <a:off x="9688512" y="3430587"/>
            <a:ext cx="1208087" cy="354012"/>
          </a:xfrm>
          <a:custGeom>
            <a:avLst/>
            <a:gdLst/>
            <a:ahLst/>
            <a:cxnLst/>
            <a:rect l="l" t="t" r="r" b="b"/>
            <a:pathLst>
              <a:path w="269" h="79" extrusionOk="0">
                <a:moveTo>
                  <a:pt x="79" y="0"/>
                </a:moveTo>
                <a:cubicBezTo>
                  <a:pt x="0" y="79"/>
                  <a:pt x="0" y="79"/>
                  <a:pt x="0" y="79"/>
                </a:cubicBezTo>
                <a:cubicBezTo>
                  <a:pt x="191" y="79"/>
                  <a:pt x="191" y="79"/>
                  <a:pt x="191" y="79"/>
                </a:cubicBezTo>
                <a:cubicBezTo>
                  <a:pt x="210" y="79"/>
                  <a:pt x="228" y="72"/>
                  <a:pt x="242" y="60"/>
                </a:cubicBezTo>
                <a:cubicBezTo>
                  <a:pt x="246" y="56"/>
                  <a:pt x="246" y="56"/>
                  <a:pt x="246" y="56"/>
                </a:cubicBezTo>
                <a:cubicBezTo>
                  <a:pt x="261" y="41"/>
                  <a:pt x="269" y="20"/>
                  <a:pt x="269" y="0"/>
                </a:cubicBezTo>
                <a:cubicBezTo>
                  <a:pt x="269" y="20"/>
                  <a:pt x="261" y="41"/>
                  <a:pt x="246" y="56"/>
                </a:cubicBezTo>
                <a:cubicBezTo>
                  <a:pt x="231" y="71"/>
                  <a:pt x="210" y="79"/>
                  <a:pt x="190" y="79"/>
                </a:cubicBezTo>
                <a:cubicBezTo>
                  <a:pt x="170" y="79"/>
                  <a:pt x="150" y="71"/>
                  <a:pt x="135" y="56"/>
                </a:cubicBezTo>
                <a:cubicBezTo>
                  <a:pt x="79" y="0"/>
                  <a:pt x="79" y="0"/>
                  <a:pt x="79" y="0"/>
                </a:cubicBezTo>
              </a:path>
            </a:pathLst>
          </a:custGeom>
          <a:solidFill>
            <a:srgbClr val="C366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32" name="Google Shape;9032;p151"/>
          <p:cNvSpPr/>
          <p:nvPr/>
        </p:nvSpPr>
        <p:spPr>
          <a:xfrm>
            <a:off x="9355137" y="2278062"/>
            <a:ext cx="1438275" cy="904875"/>
          </a:xfrm>
          <a:custGeom>
            <a:avLst/>
            <a:gdLst/>
            <a:ahLst/>
            <a:cxnLst/>
            <a:rect l="l" t="t" r="r" b="b"/>
            <a:pathLst>
              <a:path w="320" h="201" extrusionOk="0">
                <a:moveTo>
                  <a:pt x="86" y="0"/>
                </a:moveTo>
                <a:cubicBezTo>
                  <a:pt x="66" y="0"/>
                  <a:pt x="46" y="7"/>
                  <a:pt x="31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0" y="53"/>
                  <a:pt x="0" y="103"/>
                  <a:pt x="31" y="134"/>
                </a:cubicBezTo>
                <a:cubicBezTo>
                  <a:pt x="75" y="178"/>
                  <a:pt x="75" y="178"/>
                  <a:pt x="75" y="178"/>
                </a:cubicBezTo>
                <a:cubicBezTo>
                  <a:pt x="259" y="178"/>
                  <a:pt x="259" y="178"/>
                  <a:pt x="259" y="178"/>
                </a:cubicBezTo>
                <a:cubicBezTo>
                  <a:pt x="261" y="178"/>
                  <a:pt x="263" y="178"/>
                  <a:pt x="264" y="178"/>
                </a:cubicBezTo>
                <a:cubicBezTo>
                  <a:pt x="284" y="178"/>
                  <a:pt x="305" y="185"/>
                  <a:pt x="320" y="201"/>
                </a:cubicBezTo>
                <a:cubicBezTo>
                  <a:pt x="320" y="201"/>
                  <a:pt x="320" y="201"/>
                  <a:pt x="320" y="201"/>
                </a:cubicBezTo>
                <a:cubicBezTo>
                  <a:pt x="320" y="201"/>
                  <a:pt x="320" y="201"/>
                  <a:pt x="320" y="201"/>
                </a:cubicBezTo>
                <a:cubicBezTo>
                  <a:pt x="320" y="201"/>
                  <a:pt x="320" y="201"/>
                  <a:pt x="320" y="201"/>
                </a:cubicBezTo>
                <a:cubicBezTo>
                  <a:pt x="142" y="23"/>
                  <a:pt x="142" y="23"/>
                  <a:pt x="142" y="23"/>
                </a:cubicBezTo>
                <a:cubicBezTo>
                  <a:pt x="126" y="7"/>
                  <a:pt x="106" y="0"/>
                  <a:pt x="86" y="0"/>
                </a:cubicBezTo>
              </a:path>
            </a:pathLst>
          </a:custGeom>
          <a:solidFill>
            <a:srgbClr val="9D5F6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33" name="Google Shape;9033;p151"/>
          <p:cNvSpPr/>
          <p:nvPr/>
        </p:nvSpPr>
        <p:spPr>
          <a:xfrm>
            <a:off x="10518775" y="3078162"/>
            <a:ext cx="274637" cy="104775"/>
          </a:xfrm>
          <a:custGeom>
            <a:avLst/>
            <a:gdLst/>
            <a:ahLst/>
            <a:cxnLst/>
            <a:rect l="l" t="t" r="r" b="b"/>
            <a:pathLst>
              <a:path w="61" h="23" extrusionOk="0">
                <a:moveTo>
                  <a:pt x="5" y="0"/>
                </a:moveTo>
                <a:cubicBezTo>
                  <a:pt x="4" y="0"/>
                  <a:pt x="2" y="0"/>
                  <a:pt x="0" y="0"/>
                </a:cubicBezTo>
                <a:cubicBezTo>
                  <a:pt x="6" y="0"/>
                  <a:pt x="6" y="0"/>
                  <a:pt x="6" y="0"/>
                </a:cubicBezTo>
                <a:cubicBezTo>
                  <a:pt x="27" y="0"/>
                  <a:pt x="47" y="9"/>
                  <a:pt x="61" y="23"/>
                </a:cubicBezTo>
                <a:cubicBezTo>
                  <a:pt x="61" y="23"/>
                  <a:pt x="61" y="23"/>
                  <a:pt x="61" y="23"/>
                </a:cubicBezTo>
                <a:cubicBezTo>
                  <a:pt x="46" y="7"/>
                  <a:pt x="25" y="0"/>
                  <a:pt x="5" y="0"/>
                </a:cubicBezTo>
              </a:path>
            </a:pathLst>
          </a:custGeom>
          <a:solidFill>
            <a:srgbClr val="C366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34" name="Google Shape;9034;p151"/>
          <p:cNvSpPr/>
          <p:nvPr/>
        </p:nvSpPr>
        <p:spPr>
          <a:xfrm>
            <a:off x="9691687" y="3078162"/>
            <a:ext cx="827087" cy="352425"/>
          </a:xfrm>
          <a:custGeom>
            <a:avLst/>
            <a:gdLst/>
            <a:ahLst/>
            <a:cxnLst/>
            <a:rect l="l" t="t" r="r" b="b"/>
            <a:pathLst>
              <a:path w="184" h="78" extrusionOk="0">
                <a:moveTo>
                  <a:pt x="184" y="0"/>
                </a:moveTo>
                <a:cubicBezTo>
                  <a:pt x="0" y="0"/>
                  <a:pt x="0" y="0"/>
                  <a:pt x="0" y="0"/>
                </a:cubicBezTo>
                <a:cubicBezTo>
                  <a:pt x="78" y="78"/>
                  <a:pt x="78" y="78"/>
                  <a:pt x="78" y="78"/>
                </a:cubicBezTo>
                <a:cubicBezTo>
                  <a:pt x="134" y="23"/>
                  <a:pt x="134" y="23"/>
                  <a:pt x="134" y="23"/>
                </a:cubicBezTo>
                <a:cubicBezTo>
                  <a:pt x="148" y="9"/>
                  <a:pt x="166" y="1"/>
                  <a:pt x="184" y="0"/>
                </a:cubicBezTo>
              </a:path>
            </a:pathLst>
          </a:custGeom>
          <a:solidFill>
            <a:srgbClr val="C366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35" name="Google Shape;9035;p151"/>
          <p:cNvSpPr/>
          <p:nvPr/>
        </p:nvSpPr>
        <p:spPr>
          <a:xfrm>
            <a:off x="10042525" y="3078162"/>
            <a:ext cx="854075" cy="706437"/>
          </a:xfrm>
          <a:custGeom>
            <a:avLst/>
            <a:gdLst/>
            <a:ahLst/>
            <a:cxnLst/>
            <a:rect l="l" t="t" r="r" b="b"/>
            <a:pathLst>
              <a:path w="190" h="157" extrusionOk="0">
                <a:moveTo>
                  <a:pt x="112" y="0"/>
                </a:moveTo>
                <a:cubicBezTo>
                  <a:pt x="106" y="0"/>
                  <a:pt x="106" y="0"/>
                  <a:pt x="106" y="0"/>
                </a:cubicBezTo>
                <a:cubicBezTo>
                  <a:pt x="88" y="1"/>
                  <a:pt x="70" y="9"/>
                  <a:pt x="56" y="23"/>
                </a:cubicBezTo>
                <a:cubicBezTo>
                  <a:pt x="0" y="78"/>
                  <a:pt x="0" y="78"/>
                  <a:pt x="0" y="78"/>
                </a:cubicBezTo>
                <a:cubicBezTo>
                  <a:pt x="56" y="134"/>
                  <a:pt x="56" y="134"/>
                  <a:pt x="56" y="134"/>
                </a:cubicBezTo>
                <a:cubicBezTo>
                  <a:pt x="71" y="149"/>
                  <a:pt x="91" y="157"/>
                  <a:pt x="111" y="157"/>
                </a:cubicBezTo>
                <a:cubicBezTo>
                  <a:pt x="131" y="157"/>
                  <a:pt x="152" y="149"/>
                  <a:pt x="167" y="134"/>
                </a:cubicBezTo>
                <a:cubicBezTo>
                  <a:pt x="182" y="119"/>
                  <a:pt x="190" y="98"/>
                  <a:pt x="190" y="78"/>
                </a:cubicBezTo>
                <a:cubicBezTo>
                  <a:pt x="190" y="58"/>
                  <a:pt x="182" y="38"/>
                  <a:pt x="167" y="23"/>
                </a:cubicBezTo>
                <a:cubicBezTo>
                  <a:pt x="153" y="9"/>
                  <a:pt x="133" y="0"/>
                  <a:pt x="112" y="0"/>
                </a:cubicBezTo>
              </a:path>
            </a:pathLst>
          </a:custGeom>
          <a:solidFill>
            <a:srgbClr val="D66A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36" name="Google Shape;9036;p151"/>
          <p:cNvSpPr txBox="1"/>
          <p:nvPr/>
        </p:nvSpPr>
        <p:spPr>
          <a:xfrm>
            <a:off x="1449387" y="3163887"/>
            <a:ext cx="1249362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Montserrat"/>
              <a:buNone/>
            </a:pPr>
            <a:r>
              <a:rPr lang="en-US" sz="34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1989</a:t>
            </a:r>
            <a:endParaRPr/>
          </a:p>
        </p:txBody>
      </p:sp>
      <p:sp>
        <p:nvSpPr>
          <p:cNvPr id="9037" name="Google Shape;9037;p151"/>
          <p:cNvSpPr txBox="1"/>
          <p:nvPr/>
        </p:nvSpPr>
        <p:spPr>
          <a:xfrm>
            <a:off x="5130800" y="3163887"/>
            <a:ext cx="1241425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Montserrat"/>
              <a:buNone/>
            </a:pPr>
            <a:r>
              <a:rPr lang="en-US" sz="34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2017</a:t>
            </a:r>
            <a:endParaRPr/>
          </a:p>
        </p:txBody>
      </p:sp>
      <p:sp>
        <p:nvSpPr>
          <p:cNvPr id="9038" name="Google Shape;9038;p151"/>
          <p:cNvSpPr txBox="1"/>
          <p:nvPr/>
        </p:nvSpPr>
        <p:spPr>
          <a:xfrm>
            <a:off x="8712200" y="3154362"/>
            <a:ext cx="1330325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Montserrat"/>
              <a:buNone/>
            </a:pPr>
            <a:r>
              <a:rPr lang="en-US" sz="34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2025</a:t>
            </a:r>
            <a:endParaRPr/>
          </a:p>
        </p:txBody>
      </p:sp>
      <p:sp>
        <p:nvSpPr>
          <p:cNvPr id="9039" name="Google Shape;9039;p151"/>
          <p:cNvSpPr txBox="1"/>
          <p:nvPr/>
        </p:nvSpPr>
        <p:spPr>
          <a:xfrm>
            <a:off x="1735137" y="1022350"/>
            <a:ext cx="1414462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Montserrat"/>
              <a:buNone/>
            </a:pPr>
            <a:r>
              <a:rPr lang="en-US" sz="34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STEP 1</a:t>
            </a:r>
            <a:endParaRPr/>
          </a:p>
        </p:txBody>
      </p:sp>
      <p:sp>
        <p:nvSpPr>
          <p:cNvPr id="9040" name="Google Shape;9040;p151"/>
          <p:cNvSpPr txBox="1"/>
          <p:nvPr/>
        </p:nvSpPr>
        <p:spPr>
          <a:xfrm>
            <a:off x="8993187" y="1022350"/>
            <a:ext cx="1497012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Montserrat"/>
              <a:buNone/>
            </a:pPr>
            <a:r>
              <a:rPr lang="en-US" sz="34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STEP 3</a:t>
            </a:r>
            <a:endParaRPr/>
          </a:p>
        </p:txBody>
      </p:sp>
      <p:sp>
        <p:nvSpPr>
          <p:cNvPr id="9041" name="Google Shape;9041;p151"/>
          <p:cNvSpPr txBox="1"/>
          <p:nvPr/>
        </p:nvSpPr>
        <p:spPr>
          <a:xfrm>
            <a:off x="5338762" y="5364162"/>
            <a:ext cx="1503362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Montserrat"/>
              <a:buNone/>
            </a:pPr>
            <a:r>
              <a:rPr lang="en-US" sz="34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STEP 2</a:t>
            </a:r>
            <a:endParaRPr/>
          </a:p>
        </p:txBody>
      </p:sp>
      <p:sp>
        <p:nvSpPr>
          <p:cNvPr id="9042" name="Google Shape;9042;p151"/>
          <p:cNvSpPr txBox="1"/>
          <p:nvPr/>
        </p:nvSpPr>
        <p:spPr>
          <a:xfrm>
            <a:off x="4970462" y="841375"/>
            <a:ext cx="2239962" cy="78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9043" name="Google Shape;9043;p151"/>
          <p:cNvSpPr txBox="1"/>
          <p:nvPr/>
        </p:nvSpPr>
        <p:spPr>
          <a:xfrm>
            <a:off x="1358900" y="5233987"/>
            <a:ext cx="2238375" cy="78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9044" name="Google Shape;9044;p151"/>
          <p:cNvSpPr txBox="1"/>
          <p:nvPr/>
        </p:nvSpPr>
        <p:spPr>
          <a:xfrm>
            <a:off x="8658225" y="5233987"/>
            <a:ext cx="2238375" cy="78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9" name="Google Shape;9049;p152"/>
          <p:cNvSpPr/>
          <p:nvPr/>
        </p:nvSpPr>
        <p:spPr>
          <a:xfrm>
            <a:off x="6350" y="1587"/>
            <a:ext cx="12184062" cy="685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50" name="Google Shape;9050;p152"/>
          <p:cNvSpPr txBox="1"/>
          <p:nvPr/>
        </p:nvSpPr>
        <p:spPr>
          <a:xfrm>
            <a:off x="1587" y="-3175"/>
            <a:ext cx="12184062" cy="6861175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51" name="Google Shape;9051;p152"/>
          <p:cNvSpPr txBox="1"/>
          <p:nvPr/>
        </p:nvSpPr>
        <p:spPr>
          <a:xfrm>
            <a:off x="1587" y="-3175"/>
            <a:ext cx="12184062" cy="686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52" name="Google Shape;9052;p152"/>
          <p:cNvSpPr/>
          <p:nvPr/>
        </p:nvSpPr>
        <p:spPr>
          <a:xfrm>
            <a:off x="1428750" y="692150"/>
            <a:ext cx="817562" cy="977900"/>
          </a:xfrm>
          <a:custGeom>
            <a:avLst/>
            <a:gdLst/>
            <a:ahLst/>
            <a:cxnLst/>
            <a:rect l="l" t="t" r="r" b="b"/>
            <a:pathLst>
              <a:path w="191" h="228" extrusionOk="0">
                <a:moveTo>
                  <a:pt x="128" y="220"/>
                </a:moveTo>
                <a:cubicBezTo>
                  <a:pt x="128" y="224"/>
                  <a:pt x="124" y="228"/>
                  <a:pt x="120" y="228"/>
                </a:cubicBezTo>
                <a:cubicBezTo>
                  <a:pt x="71" y="228"/>
                  <a:pt x="71" y="228"/>
                  <a:pt x="71" y="228"/>
                </a:cubicBezTo>
                <a:cubicBezTo>
                  <a:pt x="67" y="228"/>
                  <a:pt x="64" y="224"/>
                  <a:pt x="64" y="220"/>
                </a:cubicBezTo>
                <a:cubicBezTo>
                  <a:pt x="64" y="215"/>
                  <a:pt x="67" y="212"/>
                  <a:pt x="71" y="212"/>
                </a:cubicBezTo>
                <a:cubicBezTo>
                  <a:pt x="120" y="212"/>
                  <a:pt x="120" y="212"/>
                  <a:pt x="120" y="212"/>
                </a:cubicBezTo>
                <a:cubicBezTo>
                  <a:pt x="124" y="212"/>
                  <a:pt x="128" y="215"/>
                  <a:pt x="128" y="220"/>
                </a:cubicBezTo>
                <a:close/>
                <a:moveTo>
                  <a:pt x="128" y="199"/>
                </a:moveTo>
                <a:cubicBezTo>
                  <a:pt x="128" y="195"/>
                  <a:pt x="124" y="191"/>
                  <a:pt x="120" y="191"/>
                </a:cubicBezTo>
                <a:cubicBezTo>
                  <a:pt x="71" y="191"/>
                  <a:pt x="71" y="191"/>
                  <a:pt x="71" y="191"/>
                </a:cubicBezTo>
                <a:cubicBezTo>
                  <a:pt x="67" y="191"/>
                  <a:pt x="64" y="195"/>
                  <a:pt x="64" y="199"/>
                </a:cubicBezTo>
                <a:cubicBezTo>
                  <a:pt x="64" y="204"/>
                  <a:pt x="67" y="207"/>
                  <a:pt x="71" y="207"/>
                </a:cubicBezTo>
                <a:cubicBezTo>
                  <a:pt x="120" y="207"/>
                  <a:pt x="120" y="207"/>
                  <a:pt x="120" y="207"/>
                </a:cubicBezTo>
                <a:cubicBezTo>
                  <a:pt x="124" y="207"/>
                  <a:pt x="128" y="204"/>
                  <a:pt x="128" y="199"/>
                </a:cubicBezTo>
                <a:close/>
                <a:moveTo>
                  <a:pt x="103" y="112"/>
                </a:moveTo>
                <a:cubicBezTo>
                  <a:pt x="93" y="112"/>
                  <a:pt x="93" y="112"/>
                  <a:pt x="93" y="112"/>
                </a:cubicBezTo>
                <a:cubicBezTo>
                  <a:pt x="88" y="112"/>
                  <a:pt x="88" y="112"/>
                  <a:pt x="88" y="112"/>
                </a:cubicBezTo>
                <a:cubicBezTo>
                  <a:pt x="88" y="186"/>
                  <a:pt x="88" y="186"/>
                  <a:pt x="88" y="186"/>
                </a:cubicBezTo>
                <a:cubicBezTo>
                  <a:pt x="90" y="186"/>
                  <a:pt x="93" y="186"/>
                  <a:pt x="95" y="186"/>
                </a:cubicBezTo>
                <a:cubicBezTo>
                  <a:pt x="96" y="186"/>
                  <a:pt x="96" y="186"/>
                  <a:pt x="96" y="186"/>
                </a:cubicBezTo>
                <a:cubicBezTo>
                  <a:pt x="96" y="186"/>
                  <a:pt x="96" y="186"/>
                  <a:pt x="96" y="186"/>
                </a:cubicBezTo>
                <a:cubicBezTo>
                  <a:pt x="96" y="186"/>
                  <a:pt x="96" y="186"/>
                  <a:pt x="96" y="186"/>
                </a:cubicBezTo>
                <a:cubicBezTo>
                  <a:pt x="98" y="186"/>
                  <a:pt x="101" y="186"/>
                  <a:pt x="103" y="186"/>
                </a:cubicBezTo>
                <a:lnTo>
                  <a:pt x="103" y="112"/>
                </a:lnTo>
                <a:close/>
                <a:moveTo>
                  <a:pt x="69" y="82"/>
                </a:moveTo>
                <a:cubicBezTo>
                  <a:pt x="63" y="82"/>
                  <a:pt x="58" y="87"/>
                  <a:pt x="58" y="93"/>
                </a:cubicBezTo>
                <a:cubicBezTo>
                  <a:pt x="58" y="99"/>
                  <a:pt x="63" y="105"/>
                  <a:pt x="69" y="105"/>
                </a:cubicBezTo>
                <a:cubicBezTo>
                  <a:pt x="81" y="105"/>
                  <a:pt x="81" y="105"/>
                  <a:pt x="81" y="105"/>
                </a:cubicBezTo>
                <a:cubicBezTo>
                  <a:pt x="81" y="93"/>
                  <a:pt x="81" y="93"/>
                  <a:pt x="81" y="93"/>
                </a:cubicBezTo>
                <a:cubicBezTo>
                  <a:pt x="81" y="87"/>
                  <a:pt x="75" y="82"/>
                  <a:pt x="69" y="82"/>
                </a:cubicBezTo>
                <a:close/>
                <a:moveTo>
                  <a:pt x="133" y="93"/>
                </a:moveTo>
                <a:cubicBezTo>
                  <a:pt x="133" y="87"/>
                  <a:pt x="128" y="82"/>
                  <a:pt x="122" y="82"/>
                </a:cubicBezTo>
                <a:cubicBezTo>
                  <a:pt x="116" y="82"/>
                  <a:pt x="111" y="87"/>
                  <a:pt x="111" y="93"/>
                </a:cubicBezTo>
                <a:cubicBezTo>
                  <a:pt x="111" y="105"/>
                  <a:pt x="111" y="105"/>
                  <a:pt x="111" y="105"/>
                </a:cubicBezTo>
                <a:cubicBezTo>
                  <a:pt x="122" y="105"/>
                  <a:pt x="122" y="105"/>
                  <a:pt x="122" y="105"/>
                </a:cubicBezTo>
                <a:cubicBezTo>
                  <a:pt x="128" y="105"/>
                  <a:pt x="133" y="99"/>
                  <a:pt x="133" y="93"/>
                </a:cubicBezTo>
                <a:close/>
                <a:moveTo>
                  <a:pt x="159" y="72"/>
                </a:moveTo>
                <a:cubicBezTo>
                  <a:pt x="154" y="52"/>
                  <a:pt x="129" y="30"/>
                  <a:pt x="96" y="30"/>
                </a:cubicBezTo>
                <a:cubicBezTo>
                  <a:pt x="62" y="30"/>
                  <a:pt x="38" y="52"/>
                  <a:pt x="32" y="72"/>
                </a:cubicBezTo>
                <a:cubicBezTo>
                  <a:pt x="28" y="88"/>
                  <a:pt x="32" y="103"/>
                  <a:pt x="39" y="117"/>
                </a:cubicBezTo>
                <a:cubicBezTo>
                  <a:pt x="46" y="130"/>
                  <a:pt x="53" y="140"/>
                  <a:pt x="59" y="153"/>
                </a:cubicBezTo>
                <a:cubicBezTo>
                  <a:pt x="62" y="161"/>
                  <a:pt x="63" y="171"/>
                  <a:pt x="65" y="178"/>
                </a:cubicBezTo>
                <a:cubicBezTo>
                  <a:pt x="66" y="184"/>
                  <a:pt x="69" y="186"/>
                  <a:pt x="76" y="186"/>
                </a:cubicBezTo>
                <a:cubicBezTo>
                  <a:pt x="77" y="186"/>
                  <a:pt x="79" y="186"/>
                  <a:pt x="81" y="186"/>
                </a:cubicBezTo>
                <a:cubicBezTo>
                  <a:pt x="81" y="112"/>
                  <a:pt x="81" y="112"/>
                  <a:pt x="81" y="112"/>
                </a:cubicBezTo>
                <a:cubicBezTo>
                  <a:pt x="69" y="112"/>
                  <a:pt x="69" y="112"/>
                  <a:pt x="69" y="112"/>
                </a:cubicBezTo>
                <a:cubicBezTo>
                  <a:pt x="64" y="112"/>
                  <a:pt x="59" y="110"/>
                  <a:pt x="56" y="107"/>
                </a:cubicBezTo>
                <a:cubicBezTo>
                  <a:pt x="52" y="103"/>
                  <a:pt x="50" y="98"/>
                  <a:pt x="50" y="93"/>
                </a:cubicBezTo>
                <a:cubicBezTo>
                  <a:pt x="50" y="88"/>
                  <a:pt x="52" y="83"/>
                  <a:pt x="56" y="80"/>
                </a:cubicBezTo>
                <a:cubicBezTo>
                  <a:pt x="59" y="76"/>
                  <a:pt x="64" y="74"/>
                  <a:pt x="69" y="74"/>
                </a:cubicBezTo>
                <a:cubicBezTo>
                  <a:pt x="79" y="74"/>
                  <a:pt x="88" y="83"/>
                  <a:pt x="88" y="93"/>
                </a:cubicBezTo>
                <a:cubicBezTo>
                  <a:pt x="88" y="105"/>
                  <a:pt x="88" y="105"/>
                  <a:pt x="88" y="105"/>
                </a:cubicBezTo>
                <a:cubicBezTo>
                  <a:pt x="93" y="105"/>
                  <a:pt x="93" y="105"/>
                  <a:pt x="93" y="105"/>
                </a:cubicBezTo>
                <a:cubicBezTo>
                  <a:pt x="103" y="105"/>
                  <a:pt x="103" y="105"/>
                  <a:pt x="103" y="105"/>
                </a:cubicBezTo>
                <a:cubicBezTo>
                  <a:pt x="103" y="93"/>
                  <a:pt x="103" y="93"/>
                  <a:pt x="103" y="93"/>
                </a:cubicBezTo>
                <a:cubicBezTo>
                  <a:pt x="103" y="93"/>
                  <a:pt x="103" y="93"/>
                  <a:pt x="103" y="93"/>
                </a:cubicBezTo>
                <a:cubicBezTo>
                  <a:pt x="103" y="88"/>
                  <a:pt x="105" y="83"/>
                  <a:pt x="109" y="80"/>
                </a:cubicBezTo>
                <a:cubicBezTo>
                  <a:pt x="112" y="76"/>
                  <a:pt x="117" y="74"/>
                  <a:pt x="122" y="74"/>
                </a:cubicBezTo>
                <a:cubicBezTo>
                  <a:pt x="127" y="74"/>
                  <a:pt x="132" y="76"/>
                  <a:pt x="135" y="80"/>
                </a:cubicBezTo>
                <a:cubicBezTo>
                  <a:pt x="139" y="83"/>
                  <a:pt x="141" y="88"/>
                  <a:pt x="141" y="93"/>
                </a:cubicBezTo>
                <a:cubicBezTo>
                  <a:pt x="141" y="98"/>
                  <a:pt x="139" y="103"/>
                  <a:pt x="135" y="107"/>
                </a:cubicBezTo>
                <a:cubicBezTo>
                  <a:pt x="132" y="110"/>
                  <a:pt x="127" y="112"/>
                  <a:pt x="122" y="112"/>
                </a:cubicBezTo>
                <a:cubicBezTo>
                  <a:pt x="111" y="112"/>
                  <a:pt x="111" y="112"/>
                  <a:pt x="111" y="112"/>
                </a:cubicBezTo>
                <a:cubicBezTo>
                  <a:pt x="111" y="186"/>
                  <a:pt x="111" y="186"/>
                  <a:pt x="111" y="186"/>
                </a:cubicBezTo>
                <a:cubicBezTo>
                  <a:pt x="112" y="186"/>
                  <a:pt x="114" y="186"/>
                  <a:pt x="115" y="186"/>
                </a:cubicBezTo>
                <a:cubicBezTo>
                  <a:pt x="123" y="186"/>
                  <a:pt x="125" y="184"/>
                  <a:pt x="126" y="178"/>
                </a:cubicBezTo>
                <a:cubicBezTo>
                  <a:pt x="128" y="171"/>
                  <a:pt x="129" y="161"/>
                  <a:pt x="132" y="153"/>
                </a:cubicBezTo>
                <a:cubicBezTo>
                  <a:pt x="138" y="140"/>
                  <a:pt x="145" y="130"/>
                  <a:pt x="152" y="117"/>
                </a:cubicBezTo>
                <a:cubicBezTo>
                  <a:pt x="159" y="103"/>
                  <a:pt x="163" y="88"/>
                  <a:pt x="159" y="72"/>
                </a:cubicBezTo>
                <a:close/>
                <a:moveTo>
                  <a:pt x="102" y="7"/>
                </a:moveTo>
                <a:cubicBezTo>
                  <a:pt x="102" y="3"/>
                  <a:pt x="99" y="0"/>
                  <a:pt x="96" y="0"/>
                </a:cubicBezTo>
                <a:cubicBezTo>
                  <a:pt x="92" y="0"/>
                  <a:pt x="89" y="3"/>
                  <a:pt x="89" y="7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23"/>
                  <a:pt x="92" y="26"/>
                  <a:pt x="96" y="26"/>
                </a:cubicBezTo>
                <a:cubicBezTo>
                  <a:pt x="99" y="26"/>
                  <a:pt x="102" y="23"/>
                  <a:pt x="102" y="19"/>
                </a:cubicBezTo>
                <a:lnTo>
                  <a:pt x="102" y="7"/>
                </a:lnTo>
                <a:close/>
                <a:moveTo>
                  <a:pt x="141" y="18"/>
                </a:moveTo>
                <a:cubicBezTo>
                  <a:pt x="143" y="15"/>
                  <a:pt x="142" y="10"/>
                  <a:pt x="138" y="9"/>
                </a:cubicBezTo>
                <a:cubicBezTo>
                  <a:pt x="135" y="7"/>
                  <a:pt x="131" y="8"/>
                  <a:pt x="129" y="11"/>
                </a:cubicBezTo>
                <a:cubicBezTo>
                  <a:pt x="123" y="23"/>
                  <a:pt x="123" y="23"/>
                  <a:pt x="123" y="23"/>
                </a:cubicBezTo>
                <a:cubicBezTo>
                  <a:pt x="121" y="26"/>
                  <a:pt x="122" y="30"/>
                  <a:pt x="125" y="32"/>
                </a:cubicBezTo>
                <a:cubicBezTo>
                  <a:pt x="129" y="34"/>
                  <a:pt x="133" y="33"/>
                  <a:pt x="135" y="29"/>
                </a:cubicBezTo>
                <a:lnTo>
                  <a:pt x="141" y="18"/>
                </a:lnTo>
                <a:close/>
                <a:moveTo>
                  <a:pt x="169" y="40"/>
                </a:moveTo>
                <a:cubicBezTo>
                  <a:pt x="172" y="38"/>
                  <a:pt x="173" y="33"/>
                  <a:pt x="170" y="31"/>
                </a:cubicBezTo>
                <a:cubicBezTo>
                  <a:pt x="167" y="28"/>
                  <a:pt x="163" y="27"/>
                  <a:pt x="160" y="30"/>
                </a:cubicBezTo>
                <a:cubicBezTo>
                  <a:pt x="151" y="39"/>
                  <a:pt x="151" y="39"/>
                  <a:pt x="151" y="39"/>
                </a:cubicBezTo>
                <a:cubicBezTo>
                  <a:pt x="148" y="41"/>
                  <a:pt x="147" y="45"/>
                  <a:pt x="150" y="48"/>
                </a:cubicBezTo>
                <a:cubicBezTo>
                  <a:pt x="153" y="51"/>
                  <a:pt x="157" y="51"/>
                  <a:pt x="160" y="49"/>
                </a:cubicBezTo>
                <a:lnTo>
                  <a:pt x="169" y="40"/>
                </a:lnTo>
                <a:close/>
                <a:moveTo>
                  <a:pt x="184" y="74"/>
                </a:moveTo>
                <a:cubicBezTo>
                  <a:pt x="188" y="74"/>
                  <a:pt x="191" y="70"/>
                  <a:pt x="190" y="66"/>
                </a:cubicBezTo>
                <a:cubicBezTo>
                  <a:pt x="189" y="63"/>
                  <a:pt x="186" y="60"/>
                  <a:pt x="182" y="61"/>
                </a:cubicBezTo>
                <a:cubicBezTo>
                  <a:pt x="169" y="63"/>
                  <a:pt x="169" y="63"/>
                  <a:pt x="169" y="63"/>
                </a:cubicBezTo>
                <a:cubicBezTo>
                  <a:pt x="165" y="64"/>
                  <a:pt x="163" y="67"/>
                  <a:pt x="164" y="71"/>
                </a:cubicBezTo>
                <a:cubicBezTo>
                  <a:pt x="164" y="75"/>
                  <a:pt x="168" y="77"/>
                  <a:pt x="172" y="77"/>
                </a:cubicBezTo>
                <a:lnTo>
                  <a:pt x="184" y="74"/>
                </a:lnTo>
                <a:close/>
                <a:moveTo>
                  <a:pt x="181" y="112"/>
                </a:moveTo>
                <a:cubicBezTo>
                  <a:pt x="185" y="112"/>
                  <a:pt x="189" y="110"/>
                  <a:pt x="189" y="106"/>
                </a:cubicBezTo>
                <a:cubicBezTo>
                  <a:pt x="190" y="102"/>
                  <a:pt x="188" y="99"/>
                  <a:pt x="184" y="98"/>
                </a:cubicBezTo>
                <a:cubicBezTo>
                  <a:pt x="171" y="95"/>
                  <a:pt x="171" y="95"/>
                  <a:pt x="171" y="95"/>
                </a:cubicBezTo>
                <a:cubicBezTo>
                  <a:pt x="168" y="95"/>
                  <a:pt x="164" y="97"/>
                  <a:pt x="163" y="101"/>
                </a:cubicBezTo>
                <a:cubicBezTo>
                  <a:pt x="163" y="105"/>
                  <a:pt x="165" y="108"/>
                  <a:pt x="169" y="109"/>
                </a:cubicBezTo>
                <a:lnTo>
                  <a:pt x="181" y="112"/>
                </a:lnTo>
                <a:close/>
                <a:moveTo>
                  <a:pt x="55" y="29"/>
                </a:moveTo>
                <a:cubicBezTo>
                  <a:pt x="57" y="33"/>
                  <a:pt x="61" y="34"/>
                  <a:pt x="65" y="32"/>
                </a:cubicBezTo>
                <a:cubicBezTo>
                  <a:pt x="68" y="30"/>
                  <a:pt x="69" y="26"/>
                  <a:pt x="67" y="23"/>
                </a:cubicBezTo>
                <a:cubicBezTo>
                  <a:pt x="61" y="11"/>
                  <a:pt x="61" y="11"/>
                  <a:pt x="61" y="11"/>
                </a:cubicBezTo>
                <a:cubicBezTo>
                  <a:pt x="60" y="8"/>
                  <a:pt x="55" y="7"/>
                  <a:pt x="52" y="9"/>
                </a:cubicBezTo>
                <a:cubicBezTo>
                  <a:pt x="49" y="10"/>
                  <a:pt x="47" y="15"/>
                  <a:pt x="49" y="18"/>
                </a:cubicBezTo>
                <a:lnTo>
                  <a:pt x="55" y="29"/>
                </a:lnTo>
                <a:close/>
                <a:moveTo>
                  <a:pt x="30" y="49"/>
                </a:moveTo>
                <a:cubicBezTo>
                  <a:pt x="33" y="51"/>
                  <a:pt x="38" y="51"/>
                  <a:pt x="40" y="48"/>
                </a:cubicBezTo>
                <a:cubicBezTo>
                  <a:pt x="43" y="45"/>
                  <a:pt x="42" y="41"/>
                  <a:pt x="40" y="39"/>
                </a:cubicBezTo>
                <a:cubicBezTo>
                  <a:pt x="30" y="30"/>
                  <a:pt x="30" y="30"/>
                  <a:pt x="30" y="30"/>
                </a:cubicBezTo>
                <a:cubicBezTo>
                  <a:pt x="27" y="27"/>
                  <a:pt x="23" y="28"/>
                  <a:pt x="20" y="31"/>
                </a:cubicBezTo>
                <a:cubicBezTo>
                  <a:pt x="18" y="33"/>
                  <a:pt x="18" y="38"/>
                  <a:pt x="21" y="40"/>
                </a:cubicBezTo>
                <a:lnTo>
                  <a:pt x="30" y="49"/>
                </a:lnTo>
                <a:close/>
                <a:moveTo>
                  <a:pt x="18" y="77"/>
                </a:moveTo>
                <a:cubicBezTo>
                  <a:pt x="22" y="77"/>
                  <a:pt x="26" y="75"/>
                  <a:pt x="26" y="71"/>
                </a:cubicBezTo>
                <a:cubicBezTo>
                  <a:pt x="27" y="67"/>
                  <a:pt x="25" y="64"/>
                  <a:pt x="21" y="63"/>
                </a:cubicBezTo>
                <a:cubicBezTo>
                  <a:pt x="8" y="61"/>
                  <a:pt x="8" y="61"/>
                  <a:pt x="8" y="61"/>
                </a:cubicBezTo>
                <a:cubicBezTo>
                  <a:pt x="5" y="60"/>
                  <a:pt x="1" y="63"/>
                  <a:pt x="0" y="66"/>
                </a:cubicBezTo>
                <a:cubicBezTo>
                  <a:pt x="0" y="70"/>
                  <a:pt x="2" y="74"/>
                  <a:pt x="6" y="74"/>
                </a:cubicBezTo>
                <a:lnTo>
                  <a:pt x="18" y="77"/>
                </a:lnTo>
                <a:close/>
                <a:moveTo>
                  <a:pt x="21" y="109"/>
                </a:moveTo>
                <a:cubicBezTo>
                  <a:pt x="25" y="108"/>
                  <a:pt x="28" y="105"/>
                  <a:pt x="27" y="101"/>
                </a:cubicBezTo>
                <a:cubicBezTo>
                  <a:pt x="26" y="97"/>
                  <a:pt x="22" y="95"/>
                  <a:pt x="19" y="95"/>
                </a:cubicBezTo>
                <a:cubicBezTo>
                  <a:pt x="6" y="98"/>
                  <a:pt x="6" y="98"/>
                  <a:pt x="6" y="98"/>
                </a:cubicBezTo>
                <a:cubicBezTo>
                  <a:pt x="2" y="99"/>
                  <a:pt x="0" y="102"/>
                  <a:pt x="1" y="106"/>
                </a:cubicBezTo>
                <a:cubicBezTo>
                  <a:pt x="1" y="110"/>
                  <a:pt x="5" y="112"/>
                  <a:pt x="9" y="112"/>
                </a:cubicBezTo>
                <a:lnTo>
                  <a:pt x="21" y="1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53" name="Google Shape;9053;p152"/>
          <p:cNvSpPr/>
          <p:nvPr/>
        </p:nvSpPr>
        <p:spPr>
          <a:xfrm>
            <a:off x="4092575" y="5267325"/>
            <a:ext cx="1144587" cy="763587"/>
          </a:xfrm>
          <a:custGeom>
            <a:avLst/>
            <a:gdLst/>
            <a:ahLst/>
            <a:cxnLst/>
            <a:rect l="l" t="t" r="r" b="b"/>
            <a:pathLst>
              <a:path w="267" h="178" extrusionOk="0">
                <a:moveTo>
                  <a:pt x="213" y="17"/>
                </a:moveTo>
                <a:cubicBezTo>
                  <a:pt x="237" y="79"/>
                  <a:pt x="237" y="79"/>
                  <a:pt x="237" y="79"/>
                </a:cubicBezTo>
                <a:cubicBezTo>
                  <a:pt x="206" y="92"/>
                  <a:pt x="206" y="92"/>
                  <a:pt x="206" y="92"/>
                </a:cubicBezTo>
                <a:cubicBezTo>
                  <a:pt x="190" y="78"/>
                  <a:pt x="140" y="35"/>
                  <a:pt x="136" y="35"/>
                </a:cubicBezTo>
                <a:cubicBezTo>
                  <a:pt x="132" y="35"/>
                  <a:pt x="117" y="40"/>
                  <a:pt x="115" y="41"/>
                </a:cubicBezTo>
                <a:cubicBezTo>
                  <a:pt x="115" y="41"/>
                  <a:pt x="105" y="43"/>
                  <a:pt x="97" y="43"/>
                </a:cubicBezTo>
                <a:cubicBezTo>
                  <a:pt x="93" y="43"/>
                  <a:pt x="90" y="43"/>
                  <a:pt x="88" y="42"/>
                </a:cubicBezTo>
                <a:cubicBezTo>
                  <a:pt x="86" y="40"/>
                  <a:pt x="85" y="39"/>
                  <a:pt x="85" y="37"/>
                </a:cubicBezTo>
                <a:cubicBezTo>
                  <a:pt x="86" y="34"/>
                  <a:pt x="89" y="31"/>
                  <a:pt x="91" y="30"/>
                </a:cubicBezTo>
                <a:cubicBezTo>
                  <a:pt x="104" y="23"/>
                  <a:pt x="139" y="9"/>
                  <a:pt x="143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2" y="9"/>
                  <a:pt x="206" y="16"/>
                  <a:pt x="213" y="17"/>
                </a:cubicBezTo>
                <a:close/>
                <a:moveTo>
                  <a:pt x="234" y="0"/>
                </a:moveTo>
                <a:cubicBezTo>
                  <a:pt x="234" y="0"/>
                  <a:pt x="233" y="0"/>
                  <a:pt x="232" y="0"/>
                </a:cubicBezTo>
                <a:cubicBezTo>
                  <a:pt x="222" y="4"/>
                  <a:pt x="222" y="4"/>
                  <a:pt x="222" y="4"/>
                </a:cubicBezTo>
                <a:cubicBezTo>
                  <a:pt x="220" y="5"/>
                  <a:pt x="219" y="6"/>
                  <a:pt x="218" y="8"/>
                </a:cubicBezTo>
                <a:cubicBezTo>
                  <a:pt x="217" y="10"/>
                  <a:pt x="217" y="12"/>
                  <a:pt x="218" y="13"/>
                </a:cubicBezTo>
                <a:cubicBezTo>
                  <a:pt x="243" y="78"/>
                  <a:pt x="243" y="78"/>
                  <a:pt x="243" y="78"/>
                </a:cubicBezTo>
                <a:cubicBezTo>
                  <a:pt x="245" y="82"/>
                  <a:pt x="249" y="83"/>
                  <a:pt x="252" y="82"/>
                </a:cubicBezTo>
                <a:cubicBezTo>
                  <a:pt x="263" y="78"/>
                  <a:pt x="263" y="78"/>
                  <a:pt x="263" y="78"/>
                </a:cubicBezTo>
                <a:cubicBezTo>
                  <a:pt x="264" y="77"/>
                  <a:pt x="266" y="76"/>
                  <a:pt x="266" y="74"/>
                </a:cubicBezTo>
                <a:cubicBezTo>
                  <a:pt x="267" y="73"/>
                  <a:pt x="267" y="71"/>
                  <a:pt x="267" y="69"/>
                </a:cubicBezTo>
                <a:cubicBezTo>
                  <a:pt x="241" y="4"/>
                  <a:pt x="241" y="4"/>
                  <a:pt x="241" y="4"/>
                </a:cubicBezTo>
                <a:cubicBezTo>
                  <a:pt x="240" y="2"/>
                  <a:pt x="237" y="0"/>
                  <a:pt x="234" y="0"/>
                </a:cubicBezTo>
                <a:close/>
                <a:moveTo>
                  <a:pt x="0" y="89"/>
                </a:moveTo>
                <a:cubicBezTo>
                  <a:pt x="0" y="91"/>
                  <a:pt x="1" y="92"/>
                  <a:pt x="2" y="94"/>
                </a:cubicBezTo>
                <a:cubicBezTo>
                  <a:pt x="3" y="95"/>
                  <a:pt x="5" y="96"/>
                  <a:pt x="7" y="96"/>
                </a:cubicBezTo>
                <a:cubicBezTo>
                  <a:pt x="18" y="97"/>
                  <a:pt x="18" y="97"/>
                  <a:pt x="18" y="97"/>
                </a:cubicBezTo>
                <a:cubicBezTo>
                  <a:pt x="22" y="97"/>
                  <a:pt x="25" y="94"/>
                  <a:pt x="25" y="91"/>
                </a:cubicBezTo>
                <a:cubicBezTo>
                  <a:pt x="31" y="18"/>
                  <a:pt x="31" y="18"/>
                  <a:pt x="31" y="18"/>
                </a:cubicBezTo>
                <a:cubicBezTo>
                  <a:pt x="31" y="16"/>
                  <a:pt x="30" y="14"/>
                  <a:pt x="29" y="13"/>
                </a:cubicBezTo>
                <a:cubicBezTo>
                  <a:pt x="28" y="11"/>
                  <a:pt x="26" y="11"/>
                  <a:pt x="2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9" y="10"/>
                  <a:pt x="6" y="12"/>
                  <a:pt x="6" y="16"/>
                </a:cubicBezTo>
                <a:lnTo>
                  <a:pt x="0" y="89"/>
                </a:lnTo>
                <a:close/>
                <a:moveTo>
                  <a:pt x="110" y="154"/>
                </a:moveTo>
                <a:cubicBezTo>
                  <a:pt x="110" y="151"/>
                  <a:pt x="108" y="149"/>
                  <a:pt x="106" y="147"/>
                </a:cubicBezTo>
                <a:cubicBezTo>
                  <a:pt x="101" y="144"/>
                  <a:pt x="96" y="144"/>
                  <a:pt x="92" y="149"/>
                </a:cubicBezTo>
                <a:cubicBezTo>
                  <a:pt x="87" y="155"/>
                  <a:pt x="87" y="155"/>
                  <a:pt x="87" y="155"/>
                </a:cubicBezTo>
                <a:cubicBezTo>
                  <a:pt x="87" y="156"/>
                  <a:pt x="87" y="156"/>
                  <a:pt x="87" y="156"/>
                </a:cubicBezTo>
                <a:cubicBezTo>
                  <a:pt x="82" y="161"/>
                  <a:pt x="82" y="161"/>
                  <a:pt x="82" y="161"/>
                </a:cubicBezTo>
                <a:cubicBezTo>
                  <a:pt x="76" y="168"/>
                  <a:pt x="82" y="174"/>
                  <a:pt x="84" y="176"/>
                </a:cubicBezTo>
                <a:cubicBezTo>
                  <a:pt x="86" y="177"/>
                  <a:pt x="88" y="178"/>
                  <a:pt x="90" y="178"/>
                </a:cubicBezTo>
                <a:cubicBezTo>
                  <a:pt x="93" y="178"/>
                  <a:pt x="95" y="177"/>
                  <a:pt x="98" y="174"/>
                </a:cubicBezTo>
                <a:cubicBezTo>
                  <a:pt x="105" y="165"/>
                  <a:pt x="105" y="165"/>
                  <a:pt x="105" y="165"/>
                </a:cubicBezTo>
                <a:cubicBezTo>
                  <a:pt x="105" y="165"/>
                  <a:pt x="105" y="165"/>
                  <a:pt x="105" y="165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10" y="159"/>
                  <a:pt x="110" y="156"/>
                  <a:pt x="110" y="154"/>
                </a:cubicBezTo>
                <a:close/>
                <a:moveTo>
                  <a:pt x="58" y="150"/>
                </a:moveTo>
                <a:cubicBezTo>
                  <a:pt x="54" y="154"/>
                  <a:pt x="55" y="158"/>
                  <a:pt x="61" y="163"/>
                </a:cubicBezTo>
                <a:cubicBezTo>
                  <a:pt x="66" y="166"/>
                  <a:pt x="70" y="166"/>
                  <a:pt x="75" y="161"/>
                </a:cubicBezTo>
                <a:cubicBezTo>
                  <a:pt x="87" y="146"/>
                  <a:pt x="87" y="146"/>
                  <a:pt x="87" y="146"/>
                </a:cubicBezTo>
                <a:cubicBezTo>
                  <a:pt x="93" y="138"/>
                  <a:pt x="87" y="133"/>
                  <a:pt x="86" y="131"/>
                </a:cubicBezTo>
                <a:cubicBezTo>
                  <a:pt x="81" y="127"/>
                  <a:pt x="76" y="128"/>
                  <a:pt x="72" y="133"/>
                </a:cubicBezTo>
                <a:cubicBezTo>
                  <a:pt x="65" y="141"/>
                  <a:pt x="65" y="141"/>
                  <a:pt x="65" y="141"/>
                </a:cubicBezTo>
                <a:cubicBezTo>
                  <a:pt x="65" y="141"/>
                  <a:pt x="65" y="141"/>
                  <a:pt x="65" y="141"/>
                </a:cubicBezTo>
                <a:cubicBezTo>
                  <a:pt x="64" y="142"/>
                  <a:pt x="64" y="142"/>
                  <a:pt x="64" y="142"/>
                </a:cubicBezTo>
                <a:lnTo>
                  <a:pt x="58" y="150"/>
                </a:lnTo>
                <a:close/>
                <a:moveTo>
                  <a:pt x="40" y="131"/>
                </a:moveTo>
                <a:cubicBezTo>
                  <a:pt x="38" y="134"/>
                  <a:pt x="37" y="136"/>
                  <a:pt x="37" y="139"/>
                </a:cubicBezTo>
                <a:cubicBezTo>
                  <a:pt x="38" y="141"/>
                  <a:pt x="39" y="144"/>
                  <a:pt x="41" y="146"/>
                </a:cubicBezTo>
                <a:cubicBezTo>
                  <a:pt x="46" y="149"/>
                  <a:pt x="51" y="149"/>
                  <a:pt x="55" y="144"/>
                </a:cubicBezTo>
                <a:cubicBezTo>
                  <a:pt x="69" y="127"/>
                  <a:pt x="69" y="127"/>
                  <a:pt x="69" y="127"/>
                </a:cubicBezTo>
                <a:cubicBezTo>
                  <a:pt x="71" y="125"/>
                  <a:pt x="72" y="122"/>
                  <a:pt x="71" y="119"/>
                </a:cubicBezTo>
                <a:cubicBezTo>
                  <a:pt x="71" y="117"/>
                  <a:pt x="69" y="115"/>
                  <a:pt x="67" y="113"/>
                </a:cubicBezTo>
                <a:cubicBezTo>
                  <a:pt x="63" y="109"/>
                  <a:pt x="58" y="110"/>
                  <a:pt x="54" y="115"/>
                </a:cubicBezTo>
                <a:cubicBezTo>
                  <a:pt x="47" y="123"/>
                  <a:pt x="47" y="123"/>
                  <a:pt x="47" y="123"/>
                </a:cubicBezTo>
                <a:cubicBezTo>
                  <a:pt x="47" y="123"/>
                  <a:pt x="47" y="123"/>
                  <a:pt x="47" y="123"/>
                </a:cubicBezTo>
                <a:cubicBezTo>
                  <a:pt x="46" y="124"/>
                  <a:pt x="46" y="124"/>
                  <a:pt x="46" y="124"/>
                </a:cubicBezTo>
                <a:lnTo>
                  <a:pt x="40" y="131"/>
                </a:lnTo>
                <a:close/>
                <a:moveTo>
                  <a:pt x="37" y="125"/>
                </a:moveTo>
                <a:cubicBezTo>
                  <a:pt x="51" y="109"/>
                  <a:pt x="51" y="109"/>
                  <a:pt x="51" y="109"/>
                </a:cubicBezTo>
                <a:cubicBezTo>
                  <a:pt x="56" y="102"/>
                  <a:pt x="51" y="96"/>
                  <a:pt x="49" y="95"/>
                </a:cubicBezTo>
                <a:cubicBezTo>
                  <a:pt x="44" y="91"/>
                  <a:pt x="39" y="91"/>
                  <a:pt x="35" y="96"/>
                </a:cubicBezTo>
                <a:cubicBezTo>
                  <a:pt x="31" y="102"/>
                  <a:pt x="31" y="102"/>
                  <a:pt x="31" y="102"/>
                </a:cubicBezTo>
                <a:cubicBezTo>
                  <a:pt x="31" y="102"/>
                  <a:pt x="31" y="102"/>
                  <a:pt x="31" y="102"/>
                </a:cubicBezTo>
                <a:cubicBezTo>
                  <a:pt x="30" y="103"/>
                  <a:pt x="30" y="103"/>
                  <a:pt x="30" y="103"/>
                </a:cubicBezTo>
                <a:cubicBezTo>
                  <a:pt x="24" y="110"/>
                  <a:pt x="24" y="110"/>
                  <a:pt x="24" y="110"/>
                </a:cubicBezTo>
                <a:cubicBezTo>
                  <a:pt x="21" y="113"/>
                  <a:pt x="20" y="116"/>
                  <a:pt x="21" y="118"/>
                </a:cubicBezTo>
                <a:cubicBezTo>
                  <a:pt x="21" y="121"/>
                  <a:pt x="23" y="123"/>
                  <a:pt x="24" y="124"/>
                </a:cubicBezTo>
                <a:cubicBezTo>
                  <a:pt x="26" y="125"/>
                  <a:pt x="29" y="128"/>
                  <a:pt x="31" y="128"/>
                </a:cubicBezTo>
                <a:cubicBezTo>
                  <a:pt x="33" y="128"/>
                  <a:pt x="35" y="127"/>
                  <a:pt x="37" y="125"/>
                </a:cubicBezTo>
                <a:close/>
                <a:moveTo>
                  <a:pt x="203" y="111"/>
                </a:moveTo>
                <a:cubicBezTo>
                  <a:pt x="205" y="107"/>
                  <a:pt x="208" y="102"/>
                  <a:pt x="201" y="97"/>
                </a:cubicBezTo>
                <a:cubicBezTo>
                  <a:pt x="196" y="92"/>
                  <a:pt x="196" y="92"/>
                  <a:pt x="196" y="92"/>
                </a:cubicBezTo>
                <a:cubicBezTo>
                  <a:pt x="171" y="70"/>
                  <a:pt x="142" y="45"/>
                  <a:pt x="135" y="41"/>
                </a:cubicBezTo>
                <a:cubicBezTo>
                  <a:pt x="132" y="42"/>
                  <a:pt x="124" y="44"/>
                  <a:pt x="117" y="47"/>
                </a:cubicBezTo>
                <a:cubicBezTo>
                  <a:pt x="117" y="47"/>
                  <a:pt x="117" y="47"/>
                  <a:pt x="117" y="47"/>
                </a:cubicBezTo>
                <a:cubicBezTo>
                  <a:pt x="116" y="47"/>
                  <a:pt x="106" y="50"/>
                  <a:pt x="97" y="50"/>
                </a:cubicBezTo>
                <a:cubicBezTo>
                  <a:pt x="92" y="50"/>
                  <a:pt x="88" y="49"/>
                  <a:pt x="85" y="47"/>
                </a:cubicBezTo>
                <a:cubicBezTo>
                  <a:pt x="80" y="44"/>
                  <a:pt x="79" y="39"/>
                  <a:pt x="79" y="37"/>
                </a:cubicBezTo>
                <a:cubicBezTo>
                  <a:pt x="79" y="31"/>
                  <a:pt x="84" y="26"/>
                  <a:pt x="88" y="24"/>
                </a:cubicBezTo>
                <a:cubicBezTo>
                  <a:pt x="37" y="18"/>
                  <a:pt x="37" y="18"/>
                  <a:pt x="37" y="18"/>
                </a:cubicBezTo>
                <a:cubicBezTo>
                  <a:pt x="32" y="91"/>
                  <a:pt x="32" y="91"/>
                  <a:pt x="32" y="91"/>
                </a:cubicBezTo>
                <a:cubicBezTo>
                  <a:pt x="36" y="87"/>
                  <a:pt x="40" y="86"/>
                  <a:pt x="43" y="86"/>
                </a:cubicBezTo>
                <a:cubicBezTo>
                  <a:pt x="46" y="86"/>
                  <a:pt x="50" y="87"/>
                  <a:pt x="53" y="90"/>
                </a:cubicBezTo>
                <a:cubicBezTo>
                  <a:pt x="58" y="94"/>
                  <a:pt x="60" y="99"/>
                  <a:pt x="59" y="104"/>
                </a:cubicBezTo>
                <a:cubicBezTo>
                  <a:pt x="63" y="104"/>
                  <a:pt x="67" y="105"/>
                  <a:pt x="71" y="108"/>
                </a:cubicBezTo>
                <a:cubicBezTo>
                  <a:pt x="76" y="112"/>
                  <a:pt x="78" y="117"/>
                  <a:pt x="78" y="123"/>
                </a:cubicBezTo>
                <a:cubicBezTo>
                  <a:pt x="82" y="122"/>
                  <a:pt x="86" y="123"/>
                  <a:pt x="89" y="126"/>
                </a:cubicBezTo>
                <a:cubicBezTo>
                  <a:pt x="94" y="130"/>
                  <a:pt x="96" y="134"/>
                  <a:pt x="96" y="139"/>
                </a:cubicBezTo>
                <a:cubicBezTo>
                  <a:pt x="101" y="138"/>
                  <a:pt x="106" y="139"/>
                  <a:pt x="110" y="142"/>
                </a:cubicBezTo>
                <a:cubicBezTo>
                  <a:pt x="116" y="147"/>
                  <a:pt x="118" y="154"/>
                  <a:pt x="115" y="160"/>
                </a:cubicBezTo>
                <a:cubicBezTo>
                  <a:pt x="120" y="164"/>
                  <a:pt x="120" y="164"/>
                  <a:pt x="120" y="164"/>
                </a:cubicBezTo>
                <a:cubicBezTo>
                  <a:pt x="121" y="165"/>
                  <a:pt x="121" y="165"/>
                  <a:pt x="121" y="165"/>
                </a:cubicBezTo>
                <a:cubicBezTo>
                  <a:pt x="121" y="165"/>
                  <a:pt x="121" y="165"/>
                  <a:pt x="121" y="165"/>
                </a:cubicBezTo>
                <a:cubicBezTo>
                  <a:pt x="123" y="166"/>
                  <a:pt x="125" y="167"/>
                  <a:pt x="126" y="167"/>
                </a:cubicBezTo>
                <a:cubicBezTo>
                  <a:pt x="129" y="167"/>
                  <a:pt x="132" y="164"/>
                  <a:pt x="133" y="163"/>
                </a:cubicBezTo>
                <a:cubicBezTo>
                  <a:pt x="136" y="159"/>
                  <a:pt x="138" y="156"/>
                  <a:pt x="134" y="152"/>
                </a:cubicBezTo>
                <a:cubicBezTo>
                  <a:pt x="134" y="152"/>
                  <a:pt x="134" y="152"/>
                  <a:pt x="134" y="152"/>
                </a:cubicBezTo>
                <a:cubicBezTo>
                  <a:pt x="111" y="133"/>
                  <a:pt x="111" y="133"/>
                  <a:pt x="111" y="133"/>
                </a:cubicBezTo>
                <a:cubicBezTo>
                  <a:pt x="111" y="132"/>
                  <a:pt x="110" y="131"/>
                  <a:pt x="110" y="130"/>
                </a:cubicBezTo>
                <a:cubicBezTo>
                  <a:pt x="110" y="129"/>
                  <a:pt x="110" y="128"/>
                  <a:pt x="111" y="128"/>
                </a:cubicBezTo>
                <a:cubicBezTo>
                  <a:pt x="112" y="126"/>
                  <a:pt x="115" y="126"/>
                  <a:pt x="116" y="127"/>
                </a:cubicBezTo>
                <a:cubicBezTo>
                  <a:pt x="146" y="152"/>
                  <a:pt x="146" y="152"/>
                  <a:pt x="146" y="152"/>
                </a:cubicBezTo>
                <a:cubicBezTo>
                  <a:pt x="147" y="153"/>
                  <a:pt x="149" y="154"/>
                  <a:pt x="151" y="154"/>
                </a:cubicBezTo>
                <a:cubicBezTo>
                  <a:pt x="154" y="154"/>
                  <a:pt x="156" y="152"/>
                  <a:pt x="159" y="149"/>
                </a:cubicBezTo>
                <a:cubicBezTo>
                  <a:pt x="160" y="147"/>
                  <a:pt x="161" y="145"/>
                  <a:pt x="161" y="142"/>
                </a:cubicBezTo>
                <a:cubicBezTo>
                  <a:pt x="161" y="140"/>
                  <a:pt x="159" y="137"/>
                  <a:pt x="157" y="135"/>
                </a:cubicBezTo>
                <a:cubicBezTo>
                  <a:pt x="153" y="132"/>
                  <a:pt x="153" y="132"/>
                  <a:pt x="153" y="132"/>
                </a:cubicBezTo>
                <a:cubicBezTo>
                  <a:pt x="153" y="132"/>
                  <a:pt x="153" y="132"/>
                  <a:pt x="153" y="132"/>
                </a:cubicBezTo>
                <a:cubicBezTo>
                  <a:pt x="137" y="119"/>
                  <a:pt x="137" y="119"/>
                  <a:pt x="137" y="119"/>
                </a:cubicBezTo>
                <a:cubicBezTo>
                  <a:pt x="136" y="118"/>
                  <a:pt x="136" y="117"/>
                  <a:pt x="135" y="116"/>
                </a:cubicBezTo>
                <a:cubicBezTo>
                  <a:pt x="135" y="115"/>
                  <a:pt x="136" y="114"/>
                  <a:pt x="136" y="114"/>
                </a:cubicBezTo>
                <a:cubicBezTo>
                  <a:pt x="137" y="112"/>
                  <a:pt x="140" y="112"/>
                  <a:pt x="141" y="113"/>
                </a:cubicBezTo>
                <a:cubicBezTo>
                  <a:pt x="168" y="135"/>
                  <a:pt x="168" y="135"/>
                  <a:pt x="168" y="135"/>
                </a:cubicBezTo>
                <a:cubicBezTo>
                  <a:pt x="170" y="137"/>
                  <a:pt x="172" y="138"/>
                  <a:pt x="175" y="138"/>
                </a:cubicBezTo>
                <a:cubicBezTo>
                  <a:pt x="178" y="138"/>
                  <a:pt x="181" y="136"/>
                  <a:pt x="184" y="133"/>
                </a:cubicBezTo>
                <a:cubicBezTo>
                  <a:pt x="186" y="130"/>
                  <a:pt x="187" y="128"/>
                  <a:pt x="186" y="125"/>
                </a:cubicBezTo>
                <a:cubicBezTo>
                  <a:pt x="186" y="123"/>
                  <a:pt x="185" y="121"/>
                  <a:pt x="182" y="118"/>
                </a:cubicBezTo>
                <a:cubicBezTo>
                  <a:pt x="174" y="112"/>
                  <a:pt x="174" y="112"/>
                  <a:pt x="174" y="112"/>
                </a:cubicBezTo>
                <a:cubicBezTo>
                  <a:pt x="174" y="112"/>
                  <a:pt x="174" y="112"/>
                  <a:pt x="174" y="112"/>
                </a:cubicBezTo>
                <a:cubicBezTo>
                  <a:pt x="160" y="100"/>
                  <a:pt x="160" y="100"/>
                  <a:pt x="160" y="100"/>
                </a:cubicBezTo>
                <a:cubicBezTo>
                  <a:pt x="158" y="99"/>
                  <a:pt x="158" y="97"/>
                  <a:pt x="160" y="95"/>
                </a:cubicBezTo>
                <a:cubicBezTo>
                  <a:pt x="161" y="94"/>
                  <a:pt x="163" y="94"/>
                  <a:pt x="165" y="95"/>
                </a:cubicBezTo>
                <a:cubicBezTo>
                  <a:pt x="188" y="113"/>
                  <a:pt x="188" y="113"/>
                  <a:pt x="188" y="113"/>
                </a:cubicBezTo>
                <a:cubicBezTo>
                  <a:pt x="192" y="117"/>
                  <a:pt x="198" y="116"/>
                  <a:pt x="203" y="1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54" name="Google Shape;9054;p152"/>
          <p:cNvSpPr/>
          <p:nvPr/>
        </p:nvSpPr>
        <p:spPr>
          <a:xfrm>
            <a:off x="9859962" y="5229225"/>
            <a:ext cx="989012" cy="831850"/>
          </a:xfrm>
          <a:custGeom>
            <a:avLst/>
            <a:gdLst/>
            <a:ahLst/>
            <a:cxnLst/>
            <a:rect l="l" t="t" r="r" b="b"/>
            <a:pathLst>
              <a:path w="231" h="194" extrusionOk="0">
                <a:moveTo>
                  <a:pt x="31" y="158"/>
                </a:moveTo>
                <a:cubicBezTo>
                  <a:pt x="31" y="106"/>
                  <a:pt x="31" y="106"/>
                  <a:pt x="31" y="106"/>
                </a:cubicBezTo>
                <a:cubicBezTo>
                  <a:pt x="31" y="101"/>
                  <a:pt x="34" y="98"/>
                  <a:pt x="39" y="98"/>
                </a:cubicBezTo>
                <a:cubicBezTo>
                  <a:pt x="51" y="98"/>
                  <a:pt x="51" y="98"/>
                  <a:pt x="51" y="98"/>
                </a:cubicBezTo>
                <a:cubicBezTo>
                  <a:pt x="55" y="98"/>
                  <a:pt x="59" y="101"/>
                  <a:pt x="59" y="106"/>
                </a:cubicBezTo>
                <a:cubicBezTo>
                  <a:pt x="59" y="158"/>
                  <a:pt x="59" y="158"/>
                  <a:pt x="59" y="158"/>
                </a:cubicBezTo>
                <a:cubicBezTo>
                  <a:pt x="59" y="162"/>
                  <a:pt x="55" y="165"/>
                  <a:pt x="51" y="165"/>
                </a:cubicBezTo>
                <a:cubicBezTo>
                  <a:pt x="39" y="165"/>
                  <a:pt x="39" y="165"/>
                  <a:pt x="39" y="165"/>
                </a:cubicBezTo>
                <a:cubicBezTo>
                  <a:pt x="34" y="165"/>
                  <a:pt x="31" y="162"/>
                  <a:pt x="31" y="158"/>
                </a:cubicBezTo>
                <a:close/>
                <a:moveTo>
                  <a:pt x="85" y="80"/>
                </a:moveTo>
                <a:cubicBezTo>
                  <a:pt x="80" y="80"/>
                  <a:pt x="77" y="83"/>
                  <a:pt x="77" y="87"/>
                </a:cubicBezTo>
                <a:cubicBezTo>
                  <a:pt x="77" y="158"/>
                  <a:pt x="77" y="158"/>
                  <a:pt x="77" y="158"/>
                </a:cubicBezTo>
                <a:cubicBezTo>
                  <a:pt x="77" y="162"/>
                  <a:pt x="80" y="165"/>
                  <a:pt x="85" y="165"/>
                </a:cubicBezTo>
                <a:cubicBezTo>
                  <a:pt x="97" y="165"/>
                  <a:pt x="97" y="165"/>
                  <a:pt x="97" y="165"/>
                </a:cubicBezTo>
                <a:cubicBezTo>
                  <a:pt x="102" y="165"/>
                  <a:pt x="105" y="162"/>
                  <a:pt x="105" y="158"/>
                </a:cubicBezTo>
                <a:cubicBezTo>
                  <a:pt x="105" y="87"/>
                  <a:pt x="105" y="87"/>
                  <a:pt x="105" y="87"/>
                </a:cubicBezTo>
                <a:cubicBezTo>
                  <a:pt x="105" y="83"/>
                  <a:pt x="102" y="80"/>
                  <a:pt x="97" y="80"/>
                </a:cubicBezTo>
                <a:lnTo>
                  <a:pt x="85" y="80"/>
                </a:lnTo>
                <a:close/>
                <a:moveTo>
                  <a:pt x="131" y="64"/>
                </a:moveTo>
                <a:cubicBezTo>
                  <a:pt x="127" y="64"/>
                  <a:pt x="123" y="67"/>
                  <a:pt x="123" y="71"/>
                </a:cubicBezTo>
                <a:cubicBezTo>
                  <a:pt x="123" y="158"/>
                  <a:pt x="123" y="158"/>
                  <a:pt x="123" y="158"/>
                </a:cubicBezTo>
                <a:cubicBezTo>
                  <a:pt x="123" y="162"/>
                  <a:pt x="127" y="165"/>
                  <a:pt x="131" y="165"/>
                </a:cubicBezTo>
                <a:cubicBezTo>
                  <a:pt x="143" y="165"/>
                  <a:pt x="143" y="165"/>
                  <a:pt x="143" y="165"/>
                </a:cubicBezTo>
                <a:cubicBezTo>
                  <a:pt x="148" y="165"/>
                  <a:pt x="151" y="162"/>
                  <a:pt x="151" y="158"/>
                </a:cubicBezTo>
                <a:cubicBezTo>
                  <a:pt x="151" y="71"/>
                  <a:pt x="151" y="71"/>
                  <a:pt x="151" y="71"/>
                </a:cubicBezTo>
                <a:cubicBezTo>
                  <a:pt x="151" y="67"/>
                  <a:pt x="148" y="64"/>
                  <a:pt x="143" y="64"/>
                </a:cubicBezTo>
                <a:lnTo>
                  <a:pt x="131" y="64"/>
                </a:lnTo>
                <a:close/>
                <a:moveTo>
                  <a:pt x="177" y="47"/>
                </a:moveTo>
                <a:cubicBezTo>
                  <a:pt x="173" y="47"/>
                  <a:pt x="169" y="51"/>
                  <a:pt x="169" y="55"/>
                </a:cubicBezTo>
                <a:cubicBezTo>
                  <a:pt x="169" y="158"/>
                  <a:pt x="169" y="158"/>
                  <a:pt x="169" y="158"/>
                </a:cubicBezTo>
                <a:cubicBezTo>
                  <a:pt x="169" y="162"/>
                  <a:pt x="173" y="165"/>
                  <a:pt x="177" y="165"/>
                </a:cubicBezTo>
                <a:cubicBezTo>
                  <a:pt x="190" y="165"/>
                  <a:pt x="190" y="165"/>
                  <a:pt x="190" y="165"/>
                </a:cubicBezTo>
                <a:cubicBezTo>
                  <a:pt x="194" y="165"/>
                  <a:pt x="197" y="162"/>
                  <a:pt x="197" y="158"/>
                </a:cubicBezTo>
                <a:cubicBezTo>
                  <a:pt x="197" y="55"/>
                  <a:pt x="197" y="55"/>
                  <a:pt x="197" y="55"/>
                </a:cubicBezTo>
                <a:cubicBezTo>
                  <a:pt x="197" y="51"/>
                  <a:pt x="194" y="47"/>
                  <a:pt x="190" y="47"/>
                </a:cubicBezTo>
                <a:lnTo>
                  <a:pt x="177" y="47"/>
                </a:lnTo>
                <a:close/>
                <a:moveTo>
                  <a:pt x="35" y="78"/>
                </a:moveTo>
                <a:cubicBezTo>
                  <a:pt x="84" y="69"/>
                  <a:pt x="130" y="51"/>
                  <a:pt x="171" y="26"/>
                </a:cubicBezTo>
                <a:cubicBezTo>
                  <a:pt x="175" y="34"/>
                  <a:pt x="175" y="34"/>
                  <a:pt x="175" y="34"/>
                </a:cubicBezTo>
                <a:cubicBezTo>
                  <a:pt x="190" y="11"/>
                  <a:pt x="190" y="11"/>
                  <a:pt x="190" y="11"/>
                </a:cubicBezTo>
                <a:cubicBezTo>
                  <a:pt x="163" y="9"/>
                  <a:pt x="163" y="9"/>
                  <a:pt x="163" y="9"/>
                </a:cubicBezTo>
                <a:cubicBezTo>
                  <a:pt x="167" y="17"/>
                  <a:pt x="167" y="17"/>
                  <a:pt x="167" y="17"/>
                </a:cubicBezTo>
                <a:cubicBezTo>
                  <a:pt x="126" y="42"/>
                  <a:pt x="81" y="59"/>
                  <a:pt x="33" y="68"/>
                </a:cubicBezTo>
                <a:lnTo>
                  <a:pt x="35" y="78"/>
                </a:lnTo>
                <a:close/>
                <a:moveTo>
                  <a:pt x="231" y="180"/>
                </a:moveTo>
                <a:cubicBezTo>
                  <a:pt x="207" y="166"/>
                  <a:pt x="207" y="166"/>
                  <a:pt x="207" y="166"/>
                </a:cubicBezTo>
                <a:cubicBezTo>
                  <a:pt x="207" y="175"/>
                  <a:pt x="207" y="175"/>
                  <a:pt x="207" y="175"/>
                </a:cubicBezTo>
                <a:cubicBezTo>
                  <a:pt x="19" y="175"/>
                  <a:pt x="19" y="175"/>
                  <a:pt x="19" y="175"/>
                </a:cubicBezTo>
                <a:cubicBezTo>
                  <a:pt x="19" y="24"/>
                  <a:pt x="19" y="24"/>
                  <a:pt x="19" y="24"/>
                </a:cubicBezTo>
                <a:cubicBezTo>
                  <a:pt x="27" y="24"/>
                  <a:pt x="27" y="24"/>
                  <a:pt x="27" y="24"/>
                </a:cubicBezTo>
                <a:cubicBezTo>
                  <a:pt x="14" y="0"/>
                  <a:pt x="14" y="0"/>
                  <a:pt x="14" y="0"/>
                </a:cubicBezTo>
                <a:cubicBezTo>
                  <a:pt x="0" y="24"/>
                  <a:pt x="0" y="24"/>
                  <a:pt x="0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175"/>
                  <a:pt x="9" y="175"/>
                  <a:pt x="9" y="175"/>
                </a:cubicBezTo>
                <a:cubicBezTo>
                  <a:pt x="9" y="180"/>
                  <a:pt x="9" y="180"/>
                  <a:pt x="9" y="180"/>
                </a:cubicBezTo>
                <a:cubicBezTo>
                  <a:pt x="9" y="185"/>
                  <a:pt x="9" y="185"/>
                  <a:pt x="9" y="185"/>
                </a:cubicBezTo>
                <a:cubicBezTo>
                  <a:pt x="207" y="185"/>
                  <a:pt x="207" y="185"/>
                  <a:pt x="207" y="185"/>
                </a:cubicBezTo>
                <a:cubicBezTo>
                  <a:pt x="207" y="194"/>
                  <a:pt x="207" y="194"/>
                  <a:pt x="207" y="194"/>
                </a:cubicBezTo>
                <a:lnTo>
                  <a:pt x="231" y="18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55" name="Google Shape;9055;p152"/>
          <p:cNvSpPr/>
          <p:nvPr/>
        </p:nvSpPr>
        <p:spPr>
          <a:xfrm>
            <a:off x="6788150" y="901700"/>
            <a:ext cx="1452562" cy="755650"/>
          </a:xfrm>
          <a:custGeom>
            <a:avLst/>
            <a:gdLst/>
            <a:ahLst/>
            <a:cxnLst/>
            <a:rect l="l" t="t" r="r" b="b"/>
            <a:pathLst>
              <a:path w="339" h="176" extrusionOk="0">
                <a:moveTo>
                  <a:pt x="244" y="166"/>
                </a:moveTo>
                <a:cubicBezTo>
                  <a:pt x="240" y="168"/>
                  <a:pt x="234" y="170"/>
                  <a:pt x="229" y="171"/>
                </a:cubicBezTo>
                <a:cubicBezTo>
                  <a:pt x="212" y="175"/>
                  <a:pt x="195" y="176"/>
                  <a:pt x="173" y="176"/>
                </a:cubicBezTo>
                <a:cubicBezTo>
                  <a:pt x="152" y="176"/>
                  <a:pt x="135" y="175"/>
                  <a:pt x="118" y="171"/>
                </a:cubicBezTo>
                <a:cubicBezTo>
                  <a:pt x="113" y="170"/>
                  <a:pt x="107" y="168"/>
                  <a:pt x="103" y="166"/>
                </a:cubicBezTo>
                <a:cubicBezTo>
                  <a:pt x="88" y="159"/>
                  <a:pt x="88" y="147"/>
                  <a:pt x="96" y="139"/>
                </a:cubicBezTo>
                <a:cubicBezTo>
                  <a:pt x="105" y="130"/>
                  <a:pt x="116" y="124"/>
                  <a:pt x="127" y="119"/>
                </a:cubicBezTo>
                <a:cubicBezTo>
                  <a:pt x="133" y="116"/>
                  <a:pt x="138" y="114"/>
                  <a:pt x="143" y="112"/>
                </a:cubicBezTo>
                <a:cubicBezTo>
                  <a:pt x="153" y="108"/>
                  <a:pt x="156" y="98"/>
                  <a:pt x="148" y="91"/>
                </a:cubicBezTo>
                <a:cubicBezTo>
                  <a:pt x="134" y="76"/>
                  <a:pt x="128" y="58"/>
                  <a:pt x="129" y="39"/>
                </a:cubicBezTo>
                <a:cubicBezTo>
                  <a:pt x="130" y="18"/>
                  <a:pt x="142" y="6"/>
                  <a:pt x="161" y="2"/>
                </a:cubicBezTo>
                <a:cubicBezTo>
                  <a:pt x="165" y="1"/>
                  <a:pt x="170" y="0"/>
                  <a:pt x="173" y="0"/>
                </a:cubicBezTo>
                <a:cubicBezTo>
                  <a:pt x="177" y="0"/>
                  <a:pt x="182" y="1"/>
                  <a:pt x="186" y="2"/>
                </a:cubicBezTo>
                <a:cubicBezTo>
                  <a:pt x="205" y="6"/>
                  <a:pt x="217" y="18"/>
                  <a:pt x="218" y="39"/>
                </a:cubicBezTo>
                <a:cubicBezTo>
                  <a:pt x="219" y="58"/>
                  <a:pt x="213" y="77"/>
                  <a:pt x="199" y="91"/>
                </a:cubicBezTo>
                <a:cubicBezTo>
                  <a:pt x="191" y="98"/>
                  <a:pt x="194" y="108"/>
                  <a:pt x="204" y="112"/>
                </a:cubicBezTo>
                <a:cubicBezTo>
                  <a:pt x="209" y="114"/>
                  <a:pt x="214" y="116"/>
                  <a:pt x="220" y="119"/>
                </a:cubicBezTo>
                <a:cubicBezTo>
                  <a:pt x="231" y="124"/>
                  <a:pt x="242" y="130"/>
                  <a:pt x="251" y="139"/>
                </a:cubicBezTo>
                <a:cubicBezTo>
                  <a:pt x="256" y="145"/>
                  <a:pt x="259" y="159"/>
                  <a:pt x="244" y="166"/>
                </a:cubicBezTo>
                <a:close/>
                <a:moveTo>
                  <a:pt x="333" y="151"/>
                </a:moveTo>
                <a:cubicBezTo>
                  <a:pt x="327" y="144"/>
                  <a:pt x="319" y="140"/>
                  <a:pt x="311" y="136"/>
                </a:cubicBezTo>
                <a:cubicBezTo>
                  <a:pt x="308" y="135"/>
                  <a:pt x="304" y="133"/>
                  <a:pt x="300" y="132"/>
                </a:cubicBezTo>
                <a:cubicBezTo>
                  <a:pt x="294" y="129"/>
                  <a:pt x="292" y="122"/>
                  <a:pt x="297" y="117"/>
                </a:cubicBezTo>
                <a:cubicBezTo>
                  <a:pt x="307" y="107"/>
                  <a:pt x="311" y="94"/>
                  <a:pt x="310" y="81"/>
                </a:cubicBezTo>
                <a:cubicBezTo>
                  <a:pt x="310" y="66"/>
                  <a:pt x="301" y="58"/>
                  <a:pt x="288" y="55"/>
                </a:cubicBezTo>
                <a:cubicBezTo>
                  <a:pt x="285" y="54"/>
                  <a:pt x="282" y="54"/>
                  <a:pt x="279" y="54"/>
                </a:cubicBezTo>
                <a:cubicBezTo>
                  <a:pt x="277" y="54"/>
                  <a:pt x="274" y="54"/>
                  <a:pt x="271" y="55"/>
                </a:cubicBezTo>
                <a:cubicBezTo>
                  <a:pt x="257" y="58"/>
                  <a:pt x="249" y="66"/>
                  <a:pt x="248" y="81"/>
                </a:cubicBezTo>
                <a:cubicBezTo>
                  <a:pt x="248" y="94"/>
                  <a:pt x="252" y="107"/>
                  <a:pt x="262" y="117"/>
                </a:cubicBezTo>
                <a:cubicBezTo>
                  <a:pt x="267" y="122"/>
                  <a:pt x="265" y="129"/>
                  <a:pt x="258" y="132"/>
                </a:cubicBezTo>
                <a:cubicBezTo>
                  <a:pt x="257" y="132"/>
                  <a:pt x="257" y="132"/>
                  <a:pt x="257" y="132"/>
                </a:cubicBezTo>
                <a:cubicBezTo>
                  <a:pt x="258" y="133"/>
                  <a:pt x="259" y="134"/>
                  <a:pt x="260" y="135"/>
                </a:cubicBezTo>
                <a:cubicBezTo>
                  <a:pt x="265" y="140"/>
                  <a:pt x="267" y="147"/>
                  <a:pt x="266" y="154"/>
                </a:cubicBezTo>
                <a:cubicBezTo>
                  <a:pt x="265" y="162"/>
                  <a:pt x="260" y="168"/>
                  <a:pt x="252" y="172"/>
                </a:cubicBezTo>
                <a:cubicBezTo>
                  <a:pt x="250" y="172"/>
                  <a:pt x="248" y="173"/>
                  <a:pt x="246" y="174"/>
                </a:cubicBezTo>
                <a:cubicBezTo>
                  <a:pt x="256" y="176"/>
                  <a:pt x="267" y="176"/>
                  <a:pt x="279" y="176"/>
                </a:cubicBezTo>
                <a:cubicBezTo>
                  <a:pt x="294" y="176"/>
                  <a:pt x="306" y="176"/>
                  <a:pt x="318" y="173"/>
                </a:cubicBezTo>
                <a:cubicBezTo>
                  <a:pt x="322" y="172"/>
                  <a:pt x="325" y="171"/>
                  <a:pt x="329" y="169"/>
                </a:cubicBezTo>
                <a:cubicBezTo>
                  <a:pt x="339" y="164"/>
                  <a:pt x="337" y="154"/>
                  <a:pt x="333" y="151"/>
                </a:cubicBezTo>
                <a:close/>
                <a:moveTo>
                  <a:pt x="80" y="154"/>
                </a:moveTo>
                <a:cubicBezTo>
                  <a:pt x="78" y="148"/>
                  <a:pt x="81" y="141"/>
                  <a:pt x="87" y="135"/>
                </a:cubicBezTo>
                <a:cubicBezTo>
                  <a:pt x="89" y="133"/>
                  <a:pt x="91" y="131"/>
                  <a:pt x="94" y="129"/>
                </a:cubicBezTo>
                <a:cubicBezTo>
                  <a:pt x="92" y="128"/>
                  <a:pt x="91" y="128"/>
                  <a:pt x="89" y="127"/>
                </a:cubicBezTo>
                <a:cubicBezTo>
                  <a:pt x="82" y="124"/>
                  <a:pt x="79" y="116"/>
                  <a:pt x="85" y="111"/>
                </a:cubicBezTo>
                <a:cubicBezTo>
                  <a:pt x="96" y="100"/>
                  <a:pt x="101" y="86"/>
                  <a:pt x="100" y="70"/>
                </a:cubicBezTo>
                <a:cubicBezTo>
                  <a:pt x="100" y="54"/>
                  <a:pt x="90" y="45"/>
                  <a:pt x="75" y="42"/>
                </a:cubicBezTo>
                <a:cubicBezTo>
                  <a:pt x="72" y="41"/>
                  <a:pt x="69" y="41"/>
                  <a:pt x="66" y="41"/>
                </a:cubicBezTo>
                <a:cubicBezTo>
                  <a:pt x="63" y="41"/>
                  <a:pt x="60" y="41"/>
                  <a:pt x="56" y="42"/>
                </a:cubicBezTo>
                <a:cubicBezTo>
                  <a:pt x="42" y="45"/>
                  <a:pt x="32" y="54"/>
                  <a:pt x="31" y="70"/>
                </a:cubicBezTo>
                <a:cubicBezTo>
                  <a:pt x="31" y="86"/>
                  <a:pt x="35" y="99"/>
                  <a:pt x="47" y="111"/>
                </a:cubicBezTo>
                <a:cubicBezTo>
                  <a:pt x="52" y="116"/>
                  <a:pt x="50" y="124"/>
                  <a:pt x="42" y="127"/>
                </a:cubicBezTo>
                <a:cubicBezTo>
                  <a:pt x="38" y="129"/>
                  <a:pt x="34" y="130"/>
                  <a:pt x="30" y="132"/>
                </a:cubicBezTo>
                <a:cubicBezTo>
                  <a:pt x="21" y="136"/>
                  <a:pt x="13" y="141"/>
                  <a:pt x="6" y="148"/>
                </a:cubicBezTo>
                <a:cubicBezTo>
                  <a:pt x="0" y="154"/>
                  <a:pt x="0" y="163"/>
                  <a:pt x="11" y="168"/>
                </a:cubicBezTo>
                <a:cubicBezTo>
                  <a:pt x="15" y="170"/>
                  <a:pt x="19" y="172"/>
                  <a:pt x="23" y="173"/>
                </a:cubicBezTo>
                <a:cubicBezTo>
                  <a:pt x="36" y="176"/>
                  <a:pt x="49" y="176"/>
                  <a:pt x="66" y="176"/>
                </a:cubicBezTo>
                <a:cubicBezTo>
                  <a:pt x="79" y="176"/>
                  <a:pt x="90" y="176"/>
                  <a:pt x="101" y="174"/>
                </a:cubicBezTo>
                <a:cubicBezTo>
                  <a:pt x="99" y="173"/>
                  <a:pt x="97" y="172"/>
                  <a:pt x="95" y="172"/>
                </a:cubicBezTo>
                <a:cubicBezTo>
                  <a:pt x="86" y="168"/>
                  <a:pt x="81" y="161"/>
                  <a:pt x="80" y="1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56" name="Google Shape;9056;p152"/>
          <p:cNvSpPr/>
          <p:nvPr/>
        </p:nvSpPr>
        <p:spPr>
          <a:xfrm>
            <a:off x="1504950" y="3213100"/>
            <a:ext cx="1235075" cy="1204912"/>
          </a:xfrm>
          <a:custGeom>
            <a:avLst/>
            <a:gdLst/>
            <a:ahLst/>
            <a:cxnLst/>
            <a:rect l="l" t="t" r="r" b="b"/>
            <a:pathLst>
              <a:path w="288" h="281" extrusionOk="0">
                <a:moveTo>
                  <a:pt x="284" y="104"/>
                </a:moveTo>
                <a:cubicBezTo>
                  <a:pt x="272" y="114"/>
                  <a:pt x="256" y="121"/>
                  <a:pt x="238" y="121"/>
                </a:cubicBezTo>
                <a:cubicBezTo>
                  <a:pt x="67" y="121"/>
                  <a:pt x="67" y="121"/>
                  <a:pt x="67" y="121"/>
                </a:cubicBezTo>
                <a:cubicBezTo>
                  <a:pt x="28" y="160"/>
                  <a:pt x="28" y="160"/>
                  <a:pt x="28" y="160"/>
                </a:cubicBezTo>
                <a:cubicBezTo>
                  <a:pt x="0" y="188"/>
                  <a:pt x="0" y="233"/>
                  <a:pt x="28" y="260"/>
                </a:cubicBezTo>
                <a:cubicBezTo>
                  <a:pt x="42" y="274"/>
                  <a:pt x="60" y="281"/>
                  <a:pt x="78" y="281"/>
                </a:cubicBezTo>
                <a:cubicBezTo>
                  <a:pt x="96" y="281"/>
                  <a:pt x="114" y="274"/>
                  <a:pt x="128" y="260"/>
                </a:cubicBezTo>
                <a:cubicBezTo>
                  <a:pt x="284" y="104"/>
                  <a:pt x="284" y="104"/>
                  <a:pt x="284" y="104"/>
                </a:cubicBezTo>
                <a:moveTo>
                  <a:pt x="288" y="0"/>
                </a:moveTo>
                <a:cubicBezTo>
                  <a:pt x="288" y="0"/>
                  <a:pt x="288" y="0"/>
                  <a:pt x="288" y="0"/>
                </a:cubicBezTo>
                <a:cubicBezTo>
                  <a:pt x="288" y="0"/>
                  <a:pt x="288" y="0"/>
                  <a:pt x="288" y="0"/>
                </a:cubicBezTo>
                <a:cubicBezTo>
                  <a:pt x="288" y="0"/>
                  <a:pt x="288" y="0"/>
                  <a:pt x="288" y="0"/>
                </a:cubicBezTo>
              </a:path>
            </a:pathLst>
          </a:custGeom>
          <a:solidFill>
            <a:srgbClr val="868D9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57" name="Google Shape;9057;p152"/>
          <p:cNvSpPr/>
          <p:nvPr/>
        </p:nvSpPr>
        <p:spPr>
          <a:xfrm>
            <a:off x="850900" y="3127375"/>
            <a:ext cx="1978025" cy="604837"/>
          </a:xfrm>
          <a:custGeom>
            <a:avLst/>
            <a:gdLst/>
            <a:ahLst/>
            <a:cxnLst/>
            <a:rect l="l" t="t" r="r" b="b"/>
            <a:pathLst>
              <a:path w="462" h="141" extrusionOk="0">
                <a:moveTo>
                  <a:pt x="441" y="20"/>
                </a:moveTo>
                <a:cubicBezTo>
                  <a:pt x="455" y="34"/>
                  <a:pt x="462" y="52"/>
                  <a:pt x="462" y="70"/>
                </a:cubicBezTo>
                <a:cubicBezTo>
                  <a:pt x="462" y="88"/>
                  <a:pt x="455" y="106"/>
                  <a:pt x="441" y="120"/>
                </a:cubicBezTo>
                <a:cubicBezTo>
                  <a:pt x="437" y="124"/>
                  <a:pt x="437" y="124"/>
                  <a:pt x="437" y="124"/>
                </a:cubicBezTo>
                <a:cubicBezTo>
                  <a:pt x="453" y="111"/>
                  <a:pt x="462" y="92"/>
                  <a:pt x="462" y="70"/>
                </a:cubicBezTo>
                <a:cubicBezTo>
                  <a:pt x="462" y="70"/>
                  <a:pt x="462" y="70"/>
                  <a:pt x="462" y="70"/>
                </a:cubicBezTo>
                <a:cubicBezTo>
                  <a:pt x="462" y="51"/>
                  <a:pt x="454" y="33"/>
                  <a:pt x="441" y="20"/>
                </a:cubicBezTo>
                <a:moveTo>
                  <a:pt x="221" y="0"/>
                </a:moveTo>
                <a:cubicBezTo>
                  <a:pt x="70" y="0"/>
                  <a:pt x="70" y="0"/>
                  <a:pt x="70" y="0"/>
                </a:cubicBezTo>
                <a:cubicBezTo>
                  <a:pt x="31" y="0"/>
                  <a:pt x="0" y="31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109"/>
                  <a:pt x="31" y="141"/>
                  <a:pt x="70" y="141"/>
                </a:cubicBezTo>
                <a:cubicBezTo>
                  <a:pt x="220" y="141"/>
                  <a:pt x="220" y="141"/>
                  <a:pt x="220" y="141"/>
                </a:cubicBezTo>
                <a:cubicBezTo>
                  <a:pt x="291" y="70"/>
                  <a:pt x="291" y="70"/>
                  <a:pt x="291" y="70"/>
                </a:cubicBezTo>
                <a:cubicBezTo>
                  <a:pt x="221" y="0"/>
                  <a:pt x="221" y="0"/>
                  <a:pt x="221" y="0"/>
                </a:cubicBezTo>
              </a:path>
            </a:pathLst>
          </a:custGeom>
          <a:solidFill>
            <a:srgbClr val="868D9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58" name="Google Shape;9058;p152"/>
          <p:cNvSpPr/>
          <p:nvPr/>
        </p:nvSpPr>
        <p:spPr>
          <a:xfrm>
            <a:off x="1792287" y="3427412"/>
            <a:ext cx="1036637" cy="304800"/>
          </a:xfrm>
          <a:custGeom>
            <a:avLst/>
            <a:gdLst/>
            <a:ahLst/>
            <a:cxnLst/>
            <a:rect l="l" t="t" r="r" b="b"/>
            <a:pathLst>
              <a:path w="242" h="71" extrusionOk="0">
                <a:moveTo>
                  <a:pt x="71" y="0"/>
                </a:moveTo>
                <a:cubicBezTo>
                  <a:pt x="0" y="71"/>
                  <a:pt x="0" y="71"/>
                  <a:pt x="0" y="71"/>
                </a:cubicBezTo>
                <a:cubicBezTo>
                  <a:pt x="171" y="71"/>
                  <a:pt x="171" y="71"/>
                  <a:pt x="171" y="71"/>
                </a:cubicBezTo>
                <a:cubicBezTo>
                  <a:pt x="189" y="71"/>
                  <a:pt x="205" y="64"/>
                  <a:pt x="217" y="54"/>
                </a:cubicBezTo>
                <a:cubicBezTo>
                  <a:pt x="221" y="50"/>
                  <a:pt x="221" y="50"/>
                  <a:pt x="221" y="50"/>
                </a:cubicBezTo>
                <a:cubicBezTo>
                  <a:pt x="235" y="36"/>
                  <a:pt x="242" y="18"/>
                  <a:pt x="242" y="0"/>
                </a:cubicBezTo>
                <a:cubicBezTo>
                  <a:pt x="242" y="18"/>
                  <a:pt x="235" y="36"/>
                  <a:pt x="221" y="50"/>
                </a:cubicBezTo>
                <a:cubicBezTo>
                  <a:pt x="207" y="64"/>
                  <a:pt x="189" y="71"/>
                  <a:pt x="171" y="71"/>
                </a:cubicBezTo>
                <a:cubicBezTo>
                  <a:pt x="153" y="71"/>
                  <a:pt x="135" y="64"/>
                  <a:pt x="121" y="50"/>
                </a:cubicBezTo>
                <a:cubicBezTo>
                  <a:pt x="71" y="0"/>
                  <a:pt x="71" y="0"/>
                  <a:pt x="71" y="0"/>
                </a:cubicBezTo>
              </a:path>
            </a:pathLst>
          </a:custGeom>
          <a:solidFill>
            <a:srgbClr val="A0AB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59" name="Google Shape;9059;p152"/>
          <p:cNvSpPr/>
          <p:nvPr/>
        </p:nvSpPr>
        <p:spPr>
          <a:xfrm>
            <a:off x="1504950" y="2436812"/>
            <a:ext cx="1235075" cy="776287"/>
          </a:xfrm>
          <a:custGeom>
            <a:avLst/>
            <a:gdLst/>
            <a:ahLst/>
            <a:cxnLst/>
            <a:rect l="l" t="t" r="r" b="b"/>
            <a:pathLst>
              <a:path w="288" h="181" extrusionOk="0">
                <a:moveTo>
                  <a:pt x="78" y="0"/>
                </a:moveTo>
                <a:cubicBezTo>
                  <a:pt x="60" y="0"/>
                  <a:pt x="42" y="7"/>
                  <a:pt x="28" y="21"/>
                </a:cubicBezTo>
                <a:cubicBezTo>
                  <a:pt x="28" y="21"/>
                  <a:pt x="28" y="21"/>
                  <a:pt x="28" y="21"/>
                </a:cubicBezTo>
                <a:cubicBezTo>
                  <a:pt x="0" y="49"/>
                  <a:pt x="0" y="93"/>
                  <a:pt x="28" y="121"/>
                </a:cubicBezTo>
                <a:cubicBezTo>
                  <a:pt x="68" y="161"/>
                  <a:pt x="68" y="161"/>
                  <a:pt x="68" y="161"/>
                </a:cubicBezTo>
                <a:cubicBezTo>
                  <a:pt x="234" y="161"/>
                  <a:pt x="234" y="161"/>
                  <a:pt x="234" y="161"/>
                </a:cubicBezTo>
                <a:cubicBezTo>
                  <a:pt x="235" y="160"/>
                  <a:pt x="237" y="160"/>
                  <a:pt x="238" y="160"/>
                </a:cubicBezTo>
                <a:cubicBezTo>
                  <a:pt x="256" y="160"/>
                  <a:pt x="274" y="167"/>
                  <a:pt x="288" y="181"/>
                </a:cubicBezTo>
                <a:cubicBezTo>
                  <a:pt x="128" y="21"/>
                  <a:pt x="128" y="21"/>
                  <a:pt x="128" y="21"/>
                </a:cubicBezTo>
                <a:cubicBezTo>
                  <a:pt x="114" y="7"/>
                  <a:pt x="96" y="0"/>
                  <a:pt x="78" y="0"/>
                </a:cubicBezTo>
              </a:path>
            </a:pathLst>
          </a:custGeom>
          <a:solidFill>
            <a:srgbClr val="868D9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60" name="Google Shape;9060;p152"/>
          <p:cNvSpPr/>
          <p:nvPr/>
        </p:nvSpPr>
        <p:spPr>
          <a:xfrm>
            <a:off x="2508250" y="3122612"/>
            <a:ext cx="231775" cy="90487"/>
          </a:xfrm>
          <a:custGeom>
            <a:avLst/>
            <a:gdLst/>
            <a:ahLst/>
            <a:cxnLst/>
            <a:rect l="l" t="t" r="r" b="b"/>
            <a:pathLst>
              <a:path w="54" h="21" extrusionOk="0">
                <a:moveTo>
                  <a:pt x="4" y="0"/>
                </a:moveTo>
                <a:cubicBezTo>
                  <a:pt x="3" y="0"/>
                  <a:pt x="1" y="0"/>
                  <a:pt x="0" y="1"/>
                </a:cubicBezTo>
                <a:cubicBezTo>
                  <a:pt x="4" y="1"/>
                  <a:pt x="4" y="1"/>
                  <a:pt x="4" y="1"/>
                </a:cubicBezTo>
                <a:cubicBezTo>
                  <a:pt x="24" y="1"/>
                  <a:pt x="41" y="8"/>
                  <a:pt x="54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40" y="7"/>
                  <a:pt x="22" y="0"/>
                  <a:pt x="4" y="0"/>
                </a:cubicBezTo>
              </a:path>
            </a:pathLst>
          </a:custGeom>
          <a:solidFill>
            <a:srgbClr val="A0AB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61" name="Google Shape;9061;p152"/>
          <p:cNvSpPr/>
          <p:nvPr/>
        </p:nvSpPr>
        <p:spPr>
          <a:xfrm>
            <a:off x="1797050" y="3127375"/>
            <a:ext cx="711200" cy="300037"/>
          </a:xfrm>
          <a:custGeom>
            <a:avLst/>
            <a:gdLst/>
            <a:ahLst/>
            <a:cxnLst/>
            <a:rect l="l" t="t" r="r" b="b"/>
            <a:pathLst>
              <a:path w="166" h="70" extrusionOk="0">
                <a:moveTo>
                  <a:pt x="166" y="0"/>
                </a:moveTo>
                <a:cubicBezTo>
                  <a:pt x="0" y="0"/>
                  <a:pt x="0" y="0"/>
                  <a:pt x="0" y="0"/>
                </a:cubicBezTo>
                <a:cubicBezTo>
                  <a:pt x="70" y="70"/>
                  <a:pt x="70" y="70"/>
                  <a:pt x="70" y="70"/>
                </a:cubicBezTo>
                <a:cubicBezTo>
                  <a:pt x="120" y="20"/>
                  <a:pt x="120" y="20"/>
                  <a:pt x="120" y="20"/>
                </a:cubicBezTo>
                <a:cubicBezTo>
                  <a:pt x="133" y="7"/>
                  <a:pt x="149" y="1"/>
                  <a:pt x="166" y="0"/>
                </a:cubicBezTo>
              </a:path>
            </a:pathLst>
          </a:custGeom>
          <a:solidFill>
            <a:srgbClr val="A0AB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62" name="Google Shape;9062;p152"/>
          <p:cNvSpPr/>
          <p:nvPr/>
        </p:nvSpPr>
        <p:spPr>
          <a:xfrm>
            <a:off x="2097087" y="3127375"/>
            <a:ext cx="731837" cy="604837"/>
          </a:xfrm>
          <a:custGeom>
            <a:avLst/>
            <a:gdLst/>
            <a:ahLst/>
            <a:cxnLst/>
            <a:rect l="l" t="t" r="r" b="b"/>
            <a:pathLst>
              <a:path w="171" h="141" extrusionOk="0">
                <a:moveTo>
                  <a:pt x="100" y="0"/>
                </a:moveTo>
                <a:cubicBezTo>
                  <a:pt x="96" y="0"/>
                  <a:pt x="96" y="0"/>
                  <a:pt x="96" y="0"/>
                </a:cubicBezTo>
                <a:cubicBezTo>
                  <a:pt x="79" y="1"/>
                  <a:pt x="63" y="7"/>
                  <a:pt x="50" y="20"/>
                </a:cubicBezTo>
                <a:cubicBezTo>
                  <a:pt x="0" y="70"/>
                  <a:pt x="0" y="70"/>
                  <a:pt x="0" y="70"/>
                </a:cubicBezTo>
                <a:cubicBezTo>
                  <a:pt x="50" y="120"/>
                  <a:pt x="50" y="120"/>
                  <a:pt x="50" y="120"/>
                </a:cubicBezTo>
                <a:cubicBezTo>
                  <a:pt x="64" y="134"/>
                  <a:pt x="82" y="141"/>
                  <a:pt x="100" y="141"/>
                </a:cubicBezTo>
                <a:cubicBezTo>
                  <a:pt x="118" y="141"/>
                  <a:pt x="136" y="134"/>
                  <a:pt x="150" y="120"/>
                </a:cubicBezTo>
                <a:cubicBezTo>
                  <a:pt x="164" y="106"/>
                  <a:pt x="171" y="88"/>
                  <a:pt x="171" y="70"/>
                </a:cubicBezTo>
                <a:cubicBezTo>
                  <a:pt x="171" y="52"/>
                  <a:pt x="164" y="34"/>
                  <a:pt x="150" y="20"/>
                </a:cubicBezTo>
                <a:cubicBezTo>
                  <a:pt x="137" y="7"/>
                  <a:pt x="120" y="0"/>
                  <a:pt x="100" y="0"/>
                </a:cubicBezTo>
              </a:path>
            </a:pathLst>
          </a:custGeom>
          <a:solidFill>
            <a:srgbClr val="ADBA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63" name="Google Shape;9063;p152"/>
          <p:cNvSpPr/>
          <p:nvPr/>
        </p:nvSpPr>
        <p:spPr>
          <a:xfrm>
            <a:off x="4346575" y="3213100"/>
            <a:ext cx="1228725" cy="1204912"/>
          </a:xfrm>
          <a:custGeom>
            <a:avLst/>
            <a:gdLst/>
            <a:ahLst/>
            <a:cxnLst/>
            <a:rect l="l" t="t" r="r" b="b"/>
            <a:pathLst>
              <a:path w="287" h="281" extrusionOk="0">
                <a:moveTo>
                  <a:pt x="284" y="104"/>
                </a:moveTo>
                <a:cubicBezTo>
                  <a:pt x="271" y="114"/>
                  <a:pt x="255" y="121"/>
                  <a:pt x="237" y="121"/>
                </a:cubicBezTo>
                <a:cubicBezTo>
                  <a:pt x="66" y="121"/>
                  <a:pt x="66" y="121"/>
                  <a:pt x="66" y="121"/>
                </a:cubicBezTo>
                <a:cubicBezTo>
                  <a:pt x="27" y="160"/>
                  <a:pt x="27" y="160"/>
                  <a:pt x="27" y="160"/>
                </a:cubicBezTo>
                <a:cubicBezTo>
                  <a:pt x="0" y="188"/>
                  <a:pt x="0" y="233"/>
                  <a:pt x="27" y="260"/>
                </a:cubicBezTo>
                <a:cubicBezTo>
                  <a:pt x="41" y="274"/>
                  <a:pt x="59" y="281"/>
                  <a:pt x="77" y="281"/>
                </a:cubicBezTo>
                <a:cubicBezTo>
                  <a:pt x="95" y="281"/>
                  <a:pt x="113" y="274"/>
                  <a:pt x="127" y="260"/>
                </a:cubicBezTo>
                <a:cubicBezTo>
                  <a:pt x="284" y="104"/>
                  <a:pt x="284" y="104"/>
                  <a:pt x="284" y="104"/>
                </a:cubicBezTo>
                <a:moveTo>
                  <a:pt x="287" y="0"/>
                </a:moveTo>
                <a:cubicBezTo>
                  <a:pt x="287" y="0"/>
                  <a:pt x="287" y="0"/>
                  <a:pt x="287" y="0"/>
                </a:cubicBezTo>
                <a:cubicBezTo>
                  <a:pt x="287" y="0"/>
                  <a:pt x="287" y="0"/>
                  <a:pt x="287" y="0"/>
                </a:cubicBezTo>
                <a:cubicBezTo>
                  <a:pt x="287" y="0"/>
                  <a:pt x="287" y="0"/>
                  <a:pt x="287" y="0"/>
                </a:cubicBezTo>
              </a:path>
            </a:pathLst>
          </a:custGeom>
          <a:solidFill>
            <a:srgbClr val="6283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64" name="Google Shape;9064;p152"/>
          <p:cNvSpPr/>
          <p:nvPr/>
        </p:nvSpPr>
        <p:spPr>
          <a:xfrm>
            <a:off x="3686175" y="3127375"/>
            <a:ext cx="1979612" cy="604837"/>
          </a:xfrm>
          <a:custGeom>
            <a:avLst/>
            <a:gdLst/>
            <a:ahLst/>
            <a:cxnLst/>
            <a:rect l="l" t="t" r="r" b="b"/>
            <a:pathLst>
              <a:path w="462" h="141" extrusionOk="0">
                <a:moveTo>
                  <a:pt x="441" y="20"/>
                </a:moveTo>
                <a:cubicBezTo>
                  <a:pt x="455" y="34"/>
                  <a:pt x="462" y="52"/>
                  <a:pt x="462" y="70"/>
                </a:cubicBezTo>
                <a:cubicBezTo>
                  <a:pt x="462" y="88"/>
                  <a:pt x="455" y="106"/>
                  <a:pt x="441" y="120"/>
                </a:cubicBezTo>
                <a:cubicBezTo>
                  <a:pt x="438" y="124"/>
                  <a:pt x="438" y="124"/>
                  <a:pt x="438" y="124"/>
                </a:cubicBezTo>
                <a:cubicBezTo>
                  <a:pt x="453" y="111"/>
                  <a:pt x="462" y="92"/>
                  <a:pt x="462" y="70"/>
                </a:cubicBezTo>
                <a:cubicBezTo>
                  <a:pt x="462" y="70"/>
                  <a:pt x="462" y="70"/>
                  <a:pt x="462" y="70"/>
                </a:cubicBezTo>
                <a:cubicBezTo>
                  <a:pt x="462" y="51"/>
                  <a:pt x="454" y="33"/>
                  <a:pt x="441" y="20"/>
                </a:cubicBezTo>
                <a:moveTo>
                  <a:pt x="221" y="0"/>
                </a:moveTo>
                <a:cubicBezTo>
                  <a:pt x="70" y="0"/>
                  <a:pt x="70" y="0"/>
                  <a:pt x="70" y="0"/>
                </a:cubicBezTo>
                <a:cubicBezTo>
                  <a:pt x="31" y="0"/>
                  <a:pt x="0" y="31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109"/>
                  <a:pt x="31" y="141"/>
                  <a:pt x="70" y="141"/>
                </a:cubicBezTo>
                <a:cubicBezTo>
                  <a:pt x="220" y="141"/>
                  <a:pt x="220" y="141"/>
                  <a:pt x="220" y="141"/>
                </a:cubicBezTo>
                <a:cubicBezTo>
                  <a:pt x="291" y="70"/>
                  <a:pt x="291" y="70"/>
                  <a:pt x="291" y="70"/>
                </a:cubicBezTo>
                <a:cubicBezTo>
                  <a:pt x="221" y="0"/>
                  <a:pt x="221" y="0"/>
                  <a:pt x="221" y="0"/>
                </a:cubicBezTo>
              </a:path>
            </a:pathLst>
          </a:custGeom>
          <a:solidFill>
            <a:srgbClr val="6283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65" name="Google Shape;9065;p152"/>
          <p:cNvSpPr/>
          <p:nvPr/>
        </p:nvSpPr>
        <p:spPr>
          <a:xfrm>
            <a:off x="4629150" y="3427412"/>
            <a:ext cx="1036637" cy="304800"/>
          </a:xfrm>
          <a:custGeom>
            <a:avLst/>
            <a:gdLst/>
            <a:ahLst/>
            <a:cxnLst/>
            <a:rect l="l" t="t" r="r" b="b"/>
            <a:pathLst>
              <a:path w="242" h="71" extrusionOk="0">
                <a:moveTo>
                  <a:pt x="71" y="0"/>
                </a:moveTo>
                <a:cubicBezTo>
                  <a:pt x="0" y="71"/>
                  <a:pt x="0" y="71"/>
                  <a:pt x="0" y="71"/>
                </a:cubicBezTo>
                <a:cubicBezTo>
                  <a:pt x="171" y="71"/>
                  <a:pt x="171" y="71"/>
                  <a:pt x="171" y="71"/>
                </a:cubicBezTo>
                <a:cubicBezTo>
                  <a:pt x="189" y="71"/>
                  <a:pt x="205" y="64"/>
                  <a:pt x="218" y="54"/>
                </a:cubicBezTo>
                <a:cubicBezTo>
                  <a:pt x="221" y="50"/>
                  <a:pt x="221" y="50"/>
                  <a:pt x="221" y="50"/>
                </a:cubicBezTo>
                <a:cubicBezTo>
                  <a:pt x="235" y="36"/>
                  <a:pt x="242" y="18"/>
                  <a:pt x="242" y="0"/>
                </a:cubicBezTo>
                <a:cubicBezTo>
                  <a:pt x="242" y="18"/>
                  <a:pt x="235" y="36"/>
                  <a:pt x="221" y="50"/>
                </a:cubicBezTo>
                <a:cubicBezTo>
                  <a:pt x="207" y="64"/>
                  <a:pt x="189" y="71"/>
                  <a:pt x="171" y="71"/>
                </a:cubicBezTo>
                <a:cubicBezTo>
                  <a:pt x="153" y="71"/>
                  <a:pt x="135" y="64"/>
                  <a:pt x="121" y="50"/>
                </a:cubicBezTo>
                <a:cubicBezTo>
                  <a:pt x="71" y="0"/>
                  <a:pt x="71" y="0"/>
                  <a:pt x="71" y="0"/>
                </a:cubicBezTo>
              </a:path>
            </a:pathLst>
          </a:custGeom>
          <a:solidFill>
            <a:srgbClr val="6A9CB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66" name="Google Shape;9066;p152"/>
          <p:cNvSpPr/>
          <p:nvPr/>
        </p:nvSpPr>
        <p:spPr>
          <a:xfrm>
            <a:off x="4346575" y="2436812"/>
            <a:ext cx="1228725" cy="776287"/>
          </a:xfrm>
          <a:custGeom>
            <a:avLst/>
            <a:gdLst/>
            <a:ahLst/>
            <a:cxnLst/>
            <a:rect l="l" t="t" r="r" b="b"/>
            <a:pathLst>
              <a:path w="287" h="181" extrusionOk="0">
                <a:moveTo>
                  <a:pt x="77" y="0"/>
                </a:moveTo>
                <a:cubicBezTo>
                  <a:pt x="59" y="0"/>
                  <a:pt x="41" y="7"/>
                  <a:pt x="27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0" y="49"/>
                  <a:pt x="0" y="93"/>
                  <a:pt x="27" y="121"/>
                </a:cubicBezTo>
                <a:cubicBezTo>
                  <a:pt x="67" y="161"/>
                  <a:pt x="67" y="161"/>
                  <a:pt x="67" y="161"/>
                </a:cubicBezTo>
                <a:cubicBezTo>
                  <a:pt x="233" y="161"/>
                  <a:pt x="233" y="161"/>
                  <a:pt x="233" y="161"/>
                </a:cubicBezTo>
                <a:cubicBezTo>
                  <a:pt x="234" y="160"/>
                  <a:pt x="236" y="160"/>
                  <a:pt x="237" y="160"/>
                </a:cubicBezTo>
                <a:cubicBezTo>
                  <a:pt x="255" y="160"/>
                  <a:pt x="273" y="167"/>
                  <a:pt x="287" y="181"/>
                </a:cubicBezTo>
                <a:cubicBezTo>
                  <a:pt x="127" y="21"/>
                  <a:pt x="127" y="21"/>
                  <a:pt x="127" y="21"/>
                </a:cubicBezTo>
                <a:cubicBezTo>
                  <a:pt x="113" y="7"/>
                  <a:pt x="95" y="0"/>
                  <a:pt x="77" y="0"/>
                </a:cubicBezTo>
              </a:path>
            </a:pathLst>
          </a:custGeom>
          <a:solidFill>
            <a:srgbClr val="6283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67" name="Google Shape;9067;p152"/>
          <p:cNvSpPr/>
          <p:nvPr/>
        </p:nvSpPr>
        <p:spPr>
          <a:xfrm>
            <a:off x="5343525" y="3122612"/>
            <a:ext cx="231775" cy="90487"/>
          </a:xfrm>
          <a:custGeom>
            <a:avLst/>
            <a:gdLst/>
            <a:ahLst/>
            <a:cxnLst/>
            <a:rect l="l" t="t" r="r" b="b"/>
            <a:pathLst>
              <a:path w="54" h="21" extrusionOk="0">
                <a:moveTo>
                  <a:pt x="4" y="0"/>
                </a:moveTo>
                <a:cubicBezTo>
                  <a:pt x="3" y="0"/>
                  <a:pt x="1" y="0"/>
                  <a:pt x="0" y="1"/>
                </a:cubicBezTo>
                <a:cubicBezTo>
                  <a:pt x="4" y="1"/>
                  <a:pt x="4" y="1"/>
                  <a:pt x="4" y="1"/>
                </a:cubicBezTo>
                <a:cubicBezTo>
                  <a:pt x="24" y="1"/>
                  <a:pt x="42" y="8"/>
                  <a:pt x="54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40" y="7"/>
                  <a:pt x="22" y="0"/>
                  <a:pt x="4" y="0"/>
                </a:cubicBezTo>
              </a:path>
            </a:pathLst>
          </a:custGeom>
          <a:solidFill>
            <a:srgbClr val="6A9CB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68" name="Google Shape;9068;p152"/>
          <p:cNvSpPr/>
          <p:nvPr/>
        </p:nvSpPr>
        <p:spPr>
          <a:xfrm>
            <a:off x="4633912" y="3127375"/>
            <a:ext cx="709612" cy="300037"/>
          </a:xfrm>
          <a:custGeom>
            <a:avLst/>
            <a:gdLst/>
            <a:ahLst/>
            <a:cxnLst/>
            <a:rect l="l" t="t" r="r" b="b"/>
            <a:pathLst>
              <a:path w="166" h="70" extrusionOk="0">
                <a:moveTo>
                  <a:pt x="166" y="0"/>
                </a:moveTo>
                <a:cubicBezTo>
                  <a:pt x="0" y="0"/>
                  <a:pt x="0" y="0"/>
                  <a:pt x="0" y="0"/>
                </a:cubicBezTo>
                <a:cubicBezTo>
                  <a:pt x="70" y="70"/>
                  <a:pt x="70" y="70"/>
                  <a:pt x="70" y="70"/>
                </a:cubicBezTo>
                <a:cubicBezTo>
                  <a:pt x="120" y="20"/>
                  <a:pt x="120" y="20"/>
                  <a:pt x="120" y="20"/>
                </a:cubicBezTo>
                <a:cubicBezTo>
                  <a:pt x="133" y="7"/>
                  <a:pt x="149" y="1"/>
                  <a:pt x="166" y="0"/>
                </a:cubicBezTo>
              </a:path>
            </a:pathLst>
          </a:custGeom>
          <a:solidFill>
            <a:srgbClr val="6A9CB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69" name="Google Shape;9069;p152"/>
          <p:cNvSpPr/>
          <p:nvPr/>
        </p:nvSpPr>
        <p:spPr>
          <a:xfrm>
            <a:off x="4932362" y="3127375"/>
            <a:ext cx="733425" cy="604837"/>
          </a:xfrm>
          <a:custGeom>
            <a:avLst/>
            <a:gdLst/>
            <a:ahLst/>
            <a:cxnLst/>
            <a:rect l="l" t="t" r="r" b="b"/>
            <a:pathLst>
              <a:path w="171" h="141" extrusionOk="0">
                <a:moveTo>
                  <a:pt x="100" y="0"/>
                </a:moveTo>
                <a:cubicBezTo>
                  <a:pt x="96" y="0"/>
                  <a:pt x="96" y="0"/>
                  <a:pt x="96" y="0"/>
                </a:cubicBezTo>
                <a:cubicBezTo>
                  <a:pt x="79" y="1"/>
                  <a:pt x="63" y="7"/>
                  <a:pt x="50" y="20"/>
                </a:cubicBezTo>
                <a:cubicBezTo>
                  <a:pt x="0" y="70"/>
                  <a:pt x="0" y="70"/>
                  <a:pt x="0" y="70"/>
                </a:cubicBezTo>
                <a:cubicBezTo>
                  <a:pt x="50" y="120"/>
                  <a:pt x="50" y="120"/>
                  <a:pt x="50" y="120"/>
                </a:cubicBezTo>
                <a:cubicBezTo>
                  <a:pt x="64" y="134"/>
                  <a:pt x="82" y="141"/>
                  <a:pt x="100" y="141"/>
                </a:cubicBezTo>
                <a:cubicBezTo>
                  <a:pt x="118" y="141"/>
                  <a:pt x="136" y="134"/>
                  <a:pt x="150" y="120"/>
                </a:cubicBezTo>
                <a:cubicBezTo>
                  <a:pt x="164" y="106"/>
                  <a:pt x="171" y="88"/>
                  <a:pt x="171" y="70"/>
                </a:cubicBezTo>
                <a:cubicBezTo>
                  <a:pt x="171" y="52"/>
                  <a:pt x="164" y="34"/>
                  <a:pt x="150" y="20"/>
                </a:cubicBezTo>
                <a:cubicBezTo>
                  <a:pt x="138" y="7"/>
                  <a:pt x="120" y="0"/>
                  <a:pt x="100" y="0"/>
                </a:cubicBezTo>
              </a:path>
            </a:pathLst>
          </a:custGeom>
          <a:solidFill>
            <a:srgbClr val="6EA9B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70" name="Google Shape;9070;p152"/>
          <p:cNvSpPr/>
          <p:nvPr/>
        </p:nvSpPr>
        <p:spPr>
          <a:xfrm>
            <a:off x="7181850" y="3213100"/>
            <a:ext cx="1230312" cy="1204912"/>
          </a:xfrm>
          <a:custGeom>
            <a:avLst/>
            <a:gdLst/>
            <a:ahLst/>
            <a:cxnLst/>
            <a:rect l="l" t="t" r="r" b="b"/>
            <a:pathLst>
              <a:path w="287" h="281" extrusionOk="0">
                <a:moveTo>
                  <a:pt x="284" y="104"/>
                </a:moveTo>
                <a:cubicBezTo>
                  <a:pt x="271" y="114"/>
                  <a:pt x="255" y="121"/>
                  <a:pt x="238" y="121"/>
                </a:cubicBezTo>
                <a:cubicBezTo>
                  <a:pt x="67" y="121"/>
                  <a:pt x="67" y="121"/>
                  <a:pt x="67" y="121"/>
                </a:cubicBezTo>
                <a:cubicBezTo>
                  <a:pt x="27" y="160"/>
                  <a:pt x="27" y="160"/>
                  <a:pt x="27" y="160"/>
                </a:cubicBezTo>
                <a:cubicBezTo>
                  <a:pt x="0" y="188"/>
                  <a:pt x="0" y="233"/>
                  <a:pt x="27" y="260"/>
                </a:cubicBezTo>
                <a:cubicBezTo>
                  <a:pt x="41" y="274"/>
                  <a:pt x="59" y="281"/>
                  <a:pt x="77" y="281"/>
                </a:cubicBezTo>
                <a:cubicBezTo>
                  <a:pt x="95" y="281"/>
                  <a:pt x="113" y="274"/>
                  <a:pt x="127" y="260"/>
                </a:cubicBezTo>
                <a:cubicBezTo>
                  <a:pt x="284" y="104"/>
                  <a:pt x="284" y="104"/>
                  <a:pt x="284" y="104"/>
                </a:cubicBezTo>
                <a:moveTo>
                  <a:pt x="287" y="0"/>
                </a:moveTo>
                <a:cubicBezTo>
                  <a:pt x="287" y="0"/>
                  <a:pt x="287" y="0"/>
                  <a:pt x="287" y="0"/>
                </a:cubicBezTo>
                <a:cubicBezTo>
                  <a:pt x="287" y="0"/>
                  <a:pt x="287" y="0"/>
                  <a:pt x="287" y="0"/>
                </a:cubicBezTo>
                <a:cubicBezTo>
                  <a:pt x="287" y="0"/>
                  <a:pt x="287" y="0"/>
                  <a:pt x="287" y="0"/>
                </a:cubicBezTo>
              </a:path>
            </a:pathLst>
          </a:custGeom>
          <a:solidFill>
            <a:srgbClr val="A7906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71" name="Google Shape;9071;p152"/>
          <p:cNvSpPr/>
          <p:nvPr/>
        </p:nvSpPr>
        <p:spPr>
          <a:xfrm>
            <a:off x="6523037" y="3127375"/>
            <a:ext cx="1978025" cy="604837"/>
          </a:xfrm>
          <a:custGeom>
            <a:avLst/>
            <a:gdLst/>
            <a:ahLst/>
            <a:cxnLst/>
            <a:rect l="l" t="t" r="r" b="b"/>
            <a:pathLst>
              <a:path w="462" h="141" extrusionOk="0">
                <a:moveTo>
                  <a:pt x="441" y="20"/>
                </a:moveTo>
                <a:cubicBezTo>
                  <a:pt x="455" y="34"/>
                  <a:pt x="462" y="52"/>
                  <a:pt x="462" y="70"/>
                </a:cubicBezTo>
                <a:cubicBezTo>
                  <a:pt x="462" y="88"/>
                  <a:pt x="455" y="106"/>
                  <a:pt x="441" y="120"/>
                </a:cubicBezTo>
                <a:cubicBezTo>
                  <a:pt x="438" y="124"/>
                  <a:pt x="438" y="124"/>
                  <a:pt x="438" y="124"/>
                </a:cubicBezTo>
                <a:cubicBezTo>
                  <a:pt x="453" y="111"/>
                  <a:pt x="462" y="92"/>
                  <a:pt x="462" y="70"/>
                </a:cubicBezTo>
                <a:cubicBezTo>
                  <a:pt x="462" y="70"/>
                  <a:pt x="462" y="70"/>
                  <a:pt x="462" y="70"/>
                </a:cubicBezTo>
                <a:cubicBezTo>
                  <a:pt x="462" y="51"/>
                  <a:pt x="454" y="33"/>
                  <a:pt x="441" y="20"/>
                </a:cubicBezTo>
                <a:moveTo>
                  <a:pt x="221" y="0"/>
                </a:moveTo>
                <a:cubicBezTo>
                  <a:pt x="71" y="0"/>
                  <a:pt x="71" y="0"/>
                  <a:pt x="71" y="0"/>
                </a:cubicBezTo>
                <a:cubicBezTo>
                  <a:pt x="32" y="0"/>
                  <a:pt x="0" y="31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109"/>
                  <a:pt x="32" y="141"/>
                  <a:pt x="71" y="141"/>
                </a:cubicBezTo>
                <a:cubicBezTo>
                  <a:pt x="221" y="141"/>
                  <a:pt x="221" y="141"/>
                  <a:pt x="221" y="141"/>
                </a:cubicBezTo>
                <a:cubicBezTo>
                  <a:pt x="291" y="70"/>
                  <a:pt x="291" y="70"/>
                  <a:pt x="291" y="70"/>
                </a:cubicBezTo>
                <a:cubicBezTo>
                  <a:pt x="221" y="0"/>
                  <a:pt x="221" y="0"/>
                  <a:pt x="221" y="0"/>
                </a:cubicBezTo>
              </a:path>
            </a:pathLst>
          </a:custGeom>
          <a:solidFill>
            <a:srgbClr val="A7906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72" name="Google Shape;9072;p152"/>
          <p:cNvSpPr/>
          <p:nvPr/>
        </p:nvSpPr>
        <p:spPr>
          <a:xfrm>
            <a:off x="7469187" y="3427412"/>
            <a:ext cx="1031875" cy="304800"/>
          </a:xfrm>
          <a:custGeom>
            <a:avLst/>
            <a:gdLst/>
            <a:ahLst/>
            <a:cxnLst/>
            <a:rect l="l" t="t" r="r" b="b"/>
            <a:pathLst>
              <a:path w="241" h="71" extrusionOk="0">
                <a:moveTo>
                  <a:pt x="70" y="0"/>
                </a:moveTo>
                <a:cubicBezTo>
                  <a:pt x="0" y="71"/>
                  <a:pt x="0" y="71"/>
                  <a:pt x="0" y="71"/>
                </a:cubicBezTo>
                <a:cubicBezTo>
                  <a:pt x="171" y="71"/>
                  <a:pt x="171" y="71"/>
                  <a:pt x="171" y="71"/>
                </a:cubicBezTo>
                <a:cubicBezTo>
                  <a:pt x="188" y="71"/>
                  <a:pt x="204" y="64"/>
                  <a:pt x="217" y="54"/>
                </a:cubicBezTo>
                <a:cubicBezTo>
                  <a:pt x="220" y="50"/>
                  <a:pt x="220" y="50"/>
                  <a:pt x="220" y="50"/>
                </a:cubicBezTo>
                <a:cubicBezTo>
                  <a:pt x="234" y="36"/>
                  <a:pt x="241" y="18"/>
                  <a:pt x="241" y="0"/>
                </a:cubicBezTo>
                <a:cubicBezTo>
                  <a:pt x="241" y="18"/>
                  <a:pt x="234" y="36"/>
                  <a:pt x="220" y="50"/>
                </a:cubicBezTo>
                <a:cubicBezTo>
                  <a:pt x="207" y="64"/>
                  <a:pt x="189" y="71"/>
                  <a:pt x="170" y="71"/>
                </a:cubicBezTo>
                <a:cubicBezTo>
                  <a:pt x="152" y="71"/>
                  <a:pt x="134" y="64"/>
                  <a:pt x="120" y="50"/>
                </a:cubicBezTo>
                <a:cubicBezTo>
                  <a:pt x="70" y="0"/>
                  <a:pt x="70" y="0"/>
                  <a:pt x="70" y="0"/>
                </a:cubicBezTo>
              </a:path>
            </a:pathLst>
          </a:custGeom>
          <a:solidFill>
            <a:srgbClr val="D2B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73" name="Google Shape;9073;p152"/>
          <p:cNvSpPr/>
          <p:nvPr/>
        </p:nvSpPr>
        <p:spPr>
          <a:xfrm>
            <a:off x="7181850" y="2436812"/>
            <a:ext cx="1230312" cy="776287"/>
          </a:xfrm>
          <a:custGeom>
            <a:avLst/>
            <a:gdLst/>
            <a:ahLst/>
            <a:cxnLst/>
            <a:rect l="l" t="t" r="r" b="b"/>
            <a:pathLst>
              <a:path w="287" h="181" extrusionOk="0">
                <a:moveTo>
                  <a:pt x="77" y="0"/>
                </a:moveTo>
                <a:cubicBezTo>
                  <a:pt x="59" y="0"/>
                  <a:pt x="41" y="7"/>
                  <a:pt x="27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0" y="49"/>
                  <a:pt x="0" y="93"/>
                  <a:pt x="27" y="121"/>
                </a:cubicBezTo>
                <a:cubicBezTo>
                  <a:pt x="67" y="161"/>
                  <a:pt x="67" y="161"/>
                  <a:pt x="67" y="161"/>
                </a:cubicBezTo>
                <a:cubicBezTo>
                  <a:pt x="233" y="161"/>
                  <a:pt x="233" y="161"/>
                  <a:pt x="233" y="161"/>
                </a:cubicBezTo>
                <a:cubicBezTo>
                  <a:pt x="234" y="160"/>
                  <a:pt x="236" y="160"/>
                  <a:pt x="237" y="160"/>
                </a:cubicBezTo>
                <a:cubicBezTo>
                  <a:pt x="255" y="160"/>
                  <a:pt x="273" y="167"/>
                  <a:pt x="287" y="181"/>
                </a:cubicBezTo>
                <a:cubicBezTo>
                  <a:pt x="127" y="21"/>
                  <a:pt x="127" y="21"/>
                  <a:pt x="127" y="21"/>
                </a:cubicBezTo>
                <a:cubicBezTo>
                  <a:pt x="113" y="7"/>
                  <a:pt x="95" y="0"/>
                  <a:pt x="77" y="0"/>
                </a:cubicBezTo>
              </a:path>
            </a:pathLst>
          </a:custGeom>
          <a:solidFill>
            <a:srgbClr val="A7906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74" name="Google Shape;9074;p152"/>
          <p:cNvSpPr/>
          <p:nvPr/>
        </p:nvSpPr>
        <p:spPr>
          <a:xfrm>
            <a:off x="8180387" y="3122612"/>
            <a:ext cx="231775" cy="90487"/>
          </a:xfrm>
          <a:custGeom>
            <a:avLst/>
            <a:gdLst/>
            <a:ahLst/>
            <a:cxnLst/>
            <a:rect l="l" t="t" r="r" b="b"/>
            <a:pathLst>
              <a:path w="54" h="21" extrusionOk="0">
                <a:moveTo>
                  <a:pt x="4" y="0"/>
                </a:moveTo>
                <a:cubicBezTo>
                  <a:pt x="3" y="0"/>
                  <a:pt x="1" y="0"/>
                  <a:pt x="0" y="1"/>
                </a:cubicBezTo>
                <a:cubicBezTo>
                  <a:pt x="5" y="1"/>
                  <a:pt x="5" y="1"/>
                  <a:pt x="5" y="1"/>
                </a:cubicBezTo>
                <a:cubicBezTo>
                  <a:pt x="24" y="1"/>
                  <a:pt x="42" y="8"/>
                  <a:pt x="54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40" y="7"/>
                  <a:pt x="22" y="0"/>
                  <a:pt x="4" y="0"/>
                </a:cubicBezTo>
              </a:path>
            </a:pathLst>
          </a:custGeom>
          <a:solidFill>
            <a:srgbClr val="D2B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75" name="Google Shape;9075;p152"/>
          <p:cNvSpPr/>
          <p:nvPr/>
        </p:nvSpPr>
        <p:spPr>
          <a:xfrm>
            <a:off x="7469187" y="3127375"/>
            <a:ext cx="711200" cy="300037"/>
          </a:xfrm>
          <a:custGeom>
            <a:avLst/>
            <a:gdLst/>
            <a:ahLst/>
            <a:cxnLst/>
            <a:rect l="l" t="t" r="r" b="b"/>
            <a:pathLst>
              <a:path w="166" h="70" extrusionOk="0">
                <a:moveTo>
                  <a:pt x="166" y="0"/>
                </a:moveTo>
                <a:cubicBezTo>
                  <a:pt x="0" y="0"/>
                  <a:pt x="0" y="0"/>
                  <a:pt x="0" y="0"/>
                </a:cubicBezTo>
                <a:cubicBezTo>
                  <a:pt x="70" y="70"/>
                  <a:pt x="70" y="70"/>
                  <a:pt x="70" y="70"/>
                </a:cubicBezTo>
                <a:cubicBezTo>
                  <a:pt x="120" y="20"/>
                  <a:pt x="120" y="20"/>
                  <a:pt x="120" y="20"/>
                </a:cubicBezTo>
                <a:cubicBezTo>
                  <a:pt x="133" y="7"/>
                  <a:pt x="149" y="1"/>
                  <a:pt x="166" y="0"/>
                </a:cubicBezTo>
              </a:path>
            </a:pathLst>
          </a:custGeom>
          <a:solidFill>
            <a:srgbClr val="D2B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76" name="Google Shape;9076;p152"/>
          <p:cNvSpPr/>
          <p:nvPr/>
        </p:nvSpPr>
        <p:spPr>
          <a:xfrm>
            <a:off x="7769225" y="3127375"/>
            <a:ext cx="731837" cy="604837"/>
          </a:xfrm>
          <a:custGeom>
            <a:avLst/>
            <a:gdLst/>
            <a:ahLst/>
            <a:cxnLst/>
            <a:rect l="l" t="t" r="r" b="b"/>
            <a:pathLst>
              <a:path w="171" h="141" extrusionOk="0">
                <a:moveTo>
                  <a:pt x="101" y="0"/>
                </a:moveTo>
                <a:cubicBezTo>
                  <a:pt x="96" y="0"/>
                  <a:pt x="96" y="0"/>
                  <a:pt x="96" y="0"/>
                </a:cubicBezTo>
                <a:cubicBezTo>
                  <a:pt x="79" y="1"/>
                  <a:pt x="63" y="7"/>
                  <a:pt x="50" y="20"/>
                </a:cubicBezTo>
                <a:cubicBezTo>
                  <a:pt x="0" y="70"/>
                  <a:pt x="0" y="70"/>
                  <a:pt x="0" y="70"/>
                </a:cubicBezTo>
                <a:cubicBezTo>
                  <a:pt x="50" y="120"/>
                  <a:pt x="50" y="120"/>
                  <a:pt x="50" y="120"/>
                </a:cubicBezTo>
                <a:cubicBezTo>
                  <a:pt x="64" y="134"/>
                  <a:pt x="82" y="141"/>
                  <a:pt x="100" y="141"/>
                </a:cubicBezTo>
                <a:cubicBezTo>
                  <a:pt x="119" y="141"/>
                  <a:pt x="137" y="134"/>
                  <a:pt x="150" y="120"/>
                </a:cubicBezTo>
                <a:cubicBezTo>
                  <a:pt x="164" y="106"/>
                  <a:pt x="171" y="88"/>
                  <a:pt x="171" y="70"/>
                </a:cubicBezTo>
                <a:cubicBezTo>
                  <a:pt x="171" y="52"/>
                  <a:pt x="164" y="34"/>
                  <a:pt x="150" y="20"/>
                </a:cubicBezTo>
                <a:cubicBezTo>
                  <a:pt x="138" y="7"/>
                  <a:pt x="120" y="0"/>
                  <a:pt x="101" y="0"/>
                </a:cubicBezTo>
              </a:path>
            </a:pathLst>
          </a:custGeom>
          <a:solidFill>
            <a:srgbClr val="E7C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77" name="Google Shape;9077;p152"/>
          <p:cNvSpPr/>
          <p:nvPr/>
        </p:nvSpPr>
        <p:spPr>
          <a:xfrm>
            <a:off x="10018712" y="3659187"/>
            <a:ext cx="1216025" cy="758825"/>
          </a:xfrm>
          <a:custGeom>
            <a:avLst/>
            <a:gdLst/>
            <a:ahLst/>
            <a:cxnLst/>
            <a:rect l="l" t="t" r="r" b="b"/>
            <a:pathLst>
              <a:path w="284" h="177" extrusionOk="0">
                <a:moveTo>
                  <a:pt x="284" y="0"/>
                </a:moveTo>
                <a:cubicBezTo>
                  <a:pt x="271" y="10"/>
                  <a:pt x="255" y="17"/>
                  <a:pt x="238" y="17"/>
                </a:cubicBezTo>
                <a:cubicBezTo>
                  <a:pt x="67" y="17"/>
                  <a:pt x="67" y="17"/>
                  <a:pt x="67" y="17"/>
                </a:cubicBezTo>
                <a:cubicBezTo>
                  <a:pt x="27" y="56"/>
                  <a:pt x="27" y="56"/>
                  <a:pt x="27" y="56"/>
                </a:cubicBezTo>
                <a:cubicBezTo>
                  <a:pt x="0" y="84"/>
                  <a:pt x="0" y="129"/>
                  <a:pt x="27" y="156"/>
                </a:cubicBezTo>
                <a:cubicBezTo>
                  <a:pt x="27" y="156"/>
                  <a:pt x="27" y="156"/>
                  <a:pt x="27" y="156"/>
                </a:cubicBezTo>
                <a:cubicBezTo>
                  <a:pt x="41" y="170"/>
                  <a:pt x="59" y="177"/>
                  <a:pt x="77" y="177"/>
                </a:cubicBezTo>
                <a:cubicBezTo>
                  <a:pt x="95" y="177"/>
                  <a:pt x="114" y="170"/>
                  <a:pt x="127" y="156"/>
                </a:cubicBezTo>
                <a:cubicBezTo>
                  <a:pt x="284" y="0"/>
                  <a:pt x="284" y="0"/>
                  <a:pt x="284" y="0"/>
                </a:cubicBezTo>
              </a:path>
            </a:pathLst>
          </a:custGeom>
          <a:solidFill>
            <a:srgbClr val="9D5F6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78" name="Google Shape;9078;p152"/>
          <p:cNvSpPr/>
          <p:nvPr/>
        </p:nvSpPr>
        <p:spPr>
          <a:xfrm>
            <a:off x="9358312" y="3127375"/>
            <a:ext cx="1979612" cy="604837"/>
          </a:xfrm>
          <a:custGeom>
            <a:avLst/>
            <a:gdLst/>
            <a:ahLst/>
            <a:cxnLst/>
            <a:rect l="l" t="t" r="r" b="b"/>
            <a:pathLst>
              <a:path w="462" h="141" extrusionOk="0">
                <a:moveTo>
                  <a:pt x="442" y="20"/>
                </a:moveTo>
                <a:cubicBezTo>
                  <a:pt x="455" y="34"/>
                  <a:pt x="462" y="52"/>
                  <a:pt x="462" y="70"/>
                </a:cubicBezTo>
                <a:cubicBezTo>
                  <a:pt x="462" y="88"/>
                  <a:pt x="455" y="106"/>
                  <a:pt x="442" y="120"/>
                </a:cubicBezTo>
                <a:cubicBezTo>
                  <a:pt x="438" y="124"/>
                  <a:pt x="438" y="124"/>
                  <a:pt x="438" y="124"/>
                </a:cubicBezTo>
                <a:cubicBezTo>
                  <a:pt x="453" y="111"/>
                  <a:pt x="462" y="92"/>
                  <a:pt x="462" y="70"/>
                </a:cubicBezTo>
                <a:cubicBezTo>
                  <a:pt x="462" y="70"/>
                  <a:pt x="462" y="70"/>
                  <a:pt x="462" y="70"/>
                </a:cubicBezTo>
                <a:cubicBezTo>
                  <a:pt x="462" y="51"/>
                  <a:pt x="454" y="33"/>
                  <a:pt x="442" y="20"/>
                </a:cubicBezTo>
                <a:moveTo>
                  <a:pt x="221" y="0"/>
                </a:moveTo>
                <a:cubicBezTo>
                  <a:pt x="71" y="0"/>
                  <a:pt x="71" y="0"/>
                  <a:pt x="71" y="0"/>
                </a:cubicBezTo>
                <a:cubicBezTo>
                  <a:pt x="32" y="0"/>
                  <a:pt x="0" y="31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109"/>
                  <a:pt x="32" y="141"/>
                  <a:pt x="71" y="141"/>
                </a:cubicBezTo>
                <a:cubicBezTo>
                  <a:pt x="221" y="141"/>
                  <a:pt x="221" y="141"/>
                  <a:pt x="221" y="141"/>
                </a:cubicBezTo>
                <a:cubicBezTo>
                  <a:pt x="292" y="70"/>
                  <a:pt x="292" y="70"/>
                  <a:pt x="292" y="70"/>
                </a:cubicBezTo>
                <a:cubicBezTo>
                  <a:pt x="221" y="0"/>
                  <a:pt x="221" y="0"/>
                  <a:pt x="221" y="0"/>
                </a:cubicBezTo>
              </a:path>
            </a:pathLst>
          </a:custGeom>
          <a:solidFill>
            <a:srgbClr val="9D5F6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79" name="Google Shape;9079;p152"/>
          <p:cNvSpPr/>
          <p:nvPr/>
        </p:nvSpPr>
        <p:spPr>
          <a:xfrm>
            <a:off x="10306050" y="3427412"/>
            <a:ext cx="1031875" cy="304800"/>
          </a:xfrm>
          <a:custGeom>
            <a:avLst/>
            <a:gdLst/>
            <a:ahLst/>
            <a:cxnLst/>
            <a:rect l="l" t="t" r="r" b="b"/>
            <a:pathLst>
              <a:path w="241" h="71" extrusionOk="0">
                <a:moveTo>
                  <a:pt x="71" y="0"/>
                </a:moveTo>
                <a:cubicBezTo>
                  <a:pt x="0" y="71"/>
                  <a:pt x="0" y="71"/>
                  <a:pt x="0" y="71"/>
                </a:cubicBezTo>
                <a:cubicBezTo>
                  <a:pt x="171" y="71"/>
                  <a:pt x="171" y="71"/>
                  <a:pt x="171" y="71"/>
                </a:cubicBezTo>
                <a:cubicBezTo>
                  <a:pt x="188" y="71"/>
                  <a:pt x="204" y="64"/>
                  <a:pt x="217" y="54"/>
                </a:cubicBezTo>
                <a:cubicBezTo>
                  <a:pt x="221" y="50"/>
                  <a:pt x="221" y="50"/>
                  <a:pt x="221" y="50"/>
                </a:cubicBezTo>
                <a:cubicBezTo>
                  <a:pt x="234" y="36"/>
                  <a:pt x="241" y="18"/>
                  <a:pt x="241" y="0"/>
                </a:cubicBezTo>
                <a:cubicBezTo>
                  <a:pt x="241" y="18"/>
                  <a:pt x="234" y="36"/>
                  <a:pt x="221" y="50"/>
                </a:cubicBezTo>
                <a:cubicBezTo>
                  <a:pt x="221" y="50"/>
                  <a:pt x="221" y="50"/>
                  <a:pt x="221" y="50"/>
                </a:cubicBezTo>
                <a:cubicBezTo>
                  <a:pt x="207" y="64"/>
                  <a:pt x="189" y="71"/>
                  <a:pt x="171" y="71"/>
                </a:cubicBezTo>
                <a:cubicBezTo>
                  <a:pt x="152" y="71"/>
                  <a:pt x="134" y="64"/>
                  <a:pt x="121" y="50"/>
                </a:cubicBezTo>
                <a:cubicBezTo>
                  <a:pt x="71" y="0"/>
                  <a:pt x="71" y="0"/>
                  <a:pt x="71" y="0"/>
                </a:cubicBezTo>
              </a:path>
            </a:pathLst>
          </a:custGeom>
          <a:solidFill>
            <a:srgbClr val="C366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80" name="Google Shape;9080;p152"/>
          <p:cNvSpPr/>
          <p:nvPr/>
        </p:nvSpPr>
        <p:spPr>
          <a:xfrm>
            <a:off x="10018712" y="2436812"/>
            <a:ext cx="1233487" cy="776287"/>
          </a:xfrm>
          <a:custGeom>
            <a:avLst/>
            <a:gdLst/>
            <a:ahLst/>
            <a:cxnLst/>
            <a:rect l="l" t="t" r="r" b="b"/>
            <a:pathLst>
              <a:path w="288" h="181" extrusionOk="0">
                <a:moveTo>
                  <a:pt x="77" y="0"/>
                </a:moveTo>
                <a:cubicBezTo>
                  <a:pt x="59" y="0"/>
                  <a:pt x="41" y="7"/>
                  <a:pt x="27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0" y="49"/>
                  <a:pt x="0" y="93"/>
                  <a:pt x="27" y="121"/>
                </a:cubicBezTo>
                <a:cubicBezTo>
                  <a:pt x="67" y="161"/>
                  <a:pt x="67" y="161"/>
                  <a:pt x="67" y="161"/>
                </a:cubicBezTo>
                <a:cubicBezTo>
                  <a:pt x="233" y="161"/>
                  <a:pt x="233" y="161"/>
                  <a:pt x="233" y="161"/>
                </a:cubicBezTo>
                <a:cubicBezTo>
                  <a:pt x="235" y="160"/>
                  <a:pt x="236" y="160"/>
                  <a:pt x="238" y="160"/>
                </a:cubicBezTo>
                <a:cubicBezTo>
                  <a:pt x="256" y="160"/>
                  <a:pt x="274" y="167"/>
                  <a:pt x="288" y="181"/>
                </a:cubicBezTo>
                <a:cubicBezTo>
                  <a:pt x="288" y="181"/>
                  <a:pt x="288" y="181"/>
                  <a:pt x="288" y="181"/>
                </a:cubicBezTo>
                <a:cubicBezTo>
                  <a:pt x="288" y="181"/>
                  <a:pt x="288" y="181"/>
                  <a:pt x="288" y="181"/>
                </a:cubicBezTo>
                <a:cubicBezTo>
                  <a:pt x="288" y="181"/>
                  <a:pt x="288" y="181"/>
                  <a:pt x="288" y="181"/>
                </a:cubicBezTo>
                <a:cubicBezTo>
                  <a:pt x="288" y="181"/>
                  <a:pt x="288" y="181"/>
                  <a:pt x="288" y="181"/>
                </a:cubicBezTo>
                <a:cubicBezTo>
                  <a:pt x="127" y="21"/>
                  <a:pt x="127" y="21"/>
                  <a:pt x="127" y="21"/>
                </a:cubicBezTo>
                <a:cubicBezTo>
                  <a:pt x="114" y="7"/>
                  <a:pt x="95" y="0"/>
                  <a:pt x="77" y="0"/>
                </a:cubicBezTo>
              </a:path>
            </a:pathLst>
          </a:custGeom>
          <a:solidFill>
            <a:srgbClr val="9D5F6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81" name="Google Shape;9081;p152"/>
          <p:cNvSpPr/>
          <p:nvPr/>
        </p:nvSpPr>
        <p:spPr>
          <a:xfrm>
            <a:off x="11017250" y="3122612"/>
            <a:ext cx="234950" cy="90487"/>
          </a:xfrm>
          <a:custGeom>
            <a:avLst/>
            <a:gdLst/>
            <a:ahLst/>
            <a:cxnLst/>
            <a:rect l="l" t="t" r="r" b="b"/>
            <a:pathLst>
              <a:path w="55" h="21" extrusionOk="0">
                <a:moveTo>
                  <a:pt x="5" y="0"/>
                </a:moveTo>
                <a:cubicBezTo>
                  <a:pt x="3" y="0"/>
                  <a:pt x="2" y="0"/>
                  <a:pt x="0" y="1"/>
                </a:cubicBezTo>
                <a:cubicBezTo>
                  <a:pt x="5" y="1"/>
                  <a:pt x="5" y="1"/>
                  <a:pt x="5" y="1"/>
                </a:cubicBezTo>
                <a:cubicBezTo>
                  <a:pt x="24" y="1"/>
                  <a:pt x="42" y="8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41" y="7"/>
                  <a:pt x="23" y="0"/>
                  <a:pt x="5" y="0"/>
                </a:cubicBezTo>
              </a:path>
            </a:pathLst>
          </a:custGeom>
          <a:solidFill>
            <a:srgbClr val="C366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82" name="Google Shape;9082;p152"/>
          <p:cNvSpPr/>
          <p:nvPr/>
        </p:nvSpPr>
        <p:spPr>
          <a:xfrm>
            <a:off x="10306050" y="3127375"/>
            <a:ext cx="711200" cy="300037"/>
          </a:xfrm>
          <a:custGeom>
            <a:avLst/>
            <a:gdLst/>
            <a:ahLst/>
            <a:cxnLst/>
            <a:rect l="l" t="t" r="r" b="b"/>
            <a:pathLst>
              <a:path w="166" h="70" extrusionOk="0">
                <a:moveTo>
                  <a:pt x="166" y="0"/>
                </a:moveTo>
                <a:cubicBezTo>
                  <a:pt x="0" y="0"/>
                  <a:pt x="0" y="0"/>
                  <a:pt x="0" y="0"/>
                </a:cubicBezTo>
                <a:cubicBezTo>
                  <a:pt x="71" y="70"/>
                  <a:pt x="71" y="70"/>
                  <a:pt x="71" y="70"/>
                </a:cubicBezTo>
                <a:cubicBezTo>
                  <a:pt x="121" y="20"/>
                  <a:pt x="121" y="20"/>
                  <a:pt x="121" y="20"/>
                </a:cubicBezTo>
                <a:cubicBezTo>
                  <a:pt x="133" y="7"/>
                  <a:pt x="150" y="1"/>
                  <a:pt x="166" y="0"/>
                </a:cubicBezTo>
              </a:path>
            </a:pathLst>
          </a:custGeom>
          <a:solidFill>
            <a:srgbClr val="C366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83" name="Google Shape;9083;p152"/>
          <p:cNvSpPr/>
          <p:nvPr/>
        </p:nvSpPr>
        <p:spPr>
          <a:xfrm>
            <a:off x="10609262" y="3127375"/>
            <a:ext cx="728662" cy="604837"/>
          </a:xfrm>
          <a:custGeom>
            <a:avLst/>
            <a:gdLst/>
            <a:ahLst/>
            <a:cxnLst/>
            <a:rect l="l" t="t" r="r" b="b"/>
            <a:pathLst>
              <a:path w="170" h="141" extrusionOk="0">
                <a:moveTo>
                  <a:pt x="100" y="0"/>
                </a:moveTo>
                <a:cubicBezTo>
                  <a:pt x="95" y="0"/>
                  <a:pt x="95" y="0"/>
                  <a:pt x="95" y="0"/>
                </a:cubicBezTo>
                <a:cubicBezTo>
                  <a:pt x="79" y="1"/>
                  <a:pt x="62" y="7"/>
                  <a:pt x="50" y="20"/>
                </a:cubicBezTo>
                <a:cubicBezTo>
                  <a:pt x="0" y="70"/>
                  <a:pt x="0" y="70"/>
                  <a:pt x="0" y="70"/>
                </a:cubicBezTo>
                <a:cubicBezTo>
                  <a:pt x="50" y="120"/>
                  <a:pt x="50" y="120"/>
                  <a:pt x="50" y="120"/>
                </a:cubicBezTo>
                <a:cubicBezTo>
                  <a:pt x="63" y="134"/>
                  <a:pt x="81" y="141"/>
                  <a:pt x="100" y="141"/>
                </a:cubicBezTo>
                <a:cubicBezTo>
                  <a:pt x="118" y="141"/>
                  <a:pt x="136" y="134"/>
                  <a:pt x="150" y="120"/>
                </a:cubicBezTo>
                <a:cubicBezTo>
                  <a:pt x="150" y="120"/>
                  <a:pt x="150" y="120"/>
                  <a:pt x="150" y="120"/>
                </a:cubicBezTo>
                <a:cubicBezTo>
                  <a:pt x="163" y="106"/>
                  <a:pt x="170" y="88"/>
                  <a:pt x="170" y="70"/>
                </a:cubicBezTo>
                <a:cubicBezTo>
                  <a:pt x="170" y="52"/>
                  <a:pt x="163" y="34"/>
                  <a:pt x="150" y="20"/>
                </a:cubicBezTo>
                <a:cubicBezTo>
                  <a:pt x="137" y="7"/>
                  <a:pt x="119" y="0"/>
                  <a:pt x="100" y="0"/>
                </a:cubicBezTo>
              </a:path>
            </a:pathLst>
          </a:custGeom>
          <a:solidFill>
            <a:srgbClr val="D66A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84" name="Google Shape;9084;p152"/>
          <p:cNvSpPr txBox="1"/>
          <p:nvPr/>
        </p:nvSpPr>
        <p:spPr>
          <a:xfrm>
            <a:off x="992187" y="3187700"/>
            <a:ext cx="1109662" cy="557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</a:pPr>
            <a:r>
              <a:rPr lang="en-US" sz="30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1988</a:t>
            </a:r>
            <a:endParaRPr/>
          </a:p>
        </p:txBody>
      </p:sp>
      <p:sp>
        <p:nvSpPr>
          <p:cNvPr id="9085" name="Google Shape;9085;p152"/>
          <p:cNvSpPr txBox="1"/>
          <p:nvPr/>
        </p:nvSpPr>
        <p:spPr>
          <a:xfrm>
            <a:off x="3814762" y="3187700"/>
            <a:ext cx="1139825" cy="557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</a:pPr>
            <a:r>
              <a:rPr lang="en-US" sz="30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2001</a:t>
            </a:r>
            <a:endParaRPr/>
          </a:p>
        </p:txBody>
      </p:sp>
      <p:sp>
        <p:nvSpPr>
          <p:cNvPr id="9086" name="Google Shape;9086;p152"/>
          <p:cNvSpPr txBox="1"/>
          <p:nvPr/>
        </p:nvSpPr>
        <p:spPr>
          <a:xfrm>
            <a:off x="6672262" y="3187700"/>
            <a:ext cx="1096962" cy="557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</a:pPr>
            <a:r>
              <a:rPr lang="en-US" sz="30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2017</a:t>
            </a:r>
            <a:endParaRPr/>
          </a:p>
        </p:txBody>
      </p:sp>
      <p:sp>
        <p:nvSpPr>
          <p:cNvPr id="9087" name="Google Shape;9087;p152"/>
          <p:cNvSpPr txBox="1"/>
          <p:nvPr/>
        </p:nvSpPr>
        <p:spPr>
          <a:xfrm>
            <a:off x="9466262" y="3187700"/>
            <a:ext cx="1177925" cy="557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</a:pPr>
            <a:r>
              <a:rPr lang="en-US" sz="30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2025</a:t>
            </a:r>
            <a:endParaRPr/>
          </a:p>
        </p:txBody>
      </p:sp>
      <p:sp>
        <p:nvSpPr>
          <p:cNvPr id="9088" name="Google Shape;9088;p152"/>
          <p:cNvSpPr txBox="1"/>
          <p:nvPr/>
        </p:nvSpPr>
        <p:spPr>
          <a:xfrm>
            <a:off x="3781425" y="795337"/>
            <a:ext cx="1695450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9089" name="Google Shape;9089;p152"/>
          <p:cNvSpPr txBox="1"/>
          <p:nvPr/>
        </p:nvSpPr>
        <p:spPr>
          <a:xfrm>
            <a:off x="9551987" y="739775"/>
            <a:ext cx="1695450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9090" name="Google Shape;9090;p152"/>
          <p:cNvSpPr txBox="1"/>
          <p:nvPr/>
        </p:nvSpPr>
        <p:spPr>
          <a:xfrm>
            <a:off x="989012" y="5168900"/>
            <a:ext cx="1695450" cy="95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9091" name="Google Shape;9091;p152"/>
          <p:cNvSpPr txBox="1"/>
          <p:nvPr/>
        </p:nvSpPr>
        <p:spPr>
          <a:xfrm>
            <a:off x="6759575" y="5114925"/>
            <a:ext cx="1695450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6" name="Google Shape;9096;p153"/>
          <p:cNvSpPr/>
          <p:nvPr/>
        </p:nvSpPr>
        <p:spPr>
          <a:xfrm>
            <a:off x="6350" y="1587"/>
            <a:ext cx="12193587" cy="685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97" name="Google Shape;9097;p153"/>
          <p:cNvSpPr txBox="1"/>
          <p:nvPr/>
        </p:nvSpPr>
        <p:spPr>
          <a:xfrm>
            <a:off x="0" y="-52387"/>
            <a:ext cx="12184062" cy="6859587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98" name="Google Shape;9098;p153"/>
          <p:cNvSpPr txBox="1"/>
          <p:nvPr/>
        </p:nvSpPr>
        <p:spPr>
          <a:xfrm>
            <a:off x="11112" y="-1587"/>
            <a:ext cx="12184062" cy="685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99" name="Google Shape;9099;p153"/>
          <p:cNvSpPr/>
          <p:nvPr/>
        </p:nvSpPr>
        <p:spPr>
          <a:xfrm>
            <a:off x="1420812" y="881062"/>
            <a:ext cx="676275" cy="803275"/>
          </a:xfrm>
          <a:custGeom>
            <a:avLst/>
            <a:gdLst/>
            <a:ahLst/>
            <a:cxnLst/>
            <a:rect l="l" t="t" r="r" b="b"/>
            <a:pathLst>
              <a:path w="164" h="195" extrusionOk="0">
                <a:moveTo>
                  <a:pt x="110" y="188"/>
                </a:moveTo>
                <a:cubicBezTo>
                  <a:pt x="110" y="192"/>
                  <a:pt x="107" y="195"/>
                  <a:pt x="103" y="195"/>
                </a:cubicBezTo>
                <a:cubicBezTo>
                  <a:pt x="62" y="195"/>
                  <a:pt x="62" y="195"/>
                  <a:pt x="62" y="195"/>
                </a:cubicBezTo>
                <a:cubicBezTo>
                  <a:pt x="58" y="195"/>
                  <a:pt x="55" y="192"/>
                  <a:pt x="55" y="188"/>
                </a:cubicBezTo>
                <a:cubicBezTo>
                  <a:pt x="55" y="184"/>
                  <a:pt x="58" y="181"/>
                  <a:pt x="62" y="181"/>
                </a:cubicBezTo>
                <a:cubicBezTo>
                  <a:pt x="103" y="181"/>
                  <a:pt x="103" y="181"/>
                  <a:pt x="103" y="181"/>
                </a:cubicBezTo>
                <a:cubicBezTo>
                  <a:pt x="107" y="181"/>
                  <a:pt x="110" y="184"/>
                  <a:pt x="110" y="188"/>
                </a:cubicBezTo>
                <a:close/>
                <a:moveTo>
                  <a:pt x="110" y="170"/>
                </a:moveTo>
                <a:cubicBezTo>
                  <a:pt x="110" y="167"/>
                  <a:pt x="107" y="164"/>
                  <a:pt x="103" y="164"/>
                </a:cubicBezTo>
                <a:cubicBezTo>
                  <a:pt x="62" y="164"/>
                  <a:pt x="62" y="164"/>
                  <a:pt x="62" y="164"/>
                </a:cubicBezTo>
                <a:cubicBezTo>
                  <a:pt x="58" y="164"/>
                  <a:pt x="55" y="167"/>
                  <a:pt x="55" y="170"/>
                </a:cubicBezTo>
                <a:cubicBezTo>
                  <a:pt x="55" y="174"/>
                  <a:pt x="58" y="177"/>
                  <a:pt x="62" y="177"/>
                </a:cubicBezTo>
                <a:cubicBezTo>
                  <a:pt x="103" y="177"/>
                  <a:pt x="103" y="177"/>
                  <a:pt x="103" y="177"/>
                </a:cubicBezTo>
                <a:cubicBezTo>
                  <a:pt x="107" y="177"/>
                  <a:pt x="110" y="174"/>
                  <a:pt x="110" y="170"/>
                </a:cubicBezTo>
                <a:close/>
                <a:moveTo>
                  <a:pt x="89" y="96"/>
                </a:moveTo>
                <a:cubicBezTo>
                  <a:pt x="80" y="96"/>
                  <a:pt x="80" y="96"/>
                  <a:pt x="80" y="96"/>
                </a:cubicBezTo>
                <a:cubicBezTo>
                  <a:pt x="76" y="96"/>
                  <a:pt x="76" y="96"/>
                  <a:pt x="76" y="96"/>
                </a:cubicBezTo>
                <a:cubicBezTo>
                  <a:pt x="76" y="160"/>
                  <a:pt x="76" y="160"/>
                  <a:pt x="76" y="160"/>
                </a:cubicBezTo>
                <a:cubicBezTo>
                  <a:pt x="78" y="160"/>
                  <a:pt x="80" y="160"/>
                  <a:pt x="82" y="160"/>
                </a:cubicBezTo>
                <a:cubicBezTo>
                  <a:pt x="82" y="160"/>
                  <a:pt x="82" y="160"/>
                  <a:pt x="82" y="160"/>
                </a:cubicBezTo>
                <a:cubicBezTo>
                  <a:pt x="83" y="160"/>
                  <a:pt x="83" y="160"/>
                  <a:pt x="83" y="160"/>
                </a:cubicBezTo>
                <a:cubicBezTo>
                  <a:pt x="83" y="160"/>
                  <a:pt x="83" y="160"/>
                  <a:pt x="83" y="160"/>
                </a:cubicBezTo>
                <a:cubicBezTo>
                  <a:pt x="85" y="160"/>
                  <a:pt x="87" y="160"/>
                  <a:pt x="89" y="160"/>
                </a:cubicBezTo>
                <a:lnTo>
                  <a:pt x="89" y="96"/>
                </a:lnTo>
                <a:close/>
                <a:moveTo>
                  <a:pt x="60" y="70"/>
                </a:moveTo>
                <a:cubicBezTo>
                  <a:pt x="54" y="70"/>
                  <a:pt x="50" y="74"/>
                  <a:pt x="50" y="80"/>
                </a:cubicBezTo>
                <a:cubicBezTo>
                  <a:pt x="50" y="85"/>
                  <a:pt x="54" y="90"/>
                  <a:pt x="60" y="90"/>
                </a:cubicBezTo>
                <a:cubicBezTo>
                  <a:pt x="69" y="90"/>
                  <a:pt x="69" y="90"/>
                  <a:pt x="69" y="90"/>
                </a:cubicBezTo>
                <a:cubicBezTo>
                  <a:pt x="69" y="80"/>
                  <a:pt x="69" y="80"/>
                  <a:pt x="69" y="80"/>
                </a:cubicBezTo>
                <a:cubicBezTo>
                  <a:pt x="69" y="74"/>
                  <a:pt x="65" y="70"/>
                  <a:pt x="60" y="70"/>
                </a:cubicBezTo>
                <a:close/>
                <a:moveTo>
                  <a:pt x="115" y="80"/>
                </a:moveTo>
                <a:cubicBezTo>
                  <a:pt x="115" y="74"/>
                  <a:pt x="110" y="70"/>
                  <a:pt x="105" y="70"/>
                </a:cubicBezTo>
                <a:cubicBezTo>
                  <a:pt x="100" y="70"/>
                  <a:pt x="95" y="74"/>
                  <a:pt x="95" y="80"/>
                </a:cubicBezTo>
                <a:cubicBezTo>
                  <a:pt x="95" y="90"/>
                  <a:pt x="95" y="90"/>
                  <a:pt x="95" y="90"/>
                </a:cubicBezTo>
                <a:cubicBezTo>
                  <a:pt x="105" y="90"/>
                  <a:pt x="105" y="90"/>
                  <a:pt x="105" y="90"/>
                </a:cubicBezTo>
                <a:cubicBezTo>
                  <a:pt x="110" y="90"/>
                  <a:pt x="115" y="85"/>
                  <a:pt x="115" y="80"/>
                </a:cubicBezTo>
                <a:close/>
                <a:moveTo>
                  <a:pt x="136" y="62"/>
                </a:moveTo>
                <a:cubicBezTo>
                  <a:pt x="132" y="45"/>
                  <a:pt x="111" y="26"/>
                  <a:pt x="82" y="26"/>
                </a:cubicBezTo>
                <a:cubicBezTo>
                  <a:pt x="53" y="26"/>
                  <a:pt x="33" y="45"/>
                  <a:pt x="28" y="62"/>
                </a:cubicBezTo>
                <a:cubicBezTo>
                  <a:pt x="25" y="75"/>
                  <a:pt x="28" y="88"/>
                  <a:pt x="34" y="100"/>
                </a:cubicBezTo>
                <a:cubicBezTo>
                  <a:pt x="40" y="111"/>
                  <a:pt x="46" y="120"/>
                  <a:pt x="51" y="131"/>
                </a:cubicBezTo>
                <a:cubicBezTo>
                  <a:pt x="54" y="137"/>
                  <a:pt x="55" y="146"/>
                  <a:pt x="56" y="153"/>
                </a:cubicBezTo>
                <a:cubicBezTo>
                  <a:pt x="57" y="158"/>
                  <a:pt x="59" y="160"/>
                  <a:pt x="65" y="160"/>
                </a:cubicBezTo>
                <a:cubicBezTo>
                  <a:pt x="67" y="160"/>
                  <a:pt x="68" y="160"/>
                  <a:pt x="69" y="160"/>
                </a:cubicBezTo>
                <a:cubicBezTo>
                  <a:pt x="69" y="96"/>
                  <a:pt x="69" y="96"/>
                  <a:pt x="69" y="96"/>
                </a:cubicBezTo>
                <a:cubicBezTo>
                  <a:pt x="60" y="96"/>
                  <a:pt x="60" y="96"/>
                  <a:pt x="60" y="96"/>
                </a:cubicBezTo>
                <a:cubicBezTo>
                  <a:pt x="55" y="96"/>
                  <a:pt x="51" y="94"/>
                  <a:pt x="48" y="91"/>
                </a:cubicBezTo>
                <a:cubicBezTo>
                  <a:pt x="45" y="88"/>
                  <a:pt x="43" y="84"/>
                  <a:pt x="43" y="80"/>
                </a:cubicBezTo>
                <a:cubicBezTo>
                  <a:pt x="43" y="75"/>
                  <a:pt x="45" y="71"/>
                  <a:pt x="48" y="68"/>
                </a:cubicBezTo>
                <a:cubicBezTo>
                  <a:pt x="51" y="65"/>
                  <a:pt x="55" y="64"/>
                  <a:pt x="60" y="64"/>
                </a:cubicBezTo>
                <a:cubicBezTo>
                  <a:pt x="68" y="64"/>
                  <a:pt x="76" y="71"/>
                  <a:pt x="76" y="80"/>
                </a:cubicBezTo>
                <a:cubicBezTo>
                  <a:pt x="76" y="90"/>
                  <a:pt x="76" y="90"/>
                  <a:pt x="76" y="90"/>
                </a:cubicBezTo>
                <a:cubicBezTo>
                  <a:pt x="80" y="90"/>
                  <a:pt x="80" y="90"/>
                  <a:pt x="80" y="90"/>
                </a:cubicBezTo>
                <a:cubicBezTo>
                  <a:pt x="89" y="90"/>
                  <a:pt x="89" y="90"/>
                  <a:pt x="89" y="90"/>
                </a:cubicBezTo>
                <a:cubicBezTo>
                  <a:pt x="89" y="80"/>
                  <a:pt x="89" y="80"/>
                  <a:pt x="89" y="80"/>
                </a:cubicBezTo>
                <a:cubicBezTo>
                  <a:pt x="89" y="80"/>
                  <a:pt x="89" y="80"/>
                  <a:pt x="89" y="80"/>
                </a:cubicBezTo>
                <a:cubicBezTo>
                  <a:pt x="89" y="75"/>
                  <a:pt x="90" y="71"/>
                  <a:pt x="93" y="68"/>
                </a:cubicBezTo>
                <a:cubicBezTo>
                  <a:pt x="97" y="65"/>
                  <a:pt x="101" y="64"/>
                  <a:pt x="105" y="64"/>
                </a:cubicBezTo>
                <a:cubicBezTo>
                  <a:pt x="109" y="64"/>
                  <a:pt x="113" y="65"/>
                  <a:pt x="116" y="68"/>
                </a:cubicBezTo>
                <a:cubicBezTo>
                  <a:pt x="119" y="71"/>
                  <a:pt x="121" y="75"/>
                  <a:pt x="121" y="80"/>
                </a:cubicBezTo>
                <a:cubicBezTo>
                  <a:pt x="121" y="84"/>
                  <a:pt x="119" y="88"/>
                  <a:pt x="116" y="91"/>
                </a:cubicBezTo>
                <a:cubicBezTo>
                  <a:pt x="113" y="94"/>
                  <a:pt x="109" y="96"/>
                  <a:pt x="105" y="96"/>
                </a:cubicBezTo>
                <a:cubicBezTo>
                  <a:pt x="95" y="96"/>
                  <a:pt x="95" y="96"/>
                  <a:pt x="95" y="96"/>
                </a:cubicBezTo>
                <a:cubicBezTo>
                  <a:pt x="95" y="160"/>
                  <a:pt x="95" y="160"/>
                  <a:pt x="95" y="160"/>
                </a:cubicBezTo>
                <a:cubicBezTo>
                  <a:pt x="96" y="160"/>
                  <a:pt x="98" y="160"/>
                  <a:pt x="99" y="160"/>
                </a:cubicBezTo>
                <a:cubicBezTo>
                  <a:pt x="105" y="160"/>
                  <a:pt x="107" y="158"/>
                  <a:pt x="108" y="153"/>
                </a:cubicBezTo>
                <a:cubicBezTo>
                  <a:pt x="110" y="146"/>
                  <a:pt x="111" y="137"/>
                  <a:pt x="114" y="131"/>
                </a:cubicBezTo>
                <a:cubicBezTo>
                  <a:pt x="119" y="120"/>
                  <a:pt x="125" y="111"/>
                  <a:pt x="130" y="100"/>
                </a:cubicBezTo>
                <a:cubicBezTo>
                  <a:pt x="137" y="88"/>
                  <a:pt x="140" y="75"/>
                  <a:pt x="136" y="62"/>
                </a:cubicBezTo>
                <a:close/>
                <a:moveTo>
                  <a:pt x="88" y="6"/>
                </a:moveTo>
                <a:cubicBezTo>
                  <a:pt x="88" y="2"/>
                  <a:pt x="86" y="0"/>
                  <a:pt x="82" y="0"/>
                </a:cubicBezTo>
                <a:cubicBezTo>
                  <a:pt x="79" y="0"/>
                  <a:pt x="76" y="2"/>
                  <a:pt x="76" y="6"/>
                </a:cubicBezTo>
                <a:cubicBezTo>
                  <a:pt x="76" y="17"/>
                  <a:pt x="76" y="17"/>
                  <a:pt x="76" y="17"/>
                </a:cubicBezTo>
                <a:cubicBezTo>
                  <a:pt x="76" y="20"/>
                  <a:pt x="79" y="23"/>
                  <a:pt x="82" y="23"/>
                </a:cubicBezTo>
                <a:cubicBezTo>
                  <a:pt x="86" y="23"/>
                  <a:pt x="88" y="20"/>
                  <a:pt x="88" y="17"/>
                </a:cubicBezTo>
                <a:lnTo>
                  <a:pt x="88" y="6"/>
                </a:lnTo>
                <a:close/>
                <a:moveTo>
                  <a:pt x="121" y="15"/>
                </a:moveTo>
                <a:cubicBezTo>
                  <a:pt x="123" y="13"/>
                  <a:pt x="122" y="9"/>
                  <a:pt x="119" y="7"/>
                </a:cubicBezTo>
                <a:cubicBezTo>
                  <a:pt x="116" y="6"/>
                  <a:pt x="112" y="7"/>
                  <a:pt x="111" y="10"/>
                </a:cubicBezTo>
                <a:cubicBezTo>
                  <a:pt x="105" y="19"/>
                  <a:pt x="105" y="19"/>
                  <a:pt x="105" y="19"/>
                </a:cubicBezTo>
                <a:cubicBezTo>
                  <a:pt x="104" y="22"/>
                  <a:pt x="105" y="26"/>
                  <a:pt x="108" y="27"/>
                </a:cubicBezTo>
                <a:cubicBezTo>
                  <a:pt x="111" y="29"/>
                  <a:pt x="114" y="28"/>
                  <a:pt x="116" y="25"/>
                </a:cubicBezTo>
                <a:lnTo>
                  <a:pt x="121" y="15"/>
                </a:lnTo>
                <a:close/>
                <a:moveTo>
                  <a:pt x="145" y="35"/>
                </a:moveTo>
                <a:cubicBezTo>
                  <a:pt x="148" y="32"/>
                  <a:pt x="148" y="29"/>
                  <a:pt x="146" y="26"/>
                </a:cubicBezTo>
                <a:cubicBezTo>
                  <a:pt x="144" y="24"/>
                  <a:pt x="140" y="24"/>
                  <a:pt x="138" y="26"/>
                </a:cubicBezTo>
                <a:cubicBezTo>
                  <a:pt x="129" y="33"/>
                  <a:pt x="129" y="33"/>
                  <a:pt x="129" y="33"/>
                </a:cubicBezTo>
                <a:cubicBezTo>
                  <a:pt x="127" y="35"/>
                  <a:pt x="127" y="39"/>
                  <a:pt x="129" y="41"/>
                </a:cubicBezTo>
                <a:cubicBezTo>
                  <a:pt x="131" y="44"/>
                  <a:pt x="135" y="44"/>
                  <a:pt x="137" y="42"/>
                </a:cubicBezTo>
                <a:lnTo>
                  <a:pt x="145" y="35"/>
                </a:lnTo>
                <a:close/>
                <a:moveTo>
                  <a:pt x="158" y="64"/>
                </a:moveTo>
                <a:cubicBezTo>
                  <a:pt x="161" y="63"/>
                  <a:pt x="164" y="60"/>
                  <a:pt x="163" y="57"/>
                </a:cubicBezTo>
                <a:cubicBezTo>
                  <a:pt x="162" y="54"/>
                  <a:pt x="159" y="51"/>
                  <a:pt x="156" y="52"/>
                </a:cubicBezTo>
                <a:cubicBezTo>
                  <a:pt x="145" y="54"/>
                  <a:pt x="145" y="54"/>
                  <a:pt x="145" y="54"/>
                </a:cubicBezTo>
                <a:cubicBezTo>
                  <a:pt x="142" y="55"/>
                  <a:pt x="140" y="58"/>
                  <a:pt x="141" y="61"/>
                </a:cubicBezTo>
                <a:cubicBezTo>
                  <a:pt x="141" y="64"/>
                  <a:pt x="144" y="66"/>
                  <a:pt x="147" y="66"/>
                </a:cubicBezTo>
                <a:lnTo>
                  <a:pt x="158" y="64"/>
                </a:lnTo>
                <a:close/>
                <a:moveTo>
                  <a:pt x="156" y="96"/>
                </a:moveTo>
                <a:cubicBezTo>
                  <a:pt x="159" y="96"/>
                  <a:pt x="162" y="94"/>
                  <a:pt x="163" y="91"/>
                </a:cubicBezTo>
                <a:cubicBezTo>
                  <a:pt x="163" y="88"/>
                  <a:pt x="161" y="85"/>
                  <a:pt x="158" y="84"/>
                </a:cubicBezTo>
                <a:cubicBezTo>
                  <a:pt x="147" y="82"/>
                  <a:pt x="147" y="82"/>
                  <a:pt x="147" y="82"/>
                </a:cubicBezTo>
                <a:cubicBezTo>
                  <a:pt x="144" y="81"/>
                  <a:pt x="141" y="83"/>
                  <a:pt x="140" y="86"/>
                </a:cubicBezTo>
                <a:cubicBezTo>
                  <a:pt x="140" y="90"/>
                  <a:pt x="142" y="93"/>
                  <a:pt x="145" y="93"/>
                </a:cubicBezTo>
                <a:lnTo>
                  <a:pt x="156" y="96"/>
                </a:lnTo>
                <a:close/>
                <a:moveTo>
                  <a:pt x="48" y="25"/>
                </a:moveTo>
                <a:cubicBezTo>
                  <a:pt x="49" y="28"/>
                  <a:pt x="53" y="29"/>
                  <a:pt x="56" y="27"/>
                </a:cubicBezTo>
                <a:cubicBezTo>
                  <a:pt x="59" y="26"/>
                  <a:pt x="60" y="22"/>
                  <a:pt x="58" y="19"/>
                </a:cubicBezTo>
                <a:cubicBezTo>
                  <a:pt x="53" y="10"/>
                  <a:pt x="53" y="10"/>
                  <a:pt x="53" y="10"/>
                </a:cubicBezTo>
                <a:cubicBezTo>
                  <a:pt x="51" y="7"/>
                  <a:pt x="48" y="6"/>
                  <a:pt x="45" y="7"/>
                </a:cubicBezTo>
                <a:cubicBezTo>
                  <a:pt x="42" y="9"/>
                  <a:pt x="41" y="13"/>
                  <a:pt x="43" y="15"/>
                </a:cubicBezTo>
                <a:lnTo>
                  <a:pt x="48" y="25"/>
                </a:lnTo>
                <a:close/>
                <a:moveTo>
                  <a:pt x="26" y="42"/>
                </a:moveTo>
                <a:cubicBezTo>
                  <a:pt x="29" y="44"/>
                  <a:pt x="33" y="44"/>
                  <a:pt x="35" y="41"/>
                </a:cubicBezTo>
                <a:cubicBezTo>
                  <a:pt x="37" y="39"/>
                  <a:pt x="37" y="35"/>
                  <a:pt x="34" y="33"/>
                </a:cubicBezTo>
                <a:cubicBezTo>
                  <a:pt x="26" y="26"/>
                  <a:pt x="26" y="26"/>
                  <a:pt x="26" y="26"/>
                </a:cubicBezTo>
                <a:cubicBezTo>
                  <a:pt x="24" y="24"/>
                  <a:pt x="20" y="24"/>
                  <a:pt x="18" y="26"/>
                </a:cubicBezTo>
                <a:cubicBezTo>
                  <a:pt x="16" y="29"/>
                  <a:pt x="16" y="32"/>
                  <a:pt x="18" y="35"/>
                </a:cubicBezTo>
                <a:lnTo>
                  <a:pt x="26" y="42"/>
                </a:lnTo>
                <a:close/>
                <a:moveTo>
                  <a:pt x="16" y="66"/>
                </a:moveTo>
                <a:cubicBezTo>
                  <a:pt x="20" y="66"/>
                  <a:pt x="23" y="64"/>
                  <a:pt x="23" y="61"/>
                </a:cubicBezTo>
                <a:cubicBezTo>
                  <a:pt x="24" y="58"/>
                  <a:pt x="22" y="55"/>
                  <a:pt x="18" y="54"/>
                </a:cubicBezTo>
                <a:cubicBezTo>
                  <a:pt x="8" y="52"/>
                  <a:pt x="8" y="52"/>
                  <a:pt x="8" y="52"/>
                </a:cubicBezTo>
                <a:cubicBezTo>
                  <a:pt x="4" y="51"/>
                  <a:pt x="1" y="54"/>
                  <a:pt x="1" y="57"/>
                </a:cubicBezTo>
                <a:cubicBezTo>
                  <a:pt x="0" y="60"/>
                  <a:pt x="2" y="63"/>
                  <a:pt x="5" y="64"/>
                </a:cubicBezTo>
                <a:lnTo>
                  <a:pt x="16" y="66"/>
                </a:lnTo>
                <a:close/>
                <a:moveTo>
                  <a:pt x="19" y="93"/>
                </a:moveTo>
                <a:cubicBezTo>
                  <a:pt x="22" y="93"/>
                  <a:pt x="24" y="90"/>
                  <a:pt x="24" y="86"/>
                </a:cubicBezTo>
                <a:cubicBezTo>
                  <a:pt x="23" y="83"/>
                  <a:pt x="20" y="81"/>
                  <a:pt x="17" y="82"/>
                </a:cubicBezTo>
                <a:cubicBezTo>
                  <a:pt x="6" y="84"/>
                  <a:pt x="6" y="84"/>
                  <a:pt x="6" y="84"/>
                </a:cubicBezTo>
                <a:cubicBezTo>
                  <a:pt x="3" y="85"/>
                  <a:pt x="0" y="88"/>
                  <a:pt x="1" y="91"/>
                </a:cubicBezTo>
                <a:cubicBezTo>
                  <a:pt x="2" y="94"/>
                  <a:pt x="5" y="96"/>
                  <a:pt x="8" y="96"/>
                </a:cubicBezTo>
                <a:lnTo>
                  <a:pt x="19" y="9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00" name="Google Shape;9100;p153"/>
          <p:cNvSpPr/>
          <p:nvPr/>
        </p:nvSpPr>
        <p:spPr>
          <a:xfrm>
            <a:off x="3444875" y="5257800"/>
            <a:ext cx="939800" cy="627062"/>
          </a:xfrm>
          <a:custGeom>
            <a:avLst/>
            <a:gdLst/>
            <a:ahLst/>
            <a:cxnLst/>
            <a:rect l="l" t="t" r="r" b="b"/>
            <a:pathLst>
              <a:path w="228" h="152" extrusionOk="0">
                <a:moveTo>
                  <a:pt x="182" y="15"/>
                </a:moveTo>
                <a:cubicBezTo>
                  <a:pt x="203" y="67"/>
                  <a:pt x="203" y="67"/>
                  <a:pt x="203" y="67"/>
                </a:cubicBezTo>
                <a:cubicBezTo>
                  <a:pt x="176" y="79"/>
                  <a:pt x="176" y="79"/>
                  <a:pt x="176" y="79"/>
                </a:cubicBezTo>
                <a:cubicBezTo>
                  <a:pt x="162" y="67"/>
                  <a:pt x="119" y="30"/>
                  <a:pt x="116" y="29"/>
                </a:cubicBezTo>
                <a:cubicBezTo>
                  <a:pt x="113" y="29"/>
                  <a:pt x="99" y="34"/>
                  <a:pt x="98" y="35"/>
                </a:cubicBezTo>
                <a:cubicBezTo>
                  <a:pt x="98" y="35"/>
                  <a:pt x="90" y="37"/>
                  <a:pt x="83" y="37"/>
                </a:cubicBezTo>
                <a:cubicBezTo>
                  <a:pt x="79" y="37"/>
                  <a:pt x="77" y="36"/>
                  <a:pt x="75" y="35"/>
                </a:cubicBezTo>
                <a:cubicBezTo>
                  <a:pt x="73" y="34"/>
                  <a:pt x="73" y="33"/>
                  <a:pt x="73" y="32"/>
                </a:cubicBezTo>
                <a:cubicBezTo>
                  <a:pt x="73" y="29"/>
                  <a:pt x="76" y="26"/>
                  <a:pt x="78" y="25"/>
                </a:cubicBezTo>
                <a:cubicBezTo>
                  <a:pt x="89" y="19"/>
                  <a:pt x="119" y="8"/>
                  <a:pt x="122" y="7"/>
                </a:cubicBezTo>
                <a:cubicBezTo>
                  <a:pt x="123" y="7"/>
                  <a:pt x="123" y="7"/>
                  <a:pt x="123" y="7"/>
                </a:cubicBezTo>
                <a:cubicBezTo>
                  <a:pt x="130" y="7"/>
                  <a:pt x="176" y="14"/>
                  <a:pt x="182" y="15"/>
                </a:cubicBezTo>
                <a:close/>
                <a:moveTo>
                  <a:pt x="200" y="0"/>
                </a:moveTo>
                <a:cubicBezTo>
                  <a:pt x="199" y="0"/>
                  <a:pt x="199" y="0"/>
                  <a:pt x="198" y="0"/>
                </a:cubicBezTo>
                <a:cubicBezTo>
                  <a:pt x="189" y="4"/>
                  <a:pt x="189" y="4"/>
                  <a:pt x="189" y="4"/>
                </a:cubicBezTo>
                <a:cubicBezTo>
                  <a:pt x="188" y="4"/>
                  <a:pt x="187" y="5"/>
                  <a:pt x="186" y="7"/>
                </a:cubicBezTo>
                <a:cubicBezTo>
                  <a:pt x="185" y="8"/>
                  <a:pt x="185" y="10"/>
                  <a:pt x="186" y="11"/>
                </a:cubicBezTo>
                <a:cubicBezTo>
                  <a:pt x="208" y="67"/>
                  <a:pt x="208" y="67"/>
                  <a:pt x="208" y="67"/>
                </a:cubicBezTo>
                <a:cubicBezTo>
                  <a:pt x="209" y="70"/>
                  <a:pt x="213" y="71"/>
                  <a:pt x="216" y="70"/>
                </a:cubicBezTo>
                <a:cubicBezTo>
                  <a:pt x="224" y="67"/>
                  <a:pt x="224" y="67"/>
                  <a:pt x="224" y="67"/>
                </a:cubicBezTo>
                <a:cubicBezTo>
                  <a:pt x="226" y="66"/>
                  <a:pt x="227" y="65"/>
                  <a:pt x="228" y="63"/>
                </a:cubicBezTo>
                <a:cubicBezTo>
                  <a:pt x="228" y="62"/>
                  <a:pt x="228" y="60"/>
                  <a:pt x="228" y="59"/>
                </a:cubicBezTo>
                <a:cubicBezTo>
                  <a:pt x="206" y="3"/>
                  <a:pt x="206" y="3"/>
                  <a:pt x="206" y="3"/>
                </a:cubicBezTo>
                <a:cubicBezTo>
                  <a:pt x="205" y="1"/>
                  <a:pt x="203" y="0"/>
                  <a:pt x="200" y="0"/>
                </a:cubicBezTo>
                <a:close/>
                <a:moveTo>
                  <a:pt x="0" y="76"/>
                </a:moveTo>
                <a:cubicBezTo>
                  <a:pt x="0" y="77"/>
                  <a:pt x="0" y="79"/>
                  <a:pt x="1" y="80"/>
                </a:cubicBezTo>
                <a:cubicBezTo>
                  <a:pt x="2" y="81"/>
                  <a:pt x="4" y="82"/>
                  <a:pt x="5" y="82"/>
                </a:cubicBezTo>
                <a:cubicBezTo>
                  <a:pt x="15" y="83"/>
                  <a:pt x="15" y="83"/>
                  <a:pt x="15" y="83"/>
                </a:cubicBezTo>
                <a:cubicBezTo>
                  <a:pt x="18" y="83"/>
                  <a:pt x="21" y="81"/>
                  <a:pt x="21" y="77"/>
                </a:cubicBezTo>
                <a:cubicBezTo>
                  <a:pt x="26" y="15"/>
                  <a:pt x="26" y="15"/>
                  <a:pt x="26" y="15"/>
                </a:cubicBezTo>
                <a:cubicBezTo>
                  <a:pt x="26" y="13"/>
                  <a:pt x="25" y="12"/>
                  <a:pt x="24" y="11"/>
                </a:cubicBezTo>
                <a:cubicBezTo>
                  <a:pt x="23" y="10"/>
                  <a:pt x="22" y="9"/>
                  <a:pt x="20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7" y="8"/>
                  <a:pt x="5" y="10"/>
                  <a:pt x="5" y="13"/>
                </a:cubicBezTo>
                <a:lnTo>
                  <a:pt x="0" y="76"/>
                </a:lnTo>
                <a:close/>
                <a:moveTo>
                  <a:pt x="94" y="131"/>
                </a:moveTo>
                <a:cubicBezTo>
                  <a:pt x="93" y="129"/>
                  <a:pt x="92" y="127"/>
                  <a:pt x="90" y="126"/>
                </a:cubicBezTo>
                <a:cubicBezTo>
                  <a:pt x="86" y="123"/>
                  <a:pt x="82" y="123"/>
                  <a:pt x="79" y="127"/>
                </a:cubicBezTo>
                <a:cubicBezTo>
                  <a:pt x="74" y="133"/>
                  <a:pt x="74" y="133"/>
                  <a:pt x="74" y="133"/>
                </a:cubicBezTo>
                <a:cubicBezTo>
                  <a:pt x="74" y="133"/>
                  <a:pt x="74" y="133"/>
                  <a:pt x="74" y="133"/>
                </a:cubicBezTo>
                <a:cubicBezTo>
                  <a:pt x="70" y="138"/>
                  <a:pt x="70" y="138"/>
                  <a:pt x="70" y="138"/>
                </a:cubicBezTo>
                <a:cubicBezTo>
                  <a:pt x="65" y="144"/>
                  <a:pt x="70" y="149"/>
                  <a:pt x="71" y="150"/>
                </a:cubicBezTo>
                <a:cubicBezTo>
                  <a:pt x="73" y="152"/>
                  <a:pt x="75" y="152"/>
                  <a:pt x="77" y="152"/>
                </a:cubicBezTo>
                <a:cubicBezTo>
                  <a:pt x="79" y="152"/>
                  <a:pt x="81" y="151"/>
                  <a:pt x="83" y="149"/>
                </a:cubicBezTo>
                <a:cubicBezTo>
                  <a:pt x="89" y="141"/>
                  <a:pt x="89" y="141"/>
                  <a:pt x="89" y="141"/>
                </a:cubicBezTo>
                <a:cubicBezTo>
                  <a:pt x="89" y="141"/>
                  <a:pt x="89" y="141"/>
                  <a:pt x="89" y="141"/>
                </a:cubicBezTo>
                <a:cubicBezTo>
                  <a:pt x="92" y="138"/>
                  <a:pt x="92" y="138"/>
                  <a:pt x="92" y="138"/>
                </a:cubicBezTo>
                <a:cubicBezTo>
                  <a:pt x="93" y="136"/>
                  <a:pt x="94" y="134"/>
                  <a:pt x="94" y="131"/>
                </a:cubicBezTo>
                <a:close/>
                <a:moveTo>
                  <a:pt x="49" y="128"/>
                </a:moveTo>
                <a:cubicBezTo>
                  <a:pt x="46" y="132"/>
                  <a:pt x="47" y="135"/>
                  <a:pt x="52" y="139"/>
                </a:cubicBezTo>
                <a:cubicBezTo>
                  <a:pt x="56" y="142"/>
                  <a:pt x="60" y="142"/>
                  <a:pt x="63" y="137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79" y="118"/>
                  <a:pt x="74" y="113"/>
                  <a:pt x="73" y="112"/>
                </a:cubicBezTo>
                <a:cubicBezTo>
                  <a:pt x="69" y="109"/>
                  <a:pt x="65" y="109"/>
                  <a:pt x="61" y="114"/>
                </a:cubicBezTo>
                <a:cubicBezTo>
                  <a:pt x="55" y="121"/>
                  <a:pt x="55" y="121"/>
                  <a:pt x="55" y="121"/>
                </a:cubicBezTo>
                <a:cubicBezTo>
                  <a:pt x="55" y="121"/>
                  <a:pt x="55" y="121"/>
                  <a:pt x="55" y="121"/>
                </a:cubicBezTo>
                <a:cubicBezTo>
                  <a:pt x="55" y="122"/>
                  <a:pt x="55" y="122"/>
                  <a:pt x="55" y="122"/>
                </a:cubicBezTo>
                <a:lnTo>
                  <a:pt x="49" y="128"/>
                </a:lnTo>
                <a:close/>
                <a:moveTo>
                  <a:pt x="33" y="112"/>
                </a:moveTo>
                <a:cubicBezTo>
                  <a:pt x="32" y="114"/>
                  <a:pt x="31" y="117"/>
                  <a:pt x="31" y="119"/>
                </a:cubicBezTo>
                <a:cubicBezTo>
                  <a:pt x="32" y="121"/>
                  <a:pt x="33" y="123"/>
                  <a:pt x="35" y="124"/>
                </a:cubicBezTo>
                <a:cubicBezTo>
                  <a:pt x="39" y="128"/>
                  <a:pt x="43" y="127"/>
                  <a:pt x="47" y="123"/>
                </a:cubicBezTo>
                <a:cubicBezTo>
                  <a:pt x="58" y="109"/>
                  <a:pt x="58" y="109"/>
                  <a:pt x="58" y="109"/>
                </a:cubicBezTo>
                <a:cubicBezTo>
                  <a:pt x="60" y="106"/>
                  <a:pt x="61" y="104"/>
                  <a:pt x="61" y="102"/>
                </a:cubicBezTo>
                <a:cubicBezTo>
                  <a:pt x="60" y="100"/>
                  <a:pt x="59" y="98"/>
                  <a:pt x="57" y="96"/>
                </a:cubicBezTo>
                <a:cubicBezTo>
                  <a:pt x="53" y="93"/>
                  <a:pt x="49" y="94"/>
                  <a:pt x="45" y="98"/>
                </a:cubicBezTo>
                <a:cubicBezTo>
                  <a:pt x="40" y="105"/>
                  <a:pt x="40" y="105"/>
                  <a:pt x="40" y="105"/>
                </a:cubicBezTo>
                <a:cubicBezTo>
                  <a:pt x="40" y="105"/>
                  <a:pt x="40" y="105"/>
                  <a:pt x="40" y="105"/>
                </a:cubicBezTo>
                <a:cubicBezTo>
                  <a:pt x="39" y="106"/>
                  <a:pt x="39" y="106"/>
                  <a:pt x="39" y="106"/>
                </a:cubicBezTo>
                <a:lnTo>
                  <a:pt x="33" y="112"/>
                </a:lnTo>
                <a:close/>
                <a:moveTo>
                  <a:pt x="31" y="107"/>
                </a:moveTo>
                <a:cubicBezTo>
                  <a:pt x="43" y="93"/>
                  <a:pt x="43" y="93"/>
                  <a:pt x="43" y="93"/>
                </a:cubicBezTo>
                <a:cubicBezTo>
                  <a:pt x="48" y="87"/>
                  <a:pt x="43" y="82"/>
                  <a:pt x="41" y="81"/>
                </a:cubicBezTo>
                <a:cubicBezTo>
                  <a:pt x="37" y="77"/>
                  <a:pt x="33" y="78"/>
                  <a:pt x="30" y="82"/>
                </a:cubicBezTo>
                <a:cubicBezTo>
                  <a:pt x="26" y="87"/>
                  <a:pt x="26" y="87"/>
                  <a:pt x="26" y="87"/>
                </a:cubicBezTo>
                <a:cubicBezTo>
                  <a:pt x="26" y="87"/>
                  <a:pt x="26" y="87"/>
                  <a:pt x="26" y="87"/>
                </a:cubicBezTo>
                <a:cubicBezTo>
                  <a:pt x="25" y="88"/>
                  <a:pt x="25" y="88"/>
                  <a:pt x="25" y="88"/>
                </a:cubicBezTo>
                <a:cubicBezTo>
                  <a:pt x="20" y="94"/>
                  <a:pt x="20" y="94"/>
                  <a:pt x="20" y="94"/>
                </a:cubicBezTo>
                <a:cubicBezTo>
                  <a:pt x="18" y="97"/>
                  <a:pt x="17" y="99"/>
                  <a:pt x="17" y="101"/>
                </a:cubicBezTo>
                <a:cubicBezTo>
                  <a:pt x="17" y="103"/>
                  <a:pt x="19" y="105"/>
                  <a:pt x="20" y="106"/>
                </a:cubicBezTo>
                <a:cubicBezTo>
                  <a:pt x="22" y="107"/>
                  <a:pt x="24" y="109"/>
                  <a:pt x="26" y="109"/>
                </a:cubicBezTo>
                <a:cubicBezTo>
                  <a:pt x="28" y="109"/>
                  <a:pt x="29" y="108"/>
                  <a:pt x="31" y="107"/>
                </a:cubicBezTo>
                <a:close/>
                <a:moveTo>
                  <a:pt x="173" y="95"/>
                </a:moveTo>
                <a:cubicBezTo>
                  <a:pt x="175" y="92"/>
                  <a:pt x="177" y="87"/>
                  <a:pt x="172" y="83"/>
                </a:cubicBezTo>
                <a:cubicBezTo>
                  <a:pt x="167" y="79"/>
                  <a:pt x="167" y="79"/>
                  <a:pt x="167" y="79"/>
                </a:cubicBezTo>
                <a:cubicBezTo>
                  <a:pt x="146" y="60"/>
                  <a:pt x="121" y="39"/>
                  <a:pt x="115" y="35"/>
                </a:cubicBezTo>
                <a:cubicBezTo>
                  <a:pt x="112" y="36"/>
                  <a:pt x="105" y="38"/>
                  <a:pt x="100" y="40"/>
                </a:cubicBezTo>
                <a:cubicBezTo>
                  <a:pt x="99" y="40"/>
                  <a:pt x="99" y="40"/>
                  <a:pt x="99" y="40"/>
                </a:cubicBezTo>
                <a:cubicBezTo>
                  <a:pt x="99" y="40"/>
                  <a:pt x="90" y="42"/>
                  <a:pt x="83" y="42"/>
                </a:cubicBezTo>
                <a:cubicBezTo>
                  <a:pt x="78" y="42"/>
                  <a:pt x="75" y="42"/>
                  <a:pt x="72" y="40"/>
                </a:cubicBezTo>
                <a:cubicBezTo>
                  <a:pt x="68" y="37"/>
                  <a:pt x="67" y="33"/>
                  <a:pt x="67" y="31"/>
                </a:cubicBezTo>
                <a:cubicBezTo>
                  <a:pt x="67" y="26"/>
                  <a:pt x="71" y="22"/>
                  <a:pt x="74" y="21"/>
                </a:cubicBezTo>
                <a:cubicBezTo>
                  <a:pt x="31" y="15"/>
                  <a:pt x="31" y="15"/>
                  <a:pt x="31" y="15"/>
                </a:cubicBezTo>
                <a:cubicBezTo>
                  <a:pt x="27" y="78"/>
                  <a:pt x="27" y="78"/>
                  <a:pt x="27" y="78"/>
                </a:cubicBezTo>
                <a:cubicBezTo>
                  <a:pt x="30" y="74"/>
                  <a:pt x="34" y="73"/>
                  <a:pt x="36" y="73"/>
                </a:cubicBezTo>
                <a:cubicBezTo>
                  <a:pt x="39" y="73"/>
                  <a:pt x="42" y="74"/>
                  <a:pt x="45" y="77"/>
                </a:cubicBezTo>
                <a:cubicBezTo>
                  <a:pt x="49" y="80"/>
                  <a:pt x="51" y="84"/>
                  <a:pt x="50" y="89"/>
                </a:cubicBezTo>
                <a:cubicBezTo>
                  <a:pt x="54" y="89"/>
                  <a:pt x="57" y="90"/>
                  <a:pt x="60" y="92"/>
                </a:cubicBezTo>
                <a:cubicBezTo>
                  <a:pt x="65" y="96"/>
                  <a:pt x="67" y="100"/>
                  <a:pt x="66" y="105"/>
                </a:cubicBezTo>
                <a:cubicBezTo>
                  <a:pt x="69" y="104"/>
                  <a:pt x="73" y="105"/>
                  <a:pt x="76" y="108"/>
                </a:cubicBezTo>
                <a:cubicBezTo>
                  <a:pt x="80" y="111"/>
                  <a:pt x="82" y="115"/>
                  <a:pt x="82" y="119"/>
                </a:cubicBezTo>
                <a:cubicBezTo>
                  <a:pt x="86" y="118"/>
                  <a:pt x="90" y="119"/>
                  <a:pt x="93" y="122"/>
                </a:cubicBezTo>
                <a:cubicBezTo>
                  <a:pt x="98" y="126"/>
                  <a:pt x="100" y="131"/>
                  <a:pt x="98" y="137"/>
                </a:cubicBezTo>
                <a:cubicBezTo>
                  <a:pt x="102" y="140"/>
                  <a:pt x="102" y="140"/>
                  <a:pt x="102" y="140"/>
                </a:cubicBezTo>
                <a:cubicBezTo>
                  <a:pt x="103" y="141"/>
                  <a:pt x="103" y="141"/>
                  <a:pt x="103" y="141"/>
                </a:cubicBezTo>
                <a:cubicBezTo>
                  <a:pt x="103" y="141"/>
                  <a:pt x="103" y="141"/>
                  <a:pt x="103" y="141"/>
                </a:cubicBezTo>
                <a:cubicBezTo>
                  <a:pt x="105" y="142"/>
                  <a:pt x="106" y="142"/>
                  <a:pt x="108" y="142"/>
                </a:cubicBezTo>
                <a:cubicBezTo>
                  <a:pt x="110" y="142"/>
                  <a:pt x="112" y="141"/>
                  <a:pt x="114" y="139"/>
                </a:cubicBezTo>
                <a:cubicBezTo>
                  <a:pt x="116" y="136"/>
                  <a:pt x="118" y="133"/>
                  <a:pt x="114" y="130"/>
                </a:cubicBezTo>
                <a:cubicBezTo>
                  <a:pt x="114" y="130"/>
                  <a:pt x="114" y="130"/>
                  <a:pt x="114" y="130"/>
                </a:cubicBezTo>
                <a:cubicBezTo>
                  <a:pt x="95" y="113"/>
                  <a:pt x="95" y="113"/>
                  <a:pt x="95" y="113"/>
                </a:cubicBezTo>
                <a:cubicBezTo>
                  <a:pt x="94" y="113"/>
                  <a:pt x="94" y="112"/>
                  <a:pt x="94" y="111"/>
                </a:cubicBezTo>
                <a:cubicBezTo>
                  <a:pt x="94" y="110"/>
                  <a:pt x="94" y="110"/>
                  <a:pt x="95" y="109"/>
                </a:cubicBezTo>
                <a:cubicBezTo>
                  <a:pt x="96" y="108"/>
                  <a:pt x="98" y="108"/>
                  <a:pt x="99" y="109"/>
                </a:cubicBezTo>
                <a:cubicBezTo>
                  <a:pt x="124" y="130"/>
                  <a:pt x="124" y="130"/>
                  <a:pt x="124" y="130"/>
                </a:cubicBezTo>
                <a:cubicBezTo>
                  <a:pt x="125" y="131"/>
                  <a:pt x="127" y="131"/>
                  <a:pt x="128" y="131"/>
                </a:cubicBezTo>
                <a:cubicBezTo>
                  <a:pt x="131" y="131"/>
                  <a:pt x="133" y="130"/>
                  <a:pt x="135" y="128"/>
                </a:cubicBezTo>
                <a:cubicBezTo>
                  <a:pt x="137" y="126"/>
                  <a:pt x="138" y="124"/>
                  <a:pt x="137" y="122"/>
                </a:cubicBezTo>
                <a:cubicBezTo>
                  <a:pt x="137" y="119"/>
                  <a:pt x="136" y="117"/>
                  <a:pt x="134" y="115"/>
                </a:cubicBezTo>
                <a:cubicBezTo>
                  <a:pt x="131" y="113"/>
                  <a:pt x="131" y="113"/>
                  <a:pt x="131" y="113"/>
                </a:cubicBezTo>
                <a:cubicBezTo>
                  <a:pt x="131" y="113"/>
                  <a:pt x="131" y="113"/>
                  <a:pt x="131" y="113"/>
                </a:cubicBezTo>
                <a:cubicBezTo>
                  <a:pt x="117" y="101"/>
                  <a:pt x="117" y="101"/>
                  <a:pt x="117" y="101"/>
                </a:cubicBezTo>
                <a:cubicBezTo>
                  <a:pt x="116" y="101"/>
                  <a:pt x="116" y="100"/>
                  <a:pt x="115" y="99"/>
                </a:cubicBezTo>
                <a:cubicBezTo>
                  <a:pt x="115" y="99"/>
                  <a:pt x="116" y="98"/>
                  <a:pt x="116" y="97"/>
                </a:cubicBezTo>
                <a:cubicBezTo>
                  <a:pt x="117" y="96"/>
                  <a:pt x="119" y="96"/>
                  <a:pt x="121" y="97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5" y="117"/>
                  <a:pt x="147" y="118"/>
                  <a:pt x="149" y="118"/>
                </a:cubicBezTo>
                <a:cubicBezTo>
                  <a:pt x="152" y="118"/>
                  <a:pt x="155" y="116"/>
                  <a:pt x="157" y="113"/>
                </a:cubicBezTo>
                <a:cubicBezTo>
                  <a:pt x="158" y="111"/>
                  <a:pt x="159" y="109"/>
                  <a:pt x="159" y="107"/>
                </a:cubicBezTo>
                <a:cubicBezTo>
                  <a:pt x="159" y="105"/>
                  <a:pt x="158" y="103"/>
                  <a:pt x="155" y="101"/>
                </a:cubicBezTo>
                <a:cubicBezTo>
                  <a:pt x="149" y="96"/>
                  <a:pt x="149" y="96"/>
                  <a:pt x="149" y="96"/>
                </a:cubicBezTo>
                <a:cubicBezTo>
                  <a:pt x="149" y="96"/>
                  <a:pt x="149" y="96"/>
                  <a:pt x="149" y="96"/>
                </a:cubicBezTo>
                <a:cubicBezTo>
                  <a:pt x="136" y="86"/>
                  <a:pt x="136" y="86"/>
                  <a:pt x="136" y="86"/>
                </a:cubicBezTo>
                <a:cubicBezTo>
                  <a:pt x="135" y="85"/>
                  <a:pt x="135" y="83"/>
                  <a:pt x="136" y="81"/>
                </a:cubicBezTo>
                <a:cubicBezTo>
                  <a:pt x="137" y="80"/>
                  <a:pt x="139" y="80"/>
                  <a:pt x="140" y="81"/>
                </a:cubicBezTo>
                <a:cubicBezTo>
                  <a:pt x="160" y="97"/>
                  <a:pt x="160" y="97"/>
                  <a:pt x="160" y="97"/>
                </a:cubicBezTo>
                <a:cubicBezTo>
                  <a:pt x="164" y="100"/>
                  <a:pt x="169" y="99"/>
                  <a:pt x="173" y="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01" name="Google Shape;9101;p153"/>
          <p:cNvSpPr/>
          <p:nvPr/>
        </p:nvSpPr>
        <p:spPr>
          <a:xfrm>
            <a:off x="7974012" y="5224462"/>
            <a:ext cx="812800" cy="684212"/>
          </a:xfrm>
          <a:custGeom>
            <a:avLst/>
            <a:gdLst/>
            <a:ahLst/>
            <a:cxnLst/>
            <a:rect l="l" t="t" r="r" b="b"/>
            <a:pathLst>
              <a:path w="197" h="166" extrusionOk="0">
                <a:moveTo>
                  <a:pt x="26" y="135"/>
                </a:moveTo>
                <a:cubicBezTo>
                  <a:pt x="26" y="91"/>
                  <a:pt x="26" y="91"/>
                  <a:pt x="26" y="91"/>
                </a:cubicBezTo>
                <a:cubicBezTo>
                  <a:pt x="26" y="87"/>
                  <a:pt x="29" y="84"/>
                  <a:pt x="33" y="84"/>
                </a:cubicBezTo>
                <a:cubicBezTo>
                  <a:pt x="44" y="84"/>
                  <a:pt x="44" y="84"/>
                  <a:pt x="44" y="84"/>
                </a:cubicBezTo>
                <a:cubicBezTo>
                  <a:pt x="47" y="84"/>
                  <a:pt x="50" y="87"/>
                  <a:pt x="50" y="91"/>
                </a:cubicBezTo>
                <a:cubicBezTo>
                  <a:pt x="50" y="135"/>
                  <a:pt x="50" y="135"/>
                  <a:pt x="50" y="135"/>
                </a:cubicBezTo>
                <a:cubicBezTo>
                  <a:pt x="50" y="139"/>
                  <a:pt x="47" y="142"/>
                  <a:pt x="44" y="142"/>
                </a:cubicBezTo>
                <a:cubicBezTo>
                  <a:pt x="33" y="142"/>
                  <a:pt x="33" y="142"/>
                  <a:pt x="33" y="142"/>
                </a:cubicBezTo>
                <a:cubicBezTo>
                  <a:pt x="29" y="142"/>
                  <a:pt x="26" y="139"/>
                  <a:pt x="26" y="135"/>
                </a:cubicBezTo>
                <a:close/>
                <a:moveTo>
                  <a:pt x="72" y="68"/>
                </a:moveTo>
                <a:cubicBezTo>
                  <a:pt x="69" y="68"/>
                  <a:pt x="66" y="71"/>
                  <a:pt x="66" y="75"/>
                </a:cubicBezTo>
                <a:cubicBezTo>
                  <a:pt x="66" y="135"/>
                  <a:pt x="66" y="135"/>
                  <a:pt x="66" y="135"/>
                </a:cubicBezTo>
                <a:cubicBezTo>
                  <a:pt x="66" y="139"/>
                  <a:pt x="69" y="142"/>
                  <a:pt x="72" y="142"/>
                </a:cubicBezTo>
                <a:cubicBezTo>
                  <a:pt x="83" y="142"/>
                  <a:pt x="83" y="142"/>
                  <a:pt x="83" y="142"/>
                </a:cubicBezTo>
                <a:cubicBezTo>
                  <a:pt x="87" y="142"/>
                  <a:pt x="90" y="139"/>
                  <a:pt x="90" y="135"/>
                </a:cubicBezTo>
                <a:cubicBezTo>
                  <a:pt x="90" y="75"/>
                  <a:pt x="90" y="75"/>
                  <a:pt x="90" y="75"/>
                </a:cubicBezTo>
                <a:cubicBezTo>
                  <a:pt x="90" y="71"/>
                  <a:pt x="87" y="68"/>
                  <a:pt x="83" y="68"/>
                </a:cubicBezTo>
                <a:lnTo>
                  <a:pt x="72" y="68"/>
                </a:lnTo>
                <a:close/>
                <a:moveTo>
                  <a:pt x="112" y="55"/>
                </a:moveTo>
                <a:cubicBezTo>
                  <a:pt x="108" y="55"/>
                  <a:pt x="105" y="58"/>
                  <a:pt x="105" y="61"/>
                </a:cubicBezTo>
                <a:cubicBezTo>
                  <a:pt x="105" y="135"/>
                  <a:pt x="105" y="135"/>
                  <a:pt x="105" y="135"/>
                </a:cubicBezTo>
                <a:cubicBezTo>
                  <a:pt x="105" y="139"/>
                  <a:pt x="108" y="142"/>
                  <a:pt x="112" y="142"/>
                </a:cubicBezTo>
                <a:cubicBezTo>
                  <a:pt x="122" y="142"/>
                  <a:pt x="122" y="142"/>
                  <a:pt x="122" y="142"/>
                </a:cubicBezTo>
                <a:cubicBezTo>
                  <a:pt x="126" y="142"/>
                  <a:pt x="129" y="139"/>
                  <a:pt x="129" y="135"/>
                </a:cubicBezTo>
                <a:cubicBezTo>
                  <a:pt x="129" y="61"/>
                  <a:pt x="129" y="61"/>
                  <a:pt x="129" y="61"/>
                </a:cubicBezTo>
                <a:cubicBezTo>
                  <a:pt x="129" y="58"/>
                  <a:pt x="126" y="55"/>
                  <a:pt x="122" y="55"/>
                </a:cubicBezTo>
                <a:lnTo>
                  <a:pt x="112" y="55"/>
                </a:lnTo>
                <a:close/>
                <a:moveTo>
                  <a:pt x="151" y="41"/>
                </a:moveTo>
                <a:cubicBezTo>
                  <a:pt x="148" y="41"/>
                  <a:pt x="145" y="44"/>
                  <a:pt x="145" y="47"/>
                </a:cubicBezTo>
                <a:cubicBezTo>
                  <a:pt x="145" y="135"/>
                  <a:pt x="145" y="135"/>
                  <a:pt x="145" y="135"/>
                </a:cubicBezTo>
                <a:cubicBezTo>
                  <a:pt x="145" y="139"/>
                  <a:pt x="148" y="142"/>
                  <a:pt x="151" y="142"/>
                </a:cubicBezTo>
                <a:cubicBezTo>
                  <a:pt x="162" y="142"/>
                  <a:pt x="162" y="142"/>
                  <a:pt x="162" y="142"/>
                </a:cubicBezTo>
                <a:cubicBezTo>
                  <a:pt x="166" y="142"/>
                  <a:pt x="168" y="139"/>
                  <a:pt x="168" y="135"/>
                </a:cubicBezTo>
                <a:cubicBezTo>
                  <a:pt x="168" y="47"/>
                  <a:pt x="168" y="47"/>
                  <a:pt x="168" y="47"/>
                </a:cubicBezTo>
                <a:cubicBezTo>
                  <a:pt x="168" y="44"/>
                  <a:pt x="166" y="41"/>
                  <a:pt x="162" y="41"/>
                </a:cubicBezTo>
                <a:lnTo>
                  <a:pt x="151" y="41"/>
                </a:lnTo>
                <a:close/>
                <a:moveTo>
                  <a:pt x="29" y="67"/>
                </a:moveTo>
                <a:cubicBezTo>
                  <a:pt x="71" y="59"/>
                  <a:pt x="111" y="44"/>
                  <a:pt x="146" y="23"/>
                </a:cubicBezTo>
                <a:cubicBezTo>
                  <a:pt x="150" y="29"/>
                  <a:pt x="150" y="29"/>
                  <a:pt x="150" y="29"/>
                </a:cubicBezTo>
                <a:cubicBezTo>
                  <a:pt x="162" y="9"/>
                  <a:pt x="162" y="9"/>
                  <a:pt x="162" y="9"/>
                </a:cubicBezTo>
                <a:cubicBezTo>
                  <a:pt x="139" y="8"/>
                  <a:pt x="139" y="8"/>
                  <a:pt x="139" y="8"/>
                </a:cubicBezTo>
                <a:cubicBezTo>
                  <a:pt x="142" y="15"/>
                  <a:pt x="142" y="15"/>
                  <a:pt x="142" y="15"/>
                </a:cubicBezTo>
                <a:cubicBezTo>
                  <a:pt x="108" y="36"/>
                  <a:pt x="69" y="51"/>
                  <a:pt x="28" y="58"/>
                </a:cubicBezTo>
                <a:lnTo>
                  <a:pt x="29" y="67"/>
                </a:lnTo>
                <a:close/>
                <a:moveTo>
                  <a:pt x="197" y="154"/>
                </a:moveTo>
                <a:cubicBezTo>
                  <a:pt x="177" y="143"/>
                  <a:pt x="177" y="143"/>
                  <a:pt x="177" y="143"/>
                </a:cubicBezTo>
                <a:cubicBezTo>
                  <a:pt x="177" y="150"/>
                  <a:pt x="177" y="150"/>
                  <a:pt x="177" y="150"/>
                </a:cubicBezTo>
                <a:cubicBezTo>
                  <a:pt x="16" y="150"/>
                  <a:pt x="16" y="150"/>
                  <a:pt x="16" y="150"/>
                </a:cubicBezTo>
                <a:cubicBezTo>
                  <a:pt x="16" y="21"/>
                  <a:pt x="16" y="21"/>
                  <a:pt x="16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11" y="0"/>
                  <a:pt x="11" y="0"/>
                  <a:pt x="11" y="0"/>
                </a:cubicBezTo>
                <a:cubicBezTo>
                  <a:pt x="0" y="21"/>
                  <a:pt x="0" y="21"/>
                  <a:pt x="0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7" y="150"/>
                  <a:pt x="7" y="150"/>
                  <a:pt x="7" y="150"/>
                </a:cubicBezTo>
                <a:cubicBezTo>
                  <a:pt x="7" y="154"/>
                  <a:pt x="7" y="154"/>
                  <a:pt x="7" y="154"/>
                </a:cubicBezTo>
                <a:cubicBezTo>
                  <a:pt x="7" y="159"/>
                  <a:pt x="7" y="159"/>
                  <a:pt x="7" y="159"/>
                </a:cubicBezTo>
                <a:cubicBezTo>
                  <a:pt x="177" y="159"/>
                  <a:pt x="177" y="159"/>
                  <a:pt x="177" y="159"/>
                </a:cubicBezTo>
                <a:cubicBezTo>
                  <a:pt x="177" y="166"/>
                  <a:pt x="177" y="166"/>
                  <a:pt x="177" y="166"/>
                </a:cubicBezTo>
                <a:lnTo>
                  <a:pt x="197" y="1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02" name="Google Shape;9102;p153"/>
          <p:cNvSpPr/>
          <p:nvPr/>
        </p:nvSpPr>
        <p:spPr>
          <a:xfrm>
            <a:off x="5500687" y="1054100"/>
            <a:ext cx="1195387" cy="622300"/>
          </a:xfrm>
          <a:custGeom>
            <a:avLst/>
            <a:gdLst/>
            <a:ahLst/>
            <a:cxnLst/>
            <a:rect l="l" t="t" r="r" b="b"/>
            <a:pathLst>
              <a:path w="290" h="151" extrusionOk="0">
                <a:moveTo>
                  <a:pt x="209" y="142"/>
                </a:moveTo>
                <a:cubicBezTo>
                  <a:pt x="205" y="144"/>
                  <a:pt x="200" y="145"/>
                  <a:pt x="196" y="147"/>
                </a:cubicBezTo>
                <a:cubicBezTo>
                  <a:pt x="181" y="150"/>
                  <a:pt x="167" y="151"/>
                  <a:pt x="148" y="151"/>
                </a:cubicBezTo>
                <a:cubicBezTo>
                  <a:pt x="130" y="151"/>
                  <a:pt x="115" y="150"/>
                  <a:pt x="101" y="147"/>
                </a:cubicBezTo>
                <a:cubicBezTo>
                  <a:pt x="96" y="145"/>
                  <a:pt x="92" y="144"/>
                  <a:pt x="88" y="142"/>
                </a:cubicBezTo>
                <a:cubicBezTo>
                  <a:pt x="75" y="136"/>
                  <a:pt x="75" y="126"/>
                  <a:pt x="82" y="119"/>
                </a:cubicBezTo>
                <a:cubicBezTo>
                  <a:pt x="90" y="111"/>
                  <a:pt x="99" y="106"/>
                  <a:pt x="109" y="101"/>
                </a:cubicBezTo>
                <a:cubicBezTo>
                  <a:pt x="113" y="99"/>
                  <a:pt x="118" y="98"/>
                  <a:pt x="122" y="96"/>
                </a:cubicBezTo>
                <a:cubicBezTo>
                  <a:pt x="131" y="93"/>
                  <a:pt x="133" y="84"/>
                  <a:pt x="127" y="78"/>
                </a:cubicBezTo>
                <a:cubicBezTo>
                  <a:pt x="114" y="65"/>
                  <a:pt x="109" y="50"/>
                  <a:pt x="110" y="33"/>
                </a:cubicBezTo>
                <a:cubicBezTo>
                  <a:pt x="111" y="15"/>
                  <a:pt x="121" y="5"/>
                  <a:pt x="138" y="1"/>
                </a:cubicBezTo>
                <a:cubicBezTo>
                  <a:pt x="141" y="0"/>
                  <a:pt x="145" y="0"/>
                  <a:pt x="148" y="0"/>
                </a:cubicBezTo>
                <a:cubicBezTo>
                  <a:pt x="152" y="0"/>
                  <a:pt x="155" y="0"/>
                  <a:pt x="159" y="1"/>
                </a:cubicBezTo>
                <a:cubicBezTo>
                  <a:pt x="175" y="5"/>
                  <a:pt x="186" y="15"/>
                  <a:pt x="186" y="33"/>
                </a:cubicBezTo>
                <a:cubicBezTo>
                  <a:pt x="187" y="50"/>
                  <a:pt x="182" y="65"/>
                  <a:pt x="170" y="78"/>
                </a:cubicBezTo>
                <a:cubicBezTo>
                  <a:pt x="163" y="84"/>
                  <a:pt x="166" y="93"/>
                  <a:pt x="174" y="96"/>
                </a:cubicBezTo>
                <a:cubicBezTo>
                  <a:pt x="179" y="98"/>
                  <a:pt x="183" y="99"/>
                  <a:pt x="188" y="101"/>
                </a:cubicBezTo>
                <a:cubicBezTo>
                  <a:pt x="197" y="106"/>
                  <a:pt x="207" y="111"/>
                  <a:pt x="214" y="119"/>
                </a:cubicBezTo>
                <a:cubicBezTo>
                  <a:pt x="219" y="124"/>
                  <a:pt x="221" y="136"/>
                  <a:pt x="209" y="142"/>
                </a:cubicBezTo>
                <a:close/>
                <a:moveTo>
                  <a:pt x="285" y="129"/>
                </a:moveTo>
                <a:cubicBezTo>
                  <a:pt x="279" y="123"/>
                  <a:pt x="273" y="120"/>
                  <a:pt x="266" y="116"/>
                </a:cubicBezTo>
                <a:cubicBezTo>
                  <a:pt x="263" y="115"/>
                  <a:pt x="260" y="114"/>
                  <a:pt x="257" y="113"/>
                </a:cubicBezTo>
                <a:cubicBezTo>
                  <a:pt x="251" y="110"/>
                  <a:pt x="249" y="104"/>
                  <a:pt x="254" y="100"/>
                </a:cubicBezTo>
                <a:cubicBezTo>
                  <a:pt x="262" y="92"/>
                  <a:pt x="266" y="81"/>
                  <a:pt x="265" y="69"/>
                </a:cubicBezTo>
                <a:cubicBezTo>
                  <a:pt x="265" y="56"/>
                  <a:pt x="257" y="50"/>
                  <a:pt x="246" y="47"/>
                </a:cubicBezTo>
                <a:cubicBezTo>
                  <a:pt x="244" y="46"/>
                  <a:pt x="241" y="46"/>
                  <a:pt x="239" y="46"/>
                </a:cubicBezTo>
                <a:cubicBezTo>
                  <a:pt x="236" y="46"/>
                  <a:pt x="234" y="46"/>
                  <a:pt x="231" y="47"/>
                </a:cubicBezTo>
                <a:cubicBezTo>
                  <a:pt x="220" y="50"/>
                  <a:pt x="213" y="56"/>
                  <a:pt x="212" y="69"/>
                </a:cubicBezTo>
                <a:cubicBezTo>
                  <a:pt x="212" y="81"/>
                  <a:pt x="215" y="91"/>
                  <a:pt x="224" y="100"/>
                </a:cubicBezTo>
                <a:cubicBezTo>
                  <a:pt x="228" y="105"/>
                  <a:pt x="226" y="110"/>
                  <a:pt x="221" y="113"/>
                </a:cubicBezTo>
                <a:cubicBezTo>
                  <a:pt x="220" y="113"/>
                  <a:pt x="220" y="113"/>
                  <a:pt x="220" y="113"/>
                </a:cubicBezTo>
                <a:cubicBezTo>
                  <a:pt x="221" y="114"/>
                  <a:pt x="222" y="115"/>
                  <a:pt x="223" y="115"/>
                </a:cubicBezTo>
                <a:cubicBezTo>
                  <a:pt x="227" y="120"/>
                  <a:pt x="229" y="126"/>
                  <a:pt x="228" y="132"/>
                </a:cubicBezTo>
                <a:cubicBezTo>
                  <a:pt x="226" y="138"/>
                  <a:pt x="222" y="144"/>
                  <a:pt x="216" y="147"/>
                </a:cubicBezTo>
                <a:cubicBezTo>
                  <a:pt x="214" y="147"/>
                  <a:pt x="212" y="148"/>
                  <a:pt x="210" y="149"/>
                </a:cubicBezTo>
                <a:cubicBezTo>
                  <a:pt x="219" y="150"/>
                  <a:pt x="228" y="151"/>
                  <a:pt x="239" y="151"/>
                </a:cubicBezTo>
                <a:cubicBezTo>
                  <a:pt x="252" y="151"/>
                  <a:pt x="262" y="150"/>
                  <a:pt x="272" y="148"/>
                </a:cubicBezTo>
                <a:cubicBezTo>
                  <a:pt x="275" y="147"/>
                  <a:pt x="278" y="146"/>
                  <a:pt x="281" y="145"/>
                </a:cubicBezTo>
                <a:cubicBezTo>
                  <a:pt x="290" y="141"/>
                  <a:pt x="288" y="132"/>
                  <a:pt x="285" y="129"/>
                </a:cubicBezTo>
                <a:close/>
                <a:moveTo>
                  <a:pt x="68" y="132"/>
                </a:moveTo>
                <a:cubicBezTo>
                  <a:pt x="67" y="126"/>
                  <a:pt x="69" y="120"/>
                  <a:pt x="74" y="115"/>
                </a:cubicBezTo>
                <a:cubicBezTo>
                  <a:pt x="76" y="114"/>
                  <a:pt x="78" y="112"/>
                  <a:pt x="80" y="110"/>
                </a:cubicBezTo>
                <a:cubicBezTo>
                  <a:pt x="79" y="110"/>
                  <a:pt x="77" y="109"/>
                  <a:pt x="76" y="109"/>
                </a:cubicBezTo>
                <a:cubicBezTo>
                  <a:pt x="70" y="106"/>
                  <a:pt x="68" y="99"/>
                  <a:pt x="73" y="95"/>
                </a:cubicBezTo>
                <a:cubicBezTo>
                  <a:pt x="82" y="85"/>
                  <a:pt x="86" y="73"/>
                  <a:pt x="85" y="60"/>
                </a:cubicBezTo>
                <a:cubicBezTo>
                  <a:pt x="85" y="46"/>
                  <a:pt x="77" y="39"/>
                  <a:pt x="64" y="36"/>
                </a:cubicBezTo>
                <a:cubicBezTo>
                  <a:pt x="61" y="35"/>
                  <a:pt x="59" y="35"/>
                  <a:pt x="56" y="35"/>
                </a:cubicBezTo>
                <a:cubicBezTo>
                  <a:pt x="53" y="35"/>
                  <a:pt x="51" y="35"/>
                  <a:pt x="48" y="36"/>
                </a:cubicBezTo>
                <a:cubicBezTo>
                  <a:pt x="35" y="39"/>
                  <a:pt x="27" y="46"/>
                  <a:pt x="27" y="60"/>
                </a:cubicBezTo>
                <a:cubicBezTo>
                  <a:pt x="26" y="73"/>
                  <a:pt x="30" y="85"/>
                  <a:pt x="40" y="95"/>
                </a:cubicBezTo>
                <a:cubicBezTo>
                  <a:pt x="44" y="100"/>
                  <a:pt x="43" y="106"/>
                  <a:pt x="36" y="109"/>
                </a:cubicBezTo>
                <a:cubicBezTo>
                  <a:pt x="33" y="110"/>
                  <a:pt x="29" y="111"/>
                  <a:pt x="26" y="113"/>
                </a:cubicBezTo>
                <a:cubicBezTo>
                  <a:pt x="18" y="116"/>
                  <a:pt x="11" y="120"/>
                  <a:pt x="5" y="126"/>
                </a:cubicBezTo>
                <a:cubicBezTo>
                  <a:pt x="0" y="132"/>
                  <a:pt x="0" y="140"/>
                  <a:pt x="9" y="144"/>
                </a:cubicBezTo>
                <a:cubicBezTo>
                  <a:pt x="12" y="146"/>
                  <a:pt x="16" y="147"/>
                  <a:pt x="19" y="148"/>
                </a:cubicBezTo>
                <a:cubicBezTo>
                  <a:pt x="30" y="150"/>
                  <a:pt x="42" y="151"/>
                  <a:pt x="56" y="151"/>
                </a:cubicBezTo>
                <a:cubicBezTo>
                  <a:pt x="67" y="151"/>
                  <a:pt x="77" y="150"/>
                  <a:pt x="86" y="149"/>
                </a:cubicBezTo>
                <a:cubicBezTo>
                  <a:pt x="84" y="148"/>
                  <a:pt x="82" y="148"/>
                  <a:pt x="81" y="147"/>
                </a:cubicBezTo>
                <a:cubicBezTo>
                  <a:pt x="74" y="143"/>
                  <a:pt x="69" y="138"/>
                  <a:pt x="68" y="1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03" name="Google Shape;9103;p153"/>
          <p:cNvSpPr/>
          <p:nvPr/>
        </p:nvSpPr>
        <p:spPr>
          <a:xfrm>
            <a:off x="10258425" y="995362"/>
            <a:ext cx="503237" cy="739775"/>
          </a:xfrm>
          <a:custGeom>
            <a:avLst/>
            <a:gdLst/>
            <a:ahLst/>
            <a:cxnLst/>
            <a:rect l="l" t="t" r="r" b="b"/>
            <a:pathLst>
              <a:path w="122" h="179" extrusionOk="0">
                <a:moveTo>
                  <a:pt x="122" y="119"/>
                </a:moveTo>
                <a:cubicBezTo>
                  <a:pt x="122" y="101"/>
                  <a:pt x="108" y="86"/>
                  <a:pt x="79" y="79"/>
                </a:cubicBezTo>
                <a:cubicBezTo>
                  <a:pt x="76" y="78"/>
                  <a:pt x="60" y="74"/>
                  <a:pt x="57" y="73"/>
                </a:cubicBezTo>
                <a:cubicBezTo>
                  <a:pt x="35" y="68"/>
                  <a:pt x="29" y="64"/>
                  <a:pt x="29" y="58"/>
                </a:cubicBezTo>
                <a:cubicBezTo>
                  <a:pt x="29" y="52"/>
                  <a:pt x="37" y="45"/>
                  <a:pt x="59" y="45"/>
                </a:cubicBezTo>
                <a:cubicBezTo>
                  <a:pt x="75" y="45"/>
                  <a:pt x="91" y="57"/>
                  <a:pt x="91" y="57"/>
                </a:cubicBezTo>
                <a:cubicBezTo>
                  <a:pt x="97" y="61"/>
                  <a:pt x="101" y="61"/>
                  <a:pt x="106" y="56"/>
                </a:cubicBezTo>
                <a:cubicBezTo>
                  <a:pt x="106" y="56"/>
                  <a:pt x="113" y="50"/>
                  <a:pt x="113" y="45"/>
                </a:cubicBezTo>
                <a:cubicBezTo>
                  <a:pt x="113" y="37"/>
                  <a:pt x="94" y="25"/>
                  <a:pt x="74" y="21"/>
                </a:cubicBezTo>
                <a:cubicBezTo>
                  <a:pt x="74" y="7"/>
                  <a:pt x="74" y="7"/>
                  <a:pt x="74" y="7"/>
                </a:cubicBezTo>
                <a:cubicBezTo>
                  <a:pt x="74" y="3"/>
                  <a:pt x="70" y="0"/>
                  <a:pt x="66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2" y="0"/>
                  <a:pt x="48" y="3"/>
                  <a:pt x="48" y="7"/>
                </a:cubicBezTo>
                <a:cubicBezTo>
                  <a:pt x="48" y="20"/>
                  <a:pt x="48" y="20"/>
                  <a:pt x="48" y="20"/>
                </a:cubicBezTo>
                <a:cubicBezTo>
                  <a:pt x="17" y="23"/>
                  <a:pt x="0" y="40"/>
                  <a:pt x="0" y="59"/>
                </a:cubicBezTo>
                <a:cubicBezTo>
                  <a:pt x="0" y="82"/>
                  <a:pt x="22" y="91"/>
                  <a:pt x="46" y="98"/>
                </a:cubicBezTo>
                <a:cubicBezTo>
                  <a:pt x="49" y="98"/>
                  <a:pt x="68" y="103"/>
                  <a:pt x="71" y="104"/>
                </a:cubicBezTo>
                <a:cubicBezTo>
                  <a:pt x="89" y="108"/>
                  <a:pt x="93" y="115"/>
                  <a:pt x="93" y="119"/>
                </a:cubicBezTo>
                <a:cubicBezTo>
                  <a:pt x="93" y="127"/>
                  <a:pt x="85" y="134"/>
                  <a:pt x="62" y="134"/>
                </a:cubicBezTo>
                <a:cubicBezTo>
                  <a:pt x="47" y="134"/>
                  <a:pt x="25" y="121"/>
                  <a:pt x="25" y="121"/>
                </a:cubicBezTo>
                <a:cubicBezTo>
                  <a:pt x="19" y="117"/>
                  <a:pt x="13" y="118"/>
                  <a:pt x="8" y="124"/>
                </a:cubicBezTo>
                <a:cubicBezTo>
                  <a:pt x="8" y="124"/>
                  <a:pt x="4" y="128"/>
                  <a:pt x="4" y="134"/>
                </a:cubicBezTo>
                <a:cubicBezTo>
                  <a:pt x="4" y="142"/>
                  <a:pt x="27" y="154"/>
                  <a:pt x="48" y="158"/>
                </a:cubicBezTo>
                <a:cubicBezTo>
                  <a:pt x="48" y="172"/>
                  <a:pt x="48" y="172"/>
                  <a:pt x="48" y="172"/>
                </a:cubicBezTo>
                <a:cubicBezTo>
                  <a:pt x="48" y="176"/>
                  <a:pt x="52" y="179"/>
                  <a:pt x="56" y="179"/>
                </a:cubicBezTo>
                <a:cubicBezTo>
                  <a:pt x="66" y="179"/>
                  <a:pt x="66" y="179"/>
                  <a:pt x="66" y="179"/>
                </a:cubicBezTo>
                <a:cubicBezTo>
                  <a:pt x="70" y="179"/>
                  <a:pt x="74" y="176"/>
                  <a:pt x="74" y="172"/>
                </a:cubicBezTo>
                <a:cubicBezTo>
                  <a:pt x="74" y="159"/>
                  <a:pt x="74" y="159"/>
                  <a:pt x="74" y="159"/>
                </a:cubicBezTo>
                <a:cubicBezTo>
                  <a:pt x="107" y="155"/>
                  <a:pt x="122" y="138"/>
                  <a:pt x="122" y="1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04" name="Google Shape;9104;p153"/>
          <p:cNvSpPr/>
          <p:nvPr/>
        </p:nvSpPr>
        <p:spPr>
          <a:xfrm>
            <a:off x="1441450" y="3606800"/>
            <a:ext cx="942975" cy="590550"/>
          </a:xfrm>
          <a:custGeom>
            <a:avLst/>
            <a:gdLst/>
            <a:ahLst/>
            <a:cxnLst/>
            <a:rect l="l" t="t" r="r" b="b"/>
            <a:pathLst>
              <a:path w="229" h="143" extrusionOk="0">
                <a:moveTo>
                  <a:pt x="229" y="0"/>
                </a:moveTo>
                <a:cubicBezTo>
                  <a:pt x="219" y="9"/>
                  <a:pt x="206" y="14"/>
                  <a:pt x="192" y="14"/>
                </a:cubicBezTo>
                <a:cubicBezTo>
                  <a:pt x="54" y="14"/>
                  <a:pt x="54" y="14"/>
                  <a:pt x="54" y="14"/>
                </a:cubicBezTo>
                <a:cubicBezTo>
                  <a:pt x="22" y="46"/>
                  <a:pt x="22" y="46"/>
                  <a:pt x="22" y="46"/>
                </a:cubicBezTo>
                <a:cubicBezTo>
                  <a:pt x="0" y="68"/>
                  <a:pt x="0" y="104"/>
                  <a:pt x="22" y="126"/>
                </a:cubicBezTo>
                <a:cubicBezTo>
                  <a:pt x="33" y="137"/>
                  <a:pt x="48" y="143"/>
                  <a:pt x="62" y="143"/>
                </a:cubicBezTo>
                <a:cubicBezTo>
                  <a:pt x="77" y="143"/>
                  <a:pt x="91" y="137"/>
                  <a:pt x="103" y="126"/>
                </a:cubicBezTo>
                <a:cubicBezTo>
                  <a:pt x="229" y="0"/>
                  <a:pt x="229" y="0"/>
                  <a:pt x="229" y="0"/>
                </a:cubicBezTo>
              </a:path>
            </a:pathLst>
          </a:custGeom>
          <a:solidFill>
            <a:srgbClr val="6283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05" name="Google Shape;9105;p153"/>
          <p:cNvSpPr/>
          <p:nvPr/>
        </p:nvSpPr>
        <p:spPr>
          <a:xfrm>
            <a:off x="925512" y="3194050"/>
            <a:ext cx="1541462" cy="471487"/>
          </a:xfrm>
          <a:custGeom>
            <a:avLst/>
            <a:gdLst/>
            <a:ahLst/>
            <a:cxnLst/>
            <a:rect l="l" t="t" r="r" b="b"/>
            <a:pathLst>
              <a:path w="374" h="114" extrusionOk="0">
                <a:moveTo>
                  <a:pt x="357" y="16"/>
                </a:moveTo>
                <a:cubicBezTo>
                  <a:pt x="368" y="27"/>
                  <a:pt x="374" y="42"/>
                  <a:pt x="374" y="57"/>
                </a:cubicBezTo>
                <a:cubicBezTo>
                  <a:pt x="374" y="71"/>
                  <a:pt x="368" y="86"/>
                  <a:pt x="357" y="97"/>
                </a:cubicBezTo>
                <a:cubicBezTo>
                  <a:pt x="357" y="97"/>
                  <a:pt x="357" y="97"/>
                  <a:pt x="357" y="97"/>
                </a:cubicBezTo>
                <a:cubicBezTo>
                  <a:pt x="357" y="97"/>
                  <a:pt x="357" y="97"/>
                  <a:pt x="357" y="97"/>
                </a:cubicBezTo>
                <a:cubicBezTo>
                  <a:pt x="354" y="100"/>
                  <a:pt x="354" y="100"/>
                  <a:pt x="354" y="100"/>
                </a:cubicBezTo>
                <a:cubicBezTo>
                  <a:pt x="366" y="89"/>
                  <a:pt x="374" y="74"/>
                  <a:pt x="374" y="57"/>
                </a:cubicBezTo>
                <a:cubicBezTo>
                  <a:pt x="374" y="41"/>
                  <a:pt x="367" y="27"/>
                  <a:pt x="357" y="16"/>
                </a:cubicBezTo>
                <a:moveTo>
                  <a:pt x="179" y="0"/>
                </a:moveTo>
                <a:cubicBezTo>
                  <a:pt x="58" y="0"/>
                  <a:pt x="58" y="0"/>
                  <a:pt x="58" y="0"/>
                </a:cubicBezTo>
                <a:cubicBezTo>
                  <a:pt x="26" y="0"/>
                  <a:pt x="0" y="25"/>
                  <a:pt x="0" y="57"/>
                </a:cubicBezTo>
                <a:cubicBezTo>
                  <a:pt x="0" y="88"/>
                  <a:pt x="26" y="114"/>
                  <a:pt x="58" y="114"/>
                </a:cubicBezTo>
                <a:cubicBezTo>
                  <a:pt x="179" y="114"/>
                  <a:pt x="179" y="114"/>
                  <a:pt x="179" y="114"/>
                </a:cubicBezTo>
                <a:cubicBezTo>
                  <a:pt x="236" y="57"/>
                  <a:pt x="236" y="57"/>
                  <a:pt x="236" y="57"/>
                </a:cubicBezTo>
                <a:cubicBezTo>
                  <a:pt x="179" y="0"/>
                  <a:pt x="179" y="0"/>
                  <a:pt x="179" y="0"/>
                </a:cubicBezTo>
              </a:path>
            </a:pathLst>
          </a:custGeom>
          <a:solidFill>
            <a:srgbClr val="6283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06" name="Google Shape;9106;p153"/>
          <p:cNvSpPr/>
          <p:nvPr/>
        </p:nvSpPr>
        <p:spPr>
          <a:xfrm>
            <a:off x="1663700" y="3430587"/>
            <a:ext cx="733425" cy="234950"/>
          </a:xfrm>
          <a:custGeom>
            <a:avLst/>
            <a:gdLst/>
            <a:ahLst/>
            <a:cxnLst/>
            <a:rect l="l" t="t" r="r" b="b"/>
            <a:pathLst>
              <a:path w="178" h="57" extrusionOk="0">
                <a:moveTo>
                  <a:pt x="57" y="0"/>
                </a:moveTo>
                <a:cubicBezTo>
                  <a:pt x="0" y="57"/>
                  <a:pt x="0" y="57"/>
                  <a:pt x="0" y="57"/>
                </a:cubicBezTo>
                <a:cubicBezTo>
                  <a:pt x="138" y="57"/>
                  <a:pt x="138" y="57"/>
                  <a:pt x="138" y="57"/>
                </a:cubicBezTo>
                <a:cubicBezTo>
                  <a:pt x="152" y="57"/>
                  <a:pt x="165" y="52"/>
                  <a:pt x="175" y="43"/>
                </a:cubicBezTo>
                <a:cubicBezTo>
                  <a:pt x="178" y="40"/>
                  <a:pt x="178" y="40"/>
                  <a:pt x="178" y="40"/>
                </a:cubicBezTo>
                <a:cubicBezTo>
                  <a:pt x="167" y="51"/>
                  <a:pt x="152" y="57"/>
                  <a:pt x="138" y="57"/>
                </a:cubicBezTo>
                <a:cubicBezTo>
                  <a:pt x="123" y="57"/>
                  <a:pt x="108" y="51"/>
                  <a:pt x="97" y="40"/>
                </a:cubicBezTo>
                <a:cubicBezTo>
                  <a:pt x="57" y="0"/>
                  <a:pt x="57" y="0"/>
                  <a:pt x="57" y="0"/>
                </a:cubicBezTo>
              </a:path>
            </a:pathLst>
          </a:custGeom>
          <a:solidFill>
            <a:srgbClr val="6A9CB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07" name="Google Shape;9107;p153"/>
          <p:cNvSpPr/>
          <p:nvPr/>
        </p:nvSpPr>
        <p:spPr>
          <a:xfrm>
            <a:off x="1441450" y="2659062"/>
            <a:ext cx="955675" cy="601662"/>
          </a:xfrm>
          <a:custGeom>
            <a:avLst/>
            <a:gdLst/>
            <a:ahLst/>
            <a:cxnLst/>
            <a:rect l="l" t="t" r="r" b="b"/>
            <a:pathLst>
              <a:path w="232" h="146" extrusionOk="0">
                <a:moveTo>
                  <a:pt x="62" y="0"/>
                </a:moveTo>
                <a:cubicBezTo>
                  <a:pt x="48" y="0"/>
                  <a:pt x="33" y="6"/>
                  <a:pt x="22" y="17"/>
                </a:cubicBezTo>
                <a:cubicBezTo>
                  <a:pt x="0" y="39"/>
                  <a:pt x="0" y="75"/>
                  <a:pt x="22" y="98"/>
                </a:cubicBezTo>
                <a:cubicBezTo>
                  <a:pt x="54" y="130"/>
                  <a:pt x="54" y="130"/>
                  <a:pt x="54" y="130"/>
                </a:cubicBezTo>
                <a:cubicBezTo>
                  <a:pt x="188" y="130"/>
                  <a:pt x="188" y="130"/>
                  <a:pt x="188" y="130"/>
                </a:cubicBezTo>
                <a:cubicBezTo>
                  <a:pt x="189" y="130"/>
                  <a:pt x="190" y="130"/>
                  <a:pt x="192" y="130"/>
                </a:cubicBezTo>
                <a:cubicBezTo>
                  <a:pt x="206" y="130"/>
                  <a:pt x="221" y="135"/>
                  <a:pt x="232" y="146"/>
                </a:cubicBezTo>
                <a:cubicBezTo>
                  <a:pt x="232" y="146"/>
                  <a:pt x="232" y="146"/>
                  <a:pt x="232" y="146"/>
                </a:cubicBezTo>
                <a:cubicBezTo>
                  <a:pt x="232" y="146"/>
                  <a:pt x="232" y="146"/>
                  <a:pt x="232" y="146"/>
                </a:cubicBezTo>
                <a:cubicBezTo>
                  <a:pt x="232" y="146"/>
                  <a:pt x="232" y="146"/>
                  <a:pt x="232" y="146"/>
                </a:cubicBezTo>
                <a:cubicBezTo>
                  <a:pt x="103" y="17"/>
                  <a:pt x="103" y="17"/>
                  <a:pt x="103" y="17"/>
                </a:cubicBezTo>
                <a:cubicBezTo>
                  <a:pt x="91" y="6"/>
                  <a:pt x="77" y="0"/>
                  <a:pt x="62" y="0"/>
                </a:cubicBezTo>
              </a:path>
            </a:pathLst>
          </a:custGeom>
          <a:solidFill>
            <a:srgbClr val="6283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08" name="Google Shape;9108;p153"/>
          <p:cNvSpPr/>
          <p:nvPr/>
        </p:nvSpPr>
        <p:spPr>
          <a:xfrm>
            <a:off x="2216150" y="3194050"/>
            <a:ext cx="180975" cy="66675"/>
          </a:xfrm>
          <a:custGeom>
            <a:avLst/>
            <a:gdLst/>
            <a:ahLst/>
            <a:cxnLst/>
            <a:rect l="l" t="t" r="r" b="b"/>
            <a:pathLst>
              <a:path w="44" h="16" extrusionOk="0">
                <a:moveTo>
                  <a:pt x="4" y="0"/>
                </a:moveTo>
                <a:cubicBezTo>
                  <a:pt x="2" y="0"/>
                  <a:pt x="1" y="0"/>
                  <a:pt x="0" y="0"/>
                </a:cubicBezTo>
                <a:cubicBezTo>
                  <a:pt x="4" y="0"/>
                  <a:pt x="4" y="0"/>
                  <a:pt x="4" y="0"/>
                </a:cubicBezTo>
                <a:cubicBezTo>
                  <a:pt x="19" y="0"/>
                  <a:pt x="34" y="6"/>
                  <a:pt x="44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33" y="5"/>
                  <a:pt x="18" y="0"/>
                  <a:pt x="4" y="0"/>
                </a:cubicBezTo>
              </a:path>
            </a:pathLst>
          </a:custGeom>
          <a:solidFill>
            <a:srgbClr val="6A9CB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09" name="Google Shape;9109;p153"/>
          <p:cNvSpPr/>
          <p:nvPr/>
        </p:nvSpPr>
        <p:spPr>
          <a:xfrm>
            <a:off x="1663700" y="3194050"/>
            <a:ext cx="733425" cy="401637"/>
          </a:xfrm>
          <a:custGeom>
            <a:avLst/>
            <a:gdLst/>
            <a:ahLst/>
            <a:cxnLst/>
            <a:rect l="l" t="t" r="r" b="b"/>
            <a:pathLst>
              <a:path w="178" h="97" extrusionOk="0">
                <a:moveTo>
                  <a:pt x="178" y="97"/>
                </a:moveTo>
                <a:cubicBezTo>
                  <a:pt x="178" y="97"/>
                  <a:pt x="178" y="97"/>
                  <a:pt x="178" y="97"/>
                </a:cubicBezTo>
                <a:cubicBezTo>
                  <a:pt x="178" y="97"/>
                  <a:pt x="178" y="97"/>
                  <a:pt x="178" y="97"/>
                </a:cubicBezTo>
                <a:cubicBezTo>
                  <a:pt x="178" y="97"/>
                  <a:pt x="178" y="97"/>
                  <a:pt x="178" y="97"/>
                </a:cubicBezTo>
                <a:cubicBezTo>
                  <a:pt x="178" y="97"/>
                  <a:pt x="178" y="97"/>
                  <a:pt x="178" y="97"/>
                </a:cubicBezTo>
                <a:moveTo>
                  <a:pt x="134" y="0"/>
                </a:moveTo>
                <a:cubicBezTo>
                  <a:pt x="0" y="0"/>
                  <a:pt x="0" y="0"/>
                  <a:pt x="0" y="0"/>
                </a:cubicBezTo>
                <a:cubicBezTo>
                  <a:pt x="57" y="57"/>
                  <a:pt x="57" y="57"/>
                  <a:pt x="57" y="57"/>
                </a:cubicBezTo>
                <a:cubicBezTo>
                  <a:pt x="97" y="16"/>
                  <a:pt x="97" y="16"/>
                  <a:pt x="97" y="16"/>
                </a:cubicBezTo>
                <a:cubicBezTo>
                  <a:pt x="107" y="6"/>
                  <a:pt x="121" y="0"/>
                  <a:pt x="134" y="0"/>
                </a:cubicBezTo>
              </a:path>
            </a:pathLst>
          </a:custGeom>
          <a:solidFill>
            <a:srgbClr val="6A9CB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10" name="Google Shape;9110;p153"/>
          <p:cNvSpPr/>
          <p:nvPr/>
        </p:nvSpPr>
        <p:spPr>
          <a:xfrm>
            <a:off x="1898650" y="3194050"/>
            <a:ext cx="568325" cy="471487"/>
          </a:xfrm>
          <a:custGeom>
            <a:avLst/>
            <a:gdLst/>
            <a:ahLst/>
            <a:cxnLst/>
            <a:rect l="l" t="t" r="r" b="b"/>
            <a:pathLst>
              <a:path w="138" h="114" extrusionOk="0">
                <a:moveTo>
                  <a:pt x="81" y="0"/>
                </a:moveTo>
                <a:cubicBezTo>
                  <a:pt x="77" y="0"/>
                  <a:pt x="77" y="0"/>
                  <a:pt x="77" y="0"/>
                </a:cubicBezTo>
                <a:cubicBezTo>
                  <a:pt x="64" y="0"/>
                  <a:pt x="50" y="6"/>
                  <a:pt x="40" y="16"/>
                </a:cubicBezTo>
                <a:cubicBezTo>
                  <a:pt x="0" y="57"/>
                  <a:pt x="0" y="57"/>
                  <a:pt x="0" y="57"/>
                </a:cubicBezTo>
                <a:cubicBezTo>
                  <a:pt x="40" y="97"/>
                  <a:pt x="40" y="97"/>
                  <a:pt x="40" y="97"/>
                </a:cubicBezTo>
                <a:cubicBezTo>
                  <a:pt x="51" y="108"/>
                  <a:pt x="66" y="114"/>
                  <a:pt x="81" y="114"/>
                </a:cubicBezTo>
                <a:cubicBezTo>
                  <a:pt x="95" y="114"/>
                  <a:pt x="110" y="108"/>
                  <a:pt x="121" y="97"/>
                </a:cubicBezTo>
                <a:cubicBezTo>
                  <a:pt x="121" y="97"/>
                  <a:pt x="121" y="97"/>
                  <a:pt x="121" y="97"/>
                </a:cubicBezTo>
                <a:cubicBezTo>
                  <a:pt x="121" y="97"/>
                  <a:pt x="121" y="97"/>
                  <a:pt x="121" y="97"/>
                </a:cubicBezTo>
                <a:cubicBezTo>
                  <a:pt x="132" y="86"/>
                  <a:pt x="138" y="71"/>
                  <a:pt x="138" y="57"/>
                </a:cubicBezTo>
                <a:cubicBezTo>
                  <a:pt x="138" y="42"/>
                  <a:pt x="132" y="27"/>
                  <a:pt x="121" y="16"/>
                </a:cubicBezTo>
                <a:cubicBezTo>
                  <a:pt x="111" y="6"/>
                  <a:pt x="96" y="0"/>
                  <a:pt x="81" y="0"/>
                </a:cubicBezTo>
              </a:path>
            </a:pathLst>
          </a:custGeom>
          <a:solidFill>
            <a:srgbClr val="6EA9B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11" name="Google Shape;9111;p153"/>
          <p:cNvSpPr/>
          <p:nvPr/>
        </p:nvSpPr>
        <p:spPr>
          <a:xfrm>
            <a:off x="3641725" y="3606800"/>
            <a:ext cx="944562" cy="590550"/>
          </a:xfrm>
          <a:custGeom>
            <a:avLst/>
            <a:gdLst/>
            <a:ahLst/>
            <a:cxnLst/>
            <a:rect l="l" t="t" r="r" b="b"/>
            <a:pathLst>
              <a:path w="229" h="143" extrusionOk="0">
                <a:moveTo>
                  <a:pt x="229" y="0"/>
                </a:moveTo>
                <a:cubicBezTo>
                  <a:pt x="219" y="9"/>
                  <a:pt x="206" y="14"/>
                  <a:pt x="192" y="14"/>
                </a:cubicBezTo>
                <a:cubicBezTo>
                  <a:pt x="54" y="14"/>
                  <a:pt x="54" y="14"/>
                  <a:pt x="54" y="14"/>
                </a:cubicBezTo>
                <a:cubicBezTo>
                  <a:pt x="22" y="46"/>
                  <a:pt x="22" y="46"/>
                  <a:pt x="22" y="46"/>
                </a:cubicBezTo>
                <a:cubicBezTo>
                  <a:pt x="0" y="68"/>
                  <a:pt x="0" y="104"/>
                  <a:pt x="22" y="126"/>
                </a:cubicBezTo>
                <a:cubicBezTo>
                  <a:pt x="33" y="137"/>
                  <a:pt x="48" y="143"/>
                  <a:pt x="63" y="143"/>
                </a:cubicBezTo>
                <a:cubicBezTo>
                  <a:pt x="77" y="143"/>
                  <a:pt x="92" y="137"/>
                  <a:pt x="103" y="126"/>
                </a:cubicBezTo>
                <a:cubicBezTo>
                  <a:pt x="229" y="0"/>
                  <a:pt x="229" y="0"/>
                  <a:pt x="229" y="0"/>
                </a:cubicBezTo>
              </a:path>
            </a:pathLst>
          </a:custGeom>
          <a:solidFill>
            <a:srgbClr val="9EA0A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12" name="Google Shape;9112;p153"/>
          <p:cNvSpPr/>
          <p:nvPr/>
        </p:nvSpPr>
        <p:spPr>
          <a:xfrm>
            <a:off x="3130550" y="3194050"/>
            <a:ext cx="1538287" cy="471487"/>
          </a:xfrm>
          <a:custGeom>
            <a:avLst/>
            <a:gdLst/>
            <a:ahLst/>
            <a:cxnLst/>
            <a:rect l="l" t="t" r="r" b="b"/>
            <a:pathLst>
              <a:path w="373" h="114" extrusionOk="0">
                <a:moveTo>
                  <a:pt x="356" y="16"/>
                </a:moveTo>
                <a:cubicBezTo>
                  <a:pt x="368" y="27"/>
                  <a:pt x="373" y="42"/>
                  <a:pt x="373" y="57"/>
                </a:cubicBezTo>
                <a:cubicBezTo>
                  <a:pt x="373" y="71"/>
                  <a:pt x="367" y="86"/>
                  <a:pt x="356" y="97"/>
                </a:cubicBezTo>
                <a:cubicBezTo>
                  <a:pt x="356" y="97"/>
                  <a:pt x="356" y="97"/>
                  <a:pt x="356" y="97"/>
                </a:cubicBezTo>
                <a:cubicBezTo>
                  <a:pt x="356" y="97"/>
                  <a:pt x="356" y="97"/>
                  <a:pt x="356" y="97"/>
                </a:cubicBezTo>
                <a:cubicBezTo>
                  <a:pt x="353" y="100"/>
                  <a:pt x="353" y="100"/>
                  <a:pt x="353" y="100"/>
                </a:cubicBezTo>
                <a:cubicBezTo>
                  <a:pt x="365" y="89"/>
                  <a:pt x="373" y="74"/>
                  <a:pt x="373" y="57"/>
                </a:cubicBezTo>
                <a:cubicBezTo>
                  <a:pt x="373" y="41"/>
                  <a:pt x="367" y="27"/>
                  <a:pt x="356" y="16"/>
                </a:cubicBezTo>
                <a:moveTo>
                  <a:pt x="178" y="0"/>
                </a:moveTo>
                <a:cubicBezTo>
                  <a:pt x="57" y="0"/>
                  <a:pt x="57" y="0"/>
                  <a:pt x="57" y="0"/>
                </a:cubicBezTo>
                <a:cubicBezTo>
                  <a:pt x="25" y="0"/>
                  <a:pt x="0" y="25"/>
                  <a:pt x="0" y="57"/>
                </a:cubicBezTo>
                <a:cubicBezTo>
                  <a:pt x="0" y="88"/>
                  <a:pt x="25" y="114"/>
                  <a:pt x="57" y="114"/>
                </a:cubicBezTo>
                <a:cubicBezTo>
                  <a:pt x="178" y="114"/>
                  <a:pt x="178" y="114"/>
                  <a:pt x="178" y="114"/>
                </a:cubicBezTo>
                <a:cubicBezTo>
                  <a:pt x="235" y="57"/>
                  <a:pt x="235" y="57"/>
                  <a:pt x="235" y="57"/>
                </a:cubicBezTo>
                <a:cubicBezTo>
                  <a:pt x="178" y="0"/>
                  <a:pt x="178" y="0"/>
                  <a:pt x="178" y="0"/>
                </a:cubicBezTo>
              </a:path>
            </a:pathLst>
          </a:custGeom>
          <a:solidFill>
            <a:srgbClr val="9EA0A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13" name="Google Shape;9113;p153"/>
          <p:cNvSpPr/>
          <p:nvPr/>
        </p:nvSpPr>
        <p:spPr>
          <a:xfrm>
            <a:off x="3865562" y="3430587"/>
            <a:ext cx="733425" cy="234950"/>
          </a:xfrm>
          <a:custGeom>
            <a:avLst/>
            <a:gdLst/>
            <a:ahLst/>
            <a:cxnLst/>
            <a:rect l="l" t="t" r="r" b="b"/>
            <a:pathLst>
              <a:path w="178" h="57" extrusionOk="0">
                <a:moveTo>
                  <a:pt x="57" y="0"/>
                </a:moveTo>
                <a:cubicBezTo>
                  <a:pt x="0" y="57"/>
                  <a:pt x="0" y="57"/>
                  <a:pt x="0" y="57"/>
                </a:cubicBezTo>
                <a:cubicBezTo>
                  <a:pt x="138" y="57"/>
                  <a:pt x="138" y="57"/>
                  <a:pt x="138" y="57"/>
                </a:cubicBezTo>
                <a:cubicBezTo>
                  <a:pt x="152" y="57"/>
                  <a:pt x="165" y="52"/>
                  <a:pt x="175" y="43"/>
                </a:cubicBezTo>
                <a:cubicBezTo>
                  <a:pt x="178" y="40"/>
                  <a:pt x="178" y="40"/>
                  <a:pt x="178" y="40"/>
                </a:cubicBezTo>
                <a:cubicBezTo>
                  <a:pt x="167" y="51"/>
                  <a:pt x="153" y="57"/>
                  <a:pt x="138" y="57"/>
                </a:cubicBezTo>
                <a:cubicBezTo>
                  <a:pt x="123" y="57"/>
                  <a:pt x="109" y="51"/>
                  <a:pt x="98" y="40"/>
                </a:cubicBezTo>
                <a:cubicBezTo>
                  <a:pt x="57" y="0"/>
                  <a:pt x="57" y="0"/>
                  <a:pt x="57" y="0"/>
                </a:cubicBezTo>
              </a:path>
            </a:pathLst>
          </a:custGeom>
          <a:solidFill>
            <a:srgbClr val="C4C8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14" name="Google Shape;9114;p153"/>
          <p:cNvSpPr/>
          <p:nvPr/>
        </p:nvSpPr>
        <p:spPr>
          <a:xfrm>
            <a:off x="3641725" y="2659062"/>
            <a:ext cx="957262" cy="601662"/>
          </a:xfrm>
          <a:custGeom>
            <a:avLst/>
            <a:gdLst/>
            <a:ahLst/>
            <a:cxnLst/>
            <a:rect l="l" t="t" r="r" b="b"/>
            <a:pathLst>
              <a:path w="232" h="146" extrusionOk="0">
                <a:moveTo>
                  <a:pt x="63" y="0"/>
                </a:moveTo>
                <a:cubicBezTo>
                  <a:pt x="48" y="0"/>
                  <a:pt x="33" y="6"/>
                  <a:pt x="22" y="17"/>
                </a:cubicBezTo>
                <a:cubicBezTo>
                  <a:pt x="0" y="39"/>
                  <a:pt x="0" y="75"/>
                  <a:pt x="22" y="98"/>
                </a:cubicBezTo>
                <a:cubicBezTo>
                  <a:pt x="54" y="130"/>
                  <a:pt x="54" y="130"/>
                  <a:pt x="54" y="130"/>
                </a:cubicBezTo>
                <a:cubicBezTo>
                  <a:pt x="188" y="130"/>
                  <a:pt x="188" y="130"/>
                  <a:pt x="188" y="130"/>
                </a:cubicBezTo>
                <a:cubicBezTo>
                  <a:pt x="190" y="130"/>
                  <a:pt x="191" y="130"/>
                  <a:pt x="192" y="130"/>
                </a:cubicBezTo>
                <a:cubicBezTo>
                  <a:pt x="207" y="130"/>
                  <a:pt x="221" y="135"/>
                  <a:pt x="232" y="146"/>
                </a:cubicBezTo>
                <a:cubicBezTo>
                  <a:pt x="232" y="146"/>
                  <a:pt x="232" y="146"/>
                  <a:pt x="232" y="146"/>
                </a:cubicBezTo>
                <a:cubicBezTo>
                  <a:pt x="232" y="146"/>
                  <a:pt x="232" y="146"/>
                  <a:pt x="232" y="146"/>
                </a:cubicBezTo>
                <a:cubicBezTo>
                  <a:pt x="232" y="146"/>
                  <a:pt x="232" y="146"/>
                  <a:pt x="232" y="146"/>
                </a:cubicBezTo>
                <a:cubicBezTo>
                  <a:pt x="103" y="17"/>
                  <a:pt x="103" y="17"/>
                  <a:pt x="103" y="17"/>
                </a:cubicBezTo>
                <a:cubicBezTo>
                  <a:pt x="92" y="6"/>
                  <a:pt x="77" y="0"/>
                  <a:pt x="63" y="0"/>
                </a:cubicBezTo>
              </a:path>
            </a:pathLst>
          </a:custGeom>
          <a:solidFill>
            <a:srgbClr val="9EA0A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15" name="Google Shape;9115;p153"/>
          <p:cNvSpPr/>
          <p:nvPr/>
        </p:nvSpPr>
        <p:spPr>
          <a:xfrm>
            <a:off x="4416425" y="3194050"/>
            <a:ext cx="182562" cy="66675"/>
          </a:xfrm>
          <a:custGeom>
            <a:avLst/>
            <a:gdLst/>
            <a:ahLst/>
            <a:cxnLst/>
            <a:rect l="l" t="t" r="r" b="b"/>
            <a:pathLst>
              <a:path w="44" h="16" extrusionOk="0">
                <a:moveTo>
                  <a:pt x="4" y="0"/>
                </a:moveTo>
                <a:cubicBezTo>
                  <a:pt x="3" y="0"/>
                  <a:pt x="2" y="0"/>
                  <a:pt x="0" y="0"/>
                </a:cubicBezTo>
                <a:cubicBezTo>
                  <a:pt x="4" y="0"/>
                  <a:pt x="4" y="0"/>
                  <a:pt x="4" y="0"/>
                </a:cubicBezTo>
                <a:cubicBezTo>
                  <a:pt x="20" y="0"/>
                  <a:pt x="34" y="6"/>
                  <a:pt x="44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33" y="5"/>
                  <a:pt x="19" y="0"/>
                  <a:pt x="4" y="0"/>
                </a:cubicBezTo>
              </a:path>
            </a:pathLst>
          </a:custGeom>
          <a:solidFill>
            <a:srgbClr val="C4C8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16" name="Google Shape;9116;p153"/>
          <p:cNvSpPr/>
          <p:nvPr/>
        </p:nvSpPr>
        <p:spPr>
          <a:xfrm>
            <a:off x="3865562" y="3194050"/>
            <a:ext cx="733425" cy="401637"/>
          </a:xfrm>
          <a:custGeom>
            <a:avLst/>
            <a:gdLst/>
            <a:ahLst/>
            <a:cxnLst/>
            <a:rect l="l" t="t" r="r" b="b"/>
            <a:pathLst>
              <a:path w="178" h="97" extrusionOk="0">
                <a:moveTo>
                  <a:pt x="178" y="97"/>
                </a:moveTo>
                <a:cubicBezTo>
                  <a:pt x="178" y="97"/>
                  <a:pt x="178" y="97"/>
                  <a:pt x="178" y="97"/>
                </a:cubicBezTo>
                <a:cubicBezTo>
                  <a:pt x="178" y="97"/>
                  <a:pt x="178" y="97"/>
                  <a:pt x="178" y="97"/>
                </a:cubicBezTo>
                <a:cubicBezTo>
                  <a:pt x="178" y="97"/>
                  <a:pt x="178" y="97"/>
                  <a:pt x="178" y="97"/>
                </a:cubicBezTo>
                <a:cubicBezTo>
                  <a:pt x="178" y="97"/>
                  <a:pt x="178" y="97"/>
                  <a:pt x="178" y="97"/>
                </a:cubicBezTo>
                <a:moveTo>
                  <a:pt x="134" y="0"/>
                </a:moveTo>
                <a:cubicBezTo>
                  <a:pt x="0" y="0"/>
                  <a:pt x="0" y="0"/>
                  <a:pt x="0" y="0"/>
                </a:cubicBezTo>
                <a:cubicBezTo>
                  <a:pt x="57" y="57"/>
                  <a:pt x="57" y="57"/>
                  <a:pt x="57" y="57"/>
                </a:cubicBezTo>
                <a:cubicBezTo>
                  <a:pt x="98" y="16"/>
                  <a:pt x="98" y="16"/>
                  <a:pt x="98" y="16"/>
                </a:cubicBezTo>
                <a:cubicBezTo>
                  <a:pt x="108" y="6"/>
                  <a:pt x="121" y="0"/>
                  <a:pt x="134" y="0"/>
                </a:cubicBezTo>
              </a:path>
            </a:pathLst>
          </a:custGeom>
          <a:solidFill>
            <a:srgbClr val="C4C8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17" name="Google Shape;9117;p153"/>
          <p:cNvSpPr/>
          <p:nvPr/>
        </p:nvSpPr>
        <p:spPr>
          <a:xfrm>
            <a:off x="4100512" y="3194050"/>
            <a:ext cx="568325" cy="471487"/>
          </a:xfrm>
          <a:custGeom>
            <a:avLst/>
            <a:gdLst/>
            <a:ahLst/>
            <a:cxnLst/>
            <a:rect l="l" t="t" r="r" b="b"/>
            <a:pathLst>
              <a:path w="138" h="114" extrusionOk="0">
                <a:moveTo>
                  <a:pt x="81" y="0"/>
                </a:moveTo>
                <a:cubicBezTo>
                  <a:pt x="77" y="0"/>
                  <a:pt x="77" y="0"/>
                  <a:pt x="77" y="0"/>
                </a:cubicBezTo>
                <a:cubicBezTo>
                  <a:pt x="64" y="0"/>
                  <a:pt x="51" y="6"/>
                  <a:pt x="41" y="16"/>
                </a:cubicBezTo>
                <a:cubicBezTo>
                  <a:pt x="0" y="57"/>
                  <a:pt x="0" y="57"/>
                  <a:pt x="0" y="57"/>
                </a:cubicBezTo>
                <a:cubicBezTo>
                  <a:pt x="41" y="97"/>
                  <a:pt x="41" y="97"/>
                  <a:pt x="41" y="97"/>
                </a:cubicBezTo>
                <a:cubicBezTo>
                  <a:pt x="52" y="108"/>
                  <a:pt x="66" y="114"/>
                  <a:pt x="81" y="114"/>
                </a:cubicBezTo>
                <a:cubicBezTo>
                  <a:pt x="96" y="114"/>
                  <a:pt x="110" y="108"/>
                  <a:pt x="121" y="97"/>
                </a:cubicBezTo>
                <a:cubicBezTo>
                  <a:pt x="121" y="97"/>
                  <a:pt x="121" y="97"/>
                  <a:pt x="121" y="97"/>
                </a:cubicBezTo>
                <a:cubicBezTo>
                  <a:pt x="121" y="97"/>
                  <a:pt x="121" y="97"/>
                  <a:pt x="121" y="97"/>
                </a:cubicBezTo>
                <a:cubicBezTo>
                  <a:pt x="132" y="86"/>
                  <a:pt x="138" y="71"/>
                  <a:pt x="138" y="57"/>
                </a:cubicBezTo>
                <a:cubicBezTo>
                  <a:pt x="138" y="42"/>
                  <a:pt x="133" y="27"/>
                  <a:pt x="121" y="16"/>
                </a:cubicBezTo>
                <a:cubicBezTo>
                  <a:pt x="111" y="6"/>
                  <a:pt x="97" y="0"/>
                  <a:pt x="81" y="0"/>
                </a:cubicBezTo>
              </a:path>
            </a:pathLst>
          </a:custGeom>
          <a:solidFill>
            <a:srgbClr val="D7DCD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18" name="Google Shape;9118;p153"/>
          <p:cNvSpPr/>
          <p:nvPr/>
        </p:nvSpPr>
        <p:spPr>
          <a:xfrm>
            <a:off x="5848350" y="3606800"/>
            <a:ext cx="942975" cy="590550"/>
          </a:xfrm>
          <a:custGeom>
            <a:avLst/>
            <a:gdLst/>
            <a:ahLst/>
            <a:cxnLst/>
            <a:rect l="l" t="t" r="r" b="b"/>
            <a:pathLst>
              <a:path w="229" h="143" extrusionOk="0">
                <a:moveTo>
                  <a:pt x="229" y="0"/>
                </a:moveTo>
                <a:cubicBezTo>
                  <a:pt x="219" y="9"/>
                  <a:pt x="206" y="14"/>
                  <a:pt x="192" y="14"/>
                </a:cubicBezTo>
                <a:cubicBezTo>
                  <a:pt x="54" y="14"/>
                  <a:pt x="54" y="14"/>
                  <a:pt x="54" y="14"/>
                </a:cubicBezTo>
                <a:cubicBezTo>
                  <a:pt x="22" y="46"/>
                  <a:pt x="22" y="46"/>
                  <a:pt x="22" y="46"/>
                </a:cubicBezTo>
                <a:cubicBezTo>
                  <a:pt x="0" y="68"/>
                  <a:pt x="0" y="104"/>
                  <a:pt x="22" y="126"/>
                </a:cubicBezTo>
                <a:cubicBezTo>
                  <a:pt x="33" y="137"/>
                  <a:pt x="48" y="143"/>
                  <a:pt x="62" y="143"/>
                </a:cubicBezTo>
                <a:cubicBezTo>
                  <a:pt x="77" y="143"/>
                  <a:pt x="91" y="137"/>
                  <a:pt x="102" y="126"/>
                </a:cubicBezTo>
                <a:cubicBezTo>
                  <a:pt x="229" y="0"/>
                  <a:pt x="229" y="0"/>
                  <a:pt x="229" y="0"/>
                </a:cubicBezTo>
              </a:path>
            </a:pathLst>
          </a:custGeom>
          <a:solidFill>
            <a:srgbClr val="868D9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19" name="Google Shape;9119;p153"/>
          <p:cNvSpPr/>
          <p:nvPr/>
        </p:nvSpPr>
        <p:spPr>
          <a:xfrm>
            <a:off x="5332412" y="3194050"/>
            <a:ext cx="1541462" cy="471487"/>
          </a:xfrm>
          <a:custGeom>
            <a:avLst/>
            <a:gdLst/>
            <a:ahLst/>
            <a:cxnLst/>
            <a:rect l="l" t="t" r="r" b="b"/>
            <a:pathLst>
              <a:path w="374" h="114" extrusionOk="0">
                <a:moveTo>
                  <a:pt x="357" y="16"/>
                </a:moveTo>
                <a:cubicBezTo>
                  <a:pt x="368" y="27"/>
                  <a:pt x="374" y="42"/>
                  <a:pt x="374" y="57"/>
                </a:cubicBezTo>
                <a:cubicBezTo>
                  <a:pt x="374" y="71"/>
                  <a:pt x="368" y="86"/>
                  <a:pt x="357" y="97"/>
                </a:cubicBezTo>
                <a:cubicBezTo>
                  <a:pt x="357" y="97"/>
                  <a:pt x="357" y="97"/>
                  <a:pt x="357" y="97"/>
                </a:cubicBezTo>
                <a:cubicBezTo>
                  <a:pt x="357" y="97"/>
                  <a:pt x="357" y="97"/>
                  <a:pt x="357" y="97"/>
                </a:cubicBezTo>
                <a:cubicBezTo>
                  <a:pt x="354" y="100"/>
                  <a:pt x="354" y="100"/>
                  <a:pt x="354" y="100"/>
                </a:cubicBezTo>
                <a:cubicBezTo>
                  <a:pt x="366" y="89"/>
                  <a:pt x="374" y="74"/>
                  <a:pt x="374" y="57"/>
                </a:cubicBezTo>
                <a:cubicBezTo>
                  <a:pt x="374" y="41"/>
                  <a:pt x="367" y="27"/>
                  <a:pt x="357" y="16"/>
                </a:cubicBezTo>
                <a:moveTo>
                  <a:pt x="179" y="0"/>
                </a:moveTo>
                <a:cubicBezTo>
                  <a:pt x="57" y="0"/>
                  <a:pt x="57" y="0"/>
                  <a:pt x="57" y="0"/>
                </a:cubicBezTo>
                <a:cubicBezTo>
                  <a:pt x="26" y="0"/>
                  <a:pt x="0" y="25"/>
                  <a:pt x="0" y="57"/>
                </a:cubicBezTo>
                <a:cubicBezTo>
                  <a:pt x="0" y="88"/>
                  <a:pt x="26" y="114"/>
                  <a:pt x="57" y="114"/>
                </a:cubicBezTo>
                <a:cubicBezTo>
                  <a:pt x="179" y="114"/>
                  <a:pt x="179" y="114"/>
                  <a:pt x="179" y="114"/>
                </a:cubicBezTo>
                <a:cubicBezTo>
                  <a:pt x="236" y="57"/>
                  <a:pt x="236" y="57"/>
                  <a:pt x="236" y="57"/>
                </a:cubicBezTo>
                <a:cubicBezTo>
                  <a:pt x="179" y="0"/>
                  <a:pt x="179" y="0"/>
                  <a:pt x="179" y="0"/>
                </a:cubicBezTo>
              </a:path>
            </a:pathLst>
          </a:custGeom>
          <a:solidFill>
            <a:srgbClr val="868D9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20" name="Google Shape;9120;p153"/>
          <p:cNvSpPr/>
          <p:nvPr/>
        </p:nvSpPr>
        <p:spPr>
          <a:xfrm>
            <a:off x="6070600" y="3430587"/>
            <a:ext cx="733425" cy="234950"/>
          </a:xfrm>
          <a:custGeom>
            <a:avLst/>
            <a:gdLst/>
            <a:ahLst/>
            <a:cxnLst/>
            <a:rect l="l" t="t" r="r" b="b"/>
            <a:pathLst>
              <a:path w="178" h="57" extrusionOk="0">
                <a:moveTo>
                  <a:pt x="57" y="0"/>
                </a:moveTo>
                <a:cubicBezTo>
                  <a:pt x="0" y="57"/>
                  <a:pt x="0" y="57"/>
                  <a:pt x="0" y="57"/>
                </a:cubicBezTo>
                <a:cubicBezTo>
                  <a:pt x="138" y="57"/>
                  <a:pt x="138" y="57"/>
                  <a:pt x="138" y="57"/>
                </a:cubicBezTo>
                <a:cubicBezTo>
                  <a:pt x="152" y="57"/>
                  <a:pt x="165" y="52"/>
                  <a:pt x="175" y="43"/>
                </a:cubicBezTo>
                <a:cubicBezTo>
                  <a:pt x="178" y="40"/>
                  <a:pt x="178" y="40"/>
                  <a:pt x="178" y="40"/>
                </a:cubicBezTo>
                <a:cubicBezTo>
                  <a:pt x="167" y="51"/>
                  <a:pt x="152" y="57"/>
                  <a:pt x="137" y="57"/>
                </a:cubicBezTo>
                <a:cubicBezTo>
                  <a:pt x="123" y="57"/>
                  <a:pt x="108" y="51"/>
                  <a:pt x="97" y="40"/>
                </a:cubicBezTo>
                <a:cubicBezTo>
                  <a:pt x="57" y="0"/>
                  <a:pt x="57" y="0"/>
                  <a:pt x="57" y="0"/>
                </a:cubicBezTo>
              </a:path>
            </a:pathLst>
          </a:custGeom>
          <a:solidFill>
            <a:srgbClr val="A0AB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21" name="Google Shape;9121;p153"/>
          <p:cNvSpPr/>
          <p:nvPr/>
        </p:nvSpPr>
        <p:spPr>
          <a:xfrm>
            <a:off x="5848350" y="2659062"/>
            <a:ext cx="955675" cy="601662"/>
          </a:xfrm>
          <a:custGeom>
            <a:avLst/>
            <a:gdLst/>
            <a:ahLst/>
            <a:cxnLst/>
            <a:rect l="l" t="t" r="r" b="b"/>
            <a:pathLst>
              <a:path w="232" h="146" extrusionOk="0">
                <a:moveTo>
                  <a:pt x="62" y="0"/>
                </a:moveTo>
                <a:cubicBezTo>
                  <a:pt x="48" y="0"/>
                  <a:pt x="33" y="6"/>
                  <a:pt x="22" y="17"/>
                </a:cubicBezTo>
                <a:cubicBezTo>
                  <a:pt x="0" y="39"/>
                  <a:pt x="0" y="75"/>
                  <a:pt x="22" y="98"/>
                </a:cubicBezTo>
                <a:cubicBezTo>
                  <a:pt x="54" y="130"/>
                  <a:pt x="54" y="130"/>
                  <a:pt x="54" y="130"/>
                </a:cubicBezTo>
                <a:cubicBezTo>
                  <a:pt x="188" y="130"/>
                  <a:pt x="188" y="130"/>
                  <a:pt x="188" y="130"/>
                </a:cubicBezTo>
                <a:cubicBezTo>
                  <a:pt x="189" y="130"/>
                  <a:pt x="190" y="130"/>
                  <a:pt x="191" y="130"/>
                </a:cubicBezTo>
                <a:cubicBezTo>
                  <a:pt x="206" y="130"/>
                  <a:pt x="221" y="135"/>
                  <a:pt x="232" y="146"/>
                </a:cubicBezTo>
                <a:cubicBezTo>
                  <a:pt x="232" y="146"/>
                  <a:pt x="232" y="146"/>
                  <a:pt x="232" y="146"/>
                </a:cubicBezTo>
                <a:cubicBezTo>
                  <a:pt x="232" y="146"/>
                  <a:pt x="232" y="146"/>
                  <a:pt x="232" y="146"/>
                </a:cubicBezTo>
                <a:cubicBezTo>
                  <a:pt x="232" y="146"/>
                  <a:pt x="232" y="146"/>
                  <a:pt x="232" y="146"/>
                </a:cubicBezTo>
                <a:cubicBezTo>
                  <a:pt x="102" y="17"/>
                  <a:pt x="102" y="17"/>
                  <a:pt x="102" y="17"/>
                </a:cubicBezTo>
                <a:cubicBezTo>
                  <a:pt x="91" y="6"/>
                  <a:pt x="77" y="0"/>
                  <a:pt x="62" y="0"/>
                </a:cubicBezTo>
              </a:path>
            </a:pathLst>
          </a:custGeom>
          <a:solidFill>
            <a:srgbClr val="868D9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22" name="Google Shape;9122;p153"/>
          <p:cNvSpPr/>
          <p:nvPr/>
        </p:nvSpPr>
        <p:spPr>
          <a:xfrm>
            <a:off x="6623050" y="3194050"/>
            <a:ext cx="180975" cy="66675"/>
          </a:xfrm>
          <a:custGeom>
            <a:avLst/>
            <a:gdLst/>
            <a:ahLst/>
            <a:cxnLst/>
            <a:rect l="l" t="t" r="r" b="b"/>
            <a:pathLst>
              <a:path w="44" h="16" extrusionOk="0">
                <a:moveTo>
                  <a:pt x="3" y="0"/>
                </a:moveTo>
                <a:cubicBezTo>
                  <a:pt x="2" y="0"/>
                  <a:pt x="1" y="0"/>
                  <a:pt x="0" y="0"/>
                </a:cubicBezTo>
                <a:cubicBezTo>
                  <a:pt x="4" y="0"/>
                  <a:pt x="4" y="0"/>
                  <a:pt x="4" y="0"/>
                </a:cubicBezTo>
                <a:cubicBezTo>
                  <a:pt x="19" y="0"/>
                  <a:pt x="34" y="6"/>
                  <a:pt x="44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33" y="5"/>
                  <a:pt x="18" y="0"/>
                  <a:pt x="3" y="0"/>
                </a:cubicBezTo>
              </a:path>
            </a:pathLst>
          </a:custGeom>
          <a:solidFill>
            <a:srgbClr val="A0AB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23" name="Google Shape;9123;p153"/>
          <p:cNvSpPr/>
          <p:nvPr/>
        </p:nvSpPr>
        <p:spPr>
          <a:xfrm>
            <a:off x="6070600" y="3194050"/>
            <a:ext cx="733425" cy="401637"/>
          </a:xfrm>
          <a:custGeom>
            <a:avLst/>
            <a:gdLst/>
            <a:ahLst/>
            <a:cxnLst/>
            <a:rect l="l" t="t" r="r" b="b"/>
            <a:pathLst>
              <a:path w="178" h="97" extrusionOk="0">
                <a:moveTo>
                  <a:pt x="178" y="97"/>
                </a:moveTo>
                <a:cubicBezTo>
                  <a:pt x="178" y="97"/>
                  <a:pt x="178" y="97"/>
                  <a:pt x="178" y="97"/>
                </a:cubicBezTo>
                <a:cubicBezTo>
                  <a:pt x="178" y="97"/>
                  <a:pt x="178" y="97"/>
                  <a:pt x="178" y="97"/>
                </a:cubicBezTo>
                <a:cubicBezTo>
                  <a:pt x="178" y="97"/>
                  <a:pt x="178" y="97"/>
                  <a:pt x="178" y="97"/>
                </a:cubicBezTo>
                <a:cubicBezTo>
                  <a:pt x="178" y="97"/>
                  <a:pt x="178" y="97"/>
                  <a:pt x="178" y="97"/>
                </a:cubicBezTo>
                <a:moveTo>
                  <a:pt x="134" y="0"/>
                </a:moveTo>
                <a:cubicBezTo>
                  <a:pt x="0" y="0"/>
                  <a:pt x="0" y="0"/>
                  <a:pt x="0" y="0"/>
                </a:cubicBezTo>
                <a:cubicBezTo>
                  <a:pt x="57" y="57"/>
                  <a:pt x="57" y="57"/>
                  <a:pt x="57" y="57"/>
                </a:cubicBezTo>
                <a:cubicBezTo>
                  <a:pt x="97" y="16"/>
                  <a:pt x="97" y="16"/>
                  <a:pt x="97" y="16"/>
                </a:cubicBezTo>
                <a:cubicBezTo>
                  <a:pt x="107" y="6"/>
                  <a:pt x="120" y="0"/>
                  <a:pt x="134" y="0"/>
                </a:cubicBezTo>
              </a:path>
            </a:pathLst>
          </a:custGeom>
          <a:solidFill>
            <a:srgbClr val="A0AB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24" name="Google Shape;9124;p153"/>
          <p:cNvSpPr/>
          <p:nvPr/>
        </p:nvSpPr>
        <p:spPr>
          <a:xfrm>
            <a:off x="6305550" y="3194050"/>
            <a:ext cx="568325" cy="471487"/>
          </a:xfrm>
          <a:custGeom>
            <a:avLst/>
            <a:gdLst/>
            <a:ahLst/>
            <a:cxnLst/>
            <a:rect l="l" t="t" r="r" b="b"/>
            <a:pathLst>
              <a:path w="138" h="114" extrusionOk="0">
                <a:moveTo>
                  <a:pt x="81" y="0"/>
                </a:moveTo>
                <a:cubicBezTo>
                  <a:pt x="77" y="0"/>
                  <a:pt x="77" y="0"/>
                  <a:pt x="77" y="0"/>
                </a:cubicBezTo>
                <a:cubicBezTo>
                  <a:pt x="63" y="0"/>
                  <a:pt x="50" y="6"/>
                  <a:pt x="40" y="16"/>
                </a:cubicBezTo>
                <a:cubicBezTo>
                  <a:pt x="0" y="57"/>
                  <a:pt x="0" y="57"/>
                  <a:pt x="0" y="57"/>
                </a:cubicBezTo>
                <a:cubicBezTo>
                  <a:pt x="40" y="97"/>
                  <a:pt x="40" y="97"/>
                  <a:pt x="40" y="97"/>
                </a:cubicBezTo>
                <a:cubicBezTo>
                  <a:pt x="51" y="108"/>
                  <a:pt x="66" y="114"/>
                  <a:pt x="80" y="114"/>
                </a:cubicBezTo>
                <a:cubicBezTo>
                  <a:pt x="95" y="114"/>
                  <a:pt x="110" y="108"/>
                  <a:pt x="121" y="97"/>
                </a:cubicBezTo>
                <a:cubicBezTo>
                  <a:pt x="121" y="97"/>
                  <a:pt x="121" y="97"/>
                  <a:pt x="121" y="97"/>
                </a:cubicBezTo>
                <a:cubicBezTo>
                  <a:pt x="121" y="97"/>
                  <a:pt x="121" y="97"/>
                  <a:pt x="121" y="97"/>
                </a:cubicBezTo>
                <a:cubicBezTo>
                  <a:pt x="132" y="86"/>
                  <a:pt x="138" y="71"/>
                  <a:pt x="138" y="57"/>
                </a:cubicBezTo>
                <a:cubicBezTo>
                  <a:pt x="138" y="42"/>
                  <a:pt x="132" y="27"/>
                  <a:pt x="121" y="16"/>
                </a:cubicBezTo>
                <a:cubicBezTo>
                  <a:pt x="111" y="6"/>
                  <a:pt x="96" y="0"/>
                  <a:pt x="81" y="0"/>
                </a:cubicBezTo>
              </a:path>
            </a:pathLst>
          </a:custGeom>
          <a:solidFill>
            <a:srgbClr val="ADBA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25" name="Google Shape;9125;p153"/>
          <p:cNvSpPr/>
          <p:nvPr/>
        </p:nvSpPr>
        <p:spPr>
          <a:xfrm>
            <a:off x="8048625" y="3606800"/>
            <a:ext cx="944562" cy="590550"/>
          </a:xfrm>
          <a:custGeom>
            <a:avLst/>
            <a:gdLst/>
            <a:ahLst/>
            <a:cxnLst/>
            <a:rect l="l" t="t" r="r" b="b"/>
            <a:pathLst>
              <a:path w="229" h="143" extrusionOk="0">
                <a:moveTo>
                  <a:pt x="229" y="0"/>
                </a:moveTo>
                <a:cubicBezTo>
                  <a:pt x="219" y="9"/>
                  <a:pt x="206" y="14"/>
                  <a:pt x="192" y="14"/>
                </a:cubicBezTo>
                <a:cubicBezTo>
                  <a:pt x="54" y="14"/>
                  <a:pt x="54" y="14"/>
                  <a:pt x="54" y="14"/>
                </a:cubicBezTo>
                <a:cubicBezTo>
                  <a:pt x="22" y="46"/>
                  <a:pt x="22" y="46"/>
                  <a:pt x="22" y="46"/>
                </a:cubicBezTo>
                <a:cubicBezTo>
                  <a:pt x="0" y="68"/>
                  <a:pt x="0" y="104"/>
                  <a:pt x="22" y="126"/>
                </a:cubicBezTo>
                <a:cubicBezTo>
                  <a:pt x="22" y="126"/>
                  <a:pt x="22" y="126"/>
                  <a:pt x="22" y="126"/>
                </a:cubicBezTo>
                <a:cubicBezTo>
                  <a:pt x="33" y="137"/>
                  <a:pt x="48" y="143"/>
                  <a:pt x="63" y="143"/>
                </a:cubicBezTo>
                <a:cubicBezTo>
                  <a:pt x="77" y="143"/>
                  <a:pt x="92" y="137"/>
                  <a:pt x="103" y="126"/>
                </a:cubicBezTo>
                <a:cubicBezTo>
                  <a:pt x="229" y="0"/>
                  <a:pt x="229" y="0"/>
                  <a:pt x="229" y="0"/>
                </a:cubicBezTo>
              </a:path>
            </a:pathLst>
          </a:custGeom>
          <a:solidFill>
            <a:srgbClr val="A7906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26" name="Google Shape;9126;p153"/>
          <p:cNvSpPr/>
          <p:nvPr/>
        </p:nvSpPr>
        <p:spPr>
          <a:xfrm>
            <a:off x="7537450" y="3194050"/>
            <a:ext cx="1538287" cy="471487"/>
          </a:xfrm>
          <a:custGeom>
            <a:avLst/>
            <a:gdLst/>
            <a:ahLst/>
            <a:cxnLst/>
            <a:rect l="l" t="t" r="r" b="b"/>
            <a:pathLst>
              <a:path w="373" h="114" extrusionOk="0">
                <a:moveTo>
                  <a:pt x="356" y="16"/>
                </a:moveTo>
                <a:cubicBezTo>
                  <a:pt x="367" y="27"/>
                  <a:pt x="373" y="42"/>
                  <a:pt x="373" y="57"/>
                </a:cubicBezTo>
                <a:cubicBezTo>
                  <a:pt x="373" y="71"/>
                  <a:pt x="367" y="86"/>
                  <a:pt x="356" y="97"/>
                </a:cubicBezTo>
                <a:cubicBezTo>
                  <a:pt x="356" y="97"/>
                  <a:pt x="356" y="97"/>
                  <a:pt x="356" y="97"/>
                </a:cubicBezTo>
                <a:cubicBezTo>
                  <a:pt x="356" y="97"/>
                  <a:pt x="356" y="97"/>
                  <a:pt x="356" y="97"/>
                </a:cubicBezTo>
                <a:cubicBezTo>
                  <a:pt x="353" y="100"/>
                  <a:pt x="353" y="100"/>
                  <a:pt x="353" y="100"/>
                </a:cubicBezTo>
                <a:cubicBezTo>
                  <a:pt x="365" y="89"/>
                  <a:pt x="373" y="74"/>
                  <a:pt x="373" y="57"/>
                </a:cubicBezTo>
                <a:cubicBezTo>
                  <a:pt x="373" y="41"/>
                  <a:pt x="367" y="27"/>
                  <a:pt x="356" y="16"/>
                </a:cubicBezTo>
                <a:moveTo>
                  <a:pt x="178" y="0"/>
                </a:moveTo>
                <a:cubicBezTo>
                  <a:pt x="57" y="0"/>
                  <a:pt x="57" y="0"/>
                  <a:pt x="57" y="0"/>
                </a:cubicBezTo>
                <a:cubicBezTo>
                  <a:pt x="25" y="0"/>
                  <a:pt x="0" y="25"/>
                  <a:pt x="0" y="57"/>
                </a:cubicBezTo>
                <a:cubicBezTo>
                  <a:pt x="0" y="88"/>
                  <a:pt x="25" y="114"/>
                  <a:pt x="57" y="114"/>
                </a:cubicBezTo>
                <a:cubicBezTo>
                  <a:pt x="178" y="114"/>
                  <a:pt x="178" y="114"/>
                  <a:pt x="178" y="114"/>
                </a:cubicBezTo>
                <a:cubicBezTo>
                  <a:pt x="235" y="57"/>
                  <a:pt x="235" y="57"/>
                  <a:pt x="235" y="57"/>
                </a:cubicBezTo>
                <a:cubicBezTo>
                  <a:pt x="178" y="0"/>
                  <a:pt x="178" y="0"/>
                  <a:pt x="178" y="0"/>
                </a:cubicBezTo>
              </a:path>
            </a:pathLst>
          </a:custGeom>
          <a:solidFill>
            <a:srgbClr val="A7906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27" name="Google Shape;9127;p153"/>
          <p:cNvSpPr/>
          <p:nvPr/>
        </p:nvSpPr>
        <p:spPr>
          <a:xfrm>
            <a:off x="8270875" y="3430587"/>
            <a:ext cx="735012" cy="234950"/>
          </a:xfrm>
          <a:custGeom>
            <a:avLst/>
            <a:gdLst/>
            <a:ahLst/>
            <a:cxnLst/>
            <a:rect l="l" t="t" r="r" b="b"/>
            <a:pathLst>
              <a:path w="178" h="57" extrusionOk="0">
                <a:moveTo>
                  <a:pt x="57" y="0"/>
                </a:moveTo>
                <a:cubicBezTo>
                  <a:pt x="0" y="57"/>
                  <a:pt x="0" y="57"/>
                  <a:pt x="0" y="57"/>
                </a:cubicBezTo>
                <a:cubicBezTo>
                  <a:pt x="138" y="57"/>
                  <a:pt x="138" y="57"/>
                  <a:pt x="138" y="57"/>
                </a:cubicBezTo>
                <a:cubicBezTo>
                  <a:pt x="152" y="57"/>
                  <a:pt x="165" y="52"/>
                  <a:pt x="175" y="43"/>
                </a:cubicBezTo>
                <a:cubicBezTo>
                  <a:pt x="178" y="40"/>
                  <a:pt x="178" y="40"/>
                  <a:pt x="178" y="40"/>
                </a:cubicBezTo>
                <a:cubicBezTo>
                  <a:pt x="167" y="51"/>
                  <a:pt x="152" y="57"/>
                  <a:pt x="138" y="57"/>
                </a:cubicBezTo>
                <a:cubicBezTo>
                  <a:pt x="123" y="57"/>
                  <a:pt x="109" y="51"/>
                  <a:pt x="98" y="40"/>
                </a:cubicBezTo>
                <a:cubicBezTo>
                  <a:pt x="57" y="0"/>
                  <a:pt x="57" y="0"/>
                  <a:pt x="57" y="0"/>
                </a:cubicBezTo>
              </a:path>
            </a:pathLst>
          </a:custGeom>
          <a:solidFill>
            <a:srgbClr val="D2B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28" name="Google Shape;9128;p153"/>
          <p:cNvSpPr/>
          <p:nvPr/>
        </p:nvSpPr>
        <p:spPr>
          <a:xfrm>
            <a:off x="8048625" y="2659062"/>
            <a:ext cx="957262" cy="601662"/>
          </a:xfrm>
          <a:custGeom>
            <a:avLst/>
            <a:gdLst/>
            <a:ahLst/>
            <a:cxnLst/>
            <a:rect l="l" t="t" r="r" b="b"/>
            <a:pathLst>
              <a:path w="232" h="146" extrusionOk="0">
                <a:moveTo>
                  <a:pt x="63" y="0"/>
                </a:moveTo>
                <a:cubicBezTo>
                  <a:pt x="48" y="0"/>
                  <a:pt x="33" y="6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0" y="39"/>
                  <a:pt x="0" y="75"/>
                  <a:pt x="22" y="98"/>
                </a:cubicBezTo>
                <a:cubicBezTo>
                  <a:pt x="54" y="130"/>
                  <a:pt x="54" y="130"/>
                  <a:pt x="54" y="130"/>
                </a:cubicBezTo>
                <a:cubicBezTo>
                  <a:pt x="188" y="130"/>
                  <a:pt x="188" y="130"/>
                  <a:pt x="188" y="130"/>
                </a:cubicBezTo>
                <a:cubicBezTo>
                  <a:pt x="190" y="130"/>
                  <a:pt x="191" y="130"/>
                  <a:pt x="192" y="130"/>
                </a:cubicBezTo>
                <a:cubicBezTo>
                  <a:pt x="206" y="130"/>
                  <a:pt x="221" y="135"/>
                  <a:pt x="232" y="146"/>
                </a:cubicBezTo>
                <a:cubicBezTo>
                  <a:pt x="232" y="146"/>
                  <a:pt x="232" y="146"/>
                  <a:pt x="232" y="146"/>
                </a:cubicBezTo>
                <a:cubicBezTo>
                  <a:pt x="232" y="146"/>
                  <a:pt x="232" y="146"/>
                  <a:pt x="232" y="146"/>
                </a:cubicBezTo>
                <a:cubicBezTo>
                  <a:pt x="232" y="146"/>
                  <a:pt x="232" y="146"/>
                  <a:pt x="232" y="146"/>
                </a:cubicBezTo>
                <a:cubicBezTo>
                  <a:pt x="103" y="17"/>
                  <a:pt x="103" y="17"/>
                  <a:pt x="103" y="17"/>
                </a:cubicBezTo>
                <a:cubicBezTo>
                  <a:pt x="92" y="6"/>
                  <a:pt x="77" y="0"/>
                  <a:pt x="63" y="0"/>
                </a:cubicBezTo>
              </a:path>
            </a:pathLst>
          </a:custGeom>
          <a:solidFill>
            <a:srgbClr val="A7906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29" name="Google Shape;9129;p153"/>
          <p:cNvSpPr/>
          <p:nvPr/>
        </p:nvSpPr>
        <p:spPr>
          <a:xfrm>
            <a:off x="8823325" y="3194050"/>
            <a:ext cx="182562" cy="66675"/>
          </a:xfrm>
          <a:custGeom>
            <a:avLst/>
            <a:gdLst/>
            <a:ahLst/>
            <a:cxnLst/>
            <a:rect l="l" t="t" r="r" b="b"/>
            <a:pathLst>
              <a:path w="44" h="16" extrusionOk="0">
                <a:moveTo>
                  <a:pt x="4" y="0"/>
                </a:moveTo>
                <a:cubicBezTo>
                  <a:pt x="3" y="0"/>
                  <a:pt x="2" y="0"/>
                  <a:pt x="0" y="0"/>
                </a:cubicBezTo>
                <a:cubicBezTo>
                  <a:pt x="4" y="0"/>
                  <a:pt x="4" y="0"/>
                  <a:pt x="4" y="0"/>
                </a:cubicBezTo>
                <a:cubicBezTo>
                  <a:pt x="20" y="0"/>
                  <a:pt x="34" y="6"/>
                  <a:pt x="44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33" y="5"/>
                  <a:pt x="18" y="0"/>
                  <a:pt x="4" y="0"/>
                </a:cubicBezTo>
              </a:path>
            </a:pathLst>
          </a:custGeom>
          <a:solidFill>
            <a:srgbClr val="D2B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30" name="Google Shape;9130;p153"/>
          <p:cNvSpPr/>
          <p:nvPr/>
        </p:nvSpPr>
        <p:spPr>
          <a:xfrm>
            <a:off x="8270875" y="3194050"/>
            <a:ext cx="735012" cy="401637"/>
          </a:xfrm>
          <a:custGeom>
            <a:avLst/>
            <a:gdLst/>
            <a:ahLst/>
            <a:cxnLst/>
            <a:rect l="l" t="t" r="r" b="b"/>
            <a:pathLst>
              <a:path w="178" h="97" extrusionOk="0">
                <a:moveTo>
                  <a:pt x="178" y="97"/>
                </a:moveTo>
                <a:cubicBezTo>
                  <a:pt x="178" y="97"/>
                  <a:pt x="178" y="97"/>
                  <a:pt x="178" y="97"/>
                </a:cubicBezTo>
                <a:cubicBezTo>
                  <a:pt x="178" y="97"/>
                  <a:pt x="178" y="97"/>
                  <a:pt x="178" y="97"/>
                </a:cubicBezTo>
                <a:cubicBezTo>
                  <a:pt x="178" y="97"/>
                  <a:pt x="178" y="97"/>
                  <a:pt x="178" y="97"/>
                </a:cubicBezTo>
                <a:cubicBezTo>
                  <a:pt x="178" y="97"/>
                  <a:pt x="178" y="97"/>
                  <a:pt x="178" y="97"/>
                </a:cubicBezTo>
                <a:moveTo>
                  <a:pt x="134" y="0"/>
                </a:moveTo>
                <a:cubicBezTo>
                  <a:pt x="0" y="0"/>
                  <a:pt x="0" y="0"/>
                  <a:pt x="0" y="0"/>
                </a:cubicBezTo>
                <a:cubicBezTo>
                  <a:pt x="57" y="57"/>
                  <a:pt x="57" y="57"/>
                  <a:pt x="57" y="57"/>
                </a:cubicBezTo>
                <a:cubicBezTo>
                  <a:pt x="98" y="16"/>
                  <a:pt x="98" y="16"/>
                  <a:pt x="98" y="16"/>
                </a:cubicBezTo>
                <a:cubicBezTo>
                  <a:pt x="108" y="6"/>
                  <a:pt x="121" y="0"/>
                  <a:pt x="134" y="0"/>
                </a:cubicBezTo>
              </a:path>
            </a:pathLst>
          </a:custGeom>
          <a:solidFill>
            <a:srgbClr val="D2B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31" name="Google Shape;9131;p153"/>
          <p:cNvSpPr/>
          <p:nvPr/>
        </p:nvSpPr>
        <p:spPr>
          <a:xfrm>
            <a:off x="8505825" y="3194050"/>
            <a:ext cx="569912" cy="471487"/>
          </a:xfrm>
          <a:custGeom>
            <a:avLst/>
            <a:gdLst/>
            <a:ahLst/>
            <a:cxnLst/>
            <a:rect l="l" t="t" r="r" b="b"/>
            <a:pathLst>
              <a:path w="138" h="114" extrusionOk="0">
                <a:moveTo>
                  <a:pt x="81" y="0"/>
                </a:moveTo>
                <a:cubicBezTo>
                  <a:pt x="77" y="0"/>
                  <a:pt x="77" y="0"/>
                  <a:pt x="77" y="0"/>
                </a:cubicBezTo>
                <a:cubicBezTo>
                  <a:pt x="64" y="0"/>
                  <a:pt x="51" y="6"/>
                  <a:pt x="41" y="16"/>
                </a:cubicBezTo>
                <a:cubicBezTo>
                  <a:pt x="0" y="57"/>
                  <a:pt x="0" y="57"/>
                  <a:pt x="0" y="57"/>
                </a:cubicBezTo>
                <a:cubicBezTo>
                  <a:pt x="41" y="97"/>
                  <a:pt x="41" y="97"/>
                  <a:pt x="41" y="97"/>
                </a:cubicBezTo>
                <a:cubicBezTo>
                  <a:pt x="52" y="108"/>
                  <a:pt x="66" y="114"/>
                  <a:pt x="81" y="114"/>
                </a:cubicBezTo>
                <a:cubicBezTo>
                  <a:pt x="95" y="114"/>
                  <a:pt x="110" y="108"/>
                  <a:pt x="121" y="97"/>
                </a:cubicBezTo>
                <a:cubicBezTo>
                  <a:pt x="121" y="97"/>
                  <a:pt x="121" y="97"/>
                  <a:pt x="121" y="97"/>
                </a:cubicBezTo>
                <a:cubicBezTo>
                  <a:pt x="121" y="97"/>
                  <a:pt x="121" y="97"/>
                  <a:pt x="121" y="97"/>
                </a:cubicBezTo>
                <a:cubicBezTo>
                  <a:pt x="132" y="86"/>
                  <a:pt x="138" y="71"/>
                  <a:pt x="138" y="57"/>
                </a:cubicBezTo>
                <a:cubicBezTo>
                  <a:pt x="138" y="42"/>
                  <a:pt x="132" y="27"/>
                  <a:pt x="121" y="16"/>
                </a:cubicBezTo>
                <a:cubicBezTo>
                  <a:pt x="111" y="6"/>
                  <a:pt x="97" y="0"/>
                  <a:pt x="81" y="0"/>
                </a:cubicBezTo>
              </a:path>
            </a:pathLst>
          </a:custGeom>
          <a:solidFill>
            <a:srgbClr val="E7C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32" name="Google Shape;9132;p153"/>
          <p:cNvSpPr/>
          <p:nvPr/>
        </p:nvSpPr>
        <p:spPr>
          <a:xfrm>
            <a:off x="10250487" y="3606800"/>
            <a:ext cx="947737" cy="590550"/>
          </a:xfrm>
          <a:custGeom>
            <a:avLst/>
            <a:gdLst/>
            <a:ahLst/>
            <a:cxnLst/>
            <a:rect l="l" t="t" r="r" b="b"/>
            <a:pathLst>
              <a:path w="230" h="143" extrusionOk="0">
                <a:moveTo>
                  <a:pt x="230" y="0"/>
                </a:moveTo>
                <a:cubicBezTo>
                  <a:pt x="220" y="9"/>
                  <a:pt x="207" y="14"/>
                  <a:pt x="192" y="14"/>
                </a:cubicBezTo>
                <a:cubicBezTo>
                  <a:pt x="54" y="14"/>
                  <a:pt x="54" y="14"/>
                  <a:pt x="54" y="14"/>
                </a:cubicBezTo>
                <a:cubicBezTo>
                  <a:pt x="23" y="46"/>
                  <a:pt x="23" y="46"/>
                  <a:pt x="23" y="46"/>
                </a:cubicBezTo>
                <a:cubicBezTo>
                  <a:pt x="0" y="68"/>
                  <a:pt x="0" y="104"/>
                  <a:pt x="23" y="126"/>
                </a:cubicBezTo>
                <a:cubicBezTo>
                  <a:pt x="34" y="137"/>
                  <a:pt x="48" y="143"/>
                  <a:pt x="63" y="143"/>
                </a:cubicBezTo>
                <a:cubicBezTo>
                  <a:pt x="78" y="143"/>
                  <a:pt x="92" y="137"/>
                  <a:pt x="103" y="126"/>
                </a:cubicBezTo>
                <a:cubicBezTo>
                  <a:pt x="230" y="0"/>
                  <a:pt x="230" y="0"/>
                  <a:pt x="230" y="0"/>
                </a:cubicBezTo>
              </a:path>
            </a:pathLst>
          </a:custGeom>
          <a:solidFill>
            <a:srgbClr val="9D5F6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33" name="Google Shape;9133;p153"/>
          <p:cNvSpPr/>
          <p:nvPr/>
        </p:nvSpPr>
        <p:spPr>
          <a:xfrm>
            <a:off x="9739312" y="3194050"/>
            <a:ext cx="1541462" cy="471487"/>
          </a:xfrm>
          <a:custGeom>
            <a:avLst/>
            <a:gdLst/>
            <a:ahLst/>
            <a:cxnLst/>
            <a:rect l="l" t="t" r="r" b="b"/>
            <a:pathLst>
              <a:path w="374" h="114" extrusionOk="0">
                <a:moveTo>
                  <a:pt x="357" y="16"/>
                </a:moveTo>
                <a:cubicBezTo>
                  <a:pt x="368" y="27"/>
                  <a:pt x="373" y="42"/>
                  <a:pt x="373" y="57"/>
                </a:cubicBezTo>
                <a:cubicBezTo>
                  <a:pt x="373" y="71"/>
                  <a:pt x="368" y="86"/>
                  <a:pt x="357" y="97"/>
                </a:cubicBezTo>
                <a:cubicBezTo>
                  <a:pt x="357" y="97"/>
                  <a:pt x="357" y="97"/>
                  <a:pt x="357" y="97"/>
                </a:cubicBezTo>
                <a:cubicBezTo>
                  <a:pt x="357" y="97"/>
                  <a:pt x="357" y="97"/>
                  <a:pt x="357" y="97"/>
                </a:cubicBezTo>
                <a:cubicBezTo>
                  <a:pt x="354" y="100"/>
                  <a:pt x="354" y="100"/>
                  <a:pt x="354" y="100"/>
                </a:cubicBezTo>
                <a:cubicBezTo>
                  <a:pt x="366" y="89"/>
                  <a:pt x="374" y="74"/>
                  <a:pt x="374" y="57"/>
                </a:cubicBezTo>
                <a:cubicBezTo>
                  <a:pt x="374" y="41"/>
                  <a:pt x="367" y="27"/>
                  <a:pt x="357" y="16"/>
                </a:cubicBezTo>
                <a:moveTo>
                  <a:pt x="179" y="0"/>
                </a:moveTo>
                <a:cubicBezTo>
                  <a:pt x="57" y="0"/>
                  <a:pt x="57" y="0"/>
                  <a:pt x="57" y="0"/>
                </a:cubicBezTo>
                <a:cubicBezTo>
                  <a:pt x="26" y="0"/>
                  <a:pt x="0" y="25"/>
                  <a:pt x="0" y="57"/>
                </a:cubicBezTo>
                <a:cubicBezTo>
                  <a:pt x="0" y="88"/>
                  <a:pt x="26" y="114"/>
                  <a:pt x="57" y="114"/>
                </a:cubicBezTo>
                <a:cubicBezTo>
                  <a:pt x="178" y="114"/>
                  <a:pt x="178" y="114"/>
                  <a:pt x="178" y="114"/>
                </a:cubicBezTo>
                <a:cubicBezTo>
                  <a:pt x="236" y="57"/>
                  <a:pt x="236" y="57"/>
                  <a:pt x="236" y="57"/>
                </a:cubicBezTo>
                <a:cubicBezTo>
                  <a:pt x="179" y="0"/>
                  <a:pt x="179" y="0"/>
                  <a:pt x="179" y="0"/>
                </a:cubicBezTo>
              </a:path>
            </a:pathLst>
          </a:custGeom>
          <a:solidFill>
            <a:srgbClr val="9D5F6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34" name="Google Shape;9134;p153"/>
          <p:cNvSpPr/>
          <p:nvPr/>
        </p:nvSpPr>
        <p:spPr>
          <a:xfrm>
            <a:off x="10472737" y="3430587"/>
            <a:ext cx="738187" cy="234950"/>
          </a:xfrm>
          <a:custGeom>
            <a:avLst/>
            <a:gdLst/>
            <a:ahLst/>
            <a:cxnLst/>
            <a:rect l="l" t="t" r="r" b="b"/>
            <a:pathLst>
              <a:path w="179" h="57" extrusionOk="0">
                <a:moveTo>
                  <a:pt x="58" y="0"/>
                </a:moveTo>
                <a:cubicBezTo>
                  <a:pt x="0" y="57"/>
                  <a:pt x="0" y="57"/>
                  <a:pt x="0" y="57"/>
                </a:cubicBezTo>
                <a:cubicBezTo>
                  <a:pt x="138" y="57"/>
                  <a:pt x="138" y="57"/>
                  <a:pt x="138" y="57"/>
                </a:cubicBezTo>
                <a:cubicBezTo>
                  <a:pt x="153" y="57"/>
                  <a:pt x="166" y="52"/>
                  <a:pt x="176" y="43"/>
                </a:cubicBezTo>
                <a:cubicBezTo>
                  <a:pt x="179" y="40"/>
                  <a:pt x="179" y="40"/>
                  <a:pt x="179" y="40"/>
                </a:cubicBezTo>
                <a:cubicBezTo>
                  <a:pt x="167" y="51"/>
                  <a:pt x="153" y="57"/>
                  <a:pt x="138" y="57"/>
                </a:cubicBezTo>
                <a:cubicBezTo>
                  <a:pt x="124" y="57"/>
                  <a:pt x="109" y="51"/>
                  <a:pt x="98" y="40"/>
                </a:cubicBezTo>
                <a:cubicBezTo>
                  <a:pt x="58" y="0"/>
                  <a:pt x="58" y="0"/>
                  <a:pt x="58" y="0"/>
                </a:cubicBezTo>
              </a:path>
            </a:pathLst>
          </a:custGeom>
          <a:solidFill>
            <a:srgbClr val="C366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35" name="Google Shape;9135;p153"/>
          <p:cNvSpPr/>
          <p:nvPr/>
        </p:nvSpPr>
        <p:spPr>
          <a:xfrm>
            <a:off x="10250487" y="2659062"/>
            <a:ext cx="960437" cy="601662"/>
          </a:xfrm>
          <a:custGeom>
            <a:avLst/>
            <a:gdLst/>
            <a:ahLst/>
            <a:cxnLst/>
            <a:rect l="l" t="t" r="r" b="b"/>
            <a:pathLst>
              <a:path w="233" h="146" extrusionOk="0">
                <a:moveTo>
                  <a:pt x="63" y="0"/>
                </a:moveTo>
                <a:cubicBezTo>
                  <a:pt x="48" y="0"/>
                  <a:pt x="34" y="6"/>
                  <a:pt x="23" y="17"/>
                </a:cubicBezTo>
                <a:cubicBezTo>
                  <a:pt x="0" y="39"/>
                  <a:pt x="0" y="75"/>
                  <a:pt x="23" y="98"/>
                </a:cubicBezTo>
                <a:cubicBezTo>
                  <a:pt x="55" y="130"/>
                  <a:pt x="55" y="130"/>
                  <a:pt x="55" y="130"/>
                </a:cubicBezTo>
                <a:cubicBezTo>
                  <a:pt x="189" y="130"/>
                  <a:pt x="189" y="130"/>
                  <a:pt x="189" y="130"/>
                </a:cubicBezTo>
                <a:cubicBezTo>
                  <a:pt x="190" y="130"/>
                  <a:pt x="191" y="130"/>
                  <a:pt x="192" y="130"/>
                </a:cubicBezTo>
                <a:cubicBezTo>
                  <a:pt x="207" y="130"/>
                  <a:pt x="222" y="135"/>
                  <a:pt x="233" y="146"/>
                </a:cubicBezTo>
                <a:cubicBezTo>
                  <a:pt x="233" y="146"/>
                  <a:pt x="233" y="146"/>
                  <a:pt x="233" y="146"/>
                </a:cubicBezTo>
                <a:cubicBezTo>
                  <a:pt x="233" y="146"/>
                  <a:pt x="233" y="146"/>
                  <a:pt x="233" y="146"/>
                </a:cubicBezTo>
                <a:cubicBezTo>
                  <a:pt x="233" y="146"/>
                  <a:pt x="233" y="146"/>
                  <a:pt x="233" y="146"/>
                </a:cubicBezTo>
                <a:cubicBezTo>
                  <a:pt x="103" y="17"/>
                  <a:pt x="103" y="17"/>
                  <a:pt x="103" y="17"/>
                </a:cubicBezTo>
                <a:cubicBezTo>
                  <a:pt x="92" y="6"/>
                  <a:pt x="78" y="0"/>
                  <a:pt x="63" y="0"/>
                </a:cubicBezTo>
              </a:path>
            </a:pathLst>
          </a:custGeom>
          <a:solidFill>
            <a:srgbClr val="9D5F6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36" name="Google Shape;9136;p153"/>
          <p:cNvSpPr/>
          <p:nvPr/>
        </p:nvSpPr>
        <p:spPr>
          <a:xfrm>
            <a:off x="11029950" y="3194050"/>
            <a:ext cx="180975" cy="66675"/>
          </a:xfrm>
          <a:custGeom>
            <a:avLst/>
            <a:gdLst/>
            <a:ahLst/>
            <a:cxnLst/>
            <a:rect l="l" t="t" r="r" b="b"/>
            <a:pathLst>
              <a:path w="44" h="16" extrusionOk="0">
                <a:moveTo>
                  <a:pt x="3" y="0"/>
                </a:moveTo>
                <a:cubicBezTo>
                  <a:pt x="2" y="0"/>
                  <a:pt x="1" y="0"/>
                  <a:pt x="0" y="0"/>
                </a:cubicBezTo>
                <a:cubicBezTo>
                  <a:pt x="3" y="0"/>
                  <a:pt x="3" y="0"/>
                  <a:pt x="3" y="0"/>
                </a:cubicBezTo>
                <a:cubicBezTo>
                  <a:pt x="19" y="0"/>
                  <a:pt x="33" y="6"/>
                  <a:pt x="44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33" y="5"/>
                  <a:pt x="18" y="0"/>
                  <a:pt x="3" y="0"/>
                </a:cubicBezTo>
              </a:path>
            </a:pathLst>
          </a:custGeom>
          <a:solidFill>
            <a:srgbClr val="C366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37" name="Google Shape;9137;p153"/>
          <p:cNvSpPr/>
          <p:nvPr/>
        </p:nvSpPr>
        <p:spPr>
          <a:xfrm>
            <a:off x="10477500" y="3194050"/>
            <a:ext cx="733425" cy="401637"/>
          </a:xfrm>
          <a:custGeom>
            <a:avLst/>
            <a:gdLst/>
            <a:ahLst/>
            <a:cxnLst/>
            <a:rect l="l" t="t" r="r" b="b"/>
            <a:pathLst>
              <a:path w="178" h="97" extrusionOk="0">
                <a:moveTo>
                  <a:pt x="178" y="97"/>
                </a:moveTo>
                <a:cubicBezTo>
                  <a:pt x="178" y="97"/>
                  <a:pt x="178" y="97"/>
                  <a:pt x="178" y="97"/>
                </a:cubicBezTo>
                <a:cubicBezTo>
                  <a:pt x="178" y="97"/>
                  <a:pt x="178" y="97"/>
                  <a:pt x="178" y="97"/>
                </a:cubicBezTo>
                <a:cubicBezTo>
                  <a:pt x="178" y="97"/>
                  <a:pt x="178" y="97"/>
                  <a:pt x="178" y="97"/>
                </a:cubicBezTo>
                <a:cubicBezTo>
                  <a:pt x="178" y="97"/>
                  <a:pt x="178" y="97"/>
                  <a:pt x="178" y="97"/>
                </a:cubicBezTo>
                <a:moveTo>
                  <a:pt x="134" y="0"/>
                </a:moveTo>
                <a:cubicBezTo>
                  <a:pt x="0" y="0"/>
                  <a:pt x="0" y="0"/>
                  <a:pt x="0" y="0"/>
                </a:cubicBezTo>
                <a:cubicBezTo>
                  <a:pt x="57" y="57"/>
                  <a:pt x="57" y="57"/>
                  <a:pt x="57" y="57"/>
                </a:cubicBezTo>
                <a:cubicBezTo>
                  <a:pt x="97" y="16"/>
                  <a:pt x="97" y="16"/>
                  <a:pt x="97" y="16"/>
                </a:cubicBezTo>
                <a:cubicBezTo>
                  <a:pt x="107" y="6"/>
                  <a:pt x="120" y="0"/>
                  <a:pt x="134" y="0"/>
                </a:cubicBezTo>
              </a:path>
            </a:pathLst>
          </a:custGeom>
          <a:solidFill>
            <a:srgbClr val="C366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38" name="Google Shape;9138;p153"/>
          <p:cNvSpPr/>
          <p:nvPr/>
        </p:nvSpPr>
        <p:spPr>
          <a:xfrm>
            <a:off x="10712450" y="3194050"/>
            <a:ext cx="563562" cy="471487"/>
          </a:xfrm>
          <a:custGeom>
            <a:avLst/>
            <a:gdLst/>
            <a:ahLst/>
            <a:cxnLst/>
            <a:rect l="l" t="t" r="r" b="b"/>
            <a:pathLst>
              <a:path w="137" h="114" extrusionOk="0">
                <a:moveTo>
                  <a:pt x="80" y="0"/>
                </a:moveTo>
                <a:cubicBezTo>
                  <a:pt x="77" y="0"/>
                  <a:pt x="77" y="0"/>
                  <a:pt x="77" y="0"/>
                </a:cubicBezTo>
                <a:cubicBezTo>
                  <a:pt x="63" y="0"/>
                  <a:pt x="50" y="6"/>
                  <a:pt x="40" y="16"/>
                </a:cubicBezTo>
                <a:cubicBezTo>
                  <a:pt x="0" y="57"/>
                  <a:pt x="0" y="57"/>
                  <a:pt x="0" y="57"/>
                </a:cubicBezTo>
                <a:cubicBezTo>
                  <a:pt x="40" y="97"/>
                  <a:pt x="40" y="97"/>
                  <a:pt x="40" y="97"/>
                </a:cubicBezTo>
                <a:cubicBezTo>
                  <a:pt x="51" y="108"/>
                  <a:pt x="66" y="114"/>
                  <a:pt x="80" y="114"/>
                </a:cubicBezTo>
                <a:cubicBezTo>
                  <a:pt x="95" y="114"/>
                  <a:pt x="109" y="108"/>
                  <a:pt x="121" y="97"/>
                </a:cubicBezTo>
                <a:cubicBezTo>
                  <a:pt x="121" y="97"/>
                  <a:pt x="121" y="97"/>
                  <a:pt x="121" y="97"/>
                </a:cubicBezTo>
                <a:cubicBezTo>
                  <a:pt x="121" y="97"/>
                  <a:pt x="121" y="97"/>
                  <a:pt x="121" y="97"/>
                </a:cubicBezTo>
                <a:cubicBezTo>
                  <a:pt x="132" y="86"/>
                  <a:pt x="137" y="71"/>
                  <a:pt x="137" y="57"/>
                </a:cubicBezTo>
                <a:cubicBezTo>
                  <a:pt x="137" y="42"/>
                  <a:pt x="132" y="27"/>
                  <a:pt x="121" y="16"/>
                </a:cubicBezTo>
                <a:cubicBezTo>
                  <a:pt x="110" y="6"/>
                  <a:pt x="96" y="0"/>
                  <a:pt x="80" y="0"/>
                </a:cubicBezTo>
              </a:path>
            </a:pathLst>
          </a:custGeom>
          <a:solidFill>
            <a:srgbClr val="D66A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39" name="Google Shape;9139;p153"/>
          <p:cNvSpPr txBox="1"/>
          <p:nvPr/>
        </p:nvSpPr>
        <p:spPr>
          <a:xfrm>
            <a:off x="1041400" y="3244850"/>
            <a:ext cx="885825" cy="44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</a:pPr>
            <a:r>
              <a:rPr lang="en-US" sz="24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1988</a:t>
            </a:r>
            <a:endParaRPr/>
          </a:p>
        </p:txBody>
      </p:sp>
      <p:sp>
        <p:nvSpPr>
          <p:cNvPr id="9140" name="Google Shape;9140;p153"/>
          <p:cNvSpPr txBox="1"/>
          <p:nvPr/>
        </p:nvSpPr>
        <p:spPr>
          <a:xfrm>
            <a:off x="3230562" y="3244850"/>
            <a:ext cx="911225" cy="44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</a:pPr>
            <a:r>
              <a:rPr lang="en-US" sz="24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2001</a:t>
            </a:r>
            <a:endParaRPr/>
          </a:p>
        </p:txBody>
      </p:sp>
      <p:sp>
        <p:nvSpPr>
          <p:cNvPr id="9141" name="Google Shape;9141;p153"/>
          <p:cNvSpPr txBox="1"/>
          <p:nvPr/>
        </p:nvSpPr>
        <p:spPr>
          <a:xfrm>
            <a:off x="5402262" y="3244850"/>
            <a:ext cx="981075" cy="44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</a:pPr>
            <a:r>
              <a:rPr lang="en-US" sz="24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2009</a:t>
            </a:r>
            <a:endParaRPr/>
          </a:p>
        </p:txBody>
      </p:sp>
      <p:sp>
        <p:nvSpPr>
          <p:cNvPr id="9142" name="Google Shape;9142;p153"/>
          <p:cNvSpPr txBox="1"/>
          <p:nvPr/>
        </p:nvSpPr>
        <p:spPr>
          <a:xfrm>
            <a:off x="7640637" y="3244850"/>
            <a:ext cx="893762" cy="44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</a:pPr>
            <a:r>
              <a:rPr lang="en-US" sz="24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2018</a:t>
            </a:r>
            <a:endParaRPr/>
          </a:p>
        </p:txBody>
      </p:sp>
      <p:sp>
        <p:nvSpPr>
          <p:cNvPr id="9143" name="Google Shape;9143;p153"/>
          <p:cNvSpPr txBox="1"/>
          <p:nvPr/>
        </p:nvSpPr>
        <p:spPr>
          <a:xfrm>
            <a:off x="9817100" y="3244850"/>
            <a:ext cx="950912" cy="44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</a:pPr>
            <a:r>
              <a:rPr lang="en-US" sz="24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2029</a:t>
            </a:r>
            <a:endParaRPr/>
          </a:p>
        </p:txBody>
      </p:sp>
      <p:sp>
        <p:nvSpPr>
          <p:cNvPr id="9144" name="Google Shape;9144;p153"/>
          <p:cNvSpPr txBox="1"/>
          <p:nvPr/>
        </p:nvSpPr>
        <p:spPr>
          <a:xfrm>
            <a:off x="3052762" y="852487"/>
            <a:ext cx="1695450" cy="95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9145" name="Google Shape;9145;p153"/>
          <p:cNvSpPr txBox="1"/>
          <p:nvPr/>
        </p:nvSpPr>
        <p:spPr>
          <a:xfrm>
            <a:off x="7524750" y="881062"/>
            <a:ext cx="1695450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9146" name="Google Shape;9146;p153"/>
          <p:cNvSpPr txBox="1"/>
          <p:nvPr/>
        </p:nvSpPr>
        <p:spPr>
          <a:xfrm>
            <a:off x="815975" y="5037137"/>
            <a:ext cx="1695450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9147" name="Google Shape;9147;p153"/>
          <p:cNvSpPr txBox="1"/>
          <p:nvPr/>
        </p:nvSpPr>
        <p:spPr>
          <a:xfrm>
            <a:off x="5278437" y="5013325"/>
            <a:ext cx="1695450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9148" name="Google Shape;9148;p153"/>
          <p:cNvSpPr txBox="1"/>
          <p:nvPr/>
        </p:nvSpPr>
        <p:spPr>
          <a:xfrm>
            <a:off x="9663112" y="5037137"/>
            <a:ext cx="1695450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3" name="Google Shape;9153;p154"/>
          <p:cNvSpPr/>
          <p:nvPr/>
        </p:nvSpPr>
        <p:spPr>
          <a:xfrm>
            <a:off x="6350" y="1587"/>
            <a:ext cx="12193587" cy="685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54" name="Google Shape;9154;p154"/>
          <p:cNvSpPr txBox="1"/>
          <p:nvPr/>
        </p:nvSpPr>
        <p:spPr>
          <a:xfrm>
            <a:off x="9525" y="-1587"/>
            <a:ext cx="12187237" cy="6859587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55" name="Google Shape;9155;p154"/>
          <p:cNvSpPr txBox="1"/>
          <p:nvPr/>
        </p:nvSpPr>
        <p:spPr>
          <a:xfrm>
            <a:off x="9525" y="-1587"/>
            <a:ext cx="12187237" cy="685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56" name="Google Shape;9156;p154"/>
          <p:cNvSpPr/>
          <p:nvPr/>
        </p:nvSpPr>
        <p:spPr>
          <a:xfrm>
            <a:off x="960437" y="903287"/>
            <a:ext cx="687387" cy="819150"/>
          </a:xfrm>
          <a:custGeom>
            <a:avLst/>
            <a:gdLst/>
            <a:ahLst/>
            <a:cxnLst/>
            <a:rect l="l" t="t" r="r" b="b"/>
            <a:pathLst>
              <a:path w="183" h="218" extrusionOk="0">
                <a:moveTo>
                  <a:pt x="123" y="211"/>
                </a:moveTo>
                <a:cubicBezTo>
                  <a:pt x="123" y="215"/>
                  <a:pt x="119" y="218"/>
                  <a:pt x="115" y="218"/>
                </a:cubicBezTo>
                <a:cubicBezTo>
                  <a:pt x="69" y="218"/>
                  <a:pt x="69" y="218"/>
                  <a:pt x="69" y="218"/>
                </a:cubicBezTo>
                <a:cubicBezTo>
                  <a:pt x="65" y="218"/>
                  <a:pt x="62" y="215"/>
                  <a:pt x="62" y="211"/>
                </a:cubicBezTo>
                <a:cubicBezTo>
                  <a:pt x="62" y="207"/>
                  <a:pt x="65" y="203"/>
                  <a:pt x="69" y="203"/>
                </a:cubicBezTo>
                <a:cubicBezTo>
                  <a:pt x="115" y="203"/>
                  <a:pt x="115" y="203"/>
                  <a:pt x="115" y="203"/>
                </a:cubicBezTo>
                <a:cubicBezTo>
                  <a:pt x="119" y="203"/>
                  <a:pt x="123" y="207"/>
                  <a:pt x="123" y="211"/>
                </a:cubicBezTo>
                <a:close/>
                <a:moveTo>
                  <a:pt x="123" y="191"/>
                </a:moveTo>
                <a:cubicBezTo>
                  <a:pt x="123" y="187"/>
                  <a:pt x="119" y="183"/>
                  <a:pt x="115" y="183"/>
                </a:cubicBezTo>
                <a:cubicBezTo>
                  <a:pt x="69" y="183"/>
                  <a:pt x="69" y="183"/>
                  <a:pt x="69" y="183"/>
                </a:cubicBezTo>
                <a:cubicBezTo>
                  <a:pt x="65" y="183"/>
                  <a:pt x="62" y="187"/>
                  <a:pt x="62" y="191"/>
                </a:cubicBezTo>
                <a:cubicBezTo>
                  <a:pt x="62" y="195"/>
                  <a:pt x="65" y="198"/>
                  <a:pt x="69" y="198"/>
                </a:cubicBezTo>
                <a:cubicBezTo>
                  <a:pt x="115" y="198"/>
                  <a:pt x="115" y="198"/>
                  <a:pt x="115" y="198"/>
                </a:cubicBezTo>
                <a:cubicBezTo>
                  <a:pt x="119" y="198"/>
                  <a:pt x="123" y="195"/>
                  <a:pt x="123" y="191"/>
                </a:cubicBezTo>
                <a:close/>
                <a:moveTo>
                  <a:pt x="99" y="107"/>
                </a:moveTo>
                <a:cubicBezTo>
                  <a:pt x="90" y="107"/>
                  <a:pt x="90" y="107"/>
                  <a:pt x="90" y="107"/>
                </a:cubicBezTo>
                <a:cubicBezTo>
                  <a:pt x="85" y="107"/>
                  <a:pt x="85" y="107"/>
                  <a:pt x="85" y="107"/>
                </a:cubicBezTo>
                <a:cubicBezTo>
                  <a:pt x="85" y="179"/>
                  <a:pt x="85" y="179"/>
                  <a:pt x="85" y="179"/>
                </a:cubicBezTo>
                <a:cubicBezTo>
                  <a:pt x="87" y="179"/>
                  <a:pt x="90" y="179"/>
                  <a:pt x="92" y="179"/>
                </a:cubicBezTo>
                <a:cubicBezTo>
                  <a:pt x="92" y="179"/>
                  <a:pt x="92" y="179"/>
                  <a:pt x="92" y="179"/>
                </a:cubicBezTo>
                <a:cubicBezTo>
                  <a:pt x="93" y="179"/>
                  <a:pt x="93" y="179"/>
                  <a:pt x="93" y="179"/>
                </a:cubicBezTo>
                <a:cubicBezTo>
                  <a:pt x="93" y="179"/>
                  <a:pt x="93" y="179"/>
                  <a:pt x="93" y="179"/>
                </a:cubicBezTo>
                <a:cubicBezTo>
                  <a:pt x="95" y="179"/>
                  <a:pt x="97" y="179"/>
                  <a:pt x="99" y="179"/>
                </a:cubicBezTo>
                <a:lnTo>
                  <a:pt x="99" y="107"/>
                </a:lnTo>
                <a:close/>
                <a:moveTo>
                  <a:pt x="67" y="78"/>
                </a:moveTo>
                <a:cubicBezTo>
                  <a:pt x="61" y="78"/>
                  <a:pt x="56" y="83"/>
                  <a:pt x="56" y="89"/>
                </a:cubicBezTo>
                <a:cubicBezTo>
                  <a:pt x="56" y="95"/>
                  <a:pt x="61" y="100"/>
                  <a:pt x="67" y="100"/>
                </a:cubicBezTo>
                <a:cubicBezTo>
                  <a:pt x="78" y="100"/>
                  <a:pt x="78" y="100"/>
                  <a:pt x="78" y="100"/>
                </a:cubicBezTo>
                <a:cubicBezTo>
                  <a:pt x="78" y="89"/>
                  <a:pt x="78" y="89"/>
                  <a:pt x="78" y="89"/>
                </a:cubicBezTo>
                <a:cubicBezTo>
                  <a:pt x="78" y="83"/>
                  <a:pt x="73" y="78"/>
                  <a:pt x="67" y="78"/>
                </a:cubicBezTo>
                <a:close/>
                <a:moveTo>
                  <a:pt x="129" y="89"/>
                </a:moveTo>
                <a:cubicBezTo>
                  <a:pt x="129" y="83"/>
                  <a:pt x="124" y="78"/>
                  <a:pt x="118" y="78"/>
                </a:cubicBezTo>
                <a:cubicBezTo>
                  <a:pt x="112" y="78"/>
                  <a:pt x="107" y="83"/>
                  <a:pt x="107" y="89"/>
                </a:cubicBezTo>
                <a:cubicBezTo>
                  <a:pt x="107" y="100"/>
                  <a:pt x="107" y="100"/>
                  <a:pt x="107" y="100"/>
                </a:cubicBezTo>
                <a:cubicBezTo>
                  <a:pt x="118" y="100"/>
                  <a:pt x="118" y="100"/>
                  <a:pt x="118" y="100"/>
                </a:cubicBezTo>
                <a:cubicBezTo>
                  <a:pt x="124" y="100"/>
                  <a:pt x="129" y="95"/>
                  <a:pt x="129" y="89"/>
                </a:cubicBezTo>
                <a:close/>
                <a:moveTo>
                  <a:pt x="153" y="69"/>
                </a:moveTo>
                <a:cubicBezTo>
                  <a:pt x="148" y="50"/>
                  <a:pt x="125" y="29"/>
                  <a:pt x="92" y="29"/>
                </a:cubicBezTo>
                <a:cubicBezTo>
                  <a:pt x="60" y="29"/>
                  <a:pt x="37" y="50"/>
                  <a:pt x="32" y="69"/>
                </a:cubicBezTo>
                <a:cubicBezTo>
                  <a:pt x="28" y="84"/>
                  <a:pt x="31" y="98"/>
                  <a:pt x="38" y="112"/>
                </a:cubicBezTo>
                <a:cubicBezTo>
                  <a:pt x="45" y="124"/>
                  <a:pt x="52" y="134"/>
                  <a:pt x="57" y="147"/>
                </a:cubicBezTo>
                <a:cubicBezTo>
                  <a:pt x="60" y="154"/>
                  <a:pt x="61" y="164"/>
                  <a:pt x="63" y="171"/>
                </a:cubicBezTo>
                <a:cubicBezTo>
                  <a:pt x="64" y="177"/>
                  <a:pt x="66" y="179"/>
                  <a:pt x="73" y="179"/>
                </a:cubicBezTo>
                <a:cubicBezTo>
                  <a:pt x="75" y="179"/>
                  <a:pt x="76" y="179"/>
                  <a:pt x="78" y="179"/>
                </a:cubicBezTo>
                <a:cubicBezTo>
                  <a:pt x="78" y="107"/>
                  <a:pt x="78" y="107"/>
                  <a:pt x="78" y="107"/>
                </a:cubicBezTo>
                <a:cubicBezTo>
                  <a:pt x="67" y="107"/>
                  <a:pt x="67" y="107"/>
                  <a:pt x="67" y="107"/>
                </a:cubicBezTo>
                <a:cubicBezTo>
                  <a:pt x="62" y="107"/>
                  <a:pt x="57" y="106"/>
                  <a:pt x="54" y="102"/>
                </a:cubicBezTo>
                <a:cubicBezTo>
                  <a:pt x="51" y="99"/>
                  <a:pt x="49" y="94"/>
                  <a:pt x="49" y="89"/>
                </a:cubicBezTo>
                <a:cubicBezTo>
                  <a:pt x="49" y="84"/>
                  <a:pt x="51" y="80"/>
                  <a:pt x="54" y="76"/>
                </a:cubicBezTo>
                <a:cubicBezTo>
                  <a:pt x="57" y="73"/>
                  <a:pt x="62" y="71"/>
                  <a:pt x="67" y="71"/>
                </a:cubicBezTo>
                <a:cubicBezTo>
                  <a:pt x="77" y="71"/>
                  <a:pt x="85" y="79"/>
                  <a:pt x="85" y="89"/>
                </a:cubicBezTo>
                <a:cubicBezTo>
                  <a:pt x="85" y="100"/>
                  <a:pt x="85" y="100"/>
                  <a:pt x="85" y="100"/>
                </a:cubicBezTo>
                <a:cubicBezTo>
                  <a:pt x="90" y="100"/>
                  <a:pt x="90" y="100"/>
                  <a:pt x="90" y="100"/>
                </a:cubicBezTo>
                <a:cubicBezTo>
                  <a:pt x="99" y="100"/>
                  <a:pt x="99" y="100"/>
                  <a:pt x="99" y="100"/>
                </a:cubicBezTo>
                <a:cubicBezTo>
                  <a:pt x="99" y="89"/>
                  <a:pt x="99" y="89"/>
                  <a:pt x="99" y="89"/>
                </a:cubicBezTo>
                <a:cubicBezTo>
                  <a:pt x="99" y="89"/>
                  <a:pt x="99" y="89"/>
                  <a:pt x="99" y="89"/>
                </a:cubicBezTo>
                <a:cubicBezTo>
                  <a:pt x="100" y="84"/>
                  <a:pt x="101" y="80"/>
                  <a:pt x="105" y="76"/>
                </a:cubicBezTo>
                <a:cubicBezTo>
                  <a:pt x="108" y="73"/>
                  <a:pt x="113" y="71"/>
                  <a:pt x="118" y="71"/>
                </a:cubicBezTo>
                <a:cubicBezTo>
                  <a:pt x="122" y="71"/>
                  <a:pt x="127" y="73"/>
                  <a:pt x="130" y="76"/>
                </a:cubicBezTo>
                <a:cubicBezTo>
                  <a:pt x="134" y="80"/>
                  <a:pt x="136" y="84"/>
                  <a:pt x="136" y="89"/>
                </a:cubicBezTo>
                <a:cubicBezTo>
                  <a:pt x="136" y="94"/>
                  <a:pt x="134" y="99"/>
                  <a:pt x="130" y="102"/>
                </a:cubicBezTo>
                <a:cubicBezTo>
                  <a:pt x="127" y="106"/>
                  <a:pt x="122" y="107"/>
                  <a:pt x="118" y="107"/>
                </a:cubicBezTo>
                <a:cubicBezTo>
                  <a:pt x="107" y="107"/>
                  <a:pt x="107" y="107"/>
                  <a:pt x="107" y="107"/>
                </a:cubicBezTo>
                <a:cubicBezTo>
                  <a:pt x="107" y="179"/>
                  <a:pt x="107" y="179"/>
                  <a:pt x="107" y="179"/>
                </a:cubicBezTo>
                <a:cubicBezTo>
                  <a:pt x="108" y="179"/>
                  <a:pt x="110" y="179"/>
                  <a:pt x="111" y="179"/>
                </a:cubicBezTo>
                <a:cubicBezTo>
                  <a:pt x="118" y="179"/>
                  <a:pt x="120" y="177"/>
                  <a:pt x="122" y="171"/>
                </a:cubicBezTo>
                <a:cubicBezTo>
                  <a:pt x="123" y="164"/>
                  <a:pt x="124" y="154"/>
                  <a:pt x="127" y="147"/>
                </a:cubicBezTo>
                <a:cubicBezTo>
                  <a:pt x="133" y="134"/>
                  <a:pt x="140" y="124"/>
                  <a:pt x="146" y="112"/>
                </a:cubicBezTo>
                <a:cubicBezTo>
                  <a:pt x="153" y="98"/>
                  <a:pt x="157" y="84"/>
                  <a:pt x="153" y="69"/>
                </a:cubicBezTo>
                <a:close/>
                <a:moveTo>
                  <a:pt x="99" y="6"/>
                </a:moveTo>
                <a:cubicBezTo>
                  <a:pt x="99" y="3"/>
                  <a:pt x="96" y="0"/>
                  <a:pt x="92" y="0"/>
                </a:cubicBezTo>
                <a:cubicBezTo>
                  <a:pt x="89" y="0"/>
                  <a:pt x="86" y="3"/>
                  <a:pt x="86" y="6"/>
                </a:cubicBezTo>
                <a:cubicBezTo>
                  <a:pt x="86" y="19"/>
                  <a:pt x="86" y="19"/>
                  <a:pt x="86" y="19"/>
                </a:cubicBezTo>
                <a:cubicBezTo>
                  <a:pt x="86" y="22"/>
                  <a:pt x="89" y="25"/>
                  <a:pt x="92" y="25"/>
                </a:cubicBezTo>
                <a:cubicBezTo>
                  <a:pt x="96" y="25"/>
                  <a:pt x="99" y="22"/>
                  <a:pt x="99" y="19"/>
                </a:cubicBezTo>
                <a:lnTo>
                  <a:pt x="99" y="6"/>
                </a:lnTo>
                <a:close/>
                <a:moveTo>
                  <a:pt x="136" y="17"/>
                </a:moveTo>
                <a:cubicBezTo>
                  <a:pt x="138" y="14"/>
                  <a:pt x="136" y="10"/>
                  <a:pt x="133" y="8"/>
                </a:cubicBezTo>
                <a:cubicBezTo>
                  <a:pt x="130" y="6"/>
                  <a:pt x="126" y="8"/>
                  <a:pt x="124" y="11"/>
                </a:cubicBezTo>
                <a:cubicBezTo>
                  <a:pt x="118" y="22"/>
                  <a:pt x="118" y="22"/>
                  <a:pt x="118" y="22"/>
                </a:cubicBezTo>
                <a:cubicBezTo>
                  <a:pt x="116" y="25"/>
                  <a:pt x="118" y="29"/>
                  <a:pt x="121" y="31"/>
                </a:cubicBezTo>
                <a:cubicBezTo>
                  <a:pt x="124" y="32"/>
                  <a:pt x="128" y="31"/>
                  <a:pt x="130" y="28"/>
                </a:cubicBezTo>
                <a:lnTo>
                  <a:pt x="136" y="17"/>
                </a:lnTo>
                <a:close/>
                <a:moveTo>
                  <a:pt x="163" y="39"/>
                </a:moveTo>
                <a:cubicBezTo>
                  <a:pt x="166" y="36"/>
                  <a:pt x="166" y="32"/>
                  <a:pt x="164" y="29"/>
                </a:cubicBezTo>
                <a:cubicBezTo>
                  <a:pt x="161" y="27"/>
                  <a:pt x="157" y="26"/>
                  <a:pt x="154" y="29"/>
                </a:cubicBezTo>
                <a:cubicBezTo>
                  <a:pt x="145" y="37"/>
                  <a:pt x="145" y="37"/>
                  <a:pt x="145" y="37"/>
                </a:cubicBezTo>
                <a:cubicBezTo>
                  <a:pt x="142" y="39"/>
                  <a:pt x="142" y="44"/>
                  <a:pt x="144" y="46"/>
                </a:cubicBezTo>
                <a:cubicBezTo>
                  <a:pt x="147" y="49"/>
                  <a:pt x="151" y="49"/>
                  <a:pt x="154" y="47"/>
                </a:cubicBezTo>
                <a:lnTo>
                  <a:pt x="163" y="39"/>
                </a:lnTo>
                <a:close/>
                <a:moveTo>
                  <a:pt x="177" y="71"/>
                </a:moveTo>
                <a:cubicBezTo>
                  <a:pt x="181" y="71"/>
                  <a:pt x="183" y="67"/>
                  <a:pt x="183" y="64"/>
                </a:cubicBezTo>
                <a:cubicBezTo>
                  <a:pt x="182" y="60"/>
                  <a:pt x="179" y="58"/>
                  <a:pt x="175" y="58"/>
                </a:cubicBezTo>
                <a:cubicBezTo>
                  <a:pt x="163" y="60"/>
                  <a:pt x="163" y="60"/>
                  <a:pt x="163" y="60"/>
                </a:cubicBezTo>
                <a:cubicBezTo>
                  <a:pt x="159" y="61"/>
                  <a:pt x="157" y="65"/>
                  <a:pt x="158" y="68"/>
                </a:cubicBezTo>
                <a:cubicBezTo>
                  <a:pt x="158" y="72"/>
                  <a:pt x="162" y="74"/>
                  <a:pt x="165" y="74"/>
                </a:cubicBezTo>
                <a:lnTo>
                  <a:pt x="177" y="71"/>
                </a:lnTo>
                <a:close/>
                <a:moveTo>
                  <a:pt x="174" y="107"/>
                </a:moveTo>
                <a:cubicBezTo>
                  <a:pt x="178" y="108"/>
                  <a:pt x="182" y="105"/>
                  <a:pt x="182" y="102"/>
                </a:cubicBezTo>
                <a:cubicBezTo>
                  <a:pt x="183" y="98"/>
                  <a:pt x="181" y="95"/>
                  <a:pt x="177" y="94"/>
                </a:cubicBezTo>
                <a:cubicBezTo>
                  <a:pt x="165" y="91"/>
                  <a:pt x="165" y="91"/>
                  <a:pt x="165" y="91"/>
                </a:cubicBezTo>
                <a:cubicBezTo>
                  <a:pt x="161" y="91"/>
                  <a:pt x="158" y="93"/>
                  <a:pt x="157" y="97"/>
                </a:cubicBezTo>
                <a:cubicBezTo>
                  <a:pt x="156" y="100"/>
                  <a:pt x="159" y="104"/>
                  <a:pt x="162" y="105"/>
                </a:cubicBezTo>
                <a:lnTo>
                  <a:pt x="174" y="107"/>
                </a:lnTo>
                <a:close/>
                <a:moveTo>
                  <a:pt x="54" y="28"/>
                </a:moveTo>
                <a:cubicBezTo>
                  <a:pt x="55" y="31"/>
                  <a:pt x="59" y="32"/>
                  <a:pt x="63" y="31"/>
                </a:cubicBezTo>
                <a:cubicBezTo>
                  <a:pt x="66" y="29"/>
                  <a:pt x="67" y="25"/>
                  <a:pt x="65" y="22"/>
                </a:cubicBezTo>
                <a:cubicBezTo>
                  <a:pt x="59" y="11"/>
                  <a:pt x="59" y="11"/>
                  <a:pt x="59" y="11"/>
                </a:cubicBezTo>
                <a:cubicBezTo>
                  <a:pt x="58" y="8"/>
                  <a:pt x="54" y="6"/>
                  <a:pt x="50" y="8"/>
                </a:cubicBezTo>
                <a:cubicBezTo>
                  <a:pt x="47" y="10"/>
                  <a:pt x="46" y="14"/>
                  <a:pt x="48" y="17"/>
                </a:cubicBezTo>
                <a:lnTo>
                  <a:pt x="54" y="28"/>
                </a:lnTo>
                <a:close/>
                <a:moveTo>
                  <a:pt x="30" y="47"/>
                </a:moveTo>
                <a:cubicBezTo>
                  <a:pt x="32" y="49"/>
                  <a:pt x="37" y="49"/>
                  <a:pt x="39" y="46"/>
                </a:cubicBezTo>
                <a:cubicBezTo>
                  <a:pt x="42" y="44"/>
                  <a:pt x="41" y="39"/>
                  <a:pt x="39" y="37"/>
                </a:cubicBezTo>
                <a:cubicBezTo>
                  <a:pt x="29" y="29"/>
                  <a:pt x="29" y="29"/>
                  <a:pt x="29" y="29"/>
                </a:cubicBezTo>
                <a:cubicBezTo>
                  <a:pt x="27" y="26"/>
                  <a:pt x="22" y="27"/>
                  <a:pt x="20" y="29"/>
                </a:cubicBezTo>
                <a:cubicBezTo>
                  <a:pt x="18" y="32"/>
                  <a:pt x="18" y="36"/>
                  <a:pt x="21" y="39"/>
                </a:cubicBezTo>
                <a:lnTo>
                  <a:pt x="30" y="47"/>
                </a:lnTo>
                <a:close/>
                <a:moveTo>
                  <a:pt x="18" y="74"/>
                </a:moveTo>
                <a:cubicBezTo>
                  <a:pt x="22" y="74"/>
                  <a:pt x="25" y="72"/>
                  <a:pt x="26" y="68"/>
                </a:cubicBezTo>
                <a:cubicBezTo>
                  <a:pt x="27" y="65"/>
                  <a:pt x="24" y="61"/>
                  <a:pt x="21" y="60"/>
                </a:cubicBezTo>
                <a:cubicBezTo>
                  <a:pt x="9" y="58"/>
                  <a:pt x="9" y="58"/>
                  <a:pt x="9" y="58"/>
                </a:cubicBezTo>
                <a:cubicBezTo>
                  <a:pt x="5" y="58"/>
                  <a:pt x="2" y="60"/>
                  <a:pt x="1" y="64"/>
                </a:cubicBezTo>
                <a:cubicBezTo>
                  <a:pt x="0" y="67"/>
                  <a:pt x="3" y="71"/>
                  <a:pt x="6" y="71"/>
                </a:cubicBezTo>
                <a:lnTo>
                  <a:pt x="18" y="74"/>
                </a:lnTo>
                <a:close/>
                <a:moveTo>
                  <a:pt x="21" y="105"/>
                </a:moveTo>
                <a:cubicBezTo>
                  <a:pt x="25" y="104"/>
                  <a:pt x="27" y="100"/>
                  <a:pt x="26" y="97"/>
                </a:cubicBezTo>
                <a:cubicBezTo>
                  <a:pt x="26" y="93"/>
                  <a:pt x="22" y="91"/>
                  <a:pt x="19" y="91"/>
                </a:cubicBezTo>
                <a:cubicBezTo>
                  <a:pt x="7" y="94"/>
                  <a:pt x="7" y="94"/>
                  <a:pt x="7" y="94"/>
                </a:cubicBezTo>
                <a:cubicBezTo>
                  <a:pt x="3" y="95"/>
                  <a:pt x="1" y="98"/>
                  <a:pt x="1" y="102"/>
                </a:cubicBezTo>
                <a:cubicBezTo>
                  <a:pt x="2" y="105"/>
                  <a:pt x="6" y="108"/>
                  <a:pt x="9" y="107"/>
                </a:cubicBezTo>
                <a:lnTo>
                  <a:pt x="21" y="10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57" name="Google Shape;9157;p154"/>
          <p:cNvSpPr/>
          <p:nvPr/>
        </p:nvSpPr>
        <p:spPr>
          <a:xfrm>
            <a:off x="2736850" y="5230812"/>
            <a:ext cx="962025" cy="642937"/>
          </a:xfrm>
          <a:custGeom>
            <a:avLst/>
            <a:gdLst/>
            <a:ahLst/>
            <a:cxnLst/>
            <a:rect l="l" t="t" r="r" b="b"/>
            <a:pathLst>
              <a:path w="256" h="171" extrusionOk="0">
                <a:moveTo>
                  <a:pt x="204" y="17"/>
                </a:moveTo>
                <a:cubicBezTo>
                  <a:pt x="227" y="76"/>
                  <a:pt x="227" y="76"/>
                  <a:pt x="227" y="76"/>
                </a:cubicBezTo>
                <a:cubicBezTo>
                  <a:pt x="197" y="89"/>
                  <a:pt x="197" y="89"/>
                  <a:pt x="197" y="89"/>
                </a:cubicBezTo>
                <a:cubicBezTo>
                  <a:pt x="182" y="75"/>
                  <a:pt x="134" y="34"/>
                  <a:pt x="130" y="34"/>
                </a:cubicBezTo>
                <a:cubicBezTo>
                  <a:pt x="126" y="34"/>
                  <a:pt x="111" y="39"/>
                  <a:pt x="110" y="39"/>
                </a:cubicBezTo>
                <a:cubicBezTo>
                  <a:pt x="110" y="39"/>
                  <a:pt x="101" y="42"/>
                  <a:pt x="93" y="42"/>
                </a:cubicBezTo>
                <a:cubicBezTo>
                  <a:pt x="89" y="42"/>
                  <a:pt x="86" y="41"/>
                  <a:pt x="84" y="40"/>
                </a:cubicBezTo>
                <a:cubicBezTo>
                  <a:pt x="82" y="39"/>
                  <a:pt x="81" y="38"/>
                  <a:pt x="82" y="36"/>
                </a:cubicBezTo>
                <a:cubicBezTo>
                  <a:pt x="82" y="33"/>
                  <a:pt x="85" y="30"/>
                  <a:pt x="87" y="29"/>
                </a:cubicBezTo>
                <a:cubicBezTo>
                  <a:pt x="100" y="22"/>
                  <a:pt x="133" y="9"/>
                  <a:pt x="137" y="9"/>
                </a:cubicBezTo>
                <a:cubicBezTo>
                  <a:pt x="137" y="9"/>
                  <a:pt x="137" y="9"/>
                  <a:pt x="137" y="9"/>
                </a:cubicBezTo>
                <a:cubicBezTo>
                  <a:pt x="146" y="9"/>
                  <a:pt x="197" y="16"/>
                  <a:pt x="204" y="17"/>
                </a:cubicBezTo>
                <a:close/>
                <a:moveTo>
                  <a:pt x="224" y="0"/>
                </a:moveTo>
                <a:cubicBezTo>
                  <a:pt x="224" y="0"/>
                  <a:pt x="223" y="0"/>
                  <a:pt x="222" y="1"/>
                </a:cubicBezTo>
                <a:cubicBezTo>
                  <a:pt x="212" y="5"/>
                  <a:pt x="212" y="5"/>
                  <a:pt x="212" y="5"/>
                </a:cubicBezTo>
                <a:cubicBezTo>
                  <a:pt x="211" y="5"/>
                  <a:pt x="209" y="6"/>
                  <a:pt x="209" y="8"/>
                </a:cubicBezTo>
                <a:cubicBezTo>
                  <a:pt x="208" y="10"/>
                  <a:pt x="208" y="11"/>
                  <a:pt x="208" y="13"/>
                </a:cubicBezTo>
                <a:cubicBezTo>
                  <a:pt x="233" y="75"/>
                  <a:pt x="233" y="75"/>
                  <a:pt x="233" y="75"/>
                </a:cubicBezTo>
                <a:cubicBezTo>
                  <a:pt x="234" y="79"/>
                  <a:pt x="238" y="80"/>
                  <a:pt x="242" y="79"/>
                </a:cubicBezTo>
                <a:cubicBezTo>
                  <a:pt x="251" y="75"/>
                  <a:pt x="251" y="75"/>
                  <a:pt x="251" y="75"/>
                </a:cubicBezTo>
                <a:cubicBezTo>
                  <a:pt x="253" y="75"/>
                  <a:pt x="254" y="73"/>
                  <a:pt x="255" y="72"/>
                </a:cubicBezTo>
                <a:cubicBezTo>
                  <a:pt x="256" y="70"/>
                  <a:pt x="256" y="68"/>
                  <a:pt x="255" y="67"/>
                </a:cubicBezTo>
                <a:cubicBezTo>
                  <a:pt x="231" y="4"/>
                  <a:pt x="231" y="4"/>
                  <a:pt x="231" y="4"/>
                </a:cubicBezTo>
                <a:cubicBezTo>
                  <a:pt x="230" y="2"/>
                  <a:pt x="227" y="0"/>
                  <a:pt x="224" y="0"/>
                </a:cubicBezTo>
                <a:close/>
                <a:moveTo>
                  <a:pt x="0" y="86"/>
                </a:moveTo>
                <a:cubicBezTo>
                  <a:pt x="0" y="87"/>
                  <a:pt x="0" y="89"/>
                  <a:pt x="2" y="90"/>
                </a:cubicBezTo>
                <a:cubicBezTo>
                  <a:pt x="3" y="92"/>
                  <a:pt x="4" y="92"/>
                  <a:pt x="6" y="93"/>
                </a:cubicBezTo>
                <a:cubicBezTo>
                  <a:pt x="17" y="93"/>
                  <a:pt x="17" y="93"/>
                  <a:pt x="17" y="93"/>
                </a:cubicBezTo>
                <a:cubicBezTo>
                  <a:pt x="20" y="94"/>
                  <a:pt x="24" y="91"/>
                  <a:pt x="24" y="87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6"/>
                  <a:pt x="29" y="14"/>
                  <a:pt x="27" y="13"/>
                </a:cubicBezTo>
                <a:cubicBezTo>
                  <a:pt x="26" y="11"/>
                  <a:pt x="25" y="10"/>
                  <a:pt x="23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8" y="10"/>
                  <a:pt x="6" y="12"/>
                  <a:pt x="5" y="16"/>
                </a:cubicBezTo>
                <a:lnTo>
                  <a:pt x="0" y="86"/>
                </a:lnTo>
                <a:close/>
                <a:moveTo>
                  <a:pt x="105" y="148"/>
                </a:moveTo>
                <a:cubicBezTo>
                  <a:pt x="105" y="146"/>
                  <a:pt x="103" y="143"/>
                  <a:pt x="101" y="142"/>
                </a:cubicBezTo>
                <a:cubicBezTo>
                  <a:pt x="97" y="138"/>
                  <a:pt x="92" y="139"/>
                  <a:pt x="88" y="143"/>
                </a:cubicBezTo>
                <a:cubicBezTo>
                  <a:pt x="83" y="149"/>
                  <a:pt x="83" y="149"/>
                  <a:pt x="83" y="149"/>
                </a:cubicBezTo>
                <a:cubicBezTo>
                  <a:pt x="83" y="150"/>
                  <a:pt x="83" y="150"/>
                  <a:pt x="83" y="150"/>
                </a:cubicBezTo>
                <a:cubicBezTo>
                  <a:pt x="79" y="155"/>
                  <a:pt x="79" y="155"/>
                  <a:pt x="79" y="155"/>
                </a:cubicBezTo>
                <a:cubicBezTo>
                  <a:pt x="73" y="162"/>
                  <a:pt x="78" y="167"/>
                  <a:pt x="80" y="169"/>
                </a:cubicBezTo>
                <a:cubicBezTo>
                  <a:pt x="82" y="170"/>
                  <a:pt x="84" y="171"/>
                  <a:pt x="86" y="171"/>
                </a:cubicBezTo>
                <a:cubicBezTo>
                  <a:pt x="89" y="171"/>
                  <a:pt x="91" y="170"/>
                  <a:pt x="93" y="167"/>
                </a:cubicBezTo>
                <a:cubicBezTo>
                  <a:pt x="100" y="158"/>
                  <a:pt x="100" y="158"/>
                  <a:pt x="100" y="158"/>
                </a:cubicBezTo>
                <a:cubicBezTo>
                  <a:pt x="100" y="158"/>
                  <a:pt x="100" y="158"/>
                  <a:pt x="100" y="158"/>
                </a:cubicBezTo>
                <a:cubicBezTo>
                  <a:pt x="103" y="155"/>
                  <a:pt x="103" y="155"/>
                  <a:pt x="103" y="155"/>
                </a:cubicBezTo>
                <a:cubicBezTo>
                  <a:pt x="105" y="153"/>
                  <a:pt x="106" y="150"/>
                  <a:pt x="105" y="148"/>
                </a:cubicBezTo>
                <a:close/>
                <a:moveTo>
                  <a:pt x="55" y="144"/>
                </a:moveTo>
                <a:cubicBezTo>
                  <a:pt x="52" y="148"/>
                  <a:pt x="53" y="152"/>
                  <a:pt x="58" y="156"/>
                </a:cubicBezTo>
                <a:cubicBezTo>
                  <a:pt x="63" y="160"/>
                  <a:pt x="67" y="159"/>
                  <a:pt x="71" y="154"/>
                </a:cubicBezTo>
                <a:cubicBezTo>
                  <a:pt x="83" y="140"/>
                  <a:pt x="83" y="140"/>
                  <a:pt x="83" y="140"/>
                </a:cubicBezTo>
                <a:cubicBezTo>
                  <a:pt x="89" y="133"/>
                  <a:pt x="83" y="128"/>
                  <a:pt x="82" y="126"/>
                </a:cubicBezTo>
                <a:cubicBezTo>
                  <a:pt x="77" y="123"/>
                  <a:pt x="73" y="123"/>
                  <a:pt x="69" y="128"/>
                </a:cubicBezTo>
                <a:cubicBezTo>
                  <a:pt x="62" y="136"/>
                  <a:pt x="62" y="136"/>
                  <a:pt x="62" y="136"/>
                </a:cubicBezTo>
                <a:cubicBezTo>
                  <a:pt x="62" y="136"/>
                  <a:pt x="62" y="136"/>
                  <a:pt x="62" y="136"/>
                </a:cubicBezTo>
                <a:cubicBezTo>
                  <a:pt x="61" y="137"/>
                  <a:pt x="61" y="137"/>
                  <a:pt x="61" y="137"/>
                </a:cubicBezTo>
                <a:lnTo>
                  <a:pt x="55" y="144"/>
                </a:lnTo>
                <a:close/>
                <a:moveTo>
                  <a:pt x="38" y="126"/>
                </a:moveTo>
                <a:cubicBezTo>
                  <a:pt x="36" y="129"/>
                  <a:pt x="35" y="131"/>
                  <a:pt x="35" y="134"/>
                </a:cubicBezTo>
                <a:cubicBezTo>
                  <a:pt x="36" y="136"/>
                  <a:pt x="37" y="138"/>
                  <a:pt x="39" y="140"/>
                </a:cubicBezTo>
                <a:cubicBezTo>
                  <a:pt x="44" y="144"/>
                  <a:pt x="48" y="143"/>
                  <a:pt x="52" y="138"/>
                </a:cubicBezTo>
                <a:cubicBezTo>
                  <a:pt x="66" y="122"/>
                  <a:pt x="66" y="122"/>
                  <a:pt x="66" y="122"/>
                </a:cubicBezTo>
                <a:cubicBezTo>
                  <a:pt x="68" y="120"/>
                  <a:pt x="69" y="117"/>
                  <a:pt x="68" y="115"/>
                </a:cubicBezTo>
                <a:cubicBezTo>
                  <a:pt x="68" y="112"/>
                  <a:pt x="66" y="110"/>
                  <a:pt x="64" y="109"/>
                </a:cubicBezTo>
                <a:cubicBezTo>
                  <a:pt x="60" y="105"/>
                  <a:pt x="55" y="105"/>
                  <a:pt x="51" y="110"/>
                </a:cubicBezTo>
                <a:cubicBezTo>
                  <a:pt x="44" y="118"/>
                  <a:pt x="44" y="118"/>
                  <a:pt x="44" y="118"/>
                </a:cubicBezTo>
                <a:cubicBezTo>
                  <a:pt x="44" y="118"/>
                  <a:pt x="44" y="118"/>
                  <a:pt x="44" y="118"/>
                </a:cubicBezTo>
                <a:cubicBezTo>
                  <a:pt x="44" y="119"/>
                  <a:pt x="44" y="119"/>
                  <a:pt x="44" y="119"/>
                </a:cubicBezTo>
                <a:lnTo>
                  <a:pt x="38" y="126"/>
                </a:lnTo>
                <a:close/>
                <a:moveTo>
                  <a:pt x="35" y="120"/>
                </a:moveTo>
                <a:cubicBezTo>
                  <a:pt x="48" y="105"/>
                  <a:pt x="48" y="105"/>
                  <a:pt x="48" y="105"/>
                </a:cubicBezTo>
                <a:cubicBezTo>
                  <a:pt x="54" y="98"/>
                  <a:pt x="48" y="92"/>
                  <a:pt x="46" y="91"/>
                </a:cubicBezTo>
                <a:cubicBezTo>
                  <a:pt x="42" y="87"/>
                  <a:pt x="37" y="88"/>
                  <a:pt x="33" y="93"/>
                </a:cubicBezTo>
                <a:cubicBezTo>
                  <a:pt x="29" y="98"/>
                  <a:pt x="29" y="98"/>
                  <a:pt x="29" y="98"/>
                </a:cubicBezTo>
                <a:cubicBezTo>
                  <a:pt x="29" y="98"/>
                  <a:pt x="29" y="98"/>
                  <a:pt x="29" y="98"/>
                </a:cubicBezTo>
                <a:cubicBezTo>
                  <a:pt x="28" y="99"/>
                  <a:pt x="28" y="99"/>
                  <a:pt x="28" y="99"/>
                </a:cubicBezTo>
                <a:cubicBezTo>
                  <a:pt x="22" y="106"/>
                  <a:pt x="22" y="106"/>
                  <a:pt x="22" y="106"/>
                </a:cubicBezTo>
                <a:cubicBezTo>
                  <a:pt x="20" y="109"/>
                  <a:pt x="19" y="111"/>
                  <a:pt x="19" y="114"/>
                </a:cubicBezTo>
                <a:cubicBezTo>
                  <a:pt x="20" y="116"/>
                  <a:pt x="21" y="118"/>
                  <a:pt x="22" y="119"/>
                </a:cubicBezTo>
                <a:cubicBezTo>
                  <a:pt x="25" y="121"/>
                  <a:pt x="27" y="123"/>
                  <a:pt x="30" y="123"/>
                </a:cubicBezTo>
                <a:cubicBezTo>
                  <a:pt x="32" y="123"/>
                  <a:pt x="33" y="122"/>
                  <a:pt x="35" y="120"/>
                </a:cubicBezTo>
                <a:close/>
                <a:moveTo>
                  <a:pt x="194" y="107"/>
                </a:moveTo>
                <a:cubicBezTo>
                  <a:pt x="197" y="103"/>
                  <a:pt x="199" y="98"/>
                  <a:pt x="193" y="93"/>
                </a:cubicBezTo>
                <a:cubicBezTo>
                  <a:pt x="188" y="89"/>
                  <a:pt x="188" y="89"/>
                  <a:pt x="188" y="89"/>
                </a:cubicBezTo>
                <a:cubicBezTo>
                  <a:pt x="164" y="68"/>
                  <a:pt x="135" y="44"/>
                  <a:pt x="129" y="40"/>
                </a:cubicBezTo>
                <a:cubicBezTo>
                  <a:pt x="126" y="40"/>
                  <a:pt x="118" y="43"/>
                  <a:pt x="112" y="45"/>
                </a:cubicBezTo>
                <a:cubicBezTo>
                  <a:pt x="112" y="45"/>
                  <a:pt x="112" y="45"/>
                  <a:pt x="112" y="45"/>
                </a:cubicBezTo>
                <a:cubicBezTo>
                  <a:pt x="111" y="45"/>
                  <a:pt x="102" y="48"/>
                  <a:pt x="93" y="48"/>
                </a:cubicBezTo>
                <a:cubicBezTo>
                  <a:pt x="88" y="48"/>
                  <a:pt x="84" y="47"/>
                  <a:pt x="81" y="45"/>
                </a:cubicBezTo>
                <a:cubicBezTo>
                  <a:pt x="76" y="42"/>
                  <a:pt x="75" y="38"/>
                  <a:pt x="75" y="36"/>
                </a:cubicBezTo>
                <a:cubicBezTo>
                  <a:pt x="76" y="30"/>
                  <a:pt x="80" y="26"/>
                  <a:pt x="84" y="24"/>
                </a:cubicBezTo>
                <a:cubicBezTo>
                  <a:pt x="35" y="18"/>
                  <a:pt x="35" y="18"/>
                  <a:pt x="35" y="18"/>
                </a:cubicBezTo>
                <a:cubicBezTo>
                  <a:pt x="30" y="88"/>
                  <a:pt x="30" y="88"/>
                  <a:pt x="30" y="88"/>
                </a:cubicBezTo>
                <a:cubicBezTo>
                  <a:pt x="34" y="84"/>
                  <a:pt x="38" y="83"/>
                  <a:pt x="41" y="83"/>
                </a:cubicBezTo>
                <a:cubicBezTo>
                  <a:pt x="44" y="83"/>
                  <a:pt x="47" y="84"/>
                  <a:pt x="50" y="86"/>
                </a:cubicBezTo>
                <a:cubicBezTo>
                  <a:pt x="55" y="90"/>
                  <a:pt x="57" y="95"/>
                  <a:pt x="56" y="100"/>
                </a:cubicBezTo>
                <a:cubicBezTo>
                  <a:pt x="60" y="100"/>
                  <a:pt x="64" y="101"/>
                  <a:pt x="68" y="104"/>
                </a:cubicBezTo>
                <a:cubicBezTo>
                  <a:pt x="73" y="108"/>
                  <a:pt x="75" y="113"/>
                  <a:pt x="74" y="118"/>
                </a:cubicBezTo>
                <a:cubicBezTo>
                  <a:pt x="78" y="117"/>
                  <a:pt x="82" y="119"/>
                  <a:pt x="85" y="122"/>
                </a:cubicBezTo>
                <a:cubicBezTo>
                  <a:pt x="90" y="125"/>
                  <a:pt x="92" y="129"/>
                  <a:pt x="92" y="134"/>
                </a:cubicBezTo>
                <a:cubicBezTo>
                  <a:pt x="96" y="132"/>
                  <a:pt x="101" y="134"/>
                  <a:pt x="105" y="137"/>
                </a:cubicBezTo>
                <a:cubicBezTo>
                  <a:pt x="111" y="142"/>
                  <a:pt x="112" y="148"/>
                  <a:pt x="110" y="154"/>
                </a:cubicBezTo>
                <a:cubicBezTo>
                  <a:pt x="114" y="157"/>
                  <a:pt x="114" y="157"/>
                  <a:pt x="114" y="157"/>
                </a:cubicBezTo>
                <a:cubicBezTo>
                  <a:pt x="115" y="158"/>
                  <a:pt x="115" y="158"/>
                  <a:pt x="115" y="158"/>
                </a:cubicBezTo>
                <a:cubicBezTo>
                  <a:pt x="116" y="158"/>
                  <a:pt x="116" y="158"/>
                  <a:pt x="116" y="158"/>
                </a:cubicBezTo>
                <a:cubicBezTo>
                  <a:pt x="117" y="159"/>
                  <a:pt x="119" y="160"/>
                  <a:pt x="121" y="160"/>
                </a:cubicBezTo>
                <a:cubicBezTo>
                  <a:pt x="124" y="160"/>
                  <a:pt x="126" y="158"/>
                  <a:pt x="127" y="156"/>
                </a:cubicBezTo>
                <a:cubicBezTo>
                  <a:pt x="130" y="153"/>
                  <a:pt x="132" y="150"/>
                  <a:pt x="128" y="146"/>
                </a:cubicBezTo>
                <a:cubicBezTo>
                  <a:pt x="128" y="146"/>
                  <a:pt x="128" y="146"/>
                  <a:pt x="128" y="146"/>
                </a:cubicBezTo>
                <a:cubicBezTo>
                  <a:pt x="106" y="128"/>
                  <a:pt x="106" y="128"/>
                  <a:pt x="106" y="128"/>
                </a:cubicBezTo>
                <a:cubicBezTo>
                  <a:pt x="106" y="127"/>
                  <a:pt x="105" y="126"/>
                  <a:pt x="105" y="125"/>
                </a:cubicBezTo>
                <a:cubicBezTo>
                  <a:pt x="105" y="124"/>
                  <a:pt x="105" y="123"/>
                  <a:pt x="106" y="123"/>
                </a:cubicBezTo>
                <a:cubicBezTo>
                  <a:pt x="107" y="121"/>
                  <a:pt x="110" y="121"/>
                  <a:pt x="111" y="122"/>
                </a:cubicBezTo>
                <a:cubicBezTo>
                  <a:pt x="139" y="146"/>
                  <a:pt x="139" y="146"/>
                  <a:pt x="139" y="146"/>
                </a:cubicBezTo>
                <a:cubicBezTo>
                  <a:pt x="141" y="147"/>
                  <a:pt x="142" y="148"/>
                  <a:pt x="144" y="148"/>
                </a:cubicBezTo>
                <a:cubicBezTo>
                  <a:pt x="147" y="148"/>
                  <a:pt x="150" y="146"/>
                  <a:pt x="152" y="143"/>
                </a:cubicBezTo>
                <a:cubicBezTo>
                  <a:pt x="153" y="141"/>
                  <a:pt x="154" y="139"/>
                  <a:pt x="154" y="137"/>
                </a:cubicBezTo>
                <a:cubicBezTo>
                  <a:pt x="154" y="134"/>
                  <a:pt x="152" y="132"/>
                  <a:pt x="150" y="130"/>
                </a:cubicBezTo>
                <a:cubicBezTo>
                  <a:pt x="146" y="127"/>
                  <a:pt x="146" y="127"/>
                  <a:pt x="146" y="127"/>
                </a:cubicBezTo>
                <a:cubicBezTo>
                  <a:pt x="147" y="127"/>
                  <a:pt x="147" y="127"/>
                  <a:pt x="147" y="127"/>
                </a:cubicBezTo>
                <a:cubicBezTo>
                  <a:pt x="131" y="114"/>
                  <a:pt x="131" y="114"/>
                  <a:pt x="131" y="114"/>
                </a:cubicBezTo>
                <a:cubicBezTo>
                  <a:pt x="130" y="114"/>
                  <a:pt x="130" y="113"/>
                  <a:pt x="130" y="112"/>
                </a:cubicBezTo>
                <a:cubicBezTo>
                  <a:pt x="129" y="111"/>
                  <a:pt x="130" y="110"/>
                  <a:pt x="130" y="109"/>
                </a:cubicBezTo>
                <a:cubicBezTo>
                  <a:pt x="131" y="108"/>
                  <a:pt x="134" y="108"/>
                  <a:pt x="135" y="109"/>
                </a:cubicBezTo>
                <a:cubicBezTo>
                  <a:pt x="161" y="130"/>
                  <a:pt x="161" y="130"/>
                  <a:pt x="161" y="130"/>
                </a:cubicBezTo>
                <a:cubicBezTo>
                  <a:pt x="163" y="131"/>
                  <a:pt x="165" y="132"/>
                  <a:pt x="167" y="132"/>
                </a:cubicBezTo>
                <a:cubicBezTo>
                  <a:pt x="170" y="132"/>
                  <a:pt x="173" y="130"/>
                  <a:pt x="176" y="127"/>
                </a:cubicBezTo>
                <a:cubicBezTo>
                  <a:pt x="178" y="125"/>
                  <a:pt x="178" y="123"/>
                  <a:pt x="178" y="121"/>
                </a:cubicBezTo>
                <a:cubicBezTo>
                  <a:pt x="178" y="118"/>
                  <a:pt x="177" y="116"/>
                  <a:pt x="174" y="114"/>
                </a:cubicBezTo>
                <a:cubicBezTo>
                  <a:pt x="167" y="108"/>
                  <a:pt x="167" y="108"/>
                  <a:pt x="167" y="108"/>
                </a:cubicBezTo>
                <a:cubicBezTo>
                  <a:pt x="167" y="108"/>
                  <a:pt x="167" y="108"/>
                  <a:pt x="167" y="108"/>
                </a:cubicBezTo>
                <a:cubicBezTo>
                  <a:pt x="153" y="97"/>
                  <a:pt x="153" y="97"/>
                  <a:pt x="153" y="97"/>
                </a:cubicBezTo>
                <a:cubicBezTo>
                  <a:pt x="152" y="95"/>
                  <a:pt x="151" y="93"/>
                  <a:pt x="153" y="92"/>
                </a:cubicBezTo>
                <a:cubicBezTo>
                  <a:pt x="154" y="90"/>
                  <a:pt x="156" y="90"/>
                  <a:pt x="157" y="91"/>
                </a:cubicBezTo>
                <a:cubicBezTo>
                  <a:pt x="179" y="109"/>
                  <a:pt x="179" y="109"/>
                  <a:pt x="179" y="109"/>
                </a:cubicBezTo>
                <a:cubicBezTo>
                  <a:pt x="184" y="113"/>
                  <a:pt x="190" y="112"/>
                  <a:pt x="194" y="1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58" name="Google Shape;9158;p154"/>
          <p:cNvSpPr/>
          <p:nvPr/>
        </p:nvSpPr>
        <p:spPr>
          <a:xfrm>
            <a:off x="10498137" y="5200650"/>
            <a:ext cx="830262" cy="695325"/>
          </a:xfrm>
          <a:custGeom>
            <a:avLst/>
            <a:gdLst/>
            <a:ahLst/>
            <a:cxnLst/>
            <a:rect l="l" t="t" r="r" b="b"/>
            <a:pathLst>
              <a:path w="221" h="185" extrusionOk="0">
                <a:moveTo>
                  <a:pt x="30" y="151"/>
                </a:moveTo>
                <a:cubicBezTo>
                  <a:pt x="30" y="101"/>
                  <a:pt x="30" y="101"/>
                  <a:pt x="30" y="101"/>
                </a:cubicBezTo>
                <a:cubicBezTo>
                  <a:pt x="30" y="97"/>
                  <a:pt x="33" y="94"/>
                  <a:pt x="37" y="94"/>
                </a:cubicBezTo>
                <a:cubicBezTo>
                  <a:pt x="50" y="94"/>
                  <a:pt x="50" y="94"/>
                  <a:pt x="50" y="94"/>
                </a:cubicBezTo>
                <a:cubicBezTo>
                  <a:pt x="54" y="94"/>
                  <a:pt x="57" y="97"/>
                  <a:pt x="57" y="101"/>
                </a:cubicBezTo>
                <a:cubicBezTo>
                  <a:pt x="57" y="151"/>
                  <a:pt x="57" y="151"/>
                  <a:pt x="57" y="151"/>
                </a:cubicBezTo>
                <a:cubicBezTo>
                  <a:pt x="57" y="155"/>
                  <a:pt x="54" y="158"/>
                  <a:pt x="50" y="158"/>
                </a:cubicBezTo>
                <a:cubicBezTo>
                  <a:pt x="37" y="158"/>
                  <a:pt x="37" y="158"/>
                  <a:pt x="37" y="158"/>
                </a:cubicBezTo>
                <a:cubicBezTo>
                  <a:pt x="33" y="158"/>
                  <a:pt x="30" y="155"/>
                  <a:pt x="30" y="151"/>
                </a:cubicBezTo>
                <a:close/>
                <a:moveTo>
                  <a:pt x="82" y="76"/>
                </a:moveTo>
                <a:cubicBezTo>
                  <a:pt x="78" y="76"/>
                  <a:pt x="74" y="79"/>
                  <a:pt x="74" y="83"/>
                </a:cubicBezTo>
                <a:cubicBezTo>
                  <a:pt x="74" y="151"/>
                  <a:pt x="74" y="151"/>
                  <a:pt x="74" y="151"/>
                </a:cubicBezTo>
                <a:cubicBezTo>
                  <a:pt x="74" y="155"/>
                  <a:pt x="78" y="158"/>
                  <a:pt x="82" y="158"/>
                </a:cubicBezTo>
                <a:cubicBezTo>
                  <a:pt x="94" y="158"/>
                  <a:pt x="94" y="158"/>
                  <a:pt x="94" y="158"/>
                </a:cubicBezTo>
                <a:cubicBezTo>
                  <a:pt x="98" y="158"/>
                  <a:pt x="101" y="155"/>
                  <a:pt x="101" y="151"/>
                </a:cubicBezTo>
                <a:cubicBezTo>
                  <a:pt x="101" y="83"/>
                  <a:pt x="101" y="83"/>
                  <a:pt x="101" y="83"/>
                </a:cubicBezTo>
                <a:cubicBezTo>
                  <a:pt x="101" y="79"/>
                  <a:pt x="98" y="76"/>
                  <a:pt x="94" y="76"/>
                </a:cubicBezTo>
                <a:lnTo>
                  <a:pt x="82" y="76"/>
                </a:lnTo>
                <a:close/>
                <a:moveTo>
                  <a:pt x="126" y="61"/>
                </a:moveTo>
                <a:cubicBezTo>
                  <a:pt x="122" y="61"/>
                  <a:pt x="118" y="64"/>
                  <a:pt x="118" y="68"/>
                </a:cubicBezTo>
                <a:cubicBezTo>
                  <a:pt x="118" y="151"/>
                  <a:pt x="118" y="151"/>
                  <a:pt x="118" y="151"/>
                </a:cubicBezTo>
                <a:cubicBezTo>
                  <a:pt x="118" y="155"/>
                  <a:pt x="122" y="158"/>
                  <a:pt x="126" y="158"/>
                </a:cubicBezTo>
                <a:cubicBezTo>
                  <a:pt x="138" y="158"/>
                  <a:pt x="138" y="158"/>
                  <a:pt x="138" y="158"/>
                </a:cubicBezTo>
                <a:cubicBezTo>
                  <a:pt x="142" y="158"/>
                  <a:pt x="145" y="155"/>
                  <a:pt x="145" y="151"/>
                </a:cubicBezTo>
                <a:cubicBezTo>
                  <a:pt x="145" y="68"/>
                  <a:pt x="145" y="68"/>
                  <a:pt x="145" y="68"/>
                </a:cubicBezTo>
                <a:cubicBezTo>
                  <a:pt x="145" y="64"/>
                  <a:pt x="142" y="61"/>
                  <a:pt x="138" y="61"/>
                </a:cubicBezTo>
                <a:lnTo>
                  <a:pt x="126" y="61"/>
                </a:lnTo>
                <a:close/>
                <a:moveTo>
                  <a:pt x="170" y="45"/>
                </a:moveTo>
                <a:cubicBezTo>
                  <a:pt x="166" y="45"/>
                  <a:pt x="163" y="49"/>
                  <a:pt x="163" y="53"/>
                </a:cubicBezTo>
                <a:cubicBezTo>
                  <a:pt x="163" y="151"/>
                  <a:pt x="163" y="151"/>
                  <a:pt x="163" y="151"/>
                </a:cubicBezTo>
                <a:cubicBezTo>
                  <a:pt x="163" y="155"/>
                  <a:pt x="166" y="158"/>
                  <a:pt x="170" y="158"/>
                </a:cubicBezTo>
                <a:cubicBezTo>
                  <a:pt x="182" y="158"/>
                  <a:pt x="182" y="158"/>
                  <a:pt x="182" y="158"/>
                </a:cubicBezTo>
                <a:cubicBezTo>
                  <a:pt x="186" y="158"/>
                  <a:pt x="189" y="155"/>
                  <a:pt x="189" y="151"/>
                </a:cubicBezTo>
                <a:cubicBezTo>
                  <a:pt x="189" y="53"/>
                  <a:pt x="189" y="53"/>
                  <a:pt x="189" y="53"/>
                </a:cubicBezTo>
                <a:cubicBezTo>
                  <a:pt x="189" y="49"/>
                  <a:pt x="186" y="45"/>
                  <a:pt x="182" y="45"/>
                </a:cubicBezTo>
                <a:lnTo>
                  <a:pt x="170" y="45"/>
                </a:lnTo>
                <a:close/>
                <a:moveTo>
                  <a:pt x="33" y="75"/>
                </a:moveTo>
                <a:cubicBezTo>
                  <a:pt x="81" y="66"/>
                  <a:pt x="125" y="49"/>
                  <a:pt x="165" y="25"/>
                </a:cubicBezTo>
                <a:cubicBezTo>
                  <a:pt x="168" y="32"/>
                  <a:pt x="168" y="32"/>
                  <a:pt x="168" y="32"/>
                </a:cubicBezTo>
                <a:cubicBezTo>
                  <a:pt x="182" y="10"/>
                  <a:pt x="182" y="10"/>
                  <a:pt x="182" y="10"/>
                </a:cubicBezTo>
                <a:cubicBezTo>
                  <a:pt x="156" y="9"/>
                  <a:pt x="156" y="9"/>
                  <a:pt x="156" y="9"/>
                </a:cubicBezTo>
                <a:cubicBezTo>
                  <a:pt x="160" y="16"/>
                  <a:pt x="160" y="16"/>
                  <a:pt x="160" y="16"/>
                </a:cubicBezTo>
                <a:cubicBezTo>
                  <a:pt x="121" y="40"/>
                  <a:pt x="78" y="56"/>
                  <a:pt x="32" y="65"/>
                </a:cubicBezTo>
                <a:lnTo>
                  <a:pt x="33" y="75"/>
                </a:lnTo>
                <a:close/>
                <a:moveTo>
                  <a:pt x="221" y="172"/>
                </a:moveTo>
                <a:cubicBezTo>
                  <a:pt x="199" y="159"/>
                  <a:pt x="199" y="159"/>
                  <a:pt x="199" y="159"/>
                </a:cubicBezTo>
                <a:cubicBezTo>
                  <a:pt x="199" y="168"/>
                  <a:pt x="199" y="168"/>
                  <a:pt x="199" y="168"/>
                </a:cubicBezTo>
                <a:cubicBezTo>
                  <a:pt x="18" y="168"/>
                  <a:pt x="18" y="168"/>
                  <a:pt x="18" y="168"/>
                </a:cubicBezTo>
                <a:cubicBezTo>
                  <a:pt x="18" y="23"/>
                  <a:pt x="18" y="23"/>
                  <a:pt x="18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13" y="0"/>
                  <a:pt x="13" y="0"/>
                  <a:pt x="13" y="0"/>
                </a:cubicBezTo>
                <a:cubicBezTo>
                  <a:pt x="0" y="23"/>
                  <a:pt x="0" y="23"/>
                  <a:pt x="0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168"/>
                  <a:pt x="9" y="168"/>
                  <a:pt x="9" y="168"/>
                </a:cubicBezTo>
                <a:cubicBezTo>
                  <a:pt x="9" y="172"/>
                  <a:pt x="9" y="172"/>
                  <a:pt x="9" y="172"/>
                </a:cubicBezTo>
                <a:cubicBezTo>
                  <a:pt x="9" y="177"/>
                  <a:pt x="9" y="177"/>
                  <a:pt x="9" y="177"/>
                </a:cubicBezTo>
                <a:cubicBezTo>
                  <a:pt x="199" y="177"/>
                  <a:pt x="199" y="177"/>
                  <a:pt x="199" y="177"/>
                </a:cubicBezTo>
                <a:cubicBezTo>
                  <a:pt x="199" y="185"/>
                  <a:pt x="199" y="185"/>
                  <a:pt x="199" y="185"/>
                </a:cubicBezTo>
                <a:lnTo>
                  <a:pt x="221" y="1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59" name="Google Shape;9159;p154"/>
          <p:cNvSpPr/>
          <p:nvPr/>
        </p:nvSpPr>
        <p:spPr>
          <a:xfrm>
            <a:off x="4525962" y="1065212"/>
            <a:ext cx="1216025" cy="635000"/>
          </a:xfrm>
          <a:custGeom>
            <a:avLst/>
            <a:gdLst/>
            <a:ahLst/>
            <a:cxnLst/>
            <a:rect l="l" t="t" r="r" b="b"/>
            <a:pathLst>
              <a:path w="324" h="169" extrusionOk="0">
                <a:moveTo>
                  <a:pt x="234" y="159"/>
                </a:moveTo>
                <a:cubicBezTo>
                  <a:pt x="229" y="162"/>
                  <a:pt x="224" y="163"/>
                  <a:pt x="219" y="164"/>
                </a:cubicBezTo>
                <a:cubicBezTo>
                  <a:pt x="203" y="168"/>
                  <a:pt x="187" y="169"/>
                  <a:pt x="166" y="169"/>
                </a:cubicBezTo>
                <a:cubicBezTo>
                  <a:pt x="145" y="169"/>
                  <a:pt x="129" y="168"/>
                  <a:pt x="113" y="164"/>
                </a:cubicBezTo>
                <a:cubicBezTo>
                  <a:pt x="108" y="163"/>
                  <a:pt x="103" y="162"/>
                  <a:pt x="98" y="159"/>
                </a:cubicBezTo>
                <a:cubicBezTo>
                  <a:pt x="84" y="153"/>
                  <a:pt x="84" y="141"/>
                  <a:pt x="92" y="134"/>
                </a:cubicBezTo>
                <a:cubicBezTo>
                  <a:pt x="101" y="125"/>
                  <a:pt x="111" y="119"/>
                  <a:pt x="122" y="114"/>
                </a:cubicBezTo>
                <a:cubicBezTo>
                  <a:pt x="127" y="112"/>
                  <a:pt x="132" y="110"/>
                  <a:pt x="137" y="108"/>
                </a:cubicBezTo>
                <a:cubicBezTo>
                  <a:pt x="146" y="104"/>
                  <a:pt x="149" y="95"/>
                  <a:pt x="142" y="88"/>
                </a:cubicBezTo>
                <a:cubicBezTo>
                  <a:pt x="128" y="73"/>
                  <a:pt x="123" y="56"/>
                  <a:pt x="123" y="37"/>
                </a:cubicBezTo>
                <a:cubicBezTo>
                  <a:pt x="124" y="17"/>
                  <a:pt x="136" y="6"/>
                  <a:pt x="154" y="2"/>
                </a:cubicBezTo>
                <a:cubicBezTo>
                  <a:pt x="158" y="1"/>
                  <a:pt x="162" y="0"/>
                  <a:pt x="166" y="0"/>
                </a:cubicBezTo>
                <a:cubicBezTo>
                  <a:pt x="170" y="0"/>
                  <a:pt x="174" y="1"/>
                  <a:pt x="178" y="2"/>
                </a:cubicBezTo>
                <a:cubicBezTo>
                  <a:pt x="196" y="6"/>
                  <a:pt x="208" y="17"/>
                  <a:pt x="209" y="37"/>
                </a:cubicBezTo>
                <a:cubicBezTo>
                  <a:pt x="210" y="56"/>
                  <a:pt x="204" y="74"/>
                  <a:pt x="190" y="88"/>
                </a:cubicBezTo>
                <a:cubicBezTo>
                  <a:pt x="183" y="94"/>
                  <a:pt x="186" y="104"/>
                  <a:pt x="195" y="108"/>
                </a:cubicBezTo>
                <a:cubicBezTo>
                  <a:pt x="200" y="110"/>
                  <a:pt x="205" y="112"/>
                  <a:pt x="210" y="114"/>
                </a:cubicBezTo>
                <a:cubicBezTo>
                  <a:pt x="221" y="119"/>
                  <a:pt x="232" y="125"/>
                  <a:pt x="240" y="134"/>
                </a:cubicBezTo>
                <a:cubicBezTo>
                  <a:pt x="246" y="139"/>
                  <a:pt x="248" y="153"/>
                  <a:pt x="234" y="159"/>
                </a:cubicBezTo>
                <a:close/>
                <a:moveTo>
                  <a:pt x="319" y="144"/>
                </a:moveTo>
                <a:cubicBezTo>
                  <a:pt x="313" y="138"/>
                  <a:pt x="306" y="134"/>
                  <a:pt x="298" y="131"/>
                </a:cubicBezTo>
                <a:cubicBezTo>
                  <a:pt x="295" y="129"/>
                  <a:pt x="291" y="128"/>
                  <a:pt x="288" y="126"/>
                </a:cubicBezTo>
                <a:cubicBezTo>
                  <a:pt x="281" y="124"/>
                  <a:pt x="279" y="117"/>
                  <a:pt x="284" y="112"/>
                </a:cubicBezTo>
                <a:cubicBezTo>
                  <a:pt x="294" y="103"/>
                  <a:pt x="298" y="91"/>
                  <a:pt x="297" y="77"/>
                </a:cubicBezTo>
                <a:cubicBezTo>
                  <a:pt x="297" y="63"/>
                  <a:pt x="289" y="56"/>
                  <a:pt x="276" y="53"/>
                </a:cubicBezTo>
                <a:cubicBezTo>
                  <a:pt x="273" y="52"/>
                  <a:pt x="270" y="52"/>
                  <a:pt x="267" y="52"/>
                </a:cubicBezTo>
                <a:cubicBezTo>
                  <a:pt x="265" y="52"/>
                  <a:pt x="262" y="52"/>
                  <a:pt x="259" y="53"/>
                </a:cubicBezTo>
                <a:cubicBezTo>
                  <a:pt x="246" y="56"/>
                  <a:pt x="238" y="63"/>
                  <a:pt x="238" y="77"/>
                </a:cubicBezTo>
                <a:cubicBezTo>
                  <a:pt x="237" y="91"/>
                  <a:pt x="241" y="102"/>
                  <a:pt x="251" y="112"/>
                </a:cubicBezTo>
                <a:cubicBezTo>
                  <a:pt x="256" y="117"/>
                  <a:pt x="254" y="124"/>
                  <a:pt x="247" y="126"/>
                </a:cubicBezTo>
                <a:cubicBezTo>
                  <a:pt x="246" y="127"/>
                  <a:pt x="246" y="127"/>
                  <a:pt x="246" y="127"/>
                </a:cubicBezTo>
                <a:cubicBezTo>
                  <a:pt x="247" y="128"/>
                  <a:pt x="248" y="129"/>
                  <a:pt x="249" y="130"/>
                </a:cubicBezTo>
                <a:cubicBezTo>
                  <a:pt x="254" y="134"/>
                  <a:pt x="256" y="141"/>
                  <a:pt x="255" y="148"/>
                </a:cubicBezTo>
                <a:cubicBezTo>
                  <a:pt x="254" y="155"/>
                  <a:pt x="249" y="161"/>
                  <a:pt x="242" y="165"/>
                </a:cubicBezTo>
                <a:cubicBezTo>
                  <a:pt x="240" y="165"/>
                  <a:pt x="238" y="166"/>
                  <a:pt x="236" y="167"/>
                </a:cubicBezTo>
                <a:cubicBezTo>
                  <a:pt x="245" y="169"/>
                  <a:pt x="255" y="169"/>
                  <a:pt x="267" y="169"/>
                </a:cubicBezTo>
                <a:cubicBezTo>
                  <a:pt x="282" y="169"/>
                  <a:pt x="293" y="169"/>
                  <a:pt x="305" y="166"/>
                </a:cubicBezTo>
                <a:cubicBezTo>
                  <a:pt x="308" y="165"/>
                  <a:pt x="312" y="164"/>
                  <a:pt x="315" y="162"/>
                </a:cubicBezTo>
                <a:cubicBezTo>
                  <a:pt x="324" y="158"/>
                  <a:pt x="323" y="148"/>
                  <a:pt x="319" y="144"/>
                </a:cubicBezTo>
                <a:close/>
                <a:moveTo>
                  <a:pt x="76" y="148"/>
                </a:moveTo>
                <a:cubicBezTo>
                  <a:pt x="75" y="142"/>
                  <a:pt x="77" y="135"/>
                  <a:pt x="83" y="130"/>
                </a:cubicBezTo>
                <a:cubicBezTo>
                  <a:pt x="85" y="127"/>
                  <a:pt x="87" y="125"/>
                  <a:pt x="89" y="124"/>
                </a:cubicBezTo>
                <a:cubicBezTo>
                  <a:pt x="88" y="123"/>
                  <a:pt x="87" y="122"/>
                  <a:pt x="85" y="122"/>
                </a:cubicBezTo>
                <a:cubicBezTo>
                  <a:pt x="78" y="119"/>
                  <a:pt x="76" y="112"/>
                  <a:pt x="81" y="106"/>
                </a:cubicBezTo>
                <a:cubicBezTo>
                  <a:pt x="92" y="96"/>
                  <a:pt x="96" y="82"/>
                  <a:pt x="96" y="67"/>
                </a:cubicBezTo>
                <a:cubicBezTo>
                  <a:pt x="95" y="52"/>
                  <a:pt x="86" y="44"/>
                  <a:pt x="72" y="40"/>
                </a:cubicBezTo>
                <a:cubicBezTo>
                  <a:pt x="69" y="39"/>
                  <a:pt x="66" y="39"/>
                  <a:pt x="63" y="39"/>
                </a:cubicBezTo>
                <a:cubicBezTo>
                  <a:pt x="60" y="39"/>
                  <a:pt x="57" y="39"/>
                  <a:pt x="54" y="40"/>
                </a:cubicBezTo>
                <a:cubicBezTo>
                  <a:pt x="40" y="44"/>
                  <a:pt x="31" y="52"/>
                  <a:pt x="30" y="67"/>
                </a:cubicBezTo>
                <a:cubicBezTo>
                  <a:pt x="29" y="82"/>
                  <a:pt x="33" y="95"/>
                  <a:pt x="44" y="106"/>
                </a:cubicBezTo>
                <a:cubicBezTo>
                  <a:pt x="50" y="112"/>
                  <a:pt x="48" y="119"/>
                  <a:pt x="40" y="122"/>
                </a:cubicBezTo>
                <a:cubicBezTo>
                  <a:pt x="37" y="123"/>
                  <a:pt x="33" y="125"/>
                  <a:pt x="29" y="127"/>
                </a:cubicBezTo>
                <a:cubicBezTo>
                  <a:pt x="20" y="131"/>
                  <a:pt x="12" y="135"/>
                  <a:pt x="6" y="142"/>
                </a:cubicBezTo>
                <a:cubicBezTo>
                  <a:pt x="0" y="148"/>
                  <a:pt x="0" y="157"/>
                  <a:pt x="10" y="162"/>
                </a:cubicBezTo>
                <a:cubicBezTo>
                  <a:pt x="14" y="163"/>
                  <a:pt x="18" y="165"/>
                  <a:pt x="22" y="166"/>
                </a:cubicBezTo>
                <a:cubicBezTo>
                  <a:pt x="34" y="168"/>
                  <a:pt x="47" y="169"/>
                  <a:pt x="63" y="169"/>
                </a:cubicBezTo>
                <a:cubicBezTo>
                  <a:pt x="76" y="169"/>
                  <a:pt x="86" y="169"/>
                  <a:pt x="96" y="167"/>
                </a:cubicBezTo>
                <a:cubicBezTo>
                  <a:pt x="94" y="166"/>
                  <a:pt x="92" y="165"/>
                  <a:pt x="91" y="165"/>
                </a:cubicBezTo>
                <a:cubicBezTo>
                  <a:pt x="82" y="161"/>
                  <a:pt x="77" y="155"/>
                  <a:pt x="76" y="1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60" name="Google Shape;9160;p154"/>
          <p:cNvSpPr/>
          <p:nvPr/>
        </p:nvSpPr>
        <p:spPr>
          <a:xfrm>
            <a:off x="8724900" y="1009650"/>
            <a:ext cx="514350" cy="750887"/>
          </a:xfrm>
          <a:custGeom>
            <a:avLst/>
            <a:gdLst/>
            <a:ahLst/>
            <a:cxnLst/>
            <a:rect l="l" t="t" r="r" b="b"/>
            <a:pathLst>
              <a:path w="137" h="200" extrusionOk="0">
                <a:moveTo>
                  <a:pt x="137" y="133"/>
                </a:moveTo>
                <a:cubicBezTo>
                  <a:pt x="137" y="112"/>
                  <a:pt x="121" y="96"/>
                  <a:pt x="89" y="88"/>
                </a:cubicBezTo>
                <a:cubicBezTo>
                  <a:pt x="86" y="87"/>
                  <a:pt x="68" y="83"/>
                  <a:pt x="65" y="82"/>
                </a:cubicBezTo>
                <a:cubicBezTo>
                  <a:pt x="40" y="75"/>
                  <a:pt x="33" y="71"/>
                  <a:pt x="33" y="65"/>
                </a:cubicBezTo>
                <a:cubicBezTo>
                  <a:pt x="33" y="58"/>
                  <a:pt x="42" y="50"/>
                  <a:pt x="67" y="50"/>
                </a:cubicBezTo>
                <a:cubicBezTo>
                  <a:pt x="85" y="50"/>
                  <a:pt x="102" y="63"/>
                  <a:pt x="102" y="63"/>
                </a:cubicBezTo>
                <a:cubicBezTo>
                  <a:pt x="109" y="68"/>
                  <a:pt x="114" y="68"/>
                  <a:pt x="119" y="62"/>
                </a:cubicBezTo>
                <a:cubicBezTo>
                  <a:pt x="119" y="62"/>
                  <a:pt x="127" y="56"/>
                  <a:pt x="127" y="50"/>
                </a:cubicBezTo>
                <a:cubicBezTo>
                  <a:pt x="127" y="41"/>
                  <a:pt x="106" y="28"/>
                  <a:pt x="83" y="23"/>
                </a:cubicBezTo>
                <a:cubicBezTo>
                  <a:pt x="83" y="7"/>
                  <a:pt x="83" y="7"/>
                  <a:pt x="83" y="7"/>
                </a:cubicBezTo>
                <a:cubicBezTo>
                  <a:pt x="83" y="3"/>
                  <a:pt x="79" y="0"/>
                  <a:pt x="74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8" y="0"/>
                  <a:pt x="54" y="3"/>
                  <a:pt x="54" y="7"/>
                </a:cubicBezTo>
                <a:cubicBezTo>
                  <a:pt x="54" y="22"/>
                  <a:pt x="54" y="22"/>
                  <a:pt x="54" y="22"/>
                </a:cubicBezTo>
                <a:cubicBezTo>
                  <a:pt x="19" y="26"/>
                  <a:pt x="0" y="44"/>
                  <a:pt x="0" y="66"/>
                </a:cubicBezTo>
                <a:cubicBezTo>
                  <a:pt x="0" y="92"/>
                  <a:pt x="25" y="102"/>
                  <a:pt x="52" y="109"/>
                </a:cubicBezTo>
                <a:cubicBezTo>
                  <a:pt x="55" y="110"/>
                  <a:pt x="77" y="115"/>
                  <a:pt x="80" y="116"/>
                </a:cubicBezTo>
                <a:cubicBezTo>
                  <a:pt x="100" y="121"/>
                  <a:pt x="104" y="128"/>
                  <a:pt x="104" y="133"/>
                </a:cubicBezTo>
                <a:cubicBezTo>
                  <a:pt x="104" y="142"/>
                  <a:pt x="95" y="149"/>
                  <a:pt x="70" y="149"/>
                </a:cubicBezTo>
                <a:cubicBezTo>
                  <a:pt x="53" y="149"/>
                  <a:pt x="28" y="135"/>
                  <a:pt x="28" y="135"/>
                </a:cubicBezTo>
                <a:cubicBezTo>
                  <a:pt x="22" y="130"/>
                  <a:pt x="15" y="131"/>
                  <a:pt x="10" y="138"/>
                </a:cubicBezTo>
                <a:cubicBezTo>
                  <a:pt x="10" y="138"/>
                  <a:pt x="5" y="143"/>
                  <a:pt x="5" y="150"/>
                </a:cubicBezTo>
                <a:cubicBezTo>
                  <a:pt x="5" y="159"/>
                  <a:pt x="31" y="172"/>
                  <a:pt x="54" y="176"/>
                </a:cubicBezTo>
                <a:cubicBezTo>
                  <a:pt x="54" y="192"/>
                  <a:pt x="54" y="192"/>
                  <a:pt x="54" y="192"/>
                </a:cubicBezTo>
                <a:cubicBezTo>
                  <a:pt x="54" y="196"/>
                  <a:pt x="58" y="200"/>
                  <a:pt x="63" y="200"/>
                </a:cubicBezTo>
                <a:cubicBezTo>
                  <a:pt x="74" y="200"/>
                  <a:pt x="74" y="200"/>
                  <a:pt x="74" y="200"/>
                </a:cubicBezTo>
                <a:cubicBezTo>
                  <a:pt x="79" y="200"/>
                  <a:pt x="83" y="196"/>
                  <a:pt x="83" y="192"/>
                </a:cubicBezTo>
                <a:cubicBezTo>
                  <a:pt x="83" y="177"/>
                  <a:pt x="83" y="177"/>
                  <a:pt x="83" y="177"/>
                </a:cubicBezTo>
                <a:cubicBezTo>
                  <a:pt x="120" y="173"/>
                  <a:pt x="137" y="154"/>
                  <a:pt x="137" y="1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61" name="Google Shape;9161;p154"/>
          <p:cNvSpPr/>
          <p:nvPr/>
        </p:nvSpPr>
        <p:spPr>
          <a:xfrm>
            <a:off x="6662737" y="5148262"/>
            <a:ext cx="781050" cy="698500"/>
          </a:xfrm>
          <a:custGeom>
            <a:avLst/>
            <a:gdLst/>
            <a:ahLst/>
            <a:cxnLst/>
            <a:rect l="l" t="t" r="r" b="b"/>
            <a:pathLst>
              <a:path w="208" h="186" extrusionOk="0">
                <a:moveTo>
                  <a:pt x="142" y="25"/>
                </a:moveTo>
                <a:cubicBezTo>
                  <a:pt x="129" y="25"/>
                  <a:pt x="129" y="25"/>
                  <a:pt x="129" y="25"/>
                </a:cubicBezTo>
                <a:cubicBezTo>
                  <a:pt x="128" y="17"/>
                  <a:pt x="123" y="11"/>
                  <a:pt x="116" y="11"/>
                </a:cubicBezTo>
                <a:cubicBezTo>
                  <a:pt x="93" y="11"/>
                  <a:pt x="93" y="11"/>
                  <a:pt x="93" y="11"/>
                </a:cubicBezTo>
                <a:cubicBezTo>
                  <a:pt x="86" y="11"/>
                  <a:pt x="80" y="17"/>
                  <a:pt x="79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11"/>
                  <a:pt x="77" y="0"/>
                  <a:pt x="89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1" y="0"/>
                  <a:pt x="141" y="11"/>
                  <a:pt x="142" y="25"/>
                </a:cubicBezTo>
                <a:close/>
                <a:moveTo>
                  <a:pt x="32" y="104"/>
                </a:moveTo>
                <a:cubicBezTo>
                  <a:pt x="84" y="104"/>
                  <a:pt x="84" y="104"/>
                  <a:pt x="84" y="104"/>
                </a:cubicBezTo>
                <a:cubicBezTo>
                  <a:pt x="84" y="96"/>
                  <a:pt x="84" y="96"/>
                  <a:pt x="84" y="96"/>
                </a:cubicBezTo>
                <a:cubicBezTo>
                  <a:pt x="84" y="90"/>
                  <a:pt x="89" y="86"/>
                  <a:pt x="94" y="86"/>
                </a:cubicBezTo>
                <a:cubicBezTo>
                  <a:pt x="114" y="86"/>
                  <a:pt x="114" y="86"/>
                  <a:pt x="114" y="86"/>
                </a:cubicBezTo>
                <a:cubicBezTo>
                  <a:pt x="120" y="86"/>
                  <a:pt x="124" y="90"/>
                  <a:pt x="124" y="96"/>
                </a:cubicBezTo>
                <a:cubicBezTo>
                  <a:pt x="124" y="104"/>
                  <a:pt x="124" y="104"/>
                  <a:pt x="124" y="104"/>
                </a:cubicBezTo>
                <a:cubicBezTo>
                  <a:pt x="177" y="104"/>
                  <a:pt x="177" y="104"/>
                  <a:pt x="177" y="104"/>
                </a:cubicBezTo>
                <a:cubicBezTo>
                  <a:pt x="192" y="104"/>
                  <a:pt x="205" y="91"/>
                  <a:pt x="208" y="74"/>
                </a:cubicBezTo>
                <a:cubicBezTo>
                  <a:pt x="208" y="58"/>
                  <a:pt x="208" y="58"/>
                  <a:pt x="208" y="58"/>
                </a:cubicBezTo>
                <a:cubicBezTo>
                  <a:pt x="208" y="42"/>
                  <a:pt x="197" y="30"/>
                  <a:pt x="184" y="30"/>
                </a:cubicBezTo>
                <a:cubicBezTo>
                  <a:pt x="172" y="30"/>
                  <a:pt x="172" y="30"/>
                  <a:pt x="172" y="30"/>
                </a:cubicBezTo>
                <a:cubicBezTo>
                  <a:pt x="167" y="30"/>
                  <a:pt x="167" y="30"/>
                  <a:pt x="167" y="30"/>
                </a:cubicBezTo>
                <a:cubicBezTo>
                  <a:pt x="158" y="30"/>
                  <a:pt x="158" y="30"/>
                  <a:pt x="158" y="30"/>
                </a:cubicBezTo>
                <a:cubicBezTo>
                  <a:pt x="149" y="30"/>
                  <a:pt x="149" y="30"/>
                  <a:pt x="149" y="30"/>
                </a:cubicBezTo>
                <a:cubicBezTo>
                  <a:pt x="143" y="30"/>
                  <a:pt x="143" y="30"/>
                  <a:pt x="143" y="30"/>
                </a:cubicBezTo>
                <a:cubicBezTo>
                  <a:pt x="128" y="30"/>
                  <a:pt x="128" y="30"/>
                  <a:pt x="128" y="30"/>
                </a:cubicBezTo>
                <a:cubicBezTo>
                  <a:pt x="80" y="30"/>
                  <a:pt x="80" y="30"/>
                  <a:pt x="80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49" y="30"/>
                  <a:pt x="49" y="30"/>
                  <a:pt x="49" y="30"/>
                </a:cubicBezTo>
                <a:cubicBezTo>
                  <a:pt x="40" y="30"/>
                  <a:pt x="40" y="30"/>
                  <a:pt x="40" y="30"/>
                </a:cubicBezTo>
                <a:cubicBezTo>
                  <a:pt x="33" y="30"/>
                  <a:pt x="33" y="30"/>
                  <a:pt x="33" y="30"/>
                </a:cubicBezTo>
                <a:cubicBezTo>
                  <a:pt x="25" y="30"/>
                  <a:pt x="25" y="30"/>
                  <a:pt x="25" y="30"/>
                </a:cubicBezTo>
                <a:cubicBezTo>
                  <a:pt x="11" y="30"/>
                  <a:pt x="0" y="42"/>
                  <a:pt x="0" y="58"/>
                </a:cubicBezTo>
                <a:cubicBezTo>
                  <a:pt x="0" y="74"/>
                  <a:pt x="0" y="74"/>
                  <a:pt x="0" y="74"/>
                </a:cubicBezTo>
                <a:cubicBezTo>
                  <a:pt x="3" y="91"/>
                  <a:pt x="16" y="104"/>
                  <a:pt x="32" y="104"/>
                </a:cubicBezTo>
                <a:close/>
                <a:moveTo>
                  <a:pt x="177" y="112"/>
                </a:moveTo>
                <a:cubicBezTo>
                  <a:pt x="124" y="112"/>
                  <a:pt x="124" y="112"/>
                  <a:pt x="124" y="112"/>
                </a:cubicBezTo>
                <a:cubicBezTo>
                  <a:pt x="124" y="120"/>
                  <a:pt x="124" y="120"/>
                  <a:pt x="124" y="120"/>
                </a:cubicBezTo>
                <a:cubicBezTo>
                  <a:pt x="124" y="125"/>
                  <a:pt x="120" y="130"/>
                  <a:pt x="114" y="130"/>
                </a:cubicBezTo>
                <a:cubicBezTo>
                  <a:pt x="94" y="130"/>
                  <a:pt x="94" y="130"/>
                  <a:pt x="94" y="130"/>
                </a:cubicBezTo>
                <a:cubicBezTo>
                  <a:pt x="89" y="130"/>
                  <a:pt x="84" y="125"/>
                  <a:pt x="84" y="120"/>
                </a:cubicBezTo>
                <a:cubicBezTo>
                  <a:pt x="84" y="112"/>
                  <a:pt x="84" y="112"/>
                  <a:pt x="84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19" y="112"/>
                  <a:pt x="7" y="105"/>
                  <a:pt x="0" y="94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74"/>
                  <a:pt x="11" y="186"/>
                  <a:pt x="25" y="186"/>
                </a:cubicBezTo>
                <a:cubicBezTo>
                  <a:pt x="33" y="186"/>
                  <a:pt x="33" y="186"/>
                  <a:pt x="33" y="186"/>
                </a:cubicBezTo>
                <a:cubicBezTo>
                  <a:pt x="40" y="186"/>
                  <a:pt x="40" y="186"/>
                  <a:pt x="40" y="186"/>
                </a:cubicBezTo>
                <a:cubicBezTo>
                  <a:pt x="49" y="186"/>
                  <a:pt x="49" y="186"/>
                  <a:pt x="49" y="186"/>
                </a:cubicBezTo>
                <a:cubicBezTo>
                  <a:pt x="158" y="186"/>
                  <a:pt x="158" y="186"/>
                  <a:pt x="158" y="186"/>
                </a:cubicBezTo>
                <a:cubicBezTo>
                  <a:pt x="167" y="186"/>
                  <a:pt x="167" y="186"/>
                  <a:pt x="167" y="186"/>
                </a:cubicBezTo>
                <a:cubicBezTo>
                  <a:pt x="172" y="186"/>
                  <a:pt x="172" y="186"/>
                  <a:pt x="172" y="186"/>
                </a:cubicBezTo>
                <a:cubicBezTo>
                  <a:pt x="184" y="186"/>
                  <a:pt x="184" y="186"/>
                  <a:pt x="184" y="186"/>
                </a:cubicBezTo>
                <a:cubicBezTo>
                  <a:pt x="197" y="186"/>
                  <a:pt x="208" y="174"/>
                  <a:pt x="208" y="159"/>
                </a:cubicBezTo>
                <a:cubicBezTo>
                  <a:pt x="208" y="94"/>
                  <a:pt x="208" y="94"/>
                  <a:pt x="208" y="94"/>
                </a:cubicBezTo>
                <a:cubicBezTo>
                  <a:pt x="201" y="105"/>
                  <a:pt x="190" y="112"/>
                  <a:pt x="177" y="112"/>
                </a:cubicBezTo>
                <a:close/>
                <a:moveTo>
                  <a:pt x="114" y="93"/>
                </a:moveTo>
                <a:cubicBezTo>
                  <a:pt x="95" y="93"/>
                  <a:pt x="95" y="93"/>
                  <a:pt x="95" y="93"/>
                </a:cubicBezTo>
                <a:cubicBezTo>
                  <a:pt x="93" y="93"/>
                  <a:pt x="91" y="95"/>
                  <a:pt x="91" y="97"/>
                </a:cubicBezTo>
                <a:cubicBezTo>
                  <a:pt x="91" y="102"/>
                  <a:pt x="91" y="102"/>
                  <a:pt x="91" y="102"/>
                </a:cubicBezTo>
                <a:cubicBezTo>
                  <a:pt x="91" y="105"/>
                  <a:pt x="91" y="105"/>
                  <a:pt x="91" y="105"/>
                </a:cubicBezTo>
                <a:cubicBezTo>
                  <a:pt x="91" y="111"/>
                  <a:pt x="91" y="111"/>
                  <a:pt x="91" y="111"/>
                </a:cubicBezTo>
                <a:cubicBezTo>
                  <a:pt x="91" y="114"/>
                  <a:pt x="91" y="114"/>
                  <a:pt x="91" y="114"/>
                </a:cubicBezTo>
                <a:cubicBezTo>
                  <a:pt x="91" y="119"/>
                  <a:pt x="91" y="119"/>
                  <a:pt x="91" y="119"/>
                </a:cubicBezTo>
                <a:cubicBezTo>
                  <a:pt x="91" y="121"/>
                  <a:pt x="93" y="123"/>
                  <a:pt x="95" y="123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6" y="123"/>
                  <a:pt x="117" y="121"/>
                  <a:pt x="117" y="119"/>
                </a:cubicBezTo>
                <a:cubicBezTo>
                  <a:pt x="117" y="114"/>
                  <a:pt x="117" y="114"/>
                  <a:pt x="117" y="114"/>
                </a:cubicBezTo>
                <a:cubicBezTo>
                  <a:pt x="117" y="111"/>
                  <a:pt x="117" y="111"/>
                  <a:pt x="117" y="111"/>
                </a:cubicBezTo>
                <a:cubicBezTo>
                  <a:pt x="117" y="105"/>
                  <a:pt x="117" y="105"/>
                  <a:pt x="117" y="105"/>
                </a:cubicBezTo>
                <a:cubicBezTo>
                  <a:pt x="117" y="102"/>
                  <a:pt x="117" y="102"/>
                  <a:pt x="117" y="102"/>
                </a:cubicBezTo>
                <a:cubicBezTo>
                  <a:pt x="117" y="97"/>
                  <a:pt x="117" y="97"/>
                  <a:pt x="117" y="97"/>
                </a:cubicBezTo>
                <a:cubicBezTo>
                  <a:pt x="117" y="95"/>
                  <a:pt x="116" y="93"/>
                  <a:pt x="114" y="9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62" name="Google Shape;9162;p154"/>
          <p:cNvSpPr/>
          <p:nvPr/>
        </p:nvSpPr>
        <p:spPr>
          <a:xfrm>
            <a:off x="1042987" y="3260725"/>
            <a:ext cx="965200" cy="939800"/>
          </a:xfrm>
          <a:custGeom>
            <a:avLst/>
            <a:gdLst/>
            <a:ahLst/>
            <a:cxnLst/>
            <a:rect l="l" t="t" r="r" b="b"/>
            <a:pathLst>
              <a:path w="257" h="250" extrusionOk="0">
                <a:moveTo>
                  <a:pt x="253" y="92"/>
                </a:moveTo>
                <a:cubicBezTo>
                  <a:pt x="242" y="102"/>
                  <a:pt x="228" y="108"/>
                  <a:pt x="212" y="108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25" y="143"/>
                  <a:pt x="25" y="143"/>
                  <a:pt x="25" y="143"/>
                </a:cubicBezTo>
                <a:cubicBezTo>
                  <a:pt x="0" y="167"/>
                  <a:pt x="0" y="207"/>
                  <a:pt x="25" y="232"/>
                </a:cubicBezTo>
                <a:cubicBezTo>
                  <a:pt x="37" y="244"/>
                  <a:pt x="53" y="250"/>
                  <a:pt x="69" y="250"/>
                </a:cubicBezTo>
                <a:cubicBezTo>
                  <a:pt x="85" y="250"/>
                  <a:pt x="102" y="244"/>
                  <a:pt x="114" y="232"/>
                </a:cubicBezTo>
                <a:cubicBezTo>
                  <a:pt x="253" y="92"/>
                  <a:pt x="253" y="92"/>
                  <a:pt x="253" y="92"/>
                </a:cubicBezTo>
                <a:moveTo>
                  <a:pt x="257" y="0"/>
                </a:moveTo>
                <a:cubicBezTo>
                  <a:pt x="257" y="0"/>
                  <a:pt x="257" y="0"/>
                  <a:pt x="257" y="0"/>
                </a:cubicBezTo>
                <a:cubicBezTo>
                  <a:pt x="257" y="0"/>
                  <a:pt x="257" y="0"/>
                  <a:pt x="257" y="0"/>
                </a:cubicBezTo>
                <a:cubicBezTo>
                  <a:pt x="257" y="0"/>
                  <a:pt x="257" y="0"/>
                  <a:pt x="257" y="0"/>
                </a:cubicBezTo>
                <a:cubicBezTo>
                  <a:pt x="257" y="0"/>
                  <a:pt x="257" y="0"/>
                  <a:pt x="257" y="0"/>
                </a:cubicBezTo>
              </a:path>
            </a:pathLst>
          </a:custGeom>
          <a:solidFill>
            <a:srgbClr val="9EA0A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63" name="Google Shape;9163;p154"/>
          <p:cNvSpPr/>
          <p:nvPr/>
        </p:nvSpPr>
        <p:spPr>
          <a:xfrm>
            <a:off x="528637" y="3192462"/>
            <a:ext cx="1547812" cy="474662"/>
          </a:xfrm>
          <a:custGeom>
            <a:avLst/>
            <a:gdLst/>
            <a:ahLst/>
            <a:cxnLst/>
            <a:rect l="l" t="t" r="r" b="b"/>
            <a:pathLst>
              <a:path w="412" h="126" extrusionOk="0">
                <a:moveTo>
                  <a:pt x="394" y="18"/>
                </a:moveTo>
                <a:cubicBezTo>
                  <a:pt x="394" y="18"/>
                  <a:pt x="394" y="18"/>
                  <a:pt x="394" y="18"/>
                </a:cubicBezTo>
                <a:cubicBezTo>
                  <a:pt x="406" y="30"/>
                  <a:pt x="412" y="46"/>
                  <a:pt x="412" y="63"/>
                </a:cubicBezTo>
                <a:cubicBezTo>
                  <a:pt x="412" y="79"/>
                  <a:pt x="406" y="95"/>
                  <a:pt x="394" y="107"/>
                </a:cubicBezTo>
                <a:cubicBezTo>
                  <a:pt x="390" y="110"/>
                  <a:pt x="390" y="110"/>
                  <a:pt x="390" y="110"/>
                </a:cubicBezTo>
                <a:cubicBezTo>
                  <a:pt x="404" y="99"/>
                  <a:pt x="412" y="82"/>
                  <a:pt x="412" y="63"/>
                </a:cubicBezTo>
                <a:cubicBezTo>
                  <a:pt x="412" y="63"/>
                  <a:pt x="412" y="63"/>
                  <a:pt x="412" y="63"/>
                </a:cubicBezTo>
                <a:cubicBezTo>
                  <a:pt x="412" y="45"/>
                  <a:pt x="405" y="29"/>
                  <a:pt x="394" y="18"/>
                </a:cubicBezTo>
                <a:moveTo>
                  <a:pt x="197" y="0"/>
                </a:moveTo>
                <a:cubicBezTo>
                  <a:pt x="63" y="0"/>
                  <a:pt x="63" y="0"/>
                  <a:pt x="63" y="0"/>
                </a:cubicBezTo>
                <a:cubicBezTo>
                  <a:pt x="28" y="0"/>
                  <a:pt x="0" y="28"/>
                  <a:pt x="0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98"/>
                  <a:pt x="28" y="126"/>
                  <a:pt x="63" y="126"/>
                </a:cubicBezTo>
                <a:cubicBezTo>
                  <a:pt x="197" y="126"/>
                  <a:pt x="197" y="126"/>
                  <a:pt x="197" y="126"/>
                </a:cubicBezTo>
                <a:cubicBezTo>
                  <a:pt x="260" y="63"/>
                  <a:pt x="260" y="63"/>
                  <a:pt x="260" y="63"/>
                </a:cubicBezTo>
                <a:cubicBezTo>
                  <a:pt x="197" y="0"/>
                  <a:pt x="197" y="0"/>
                  <a:pt x="197" y="0"/>
                </a:cubicBezTo>
              </a:path>
            </a:pathLst>
          </a:custGeom>
          <a:solidFill>
            <a:srgbClr val="9EA0A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64" name="Google Shape;9164;p154"/>
          <p:cNvSpPr/>
          <p:nvPr/>
        </p:nvSpPr>
        <p:spPr>
          <a:xfrm>
            <a:off x="1268412" y="3260725"/>
            <a:ext cx="808037" cy="406400"/>
          </a:xfrm>
          <a:custGeom>
            <a:avLst/>
            <a:gdLst/>
            <a:ahLst/>
            <a:cxnLst/>
            <a:rect l="l" t="t" r="r" b="b"/>
            <a:pathLst>
              <a:path w="215" h="108" extrusionOk="0">
                <a:moveTo>
                  <a:pt x="63" y="45"/>
                </a:moveTo>
                <a:cubicBezTo>
                  <a:pt x="0" y="108"/>
                  <a:pt x="0" y="108"/>
                  <a:pt x="0" y="108"/>
                </a:cubicBezTo>
                <a:cubicBezTo>
                  <a:pt x="152" y="108"/>
                  <a:pt x="152" y="108"/>
                  <a:pt x="152" y="108"/>
                </a:cubicBezTo>
                <a:cubicBezTo>
                  <a:pt x="168" y="108"/>
                  <a:pt x="182" y="102"/>
                  <a:pt x="193" y="92"/>
                </a:cubicBezTo>
                <a:cubicBezTo>
                  <a:pt x="197" y="89"/>
                  <a:pt x="197" y="89"/>
                  <a:pt x="197" y="89"/>
                </a:cubicBezTo>
                <a:cubicBezTo>
                  <a:pt x="209" y="77"/>
                  <a:pt x="215" y="61"/>
                  <a:pt x="215" y="45"/>
                </a:cubicBezTo>
                <a:cubicBezTo>
                  <a:pt x="215" y="61"/>
                  <a:pt x="209" y="77"/>
                  <a:pt x="197" y="89"/>
                </a:cubicBezTo>
                <a:cubicBezTo>
                  <a:pt x="184" y="101"/>
                  <a:pt x="168" y="108"/>
                  <a:pt x="152" y="108"/>
                </a:cubicBezTo>
                <a:cubicBezTo>
                  <a:pt x="136" y="108"/>
                  <a:pt x="120" y="101"/>
                  <a:pt x="108" y="89"/>
                </a:cubicBezTo>
                <a:cubicBezTo>
                  <a:pt x="63" y="45"/>
                  <a:pt x="63" y="45"/>
                  <a:pt x="63" y="45"/>
                </a:cubicBezTo>
                <a:moveTo>
                  <a:pt x="197" y="0"/>
                </a:moveTo>
                <a:cubicBezTo>
                  <a:pt x="197" y="0"/>
                  <a:pt x="197" y="0"/>
                  <a:pt x="197" y="0"/>
                </a:cubicBezTo>
                <a:cubicBezTo>
                  <a:pt x="197" y="0"/>
                  <a:pt x="197" y="0"/>
                  <a:pt x="197" y="0"/>
                </a:cubicBezTo>
              </a:path>
            </a:pathLst>
          </a:custGeom>
          <a:solidFill>
            <a:srgbClr val="C4C8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65" name="Google Shape;9165;p154"/>
          <p:cNvSpPr/>
          <p:nvPr/>
        </p:nvSpPr>
        <p:spPr>
          <a:xfrm>
            <a:off x="1042987" y="2655887"/>
            <a:ext cx="965200" cy="604837"/>
          </a:xfrm>
          <a:custGeom>
            <a:avLst/>
            <a:gdLst/>
            <a:ahLst/>
            <a:cxnLst/>
            <a:rect l="l" t="t" r="r" b="b"/>
            <a:pathLst>
              <a:path w="257" h="161" extrusionOk="0">
                <a:moveTo>
                  <a:pt x="69" y="0"/>
                </a:moveTo>
                <a:cubicBezTo>
                  <a:pt x="53" y="0"/>
                  <a:pt x="37" y="6"/>
                  <a:pt x="25" y="18"/>
                </a:cubicBezTo>
                <a:cubicBezTo>
                  <a:pt x="0" y="43"/>
                  <a:pt x="0" y="83"/>
                  <a:pt x="25" y="107"/>
                </a:cubicBezTo>
                <a:cubicBezTo>
                  <a:pt x="60" y="143"/>
                  <a:pt x="60" y="143"/>
                  <a:pt x="60" y="143"/>
                </a:cubicBezTo>
                <a:cubicBezTo>
                  <a:pt x="208" y="143"/>
                  <a:pt x="208" y="143"/>
                  <a:pt x="208" y="143"/>
                </a:cubicBezTo>
                <a:cubicBezTo>
                  <a:pt x="209" y="143"/>
                  <a:pt x="211" y="143"/>
                  <a:pt x="212" y="143"/>
                </a:cubicBezTo>
                <a:cubicBezTo>
                  <a:pt x="228" y="143"/>
                  <a:pt x="244" y="149"/>
                  <a:pt x="257" y="161"/>
                </a:cubicBezTo>
                <a:cubicBezTo>
                  <a:pt x="114" y="18"/>
                  <a:pt x="114" y="18"/>
                  <a:pt x="114" y="18"/>
                </a:cubicBezTo>
                <a:cubicBezTo>
                  <a:pt x="102" y="6"/>
                  <a:pt x="85" y="0"/>
                  <a:pt x="69" y="0"/>
                </a:cubicBezTo>
              </a:path>
            </a:pathLst>
          </a:custGeom>
          <a:solidFill>
            <a:srgbClr val="9EA0A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66" name="Google Shape;9166;p154"/>
          <p:cNvSpPr/>
          <p:nvPr/>
        </p:nvSpPr>
        <p:spPr>
          <a:xfrm>
            <a:off x="1824037" y="3192462"/>
            <a:ext cx="184150" cy="68262"/>
          </a:xfrm>
          <a:custGeom>
            <a:avLst/>
            <a:gdLst/>
            <a:ahLst/>
            <a:cxnLst/>
            <a:rect l="l" t="t" r="r" b="b"/>
            <a:pathLst>
              <a:path w="49" h="18" extrusionOk="0">
                <a:moveTo>
                  <a:pt x="4" y="0"/>
                </a:moveTo>
                <a:cubicBezTo>
                  <a:pt x="3" y="0"/>
                  <a:pt x="1" y="0"/>
                  <a:pt x="0" y="0"/>
                </a:cubicBezTo>
                <a:cubicBezTo>
                  <a:pt x="4" y="0"/>
                  <a:pt x="4" y="0"/>
                  <a:pt x="4" y="0"/>
                </a:cubicBezTo>
                <a:cubicBezTo>
                  <a:pt x="22" y="0"/>
                  <a:pt x="37" y="7"/>
                  <a:pt x="49" y="18"/>
                </a:cubicBezTo>
                <a:cubicBezTo>
                  <a:pt x="49" y="18"/>
                  <a:pt x="49" y="18"/>
                  <a:pt x="49" y="18"/>
                </a:cubicBezTo>
                <a:cubicBezTo>
                  <a:pt x="36" y="6"/>
                  <a:pt x="20" y="0"/>
                  <a:pt x="4" y="0"/>
                </a:cubicBezTo>
              </a:path>
            </a:pathLst>
          </a:custGeom>
          <a:solidFill>
            <a:srgbClr val="C4C8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67" name="Google Shape;9167;p154"/>
          <p:cNvSpPr/>
          <p:nvPr/>
        </p:nvSpPr>
        <p:spPr>
          <a:xfrm>
            <a:off x="1268412" y="3192462"/>
            <a:ext cx="555625" cy="238125"/>
          </a:xfrm>
          <a:custGeom>
            <a:avLst/>
            <a:gdLst/>
            <a:ahLst/>
            <a:cxnLst/>
            <a:rect l="l" t="t" r="r" b="b"/>
            <a:pathLst>
              <a:path w="148" h="63" extrusionOk="0">
                <a:moveTo>
                  <a:pt x="148" y="0"/>
                </a:moveTo>
                <a:cubicBezTo>
                  <a:pt x="0" y="0"/>
                  <a:pt x="0" y="0"/>
                  <a:pt x="0" y="0"/>
                </a:cubicBezTo>
                <a:cubicBezTo>
                  <a:pt x="63" y="63"/>
                  <a:pt x="63" y="63"/>
                  <a:pt x="63" y="63"/>
                </a:cubicBezTo>
                <a:cubicBezTo>
                  <a:pt x="108" y="18"/>
                  <a:pt x="108" y="18"/>
                  <a:pt x="108" y="18"/>
                </a:cubicBezTo>
                <a:cubicBezTo>
                  <a:pt x="119" y="7"/>
                  <a:pt x="133" y="1"/>
                  <a:pt x="148" y="0"/>
                </a:cubicBezTo>
              </a:path>
            </a:pathLst>
          </a:custGeom>
          <a:solidFill>
            <a:srgbClr val="C4C8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68" name="Google Shape;9168;p154"/>
          <p:cNvSpPr/>
          <p:nvPr/>
        </p:nvSpPr>
        <p:spPr>
          <a:xfrm>
            <a:off x="1504950" y="3192462"/>
            <a:ext cx="571500" cy="474662"/>
          </a:xfrm>
          <a:custGeom>
            <a:avLst/>
            <a:gdLst/>
            <a:ahLst/>
            <a:cxnLst/>
            <a:rect l="l" t="t" r="r" b="b"/>
            <a:pathLst>
              <a:path w="152" h="126" extrusionOk="0">
                <a:moveTo>
                  <a:pt x="89" y="0"/>
                </a:moveTo>
                <a:cubicBezTo>
                  <a:pt x="85" y="0"/>
                  <a:pt x="85" y="0"/>
                  <a:pt x="85" y="0"/>
                </a:cubicBezTo>
                <a:cubicBezTo>
                  <a:pt x="70" y="1"/>
                  <a:pt x="56" y="7"/>
                  <a:pt x="45" y="18"/>
                </a:cubicBezTo>
                <a:cubicBezTo>
                  <a:pt x="0" y="63"/>
                  <a:pt x="0" y="63"/>
                  <a:pt x="0" y="63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57" y="119"/>
                  <a:pt x="73" y="126"/>
                  <a:pt x="89" y="126"/>
                </a:cubicBezTo>
                <a:cubicBezTo>
                  <a:pt x="105" y="126"/>
                  <a:pt x="121" y="119"/>
                  <a:pt x="134" y="107"/>
                </a:cubicBezTo>
                <a:cubicBezTo>
                  <a:pt x="146" y="95"/>
                  <a:pt x="152" y="79"/>
                  <a:pt x="152" y="63"/>
                </a:cubicBezTo>
                <a:cubicBezTo>
                  <a:pt x="152" y="46"/>
                  <a:pt x="146" y="30"/>
                  <a:pt x="134" y="18"/>
                </a:cubicBezTo>
                <a:cubicBezTo>
                  <a:pt x="134" y="18"/>
                  <a:pt x="134" y="18"/>
                  <a:pt x="134" y="18"/>
                </a:cubicBezTo>
                <a:cubicBezTo>
                  <a:pt x="134" y="18"/>
                  <a:pt x="134" y="18"/>
                  <a:pt x="134" y="18"/>
                </a:cubicBezTo>
                <a:cubicBezTo>
                  <a:pt x="122" y="7"/>
                  <a:pt x="107" y="0"/>
                  <a:pt x="89" y="0"/>
                </a:cubicBezTo>
              </a:path>
            </a:pathLst>
          </a:custGeom>
          <a:solidFill>
            <a:srgbClr val="D7DCD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69" name="Google Shape;9169;p154"/>
          <p:cNvSpPr/>
          <p:nvPr/>
        </p:nvSpPr>
        <p:spPr>
          <a:xfrm>
            <a:off x="2962275" y="3260725"/>
            <a:ext cx="965200" cy="939800"/>
          </a:xfrm>
          <a:custGeom>
            <a:avLst/>
            <a:gdLst/>
            <a:ahLst/>
            <a:cxnLst/>
            <a:rect l="l" t="t" r="r" b="b"/>
            <a:pathLst>
              <a:path w="257" h="250" extrusionOk="0">
                <a:moveTo>
                  <a:pt x="254" y="92"/>
                </a:moveTo>
                <a:cubicBezTo>
                  <a:pt x="242" y="102"/>
                  <a:pt x="228" y="108"/>
                  <a:pt x="212" y="108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25" y="143"/>
                  <a:pt x="25" y="143"/>
                  <a:pt x="25" y="143"/>
                </a:cubicBezTo>
                <a:cubicBezTo>
                  <a:pt x="0" y="167"/>
                  <a:pt x="0" y="207"/>
                  <a:pt x="25" y="232"/>
                </a:cubicBezTo>
                <a:cubicBezTo>
                  <a:pt x="37" y="244"/>
                  <a:pt x="53" y="250"/>
                  <a:pt x="69" y="250"/>
                </a:cubicBezTo>
                <a:cubicBezTo>
                  <a:pt x="86" y="250"/>
                  <a:pt x="102" y="244"/>
                  <a:pt x="114" y="232"/>
                </a:cubicBezTo>
                <a:cubicBezTo>
                  <a:pt x="254" y="92"/>
                  <a:pt x="254" y="92"/>
                  <a:pt x="254" y="92"/>
                </a:cubicBezTo>
                <a:moveTo>
                  <a:pt x="257" y="0"/>
                </a:moveTo>
                <a:cubicBezTo>
                  <a:pt x="257" y="0"/>
                  <a:pt x="257" y="0"/>
                  <a:pt x="257" y="0"/>
                </a:cubicBezTo>
                <a:cubicBezTo>
                  <a:pt x="257" y="0"/>
                  <a:pt x="257" y="0"/>
                  <a:pt x="257" y="0"/>
                </a:cubicBezTo>
                <a:cubicBezTo>
                  <a:pt x="257" y="0"/>
                  <a:pt x="257" y="0"/>
                  <a:pt x="257" y="0"/>
                </a:cubicBezTo>
                <a:cubicBezTo>
                  <a:pt x="257" y="0"/>
                  <a:pt x="257" y="0"/>
                  <a:pt x="257" y="0"/>
                </a:cubicBezTo>
              </a:path>
            </a:pathLst>
          </a:custGeom>
          <a:solidFill>
            <a:srgbClr val="868D9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70" name="Google Shape;9170;p154"/>
          <p:cNvSpPr/>
          <p:nvPr/>
        </p:nvSpPr>
        <p:spPr>
          <a:xfrm>
            <a:off x="2447925" y="3192462"/>
            <a:ext cx="1547812" cy="474662"/>
          </a:xfrm>
          <a:custGeom>
            <a:avLst/>
            <a:gdLst/>
            <a:ahLst/>
            <a:cxnLst/>
            <a:rect l="l" t="t" r="r" b="b"/>
            <a:pathLst>
              <a:path w="412" h="126" extrusionOk="0">
                <a:moveTo>
                  <a:pt x="394" y="18"/>
                </a:moveTo>
                <a:cubicBezTo>
                  <a:pt x="394" y="18"/>
                  <a:pt x="394" y="18"/>
                  <a:pt x="394" y="18"/>
                </a:cubicBezTo>
                <a:cubicBezTo>
                  <a:pt x="406" y="30"/>
                  <a:pt x="412" y="46"/>
                  <a:pt x="412" y="63"/>
                </a:cubicBezTo>
                <a:cubicBezTo>
                  <a:pt x="412" y="79"/>
                  <a:pt x="406" y="95"/>
                  <a:pt x="394" y="107"/>
                </a:cubicBezTo>
                <a:cubicBezTo>
                  <a:pt x="391" y="110"/>
                  <a:pt x="391" y="110"/>
                  <a:pt x="391" y="110"/>
                </a:cubicBezTo>
                <a:cubicBezTo>
                  <a:pt x="404" y="99"/>
                  <a:pt x="412" y="82"/>
                  <a:pt x="412" y="63"/>
                </a:cubicBezTo>
                <a:cubicBezTo>
                  <a:pt x="412" y="63"/>
                  <a:pt x="412" y="63"/>
                  <a:pt x="412" y="63"/>
                </a:cubicBezTo>
                <a:cubicBezTo>
                  <a:pt x="412" y="45"/>
                  <a:pt x="405" y="29"/>
                  <a:pt x="394" y="18"/>
                </a:cubicBezTo>
                <a:moveTo>
                  <a:pt x="197" y="0"/>
                </a:moveTo>
                <a:cubicBezTo>
                  <a:pt x="63" y="0"/>
                  <a:pt x="63" y="0"/>
                  <a:pt x="63" y="0"/>
                </a:cubicBezTo>
                <a:cubicBezTo>
                  <a:pt x="28" y="0"/>
                  <a:pt x="0" y="28"/>
                  <a:pt x="0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98"/>
                  <a:pt x="28" y="126"/>
                  <a:pt x="63" y="126"/>
                </a:cubicBezTo>
                <a:cubicBezTo>
                  <a:pt x="197" y="126"/>
                  <a:pt x="197" y="126"/>
                  <a:pt x="197" y="126"/>
                </a:cubicBezTo>
                <a:cubicBezTo>
                  <a:pt x="260" y="63"/>
                  <a:pt x="260" y="63"/>
                  <a:pt x="260" y="63"/>
                </a:cubicBezTo>
                <a:cubicBezTo>
                  <a:pt x="197" y="0"/>
                  <a:pt x="197" y="0"/>
                  <a:pt x="197" y="0"/>
                </a:cubicBezTo>
              </a:path>
            </a:pathLst>
          </a:custGeom>
          <a:solidFill>
            <a:srgbClr val="868D9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71" name="Google Shape;9171;p154"/>
          <p:cNvSpPr/>
          <p:nvPr/>
        </p:nvSpPr>
        <p:spPr>
          <a:xfrm>
            <a:off x="3187700" y="3260725"/>
            <a:ext cx="808037" cy="406400"/>
          </a:xfrm>
          <a:custGeom>
            <a:avLst/>
            <a:gdLst/>
            <a:ahLst/>
            <a:cxnLst/>
            <a:rect l="l" t="t" r="r" b="b"/>
            <a:pathLst>
              <a:path w="215" h="108" extrusionOk="0">
                <a:moveTo>
                  <a:pt x="63" y="45"/>
                </a:moveTo>
                <a:cubicBezTo>
                  <a:pt x="0" y="108"/>
                  <a:pt x="0" y="108"/>
                  <a:pt x="0" y="108"/>
                </a:cubicBezTo>
                <a:cubicBezTo>
                  <a:pt x="152" y="108"/>
                  <a:pt x="152" y="108"/>
                  <a:pt x="152" y="108"/>
                </a:cubicBezTo>
                <a:cubicBezTo>
                  <a:pt x="168" y="108"/>
                  <a:pt x="182" y="102"/>
                  <a:pt x="194" y="92"/>
                </a:cubicBezTo>
                <a:cubicBezTo>
                  <a:pt x="197" y="89"/>
                  <a:pt x="197" y="89"/>
                  <a:pt x="197" y="89"/>
                </a:cubicBezTo>
                <a:cubicBezTo>
                  <a:pt x="209" y="77"/>
                  <a:pt x="215" y="61"/>
                  <a:pt x="215" y="45"/>
                </a:cubicBezTo>
                <a:cubicBezTo>
                  <a:pt x="215" y="61"/>
                  <a:pt x="209" y="77"/>
                  <a:pt x="197" y="89"/>
                </a:cubicBezTo>
                <a:cubicBezTo>
                  <a:pt x="184" y="101"/>
                  <a:pt x="168" y="108"/>
                  <a:pt x="152" y="108"/>
                </a:cubicBezTo>
                <a:cubicBezTo>
                  <a:pt x="136" y="108"/>
                  <a:pt x="120" y="101"/>
                  <a:pt x="108" y="89"/>
                </a:cubicBezTo>
                <a:cubicBezTo>
                  <a:pt x="63" y="45"/>
                  <a:pt x="63" y="45"/>
                  <a:pt x="63" y="45"/>
                </a:cubicBezTo>
                <a:moveTo>
                  <a:pt x="197" y="0"/>
                </a:moveTo>
                <a:cubicBezTo>
                  <a:pt x="197" y="0"/>
                  <a:pt x="197" y="0"/>
                  <a:pt x="197" y="0"/>
                </a:cubicBezTo>
                <a:cubicBezTo>
                  <a:pt x="197" y="0"/>
                  <a:pt x="197" y="0"/>
                  <a:pt x="197" y="0"/>
                </a:cubicBezTo>
              </a:path>
            </a:pathLst>
          </a:custGeom>
          <a:solidFill>
            <a:srgbClr val="A0AB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72" name="Google Shape;9172;p154"/>
          <p:cNvSpPr/>
          <p:nvPr/>
        </p:nvSpPr>
        <p:spPr>
          <a:xfrm>
            <a:off x="2962275" y="2655887"/>
            <a:ext cx="965200" cy="604837"/>
          </a:xfrm>
          <a:custGeom>
            <a:avLst/>
            <a:gdLst/>
            <a:ahLst/>
            <a:cxnLst/>
            <a:rect l="l" t="t" r="r" b="b"/>
            <a:pathLst>
              <a:path w="257" h="161" extrusionOk="0">
                <a:moveTo>
                  <a:pt x="69" y="0"/>
                </a:moveTo>
                <a:cubicBezTo>
                  <a:pt x="53" y="0"/>
                  <a:pt x="37" y="6"/>
                  <a:pt x="25" y="18"/>
                </a:cubicBezTo>
                <a:cubicBezTo>
                  <a:pt x="0" y="43"/>
                  <a:pt x="0" y="83"/>
                  <a:pt x="25" y="107"/>
                </a:cubicBezTo>
                <a:cubicBezTo>
                  <a:pt x="60" y="143"/>
                  <a:pt x="60" y="143"/>
                  <a:pt x="60" y="143"/>
                </a:cubicBezTo>
                <a:cubicBezTo>
                  <a:pt x="208" y="143"/>
                  <a:pt x="208" y="143"/>
                  <a:pt x="208" y="143"/>
                </a:cubicBezTo>
                <a:cubicBezTo>
                  <a:pt x="210" y="143"/>
                  <a:pt x="211" y="143"/>
                  <a:pt x="212" y="143"/>
                </a:cubicBezTo>
                <a:cubicBezTo>
                  <a:pt x="228" y="143"/>
                  <a:pt x="244" y="149"/>
                  <a:pt x="257" y="161"/>
                </a:cubicBezTo>
                <a:cubicBezTo>
                  <a:pt x="114" y="18"/>
                  <a:pt x="114" y="18"/>
                  <a:pt x="114" y="18"/>
                </a:cubicBezTo>
                <a:cubicBezTo>
                  <a:pt x="102" y="6"/>
                  <a:pt x="86" y="0"/>
                  <a:pt x="69" y="0"/>
                </a:cubicBezTo>
              </a:path>
            </a:pathLst>
          </a:custGeom>
          <a:solidFill>
            <a:srgbClr val="868D9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73" name="Google Shape;9173;p154"/>
          <p:cNvSpPr/>
          <p:nvPr/>
        </p:nvSpPr>
        <p:spPr>
          <a:xfrm>
            <a:off x="3744912" y="3192462"/>
            <a:ext cx="182562" cy="68262"/>
          </a:xfrm>
          <a:custGeom>
            <a:avLst/>
            <a:gdLst/>
            <a:ahLst/>
            <a:cxnLst/>
            <a:rect l="l" t="t" r="r" b="b"/>
            <a:pathLst>
              <a:path w="49" h="18" extrusionOk="0">
                <a:moveTo>
                  <a:pt x="4" y="0"/>
                </a:moveTo>
                <a:cubicBezTo>
                  <a:pt x="3" y="0"/>
                  <a:pt x="2" y="0"/>
                  <a:pt x="0" y="0"/>
                </a:cubicBezTo>
                <a:cubicBezTo>
                  <a:pt x="4" y="0"/>
                  <a:pt x="4" y="0"/>
                  <a:pt x="4" y="0"/>
                </a:cubicBezTo>
                <a:cubicBezTo>
                  <a:pt x="22" y="0"/>
                  <a:pt x="37" y="7"/>
                  <a:pt x="49" y="18"/>
                </a:cubicBezTo>
                <a:cubicBezTo>
                  <a:pt x="49" y="18"/>
                  <a:pt x="49" y="18"/>
                  <a:pt x="49" y="18"/>
                </a:cubicBezTo>
                <a:cubicBezTo>
                  <a:pt x="36" y="6"/>
                  <a:pt x="20" y="0"/>
                  <a:pt x="4" y="0"/>
                </a:cubicBezTo>
              </a:path>
            </a:pathLst>
          </a:custGeom>
          <a:solidFill>
            <a:srgbClr val="A0AB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74" name="Google Shape;9174;p154"/>
          <p:cNvSpPr/>
          <p:nvPr/>
        </p:nvSpPr>
        <p:spPr>
          <a:xfrm>
            <a:off x="3187700" y="3192462"/>
            <a:ext cx="557212" cy="238125"/>
          </a:xfrm>
          <a:custGeom>
            <a:avLst/>
            <a:gdLst/>
            <a:ahLst/>
            <a:cxnLst/>
            <a:rect l="l" t="t" r="r" b="b"/>
            <a:pathLst>
              <a:path w="148" h="63" extrusionOk="0">
                <a:moveTo>
                  <a:pt x="148" y="0"/>
                </a:moveTo>
                <a:cubicBezTo>
                  <a:pt x="0" y="0"/>
                  <a:pt x="0" y="0"/>
                  <a:pt x="0" y="0"/>
                </a:cubicBezTo>
                <a:cubicBezTo>
                  <a:pt x="63" y="63"/>
                  <a:pt x="63" y="63"/>
                  <a:pt x="63" y="63"/>
                </a:cubicBezTo>
                <a:cubicBezTo>
                  <a:pt x="108" y="18"/>
                  <a:pt x="108" y="18"/>
                  <a:pt x="108" y="18"/>
                </a:cubicBezTo>
                <a:cubicBezTo>
                  <a:pt x="119" y="7"/>
                  <a:pt x="134" y="1"/>
                  <a:pt x="148" y="0"/>
                </a:cubicBezTo>
              </a:path>
            </a:pathLst>
          </a:custGeom>
          <a:solidFill>
            <a:srgbClr val="A0AB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75" name="Google Shape;9175;p154"/>
          <p:cNvSpPr/>
          <p:nvPr/>
        </p:nvSpPr>
        <p:spPr>
          <a:xfrm>
            <a:off x="3424237" y="3192462"/>
            <a:ext cx="571500" cy="474662"/>
          </a:xfrm>
          <a:custGeom>
            <a:avLst/>
            <a:gdLst/>
            <a:ahLst/>
            <a:cxnLst/>
            <a:rect l="l" t="t" r="r" b="b"/>
            <a:pathLst>
              <a:path w="152" h="126" extrusionOk="0">
                <a:moveTo>
                  <a:pt x="89" y="0"/>
                </a:moveTo>
                <a:cubicBezTo>
                  <a:pt x="85" y="0"/>
                  <a:pt x="85" y="0"/>
                  <a:pt x="85" y="0"/>
                </a:cubicBezTo>
                <a:cubicBezTo>
                  <a:pt x="71" y="1"/>
                  <a:pt x="56" y="7"/>
                  <a:pt x="45" y="18"/>
                </a:cubicBezTo>
                <a:cubicBezTo>
                  <a:pt x="0" y="63"/>
                  <a:pt x="0" y="63"/>
                  <a:pt x="0" y="63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57" y="119"/>
                  <a:pt x="73" y="126"/>
                  <a:pt x="89" y="126"/>
                </a:cubicBezTo>
                <a:cubicBezTo>
                  <a:pt x="105" y="126"/>
                  <a:pt x="121" y="119"/>
                  <a:pt x="134" y="107"/>
                </a:cubicBezTo>
                <a:cubicBezTo>
                  <a:pt x="146" y="95"/>
                  <a:pt x="152" y="79"/>
                  <a:pt x="152" y="63"/>
                </a:cubicBezTo>
                <a:cubicBezTo>
                  <a:pt x="152" y="46"/>
                  <a:pt x="146" y="30"/>
                  <a:pt x="134" y="18"/>
                </a:cubicBezTo>
                <a:cubicBezTo>
                  <a:pt x="134" y="18"/>
                  <a:pt x="134" y="18"/>
                  <a:pt x="134" y="18"/>
                </a:cubicBezTo>
                <a:cubicBezTo>
                  <a:pt x="134" y="18"/>
                  <a:pt x="134" y="18"/>
                  <a:pt x="134" y="18"/>
                </a:cubicBezTo>
                <a:cubicBezTo>
                  <a:pt x="122" y="7"/>
                  <a:pt x="107" y="0"/>
                  <a:pt x="89" y="0"/>
                </a:cubicBezTo>
              </a:path>
            </a:pathLst>
          </a:custGeom>
          <a:solidFill>
            <a:srgbClr val="ADBA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76" name="Google Shape;9176;p154"/>
          <p:cNvSpPr/>
          <p:nvPr/>
        </p:nvSpPr>
        <p:spPr>
          <a:xfrm>
            <a:off x="4881562" y="3260725"/>
            <a:ext cx="966787" cy="939800"/>
          </a:xfrm>
          <a:custGeom>
            <a:avLst/>
            <a:gdLst/>
            <a:ahLst/>
            <a:cxnLst/>
            <a:rect l="l" t="t" r="r" b="b"/>
            <a:pathLst>
              <a:path w="257" h="250" extrusionOk="0">
                <a:moveTo>
                  <a:pt x="254" y="92"/>
                </a:moveTo>
                <a:cubicBezTo>
                  <a:pt x="243" y="102"/>
                  <a:pt x="228" y="108"/>
                  <a:pt x="212" y="108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25" y="143"/>
                  <a:pt x="25" y="143"/>
                  <a:pt x="25" y="143"/>
                </a:cubicBezTo>
                <a:cubicBezTo>
                  <a:pt x="0" y="167"/>
                  <a:pt x="0" y="207"/>
                  <a:pt x="25" y="232"/>
                </a:cubicBezTo>
                <a:cubicBezTo>
                  <a:pt x="25" y="232"/>
                  <a:pt x="25" y="232"/>
                  <a:pt x="25" y="232"/>
                </a:cubicBezTo>
                <a:cubicBezTo>
                  <a:pt x="37" y="244"/>
                  <a:pt x="53" y="250"/>
                  <a:pt x="70" y="250"/>
                </a:cubicBezTo>
                <a:cubicBezTo>
                  <a:pt x="86" y="250"/>
                  <a:pt x="102" y="244"/>
                  <a:pt x="114" y="232"/>
                </a:cubicBezTo>
                <a:cubicBezTo>
                  <a:pt x="254" y="92"/>
                  <a:pt x="254" y="92"/>
                  <a:pt x="254" y="92"/>
                </a:cubicBezTo>
                <a:moveTo>
                  <a:pt x="257" y="0"/>
                </a:moveTo>
                <a:cubicBezTo>
                  <a:pt x="257" y="0"/>
                  <a:pt x="257" y="0"/>
                  <a:pt x="257" y="0"/>
                </a:cubicBezTo>
                <a:cubicBezTo>
                  <a:pt x="257" y="0"/>
                  <a:pt x="257" y="0"/>
                  <a:pt x="257" y="0"/>
                </a:cubicBezTo>
                <a:cubicBezTo>
                  <a:pt x="257" y="0"/>
                  <a:pt x="257" y="0"/>
                  <a:pt x="257" y="0"/>
                </a:cubicBezTo>
                <a:cubicBezTo>
                  <a:pt x="257" y="0"/>
                  <a:pt x="257" y="0"/>
                  <a:pt x="257" y="0"/>
                </a:cubicBezTo>
              </a:path>
            </a:pathLst>
          </a:custGeom>
          <a:solidFill>
            <a:srgbClr val="6283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77" name="Google Shape;9177;p154"/>
          <p:cNvSpPr/>
          <p:nvPr/>
        </p:nvSpPr>
        <p:spPr>
          <a:xfrm>
            <a:off x="4367212" y="3192462"/>
            <a:ext cx="1552575" cy="474662"/>
          </a:xfrm>
          <a:custGeom>
            <a:avLst/>
            <a:gdLst/>
            <a:ahLst/>
            <a:cxnLst/>
            <a:rect l="l" t="t" r="r" b="b"/>
            <a:pathLst>
              <a:path w="413" h="126" extrusionOk="0">
                <a:moveTo>
                  <a:pt x="394" y="18"/>
                </a:moveTo>
                <a:cubicBezTo>
                  <a:pt x="394" y="18"/>
                  <a:pt x="394" y="18"/>
                  <a:pt x="394" y="18"/>
                </a:cubicBezTo>
                <a:cubicBezTo>
                  <a:pt x="406" y="30"/>
                  <a:pt x="412" y="46"/>
                  <a:pt x="412" y="63"/>
                </a:cubicBezTo>
                <a:cubicBezTo>
                  <a:pt x="412" y="79"/>
                  <a:pt x="406" y="95"/>
                  <a:pt x="394" y="107"/>
                </a:cubicBezTo>
                <a:cubicBezTo>
                  <a:pt x="391" y="110"/>
                  <a:pt x="391" y="110"/>
                  <a:pt x="391" y="110"/>
                </a:cubicBezTo>
                <a:cubicBezTo>
                  <a:pt x="404" y="99"/>
                  <a:pt x="413" y="82"/>
                  <a:pt x="413" y="63"/>
                </a:cubicBezTo>
                <a:cubicBezTo>
                  <a:pt x="413" y="63"/>
                  <a:pt x="413" y="63"/>
                  <a:pt x="413" y="63"/>
                </a:cubicBezTo>
                <a:cubicBezTo>
                  <a:pt x="413" y="45"/>
                  <a:pt x="405" y="29"/>
                  <a:pt x="394" y="18"/>
                </a:cubicBezTo>
                <a:moveTo>
                  <a:pt x="197" y="0"/>
                </a:moveTo>
                <a:cubicBezTo>
                  <a:pt x="63" y="0"/>
                  <a:pt x="63" y="0"/>
                  <a:pt x="63" y="0"/>
                </a:cubicBezTo>
                <a:cubicBezTo>
                  <a:pt x="28" y="0"/>
                  <a:pt x="0" y="28"/>
                  <a:pt x="0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98"/>
                  <a:pt x="28" y="126"/>
                  <a:pt x="63" y="126"/>
                </a:cubicBezTo>
                <a:cubicBezTo>
                  <a:pt x="197" y="126"/>
                  <a:pt x="197" y="126"/>
                  <a:pt x="197" y="126"/>
                </a:cubicBezTo>
                <a:cubicBezTo>
                  <a:pt x="260" y="63"/>
                  <a:pt x="260" y="63"/>
                  <a:pt x="260" y="63"/>
                </a:cubicBezTo>
                <a:cubicBezTo>
                  <a:pt x="197" y="0"/>
                  <a:pt x="197" y="0"/>
                  <a:pt x="197" y="0"/>
                </a:cubicBezTo>
              </a:path>
            </a:pathLst>
          </a:custGeom>
          <a:solidFill>
            <a:srgbClr val="6283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78" name="Google Shape;9178;p154"/>
          <p:cNvSpPr/>
          <p:nvPr/>
        </p:nvSpPr>
        <p:spPr>
          <a:xfrm>
            <a:off x="5106987" y="3260725"/>
            <a:ext cx="808037" cy="406400"/>
          </a:xfrm>
          <a:custGeom>
            <a:avLst/>
            <a:gdLst/>
            <a:ahLst/>
            <a:cxnLst/>
            <a:rect l="l" t="t" r="r" b="b"/>
            <a:pathLst>
              <a:path w="215" h="108" extrusionOk="0">
                <a:moveTo>
                  <a:pt x="63" y="45"/>
                </a:moveTo>
                <a:cubicBezTo>
                  <a:pt x="0" y="108"/>
                  <a:pt x="0" y="108"/>
                  <a:pt x="0" y="108"/>
                </a:cubicBezTo>
                <a:cubicBezTo>
                  <a:pt x="152" y="108"/>
                  <a:pt x="152" y="108"/>
                  <a:pt x="152" y="108"/>
                </a:cubicBezTo>
                <a:cubicBezTo>
                  <a:pt x="168" y="108"/>
                  <a:pt x="183" y="102"/>
                  <a:pt x="194" y="92"/>
                </a:cubicBezTo>
                <a:cubicBezTo>
                  <a:pt x="197" y="89"/>
                  <a:pt x="197" y="89"/>
                  <a:pt x="197" y="89"/>
                </a:cubicBezTo>
                <a:cubicBezTo>
                  <a:pt x="209" y="77"/>
                  <a:pt x="215" y="61"/>
                  <a:pt x="215" y="45"/>
                </a:cubicBezTo>
                <a:cubicBezTo>
                  <a:pt x="215" y="61"/>
                  <a:pt x="209" y="77"/>
                  <a:pt x="197" y="89"/>
                </a:cubicBezTo>
                <a:cubicBezTo>
                  <a:pt x="185" y="101"/>
                  <a:pt x="169" y="108"/>
                  <a:pt x="152" y="108"/>
                </a:cubicBezTo>
                <a:cubicBezTo>
                  <a:pt x="136" y="108"/>
                  <a:pt x="120" y="101"/>
                  <a:pt x="108" y="89"/>
                </a:cubicBezTo>
                <a:cubicBezTo>
                  <a:pt x="63" y="45"/>
                  <a:pt x="63" y="45"/>
                  <a:pt x="63" y="45"/>
                </a:cubicBezTo>
                <a:moveTo>
                  <a:pt x="197" y="0"/>
                </a:moveTo>
                <a:cubicBezTo>
                  <a:pt x="197" y="0"/>
                  <a:pt x="197" y="0"/>
                  <a:pt x="197" y="0"/>
                </a:cubicBezTo>
                <a:cubicBezTo>
                  <a:pt x="197" y="0"/>
                  <a:pt x="197" y="0"/>
                  <a:pt x="197" y="0"/>
                </a:cubicBezTo>
              </a:path>
            </a:pathLst>
          </a:custGeom>
          <a:solidFill>
            <a:srgbClr val="6A9CB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79" name="Google Shape;9179;p154"/>
          <p:cNvSpPr/>
          <p:nvPr/>
        </p:nvSpPr>
        <p:spPr>
          <a:xfrm>
            <a:off x="4881562" y="2655887"/>
            <a:ext cx="966787" cy="604837"/>
          </a:xfrm>
          <a:custGeom>
            <a:avLst/>
            <a:gdLst/>
            <a:ahLst/>
            <a:cxnLst/>
            <a:rect l="l" t="t" r="r" b="b"/>
            <a:pathLst>
              <a:path w="257" h="161" extrusionOk="0">
                <a:moveTo>
                  <a:pt x="70" y="0"/>
                </a:moveTo>
                <a:cubicBezTo>
                  <a:pt x="53" y="0"/>
                  <a:pt x="37" y="6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0" y="43"/>
                  <a:pt x="0" y="83"/>
                  <a:pt x="25" y="107"/>
                </a:cubicBezTo>
                <a:cubicBezTo>
                  <a:pt x="60" y="143"/>
                  <a:pt x="60" y="143"/>
                  <a:pt x="60" y="143"/>
                </a:cubicBezTo>
                <a:cubicBezTo>
                  <a:pt x="208" y="143"/>
                  <a:pt x="208" y="143"/>
                  <a:pt x="208" y="143"/>
                </a:cubicBezTo>
                <a:cubicBezTo>
                  <a:pt x="210" y="143"/>
                  <a:pt x="211" y="143"/>
                  <a:pt x="212" y="143"/>
                </a:cubicBezTo>
                <a:cubicBezTo>
                  <a:pt x="228" y="143"/>
                  <a:pt x="245" y="149"/>
                  <a:pt x="257" y="161"/>
                </a:cubicBezTo>
                <a:cubicBezTo>
                  <a:pt x="114" y="18"/>
                  <a:pt x="114" y="18"/>
                  <a:pt x="114" y="18"/>
                </a:cubicBezTo>
                <a:cubicBezTo>
                  <a:pt x="102" y="6"/>
                  <a:pt x="86" y="0"/>
                  <a:pt x="70" y="0"/>
                </a:cubicBezTo>
              </a:path>
            </a:pathLst>
          </a:custGeom>
          <a:solidFill>
            <a:srgbClr val="6283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80" name="Google Shape;9180;p154"/>
          <p:cNvSpPr/>
          <p:nvPr/>
        </p:nvSpPr>
        <p:spPr>
          <a:xfrm>
            <a:off x="5664200" y="3192462"/>
            <a:ext cx="184150" cy="68262"/>
          </a:xfrm>
          <a:custGeom>
            <a:avLst/>
            <a:gdLst/>
            <a:ahLst/>
            <a:cxnLst/>
            <a:rect l="l" t="t" r="r" b="b"/>
            <a:pathLst>
              <a:path w="49" h="18" extrusionOk="0">
                <a:moveTo>
                  <a:pt x="4" y="0"/>
                </a:moveTo>
                <a:cubicBezTo>
                  <a:pt x="3" y="0"/>
                  <a:pt x="2" y="0"/>
                  <a:pt x="0" y="0"/>
                </a:cubicBezTo>
                <a:cubicBezTo>
                  <a:pt x="4" y="0"/>
                  <a:pt x="4" y="0"/>
                  <a:pt x="4" y="0"/>
                </a:cubicBezTo>
                <a:cubicBezTo>
                  <a:pt x="22" y="0"/>
                  <a:pt x="38" y="7"/>
                  <a:pt x="49" y="18"/>
                </a:cubicBezTo>
                <a:cubicBezTo>
                  <a:pt x="49" y="18"/>
                  <a:pt x="49" y="18"/>
                  <a:pt x="49" y="18"/>
                </a:cubicBezTo>
                <a:cubicBezTo>
                  <a:pt x="37" y="6"/>
                  <a:pt x="20" y="0"/>
                  <a:pt x="4" y="0"/>
                </a:cubicBezTo>
              </a:path>
            </a:pathLst>
          </a:custGeom>
          <a:solidFill>
            <a:srgbClr val="6A9CB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81" name="Google Shape;9181;p154"/>
          <p:cNvSpPr/>
          <p:nvPr/>
        </p:nvSpPr>
        <p:spPr>
          <a:xfrm>
            <a:off x="5106987" y="3192462"/>
            <a:ext cx="557212" cy="238125"/>
          </a:xfrm>
          <a:custGeom>
            <a:avLst/>
            <a:gdLst/>
            <a:ahLst/>
            <a:cxnLst/>
            <a:rect l="l" t="t" r="r" b="b"/>
            <a:pathLst>
              <a:path w="148" h="63" extrusionOk="0">
                <a:moveTo>
                  <a:pt x="148" y="0"/>
                </a:moveTo>
                <a:cubicBezTo>
                  <a:pt x="0" y="0"/>
                  <a:pt x="0" y="0"/>
                  <a:pt x="0" y="0"/>
                </a:cubicBezTo>
                <a:cubicBezTo>
                  <a:pt x="63" y="63"/>
                  <a:pt x="63" y="63"/>
                  <a:pt x="63" y="63"/>
                </a:cubicBezTo>
                <a:cubicBezTo>
                  <a:pt x="108" y="18"/>
                  <a:pt x="108" y="18"/>
                  <a:pt x="108" y="18"/>
                </a:cubicBezTo>
                <a:cubicBezTo>
                  <a:pt x="119" y="7"/>
                  <a:pt x="134" y="1"/>
                  <a:pt x="148" y="0"/>
                </a:cubicBezTo>
              </a:path>
            </a:pathLst>
          </a:custGeom>
          <a:solidFill>
            <a:srgbClr val="6A9CB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82" name="Google Shape;9182;p154"/>
          <p:cNvSpPr/>
          <p:nvPr/>
        </p:nvSpPr>
        <p:spPr>
          <a:xfrm>
            <a:off x="5345112" y="3192462"/>
            <a:ext cx="569912" cy="474662"/>
          </a:xfrm>
          <a:custGeom>
            <a:avLst/>
            <a:gdLst/>
            <a:ahLst/>
            <a:cxnLst/>
            <a:rect l="l" t="t" r="r" b="b"/>
            <a:pathLst>
              <a:path w="152" h="126" extrusionOk="0">
                <a:moveTo>
                  <a:pt x="89" y="0"/>
                </a:moveTo>
                <a:cubicBezTo>
                  <a:pt x="85" y="0"/>
                  <a:pt x="85" y="0"/>
                  <a:pt x="85" y="0"/>
                </a:cubicBezTo>
                <a:cubicBezTo>
                  <a:pt x="71" y="1"/>
                  <a:pt x="56" y="7"/>
                  <a:pt x="45" y="18"/>
                </a:cubicBezTo>
                <a:cubicBezTo>
                  <a:pt x="0" y="63"/>
                  <a:pt x="0" y="63"/>
                  <a:pt x="0" y="63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57" y="119"/>
                  <a:pt x="73" y="126"/>
                  <a:pt x="89" y="126"/>
                </a:cubicBezTo>
                <a:cubicBezTo>
                  <a:pt x="106" y="126"/>
                  <a:pt x="122" y="119"/>
                  <a:pt x="134" y="107"/>
                </a:cubicBezTo>
                <a:cubicBezTo>
                  <a:pt x="146" y="95"/>
                  <a:pt x="152" y="79"/>
                  <a:pt x="152" y="63"/>
                </a:cubicBezTo>
                <a:cubicBezTo>
                  <a:pt x="152" y="46"/>
                  <a:pt x="146" y="30"/>
                  <a:pt x="134" y="18"/>
                </a:cubicBezTo>
                <a:cubicBezTo>
                  <a:pt x="134" y="18"/>
                  <a:pt x="134" y="18"/>
                  <a:pt x="134" y="18"/>
                </a:cubicBezTo>
                <a:cubicBezTo>
                  <a:pt x="134" y="18"/>
                  <a:pt x="134" y="18"/>
                  <a:pt x="134" y="18"/>
                </a:cubicBezTo>
                <a:cubicBezTo>
                  <a:pt x="123" y="7"/>
                  <a:pt x="107" y="0"/>
                  <a:pt x="89" y="0"/>
                </a:cubicBezTo>
              </a:path>
            </a:pathLst>
          </a:custGeom>
          <a:solidFill>
            <a:srgbClr val="6EA9B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83" name="Google Shape;9183;p154"/>
          <p:cNvSpPr/>
          <p:nvPr/>
        </p:nvSpPr>
        <p:spPr>
          <a:xfrm>
            <a:off x="6805612" y="3260725"/>
            <a:ext cx="962025" cy="939800"/>
          </a:xfrm>
          <a:custGeom>
            <a:avLst/>
            <a:gdLst/>
            <a:ahLst/>
            <a:cxnLst/>
            <a:rect l="l" t="t" r="r" b="b"/>
            <a:pathLst>
              <a:path w="256" h="250" extrusionOk="0">
                <a:moveTo>
                  <a:pt x="253" y="92"/>
                </a:moveTo>
                <a:cubicBezTo>
                  <a:pt x="242" y="102"/>
                  <a:pt x="227" y="108"/>
                  <a:pt x="212" y="108"/>
                </a:cubicBezTo>
                <a:cubicBezTo>
                  <a:pt x="59" y="108"/>
                  <a:pt x="59" y="108"/>
                  <a:pt x="59" y="108"/>
                </a:cubicBezTo>
                <a:cubicBezTo>
                  <a:pt x="24" y="143"/>
                  <a:pt x="24" y="143"/>
                  <a:pt x="24" y="143"/>
                </a:cubicBezTo>
                <a:cubicBezTo>
                  <a:pt x="0" y="167"/>
                  <a:pt x="0" y="207"/>
                  <a:pt x="24" y="232"/>
                </a:cubicBezTo>
                <a:cubicBezTo>
                  <a:pt x="36" y="244"/>
                  <a:pt x="53" y="250"/>
                  <a:pt x="69" y="250"/>
                </a:cubicBezTo>
                <a:cubicBezTo>
                  <a:pt x="85" y="250"/>
                  <a:pt x="101" y="244"/>
                  <a:pt x="113" y="232"/>
                </a:cubicBezTo>
                <a:cubicBezTo>
                  <a:pt x="253" y="92"/>
                  <a:pt x="253" y="92"/>
                  <a:pt x="253" y="92"/>
                </a:cubicBezTo>
                <a:moveTo>
                  <a:pt x="256" y="0"/>
                </a:moveTo>
                <a:cubicBezTo>
                  <a:pt x="256" y="0"/>
                  <a:pt x="256" y="0"/>
                  <a:pt x="256" y="0"/>
                </a:cubicBezTo>
                <a:cubicBezTo>
                  <a:pt x="256" y="0"/>
                  <a:pt x="256" y="0"/>
                  <a:pt x="256" y="0"/>
                </a:cubicBezTo>
                <a:cubicBezTo>
                  <a:pt x="256" y="0"/>
                  <a:pt x="256" y="0"/>
                  <a:pt x="256" y="0"/>
                </a:cubicBezTo>
                <a:cubicBezTo>
                  <a:pt x="256" y="0"/>
                  <a:pt x="256" y="0"/>
                  <a:pt x="256" y="0"/>
                </a:cubicBezTo>
              </a:path>
            </a:pathLst>
          </a:custGeom>
          <a:solidFill>
            <a:srgbClr val="A9A19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84" name="Google Shape;9184;p154"/>
          <p:cNvSpPr/>
          <p:nvPr/>
        </p:nvSpPr>
        <p:spPr>
          <a:xfrm>
            <a:off x="6286500" y="3192462"/>
            <a:ext cx="1552575" cy="474662"/>
          </a:xfrm>
          <a:custGeom>
            <a:avLst/>
            <a:gdLst/>
            <a:ahLst/>
            <a:cxnLst/>
            <a:rect l="l" t="t" r="r" b="b"/>
            <a:pathLst>
              <a:path w="413" h="126" extrusionOk="0">
                <a:moveTo>
                  <a:pt x="394" y="18"/>
                </a:moveTo>
                <a:cubicBezTo>
                  <a:pt x="394" y="18"/>
                  <a:pt x="394" y="18"/>
                  <a:pt x="394" y="18"/>
                </a:cubicBezTo>
                <a:cubicBezTo>
                  <a:pt x="406" y="30"/>
                  <a:pt x="413" y="46"/>
                  <a:pt x="413" y="63"/>
                </a:cubicBezTo>
                <a:cubicBezTo>
                  <a:pt x="413" y="79"/>
                  <a:pt x="406" y="95"/>
                  <a:pt x="394" y="107"/>
                </a:cubicBezTo>
                <a:cubicBezTo>
                  <a:pt x="391" y="110"/>
                  <a:pt x="391" y="110"/>
                  <a:pt x="391" y="110"/>
                </a:cubicBezTo>
                <a:cubicBezTo>
                  <a:pt x="404" y="99"/>
                  <a:pt x="413" y="82"/>
                  <a:pt x="413" y="63"/>
                </a:cubicBezTo>
                <a:cubicBezTo>
                  <a:pt x="413" y="63"/>
                  <a:pt x="413" y="63"/>
                  <a:pt x="413" y="63"/>
                </a:cubicBezTo>
                <a:cubicBezTo>
                  <a:pt x="413" y="45"/>
                  <a:pt x="406" y="29"/>
                  <a:pt x="394" y="18"/>
                </a:cubicBezTo>
                <a:moveTo>
                  <a:pt x="197" y="0"/>
                </a:moveTo>
                <a:cubicBezTo>
                  <a:pt x="63" y="0"/>
                  <a:pt x="63" y="0"/>
                  <a:pt x="63" y="0"/>
                </a:cubicBezTo>
                <a:cubicBezTo>
                  <a:pt x="29" y="0"/>
                  <a:pt x="0" y="28"/>
                  <a:pt x="0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98"/>
                  <a:pt x="29" y="126"/>
                  <a:pt x="63" y="126"/>
                </a:cubicBezTo>
                <a:cubicBezTo>
                  <a:pt x="197" y="126"/>
                  <a:pt x="197" y="126"/>
                  <a:pt x="197" y="126"/>
                </a:cubicBezTo>
                <a:cubicBezTo>
                  <a:pt x="260" y="63"/>
                  <a:pt x="260" y="63"/>
                  <a:pt x="260" y="63"/>
                </a:cubicBezTo>
                <a:cubicBezTo>
                  <a:pt x="197" y="0"/>
                  <a:pt x="197" y="0"/>
                  <a:pt x="197" y="0"/>
                </a:cubicBezTo>
              </a:path>
            </a:pathLst>
          </a:custGeom>
          <a:solidFill>
            <a:srgbClr val="A9A19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85" name="Google Shape;9185;p154"/>
          <p:cNvSpPr/>
          <p:nvPr/>
        </p:nvSpPr>
        <p:spPr>
          <a:xfrm>
            <a:off x="7027862" y="3260725"/>
            <a:ext cx="811212" cy="406400"/>
          </a:xfrm>
          <a:custGeom>
            <a:avLst/>
            <a:gdLst/>
            <a:ahLst/>
            <a:cxnLst/>
            <a:rect l="l" t="t" r="r" b="b"/>
            <a:pathLst>
              <a:path w="216" h="108" extrusionOk="0">
                <a:moveTo>
                  <a:pt x="63" y="45"/>
                </a:moveTo>
                <a:cubicBezTo>
                  <a:pt x="0" y="108"/>
                  <a:pt x="0" y="108"/>
                  <a:pt x="0" y="108"/>
                </a:cubicBezTo>
                <a:cubicBezTo>
                  <a:pt x="153" y="108"/>
                  <a:pt x="153" y="108"/>
                  <a:pt x="153" y="108"/>
                </a:cubicBezTo>
                <a:cubicBezTo>
                  <a:pt x="168" y="108"/>
                  <a:pt x="183" y="102"/>
                  <a:pt x="194" y="92"/>
                </a:cubicBezTo>
                <a:cubicBezTo>
                  <a:pt x="197" y="89"/>
                  <a:pt x="197" y="89"/>
                  <a:pt x="197" y="89"/>
                </a:cubicBezTo>
                <a:cubicBezTo>
                  <a:pt x="209" y="77"/>
                  <a:pt x="216" y="61"/>
                  <a:pt x="216" y="45"/>
                </a:cubicBezTo>
                <a:cubicBezTo>
                  <a:pt x="216" y="61"/>
                  <a:pt x="209" y="77"/>
                  <a:pt x="197" y="89"/>
                </a:cubicBezTo>
                <a:cubicBezTo>
                  <a:pt x="185" y="101"/>
                  <a:pt x="169" y="108"/>
                  <a:pt x="153" y="108"/>
                </a:cubicBezTo>
                <a:cubicBezTo>
                  <a:pt x="136" y="108"/>
                  <a:pt x="120" y="101"/>
                  <a:pt x="108" y="89"/>
                </a:cubicBezTo>
                <a:cubicBezTo>
                  <a:pt x="63" y="45"/>
                  <a:pt x="63" y="45"/>
                  <a:pt x="63" y="45"/>
                </a:cubicBezTo>
                <a:moveTo>
                  <a:pt x="197" y="0"/>
                </a:moveTo>
                <a:cubicBezTo>
                  <a:pt x="197" y="0"/>
                  <a:pt x="197" y="0"/>
                  <a:pt x="197" y="0"/>
                </a:cubicBezTo>
                <a:cubicBezTo>
                  <a:pt x="197" y="0"/>
                  <a:pt x="197" y="0"/>
                  <a:pt x="197" y="0"/>
                </a:cubicBezTo>
              </a:path>
            </a:pathLst>
          </a:custGeom>
          <a:solidFill>
            <a:srgbClr val="D4C9B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86" name="Google Shape;9186;p154"/>
          <p:cNvSpPr/>
          <p:nvPr/>
        </p:nvSpPr>
        <p:spPr>
          <a:xfrm>
            <a:off x="6805612" y="2655887"/>
            <a:ext cx="962025" cy="604837"/>
          </a:xfrm>
          <a:custGeom>
            <a:avLst/>
            <a:gdLst/>
            <a:ahLst/>
            <a:cxnLst/>
            <a:rect l="l" t="t" r="r" b="b"/>
            <a:pathLst>
              <a:path w="256" h="161" extrusionOk="0">
                <a:moveTo>
                  <a:pt x="69" y="0"/>
                </a:moveTo>
                <a:cubicBezTo>
                  <a:pt x="53" y="0"/>
                  <a:pt x="36" y="6"/>
                  <a:pt x="24" y="18"/>
                </a:cubicBezTo>
                <a:cubicBezTo>
                  <a:pt x="0" y="43"/>
                  <a:pt x="0" y="83"/>
                  <a:pt x="24" y="107"/>
                </a:cubicBezTo>
                <a:cubicBezTo>
                  <a:pt x="59" y="143"/>
                  <a:pt x="59" y="143"/>
                  <a:pt x="59" y="143"/>
                </a:cubicBezTo>
                <a:cubicBezTo>
                  <a:pt x="208" y="143"/>
                  <a:pt x="208" y="143"/>
                  <a:pt x="208" y="143"/>
                </a:cubicBezTo>
                <a:cubicBezTo>
                  <a:pt x="209" y="143"/>
                  <a:pt x="210" y="143"/>
                  <a:pt x="212" y="143"/>
                </a:cubicBezTo>
                <a:cubicBezTo>
                  <a:pt x="228" y="143"/>
                  <a:pt x="244" y="149"/>
                  <a:pt x="256" y="161"/>
                </a:cubicBezTo>
                <a:cubicBezTo>
                  <a:pt x="113" y="18"/>
                  <a:pt x="113" y="18"/>
                  <a:pt x="113" y="18"/>
                </a:cubicBezTo>
                <a:cubicBezTo>
                  <a:pt x="101" y="6"/>
                  <a:pt x="85" y="0"/>
                  <a:pt x="69" y="0"/>
                </a:cubicBezTo>
              </a:path>
            </a:pathLst>
          </a:custGeom>
          <a:solidFill>
            <a:srgbClr val="A9A19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87" name="Google Shape;9187;p154"/>
          <p:cNvSpPr/>
          <p:nvPr/>
        </p:nvSpPr>
        <p:spPr>
          <a:xfrm>
            <a:off x="7586662" y="3192462"/>
            <a:ext cx="180975" cy="68262"/>
          </a:xfrm>
          <a:custGeom>
            <a:avLst/>
            <a:gdLst/>
            <a:ahLst/>
            <a:cxnLst/>
            <a:rect l="l" t="t" r="r" b="b"/>
            <a:pathLst>
              <a:path w="48" h="18" extrusionOk="0">
                <a:moveTo>
                  <a:pt x="4" y="0"/>
                </a:moveTo>
                <a:cubicBezTo>
                  <a:pt x="2" y="0"/>
                  <a:pt x="1" y="0"/>
                  <a:pt x="0" y="0"/>
                </a:cubicBezTo>
                <a:cubicBezTo>
                  <a:pt x="4" y="0"/>
                  <a:pt x="4" y="0"/>
                  <a:pt x="4" y="0"/>
                </a:cubicBezTo>
                <a:cubicBezTo>
                  <a:pt x="21" y="0"/>
                  <a:pt x="37" y="7"/>
                  <a:pt x="48" y="18"/>
                </a:cubicBezTo>
                <a:cubicBezTo>
                  <a:pt x="48" y="18"/>
                  <a:pt x="48" y="18"/>
                  <a:pt x="48" y="18"/>
                </a:cubicBezTo>
                <a:cubicBezTo>
                  <a:pt x="36" y="6"/>
                  <a:pt x="20" y="0"/>
                  <a:pt x="4" y="0"/>
                </a:cubicBezTo>
              </a:path>
            </a:pathLst>
          </a:custGeom>
          <a:solidFill>
            <a:srgbClr val="D4C9B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88" name="Google Shape;9188;p154"/>
          <p:cNvSpPr/>
          <p:nvPr/>
        </p:nvSpPr>
        <p:spPr>
          <a:xfrm>
            <a:off x="7027862" y="3192462"/>
            <a:ext cx="558800" cy="238125"/>
          </a:xfrm>
          <a:custGeom>
            <a:avLst/>
            <a:gdLst/>
            <a:ahLst/>
            <a:cxnLst/>
            <a:rect l="l" t="t" r="r" b="b"/>
            <a:pathLst>
              <a:path w="149" h="63" extrusionOk="0">
                <a:moveTo>
                  <a:pt x="149" y="0"/>
                </a:moveTo>
                <a:cubicBezTo>
                  <a:pt x="0" y="0"/>
                  <a:pt x="0" y="0"/>
                  <a:pt x="0" y="0"/>
                </a:cubicBezTo>
                <a:cubicBezTo>
                  <a:pt x="63" y="63"/>
                  <a:pt x="63" y="63"/>
                  <a:pt x="63" y="63"/>
                </a:cubicBezTo>
                <a:cubicBezTo>
                  <a:pt x="108" y="18"/>
                  <a:pt x="108" y="18"/>
                  <a:pt x="108" y="18"/>
                </a:cubicBezTo>
                <a:cubicBezTo>
                  <a:pt x="119" y="7"/>
                  <a:pt x="134" y="1"/>
                  <a:pt x="149" y="0"/>
                </a:cubicBezTo>
              </a:path>
            </a:pathLst>
          </a:custGeom>
          <a:solidFill>
            <a:srgbClr val="D4C9B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89" name="Google Shape;9189;p154"/>
          <p:cNvSpPr/>
          <p:nvPr/>
        </p:nvSpPr>
        <p:spPr>
          <a:xfrm>
            <a:off x="7264400" y="3192462"/>
            <a:ext cx="574675" cy="474662"/>
          </a:xfrm>
          <a:custGeom>
            <a:avLst/>
            <a:gdLst/>
            <a:ahLst/>
            <a:cxnLst/>
            <a:rect l="l" t="t" r="r" b="b"/>
            <a:pathLst>
              <a:path w="153" h="126" extrusionOk="0">
                <a:moveTo>
                  <a:pt x="90" y="0"/>
                </a:moveTo>
                <a:cubicBezTo>
                  <a:pt x="86" y="0"/>
                  <a:pt x="86" y="0"/>
                  <a:pt x="86" y="0"/>
                </a:cubicBezTo>
                <a:cubicBezTo>
                  <a:pt x="71" y="1"/>
                  <a:pt x="56" y="7"/>
                  <a:pt x="45" y="18"/>
                </a:cubicBezTo>
                <a:cubicBezTo>
                  <a:pt x="0" y="63"/>
                  <a:pt x="0" y="63"/>
                  <a:pt x="0" y="63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57" y="119"/>
                  <a:pt x="73" y="126"/>
                  <a:pt x="90" y="126"/>
                </a:cubicBezTo>
                <a:cubicBezTo>
                  <a:pt x="106" y="126"/>
                  <a:pt x="122" y="119"/>
                  <a:pt x="134" y="107"/>
                </a:cubicBezTo>
                <a:cubicBezTo>
                  <a:pt x="146" y="95"/>
                  <a:pt x="153" y="79"/>
                  <a:pt x="153" y="63"/>
                </a:cubicBezTo>
                <a:cubicBezTo>
                  <a:pt x="153" y="46"/>
                  <a:pt x="146" y="30"/>
                  <a:pt x="134" y="18"/>
                </a:cubicBezTo>
                <a:cubicBezTo>
                  <a:pt x="134" y="18"/>
                  <a:pt x="134" y="18"/>
                  <a:pt x="134" y="18"/>
                </a:cubicBezTo>
                <a:cubicBezTo>
                  <a:pt x="134" y="18"/>
                  <a:pt x="134" y="18"/>
                  <a:pt x="134" y="18"/>
                </a:cubicBezTo>
                <a:cubicBezTo>
                  <a:pt x="123" y="7"/>
                  <a:pt x="107" y="0"/>
                  <a:pt x="90" y="0"/>
                </a:cubicBezTo>
              </a:path>
            </a:pathLst>
          </a:custGeom>
          <a:solidFill>
            <a:srgbClr val="EADD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90" name="Google Shape;9190;p154"/>
          <p:cNvSpPr/>
          <p:nvPr/>
        </p:nvSpPr>
        <p:spPr>
          <a:xfrm>
            <a:off x="8724900" y="3260725"/>
            <a:ext cx="962025" cy="939800"/>
          </a:xfrm>
          <a:custGeom>
            <a:avLst/>
            <a:gdLst/>
            <a:ahLst/>
            <a:cxnLst/>
            <a:rect l="l" t="t" r="r" b="b"/>
            <a:pathLst>
              <a:path w="256" h="250" extrusionOk="0">
                <a:moveTo>
                  <a:pt x="253" y="92"/>
                </a:moveTo>
                <a:cubicBezTo>
                  <a:pt x="242" y="102"/>
                  <a:pt x="228" y="108"/>
                  <a:pt x="212" y="108"/>
                </a:cubicBezTo>
                <a:cubicBezTo>
                  <a:pt x="59" y="108"/>
                  <a:pt x="59" y="108"/>
                  <a:pt x="59" y="108"/>
                </a:cubicBezTo>
                <a:cubicBezTo>
                  <a:pt x="24" y="143"/>
                  <a:pt x="24" y="143"/>
                  <a:pt x="24" y="143"/>
                </a:cubicBezTo>
                <a:cubicBezTo>
                  <a:pt x="0" y="167"/>
                  <a:pt x="0" y="207"/>
                  <a:pt x="24" y="232"/>
                </a:cubicBezTo>
                <a:cubicBezTo>
                  <a:pt x="37" y="244"/>
                  <a:pt x="53" y="250"/>
                  <a:pt x="69" y="250"/>
                </a:cubicBezTo>
                <a:cubicBezTo>
                  <a:pt x="85" y="250"/>
                  <a:pt x="101" y="244"/>
                  <a:pt x="113" y="232"/>
                </a:cubicBezTo>
                <a:cubicBezTo>
                  <a:pt x="253" y="92"/>
                  <a:pt x="253" y="92"/>
                  <a:pt x="253" y="92"/>
                </a:cubicBezTo>
                <a:moveTo>
                  <a:pt x="256" y="0"/>
                </a:moveTo>
                <a:cubicBezTo>
                  <a:pt x="256" y="0"/>
                  <a:pt x="256" y="0"/>
                  <a:pt x="256" y="0"/>
                </a:cubicBezTo>
                <a:cubicBezTo>
                  <a:pt x="256" y="0"/>
                  <a:pt x="256" y="0"/>
                  <a:pt x="256" y="0"/>
                </a:cubicBezTo>
                <a:cubicBezTo>
                  <a:pt x="256" y="0"/>
                  <a:pt x="256" y="0"/>
                  <a:pt x="256" y="0"/>
                </a:cubicBezTo>
                <a:cubicBezTo>
                  <a:pt x="256" y="0"/>
                  <a:pt x="256" y="0"/>
                  <a:pt x="256" y="0"/>
                </a:cubicBezTo>
              </a:path>
            </a:pathLst>
          </a:custGeom>
          <a:solidFill>
            <a:srgbClr val="A7906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91" name="Google Shape;9191;p154"/>
          <p:cNvSpPr/>
          <p:nvPr/>
        </p:nvSpPr>
        <p:spPr>
          <a:xfrm>
            <a:off x="8210550" y="3192462"/>
            <a:ext cx="1547812" cy="474662"/>
          </a:xfrm>
          <a:custGeom>
            <a:avLst/>
            <a:gdLst/>
            <a:ahLst/>
            <a:cxnLst/>
            <a:rect l="l" t="t" r="r" b="b"/>
            <a:pathLst>
              <a:path w="412" h="126" extrusionOk="0">
                <a:moveTo>
                  <a:pt x="393" y="18"/>
                </a:moveTo>
                <a:cubicBezTo>
                  <a:pt x="393" y="18"/>
                  <a:pt x="393" y="18"/>
                  <a:pt x="393" y="18"/>
                </a:cubicBezTo>
                <a:cubicBezTo>
                  <a:pt x="406" y="30"/>
                  <a:pt x="412" y="46"/>
                  <a:pt x="412" y="63"/>
                </a:cubicBezTo>
                <a:cubicBezTo>
                  <a:pt x="412" y="79"/>
                  <a:pt x="406" y="95"/>
                  <a:pt x="393" y="107"/>
                </a:cubicBezTo>
                <a:cubicBezTo>
                  <a:pt x="390" y="110"/>
                  <a:pt x="390" y="110"/>
                  <a:pt x="390" y="110"/>
                </a:cubicBezTo>
                <a:cubicBezTo>
                  <a:pt x="403" y="99"/>
                  <a:pt x="412" y="82"/>
                  <a:pt x="412" y="63"/>
                </a:cubicBezTo>
                <a:cubicBezTo>
                  <a:pt x="412" y="63"/>
                  <a:pt x="412" y="63"/>
                  <a:pt x="412" y="63"/>
                </a:cubicBezTo>
                <a:cubicBezTo>
                  <a:pt x="412" y="45"/>
                  <a:pt x="405" y="29"/>
                  <a:pt x="393" y="18"/>
                </a:cubicBezTo>
                <a:moveTo>
                  <a:pt x="197" y="0"/>
                </a:moveTo>
                <a:cubicBezTo>
                  <a:pt x="63" y="0"/>
                  <a:pt x="63" y="0"/>
                  <a:pt x="63" y="0"/>
                </a:cubicBezTo>
                <a:cubicBezTo>
                  <a:pt x="28" y="0"/>
                  <a:pt x="0" y="28"/>
                  <a:pt x="0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98"/>
                  <a:pt x="28" y="126"/>
                  <a:pt x="63" y="126"/>
                </a:cubicBezTo>
                <a:cubicBezTo>
                  <a:pt x="196" y="126"/>
                  <a:pt x="196" y="126"/>
                  <a:pt x="196" y="126"/>
                </a:cubicBezTo>
                <a:cubicBezTo>
                  <a:pt x="260" y="63"/>
                  <a:pt x="260" y="63"/>
                  <a:pt x="260" y="63"/>
                </a:cubicBezTo>
                <a:cubicBezTo>
                  <a:pt x="197" y="0"/>
                  <a:pt x="197" y="0"/>
                  <a:pt x="197" y="0"/>
                </a:cubicBezTo>
              </a:path>
            </a:pathLst>
          </a:custGeom>
          <a:solidFill>
            <a:srgbClr val="A7906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92" name="Google Shape;9192;p154"/>
          <p:cNvSpPr/>
          <p:nvPr/>
        </p:nvSpPr>
        <p:spPr>
          <a:xfrm>
            <a:off x="8947150" y="3260725"/>
            <a:ext cx="811212" cy="406400"/>
          </a:xfrm>
          <a:custGeom>
            <a:avLst/>
            <a:gdLst/>
            <a:ahLst/>
            <a:cxnLst/>
            <a:rect l="l" t="t" r="r" b="b"/>
            <a:pathLst>
              <a:path w="216" h="108" extrusionOk="0">
                <a:moveTo>
                  <a:pt x="64" y="45"/>
                </a:moveTo>
                <a:cubicBezTo>
                  <a:pt x="0" y="108"/>
                  <a:pt x="0" y="108"/>
                  <a:pt x="0" y="108"/>
                </a:cubicBezTo>
                <a:cubicBezTo>
                  <a:pt x="153" y="108"/>
                  <a:pt x="153" y="108"/>
                  <a:pt x="153" y="108"/>
                </a:cubicBezTo>
                <a:cubicBezTo>
                  <a:pt x="169" y="108"/>
                  <a:pt x="183" y="102"/>
                  <a:pt x="194" y="92"/>
                </a:cubicBezTo>
                <a:cubicBezTo>
                  <a:pt x="197" y="89"/>
                  <a:pt x="197" y="89"/>
                  <a:pt x="197" y="89"/>
                </a:cubicBezTo>
                <a:cubicBezTo>
                  <a:pt x="210" y="77"/>
                  <a:pt x="216" y="61"/>
                  <a:pt x="216" y="45"/>
                </a:cubicBezTo>
                <a:cubicBezTo>
                  <a:pt x="216" y="61"/>
                  <a:pt x="210" y="77"/>
                  <a:pt x="197" y="89"/>
                </a:cubicBezTo>
                <a:cubicBezTo>
                  <a:pt x="185" y="101"/>
                  <a:pt x="169" y="108"/>
                  <a:pt x="153" y="108"/>
                </a:cubicBezTo>
                <a:cubicBezTo>
                  <a:pt x="137" y="108"/>
                  <a:pt x="120" y="101"/>
                  <a:pt x="108" y="89"/>
                </a:cubicBezTo>
                <a:cubicBezTo>
                  <a:pt x="64" y="45"/>
                  <a:pt x="64" y="45"/>
                  <a:pt x="64" y="45"/>
                </a:cubicBezTo>
                <a:moveTo>
                  <a:pt x="197" y="0"/>
                </a:moveTo>
                <a:cubicBezTo>
                  <a:pt x="197" y="0"/>
                  <a:pt x="197" y="0"/>
                  <a:pt x="197" y="0"/>
                </a:cubicBezTo>
                <a:cubicBezTo>
                  <a:pt x="197" y="0"/>
                  <a:pt x="197" y="0"/>
                  <a:pt x="197" y="0"/>
                </a:cubicBezTo>
              </a:path>
            </a:pathLst>
          </a:custGeom>
          <a:solidFill>
            <a:srgbClr val="D2B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93" name="Google Shape;9193;p154"/>
          <p:cNvSpPr/>
          <p:nvPr/>
        </p:nvSpPr>
        <p:spPr>
          <a:xfrm>
            <a:off x="8724900" y="2655887"/>
            <a:ext cx="962025" cy="604837"/>
          </a:xfrm>
          <a:custGeom>
            <a:avLst/>
            <a:gdLst/>
            <a:ahLst/>
            <a:cxnLst/>
            <a:rect l="l" t="t" r="r" b="b"/>
            <a:pathLst>
              <a:path w="256" h="161" extrusionOk="0">
                <a:moveTo>
                  <a:pt x="69" y="0"/>
                </a:moveTo>
                <a:cubicBezTo>
                  <a:pt x="53" y="0"/>
                  <a:pt x="37" y="6"/>
                  <a:pt x="24" y="18"/>
                </a:cubicBezTo>
                <a:cubicBezTo>
                  <a:pt x="0" y="43"/>
                  <a:pt x="0" y="83"/>
                  <a:pt x="24" y="107"/>
                </a:cubicBezTo>
                <a:cubicBezTo>
                  <a:pt x="60" y="143"/>
                  <a:pt x="60" y="143"/>
                  <a:pt x="60" y="143"/>
                </a:cubicBezTo>
                <a:cubicBezTo>
                  <a:pt x="208" y="143"/>
                  <a:pt x="208" y="143"/>
                  <a:pt x="208" y="143"/>
                </a:cubicBezTo>
                <a:cubicBezTo>
                  <a:pt x="209" y="143"/>
                  <a:pt x="210" y="143"/>
                  <a:pt x="212" y="143"/>
                </a:cubicBezTo>
                <a:cubicBezTo>
                  <a:pt x="228" y="143"/>
                  <a:pt x="244" y="149"/>
                  <a:pt x="256" y="161"/>
                </a:cubicBezTo>
                <a:cubicBezTo>
                  <a:pt x="113" y="18"/>
                  <a:pt x="113" y="18"/>
                  <a:pt x="113" y="18"/>
                </a:cubicBezTo>
                <a:cubicBezTo>
                  <a:pt x="101" y="6"/>
                  <a:pt x="85" y="0"/>
                  <a:pt x="69" y="0"/>
                </a:cubicBezTo>
              </a:path>
            </a:pathLst>
          </a:custGeom>
          <a:solidFill>
            <a:srgbClr val="A7906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94" name="Google Shape;9194;p154"/>
          <p:cNvSpPr/>
          <p:nvPr/>
        </p:nvSpPr>
        <p:spPr>
          <a:xfrm>
            <a:off x="9505950" y="3192462"/>
            <a:ext cx="180975" cy="68262"/>
          </a:xfrm>
          <a:custGeom>
            <a:avLst/>
            <a:gdLst/>
            <a:ahLst/>
            <a:cxnLst/>
            <a:rect l="l" t="t" r="r" b="b"/>
            <a:pathLst>
              <a:path w="48" h="18" extrusionOk="0">
                <a:moveTo>
                  <a:pt x="4" y="0"/>
                </a:moveTo>
                <a:cubicBezTo>
                  <a:pt x="2" y="0"/>
                  <a:pt x="1" y="0"/>
                  <a:pt x="0" y="0"/>
                </a:cubicBezTo>
                <a:cubicBezTo>
                  <a:pt x="4" y="0"/>
                  <a:pt x="4" y="0"/>
                  <a:pt x="4" y="0"/>
                </a:cubicBezTo>
                <a:cubicBezTo>
                  <a:pt x="21" y="0"/>
                  <a:pt x="37" y="7"/>
                  <a:pt x="48" y="18"/>
                </a:cubicBezTo>
                <a:cubicBezTo>
                  <a:pt x="48" y="18"/>
                  <a:pt x="48" y="18"/>
                  <a:pt x="48" y="18"/>
                </a:cubicBezTo>
                <a:cubicBezTo>
                  <a:pt x="36" y="6"/>
                  <a:pt x="20" y="0"/>
                  <a:pt x="4" y="0"/>
                </a:cubicBezTo>
              </a:path>
            </a:pathLst>
          </a:custGeom>
          <a:solidFill>
            <a:srgbClr val="D2B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95" name="Google Shape;9195;p154"/>
          <p:cNvSpPr/>
          <p:nvPr/>
        </p:nvSpPr>
        <p:spPr>
          <a:xfrm>
            <a:off x="8950325" y="3192462"/>
            <a:ext cx="555625" cy="238125"/>
          </a:xfrm>
          <a:custGeom>
            <a:avLst/>
            <a:gdLst/>
            <a:ahLst/>
            <a:cxnLst/>
            <a:rect l="l" t="t" r="r" b="b"/>
            <a:pathLst>
              <a:path w="148" h="63" extrusionOk="0">
                <a:moveTo>
                  <a:pt x="148" y="0"/>
                </a:moveTo>
                <a:cubicBezTo>
                  <a:pt x="0" y="0"/>
                  <a:pt x="0" y="0"/>
                  <a:pt x="0" y="0"/>
                </a:cubicBezTo>
                <a:cubicBezTo>
                  <a:pt x="63" y="63"/>
                  <a:pt x="63" y="63"/>
                  <a:pt x="63" y="63"/>
                </a:cubicBezTo>
                <a:cubicBezTo>
                  <a:pt x="107" y="18"/>
                  <a:pt x="107" y="18"/>
                  <a:pt x="107" y="18"/>
                </a:cubicBezTo>
                <a:cubicBezTo>
                  <a:pt x="118" y="7"/>
                  <a:pt x="133" y="1"/>
                  <a:pt x="148" y="0"/>
                </a:cubicBezTo>
              </a:path>
            </a:pathLst>
          </a:custGeom>
          <a:solidFill>
            <a:srgbClr val="D2B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96" name="Google Shape;9196;p154"/>
          <p:cNvSpPr/>
          <p:nvPr/>
        </p:nvSpPr>
        <p:spPr>
          <a:xfrm>
            <a:off x="9186862" y="3192462"/>
            <a:ext cx="571500" cy="474662"/>
          </a:xfrm>
          <a:custGeom>
            <a:avLst/>
            <a:gdLst/>
            <a:ahLst/>
            <a:cxnLst/>
            <a:rect l="l" t="t" r="r" b="b"/>
            <a:pathLst>
              <a:path w="152" h="126" extrusionOk="0">
                <a:moveTo>
                  <a:pt x="89" y="0"/>
                </a:moveTo>
                <a:cubicBezTo>
                  <a:pt x="85" y="0"/>
                  <a:pt x="85" y="0"/>
                  <a:pt x="85" y="0"/>
                </a:cubicBezTo>
                <a:cubicBezTo>
                  <a:pt x="70" y="1"/>
                  <a:pt x="55" y="7"/>
                  <a:pt x="44" y="18"/>
                </a:cubicBezTo>
                <a:cubicBezTo>
                  <a:pt x="0" y="63"/>
                  <a:pt x="0" y="63"/>
                  <a:pt x="0" y="63"/>
                </a:cubicBezTo>
                <a:cubicBezTo>
                  <a:pt x="44" y="107"/>
                  <a:pt x="44" y="107"/>
                  <a:pt x="44" y="107"/>
                </a:cubicBezTo>
                <a:cubicBezTo>
                  <a:pt x="56" y="119"/>
                  <a:pt x="73" y="126"/>
                  <a:pt x="89" y="126"/>
                </a:cubicBezTo>
                <a:cubicBezTo>
                  <a:pt x="105" y="126"/>
                  <a:pt x="121" y="119"/>
                  <a:pt x="133" y="107"/>
                </a:cubicBezTo>
                <a:cubicBezTo>
                  <a:pt x="146" y="95"/>
                  <a:pt x="152" y="79"/>
                  <a:pt x="152" y="63"/>
                </a:cubicBezTo>
                <a:cubicBezTo>
                  <a:pt x="152" y="46"/>
                  <a:pt x="146" y="30"/>
                  <a:pt x="133" y="18"/>
                </a:cubicBezTo>
                <a:cubicBezTo>
                  <a:pt x="133" y="18"/>
                  <a:pt x="133" y="18"/>
                  <a:pt x="133" y="18"/>
                </a:cubicBezTo>
                <a:cubicBezTo>
                  <a:pt x="133" y="18"/>
                  <a:pt x="133" y="18"/>
                  <a:pt x="133" y="18"/>
                </a:cubicBezTo>
                <a:cubicBezTo>
                  <a:pt x="122" y="7"/>
                  <a:pt x="106" y="0"/>
                  <a:pt x="89" y="0"/>
                </a:cubicBezTo>
              </a:path>
            </a:pathLst>
          </a:custGeom>
          <a:solidFill>
            <a:srgbClr val="E7C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97" name="Google Shape;9197;p154"/>
          <p:cNvSpPr/>
          <p:nvPr/>
        </p:nvSpPr>
        <p:spPr>
          <a:xfrm>
            <a:off x="10644187" y="3606800"/>
            <a:ext cx="950912" cy="593725"/>
          </a:xfrm>
          <a:custGeom>
            <a:avLst/>
            <a:gdLst/>
            <a:ahLst/>
            <a:cxnLst/>
            <a:rect l="l" t="t" r="r" b="b"/>
            <a:pathLst>
              <a:path w="253" h="158" extrusionOk="0">
                <a:moveTo>
                  <a:pt x="253" y="0"/>
                </a:moveTo>
                <a:cubicBezTo>
                  <a:pt x="242" y="10"/>
                  <a:pt x="228" y="16"/>
                  <a:pt x="212" y="16"/>
                </a:cubicBezTo>
                <a:cubicBezTo>
                  <a:pt x="60" y="16"/>
                  <a:pt x="60" y="16"/>
                  <a:pt x="60" y="16"/>
                </a:cubicBezTo>
                <a:cubicBezTo>
                  <a:pt x="24" y="51"/>
                  <a:pt x="24" y="51"/>
                  <a:pt x="24" y="51"/>
                </a:cubicBezTo>
                <a:cubicBezTo>
                  <a:pt x="0" y="75"/>
                  <a:pt x="0" y="115"/>
                  <a:pt x="24" y="140"/>
                </a:cubicBezTo>
                <a:cubicBezTo>
                  <a:pt x="37" y="152"/>
                  <a:pt x="53" y="158"/>
                  <a:pt x="69" y="158"/>
                </a:cubicBezTo>
                <a:cubicBezTo>
                  <a:pt x="85" y="158"/>
                  <a:pt x="101" y="152"/>
                  <a:pt x="114" y="140"/>
                </a:cubicBezTo>
                <a:cubicBezTo>
                  <a:pt x="253" y="0"/>
                  <a:pt x="253" y="0"/>
                  <a:pt x="253" y="0"/>
                </a:cubicBezTo>
              </a:path>
            </a:pathLst>
          </a:custGeom>
          <a:solidFill>
            <a:srgbClr val="9D5F6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98" name="Google Shape;9198;p154"/>
          <p:cNvSpPr/>
          <p:nvPr/>
        </p:nvSpPr>
        <p:spPr>
          <a:xfrm>
            <a:off x="10129837" y="3192462"/>
            <a:ext cx="1547812" cy="474662"/>
          </a:xfrm>
          <a:custGeom>
            <a:avLst/>
            <a:gdLst/>
            <a:ahLst/>
            <a:cxnLst/>
            <a:rect l="l" t="t" r="r" b="b"/>
            <a:pathLst>
              <a:path w="412" h="126" extrusionOk="0">
                <a:moveTo>
                  <a:pt x="393" y="18"/>
                </a:moveTo>
                <a:cubicBezTo>
                  <a:pt x="393" y="18"/>
                  <a:pt x="393" y="18"/>
                  <a:pt x="393" y="18"/>
                </a:cubicBezTo>
                <a:cubicBezTo>
                  <a:pt x="406" y="30"/>
                  <a:pt x="412" y="46"/>
                  <a:pt x="412" y="63"/>
                </a:cubicBezTo>
                <a:cubicBezTo>
                  <a:pt x="412" y="79"/>
                  <a:pt x="406" y="95"/>
                  <a:pt x="393" y="107"/>
                </a:cubicBezTo>
                <a:cubicBezTo>
                  <a:pt x="390" y="110"/>
                  <a:pt x="390" y="110"/>
                  <a:pt x="390" y="110"/>
                </a:cubicBezTo>
                <a:cubicBezTo>
                  <a:pt x="403" y="99"/>
                  <a:pt x="412" y="82"/>
                  <a:pt x="412" y="63"/>
                </a:cubicBezTo>
                <a:cubicBezTo>
                  <a:pt x="412" y="63"/>
                  <a:pt x="412" y="63"/>
                  <a:pt x="412" y="63"/>
                </a:cubicBezTo>
                <a:cubicBezTo>
                  <a:pt x="412" y="45"/>
                  <a:pt x="405" y="29"/>
                  <a:pt x="393" y="18"/>
                </a:cubicBezTo>
                <a:moveTo>
                  <a:pt x="197" y="0"/>
                </a:moveTo>
                <a:cubicBezTo>
                  <a:pt x="63" y="0"/>
                  <a:pt x="63" y="0"/>
                  <a:pt x="63" y="0"/>
                </a:cubicBezTo>
                <a:cubicBezTo>
                  <a:pt x="28" y="0"/>
                  <a:pt x="0" y="28"/>
                  <a:pt x="0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98"/>
                  <a:pt x="28" y="126"/>
                  <a:pt x="63" y="126"/>
                </a:cubicBezTo>
                <a:cubicBezTo>
                  <a:pt x="197" y="126"/>
                  <a:pt x="197" y="126"/>
                  <a:pt x="197" y="126"/>
                </a:cubicBezTo>
                <a:cubicBezTo>
                  <a:pt x="260" y="63"/>
                  <a:pt x="260" y="63"/>
                  <a:pt x="260" y="63"/>
                </a:cubicBezTo>
                <a:cubicBezTo>
                  <a:pt x="197" y="0"/>
                  <a:pt x="197" y="0"/>
                  <a:pt x="197" y="0"/>
                </a:cubicBezTo>
              </a:path>
            </a:pathLst>
          </a:custGeom>
          <a:solidFill>
            <a:srgbClr val="9D5F6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99" name="Google Shape;9199;p154"/>
          <p:cNvSpPr/>
          <p:nvPr/>
        </p:nvSpPr>
        <p:spPr>
          <a:xfrm>
            <a:off x="10869612" y="3430587"/>
            <a:ext cx="808037" cy="236537"/>
          </a:xfrm>
          <a:custGeom>
            <a:avLst/>
            <a:gdLst/>
            <a:ahLst/>
            <a:cxnLst/>
            <a:rect l="l" t="t" r="r" b="b"/>
            <a:pathLst>
              <a:path w="215" h="63" extrusionOk="0">
                <a:moveTo>
                  <a:pt x="63" y="0"/>
                </a:moveTo>
                <a:cubicBezTo>
                  <a:pt x="0" y="63"/>
                  <a:pt x="0" y="63"/>
                  <a:pt x="0" y="63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68" y="63"/>
                  <a:pt x="182" y="57"/>
                  <a:pt x="193" y="47"/>
                </a:cubicBezTo>
                <a:cubicBezTo>
                  <a:pt x="196" y="44"/>
                  <a:pt x="196" y="44"/>
                  <a:pt x="196" y="44"/>
                </a:cubicBezTo>
                <a:cubicBezTo>
                  <a:pt x="209" y="32"/>
                  <a:pt x="215" y="16"/>
                  <a:pt x="215" y="0"/>
                </a:cubicBezTo>
                <a:cubicBezTo>
                  <a:pt x="215" y="16"/>
                  <a:pt x="209" y="32"/>
                  <a:pt x="196" y="44"/>
                </a:cubicBezTo>
                <a:cubicBezTo>
                  <a:pt x="196" y="44"/>
                  <a:pt x="196" y="44"/>
                  <a:pt x="196" y="44"/>
                </a:cubicBezTo>
                <a:cubicBezTo>
                  <a:pt x="184" y="56"/>
                  <a:pt x="168" y="63"/>
                  <a:pt x="152" y="63"/>
                </a:cubicBezTo>
                <a:cubicBezTo>
                  <a:pt x="136" y="63"/>
                  <a:pt x="120" y="56"/>
                  <a:pt x="107" y="44"/>
                </a:cubicBezTo>
                <a:cubicBezTo>
                  <a:pt x="63" y="0"/>
                  <a:pt x="63" y="0"/>
                  <a:pt x="63" y="0"/>
                </a:cubicBezTo>
              </a:path>
            </a:pathLst>
          </a:custGeom>
          <a:solidFill>
            <a:srgbClr val="C366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00" name="Google Shape;9200;p154"/>
          <p:cNvSpPr/>
          <p:nvPr/>
        </p:nvSpPr>
        <p:spPr>
          <a:xfrm>
            <a:off x="10644187" y="2655887"/>
            <a:ext cx="962025" cy="604837"/>
          </a:xfrm>
          <a:custGeom>
            <a:avLst/>
            <a:gdLst/>
            <a:ahLst/>
            <a:cxnLst/>
            <a:rect l="l" t="t" r="r" b="b"/>
            <a:pathLst>
              <a:path w="256" h="161" extrusionOk="0">
                <a:moveTo>
                  <a:pt x="69" y="0"/>
                </a:moveTo>
                <a:cubicBezTo>
                  <a:pt x="53" y="0"/>
                  <a:pt x="37" y="6"/>
                  <a:pt x="24" y="18"/>
                </a:cubicBezTo>
                <a:cubicBezTo>
                  <a:pt x="0" y="43"/>
                  <a:pt x="0" y="83"/>
                  <a:pt x="24" y="107"/>
                </a:cubicBezTo>
                <a:cubicBezTo>
                  <a:pt x="60" y="143"/>
                  <a:pt x="60" y="143"/>
                  <a:pt x="60" y="143"/>
                </a:cubicBezTo>
                <a:cubicBezTo>
                  <a:pt x="208" y="143"/>
                  <a:pt x="208" y="143"/>
                  <a:pt x="208" y="143"/>
                </a:cubicBezTo>
                <a:cubicBezTo>
                  <a:pt x="209" y="143"/>
                  <a:pt x="211" y="143"/>
                  <a:pt x="212" y="143"/>
                </a:cubicBezTo>
                <a:cubicBezTo>
                  <a:pt x="228" y="143"/>
                  <a:pt x="244" y="149"/>
                  <a:pt x="256" y="161"/>
                </a:cubicBezTo>
                <a:cubicBezTo>
                  <a:pt x="256" y="161"/>
                  <a:pt x="256" y="161"/>
                  <a:pt x="256" y="161"/>
                </a:cubicBezTo>
                <a:cubicBezTo>
                  <a:pt x="114" y="18"/>
                  <a:pt x="114" y="18"/>
                  <a:pt x="114" y="18"/>
                </a:cubicBezTo>
                <a:cubicBezTo>
                  <a:pt x="101" y="6"/>
                  <a:pt x="85" y="0"/>
                  <a:pt x="69" y="0"/>
                </a:cubicBezTo>
              </a:path>
            </a:pathLst>
          </a:custGeom>
          <a:solidFill>
            <a:srgbClr val="9D5F6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01" name="Google Shape;9201;p154"/>
          <p:cNvSpPr/>
          <p:nvPr/>
        </p:nvSpPr>
        <p:spPr>
          <a:xfrm>
            <a:off x="11426825" y="3192462"/>
            <a:ext cx="179387" cy="68262"/>
          </a:xfrm>
          <a:custGeom>
            <a:avLst/>
            <a:gdLst/>
            <a:ahLst/>
            <a:cxnLst/>
            <a:rect l="l" t="t" r="r" b="b"/>
            <a:pathLst>
              <a:path w="48" h="18" extrusionOk="0">
                <a:moveTo>
                  <a:pt x="4" y="0"/>
                </a:moveTo>
                <a:cubicBezTo>
                  <a:pt x="3" y="0"/>
                  <a:pt x="1" y="0"/>
                  <a:pt x="0" y="0"/>
                </a:cubicBezTo>
                <a:cubicBezTo>
                  <a:pt x="4" y="0"/>
                  <a:pt x="4" y="0"/>
                  <a:pt x="4" y="0"/>
                </a:cubicBezTo>
                <a:cubicBezTo>
                  <a:pt x="21" y="0"/>
                  <a:pt x="37" y="7"/>
                  <a:pt x="48" y="18"/>
                </a:cubicBezTo>
                <a:cubicBezTo>
                  <a:pt x="36" y="6"/>
                  <a:pt x="20" y="0"/>
                  <a:pt x="4" y="0"/>
                </a:cubicBezTo>
              </a:path>
            </a:pathLst>
          </a:custGeom>
          <a:solidFill>
            <a:srgbClr val="C366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02" name="Google Shape;9202;p154"/>
          <p:cNvSpPr/>
          <p:nvPr/>
        </p:nvSpPr>
        <p:spPr>
          <a:xfrm>
            <a:off x="10869612" y="3192462"/>
            <a:ext cx="808037" cy="238125"/>
          </a:xfrm>
          <a:custGeom>
            <a:avLst/>
            <a:gdLst/>
            <a:ahLst/>
            <a:cxnLst/>
            <a:rect l="l" t="t" r="r" b="b"/>
            <a:pathLst>
              <a:path w="215" h="63" extrusionOk="0">
                <a:moveTo>
                  <a:pt x="196" y="18"/>
                </a:moveTo>
                <a:cubicBezTo>
                  <a:pt x="196" y="18"/>
                  <a:pt x="196" y="18"/>
                  <a:pt x="196" y="18"/>
                </a:cubicBezTo>
                <a:cubicBezTo>
                  <a:pt x="196" y="18"/>
                  <a:pt x="196" y="18"/>
                  <a:pt x="196" y="18"/>
                </a:cubicBezTo>
                <a:cubicBezTo>
                  <a:pt x="209" y="30"/>
                  <a:pt x="215" y="46"/>
                  <a:pt x="215" y="63"/>
                </a:cubicBezTo>
                <a:cubicBezTo>
                  <a:pt x="215" y="46"/>
                  <a:pt x="209" y="30"/>
                  <a:pt x="196" y="18"/>
                </a:cubicBezTo>
                <a:cubicBezTo>
                  <a:pt x="196" y="18"/>
                  <a:pt x="196" y="18"/>
                  <a:pt x="196" y="18"/>
                </a:cubicBezTo>
                <a:cubicBezTo>
                  <a:pt x="196" y="18"/>
                  <a:pt x="196" y="18"/>
                  <a:pt x="196" y="18"/>
                </a:cubicBezTo>
                <a:moveTo>
                  <a:pt x="148" y="0"/>
                </a:moveTo>
                <a:cubicBezTo>
                  <a:pt x="0" y="0"/>
                  <a:pt x="0" y="0"/>
                  <a:pt x="0" y="0"/>
                </a:cubicBezTo>
                <a:cubicBezTo>
                  <a:pt x="63" y="63"/>
                  <a:pt x="63" y="63"/>
                  <a:pt x="63" y="63"/>
                </a:cubicBezTo>
                <a:cubicBezTo>
                  <a:pt x="107" y="18"/>
                  <a:pt x="107" y="18"/>
                  <a:pt x="107" y="18"/>
                </a:cubicBezTo>
                <a:cubicBezTo>
                  <a:pt x="119" y="7"/>
                  <a:pt x="133" y="1"/>
                  <a:pt x="148" y="0"/>
                </a:cubicBezTo>
              </a:path>
            </a:pathLst>
          </a:custGeom>
          <a:solidFill>
            <a:srgbClr val="C366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03" name="Google Shape;9203;p154"/>
          <p:cNvSpPr/>
          <p:nvPr/>
        </p:nvSpPr>
        <p:spPr>
          <a:xfrm>
            <a:off x="11106150" y="3192462"/>
            <a:ext cx="571500" cy="474662"/>
          </a:xfrm>
          <a:custGeom>
            <a:avLst/>
            <a:gdLst/>
            <a:ahLst/>
            <a:cxnLst/>
            <a:rect l="l" t="t" r="r" b="b"/>
            <a:pathLst>
              <a:path w="152" h="126" extrusionOk="0">
                <a:moveTo>
                  <a:pt x="89" y="0"/>
                </a:moveTo>
                <a:cubicBezTo>
                  <a:pt x="85" y="0"/>
                  <a:pt x="85" y="0"/>
                  <a:pt x="85" y="0"/>
                </a:cubicBezTo>
                <a:cubicBezTo>
                  <a:pt x="70" y="1"/>
                  <a:pt x="56" y="7"/>
                  <a:pt x="44" y="18"/>
                </a:cubicBezTo>
                <a:cubicBezTo>
                  <a:pt x="0" y="63"/>
                  <a:pt x="0" y="63"/>
                  <a:pt x="0" y="63"/>
                </a:cubicBezTo>
                <a:cubicBezTo>
                  <a:pt x="44" y="107"/>
                  <a:pt x="44" y="107"/>
                  <a:pt x="44" y="107"/>
                </a:cubicBezTo>
                <a:cubicBezTo>
                  <a:pt x="57" y="119"/>
                  <a:pt x="73" y="126"/>
                  <a:pt x="89" y="126"/>
                </a:cubicBezTo>
                <a:cubicBezTo>
                  <a:pt x="105" y="126"/>
                  <a:pt x="121" y="119"/>
                  <a:pt x="133" y="107"/>
                </a:cubicBezTo>
                <a:cubicBezTo>
                  <a:pt x="133" y="107"/>
                  <a:pt x="133" y="107"/>
                  <a:pt x="133" y="107"/>
                </a:cubicBezTo>
                <a:cubicBezTo>
                  <a:pt x="146" y="95"/>
                  <a:pt x="152" y="79"/>
                  <a:pt x="152" y="63"/>
                </a:cubicBezTo>
                <a:cubicBezTo>
                  <a:pt x="152" y="46"/>
                  <a:pt x="146" y="30"/>
                  <a:pt x="133" y="18"/>
                </a:cubicBezTo>
                <a:cubicBezTo>
                  <a:pt x="133" y="18"/>
                  <a:pt x="133" y="18"/>
                  <a:pt x="133" y="18"/>
                </a:cubicBezTo>
                <a:cubicBezTo>
                  <a:pt x="133" y="18"/>
                  <a:pt x="133" y="18"/>
                  <a:pt x="133" y="18"/>
                </a:cubicBezTo>
                <a:cubicBezTo>
                  <a:pt x="122" y="7"/>
                  <a:pt x="106" y="0"/>
                  <a:pt x="89" y="0"/>
                </a:cubicBezTo>
              </a:path>
            </a:pathLst>
          </a:custGeom>
          <a:solidFill>
            <a:srgbClr val="D66A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04" name="Google Shape;9204;p154"/>
          <p:cNvSpPr txBox="1"/>
          <p:nvPr/>
        </p:nvSpPr>
        <p:spPr>
          <a:xfrm>
            <a:off x="641350" y="3236912"/>
            <a:ext cx="863600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</a:pPr>
            <a:r>
              <a:rPr lang="en-US" sz="24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1976</a:t>
            </a:r>
            <a:endParaRPr/>
          </a:p>
        </p:txBody>
      </p:sp>
      <p:sp>
        <p:nvSpPr>
          <p:cNvPr id="9205" name="Google Shape;9205;p154"/>
          <p:cNvSpPr txBox="1"/>
          <p:nvPr/>
        </p:nvSpPr>
        <p:spPr>
          <a:xfrm>
            <a:off x="2552700" y="3236912"/>
            <a:ext cx="882650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</a:pPr>
            <a:r>
              <a:rPr lang="en-US" sz="24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1998</a:t>
            </a:r>
            <a:endParaRPr/>
          </a:p>
        </p:txBody>
      </p:sp>
      <p:sp>
        <p:nvSpPr>
          <p:cNvPr id="9206" name="Google Shape;9206;p154"/>
          <p:cNvSpPr txBox="1"/>
          <p:nvPr/>
        </p:nvSpPr>
        <p:spPr>
          <a:xfrm>
            <a:off x="4432300" y="3236912"/>
            <a:ext cx="968375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</a:pPr>
            <a:r>
              <a:rPr lang="en-US" sz="24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2002</a:t>
            </a:r>
            <a:endParaRPr/>
          </a:p>
        </p:txBody>
      </p:sp>
      <p:sp>
        <p:nvSpPr>
          <p:cNvPr id="9207" name="Google Shape;9207;p154"/>
          <p:cNvSpPr txBox="1"/>
          <p:nvPr/>
        </p:nvSpPr>
        <p:spPr>
          <a:xfrm>
            <a:off x="6381750" y="3236912"/>
            <a:ext cx="904875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</a:pPr>
            <a:r>
              <a:rPr lang="en-US" sz="24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2010</a:t>
            </a:r>
            <a:endParaRPr/>
          </a:p>
        </p:txBody>
      </p:sp>
      <p:sp>
        <p:nvSpPr>
          <p:cNvPr id="9208" name="Google Shape;9208;p154"/>
          <p:cNvSpPr txBox="1"/>
          <p:nvPr/>
        </p:nvSpPr>
        <p:spPr>
          <a:xfrm>
            <a:off x="8274050" y="3236912"/>
            <a:ext cx="954087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</a:pPr>
            <a:r>
              <a:rPr lang="en-US" sz="24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2028</a:t>
            </a:r>
            <a:endParaRPr/>
          </a:p>
        </p:txBody>
      </p:sp>
      <p:sp>
        <p:nvSpPr>
          <p:cNvPr id="9209" name="Google Shape;9209;p154"/>
          <p:cNvSpPr txBox="1"/>
          <p:nvPr/>
        </p:nvSpPr>
        <p:spPr>
          <a:xfrm>
            <a:off x="10204450" y="3236912"/>
            <a:ext cx="949325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</a:pPr>
            <a:r>
              <a:rPr lang="en-US" sz="24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2029</a:t>
            </a:r>
            <a:endParaRPr/>
          </a:p>
        </p:txBody>
      </p:sp>
      <p:sp>
        <p:nvSpPr>
          <p:cNvPr id="9210" name="Google Shape;9210;p154"/>
          <p:cNvSpPr txBox="1"/>
          <p:nvPr/>
        </p:nvSpPr>
        <p:spPr>
          <a:xfrm>
            <a:off x="2484437" y="798512"/>
            <a:ext cx="146685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9211" name="Google Shape;9211;p154"/>
          <p:cNvSpPr txBox="1"/>
          <p:nvPr/>
        </p:nvSpPr>
        <p:spPr>
          <a:xfrm>
            <a:off x="6316662" y="798512"/>
            <a:ext cx="146685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9212" name="Google Shape;9212;p154"/>
          <p:cNvSpPr txBox="1"/>
          <p:nvPr/>
        </p:nvSpPr>
        <p:spPr>
          <a:xfrm>
            <a:off x="10167937" y="822325"/>
            <a:ext cx="1466850" cy="1169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9213" name="Google Shape;9213;p154"/>
          <p:cNvSpPr txBox="1"/>
          <p:nvPr/>
        </p:nvSpPr>
        <p:spPr>
          <a:xfrm>
            <a:off x="615950" y="4889500"/>
            <a:ext cx="1466850" cy="1169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9214" name="Google Shape;9214;p154"/>
          <p:cNvSpPr txBox="1"/>
          <p:nvPr/>
        </p:nvSpPr>
        <p:spPr>
          <a:xfrm>
            <a:off x="4448175" y="4889500"/>
            <a:ext cx="1466850" cy="1169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9215" name="Google Shape;9215;p154"/>
          <p:cNvSpPr txBox="1"/>
          <p:nvPr/>
        </p:nvSpPr>
        <p:spPr>
          <a:xfrm>
            <a:off x="8299450" y="4913312"/>
            <a:ext cx="1466850" cy="1169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Google Shape;9220;p155"/>
          <p:cNvSpPr/>
          <p:nvPr/>
        </p:nvSpPr>
        <p:spPr>
          <a:xfrm>
            <a:off x="6350" y="1587"/>
            <a:ext cx="12176125" cy="685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21" name="Google Shape;9221;p155"/>
          <p:cNvSpPr txBox="1"/>
          <p:nvPr/>
        </p:nvSpPr>
        <p:spPr>
          <a:xfrm>
            <a:off x="6350" y="1587"/>
            <a:ext cx="12172950" cy="6853237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22" name="Google Shape;9222;p155"/>
          <p:cNvSpPr/>
          <p:nvPr/>
        </p:nvSpPr>
        <p:spPr>
          <a:xfrm>
            <a:off x="915987" y="2390775"/>
            <a:ext cx="2071687" cy="1036637"/>
          </a:xfrm>
          <a:custGeom>
            <a:avLst/>
            <a:gdLst/>
            <a:ahLst/>
            <a:cxnLst/>
            <a:rect l="l" t="t" r="r" b="b"/>
            <a:pathLst>
              <a:path w="538" h="269" extrusionOk="0">
                <a:moveTo>
                  <a:pt x="269" y="0"/>
                </a:moveTo>
                <a:cubicBezTo>
                  <a:pt x="120" y="0"/>
                  <a:pt x="0" y="121"/>
                  <a:pt x="0" y="269"/>
                </a:cubicBezTo>
                <a:cubicBezTo>
                  <a:pt x="538" y="269"/>
                  <a:pt x="538" y="269"/>
                  <a:pt x="538" y="269"/>
                </a:cubicBezTo>
                <a:cubicBezTo>
                  <a:pt x="538" y="121"/>
                  <a:pt x="417" y="0"/>
                  <a:pt x="269" y="0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23" name="Google Shape;9223;p155"/>
          <p:cNvSpPr/>
          <p:nvPr/>
        </p:nvSpPr>
        <p:spPr>
          <a:xfrm>
            <a:off x="2987675" y="3427412"/>
            <a:ext cx="2066925" cy="1036637"/>
          </a:xfrm>
          <a:custGeom>
            <a:avLst/>
            <a:gdLst/>
            <a:ahLst/>
            <a:cxnLst/>
            <a:rect l="l" t="t" r="r" b="b"/>
            <a:pathLst>
              <a:path w="537" h="269" extrusionOk="0">
                <a:moveTo>
                  <a:pt x="268" y="269"/>
                </a:moveTo>
                <a:cubicBezTo>
                  <a:pt x="417" y="269"/>
                  <a:pt x="537" y="148"/>
                  <a:pt x="53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48"/>
                  <a:pt x="120" y="269"/>
                  <a:pt x="268" y="269"/>
                </a:cubicBez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24" name="Google Shape;9224;p155"/>
          <p:cNvSpPr/>
          <p:nvPr/>
        </p:nvSpPr>
        <p:spPr>
          <a:xfrm>
            <a:off x="5054600" y="2390775"/>
            <a:ext cx="2071687" cy="1036637"/>
          </a:xfrm>
          <a:custGeom>
            <a:avLst/>
            <a:gdLst/>
            <a:ahLst/>
            <a:cxnLst/>
            <a:rect l="l" t="t" r="r" b="b"/>
            <a:pathLst>
              <a:path w="538" h="269" extrusionOk="0">
                <a:moveTo>
                  <a:pt x="269" y="0"/>
                </a:moveTo>
                <a:cubicBezTo>
                  <a:pt x="121" y="0"/>
                  <a:pt x="0" y="121"/>
                  <a:pt x="0" y="269"/>
                </a:cubicBezTo>
                <a:cubicBezTo>
                  <a:pt x="538" y="269"/>
                  <a:pt x="538" y="269"/>
                  <a:pt x="538" y="269"/>
                </a:cubicBezTo>
                <a:cubicBezTo>
                  <a:pt x="538" y="121"/>
                  <a:pt x="417" y="0"/>
                  <a:pt x="269" y="0"/>
                </a:cubicBezTo>
                <a:close/>
              </a:path>
            </a:pathLst>
          </a:custGeom>
          <a:solidFill>
            <a:srgbClr val="E9F0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25" name="Google Shape;9225;p155"/>
          <p:cNvSpPr/>
          <p:nvPr/>
        </p:nvSpPr>
        <p:spPr>
          <a:xfrm>
            <a:off x="7126287" y="3427412"/>
            <a:ext cx="2068512" cy="1036637"/>
          </a:xfrm>
          <a:custGeom>
            <a:avLst/>
            <a:gdLst/>
            <a:ahLst/>
            <a:cxnLst/>
            <a:rect l="l" t="t" r="r" b="b"/>
            <a:pathLst>
              <a:path w="537" h="269" extrusionOk="0">
                <a:moveTo>
                  <a:pt x="269" y="269"/>
                </a:moveTo>
                <a:cubicBezTo>
                  <a:pt x="417" y="269"/>
                  <a:pt x="537" y="148"/>
                  <a:pt x="53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48"/>
                  <a:pt x="120" y="269"/>
                  <a:pt x="269" y="269"/>
                </a:cubicBez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26" name="Google Shape;9226;p155"/>
          <p:cNvSpPr/>
          <p:nvPr/>
        </p:nvSpPr>
        <p:spPr>
          <a:xfrm>
            <a:off x="9194800" y="2390775"/>
            <a:ext cx="2071687" cy="1036637"/>
          </a:xfrm>
          <a:custGeom>
            <a:avLst/>
            <a:gdLst/>
            <a:ahLst/>
            <a:cxnLst/>
            <a:rect l="l" t="t" r="r" b="b"/>
            <a:pathLst>
              <a:path w="538" h="269" extrusionOk="0">
                <a:moveTo>
                  <a:pt x="269" y="0"/>
                </a:moveTo>
                <a:cubicBezTo>
                  <a:pt x="121" y="0"/>
                  <a:pt x="0" y="121"/>
                  <a:pt x="0" y="269"/>
                </a:cubicBezTo>
                <a:cubicBezTo>
                  <a:pt x="538" y="269"/>
                  <a:pt x="538" y="269"/>
                  <a:pt x="538" y="269"/>
                </a:cubicBezTo>
                <a:cubicBezTo>
                  <a:pt x="538" y="121"/>
                  <a:pt x="418" y="0"/>
                  <a:pt x="269" y="0"/>
                </a:cubicBez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27" name="Google Shape;9227;p155"/>
          <p:cNvSpPr txBox="1"/>
          <p:nvPr/>
        </p:nvSpPr>
        <p:spPr>
          <a:xfrm>
            <a:off x="1365250" y="2674937"/>
            <a:ext cx="1517650" cy="782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Montserrat"/>
              <a:buNone/>
            </a:pPr>
            <a:r>
              <a:rPr lang="en-US" sz="41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1995</a:t>
            </a:r>
            <a:endParaRPr/>
          </a:p>
        </p:txBody>
      </p:sp>
      <p:sp>
        <p:nvSpPr>
          <p:cNvPr id="9228" name="Google Shape;9228;p155"/>
          <p:cNvSpPr txBox="1"/>
          <p:nvPr/>
        </p:nvSpPr>
        <p:spPr>
          <a:xfrm>
            <a:off x="3406775" y="3549650"/>
            <a:ext cx="1587500" cy="782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Montserrat"/>
              <a:buNone/>
            </a:pPr>
            <a:r>
              <a:rPr lang="en-US" sz="41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2001</a:t>
            </a:r>
            <a:endParaRPr/>
          </a:p>
        </p:txBody>
      </p:sp>
      <p:sp>
        <p:nvSpPr>
          <p:cNvPr id="9229" name="Google Shape;9229;p155"/>
          <p:cNvSpPr txBox="1"/>
          <p:nvPr/>
        </p:nvSpPr>
        <p:spPr>
          <a:xfrm>
            <a:off x="5467350" y="2674937"/>
            <a:ext cx="1533525" cy="782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67"/>
              </a:buClr>
              <a:buSzPts val="4100"/>
              <a:buFont typeface="Montserrat"/>
              <a:buNone/>
            </a:pPr>
            <a:r>
              <a:rPr lang="en-US" sz="4100" b="1" i="0" u="none">
                <a:solidFill>
                  <a:srgbClr val="525067"/>
                </a:solidFill>
                <a:latin typeface="Montserrat"/>
                <a:ea typeface="Montserrat"/>
                <a:cs typeface="Montserrat"/>
                <a:sym typeface="Montserrat"/>
              </a:rPr>
              <a:t>2013</a:t>
            </a:r>
            <a:endParaRPr/>
          </a:p>
        </p:txBody>
      </p:sp>
      <p:sp>
        <p:nvSpPr>
          <p:cNvPr id="9230" name="Google Shape;9230;p155"/>
          <p:cNvSpPr txBox="1"/>
          <p:nvPr/>
        </p:nvSpPr>
        <p:spPr>
          <a:xfrm>
            <a:off x="9551987" y="2674937"/>
            <a:ext cx="1644650" cy="782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Montserrat"/>
              <a:buNone/>
            </a:pPr>
            <a:r>
              <a:rPr lang="en-US" sz="41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2025</a:t>
            </a:r>
            <a:endParaRPr/>
          </a:p>
        </p:txBody>
      </p:sp>
      <p:sp>
        <p:nvSpPr>
          <p:cNvPr id="9231" name="Google Shape;9231;p155"/>
          <p:cNvSpPr txBox="1"/>
          <p:nvPr/>
        </p:nvSpPr>
        <p:spPr>
          <a:xfrm>
            <a:off x="7593012" y="3549650"/>
            <a:ext cx="1560512" cy="782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Montserrat"/>
              <a:buNone/>
            </a:pPr>
            <a:r>
              <a:rPr lang="en-US" sz="41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2018</a:t>
            </a:r>
            <a:endParaRPr/>
          </a:p>
        </p:txBody>
      </p:sp>
      <p:sp>
        <p:nvSpPr>
          <p:cNvPr id="9232" name="Google Shape;9232;p155"/>
          <p:cNvSpPr/>
          <p:nvPr/>
        </p:nvSpPr>
        <p:spPr>
          <a:xfrm>
            <a:off x="3676650" y="838200"/>
            <a:ext cx="746125" cy="890587"/>
          </a:xfrm>
          <a:custGeom>
            <a:avLst/>
            <a:gdLst/>
            <a:ahLst/>
            <a:cxnLst/>
            <a:rect l="l" t="t" r="r" b="b"/>
            <a:pathLst>
              <a:path w="194" h="231" extrusionOk="0">
                <a:moveTo>
                  <a:pt x="130" y="223"/>
                </a:moveTo>
                <a:cubicBezTo>
                  <a:pt x="130" y="228"/>
                  <a:pt x="126" y="231"/>
                  <a:pt x="122" y="231"/>
                </a:cubicBezTo>
                <a:cubicBezTo>
                  <a:pt x="73" y="231"/>
                  <a:pt x="73" y="231"/>
                  <a:pt x="73" y="231"/>
                </a:cubicBezTo>
                <a:cubicBezTo>
                  <a:pt x="69" y="231"/>
                  <a:pt x="65" y="228"/>
                  <a:pt x="65" y="223"/>
                </a:cubicBezTo>
                <a:cubicBezTo>
                  <a:pt x="65" y="223"/>
                  <a:pt x="65" y="223"/>
                  <a:pt x="65" y="223"/>
                </a:cubicBezTo>
                <a:cubicBezTo>
                  <a:pt x="65" y="219"/>
                  <a:pt x="69" y="215"/>
                  <a:pt x="73" y="215"/>
                </a:cubicBezTo>
                <a:cubicBezTo>
                  <a:pt x="122" y="215"/>
                  <a:pt x="122" y="215"/>
                  <a:pt x="122" y="215"/>
                </a:cubicBezTo>
                <a:cubicBezTo>
                  <a:pt x="126" y="215"/>
                  <a:pt x="130" y="219"/>
                  <a:pt x="130" y="223"/>
                </a:cubicBezTo>
                <a:close/>
                <a:moveTo>
                  <a:pt x="130" y="202"/>
                </a:moveTo>
                <a:cubicBezTo>
                  <a:pt x="130" y="198"/>
                  <a:pt x="126" y="194"/>
                  <a:pt x="122" y="194"/>
                </a:cubicBezTo>
                <a:cubicBezTo>
                  <a:pt x="73" y="194"/>
                  <a:pt x="73" y="194"/>
                  <a:pt x="73" y="194"/>
                </a:cubicBezTo>
                <a:cubicBezTo>
                  <a:pt x="69" y="194"/>
                  <a:pt x="65" y="198"/>
                  <a:pt x="65" y="202"/>
                </a:cubicBezTo>
                <a:cubicBezTo>
                  <a:pt x="65" y="202"/>
                  <a:pt x="65" y="202"/>
                  <a:pt x="65" y="202"/>
                </a:cubicBezTo>
                <a:cubicBezTo>
                  <a:pt x="65" y="207"/>
                  <a:pt x="69" y="210"/>
                  <a:pt x="73" y="210"/>
                </a:cubicBezTo>
                <a:cubicBezTo>
                  <a:pt x="122" y="210"/>
                  <a:pt x="122" y="210"/>
                  <a:pt x="122" y="210"/>
                </a:cubicBezTo>
                <a:cubicBezTo>
                  <a:pt x="126" y="210"/>
                  <a:pt x="130" y="207"/>
                  <a:pt x="130" y="202"/>
                </a:cubicBezTo>
                <a:close/>
                <a:moveTo>
                  <a:pt x="105" y="114"/>
                </a:moveTo>
                <a:cubicBezTo>
                  <a:pt x="95" y="114"/>
                  <a:pt x="95" y="114"/>
                  <a:pt x="95" y="114"/>
                </a:cubicBezTo>
                <a:cubicBezTo>
                  <a:pt x="90" y="114"/>
                  <a:pt x="90" y="114"/>
                  <a:pt x="90" y="114"/>
                </a:cubicBezTo>
                <a:cubicBezTo>
                  <a:pt x="90" y="189"/>
                  <a:pt x="90" y="189"/>
                  <a:pt x="90" y="189"/>
                </a:cubicBezTo>
                <a:cubicBezTo>
                  <a:pt x="92" y="189"/>
                  <a:pt x="95" y="189"/>
                  <a:pt x="97" y="189"/>
                </a:cubicBezTo>
                <a:cubicBezTo>
                  <a:pt x="97" y="189"/>
                  <a:pt x="97" y="189"/>
                  <a:pt x="97" y="189"/>
                </a:cubicBezTo>
                <a:cubicBezTo>
                  <a:pt x="97" y="189"/>
                  <a:pt x="98" y="189"/>
                  <a:pt x="98" y="189"/>
                </a:cubicBezTo>
                <a:cubicBezTo>
                  <a:pt x="98" y="189"/>
                  <a:pt x="98" y="189"/>
                  <a:pt x="98" y="189"/>
                </a:cubicBezTo>
                <a:cubicBezTo>
                  <a:pt x="98" y="189"/>
                  <a:pt x="98" y="189"/>
                  <a:pt x="98" y="189"/>
                </a:cubicBezTo>
                <a:cubicBezTo>
                  <a:pt x="100" y="189"/>
                  <a:pt x="103" y="189"/>
                  <a:pt x="105" y="189"/>
                </a:cubicBezTo>
                <a:lnTo>
                  <a:pt x="105" y="114"/>
                </a:lnTo>
                <a:close/>
                <a:moveTo>
                  <a:pt x="71" y="83"/>
                </a:moveTo>
                <a:cubicBezTo>
                  <a:pt x="64" y="83"/>
                  <a:pt x="59" y="88"/>
                  <a:pt x="59" y="95"/>
                </a:cubicBezTo>
                <a:cubicBezTo>
                  <a:pt x="59" y="101"/>
                  <a:pt x="64" y="106"/>
                  <a:pt x="71" y="106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95"/>
                  <a:pt x="82" y="95"/>
                  <a:pt x="82" y="95"/>
                </a:cubicBezTo>
                <a:cubicBezTo>
                  <a:pt x="82" y="88"/>
                  <a:pt x="77" y="83"/>
                  <a:pt x="71" y="83"/>
                </a:cubicBezTo>
                <a:close/>
                <a:moveTo>
                  <a:pt x="136" y="95"/>
                </a:moveTo>
                <a:cubicBezTo>
                  <a:pt x="136" y="88"/>
                  <a:pt x="131" y="83"/>
                  <a:pt x="124" y="83"/>
                </a:cubicBezTo>
                <a:cubicBezTo>
                  <a:pt x="118" y="83"/>
                  <a:pt x="113" y="88"/>
                  <a:pt x="113" y="95"/>
                </a:cubicBezTo>
                <a:cubicBezTo>
                  <a:pt x="113" y="106"/>
                  <a:pt x="113" y="106"/>
                  <a:pt x="113" y="106"/>
                </a:cubicBezTo>
                <a:cubicBezTo>
                  <a:pt x="124" y="106"/>
                  <a:pt x="124" y="106"/>
                  <a:pt x="124" y="106"/>
                </a:cubicBezTo>
                <a:cubicBezTo>
                  <a:pt x="131" y="106"/>
                  <a:pt x="136" y="101"/>
                  <a:pt x="136" y="95"/>
                </a:cubicBezTo>
                <a:close/>
                <a:moveTo>
                  <a:pt x="162" y="74"/>
                </a:moveTo>
                <a:cubicBezTo>
                  <a:pt x="156" y="53"/>
                  <a:pt x="132" y="31"/>
                  <a:pt x="98" y="31"/>
                </a:cubicBezTo>
                <a:cubicBezTo>
                  <a:pt x="63" y="31"/>
                  <a:pt x="39" y="53"/>
                  <a:pt x="34" y="74"/>
                </a:cubicBezTo>
                <a:cubicBezTo>
                  <a:pt x="30" y="90"/>
                  <a:pt x="33" y="104"/>
                  <a:pt x="41" y="119"/>
                </a:cubicBezTo>
                <a:cubicBezTo>
                  <a:pt x="48" y="132"/>
                  <a:pt x="55" y="143"/>
                  <a:pt x="60" y="156"/>
                </a:cubicBezTo>
                <a:cubicBezTo>
                  <a:pt x="64" y="163"/>
                  <a:pt x="65" y="173"/>
                  <a:pt x="67" y="181"/>
                </a:cubicBezTo>
                <a:cubicBezTo>
                  <a:pt x="68" y="187"/>
                  <a:pt x="70" y="189"/>
                  <a:pt x="78" y="189"/>
                </a:cubicBezTo>
                <a:cubicBezTo>
                  <a:pt x="79" y="189"/>
                  <a:pt x="81" y="189"/>
                  <a:pt x="82" y="189"/>
                </a:cubicBezTo>
                <a:cubicBezTo>
                  <a:pt x="82" y="114"/>
                  <a:pt x="82" y="114"/>
                  <a:pt x="82" y="114"/>
                </a:cubicBezTo>
                <a:cubicBezTo>
                  <a:pt x="71" y="114"/>
                  <a:pt x="71" y="114"/>
                  <a:pt x="71" y="114"/>
                </a:cubicBezTo>
                <a:cubicBezTo>
                  <a:pt x="66" y="114"/>
                  <a:pt x="61" y="112"/>
                  <a:pt x="57" y="108"/>
                </a:cubicBezTo>
                <a:cubicBezTo>
                  <a:pt x="54" y="105"/>
                  <a:pt x="52" y="100"/>
                  <a:pt x="52" y="95"/>
                </a:cubicBezTo>
                <a:cubicBezTo>
                  <a:pt x="52" y="90"/>
                  <a:pt x="54" y="85"/>
                  <a:pt x="57" y="81"/>
                </a:cubicBezTo>
                <a:cubicBezTo>
                  <a:pt x="61" y="78"/>
                  <a:pt x="66" y="76"/>
                  <a:pt x="71" y="76"/>
                </a:cubicBezTo>
                <a:cubicBezTo>
                  <a:pt x="81" y="76"/>
                  <a:pt x="90" y="84"/>
                  <a:pt x="90" y="95"/>
                </a:cubicBezTo>
                <a:cubicBezTo>
                  <a:pt x="90" y="95"/>
                  <a:pt x="90" y="95"/>
                  <a:pt x="90" y="95"/>
                </a:cubicBezTo>
                <a:cubicBezTo>
                  <a:pt x="90" y="106"/>
                  <a:pt x="90" y="106"/>
                  <a:pt x="90" y="106"/>
                </a:cubicBezTo>
                <a:cubicBezTo>
                  <a:pt x="95" y="106"/>
                  <a:pt x="95" y="106"/>
                  <a:pt x="95" y="106"/>
                </a:cubicBezTo>
                <a:cubicBezTo>
                  <a:pt x="105" y="106"/>
                  <a:pt x="105" y="106"/>
                  <a:pt x="105" y="106"/>
                </a:cubicBezTo>
                <a:cubicBezTo>
                  <a:pt x="105" y="95"/>
                  <a:pt x="105" y="95"/>
                  <a:pt x="105" y="95"/>
                </a:cubicBezTo>
                <a:cubicBezTo>
                  <a:pt x="105" y="95"/>
                  <a:pt x="105" y="95"/>
                  <a:pt x="105" y="95"/>
                </a:cubicBezTo>
                <a:cubicBezTo>
                  <a:pt x="105" y="90"/>
                  <a:pt x="107" y="85"/>
                  <a:pt x="111" y="81"/>
                </a:cubicBezTo>
                <a:cubicBezTo>
                  <a:pt x="115" y="78"/>
                  <a:pt x="119" y="76"/>
                  <a:pt x="124" y="76"/>
                </a:cubicBezTo>
                <a:cubicBezTo>
                  <a:pt x="130" y="76"/>
                  <a:pt x="134" y="78"/>
                  <a:pt x="138" y="81"/>
                </a:cubicBezTo>
                <a:cubicBezTo>
                  <a:pt x="142" y="85"/>
                  <a:pt x="144" y="90"/>
                  <a:pt x="144" y="95"/>
                </a:cubicBezTo>
                <a:cubicBezTo>
                  <a:pt x="144" y="100"/>
                  <a:pt x="142" y="105"/>
                  <a:pt x="138" y="108"/>
                </a:cubicBezTo>
                <a:cubicBezTo>
                  <a:pt x="134" y="112"/>
                  <a:pt x="130" y="114"/>
                  <a:pt x="124" y="114"/>
                </a:cubicBezTo>
                <a:cubicBezTo>
                  <a:pt x="113" y="114"/>
                  <a:pt x="113" y="114"/>
                  <a:pt x="113" y="114"/>
                </a:cubicBezTo>
                <a:cubicBezTo>
                  <a:pt x="113" y="189"/>
                  <a:pt x="113" y="189"/>
                  <a:pt x="113" y="189"/>
                </a:cubicBezTo>
                <a:cubicBezTo>
                  <a:pt x="114" y="189"/>
                  <a:pt x="116" y="189"/>
                  <a:pt x="118" y="189"/>
                </a:cubicBezTo>
                <a:cubicBezTo>
                  <a:pt x="125" y="189"/>
                  <a:pt x="127" y="187"/>
                  <a:pt x="129" y="181"/>
                </a:cubicBezTo>
                <a:cubicBezTo>
                  <a:pt x="130" y="173"/>
                  <a:pt x="132" y="163"/>
                  <a:pt x="135" y="156"/>
                </a:cubicBezTo>
                <a:cubicBezTo>
                  <a:pt x="141" y="143"/>
                  <a:pt x="148" y="132"/>
                  <a:pt x="154" y="119"/>
                </a:cubicBezTo>
                <a:cubicBezTo>
                  <a:pt x="162" y="104"/>
                  <a:pt x="166" y="90"/>
                  <a:pt x="162" y="74"/>
                </a:cubicBezTo>
                <a:close/>
                <a:moveTo>
                  <a:pt x="105" y="7"/>
                </a:moveTo>
                <a:cubicBezTo>
                  <a:pt x="105" y="3"/>
                  <a:pt x="102" y="0"/>
                  <a:pt x="98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94" y="0"/>
                  <a:pt x="91" y="3"/>
                  <a:pt x="91" y="7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24"/>
                  <a:pt x="94" y="27"/>
                  <a:pt x="98" y="27"/>
                </a:cubicBezTo>
                <a:cubicBezTo>
                  <a:pt x="98" y="27"/>
                  <a:pt x="98" y="27"/>
                  <a:pt x="98" y="27"/>
                </a:cubicBezTo>
                <a:cubicBezTo>
                  <a:pt x="102" y="27"/>
                  <a:pt x="105" y="24"/>
                  <a:pt x="105" y="20"/>
                </a:cubicBezTo>
                <a:lnTo>
                  <a:pt x="105" y="7"/>
                </a:lnTo>
                <a:close/>
                <a:moveTo>
                  <a:pt x="144" y="19"/>
                </a:moveTo>
                <a:cubicBezTo>
                  <a:pt x="146" y="15"/>
                  <a:pt x="144" y="11"/>
                  <a:pt x="141" y="9"/>
                </a:cubicBezTo>
                <a:cubicBezTo>
                  <a:pt x="141" y="9"/>
                  <a:pt x="141" y="9"/>
                  <a:pt x="141" y="9"/>
                </a:cubicBezTo>
                <a:cubicBezTo>
                  <a:pt x="137" y="7"/>
                  <a:pt x="133" y="8"/>
                  <a:pt x="131" y="12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23" y="27"/>
                  <a:pt x="125" y="31"/>
                  <a:pt x="128" y="33"/>
                </a:cubicBezTo>
                <a:cubicBezTo>
                  <a:pt x="128" y="33"/>
                  <a:pt x="128" y="33"/>
                  <a:pt x="128" y="33"/>
                </a:cubicBezTo>
                <a:cubicBezTo>
                  <a:pt x="131" y="35"/>
                  <a:pt x="136" y="33"/>
                  <a:pt x="138" y="30"/>
                </a:cubicBezTo>
                <a:lnTo>
                  <a:pt x="144" y="19"/>
                </a:lnTo>
                <a:close/>
                <a:moveTo>
                  <a:pt x="172" y="41"/>
                </a:moveTo>
                <a:cubicBezTo>
                  <a:pt x="175" y="39"/>
                  <a:pt x="176" y="34"/>
                  <a:pt x="173" y="31"/>
                </a:cubicBezTo>
                <a:cubicBezTo>
                  <a:pt x="173" y="31"/>
                  <a:pt x="173" y="31"/>
                  <a:pt x="173" y="31"/>
                </a:cubicBezTo>
                <a:cubicBezTo>
                  <a:pt x="171" y="28"/>
                  <a:pt x="166" y="28"/>
                  <a:pt x="163" y="31"/>
                </a:cubicBezTo>
                <a:cubicBezTo>
                  <a:pt x="153" y="39"/>
                  <a:pt x="153" y="39"/>
                  <a:pt x="153" y="39"/>
                </a:cubicBezTo>
                <a:cubicBezTo>
                  <a:pt x="151" y="42"/>
                  <a:pt x="150" y="46"/>
                  <a:pt x="153" y="49"/>
                </a:cubicBezTo>
                <a:cubicBezTo>
                  <a:pt x="153" y="49"/>
                  <a:pt x="153" y="49"/>
                  <a:pt x="153" y="49"/>
                </a:cubicBezTo>
                <a:cubicBezTo>
                  <a:pt x="155" y="52"/>
                  <a:pt x="160" y="53"/>
                  <a:pt x="163" y="50"/>
                </a:cubicBezTo>
                <a:lnTo>
                  <a:pt x="172" y="41"/>
                </a:lnTo>
                <a:close/>
                <a:moveTo>
                  <a:pt x="188" y="76"/>
                </a:moveTo>
                <a:cubicBezTo>
                  <a:pt x="191" y="75"/>
                  <a:pt x="194" y="72"/>
                  <a:pt x="193" y="68"/>
                </a:cubicBezTo>
                <a:cubicBezTo>
                  <a:pt x="193" y="68"/>
                  <a:pt x="193" y="68"/>
                  <a:pt x="193" y="68"/>
                </a:cubicBezTo>
                <a:cubicBezTo>
                  <a:pt x="193" y="64"/>
                  <a:pt x="189" y="61"/>
                  <a:pt x="185" y="62"/>
                </a:cubicBezTo>
                <a:cubicBezTo>
                  <a:pt x="172" y="64"/>
                  <a:pt x="172" y="64"/>
                  <a:pt x="172" y="64"/>
                </a:cubicBezTo>
                <a:cubicBezTo>
                  <a:pt x="169" y="65"/>
                  <a:pt x="166" y="69"/>
                  <a:pt x="167" y="73"/>
                </a:cubicBezTo>
                <a:cubicBezTo>
                  <a:pt x="167" y="73"/>
                  <a:pt x="167" y="73"/>
                  <a:pt x="167" y="73"/>
                </a:cubicBezTo>
                <a:cubicBezTo>
                  <a:pt x="167" y="76"/>
                  <a:pt x="171" y="79"/>
                  <a:pt x="175" y="78"/>
                </a:cubicBezTo>
                <a:lnTo>
                  <a:pt x="188" y="76"/>
                </a:lnTo>
                <a:close/>
                <a:moveTo>
                  <a:pt x="185" y="114"/>
                </a:moveTo>
                <a:cubicBezTo>
                  <a:pt x="188" y="114"/>
                  <a:pt x="192" y="112"/>
                  <a:pt x="193" y="108"/>
                </a:cubicBezTo>
                <a:cubicBezTo>
                  <a:pt x="193" y="108"/>
                  <a:pt x="193" y="108"/>
                  <a:pt x="193" y="108"/>
                </a:cubicBezTo>
                <a:cubicBezTo>
                  <a:pt x="194" y="104"/>
                  <a:pt x="191" y="101"/>
                  <a:pt x="187" y="100"/>
                </a:cubicBezTo>
                <a:cubicBezTo>
                  <a:pt x="175" y="97"/>
                  <a:pt x="175" y="97"/>
                  <a:pt x="175" y="97"/>
                </a:cubicBezTo>
                <a:cubicBezTo>
                  <a:pt x="171" y="96"/>
                  <a:pt x="167" y="99"/>
                  <a:pt x="166" y="103"/>
                </a:cubicBezTo>
                <a:cubicBezTo>
                  <a:pt x="166" y="103"/>
                  <a:pt x="166" y="103"/>
                  <a:pt x="166" y="103"/>
                </a:cubicBezTo>
                <a:cubicBezTo>
                  <a:pt x="166" y="106"/>
                  <a:pt x="168" y="110"/>
                  <a:pt x="172" y="111"/>
                </a:cubicBezTo>
                <a:lnTo>
                  <a:pt x="185" y="114"/>
                </a:lnTo>
                <a:close/>
                <a:moveTo>
                  <a:pt x="57" y="30"/>
                </a:moveTo>
                <a:cubicBezTo>
                  <a:pt x="59" y="33"/>
                  <a:pt x="63" y="35"/>
                  <a:pt x="66" y="33"/>
                </a:cubicBezTo>
                <a:cubicBezTo>
                  <a:pt x="66" y="33"/>
                  <a:pt x="66" y="33"/>
                  <a:pt x="66" y="33"/>
                </a:cubicBezTo>
                <a:cubicBezTo>
                  <a:pt x="70" y="31"/>
                  <a:pt x="71" y="27"/>
                  <a:pt x="69" y="23"/>
                </a:cubicBezTo>
                <a:cubicBezTo>
                  <a:pt x="63" y="12"/>
                  <a:pt x="63" y="12"/>
                  <a:pt x="63" y="12"/>
                </a:cubicBezTo>
                <a:cubicBezTo>
                  <a:pt x="61" y="8"/>
                  <a:pt x="57" y="7"/>
                  <a:pt x="53" y="9"/>
                </a:cubicBezTo>
                <a:cubicBezTo>
                  <a:pt x="53" y="9"/>
                  <a:pt x="53" y="9"/>
                  <a:pt x="53" y="9"/>
                </a:cubicBezTo>
                <a:cubicBezTo>
                  <a:pt x="50" y="11"/>
                  <a:pt x="49" y="15"/>
                  <a:pt x="51" y="19"/>
                </a:cubicBezTo>
                <a:lnTo>
                  <a:pt x="57" y="30"/>
                </a:lnTo>
                <a:close/>
                <a:moveTo>
                  <a:pt x="32" y="50"/>
                </a:moveTo>
                <a:cubicBezTo>
                  <a:pt x="34" y="53"/>
                  <a:pt x="39" y="52"/>
                  <a:pt x="41" y="49"/>
                </a:cubicBezTo>
                <a:cubicBezTo>
                  <a:pt x="41" y="49"/>
                  <a:pt x="41" y="49"/>
                  <a:pt x="41" y="49"/>
                </a:cubicBezTo>
                <a:cubicBezTo>
                  <a:pt x="44" y="46"/>
                  <a:pt x="44" y="42"/>
                  <a:pt x="41" y="39"/>
                </a:cubicBezTo>
                <a:cubicBezTo>
                  <a:pt x="31" y="31"/>
                  <a:pt x="31" y="31"/>
                  <a:pt x="31" y="31"/>
                </a:cubicBezTo>
                <a:cubicBezTo>
                  <a:pt x="28" y="28"/>
                  <a:pt x="24" y="28"/>
                  <a:pt x="21" y="31"/>
                </a:cubicBezTo>
                <a:cubicBezTo>
                  <a:pt x="21" y="31"/>
                  <a:pt x="21" y="31"/>
                  <a:pt x="21" y="31"/>
                </a:cubicBezTo>
                <a:cubicBezTo>
                  <a:pt x="19" y="34"/>
                  <a:pt x="19" y="39"/>
                  <a:pt x="22" y="41"/>
                </a:cubicBezTo>
                <a:lnTo>
                  <a:pt x="32" y="50"/>
                </a:lnTo>
                <a:close/>
                <a:moveTo>
                  <a:pt x="19" y="78"/>
                </a:moveTo>
                <a:cubicBezTo>
                  <a:pt x="23" y="79"/>
                  <a:pt x="27" y="76"/>
                  <a:pt x="28" y="73"/>
                </a:cubicBezTo>
                <a:cubicBezTo>
                  <a:pt x="28" y="73"/>
                  <a:pt x="28" y="73"/>
                  <a:pt x="28" y="73"/>
                </a:cubicBezTo>
                <a:cubicBezTo>
                  <a:pt x="28" y="69"/>
                  <a:pt x="26" y="65"/>
                  <a:pt x="22" y="64"/>
                </a:cubicBezTo>
                <a:cubicBezTo>
                  <a:pt x="9" y="62"/>
                  <a:pt x="9" y="62"/>
                  <a:pt x="9" y="62"/>
                </a:cubicBezTo>
                <a:cubicBezTo>
                  <a:pt x="5" y="61"/>
                  <a:pt x="2" y="64"/>
                  <a:pt x="1" y="68"/>
                </a:cubicBezTo>
                <a:cubicBezTo>
                  <a:pt x="1" y="68"/>
                  <a:pt x="1" y="68"/>
                  <a:pt x="1" y="68"/>
                </a:cubicBezTo>
                <a:cubicBezTo>
                  <a:pt x="0" y="72"/>
                  <a:pt x="3" y="75"/>
                  <a:pt x="7" y="76"/>
                </a:cubicBezTo>
                <a:lnTo>
                  <a:pt x="19" y="78"/>
                </a:lnTo>
                <a:close/>
                <a:moveTo>
                  <a:pt x="23" y="111"/>
                </a:moveTo>
                <a:cubicBezTo>
                  <a:pt x="26" y="110"/>
                  <a:pt x="29" y="106"/>
                  <a:pt x="28" y="103"/>
                </a:cubicBezTo>
                <a:cubicBezTo>
                  <a:pt x="28" y="103"/>
                  <a:pt x="28" y="103"/>
                  <a:pt x="28" y="103"/>
                </a:cubicBezTo>
                <a:cubicBezTo>
                  <a:pt x="27" y="99"/>
                  <a:pt x="24" y="96"/>
                  <a:pt x="20" y="97"/>
                </a:cubicBezTo>
                <a:cubicBezTo>
                  <a:pt x="7" y="100"/>
                  <a:pt x="7" y="100"/>
                  <a:pt x="7" y="100"/>
                </a:cubicBezTo>
                <a:cubicBezTo>
                  <a:pt x="3" y="101"/>
                  <a:pt x="1" y="104"/>
                  <a:pt x="2" y="108"/>
                </a:cubicBezTo>
                <a:cubicBezTo>
                  <a:pt x="2" y="108"/>
                  <a:pt x="2" y="108"/>
                  <a:pt x="2" y="108"/>
                </a:cubicBezTo>
                <a:cubicBezTo>
                  <a:pt x="2" y="112"/>
                  <a:pt x="6" y="114"/>
                  <a:pt x="10" y="114"/>
                </a:cubicBezTo>
                <a:lnTo>
                  <a:pt x="23" y="1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33" name="Google Shape;9233;p155"/>
          <p:cNvSpPr/>
          <p:nvPr/>
        </p:nvSpPr>
        <p:spPr>
          <a:xfrm>
            <a:off x="1427162" y="5257800"/>
            <a:ext cx="1042987" cy="693737"/>
          </a:xfrm>
          <a:custGeom>
            <a:avLst/>
            <a:gdLst/>
            <a:ahLst/>
            <a:cxnLst/>
            <a:rect l="l" t="t" r="r" b="b"/>
            <a:pathLst>
              <a:path w="271" h="180" extrusionOk="0">
                <a:moveTo>
                  <a:pt x="216" y="17"/>
                </a:moveTo>
                <a:cubicBezTo>
                  <a:pt x="241" y="80"/>
                  <a:pt x="241" y="80"/>
                  <a:pt x="241" y="80"/>
                </a:cubicBezTo>
                <a:cubicBezTo>
                  <a:pt x="209" y="93"/>
                  <a:pt x="209" y="93"/>
                  <a:pt x="209" y="93"/>
                </a:cubicBezTo>
                <a:cubicBezTo>
                  <a:pt x="193" y="79"/>
                  <a:pt x="142" y="35"/>
                  <a:pt x="138" y="35"/>
                </a:cubicBezTo>
                <a:cubicBezTo>
                  <a:pt x="134" y="35"/>
                  <a:pt x="118" y="41"/>
                  <a:pt x="117" y="41"/>
                </a:cubicBezTo>
                <a:cubicBezTo>
                  <a:pt x="117" y="41"/>
                  <a:pt x="107" y="44"/>
                  <a:pt x="99" y="44"/>
                </a:cubicBezTo>
                <a:cubicBezTo>
                  <a:pt x="95" y="44"/>
                  <a:pt x="92" y="43"/>
                  <a:pt x="90" y="42"/>
                </a:cubicBezTo>
                <a:cubicBezTo>
                  <a:pt x="88" y="41"/>
                  <a:pt x="87" y="39"/>
                  <a:pt x="87" y="38"/>
                </a:cubicBezTo>
                <a:cubicBezTo>
                  <a:pt x="87" y="34"/>
                  <a:pt x="91" y="31"/>
                  <a:pt x="93" y="30"/>
                </a:cubicBezTo>
                <a:cubicBezTo>
                  <a:pt x="106" y="23"/>
                  <a:pt x="142" y="9"/>
                  <a:pt x="145" y="9"/>
                </a:cubicBezTo>
                <a:cubicBezTo>
                  <a:pt x="145" y="9"/>
                  <a:pt x="146" y="9"/>
                  <a:pt x="146" y="9"/>
                </a:cubicBezTo>
                <a:cubicBezTo>
                  <a:pt x="154" y="9"/>
                  <a:pt x="209" y="16"/>
                  <a:pt x="216" y="17"/>
                </a:cubicBezTo>
                <a:close/>
                <a:moveTo>
                  <a:pt x="238" y="0"/>
                </a:moveTo>
                <a:cubicBezTo>
                  <a:pt x="237" y="0"/>
                  <a:pt x="236" y="0"/>
                  <a:pt x="235" y="0"/>
                </a:cubicBezTo>
                <a:cubicBezTo>
                  <a:pt x="225" y="4"/>
                  <a:pt x="225" y="4"/>
                  <a:pt x="225" y="4"/>
                </a:cubicBezTo>
                <a:cubicBezTo>
                  <a:pt x="223" y="5"/>
                  <a:pt x="222" y="6"/>
                  <a:pt x="221" y="8"/>
                </a:cubicBezTo>
                <a:cubicBezTo>
                  <a:pt x="220" y="10"/>
                  <a:pt x="220" y="12"/>
                  <a:pt x="221" y="13"/>
                </a:cubicBezTo>
                <a:cubicBezTo>
                  <a:pt x="247" y="79"/>
                  <a:pt x="247" y="79"/>
                  <a:pt x="247" y="79"/>
                </a:cubicBezTo>
                <a:cubicBezTo>
                  <a:pt x="248" y="83"/>
                  <a:pt x="253" y="85"/>
                  <a:pt x="256" y="83"/>
                </a:cubicBezTo>
                <a:cubicBezTo>
                  <a:pt x="266" y="79"/>
                  <a:pt x="266" y="79"/>
                  <a:pt x="266" y="79"/>
                </a:cubicBezTo>
                <a:cubicBezTo>
                  <a:pt x="268" y="78"/>
                  <a:pt x="270" y="77"/>
                  <a:pt x="270" y="75"/>
                </a:cubicBezTo>
                <a:cubicBezTo>
                  <a:pt x="271" y="74"/>
                  <a:pt x="271" y="72"/>
                  <a:pt x="270" y="70"/>
                </a:cubicBezTo>
                <a:cubicBezTo>
                  <a:pt x="244" y="4"/>
                  <a:pt x="244" y="4"/>
                  <a:pt x="244" y="4"/>
                </a:cubicBezTo>
                <a:cubicBezTo>
                  <a:pt x="243" y="2"/>
                  <a:pt x="241" y="0"/>
                  <a:pt x="238" y="0"/>
                </a:cubicBezTo>
                <a:close/>
                <a:moveTo>
                  <a:pt x="1" y="90"/>
                </a:moveTo>
                <a:cubicBezTo>
                  <a:pt x="0" y="92"/>
                  <a:pt x="1" y="94"/>
                  <a:pt x="2" y="95"/>
                </a:cubicBezTo>
                <a:cubicBezTo>
                  <a:pt x="4" y="96"/>
                  <a:pt x="5" y="97"/>
                  <a:pt x="7" y="97"/>
                </a:cubicBezTo>
                <a:cubicBezTo>
                  <a:pt x="18" y="98"/>
                  <a:pt x="18" y="98"/>
                  <a:pt x="18" y="98"/>
                </a:cubicBezTo>
                <a:cubicBezTo>
                  <a:pt x="22" y="99"/>
                  <a:pt x="25" y="96"/>
                  <a:pt x="26" y="92"/>
                </a:cubicBezTo>
                <a:cubicBezTo>
                  <a:pt x="31" y="18"/>
                  <a:pt x="31" y="18"/>
                  <a:pt x="31" y="18"/>
                </a:cubicBezTo>
                <a:cubicBezTo>
                  <a:pt x="31" y="16"/>
                  <a:pt x="31" y="14"/>
                  <a:pt x="30" y="13"/>
                </a:cubicBezTo>
                <a:cubicBezTo>
                  <a:pt x="28" y="11"/>
                  <a:pt x="27" y="11"/>
                  <a:pt x="25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3" y="10"/>
                  <a:pt x="13" y="10"/>
                </a:cubicBezTo>
                <a:cubicBezTo>
                  <a:pt x="10" y="10"/>
                  <a:pt x="6" y="12"/>
                  <a:pt x="6" y="16"/>
                </a:cubicBezTo>
                <a:lnTo>
                  <a:pt x="1" y="90"/>
                </a:lnTo>
                <a:close/>
                <a:moveTo>
                  <a:pt x="112" y="156"/>
                </a:moveTo>
                <a:cubicBezTo>
                  <a:pt x="111" y="153"/>
                  <a:pt x="110" y="151"/>
                  <a:pt x="107" y="149"/>
                </a:cubicBezTo>
                <a:cubicBezTo>
                  <a:pt x="103" y="145"/>
                  <a:pt x="98" y="146"/>
                  <a:pt x="94" y="151"/>
                </a:cubicBezTo>
                <a:cubicBezTo>
                  <a:pt x="89" y="157"/>
                  <a:pt x="89" y="157"/>
                  <a:pt x="89" y="157"/>
                </a:cubicBezTo>
                <a:cubicBezTo>
                  <a:pt x="88" y="158"/>
                  <a:pt x="88" y="158"/>
                  <a:pt x="88" y="158"/>
                </a:cubicBezTo>
                <a:cubicBezTo>
                  <a:pt x="84" y="163"/>
                  <a:pt x="84" y="163"/>
                  <a:pt x="84" y="163"/>
                </a:cubicBezTo>
                <a:cubicBezTo>
                  <a:pt x="78" y="171"/>
                  <a:pt x="84" y="176"/>
                  <a:pt x="85" y="178"/>
                </a:cubicBezTo>
                <a:cubicBezTo>
                  <a:pt x="87" y="180"/>
                  <a:pt x="90" y="180"/>
                  <a:pt x="92" y="180"/>
                </a:cubicBezTo>
                <a:cubicBezTo>
                  <a:pt x="94" y="180"/>
                  <a:pt x="97" y="179"/>
                  <a:pt x="99" y="176"/>
                </a:cubicBezTo>
                <a:cubicBezTo>
                  <a:pt x="107" y="167"/>
                  <a:pt x="107" y="167"/>
                  <a:pt x="107" y="167"/>
                </a:cubicBezTo>
                <a:cubicBezTo>
                  <a:pt x="107" y="167"/>
                  <a:pt x="107" y="167"/>
                  <a:pt x="107" y="167"/>
                </a:cubicBezTo>
                <a:cubicBezTo>
                  <a:pt x="109" y="164"/>
                  <a:pt x="109" y="164"/>
                  <a:pt x="109" y="164"/>
                </a:cubicBezTo>
                <a:cubicBezTo>
                  <a:pt x="111" y="161"/>
                  <a:pt x="112" y="158"/>
                  <a:pt x="112" y="156"/>
                </a:cubicBezTo>
                <a:close/>
                <a:moveTo>
                  <a:pt x="59" y="152"/>
                </a:moveTo>
                <a:cubicBezTo>
                  <a:pt x="55" y="156"/>
                  <a:pt x="56" y="160"/>
                  <a:pt x="62" y="165"/>
                </a:cubicBezTo>
                <a:cubicBezTo>
                  <a:pt x="67" y="169"/>
                  <a:pt x="72" y="168"/>
                  <a:pt x="76" y="163"/>
                </a:cubicBezTo>
                <a:cubicBezTo>
                  <a:pt x="89" y="148"/>
                  <a:pt x="89" y="148"/>
                  <a:pt x="89" y="148"/>
                </a:cubicBezTo>
                <a:cubicBezTo>
                  <a:pt x="95" y="140"/>
                  <a:pt x="89" y="135"/>
                  <a:pt x="87" y="133"/>
                </a:cubicBezTo>
                <a:cubicBezTo>
                  <a:pt x="82" y="129"/>
                  <a:pt x="77" y="130"/>
                  <a:pt x="73" y="135"/>
                </a:cubicBezTo>
                <a:cubicBezTo>
                  <a:pt x="66" y="143"/>
                  <a:pt x="66" y="143"/>
                  <a:pt x="66" y="143"/>
                </a:cubicBezTo>
                <a:cubicBezTo>
                  <a:pt x="66" y="143"/>
                  <a:pt x="66" y="143"/>
                  <a:pt x="66" y="143"/>
                </a:cubicBezTo>
                <a:cubicBezTo>
                  <a:pt x="65" y="144"/>
                  <a:pt x="65" y="144"/>
                  <a:pt x="65" y="144"/>
                </a:cubicBezTo>
                <a:lnTo>
                  <a:pt x="59" y="152"/>
                </a:lnTo>
                <a:close/>
                <a:moveTo>
                  <a:pt x="40" y="133"/>
                </a:moveTo>
                <a:cubicBezTo>
                  <a:pt x="38" y="136"/>
                  <a:pt x="37" y="138"/>
                  <a:pt x="38" y="141"/>
                </a:cubicBezTo>
                <a:cubicBezTo>
                  <a:pt x="38" y="143"/>
                  <a:pt x="40" y="146"/>
                  <a:pt x="42" y="147"/>
                </a:cubicBezTo>
                <a:cubicBezTo>
                  <a:pt x="47" y="151"/>
                  <a:pt x="52" y="151"/>
                  <a:pt x="56" y="146"/>
                </a:cubicBezTo>
                <a:cubicBezTo>
                  <a:pt x="70" y="129"/>
                  <a:pt x="70" y="129"/>
                  <a:pt x="70" y="129"/>
                </a:cubicBezTo>
                <a:cubicBezTo>
                  <a:pt x="72" y="126"/>
                  <a:pt x="73" y="124"/>
                  <a:pt x="73" y="121"/>
                </a:cubicBezTo>
                <a:cubicBezTo>
                  <a:pt x="72" y="119"/>
                  <a:pt x="71" y="116"/>
                  <a:pt x="68" y="114"/>
                </a:cubicBezTo>
                <a:cubicBezTo>
                  <a:pt x="64" y="110"/>
                  <a:pt x="59" y="111"/>
                  <a:pt x="55" y="116"/>
                </a:cubicBezTo>
                <a:cubicBezTo>
                  <a:pt x="48" y="125"/>
                  <a:pt x="48" y="125"/>
                  <a:pt x="48" y="125"/>
                </a:cubicBezTo>
                <a:cubicBezTo>
                  <a:pt x="48" y="125"/>
                  <a:pt x="48" y="125"/>
                  <a:pt x="48" y="125"/>
                </a:cubicBezTo>
                <a:cubicBezTo>
                  <a:pt x="47" y="126"/>
                  <a:pt x="47" y="126"/>
                  <a:pt x="47" y="126"/>
                </a:cubicBezTo>
                <a:lnTo>
                  <a:pt x="40" y="133"/>
                </a:lnTo>
                <a:close/>
                <a:moveTo>
                  <a:pt x="37" y="127"/>
                </a:moveTo>
                <a:cubicBezTo>
                  <a:pt x="51" y="110"/>
                  <a:pt x="51" y="110"/>
                  <a:pt x="51" y="110"/>
                </a:cubicBezTo>
                <a:cubicBezTo>
                  <a:pt x="57" y="103"/>
                  <a:pt x="52" y="97"/>
                  <a:pt x="50" y="96"/>
                </a:cubicBezTo>
                <a:cubicBezTo>
                  <a:pt x="45" y="92"/>
                  <a:pt x="40" y="92"/>
                  <a:pt x="36" y="98"/>
                </a:cubicBezTo>
                <a:cubicBezTo>
                  <a:pt x="31" y="103"/>
                  <a:pt x="31" y="103"/>
                  <a:pt x="31" y="103"/>
                </a:cubicBezTo>
                <a:cubicBezTo>
                  <a:pt x="31" y="104"/>
                  <a:pt x="31" y="104"/>
                  <a:pt x="31" y="104"/>
                </a:cubicBezTo>
                <a:cubicBezTo>
                  <a:pt x="31" y="104"/>
                  <a:pt x="31" y="104"/>
                  <a:pt x="31" y="104"/>
                </a:cubicBezTo>
                <a:cubicBezTo>
                  <a:pt x="24" y="112"/>
                  <a:pt x="24" y="112"/>
                  <a:pt x="24" y="112"/>
                </a:cubicBezTo>
                <a:cubicBezTo>
                  <a:pt x="22" y="115"/>
                  <a:pt x="21" y="117"/>
                  <a:pt x="21" y="120"/>
                </a:cubicBezTo>
                <a:cubicBezTo>
                  <a:pt x="21" y="123"/>
                  <a:pt x="23" y="124"/>
                  <a:pt x="24" y="125"/>
                </a:cubicBezTo>
                <a:cubicBezTo>
                  <a:pt x="27" y="127"/>
                  <a:pt x="29" y="129"/>
                  <a:pt x="32" y="129"/>
                </a:cubicBezTo>
                <a:cubicBezTo>
                  <a:pt x="34" y="129"/>
                  <a:pt x="36" y="128"/>
                  <a:pt x="37" y="127"/>
                </a:cubicBezTo>
                <a:close/>
                <a:moveTo>
                  <a:pt x="206" y="112"/>
                </a:moveTo>
                <a:cubicBezTo>
                  <a:pt x="208" y="109"/>
                  <a:pt x="211" y="103"/>
                  <a:pt x="204" y="98"/>
                </a:cubicBezTo>
                <a:cubicBezTo>
                  <a:pt x="199" y="93"/>
                  <a:pt x="199" y="93"/>
                  <a:pt x="199" y="93"/>
                </a:cubicBezTo>
                <a:cubicBezTo>
                  <a:pt x="174" y="71"/>
                  <a:pt x="144" y="46"/>
                  <a:pt x="137" y="42"/>
                </a:cubicBezTo>
                <a:cubicBezTo>
                  <a:pt x="134" y="42"/>
                  <a:pt x="125" y="45"/>
                  <a:pt x="119" y="47"/>
                </a:cubicBezTo>
                <a:cubicBezTo>
                  <a:pt x="119" y="47"/>
                  <a:pt x="119" y="47"/>
                  <a:pt x="119" y="47"/>
                </a:cubicBezTo>
                <a:cubicBezTo>
                  <a:pt x="118" y="48"/>
                  <a:pt x="108" y="50"/>
                  <a:pt x="99" y="50"/>
                </a:cubicBezTo>
                <a:cubicBezTo>
                  <a:pt x="93" y="50"/>
                  <a:pt x="89" y="50"/>
                  <a:pt x="86" y="48"/>
                </a:cubicBezTo>
                <a:cubicBezTo>
                  <a:pt x="81" y="44"/>
                  <a:pt x="80" y="40"/>
                  <a:pt x="80" y="37"/>
                </a:cubicBezTo>
                <a:cubicBezTo>
                  <a:pt x="80" y="32"/>
                  <a:pt x="85" y="27"/>
                  <a:pt x="89" y="25"/>
                </a:cubicBezTo>
                <a:cubicBezTo>
                  <a:pt x="38" y="18"/>
                  <a:pt x="38" y="18"/>
                  <a:pt x="38" y="18"/>
                </a:cubicBezTo>
                <a:cubicBezTo>
                  <a:pt x="32" y="92"/>
                  <a:pt x="32" y="92"/>
                  <a:pt x="32" y="92"/>
                </a:cubicBezTo>
                <a:cubicBezTo>
                  <a:pt x="36" y="88"/>
                  <a:pt x="41" y="87"/>
                  <a:pt x="44" y="87"/>
                </a:cubicBezTo>
                <a:cubicBezTo>
                  <a:pt x="47" y="87"/>
                  <a:pt x="51" y="88"/>
                  <a:pt x="54" y="91"/>
                </a:cubicBezTo>
                <a:cubicBezTo>
                  <a:pt x="59" y="95"/>
                  <a:pt x="61" y="100"/>
                  <a:pt x="60" y="106"/>
                </a:cubicBezTo>
                <a:cubicBezTo>
                  <a:pt x="64" y="105"/>
                  <a:pt x="69" y="106"/>
                  <a:pt x="72" y="109"/>
                </a:cubicBezTo>
                <a:cubicBezTo>
                  <a:pt x="77" y="113"/>
                  <a:pt x="80" y="119"/>
                  <a:pt x="79" y="124"/>
                </a:cubicBezTo>
                <a:cubicBezTo>
                  <a:pt x="83" y="124"/>
                  <a:pt x="87" y="125"/>
                  <a:pt x="91" y="128"/>
                </a:cubicBezTo>
                <a:cubicBezTo>
                  <a:pt x="95" y="132"/>
                  <a:pt x="98" y="136"/>
                  <a:pt x="98" y="141"/>
                </a:cubicBezTo>
                <a:cubicBezTo>
                  <a:pt x="102" y="140"/>
                  <a:pt x="107" y="141"/>
                  <a:pt x="111" y="144"/>
                </a:cubicBezTo>
                <a:cubicBezTo>
                  <a:pt x="117" y="149"/>
                  <a:pt x="120" y="156"/>
                  <a:pt x="117" y="162"/>
                </a:cubicBezTo>
                <a:cubicBezTo>
                  <a:pt x="122" y="166"/>
                  <a:pt x="122" y="166"/>
                  <a:pt x="122" y="166"/>
                </a:cubicBezTo>
                <a:cubicBezTo>
                  <a:pt x="122" y="166"/>
                  <a:pt x="122" y="167"/>
                  <a:pt x="123" y="167"/>
                </a:cubicBezTo>
                <a:cubicBezTo>
                  <a:pt x="123" y="167"/>
                  <a:pt x="123" y="167"/>
                  <a:pt x="123" y="167"/>
                </a:cubicBezTo>
                <a:cubicBezTo>
                  <a:pt x="125" y="168"/>
                  <a:pt x="126" y="169"/>
                  <a:pt x="128" y="169"/>
                </a:cubicBezTo>
                <a:cubicBezTo>
                  <a:pt x="131" y="169"/>
                  <a:pt x="134" y="167"/>
                  <a:pt x="135" y="165"/>
                </a:cubicBezTo>
                <a:cubicBezTo>
                  <a:pt x="138" y="161"/>
                  <a:pt x="140" y="158"/>
                  <a:pt x="136" y="154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13" y="134"/>
                  <a:pt x="113" y="134"/>
                  <a:pt x="113" y="134"/>
                </a:cubicBezTo>
                <a:cubicBezTo>
                  <a:pt x="112" y="134"/>
                  <a:pt x="112" y="133"/>
                  <a:pt x="112" y="132"/>
                </a:cubicBezTo>
                <a:cubicBezTo>
                  <a:pt x="112" y="131"/>
                  <a:pt x="112" y="130"/>
                  <a:pt x="113" y="129"/>
                </a:cubicBezTo>
                <a:cubicBezTo>
                  <a:pt x="114" y="128"/>
                  <a:pt x="116" y="128"/>
                  <a:pt x="118" y="129"/>
                </a:cubicBezTo>
                <a:cubicBezTo>
                  <a:pt x="148" y="154"/>
                  <a:pt x="148" y="154"/>
                  <a:pt x="148" y="154"/>
                </a:cubicBezTo>
                <a:cubicBezTo>
                  <a:pt x="149" y="155"/>
                  <a:pt x="151" y="156"/>
                  <a:pt x="153" y="156"/>
                </a:cubicBezTo>
                <a:cubicBezTo>
                  <a:pt x="156" y="156"/>
                  <a:pt x="159" y="154"/>
                  <a:pt x="161" y="151"/>
                </a:cubicBezTo>
                <a:cubicBezTo>
                  <a:pt x="163" y="149"/>
                  <a:pt x="164" y="147"/>
                  <a:pt x="163" y="144"/>
                </a:cubicBezTo>
                <a:cubicBezTo>
                  <a:pt x="163" y="141"/>
                  <a:pt x="162" y="139"/>
                  <a:pt x="159" y="137"/>
                </a:cubicBezTo>
                <a:cubicBezTo>
                  <a:pt x="155" y="134"/>
                  <a:pt x="155" y="134"/>
                  <a:pt x="155" y="134"/>
                </a:cubicBezTo>
                <a:cubicBezTo>
                  <a:pt x="156" y="134"/>
                  <a:pt x="156" y="134"/>
                  <a:pt x="156" y="134"/>
                </a:cubicBezTo>
                <a:cubicBezTo>
                  <a:pt x="139" y="120"/>
                  <a:pt x="139" y="120"/>
                  <a:pt x="139" y="120"/>
                </a:cubicBezTo>
                <a:cubicBezTo>
                  <a:pt x="138" y="120"/>
                  <a:pt x="138" y="119"/>
                  <a:pt x="138" y="118"/>
                </a:cubicBezTo>
                <a:cubicBezTo>
                  <a:pt x="137" y="117"/>
                  <a:pt x="138" y="116"/>
                  <a:pt x="138" y="115"/>
                </a:cubicBezTo>
                <a:cubicBezTo>
                  <a:pt x="140" y="114"/>
                  <a:pt x="142" y="113"/>
                  <a:pt x="144" y="115"/>
                </a:cubicBezTo>
                <a:cubicBezTo>
                  <a:pt x="171" y="137"/>
                  <a:pt x="171" y="137"/>
                  <a:pt x="171" y="137"/>
                </a:cubicBezTo>
                <a:cubicBezTo>
                  <a:pt x="173" y="139"/>
                  <a:pt x="175" y="139"/>
                  <a:pt x="177" y="139"/>
                </a:cubicBezTo>
                <a:cubicBezTo>
                  <a:pt x="180" y="139"/>
                  <a:pt x="184" y="138"/>
                  <a:pt x="186" y="134"/>
                </a:cubicBezTo>
                <a:cubicBezTo>
                  <a:pt x="188" y="132"/>
                  <a:pt x="189" y="129"/>
                  <a:pt x="189" y="127"/>
                </a:cubicBezTo>
                <a:cubicBezTo>
                  <a:pt x="189" y="125"/>
                  <a:pt x="187" y="122"/>
                  <a:pt x="185" y="120"/>
                </a:cubicBezTo>
                <a:cubicBezTo>
                  <a:pt x="177" y="113"/>
                  <a:pt x="177" y="113"/>
                  <a:pt x="177" y="113"/>
                </a:cubicBezTo>
                <a:cubicBezTo>
                  <a:pt x="177" y="113"/>
                  <a:pt x="177" y="113"/>
                  <a:pt x="177" y="113"/>
                </a:cubicBezTo>
                <a:cubicBezTo>
                  <a:pt x="162" y="102"/>
                  <a:pt x="162" y="102"/>
                  <a:pt x="162" y="102"/>
                </a:cubicBezTo>
                <a:cubicBezTo>
                  <a:pt x="161" y="100"/>
                  <a:pt x="161" y="98"/>
                  <a:pt x="162" y="97"/>
                </a:cubicBezTo>
                <a:cubicBezTo>
                  <a:pt x="163" y="95"/>
                  <a:pt x="166" y="95"/>
                  <a:pt x="167" y="96"/>
                </a:cubicBezTo>
                <a:cubicBezTo>
                  <a:pt x="190" y="115"/>
                  <a:pt x="190" y="115"/>
                  <a:pt x="190" y="115"/>
                </a:cubicBezTo>
                <a:cubicBezTo>
                  <a:pt x="195" y="119"/>
                  <a:pt x="201" y="118"/>
                  <a:pt x="206" y="1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34" name="Google Shape;9234;p155"/>
          <p:cNvSpPr/>
          <p:nvPr/>
        </p:nvSpPr>
        <p:spPr>
          <a:xfrm>
            <a:off x="9779000" y="5224462"/>
            <a:ext cx="901700" cy="754062"/>
          </a:xfrm>
          <a:custGeom>
            <a:avLst/>
            <a:gdLst/>
            <a:ahLst/>
            <a:cxnLst/>
            <a:rect l="l" t="t" r="r" b="b"/>
            <a:pathLst>
              <a:path w="234" h="196" extrusionOk="0">
                <a:moveTo>
                  <a:pt x="32" y="160"/>
                </a:moveTo>
                <a:cubicBezTo>
                  <a:pt x="32" y="107"/>
                  <a:pt x="32" y="107"/>
                  <a:pt x="32" y="107"/>
                </a:cubicBezTo>
                <a:cubicBezTo>
                  <a:pt x="32" y="103"/>
                  <a:pt x="35" y="99"/>
                  <a:pt x="39" y="99"/>
                </a:cubicBezTo>
                <a:cubicBezTo>
                  <a:pt x="52" y="99"/>
                  <a:pt x="52" y="99"/>
                  <a:pt x="52" y="99"/>
                </a:cubicBezTo>
                <a:cubicBezTo>
                  <a:pt x="56" y="99"/>
                  <a:pt x="60" y="103"/>
                  <a:pt x="60" y="107"/>
                </a:cubicBezTo>
                <a:cubicBezTo>
                  <a:pt x="60" y="160"/>
                  <a:pt x="60" y="160"/>
                  <a:pt x="60" y="160"/>
                </a:cubicBezTo>
                <a:cubicBezTo>
                  <a:pt x="60" y="164"/>
                  <a:pt x="56" y="167"/>
                  <a:pt x="52" y="167"/>
                </a:cubicBezTo>
                <a:cubicBezTo>
                  <a:pt x="39" y="167"/>
                  <a:pt x="39" y="167"/>
                  <a:pt x="39" y="167"/>
                </a:cubicBezTo>
                <a:cubicBezTo>
                  <a:pt x="35" y="167"/>
                  <a:pt x="32" y="164"/>
                  <a:pt x="32" y="160"/>
                </a:cubicBezTo>
                <a:close/>
                <a:moveTo>
                  <a:pt x="86" y="81"/>
                </a:moveTo>
                <a:cubicBezTo>
                  <a:pt x="82" y="81"/>
                  <a:pt x="78" y="84"/>
                  <a:pt x="78" y="88"/>
                </a:cubicBezTo>
                <a:cubicBezTo>
                  <a:pt x="78" y="160"/>
                  <a:pt x="78" y="160"/>
                  <a:pt x="78" y="160"/>
                </a:cubicBezTo>
                <a:cubicBezTo>
                  <a:pt x="78" y="164"/>
                  <a:pt x="82" y="167"/>
                  <a:pt x="86" y="167"/>
                </a:cubicBezTo>
                <a:cubicBezTo>
                  <a:pt x="99" y="167"/>
                  <a:pt x="99" y="167"/>
                  <a:pt x="99" y="167"/>
                </a:cubicBezTo>
                <a:cubicBezTo>
                  <a:pt x="103" y="167"/>
                  <a:pt x="107" y="164"/>
                  <a:pt x="107" y="160"/>
                </a:cubicBezTo>
                <a:cubicBezTo>
                  <a:pt x="107" y="88"/>
                  <a:pt x="107" y="88"/>
                  <a:pt x="107" y="88"/>
                </a:cubicBezTo>
                <a:cubicBezTo>
                  <a:pt x="107" y="84"/>
                  <a:pt x="103" y="81"/>
                  <a:pt x="99" y="81"/>
                </a:cubicBezTo>
                <a:lnTo>
                  <a:pt x="86" y="81"/>
                </a:lnTo>
                <a:close/>
                <a:moveTo>
                  <a:pt x="133" y="64"/>
                </a:moveTo>
                <a:cubicBezTo>
                  <a:pt x="129" y="64"/>
                  <a:pt x="125" y="68"/>
                  <a:pt x="125" y="72"/>
                </a:cubicBezTo>
                <a:cubicBezTo>
                  <a:pt x="125" y="160"/>
                  <a:pt x="125" y="160"/>
                  <a:pt x="125" y="160"/>
                </a:cubicBezTo>
                <a:cubicBezTo>
                  <a:pt x="125" y="164"/>
                  <a:pt x="129" y="167"/>
                  <a:pt x="133" y="167"/>
                </a:cubicBezTo>
                <a:cubicBezTo>
                  <a:pt x="146" y="167"/>
                  <a:pt x="146" y="167"/>
                  <a:pt x="146" y="167"/>
                </a:cubicBezTo>
                <a:cubicBezTo>
                  <a:pt x="150" y="167"/>
                  <a:pt x="153" y="164"/>
                  <a:pt x="153" y="160"/>
                </a:cubicBezTo>
                <a:cubicBezTo>
                  <a:pt x="153" y="72"/>
                  <a:pt x="153" y="72"/>
                  <a:pt x="153" y="72"/>
                </a:cubicBezTo>
                <a:cubicBezTo>
                  <a:pt x="153" y="68"/>
                  <a:pt x="150" y="64"/>
                  <a:pt x="146" y="64"/>
                </a:cubicBezTo>
                <a:lnTo>
                  <a:pt x="133" y="64"/>
                </a:lnTo>
                <a:close/>
                <a:moveTo>
                  <a:pt x="180" y="48"/>
                </a:moveTo>
                <a:cubicBezTo>
                  <a:pt x="175" y="48"/>
                  <a:pt x="172" y="51"/>
                  <a:pt x="172" y="56"/>
                </a:cubicBezTo>
                <a:cubicBezTo>
                  <a:pt x="172" y="160"/>
                  <a:pt x="172" y="160"/>
                  <a:pt x="172" y="160"/>
                </a:cubicBezTo>
                <a:cubicBezTo>
                  <a:pt x="172" y="164"/>
                  <a:pt x="175" y="167"/>
                  <a:pt x="180" y="167"/>
                </a:cubicBezTo>
                <a:cubicBezTo>
                  <a:pt x="193" y="167"/>
                  <a:pt x="193" y="167"/>
                  <a:pt x="193" y="167"/>
                </a:cubicBezTo>
                <a:cubicBezTo>
                  <a:pt x="197" y="167"/>
                  <a:pt x="200" y="164"/>
                  <a:pt x="200" y="160"/>
                </a:cubicBezTo>
                <a:cubicBezTo>
                  <a:pt x="200" y="56"/>
                  <a:pt x="200" y="56"/>
                  <a:pt x="200" y="56"/>
                </a:cubicBezTo>
                <a:cubicBezTo>
                  <a:pt x="200" y="51"/>
                  <a:pt x="197" y="48"/>
                  <a:pt x="193" y="48"/>
                </a:cubicBezTo>
                <a:lnTo>
                  <a:pt x="180" y="48"/>
                </a:lnTo>
                <a:close/>
                <a:moveTo>
                  <a:pt x="35" y="79"/>
                </a:moveTo>
                <a:cubicBezTo>
                  <a:pt x="85" y="70"/>
                  <a:pt x="132" y="52"/>
                  <a:pt x="174" y="27"/>
                </a:cubicBezTo>
                <a:cubicBezTo>
                  <a:pt x="178" y="34"/>
                  <a:pt x="178" y="34"/>
                  <a:pt x="178" y="34"/>
                </a:cubicBezTo>
                <a:cubicBezTo>
                  <a:pt x="193" y="11"/>
                  <a:pt x="193" y="11"/>
                  <a:pt x="193" y="11"/>
                </a:cubicBezTo>
                <a:cubicBezTo>
                  <a:pt x="165" y="9"/>
                  <a:pt x="165" y="9"/>
                  <a:pt x="165" y="9"/>
                </a:cubicBezTo>
                <a:cubicBezTo>
                  <a:pt x="169" y="17"/>
                  <a:pt x="169" y="17"/>
                  <a:pt x="169" y="17"/>
                </a:cubicBezTo>
                <a:cubicBezTo>
                  <a:pt x="128" y="42"/>
                  <a:pt x="82" y="60"/>
                  <a:pt x="34" y="69"/>
                </a:cubicBezTo>
                <a:lnTo>
                  <a:pt x="35" y="79"/>
                </a:lnTo>
                <a:close/>
                <a:moveTo>
                  <a:pt x="234" y="182"/>
                </a:moveTo>
                <a:cubicBezTo>
                  <a:pt x="210" y="169"/>
                  <a:pt x="210" y="169"/>
                  <a:pt x="210" y="169"/>
                </a:cubicBezTo>
                <a:cubicBezTo>
                  <a:pt x="210" y="177"/>
                  <a:pt x="210" y="177"/>
                  <a:pt x="210" y="177"/>
                </a:cubicBezTo>
                <a:cubicBezTo>
                  <a:pt x="19" y="177"/>
                  <a:pt x="19" y="177"/>
                  <a:pt x="19" y="177"/>
                </a:cubicBezTo>
                <a:cubicBezTo>
                  <a:pt x="19" y="24"/>
                  <a:pt x="19" y="24"/>
                  <a:pt x="19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14" y="0"/>
                  <a:pt x="14" y="0"/>
                  <a:pt x="14" y="0"/>
                </a:cubicBezTo>
                <a:cubicBezTo>
                  <a:pt x="0" y="24"/>
                  <a:pt x="0" y="24"/>
                  <a:pt x="0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177"/>
                  <a:pt x="9" y="177"/>
                  <a:pt x="9" y="177"/>
                </a:cubicBezTo>
                <a:cubicBezTo>
                  <a:pt x="9" y="182"/>
                  <a:pt x="9" y="182"/>
                  <a:pt x="9" y="182"/>
                </a:cubicBezTo>
                <a:cubicBezTo>
                  <a:pt x="9" y="187"/>
                  <a:pt x="9" y="187"/>
                  <a:pt x="9" y="187"/>
                </a:cubicBezTo>
                <a:cubicBezTo>
                  <a:pt x="210" y="187"/>
                  <a:pt x="210" y="187"/>
                  <a:pt x="210" y="187"/>
                </a:cubicBezTo>
                <a:cubicBezTo>
                  <a:pt x="210" y="196"/>
                  <a:pt x="210" y="196"/>
                  <a:pt x="210" y="196"/>
                </a:cubicBezTo>
                <a:lnTo>
                  <a:pt x="234" y="1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35" name="Google Shape;9235;p155"/>
          <p:cNvSpPr/>
          <p:nvPr/>
        </p:nvSpPr>
        <p:spPr>
          <a:xfrm>
            <a:off x="7854950" y="868362"/>
            <a:ext cx="611187" cy="890587"/>
          </a:xfrm>
          <a:custGeom>
            <a:avLst/>
            <a:gdLst/>
            <a:ahLst/>
            <a:cxnLst/>
            <a:rect l="l" t="t" r="r" b="b"/>
            <a:pathLst>
              <a:path w="159" h="231" extrusionOk="0">
                <a:moveTo>
                  <a:pt x="159" y="154"/>
                </a:moveTo>
                <a:cubicBezTo>
                  <a:pt x="159" y="130"/>
                  <a:pt x="141" y="111"/>
                  <a:pt x="104" y="102"/>
                </a:cubicBezTo>
                <a:cubicBezTo>
                  <a:pt x="99" y="101"/>
                  <a:pt x="79" y="96"/>
                  <a:pt x="75" y="94"/>
                </a:cubicBezTo>
                <a:cubicBezTo>
                  <a:pt x="46" y="87"/>
                  <a:pt x="38" y="83"/>
                  <a:pt x="38" y="75"/>
                </a:cubicBezTo>
                <a:cubicBezTo>
                  <a:pt x="38" y="67"/>
                  <a:pt x="49" y="58"/>
                  <a:pt x="77" y="58"/>
                </a:cubicBezTo>
                <a:cubicBezTo>
                  <a:pt x="98" y="58"/>
                  <a:pt x="119" y="73"/>
                  <a:pt x="119" y="73"/>
                </a:cubicBezTo>
                <a:cubicBezTo>
                  <a:pt x="127" y="78"/>
                  <a:pt x="132" y="78"/>
                  <a:pt x="138" y="72"/>
                </a:cubicBezTo>
                <a:cubicBezTo>
                  <a:pt x="138" y="72"/>
                  <a:pt x="147" y="64"/>
                  <a:pt x="147" y="57"/>
                </a:cubicBezTo>
                <a:cubicBezTo>
                  <a:pt x="147" y="47"/>
                  <a:pt x="122" y="32"/>
                  <a:pt x="96" y="27"/>
                </a:cubicBezTo>
                <a:cubicBezTo>
                  <a:pt x="96" y="8"/>
                  <a:pt x="96" y="8"/>
                  <a:pt x="96" y="8"/>
                </a:cubicBezTo>
                <a:cubicBezTo>
                  <a:pt x="96" y="4"/>
                  <a:pt x="91" y="0"/>
                  <a:pt x="86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68" y="0"/>
                  <a:pt x="63" y="4"/>
                  <a:pt x="63" y="8"/>
                </a:cubicBezTo>
                <a:cubicBezTo>
                  <a:pt x="63" y="25"/>
                  <a:pt x="63" y="25"/>
                  <a:pt x="63" y="25"/>
                </a:cubicBezTo>
                <a:cubicBezTo>
                  <a:pt x="22" y="29"/>
                  <a:pt x="0" y="51"/>
                  <a:pt x="0" y="76"/>
                </a:cubicBezTo>
                <a:cubicBezTo>
                  <a:pt x="0" y="106"/>
                  <a:pt x="28" y="118"/>
                  <a:pt x="60" y="126"/>
                </a:cubicBezTo>
                <a:cubicBezTo>
                  <a:pt x="64" y="127"/>
                  <a:pt x="89" y="133"/>
                  <a:pt x="93" y="134"/>
                </a:cubicBezTo>
                <a:cubicBezTo>
                  <a:pt x="116" y="140"/>
                  <a:pt x="121" y="149"/>
                  <a:pt x="121" y="154"/>
                </a:cubicBezTo>
                <a:cubicBezTo>
                  <a:pt x="121" y="164"/>
                  <a:pt x="111" y="173"/>
                  <a:pt x="81" y="173"/>
                </a:cubicBezTo>
                <a:cubicBezTo>
                  <a:pt x="61" y="173"/>
                  <a:pt x="33" y="156"/>
                  <a:pt x="33" y="156"/>
                </a:cubicBezTo>
                <a:cubicBezTo>
                  <a:pt x="25" y="151"/>
                  <a:pt x="18" y="152"/>
                  <a:pt x="11" y="160"/>
                </a:cubicBezTo>
                <a:cubicBezTo>
                  <a:pt x="11" y="160"/>
                  <a:pt x="6" y="166"/>
                  <a:pt x="6" y="173"/>
                </a:cubicBezTo>
                <a:cubicBezTo>
                  <a:pt x="6" y="184"/>
                  <a:pt x="35" y="199"/>
                  <a:pt x="63" y="204"/>
                </a:cubicBezTo>
                <a:cubicBezTo>
                  <a:pt x="63" y="223"/>
                  <a:pt x="63" y="223"/>
                  <a:pt x="63" y="223"/>
                </a:cubicBezTo>
                <a:cubicBezTo>
                  <a:pt x="63" y="228"/>
                  <a:pt x="68" y="231"/>
                  <a:pt x="74" y="231"/>
                </a:cubicBezTo>
                <a:cubicBezTo>
                  <a:pt x="86" y="231"/>
                  <a:pt x="86" y="231"/>
                  <a:pt x="86" y="231"/>
                </a:cubicBezTo>
                <a:cubicBezTo>
                  <a:pt x="91" y="231"/>
                  <a:pt x="96" y="228"/>
                  <a:pt x="96" y="223"/>
                </a:cubicBezTo>
                <a:cubicBezTo>
                  <a:pt x="96" y="205"/>
                  <a:pt x="96" y="205"/>
                  <a:pt x="96" y="205"/>
                </a:cubicBezTo>
                <a:cubicBezTo>
                  <a:pt x="140" y="201"/>
                  <a:pt x="159" y="178"/>
                  <a:pt x="159" y="1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36" name="Google Shape;9236;p155"/>
          <p:cNvSpPr/>
          <p:nvPr/>
        </p:nvSpPr>
        <p:spPr>
          <a:xfrm>
            <a:off x="5667375" y="5154612"/>
            <a:ext cx="846137" cy="763587"/>
          </a:xfrm>
          <a:custGeom>
            <a:avLst/>
            <a:gdLst/>
            <a:ahLst/>
            <a:cxnLst/>
            <a:rect l="l" t="t" r="r" b="b"/>
            <a:pathLst>
              <a:path w="220" h="198" extrusionOk="0">
                <a:moveTo>
                  <a:pt x="149" y="27"/>
                </a:moveTo>
                <a:cubicBezTo>
                  <a:pt x="136" y="27"/>
                  <a:pt x="136" y="27"/>
                  <a:pt x="136" y="27"/>
                </a:cubicBezTo>
                <a:cubicBezTo>
                  <a:pt x="136" y="19"/>
                  <a:pt x="129" y="13"/>
                  <a:pt x="122" y="13"/>
                </a:cubicBezTo>
                <a:cubicBezTo>
                  <a:pt x="98" y="13"/>
                  <a:pt x="98" y="13"/>
                  <a:pt x="98" y="13"/>
                </a:cubicBezTo>
                <a:cubicBezTo>
                  <a:pt x="90" y="13"/>
                  <a:pt x="84" y="19"/>
                  <a:pt x="83" y="27"/>
                </a:cubicBezTo>
                <a:cubicBezTo>
                  <a:pt x="70" y="27"/>
                  <a:pt x="70" y="27"/>
                  <a:pt x="70" y="27"/>
                </a:cubicBezTo>
                <a:cubicBezTo>
                  <a:pt x="71" y="12"/>
                  <a:pt x="81" y="0"/>
                  <a:pt x="94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38" y="0"/>
                  <a:pt x="149" y="12"/>
                  <a:pt x="149" y="27"/>
                </a:cubicBezTo>
                <a:close/>
                <a:moveTo>
                  <a:pt x="33" y="110"/>
                </a:moveTo>
                <a:cubicBezTo>
                  <a:pt x="89" y="110"/>
                  <a:pt x="89" y="110"/>
                  <a:pt x="89" y="110"/>
                </a:cubicBezTo>
                <a:cubicBezTo>
                  <a:pt x="89" y="102"/>
                  <a:pt x="89" y="102"/>
                  <a:pt x="89" y="102"/>
                </a:cubicBezTo>
                <a:cubicBezTo>
                  <a:pt x="89" y="96"/>
                  <a:pt x="93" y="91"/>
                  <a:pt x="99" y="91"/>
                </a:cubicBezTo>
                <a:cubicBezTo>
                  <a:pt x="121" y="91"/>
                  <a:pt x="121" y="91"/>
                  <a:pt x="121" y="91"/>
                </a:cubicBezTo>
                <a:cubicBezTo>
                  <a:pt x="126" y="91"/>
                  <a:pt x="131" y="96"/>
                  <a:pt x="131" y="102"/>
                </a:cubicBezTo>
                <a:cubicBezTo>
                  <a:pt x="131" y="110"/>
                  <a:pt x="131" y="110"/>
                  <a:pt x="131" y="110"/>
                </a:cubicBezTo>
                <a:cubicBezTo>
                  <a:pt x="187" y="110"/>
                  <a:pt x="187" y="110"/>
                  <a:pt x="187" y="110"/>
                </a:cubicBezTo>
                <a:cubicBezTo>
                  <a:pt x="203" y="110"/>
                  <a:pt x="217" y="97"/>
                  <a:pt x="220" y="79"/>
                </a:cubicBezTo>
                <a:cubicBezTo>
                  <a:pt x="220" y="62"/>
                  <a:pt x="220" y="62"/>
                  <a:pt x="220" y="62"/>
                </a:cubicBezTo>
                <a:cubicBezTo>
                  <a:pt x="220" y="45"/>
                  <a:pt x="208" y="32"/>
                  <a:pt x="194" y="32"/>
                </a:cubicBezTo>
                <a:cubicBezTo>
                  <a:pt x="182" y="32"/>
                  <a:pt x="182" y="32"/>
                  <a:pt x="182" y="32"/>
                </a:cubicBezTo>
                <a:cubicBezTo>
                  <a:pt x="176" y="32"/>
                  <a:pt x="176" y="32"/>
                  <a:pt x="176" y="32"/>
                </a:cubicBezTo>
                <a:cubicBezTo>
                  <a:pt x="167" y="32"/>
                  <a:pt x="167" y="32"/>
                  <a:pt x="167" y="32"/>
                </a:cubicBezTo>
                <a:cubicBezTo>
                  <a:pt x="157" y="32"/>
                  <a:pt x="157" y="32"/>
                  <a:pt x="157" y="32"/>
                </a:cubicBezTo>
                <a:cubicBezTo>
                  <a:pt x="151" y="32"/>
                  <a:pt x="151" y="32"/>
                  <a:pt x="151" y="32"/>
                </a:cubicBezTo>
                <a:cubicBezTo>
                  <a:pt x="135" y="32"/>
                  <a:pt x="135" y="32"/>
                  <a:pt x="135" y="32"/>
                </a:cubicBezTo>
                <a:cubicBezTo>
                  <a:pt x="85" y="32"/>
                  <a:pt x="85" y="32"/>
                  <a:pt x="85" y="32"/>
                </a:cubicBezTo>
                <a:cubicBezTo>
                  <a:pt x="69" y="32"/>
                  <a:pt x="69" y="32"/>
                  <a:pt x="69" y="32"/>
                </a:cubicBezTo>
                <a:cubicBezTo>
                  <a:pt x="51" y="32"/>
                  <a:pt x="51" y="32"/>
                  <a:pt x="51" y="32"/>
                </a:cubicBezTo>
                <a:cubicBezTo>
                  <a:pt x="42" y="32"/>
                  <a:pt x="42" y="32"/>
                  <a:pt x="42" y="32"/>
                </a:cubicBezTo>
                <a:cubicBezTo>
                  <a:pt x="34" y="32"/>
                  <a:pt x="34" y="32"/>
                  <a:pt x="34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12" y="32"/>
                  <a:pt x="0" y="45"/>
                  <a:pt x="0" y="62"/>
                </a:cubicBezTo>
                <a:cubicBezTo>
                  <a:pt x="0" y="79"/>
                  <a:pt x="0" y="79"/>
                  <a:pt x="0" y="79"/>
                </a:cubicBezTo>
                <a:cubicBezTo>
                  <a:pt x="3" y="97"/>
                  <a:pt x="17" y="110"/>
                  <a:pt x="33" y="110"/>
                </a:cubicBezTo>
                <a:close/>
                <a:moveTo>
                  <a:pt x="187" y="119"/>
                </a:moveTo>
                <a:cubicBezTo>
                  <a:pt x="131" y="119"/>
                  <a:pt x="131" y="119"/>
                  <a:pt x="131" y="119"/>
                </a:cubicBezTo>
                <a:cubicBezTo>
                  <a:pt x="131" y="127"/>
                  <a:pt x="131" y="127"/>
                  <a:pt x="131" y="127"/>
                </a:cubicBezTo>
                <a:cubicBezTo>
                  <a:pt x="131" y="133"/>
                  <a:pt x="126" y="138"/>
                  <a:pt x="121" y="138"/>
                </a:cubicBezTo>
                <a:cubicBezTo>
                  <a:pt x="99" y="138"/>
                  <a:pt x="99" y="138"/>
                  <a:pt x="99" y="138"/>
                </a:cubicBezTo>
                <a:cubicBezTo>
                  <a:pt x="93" y="138"/>
                  <a:pt x="89" y="133"/>
                  <a:pt x="89" y="127"/>
                </a:cubicBezTo>
                <a:cubicBezTo>
                  <a:pt x="89" y="119"/>
                  <a:pt x="89" y="119"/>
                  <a:pt x="89" y="119"/>
                </a:cubicBezTo>
                <a:cubicBezTo>
                  <a:pt x="33" y="119"/>
                  <a:pt x="33" y="119"/>
                  <a:pt x="33" y="119"/>
                </a:cubicBezTo>
                <a:cubicBezTo>
                  <a:pt x="20" y="119"/>
                  <a:pt x="7" y="112"/>
                  <a:pt x="0" y="100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185"/>
                  <a:pt x="12" y="198"/>
                  <a:pt x="26" y="198"/>
                </a:cubicBezTo>
                <a:cubicBezTo>
                  <a:pt x="34" y="198"/>
                  <a:pt x="34" y="198"/>
                  <a:pt x="34" y="198"/>
                </a:cubicBezTo>
                <a:cubicBezTo>
                  <a:pt x="42" y="198"/>
                  <a:pt x="42" y="198"/>
                  <a:pt x="42" y="198"/>
                </a:cubicBezTo>
                <a:cubicBezTo>
                  <a:pt x="51" y="198"/>
                  <a:pt x="51" y="198"/>
                  <a:pt x="51" y="198"/>
                </a:cubicBezTo>
                <a:cubicBezTo>
                  <a:pt x="167" y="198"/>
                  <a:pt x="167" y="198"/>
                  <a:pt x="167" y="198"/>
                </a:cubicBezTo>
                <a:cubicBezTo>
                  <a:pt x="176" y="198"/>
                  <a:pt x="176" y="198"/>
                  <a:pt x="176" y="198"/>
                </a:cubicBezTo>
                <a:cubicBezTo>
                  <a:pt x="182" y="198"/>
                  <a:pt x="182" y="198"/>
                  <a:pt x="182" y="198"/>
                </a:cubicBezTo>
                <a:cubicBezTo>
                  <a:pt x="194" y="198"/>
                  <a:pt x="194" y="198"/>
                  <a:pt x="194" y="198"/>
                </a:cubicBezTo>
                <a:cubicBezTo>
                  <a:pt x="208" y="198"/>
                  <a:pt x="220" y="185"/>
                  <a:pt x="220" y="168"/>
                </a:cubicBezTo>
                <a:cubicBezTo>
                  <a:pt x="220" y="100"/>
                  <a:pt x="220" y="100"/>
                  <a:pt x="220" y="100"/>
                </a:cubicBezTo>
                <a:cubicBezTo>
                  <a:pt x="212" y="112"/>
                  <a:pt x="200" y="119"/>
                  <a:pt x="187" y="119"/>
                </a:cubicBezTo>
                <a:close/>
                <a:moveTo>
                  <a:pt x="120" y="99"/>
                </a:moveTo>
                <a:cubicBezTo>
                  <a:pt x="100" y="99"/>
                  <a:pt x="100" y="99"/>
                  <a:pt x="100" y="99"/>
                </a:cubicBezTo>
                <a:cubicBezTo>
                  <a:pt x="98" y="99"/>
                  <a:pt x="96" y="101"/>
                  <a:pt x="96" y="104"/>
                </a:cubicBezTo>
                <a:cubicBezTo>
                  <a:pt x="96" y="109"/>
                  <a:pt x="96" y="109"/>
                  <a:pt x="96" y="109"/>
                </a:cubicBezTo>
                <a:cubicBezTo>
                  <a:pt x="96" y="112"/>
                  <a:pt x="96" y="112"/>
                  <a:pt x="96" y="112"/>
                </a:cubicBezTo>
                <a:cubicBezTo>
                  <a:pt x="96" y="118"/>
                  <a:pt x="96" y="118"/>
                  <a:pt x="96" y="118"/>
                </a:cubicBezTo>
                <a:cubicBezTo>
                  <a:pt x="96" y="121"/>
                  <a:pt x="96" y="121"/>
                  <a:pt x="96" y="121"/>
                </a:cubicBezTo>
                <a:cubicBezTo>
                  <a:pt x="96" y="126"/>
                  <a:pt x="96" y="126"/>
                  <a:pt x="96" y="126"/>
                </a:cubicBezTo>
                <a:cubicBezTo>
                  <a:pt x="96" y="128"/>
                  <a:pt x="98" y="130"/>
                  <a:pt x="100" y="130"/>
                </a:cubicBezTo>
                <a:cubicBezTo>
                  <a:pt x="120" y="130"/>
                  <a:pt x="120" y="130"/>
                  <a:pt x="120" y="130"/>
                </a:cubicBezTo>
                <a:cubicBezTo>
                  <a:pt x="122" y="130"/>
                  <a:pt x="124" y="128"/>
                  <a:pt x="124" y="126"/>
                </a:cubicBezTo>
                <a:cubicBezTo>
                  <a:pt x="124" y="121"/>
                  <a:pt x="124" y="121"/>
                  <a:pt x="124" y="121"/>
                </a:cubicBezTo>
                <a:cubicBezTo>
                  <a:pt x="124" y="118"/>
                  <a:pt x="124" y="118"/>
                  <a:pt x="124" y="118"/>
                </a:cubicBezTo>
                <a:cubicBezTo>
                  <a:pt x="124" y="112"/>
                  <a:pt x="124" y="112"/>
                  <a:pt x="124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4" y="104"/>
                  <a:pt x="124" y="104"/>
                  <a:pt x="124" y="104"/>
                </a:cubicBezTo>
                <a:cubicBezTo>
                  <a:pt x="124" y="101"/>
                  <a:pt x="122" y="99"/>
                  <a:pt x="120" y="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37" name="Google Shape;9237;p155"/>
          <p:cNvSpPr txBox="1"/>
          <p:nvPr/>
        </p:nvSpPr>
        <p:spPr>
          <a:xfrm>
            <a:off x="1101725" y="742950"/>
            <a:ext cx="169545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9238" name="Google Shape;9238;p155"/>
          <p:cNvSpPr txBox="1"/>
          <p:nvPr/>
        </p:nvSpPr>
        <p:spPr>
          <a:xfrm>
            <a:off x="5243512" y="749300"/>
            <a:ext cx="1695450" cy="101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9239" name="Google Shape;9239;p155"/>
          <p:cNvSpPr txBox="1"/>
          <p:nvPr/>
        </p:nvSpPr>
        <p:spPr>
          <a:xfrm>
            <a:off x="9382125" y="742950"/>
            <a:ext cx="169545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9240" name="Google Shape;9240;p155"/>
          <p:cNvSpPr txBox="1"/>
          <p:nvPr/>
        </p:nvSpPr>
        <p:spPr>
          <a:xfrm>
            <a:off x="3206750" y="5095875"/>
            <a:ext cx="169545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9241" name="Google Shape;9241;p155"/>
          <p:cNvSpPr txBox="1"/>
          <p:nvPr/>
        </p:nvSpPr>
        <p:spPr>
          <a:xfrm>
            <a:off x="7346950" y="5091112"/>
            <a:ext cx="1695450" cy="101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" name="Google Shape;9246;p156"/>
          <p:cNvSpPr/>
          <p:nvPr/>
        </p:nvSpPr>
        <p:spPr>
          <a:xfrm>
            <a:off x="6350" y="1587"/>
            <a:ext cx="12185650" cy="686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47" name="Google Shape;9247;p156"/>
          <p:cNvSpPr txBox="1"/>
          <p:nvPr/>
        </p:nvSpPr>
        <p:spPr>
          <a:xfrm>
            <a:off x="6350" y="6350"/>
            <a:ext cx="12180887" cy="6859587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48" name="Google Shape;9248;p156"/>
          <p:cNvSpPr/>
          <p:nvPr/>
        </p:nvSpPr>
        <p:spPr>
          <a:xfrm>
            <a:off x="2640012" y="2571750"/>
            <a:ext cx="1731962" cy="865187"/>
          </a:xfrm>
          <a:custGeom>
            <a:avLst/>
            <a:gdLst/>
            <a:ahLst/>
            <a:cxnLst/>
            <a:rect l="l" t="t" r="r" b="b"/>
            <a:pathLst>
              <a:path w="371" h="185" extrusionOk="0">
                <a:moveTo>
                  <a:pt x="186" y="0"/>
                </a:moveTo>
                <a:cubicBezTo>
                  <a:pt x="83" y="0"/>
                  <a:pt x="0" y="83"/>
                  <a:pt x="0" y="185"/>
                </a:cubicBezTo>
                <a:cubicBezTo>
                  <a:pt x="371" y="185"/>
                  <a:pt x="371" y="185"/>
                  <a:pt x="371" y="185"/>
                </a:cubicBezTo>
                <a:cubicBezTo>
                  <a:pt x="371" y="83"/>
                  <a:pt x="288" y="0"/>
                  <a:pt x="186" y="0"/>
                </a:cubicBez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49" name="Google Shape;9249;p156"/>
          <p:cNvSpPr/>
          <p:nvPr/>
        </p:nvSpPr>
        <p:spPr>
          <a:xfrm>
            <a:off x="4371975" y="3436937"/>
            <a:ext cx="1731962" cy="868362"/>
          </a:xfrm>
          <a:custGeom>
            <a:avLst/>
            <a:gdLst/>
            <a:ahLst/>
            <a:cxnLst/>
            <a:rect l="l" t="t" r="r" b="b"/>
            <a:pathLst>
              <a:path w="371" h="186" extrusionOk="0">
                <a:moveTo>
                  <a:pt x="186" y="186"/>
                </a:moveTo>
                <a:cubicBezTo>
                  <a:pt x="288" y="186"/>
                  <a:pt x="371" y="103"/>
                  <a:pt x="37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3"/>
                  <a:pt x="83" y="186"/>
                  <a:pt x="186" y="186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50" name="Google Shape;9250;p156"/>
          <p:cNvSpPr/>
          <p:nvPr/>
        </p:nvSpPr>
        <p:spPr>
          <a:xfrm>
            <a:off x="6103937" y="2571750"/>
            <a:ext cx="1731962" cy="865187"/>
          </a:xfrm>
          <a:custGeom>
            <a:avLst/>
            <a:gdLst/>
            <a:ahLst/>
            <a:cxnLst/>
            <a:rect l="l" t="t" r="r" b="b"/>
            <a:pathLst>
              <a:path w="371" h="185" extrusionOk="0">
                <a:moveTo>
                  <a:pt x="186" y="0"/>
                </a:moveTo>
                <a:cubicBezTo>
                  <a:pt x="83" y="0"/>
                  <a:pt x="0" y="83"/>
                  <a:pt x="0" y="185"/>
                </a:cubicBezTo>
                <a:cubicBezTo>
                  <a:pt x="371" y="185"/>
                  <a:pt x="371" y="185"/>
                  <a:pt x="371" y="185"/>
                </a:cubicBezTo>
                <a:cubicBezTo>
                  <a:pt x="371" y="83"/>
                  <a:pt x="288" y="0"/>
                  <a:pt x="186" y="0"/>
                </a:cubicBezTo>
                <a:close/>
              </a:path>
            </a:pathLst>
          </a:custGeom>
          <a:solidFill>
            <a:srgbClr val="FFF1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51" name="Google Shape;9251;p156"/>
          <p:cNvSpPr/>
          <p:nvPr/>
        </p:nvSpPr>
        <p:spPr>
          <a:xfrm>
            <a:off x="7835900" y="3436937"/>
            <a:ext cx="1731962" cy="868362"/>
          </a:xfrm>
          <a:custGeom>
            <a:avLst/>
            <a:gdLst/>
            <a:ahLst/>
            <a:cxnLst/>
            <a:rect l="l" t="t" r="r" b="b"/>
            <a:pathLst>
              <a:path w="371" h="186" extrusionOk="0">
                <a:moveTo>
                  <a:pt x="186" y="186"/>
                </a:moveTo>
                <a:cubicBezTo>
                  <a:pt x="288" y="186"/>
                  <a:pt x="371" y="103"/>
                  <a:pt x="37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3"/>
                  <a:pt x="83" y="186"/>
                  <a:pt x="186" y="186"/>
                </a:cubicBez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52" name="Google Shape;9252;p156"/>
          <p:cNvSpPr/>
          <p:nvPr/>
        </p:nvSpPr>
        <p:spPr>
          <a:xfrm>
            <a:off x="9567862" y="2571750"/>
            <a:ext cx="1736725" cy="865187"/>
          </a:xfrm>
          <a:custGeom>
            <a:avLst/>
            <a:gdLst/>
            <a:ahLst/>
            <a:cxnLst/>
            <a:rect l="l" t="t" r="r" b="b"/>
            <a:pathLst>
              <a:path w="372" h="185" extrusionOk="0">
                <a:moveTo>
                  <a:pt x="186" y="0"/>
                </a:moveTo>
                <a:cubicBezTo>
                  <a:pt x="83" y="0"/>
                  <a:pt x="0" y="83"/>
                  <a:pt x="0" y="185"/>
                </a:cubicBezTo>
                <a:cubicBezTo>
                  <a:pt x="372" y="185"/>
                  <a:pt x="372" y="185"/>
                  <a:pt x="372" y="185"/>
                </a:cubicBezTo>
                <a:cubicBezTo>
                  <a:pt x="372" y="83"/>
                  <a:pt x="288" y="0"/>
                  <a:pt x="186" y="0"/>
                </a:cubicBez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53" name="Google Shape;9253;p156"/>
          <p:cNvSpPr/>
          <p:nvPr/>
        </p:nvSpPr>
        <p:spPr>
          <a:xfrm>
            <a:off x="908050" y="3436937"/>
            <a:ext cx="1731962" cy="868362"/>
          </a:xfrm>
          <a:custGeom>
            <a:avLst/>
            <a:gdLst/>
            <a:ahLst/>
            <a:cxnLst/>
            <a:rect l="l" t="t" r="r" b="b"/>
            <a:pathLst>
              <a:path w="371" h="186" extrusionOk="0">
                <a:moveTo>
                  <a:pt x="186" y="186"/>
                </a:moveTo>
                <a:cubicBezTo>
                  <a:pt x="288" y="186"/>
                  <a:pt x="371" y="103"/>
                  <a:pt x="37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3"/>
                  <a:pt x="83" y="186"/>
                  <a:pt x="186" y="186"/>
                </a:cubicBezTo>
                <a:close/>
              </a:path>
            </a:pathLst>
          </a:custGeom>
          <a:solidFill>
            <a:srgbClr val="E9F0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54" name="Google Shape;9254;p156"/>
          <p:cNvSpPr txBox="1"/>
          <p:nvPr/>
        </p:nvSpPr>
        <p:spPr>
          <a:xfrm>
            <a:off x="1285875" y="3548062"/>
            <a:ext cx="1227137" cy="63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67"/>
              </a:buClr>
              <a:buSzPts val="3400"/>
              <a:buFont typeface="Montserrat"/>
              <a:buNone/>
            </a:pPr>
            <a:r>
              <a:rPr lang="en-US" sz="3400" b="1" i="0" u="none">
                <a:solidFill>
                  <a:srgbClr val="525067"/>
                </a:solidFill>
                <a:latin typeface="Montserrat"/>
                <a:ea typeface="Montserrat"/>
                <a:cs typeface="Montserrat"/>
                <a:sym typeface="Montserrat"/>
              </a:rPr>
              <a:t>1983</a:t>
            </a:r>
            <a:endParaRPr/>
          </a:p>
        </p:txBody>
      </p:sp>
      <p:sp>
        <p:nvSpPr>
          <p:cNvPr id="9255" name="Google Shape;9255;p156"/>
          <p:cNvSpPr txBox="1"/>
          <p:nvPr/>
        </p:nvSpPr>
        <p:spPr>
          <a:xfrm>
            <a:off x="3017837" y="2819400"/>
            <a:ext cx="1222375" cy="63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Montserrat"/>
              <a:buNone/>
            </a:pPr>
            <a:r>
              <a:rPr lang="en-US" sz="34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1995</a:t>
            </a:r>
            <a:endParaRPr/>
          </a:p>
        </p:txBody>
      </p:sp>
      <p:sp>
        <p:nvSpPr>
          <p:cNvPr id="9256" name="Google Shape;9256;p156"/>
          <p:cNvSpPr txBox="1"/>
          <p:nvPr/>
        </p:nvSpPr>
        <p:spPr>
          <a:xfrm>
            <a:off x="4721225" y="3548062"/>
            <a:ext cx="1284287" cy="63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Montserrat"/>
              <a:buNone/>
            </a:pPr>
            <a:r>
              <a:rPr lang="en-US" sz="34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2001</a:t>
            </a:r>
            <a:endParaRPr/>
          </a:p>
        </p:txBody>
      </p:sp>
      <p:sp>
        <p:nvSpPr>
          <p:cNvPr id="9257" name="Google Shape;9257;p156"/>
          <p:cNvSpPr txBox="1"/>
          <p:nvPr/>
        </p:nvSpPr>
        <p:spPr>
          <a:xfrm>
            <a:off x="6445250" y="2819400"/>
            <a:ext cx="1241425" cy="63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67"/>
              </a:buClr>
              <a:buSzPts val="3400"/>
              <a:buFont typeface="Montserrat"/>
              <a:buNone/>
            </a:pPr>
            <a:r>
              <a:rPr lang="en-US" sz="3400" b="1" i="0" u="none">
                <a:solidFill>
                  <a:srgbClr val="525067"/>
                </a:solidFill>
                <a:latin typeface="Montserrat"/>
                <a:ea typeface="Montserrat"/>
                <a:cs typeface="Montserrat"/>
                <a:sym typeface="Montserrat"/>
              </a:rPr>
              <a:t>2013</a:t>
            </a:r>
            <a:endParaRPr/>
          </a:p>
        </p:txBody>
      </p:sp>
      <p:sp>
        <p:nvSpPr>
          <p:cNvPr id="9258" name="Google Shape;9258;p156"/>
          <p:cNvSpPr txBox="1"/>
          <p:nvPr/>
        </p:nvSpPr>
        <p:spPr>
          <a:xfrm>
            <a:off x="9866312" y="2819400"/>
            <a:ext cx="1330325" cy="63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Montserrat"/>
              <a:buNone/>
            </a:pPr>
            <a:r>
              <a:rPr lang="en-US" sz="34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2025</a:t>
            </a:r>
            <a:endParaRPr/>
          </a:p>
        </p:txBody>
      </p:sp>
      <p:sp>
        <p:nvSpPr>
          <p:cNvPr id="9259" name="Google Shape;9259;p156"/>
          <p:cNvSpPr txBox="1"/>
          <p:nvPr/>
        </p:nvSpPr>
        <p:spPr>
          <a:xfrm>
            <a:off x="8228012" y="3548062"/>
            <a:ext cx="1265237" cy="63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Montserrat"/>
              <a:buNone/>
            </a:pPr>
            <a:r>
              <a:rPr lang="en-US" sz="34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2018</a:t>
            </a:r>
            <a:endParaRPr/>
          </a:p>
        </p:txBody>
      </p:sp>
      <p:sp>
        <p:nvSpPr>
          <p:cNvPr id="9260" name="Google Shape;9260;p156"/>
          <p:cNvSpPr/>
          <p:nvPr/>
        </p:nvSpPr>
        <p:spPr>
          <a:xfrm>
            <a:off x="4918075" y="931862"/>
            <a:ext cx="690562" cy="827087"/>
          </a:xfrm>
          <a:custGeom>
            <a:avLst/>
            <a:gdLst/>
            <a:ahLst/>
            <a:cxnLst/>
            <a:rect l="l" t="t" r="r" b="b"/>
            <a:pathLst>
              <a:path w="148" h="177" extrusionOk="0">
                <a:moveTo>
                  <a:pt x="99" y="171"/>
                </a:moveTo>
                <a:cubicBezTo>
                  <a:pt x="99" y="175"/>
                  <a:pt x="97" y="177"/>
                  <a:pt x="93" y="177"/>
                </a:cubicBezTo>
                <a:cubicBezTo>
                  <a:pt x="56" y="177"/>
                  <a:pt x="56" y="177"/>
                  <a:pt x="56" y="177"/>
                </a:cubicBezTo>
                <a:cubicBezTo>
                  <a:pt x="52" y="177"/>
                  <a:pt x="50" y="175"/>
                  <a:pt x="50" y="171"/>
                </a:cubicBezTo>
                <a:cubicBezTo>
                  <a:pt x="50" y="171"/>
                  <a:pt x="50" y="171"/>
                  <a:pt x="50" y="171"/>
                </a:cubicBezTo>
                <a:cubicBezTo>
                  <a:pt x="50" y="168"/>
                  <a:pt x="52" y="165"/>
                  <a:pt x="56" y="165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97" y="165"/>
                  <a:pt x="99" y="168"/>
                  <a:pt x="99" y="171"/>
                </a:cubicBezTo>
                <a:close/>
                <a:moveTo>
                  <a:pt x="99" y="155"/>
                </a:moveTo>
                <a:cubicBezTo>
                  <a:pt x="99" y="152"/>
                  <a:pt x="97" y="149"/>
                  <a:pt x="93" y="149"/>
                </a:cubicBezTo>
                <a:cubicBezTo>
                  <a:pt x="56" y="149"/>
                  <a:pt x="56" y="149"/>
                  <a:pt x="56" y="149"/>
                </a:cubicBezTo>
                <a:cubicBezTo>
                  <a:pt x="52" y="149"/>
                  <a:pt x="50" y="152"/>
                  <a:pt x="50" y="155"/>
                </a:cubicBezTo>
                <a:cubicBezTo>
                  <a:pt x="50" y="155"/>
                  <a:pt x="50" y="155"/>
                  <a:pt x="50" y="155"/>
                </a:cubicBezTo>
                <a:cubicBezTo>
                  <a:pt x="50" y="158"/>
                  <a:pt x="52" y="161"/>
                  <a:pt x="56" y="161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7" y="161"/>
                  <a:pt x="99" y="158"/>
                  <a:pt x="99" y="155"/>
                </a:cubicBezTo>
                <a:close/>
                <a:moveTo>
                  <a:pt x="80" y="87"/>
                </a:moveTo>
                <a:cubicBezTo>
                  <a:pt x="72" y="87"/>
                  <a:pt x="72" y="87"/>
                  <a:pt x="72" y="87"/>
                </a:cubicBezTo>
                <a:cubicBezTo>
                  <a:pt x="69" y="87"/>
                  <a:pt x="69" y="87"/>
                  <a:pt x="69" y="87"/>
                </a:cubicBezTo>
                <a:cubicBezTo>
                  <a:pt x="69" y="145"/>
                  <a:pt x="69" y="145"/>
                  <a:pt x="69" y="145"/>
                </a:cubicBezTo>
                <a:cubicBezTo>
                  <a:pt x="70" y="145"/>
                  <a:pt x="72" y="145"/>
                  <a:pt x="74" y="145"/>
                </a:cubicBezTo>
                <a:cubicBezTo>
                  <a:pt x="74" y="145"/>
                  <a:pt x="74" y="145"/>
                  <a:pt x="74" y="145"/>
                </a:cubicBezTo>
                <a:cubicBezTo>
                  <a:pt x="74" y="145"/>
                  <a:pt x="74" y="145"/>
                  <a:pt x="74" y="145"/>
                </a:cubicBezTo>
                <a:cubicBezTo>
                  <a:pt x="75" y="145"/>
                  <a:pt x="75" y="145"/>
                  <a:pt x="75" y="145"/>
                </a:cubicBezTo>
                <a:cubicBezTo>
                  <a:pt x="75" y="145"/>
                  <a:pt x="75" y="145"/>
                  <a:pt x="75" y="145"/>
                </a:cubicBezTo>
                <a:cubicBezTo>
                  <a:pt x="77" y="145"/>
                  <a:pt x="78" y="145"/>
                  <a:pt x="80" y="145"/>
                </a:cubicBezTo>
                <a:lnTo>
                  <a:pt x="80" y="87"/>
                </a:lnTo>
                <a:close/>
                <a:moveTo>
                  <a:pt x="54" y="64"/>
                </a:moveTo>
                <a:cubicBezTo>
                  <a:pt x="49" y="64"/>
                  <a:pt x="45" y="68"/>
                  <a:pt x="45" y="73"/>
                </a:cubicBezTo>
                <a:cubicBezTo>
                  <a:pt x="45" y="78"/>
                  <a:pt x="49" y="82"/>
                  <a:pt x="54" y="82"/>
                </a:cubicBezTo>
                <a:cubicBezTo>
                  <a:pt x="63" y="82"/>
                  <a:pt x="63" y="82"/>
                  <a:pt x="63" y="82"/>
                </a:cubicBezTo>
                <a:cubicBezTo>
                  <a:pt x="63" y="73"/>
                  <a:pt x="63" y="73"/>
                  <a:pt x="63" y="73"/>
                </a:cubicBezTo>
                <a:cubicBezTo>
                  <a:pt x="63" y="68"/>
                  <a:pt x="59" y="64"/>
                  <a:pt x="54" y="64"/>
                </a:cubicBezTo>
                <a:close/>
                <a:moveTo>
                  <a:pt x="104" y="73"/>
                </a:moveTo>
                <a:cubicBezTo>
                  <a:pt x="104" y="68"/>
                  <a:pt x="100" y="64"/>
                  <a:pt x="95" y="64"/>
                </a:cubicBezTo>
                <a:cubicBezTo>
                  <a:pt x="90" y="64"/>
                  <a:pt x="86" y="68"/>
                  <a:pt x="86" y="73"/>
                </a:cubicBezTo>
                <a:cubicBezTo>
                  <a:pt x="86" y="82"/>
                  <a:pt x="86" y="82"/>
                  <a:pt x="86" y="82"/>
                </a:cubicBezTo>
                <a:cubicBezTo>
                  <a:pt x="95" y="82"/>
                  <a:pt x="95" y="82"/>
                  <a:pt x="95" y="82"/>
                </a:cubicBezTo>
                <a:cubicBezTo>
                  <a:pt x="100" y="82"/>
                  <a:pt x="104" y="78"/>
                  <a:pt x="104" y="73"/>
                </a:cubicBezTo>
                <a:close/>
                <a:moveTo>
                  <a:pt x="124" y="57"/>
                </a:moveTo>
                <a:cubicBezTo>
                  <a:pt x="120" y="41"/>
                  <a:pt x="101" y="24"/>
                  <a:pt x="74" y="24"/>
                </a:cubicBezTo>
                <a:cubicBezTo>
                  <a:pt x="48" y="24"/>
                  <a:pt x="29" y="41"/>
                  <a:pt x="25" y="57"/>
                </a:cubicBezTo>
                <a:cubicBezTo>
                  <a:pt x="22" y="69"/>
                  <a:pt x="25" y="80"/>
                  <a:pt x="31" y="91"/>
                </a:cubicBezTo>
                <a:cubicBezTo>
                  <a:pt x="36" y="101"/>
                  <a:pt x="41" y="109"/>
                  <a:pt x="46" y="120"/>
                </a:cubicBezTo>
                <a:cubicBezTo>
                  <a:pt x="48" y="125"/>
                  <a:pt x="49" y="133"/>
                  <a:pt x="51" y="139"/>
                </a:cubicBezTo>
                <a:cubicBezTo>
                  <a:pt x="52" y="144"/>
                  <a:pt x="53" y="145"/>
                  <a:pt x="59" y="145"/>
                </a:cubicBezTo>
                <a:cubicBezTo>
                  <a:pt x="60" y="145"/>
                  <a:pt x="62" y="145"/>
                  <a:pt x="63" y="145"/>
                </a:cubicBezTo>
                <a:cubicBezTo>
                  <a:pt x="63" y="87"/>
                  <a:pt x="63" y="87"/>
                  <a:pt x="63" y="87"/>
                </a:cubicBezTo>
                <a:cubicBezTo>
                  <a:pt x="54" y="87"/>
                  <a:pt x="54" y="87"/>
                  <a:pt x="54" y="87"/>
                </a:cubicBezTo>
                <a:cubicBezTo>
                  <a:pt x="50" y="87"/>
                  <a:pt x="46" y="86"/>
                  <a:pt x="43" y="83"/>
                </a:cubicBezTo>
                <a:cubicBezTo>
                  <a:pt x="41" y="80"/>
                  <a:pt x="39" y="77"/>
                  <a:pt x="39" y="73"/>
                </a:cubicBezTo>
                <a:cubicBezTo>
                  <a:pt x="39" y="69"/>
                  <a:pt x="41" y="65"/>
                  <a:pt x="43" y="62"/>
                </a:cubicBezTo>
                <a:cubicBezTo>
                  <a:pt x="46" y="60"/>
                  <a:pt x="50" y="58"/>
                  <a:pt x="54" y="58"/>
                </a:cubicBezTo>
                <a:cubicBezTo>
                  <a:pt x="62" y="58"/>
                  <a:pt x="68" y="65"/>
                  <a:pt x="69" y="73"/>
                </a:cubicBezTo>
                <a:cubicBezTo>
                  <a:pt x="69" y="73"/>
                  <a:pt x="69" y="73"/>
                  <a:pt x="69" y="73"/>
                </a:cubicBezTo>
                <a:cubicBezTo>
                  <a:pt x="69" y="82"/>
                  <a:pt x="69" y="82"/>
                  <a:pt x="69" y="82"/>
                </a:cubicBezTo>
                <a:cubicBezTo>
                  <a:pt x="72" y="82"/>
                  <a:pt x="72" y="82"/>
                  <a:pt x="72" y="82"/>
                </a:cubicBezTo>
                <a:cubicBezTo>
                  <a:pt x="80" y="82"/>
                  <a:pt x="80" y="82"/>
                  <a:pt x="80" y="82"/>
                </a:cubicBezTo>
                <a:cubicBezTo>
                  <a:pt x="80" y="73"/>
                  <a:pt x="80" y="73"/>
                  <a:pt x="80" y="73"/>
                </a:cubicBezTo>
                <a:cubicBezTo>
                  <a:pt x="80" y="73"/>
                  <a:pt x="80" y="73"/>
                  <a:pt x="80" y="73"/>
                </a:cubicBezTo>
                <a:cubicBezTo>
                  <a:pt x="80" y="69"/>
                  <a:pt x="82" y="65"/>
                  <a:pt x="85" y="62"/>
                </a:cubicBezTo>
                <a:cubicBezTo>
                  <a:pt x="87" y="60"/>
                  <a:pt x="91" y="58"/>
                  <a:pt x="95" y="58"/>
                </a:cubicBezTo>
                <a:cubicBezTo>
                  <a:pt x="99" y="58"/>
                  <a:pt x="103" y="60"/>
                  <a:pt x="105" y="62"/>
                </a:cubicBezTo>
                <a:cubicBezTo>
                  <a:pt x="108" y="65"/>
                  <a:pt x="110" y="69"/>
                  <a:pt x="110" y="73"/>
                </a:cubicBezTo>
                <a:cubicBezTo>
                  <a:pt x="110" y="77"/>
                  <a:pt x="108" y="80"/>
                  <a:pt x="105" y="83"/>
                </a:cubicBezTo>
                <a:cubicBezTo>
                  <a:pt x="103" y="86"/>
                  <a:pt x="99" y="87"/>
                  <a:pt x="95" y="87"/>
                </a:cubicBezTo>
                <a:cubicBezTo>
                  <a:pt x="86" y="87"/>
                  <a:pt x="86" y="87"/>
                  <a:pt x="86" y="87"/>
                </a:cubicBezTo>
                <a:cubicBezTo>
                  <a:pt x="86" y="145"/>
                  <a:pt x="86" y="145"/>
                  <a:pt x="86" y="145"/>
                </a:cubicBezTo>
                <a:cubicBezTo>
                  <a:pt x="87" y="145"/>
                  <a:pt x="89" y="145"/>
                  <a:pt x="90" y="145"/>
                </a:cubicBezTo>
                <a:cubicBezTo>
                  <a:pt x="95" y="145"/>
                  <a:pt x="97" y="144"/>
                  <a:pt x="98" y="139"/>
                </a:cubicBezTo>
                <a:cubicBezTo>
                  <a:pt x="100" y="133"/>
                  <a:pt x="101" y="125"/>
                  <a:pt x="103" y="120"/>
                </a:cubicBezTo>
                <a:cubicBezTo>
                  <a:pt x="107" y="109"/>
                  <a:pt x="113" y="101"/>
                  <a:pt x="118" y="91"/>
                </a:cubicBezTo>
                <a:cubicBezTo>
                  <a:pt x="124" y="80"/>
                  <a:pt x="127" y="69"/>
                  <a:pt x="124" y="57"/>
                </a:cubicBezTo>
                <a:close/>
                <a:moveTo>
                  <a:pt x="80" y="5"/>
                </a:moveTo>
                <a:cubicBezTo>
                  <a:pt x="80" y="2"/>
                  <a:pt x="77" y="0"/>
                  <a:pt x="74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1" y="0"/>
                  <a:pt x="69" y="2"/>
                  <a:pt x="69" y="5"/>
                </a:cubicBezTo>
                <a:cubicBezTo>
                  <a:pt x="69" y="15"/>
                  <a:pt x="69" y="15"/>
                  <a:pt x="69" y="15"/>
                </a:cubicBezTo>
                <a:cubicBezTo>
                  <a:pt x="69" y="18"/>
                  <a:pt x="71" y="21"/>
                  <a:pt x="74" y="21"/>
                </a:cubicBezTo>
                <a:cubicBezTo>
                  <a:pt x="74" y="21"/>
                  <a:pt x="74" y="21"/>
                  <a:pt x="74" y="21"/>
                </a:cubicBezTo>
                <a:cubicBezTo>
                  <a:pt x="77" y="21"/>
                  <a:pt x="80" y="18"/>
                  <a:pt x="80" y="15"/>
                </a:cubicBezTo>
                <a:lnTo>
                  <a:pt x="80" y="5"/>
                </a:lnTo>
                <a:close/>
                <a:moveTo>
                  <a:pt x="110" y="14"/>
                </a:moveTo>
                <a:cubicBezTo>
                  <a:pt x="111" y="12"/>
                  <a:pt x="110" y="8"/>
                  <a:pt x="108" y="7"/>
                </a:cubicBezTo>
                <a:cubicBezTo>
                  <a:pt x="108" y="7"/>
                  <a:pt x="108" y="7"/>
                  <a:pt x="108" y="7"/>
                </a:cubicBezTo>
                <a:cubicBezTo>
                  <a:pt x="105" y="6"/>
                  <a:pt x="102" y="6"/>
                  <a:pt x="100" y="9"/>
                </a:cubicBezTo>
                <a:cubicBezTo>
                  <a:pt x="96" y="18"/>
                  <a:pt x="96" y="18"/>
                  <a:pt x="96" y="18"/>
                </a:cubicBezTo>
                <a:cubicBezTo>
                  <a:pt x="94" y="20"/>
                  <a:pt x="95" y="24"/>
                  <a:pt x="98" y="25"/>
                </a:cubicBezTo>
                <a:cubicBezTo>
                  <a:pt x="98" y="25"/>
                  <a:pt x="98" y="25"/>
                  <a:pt x="98" y="25"/>
                </a:cubicBezTo>
                <a:cubicBezTo>
                  <a:pt x="100" y="27"/>
                  <a:pt x="104" y="26"/>
                  <a:pt x="105" y="23"/>
                </a:cubicBezTo>
                <a:lnTo>
                  <a:pt x="110" y="14"/>
                </a:lnTo>
                <a:close/>
                <a:moveTo>
                  <a:pt x="132" y="32"/>
                </a:moveTo>
                <a:cubicBezTo>
                  <a:pt x="134" y="30"/>
                  <a:pt x="134" y="26"/>
                  <a:pt x="132" y="24"/>
                </a:cubicBezTo>
                <a:cubicBezTo>
                  <a:pt x="132" y="24"/>
                  <a:pt x="132" y="24"/>
                  <a:pt x="132" y="24"/>
                </a:cubicBezTo>
                <a:cubicBezTo>
                  <a:pt x="130" y="22"/>
                  <a:pt x="127" y="22"/>
                  <a:pt x="125" y="24"/>
                </a:cubicBezTo>
                <a:cubicBezTo>
                  <a:pt x="117" y="30"/>
                  <a:pt x="117" y="30"/>
                  <a:pt x="117" y="30"/>
                </a:cubicBezTo>
                <a:cubicBezTo>
                  <a:pt x="115" y="32"/>
                  <a:pt x="115" y="36"/>
                  <a:pt x="117" y="38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9" y="40"/>
                  <a:pt x="122" y="40"/>
                  <a:pt x="124" y="38"/>
                </a:cubicBezTo>
                <a:lnTo>
                  <a:pt x="132" y="32"/>
                </a:lnTo>
                <a:close/>
                <a:moveTo>
                  <a:pt x="144" y="58"/>
                </a:moveTo>
                <a:cubicBezTo>
                  <a:pt x="146" y="58"/>
                  <a:pt x="148" y="55"/>
                  <a:pt x="148" y="52"/>
                </a:cubicBezTo>
                <a:cubicBezTo>
                  <a:pt x="148" y="52"/>
                  <a:pt x="148" y="52"/>
                  <a:pt x="148" y="52"/>
                </a:cubicBezTo>
                <a:cubicBezTo>
                  <a:pt x="147" y="49"/>
                  <a:pt x="145" y="47"/>
                  <a:pt x="142" y="48"/>
                </a:cubicBezTo>
                <a:cubicBezTo>
                  <a:pt x="132" y="49"/>
                  <a:pt x="132" y="49"/>
                  <a:pt x="132" y="49"/>
                </a:cubicBezTo>
                <a:cubicBezTo>
                  <a:pt x="129" y="50"/>
                  <a:pt x="127" y="53"/>
                  <a:pt x="127" y="56"/>
                </a:cubicBezTo>
                <a:cubicBezTo>
                  <a:pt x="127" y="56"/>
                  <a:pt x="127" y="56"/>
                  <a:pt x="127" y="56"/>
                </a:cubicBezTo>
                <a:cubicBezTo>
                  <a:pt x="128" y="59"/>
                  <a:pt x="131" y="60"/>
                  <a:pt x="134" y="60"/>
                </a:cubicBezTo>
                <a:lnTo>
                  <a:pt x="144" y="58"/>
                </a:lnTo>
                <a:close/>
                <a:moveTo>
                  <a:pt x="141" y="87"/>
                </a:moveTo>
                <a:cubicBezTo>
                  <a:pt x="144" y="88"/>
                  <a:pt x="147" y="86"/>
                  <a:pt x="147" y="83"/>
                </a:cubicBezTo>
                <a:cubicBezTo>
                  <a:pt x="147" y="83"/>
                  <a:pt x="147" y="83"/>
                  <a:pt x="147" y="83"/>
                </a:cubicBezTo>
                <a:cubicBezTo>
                  <a:pt x="148" y="80"/>
                  <a:pt x="146" y="77"/>
                  <a:pt x="143" y="76"/>
                </a:cubicBezTo>
                <a:cubicBezTo>
                  <a:pt x="133" y="74"/>
                  <a:pt x="133" y="74"/>
                  <a:pt x="133" y="74"/>
                </a:cubicBezTo>
                <a:cubicBezTo>
                  <a:pt x="131" y="74"/>
                  <a:pt x="128" y="76"/>
                  <a:pt x="127" y="79"/>
                </a:cubicBezTo>
                <a:cubicBezTo>
                  <a:pt x="127" y="79"/>
                  <a:pt x="127" y="79"/>
                  <a:pt x="127" y="79"/>
                </a:cubicBezTo>
                <a:cubicBezTo>
                  <a:pt x="127" y="82"/>
                  <a:pt x="128" y="84"/>
                  <a:pt x="131" y="85"/>
                </a:cubicBezTo>
                <a:lnTo>
                  <a:pt x="141" y="87"/>
                </a:lnTo>
                <a:close/>
                <a:moveTo>
                  <a:pt x="43" y="23"/>
                </a:moveTo>
                <a:cubicBezTo>
                  <a:pt x="45" y="26"/>
                  <a:pt x="48" y="27"/>
                  <a:pt x="50" y="25"/>
                </a:cubicBezTo>
                <a:cubicBezTo>
                  <a:pt x="50" y="25"/>
                  <a:pt x="50" y="25"/>
                  <a:pt x="50" y="25"/>
                </a:cubicBezTo>
                <a:cubicBezTo>
                  <a:pt x="53" y="24"/>
                  <a:pt x="54" y="20"/>
                  <a:pt x="53" y="18"/>
                </a:cubicBezTo>
                <a:cubicBezTo>
                  <a:pt x="48" y="9"/>
                  <a:pt x="48" y="9"/>
                  <a:pt x="48" y="9"/>
                </a:cubicBezTo>
                <a:cubicBezTo>
                  <a:pt x="46" y="6"/>
                  <a:pt x="43" y="6"/>
                  <a:pt x="41" y="7"/>
                </a:cubicBezTo>
                <a:cubicBezTo>
                  <a:pt x="41" y="7"/>
                  <a:pt x="41" y="7"/>
                  <a:pt x="41" y="7"/>
                </a:cubicBezTo>
                <a:cubicBezTo>
                  <a:pt x="38" y="8"/>
                  <a:pt x="37" y="12"/>
                  <a:pt x="38" y="14"/>
                </a:cubicBezTo>
                <a:lnTo>
                  <a:pt x="43" y="23"/>
                </a:lnTo>
                <a:close/>
                <a:moveTo>
                  <a:pt x="24" y="38"/>
                </a:moveTo>
                <a:cubicBezTo>
                  <a:pt x="26" y="40"/>
                  <a:pt x="29" y="40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3" y="36"/>
                  <a:pt x="33" y="32"/>
                  <a:pt x="31" y="30"/>
                </a:cubicBezTo>
                <a:cubicBezTo>
                  <a:pt x="24" y="24"/>
                  <a:pt x="24" y="24"/>
                  <a:pt x="24" y="24"/>
                </a:cubicBezTo>
                <a:cubicBezTo>
                  <a:pt x="21" y="22"/>
                  <a:pt x="18" y="22"/>
                  <a:pt x="16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4" y="26"/>
                  <a:pt x="14" y="30"/>
                  <a:pt x="16" y="32"/>
                </a:cubicBezTo>
                <a:lnTo>
                  <a:pt x="24" y="38"/>
                </a:lnTo>
                <a:close/>
                <a:moveTo>
                  <a:pt x="15" y="60"/>
                </a:moveTo>
                <a:cubicBezTo>
                  <a:pt x="17" y="60"/>
                  <a:pt x="20" y="59"/>
                  <a:pt x="21" y="56"/>
                </a:cubicBezTo>
                <a:cubicBezTo>
                  <a:pt x="21" y="56"/>
                  <a:pt x="21" y="56"/>
                  <a:pt x="21" y="56"/>
                </a:cubicBezTo>
                <a:cubicBezTo>
                  <a:pt x="21" y="53"/>
                  <a:pt x="19" y="50"/>
                  <a:pt x="16" y="49"/>
                </a:cubicBezTo>
                <a:cubicBezTo>
                  <a:pt x="7" y="48"/>
                  <a:pt x="7" y="48"/>
                  <a:pt x="7" y="48"/>
                </a:cubicBezTo>
                <a:cubicBezTo>
                  <a:pt x="4" y="47"/>
                  <a:pt x="1" y="49"/>
                  <a:pt x="0" y="52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5"/>
                  <a:pt x="2" y="58"/>
                  <a:pt x="5" y="58"/>
                </a:cubicBezTo>
                <a:lnTo>
                  <a:pt x="15" y="60"/>
                </a:lnTo>
                <a:close/>
                <a:moveTo>
                  <a:pt x="17" y="85"/>
                </a:moveTo>
                <a:cubicBezTo>
                  <a:pt x="20" y="84"/>
                  <a:pt x="22" y="82"/>
                  <a:pt x="21" y="79"/>
                </a:cubicBezTo>
                <a:cubicBezTo>
                  <a:pt x="21" y="79"/>
                  <a:pt x="21" y="79"/>
                  <a:pt x="21" y="79"/>
                </a:cubicBezTo>
                <a:cubicBezTo>
                  <a:pt x="20" y="76"/>
                  <a:pt x="18" y="74"/>
                  <a:pt x="15" y="74"/>
                </a:cubicBezTo>
                <a:cubicBezTo>
                  <a:pt x="5" y="76"/>
                  <a:pt x="5" y="76"/>
                  <a:pt x="5" y="76"/>
                </a:cubicBezTo>
                <a:cubicBezTo>
                  <a:pt x="2" y="77"/>
                  <a:pt x="0" y="80"/>
                  <a:pt x="1" y="83"/>
                </a:cubicBezTo>
                <a:cubicBezTo>
                  <a:pt x="1" y="83"/>
                  <a:pt x="1" y="83"/>
                  <a:pt x="1" y="83"/>
                </a:cubicBezTo>
                <a:cubicBezTo>
                  <a:pt x="1" y="86"/>
                  <a:pt x="4" y="88"/>
                  <a:pt x="7" y="87"/>
                </a:cubicBezTo>
                <a:lnTo>
                  <a:pt x="17" y="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61" name="Google Shape;9261;p156"/>
          <p:cNvSpPr/>
          <p:nvPr/>
        </p:nvSpPr>
        <p:spPr>
          <a:xfrm>
            <a:off x="3022600" y="5276850"/>
            <a:ext cx="966787" cy="644525"/>
          </a:xfrm>
          <a:custGeom>
            <a:avLst/>
            <a:gdLst/>
            <a:ahLst/>
            <a:cxnLst/>
            <a:rect l="l" t="t" r="r" b="b"/>
            <a:pathLst>
              <a:path w="207" h="138" extrusionOk="0">
                <a:moveTo>
                  <a:pt x="165" y="13"/>
                </a:moveTo>
                <a:cubicBezTo>
                  <a:pt x="184" y="61"/>
                  <a:pt x="184" y="61"/>
                  <a:pt x="184" y="61"/>
                </a:cubicBezTo>
                <a:cubicBezTo>
                  <a:pt x="160" y="72"/>
                  <a:pt x="160" y="72"/>
                  <a:pt x="160" y="72"/>
                </a:cubicBezTo>
                <a:cubicBezTo>
                  <a:pt x="148" y="61"/>
                  <a:pt x="109" y="27"/>
                  <a:pt x="105" y="27"/>
                </a:cubicBezTo>
                <a:cubicBezTo>
                  <a:pt x="102" y="27"/>
                  <a:pt x="90" y="31"/>
                  <a:pt x="89" y="32"/>
                </a:cubicBezTo>
                <a:cubicBezTo>
                  <a:pt x="89" y="32"/>
                  <a:pt x="82" y="34"/>
                  <a:pt x="75" y="34"/>
                </a:cubicBezTo>
                <a:cubicBezTo>
                  <a:pt x="72" y="34"/>
                  <a:pt x="70" y="33"/>
                  <a:pt x="68" y="32"/>
                </a:cubicBezTo>
                <a:cubicBezTo>
                  <a:pt x="67" y="31"/>
                  <a:pt x="66" y="30"/>
                  <a:pt x="66" y="29"/>
                </a:cubicBezTo>
                <a:cubicBezTo>
                  <a:pt x="66" y="26"/>
                  <a:pt x="69" y="24"/>
                  <a:pt x="71" y="23"/>
                </a:cubicBezTo>
                <a:cubicBezTo>
                  <a:pt x="81" y="18"/>
                  <a:pt x="108" y="7"/>
                  <a:pt x="111" y="7"/>
                </a:cubicBezTo>
                <a:cubicBezTo>
                  <a:pt x="111" y="7"/>
                  <a:pt x="111" y="7"/>
                  <a:pt x="111" y="7"/>
                </a:cubicBezTo>
                <a:cubicBezTo>
                  <a:pt x="118" y="7"/>
                  <a:pt x="160" y="13"/>
                  <a:pt x="165" y="13"/>
                </a:cubicBezTo>
                <a:close/>
                <a:moveTo>
                  <a:pt x="182" y="0"/>
                </a:moveTo>
                <a:cubicBezTo>
                  <a:pt x="181" y="0"/>
                  <a:pt x="181" y="0"/>
                  <a:pt x="180" y="0"/>
                </a:cubicBezTo>
                <a:cubicBezTo>
                  <a:pt x="172" y="3"/>
                  <a:pt x="172" y="3"/>
                  <a:pt x="172" y="3"/>
                </a:cubicBezTo>
                <a:cubicBezTo>
                  <a:pt x="171" y="4"/>
                  <a:pt x="170" y="5"/>
                  <a:pt x="169" y="6"/>
                </a:cubicBezTo>
                <a:cubicBezTo>
                  <a:pt x="169" y="8"/>
                  <a:pt x="168" y="9"/>
                  <a:pt x="169" y="10"/>
                </a:cubicBezTo>
                <a:cubicBezTo>
                  <a:pt x="189" y="61"/>
                  <a:pt x="189" y="61"/>
                  <a:pt x="189" y="61"/>
                </a:cubicBezTo>
                <a:cubicBezTo>
                  <a:pt x="190" y="63"/>
                  <a:pt x="193" y="65"/>
                  <a:pt x="196" y="64"/>
                </a:cubicBezTo>
                <a:cubicBezTo>
                  <a:pt x="204" y="61"/>
                  <a:pt x="204" y="61"/>
                  <a:pt x="204" y="61"/>
                </a:cubicBezTo>
                <a:cubicBezTo>
                  <a:pt x="205" y="60"/>
                  <a:pt x="206" y="59"/>
                  <a:pt x="207" y="58"/>
                </a:cubicBezTo>
                <a:cubicBezTo>
                  <a:pt x="207" y="56"/>
                  <a:pt x="207" y="55"/>
                  <a:pt x="207" y="54"/>
                </a:cubicBezTo>
                <a:cubicBezTo>
                  <a:pt x="187" y="3"/>
                  <a:pt x="187" y="3"/>
                  <a:pt x="187" y="3"/>
                </a:cubicBezTo>
                <a:cubicBezTo>
                  <a:pt x="186" y="1"/>
                  <a:pt x="184" y="0"/>
                  <a:pt x="182" y="0"/>
                </a:cubicBezTo>
                <a:close/>
                <a:moveTo>
                  <a:pt x="0" y="69"/>
                </a:moveTo>
                <a:cubicBezTo>
                  <a:pt x="0" y="70"/>
                  <a:pt x="0" y="72"/>
                  <a:pt x="1" y="73"/>
                </a:cubicBezTo>
                <a:cubicBezTo>
                  <a:pt x="2" y="74"/>
                  <a:pt x="4" y="75"/>
                  <a:pt x="5" y="75"/>
                </a:cubicBezTo>
                <a:cubicBezTo>
                  <a:pt x="13" y="75"/>
                  <a:pt x="13" y="75"/>
                  <a:pt x="13" y="75"/>
                </a:cubicBezTo>
                <a:cubicBezTo>
                  <a:pt x="16" y="76"/>
                  <a:pt x="19" y="73"/>
                  <a:pt x="19" y="70"/>
                </a:cubicBezTo>
                <a:cubicBezTo>
                  <a:pt x="24" y="14"/>
                  <a:pt x="24" y="14"/>
                  <a:pt x="24" y="14"/>
                </a:cubicBezTo>
                <a:cubicBezTo>
                  <a:pt x="24" y="12"/>
                  <a:pt x="23" y="11"/>
                  <a:pt x="22" y="10"/>
                </a:cubicBezTo>
                <a:cubicBezTo>
                  <a:pt x="21" y="9"/>
                  <a:pt x="20" y="8"/>
                  <a:pt x="19" y="8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7" y="7"/>
                  <a:pt x="4" y="10"/>
                  <a:pt x="4" y="12"/>
                </a:cubicBezTo>
                <a:lnTo>
                  <a:pt x="0" y="69"/>
                </a:lnTo>
                <a:close/>
                <a:moveTo>
                  <a:pt x="85" y="119"/>
                </a:moveTo>
                <a:cubicBezTo>
                  <a:pt x="85" y="118"/>
                  <a:pt x="84" y="116"/>
                  <a:pt x="82" y="114"/>
                </a:cubicBezTo>
                <a:cubicBezTo>
                  <a:pt x="78" y="112"/>
                  <a:pt x="75" y="112"/>
                  <a:pt x="71" y="116"/>
                </a:cubicBezTo>
                <a:cubicBezTo>
                  <a:pt x="68" y="121"/>
                  <a:pt x="68" y="121"/>
                  <a:pt x="68" y="121"/>
                </a:cubicBezTo>
                <a:cubicBezTo>
                  <a:pt x="67" y="121"/>
                  <a:pt x="67" y="121"/>
                  <a:pt x="67" y="121"/>
                </a:cubicBezTo>
                <a:cubicBezTo>
                  <a:pt x="64" y="125"/>
                  <a:pt x="64" y="125"/>
                  <a:pt x="64" y="125"/>
                </a:cubicBezTo>
                <a:cubicBezTo>
                  <a:pt x="59" y="131"/>
                  <a:pt x="64" y="135"/>
                  <a:pt x="65" y="136"/>
                </a:cubicBezTo>
                <a:cubicBezTo>
                  <a:pt x="67" y="138"/>
                  <a:pt x="68" y="138"/>
                  <a:pt x="70" y="138"/>
                </a:cubicBezTo>
                <a:cubicBezTo>
                  <a:pt x="72" y="138"/>
                  <a:pt x="74" y="137"/>
                  <a:pt x="76" y="135"/>
                </a:cubicBezTo>
                <a:cubicBezTo>
                  <a:pt x="81" y="128"/>
                  <a:pt x="81" y="128"/>
                  <a:pt x="81" y="128"/>
                </a:cubicBezTo>
                <a:cubicBezTo>
                  <a:pt x="81" y="128"/>
                  <a:pt x="81" y="128"/>
                  <a:pt x="81" y="128"/>
                </a:cubicBezTo>
                <a:cubicBezTo>
                  <a:pt x="83" y="126"/>
                  <a:pt x="83" y="126"/>
                  <a:pt x="83" y="126"/>
                </a:cubicBezTo>
                <a:cubicBezTo>
                  <a:pt x="85" y="124"/>
                  <a:pt x="86" y="122"/>
                  <a:pt x="85" y="119"/>
                </a:cubicBezTo>
                <a:close/>
                <a:moveTo>
                  <a:pt x="45" y="116"/>
                </a:moveTo>
                <a:cubicBezTo>
                  <a:pt x="42" y="120"/>
                  <a:pt x="43" y="123"/>
                  <a:pt x="47" y="126"/>
                </a:cubicBezTo>
                <a:cubicBezTo>
                  <a:pt x="51" y="129"/>
                  <a:pt x="54" y="129"/>
                  <a:pt x="58" y="125"/>
                </a:cubicBezTo>
                <a:cubicBezTo>
                  <a:pt x="68" y="113"/>
                  <a:pt x="68" y="113"/>
                  <a:pt x="68" y="113"/>
                </a:cubicBezTo>
                <a:cubicBezTo>
                  <a:pt x="72" y="108"/>
                  <a:pt x="68" y="103"/>
                  <a:pt x="66" y="102"/>
                </a:cubicBezTo>
                <a:cubicBezTo>
                  <a:pt x="63" y="99"/>
                  <a:pt x="59" y="100"/>
                  <a:pt x="56" y="103"/>
                </a:cubicBezTo>
                <a:cubicBezTo>
                  <a:pt x="50" y="110"/>
                  <a:pt x="50" y="110"/>
                  <a:pt x="50" y="110"/>
                </a:cubicBezTo>
                <a:cubicBezTo>
                  <a:pt x="50" y="110"/>
                  <a:pt x="50" y="110"/>
                  <a:pt x="50" y="110"/>
                </a:cubicBezTo>
                <a:cubicBezTo>
                  <a:pt x="50" y="111"/>
                  <a:pt x="50" y="111"/>
                  <a:pt x="50" y="111"/>
                </a:cubicBezTo>
                <a:lnTo>
                  <a:pt x="45" y="116"/>
                </a:lnTo>
                <a:close/>
                <a:moveTo>
                  <a:pt x="31" y="102"/>
                </a:moveTo>
                <a:cubicBezTo>
                  <a:pt x="29" y="104"/>
                  <a:pt x="28" y="106"/>
                  <a:pt x="29" y="108"/>
                </a:cubicBezTo>
                <a:cubicBezTo>
                  <a:pt x="29" y="110"/>
                  <a:pt x="30" y="112"/>
                  <a:pt x="32" y="113"/>
                </a:cubicBezTo>
                <a:cubicBezTo>
                  <a:pt x="35" y="116"/>
                  <a:pt x="39" y="116"/>
                  <a:pt x="42" y="112"/>
                </a:cubicBezTo>
                <a:cubicBezTo>
                  <a:pt x="53" y="99"/>
                  <a:pt x="53" y="99"/>
                  <a:pt x="53" y="99"/>
                </a:cubicBezTo>
                <a:cubicBezTo>
                  <a:pt x="55" y="97"/>
                  <a:pt x="56" y="95"/>
                  <a:pt x="55" y="93"/>
                </a:cubicBezTo>
                <a:cubicBezTo>
                  <a:pt x="55" y="91"/>
                  <a:pt x="54" y="89"/>
                  <a:pt x="52" y="88"/>
                </a:cubicBezTo>
                <a:cubicBezTo>
                  <a:pt x="48" y="85"/>
                  <a:pt x="45" y="85"/>
                  <a:pt x="41" y="89"/>
                </a:cubicBezTo>
                <a:cubicBezTo>
                  <a:pt x="36" y="96"/>
                  <a:pt x="36" y="96"/>
                  <a:pt x="36" y="96"/>
                </a:cubicBezTo>
                <a:cubicBezTo>
                  <a:pt x="36" y="96"/>
                  <a:pt x="36" y="96"/>
                  <a:pt x="36" y="96"/>
                </a:cubicBezTo>
                <a:cubicBezTo>
                  <a:pt x="35" y="96"/>
                  <a:pt x="35" y="96"/>
                  <a:pt x="35" y="96"/>
                </a:cubicBezTo>
                <a:lnTo>
                  <a:pt x="31" y="102"/>
                </a:lnTo>
                <a:close/>
                <a:moveTo>
                  <a:pt x="28" y="97"/>
                </a:moveTo>
                <a:cubicBezTo>
                  <a:pt x="39" y="85"/>
                  <a:pt x="39" y="85"/>
                  <a:pt x="39" y="85"/>
                </a:cubicBezTo>
                <a:cubicBezTo>
                  <a:pt x="44" y="79"/>
                  <a:pt x="39" y="75"/>
                  <a:pt x="38" y="73"/>
                </a:cubicBezTo>
                <a:cubicBezTo>
                  <a:pt x="34" y="70"/>
                  <a:pt x="30" y="71"/>
                  <a:pt x="27" y="75"/>
                </a:cubicBezTo>
                <a:cubicBezTo>
                  <a:pt x="24" y="79"/>
                  <a:pt x="24" y="79"/>
                  <a:pt x="24" y="79"/>
                </a:cubicBezTo>
                <a:cubicBezTo>
                  <a:pt x="24" y="79"/>
                  <a:pt x="24" y="79"/>
                  <a:pt x="24" y="79"/>
                </a:cubicBezTo>
                <a:cubicBezTo>
                  <a:pt x="23" y="80"/>
                  <a:pt x="23" y="80"/>
                  <a:pt x="23" y="80"/>
                </a:cubicBezTo>
                <a:cubicBezTo>
                  <a:pt x="18" y="86"/>
                  <a:pt x="18" y="86"/>
                  <a:pt x="18" y="86"/>
                </a:cubicBezTo>
                <a:cubicBezTo>
                  <a:pt x="16" y="88"/>
                  <a:pt x="15" y="90"/>
                  <a:pt x="16" y="92"/>
                </a:cubicBezTo>
                <a:cubicBezTo>
                  <a:pt x="16" y="94"/>
                  <a:pt x="17" y="95"/>
                  <a:pt x="18" y="96"/>
                </a:cubicBezTo>
                <a:cubicBezTo>
                  <a:pt x="20" y="97"/>
                  <a:pt x="22" y="99"/>
                  <a:pt x="24" y="99"/>
                </a:cubicBezTo>
                <a:cubicBezTo>
                  <a:pt x="26" y="99"/>
                  <a:pt x="27" y="99"/>
                  <a:pt x="28" y="97"/>
                </a:cubicBezTo>
                <a:close/>
                <a:moveTo>
                  <a:pt x="157" y="86"/>
                </a:moveTo>
                <a:cubicBezTo>
                  <a:pt x="159" y="83"/>
                  <a:pt x="161" y="79"/>
                  <a:pt x="156" y="75"/>
                </a:cubicBezTo>
                <a:cubicBezTo>
                  <a:pt x="152" y="71"/>
                  <a:pt x="152" y="71"/>
                  <a:pt x="152" y="71"/>
                </a:cubicBezTo>
                <a:cubicBezTo>
                  <a:pt x="133" y="55"/>
                  <a:pt x="110" y="35"/>
                  <a:pt x="105" y="32"/>
                </a:cubicBezTo>
                <a:cubicBezTo>
                  <a:pt x="102" y="32"/>
                  <a:pt x="96" y="35"/>
                  <a:pt x="91" y="36"/>
                </a:cubicBezTo>
                <a:cubicBezTo>
                  <a:pt x="90" y="36"/>
                  <a:pt x="90" y="36"/>
                  <a:pt x="90" y="36"/>
                </a:cubicBezTo>
                <a:cubicBezTo>
                  <a:pt x="90" y="36"/>
                  <a:pt x="82" y="39"/>
                  <a:pt x="75" y="39"/>
                </a:cubicBezTo>
                <a:cubicBezTo>
                  <a:pt x="71" y="39"/>
                  <a:pt x="68" y="38"/>
                  <a:pt x="66" y="36"/>
                </a:cubicBezTo>
                <a:cubicBezTo>
                  <a:pt x="62" y="34"/>
                  <a:pt x="61" y="30"/>
                  <a:pt x="61" y="29"/>
                </a:cubicBezTo>
                <a:cubicBezTo>
                  <a:pt x="61" y="24"/>
                  <a:pt x="65" y="20"/>
                  <a:pt x="68" y="19"/>
                </a:cubicBezTo>
                <a:cubicBezTo>
                  <a:pt x="28" y="14"/>
                  <a:pt x="28" y="14"/>
                  <a:pt x="28" y="14"/>
                </a:cubicBezTo>
                <a:cubicBezTo>
                  <a:pt x="24" y="71"/>
                  <a:pt x="24" y="71"/>
                  <a:pt x="24" y="71"/>
                </a:cubicBezTo>
                <a:cubicBezTo>
                  <a:pt x="27" y="67"/>
                  <a:pt x="31" y="67"/>
                  <a:pt x="33" y="67"/>
                </a:cubicBezTo>
                <a:cubicBezTo>
                  <a:pt x="36" y="67"/>
                  <a:pt x="38" y="68"/>
                  <a:pt x="41" y="70"/>
                </a:cubicBezTo>
                <a:cubicBezTo>
                  <a:pt x="44" y="73"/>
                  <a:pt x="46" y="77"/>
                  <a:pt x="46" y="81"/>
                </a:cubicBezTo>
                <a:cubicBezTo>
                  <a:pt x="49" y="81"/>
                  <a:pt x="52" y="82"/>
                  <a:pt x="55" y="84"/>
                </a:cubicBezTo>
                <a:cubicBezTo>
                  <a:pt x="59" y="87"/>
                  <a:pt x="61" y="91"/>
                  <a:pt x="60" y="95"/>
                </a:cubicBezTo>
                <a:cubicBezTo>
                  <a:pt x="63" y="95"/>
                  <a:pt x="66" y="96"/>
                  <a:pt x="69" y="98"/>
                </a:cubicBezTo>
                <a:cubicBezTo>
                  <a:pt x="73" y="101"/>
                  <a:pt x="74" y="104"/>
                  <a:pt x="74" y="108"/>
                </a:cubicBezTo>
                <a:cubicBezTo>
                  <a:pt x="78" y="107"/>
                  <a:pt x="82" y="108"/>
                  <a:pt x="85" y="111"/>
                </a:cubicBezTo>
                <a:cubicBezTo>
                  <a:pt x="90" y="114"/>
                  <a:pt x="91" y="120"/>
                  <a:pt x="89" y="125"/>
                </a:cubicBezTo>
                <a:cubicBezTo>
                  <a:pt x="93" y="127"/>
                  <a:pt x="93" y="127"/>
                  <a:pt x="93" y="127"/>
                </a:cubicBezTo>
                <a:cubicBezTo>
                  <a:pt x="93" y="128"/>
                  <a:pt x="93" y="128"/>
                  <a:pt x="94" y="128"/>
                </a:cubicBezTo>
                <a:cubicBezTo>
                  <a:pt x="94" y="128"/>
                  <a:pt x="94" y="128"/>
                  <a:pt x="94" y="128"/>
                </a:cubicBezTo>
                <a:cubicBezTo>
                  <a:pt x="95" y="129"/>
                  <a:pt x="97" y="129"/>
                  <a:pt x="98" y="129"/>
                </a:cubicBezTo>
                <a:cubicBezTo>
                  <a:pt x="100" y="129"/>
                  <a:pt x="102" y="128"/>
                  <a:pt x="103" y="126"/>
                </a:cubicBezTo>
                <a:cubicBezTo>
                  <a:pt x="106" y="124"/>
                  <a:pt x="107" y="121"/>
                  <a:pt x="104" y="118"/>
                </a:cubicBezTo>
                <a:cubicBezTo>
                  <a:pt x="104" y="118"/>
                  <a:pt x="104" y="118"/>
                  <a:pt x="104" y="118"/>
                </a:cubicBezTo>
                <a:cubicBezTo>
                  <a:pt x="86" y="103"/>
                  <a:pt x="86" y="103"/>
                  <a:pt x="86" y="103"/>
                </a:cubicBezTo>
                <a:cubicBezTo>
                  <a:pt x="86" y="103"/>
                  <a:pt x="85" y="102"/>
                  <a:pt x="85" y="101"/>
                </a:cubicBezTo>
                <a:cubicBezTo>
                  <a:pt x="85" y="100"/>
                  <a:pt x="85" y="100"/>
                  <a:pt x="86" y="99"/>
                </a:cubicBezTo>
                <a:cubicBezTo>
                  <a:pt x="87" y="98"/>
                  <a:pt x="89" y="98"/>
                  <a:pt x="90" y="99"/>
                </a:cubicBezTo>
                <a:cubicBezTo>
                  <a:pt x="113" y="118"/>
                  <a:pt x="113" y="118"/>
                  <a:pt x="113" y="118"/>
                </a:cubicBezTo>
                <a:cubicBezTo>
                  <a:pt x="114" y="119"/>
                  <a:pt x="115" y="119"/>
                  <a:pt x="117" y="119"/>
                </a:cubicBezTo>
                <a:cubicBezTo>
                  <a:pt x="119" y="119"/>
                  <a:pt x="121" y="118"/>
                  <a:pt x="123" y="116"/>
                </a:cubicBezTo>
                <a:cubicBezTo>
                  <a:pt x="124" y="114"/>
                  <a:pt x="125" y="112"/>
                  <a:pt x="125" y="111"/>
                </a:cubicBezTo>
                <a:cubicBezTo>
                  <a:pt x="125" y="109"/>
                  <a:pt x="124" y="107"/>
                  <a:pt x="121" y="105"/>
                </a:cubicBezTo>
                <a:cubicBezTo>
                  <a:pt x="119" y="103"/>
                  <a:pt x="119" y="103"/>
                  <a:pt x="119" y="103"/>
                </a:cubicBezTo>
                <a:cubicBezTo>
                  <a:pt x="119" y="103"/>
                  <a:pt x="119" y="103"/>
                  <a:pt x="119" y="103"/>
                </a:cubicBezTo>
                <a:cubicBezTo>
                  <a:pt x="106" y="92"/>
                  <a:pt x="106" y="92"/>
                  <a:pt x="106" y="92"/>
                </a:cubicBezTo>
                <a:cubicBezTo>
                  <a:pt x="105" y="92"/>
                  <a:pt x="105" y="91"/>
                  <a:pt x="105" y="90"/>
                </a:cubicBezTo>
                <a:cubicBezTo>
                  <a:pt x="105" y="90"/>
                  <a:pt x="105" y="89"/>
                  <a:pt x="106" y="88"/>
                </a:cubicBezTo>
                <a:cubicBezTo>
                  <a:pt x="107" y="87"/>
                  <a:pt x="108" y="87"/>
                  <a:pt x="110" y="88"/>
                </a:cubicBezTo>
                <a:cubicBezTo>
                  <a:pt x="131" y="105"/>
                  <a:pt x="131" y="105"/>
                  <a:pt x="131" y="105"/>
                </a:cubicBezTo>
                <a:cubicBezTo>
                  <a:pt x="132" y="106"/>
                  <a:pt x="134" y="107"/>
                  <a:pt x="135" y="107"/>
                </a:cubicBezTo>
                <a:cubicBezTo>
                  <a:pt x="138" y="107"/>
                  <a:pt x="140" y="105"/>
                  <a:pt x="142" y="103"/>
                </a:cubicBezTo>
                <a:cubicBezTo>
                  <a:pt x="144" y="101"/>
                  <a:pt x="145" y="99"/>
                  <a:pt x="145" y="97"/>
                </a:cubicBezTo>
                <a:cubicBezTo>
                  <a:pt x="144" y="96"/>
                  <a:pt x="143" y="94"/>
                  <a:pt x="141" y="92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24" y="78"/>
                  <a:pt x="124" y="78"/>
                  <a:pt x="124" y="78"/>
                </a:cubicBezTo>
                <a:cubicBezTo>
                  <a:pt x="123" y="77"/>
                  <a:pt x="123" y="75"/>
                  <a:pt x="124" y="74"/>
                </a:cubicBezTo>
                <a:cubicBezTo>
                  <a:pt x="125" y="73"/>
                  <a:pt x="126" y="73"/>
                  <a:pt x="128" y="74"/>
                </a:cubicBezTo>
                <a:cubicBezTo>
                  <a:pt x="145" y="88"/>
                  <a:pt x="145" y="88"/>
                  <a:pt x="145" y="88"/>
                </a:cubicBezTo>
                <a:cubicBezTo>
                  <a:pt x="149" y="91"/>
                  <a:pt x="154" y="90"/>
                  <a:pt x="157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62" name="Google Shape;9262;p156"/>
          <p:cNvSpPr/>
          <p:nvPr/>
        </p:nvSpPr>
        <p:spPr>
          <a:xfrm>
            <a:off x="10015537" y="5245100"/>
            <a:ext cx="841375" cy="700087"/>
          </a:xfrm>
          <a:custGeom>
            <a:avLst/>
            <a:gdLst/>
            <a:ahLst/>
            <a:cxnLst/>
            <a:rect l="l" t="t" r="r" b="b"/>
            <a:pathLst>
              <a:path w="180" h="150" extrusionOk="0">
                <a:moveTo>
                  <a:pt x="24" y="123"/>
                </a:moveTo>
                <a:cubicBezTo>
                  <a:pt x="24" y="82"/>
                  <a:pt x="24" y="82"/>
                  <a:pt x="24" y="82"/>
                </a:cubicBezTo>
                <a:cubicBezTo>
                  <a:pt x="24" y="79"/>
                  <a:pt x="27" y="76"/>
                  <a:pt x="30" y="76"/>
                </a:cubicBezTo>
                <a:cubicBezTo>
                  <a:pt x="40" y="76"/>
                  <a:pt x="40" y="76"/>
                  <a:pt x="40" y="76"/>
                </a:cubicBezTo>
                <a:cubicBezTo>
                  <a:pt x="43" y="76"/>
                  <a:pt x="46" y="79"/>
                  <a:pt x="46" y="82"/>
                </a:cubicBezTo>
                <a:cubicBezTo>
                  <a:pt x="46" y="123"/>
                  <a:pt x="46" y="123"/>
                  <a:pt x="46" y="123"/>
                </a:cubicBezTo>
                <a:cubicBezTo>
                  <a:pt x="46" y="126"/>
                  <a:pt x="43" y="129"/>
                  <a:pt x="40" y="129"/>
                </a:cubicBezTo>
                <a:cubicBezTo>
                  <a:pt x="30" y="129"/>
                  <a:pt x="30" y="129"/>
                  <a:pt x="30" y="129"/>
                </a:cubicBezTo>
                <a:cubicBezTo>
                  <a:pt x="27" y="129"/>
                  <a:pt x="24" y="126"/>
                  <a:pt x="24" y="123"/>
                </a:cubicBezTo>
                <a:close/>
                <a:moveTo>
                  <a:pt x="66" y="62"/>
                </a:moveTo>
                <a:cubicBezTo>
                  <a:pt x="63" y="62"/>
                  <a:pt x="60" y="65"/>
                  <a:pt x="60" y="68"/>
                </a:cubicBezTo>
                <a:cubicBezTo>
                  <a:pt x="60" y="123"/>
                  <a:pt x="60" y="123"/>
                  <a:pt x="60" y="123"/>
                </a:cubicBezTo>
                <a:cubicBezTo>
                  <a:pt x="60" y="126"/>
                  <a:pt x="63" y="129"/>
                  <a:pt x="66" y="129"/>
                </a:cubicBezTo>
                <a:cubicBezTo>
                  <a:pt x="76" y="129"/>
                  <a:pt x="76" y="129"/>
                  <a:pt x="76" y="129"/>
                </a:cubicBezTo>
                <a:cubicBezTo>
                  <a:pt x="79" y="129"/>
                  <a:pt x="82" y="126"/>
                  <a:pt x="82" y="123"/>
                </a:cubicBezTo>
                <a:cubicBezTo>
                  <a:pt x="82" y="68"/>
                  <a:pt x="82" y="68"/>
                  <a:pt x="82" y="68"/>
                </a:cubicBezTo>
                <a:cubicBezTo>
                  <a:pt x="82" y="65"/>
                  <a:pt x="79" y="62"/>
                  <a:pt x="76" y="62"/>
                </a:cubicBezTo>
                <a:lnTo>
                  <a:pt x="66" y="62"/>
                </a:lnTo>
                <a:close/>
                <a:moveTo>
                  <a:pt x="102" y="50"/>
                </a:moveTo>
                <a:cubicBezTo>
                  <a:pt x="99" y="50"/>
                  <a:pt x="96" y="52"/>
                  <a:pt x="96" y="56"/>
                </a:cubicBezTo>
                <a:cubicBezTo>
                  <a:pt x="96" y="123"/>
                  <a:pt x="96" y="123"/>
                  <a:pt x="96" y="123"/>
                </a:cubicBezTo>
                <a:cubicBezTo>
                  <a:pt x="96" y="126"/>
                  <a:pt x="99" y="129"/>
                  <a:pt x="102" y="129"/>
                </a:cubicBezTo>
                <a:cubicBezTo>
                  <a:pt x="112" y="129"/>
                  <a:pt x="112" y="129"/>
                  <a:pt x="112" y="129"/>
                </a:cubicBezTo>
                <a:cubicBezTo>
                  <a:pt x="115" y="129"/>
                  <a:pt x="118" y="126"/>
                  <a:pt x="118" y="123"/>
                </a:cubicBezTo>
                <a:cubicBezTo>
                  <a:pt x="118" y="56"/>
                  <a:pt x="118" y="56"/>
                  <a:pt x="118" y="56"/>
                </a:cubicBezTo>
                <a:cubicBezTo>
                  <a:pt x="118" y="52"/>
                  <a:pt x="115" y="50"/>
                  <a:pt x="112" y="50"/>
                </a:cubicBezTo>
                <a:lnTo>
                  <a:pt x="102" y="50"/>
                </a:lnTo>
                <a:close/>
                <a:moveTo>
                  <a:pt x="138" y="37"/>
                </a:moveTo>
                <a:cubicBezTo>
                  <a:pt x="135" y="37"/>
                  <a:pt x="132" y="40"/>
                  <a:pt x="132" y="43"/>
                </a:cubicBezTo>
                <a:cubicBezTo>
                  <a:pt x="132" y="123"/>
                  <a:pt x="132" y="123"/>
                  <a:pt x="132" y="123"/>
                </a:cubicBezTo>
                <a:cubicBezTo>
                  <a:pt x="132" y="126"/>
                  <a:pt x="135" y="129"/>
                  <a:pt x="138" y="129"/>
                </a:cubicBezTo>
                <a:cubicBezTo>
                  <a:pt x="148" y="129"/>
                  <a:pt x="148" y="129"/>
                  <a:pt x="148" y="129"/>
                </a:cubicBezTo>
                <a:cubicBezTo>
                  <a:pt x="151" y="129"/>
                  <a:pt x="154" y="126"/>
                  <a:pt x="154" y="123"/>
                </a:cubicBezTo>
                <a:cubicBezTo>
                  <a:pt x="154" y="43"/>
                  <a:pt x="154" y="43"/>
                  <a:pt x="154" y="43"/>
                </a:cubicBezTo>
                <a:cubicBezTo>
                  <a:pt x="154" y="40"/>
                  <a:pt x="151" y="37"/>
                  <a:pt x="148" y="37"/>
                </a:cubicBezTo>
                <a:lnTo>
                  <a:pt x="138" y="37"/>
                </a:lnTo>
                <a:close/>
                <a:moveTo>
                  <a:pt x="27" y="61"/>
                </a:moveTo>
                <a:cubicBezTo>
                  <a:pt x="65" y="54"/>
                  <a:pt x="101" y="40"/>
                  <a:pt x="134" y="21"/>
                </a:cubicBezTo>
                <a:cubicBezTo>
                  <a:pt x="136" y="26"/>
                  <a:pt x="136" y="26"/>
                  <a:pt x="136" y="26"/>
                </a:cubicBezTo>
                <a:cubicBezTo>
                  <a:pt x="148" y="8"/>
                  <a:pt x="148" y="8"/>
                  <a:pt x="148" y="8"/>
                </a:cubicBezTo>
                <a:cubicBezTo>
                  <a:pt x="127" y="7"/>
                  <a:pt x="127" y="7"/>
                  <a:pt x="127" y="7"/>
                </a:cubicBezTo>
                <a:cubicBezTo>
                  <a:pt x="130" y="14"/>
                  <a:pt x="130" y="14"/>
                  <a:pt x="130" y="14"/>
                </a:cubicBezTo>
                <a:cubicBezTo>
                  <a:pt x="98" y="32"/>
                  <a:pt x="63" y="46"/>
                  <a:pt x="26" y="53"/>
                </a:cubicBezTo>
                <a:lnTo>
                  <a:pt x="27" y="61"/>
                </a:lnTo>
                <a:close/>
                <a:moveTo>
                  <a:pt x="180" y="140"/>
                </a:moveTo>
                <a:cubicBezTo>
                  <a:pt x="161" y="129"/>
                  <a:pt x="161" y="129"/>
                  <a:pt x="161" y="129"/>
                </a:cubicBezTo>
                <a:cubicBezTo>
                  <a:pt x="161" y="136"/>
                  <a:pt x="161" y="136"/>
                  <a:pt x="161" y="136"/>
                </a:cubicBezTo>
                <a:cubicBezTo>
                  <a:pt x="15" y="136"/>
                  <a:pt x="15" y="136"/>
                  <a:pt x="15" y="136"/>
                </a:cubicBezTo>
                <a:cubicBezTo>
                  <a:pt x="15" y="19"/>
                  <a:pt x="15" y="19"/>
                  <a:pt x="15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11" y="0"/>
                  <a:pt x="11" y="0"/>
                  <a:pt x="11" y="0"/>
                </a:cubicBezTo>
                <a:cubicBezTo>
                  <a:pt x="0" y="19"/>
                  <a:pt x="0" y="19"/>
                  <a:pt x="0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36"/>
                  <a:pt x="7" y="136"/>
                  <a:pt x="7" y="136"/>
                </a:cubicBezTo>
                <a:cubicBezTo>
                  <a:pt x="7" y="140"/>
                  <a:pt x="7" y="140"/>
                  <a:pt x="7" y="140"/>
                </a:cubicBezTo>
                <a:cubicBezTo>
                  <a:pt x="7" y="144"/>
                  <a:pt x="7" y="144"/>
                  <a:pt x="7" y="144"/>
                </a:cubicBezTo>
                <a:cubicBezTo>
                  <a:pt x="161" y="144"/>
                  <a:pt x="161" y="144"/>
                  <a:pt x="161" y="144"/>
                </a:cubicBezTo>
                <a:cubicBezTo>
                  <a:pt x="161" y="150"/>
                  <a:pt x="161" y="150"/>
                  <a:pt x="161" y="150"/>
                </a:cubicBezTo>
                <a:lnTo>
                  <a:pt x="180" y="1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63" name="Google Shape;9263;p156"/>
          <p:cNvSpPr/>
          <p:nvPr/>
        </p:nvSpPr>
        <p:spPr>
          <a:xfrm>
            <a:off x="1163637" y="1052512"/>
            <a:ext cx="1223962" cy="636587"/>
          </a:xfrm>
          <a:custGeom>
            <a:avLst/>
            <a:gdLst/>
            <a:ahLst/>
            <a:cxnLst/>
            <a:rect l="l" t="t" r="r" b="b"/>
            <a:pathLst>
              <a:path w="262" h="136" extrusionOk="0">
                <a:moveTo>
                  <a:pt x="189" y="128"/>
                </a:moveTo>
                <a:cubicBezTo>
                  <a:pt x="185" y="130"/>
                  <a:pt x="181" y="131"/>
                  <a:pt x="177" y="132"/>
                </a:cubicBezTo>
                <a:cubicBezTo>
                  <a:pt x="164" y="135"/>
                  <a:pt x="151" y="136"/>
                  <a:pt x="134" y="136"/>
                </a:cubicBezTo>
                <a:cubicBezTo>
                  <a:pt x="117" y="136"/>
                  <a:pt x="104" y="135"/>
                  <a:pt x="91" y="132"/>
                </a:cubicBezTo>
                <a:cubicBezTo>
                  <a:pt x="87" y="131"/>
                  <a:pt x="83" y="130"/>
                  <a:pt x="79" y="128"/>
                </a:cubicBezTo>
                <a:cubicBezTo>
                  <a:pt x="68" y="123"/>
                  <a:pt x="68" y="114"/>
                  <a:pt x="74" y="107"/>
                </a:cubicBezTo>
                <a:cubicBezTo>
                  <a:pt x="81" y="100"/>
                  <a:pt x="90" y="96"/>
                  <a:pt x="98" y="92"/>
                </a:cubicBezTo>
                <a:cubicBezTo>
                  <a:pt x="102" y="90"/>
                  <a:pt x="107" y="88"/>
                  <a:pt x="111" y="87"/>
                </a:cubicBezTo>
                <a:cubicBezTo>
                  <a:pt x="118" y="84"/>
                  <a:pt x="120" y="76"/>
                  <a:pt x="115" y="70"/>
                </a:cubicBezTo>
                <a:cubicBezTo>
                  <a:pt x="103" y="59"/>
                  <a:pt x="99" y="45"/>
                  <a:pt x="100" y="30"/>
                </a:cubicBezTo>
                <a:cubicBezTo>
                  <a:pt x="100" y="13"/>
                  <a:pt x="110" y="5"/>
                  <a:pt x="125" y="1"/>
                </a:cubicBezTo>
                <a:cubicBezTo>
                  <a:pt x="128" y="0"/>
                  <a:pt x="131" y="0"/>
                  <a:pt x="134" y="0"/>
                </a:cubicBezTo>
                <a:cubicBezTo>
                  <a:pt x="137" y="0"/>
                  <a:pt x="140" y="0"/>
                  <a:pt x="143" y="1"/>
                </a:cubicBezTo>
                <a:cubicBezTo>
                  <a:pt x="158" y="5"/>
                  <a:pt x="168" y="13"/>
                  <a:pt x="169" y="30"/>
                </a:cubicBezTo>
                <a:cubicBezTo>
                  <a:pt x="169" y="45"/>
                  <a:pt x="165" y="59"/>
                  <a:pt x="153" y="70"/>
                </a:cubicBezTo>
                <a:cubicBezTo>
                  <a:pt x="148" y="76"/>
                  <a:pt x="150" y="84"/>
                  <a:pt x="157" y="87"/>
                </a:cubicBezTo>
                <a:cubicBezTo>
                  <a:pt x="162" y="88"/>
                  <a:pt x="166" y="90"/>
                  <a:pt x="170" y="92"/>
                </a:cubicBezTo>
                <a:cubicBezTo>
                  <a:pt x="179" y="96"/>
                  <a:pt x="187" y="100"/>
                  <a:pt x="194" y="107"/>
                </a:cubicBezTo>
                <a:cubicBezTo>
                  <a:pt x="198" y="112"/>
                  <a:pt x="200" y="123"/>
                  <a:pt x="189" y="128"/>
                </a:cubicBezTo>
                <a:close/>
                <a:moveTo>
                  <a:pt x="257" y="116"/>
                </a:moveTo>
                <a:cubicBezTo>
                  <a:pt x="253" y="111"/>
                  <a:pt x="247" y="108"/>
                  <a:pt x="240" y="105"/>
                </a:cubicBezTo>
                <a:cubicBezTo>
                  <a:pt x="238" y="104"/>
                  <a:pt x="235" y="103"/>
                  <a:pt x="232" y="102"/>
                </a:cubicBezTo>
                <a:cubicBezTo>
                  <a:pt x="227" y="100"/>
                  <a:pt x="225" y="94"/>
                  <a:pt x="229" y="90"/>
                </a:cubicBezTo>
                <a:cubicBezTo>
                  <a:pt x="237" y="83"/>
                  <a:pt x="240" y="73"/>
                  <a:pt x="240" y="62"/>
                </a:cubicBezTo>
                <a:cubicBezTo>
                  <a:pt x="239" y="51"/>
                  <a:pt x="233" y="45"/>
                  <a:pt x="222" y="42"/>
                </a:cubicBezTo>
                <a:cubicBezTo>
                  <a:pt x="220" y="42"/>
                  <a:pt x="218" y="41"/>
                  <a:pt x="216" y="41"/>
                </a:cubicBezTo>
                <a:cubicBezTo>
                  <a:pt x="214" y="41"/>
                  <a:pt x="211" y="42"/>
                  <a:pt x="209" y="42"/>
                </a:cubicBezTo>
                <a:cubicBezTo>
                  <a:pt x="199" y="45"/>
                  <a:pt x="192" y="51"/>
                  <a:pt x="192" y="62"/>
                </a:cubicBezTo>
                <a:cubicBezTo>
                  <a:pt x="191" y="73"/>
                  <a:pt x="194" y="82"/>
                  <a:pt x="202" y="90"/>
                </a:cubicBezTo>
                <a:cubicBezTo>
                  <a:pt x="206" y="94"/>
                  <a:pt x="205" y="100"/>
                  <a:pt x="199" y="102"/>
                </a:cubicBezTo>
                <a:cubicBezTo>
                  <a:pt x="199" y="102"/>
                  <a:pt x="199" y="102"/>
                  <a:pt x="199" y="102"/>
                </a:cubicBezTo>
                <a:cubicBezTo>
                  <a:pt x="200" y="103"/>
                  <a:pt x="200" y="103"/>
                  <a:pt x="201" y="104"/>
                </a:cubicBezTo>
                <a:cubicBezTo>
                  <a:pt x="205" y="108"/>
                  <a:pt x="207" y="114"/>
                  <a:pt x="206" y="119"/>
                </a:cubicBezTo>
                <a:cubicBezTo>
                  <a:pt x="205" y="125"/>
                  <a:pt x="201" y="130"/>
                  <a:pt x="195" y="132"/>
                </a:cubicBezTo>
                <a:cubicBezTo>
                  <a:pt x="193" y="133"/>
                  <a:pt x="192" y="134"/>
                  <a:pt x="190" y="134"/>
                </a:cubicBezTo>
                <a:cubicBezTo>
                  <a:pt x="198" y="136"/>
                  <a:pt x="206" y="136"/>
                  <a:pt x="216" y="136"/>
                </a:cubicBezTo>
                <a:cubicBezTo>
                  <a:pt x="227" y="136"/>
                  <a:pt x="237" y="136"/>
                  <a:pt x="246" y="133"/>
                </a:cubicBezTo>
                <a:cubicBezTo>
                  <a:pt x="248" y="133"/>
                  <a:pt x="251" y="132"/>
                  <a:pt x="254" y="131"/>
                </a:cubicBezTo>
                <a:cubicBezTo>
                  <a:pt x="262" y="127"/>
                  <a:pt x="260" y="119"/>
                  <a:pt x="257" y="116"/>
                </a:cubicBezTo>
                <a:close/>
                <a:moveTo>
                  <a:pt x="61" y="119"/>
                </a:moveTo>
                <a:cubicBezTo>
                  <a:pt x="61" y="114"/>
                  <a:pt x="63" y="108"/>
                  <a:pt x="67" y="104"/>
                </a:cubicBezTo>
                <a:cubicBezTo>
                  <a:pt x="69" y="102"/>
                  <a:pt x="70" y="101"/>
                  <a:pt x="72" y="99"/>
                </a:cubicBezTo>
                <a:cubicBezTo>
                  <a:pt x="71" y="99"/>
                  <a:pt x="70" y="98"/>
                  <a:pt x="69" y="98"/>
                </a:cubicBezTo>
                <a:cubicBezTo>
                  <a:pt x="63" y="96"/>
                  <a:pt x="61" y="90"/>
                  <a:pt x="66" y="85"/>
                </a:cubicBezTo>
                <a:cubicBezTo>
                  <a:pt x="75" y="77"/>
                  <a:pt x="78" y="66"/>
                  <a:pt x="77" y="54"/>
                </a:cubicBezTo>
                <a:cubicBezTo>
                  <a:pt x="77" y="42"/>
                  <a:pt x="70" y="35"/>
                  <a:pt x="58" y="32"/>
                </a:cubicBezTo>
                <a:cubicBezTo>
                  <a:pt x="56" y="32"/>
                  <a:pt x="53" y="31"/>
                  <a:pt x="51" y="31"/>
                </a:cubicBezTo>
                <a:cubicBezTo>
                  <a:pt x="48" y="31"/>
                  <a:pt x="46" y="32"/>
                  <a:pt x="44" y="32"/>
                </a:cubicBezTo>
                <a:cubicBezTo>
                  <a:pt x="32" y="35"/>
                  <a:pt x="25" y="42"/>
                  <a:pt x="24" y="54"/>
                </a:cubicBezTo>
                <a:cubicBezTo>
                  <a:pt x="24" y="66"/>
                  <a:pt x="27" y="77"/>
                  <a:pt x="36" y="85"/>
                </a:cubicBezTo>
                <a:cubicBezTo>
                  <a:pt x="40" y="90"/>
                  <a:pt x="39" y="96"/>
                  <a:pt x="33" y="98"/>
                </a:cubicBezTo>
                <a:cubicBezTo>
                  <a:pt x="30" y="99"/>
                  <a:pt x="27" y="100"/>
                  <a:pt x="23" y="102"/>
                </a:cubicBezTo>
                <a:cubicBezTo>
                  <a:pt x="17" y="105"/>
                  <a:pt x="10" y="109"/>
                  <a:pt x="5" y="114"/>
                </a:cubicBezTo>
                <a:cubicBezTo>
                  <a:pt x="0" y="119"/>
                  <a:pt x="0" y="126"/>
                  <a:pt x="9" y="130"/>
                </a:cubicBezTo>
                <a:cubicBezTo>
                  <a:pt x="12" y="131"/>
                  <a:pt x="15" y="132"/>
                  <a:pt x="18" y="133"/>
                </a:cubicBezTo>
                <a:cubicBezTo>
                  <a:pt x="28" y="136"/>
                  <a:pt x="38" y="136"/>
                  <a:pt x="51" y="136"/>
                </a:cubicBezTo>
                <a:cubicBezTo>
                  <a:pt x="61" y="136"/>
                  <a:pt x="70" y="136"/>
                  <a:pt x="78" y="134"/>
                </a:cubicBezTo>
                <a:cubicBezTo>
                  <a:pt x="76" y="134"/>
                  <a:pt x="75" y="133"/>
                  <a:pt x="73" y="132"/>
                </a:cubicBezTo>
                <a:cubicBezTo>
                  <a:pt x="67" y="129"/>
                  <a:pt x="62" y="125"/>
                  <a:pt x="61" y="1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64" name="Google Shape;9264;p156"/>
          <p:cNvSpPr/>
          <p:nvPr/>
        </p:nvSpPr>
        <p:spPr>
          <a:xfrm>
            <a:off x="8420100" y="955675"/>
            <a:ext cx="568325" cy="830262"/>
          </a:xfrm>
          <a:custGeom>
            <a:avLst/>
            <a:gdLst/>
            <a:ahLst/>
            <a:cxnLst/>
            <a:rect l="l" t="t" r="r" b="b"/>
            <a:pathLst>
              <a:path w="122" h="178" extrusionOk="0">
                <a:moveTo>
                  <a:pt x="122" y="118"/>
                </a:moveTo>
                <a:cubicBezTo>
                  <a:pt x="122" y="100"/>
                  <a:pt x="108" y="85"/>
                  <a:pt x="79" y="78"/>
                </a:cubicBezTo>
                <a:cubicBezTo>
                  <a:pt x="76" y="78"/>
                  <a:pt x="60" y="74"/>
                  <a:pt x="57" y="73"/>
                </a:cubicBezTo>
                <a:cubicBezTo>
                  <a:pt x="35" y="67"/>
                  <a:pt x="29" y="64"/>
                  <a:pt x="29" y="58"/>
                </a:cubicBezTo>
                <a:cubicBezTo>
                  <a:pt x="29" y="52"/>
                  <a:pt x="37" y="45"/>
                  <a:pt x="59" y="45"/>
                </a:cubicBezTo>
                <a:cubicBezTo>
                  <a:pt x="75" y="45"/>
                  <a:pt x="91" y="57"/>
                  <a:pt x="91" y="57"/>
                </a:cubicBezTo>
                <a:cubicBezTo>
                  <a:pt x="97" y="61"/>
                  <a:pt x="101" y="60"/>
                  <a:pt x="106" y="55"/>
                </a:cubicBezTo>
                <a:cubicBezTo>
                  <a:pt x="106" y="55"/>
                  <a:pt x="113" y="50"/>
                  <a:pt x="113" y="44"/>
                </a:cubicBezTo>
                <a:cubicBezTo>
                  <a:pt x="113" y="36"/>
                  <a:pt x="94" y="25"/>
                  <a:pt x="74" y="21"/>
                </a:cubicBezTo>
                <a:cubicBezTo>
                  <a:pt x="74" y="7"/>
                  <a:pt x="74" y="7"/>
                  <a:pt x="74" y="7"/>
                </a:cubicBezTo>
                <a:cubicBezTo>
                  <a:pt x="74" y="3"/>
                  <a:pt x="70" y="0"/>
                  <a:pt x="65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2" y="0"/>
                  <a:pt x="48" y="3"/>
                  <a:pt x="48" y="7"/>
                </a:cubicBezTo>
                <a:cubicBezTo>
                  <a:pt x="48" y="20"/>
                  <a:pt x="48" y="20"/>
                  <a:pt x="48" y="20"/>
                </a:cubicBezTo>
                <a:cubicBezTo>
                  <a:pt x="17" y="23"/>
                  <a:pt x="0" y="39"/>
                  <a:pt x="0" y="59"/>
                </a:cubicBezTo>
                <a:cubicBezTo>
                  <a:pt x="0" y="82"/>
                  <a:pt x="22" y="91"/>
                  <a:pt x="46" y="97"/>
                </a:cubicBezTo>
                <a:cubicBezTo>
                  <a:pt x="49" y="98"/>
                  <a:pt x="68" y="103"/>
                  <a:pt x="71" y="103"/>
                </a:cubicBezTo>
                <a:cubicBezTo>
                  <a:pt x="89" y="108"/>
                  <a:pt x="93" y="114"/>
                  <a:pt x="93" y="119"/>
                </a:cubicBezTo>
                <a:cubicBezTo>
                  <a:pt x="93" y="126"/>
                  <a:pt x="85" y="133"/>
                  <a:pt x="62" y="133"/>
                </a:cubicBezTo>
                <a:cubicBezTo>
                  <a:pt x="47" y="133"/>
                  <a:pt x="25" y="120"/>
                  <a:pt x="25" y="120"/>
                </a:cubicBezTo>
                <a:cubicBezTo>
                  <a:pt x="19" y="116"/>
                  <a:pt x="14" y="117"/>
                  <a:pt x="9" y="123"/>
                </a:cubicBezTo>
                <a:cubicBezTo>
                  <a:pt x="9" y="123"/>
                  <a:pt x="5" y="128"/>
                  <a:pt x="5" y="134"/>
                </a:cubicBezTo>
                <a:cubicBezTo>
                  <a:pt x="5" y="142"/>
                  <a:pt x="27" y="153"/>
                  <a:pt x="48" y="157"/>
                </a:cubicBezTo>
                <a:cubicBezTo>
                  <a:pt x="48" y="171"/>
                  <a:pt x="48" y="171"/>
                  <a:pt x="48" y="171"/>
                </a:cubicBezTo>
                <a:cubicBezTo>
                  <a:pt x="48" y="175"/>
                  <a:pt x="52" y="178"/>
                  <a:pt x="56" y="178"/>
                </a:cubicBezTo>
                <a:cubicBezTo>
                  <a:pt x="65" y="178"/>
                  <a:pt x="65" y="178"/>
                  <a:pt x="65" y="178"/>
                </a:cubicBezTo>
                <a:cubicBezTo>
                  <a:pt x="70" y="178"/>
                  <a:pt x="74" y="175"/>
                  <a:pt x="74" y="171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107" y="155"/>
                  <a:pt x="122" y="137"/>
                  <a:pt x="122" y="1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65" name="Google Shape;9265;p156"/>
          <p:cNvSpPr/>
          <p:nvPr/>
        </p:nvSpPr>
        <p:spPr>
          <a:xfrm>
            <a:off x="6580187" y="5187950"/>
            <a:ext cx="784225" cy="706437"/>
          </a:xfrm>
          <a:custGeom>
            <a:avLst/>
            <a:gdLst/>
            <a:ahLst/>
            <a:cxnLst/>
            <a:rect l="l" t="t" r="r" b="b"/>
            <a:pathLst>
              <a:path w="168" h="151" extrusionOk="0">
                <a:moveTo>
                  <a:pt x="114" y="20"/>
                </a:moveTo>
                <a:cubicBezTo>
                  <a:pt x="104" y="20"/>
                  <a:pt x="104" y="20"/>
                  <a:pt x="104" y="20"/>
                </a:cubicBezTo>
                <a:cubicBezTo>
                  <a:pt x="103" y="14"/>
                  <a:pt x="99" y="9"/>
                  <a:pt x="93" y="9"/>
                </a:cubicBezTo>
                <a:cubicBezTo>
                  <a:pt x="74" y="9"/>
                  <a:pt x="74" y="9"/>
                  <a:pt x="74" y="9"/>
                </a:cubicBezTo>
                <a:cubicBezTo>
                  <a:pt x="69" y="9"/>
                  <a:pt x="64" y="14"/>
                  <a:pt x="63" y="20"/>
                </a:cubicBezTo>
                <a:cubicBezTo>
                  <a:pt x="53" y="20"/>
                  <a:pt x="53" y="20"/>
                  <a:pt x="53" y="20"/>
                </a:cubicBezTo>
                <a:cubicBezTo>
                  <a:pt x="54" y="9"/>
                  <a:pt x="62" y="0"/>
                  <a:pt x="72" y="0"/>
                </a:cubicBezTo>
                <a:cubicBezTo>
                  <a:pt x="96" y="0"/>
                  <a:pt x="96" y="0"/>
                  <a:pt x="96" y="0"/>
                </a:cubicBezTo>
                <a:cubicBezTo>
                  <a:pt x="106" y="0"/>
                  <a:pt x="114" y="9"/>
                  <a:pt x="114" y="20"/>
                </a:cubicBezTo>
                <a:close/>
                <a:moveTo>
                  <a:pt x="25" y="84"/>
                </a:moveTo>
                <a:cubicBezTo>
                  <a:pt x="68" y="84"/>
                  <a:pt x="68" y="84"/>
                  <a:pt x="68" y="84"/>
                </a:cubicBezTo>
                <a:cubicBezTo>
                  <a:pt x="68" y="78"/>
                  <a:pt x="68" y="78"/>
                  <a:pt x="68" y="78"/>
                </a:cubicBezTo>
                <a:cubicBezTo>
                  <a:pt x="68" y="73"/>
                  <a:pt x="71" y="70"/>
                  <a:pt x="76" y="70"/>
                </a:cubicBezTo>
                <a:cubicBezTo>
                  <a:pt x="92" y="70"/>
                  <a:pt x="92" y="70"/>
                  <a:pt x="92" y="70"/>
                </a:cubicBezTo>
                <a:cubicBezTo>
                  <a:pt x="96" y="70"/>
                  <a:pt x="100" y="73"/>
                  <a:pt x="100" y="78"/>
                </a:cubicBezTo>
                <a:cubicBezTo>
                  <a:pt x="100" y="84"/>
                  <a:pt x="100" y="84"/>
                  <a:pt x="100" y="84"/>
                </a:cubicBezTo>
                <a:cubicBezTo>
                  <a:pt x="143" y="84"/>
                  <a:pt x="143" y="84"/>
                  <a:pt x="143" y="84"/>
                </a:cubicBezTo>
                <a:cubicBezTo>
                  <a:pt x="155" y="84"/>
                  <a:pt x="166" y="74"/>
                  <a:pt x="168" y="60"/>
                </a:cubicBezTo>
                <a:cubicBezTo>
                  <a:pt x="168" y="47"/>
                  <a:pt x="168" y="47"/>
                  <a:pt x="168" y="47"/>
                </a:cubicBezTo>
                <a:cubicBezTo>
                  <a:pt x="168" y="35"/>
                  <a:pt x="159" y="25"/>
                  <a:pt x="148" y="25"/>
                </a:cubicBezTo>
                <a:cubicBezTo>
                  <a:pt x="139" y="25"/>
                  <a:pt x="139" y="25"/>
                  <a:pt x="139" y="25"/>
                </a:cubicBezTo>
                <a:cubicBezTo>
                  <a:pt x="135" y="25"/>
                  <a:pt x="135" y="25"/>
                  <a:pt x="135" y="25"/>
                </a:cubicBezTo>
                <a:cubicBezTo>
                  <a:pt x="127" y="25"/>
                  <a:pt x="127" y="25"/>
                  <a:pt x="127" y="25"/>
                </a:cubicBezTo>
                <a:cubicBezTo>
                  <a:pt x="120" y="25"/>
                  <a:pt x="120" y="25"/>
                  <a:pt x="120" y="25"/>
                </a:cubicBezTo>
                <a:cubicBezTo>
                  <a:pt x="115" y="25"/>
                  <a:pt x="115" y="25"/>
                  <a:pt x="115" y="25"/>
                </a:cubicBezTo>
                <a:cubicBezTo>
                  <a:pt x="103" y="25"/>
                  <a:pt x="103" y="25"/>
                  <a:pt x="103" y="25"/>
                </a:cubicBezTo>
                <a:cubicBezTo>
                  <a:pt x="64" y="25"/>
                  <a:pt x="64" y="25"/>
                  <a:pt x="64" y="25"/>
                </a:cubicBezTo>
                <a:cubicBezTo>
                  <a:pt x="53" y="25"/>
                  <a:pt x="53" y="25"/>
                  <a:pt x="53" y="25"/>
                </a:cubicBezTo>
                <a:cubicBezTo>
                  <a:pt x="39" y="25"/>
                  <a:pt x="39" y="25"/>
                  <a:pt x="39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26" y="25"/>
                  <a:pt x="26" y="25"/>
                  <a:pt x="26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8" y="25"/>
                  <a:pt x="0" y="35"/>
                  <a:pt x="0" y="4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74"/>
                  <a:pt x="12" y="84"/>
                  <a:pt x="25" y="84"/>
                </a:cubicBezTo>
                <a:close/>
                <a:moveTo>
                  <a:pt x="143" y="91"/>
                </a:moveTo>
                <a:cubicBezTo>
                  <a:pt x="100" y="91"/>
                  <a:pt x="100" y="91"/>
                  <a:pt x="100" y="91"/>
                </a:cubicBezTo>
                <a:cubicBezTo>
                  <a:pt x="100" y="97"/>
                  <a:pt x="100" y="97"/>
                  <a:pt x="100" y="97"/>
                </a:cubicBezTo>
                <a:cubicBezTo>
                  <a:pt x="100" y="102"/>
                  <a:pt x="96" y="105"/>
                  <a:pt x="92" y="105"/>
                </a:cubicBezTo>
                <a:cubicBezTo>
                  <a:pt x="76" y="105"/>
                  <a:pt x="76" y="105"/>
                  <a:pt x="76" y="105"/>
                </a:cubicBezTo>
                <a:cubicBezTo>
                  <a:pt x="71" y="105"/>
                  <a:pt x="68" y="102"/>
                  <a:pt x="68" y="97"/>
                </a:cubicBezTo>
                <a:cubicBezTo>
                  <a:pt x="68" y="91"/>
                  <a:pt x="68" y="91"/>
                  <a:pt x="68" y="91"/>
                </a:cubicBezTo>
                <a:cubicBezTo>
                  <a:pt x="25" y="91"/>
                  <a:pt x="25" y="91"/>
                  <a:pt x="25" y="91"/>
                </a:cubicBezTo>
                <a:cubicBezTo>
                  <a:pt x="15" y="91"/>
                  <a:pt x="5" y="85"/>
                  <a:pt x="0" y="76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1"/>
                  <a:pt x="8" y="151"/>
                  <a:pt x="19" y="151"/>
                </a:cubicBezTo>
                <a:cubicBezTo>
                  <a:pt x="26" y="151"/>
                  <a:pt x="26" y="151"/>
                  <a:pt x="26" y="151"/>
                </a:cubicBezTo>
                <a:cubicBezTo>
                  <a:pt x="32" y="151"/>
                  <a:pt x="32" y="151"/>
                  <a:pt x="32" y="151"/>
                </a:cubicBezTo>
                <a:cubicBezTo>
                  <a:pt x="39" y="151"/>
                  <a:pt x="39" y="151"/>
                  <a:pt x="39" y="151"/>
                </a:cubicBezTo>
                <a:cubicBezTo>
                  <a:pt x="127" y="151"/>
                  <a:pt x="127" y="151"/>
                  <a:pt x="127" y="151"/>
                </a:cubicBezTo>
                <a:cubicBezTo>
                  <a:pt x="135" y="151"/>
                  <a:pt x="135" y="151"/>
                  <a:pt x="135" y="151"/>
                </a:cubicBezTo>
                <a:cubicBezTo>
                  <a:pt x="139" y="151"/>
                  <a:pt x="139" y="151"/>
                  <a:pt x="139" y="151"/>
                </a:cubicBezTo>
                <a:cubicBezTo>
                  <a:pt x="148" y="151"/>
                  <a:pt x="148" y="151"/>
                  <a:pt x="148" y="151"/>
                </a:cubicBezTo>
                <a:cubicBezTo>
                  <a:pt x="159" y="151"/>
                  <a:pt x="168" y="141"/>
                  <a:pt x="168" y="129"/>
                </a:cubicBezTo>
                <a:cubicBezTo>
                  <a:pt x="168" y="76"/>
                  <a:pt x="168" y="76"/>
                  <a:pt x="168" y="76"/>
                </a:cubicBezTo>
                <a:cubicBezTo>
                  <a:pt x="162" y="85"/>
                  <a:pt x="153" y="91"/>
                  <a:pt x="143" y="91"/>
                </a:cubicBezTo>
                <a:close/>
                <a:moveTo>
                  <a:pt x="92" y="76"/>
                </a:moveTo>
                <a:cubicBezTo>
                  <a:pt x="76" y="76"/>
                  <a:pt x="76" y="76"/>
                  <a:pt x="76" y="76"/>
                </a:cubicBezTo>
                <a:cubicBezTo>
                  <a:pt x="74" y="76"/>
                  <a:pt x="73" y="77"/>
                  <a:pt x="73" y="79"/>
                </a:cubicBezTo>
                <a:cubicBezTo>
                  <a:pt x="73" y="83"/>
                  <a:pt x="73" y="83"/>
                  <a:pt x="73" y="83"/>
                </a:cubicBezTo>
                <a:cubicBezTo>
                  <a:pt x="73" y="85"/>
                  <a:pt x="73" y="85"/>
                  <a:pt x="73" y="85"/>
                </a:cubicBezTo>
                <a:cubicBezTo>
                  <a:pt x="73" y="90"/>
                  <a:pt x="73" y="90"/>
                  <a:pt x="73" y="90"/>
                </a:cubicBezTo>
                <a:cubicBezTo>
                  <a:pt x="73" y="92"/>
                  <a:pt x="73" y="92"/>
                  <a:pt x="73" y="92"/>
                </a:cubicBezTo>
                <a:cubicBezTo>
                  <a:pt x="73" y="96"/>
                  <a:pt x="73" y="96"/>
                  <a:pt x="73" y="96"/>
                </a:cubicBezTo>
                <a:cubicBezTo>
                  <a:pt x="73" y="98"/>
                  <a:pt x="74" y="100"/>
                  <a:pt x="76" y="100"/>
                </a:cubicBezTo>
                <a:cubicBezTo>
                  <a:pt x="92" y="100"/>
                  <a:pt x="92" y="100"/>
                  <a:pt x="92" y="100"/>
                </a:cubicBezTo>
                <a:cubicBezTo>
                  <a:pt x="93" y="100"/>
                  <a:pt x="94" y="98"/>
                  <a:pt x="94" y="96"/>
                </a:cubicBezTo>
                <a:cubicBezTo>
                  <a:pt x="94" y="92"/>
                  <a:pt x="94" y="92"/>
                  <a:pt x="94" y="92"/>
                </a:cubicBezTo>
                <a:cubicBezTo>
                  <a:pt x="94" y="90"/>
                  <a:pt x="94" y="90"/>
                  <a:pt x="94" y="90"/>
                </a:cubicBezTo>
                <a:cubicBezTo>
                  <a:pt x="94" y="85"/>
                  <a:pt x="94" y="85"/>
                  <a:pt x="94" y="85"/>
                </a:cubicBezTo>
                <a:cubicBezTo>
                  <a:pt x="94" y="83"/>
                  <a:pt x="94" y="83"/>
                  <a:pt x="94" y="83"/>
                </a:cubicBezTo>
                <a:cubicBezTo>
                  <a:pt x="94" y="79"/>
                  <a:pt x="94" y="79"/>
                  <a:pt x="94" y="79"/>
                </a:cubicBezTo>
                <a:cubicBezTo>
                  <a:pt x="94" y="77"/>
                  <a:pt x="93" y="76"/>
                  <a:pt x="92" y="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66" name="Google Shape;9266;p156"/>
          <p:cNvSpPr txBox="1"/>
          <p:nvPr/>
        </p:nvSpPr>
        <p:spPr>
          <a:xfrm>
            <a:off x="2921000" y="887412"/>
            <a:ext cx="1416050" cy="10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9267" name="Google Shape;9267;p156"/>
          <p:cNvSpPr txBox="1"/>
          <p:nvPr/>
        </p:nvSpPr>
        <p:spPr>
          <a:xfrm>
            <a:off x="6305613" y="887362"/>
            <a:ext cx="1417500" cy="10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9268" name="Google Shape;9268;p156"/>
          <p:cNvSpPr txBox="1"/>
          <p:nvPr/>
        </p:nvSpPr>
        <p:spPr>
          <a:xfrm>
            <a:off x="1095375" y="5038725"/>
            <a:ext cx="1417637" cy="1093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9269" name="Google Shape;9269;p156"/>
          <p:cNvSpPr txBox="1"/>
          <p:nvPr/>
        </p:nvSpPr>
        <p:spPr>
          <a:xfrm>
            <a:off x="4481512" y="5038725"/>
            <a:ext cx="1417637" cy="1093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9270" name="Google Shape;9270;p156"/>
          <p:cNvSpPr txBox="1"/>
          <p:nvPr/>
        </p:nvSpPr>
        <p:spPr>
          <a:xfrm>
            <a:off x="7993062" y="4994275"/>
            <a:ext cx="1417637" cy="1093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9271" name="Google Shape;9271;p156"/>
          <p:cNvSpPr txBox="1"/>
          <p:nvPr/>
        </p:nvSpPr>
        <p:spPr>
          <a:xfrm>
            <a:off x="9685388" y="887362"/>
            <a:ext cx="1417500" cy="10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6" name="Google Shape;9276;p157"/>
          <p:cNvSpPr/>
          <p:nvPr/>
        </p:nvSpPr>
        <p:spPr>
          <a:xfrm>
            <a:off x="6350" y="1587"/>
            <a:ext cx="12185650" cy="685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77" name="Google Shape;9277;p157"/>
          <p:cNvSpPr txBox="1"/>
          <p:nvPr/>
        </p:nvSpPr>
        <p:spPr>
          <a:xfrm>
            <a:off x="6350" y="1587"/>
            <a:ext cx="12180887" cy="6856412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78" name="Google Shape;9278;p157"/>
          <p:cNvSpPr/>
          <p:nvPr/>
        </p:nvSpPr>
        <p:spPr>
          <a:xfrm>
            <a:off x="558800" y="2760662"/>
            <a:ext cx="3592512" cy="987425"/>
          </a:xfrm>
          <a:custGeom>
            <a:avLst/>
            <a:gdLst/>
            <a:ahLst/>
            <a:cxnLst/>
            <a:rect l="l" t="t" r="r" b="b"/>
            <a:pathLst>
              <a:path w="903" h="248" extrusionOk="0">
                <a:moveTo>
                  <a:pt x="888" y="81"/>
                </a:moveTo>
                <a:cubicBezTo>
                  <a:pt x="524" y="81"/>
                  <a:pt x="524" y="81"/>
                  <a:pt x="524" y="81"/>
                </a:cubicBezTo>
                <a:cubicBezTo>
                  <a:pt x="487" y="40"/>
                  <a:pt x="487" y="40"/>
                  <a:pt x="487" y="40"/>
                </a:cubicBezTo>
                <a:cubicBezTo>
                  <a:pt x="451" y="0"/>
                  <a:pt x="451" y="0"/>
                  <a:pt x="451" y="0"/>
                </a:cubicBezTo>
                <a:cubicBezTo>
                  <a:pt x="415" y="40"/>
                  <a:pt x="415" y="40"/>
                  <a:pt x="415" y="40"/>
                </a:cubicBezTo>
                <a:cubicBezTo>
                  <a:pt x="379" y="81"/>
                  <a:pt x="379" y="81"/>
                  <a:pt x="379" y="81"/>
                </a:cubicBezTo>
                <a:cubicBezTo>
                  <a:pt x="84" y="81"/>
                  <a:pt x="84" y="81"/>
                  <a:pt x="84" y="81"/>
                </a:cubicBezTo>
                <a:cubicBezTo>
                  <a:pt x="37" y="81"/>
                  <a:pt x="0" y="118"/>
                  <a:pt x="0" y="164"/>
                </a:cubicBezTo>
                <a:cubicBezTo>
                  <a:pt x="0" y="211"/>
                  <a:pt x="37" y="248"/>
                  <a:pt x="84" y="248"/>
                </a:cubicBezTo>
                <a:cubicBezTo>
                  <a:pt x="888" y="248"/>
                  <a:pt x="888" y="248"/>
                  <a:pt x="888" y="248"/>
                </a:cubicBezTo>
                <a:cubicBezTo>
                  <a:pt x="896" y="248"/>
                  <a:pt x="903" y="242"/>
                  <a:pt x="903" y="233"/>
                </a:cubicBezTo>
                <a:cubicBezTo>
                  <a:pt x="903" y="95"/>
                  <a:pt x="903" y="95"/>
                  <a:pt x="903" y="95"/>
                </a:cubicBezTo>
                <a:cubicBezTo>
                  <a:pt x="903" y="87"/>
                  <a:pt x="896" y="81"/>
                  <a:pt x="888" y="81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79" name="Google Shape;9279;p157"/>
          <p:cNvSpPr/>
          <p:nvPr/>
        </p:nvSpPr>
        <p:spPr>
          <a:xfrm>
            <a:off x="8042275" y="2760662"/>
            <a:ext cx="3592512" cy="992187"/>
          </a:xfrm>
          <a:custGeom>
            <a:avLst/>
            <a:gdLst/>
            <a:ahLst/>
            <a:cxnLst/>
            <a:rect l="l" t="t" r="r" b="b"/>
            <a:pathLst>
              <a:path w="903" h="249" extrusionOk="0">
                <a:moveTo>
                  <a:pt x="819" y="249"/>
                </a:moveTo>
                <a:cubicBezTo>
                  <a:pt x="15" y="249"/>
                  <a:pt x="15" y="249"/>
                  <a:pt x="15" y="249"/>
                </a:cubicBezTo>
                <a:cubicBezTo>
                  <a:pt x="7" y="249"/>
                  <a:pt x="0" y="242"/>
                  <a:pt x="0" y="234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88"/>
                  <a:pt x="7" y="81"/>
                  <a:pt x="15" y="81"/>
                </a:cubicBezTo>
                <a:cubicBezTo>
                  <a:pt x="379" y="81"/>
                  <a:pt x="379" y="81"/>
                  <a:pt x="379" y="81"/>
                </a:cubicBezTo>
                <a:cubicBezTo>
                  <a:pt x="416" y="41"/>
                  <a:pt x="416" y="41"/>
                  <a:pt x="416" y="41"/>
                </a:cubicBezTo>
                <a:cubicBezTo>
                  <a:pt x="452" y="0"/>
                  <a:pt x="452" y="0"/>
                  <a:pt x="452" y="0"/>
                </a:cubicBezTo>
                <a:cubicBezTo>
                  <a:pt x="488" y="41"/>
                  <a:pt x="488" y="41"/>
                  <a:pt x="488" y="41"/>
                </a:cubicBezTo>
                <a:cubicBezTo>
                  <a:pt x="524" y="81"/>
                  <a:pt x="524" y="81"/>
                  <a:pt x="524" y="81"/>
                </a:cubicBezTo>
                <a:cubicBezTo>
                  <a:pt x="819" y="81"/>
                  <a:pt x="819" y="81"/>
                  <a:pt x="819" y="81"/>
                </a:cubicBezTo>
                <a:cubicBezTo>
                  <a:pt x="866" y="81"/>
                  <a:pt x="903" y="119"/>
                  <a:pt x="903" y="165"/>
                </a:cubicBezTo>
                <a:cubicBezTo>
                  <a:pt x="903" y="211"/>
                  <a:pt x="866" y="249"/>
                  <a:pt x="819" y="249"/>
                </a:cubicBez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80" name="Google Shape;9280;p157"/>
          <p:cNvSpPr/>
          <p:nvPr/>
        </p:nvSpPr>
        <p:spPr>
          <a:xfrm>
            <a:off x="4295775" y="3082925"/>
            <a:ext cx="3590925" cy="987425"/>
          </a:xfrm>
          <a:custGeom>
            <a:avLst/>
            <a:gdLst/>
            <a:ahLst/>
            <a:cxnLst/>
            <a:rect l="l" t="t" r="r" b="b"/>
            <a:pathLst>
              <a:path w="903" h="248" extrusionOk="0">
                <a:moveTo>
                  <a:pt x="889" y="0"/>
                </a:move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6"/>
                  <a:pt x="0" y="14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61"/>
                  <a:pt x="7" y="167"/>
                  <a:pt x="15" y="167"/>
                </a:cubicBezTo>
                <a:cubicBezTo>
                  <a:pt x="379" y="167"/>
                  <a:pt x="379" y="167"/>
                  <a:pt x="379" y="167"/>
                </a:cubicBezTo>
                <a:cubicBezTo>
                  <a:pt x="416" y="208"/>
                  <a:pt x="416" y="208"/>
                  <a:pt x="416" y="208"/>
                </a:cubicBezTo>
                <a:cubicBezTo>
                  <a:pt x="452" y="248"/>
                  <a:pt x="452" y="248"/>
                  <a:pt x="452" y="248"/>
                </a:cubicBezTo>
                <a:cubicBezTo>
                  <a:pt x="488" y="208"/>
                  <a:pt x="488" y="208"/>
                  <a:pt x="488" y="208"/>
                </a:cubicBezTo>
                <a:cubicBezTo>
                  <a:pt x="524" y="167"/>
                  <a:pt x="524" y="167"/>
                  <a:pt x="524" y="167"/>
                </a:cubicBezTo>
                <a:cubicBezTo>
                  <a:pt x="889" y="167"/>
                  <a:pt x="889" y="167"/>
                  <a:pt x="889" y="167"/>
                </a:cubicBezTo>
                <a:cubicBezTo>
                  <a:pt x="897" y="167"/>
                  <a:pt x="903" y="161"/>
                  <a:pt x="903" y="152"/>
                </a:cubicBezTo>
                <a:cubicBezTo>
                  <a:pt x="903" y="14"/>
                  <a:pt x="903" y="14"/>
                  <a:pt x="903" y="14"/>
                </a:cubicBezTo>
                <a:cubicBezTo>
                  <a:pt x="903" y="6"/>
                  <a:pt x="897" y="0"/>
                  <a:pt x="889" y="0"/>
                </a:cubicBez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81" name="Google Shape;9281;p157"/>
          <p:cNvSpPr txBox="1"/>
          <p:nvPr/>
        </p:nvSpPr>
        <p:spPr>
          <a:xfrm>
            <a:off x="1752600" y="4508500"/>
            <a:ext cx="1471612" cy="72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Montserrat"/>
              <a:buNone/>
            </a:pPr>
            <a:r>
              <a:rPr lang="en-US" sz="39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2010</a:t>
            </a:r>
            <a:endParaRPr/>
          </a:p>
        </p:txBody>
      </p:sp>
      <p:sp>
        <p:nvSpPr>
          <p:cNvPr id="9282" name="Google Shape;9282;p157"/>
          <p:cNvSpPr txBox="1"/>
          <p:nvPr/>
        </p:nvSpPr>
        <p:spPr>
          <a:xfrm>
            <a:off x="9199562" y="4508500"/>
            <a:ext cx="1524000" cy="72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Montserrat"/>
              <a:buNone/>
            </a:pPr>
            <a:r>
              <a:rPr lang="en-US" sz="39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2025</a:t>
            </a:r>
            <a:endParaRPr/>
          </a:p>
        </p:txBody>
      </p:sp>
      <p:sp>
        <p:nvSpPr>
          <p:cNvPr id="9283" name="Google Shape;9283;p157"/>
          <p:cNvSpPr txBox="1"/>
          <p:nvPr/>
        </p:nvSpPr>
        <p:spPr>
          <a:xfrm>
            <a:off x="5503862" y="865187"/>
            <a:ext cx="1447800" cy="72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Montserrat"/>
              <a:buNone/>
            </a:pPr>
            <a:r>
              <a:rPr lang="en-US" sz="39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2018</a:t>
            </a:r>
            <a:endParaRPr/>
          </a:p>
        </p:txBody>
      </p:sp>
      <p:sp>
        <p:nvSpPr>
          <p:cNvPr id="9284" name="Google Shape;9284;p157"/>
          <p:cNvSpPr txBox="1"/>
          <p:nvPr/>
        </p:nvSpPr>
        <p:spPr>
          <a:xfrm>
            <a:off x="1096962" y="3154362"/>
            <a:ext cx="2630487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Montserrat"/>
              <a:buNone/>
            </a:pPr>
            <a:r>
              <a:rPr lang="en-US" sz="3400" b="1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ONTEM</a:t>
            </a:r>
            <a:endParaRPr dirty="0"/>
          </a:p>
        </p:txBody>
      </p:sp>
      <p:sp>
        <p:nvSpPr>
          <p:cNvPr id="9285" name="Google Shape;9285;p157"/>
          <p:cNvSpPr txBox="1"/>
          <p:nvPr/>
        </p:nvSpPr>
        <p:spPr>
          <a:xfrm>
            <a:off x="5357812" y="3154362"/>
            <a:ext cx="1554162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Montserrat"/>
              <a:buNone/>
            </a:pPr>
            <a:r>
              <a:rPr lang="en-US" sz="34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HOJE</a:t>
            </a:r>
            <a:endParaRPr dirty="0"/>
          </a:p>
        </p:txBody>
      </p:sp>
      <p:sp>
        <p:nvSpPr>
          <p:cNvPr id="9286" name="Google Shape;9286;p157"/>
          <p:cNvSpPr txBox="1"/>
          <p:nvPr/>
        </p:nvSpPr>
        <p:spPr>
          <a:xfrm>
            <a:off x="8451850" y="3154362"/>
            <a:ext cx="2840037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Montserrat"/>
              <a:buNone/>
            </a:pPr>
            <a:r>
              <a:rPr lang="en-US" sz="34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AMANHÃ</a:t>
            </a:r>
            <a:endParaRPr dirty="0"/>
          </a:p>
        </p:txBody>
      </p:sp>
      <p:sp>
        <p:nvSpPr>
          <p:cNvPr id="9287" name="Google Shape;9287;p157"/>
          <p:cNvSpPr/>
          <p:nvPr/>
        </p:nvSpPr>
        <p:spPr>
          <a:xfrm>
            <a:off x="1844675" y="933450"/>
            <a:ext cx="993775" cy="1185862"/>
          </a:xfrm>
          <a:custGeom>
            <a:avLst/>
            <a:gdLst/>
            <a:ahLst/>
            <a:cxnLst/>
            <a:rect l="l" t="t" r="r" b="b"/>
            <a:pathLst>
              <a:path w="250" h="298" extrusionOk="0">
                <a:moveTo>
                  <a:pt x="168" y="288"/>
                </a:moveTo>
                <a:cubicBezTo>
                  <a:pt x="168" y="294"/>
                  <a:pt x="163" y="298"/>
                  <a:pt x="157" y="298"/>
                </a:cubicBezTo>
                <a:cubicBezTo>
                  <a:pt x="95" y="298"/>
                  <a:pt x="95" y="298"/>
                  <a:pt x="95" y="298"/>
                </a:cubicBezTo>
                <a:cubicBezTo>
                  <a:pt x="89" y="298"/>
                  <a:pt x="84" y="294"/>
                  <a:pt x="84" y="288"/>
                </a:cubicBezTo>
                <a:cubicBezTo>
                  <a:pt x="84" y="288"/>
                  <a:pt x="84" y="288"/>
                  <a:pt x="84" y="288"/>
                </a:cubicBezTo>
                <a:cubicBezTo>
                  <a:pt x="84" y="282"/>
                  <a:pt x="89" y="278"/>
                  <a:pt x="95" y="278"/>
                </a:cubicBezTo>
                <a:cubicBezTo>
                  <a:pt x="157" y="278"/>
                  <a:pt x="157" y="278"/>
                  <a:pt x="157" y="278"/>
                </a:cubicBezTo>
                <a:cubicBezTo>
                  <a:pt x="163" y="278"/>
                  <a:pt x="168" y="282"/>
                  <a:pt x="168" y="288"/>
                </a:cubicBezTo>
                <a:close/>
                <a:moveTo>
                  <a:pt x="168" y="261"/>
                </a:moveTo>
                <a:cubicBezTo>
                  <a:pt x="168" y="255"/>
                  <a:pt x="163" y="251"/>
                  <a:pt x="157" y="251"/>
                </a:cubicBezTo>
                <a:cubicBezTo>
                  <a:pt x="95" y="251"/>
                  <a:pt x="95" y="251"/>
                  <a:pt x="95" y="251"/>
                </a:cubicBezTo>
                <a:cubicBezTo>
                  <a:pt x="89" y="251"/>
                  <a:pt x="84" y="255"/>
                  <a:pt x="84" y="261"/>
                </a:cubicBezTo>
                <a:cubicBezTo>
                  <a:pt x="84" y="261"/>
                  <a:pt x="84" y="261"/>
                  <a:pt x="84" y="261"/>
                </a:cubicBezTo>
                <a:cubicBezTo>
                  <a:pt x="84" y="267"/>
                  <a:pt x="89" y="271"/>
                  <a:pt x="95" y="271"/>
                </a:cubicBezTo>
                <a:cubicBezTo>
                  <a:pt x="157" y="271"/>
                  <a:pt x="157" y="271"/>
                  <a:pt x="157" y="271"/>
                </a:cubicBezTo>
                <a:cubicBezTo>
                  <a:pt x="163" y="271"/>
                  <a:pt x="168" y="267"/>
                  <a:pt x="168" y="261"/>
                </a:cubicBezTo>
                <a:close/>
                <a:moveTo>
                  <a:pt x="136" y="147"/>
                </a:moveTo>
                <a:cubicBezTo>
                  <a:pt x="123" y="147"/>
                  <a:pt x="123" y="147"/>
                  <a:pt x="123" y="147"/>
                </a:cubicBezTo>
                <a:cubicBezTo>
                  <a:pt x="116" y="147"/>
                  <a:pt x="116" y="147"/>
                  <a:pt x="116" y="147"/>
                </a:cubicBezTo>
                <a:cubicBezTo>
                  <a:pt x="116" y="244"/>
                  <a:pt x="116" y="244"/>
                  <a:pt x="116" y="244"/>
                </a:cubicBezTo>
                <a:cubicBezTo>
                  <a:pt x="119" y="244"/>
                  <a:pt x="122" y="244"/>
                  <a:pt x="126" y="244"/>
                </a:cubicBezTo>
                <a:cubicBezTo>
                  <a:pt x="126" y="244"/>
                  <a:pt x="126" y="244"/>
                  <a:pt x="126" y="244"/>
                </a:cubicBezTo>
                <a:cubicBezTo>
                  <a:pt x="126" y="244"/>
                  <a:pt x="126" y="244"/>
                  <a:pt x="126" y="244"/>
                </a:cubicBezTo>
                <a:cubicBezTo>
                  <a:pt x="126" y="244"/>
                  <a:pt x="126" y="244"/>
                  <a:pt x="126" y="244"/>
                </a:cubicBezTo>
                <a:cubicBezTo>
                  <a:pt x="126" y="244"/>
                  <a:pt x="126" y="244"/>
                  <a:pt x="126" y="244"/>
                </a:cubicBezTo>
                <a:cubicBezTo>
                  <a:pt x="130" y="244"/>
                  <a:pt x="133" y="244"/>
                  <a:pt x="136" y="244"/>
                </a:cubicBezTo>
                <a:lnTo>
                  <a:pt x="136" y="147"/>
                </a:lnTo>
                <a:close/>
                <a:moveTo>
                  <a:pt x="91" y="107"/>
                </a:moveTo>
                <a:cubicBezTo>
                  <a:pt x="83" y="107"/>
                  <a:pt x="76" y="114"/>
                  <a:pt x="76" y="122"/>
                </a:cubicBezTo>
                <a:cubicBezTo>
                  <a:pt x="76" y="131"/>
                  <a:pt x="83" y="137"/>
                  <a:pt x="91" y="137"/>
                </a:cubicBezTo>
                <a:cubicBezTo>
                  <a:pt x="106" y="137"/>
                  <a:pt x="106" y="137"/>
                  <a:pt x="106" y="137"/>
                </a:cubicBezTo>
                <a:cubicBezTo>
                  <a:pt x="106" y="122"/>
                  <a:pt x="106" y="122"/>
                  <a:pt x="106" y="122"/>
                </a:cubicBezTo>
                <a:cubicBezTo>
                  <a:pt x="106" y="114"/>
                  <a:pt x="100" y="107"/>
                  <a:pt x="91" y="107"/>
                </a:cubicBezTo>
                <a:close/>
                <a:moveTo>
                  <a:pt x="176" y="122"/>
                </a:moveTo>
                <a:cubicBezTo>
                  <a:pt x="176" y="114"/>
                  <a:pt x="169" y="107"/>
                  <a:pt x="161" y="107"/>
                </a:cubicBezTo>
                <a:cubicBezTo>
                  <a:pt x="152" y="107"/>
                  <a:pt x="146" y="114"/>
                  <a:pt x="146" y="122"/>
                </a:cubicBezTo>
                <a:cubicBezTo>
                  <a:pt x="146" y="137"/>
                  <a:pt x="146" y="137"/>
                  <a:pt x="146" y="137"/>
                </a:cubicBezTo>
                <a:cubicBezTo>
                  <a:pt x="161" y="137"/>
                  <a:pt x="161" y="137"/>
                  <a:pt x="161" y="137"/>
                </a:cubicBezTo>
                <a:cubicBezTo>
                  <a:pt x="169" y="137"/>
                  <a:pt x="176" y="131"/>
                  <a:pt x="176" y="122"/>
                </a:cubicBezTo>
                <a:close/>
                <a:moveTo>
                  <a:pt x="209" y="95"/>
                </a:moveTo>
                <a:cubicBezTo>
                  <a:pt x="202" y="69"/>
                  <a:pt x="170" y="40"/>
                  <a:pt x="126" y="40"/>
                </a:cubicBezTo>
                <a:cubicBezTo>
                  <a:pt x="82" y="40"/>
                  <a:pt x="50" y="69"/>
                  <a:pt x="43" y="95"/>
                </a:cubicBezTo>
                <a:cubicBezTo>
                  <a:pt x="38" y="115"/>
                  <a:pt x="43" y="135"/>
                  <a:pt x="53" y="153"/>
                </a:cubicBezTo>
                <a:cubicBezTo>
                  <a:pt x="61" y="170"/>
                  <a:pt x="70" y="184"/>
                  <a:pt x="78" y="201"/>
                </a:cubicBezTo>
                <a:cubicBezTo>
                  <a:pt x="82" y="211"/>
                  <a:pt x="84" y="224"/>
                  <a:pt x="86" y="234"/>
                </a:cubicBezTo>
                <a:cubicBezTo>
                  <a:pt x="88" y="242"/>
                  <a:pt x="91" y="244"/>
                  <a:pt x="100" y="244"/>
                </a:cubicBezTo>
                <a:cubicBezTo>
                  <a:pt x="102" y="244"/>
                  <a:pt x="104" y="244"/>
                  <a:pt x="106" y="244"/>
                </a:cubicBezTo>
                <a:cubicBezTo>
                  <a:pt x="106" y="147"/>
                  <a:pt x="106" y="147"/>
                  <a:pt x="106" y="147"/>
                </a:cubicBezTo>
                <a:cubicBezTo>
                  <a:pt x="91" y="147"/>
                  <a:pt x="91" y="147"/>
                  <a:pt x="91" y="147"/>
                </a:cubicBezTo>
                <a:cubicBezTo>
                  <a:pt x="85" y="147"/>
                  <a:pt x="79" y="145"/>
                  <a:pt x="74" y="140"/>
                </a:cubicBezTo>
                <a:cubicBezTo>
                  <a:pt x="69" y="135"/>
                  <a:pt x="67" y="129"/>
                  <a:pt x="67" y="122"/>
                </a:cubicBezTo>
                <a:cubicBezTo>
                  <a:pt x="67" y="116"/>
                  <a:pt x="69" y="110"/>
                  <a:pt x="74" y="105"/>
                </a:cubicBezTo>
                <a:cubicBezTo>
                  <a:pt x="79" y="100"/>
                  <a:pt x="85" y="98"/>
                  <a:pt x="91" y="98"/>
                </a:cubicBezTo>
                <a:cubicBezTo>
                  <a:pt x="105" y="98"/>
                  <a:pt x="116" y="109"/>
                  <a:pt x="116" y="122"/>
                </a:cubicBezTo>
                <a:cubicBezTo>
                  <a:pt x="116" y="122"/>
                  <a:pt x="116" y="122"/>
                  <a:pt x="116" y="122"/>
                </a:cubicBezTo>
                <a:cubicBezTo>
                  <a:pt x="116" y="137"/>
                  <a:pt x="116" y="137"/>
                  <a:pt x="116" y="137"/>
                </a:cubicBezTo>
                <a:cubicBezTo>
                  <a:pt x="123" y="137"/>
                  <a:pt x="123" y="137"/>
                  <a:pt x="123" y="137"/>
                </a:cubicBezTo>
                <a:cubicBezTo>
                  <a:pt x="136" y="137"/>
                  <a:pt x="136" y="137"/>
                  <a:pt x="136" y="137"/>
                </a:cubicBezTo>
                <a:cubicBezTo>
                  <a:pt x="136" y="122"/>
                  <a:pt x="136" y="122"/>
                  <a:pt x="136" y="122"/>
                </a:cubicBezTo>
                <a:cubicBezTo>
                  <a:pt x="136" y="122"/>
                  <a:pt x="136" y="122"/>
                  <a:pt x="136" y="122"/>
                </a:cubicBezTo>
                <a:cubicBezTo>
                  <a:pt x="136" y="116"/>
                  <a:pt x="139" y="109"/>
                  <a:pt x="143" y="105"/>
                </a:cubicBezTo>
                <a:cubicBezTo>
                  <a:pt x="148" y="100"/>
                  <a:pt x="154" y="98"/>
                  <a:pt x="161" y="98"/>
                </a:cubicBezTo>
                <a:cubicBezTo>
                  <a:pt x="167" y="98"/>
                  <a:pt x="173" y="100"/>
                  <a:pt x="178" y="105"/>
                </a:cubicBezTo>
                <a:cubicBezTo>
                  <a:pt x="183" y="110"/>
                  <a:pt x="185" y="116"/>
                  <a:pt x="185" y="122"/>
                </a:cubicBezTo>
                <a:cubicBezTo>
                  <a:pt x="185" y="129"/>
                  <a:pt x="183" y="135"/>
                  <a:pt x="178" y="140"/>
                </a:cubicBezTo>
                <a:cubicBezTo>
                  <a:pt x="173" y="145"/>
                  <a:pt x="167" y="147"/>
                  <a:pt x="161" y="147"/>
                </a:cubicBezTo>
                <a:cubicBezTo>
                  <a:pt x="146" y="147"/>
                  <a:pt x="146" y="147"/>
                  <a:pt x="146" y="147"/>
                </a:cubicBezTo>
                <a:cubicBezTo>
                  <a:pt x="146" y="244"/>
                  <a:pt x="146" y="244"/>
                  <a:pt x="146" y="244"/>
                </a:cubicBezTo>
                <a:cubicBezTo>
                  <a:pt x="148" y="244"/>
                  <a:pt x="150" y="244"/>
                  <a:pt x="152" y="244"/>
                </a:cubicBezTo>
                <a:cubicBezTo>
                  <a:pt x="161" y="244"/>
                  <a:pt x="164" y="242"/>
                  <a:pt x="166" y="234"/>
                </a:cubicBezTo>
                <a:cubicBezTo>
                  <a:pt x="168" y="224"/>
                  <a:pt x="170" y="211"/>
                  <a:pt x="174" y="201"/>
                </a:cubicBezTo>
                <a:cubicBezTo>
                  <a:pt x="182" y="184"/>
                  <a:pt x="191" y="170"/>
                  <a:pt x="199" y="153"/>
                </a:cubicBezTo>
                <a:cubicBezTo>
                  <a:pt x="209" y="135"/>
                  <a:pt x="214" y="115"/>
                  <a:pt x="209" y="95"/>
                </a:cubicBezTo>
                <a:close/>
                <a:moveTo>
                  <a:pt x="135" y="9"/>
                </a:moveTo>
                <a:cubicBezTo>
                  <a:pt x="135" y="4"/>
                  <a:pt x="131" y="0"/>
                  <a:pt x="126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1" y="0"/>
                  <a:pt x="117" y="4"/>
                  <a:pt x="117" y="9"/>
                </a:cubicBezTo>
                <a:cubicBezTo>
                  <a:pt x="117" y="26"/>
                  <a:pt x="117" y="26"/>
                  <a:pt x="117" y="26"/>
                </a:cubicBezTo>
                <a:cubicBezTo>
                  <a:pt x="117" y="31"/>
                  <a:pt x="121" y="35"/>
                  <a:pt x="126" y="35"/>
                </a:cubicBezTo>
                <a:cubicBezTo>
                  <a:pt x="126" y="35"/>
                  <a:pt x="126" y="35"/>
                  <a:pt x="126" y="35"/>
                </a:cubicBezTo>
                <a:cubicBezTo>
                  <a:pt x="131" y="35"/>
                  <a:pt x="135" y="31"/>
                  <a:pt x="135" y="26"/>
                </a:cubicBezTo>
                <a:lnTo>
                  <a:pt x="135" y="9"/>
                </a:lnTo>
                <a:close/>
                <a:moveTo>
                  <a:pt x="185" y="24"/>
                </a:moveTo>
                <a:cubicBezTo>
                  <a:pt x="188" y="20"/>
                  <a:pt x="186" y="14"/>
                  <a:pt x="182" y="12"/>
                </a:cubicBezTo>
                <a:cubicBezTo>
                  <a:pt x="182" y="12"/>
                  <a:pt x="182" y="12"/>
                  <a:pt x="182" y="12"/>
                </a:cubicBezTo>
                <a:cubicBezTo>
                  <a:pt x="177" y="9"/>
                  <a:pt x="172" y="11"/>
                  <a:pt x="170" y="15"/>
                </a:cubicBezTo>
                <a:cubicBezTo>
                  <a:pt x="162" y="30"/>
                  <a:pt x="162" y="30"/>
                  <a:pt x="162" y="30"/>
                </a:cubicBezTo>
                <a:cubicBezTo>
                  <a:pt x="159" y="35"/>
                  <a:pt x="161" y="40"/>
                  <a:pt x="165" y="42"/>
                </a:cubicBezTo>
                <a:cubicBezTo>
                  <a:pt x="165" y="42"/>
                  <a:pt x="165" y="42"/>
                  <a:pt x="165" y="42"/>
                </a:cubicBezTo>
                <a:cubicBezTo>
                  <a:pt x="170" y="45"/>
                  <a:pt x="175" y="43"/>
                  <a:pt x="177" y="39"/>
                </a:cubicBezTo>
                <a:lnTo>
                  <a:pt x="185" y="24"/>
                </a:lnTo>
                <a:close/>
                <a:moveTo>
                  <a:pt x="223" y="53"/>
                </a:moveTo>
                <a:cubicBezTo>
                  <a:pt x="226" y="50"/>
                  <a:pt x="227" y="44"/>
                  <a:pt x="223" y="40"/>
                </a:cubicBezTo>
                <a:cubicBezTo>
                  <a:pt x="223" y="40"/>
                  <a:pt x="223" y="40"/>
                  <a:pt x="223" y="40"/>
                </a:cubicBezTo>
                <a:cubicBezTo>
                  <a:pt x="220" y="37"/>
                  <a:pt x="214" y="36"/>
                  <a:pt x="211" y="40"/>
                </a:cubicBezTo>
                <a:cubicBezTo>
                  <a:pt x="198" y="51"/>
                  <a:pt x="198" y="51"/>
                  <a:pt x="198" y="51"/>
                </a:cubicBezTo>
                <a:cubicBezTo>
                  <a:pt x="194" y="54"/>
                  <a:pt x="194" y="60"/>
                  <a:pt x="197" y="64"/>
                </a:cubicBezTo>
                <a:cubicBezTo>
                  <a:pt x="197" y="64"/>
                  <a:pt x="197" y="64"/>
                  <a:pt x="197" y="64"/>
                </a:cubicBezTo>
                <a:cubicBezTo>
                  <a:pt x="201" y="67"/>
                  <a:pt x="206" y="68"/>
                  <a:pt x="210" y="64"/>
                </a:cubicBezTo>
                <a:lnTo>
                  <a:pt x="223" y="53"/>
                </a:lnTo>
                <a:close/>
                <a:moveTo>
                  <a:pt x="242" y="98"/>
                </a:moveTo>
                <a:cubicBezTo>
                  <a:pt x="247" y="97"/>
                  <a:pt x="250" y="92"/>
                  <a:pt x="250" y="87"/>
                </a:cubicBezTo>
                <a:cubicBezTo>
                  <a:pt x="250" y="87"/>
                  <a:pt x="250" y="87"/>
                  <a:pt x="250" y="87"/>
                </a:cubicBezTo>
                <a:cubicBezTo>
                  <a:pt x="249" y="82"/>
                  <a:pt x="244" y="79"/>
                  <a:pt x="239" y="80"/>
                </a:cubicBezTo>
                <a:cubicBezTo>
                  <a:pt x="222" y="83"/>
                  <a:pt x="222" y="83"/>
                  <a:pt x="222" y="83"/>
                </a:cubicBezTo>
                <a:cubicBezTo>
                  <a:pt x="218" y="84"/>
                  <a:pt x="214" y="89"/>
                  <a:pt x="215" y="94"/>
                </a:cubicBezTo>
                <a:cubicBezTo>
                  <a:pt x="215" y="94"/>
                  <a:pt x="215" y="94"/>
                  <a:pt x="215" y="94"/>
                </a:cubicBezTo>
                <a:cubicBezTo>
                  <a:pt x="216" y="98"/>
                  <a:pt x="221" y="102"/>
                  <a:pt x="226" y="101"/>
                </a:cubicBezTo>
                <a:lnTo>
                  <a:pt x="242" y="98"/>
                </a:lnTo>
                <a:close/>
                <a:moveTo>
                  <a:pt x="238" y="146"/>
                </a:moveTo>
                <a:cubicBezTo>
                  <a:pt x="243" y="147"/>
                  <a:pt x="248" y="144"/>
                  <a:pt x="249" y="139"/>
                </a:cubicBezTo>
                <a:cubicBezTo>
                  <a:pt x="249" y="139"/>
                  <a:pt x="249" y="139"/>
                  <a:pt x="249" y="139"/>
                </a:cubicBezTo>
                <a:cubicBezTo>
                  <a:pt x="250" y="134"/>
                  <a:pt x="247" y="130"/>
                  <a:pt x="242" y="129"/>
                </a:cubicBezTo>
                <a:cubicBezTo>
                  <a:pt x="225" y="125"/>
                  <a:pt x="225" y="125"/>
                  <a:pt x="225" y="125"/>
                </a:cubicBezTo>
                <a:cubicBezTo>
                  <a:pt x="220" y="124"/>
                  <a:pt x="216" y="128"/>
                  <a:pt x="215" y="132"/>
                </a:cubicBezTo>
                <a:cubicBezTo>
                  <a:pt x="215" y="132"/>
                  <a:pt x="215" y="132"/>
                  <a:pt x="215" y="132"/>
                </a:cubicBezTo>
                <a:cubicBezTo>
                  <a:pt x="214" y="137"/>
                  <a:pt x="217" y="142"/>
                  <a:pt x="222" y="143"/>
                </a:cubicBezTo>
                <a:lnTo>
                  <a:pt x="238" y="146"/>
                </a:lnTo>
                <a:close/>
                <a:moveTo>
                  <a:pt x="73" y="39"/>
                </a:moveTo>
                <a:cubicBezTo>
                  <a:pt x="76" y="43"/>
                  <a:pt x="81" y="45"/>
                  <a:pt x="86" y="42"/>
                </a:cubicBezTo>
                <a:cubicBezTo>
                  <a:pt x="86" y="42"/>
                  <a:pt x="86" y="42"/>
                  <a:pt x="86" y="42"/>
                </a:cubicBezTo>
                <a:cubicBezTo>
                  <a:pt x="90" y="40"/>
                  <a:pt x="92" y="35"/>
                  <a:pt x="89" y="30"/>
                </a:cubicBezTo>
                <a:cubicBezTo>
                  <a:pt x="81" y="15"/>
                  <a:pt x="81" y="15"/>
                  <a:pt x="81" y="15"/>
                </a:cubicBezTo>
                <a:cubicBezTo>
                  <a:pt x="79" y="11"/>
                  <a:pt x="73" y="9"/>
                  <a:pt x="69" y="12"/>
                </a:cubicBezTo>
                <a:cubicBezTo>
                  <a:pt x="69" y="12"/>
                  <a:pt x="69" y="12"/>
                  <a:pt x="69" y="12"/>
                </a:cubicBezTo>
                <a:cubicBezTo>
                  <a:pt x="65" y="14"/>
                  <a:pt x="63" y="20"/>
                  <a:pt x="65" y="24"/>
                </a:cubicBezTo>
                <a:lnTo>
                  <a:pt x="73" y="39"/>
                </a:lnTo>
                <a:close/>
                <a:moveTo>
                  <a:pt x="41" y="64"/>
                </a:moveTo>
                <a:cubicBezTo>
                  <a:pt x="45" y="68"/>
                  <a:pt x="50" y="67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7" y="60"/>
                  <a:pt x="57" y="54"/>
                  <a:pt x="53" y="51"/>
                </a:cubicBezTo>
                <a:cubicBezTo>
                  <a:pt x="40" y="40"/>
                  <a:pt x="40" y="40"/>
                  <a:pt x="40" y="40"/>
                </a:cubicBezTo>
                <a:cubicBezTo>
                  <a:pt x="37" y="36"/>
                  <a:pt x="31" y="37"/>
                  <a:pt x="27" y="40"/>
                </a:cubicBezTo>
                <a:cubicBezTo>
                  <a:pt x="27" y="40"/>
                  <a:pt x="27" y="40"/>
                  <a:pt x="27" y="40"/>
                </a:cubicBezTo>
                <a:cubicBezTo>
                  <a:pt x="24" y="44"/>
                  <a:pt x="24" y="50"/>
                  <a:pt x="28" y="53"/>
                </a:cubicBezTo>
                <a:lnTo>
                  <a:pt x="41" y="64"/>
                </a:lnTo>
                <a:close/>
                <a:moveTo>
                  <a:pt x="25" y="101"/>
                </a:moveTo>
                <a:cubicBezTo>
                  <a:pt x="30" y="102"/>
                  <a:pt x="35" y="98"/>
                  <a:pt x="36" y="94"/>
                </a:cubicBezTo>
                <a:cubicBezTo>
                  <a:pt x="36" y="94"/>
                  <a:pt x="36" y="94"/>
                  <a:pt x="36" y="94"/>
                </a:cubicBezTo>
                <a:cubicBezTo>
                  <a:pt x="37" y="89"/>
                  <a:pt x="33" y="84"/>
                  <a:pt x="28" y="83"/>
                </a:cubicBezTo>
                <a:cubicBezTo>
                  <a:pt x="12" y="80"/>
                  <a:pt x="12" y="80"/>
                  <a:pt x="12" y="80"/>
                </a:cubicBezTo>
                <a:cubicBezTo>
                  <a:pt x="7" y="79"/>
                  <a:pt x="2" y="82"/>
                  <a:pt x="1" y="87"/>
                </a:cubicBezTo>
                <a:cubicBezTo>
                  <a:pt x="1" y="87"/>
                  <a:pt x="1" y="87"/>
                  <a:pt x="1" y="87"/>
                </a:cubicBezTo>
                <a:cubicBezTo>
                  <a:pt x="0" y="92"/>
                  <a:pt x="4" y="97"/>
                  <a:pt x="9" y="98"/>
                </a:cubicBezTo>
                <a:lnTo>
                  <a:pt x="25" y="101"/>
                </a:lnTo>
                <a:close/>
                <a:moveTo>
                  <a:pt x="29" y="143"/>
                </a:moveTo>
                <a:cubicBezTo>
                  <a:pt x="34" y="142"/>
                  <a:pt x="37" y="137"/>
                  <a:pt x="36" y="132"/>
                </a:cubicBezTo>
                <a:cubicBezTo>
                  <a:pt x="36" y="132"/>
                  <a:pt x="36" y="132"/>
                  <a:pt x="36" y="132"/>
                </a:cubicBezTo>
                <a:cubicBezTo>
                  <a:pt x="35" y="128"/>
                  <a:pt x="30" y="124"/>
                  <a:pt x="25" y="125"/>
                </a:cubicBezTo>
                <a:cubicBezTo>
                  <a:pt x="9" y="129"/>
                  <a:pt x="9" y="129"/>
                  <a:pt x="9" y="129"/>
                </a:cubicBezTo>
                <a:cubicBezTo>
                  <a:pt x="4" y="130"/>
                  <a:pt x="1" y="134"/>
                  <a:pt x="2" y="139"/>
                </a:cubicBezTo>
                <a:cubicBezTo>
                  <a:pt x="2" y="139"/>
                  <a:pt x="2" y="139"/>
                  <a:pt x="2" y="139"/>
                </a:cubicBezTo>
                <a:cubicBezTo>
                  <a:pt x="3" y="144"/>
                  <a:pt x="8" y="147"/>
                  <a:pt x="13" y="146"/>
                </a:cubicBezTo>
                <a:lnTo>
                  <a:pt x="29" y="1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88" name="Google Shape;9288;p157"/>
          <p:cNvSpPr/>
          <p:nvPr/>
        </p:nvSpPr>
        <p:spPr>
          <a:xfrm>
            <a:off x="5389562" y="5033962"/>
            <a:ext cx="1392237" cy="928687"/>
          </a:xfrm>
          <a:custGeom>
            <a:avLst/>
            <a:gdLst/>
            <a:ahLst/>
            <a:cxnLst/>
            <a:rect l="l" t="t" r="r" b="b"/>
            <a:pathLst>
              <a:path w="350" h="233" extrusionOk="0">
                <a:moveTo>
                  <a:pt x="278" y="22"/>
                </a:moveTo>
                <a:cubicBezTo>
                  <a:pt x="310" y="103"/>
                  <a:pt x="310" y="103"/>
                  <a:pt x="310" y="103"/>
                </a:cubicBezTo>
                <a:cubicBezTo>
                  <a:pt x="270" y="121"/>
                  <a:pt x="270" y="121"/>
                  <a:pt x="270" y="121"/>
                </a:cubicBezTo>
                <a:cubicBezTo>
                  <a:pt x="249" y="102"/>
                  <a:pt x="183" y="46"/>
                  <a:pt x="178" y="45"/>
                </a:cubicBezTo>
                <a:cubicBezTo>
                  <a:pt x="173" y="45"/>
                  <a:pt x="153" y="52"/>
                  <a:pt x="150" y="53"/>
                </a:cubicBezTo>
                <a:cubicBezTo>
                  <a:pt x="150" y="53"/>
                  <a:pt x="138" y="57"/>
                  <a:pt x="127" y="57"/>
                </a:cubicBezTo>
                <a:cubicBezTo>
                  <a:pt x="122" y="57"/>
                  <a:pt x="118" y="56"/>
                  <a:pt x="116" y="54"/>
                </a:cubicBezTo>
                <a:cubicBezTo>
                  <a:pt x="113" y="53"/>
                  <a:pt x="112" y="51"/>
                  <a:pt x="112" y="48"/>
                </a:cubicBezTo>
                <a:cubicBezTo>
                  <a:pt x="112" y="44"/>
                  <a:pt x="117" y="40"/>
                  <a:pt x="119" y="39"/>
                </a:cubicBezTo>
                <a:cubicBezTo>
                  <a:pt x="136" y="29"/>
                  <a:pt x="183" y="12"/>
                  <a:pt x="187" y="12"/>
                </a:cubicBezTo>
                <a:cubicBezTo>
                  <a:pt x="187" y="12"/>
                  <a:pt x="188" y="12"/>
                  <a:pt x="188" y="12"/>
                </a:cubicBezTo>
                <a:cubicBezTo>
                  <a:pt x="199" y="12"/>
                  <a:pt x="270" y="21"/>
                  <a:pt x="278" y="22"/>
                </a:cubicBezTo>
                <a:close/>
                <a:moveTo>
                  <a:pt x="307" y="0"/>
                </a:moveTo>
                <a:cubicBezTo>
                  <a:pt x="306" y="0"/>
                  <a:pt x="305" y="0"/>
                  <a:pt x="303" y="0"/>
                </a:cubicBezTo>
                <a:cubicBezTo>
                  <a:pt x="290" y="6"/>
                  <a:pt x="290" y="6"/>
                  <a:pt x="290" y="6"/>
                </a:cubicBezTo>
                <a:cubicBezTo>
                  <a:pt x="288" y="7"/>
                  <a:pt x="286" y="8"/>
                  <a:pt x="285" y="10"/>
                </a:cubicBezTo>
                <a:cubicBezTo>
                  <a:pt x="284" y="13"/>
                  <a:pt x="284" y="15"/>
                  <a:pt x="285" y="17"/>
                </a:cubicBezTo>
                <a:cubicBezTo>
                  <a:pt x="319" y="102"/>
                  <a:pt x="319" y="102"/>
                  <a:pt x="319" y="102"/>
                </a:cubicBezTo>
                <a:cubicBezTo>
                  <a:pt x="320" y="107"/>
                  <a:pt x="326" y="109"/>
                  <a:pt x="330" y="107"/>
                </a:cubicBezTo>
                <a:cubicBezTo>
                  <a:pt x="344" y="102"/>
                  <a:pt x="344" y="102"/>
                  <a:pt x="344" y="102"/>
                </a:cubicBezTo>
                <a:cubicBezTo>
                  <a:pt x="346" y="101"/>
                  <a:pt x="348" y="99"/>
                  <a:pt x="349" y="97"/>
                </a:cubicBezTo>
                <a:cubicBezTo>
                  <a:pt x="350" y="95"/>
                  <a:pt x="350" y="93"/>
                  <a:pt x="349" y="90"/>
                </a:cubicBezTo>
                <a:cubicBezTo>
                  <a:pt x="315" y="5"/>
                  <a:pt x="315" y="5"/>
                  <a:pt x="315" y="5"/>
                </a:cubicBezTo>
                <a:cubicBezTo>
                  <a:pt x="314" y="2"/>
                  <a:pt x="311" y="0"/>
                  <a:pt x="307" y="0"/>
                </a:cubicBezTo>
                <a:close/>
                <a:moveTo>
                  <a:pt x="1" y="116"/>
                </a:moveTo>
                <a:cubicBezTo>
                  <a:pt x="0" y="119"/>
                  <a:pt x="1" y="121"/>
                  <a:pt x="3" y="123"/>
                </a:cubicBezTo>
                <a:cubicBezTo>
                  <a:pt x="4" y="125"/>
                  <a:pt x="7" y="126"/>
                  <a:pt x="9" y="126"/>
                </a:cubicBezTo>
                <a:cubicBezTo>
                  <a:pt x="23" y="127"/>
                  <a:pt x="23" y="127"/>
                  <a:pt x="23" y="127"/>
                </a:cubicBezTo>
                <a:cubicBezTo>
                  <a:pt x="28" y="127"/>
                  <a:pt x="33" y="123"/>
                  <a:pt x="33" y="119"/>
                </a:cubicBezTo>
                <a:cubicBezTo>
                  <a:pt x="40" y="23"/>
                  <a:pt x="40" y="23"/>
                  <a:pt x="40" y="23"/>
                </a:cubicBezTo>
                <a:cubicBezTo>
                  <a:pt x="40" y="21"/>
                  <a:pt x="40" y="18"/>
                  <a:pt x="38" y="17"/>
                </a:cubicBezTo>
                <a:cubicBezTo>
                  <a:pt x="36" y="15"/>
                  <a:pt x="34" y="14"/>
                  <a:pt x="32" y="14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2" y="12"/>
                  <a:pt x="8" y="16"/>
                  <a:pt x="8" y="21"/>
                </a:cubicBezTo>
                <a:lnTo>
                  <a:pt x="1" y="116"/>
                </a:lnTo>
                <a:close/>
                <a:moveTo>
                  <a:pt x="144" y="201"/>
                </a:moveTo>
                <a:cubicBezTo>
                  <a:pt x="143" y="198"/>
                  <a:pt x="141" y="195"/>
                  <a:pt x="138" y="193"/>
                </a:cubicBezTo>
                <a:cubicBezTo>
                  <a:pt x="132" y="188"/>
                  <a:pt x="126" y="188"/>
                  <a:pt x="121" y="195"/>
                </a:cubicBezTo>
                <a:cubicBezTo>
                  <a:pt x="114" y="203"/>
                  <a:pt x="114" y="203"/>
                  <a:pt x="114" y="203"/>
                </a:cubicBezTo>
                <a:cubicBezTo>
                  <a:pt x="113" y="204"/>
                  <a:pt x="113" y="204"/>
                  <a:pt x="113" y="204"/>
                </a:cubicBezTo>
                <a:cubicBezTo>
                  <a:pt x="108" y="211"/>
                  <a:pt x="108" y="211"/>
                  <a:pt x="108" y="211"/>
                </a:cubicBezTo>
                <a:cubicBezTo>
                  <a:pt x="100" y="220"/>
                  <a:pt x="108" y="228"/>
                  <a:pt x="110" y="230"/>
                </a:cubicBezTo>
                <a:cubicBezTo>
                  <a:pt x="113" y="232"/>
                  <a:pt x="115" y="233"/>
                  <a:pt x="118" y="233"/>
                </a:cubicBezTo>
                <a:cubicBezTo>
                  <a:pt x="121" y="233"/>
                  <a:pt x="125" y="231"/>
                  <a:pt x="128" y="227"/>
                </a:cubicBezTo>
                <a:cubicBezTo>
                  <a:pt x="137" y="216"/>
                  <a:pt x="137" y="216"/>
                  <a:pt x="137" y="216"/>
                </a:cubicBezTo>
                <a:cubicBezTo>
                  <a:pt x="137" y="216"/>
                  <a:pt x="137" y="216"/>
                  <a:pt x="137" y="216"/>
                </a:cubicBezTo>
                <a:cubicBezTo>
                  <a:pt x="141" y="211"/>
                  <a:pt x="141" y="211"/>
                  <a:pt x="141" y="211"/>
                </a:cubicBezTo>
                <a:cubicBezTo>
                  <a:pt x="143" y="208"/>
                  <a:pt x="145" y="205"/>
                  <a:pt x="144" y="201"/>
                </a:cubicBezTo>
                <a:close/>
                <a:moveTo>
                  <a:pt x="76" y="196"/>
                </a:moveTo>
                <a:cubicBezTo>
                  <a:pt x="71" y="201"/>
                  <a:pt x="72" y="206"/>
                  <a:pt x="80" y="213"/>
                </a:cubicBezTo>
                <a:cubicBezTo>
                  <a:pt x="86" y="218"/>
                  <a:pt x="92" y="217"/>
                  <a:pt x="98" y="210"/>
                </a:cubicBezTo>
                <a:cubicBezTo>
                  <a:pt x="114" y="190"/>
                  <a:pt x="114" y="190"/>
                  <a:pt x="114" y="190"/>
                </a:cubicBezTo>
                <a:cubicBezTo>
                  <a:pt x="122" y="181"/>
                  <a:pt x="114" y="174"/>
                  <a:pt x="112" y="172"/>
                </a:cubicBezTo>
                <a:cubicBezTo>
                  <a:pt x="106" y="167"/>
                  <a:pt x="100" y="167"/>
                  <a:pt x="94" y="174"/>
                </a:cubicBezTo>
                <a:cubicBezTo>
                  <a:pt x="85" y="185"/>
                  <a:pt x="85" y="185"/>
                  <a:pt x="85" y="185"/>
                </a:cubicBezTo>
                <a:cubicBezTo>
                  <a:pt x="85" y="185"/>
                  <a:pt x="85" y="185"/>
                  <a:pt x="85" y="185"/>
                </a:cubicBezTo>
                <a:cubicBezTo>
                  <a:pt x="84" y="186"/>
                  <a:pt x="84" y="186"/>
                  <a:pt x="84" y="186"/>
                </a:cubicBezTo>
                <a:lnTo>
                  <a:pt x="76" y="196"/>
                </a:lnTo>
                <a:close/>
                <a:moveTo>
                  <a:pt x="52" y="172"/>
                </a:moveTo>
                <a:cubicBezTo>
                  <a:pt x="49" y="175"/>
                  <a:pt x="48" y="178"/>
                  <a:pt x="49" y="182"/>
                </a:cubicBezTo>
                <a:cubicBezTo>
                  <a:pt x="49" y="185"/>
                  <a:pt x="51" y="188"/>
                  <a:pt x="54" y="190"/>
                </a:cubicBezTo>
                <a:cubicBezTo>
                  <a:pt x="60" y="195"/>
                  <a:pt x="66" y="194"/>
                  <a:pt x="72" y="188"/>
                </a:cubicBezTo>
                <a:cubicBezTo>
                  <a:pt x="90" y="166"/>
                  <a:pt x="90" y="166"/>
                  <a:pt x="90" y="166"/>
                </a:cubicBezTo>
                <a:cubicBezTo>
                  <a:pt x="93" y="163"/>
                  <a:pt x="94" y="159"/>
                  <a:pt x="93" y="156"/>
                </a:cubicBezTo>
                <a:cubicBezTo>
                  <a:pt x="93" y="153"/>
                  <a:pt x="91" y="150"/>
                  <a:pt x="88" y="148"/>
                </a:cubicBezTo>
                <a:cubicBezTo>
                  <a:pt x="82" y="143"/>
                  <a:pt x="76" y="143"/>
                  <a:pt x="70" y="150"/>
                </a:cubicBezTo>
                <a:cubicBezTo>
                  <a:pt x="61" y="161"/>
                  <a:pt x="61" y="161"/>
                  <a:pt x="61" y="161"/>
                </a:cubicBezTo>
                <a:cubicBezTo>
                  <a:pt x="61" y="161"/>
                  <a:pt x="61" y="161"/>
                  <a:pt x="61" y="161"/>
                </a:cubicBezTo>
                <a:cubicBezTo>
                  <a:pt x="60" y="162"/>
                  <a:pt x="60" y="162"/>
                  <a:pt x="60" y="162"/>
                </a:cubicBezTo>
                <a:lnTo>
                  <a:pt x="52" y="172"/>
                </a:lnTo>
                <a:close/>
                <a:moveTo>
                  <a:pt x="48" y="164"/>
                </a:moveTo>
                <a:cubicBezTo>
                  <a:pt x="66" y="142"/>
                  <a:pt x="66" y="142"/>
                  <a:pt x="66" y="142"/>
                </a:cubicBezTo>
                <a:cubicBezTo>
                  <a:pt x="74" y="133"/>
                  <a:pt x="66" y="126"/>
                  <a:pt x="64" y="124"/>
                </a:cubicBezTo>
                <a:cubicBezTo>
                  <a:pt x="58" y="119"/>
                  <a:pt x="52" y="119"/>
                  <a:pt x="46" y="126"/>
                </a:cubicBezTo>
                <a:cubicBezTo>
                  <a:pt x="40" y="134"/>
                  <a:pt x="40" y="134"/>
                  <a:pt x="40" y="134"/>
                </a:cubicBezTo>
                <a:cubicBezTo>
                  <a:pt x="40" y="134"/>
                  <a:pt x="40" y="134"/>
                  <a:pt x="40" y="134"/>
                </a:cubicBezTo>
                <a:cubicBezTo>
                  <a:pt x="39" y="135"/>
                  <a:pt x="39" y="135"/>
                  <a:pt x="39" y="135"/>
                </a:cubicBezTo>
                <a:cubicBezTo>
                  <a:pt x="31" y="144"/>
                  <a:pt x="31" y="144"/>
                  <a:pt x="31" y="144"/>
                </a:cubicBezTo>
                <a:cubicBezTo>
                  <a:pt x="28" y="148"/>
                  <a:pt x="27" y="151"/>
                  <a:pt x="27" y="155"/>
                </a:cubicBezTo>
                <a:cubicBezTo>
                  <a:pt x="27" y="158"/>
                  <a:pt x="30" y="160"/>
                  <a:pt x="31" y="162"/>
                </a:cubicBezTo>
                <a:cubicBezTo>
                  <a:pt x="34" y="164"/>
                  <a:pt x="38" y="167"/>
                  <a:pt x="41" y="167"/>
                </a:cubicBezTo>
                <a:cubicBezTo>
                  <a:pt x="44" y="167"/>
                  <a:pt x="46" y="166"/>
                  <a:pt x="48" y="164"/>
                </a:cubicBezTo>
                <a:close/>
                <a:moveTo>
                  <a:pt x="265" y="145"/>
                </a:moveTo>
                <a:cubicBezTo>
                  <a:pt x="269" y="140"/>
                  <a:pt x="272" y="133"/>
                  <a:pt x="263" y="126"/>
                </a:cubicBezTo>
                <a:cubicBezTo>
                  <a:pt x="257" y="120"/>
                  <a:pt x="257" y="120"/>
                  <a:pt x="257" y="120"/>
                </a:cubicBezTo>
                <a:cubicBezTo>
                  <a:pt x="224" y="92"/>
                  <a:pt x="185" y="59"/>
                  <a:pt x="177" y="54"/>
                </a:cubicBezTo>
                <a:cubicBezTo>
                  <a:pt x="172" y="55"/>
                  <a:pt x="162" y="58"/>
                  <a:pt x="153" y="61"/>
                </a:cubicBezTo>
                <a:cubicBezTo>
                  <a:pt x="153" y="61"/>
                  <a:pt x="153" y="61"/>
                  <a:pt x="153" y="61"/>
                </a:cubicBezTo>
                <a:cubicBezTo>
                  <a:pt x="152" y="61"/>
                  <a:pt x="139" y="65"/>
                  <a:pt x="127" y="65"/>
                </a:cubicBezTo>
                <a:cubicBezTo>
                  <a:pt x="120" y="65"/>
                  <a:pt x="115" y="64"/>
                  <a:pt x="111" y="61"/>
                </a:cubicBezTo>
                <a:cubicBezTo>
                  <a:pt x="104" y="57"/>
                  <a:pt x="103" y="51"/>
                  <a:pt x="103" y="48"/>
                </a:cubicBezTo>
                <a:cubicBezTo>
                  <a:pt x="104" y="41"/>
                  <a:pt x="110" y="34"/>
                  <a:pt x="115" y="32"/>
                </a:cubicBezTo>
                <a:cubicBezTo>
                  <a:pt x="48" y="23"/>
                  <a:pt x="48" y="23"/>
                  <a:pt x="48" y="23"/>
                </a:cubicBezTo>
                <a:cubicBezTo>
                  <a:pt x="41" y="119"/>
                  <a:pt x="41" y="119"/>
                  <a:pt x="41" y="119"/>
                </a:cubicBezTo>
                <a:cubicBezTo>
                  <a:pt x="47" y="113"/>
                  <a:pt x="52" y="112"/>
                  <a:pt x="56" y="112"/>
                </a:cubicBezTo>
                <a:cubicBezTo>
                  <a:pt x="60" y="112"/>
                  <a:pt x="65" y="114"/>
                  <a:pt x="69" y="117"/>
                </a:cubicBezTo>
                <a:cubicBezTo>
                  <a:pt x="75" y="122"/>
                  <a:pt x="78" y="129"/>
                  <a:pt x="77" y="136"/>
                </a:cubicBezTo>
                <a:cubicBezTo>
                  <a:pt x="83" y="135"/>
                  <a:pt x="88" y="137"/>
                  <a:pt x="93" y="141"/>
                </a:cubicBezTo>
                <a:cubicBezTo>
                  <a:pt x="99" y="146"/>
                  <a:pt x="102" y="153"/>
                  <a:pt x="102" y="160"/>
                </a:cubicBezTo>
                <a:cubicBezTo>
                  <a:pt x="107" y="160"/>
                  <a:pt x="112" y="161"/>
                  <a:pt x="117" y="165"/>
                </a:cubicBezTo>
                <a:cubicBezTo>
                  <a:pt x="123" y="170"/>
                  <a:pt x="126" y="176"/>
                  <a:pt x="126" y="182"/>
                </a:cubicBezTo>
                <a:cubicBezTo>
                  <a:pt x="132" y="180"/>
                  <a:pt x="138" y="182"/>
                  <a:pt x="144" y="186"/>
                </a:cubicBezTo>
                <a:cubicBezTo>
                  <a:pt x="151" y="193"/>
                  <a:pt x="154" y="201"/>
                  <a:pt x="151" y="210"/>
                </a:cubicBezTo>
                <a:cubicBezTo>
                  <a:pt x="157" y="214"/>
                  <a:pt x="157" y="214"/>
                  <a:pt x="157" y="214"/>
                </a:cubicBezTo>
                <a:cubicBezTo>
                  <a:pt x="157" y="215"/>
                  <a:pt x="158" y="215"/>
                  <a:pt x="158" y="215"/>
                </a:cubicBezTo>
                <a:cubicBezTo>
                  <a:pt x="158" y="215"/>
                  <a:pt x="158" y="215"/>
                  <a:pt x="158" y="215"/>
                </a:cubicBezTo>
                <a:cubicBezTo>
                  <a:pt x="161" y="217"/>
                  <a:pt x="163" y="218"/>
                  <a:pt x="165" y="218"/>
                </a:cubicBezTo>
                <a:cubicBezTo>
                  <a:pt x="169" y="218"/>
                  <a:pt x="172" y="215"/>
                  <a:pt x="174" y="213"/>
                </a:cubicBezTo>
                <a:cubicBezTo>
                  <a:pt x="178" y="208"/>
                  <a:pt x="181" y="204"/>
                  <a:pt x="176" y="199"/>
                </a:cubicBezTo>
                <a:cubicBezTo>
                  <a:pt x="175" y="198"/>
                  <a:pt x="175" y="198"/>
                  <a:pt x="175" y="198"/>
                </a:cubicBezTo>
                <a:cubicBezTo>
                  <a:pt x="146" y="173"/>
                  <a:pt x="146" y="173"/>
                  <a:pt x="146" y="173"/>
                </a:cubicBezTo>
                <a:cubicBezTo>
                  <a:pt x="145" y="173"/>
                  <a:pt x="144" y="171"/>
                  <a:pt x="144" y="170"/>
                </a:cubicBezTo>
                <a:cubicBezTo>
                  <a:pt x="144" y="169"/>
                  <a:pt x="144" y="168"/>
                  <a:pt x="145" y="167"/>
                </a:cubicBezTo>
                <a:cubicBezTo>
                  <a:pt x="147" y="165"/>
                  <a:pt x="150" y="165"/>
                  <a:pt x="152" y="166"/>
                </a:cubicBezTo>
                <a:cubicBezTo>
                  <a:pt x="191" y="199"/>
                  <a:pt x="191" y="199"/>
                  <a:pt x="191" y="199"/>
                </a:cubicBezTo>
                <a:cubicBezTo>
                  <a:pt x="193" y="200"/>
                  <a:pt x="195" y="201"/>
                  <a:pt x="197" y="201"/>
                </a:cubicBezTo>
                <a:cubicBezTo>
                  <a:pt x="201" y="201"/>
                  <a:pt x="205" y="199"/>
                  <a:pt x="208" y="195"/>
                </a:cubicBezTo>
                <a:cubicBezTo>
                  <a:pt x="210" y="192"/>
                  <a:pt x="211" y="189"/>
                  <a:pt x="211" y="186"/>
                </a:cubicBezTo>
                <a:cubicBezTo>
                  <a:pt x="210" y="183"/>
                  <a:pt x="208" y="179"/>
                  <a:pt x="205" y="177"/>
                </a:cubicBezTo>
                <a:cubicBezTo>
                  <a:pt x="200" y="173"/>
                  <a:pt x="200" y="173"/>
                  <a:pt x="200" y="173"/>
                </a:cubicBezTo>
                <a:cubicBezTo>
                  <a:pt x="200" y="173"/>
                  <a:pt x="200" y="173"/>
                  <a:pt x="200" y="173"/>
                </a:cubicBezTo>
                <a:cubicBezTo>
                  <a:pt x="179" y="155"/>
                  <a:pt x="179" y="155"/>
                  <a:pt x="179" y="155"/>
                </a:cubicBezTo>
                <a:cubicBezTo>
                  <a:pt x="178" y="155"/>
                  <a:pt x="177" y="153"/>
                  <a:pt x="177" y="152"/>
                </a:cubicBezTo>
                <a:cubicBezTo>
                  <a:pt x="177" y="151"/>
                  <a:pt x="178" y="150"/>
                  <a:pt x="178" y="149"/>
                </a:cubicBezTo>
                <a:cubicBezTo>
                  <a:pt x="180" y="147"/>
                  <a:pt x="183" y="146"/>
                  <a:pt x="185" y="148"/>
                </a:cubicBezTo>
                <a:cubicBezTo>
                  <a:pt x="220" y="177"/>
                  <a:pt x="220" y="177"/>
                  <a:pt x="220" y="177"/>
                </a:cubicBezTo>
                <a:cubicBezTo>
                  <a:pt x="223" y="179"/>
                  <a:pt x="226" y="180"/>
                  <a:pt x="229" y="180"/>
                </a:cubicBezTo>
                <a:cubicBezTo>
                  <a:pt x="233" y="180"/>
                  <a:pt x="237" y="177"/>
                  <a:pt x="240" y="173"/>
                </a:cubicBezTo>
                <a:cubicBezTo>
                  <a:pt x="243" y="170"/>
                  <a:pt x="244" y="167"/>
                  <a:pt x="244" y="164"/>
                </a:cubicBezTo>
                <a:cubicBezTo>
                  <a:pt x="244" y="161"/>
                  <a:pt x="242" y="158"/>
                  <a:pt x="238" y="155"/>
                </a:cubicBezTo>
                <a:cubicBezTo>
                  <a:pt x="228" y="146"/>
                  <a:pt x="228" y="146"/>
                  <a:pt x="228" y="146"/>
                </a:cubicBezTo>
                <a:cubicBezTo>
                  <a:pt x="228" y="146"/>
                  <a:pt x="228" y="146"/>
                  <a:pt x="228" y="146"/>
                </a:cubicBezTo>
                <a:cubicBezTo>
                  <a:pt x="209" y="131"/>
                  <a:pt x="209" y="131"/>
                  <a:pt x="209" y="131"/>
                </a:cubicBezTo>
                <a:cubicBezTo>
                  <a:pt x="207" y="130"/>
                  <a:pt x="207" y="127"/>
                  <a:pt x="209" y="125"/>
                </a:cubicBezTo>
                <a:cubicBezTo>
                  <a:pt x="210" y="123"/>
                  <a:pt x="213" y="122"/>
                  <a:pt x="215" y="124"/>
                </a:cubicBezTo>
                <a:cubicBezTo>
                  <a:pt x="245" y="148"/>
                  <a:pt x="245" y="148"/>
                  <a:pt x="245" y="148"/>
                </a:cubicBezTo>
                <a:cubicBezTo>
                  <a:pt x="252" y="154"/>
                  <a:pt x="259" y="152"/>
                  <a:pt x="265" y="1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89" name="Google Shape;9289;p157"/>
          <p:cNvSpPr/>
          <p:nvPr/>
        </p:nvSpPr>
        <p:spPr>
          <a:xfrm>
            <a:off x="9240837" y="1104900"/>
            <a:ext cx="1200150" cy="1006475"/>
          </a:xfrm>
          <a:custGeom>
            <a:avLst/>
            <a:gdLst/>
            <a:ahLst/>
            <a:cxnLst/>
            <a:rect l="l" t="t" r="r" b="b"/>
            <a:pathLst>
              <a:path w="302" h="253" extrusionOk="0">
                <a:moveTo>
                  <a:pt x="40" y="206"/>
                </a:moveTo>
                <a:cubicBezTo>
                  <a:pt x="40" y="138"/>
                  <a:pt x="40" y="138"/>
                  <a:pt x="40" y="138"/>
                </a:cubicBezTo>
                <a:cubicBezTo>
                  <a:pt x="40" y="133"/>
                  <a:pt x="45" y="128"/>
                  <a:pt x="50" y="128"/>
                </a:cubicBezTo>
                <a:cubicBezTo>
                  <a:pt x="67" y="128"/>
                  <a:pt x="67" y="128"/>
                  <a:pt x="67" y="128"/>
                </a:cubicBezTo>
                <a:cubicBezTo>
                  <a:pt x="72" y="128"/>
                  <a:pt x="77" y="133"/>
                  <a:pt x="77" y="138"/>
                </a:cubicBezTo>
                <a:cubicBezTo>
                  <a:pt x="77" y="206"/>
                  <a:pt x="77" y="206"/>
                  <a:pt x="77" y="206"/>
                </a:cubicBezTo>
                <a:cubicBezTo>
                  <a:pt x="77" y="212"/>
                  <a:pt x="72" y="216"/>
                  <a:pt x="67" y="216"/>
                </a:cubicBezTo>
                <a:cubicBezTo>
                  <a:pt x="50" y="216"/>
                  <a:pt x="50" y="216"/>
                  <a:pt x="50" y="216"/>
                </a:cubicBezTo>
                <a:cubicBezTo>
                  <a:pt x="45" y="216"/>
                  <a:pt x="40" y="212"/>
                  <a:pt x="40" y="206"/>
                </a:cubicBezTo>
                <a:close/>
                <a:moveTo>
                  <a:pt x="111" y="104"/>
                </a:moveTo>
                <a:cubicBezTo>
                  <a:pt x="105" y="104"/>
                  <a:pt x="101" y="108"/>
                  <a:pt x="101" y="114"/>
                </a:cubicBezTo>
                <a:cubicBezTo>
                  <a:pt x="101" y="206"/>
                  <a:pt x="101" y="206"/>
                  <a:pt x="101" y="206"/>
                </a:cubicBezTo>
                <a:cubicBezTo>
                  <a:pt x="101" y="212"/>
                  <a:pt x="105" y="216"/>
                  <a:pt x="111" y="216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33" y="216"/>
                  <a:pt x="137" y="212"/>
                  <a:pt x="137" y="206"/>
                </a:cubicBezTo>
                <a:cubicBezTo>
                  <a:pt x="137" y="114"/>
                  <a:pt x="137" y="114"/>
                  <a:pt x="137" y="114"/>
                </a:cubicBezTo>
                <a:cubicBezTo>
                  <a:pt x="137" y="108"/>
                  <a:pt x="133" y="104"/>
                  <a:pt x="127" y="104"/>
                </a:cubicBezTo>
                <a:lnTo>
                  <a:pt x="111" y="104"/>
                </a:lnTo>
                <a:close/>
                <a:moveTo>
                  <a:pt x="171" y="83"/>
                </a:moveTo>
                <a:cubicBezTo>
                  <a:pt x="165" y="83"/>
                  <a:pt x="161" y="88"/>
                  <a:pt x="161" y="93"/>
                </a:cubicBezTo>
                <a:cubicBezTo>
                  <a:pt x="161" y="206"/>
                  <a:pt x="161" y="206"/>
                  <a:pt x="161" y="206"/>
                </a:cubicBezTo>
                <a:cubicBezTo>
                  <a:pt x="161" y="212"/>
                  <a:pt x="165" y="216"/>
                  <a:pt x="171" y="216"/>
                </a:cubicBezTo>
                <a:cubicBezTo>
                  <a:pt x="188" y="216"/>
                  <a:pt x="188" y="216"/>
                  <a:pt x="188" y="216"/>
                </a:cubicBezTo>
                <a:cubicBezTo>
                  <a:pt x="193" y="216"/>
                  <a:pt x="197" y="212"/>
                  <a:pt x="197" y="206"/>
                </a:cubicBezTo>
                <a:cubicBezTo>
                  <a:pt x="197" y="93"/>
                  <a:pt x="197" y="93"/>
                  <a:pt x="197" y="93"/>
                </a:cubicBezTo>
                <a:cubicBezTo>
                  <a:pt x="197" y="88"/>
                  <a:pt x="193" y="83"/>
                  <a:pt x="188" y="83"/>
                </a:cubicBezTo>
                <a:lnTo>
                  <a:pt x="171" y="83"/>
                </a:lnTo>
                <a:close/>
                <a:moveTo>
                  <a:pt x="231" y="62"/>
                </a:moveTo>
                <a:cubicBezTo>
                  <a:pt x="226" y="62"/>
                  <a:pt x="221" y="66"/>
                  <a:pt x="221" y="72"/>
                </a:cubicBezTo>
                <a:cubicBezTo>
                  <a:pt x="221" y="206"/>
                  <a:pt x="221" y="206"/>
                  <a:pt x="221" y="206"/>
                </a:cubicBezTo>
                <a:cubicBezTo>
                  <a:pt x="221" y="212"/>
                  <a:pt x="226" y="216"/>
                  <a:pt x="231" y="216"/>
                </a:cubicBezTo>
                <a:cubicBezTo>
                  <a:pt x="248" y="216"/>
                  <a:pt x="248" y="216"/>
                  <a:pt x="248" y="216"/>
                </a:cubicBezTo>
                <a:cubicBezTo>
                  <a:pt x="253" y="216"/>
                  <a:pt x="258" y="212"/>
                  <a:pt x="258" y="206"/>
                </a:cubicBezTo>
                <a:cubicBezTo>
                  <a:pt x="258" y="72"/>
                  <a:pt x="258" y="72"/>
                  <a:pt x="258" y="72"/>
                </a:cubicBezTo>
                <a:cubicBezTo>
                  <a:pt x="258" y="66"/>
                  <a:pt x="253" y="62"/>
                  <a:pt x="248" y="62"/>
                </a:cubicBezTo>
                <a:lnTo>
                  <a:pt x="231" y="62"/>
                </a:lnTo>
                <a:close/>
                <a:moveTo>
                  <a:pt x="45" y="102"/>
                </a:moveTo>
                <a:cubicBezTo>
                  <a:pt x="109" y="90"/>
                  <a:pt x="170" y="67"/>
                  <a:pt x="224" y="34"/>
                </a:cubicBezTo>
                <a:cubicBezTo>
                  <a:pt x="229" y="44"/>
                  <a:pt x="229" y="44"/>
                  <a:pt x="229" y="44"/>
                </a:cubicBezTo>
                <a:cubicBezTo>
                  <a:pt x="248" y="14"/>
                  <a:pt x="248" y="14"/>
                  <a:pt x="248" y="14"/>
                </a:cubicBezTo>
                <a:cubicBezTo>
                  <a:pt x="212" y="12"/>
                  <a:pt x="212" y="12"/>
                  <a:pt x="212" y="12"/>
                </a:cubicBezTo>
                <a:cubicBezTo>
                  <a:pt x="218" y="22"/>
                  <a:pt x="218" y="22"/>
                  <a:pt x="218" y="22"/>
                </a:cubicBezTo>
                <a:cubicBezTo>
                  <a:pt x="165" y="54"/>
                  <a:pt x="106" y="77"/>
                  <a:pt x="43" y="88"/>
                </a:cubicBezTo>
                <a:lnTo>
                  <a:pt x="45" y="102"/>
                </a:lnTo>
                <a:close/>
                <a:moveTo>
                  <a:pt x="302" y="235"/>
                </a:moveTo>
                <a:cubicBezTo>
                  <a:pt x="271" y="218"/>
                  <a:pt x="271" y="218"/>
                  <a:pt x="271" y="218"/>
                </a:cubicBezTo>
                <a:cubicBezTo>
                  <a:pt x="271" y="229"/>
                  <a:pt x="271" y="229"/>
                  <a:pt x="271" y="229"/>
                </a:cubicBezTo>
                <a:cubicBezTo>
                  <a:pt x="24" y="229"/>
                  <a:pt x="24" y="229"/>
                  <a:pt x="24" y="229"/>
                </a:cubicBezTo>
                <a:cubicBezTo>
                  <a:pt x="24" y="31"/>
                  <a:pt x="24" y="31"/>
                  <a:pt x="24" y="31"/>
                </a:cubicBezTo>
                <a:cubicBezTo>
                  <a:pt x="36" y="31"/>
                  <a:pt x="36" y="31"/>
                  <a:pt x="36" y="31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31"/>
                  <a:pt x="0" y="31"/>
                  <a:pt x="0" y="31"/>
                </a:cubicBezTo>
                <a:cubicBezTo>
                  <a:pt x="11" y="31"/>
                  <a:pt x="11" y="31"/>
                  <a:pt x="11" y="31"/>
                </a:cubicBezTo>
                <a:cubicBezTo>
                  <a:pt x="11" y="229"/>
                  <a:pt x="11" y="229"/>
                  <a:pt x="11" y="229"/>
                </a:cubicBezTo>
                <a:cubicBezTo>
                  <a:pt x="11" y="235"/>
                  <a:pt x="11" y="235"/>
                  <a:pt x="11" y="235"/>
                </a:cubicBezTo>
                <a:cubicBezTo>
                  <a:pt x="11" y="242"/>
                  <a:pt x="11" y="242"/>
                  <a:pt x="11" y="242"/>
                </a:cubicBezTo>
                <a:cubicBezTo>
                  <a:pt x="271" y="242"/>
                  <a:pt x="271" y="242"/>
                  <a:pt x="271" y="242"/>
                </a:cubicBezTo>
                <a:cubicBezTo>
                  <a:pt x="271" y="253"/>
                  <a:pt x="271" y="253"/>
                  <a:pt x="271" y="253"/>
                </a:cubicBezTo>
                <a:lnTo>
                  <a:pt x="302" y="2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90" name="Google Shape;9290;p157"/>
          <p:cNvSpPr txBox="1"/>
          <p:nvPr/>
        </p:nvSpPr>
        <p:spPr>
          <a:xfrm>
            <a:off x="4811712" y="1539875"/>
            <a:ext cx="2547937" cy="92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r>
              <a:rPr lang="en-US" sz="18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9291" name="Google Shape;9291;p157"/>
          <p:cNvSpPr txBox="1"/>
          <p:nvPr/>
        </p:nvSpPr>
        <p:spPr>
          <a:xfrm>
            <a:off x="1081087" y="5233987"/>
            <a:ext cx="2547937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r>
              <a:rPr lang="en-US" sz="18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9292" name="Google Shape;9292;p157"/>
          <p:cNvSpPr txBox="1"/>
          <p:nvPr/>
        </p:nvSpPr>
        <p:spPr>
          <a:xfrm>
            <a:off x="8542337" y="5233987"/>
            <a:ext cx="2547937" cy="92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r>
              <a:rPr lang="en-US" sz="18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" name="Google Shape;9297;p158"/>
          <p:cNvSpPr/>
          <p:nvPr/>
        </p:nvSpPr>
        <p:spPr>
          <a:xfrm>
            <a:off x="7937" y="1587"/>
            <a:ext cx="12184062" cy="685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98" name="Google Shape;9298;p158"/>
          <p:cNvSpPr txBox="1"/>
          <p:nvPr/>
        </p:nvSpPr>
        <p:spPr>
          <a:xfrm>
            <a:off x="12700" y="-3175"/>
            <a:ext cx="12174537" cy="6856412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99" name="Google Shape;9299;p158"/>
          <p:cNvSpPr/>
          <p:nvPr/>
        </p:nvSpPr>
        <p:spPr>
          <a:xfrm>
            <a:off x="561975" y="2757487"/>
            <a:ext cx="3594100" cy="989012"/>
          </a:xfrm>
          <a:custGeom>
            <a:avLst/>
            <a:gdLst/>
            <a:ahLst/>
            <a:cxnLst/>
            <a:rect l="l" t="t" r="r" b="b"/>
            <a:pathLst>
              <a:path w="830" h="228" extrusionOk="0">
                <a:moveTo>
                  <a:pt x="816" y="74"/>
                </a:moveTo>
                <a:cubicBezTo>
                  <a:pt x="482" y="74"/>
                  <a:pt x="482" y="74"/>
                  <a:pt x="482" y="74"/>
                </a:cubicBezTo>
                <a:cubicBezTo>
                  <a:pt x="448" y="37"/>
                  <a:pt x="448" y="37"/>
                  <a:pt x="448" y="37"/>
                </a:cubicBezTo>
                <a:cubicBezTo>
                  <a:pt x="415" y="0"/>
                  <a:pt x="415" y="0"/>
                  <a:pt x="415" y="0"/>
                </a:cubicBezTo>
                <a:cubicBezTo>
                  <a:pt x="382" y="37"/>
                  <a:pt x="382" y="37"/>
                  <a:pt x="382" y="37"/>
                </a:cubicBezTo>
                <a:cubicBezTo>
                  <a:pt x="349" y="74"/>
                  <a:pt x="349" y="74"/>
                  <a:pt x="349" y="74"/>
                </a:cubicBezTo>
                <a:cubicBezTo>
                  <a:pt x="77" y="74"/>
                  <a:pt x="77" y="74"/>
                  <a:pt x="77" y="74"/>
                </a:cubicBezTo>
                <a:cubicBezTo>
                  <a:pt x="35" y="74"/>
                  <a:pt x="0" y="108"/>
                  <a:pt x="0" y="151"/>
                </a:cubicBezTo>
                <a:cubicBezTo>
                  <a:pt x="0" y="193"/>
                  <a:pt x="35" y="228"/>
                  <a:pt x="77" y="228"/>
                </a:cubicBezTo>
                <a:cubicBezTo>
                  <a:pt x="816" y="228"/>
                  <a:pt x="816" y="228"/>
                  <a:pt x="816" y="228"/>
                </a:cubicBezTo>
                <a:cubicBezTo>
                  <a:pt x="824" y="228"/>
                  <a:pt x="830" y="222"/>
                  <a:pt x="830" y="214"/>
                </a:cubicBezTo>
                <a:cubicBezTo>
                  <a:pt x="830" y="88"/>
                  <a:pt x="830" y="88"/>
                  <a:pt x="830" y="88"/>
                </a:cubicBezTo>
                <a:cubicBezTo>
                  <a:pt x="830" y="80"/>
                  <a:pt x="824" y="74"/>
                  <a:pt x="816" y="74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00" name="Google Shape;9300;p158"/>
          <p:cNvSpPr/>
          <p:nvPr/>
        </p:nvSpPr>
        <p:spPr>
          <a:xfrm>
            <a:off x="8043862" y="2757487"/>
            <a:ext cx="3594100" cy="989012"/>
          </a:xfrm>
          <a:custGeom>
            <a:avLst/>
            <a:gdLst/>
            <a:ahLst/>
            <a:cxnLst/>
            <a:rect l="l" t="t" r="r" b="b"/>
            <a:pathLst>
              <a:path w="830" h="228" extrusionOk="0">
                <a:moveTo>
                  <a:pt x="753" y="228"/>
                </a:moveTo>
                <a:cubicBezTo>
                  <a:pt x="14" y="228"/>
                  <a:pt x="14" y="228"/>
                  <a:pt x="14" y="228"/>
                </a:cubicBezTo>
                <a:cubicBezTo>
                  <a:pt x="6" y="228"/>
                  <a:pt x="0" y="222"/>
                  <a:pt x="0" y="215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81"/>
                  <a:pt x="6" y="74"/>
                  <a:pt x="14" y="74"/>
                </a:cubicBezTo>
                <a:cubicBezTo>
                  <a:pt x="348" y="74"/>
                  <a:pt x="348" y="74"/>
                  <a:pt x="348" y="74"/>
                </a:cubicBezTo>
                <a:cubicBezTo>
                  <a:pt x="382" y="37"/>
                  <a:pt x="382" y="37"/>
                  <a:pt x="382" y="37"/>
                </a:cubicBezTo>
                <a:cubicBezTo>
                  <a:pt x="415" y="0"/>
                  <a:pt x="415" y="0"/>
                  <a:pt x="415" y="0"/>
                </a:cubicBezTo>
                <a:cubicBezTo>
                  <a:pt x="448" y="37"/>
                  <a:pt x="448" y="37"/>
                  <a:pt x="448" y="37"/>
                </a:cubicBezTo>
                <a:cubicBezTo>
                  <a:pt x="481" y="74"/>
                  <a:pt x="481" y="74"/>
                  <a:pt x="481" y="74"/>
                </a:cubicBezTo>
                <a:cubicBezTo>
                  <a:pt x="753" y="74"/>
                  <a:pt x="753" y="74"/>
                  <a:pt x="753" y="74"/>
                </a:cubicBezTo>
                <a:cubicBezTo>
                  <a:pt x="795" y="74"/>
                  <a:pt x="830" y="109"/>
                  <a:pt x="830" y="151"/>
                </a:cubicBezTo>
                <a:cubicBezTo>
                  <a:pt x="830" y="194"/>
                  <a:pt x="795" y="228"/>
                  <a:pt x="753" y="228"/>
                </a:cubicBez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01" name="Google Shape;9301;p158"/>
          <p:cNvSpPr/>
          <p:nvPr/>
        </p:nvSpPr>
        <p:spPr>
          <a:xfrm>
            <a:off x="4298950" y="3078162"/>
            <a:ext cx="3594100" cy="989012"/>
          </a:xfrm>
          <a:custGeom>
            <a:avLst/>
            <a:gdLst/>
            <a:ahLst/>
            <a:cxnLst/>
            <a:rect l="l" t="t" r="r" b="b"/>
            <a:pathLst>
              <a:path w="830" h="228" extrusionOk="0">
                <a:moveTo>
                  <a:pt x="816" y="0"/>
                </a:move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8"/>
                  <a:pt x="6" y="154"/>
                  <a:pt x="14" y="154"/>
                </a:cubicBezTo>
                <a:cubicBezTo>
                  <a:pt x="348" y="154"/>
                  <a:pt x="348" y="154"/>
                  <a:pt x="348" y="154"/>
                </a:cubicBezTo>
                <a:cubicBezTo>
                  <a:pt x="382" y="191"/>
                  <a:pt x="382" y="191"/>
                  <a:pt x="382" y="191"/>
                </a:cubicBezTo>
                <a:cubicBezTo>
                  <a:pt x="415" y="228"/>
                  <a:pt x="415" y="228"/>
                  <a:pt x="415" y="228"/>
                </a:cubicBezTo>
                <a:cubicBezTo>
                  <a:pt x="448" y="191"/>
                  <a:pt x="448" y="191"/>
                  <a:pt x="448" y="191"/>
                </a:cubicBezTo>
                <a:cubicBezTo>
                  <a:pt x="481" y="154"/>
                  <a:pt x="481" y="154"/>
                  <a:pt x="481" y="154"/>
                </a:cubicBezTo>
                <a:cubicBezTo>
                  <a:pt x="816" y="154"/>
                  <a:pt x="816" y="154"/>
                  <a:pt x="816" y="154"/>
                </a:cubicBezTo>
                <a:cubicBezTo>
                  <a:pt x="824" y="154"/>
                  <a:pt x="830" y="148"/>
                  <a:pt x="830" y="140"/>
                </a:cubicBezTo>
                <a:cubicBezTo>
                  <a:pt x="830" y="14"/>
                  <a:pt x="830" y="14"/>
                  <a:pt x="830" y="14"/>
                </a:cubicBezTo>
                <a:cubicBezTo>
                  <a:pt x="830" y="6"/>
                  <a:pt x="824" y="0"/>
                  <a:pt x="816" y="0"/>
                </a:cubicBez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02" name="Google Shape;9302;p158"/>
          <p:cNvSpPr txBox="1"/>
          <p:nvPr/>
        </p:nvSpPr>
        <p:spPr>
          <a:xfrm>
            <a:off x="1770062" y="4497387"/>
            <a:ext cx="1489075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</a:pPr>
            <a:r>
              <a:rPr lang="en-US" sz="40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2010</a:t>
            </a:r>
            <a:endParaRPr/>
          </a:p>
        </p:txBody>
      </p:sp>
      <p:sp>
        <p:nvSpPr>
          <p:cNvPr id="9303" name="Google Shape;9303;p158"/>
          <p:cNvSpPr txBox="1"/>
          <p:nvPr/>
        </p:nvSpPr>
        <p:spPr>
          <a:xfrm>
            <a:off x="9212262" y="4497387"/>
            <a:ext cx="1536700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</a:pPr>
            <a:r>
              <a:rPr lang="en-US" sz="40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2025</a:t>
            </a:r>
            <a:endParaRPr/>
          </a:p>
        </p:txBody>
      </p:sp>
      <p:sp>
        <p:nvSpPr>
          <p:cNvPr id="9304" name="Google Shape;9304;p158"/>
          <p:cNvSpPr txBox="1"/>
          <p:nvPr/>
        </p:nvSpPr>
        <p:spPr>
          <a:xfrm>
            <a:off x="5519737" y="857250"/>
            <a:ext cx="1463675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</a:pPr>
            <a:r>
              <a:rPr lang="en-US" sz="40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2018</a:t>
            </a:r>
            <a:endParaRPr/>
          </a:p>
        </p:txBody>
      </p:sp>
      <p:sp>
        <p:nvSpPr>
          <p:cNvPr id="9305" name="Google Shape;9305;p158"/>
          <p:cNvSpPr/>
          <p:nvPr/>
        </p:nvSpPr>
        <p:spPr>
          <a:xfrm>
            <a:off x="5384800" y="4846637"/>
            <a:ext cx="1420812" cy="1425575"/>
          </a:xfrm>
          <a:prstGeom prst="ellipse">
            <a:avLst/>
          </a:pr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06" name="Google Shape;9306;p158"/>
          <p:cNvSpPr/>
          <p:nvPr/>
        </p:nvSpPr>
        <p:spPr>
          <a:xfrm>
            <a:off x="9121775" y="733425"/>
            <a:ext cx="1420812" cy="1422400"/>
          </a:xfrm>
          <a:prstGeom prst="ellipse">
            <a:avLst/>
          </a:pr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07" name="Google Shape;9307;p158"/>
          <p:cNvSpPr/>
          <p:nvPr/>
        </p:nvSpPr>
        <p:spPr>
          <a:xfrm>
            <a:off x="1649412" y="733425"/>
            <a:ext cx="1423987" cy="1422400"/>
          </a:xfrm>
          <a:prstGeom prst="ellipse">
            <a:avLst/>
          </a:pr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08" name="Google Shape;9308;p158"/>
          <p:cNvSpPr txBox="1"/>
          <p:nvPr/>
        </p:nvSpPr>
        <p:spPr>
          <a:xfrm>
            <a:off x="1095375" y="3144837"/>
            <a:ext cx="263525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Montserrat"/>
              <a:buNone/>
            </a:pPr>
            <a:r>
              <a:rPr lang="en-US" sz="3400" b="0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ONTEM</a:t>
            </a:r>
            <a:endParaRPr dirty="0"/>
          </a:p>
        </p:txBody>
      </p:sp>
      <p:sp>
        <p:nvSpPr>
          <p:cNvPr id="9309" name="Google Shape;9309;p158"/>
          <p:cNvSpPr txBox="1"/>
          <p:nvPr/>
        </p:nvSpPr>
        <p:spPr>
          <a:xfrm>
            <a:off x="5351462" y="3144837"/>
            <a:ext cx="1566862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Montserrat"/>
              <a:buNone/>
            </a:pPr>
            <a:r>
              <a:rPr lang="en-US" sz="3400" b="0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HOJE</a:t>
            </a:r>
            <a:endParaRPr dirty="0"/>
          </a:p>
        </p:txBody>
      </p:sp>
      <p:sp>
        <p:nvSpPr>
          <p:cNvPr id="9310" name="Google Shape;9310;p158"/>
          <p:cNvSpPr txBox="1"/>
          <p:nvPr/>
        </p:nvSpPr>
        <p:spPr>
          <a:xfrm>
            <a:off x="8429625" y="3144837"/>
            <a:ext cx="2879725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Montserrat"/>
              <a:buNone/>
            </a:pPr>
            <a:r>
              <a:rPr lang="en-US" sz="3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AMANHÃ</a:t>
            </a:r>
            <a:endParaRPr dirty="0"/>
          </a:p>
        </p:txBody>
      </p:sp>
      <p:sp>
        <p:nvSpPr>
          <p:cNvPr id="9311" name="Google Shape;9311;p158"/>
          <p:cNvSpPr/>
          <p:nvPr/>
        </p:nvSpPr>
        <p:spPr>
          <a:xfrm>
            <a:off x="5684837" y="5202237"/>
            <a:ext cx="817562" cy="711200"/>
          </a:xfrm>
          <a:custGeom>
            <a:avLst/>
            <a:gdLst/>
            <a:ahLst/>
            <a:cxnLst/>
            <a:rect l="l" t="t" r="r" b="b"/>
            <a:pathLst>
              <a:path w="189" h="164" extrusionOk="0">
                <a:moveTo>
                  <a:pt x="168" y="164"/>
                </a:moveTo>
                <a:cubicBezTo>
                  <a:pt x="22" y="164"/>
                  <a:pt x="22" y="164"/>
                  <a:pt x="22" y="164"/>
                </a:cubicBezTo>
                <a:cubicBezTo>
                  <a:pt x="10" y="164"/>
                  <a:pt x="0" y="155"/>
                  <a:pt x="0" y="143"/>
                </a:cubicBezTo>
                <a:cubicBezTo>
                  <a:pt x="0" y="107"/>
                  <a:pt x="0" y="107"/>
                  <a:pt x="0" y="107"/>
                </a:cubicBezTo>
                <a:cubicBezTo>
                  <a:pt x="0" y="104"/>
                  <a:pt x="2" y="102"/>
                  <a:pt x="5" y="102"/>
                </a:cubicBezTo>
                <a:cubicBezTo>
                  <a:pt x="7" y="102"/>
                  <a:pt x="9" y="104"/>
                  <a:pt x="9" y="107"/>
                </a:cubicBezTo>
                <a:cubicBezTo>
                  <a:pt x="9" y="143"/>
                  <a:pt x="9" y="143"/>
                  <a:pt x="9" y="143"/>
                </a:cubicBezTo>
                <a:cubicBezTo>
                  <a:pt x="9" y="150"/>
                  <a:pt x="15" y="156"/>
                  <a:pt x="22" y="156"/>
                </a:cubicBezTo>
                <a:cubicBezTo>
                  <a:pt x="168" y="156"/>
                  <a:pt x="168" y="156"/>
                  <a:pt x="168" y="156"/>
                </a:cubicBezTo>
                <a:cubicBezTo>
                  <a:pt x="175" y="156"/>
                  <a:pt x="181" y="150"/>
                  <a:pt x="181" y="143"/>
                </a:cubicBezTo>
                <a:cubicBezTo>
                  <a:pt x="181" y="107"/>
                  <a:pt x="181" y="107"/>
                  <a:pt x="181" y="107"/>
                </a:cubicBezTo>
                <a:cubicBezTo>
                  <a:pt x="181" y="105"/>
                  <a:pt x="183" y="103"/>
                  <a:pt x="185" y="103"/>
                </a:cubicBezTo>
                <a:cubicBezTo>
                  <a:pt x="188" y="103"/>
                  <a:pt x="189" y="105"/>
                  <a:pt x="189" y="107"/>
                </a:cubicBezTo>
                <a:cubicBezTo>
                  <a:pt x="189" y="143"/>
                  <a:pt x="189" y="143"/>
                  <a:pt x="189" y="143"/>
                </a:cubicBezTo>
                <a:cubicBezTo>
                  <a:pt x="189" y="155"/>
                  <a:pt x="180" y="164"/>
                  <a:pt x="168" y="164"/>
                </a:cubicBezTo>
                <a:close/>
                <a:moveTo>
                  <a:pt x="103" y="118"/>
                </a:moveTo>
                <a:cubicBezTo>
                  <a:pt x="87" y="118"/>
                  <a:pt x="87" y="118"/>
                  <a:pt x="87" y="118"/>
                </a:cubicBezTo>
                <a:cubicBezTo>
                  <a:pt x="81" y="118"/>
                  <a:pt x="77" y="112"/>
                  <a:pt x="77" y="106"/>
                </a:cubicBezTo>
                <a:cubicBezTo>
                  <a:pt x="77" y="88"/>
                  <a:pt x="77" y="88"/>
                  <a:pt x="77" y="88"/>
                </a:cubicBezTo>
                <a:cubicBezTo>
                  <a:pt x="77" y="81"/>
                  <a:pt x="81" y="76"/>
                  <a:pt x="87" y="76"/>
                </a:cubicBezTo>
                <a:cubicBezTo>
                  <a:pt x="103" y="76"/>
                  <a:pt x="103" y="76"/>
                  <a:pt x="103" y="76"/>
                </a:cubicBezTo>
                <a:cubicBezTo>
                  <a:pt x="108" y="76"/>
                  <a:pt x="113" y="81"/>
                  <a:pt x="113" y="88"/>
                </a:cubicBezTo>
                <a:cubicBezTo>
                  <a:pt x="113" y="106"/>
                  <a:pt x="113" y="106"/>
                  <a:pt x="113" y="106"/>
                </a:cubicBezTo>
                <a:cubicBezTo>
                  <a:pt x="113" y="112"/>
                  <a:pt x="108" y="118"/>
                  <a:pt x="103" y="118"/>
                </a:cubicBezTo>
                <a:close/>
                <a:moveTo>
                  <a:pt x="87" y="84"/>
                </a:moveTo>
                <a:cubicBezTo>
                  <a:pt x="86" y="84"/>
                  <a:pt x="85" y="86"/>
                  <a:pt x="85" y="88"/>
                </a:cubicBezTo>
                <a:cubicBezTo>
                  <a:pt x="85" y="106"/>
                  <a:pt x="85" y="106"/>
                  <a:pt x="85" y="106"/>
                </a:cubicBezTo>
                <a:cubicBezTo>
                  <a:pt x="85" y="108"/>
                  <a:pt x="86" y="109"/>
                  <a:pt x="87" y="109"/>
                </a:cubicBezTo>
                <a:cubicBezTo>
                  <a:pt x="103" y="109"/>
                  <a:pt x="103" y="109"/>
                  <a:pt x="103" y="109"/>
                </a:cubicBezTo>
                <a:cubicBezTo>
                  <a:pt x="104" y="109"/>
                  <a:pt x="105" y="108"/>
                  <a:pt x="105" y="106"/>
                </a:cubicBezTo>
                <a:cubicBezTo>
                  <a:pt x="105" y="88"/>
                  <a:pt x="105" y="88"/>
                  <a:pt x="105" y="88"/>
                </a:cubicBezTo>
                <a:cubicBezTo>
                  <a:pt x="105" y="86"/>
                  <a:pt x="104" y="84"/>
                  <a:pt x="103" y="84"/>
                </a:cubicBezTo>
                <a:lnTo>
                  <a:pt x="87" y="84"/>
                </a:lnTo>
                <a:close/>
                <a:moveTo>
                  <a:pt x="168" y="101"/>
                </a:moveTo>
                <a:cubicBezTo>
                  <a:pt x="125" y="101"/>
                  <a:pt x="125" y="101"/>
                  <a:pt x="125" y="101"/>
                </a:cubicBezTo>
                <a:cubicBezTo>
                  <a:pt x="123" y="101"/>
                  <a:pt x="121" y="99"/>
                  <a:pt x="121" y="97"/>
                </a:cubicBezTo>
                <a:cubicBezTo>
                  <a:pt x="121" y="95"/>
                  <a:pt x="123" y="93"/>
                  <a:pt x="125" y="93"/>
                </a:cubicBezTo>
                <a:cubicBezTo>
                  <a:pt x="168" y="93"/>
                  <a:pt x="168" y="93"/>
                  <a:pt x="168" y="93"/>
                </a:cubicBezTo>
                <a:cubicBezTo>
                  <a:pt x="175" y="93"/>
                  <a:pt x="181" y="87"/>
                  <a:pt x="181" y="79"/>
                </a:cubicBezTo>
                <a:cubicBezTo>
                  <a:pt x="181" y="51"/>
                  <a:pt x="181" y="51"/>
                  <a:pt x="181" y="51"/>
                </a:cubicBezTo>
                <a:cubicBezTo>
                  <a:pt x="181" y="44"/>
                  <a:pt x="175" y="38"/>
                  <a:pt x="168" y="38"/>
                </a:cubicBezTo>
                <a:cubicBezTo>
                  <a:pt x="22" y="38"/>
                  <a:pt x="22" y="38"/>
                  <a:pt x="22" y="38"/>
                </a:cubicBezTo>
                <a:cubicBezTo>
                  <a:pt x="15" y="38"/>
                  <a:pt x="9" y="44"/>
                  <a:pt x="9" y="51"/>
                </a:cubicBezTo>
                <a:cubicBezTo>
                  <a:pt x="9" y="79"/>
                  <a:pt x="9" y="79"/>
                  <a:pt x="9" y="79"/>
                </a:cubicBezTo>
                <a:cubicBezTo>
                  <a:pt x="9" y="87"/>
                  <a:pt x="15" y="93"/>
                  <a:pt x="22" y="93"/>
                </a:cubicBezTo>
                <a:cubicBezTo>
                  <a:pt x="65" y="93"/>
                  <a:pt x="65" y="93"/>
                  <a:pt x="65" y="93"/>
                </a:cubicBezTo>
                <a:cubicBezTo>
                  <a:pt x="68" y="93"/>
                  <a:pt x="69" y="95"/>
                  <a:pt x="69" y="97"/>
                </a:cubicBezTo>
                <a:cubicBezTo>
                  <a:pt x="69" y="99"/>
                  <a:pt x="68" y="101"/>
                  <a:pt x="65" y="101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0" y="101"/>
                  <a:pt x="0" y="91"/>
                  <a:pt x="0" y="79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39"/>
                  <a:pt x="10" y="29"/>
                  <a:pt x="22" y="29"/>
                </a:cubicBezTo>
                <a:cubicBezTo>
                  <a:pt x="168" y="29"/>
                  <a:pt x="168" y="29"/>
                  <a:pt x="168" y="29"/>
                </a:cubicBezTo>
                <a:cubicBezTo>
                  <a:pt x="180" y="29"/>
                  <a:pt x="189" y="39"/>
                  <a:pt x="189" y="51"/>
                </a:cubicBezTo>
                <a:cubicBezTo>
                  <a:pt x="189" y="82"/>
                  <a:pt x="189" y="82"/>
                  <a:pt x="189" y="82"/>
                </a:cubicBezTo>
                <a:cubicBezTo>
                  <a:pt x="189" y="83"/>
                  <a:pt x="189" y="84"/>
                  <a:pt x="189" y="84"/>
                </a:cubicBezTo>
                <a:cubicBezTo>
                  <a:pt x="186" y="94"/>
                  <a:pt x="178" y="101"/>
                  <a:pt x="168" y="101"/>
                </a:cubicBezTo>
                <a:close/>
                <a:moveTo>
                  <a:pt x="126" y="22"/>
                </a:moveTo>
                <a:cubicBezTo>
                  <a:pt x="124" y="22"/>
                  <a:pt x="122" y="21"/>
                  <a:pt x="122" y="18"/>
                </a:cubicBezTo>
                <a:cubicBezTo>
                  <a:pt x="122" y="13"/>
                  <a:pt x="117" y="8"/>
                  <a:pt x="111" y="8"/>
                </a:cubicBezTo>
                <a:cubicBezTo>
                  <a:pt x="79" y="8"/>
                  <a:pt x="79" y="8"/>
                  <a:pt x="79" y="8"/>
                </a:cubicBezTo>
                <a:cubicBezTo>
                  <a:pt x="73" y="8"/>
                  <a:pt x="68" y="13"/>
                  <a:pt x="68" y="18"/>
                </a:cubicBezTo>
                <a:cubicBezTo>
                  <a:pt x="68" y="21"/>
                  <a:pt x="66" y="22"/>
                  <a:pt x="64" y="22"/>
                </a:cubicBezTo>
                <a:cubicBezTo>
                  <a:pt x="61" y="22"/>
                  <a:pt x="59" y="21"/>
                  <a:pt x="59" y="18"/>
                </a:cubicBezTo>
                <a:cubicBezTo>
                  <a:pt x="59" y="8"/>
                  <a:pt x="68" y="0"/>
                  <a:pt x="79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22" y="0"/>
                  <a:pt x="130" y="8"/>
                  <a:pt x="130" y="18"/>
                </a:cubicBezTo>
                <a:cubicBezTo>
                  <a:pt x="130" y="21"/>
                  <a:pt x="129" y="22"/>
                  <a:pt x="126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12" name="Google Shape;9312;p158"/>
          <p:cNvSpPr/>
          <p:nvPr/>
        </p:nvSpPr>
        <p:spPr>
          <a:xfrm>
            <a:off x="1952625" y="958850"/>
            <a:ext cx="812800" cy="954087"/>
          </a:xfrm>
          <a:custGeom>
            <a:avLst/>
            <a:gdLst/>
            <a:ahLst/>
            <a:cxnLst/>
            <a:rect l="l" t="t" r="r" b="b"/>
            <a:pathLst>
              <a:path w="188" h="220" extrusionOk="0">
                <a:moveTo>
                  <a:pt x="108" y="220"/>
                </a:moveTo>
                <a:cubicBezTo>
                  <a:pt x="78" y="220"/>
                  <a:pt x="78" y="220"/>
                  <a:pt x="78" y="220"/>
                </a:cubicBezTo>
                <a:cubicBezTo>
                  <a:pt x="75" y="220"/>
                  <a:pt x="73" y="219"/>
                  <a:pt x="73" y="216"/>
                </a:cubicBezTo>
                <a:cubicBezTo>
                  <a:pt x="73" y="214"/>
                  <a:pt x="75" y="212"/>
                  <a:pt x="78" y="212"/>
                </a:cubicBezTo>
                <a:cubicBezTo>
                  <a:pt x="108" y="212"/>
                  <a:pt x="108" y="212"/>
                  <a:pt x="108" y="212"/>
                </a:cubicBezTo>
                <a:cubicBezTo>
                  <a:pt x="110" y="212"/>
                  <a:pt x="112" y="214"/>
                  <a:pt x="112" y="216"/>
                </a:cubicBezTo>
                <a:cubicBezTo>
                  <a:pt x="112" y="219"/>
                  <a:pt x="110" y="220"/>
                  <a:pt x="108" y="220"/>
                </a:cubicBezTo>
                <a:close/>
                <a:moveTo>
                  <a:pt x="117" y="206"/>
                </a:moveTo>
                <a:cubicBezTo>
                  <a:pt x="69" y="206"/>
                  <a:pt x="69" y="206"/>
                  <a:pt x="69" y="206"/>
                </a:cubicBezTo>
                <a:cubicBezTo>
                  <a:pt x="67" y="206"/>
                  <a:pt x="65" y="204"/>
                  <a:pt x="65" y="202"/>
                </a:cubicBezTo>
                <a:cubicBezTo>
                  <a:pt x="65" y="200"/>
                  <a:pt x="67" y="198"/>
                  <a:pt x="69" y="198"/>
                </a:cubicBezTo>
                <a:cubicBezTo>
                  <a:pt x="117" y="198"/>
                  <a:pt x="117" y="198"/>
                  <a:pt x="117" y="198"/>
                </a:cubicBezTo>
                <a:cubicBezTo>
                  <a:pt x="119" y="198"/>
                  <a:pt x="121" y="200"/>
                  <a:pt x="121" y="202"/>
                </a:cubicBezTo>
                <a:cubicBezTo>
                  <a:pt x="121" y="204"/>
                  <a:pt x="119" y="206"/>
                  <a:pt x="117" y="206"/>
                </a:cubicBezTo>
                <a:close/>
                <a:moveTo>
                  <a:pt x="93" y="191"/>
                </a:moveTo>
                <a:cubicBezTo>
                  <a:pt x="84" y="191"/>
                  <a:pt x="75" y="191"/>
                  <a:pt x="74" y="191"/>
                </a:cubicBezTo>
                <a:cubicBezTo>
                  <a:pt x="74" y="191"/>
                  <a:pt x="74" y="191"/>
                  <a:pt x="74" y="191"/>
                </a:cubicBezTo>
                <a:cubicBezTo>
                  <a:pt x="66" y="191"/>
                  <a:pt x="62" y="188"/>
                  <a:pt x="60" y="180"/>
                </a:cubicBezTo>
                <a:cubicBezTo>
                  <a:pt x="59" y="177"/>
                  <a:pt x="59" y="174"/>
                  <a:pt x="59" y="171"/>
                </a:cubicBezTo>
                <a:cubicBezTo>
                  <a:pt x="59" y="167"/>
                  <a:pt x="59" y="162"/>
                  <a:pt x="57" y="159"/>
                </a:cubicBezTo>
                <a:cubicBezTo>
                  <a:pt x="51" y="148"/>
                  <a:pt x="47" y="140"/>
                  <a:pt x="40" y="128"/>
                </a:cubicBezTo>
                <a:cubicBezTo>
                  <a:pt x="34" y="116"/>
                  <a:pt x="28" y="98"/>
                  <a:pt x="32" y="82"/>
                </a:cubicBezTo>
                <a:cubicBezTo>
                  <a:pt x="37" y="61"/>
                  <a:pt x="60" y="39"/>
                  <a:pt x="92" y="39"/>
                </a:cubicBezTo>
                <a:cubicBezTo>
                  <a:pt x="125" y="39"/>
                  <a:pt x="147" y="61"/>
                  <a:pt x="153" y="82"/>
                </a:cubicBezTo>
                <a:cubicBezTo>
                  <a:pt x="157" y="98"/>
                  <a:pt x="150" y="116"/>
                  <a:pt x="144" y="128"/>
                </a:cubicBezTo>
                <a:cubicBezTo>
                  <a:pt x="138" y="140"/>
                  <a:pt x="134" y="148"/>
                  <a:pt x="127" y="159"/>
                </a:cubicBezTo>
                <a:cubicBezTo>
                  <a:pt x="126" y="162"/>
                  <a:pt x="125" y="167"/>
                  <a:pt x="125" y="171"/>
                </a:cubicBezTo>
                <a:cubicBezTo>
                  <a:pt x="125" y="174"/>
                  <a:pt x="125" y="177"/>
                  <a:pt x="124" y="180"/>
                </a:cubicBezTo>
                <a:cubicBezTo>
                  <a:pt x="123" y="188"/>
                  <a:pt x="119" y="191"/>
                  <a:pt x="110" y="191"/>
                </a:cubicBezTo>
                <a:cubicBezTo>
                  <a:pt x="110" y="191"/>
                  <a:pt x="101" y="191"/>
                  <a:pt x="93" y="191"/>
                </a:cubicBezTo>
                <a:close/>
                <a:moveTo>
                  <a:pt x="74" y="183"/>
                </a:moveTo>
                <a:cubicBezTo>
                  <a:pt x="75" y="183"/>
                  <a:pt x="109" y="183"/>
                  <a:pt x="110" y="183"/>
                </a:cubicBezTo>
                <a:cubicBezTo>
                  <a:pt x="115" y="183"/>
                  <a:pt x="116" y="182"/>
                  <a:pt x="116" y="178"/>
                </a:cubicBezTo>
                <a:cubicBezTo>
                  <a:pt x="117" y="176"/>
                  <a:pt x="117" y="173"/>
                  <a:pt x="117" y="171"/>
                </a:cubicBezTo>
                <a:cubicBezTo>
                  <a:pt x="117" y="165"/>
                  <a:pt x="117" y="160"/>
                  <a:pt x="120" y="155"/>
                </a:cubicBezTo>
                <a:cubicBezTo>
                  <a:pt x="127" y="144"/>
                  <a:pt x="131" y="136"/>
                  <a:pt x="137" y="124"/>
                </a:cubicBezTo>
                <a:cubicBezTo>
                  <a:pt x="141" y="115"/>
                  <a:pt x="148" y="99"/>
                  <a:pt x="145" y="84"/>
                </a:cubicBezTo>
                <a:cubicBezTo>
                  <a:pt x="140" y="66"/>
                  <a:pt x="120" y="48"/>
                  <a:pt x="92" y="48"/>
                </a:cubicBezTo>
                <a:cubicBezTo>
                  <a:pt x="64" y="48"/>
                  <a:pt x="44" y="66"/>
                  <a:pt x="40" y="84"/>
                </a:cubicBezTo>
                <a:cubicBezTo>
                  <a:pt x="36" y="99"/>
                  <a:pt x="43" y="115"/>
                  <a:pt x="48" y="124"/>
                </a:cubicBezTo>
                <a:cubicBezTo>
                  <a:pt x="54" y="136"/>
                  <a:pt x="58" y="144"/>
                  <a:pt x="64" y="155"/>
                </a:cubicBezTo>
                <a:cubicBezTo>
                  <a:pt x="67" y="160"/>
                  <a:pt x="67" y="165"/>
                  <a:pt x="67" y="171"/>
                </a:cubicBezTo>
                <a:cubicBezTo>
                  <a:pt x="68" y="173"/>
                  <a:pt x="68" y="176"/>
                  <a:pt x="68" y="178"/>
                </a:cubicBezTo>
                <a:cubicBezTo>
                  <a:pt x="69" y="182"/>
                  <a:pt x="69" y="183"/>
                  <a:pt x="74" y="183"/>
                </a:cubicBezTo>
                <a:cubicBezTo>
                  <a:pt x="74" y="183"/>
                  <a:pt x="74" y="183"/>
                  <a:pt x="74" y="183"/>
                </a:cubicBezTo>
                <a:close/>
                <a:moveTo>
                  <a:pt x="20" y="101"/>
                </a:moveTo>
                <a:cubicBezTo>
                  <a:pt x="4" y="101"/>
                  <a:pt x="4" y="101"/>
                  <a:pt x="4" y="101"/>
                </a:cubicBezTo>
                <a:cubicBezTo>
                  <a:pt x="2" y="101"/>
                  <a:pt x="0" y="100"/>
                  <a:pt x="0" y="97"/>
                </a:cubicBezTo>
                <a:cubicBezTo>
                  <a:pt x="0" y="95"/>
                  <a:pt x="2" y="93"/>
                  <a:pt x="4" y="93"/>
                </a:cubicBezTo>
                <a:cubicBezTo>
                  <a:pt x="20" y="93"/>
                  <a:pt x="20" y="93"/>
                  <a:pt x="20" y="93"/>
                </a:cubicBezTo>
                <a:cubicBezTo>
                  <a:pt x="22" y="93"/>
                  <a:pt x="24" y="95"/>
                  <a:pt x="24" y="97"/>
                </a:cubicBezTo>
                <a:cubicBezTo>
                  <a:pt x="24" y="100"/>
                  <a:pt x="22" y="101"/>
                  <a:pt x="20" y="101"/>
                </a:cubicBezTo>
                <a:close/>
                <a:moveTo>
                  <a:pt x="184" y="98"/>
                </a:moveTo>
                <a:cubicBezTo>
                  <a:pt x="164" y="98"/>
                  <a:pt x="164" y="98"/>
                  <a:pt x="164" y="98"/>
                </a:cubicBezTo>
                <a:cubicBezTo>
                  <a:pt x="162" y="98"/>
                  <a:pt x="160" y="97"/>
                  <a:pt x="160" y="94"/>
                </a:cubicBezTo>
                <a:cubicBezTo>
                  <a:pt x="160" y="92"/>
                  <a:pt x="162" y="90"/>
                  <a:pt x="164" y="90"/>
                </a:cubicBezTo>
                <a:cubicBezTo>
                  <a:pt x="184" y="90"/>
                  <a:pt x="184" y="90"/>
                  <a:pt x="184" y="90"/>
                </a:cubicBezTo>
                <a:cubicBezTo>
                  <a:pt x="186" y="90"/>
                  <a:pt x="188" y="92"/>
                  <a:pt x="188" y="94"/>
                </a:cubicBezTo>
                <a:cubicBezTo>
                  <a:pt x="188" y="97"/>
                  <a:pt x="186" y="98"/>
                  <a:pt x="184" y="98"/>
                </a:cubicBezTo>
                <a:close/>
                <a:moveTo>
                  <a:pt x="55" y="95"/>
                </a:moveTo>
                <a:cubicBezTo>
                  <a:pt x="55" y="95"/>
                  <a:pt x="55" y="95"/>
                  <a:pt x="54" y="95"/>
                </a:cubicBezTo>
                <a:cubicBezTo>
                  <a:pt x="52" y="94"/>
                  <a:pt x="51" y="92"/>
                  <a:pt x="51" y="90"/>
                </a:cubicBezTo>
                <a:cubicBezTo>
                  <a:pt x="55" y="75"/>
                  <a:pt x="71" y="60"/>
                  <a:pt x="95" y="59"/>
                </a:cubicBezTo>
                <a:cubicBezTo>
                  <a:pt x="95" y="59"/>
                  <a:pt x="95" y="59"/>
                  <a:pt x="95" y="59"/>
                </a:cubicBezTo>
                <a:cubicBezTo>
                  <a:pt x="97" y="59"/>
                  <a:pt x="99" y="61"/>
                  <a:pt x="99" y="64"/>
                </a:cubicBezTo>
                <a:cubicBezTo>
                  <a:pt x="99" y="66"/>
                  <a:pt x="97" y="68"/>
                  <a:pt x="95" y="68"/>
                </a:cubicBezTo>
                <a:cubicBezTo>
                  <a:pt x="76" y="68"/>
                  <a:pt x="62" y="80"/>
                  <a:pt x="59" y="92"/>
                </a:cubicBezTo>
                <a:cubicBezTo>
                  <a:pt x="59" y="94"/>
                  <a:pt x="57" y="95"/>
                  <a:pt x="55" y="95"/>
                </a:cubicBezTo>
                <a:close/>
                <a:moveTo>
                  <a:pt x="145" y="50"/>
                </a:moveTo>
                <a:cubicBezTo>
                  <a:pt x="144" y="50"/>
                  <a:pt x="143" y="50"/>
                  <a:pt x="142" y="49"/>
                </a:cubicBezTo>
                <a:cubicBezTo>
                  <a:pt x="140" y="47"/>
                  <a:pt x="140" y="45"/>
                  <a:pt x="142" y="43"/>
                </a:cubicBezTo>
                <a:cubicBezTo>
                  <a:pt x="156" y="29"/>
                  <a:pt x="156" y="29"/>
                  <a:pt x="156" y="29"/>
                </a:cubicBezTo>
                <a:cubicBezTo>
                  <a:pt x="157" y="28"/>
                  <a:pt x="160" y="28"/>
                  <a:pt x="162" y="29"/>
                </a:cubicBezTo>
                <a:cubicBezTo>
                  <a:pt x="163" y="31"/>
                  <a:pt x="163" y="33"/>
                  <a:pt x="162" y="35"/>
                </a:cubicBezTo>
                <a:cubicBezTo>
                  <a:pt x="148" y="49"/>
                  <a:pt x="148" y="49"/>
                  <a:pt x="148" y="49"/>
                </a:cubicBezTo>
                <a:cubicBezTo>
                  <a:pt x="147" y="50"/>
                  <a:pt x="146" y="50"/>
                  <a:pt x="145" y="50"/>
                </a:cubicBezTo>
                <a:close/>
                <a:moveTo>
                  <a:pt x="41" y="50"/>
                </a:moveTo>
                <a:cubicBezTo>
                  <a:pt x="40" y="50"/>
                  <a:pt x="39" y="50"/>
                  <a:pt x="38" y="49"/>
                </a:cubicBezTo>
                <a:cubicBezTo>
                  <a:pt x="24" y="35"/>
                  <a:pt x="24" y="35"/>
                  <a:pt x="24" y="35"/>
                </a:cubicBezTo>
                <a:cubicBezTo>
                  <a:pt x="22" y="33"/>
                  <a:pt x="22" y="31"/>
                  <a:pt x="24" y="29"/>
                </a:cubicBezTo>
                <a:cubicBezTo>
                  <a:pt x="26" y="28"/>
                  <a:pt x="28" y="28"/>
                  <a:pt x="30" y="29"/>
                </a:cubicBezTo>
                <a:cubicBezTo>
                  <a:pt x="44" y="43"/>
                  <a:pt x="44" y="43"/>
                  <a:pt x="44" y="43"/>
                </a:cubicBezTo>
                <a:cubicBezTo>
                  <a:pt x="45" y="45"/>
                  <a:pt x="45" y="47"/>
                  <a:pt x="44" y="49"/>
                </a:cubicBezTo>
                <a:cubicBezTo>
                  <a:pt x="43" y="50"/>
                  <a:pt x="42" y="50"/>
                  <a:pt x="41" y="50"/>
                </a:cubicBezTo>
                <a:close/>
                <a:moveTo>
                  <a:pt x="92" y="32"/>
                </a:moveTo>
                <a:cubicBezTo>
                  <a:pt x="90" y="32"/>
                  <a:pt x="88" y="30"/>
                  <a:pt x="88" y="27"/>
                </a:cubicBezTo>
                <a:cubicBezTo>
                  <a:pt x="88" y="4"/>
                  <a:pt x="88" y="4"/>
                  <a:pt x="88" y="4"/>
                </a:cubicBezTo>
                <a:cubicBezTo>
                  <a:pt x="88" y="2"/>
                  <a:pt x="90" y="0"/>
                  <a:pt x="92" y="0"/>
                </a:cubicBezTo>
                <a:cubicBezTo>
                  <a:pt x="95" y="0"/>
                  <a:pt x="96" y="2"/>
                  <a:pt x="96" y="4"/>
                </a:cubicBezTo>
                <a:cubicBezTo>
                  <a:pt x="96" y="27"/>
                  <a:pt x="96" y="27"/>
                  <a:pt x="96" y="27"/>
                </a:cubicBezTo>
                <a:cubicBezTo>
                  <a:pt x="96" y="30"/>
                  <a:pt x="95" y="32"/>
                  <a:pt x="92" y="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13" name="Google Shape;9313;p158"/>
          <p:cNvSpPr/>
          <p:nvPr/>
        </p:nvSpPr>
        <p:spPr>
          <a:xfrm>
            <a:off x="9417050" y="1071562"/>
            <a:ext cx="830262" cy="750887"/>
          </a:xfrm>
          <a:custGeom>
            <a:avLst/>
            <a:gdLst/>
            <a:ahLst/>
            <a:cxnLst/>
            <a:rect l="l" t="t" r="r" b="b"/>
            <a:pathLst>
              <a:path w="192" h="173" extrusionOk="0">
                <a:moveTo>
                  <a:pt x="42" y="78"/>
                </a:moveTo>
                <a:cubicBezTo>
                  <a:pt x="36" y="78"/>
                  <a:pt x="31" y="83"/>
                  <a:pt x="31" y="89"/>
                </a:cubicBezTo>
                <a:cubicBezTo>
                  <a:pt x="31" y="133"/>
                  <a:pt x="31" y="133"/>
                  <a:pt x="31" y="133"/>
                </a:cubicBezTo>
                <a:cubicBezTo>
                  <a:pt x="31" y="139"/>
                  <a:pt x="36" y="143"/>
                  <a:pt x="42" y="143"/>
                </a:cubicBezTo>
                <a:cubicBezTo>
                  <a:pt x="52" y="143"/>
                  <a:pt x="52" y="143"/>
                  <a:pt x="52" y="143"/>
                </a:cubicBezTo>
                <a:cubicBezTo>
                  <a:pt x="58" y="143"/>
                  <a:pt x="63" y="139"/>
                  <a:pt x="63" y="133"/>
                </a:cubicBezTo>
                <a:cubicBezTo>
                  <a:pt x="63" y="89"/>
                  <a:pt x="63" y="89"/>
                  <a:pt x="63" y="89"/>
                </a:cubicBezTo>
                <a:cubicBezTo>
                  <a:pt x="63" y="83"/>
                  <a:pt x="58" y="78"/>
                  <a:pt x="52" y="78"/>
                </a:cubicBezTo>
                <a:lnTo>
                  <a:pt x="42" y="78"/>
                </a:lnTo>
                <a:close/>
                <a:moveTo>
                  <a:pt x="55" y="89"/>
                </a:moveTo>
                <a:cubicBezTo>
                  <a:pt x="55" y="133"/>
                  <a:pt x="55" y="133"/>
                  <a:pt x="55" y="133"/>
                </a:cubicBezTo>
                <a:cubicBezTo>
                  <a:pt x="55" y="134"/>
                  <a:pt x="54" y="135"/>
                  <a:pt x="52" y="135"/>
                </a:cubicBezTo>
                <a:cubicBezTo>
                  <a:pt x="42" y="135"/>
                  <a:pt x="42" y="135"/>
                  <a:pt x="42" y="135"/>
                </a:cubicBezTo>
                <a:cubicBezTo>
                  <a:pt x="40" y="135"/>
                  <a:pt x="39" y="134"/>
                  <a:pt x="39" y="133"/>
                </a:cubicBezTo>
                <a:cubicBezTo>
                  <a:pt x="39" y="89"/>
                  <a:pt x="39" y="89"/>
                  <a:pt x="39" y="89"/>
                </a:cubicBezTo>
                <a:cubicBezTo>
                  <a:pt x="39" y="87"/>
                  <a:pt x="40" y="86"/>
                  <a:pt x="42" y="86"/>
                </a:cubicBezTo>
                <a:cubicBezTo>
                  <a:pt x="52" y="86"/>
                  <a:pt x="52" y="86"/>
                  <a:pt x="52" y="86"/>
                </a:cubicBezTo>
                <a:cubicBezTo>
                  <a:pt x="54" y="86"/>
                  <a:pt x="55" y="87"/>
                  <a:pt x="55" y="89"/>
                </a:cubicBezTo>
                <a:close/>
                <a:moveTo>
                  <a:pt x="81" y="62"/>
                </a:moveTo>
                <a:cubicBezTo>
                  <a:pt x="75" y="62"/>
                  <a:pt x="70" y="67"/>
                  <a:pt x="70" y="73"/>
                </a:cubicBezTo>
                <a:cubicBezTo>
                  <a:pt x="70" y="133"/>
                  <a:pt x="70" y="133"/>
                  <a:pt x="70" y="133"/>
                </a:cubicBezTo>
                <a:cubicBezTo>
                  <a:pt x="70" y="139"/>
                  <a:pt x="75" y="143"/>
                  <a:pt x="81" y="143"/>
                </a:cubicBezTo>
                <a:cubicBezTo>
                  <a:pt x="92" y="143"/>
                  <a:pt x="92" y="143"/>
                  <a:pt x="92" y="143"/>
                </a:cubicBezTo>
                <a:cubicBezTo>
                  <a:pt x="97" y="143"/>
                  <a:pt x="102" y="139"/>
                  <a:pt x="102" y="133"/>
                </a:cubicBezTo>
                <a:cubicBezTo>
                  <a:pt x="102" y="73"/>
                  <a:pt x="102" y="73"/>
                  <a:pt x="102" y="73"/>
                </a:cubicBezTo>
                <a:cubicBezTo>
                  <a:pt x="102" y="67"/>
                  <a:pt x="97" y="62"/>
                  <a:pt x="92" y="62"/>
                </a:cubicBezTo>
                <a:lnTo>
                  <a:pt x="81" y="62"/>
                </a:lnTo>
                <a:close/>
                <a:moveTo>
                  <a:pt x="94" y="73"/>
                </a:moveTo>
                <a:cubicBezTo>
                  <a:pt x="94" y="133"/>
                  <a:pt x="94" y="133"/>
                  <a:pt x="94" y="133"/>
                </a:cubicBezTo>
                <a:cubicBezTo>
                  <a:pt x="94" y="134"/>
                  <a:pt x="93" y="135"/>
                  <a:pt x="92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79" y="135"/>
                  <a:pt x="78" y="134"/>
                  <a:pt x="78" y="133"/>
                </a:cubicBezTo>
                <a:cubicBezTo>
                  <a:pt x="78" y="73"/>
                  <a:pt x="78" y="73"/>
                  <a:pt x="78" y="73"/>
                </a:cubicBezTo>
                <a:cubicBezTo>
                  <a:pt x="78" y="72"/>
                  <a:pt x="79" y="71"/>
                  <a:pt x="81" y="71"/>
                </a:cubicBezTo>
                <a:cubicBezTo>
                  <a:pt x="92" y="71"/>
                  <a:pt x="92" y="71"/>
                  <a:pt x="92" y="71"/>
                </a:cubicBezTo>
                <a:cubicBezTo>
                  <a:pt x="93" y="71"/>
                  <a:pt x="94" y="72"/>
                  <a:pt x="94" y="73"/>
                </a:cubicBezTo>
                <a:close/>
                <a:moveTo>
                  <a:pt x="120" y="49"/>
                </a:moveTo>
                <a:cubicBezTo>
                  <a:pt x="114" y="49"/>
                  <a:pt x="109" y="54"/>
                  <a:pt x="109" y="60"/>
                </a:cubicBezTo>
                <a:cubicBezTo>
                  <a:pt x="109" y="133"/>
                  <a:pt x="109" y="133"/>
                  <a:pt x="109" y="133"/>
                </a:cubicBezTo>
                <a:cubicBezTo>
                  <a:pt x="109" y="139"/>
                  <a:pt x="114" y="143"/>
                  <a:pt x="120" y="143"/>
                </a:cubicBezTo>
                <a:cubicBezTo>
                  <a:pt x="131" y="143"/>
                  <a:pt x="131" y="143"/>
                  <a:pt x="131" y="143"/>
                </a:cubicBezTo>
                <a:cubicBezTo>
                  <a:pt x="136" y="143"/>
                  <a:pt x="141" y="139"/>
                  <a:pt x="141" y="133"/>
                </a:cubicBezTo>
                <a:cubicBezTo>
                  <a:pt x="141" y="60"/>
                  <a:pt x="141" y="60"/>
                  <a:pt x="141" y="60"/>
                </a:cubicBezTo>
                <a:cubicBezTo>
                  <a:pt x="141" y="54"/>
                  <a:pt x="136" y="49"/>
                  <a:pt x="131" y="49"/>
                </a:cubicBezTo>
                <a:lnTo>
                  <a:pt x="120" y="49"/>
                </a:lnTo>
                <a:close/>
                <a:moveTo>
                  <a:pt x="133" y="60"/>
                </a:moveTo>
                <a:cubicBezTo>
                  <a:pt x="133" y="133"/>
                  <a:pt x="133" y="133"/>
                  <a:pt x="133" y="133"/>
                </a:cubicBezTo>
                <a:cubicBezTo>
                  <a:pt x="133" y="134"/>
                  <a:pt x="132" y="135"/>
                  <a:pt x="131" y="135"/>
                </a:cubicBezTo>
                <a:cubicBezTo>
                  <a:pt x="120" y="135"/>
                  <a:pt x="120" y="135"/>
                  <a:pt x="120" y="135"/>
                </a:cubicBezTo>
                <a:cubicBezTo>
                  <a:pt x="119" y="135"/>
                  <a:pt x="118" y="134"/>
                  <a:pt x="118" y="133"/>
                </a:cubicBezTo>
                <a:cubicBezTo>
                  <a:pt x="118" y="60"/>
                  <a:pt x="118" y="60"/>
                  <a:pt x="118" y="60"/>
                </a:cubicBezTo>
                <a:cubicBezTo>
                  <a:pt x="118" y="58"/>
                  <a:pt x="119" y="57"/>
                  <a:pt x="120" y="57"/>
                </a:cubicBezTo>
                <a:cubicBezTo>
                  <a:pt x="131" y="57"/>
                  <a:pt x="131" y="57"/>
                  <a:pt x="131" y="57"/>
                </a:cubicBezTo>
                <a:cubicBezTo>
                  <a:pt x="132" y="57"/>
                  <a:pt x="133" y="58"/>
                  <a:pt x="133" y="60"/>
                </a:cubicBezTo>
                <a:close/>
                <a:moveTo>
                  <a:pt x="149" y="46"/>
                </a:moveTo>
                <a:cubicBezTo>
                  <a:pt x="149" y="133"/>
                  <a:pt x="149" y="133"/>
                  <a:pt x="149" y="133"/>
                </a:cubicBezTo>
                <a:cubicBezTo>
                  <a:pt x="149" y="139"/>
                  <a:pt x="153" y="143"/>
                  <a:pt x="159" y="143"/>
                </a:cubicBezTo>
                <a:cubicBezTo>
                  <a:pt x="170" y="143"/>
                  <a:pt x="170" y="143"/>
                  <a:pt x="170" y="143"/>
                </a:cubicBezTo>
                <a:cubicBezTo>
                  <a:pt x="176" y="143"/>
                  <a:pt x="180" y="139"/>
                  <a:pt x="180" y="133"/>
                </a:cubicBezTo>
                <a:cubicBezTo>
                  <a:pt x="180" y="46"/>
                  <a:pt x="180" y="46"/>
                  <a:pt x="180" y="46"/>
                </a:cubicBezTo>
                <a:cubicBezTo>
                  <a:pt x="180" y="40"/>
                  <a:pt x="176" y="35"/>
                  <a:pt x="170" y="35"/>
                </a:cubicBezTo>
                <a:cubicBezTo>
                  <a:pt x="159" y="35"/>
                  <a:pt x="159" y="35"/>
                  <a:pt x="159" y="35"/>
                </a:cubicBezTo>
                <a:cubicBezTo>
                  <a:pt x="153" y="35"/>
                  <a:pt x="149" y="40"/>
                  <a:pt x="149" y="46"/>
                </a:cubicBezTo>
                <a:close/>
                <a:moveTo>
                  <a:pt x="172" y="46"/>
                </a:moveTo>
                <a:cubicBezTo>
                  <a:pt x="172" y="133"/>
                  <a:pt x="172" y="133"/>
                  <a:pt x="172" y="133"/>
                </a:cubicBezTo>
                <a:cubicBezTo>
                  <a:pt x="172" y="134"/>
                  <a:pt x="171" y="135"/>
                  <a:pt x="170" y="135"/>
                </a:cubicBezTo>
                <a:cubicBezTo>
                  <a:pt x="159" y="135"/>
                  <a:pt x="159" y="135"/>
                  <a:pt x="159" y="135"/>
                </a:cubicBezTo>
                <a:cubicBezTo>
                  <a:pt x="158" y="135"/>
                  <a:pt x="157" y="134"/>
                  <a:pt x="157" y="133"/>
                </a:cubicBezTo>
                <a:cubicBezTo>
                  <a:pt x="157" y="46"/>
                  <a:pt x="157" y="46"/>
                  <a:pt x="157" y="46"/>
                </a:cubicBezTo>
                <a:cubicBezTo>
                  <a:pt x="157" y="44"/>
                  <a:pt x="158" y="43"/>
                  <a:pt x="159" y="43"/>
                </a:cubicBezTo>
                <a:cubicBezTo>
                  <a:pt x="170" y="43"/>
                  <a:pt x="170" y="43"/>
                  <a:pt x="170" y="43"/>
                </a:cubicBezTo>
                <a:cubicBezTo>
                  <a:pt x="171" y="43"/>
                  <a:pt x="172" y="44"/>
                  <a:pt x="172" y="46"/>
                </a:cubicBezTo>
                <a:close/>
                <a:moveTo>
                  <a:pt x="99" y="34"/>
                </a:moveTo>
                <a:cubicBezTo>
                  <a:pt x="125" y="24"/>
                  <a:pt x="150" y="9"/>
                  <a:pt x="151" y="9"/>
                </a:cubicBezTo>
                <a:cubicBezTo>
                  <a:pt x="146" y="0"/>
                  <a:pt x="146" y="0"/>
                  <a:pt x="146" y="0"/>
                </a:cubicBezTo>
                <a:cubicBezTo>
                  <a:pt x="155" y="3"/>
                  <a:pt x="155" y="3"/>
                  <a:pt x="155" y="3"/>
                </a:cubicBezTo>
                <a:cubicBezTo>
                  <a:pt x="164" y="7"/>
                  <a:pt x="164" y="7"/>
                  <a:pt x="164" y="7"/>
                </a:cubicBezTo>
                <a:cubicBezTo>
                  <a:pt x="161" y="16"/>
                  <a:pt x="161" y="16"/>
                  <a:pt x="161" y="16"/>
                </a:cubicBezTo>
                <a:cubicBezTo>
                  <a:pt x="159" y="26"/>
                  <a:pt x="159" y="26"/>
                  <a:pt x="159" y="26"/>
                </a:cubicBezTo>
                <a:cubicBezTo>
                  <a:pt x="154" y="16"/>
                  <a:pt x="154" y="16"/>
                  <a:pt x="154" y="16"/>
                </a:cubicBezTo>
                <a:cubicBezTo>
                  <a:pt x="150" y="19"/>
                  <a:pt x="127" y="32"/>
                  <a:pt x="102" y="42"/>
                </a:cubicBezTo>
                <a:cubicBezTo>
                  <a:pt x="74" y="53"/>
                  <a:pt x="37" y="60"/>
                  <a:pt x="37" y="60"/>
                </a:cubicBezTo>
                <a:cubicBezTo>
                  <a:pt x="37" y="60"/>
                  <a:pt x="37" y="60"/>
                  <a:pt x="36" y="60"/>
                </a:cubicBezTo>
                <a:cubicBezTo>
                  <a:pt x="34" y="60"/>
                  <a:pt x="33" y="59"/>
                  <a:pt x="32" y="57"/>
                </a:cubicBezTo>
                <a:cubicBezTo>
                  <a:pt x="32" y="55"/>
                  <a:pt x="33" y="53"/>
                  <a:pt x="35" y="52"/>
                </a:cubicBezTo>
                <a:cubicBezTo>
                  <a:pt x="36" y="52"/>
                  <a:pt x="71" y="45"/>
                  <a:pt x="99" y="34"/>
                </a:cubicBezTo>
                <a:close/>
                <a:moveTo>
                  <a:pt x="192" y="158"/>
                </a:moveTo>
                <a:cubicBezTo>
                  <a:pt x="186" y="165"/>
                  <a:pt x="186" y="165"/>
                  <a:pt x="186" y="165"/>
                </a:cubicBezTo>
                <a:cubicBezTo>
                  <a:pt x="180" y="173"/>
                  <a:pt x="180" y="173"/>
                  <a:pt x="180" y="173"/>
                </a:cubicBezTo>
                <a:cubicBezTo>
                  <a:pt x="180" y="162"/>
                  <a:pt x="180" y="162"/>
                  <a:pt x="180" y="162"/>
                </a:cubicBezTo>
                <a:cubicBezTo>
                  <a:pt x="16" y="162"/>
                  <a:pt x="16" y="162"/>
                  <a:pt x="16" y="162"/>
                </a:cubicBezTo>
                <a:cubicBezTo>
                  <a:pt x="14" y="162"/>
                  <a:pt x="12" y="161"/>
                  <a:pt x="12" y="158"/>
                </a:cubicBezTo>
                <a:cubicBezTo>
                  <a:pt x="12" y="27"/>
                  <a:pt x="12" y="27"/>
                  <a:pt x="12" y="27"/>
                </a:cubicBezTo>
                <a:cubicBezTo>
                  <a:pt x="0" y="27"/>
                  <a:pt x="0" y="27"/>
                  <a:pt x="0" y="27"/>
                </a:cubicBezTo>
                <a:cubicBezTo>
                  <a:pt x="8" y="20"/>
                  <a:pt x="8" y="20"/>
                  <a:pt x="8" y="20"/>
                </a:cubicBezTo>
                <a:cubicBezTo>
                  <a:pt x="16" y="13"/>
                  <a:pt x="16" y="13"/>
                  <a:pt x="16" y="13"/>
                </a:cubicBezTo>
                <a:cubicBezTo>
                  <a:pt x="24" y="20"/>
                  <a:pt x="24" y="20"/>
                  <a:pt x="24" y="20"/>
                </a:cubicBezTo>
                <a:cubicBezTo>
                  <a:pt x="32" y="27"/>
                  <a:pt x="32" y="27"/>
                  <a:pt x="32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154"/>
                  <a:pt x="20" y="154"/>
                  <a:pt x="20" y="154"/>
                </a:cubicBezTo>
                <a:cubicBezTo>
                  <a:pt x="180" y="154"/>
                  <a:pt x="180" y="154"/>
                  <a:pt x="180" y="154"/>
                </a:cubicBezTo>
                <a:cubicBezTo>
                  <a:pt x="180" y="144"/>
                  <a:pt x="180" y="144"/>
                  <a:pt x="180" y="144"/>
                </a:cubicBezTo>
                <a:cubicBezTo>
                  <a:pt x="186" y="151"/>
                  <a:pt x="186" y="151"/>
                  <a:pt x="186" y="151"/>
                </a:cubicBezTo>
                <a:lnTo>
                  <a:pt x="192" y="1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14" name="Google Shape;9314;p158"/>
          <p:cNvSpPr txBox="1"/>
          <p:nvPr/>
        </p:nvSpPr>
        <p:spPr>
          <a:xfrm>
            <a:off x="4852987" y="1514475"/>
            <a:ext cx="2481262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pen Sans"/>
              <a:buNone/>
            </a:pPr>
            <a:r>
              <a:rPr lang="en-US" sz="17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9315" name="Google Shape;9315;p158"/>
          <p:cNvSpPr txBox="1"/>
          <p:nvPr/>
        </p:nvSpPr>
        <p:spPr>
          <a:xfrm>
            <a:off x="1117600" y="5237162"/>
            <a:ext cx="2482850" cy="877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pen Sans"/>
              <a:buNone/>
            </a:pPr>
            <a:r>
              <a:rPr lang="en-US" sz="17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9316" name="Google Shape;9316;p158"/>
          <p:cNvSpPr txBox="1"/>
          <p:nvPr/>
        </p:nvSpPr>
        <p:spPr>
          <a:xfrm>
            <a:off x="8570912" y="5186362"/>
            <a:ext cx="2481262" cy="877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pen Sans"/>
              <a:buNone/>
            </a:pPr>
            <a:r>
              <a:rPr lang="en-US" sz="17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5"/>
          <p:cNvSpPr/>
          <p:nvPr/>
        </p:nvSpPr>
        <p:spPr>
          <a:xfrm>
            <a:off x="6350" y="1587"/>
            <a:ext cx="12174537" cy="685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25"/>
          <p:cNvSpPr txBox="1"/>
          <p:nvPr/>
        </p:nvSpPr>
        <p:spPr>
          <a:xfrm>
            <a:off x="1587" y="-3175"/>
            <a:ext cx="12184062" cy="6861175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25"/>
          <p:cNvSpPr/>
          <p:nvPr/>
        </p:nvSpPr>
        <p:spPr>
          <a:xfrm>
            <a:off x="5099050" y="844550"/>
            <a:ext cx="1873250" cy="2120900"/>
          </a:xfrm>
          <a:custGeom>
            <a:avLst/>
            <a:gdLst/>
            <a:ahLst/>
            <a:cxnLst/>
            <a:rect l="l" t="t" r="r" b="b"/>
            <a:pathLst>
              <a:path w="420" h="475" extrusionOk="0">
                <a:moveTo>
                  <a:pt x="420" y="34"/>
                </a:moveTo>
                <a:cubicBezTo>
                  <a:pt x="357" y="11"/>
                  <a:pt x="291" y="0"/>
                  <a:pt x="223" y="0"/>
                </a:cubicBezTo>
                <a:cubicBezTo>
                  <a:pt x="146" y="0"/>
                  <a:pt x="71" y="15"/>
                  <a:pt x="0" y="44"/>
                </a:cubicBezTo>
                <a:cubicBezTo>
                  <a:pt x="0" y="475"/>
                  <a:pt x="0" y="475"/>
                  <a:pt x="0" y="475"/>
                </a:cubicBezTo>
                <a:cubicBezTo>
                  <a:pt x="12" y="449"/>
                  <a:pt x="28" y="425"/>
                  <a:pt x="49" y="405"/>
                </a:cubicBezTo>
                <a:lnTo>
                  <a:pt x="420" y="34"/>
                </a:ln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25"/>
          <p:cNvSpPr/>
          <p:nvPr/>
        </p:nvSpPr>
        <p:spPr>
          <a:xfrm>
            <a:off x="3703637" y="1085850"/>
            <a:ext cx="1360487" cy="2719387"/>
          </a:xfrm>
          <a:custGeom>
            <a:avLst/>
            <a:gdLst/>
            <a:ahLst/>
            <a:cxnLst/>
            <a:rect l="l" t="t" r="r" b="b"/>
            <a:pathLst>
              <a:path w="305" h="609" extrusionOk="0">
                <a:moveTo>
                  <a:pt x="0" y="304"/>
                </a:moveTo>
                <a:cubicBezTo>
                  <a:pt x="305" y="609"/>
                  <a:pt x="305" y="609"/>
                  <a:pt x="305" y="609"/>
                </a:cubicBezTo>
                <a:cubicBezTo>
                  <a:pt x="295" y="582"/>
                  <a:pt x="290" y="554"/>
                  <a:pt x="290" y="525"/>
                </a:cubicBezTo>
                <a:cubicBezTo>
                  <a:pt x="290" y="0"/>
                  <a:pt x="290" y="0"/>
                  <a:pt x="290" y="0"/>
                </a:cubicBezTo>
                <a:cubicBezTo>
                  <a:pt x="160" y="62"/>
                  <a:pt x="55" y="171"/>
                  <a:pt x="0" y="304"/>
                </a:cubicBez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25"/>
          <p:cNvSpPr/>
          <p:nvPr/>
        </p:nvSpPr>
        <p:spPr>
          <a:xfrm>
            <a:off x="5719762" y="1036637"/>
            <a:ext cx="2711450" cy="1362075"/>
          </a:xfrm>
          <a:custGeom>
            <a:avLst/>
            <a:gdLst/>
            <a:ahLst/>
            <a:cxnLst/>
            <a:rect l="l" t="t" r="r" b="b"/>
            <a:pathLst>
              <a:path w="608" h="305" extrusionOk="0">
                <a:moveTo>
                  <a:pt x="608" y="290"/>
                </a:moveTo>
                <a:cubicBezTo>
                  <a:pt x="547" y="160"/>
                  <a:pt x="437" y="55"/>
                  <a:pt x="304" y="0"/>
                </a:cubicBezTo>
                <a:cubicBezTo>
                  <a:pt x="0" y="305"/>
                  <a:pt x="0" y="305"/>
                  <a:pt x="0" y="305"/>
                </a:cubicBezTo>
                <a:cubicBezTo>
                  <a:pt x="26" y="295"/>
                  <a:pt x="55" y="290"/>
                  <a:pt x="84" y="290"/>
                </a:cubicBezTo>
                <a:lnTo>
                  <a:pt x="608" y="290"/>
                </a:lnTo>
                <a:close/>
              </a:path>
            </a:pathLst>
          </a:custGeom>
          <a:solidFill>
            <a:srgbClr val="E9F0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25"/>
          <p:cNvSpPr txBox="1"/>
          <p:nvPr/>
        </p:nvSpPr>
        <p:spPr>
          <a:xfrm>
            <a:off x="5353050" y="2689225"/>
            <a:ext cx="1587" cy="1587"/>
          </a:xfrm>
          <a:prstGeom prst="rect">
            <a:avLst/>
          </a:prstGeom>
          <a:solidFill>
            <a:srgbClr val="E9F0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25"/>
          <p:cNvSpPr/>
          <p:nvPr/>
        </p:nvSpPr>
        <p:spPr>
          <a:xfrm>
            <a:off x="7123112" y="3051175"/>
            <a:ext cx="1360487" cy="2717800"/>
          </a:xfrm>
          <a:custGeom>
            <a:avLst/>
            <a:gdLst/>
            <a:ahLst/>
            <a:cxnLst/>
            <a:rect l="l" t="t" r="r" b="b"/>
            <a:pathLst>
              <a:path w="305" h="609" extrusionOk="0">
                <a:moveTo>
                  <a:pt x="305" y="305"/>
                </a:moveTo>
                <a:cubicBezTo>
                  <a:pt x="0" y="0"/>
                  <a:pt x="0" y="0"/>
                  <a:pt x="0" y="0"/>
                </a:cubicBezTo>
                <a:cubicBezTo>
                  <a:pt x="10" y="27"/>
                  <a:pt x="15" y="55"/>
                  <a:pt x="15" y="85"/>
                </a:cubicBezTo>
                <a:cubicBezTo>
                  <a:pt x="15" y="609"/>
                  <a:pt x="15" y="609"/>
                  <a:pt x="15" y="609"/>
                </a:cubicBezTo>
                <a:cubicBezTo>
                  <a:pt x="145" y="548"/>
                  <a:pt x="250" y="438"/>
                  <a:pt x="305" y="305"/>
                </a:cubicBez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25"/>
          <p:cNvSpPr/>
          <p:nvPr/>
        </p:nvSpPr>
        <p:spPr>
          <a:xfrm>
            <a:off x="6557962" y="2433637"/>
            <a:ext cx="2117725" cy="1874837"/>
          </a:xfrm>
          <a:custGeom>
            <a:avLst/>
            <a:gdLst/>
            <a:ahLst/>
            <a:cxnLst/>
            <a:rect l="l" t="t" r="r" b="b"/>
            <a:pathLst>
              <a:path w="475" h="420" extrusionOk="0">
                <a:moveTo>
                  <a:pt x="441" y="420"/>
                </a:moveTo>
                <a:cubicBezTo>
                  <a:pt x="463" y="357"/>
                  <a:pt x="475" y="290"/>
                  <a:pt x="475" y="223"/>
                </a:cubicBezTo>
                <a:cubicBezTo>
                  <a:pt x="475" y="145"/>
                  <a:pt x="460" y="70"/>
                  <a:pt x="430" y="0"/>
                </a:cubicBezTo>
                <a:cubicBezTo>
                  <a:pt x="0" y="0"/>
                  <a:pt x="0" y="0"/>
                  <a:pt x="0" y="0"/>
                </a:cubicBezTo>
                <a:cubicBezTo>
                  <a:pt x="26" y="12"/>
                  <a:pt x="49" y="28"/>
                  <a:pt x="70" y="49"/>
                </a:cubicBezTo>
                <a:lnTo>
                  <a:pt x="441" y="420"/>
                </a:ln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25"/>
          <p:cNvSpPr/>
          <p:nvPr/>
        </p:nvSpPr>
        <p:spPr>
          <a:xfrm>
            <a:off x="3511550" y="2551112"/>
            <a:ext cx="2117725" cy="1874837"/>
          </a:xfrm>
          <a:custGeom>
            <a:avLst/>
            <a:gdLst/>
            <a:ahLst/>
            <a:cxnLst/>
            <a:rect l="l" t="t" r="r" b="b"/>
            <a:pathLst>
              <a:path w="475" h="420" extrusionOk="0">
                <a:moveTo>
                  <a:pt x="34" y="0"/>
                </a:moveTo>
                <a:cubicBezTo>
                  <a:pt x="12" y="63"/>
                  <a:pt x="0" y="129"/>
                  <a:pt x="0" y="197"/>
                </a:cubicBezTo>
                <a:cubicBezTo>
                  <a:pt x="0" y="274"/>
                  <a:pt x="15" y="349"/>
                  <a:pt x="45" y="420"/>
                </a:cubicBezTo>
                <a:cubicBezTo>
                  <a:pt x="475" y="420"/>
                  <a:pt x="475" y="420"/>
                  <a:pt x="475" y="420"/>
                </a:cubicBezTo>
                <a:cubicBezTo>
                  <a:pt x="449" y="408"/>
                  <a:pt x="426" y="391"/>
                  <a:pt x="405" y="370"/>
                </a:cubicBezTo>
                <a:lnTo>
                  <a:pt x="34" y="0"/>
                </a:ln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25"/>
          <p:cNvSpPr/>
          <p:nvPr/>
        </p:nvSpPr>
        <p:spPr>
          <a:xfrm>
            <a:off x="3757612" y="4460875"/>
            <a:ext cx="2711450" cy="1357312"/>
          </a:xfrm>
          <a:custGeom>
            <a:avLst/>
            <a:gdLst/>
            <a:ahLst/>
            <a:cxnLst/>
            <a:rect l="l" t="t" r="r" b="b"/>
            <a:pathLst>
              <a:path w="608" h="304" extrusionOk="0">
                <a:moveTo>
                  <a:pt x="304" y="304"/>
                </a:moveTo>
                <a:cubicBezTo>
                  <a:pt x="608" y="0"/>
                  <a:pt x="608" y="0"/>
                  <a:pt x="608" y="0"/>
                </a:cubicBezTo>
                <a:cubicBezTo>
                  <a:pt x="582" y="9"/>
                  <a:pt x="553" y="14"/>
                  <a:pt x="524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61" y="145"/>
                  <a:pt x="171" y="249"/>
                  <a:pt x="304" y="304"/>
                </a:cubicBezTo>
                <a:close/>
              </a:path>
            </a:pathLst>
          </a:custGeom>
          <a:solidFill>
            <a:srgbClr val="E9F0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25"/>
          <p:cNvSpPr/>
          <p:nvPr/>
        </p:nvSpPr>
        <p:spPr>
          <a:xfrm>
            <a:off x="5214937" y="3889375"/>
            <a:ext cx="1873250" cy="2125662"/>
          </a:xfrm>
          <a:custGeom>
            <a:avLst/>
            <a:gdLst/>
            <a:ahLst/>
            <a:cxnLst/>
            <a:rect l="l" t="t" r="r" b="b"/>
            <a:pathLst>
              <a:path w="420" h="476" extrusionOk="0">
                <a:moveTo>
                  <a:pt x="371" y="70"/>
                </a:moveTo>
                <a:cubicBezTo>
                  <a:pt x="0" y="441"/>
                  <a:pt x="0" y="441"/>
                  <a:pt x="0" y="441"/>
                </a:cubicBezTo>
                <a:cubicBezTo>
                  <a:pt x="63" y="464"/>
                  <a:pt x="129" y="476"/>
                  <a:pt x="197" y="476"/>
                </a:cubicBezTo>
                <a:cubicBezTo>
                  <a:pt x="274" y="476"/>
                  <a:pt x="349" y="461"/>
                  <a:pt x="420" y="431"/>
                </a:cubicBezTo>
                <a:cubicBezTo>
                  <a:pt x="420" y="0"/>
                  <a:pt x="420" y="0"/>
                  <a:pt x="420" y="0"/>
                </a:cubicBezTo>
                <a:cubicBezTo>
                  <a:pt x="408" y="26"/>
                  <a:pt x="392" y="50"/>
                  <a:pt x="371" y="70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25"/>
          <p:cNvSpPr/>
          <p:nvPr/>
        </p:nvSpPr>
        <p:spPr>
          <a:xfrm>
            <a:off x="5407025" y="1201737"/>
            <a:ext cx="512762" cy="615950"/>
          </a:xfrm>
          <a:custGeom>
            <a:avLst/>
            <a:gdLst/>
            <a:ahLst/>
            <a:cxnLst/>
            <a:rect l="l" t="t" r="r" b="b"/>
            <a:pathLst>
              <a:path w="115" h="138" extrusionOk="0">
                <a:moveTo>
                  <a:pt x="77" y="133"/>
                </a:moveTo>
                <a:cubicBezTo>
                  <a:pt x="77" y="136"/>
                  <a:pt x="75" y="138"/>
                  <a:pt x="72" y="138"/>
                </a:cubicBezTo>
                <a:cubicBezTo>
                  <a:pt x="43" y="138"/>
                  <a:pt x="43" y="138"/>
                  <a:pt x="43" y="138"/>
                </a:cubicBezTo>
                <a:cubicBezTo>
                  <a:pt x="41" y="138"/>
                  <a:pt x="39" y="136"/>
                  <a:pt x="39" y="133"/>
                </a:cubicBezTo>
                <a:cubicBezTo>
                  <a:pt x="39" y="133"/>
                  <a:pt x="39" y="133"/>
                  <a:pt x="39" y="133"/>
                </a:cubicBezTo>
                <a:cubicBezTo>
                  <a:pt x="39" y="130"/>
                  <a:pt x="41" y="128"/>
                  <a:pt x="43" y="128"/>
                </a:cubicBezTo>
                <a:cubicBezTo>
                  <a:pt x="72" y="128"/>
                  <a:pt x="72" y="128"/>
                  <a:pt x="72" y="128"/>
                </a:cubicBezTo>
                <a:cubicBezTo>
                  <a:pt x="75" y="128"/>
                  <a:pt x="77" y="130"/>
                  <a:pt x="77" y="133"/>
                </a:cubicBezTo>
                <a:close/>
                <a:moveTo>
                  <a:pt x="77" y="120"/>
                </a:moveTo>
                <a:cubicBezTo>
                  <a:pt x="77" y="118"/>
                  <a:pt x="75" y="116"/>
                  <a:pt x="72" y="116"/>
                </a:cubicBezTo>
                <a:cubicBezTo>
                  <a:pt x="43" y="116"/>
                  <a:pt x="43" y="116"/>
                  <a:pt x="43" y="116"/>
                </a:cubicBezTo>
                <a:cubicBezTo>
                  <a:pt x="41" y="116"/>
                  <a:pt x="39" y="118"/>
                  <a:pt x="39" y="120"/>
                </a:cubicBezTo>
                <a:cubicBezTo>
                  <a:pt x="39" y="120"/>
                  <a:pt x="39" y="120"/>
                  <a:pt x="39" y="120"/>
                </a:cubicBezTo>
                <a:cubicBezTo>
                  <a:pt x="39" y="123"/>
                  <a:pt x="41" y="125"/>
                  <a:pt x="43" y="125"/>
                </a:cubicBezTo>
                <a:cubicBezTo>
                  <a:pt x="72" y="125"/>
                  <a:pt x="72" y="125"/>
                  <a:pt x="72" y="125"/>
                </a:cubicBezTo>
                <a:cubicBezTo>
                  <a:pt x="75" y="125"/>
                  <a:pt x="77" y="123"/>
                  <a:pt x="77" y="120"/>
                </a:cubicBezTo>
                <a:close/>
                <a:moveTo>
                  <a:pt x="63" y="68"/>
                </a:moveTo>
                <a:cubicBezTo>
                  <a:pt x="56" y="68"/>
                  <a:pt x="56" y="68"/>
                  <a:pt x="56" y="68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113"/>
                  <a:pt x="53" y="113"/>
                  <a:pt x="53" y="113"/>
                </a:cubicBezTo>
                <a:cubicBezTo>
                  <a:pt x="55" y="113"/>
                  <a:pt x="56" y="113"/>
                  <a:pt x="58" y="113"/>
                </a:cubicBezTo>
                <a:cubicBezTo>
                  <a:pt x="58" y="113"/>
                  <a:pt x="58" y="113"/>
                  <a:pt x="58" y="113"/>
                </a:cubicBezTo>
                <a:cubicBezTo>
                  <a:pt x="58" y="113"/>
                  <a:pt x="58" y="113"/>
                  <a:pt x="58" y="113"/>
                </a:cubicBezTo>
                <a:cubicBezTo>
                  <a:pt x="58" y="113"/>
                  <a:pt x="58" y="113"/>
                  <a:pt x="58" y="113"/>
                </a:cubicBezTo>
                <a:cubicBezTo>
                  <a:pt x="58" y="113"/>
                  <a:pt x="58" y="113"/>
                  <a:pt x="58" y="113"/>
                </a:cubicBezTo>
                <a:cubicBezTo>
                  <a:pt x="60" y="113"/>
                  <a:pt x="61" y="113"/>
                  <a:pt x="63" y="113"/>
                </a:cubicBezTo>
                <a:lnTo>
                  <a:pt x="63" y="68"/>
                </a:lnTo>
                <a:close/>
                <a:moveTo>
                  <a:pt x="42" y="50"/>
                </a:moveTo>
                <a:cubicBezTo>
                  <a:pt x="38" y="50"/>
                  <a:pt x="35" y="53"/>
                  <a:pt x="35" y="56"/>
                </a:cubicBezTo>
                <a:cubicBezTo>
                  <a:pt x="35" y="60"/>
                  <a:pt x="38" y="63"/>
                  <a:pt x="42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56"/>
                  <a:pt x="49" y="56"/>
                  <a:pt x="49" y="56"/>
                </a:cubicBezTo>
                <a:cubicBezTo>
                  <a:pt x="49" y="53"/>
                  <a:pt x="46" y="50"/>
                  <a:pt x="42" y="50"/>
                </a:cubicBezTo>
                <a:close/>
                <a:moveTo>
                  <a:pt x="81" y="56"/>
                </a:moveTo>
                <a:cubicBezTo>
                  <a:pt x="81" y="53"/>
                  <a:pt x="78" y="50"/>
                  <a:pt x="74" y="50"/>
                </a:cubicBezTo>
                <a:cubicBezTo>
                  <a:pt x="70" y="50"/>
                  <a:pt x="67" y="53"/>
                  <a:pt x="67" y="56"/>
                </a:cubicBezTo>
                <a:cubicBezTo>
                  <a:pt x="67" y="63"/>
                  <a:pt x="67" y="63"/>
                  <a:pt x="67" y="63"/>
                </a:cubicBezTo>
                <a:cubicBezTo>
                  <a:pt x="74" y="63"/>
                  <a:pt x="74" y="63"/>
                  <a:pt x="74" y="63"/>
                </a:cubicBezTo>
                <a:cubicBezTo>
                  <a:pt x="78" y="63"/>
                  <a:pt x="81" y="60"/>
                  <a:pt x="81" y="56"/>
                </a:cubicBezTo>
                <a:close/>
                <a:moveTo>
                  <a:pt x="96" y="44"/>
                </a:moveTo>
                <a:cubicBezTo>
                  <a:pt x="93" y="32"/>
                  <a:pt x="78" y="18"/>
                  <a:pt x="58" y="18"/>
                </a:cubicBezTo>
                <a:cubicBezTo>
                  <a:pt x="38" y="18"/>
                  <a:pt x="23" y="32"/>
                  <a:pt x="20" y="44"/>
                </a:cubicBezTo>
                <a:cubicBezTo>
                  <a:pt x="17" y="53"/>
                  <a:pt x="20" y="62"/>
                  <a:pt x="24" y="71"/>
                </a:cubicBezTo>
                <a:cubicBezTo>
                  <a:pt x="28" y="79"/>
                  <a:pt x="32" y="85"/>
                  <a:pt x="36" y="93"/>
                </a:cubicBezTo>
                <a:cubicBezTo>
                  <a:pt x="38" y="97"/>
                  <a:pt x="38" y="103"/>
                  <a:pt x="39" y="108"/>
                </a:cubicBezTo>
                <a:cubicBezTo>
                  <a:pt x="40" y="112"/>
                  <a:pt x="42" y="113"/>
                  <a:pt x="46" y="113"/>
                </a:cubicBezTo>
                <a:cubicBezTo>
                  <a:pt x="47" y="113"/>
                  <a:pt x="48" y="113"/>
                  <a:pt x="49" y="113"/>
                </a:cubicBezTo>
                <a:cubicBezTo>
                  <a:pt x="49" y="68"/>
                  <a:pt x="49" y="68"/>
                  <a:pt x="49" y="68"/>
                </a:cubicBezTo>
                <a:cubicBezTo>
                  <a:pt x="42" y="68"/>
                  <a:pt x="42" y="68"/>
                  <a:pt x="42" y="68"/>
                </a:cubicBezTo>
                <a:cubicBezTo>
                  <a:pt x="39" y="68"/>
                  <a:pt x="36" y="67"/>
                  <a:pt x="34" y="65"/>
                </a:cubicBezTo>
                <a:cubicBezTo>
                  <a:pt x="32" y="62"/>
                  <a:pt x="31" y="60"/>
                  <a:pt x="31" y="56"/>
                </a:cubicBezTo>
                <a:cubicBezTo>
                  <a:pt x="31" y="53"/>
                  <a:pt x="32" y="51"/>
                  <a:pt x="34" y="48"/>
                </a:cubicBezTo>
                <a:cubicBezTo>
                  <a:pt x="36" y="46"/>
                  <a:pt x="39" y="45"/>
                  <a:pt x="42" y="45"/>
                </a:cubicBezTo>
                <a:cubicBezTo>
                  <a:pt x="48" y="45"/>
                  <a:pt x="53" y="50"/>
                  <a:pt x="53" y="56"/>
                </a:cubicBezTo>
                <a:cubicBezTo>
                  <a:pt x="53" y="56"/>
                  <a:pt x="53" y="56"/>
                  <a:pt x="53" y="56"/>
                </a:cubicBezTo>
                <a:cubicBezTo>
                  <a:pt x="53" y="63"/>
                  <a:pt x="53" y="63"/>
                  <a:pt x="53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63" y="63"/>
                  <a:pt x="63" y="63"/>
                  <a:pt x="63" y="63"/>
                </a:cubicBezTo>
                <a:cubicBezTo>
                  <a:pt x="63" y="56"/>
                  <a:pt x="63" y="56"/>
                  <a:pt x="63" y="56"/>
                </a:cubicBezTo>
                <a:cubicBezTo>
                  <a:pt x="63" y="56"/>
                  <a:pt x="63" y="56"/>
                  <a:pt x="63" y="56"/>
                </a:cubicBezTo>
                <a:cubicBezTo>
                  <a:pt x="63" y="53"/>
                  <a:pt x="64" y="51"/>
                  <a:pt x="66" y="48"/>
                </a:cubicBezTo>
                <a:cubicBezTo>
                  <a:pt x="68" y="46"/>
                  <a:pt x="71" y="45"/>
                  <a:pt x="74" y="45"/>
                </a:cubicBezTo>
                <a:cubicBezTo>
                  <a:pt x="77" y="45"/>
                  <a:pt x="80" y="46"/>
                  <a:pt x="82" y="48"/>
                </a:cubicBezTo>
                <a:cubicBezTo>
                  <a:pt x="84" y="51"/>
                  <a:pt x="85" y="53"/>
                  <a:pt x="85" y="56"/>
                </a:cubicBezTo>
                <a:cubicBezTo>
                  <a:pt x="85" y="60"/>
                  <a:pt x="84" y="62"/>
                  <a:pt x="82" y="65"/>
                </a:cubicBezTo>
                <a:cubicBezTo>
                  <a:pt x="80" y="67"/>
                  <a:pt x="77" y="68"/>
                  <a:pt x="74" y="68"/>
                </a:cubicBezTo>
                <a:cubicBezTo>
                  <a:pt x="67" y="68"/>
                  <a:pt x="67" y="68"/>
                  <a:pt x="67" y="68"/>
                </a:cubicBezTo>
                <a:cubicBezTo>
                  <a:pt x="67" y="113"/>
                  <a:pt x="67" y="113"/>
                  <a:pt x="67" y="113"/>
                </a:cubicBezTo>
                <a:cubicBezTo>
                  <a:pt x="68" y="113"/>
                  <a:pt x="69" y="113"/>
                  <a:pt x="70" y="113"/>
                </a:cubicBezTo>
                <a:cubicBezTo>
                  <a:pt x="74" y="113"/>
                  <a:pt x="76" y="112"/>
                  <a:pt x="76" y="108"/>
                </a:cubicBezTo>
                <a:cubicBezTo>
                  <a:pt x="77" y="103"/>
                  <a:pt x="78" y="97"/>
                  <a:pt x="80" y="93"/>
                </a:cubicBezTo>
                <a:cubicBezTo>
                  <a:pt x="84" y="85"/>
                  <a:pt x="88" y="79"/>
                  <a:pt x="92" y="71"/>
                </a:cubicBezTo>
                <a:cubicBezTo>
                  <a:pt x="96" y="62"/>
                  <a:pt x="98" y="53"/>
                  <a:pt x="96" y="44"/>
                </a:cubicBezTo>
                <a:close/>
                <a:moveTo>
                  <a:pt x="62" y="4"/>
                </a:moveTo>
                <a:cubicBezTo>
                  <a:pt x="62" y="2"/>
                  <a:pt x="60" y="0"/>
                  <a:pt x="58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56" y="0"/>
                  <a:pt x="54" y="2"/>
                  <a:pt x="54" y="4"/>
                </a:cubicBezTo>
                <a:cubicBezTo>
                  <a:pt x="54" y="12"/>
                  <a:pt x="54" y="12"/>
                  <a:pt x="54" y="12"/>
                </a:cubicBezTo>
                <a:cubicBezTo>
                  <a:pt x="54" y="14"/>
                  <a:pt x="56" y="16"/>
                  <a:pt x="58" y="16"/>
                </a:cubicBezTo>
                <a:cubicBezTo>
                  <a:pt x="58" y="16"/>
                  <a:pt x="58" y="16"/>
                  <a:pt x="58" y="16"/>
                </a:cubicBezTo>
                <a:cubicBezTo>
                  <a:pt x="60" y="16"/>
                  <a:pt x="62" y="14"/>
                  <a:pt x="62" y="12"/>
                </a:cubicBezTo>
                <a:lnTo>
                  <a:pt x="62" y="4"/>
                </a:lnTo>
                <a:close/>
                <a:moveTo>
                  <a:pt x="85" y="11"/>
                </a:moveTo>
                <a:cubicBezTo>
                  <a:pt x="87" y="9"/>
                  <a:pt x="86" y="7"/>
                  <a:pt x="84" y="5"/>
                </a:cubicBezTo>
                <a:cubicBezTo>
                  <a:pt x="84" y="5"/>
                  <a:pt x="84" y="5"/>
                  <a:pt x="84" y="5"/>
                </a:cubicBezTo>
                <a:cubicBezTo>
                  <a:pt x="82" y="4"/>
                  <a:pt x="79" y="5"/>
                  <a:pt x="78" y="7"/>
                </a:cubicBezTo>
                <a:cubicBezTo>
                  <a:pt x="74" y="14"/>
                  <a:pt x="74" y="14"/>
                  <a:pt x="74" y="14"/>
                </a:cubicBezTo>
                <a:cubicBezTo>
                  <a:pt x="73" y="16"/>
                  <a:pt x="74" y="18"/>
                  <a:pt x="76" y="20"/>
                </a:cubicBezTo>
                <a:cubicBezTo>
                  <a:pt x="76" y="20"/>
                  <a:pt x="76" y="20"/>
                  <a:pt x="76" y="20"/>
                </a:cubicBezTo>
                <a:cubicBezTo>
                  <a:pt x="78" y="21"/>
                  <a:pt x="81" y="20"/>
                  <a:pt x="82" y="18"/>
                </a:cubicBezTo>
                <a:lnTo>
                  <a:pt x="85" y="11"/>
                </a:lnTo>
                <a:close/>
                <a:moveTo>
                  <a:pt x="103" y="25"/>
                </a:moveTo>
                <a:cubicBezTo>
                  <a:pt x="104" y="23"/>
                  <a:pt x="104" y="20"/>
                  <a:pt x="103" y="19"/>
                </a:cubicBezTo>
                <a:cubicBezTo>
                  <a:pt x="103" y="19"/>
                  <a:pt x="103" y="19"/>
                  <a:pt x="103" y="19"/>
                </a:cubicBezTo>
                <a:cubicBezTo>
                  <a:pt x="101" y="17"/>
                  <a:pt x="99" y="17"/>
                  <a:pt x="97" y="18"/>
                </a:cubicBezTo>
                <a:cubicBezTo>
                  <a:pt x="91" y="23"/>
                  <a:pt x="91" y="23"/>
                  <a:pt x="91" y="23"/>
                </a:cubicBezTo>
                <a:cubicBezTo>
                  <a:pt x="89" y="25"/>
                  <a:pt x="89" y="28"/>
                  <a:pt x="91" y="29"/>
                </a:cubicBezTo>
                <a:cubicBezTo>
                  <a:pt x="91" y="29"/>
                  <a:pt x="91" y="29"/>
                  <a:pt x="91" y="29"/>
                </a:cubicBezTo>
                <a:cubicBezTo>
                  <a:pt x="92" y="31"/>
                  <a:pt x="95" y="31"/>
                  <a:pt x="97" y="30"/>
                </a:cubicBezTo>
                <a:lnTo>
                  <a:pt x="103" y="25"/>
                </a:lnTo>
                <a:close/>
                <a:moveTo>
                  <a:pt x="112" y="45"/>
                </a:moveTo>
                <a:cubicBezTo>
                  <a:pt x="114" y="45"/>
                  <a:pt x="115" y="43"/>
                  <a:pt x="115" y="40"/>
                </a:cubicBezTo>
                <a:cubicBezTo>
                  <a:pt x="115" y="40"/>
                  <a:pt x="115" y="40"/>
                  <a:pt x="115" y="40"/>
                </a:cubicBezTo>
                <a:cubicBezTo>
                  <a:pt x="115" y="38"/>
                  <a:pt x="112" y="37"/>
                  <a:pt x="110" y="37"/>
                </a:cubicBezTo>
                <a:cubicBezTo>
                  <a:pt x="102" y="38"/>
                  <a:pt x="102" y="38"/>
                  <a:pt x="102" y="38"/>
                </a:cubicBezTo>
                <a:cubicBezTo>
                  <a:pt x="100" y="39"/>
                  <a:pt x="99" y="41"/>
                  <a:pt x="99" y="43"/>
                </a:cubicBezTo>
                <a:cubicBezTo>
                  <a:pt x="99" y="43"/>
                  <a:pt x="99" y="43"/>
                  <a:pt x="99" y="43"/>
                </a:cubicBezTo>
                <a:cubicBezTo>
                  <a:pt x="100" y="45"/>
                  <a:pt x="102" y="47"/>
                  <a:pt x="104" y="47"/>
                </a:cubicBezTo>
                <a:lnTo>
                  <a:pt x="112" y="45"/>
                </a:lnTo>
                <a:close/>
                <a:moveTo>
                  <a:pt x="110" y="68"/>
                </a:moveTo>
                <a:cubicBezTo>
                  <a:pt x="112" y="68"/>
                  <a:pt x="114" y="67"/>
                  <a:pt x="115" y="64"/>
                </a:cubicBezTo>
                <a:cubicBezTo>
                  <a:pt x="115" y="64"/>
                  <a:pt x="115" y="64"/>
                  <a:pt x="115" y="64"/>
                </a:cubicBezTo>
                <a:cubicBezTo>
                  <a:pt x="115" y="62"/>
                  <a:pt x="114" y="60"/>
                  <a:pt x="111" y="59"/>
                </a:cubicBezTo>
                <a:cubicBezTo>
                  <a:pt x="104" y="58"/>
                  <a:pt x="104" y="58"/>
                  <a:pt x="104" y="58"/>
                </a:cubicBezTo>
                <a:cubicBezTo>
                  <a:pt x="102" y="57"/>
                  <a:pt x="99" y="59"/>
                  <a:pt x="99" y="61"/>
                </a:cubicBezTo>
                <a:cubicBezTo>
                  <a:pt x="99" y="61"/>
                  <a:pt x="99" y="61"/>
                  <a:pt x="99" y="61"/>
                </a:cubicBezTo>
                <a:cubicBezTo>
                  <a:pt x="98" y="63"/>
                  <a:pt x="100" y="66"/>
                  <a:pt x="102" y="66"/>
                </a:cubicBezTo>
                <a:lnTo>
                  <a:pt x="110" y="68"/>
                </a:lnTo>
                <a:close/>
                <a:moveTo>
                  <a:pt x="34" y="18"/>
                </a:moveTo>
                <a:cubicBezTo>
                  <a:pt x="35" y="20"/>
                  <a:pt x="37" y="21"/>
                  <a:pt x="39" y="20"/>
                </a:cubicBezTo>
                <a:cubicBezTo>
                  <a:pt x="39" y="20"/>
                  <a:pt x="39" y="20"/>
                  <a:pt x="39" y="20"/>
                </a:cubicBezTo>
                <a:cubicBezTo>
                  <a:pt x="41" y="18"/>
                  <a:pt x="42" y="16"/>
                  <a:pt x="41" y="14"/>
                </a:cubicBezTo>
                <a:cubicBezTo>
                  <a:pt x="37" y="7"/>
                  <a:pt x="37" y="7"/>
                  <a:pt x="37" y="7"/>
                </a:cubicBezTo>
                <a:cubicBezTo>
                  <a:pt x="36" y="5"/>
                  <a:pt x="34" y="4"/>
                  <a:pt x="32" y="5"/>
                </a:cubicBezTo>
                <a:cubicBezTo>
                  <a:pt x="32" y="5"/>
                  <a:pt x="32" y="5"/>
                  <a:pt x="32" y="5"/>
                </a:cubicBezTo>
                <a:cubicBezTo>
                  <a:pt x="30" y="7"/>
                  <a:pt x="29" y="9"/>
                  <a:pt x="30" y="11"/>
                </a:cubicBezTo>
                <a:lnTo>
                  <a:pt x="34" y="18"/>
                </a:lnTo>
                <a:close/>
                <a:moveTo>
                  <a:pt x="19" y="30"/>
                </a:moveTo>
                <a:cubicBezTo>
                  <a:pt x="20" y="31"/>
                  <a:pt x="23" y="31"/>
                  <a:pt x="25" y="29"/>
                </a:cubicBezTo>
                <a:cubicBezTo>
                  <a:pt x="25" y="29"/>
                  <a:pt x="25" y="29"/>
                  <a:pt x="25" y="29"/>
                </a:cubicBezTo>
                <a:cubicBezTo>
                  <a:pt x="26" y="28"/>
                  <a:pt x="26" y="25"/>
                  <a:pt x="24" y="23"/>
                </a:cubicBezTo>
                <a:cubicBezTo>
                  <a:pt x="18" y="18"/>
                  <a:pt x="18" y="18"/>
                  <a:pt x="18" y="18"/>
                </a:cubicBezTo>
                <a:cubicBezTo>
                  <a:pt x="17" y="17"/>
                  <a:pt x="14" y="17"/>
                  <a:pt x="12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1" y="20"/>
                  <a:pt x="11" y="23"/>
                  <a:pt x="13" y="25"/>
                </a:cubicBezTo>
                <a:lnTo>
                  <a:pt x="19" y="30"/>
                </a:lnTo>
                <a:close/>
                <a:moveTo>
                  <a:pt x="11" y="47"/>
                </a:moveTo>
                <a:cubicBezTo>
                  <a:pt x="14" y="47"/>
                  <a:pt x="16" y="45"/>
                  <a:pt x="16" y="43"/>
                </a:cubicBezTo>
                <a:cubicBezTo>
                  <a:pt x="16" y="43"/>
                  <a:pt x="16" y="43"/>
                  <a:pt x="16" y="43"/>
                </a:cubicBezTo>
                <a:cubicBezTo>
                  <a:pt x="17" y="41"/>
                  <a:pt x="15" y="39"/>
                  <a:pt x="13" y="38"/>
                </a:cubicBezTo>
                <a:cubicBezTo>
                  <a:pt x="5" y="37"/>
                  <a:pt x="5" y="37"/>
                  <a:pt x="5" y="37"/>
                </a:cubicBezTo>
                <a:cubicBezTo>
                  <a:pt x="3" y="37"/>
                  <a:pt x="1" y="38"/>
                  <a:pt x="0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3"/>
                  <a:pt x="2" y="45"/>
                  <a:pt x="4" y="45"/>
                </a:cubicBezTo>
                <a:lnTo>
                  <a:pt x="11" y="47"/>
                </a:lnTo>
                <a:close/>
                <a:moveTo>
                  <a:pt x="13" y="66"/>
                </a:moveTo>
                <a:cubicBezTo>
                  <a:pt x="16" y="66"/>
                  <a:pt x="17" y="63"/>
                  <a:pt x="17" y="61"/>
                </a:cubicBezTo>
                <a:cubicBezTo>
                  <a:pt x="17" y="61"/>
                  <a:pt x="17" y="61"/>
                  <a:pt x="17" y="61"/>
                </a:cubicBezTo>
                <a:cubicBezTo>
                  <a:pt x="16" y="59"/>
                  <a:pt x="14" y="57"/>
                  <a:pt x="12" y="58"/>
                </a:cubicBezTo>
                <a:cubicBezTo>
                  <a:pt x="4" y="59"/>
                  <a:pt x="4" y="59"/>
                  <a:pt x="4" y="59"/>
                </a:cubicBezTo>
                <a:cubicBezTo>
                  <a:pt x="2" y="60"/>
                  <a:pt x="0" y="62"/>
                  <a:pt x="1" y="64"/>
                </a:cubicBezTo>
                <a:cubicBezTo>
                  <a:pt x="1" y="64"/>
                  <a:pt x="1" y="64"/>
                  <a:pt x="1" y="64"/>
                </a:cubicBezTo>
                <a:cubicBezTo>
                  <a:pt x="1" y="67"/>
                  <a:pt x="3" y="68"/>
                  <a:pt x="6" y="68"/>
                </a:cubicBezTo>
                <a:lnTo>
                  <a:pt x="13" y="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25"/>
          <p:cNvSpPr/>
          <p:nvPr/>
        </p:nvSpPr>
        <p:spPr>
          <a:xfrm>
            <a:off x="4692650" y="4830762"/>
            <a:ext cx="719137" cy="482600"/>
          </a:xfrm>
          <a:custGeom>
            <a:avLst/>
            <a:gdLst/>
            <a:ahLst/>
            <a:cxnLst/>
            <a:rect l="l" t="t" r="r" b="b"/>
            <a:pathLst>
              <a:path w="161" h="108" extrusionOk="0">
                <a:moveTo>
                  <a:pt x="128" y="10"/>
                </a:moveTo>
                <a:cubicBezTo>
                  <a:pt x="143" y="48"/>
                  <a:pt x="143" y="48"/>
                  <a:pt x="143" y="48"/>
                </a:cubicBezTo>
                <a:cubicBezTo>
                  <a:pt x="124" y="56"/>
                  <a:pt x="124" y="56"/>
                  <a:pt x="124" y="56"/>
                </a:cubicBezTo>
                <a:cubicBezTo>
                  <a:pt x="115" y="47"/>
                  <a:pt x="84" y="21"/>
                  <a:pt x="82" y="21"/>
                </a:cubicBezTo>
                <a:cubicBezTo>
                  <a:pt x="80" y="21"/>
                  <a:pt x="70" y="24"/>
                  <a:pt x="69" y="25"/>
                </a:cubicBezTo>
                <a:cubicBezTo>
                  <a:pt x="69" y="25"/>
                  <a:pt x="64" y="26"/>
                  <a:pt x="59" y="26"/>
                </a:cubicBezTo>
                <a:cubicBezTo>
                  <a:pt x="56" y="26"/>
                  <a:pt x="54" y="26"/>
                  <a:pt x="53" y="25"/>
                </a:cubicBezTo>
                <a:cubicBezTo>
                  <a:pt x="52" y="24"/>
                  <a:pt x="51" y="24"/>
                  <a:pt x="51" y="23"/>
                </a:cubicBezTo>
                <a:cubicBezTo>
                  <a:pt x="52" y="21"/>
                  <a:pt x="54" y="19"/>
                  <a:pt x="55" y="18"/>
                </a:cubicBezTo>
                <a:cubicBezTo>
                  <a:pt x="63" y="14"/>
                  <a:pt x="84" y="6"/>
                  <a:pt x="86" y="6"/>
                </a:cubicBezTo>
                <a:cubicBezTo>
                  <a:pt x="86" y="6"/>
                  <a:pt x="86" y="6"/>
                  <a:pt x="87" y="6"/>
                </a:cubicBezTo>
                <a:cubicBezTo>
                  <a:pt x="92" y="6"/>
                  <a:pt x="124" y="10"/>
                  <a:pt x="128" y="10"/>
                </a:cubicBezTo>
                <a:close/>
                <a:moveTo>
                  <a:pt x="141" y="0"/>
                </a:moveTo>
                <a:cubicBezTo>
                  <a:pt x="141" y="0"/>
                  <a:pt x="140" y="0"/>
                  <a:pt x="140" y="0"/>
                </a:cubicBezTo>
                <a:cubicBezTo>
                  <a:pt x="134" y="3"/>
                  <a:pt x="134" y="3"/>
                  <a:pt x="134" y="3"/>
                </a:cubicBezTo>
                <a:cubicBezTo>
                  <a:pt x="133" y="3"/>
                  <a:pt x="132" y="4"/>
                  <a:pt x="131" y="5"/>
                </a:cubicBezTo>
                <a:cubicBezTo>
                  <a:pt x="131" y="6"/>
                  <a:pt x="131" y="7"/>
                  <a:pt x="131" y="8"/>
                </a:cubicBezTo>
                <a:cubicBezTo>
                  <a:pt x="147" y="47"/>
                  <a:pt x="147" y="47"/>
                  <a:pt x="147" y="47"/>
                </a:cubicBezTo>
                <a:cubicBezTo>
                  <a:pt x="148" y="49"/>
                  <a:pt x="150" y="51"/>
                  <a:pt x="152" y="50"/>
                </a:cubicBezTo>
                <a:cubicBezTo>
                  <a:pt x="158" y="47"/>
                  <a:pt x="158" y="47"/>
                  <a:pt x="158" y="47"/>
                </a:cubicBezTo>
                <a:cubicBezTo>
                  <a:pt x="160" y="47"/>
                  <a:pt x="160" y="46"/>
                  <a:pt x="161" y="45"/>
                </a:cubicBezTo>
                <a:cubicBezTo>
                  <a:pt x="161" y="44"/>
                  <a:pt x="161" y="43"/>
                  <a:pt x="161" y="42"/>
                </a:cubicBezTo>
                <a:cubicBezTo>
                  <a:pt x="145" y="3"/>
                  <a:pt x="145" y="3"/>
                  <a:pt x="145" y="3"/>
                </a:cubicBezTo>
                <a:cubicBezTo>
                  <a:pt x="145" y="1"/>
                  <a:pt x="143" y="0"/>
                  <a:pt x="141" y="0"/>
                </a:cubicBezTo>
                <a:close/>
                <a:moveTo>
                  <a:pt x="0" y="54"/>
                </a:moveTo>
                <a:cubicBezTo>
                  <a:pt x="0" y="55"/>
                  <a:pt x="0" y="56"/>
                  <a:pt x="1" y="57"/>
                </a:cubicBezTo>
                <a:cubicBezTo>
                  <a:pt x="2" y="58"/>
                  <a:pt x="3" y="58"/>
                  <a:pt x="4" y="58"/>
                </a:cubicBezTo>
                <a:cubicBezTo>
                  <a:pt x="11" y="59"/>
                  <a:pt x="11" y="59"/>
                  <a:pt x="11" y="59"/>
                </a:cubicBezTo>
                <a:cubicBezTo>
                  <a:pt x="13" y="59"/>
                  <a:pt x="15" y="57"/>
                  <a:pt x="15" y="55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0"/>
                  <a:pt x="18" y="9"/>
                  <a:pt x="17" y="8"/>
                </a:cubicBezTo>
                <a:cubicBezTo>
                  <a:pt x="17" y="7"/>
                  <a:pt x="16" y="6"/>
                  <a:pt x="15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5" y="6"/>
                  <a:pt x="4" y="8"/>
                  <a:pt x="3" y="10"/>
                </a:cubicBezTo>
                <a:lnTo>
                  <a:pt x="0" y="54"/>
                </a:lnTo>
                <a:close/>
                <a:moveTo>
                  <a:pt x="66" y="93"/>
                </a:moveTo>
                <a:cubicBezTo>
                  <a:pt x="66" y="92"/>
                  <a:pt x="65" y="90"/>
                  <a:pt x="64" y="89"/>
                </a:cubicBezTo>
                <a:cubicBezTo>
                  <a:pt x="61" y="87"/>
                  <a:pt x="58" y="87"/>
                  <a:pt x="56" y="90"/>
                </a:cubicBezTo>
                <a:cubicBezTo>
                  <a:pt x="53" y="94"/>
                  <a:pt x="53" y="94"/>
                  <a:pt x="53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0" y="98"/>
                  <a:pt x="50" y="98"/>
                  <a:pt x="50" y="98"/>
                </a:cubicBezTo>
                <a:cubicBezTo>
                  <a:pt x="46" y="102"/>
                  <a:pt x="49" y="105"/>
                  <a:pt x="51" y="106"/>
                </a:cubicBezTo>
                <a:cubicBezTo>
                  <a:pt x="52" y="107"/>
                  <a:pt x="53" y="108"/>
                  <a:pt x="54" y="108"/>
                </a:cubicBezTo>
                <a:cubicBezTo>
                  <a:pt x="56" y="108"/>
                  <a:pt x="57" y="107"/>
                  <a:pt x="59" y="105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5" y="98"/>
                  <a:pt x="65" y="98"/>
                  <a:pt x="65" y="98"/>
                </a:cubicBezTo>
                <a:cubicBezTo>
                  <a:pt x="66" y="96"/>
                  <a:pt x="67" y="95"/>
                  <a:pt x="66" y="93"/>
                </a:cubicBezTo>
                <a:close/>
                <a:moveTo>
                  <a:pt x="35" y="90"/>
                </a:moveTo>
                <a:cubicBezTo>
                  <a:pt x="33" y="93"/>
                  <a:pt x="33" y="95"/>
                  <a:pt x="37" y="98"/>
                </a:cubicBezTo>
                <a:cubicBezTo>
                  <a:pt x="40" y="101"/>
                  <a:pt x="42" y="100"/>
                  <a:pt x="45" y="97"/>
                </a:cubicBezTo>
                <a:cubicBezTo>
                  <a:pt x="53" y="88"/>
                  <a:pt x="53" y="88"/>
                  <a:pt x="53" y="88"/>
                </a:cubicBezTo>
                <a:cubicBezTo>
                  <a:pt x="56" y="84"/>
                  <a:pt x="53" y="80"/>
                  <a:pt x="52" y="79"/>
                </a:cubicBezTo>
                <a:cubicBezTo>
                  <a:pt x="49" y="77"/>
                  <a:pt x="46" y="77"/>
                  <a:pt x="43" y="80"/>
                </a:cubicBezTo>
                <a:cubicBezTo>
                  <a:pt x="39" y="85"/>
                  <a:pt x="39" y="85"/>
                  <a:pt x="39" y="85"/>
                </a:cubicBezTo>
                <a:cubicBezTo>
                  <a:pt x="39" y="85"/>
                  <a:pt x="39" y="85"/>
                  <a:pt x="39" y="85"/>
                </a:cubicBezTo>
                <a:cubicBezTo>
                  <a:pt x="39" y="86"/>
                  <a:pt x="39" y="86"/>
                  <a:pt x="39" y="86"/>
                </a:cubicBezTo>
                <a:lnTo>
                  <a:pt x="35" y="90"/>
                </a:lnTo>
                <a:close/>
                <a:moveTo>
                  <a:pt x="24" y="79"/>
                </a:moveTo>
                <a:cubicBezTo>
                  <a:pt x="23" y="81"/>
                  <a:pt x="22" y="82"/>
                  <a:pt x="22" y="84"/>
                </a:cubicBezTo>
                <a:cubicBezTo>
                  <a:pt x="23" y="86"/>
                  <a:pt x="23" y="87"/>
                  <a:pt x="25" y="88"/>
                </a:cubicBezTo>
                <a:cubicBezTo>
                  <a:pt x="28" y="90"/>
                  <a:pt x="31" y="90"/>
                  <a:pt x="33" y="87"/>
                </a:cubicBezTo>
                <a:cubicBezTo>
                  <a:pt x="41" y="77"/>
                  <a:pt x="41" y="77"/>
                  <a:pt x="41" y="77"/>
                </a:cubicBezTo>
                <a:cubicBezTo>
                  <a:pt x="43" y="75"/>
                  <a:pt x="43" y="74"/>
                  <a:pt x="43" y="72"/>
                </a:cubicBezTo>
                <a:cubicBezTo>
                  <a:pt x="43" y="71"/>
                  <a:pt x="42" y="69"/>
                  <a:pt x="40" y="68"/>
                </a:cubicBezTo>
                <a:cubicBezTo>
                  <a:pt x="38" y="66"/>
                  <a:pt x="35" y="66"/>
                  <a:pt x="32" y="69"/>
                </a:cubicBezTo>
                <a:cubicBezTo>
                  <a:pt x="28" y="74"/>
                  <a:pt x="28" y="74"/>
                  <a:pt x="28" y="74"/>
                </a:cubicBezTo>
                <a:cubicBezTo>
                  <a:pt x="28" y="74"/>
                  <a:pt x="28" y="74"/>
                  <a:pt x="28" y="74"/>
                </a:cubicBezTo>
                <a:cubicBezTo>
                  <a:pt x="28" y="75"/>
                  <a:pt x="28" y="75"/>
                  <a:pt x="28" y="75"/>
                </a:cubicBezTo>
                <a:lnTo>
                  <a:pt x="24" y="79"/>
                </a:lnTo>
                <a:close/>
                <a:moveTo>
                  <a:pt x="22" y="76"/>
                </a:moveTo>
                <a:cubicBezTo>
                  <a:pt x="30" y="66"/>
                  <a:pt x="30" y="66"/>
                  <a:pt x="30" y="66"/>
                </a:cubicBezTo>
                <a:cubicBezTo>
                  <a:pt x="34" y="61"/>
                  <a:pt x="30" y="58"/>
                  <a:pt x="29" y="57"/>
                </a:cubicBezTo>
                <a:cubicBezTo>
                  <a:pt x="27" y="55"/>
                  <a:pt x="24" y="55"/>
                  <a:pt x="21" y="58"/>
                </a:cubicBezTo>
                <a:cubicBezTo>
                  <a:pt x="18" y="62"/>
                  <a:pt x="18" y="62"/>
                  <a:pt x="18" y="62"/>
                </a:cubicBezTo>
                <a:cubicBezTo>
                  <a:pt x="18" y="62"/>
                  <a:pt x="18" y="62"/>
                  <a:pt x="18" y="62"/>
                </a:cubicBezTo>
                <a:cubicBezTo>
                  <a:pt x="18" y="62"/>
                  <a:pt x="18" y="62"/>
                  <a:pt x="18" y="62"/>
                </a:cubicBezTo>
                <a:cubicBezTo>
                  <a:pt x="14" y="67"/>
                  <a:pt x="14" y="67"/>
                  <a:pt x="14" y="67"/>
                </a:cubicBezTo>
                <a:cubicBezTo>
                  <a:pt x="13" y="68"/>
                  <a:pt x="12" y="70"/>
                  <a:pt x="12" y="71"/>
                </a:cubicBezTo>
                <a:cubicBezTo>
                  <a:pt x="12" y="73"/>
                  <a:pt x="14" y="74"/>
                  <a:pt x="14" y="75"/>
                </a:cubicBezTo>
                <a:cubicBezTo>
                  <a:pt x="16" y="76"/>
                  <a:pt x="17" y="77"/>
                  <a:pt x="19" y="77"/>
                </a:cubicBezTo>
                <a:cubicBezTo>
                  <a:pt x="20" y="77"/>
                  <a:pt x="21" y="77"/>
                  <a:pt x="22" y="76"/>
                </a:cubicBezTo>
                <a:close/>
                <a:moveTo>
                  <a:pt x="122" y="67"/>
                </a:moveTo>
                <a:cubicBezTo>
                  <a:pt x="124" y="65"/>
                  <a:pt x="125" y="62"/>
                  <a:pt x="121" y="58"/>
                </a:cubicBezTo>
                <a:cubicBezTo>
                  <a:pt x="118" y="56"/>
                  <a:pt x="118" y="56"/>
                  <a:pt x="118" y="56"/>
                </a:cubicBezTo>
                <a:cubicBezTo>
                  <a:pt x="103" y="43"/>
                  <a:pt x="85" y="28"/>
                  <a:pt x="81" y="25"/>
                </a:cubicBezTo>
                <a:cubicBezTo>
                  <a:pt x="79" y="25"/>
                  <a:pt x="74" y="27"/>
                  <a:pt x="71" y="28"/>
                </a:cubicBezTo>
                <a:cubicBezTo>
                  <a:pt x="70" y="28"/>
                  <a:pt x="70" y="28"/>
                  <a:pt x="70" y="28"/>
                </a:cubicBezTo>
                <a:cubicBezTo>
                  <a:pt x="70" y="28"/>
                  <a:pt x="64" y="30"/>
                  <a:pt x="59" y="30"/>
                </a:cubicBezTo>
                <a:cubicBezTo>
                  <a:pt x="55" y="30"/>
                  <a:pt x="53" y="30"/>
                  <a:pt x="51" y="29"/>
                </a:cubicBezTo>
                <a:cubicBezTo>
                  <a:pt x="48" y="26"/>
                  <a:pt x="48" y="24"/>
                  <a:pt x="48" y="22"/>
                </a:cubicBezTo>
                <a:cubicBezTo>
                  <a:pt x="48" y="19"/>
                  <a:pt x="51" y="16"/>
                  <a:pt x="53" y="15"/>
                </a:cubicBezTo>
                <a:cubicBezTo>
                  <a:pt x="22" y="11"/>
                  <a:pt x="22" y="11"/>
                  <a:pt x="22" y="11"/>
                </a:cubicBezTo>
                <a:cubicBezTo>
                  <a:pt x="19" y="55"/>
                  <a:pt x="19" y="55"/>
                  <a:pt x="19" y="55"/>
                </a:cubicBezTo>
                <a:cubicBezTo>
                  <a:pt x="21" y="52"/>
                  <a:pt x="24" y="52"/>
                  <a:pt x="26" y="52"/>
                </a:cubicBezTo>
                <a:cubicBezTo>
                  <a:pt x="28" y="52"/>
                  <a:pt x="30" y="53"/>
                  <a:pt x="32" y="54"/>
                </a:cubicBezTo>
                <a:cubicBezTo>
                  <a:pt x="35" y="57"/>
                  <a:pt x="36" y="60"/>
                  <a:pt x="36" y="63"/>
                </a:cubicBezTo>
                <a:cubicBezTo>
                  <a:pt x="38" y="63"/>
                  <a:pt x="41" y="64"/>
                  <a:pt x="43" y="65"/>
                </a:cubicBezTo>
                <a:cubicBezTo>
                  <a:pt x="46" y="68"/>
                  <a:pt x="47" y="71"/>
                  <a:pt x="47" y="74"/>
                </a:cubicBezTo>
                <a:cubicBezTo>
                  <a:pt x="49" y="74"/>
                  <a:pt x="52" y="75"/>
                  <a:pt x="54" y="76"/>
                </a:cubicBezTo>
                <a:cubicBezTo>
                  <a:pt x="56" y="79"/>
                  <a:pt x="58" y="81"/>
                  <a:pt x="58" y="84"/>
                </a:cubicBezTo>
                <a:cubicBezTo>
                  <a:pt x="61" y="83"/>
                  <a:pt x="64" y="84"/>
                  <a:pt x="66" y="86"/>
                </a:cubicBezTo>
                <a:cubicBezTo>
                  <a:pt x="70" y="89"/>
                  <a:pt x="71" y="93"/>
                  <a:pt x="70" y="97"/>
                </a:cubicBezTo>
                <a:cubicBezTo>
                  <a:pt x="72" y="99"/>
                  <a:pt x="72" y="99"/>
                  <a:pt x="72" y="99"/>
                </a:cubicBezTo>
                <a:cubicBezTo>
                  <a:pt x="72" y="99"/>
                  <a:pt x="73" y="99"/>
                  <a:pt x="73" y="99"/>
                </a:cubicBezTo>
                <a:cubicBezTo>
                  <a:pt x="73" y="100"/>
                  <a:pt x="73" y="100"/>
                  <a:pt x="73" y="100"/>
                </a:cubicBezTo>
                <a:cubicBezTo>
                  <a:pt x="74" y="100"/>
                  <a:pt x="75" y="101"/>
                  <a:pt x="76" y="101"/>
                </a:cubicBezTo>
                <a:cubicBezTo>
                  <a:pt x="78" y="101"/>
                  <a:pt x="79" y="99"/>
                  <a:pt x="80" y="98"/>
                </a:cubicBezTo>
                <a:cubicBezTo>
                  <a:pt x="82" y="96"/>
                  <a:pt x="83" y="94"/>
                  <a:pt x="81" y="92"/>
                </a:cubicBezTo>
                <a:cubicBezTo>
                  <a:pt x="81" y="92"/>
                  <a:pt x="81" y="92"/>
                  <a:pt x="81" y="92"/>
                </a:cubicBezTo>
                <a:cubicBezTo>
                  <a:pt x="67" y="80"/>
                  <a:pt x="67" y="80"/>
                  <a:pt x="67" y="80"/>
                </a:cubicBezTo>
                <a:cubicBezTo>
                  <a:pt x="67" y="80"/>
                  <a:pt x="66" y="79"/>
                  <a:pt x="66" y="79"/>
                </a:cubicBezTo>
                <a:cubicBezTo>
                  <a:pt x="66" y="78"/>
                  <a:pt x="67" y="78"/>
                  <a:pt x="67" y="77"/>
                </a:cubicBezTo>
                <a:cubicBezTo>
                  <a:pt x="68" y="76"/>
                  <a:pt x="69" y="76"/>
                  <a:pt x="70" y="77"/>
                </a:cubicBezTo>
                <a:cubicBezTo>
                  <a:pt x="88" y="92"/>
                  <a:pt x="88" y="92"/>
                  <a:pt x="88" y="92"/>
                </a:cubicBezTo>
                <a:cubicBezTo>
                  <a:pt x="89" y="93"/>
                  <a:pt x="90" y="93"/>
                  <a:pt x="91" y="93"/>
                </a:cubicBezTo>
                <a:cubicBezTo>
                  <a:pt x="93" y="93"/>
                  <a:pt x="94" y="92"/>
                  <a:pt x="96" y="90"/>
                </a:cubicBezTo>
                <a:cubicBezTo>
                  <a:pt x="97" y="89"/>
                  <a:pt x="97" y="87"/>
                  <a:pt x="97" y="86"/>
                </a:cubicBezTo>
                <a:cubicBezTo>
                  <a:pt x="97" y="84"/>
                  <a:pt x="96" y="83"/>
                  <a:pt x="94" y="82"/>
                </a:cubicBezTo>
                <a:cubicBezTo>
                  <a:pt x="92" y="80"/>
                  <a:pt x="92" y="80"/>
                  <a:pt x="92" y="80"/>
                </a:cubicBezTo>
                <a:cubicBezTo>
                  <a:pt x="92" y="80"/>
                  <a:pt x="92" y="80"/>
                  <a:pt x="92" y="80"/>
                </a:cubicBezTo>
                <a:cubicBezTo>
                  <a:pt x="82" y="72"/>
                  <a:pt x="82" y="72"/>
                  <a:pt x="82" y="72"/>
                </a:cubicBezTo>
                <a:cubicBezTo>
                  <a:pt x="82" y="71"/>
                  <a:pt x="82" y="71"/>
                  <a:pt x="82" y="70"/>
                </a:cubicBezTo>
                <a:cubicBezTo>
                  <a:pt x="82" y="70"/>
                  <a:pt x="82" y="69"/>
                  <a:pt x="82" y="69"/>
                </a:cubicBezTo>
                <a:cubicBezTo>
                  <a:pt x="83" y="68"/>
                  <a:pt x="84" y="68"/>
                  <a:pt x="85" y="68"/>
                </a:cubicBezTo>
                <a:cubicBezTo>
                  <a:pt x="102" y="82"/>
                  <a:pt x="102" y="82"/>
                  <a:pt x="102" y="82"/>
                </a:cubicBezTo>
                <a:cubicBezTo>
                  <a:pt x="103" y="83"/>
                  <a:pt x="104" y="83"/>
                  <a:pt x="105" y="83"/>
                </a:cubicBezTo>
                <a:cubicBezTo>
                  <a:pt x="107" y="83"/>
                  <a:pt x="109" y="82"/>
                  <a:pt x="111" y="80"/>
                </a:cubicBezTo>
                <a:cubicBezTo>
                  <a:pt x="112" y="79"/>
                  <a:pt x="112" y="77"/>
                  <a:pt x="112" y="76"/>
                </a:cubicBezTo>
                <a:cubicBezTo>
                  <a:pt x="112" y="74"/>
                  <a:pt x="111" y="73"/>
                  <a:pt x="110" y="72"/>
                </a:cubicBezTo>
                <a:cubicBezTo>
                  <a:pt x="105" y="68"/>
                  <a:pt x="105" y="68"/>
                  <a:pt x="105" y="68"/>
                </a:cubicBezTo>
                <a:cubicBezTo>
                  <a:pt x="105" y="68"/>
                  <a:pt x="105" y="68"/>
                  <a:pt x="105" y="68"/>
                </a:cubicBezTo>
                <a:cubicBezTo>
                  <a:pt x="97" y="61"/>
                  <a:pt x="97" y="61"/>
                  <a:pt x="97" y="61"/>
                </a:cubicBezTo>
                <a:cubicBezTo>
                  <a:pt x="96" y="60"/>
                  <a:pt x="95" y="59"/>
                  <a:pt x="96" y="58"/>
                </a:cubicBezTo>
                <a:cubicBezTo>
                  <a:pt x="97" y="57"/>
                  <a:pt x="98" y="57"/>
                  <a:pt x="99" y="57"/>
                </a:cubicBezTo>
                <a:cubicBezTo>
                  <a:pt x="113" y="69"/>
                  <a:pt x="113" y="69"/>
                  <a:pt x="113" y="69"/>
                </a:cubicBezTo>
                <a:cubicBezTo>
                  <a:pt x="116" y="71"/>
                  <a:pt x="120" y="70"/>
                  <a:pt x="122" y="67"/>
                </a:cubicBezTo>
                <a:close/>
              </a:path>
            </a:pathLst>
          </a:cu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25"/>
          <p:cNvSpPr/>
          <p:nvPr/>
        </p:nvSpPr>
        <p:spPr>
          <a:xfrm>
            <a:off x="4179887" y="2046287"/>
            <a:ext cx="598487" cy="504825"/>
          </a:xfrm>
          <a:custGeom>
            <a:avLst/>
            <a:gdLst/>
            <a:ahLst/>
            <a:cxnLst/>
            <a:rect l="l" t="t" r="r" b="b"/>
            <a:pathLst>
              <a:path w="134" h="113" extrusionOk="0">
                <a:moveTo>
                  <a:pt x="18" y="92"/>
                </a:moveTo>
                <a:cubicBezTo>
                  <a:pt x="18" y="62"/>
                  <a:pt x="18" y="62"/>
                  <a:pt x="18" y="62"/>
                </a:cubicBezTo>
                <a:cubicBezTo>
                  <a:pt x="18" y="59"/>
                  <a:pt x="20" y="57"/>
                  <a:pt x="22" y="57"/>
                </a:cubicBezTo>
                <a:cubicBezTo>
                  <a:pt x="30" y="57"/>
                  <a:pt x="30" y="57"/>
                  <a:pt x="30" y="57"/>
                </a:cubicBezTo>
                <a:cubicBezTo>
                  <a:pt x="32" y="57"/>
                  <a:pt x="34" y="59"/>
                  <a:pt x="34" y="62"/>
                </a:cubicBezTo>
                <a:cubicBezTo>
                  <a:pt x="34" y="92"/>
                  <a:pt x="34" y="92"/>
                  <a:pt x="34" y="92"/>
                </a:cubicBezTo>
                <a:cubicBezTo>
                  <a:pt x="34" y="94"/>
                  <a:pt x="32" y="96"/>
                  <a:pt x="30" y="96"/>
                </a:cubicBezTo>
                <a:cubicBezTo>
                  <a:pt x="22" y="96"/>
                  <a:pt x="22" y="96"/>
                  <a:pt x="22" y="96"/>
                </a:cubicBezTo>
                <a:cubicBezTo>
                  <a:pt x="20" y="96"/>
                  <a:pt x="18" y="94"/>
                  <a:pt x="18" y="92"/>
                </a:cubicBezTo>
                <a:close/>
                <a:moveTo>
                  <a:pt x="49" y="46"/>
                </a:moveTo>
                <a:cubicBezTo>
                  <a:pt x="47" y="46"/>
                  <a:pt x="45" y="48"/>
                  <a:pt x="45" y="51"/>
                </a:cubicBezTo>
                <a:cubicBezTo>
                  <a:pt x="45" y="92"/>
                  <a:pt x="45" y="92"/>
                  <a:pt x="45" y="92"/>
                </a:cubicBezTo>
                <a:cubicBezTo>
                  <a:pt x="45" y="94"/>
                  <a:pt x="47" y="96"/>
                  <a:pt x="49" y="96"/>
                </a:cubicBezTo>
                <a:cubicBezTo>
                  <a:pt x="56" y="96"/>
                  <a:pt x="56" y="96"/>
                  <a:pt x="56" y="96"/>
                </a:cubicBezTo>
                <a:cubicBezTo>
                  <a:pt x="59" y="96"/>
                  <a:pt x="61" y="94"/>
                  <a:pt x="61" y="92"/>
                </a:cubicBezTo>
                <a:cubicBezTo>
                  <a:pt x="61" y="51"/>
                  <a:pt x="61" y="51"/>
                  <a:pt x="61" y="51"/>
                </a:cubicBezTo>
                <a:cubicBezTo>
                  <a:pt x="61" y="48"/>
                  <a:pt x="59" y="46"/>
                  <a:pt x="56" y="46"/>
                </a:cubicBezTo>
                <a:lnTo>
                  <a:pt x="49" y="46"/>
                </a:lnTo>
                <a:close/>
                <a:moveTo>
                  <a:pt x="76" y="37"/>
                </a:moveTo>
                <a:cubicBezTo>
                  <a:pt x="73" y="37"/>
                  <a:pt x="72" y="39"/>
                  <a:pt x="72" y="42"/>
                </a:cubicBezTo>
                <a:cubicBezTo>
                  <a:pt x="72" y="92"/>
                  <a:pt x="72" y="92"/>
                  <a:pt x="72" y="92"/>
                </a:cubicBezTo>
                <a:cubicBezTo>
                  <a:pt x="72" y="94"/>
                  <a:pt x="73" y="96"/>
                  <a:pt x="76" y="96"/>
                </a:cubicBezTo>
                <a:cubicBezTo>
                  <a:pt x="83" y="96"/>
                  <a:pt x="83" y="96"/>
                  <a:pt x="83" y="96"/>
                </a:cubicBezTo>
                <a:cubicBezTo>
                  <a:pt x="86" y="96"/>
                  <a:pt x="88" y="94"/>
                  <a:pt x="88" y="92"/>
                </a:cubicBezTo>
                <a:cubicBezTo>
                  <a:pt x="88" y="42"/>
                  <a:pt x="88" y="42"/>
                  <a:pt x="88" y="42"/>
                </a:cubicBezTo>
                <a:cubicBezTo>
                  <a:pt x="88" y="39"/>
                  <a:pt x="86" y="37"/>
                  <a:pt x="83" y="37"/>
                </a:cubicBezTo>
                <a:lnTo>
                  <a:pt x="76" y="37"/>
                </a:lnTo>
                <a:close/>
                <a:moveTo>
                  <a:pt x="103" y="28"/>
                </a:moveTo>
                <a:cubicBezTo>
                  <a:pt x="100" y="28"/>
                  <a:pt x="98" y="30"/>
                  <a:pt x="98" y="32"/>
                </a:cubicBezTo>
                <a:cubicBezTo>
                  <a:pt x="98" y="92"/>
                  <a:pt x="98" y="92"/>
                  <a:pt x="98" y="92"/>
                </a:cubicBezTo>
                <a:cubicBezTo>
                  <a:pt x="98" y="94"/>
                  <a:pt x="100" y="96"/>
                  <a:pt x="103" y="96"/>
                </a:cubicBezTo>
                <a:cubicBezTo>
                  <a:pt x="110" y="96"/>
                  <a:pt x="110" y="96"/>
                  <a:pt x="110" y="96"/>
                </a:cubicBezTo>
                <a:cubicBezTo>
                  <a:pt x="113" y="96"/>
                  <a:pt x="115" y="94"/>
                  <a:pt x="115" y="92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5" y="30"/>
                  <a:pt x="113" y="28"/>
                  <a:pt x="110" y="28"/>
                </a:cubicBezTo>
                <a:lnTo>
                  <a:pt x="103" y="28"/>
                </a:lnTo>
                <a:close/>
                <a:moveTo>
                  <a:pt x="20" y="45"/>
                </a:moveTo>
                <a:cubicBezTo>
                  <a:pt x="49" y="40"/>
                  <a:pt x="75" y="30"/>
                  <a:pt x="100" y="16"/>
                </a:cubicBezTo>
                <a:cubicBezTo>
                  <a:pt x="102" y="20"/>
                  <a:pt x="102" y="20"/>
                  <a:pt x="102" y="20"/>
                </a:cubicBezTo>
                <a:cubicBezTo>
                  <a:pt x="110" y="6"/>
                  <a:pt x="110" y="6"/>
                  <a:pt x="110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97" y="10"/>
                  <a:pt x="97" y="10"/>
                  <a:pt x="97" y="10"/>
                </a:cubicBezTo>
                <a:cubicBezTo>
                  <a:pt x="73" y="24"/>
                  <a:pt x="47" y="34"/>
                  <a:pt x="19" y="40"/>
                </a:cubicBezTo>
                <a:lnTo>
                  <a:pt x="20" y="45"/>
                </a:lnTo>
                <a:close/>
                <a:moveTo>
                  <a:pt x="134" y="105"/>
                </a:moveTo>
                <a:cubicBezTo>
                  <a:pt x="120" y="97"/>
                  <a:pt x="120" y="97"/>
                  <a:pt x="120" y="97"/>
                </a:cubicBezTo>
                <a:cubicBezTo>
                  <a:pt x="120" y="102"/>
                  <a:pt x="120" y="102"/>
                  <a:pt x="120" y="102"/>
                </a:cubicBezTo>
                <a:cubicBezTo>
                  <a:pt x="11" y="102"/>
                  <a:pt x="11" y="102"/>
                  <a:pt x="11" y="102"/>
                </a:cubicBezTo>
                <a:cubicBezTo>
                  <a:pt x="11" y="14"/>
                  <a:pt x="11" y="14"/>
                  <a:pt x="11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8" y="0"/>
                  <a:pt x="8" y="0"/>
                  <a:pt x="8" y="0"/>
                </a:cubicBezTo>
                <a:cubicBezTo>
                  <a:pt x="0" y="14"/>
                  <a:pt x="0" y="14"/>
                  <a:pt x="0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02"/>
                  <a:pt x="5" y="102"/>
                  <a:pt x="5" y="102"/>
                </a:cubicBezTo>
                <a:cubicBezTo>
                  <a:pt x="5" y="105"/>
                  <a:pt x="5" y="105"/>
                  <a:pt x="5" y="105"/>
                </a:cubicBezTo>
                <a:cubicBezTo>
                  <a:pt x="5" y="108"/>
                  <a:pt x="5" y="108"/>
                  <a:pt x="5" y="108"/>
                </a:cubicBezTo>
                <a:cubicBezTo>
                  <a:pt x="120" y="108"/>
                  <a:pt x="120" y="108"/>
                  <a:pt x="120" y="108"/>
                </a:cubicBezTo>
                <a:cubicBezTo>
                  <a:pt x="120" y="113"/>
                  <a:pt x="120" y="113"/>
                  <a:pt x="120" y="113"/>
                </a:cubicBezTo>
                <a:lnTo>
                  <a:pt x="134" y="10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25"/>
          <p:cNvSpPr/>
          <p:nvPr/>
        </p:nvSpPr>
        <p:spPr>
          <a:xfrm>
            <a:off x="6780212" y="1546225"/>
            <a:ext cx="914400" cy="477837"/>
          </a:xfrm>
          <a:custGeom>
            <a:avLst/>
            <a:gdLst/>
            <a:ahLst/>
            <a:cxnLst/>
            <a:rect l="l" t="t" r="r" b="b"/>
            <a:pathLst>
              <a:path w="205" h="107" extrusionOk="0">
                <a:moveTo>
                  <a:pt x="148" y="100"/>
                </a:moveTo>
                <a:cubicBezTo>
                  <a:pt x="145" y="102"/>
                  <a:pt x="142" y="103"/>
                  <a:pt x="139" y="104"/>
                </a:cubicBezTo>
                <a:cubicBezTo>
                  <a:pt x="128" y="106"/>
                  <a:pt x="118" y="106"/>
                  <a:pt x="105" y="107"/>
                </a:cubicBezTo>
                <a:cubicBezTo>
                  <a:pt x="92" y="106"/>
                  <a:pt x="82" y="106"/>
                  <a:pt x="71" y="104"/>
                </a:cubicBezTo>
                <a:cubicBezTo>
                  <a:pt x="68" y="103"/>
                  <a:pt x="65" y="102"/>
                  <a:pt x="62" y="100"/>
                </a:cubicBezTo>
                <a:cubicBezTo>
                  <a:pt x="53" y="96"/>
                  <a:pt x="53" y="89"/>
                  <a:pt x="58" y="84"/>
                </a:cubicBezTo>
                <a:cubicBezTo>
                  <a:pt x="64" y="79"/>
                  <a:pt x="70" y="75"/>
                  <a:pt x="77" y="72"/>
                </a:cubicBezTo>
                <a:cubicBezTo>
                  <a:pt x="80" y="70"/>
                  <a:pt x="83" y="69"/>
                  <a:pt x="87" y="68"/>
                </a:cubicBezTo>
                <a:cubicBezTo>
                  <a:pt x="93" y="66"/>
                  <a:pt x="94" y="60"/>
                  <a:pt x="90" y="55"/>
                </a:cubicBezTo>
                <a:cubicBezTo>
                  <a:pt x="81" y="46"/>
                  <a:pt x="78" y="35"/>
                  <a:pt x="78" y="23"/>
                </a:cubicBezTo>
                <a:cubicBezTo>
                  <a:pt x="78" y="11"/>
                  <a:pt x="86" y="4"/>
                  <a:pt x="98" y="1"/>
                </a:cubicBezTo>
                <a:cubicBezTo>
                  <a:pt x="100" y="0"/>
                  <a:pt x="103" y="0"/>
                  <a:pt x="105" y="0"/>
                </a:cubicBezTo>
                <a:cubicBezTo>
                  <a:pt x="107" y="0"/>
                  <a:pt x="110" y="0"/>
                  <a:pt x="112" y="1"/>
                </a:cubicBezTo>
                <a:cubicBezTo>
                  <a:pt x="124" y="4"/>
                  <a:pt x="131" y="11"/>
                  <a:pt x="132" y="23"/>
                </a:cubicBezTo>
                <a:cubicBezTo>
                  <a:pt x="132" y="35"/>
                  <a:pt x="129" y="46"/>
                  <a:pt x="120" y="55"/>
                </a:cubicBezTo>
                <a:cubicBezTo>
                  <a:pt x="116" y="59"/>
                  <a:pt x="117" y="66"/>
                  <a:pt x="123" y="68"/>
                </a:cubicBezTo>
                <a:cubicBezTo>
                  <a:pt x="126" y="69"/>
                  <a:pt x="130" y="70"/>
                  <a:pt x="133" y="72"/>
                </a:cubicBezTo>
                <a:cubicBezTo>
                  <a:pt x="140" y="75"/>
                  <a:pt x="146" y="79"/>
                  <a:pt x="152" y="84"/>
                </a:cubicBezTo>
                <a:cubicBezTo>
                  <a:pt x="155" y="88"/>
                  <a:pt x="157" y="96"/>
                  <a:pt x="148" y="100"/>
                </a:cubicBezTo>
                <a:close/>
                <a:moveTo>
                  <a:pt x="201" y="91"/>
                </a:moveTo>
                <a:cubicBezTo>
                  <a:pt x="198" y="87"/>
                  <a:pt x="193" y="85"/>
                  <a:pt x="188" y="82"/>
                </a:cubicBezTo>
                <a:cubicBezTo>
                  <a:pt x="186" y="81"/>
                  <a:pt x="184" y="81"/>
                  <a:pt x="182" y="80"/>
                </a:cubicBezTo>
                <a:cubicBezTo>
                  <a:pt x="177" y="78"/>
                  <a:pt x="176" y="74"/>
                  <a:pt x="179" y="71"/>
                </a:cubicBezTo>
                <a:cubicBezTo>
                  <a:pt x="186" y="65"/>
                  <a:pt x="188" y="57"/>
                  <a:pt x="188" y="49"/>
                </a:cubicBezTo>
                <a:cubicBezTo>
                  <a:pt x="187" y="40"/>
                  <a:pt x="182" y="35"/>
                  <a:pt x="174" y="33"/>
                </a:cubicBezTo>
                <a:cubicBezTo>
                  <a:pt x="172" y="33"/>
                  <a:pt x="170" y="33"/>
                  <a:pt x="169" y="33"/>
                </a:cubicBezTo>
                <a:cubicBezTo>
                  <a:pt x="167" y="33"/>
                  <a:pt x="165" y="33"/>
                  <a:pt x="164" y="33"/>
                </a:cubicBezTo>
                <a:cubicBezTo>
                  <a:pt x="156" y="35"/>
                  <a:pt x="150" y="40"/>
                  <a:pt x="150" y="49"/>
                </a:cubicBezTo>
                <a:cubicBezTo>
                  <a:pt x="150" y="57"/>
                  <a:pt x="152" y="65"/>
                  <a:pt x="158" y="71"/>
                </a:cubicBezTo>
                <a:cubicBezTo>
                  <a:pt x="161" y="74"/>
                  <a:pt x="160" y="78"/>
                  <a:pt x="156" y="80"/>
                </a:cubicBezTo>
                <a:cubicBezTo>
                  <a:pt x="156" y="80"/>
                  <a:pt x="156" y="80"/>
                  <a:pt x="156" y="80"/>
                </a:cubicBezTo>
                <a:cubicBezTo>
                  <a:pt x="156" y="80"/>
                  <a:pt x="157" y="81"/>
                  <a:pt x="157" y="82"/>
                </a:cubicBezTo>
                <a:cubicBezTo>
                  <a:pt x="160" y="84"/>
                  <a:pt x="162" y="89"/>
                  <a:pt x="161" y="93"/>
                </a:cubicBezTo>
                <a:cubicBezTo>
                  <a:pt x="160" y="98"/>
                  <a:pt x="157" y="101"/>
                  <a:pt x="152" y="104"/>
                </a:cubicBezTo>
                <a:cubicBezTo>
                  <a:pt x="151" y="104"/>
                  <a:pt x="150" y="105"/>
                  <a:pt x="149" y="105"/>
                </a:cubicBezTo>
                <a:cubicBezTo>
                  <a:pt x="155" y="106"/>
                  <a:pt x="161" y="106"/>
                  <a:pt x="169" y="107"/>
                </a:cubicBezTo>
                <a:cubicBezTo>
                  <a:pt x="178" y="106"/>
                  <a:pt x="185" y="106"/>
                  <a:pt x="192" y="104"/>
                </a:cubicBezTo>
                <a:cubicBezTo>
                  <a:pt x="194" y="104"/>
                  <a:pt x="197" y="103"/>
                  <a:pt x="199" y="102"/>
                </a:cubicBezTo>
                <a:cubicBezTo>
                  <a:pt x="205" y="99"/>
                  <a:pt x="204" y="93"/>
                  <a:pt x="201" y="91"/>
                </a:cubicBezTo>
                <a:close/>
                <a:moveTo>
                  <a:pt x="48" y="93"/>
                </a:moveTo>
                <a:cubicBezTo>
                  <a:pt x="48" y="89"/>
                  <a:pt x="49" y="85"/>
                  <a:pt x="52" y="82"/>
                </a:cubicBezTo>
                <a:cubicBezTo>
                  <a:pt x="54" y="80"/>
                  <a:pt x="55" y="79"/>
                  <a:pt x="57" y="78"/>
                </a:cubicBezTo>
                <a:cubicBezTo>
                  <a:pt x="56" y="77"/>
                  <a:pt x="55" y="77"/>
                  <a:pt x="54" y="77"/>
                </a:cubicBezTo>
                <a:cubicBezTo>
                  <a:pt x="50" y="75"/>
                  <a:pt x="48" y="70"/>
                  <a:pt x="52" y="67"/>
                </a:cubicBezTo>
                <a:cubicBezTo>
                  <a:pt x="58" y="60"/>
                  <a:pt x="61" y="52"/>
                  <a:pt x="61" y="43"/>
                </a:cubicBezTo>
                <a:cubicBezTo>
                  <a:pt x="60" y="33"/>
                  <a:pt x="55" y="28"/>
                  <a:pt x="46" y="25"/>
                </a:cubicBezTo>
                <a:cubicBezTo>
                  <a:pt x="44" y="25"/>
                  <a:pt x="42" y="25"/>
                  <a:pt x="40" y="25"/>
                </a:cubicBezTo>
                <a:cubicBezTo>
                  <a:pt x="38" y="25"/>
                  <a:pt x="36" y="25"/>
                  <a:pt x="34" y="25"/>
                </a:cubicBezTo>
                <a:cubicBezTo>
                  <a:pt x="25" y="28"/>
                  <a:pt x="20" y="33"/>
                  <a:pt x="19" y="43"/>
                </a:cubicBezTo>
                <a:cubicBezTo>
                  <a:pt x="19" y="52"/>
                  <a:pt x="21" y="60"/>
                  <a:pt x="28" y="67"/>
                </a:cubicBezTo>
                <a:cubicBezTo>
                  <a:pt x="32" y="70"/>
                  <a:pt x="30" y="75"/>
                  <a:pt x="26" y="77"/>
                </a:cubicBezTo>
                <a:cubicBezTo>
                  <a:pt x="23" y="78"/>
                  <a:pt x="21" y="79"/>
                  <a:pt x="19" y="80"/>
                </a:cubicBezTo>
                <a:cubicBezTo>
                  <a:pt x="13" y="82"/>
                  <a:pt x="8" y="85"/>
                  <a:pt x="4" y="89"/>
                </a:cubicBezTo>
                <a:cubicBezTo>
                  <a:pt x="0" y="93"/>
                  <a:pt x="0" y="99"/>
                  <a:pt x="7" y="102"/>
                </a:cubicBezTo>
                <a:cubicBezTo>
                  <a:pt x="9" y="103"/>
                  <a:pt x="12" y="104"/>
                  <a:pt x="14" y="104"/>
                </a:cubicBezTo>
                <a:cubicBezTo>
                  <a:pt x="22" y="106"/>
                  <a:pt x="30" y="106"/>
                  <a:pt x="40" y="107"/>
                </a:cubicBezTo>
                <a:cubicBezTo>
                  <a:pt x="48" y="106"/>
                  <a:pt x="55" y="106"/>
                  <a:pt x="61" y="105"/>
                </a:cubicBezTo>
                <a:cubicBezTo>
                  <a:pt x="60" y="105"/>
                  <a:pt x="59" y="104"/>
                  <a:pt x="57" y="104"/>
                </a:cubicBezTo>
                <a:cubicBezTo>
                  <a:pt x="52" y="101"/>
                  <a:pt x="49" y="98"/>
                  <a:pt x="48" y="93"/>
                </a:cubicBezTo>
                <a:close/>
              </a:path>
            </a:pathLst>
          </a:cu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25"/>
          <p:cNvSpPr/>
          <p:nvPr/>
        </p:nvSpPr>
        <p:spPr>
          <a:xfrm>
            <a:off x="7748587" y="2738437"/>
            <a:ext cx="552450" cy="495300"/>
          </a:xfrm>
          <a:custGeom>
            <a:avLst/>
            <a:gdLst/>
            <a:ahLst/>
            <a:cxnLst/>
            <a:rect l="l" t="t" r="r" b="b"/>
            <a:pathLst>
              <a:path w="124" h="111" extrusionOk="0">
                <a:moveTo>
                  <a:pt x="84" y="15"/>
                </a:moveTo>
                <a:cubicBezTo>
                  <a:pt x="77" y="15"/>
                  <a:pt x="77" y="15"/>
                  <a:pt x="77" y="15"/>
                </a:cubicBezTo>
                <a:cubicBezTo>
                  <a:pt x="76" y="10"/>
                  <a:pt x="73" y="7"/>
                  <a:pt x="69" y="7"/>
                </a:cubicBezTo>
                <a:cubicBezTo>
                  <a:pt x="55" y="7"/>
                  <a:pt x="55" y="7"/>
                  <a:pt x="55" y="7"/>
                </a:cubicBezTo>
                <a:cubicBezTo>
                  <a:pt x="51" y="7"/>
                  <a:pt x="47" y="10"/>
                  <a:pt x="47" y="15"/>
                </a:cubicBezTo>
                <a:cubicBezTo>
                  <a:pt x="39" y="15"/>
                  <a:pt x="39" y="15"/>
                  <a:pt x="39" y="15"/>
                </a:cubicBezTo>
                <a:cubicBezTo>
                  <a:pt x="40" y="7"/>
                  <a:pt x="46" y="0"/>
                  <a:pt x="53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78" y="0"/>
                  <a:pt x="84" y="7"/>
                  <a:pt x="84" y="15"/>
                </a:cubicBezTo>
                <a:close/>
                <a:moveTo>
                  <a:pt x="18" y="62"/>
                </a:moveTo>
                <a:cubicBezTo>
                  <a:pt x="50" y="62"/>
                  <a:pt x="50" y="62"/>
                  <a:pt x="50" y="62"/>
                </a:cubicBezTo>
                <a:cubicBezTo>
                  <a:pt x="50" y="57"/>
                  <a:pt x="50" y="57"/>
                  <a:pt x="50" y="57"/>
                </a:cubicBezTo>
                <a:cubicBezTo>
                  <a:pt x="50" y="54"/>
                  <a:pt x="52" y="51"/>
                  <a:pt x="56" y="51"/>
                </a:cubicBezTo>
                <a:cubicBezTo>
                  <a:pt x="68" y="51"/>
                  <a:pt x="68" y="51"/>
                  <a:pt x="68" y="51"/>
                </a:cubicBezTo>
                <a:cubicBezTo>
                  <a:pt x="71" y="51"/>
                  <a:pt x="74" y="54"/>
                  <a:pt x="74" y="57"/>
                </a:cubicBezTo>
                <a:cubicBezTo>
                  <a:pt x="74" y="62"/>
                  <a:pt x="74" y="62"/>
                  <a:pt x="74" y="62"/>
                </a:cubicBezTo>
                <a:cubicBezTo>
                  <a:pt x="105" y="62"/>
                  <a:pt x="105" y="62"/>
                  <a:pt x="105" y="62"/>
                </a:cubicBezTo>
                <a:cubicBezTo>
                  <a:pt x="114" y="62"/>
                  <a:pt x="122" y="54"/>
                  <a:pt x="124" y="44"/>
                </a:cubicBezTo>
                <a:cubicBezTo>
                  <a:pt x="124" y="35"/>
                  <a:pt x="124" y="35"/>
                  <a:pt x="124" y="35"/>
                </a:cubicBezTo>
                <a:cubicBezTo>
                  <a:pt x="124" y="25"/>
                  <a:pt x="117" y="18"/>
                  <a:pt x="109" y="18"/>
                </a:cubicBezTo>
                <a:cubicBezTo>
                  <a:pt x="102" y="18"/>
                  <a:pt x="102" y="18"/>
                  <a:pt x="102" y="18"/>
                </a:cubicBezTo>
                <a:cubicBezTo>
                  <a:pt x="99" y="18"/>
                  <a:pt x="99" y="18"/>
                  <a:pt x="99" y="18"/>
                </a:cubicBezTo>
                <a:cubicBezTo>
                  <a:pt x="94" y="18"/>
                  <a:pt x="94" y="18"/>
                  <a:pt x="94" y="18"/>
                </a:cubicBezTo>
                <a:cubicBezTo>
                  <a:pt x="88" y="18"/>
                  <a:pt x="88" y="18"/>
                  <a:pt x="88" y="18"/>
                </a:cubicBezTo>
                <a:cubicBezTo>
                  <a:pt x="85" y="18"/>
                  <a:pt x="85" y="18"/>
                  <a:pt x="85" y="18"/>
                </a:cubicBezTo>
                <a:cubicBezTo>
                  <a:pt x="76" y="18"/>
                  <a:pt x="76" y="18"/>
                  <a:pt x="76" y="18"/>
                </a:cubicBezTo>
                <a:cubicBezTo>
                  <a:pt x="47" y="18"/>
                  <a:pt x="47" y="18"/>
                  <a:pt x="47" y="18"/>
                </a:cubicBezTo>
                <a:cubicBezTo>
                  <a:pt x="39" y="18"/>
                  <a:pt x="39" y="18"/>
                  <a:pt x="3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6" y="18"/>
                  <a:pt x="0" y="25"/>
                  <a:pt x="0" y="35"/>
                </a:cubicBezTo>
                <a:cubicBezTo>
                  <a:pt x="0" y="44"/>
                  <a:pt x="0" y="44"/>
                  <a:pt x="0" y="44"/>
                </a:cubicBezTo>
                <a:cubicBezTo>
                  <a:pt x="1" y="54"/>
                  <a:pt x="9" y="62"/>
                  <a:pt x="18" y="62"/>
                </a:cubicBezTo>
                <a:close/>
                <a:moveTo>
                  <a:pt x="105" y="67"/>
                </a:moveTo>
                <a:cubicBezTo>
                  <a:pt x="74" y="67"/>
                  <a:pt x="74" y="67"/>
                  <a:pt x="74" y="67"/>
                </a:cubicBezTo>
                <a:cubicBezTo>
                  <a:pt x="74" y="72"/>
                  <a:pt x="74" y="72"/>
                  <a:pt x="74" y="72"/>
                </a:cubicBezTo>
                <a:cubicBezTo>
                  <a:pt x="74" y="75"/>
                  <a:pt x="71" y="78"/>
                  <a:pt x="68" y="78"/>
                </a:cubicBezTo>
                <a:cubicBezTo>
                  <a:pt x="56" y="78"/>
                  <a:pt x="56" y="78"/>
                  <a:pt x="56" y="78"/>
                </a:cubicBezTo>
                <a:cubicBezTo>
                  <a:pt x="52" y="78"/>
                  <a:pt x="50" y="75"/>
                  <a:pt x="50" y="72"/>
                </a:cubicBezTo>
                <a:cubicBezTo>
                  <a:pt x="50" y="67"/>
                  <a:pt x="50" y="67"/>
                  <a:pt x="50" y="67"/>
                </a:cubicBezTo>
                <a:cubicBezTo>
                  <a:pt x="18" y="67"/>
                  <a:pt x="18" y="67"/>
                  <a:pt x="18" y="67"/>
                </a:cubicBezTo>
                <a:cubicBezTo>
                  <a:pt x="11" y="67"/>
                  <a:pt x="4" y="63"/>
                  <a:pt x="0" y="56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04"/>
                  <a:pt x="6" y="111"/>
                  <a:pt x="14" y="111"/>
                </a:cubicBezTo>
                <a:cubicBezTo>
                  <a:pt x="19" y="111"/>
                  <a:pt x="19" y="111"/>
                  <a:pt x="19" y="111"/>
                </a:cubicBezTo>
                <a:cubicBezTo>
                  <a:pt x="23" y="111"/>
                  <a:pt x="23" y="111"/>
                  <a:pt x="23" y="111"/>
                </a:cubicBezTo>
                <a:cubicBezTo>
                  <a:pt x="29" y="111"/>
                  <a:pt x="29" y="111"/>
                  <a:pt x="29" y="111"/>
                </a:cubicBezTo>
                <a:cubicBezTo>
                  <a:pt x="94" y="111"/>
                  <a:pt x="94" y="111"/>
                  <a:pt x="94" y="111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102" y="111"/>
                  <a:pt x="102" y="111"/>
                  <a:pt x="102" y="111"/>
                </a:cubicBezTo>
                <a:cubicBezTo>
                  <a:pt x="109" y="111"/>
                  <a:pt x="109" y="111"/>
                  <a:pt x="109" y="111"/>
                </a:cubicBezTo>
                <a:cubicBezTo>
                  <a:pt x="117" y="111"/>
                  <a:pt x="124" y="104"/>
                  <a:pt x="124" y="95"/>
                </a:cubicBezTo>
                <a:cubicBezTo>
                  <a:pt x="124" y="56"/>
                  <a:pt x="124" y="56"/>
                  <a:pt x="124" y="56"/>
                </a:cubicBezTo>
                <a:cubicBezTo>
                  <a:pt x="120" y="63"/>
                  <a:pt x="113" y="67"/>
                  <a:pt x="105" y="67"/>
                </a:cubicBezTo>
                <a:close/>
                <a:moveTo>
                  <a:pt x="67" y="56"/>
                </a:moveTo>
                <a:cubicBezTo>
                  <a:pt x="56" y="56"/>
                  <a:pt x="56" y="56"/>
                  <a:pt x="56" y="56"/>
                </a:cubicBezTo>
                <a:cubicBezTo>
                  <a:pt x="55" y="56"/>
                  <a:pt x="54" y="57"/>
                  <a:pt x="54" y="58"/>
                </a:cubicBezTo>
                <a:cubicBezTo>
                  <a:pt x="54" y="61"/>
                  <a:pt x="54" y="61"/>
                  <a:pt x="54" y="61"/>
                </a:cubicBezTo>
                <a:cubicBezTo>
                  <a:pt x="54" y="63"/>
                  <a:pt x="54" y="63"/>
                  <a:pt x="54" y="63"/>
                </a:cubicBezTo>
                <a:cubicBezTo>
                  <a:pt x="54" y="67"/>
                  <a:pt x="54" y="67"/>
                  <a:pt x="54" y="67"/>
                </a:cubicBezTo>
                <a:cubicBezTo>
                  <a:pt x="54" y="68"/>
                  <a:pt x="54" y="68"/>
                  <a:pt x="54" y="68"/>
                </a:cubicBezTo>
                <a:cubicBezTo>
                  <a:pt x="54" y="71"/>
                  <a:pt x="54" y="71"/>
                  <a:pt x="54" y="71"/>
                </a:cubicBezTo>
                <a:cubicBezTo>
                  <a:pt x="54" y="72"/>
                  <a:pt x="55" y="73"/>
                  <a:pt x="56" y="73"/>
                </a:cubicBezTo>
                <a:cubicBezTo>
                  <a:pt x="67" y="73"/>
                  <a:pt x="67" y="73"/>
                  <a:pt x="67" y="73"/>
                </a:cubicBezTo>
                <a:cubicBezTo>
                  <a:pt x="69" y="73"/>
                  <a:pt x="69" y="72"/>
                  <a:pt x="69" y="71"/>
                </a:cubicBezTo>
                <a:cubicBezTo>
                  <a:pt x="69" y="68"/>
                  <a:pt x="69" y="68"/>
                  <a:pt x="69" y="68"/>
                </a:cubicBezTo>
                <a:cubicBezTo>
                  <a:pt x="69" y="67"/>
                  <a:pt x="69" y="67"/>
                  <a:pt x="69" y="67"/>
                </a:cubicBezTo>
                <a:cubicBezTo>
                  <a:pt x="69" y="63"/>
                  <a:pt x="69" y="63"/>
                  <a:pt x="69" y="63"/>
                </a:cubicBezTo>
                <a:cubicBezTo>
                  <a:pt x="69" y="61"/>
                  <a:pt x="69" y="61"/>
                  <a:pt x="69" y="61"/>
                </a:cubicBezTo>
                <a:cubicBezTo>
                  <a:pt x="69" y="58"/>
                  <a:pt x="69" y="58"/>
                  <a:pt x="69" y="58"/>
                </a:cubicBezTo>
                <a:cubicBezTo>
                  <a:pt x="69" y="57"/>
                  <a:pt x="69" y="56"/>
                  <a:pt x="67" y="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25"/>
          <p:cNvSpPr/>
          <p:nvPr/>
        </p:nvSpPr>
        <p:spPr>
          <a:xfrm>
            <a:off x="6267450" y="5086350"/>
            <a:ext cx="508000" cy="503237"/>
          </a:xfrm>
          <a:custGeom>
            <a:avLst/>
            <a:gdLst/>
            <a:ahLst/>
            <a:cxnLst/>
            <a:rect l="l" t="t" r="r" b="b"/>
            <a:pathLst>
              <a:path w="114" h="113" extrusionOk="0">
                <a:moveTo>
                  <a:pt x="2" y="70"/>
                </a:moveTo>
                <a:cubicBezTo>
                  <a:pt x="2" y="68"/>
                  <a:pt x="1" y="67"/>
                  <a:pt x="1" y="65"/>
                </a:cubicBezTo>
                <a:cubicBezTo>
                  <a:pt x="0" y="58"/>
                  <a:pt x="0" y="50"/>
                  <a:pt x="2" y="43"/>
                </a:cubicBezTo>
                <a:cubicBezTo>
                  <a:pt x="4" y="36"/>
                  <a:pt x="7" y="29"/>
                  <a:pt x="11" y="23"/>
                </a:cubicBezTo>
                <a:cubicBezTo>
                  <a:pt x="15" y="17"/>
                  <a:pt x="21" y="12"/>
                  <a:pt x="27" y="8"/>
                </a:cubicBezTo>
                <a:cubicBezTo>
                  <a:pt x="33" y="4"/>
                  <a:pt x="40" y="2"/>
                  <a:pt x="48" y="0"/>
                </a:cubicBezTo>
                <a:cubicBezTo>
                  <a:pt x="50" y="0"/>
                  <a:pt x="52" y="0"/>
                  <a:pt x="54" y="0"/>
                </a:cubicBezTo>
                <a:cubicBezTo>
                  <a:pt x="66" y="13"/>
                  <a:pt x="66" y="13"/>
                  <a:pt x="66" y="13"/>
                </a:cubicBezTo>
                <a:cubicBezTo>
                  <a:pt x="54" y="26"/>
                  <a:pt x="54" y="26"/>
                  <a:pt x="54" y="26"/>
                </a:cubicBezTo>
                <a:cubicBezTo>
                  <a:pt x="53" y="26"/>
                  <a:pt x="53" y="26"/>
                  <a:pt x="52" y="26"/>
                </a:cubicBezTo>
                <a:cubicBezTo>
                  <a:pt x="35" y="29"/>
                  <a:pt x="24" y="45"/>
                  <a:pt x="27" y="61"/>
                </a:cubicBezTo>
                <a:cubicBezTo>
                  <a:pt x="27" y="62"/>
                  <a:pt x="28" y="64"/>
                  <a:pt x="28" y="65"/>
                </a:cubicBezTo>
                <a:cubicBezTo>
                  <a:pt x="28" y="65"/>
                  <a:pt x="28" y="65"/>
                  <a:pt x="28" y="66"/>
                </a:cubicBezTo>
                <a:cubicBezTo>
                  <a:pt x="17" y="63"/>
                  <a:pt x="17" y="63"/>
                  <a:pt x="17" y="63"/>
                </a:cubicBezTo>
                <a:cubicBezTo>
                  <a:pt x="11" y="61"/>
                  <a:pt x="11" y="61"/>
                  <a:pt x="11" y="61"/>
                </a:cubicBezTo>
                <a:cubicBezTo>
                  <a:pt x="9" y="67"/>
                  <a:pt x="9" y="67"/>
                  <a:pt x="9" y="67"/>
                </a:cubicBezTo>
                <a:cubicBezTo>
                  <a:pt x="5" y="78"/>
                  <a:pt x="5" y="78"/>
                  <a:pt x="5" y="78"/>
                </a:cubicBezTo>
                <a:cubicBezTo>
                  <a:pt x="5" y="77"/>
                  <a:pt x="4" y="76"/>
                  <a:pt x="4" y="75"/>
                </a:cubicBezTo>
                <a:cubicBezTo>
                  <a:pt x="3" y="74"/>
                  <a:pt x="3" y="74"/>
                  <a:pt x="3" y="73"/>
                </a:cubicBezTo>
                <a:cubicBezTo>
                  <a:pt x="3" y="72"/>
                  <a:pt x="2" y="71"/>
                  <a:pt x="2" y="70"/>
                </a:cubicBezTo>
                <a:close/>
                <a:moveTo>
                  <a:pt x="91" y="92"/>
                </a:moveTo>
                <a:cubicBezTo>
                  <a:pt x="85" y="93"/>
                  <a:pt x="85" y="93"/>
                  <a:pt x="85" y="93"/>
                </a:cubicBezTo>
                <a:cubicBezTo>
                  <a:pt x="83" y="87"/>
                  <a:pt x="83" y="87"/>
                  <a:pt x="83" y="87"/>
                </a:cubicBezTo>
                <a:cubicBezTo>
                  <a:pt x="80" y="76"/>
                  <a:pt x="80" y="76"/>
                  <a:pt x="80" y="76"/>
                </a:cubicBezTo>
                <a:cubicBezTo>
                  <a:pt x="79" y="77"/>
                  <a:pt x="79" y="77"/>
                  <a:pt x="78" y="78"/>
                </a:cubicBezTo>
                <a:cubicBezTo>
                  <a:pt x="78" y="78"/>
                  <a:pt x="78" y="78"/>
                  <a:pt x="78" y="78"/>
                </a:cubicBezTo>
                <a:cubicBezTo>
                  <a:pt x="77" y="78"/>
                  <a:pt x="77" y="79"/>
                  <a:pt x="76" y="80"/>
                </a:cubicBezTo>
                <a:cubicBezTo>
                  <a:pt x="76" y="80"/>
                  <a:pt x="76" y="80"/>
                  <a:pt x="76" y="80"/>
                </a:cubicBezTo>
                <a:cubicBezTo>
                  <a:pt x="75" y="81"/>
                  <a:pt x="74" y="81"/>
                  <a:pt x="74" y="81"/>
                </a:cubicBezTo>
                <a:cubicBezTo>
                  <a:pt x="73" y="82"/>
                  <a:pt x="73" y="82"/>
                  <a:pt x="73" y="82"/>
                </a:cubicBezTo>
                <a:cubicBezTo>
                  <a:pt x="72" y="82"/>
                  <a:pt x="72" y="83"/>
                  <a:pt x="71" y="83"/>
                </a:cubicBezTo>
                <a:cubicBezTo>
                  <a:pt x="71" y="83"/>
                  <a:pt x="70" y="83"/>
                  <a:pt x="70" y="84"/>
                </a:cubicBezTo>
                <a:cubicBezTo>
                  <a:pt x="69" y="84"/>
                  <a:pt x="69" y="84"/>
                  <a:pt x="68" y="84"/>
                </a:cubicBezTo>
                <a:cubicBezTo>
                  <a:pt x="68" y="85"/>
                  <a:pt x="67" y="85"/>
                  <a:pt x="66" y="85"/>
                </a:cubicBezTo>
                <a:cubicBezTo>
                  <a:pt x="66" y="85"/>
                  <a:pt x="66" y="85"/>
                  <a:pt x="65" y="85"/>
                </a:cubicBezTo>
                <a:cubicBezTo>
                  <a:pt x="64" y="86"/>
                  <a:pt x="63" y="86"/>
                  <a:pt x="62" y="86"/>
                </a:cubicBezTo>
                <a:cubicBezTo>
                  <a:pt x="60" y="86"/>
                  <a:pt x="59" y="86"/>
                  <a:pt x="58" y="87"/>
                </a:cubicBezTo>
                <a:cubicBezTo>
                  <a:pt x="58" y="87"/>
                  <a:pt x="57" y="87"/>
                  <a:pt x="57" y="87"/>
                </a:cubicBezTo>
                <a:cubicBezTo>
                  <a:pt x="57" y="87"/>
                  <a:pt x="57" y="87"/>
                  <a:pt x="57" y="87"/>
                </a:cubicBezTo>
                <a:cubicBezTo>
                  <a:pt x="56" y="87"/>
                  <a:pt x="54" y="86"/>
                  <a:pt x="53" y="86"/>
                </a:cubicBezTo>
                <a:cubicBezTo>
                  <a:pt x="53" y="86"/>
                  <a:pt x="53" y="86"/>
                  <a:pt x="53" y="86"/>
                </a:cubicBezTo>
                <a:cubicBezTo>
                  <a:pt x="52" y="86"/>
                  <a:pt x="50" y="86"/>
                  <a:pt x="49" y="86"/>
                </a:cubicBezTo>
                <a:cubicBezTo>
                  <a:pt x="49" y="85"/>
                  <a:pt x="48" y="85"/>
                  <a:pt x="48" y="85"/>
                </a:cubicBezTo>
                <a:cubicBezTo>
                  <a:pt x="47" y="85"/>
                  <a:pt x="46" y="85"/>
                  <a:pt x="46" y="84"/>
                </a:cubicBezTo>
                <a:cubicBezTo>
                  <a:pt x="45" y="84"/>
                  <a:pt x="45" y="84"/>
                  <a:pt x="44" y="84"/>
                </a:cubicBezTo>
                <a:cubicBezTo>
                  <a:pt x="43" y="83"/>
                  <a:pt x="43" y="83"/>
                  <a:pt x="42" y="83"/>
                </a:cubicBezTo>
                <a:cubicBezTo>
                  <a:pt x="42" y="82"/>
                  <a:pt x="41" y="82"/>
                  <a:pt x="41" y="82"/>
                </a:cubicBezTo>
                <a:cubicBezTo>
                  <a:pt x="40" y="81"/>
                  <a:pt x="39" y="81"/>
                  <a:pt x="39" y="80"/>
                </a:cubicBezTo>
                <a:cubicBezTo>
                  <a:pt x="38" y="80"/>
                  <a:pt x="38" y="80"/>
                  <a:pt x="38" y="79"/>
                </a:cubicBezTo>
                <a:cubicBezTo>
                  <a:pt x="37" y="79"/>
                  <a:pt x="36" y="78"/>
                  <a:pt x="36" y="78"/>
                </a:cubicBezTo>
                <a:cubicBezTo>
                  <a:pt x="35" y="77"/>
                  <a:pt x="35" y="77"/>
                  <a:pt x="35" y="77"/>
                </a:cubicBezTo>
                <a:cubicBezTo>
                  <a:pt x="34" y="76"/>
                  <a:pt x="33" y="75"/>
                  <a:pt x="32" y="74"/>
                </a:cubicBezTo>
                <a:cubicBezTo>
                  <a:pt x="15" y="70"/>
                  <a:pt x="15" y="70"/>
                  <a:pt x="15" y="70"/>
                </a:cubicBezTo>
                <a:cubicBezTo>
                  <a:pt x="10" y="87"/>
                  <a:pt x="10" y="87"/>
                  <a:pt x="10" y="87"/>
                </a:cubicBezTo>
                <a:cubicBezTo>
                  <a:pt x="13" y="93"/>
                  <a:pt x="18" y="98"/>
                  <a:pt x="24" y="102"/>
                </a:cubicBezTo>
                <a:cubicBezTo>
                  <a:pt x="30" y="106"/>
                  <a:pt x="37" y="109"/>
                  <a:pt x="44" y="111"/>
                </a:cubicBezTo>
                <a:cubicBezTo>
                  <a:pt x="46" y="112"/>
                  <a:pt x="48" y="112"/>
                  <a:pt x="50" y="112"/>
                </a:cubicBezTo>
                <a:cubicBezTo>
                  <a:pt x="50" y="112"/>
                  <a:pt x="51" y="112"/>
                  <a:pt x="52" y="112"/>
                </a:cubicBezTo>
                <a:cubicBezTo>
                  <a:pt x="53" y="112"/>
                  <a:pt x="55" y="113"/>
                  <a:pt x="56" y="113"/>
                </a:cubicBezTo>
                <a:cubicBezTo>
                  <a:pt x="57" y="113"/>
                  <a:pt x="58" y="113"/>
                  <a:pt x="59" y="113"/>
                </a:cubicBezTo>
                <a:cubicBezTo>
                  <a:pt x="60" y="113"/>
                  <a:pt x="60" y="113"/>
                  <a:pt x="61" y="113"/>
                </a:cubicBezTo>
                <a:cubicBezTo>
                  <a:pt x="63" y="112"/>
                  <a:pt x="64" y="112"/>
                  <a:pt x="66" y="112"/>
                </a:cubicBezTo>
                <a:cubicBezTo>
                  <a:pt x="74" y="111"/>
                  <a:pt x="81" y="108"/>
                  <a:pt x="87" y="104"/>
                </a:cubicBezTo>
                <a:cubicBezTo>
                  <a:pt x="93" y="100"/>
                  <a:pt x="98" y="96"/>
                  <a:pt x="102" y="90"/>
                </a:cubicBezTo>
                <a:lnTo>
                  <a:pt x="91" y="92"/>
                </a:lnTo>
                <a:close/>
                <a:moveTo>
                  <a:pt x="113" y="47"/>
                </a:moveTo>
                <a:cubicBezTo>
                  <a:pt x="111" y="39"/>
                  <a:pt x="109" y="32"/>
                  <a:pt x="105" y="26"/>
                </a:cubicBezTo>
                <a:cubicBezTo>
                  <a:pt x="101" y="20"/>
                  <a:pt x="96" y="15"/>
                  <a:pt x="90" y="10"/>
                </a:cubicBezTo>
                <a:cubicBezTo>
                  <a:pt x="84" y="6"/>
                  <a:pt x="77" y="3"/>
                  <a:pt x="70" y="1"/>
                </a:cubicBezTo>
                <a:cubicBezTo>
                  <a:pt x="68" y="1"/>
                  <a:pt x="66" y="0"/>
                  <a:pt x="6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4" y="0"/>
                  <a:pt x="63" y="0"/>
                  <a:pt x="63" y="0"/>
                </a:cubicBezTo>
                <a:cubicBezTo>
                  <a:pt x="71" y="9"/>
                  <a:pt x="71" y="9"/>
                  <a:pt x="71" y="9"/>
                </a:cubicBezTo>
                <a:cubicBezTo>
                  <a:pt x="75" y="14"/>
                  <a:pt x="75" y="14"/>
                  <a:pt x="75" y="14"/>
                </a:cubicBezTo>
                <a:cubicBezTo>
                  <a:pt x="71" y="18"/>
                  <a:pt x="71" y="18"/>
                  <a:pt x="71" y="18"/>
                </a:cubicBezTo>
                <a:cubicBezTo>
                  <a:pt x="63" y="26"/>
                  <a:pt x="63" y="26"/>
                  <a:pt x="63" y="26"/>
                </a:cubicBezTo>
                <a:cubicBezTo>
                  <a:pt x="75" y="29"/>
                  <a:pt x="85" y="39"/>
                  <a:pt x="87" y="51"/>
                </a:cubicBezTo>
                <a:cubicBezTo>
                  <a:pt x="88" y="57"/>
                  <a:pt x="87" y="63"/>
                  <a:pt x="85" y="69"/>
                </a:cubicBezTo>
                <a:cubicBezTo>
                  <a:pt x="89" y="85"/>
                  <a:pt x="89" y="85"/>
                  <a:pt x="89" y="85"/>
                </a:cubicBezTo>
                <a:cubicBezTo>
                  <a:pt x="107" y="82"/>
                  <a:pt x="107" y="82"/>
                  <a:pt x="107" y="82"/>
                </a:cubicBezTo>
                <a:cubicBezTo>
                  <a:pt x="109" y="78"/>
                  <a:pt x="111" y="74"/>
                  <a:pt x="112" y="69"/>
                </a:cubicBezTo>
                <a:cubicBezTo>
                  <a:pt x="114" y="62"/>
                  <a:pt x="114" y="55"/>
                  <a:pt x="113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25"/>
          <p:cNvSpPr/>
          <p:nvPr/>
        </p:nvSpPr>
        <p:spPr>
          <a:xfrm>
            <a:off x="3903662" y="3576637"/>
            <a:ext cx="504825" cy="504825"/>
          </a:xfrm>
          <a:custGeom>
            <a:avLst/>
            <a:gdLst/>
            <a:ahLst/>
            <a:cxnLst/>
            <a:rect l="l" t="t" r="r" b="b"/>
            <a:pathLst>
              <a:path w="113" h="113" extrusionOk="0">
                <a:moveTo>
                  <a:pt x="53" y="60"/>
                </a:moveTo>
                <a:cubicBezTo>
                  <a:pt x="106" y="60"/>
                  <a:pt x="106" y="60"/>
                  <a:pt x="106" y="60"/>
                </a:cubicBezTo>
                <a:cubicBezTo>
                  <a:pt x="106" y="89"/>
                  <a:pt x="82" y="113"/>
                  <a:pt x="53" y="113"/>
                </a:cubicBezTo>
                <a:cubicBezTo>
                  <a:pt x="23" y="113"/>
                  <a:pt x="0" y="89"/>
                  <a:pt x="0" y="60"/>
                </a:cubicBezTo>
                <a:cubicBezTo>
                  <a:pt x="0" y="30"/>
                  <a:pt x="23" y="6"/>
                  <a:pt x="53" y="6"/>
                </a:cubicBezTo>
                <a:lnTo>
                  <a:pt x="53" y="60"/>
                </a:lnTo>
                <a:close/>
                <a:moveTo>
                  <a:pt x="59" y="0"/>
                </a:moveTo>
                <a:cubicBezTo>
                  <a:pt x="59" y="53"/>
                  <a:pt x="59" y="53"/>
                  <a:pt x="59" y="53"/>
                </a:cubicBezTo>
                <a:cubicBezTo>
                  <a:pt x="113" y="53"/>
                  <a:pt x="113" y="53"/>
                  <a:pt x="113" y="53"/>
                </a:cubicBezTo>
                <a:cubicBezTo>
                  <a:pt x="113" y="24"/>
                  <a:pt x="89" y="0"/>
                  <a:pt x="5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25"/>
          <p:cNvSpPr/>
          <p:nvPr/>
        </p:nvSpPr>
        <p:spPr>
          <a:xfrm>
            <a:off x="7534275" y="4286250"/>
            <a:ext cx="409575" cy="598487"/>
          </a:xfrm>
          <a:custGeom>
            <a:avLst/>
            <a:gdLst/>
            <a:ahLst/>
            <a:cxnLst/>
            <a:rect l="l" t="t" r="r" b="b"/>
            <a:pathLst>
              <a:path w="92" h="134" extrusionOk="0">
                <a:moveTo>
                  <a:pt x="92" y="89"/>
                </a:moveTo>
                <a:cubicBezTo>
                  <a:pt x="92" y="75"/>
                  <a:pt x="81" y="64"/>
                  <a:pt x="60" y="59"/>
                </a:cubicBezTo>
                <a:cubicBezTo>
                  <a:pt x="57" y="58"/>
                  <a:pt x="45" y="55"/>
                  <a:pt x="43" y="55"/>
                </a:cubicBezTo>
                <a:cubicBezTo>
                  <a:pt x="26" y="51"/>
                  <a:pt x="22" y="48"/>
                  <a:pt x="22" y="44"/>
                </a:cubicBezTo>
                <a:cubicBezTo>
                  <a:pt x="22" y="39"/>
                  <a:pt x="28" y="33"/>
                  <a:pt x="45" y="33"/>
                </a:cubicBezTo>
                <a:cubicBezTo>
                  <a:pt x="56" y="33"/>
                  <a:pt x="68" y="42"/>
                  <a:pt x="68" y="42"/>
                </a:cubicBezTo>
                <a:cubicBezTo>
                  <a:pt x="73" y="45"/>
                  <a:pt x="76" y="45"/>
                  <a:pt x="80" y="42"/>
                </a:cubicBezTo>
                <a:cubicBezTo>
                  <a:pt x="80" y="42"/>
                  <a:pt x="85" y="37"/>
                  <a:pt x="85" y="33"/>
                </a:cubicBezTo>
                <a:cubicBezTo>
                  <a:pt x="85" y="27"/>
                  <a:pt x="70" y="18"/>
                  <a:pt x="55" y="15"/>
                </a:cubicBezTo>
                <a:cubicBezTo>
                  <a:pt x="55" y="5"/>
                  <a:pt x="55" y="5"/>
                  <a:pt x="55" y="5"/>
                </a:cubicBezTo>
                <a:cubicBezTo>
                  <a:pt x="55" y="2"/>
                  <a:pt x="53" y="0"/>
                  <a:pt x="49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39" y="0"/>
                  <a:pt x="36" y="2"/>
                  <a:pt x="36" y="5"/>
                </a:cubicBezTo>
                <a:cubicBezTo>
                  <a:pt x="36" y="15"/>
                  <a:pt x="36" y="15"/>
                  <a:pt x="36" y="15"/>
                </a:cubicBezTo>
                <a:cubicBezTo>
                  <a:pt x="12" y="17"/>
                  <a:pt x="0" y="29"/>
                  <a:pt x="0" y="44"/>
                </a:cubicBezTo>
                <a:cubicBezTo>
                  <a:pt x="0" y="61"/>
                  <a:pt x="16" y="68"/>
                  <a:pt x="34" y="73"/>
                </a:cubicBezTo>
                <a:cubicBezTo>
                  <a:pt x="37" y="74"/>
                  <a:pt x="51" y="77"/>
                  <a:pt x="53" y="78"/>
                </a:cubicBezTo>
                <a:cubicBezTo>
                  <a:pt x="67" y="81"/>
                  <a:pt x="70" y="86"/>
                  <a:pt x="70" y="89"/>
                </a:cubicBezTo>
                <a:cubicBezTo>
                  <a:pt x="70" y="95"/>
                  <a:pt x="64" y="100"/>
                  <a:pt x="47" y="100"/>
                </a:cubicBezTo>
                <a:cubicBezTo>
                  <a:pt x="35" y="100"/>
                  <a:pt x="19" y="90"/>
                  <a:pt x="19" y="90"/>
                </a:cubicBezTo>
                <a:cubicBezTo>
                  <a:pt x="14" y="88"/>
                  <a:pt x="10" y="88"/>
                  <a:pt x="6" y="93"/>
                </a:cubicBezTo>
                <a:cubicBezTo>
                  <a:pt x="6" y="93"/>
                  <a:pt x="3" y="96"/>
                  <a:pt x="3" y="101"/>
                </a:cubicBezTo>
                <a:cubicBezTo>
                  <a:pt x="3" y="107"/>
                  <a:pt x="20" y="115"/>
                  <a:pt x="36" y="118"/>
                </a:cubicBezTo>
                <a:cubicBezTo>
                  <a:pt x="36" y="129"/>
                  <a:pt x="36" y="129"/>
                  <a:pt x="36" y="129"/>
                </a:cubicBezTo>
                <a:cubicBezTo>
                  <a:pt x="36" y="132"/>
                  <a:pt x="39" y="134"/>
                  <a:pt x="42" y="134"/>
                </a:cubicBezTo>
                <a:cubicBezTo>
                  <a:pt x="49" y="134"/>
                  <a:pt x="49" y="134"/>
                  <a:pt x="49" y="134"/>
                </a:cubicBezTo>
                <a:cubicBezTo>
                  <a:pt x="53" y="134"/>
                  <a:pt x="55" y="132"/>
                  <a:pt x="55" y="129"/>
                </a:cubicBezTo>
                <a:cubicBezTo>
                  <a:pt x="55" y="119"/>
                  <a:pt x="55" y="119"/>
                  <a:pt x="55" y="119"/>
                </a:cubicBezTo>
                <a:cubicBezTo>
                  <a:pt x="80" y="116"/>
                  <a:pt x="92" y="103"/>
                  <a:pt x="92" y="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25"/>
          <p:cNvSpPr txBox="1"/>
          <p:nvPr/>
        </p:nvSpPr>
        <p:spPr>
          <a:xfrm>
            <a:off x="8915400" y="731837"/>
            <a:ext cx="1120775" cy="28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CRIE</a:t>
            </a:r>
            <a:endParaRPr dirty="0"/>
          </a:p>
        </p:txBody>
      </p:sp>
      <p:sp>
        <p:nvSpPr>
          <p:cNvPr id="474" name="Google Shape;474;p25"/>
          <p:cNvSpPr txBox="1"/>
          <p:nvPr/>
        </p:nvSpPr>
        <p:spPr>
          <a:xfrm>
            <a:off x="2752725" y="720725"/>
            <a:ext cx="625475" cy="28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IDEIA</a:t>
            </a:r>
            <a:endParaRPr dirty="0"/>
          </a:p>
        </p:txBody>
      </p:sp>
      <p:sp>
        <p:nvSpPr>
          <p:cNvPr id="475" name="Google Shape;475;p25"/>
          <p:cNvSpPr txBox="1"/>
          <p:nvPr/>
        </p:nvSpPr>
        <p:spPr>
          <a:xfrm>
            <a:off x="8915400" y="5227637"/>
            <a:ext cx="1052512" cy="28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SUCESSO</a:t>
            </a:r>
            <a:endParaRPr dirty="0"/>
          </a:p>
        </p:txBody>
      </p:sp>
      <p:sp>
        <p:nvSpPr>
          <p:cNvPr id="476" name="Google Shape;476;p25"/>
          <p:cNvSpPr txBox="1"/>
          <p:nvPr/>
        </p:nvSpPr>
        <p:spPr>
          <a:xfrm>
            <a:off x="9728200" y="2212975"/>
            <a:ext cx="793750" cy="28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PENSE</a:t>
            </a:r>
            <a:endParaRPr dirty="0"/>
          </a:p>
        </p:txBody>
      </p:sp>
      <p:sp>
        <p:nvSpPr>
          <p:cNvPr id="477" name="Google Shape;477;p25"/>
          <p:cNvSpPr txBox="1"/>
          <p:nvPr/>
        </p:nvSpPr>
        <p:spPr>
          <a:xfrm>
            <a:off x="9728200" y="3730625"/>
            <a:ext cx="1157287" cy="28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NEGOCIE</a:t>
            </a:r>
            <a:endParaRPr dirty="0"/>
          </a:p>
        </p:txBody>
      </p:sp>
      <p:sp>
        <p:nvSpPr>
          <p:cNvPr id="478" name="Google Shape;478;p25"/>
          <p:cNvSpPr txBox="1"/>
          <p:nvPr/>
        </p:nvSpPr>
        <p:spPr>
          <a:xfrm>
            <a:off x="2335212" y="5224462"/>
            <a:ext cx="1022350" cy="28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PROJETO</a:t>
            </a:r>
            <a:endParaRPr dirty="0"/>
          </a:p>
        </p:txBody>
      </p:sp>
      <p:sp>
        <p:nvSpPr>
          <p:cNvPr id="479" name="Google Shape;479;p25"/>
          <p:cNvSpPr txBox="1"/>
          <p:nvPr/>
        </p:nvSpPr>
        <p:spPr>
          <a:xfrm>
            <a:off x="1481137" y="3730625"/>
            <a:ext cx="1079500" cy="28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STARTUP</a:t>
            </a:r>
            <a:endParaRPr dirty="0"/>
          </a:p>
        </p:txBody>
      </p:sp>
      <p:sp>
        <p:nvSpPr>
          <p:cNvPr id="480" name="Google Shape;480;p25"/>
          <p:cNvSpPr txBox="1"/>
          <p:nvPr/>
        </p:nvSpPr>
        <p:spPr>
          <a:xfrm>
            <a:off x="1173162" y="2212975"/>
            <a:ext cx="1379537" cy="28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TIME</a:t>
            </a:r>
            <a:endParaRPr dirty="0"/>
          </a:p>
        </p:txBody>
      </p:sp>
      <p:sp>
        <p:nvSpPr>
          <p:cNvPr id="481" name="Google Shape;481;p25"/>
          <p:cNvSpPr txBox="1"/>
          <p:nvPr/>
        </p:nvSpPr>
        <p:spPr>
          <a:xfrm>
            <a:off x="8842375" y="1000125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482" name="Google Shape;482;p25"/>
          <p:cNvSpPr txBox="1"/>
          <p:nvPr/>
        </p:nvSpPr>
        <p:spPr>
          <a:xfrm>
            <a:off x="1824037" y="9842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483" name="Google Shape;483;p25"/>
          <p:cNvSpPr txBox="1"/>
          <p:nvPr/>
        </p:nvSpPr>
        <p:spPr>
          <a:xfrm>
            <a:off x="9650412" y="2497137"/>
            <a:ext cx="15732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484" name="Google Shape;484;p25"/>
          <p:cNvSpPr txBox="1"/>
          <p:nvPr/>
        </p:nvSpPr>
        <p:spPr>
          <a:xfrm>
            <a:off x="9645650" y="4002087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485" name="Google Shape;485;p25"/>
          <p:cNvSpPr txBox="1"/>
          <p:nvPr/>
        </p:nvSpPr>
        <p:spPr>
          <a:xfrm>
            <a:off x="8828087" y="5505450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486" name="Google Shape;486;p25"/>
          <p:cNvSpPr txBox="1"/>
          <p:nvPr/>
        </p:nvSpPr>
        <p:spPr>
          <a:xfrm>
            <a:off x="1014412" y="24955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487" name="Google Shape;487;p25"/>
          <p:cNvSpPr txBox="1"/>
          <p:nvPr/>
        </p:nvSpPr>
        <p:spPr>
          <a:xfrm>
            <a:off x="1008062" y="3998912"/>
            <a:ext cx="15446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488" name="Google Shape;488;p25"/>
          <p:cNvSpPr txBox="1"/>
          <p:nvPr/>
        </p:nvSpPr>
        <p:spPr>
          <a:xfrm>
            <a:off x="1795462" y="551180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1" name="Google Shape;9321;p159"/>
          <p:cNvSpPr/>
          <p:nvPr/>
        </p:nvSpPr>
        <p:spPr>
          <a:xfrm>
            <a:off x="6350" y="3175"/>
            <a:ext cx="12187237" cy="685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22" name="Google Shape;9322;p159"/>
          <p:cNvSpPr txBox="1"/>
          <p:nvPr/>
        </p:nvSpPr>
        <p:spPr>
          <a:xfrm>
            <a:off x="6350" y="0"/>
            <a:ext cx="12184062" cy="6858000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23" name="Google Shape;9323;p159"/>
          <p:cNvSpPr/>
          <p:nvPr/>
        </p:nvSpPr>
        <p:spPr>
          <a:xfrm>
            <a:off x="909637" y="2960687"/>
            <a:ext cx="2517775" cy="693737"/>
          </a:xfrm>
          <a:custGeom>
            <a:avLst/>
            <a:gdLst/>
            <a:ahLst/>
            <a:cxnLst/>
            <a:rect l="l" t="t" r="r" b="b"/>
            <a:pathLst>
              <a:path w="644" h="177" extrusionOk="0">
                <a:moveTo>
                  <a:pt x="633" y="57"/>
                </a:moveTo>
                <a:cubicBezTo>
                  <a:pt x="374" y="57"/>
                  <a:pt x="374" y="57"/>
                  <a:pt x="374" y="57"/>
                </a:cubicBezTo>
                <a:cubicBezTo>
                  <a:pt x="348" y="28"/>
                  <a:pt x="348" y="28"/>
                  <a:pt x="348" y="28"/>
                </a:cubicBezTo>
                <a:cubicBezTo>
                  <a:pt x="322" y="0"/>
                  <a:pt x="322" y="0"/>
                  <a:pt x="322" y="0"/>
                </a:cubicBezTo>
                <a:cubicBezTo>
                  <a:pt x="296" y="28"/>
                  <a:pt x="296" y="28"/>
                  <a:pt x="296" y="28"/>
                </a:cubicBezTo>
                <a:cubicBezTo>
                  <a:pt x="270" y="57"/>
                  <a:pt x="270" y="57"/>
                  <a:pt x="270" y="57"/>
                </a:cubicBezTo>
                <a:cubicBezTo>
                  <a:pt x="60" y="57"/>
                  <a:pt x="60" y="57"/>
                  <a:pt x="60" y="57"/>
                </a:cubicBezTo>
                <a:cubicBezTo>
                  <a:pt x="27" y="57"/>
                  <a:pt x="0" y="84"/>
                  <a:pt x="0" y="117"/>
                </a:cubicBezTo>
                <a:cubicBezTo>
                  <a:pt x="0" y="150"/>
                  <a:pt x="27" y="177"/>
                  <a:pt x="60" y="177"/>
                </a:cubicBezTo>
                <a:cubicBezTo>
                  <a:pt x="633" y="177"/>
                  <a:pt x="633" y="177"/>
                  <a:pt x="633" y="177"/>
                </a:cubicBezTo>
                <a:cubicBezTo>
                  <a:pt x="639" y="177"/>
                  <a:pt x="644" y="172"/>
                  <a:pt x="644" y="166"/>
                </a:cubicBezTo>
                <a:cubicBezTo>
                  <a:pt x="644" y="68"/>
                  <a:pt x="644" y="68"/>
                  <a:pt x="644" y="68"/>
                </a:cubicBezTo>
                <a:cubicBezTo>
                  <a:pt x="644" y="62"/>
                  <a:pt x="639" y="57"/>
                  <a:pt x="633" y="57"/>
                </a:cubicBez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24" name="Google Shape;9324;p159"/>
          <p:cNvSpPr/>
          <p:nvPr/>
        </p:nvSpPr>
        <p:spPr>
          <a:xfrm>
            <a:off x="6148387" y="2960687"/>
            <a:ext cx="2517775" cy="693737"/>
          </a:xfrm>
          <a:custGeom>
            <a:avLst/>
            <a:gdLst/>
            <a:ahLst/>
            <a:cxnLst/>
            <a:rect l="l" t="t" r="r" b="b"/>
            <a:pathLst>
              <a:path w="644" h="177" extrusionOk="0">
                <a:moveTo>
                  <a:pt x="633" y="57"/>
                </a:moveTo>
                <a:cubicBezTo>
                  <a:pt x="373" y="57"/>
                  <a:pt x="373" y="57"/>
                  <a:pt x="373" y="57"/>
                </a:cubicBezTo>
                <a:cubicBezTo>
                  <a:pt x="348" y="28"/>
                  <a:pt x="348" y="28"/>
                  <a:pt x="348" y="28"/>
                </a:cubicBezTo>
                <a:cubicBezTo>
                  <a:pt x="322" y="0"/>
                  <a:pt x="322" y="0"/>
                  <a:pt x="322" y="0"/>
                </a:cubicBezTo>
                <a:cubicBezTo>
                  <a:pt x="296" y="28"/>
                  <a:pt x="296" y="28"/>
                  <a:pt x="296" y="28"/>
                </a:cubicBezTo>
                <a:cubicBezTo>
                  <a:pt x="270" y="57"/>
                  <a:pt x="270" y="57"/>
                  <a:pt x="270" y="57"/>
                </a:cubicBezTo>
                <a:cubicBezTo>
                  <a:pt x="10" y="57"/>
                  <a:pt x="10" y="57"/>
                  <a:pt x="10" y="57"/>
                </a:cubicBezTo>
                <a:cubicBezTo>
                  <a:pt x="5" y="57"/>
                  <a:pt x="0" y="62"/>
                  <a:pt x="0" y="68"/>
                </a:cubicBezTo>
                <a:cubicBezTo>
                  <a:pt x="0" y="166"/>
                  <a:pt x="0" y="166"/>
                  <a:pt x="0" y="166"/>
                </a:cubicBezTo>
                <a:cubicBezTo>
                  <a:pt x="0" y="172"/>
                  <a:pt x="5" y="177"/>
                  <a:pt x="10" y="177"/>
                </a:cubicBezTo>
                <a:cubicBezTo>
                  <a:pt x="633" y="177"/>
                  <a:pt x="633" y="177"/>
                  <a:pt x="633" y="177"/>
                </a:cubicBezTo>
                <a:cubicBezTo>
                  <a:pt x="639" y="177"/>
                  <a:pt x="644" y="172"/>
                  <a:pt x="644" y="166"/>
                </a:cubicBezTo>
                <a:cubicBezTo>
                  <a:pt x="644" y="68"/>
                  <a:pt x="644" y="68"/>
                  <a:pt x="644" y="68"/>
                </a:cubicBezTo>
                <a:cubicBezTo>
                  <a:pt x="644" y="62"/>
                  <a:pt x="639" y="57"/>
                  <a:pt x="633" y="57"/>
                </a:cubicBez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25" name="Google Shape;9325;p159"/>
          <p:cNvSpPr/>
          <p:nvPr/>
        </p:nvSpPr>
        <p:spPr>
          <a:xfrm>
            <a:off x="8767762" y="3187700"/>
            <a:ext cx="2519362" cy="692150"/>
          </a:xfrm>
          <a:custGeom>
            <a:avLst/>
            <a:gdLst/>
            <a:ahLst/>
            <a:cxnLst/>
            <a:rect l="l" t="t" r="r" b="b"/>
            <a:pathLst>
              <a:path w="644" h="177" extrusionOk="0">
                <a:moveTo>
                  <a:pt x="584" y="0"/>
                </a:move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14"/>
                  <a:pt x="5" y="119"/>
                  <a:pt x="10" y="119"/>
                </a:cubicBezTo>
                <a:cubicBezTo>
                  <a:pt x="270" y="119"/>
                  <a:pt x="270" y="119"/>
                  <a:pt x="270" y="119"/>
                </a:cubicBezTo>
                <a:cubicBezTo>
                  <a:pt x="296" y="148"/>
                  <a:pt x="296" y="148"/>
                  <a:pt x="296" y="148"/>
                </a:cubicBezTo>
                <a:cubicBezTo>
                  <a:pt x="322" y="177"/>
                  <a:pt x="322" y="177"/>
                  <a:pt x="322" y="177"/>
                </a:cubicBezTo>
                <a:cubicBezTo>
                  <a:pt x="348" y="148"/>
                  <a:pt x="348" y="148"/>
                  <a:pt x="348" y="148"/>
                </a:cubicBezTo>
                <a:cubicBezTo>
                  <a:pt x="373" y="119"/>
                  <a:pt x="373" y="119"/>
                  <a:pt x="373" y="119"/>
                </a:cubicBezTo>
                <a:cubicBezTo>
                  <a:pt x="584" y="119"/>
                  <a:pt x="584" y="119"/>
                  <a:pt x="584" y="119"/>
                </a:cubicBezTo>
                <a:cubicBezTo>
                  <a:pt x="617" y="119"/>
                  <a:pt x="644" y="92"/>
                  <a:pt x="644" y="59"/>
                </a:cubicBezTo>
                <a:cubicBezTo>
                  <a:pt x="644" y="26"/>
                  <a:pt x="617" y="0"/>
                  <a:pt x="584" y="0"/>
                </a:cubicBez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26" name="Google Shape;9326;p159"/>
          <p:cNvSpPr/>
          <p:nvPr/>
        </p:nvSpPr>
        <p:spPr>
          <a:xfrm>
            <a:off x="3529012" y="3184525"/>
            <a:ext cx="2517775" cy="695325"/>
          </a:xfrm>
          <a:custGeom>
            <a:avLst/>
            <a:gdLst/>
            <a:ahLst/>
            <a:cxnLst/>
            <a:rect l="l" t="t" r="r" b="b"/>
            <a:pathLst>
              <a:path w="644" h="178" extrusionOk="0">
                <a:moveTo>
                  <a:pt x="633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15"/>
                  <a:pt x="5" y="120"/>
                  <a:pt x="11" y="120"/>
                </a:cubicBezTo>
                <a:cubicBezTo>
                  <a:pt x="270" y="120"/>
                  <a:pt x="270" y="120"/>
                  <a:pt x="270" y="120"/>
                </a:cubicBezTo>
                <a:cubicBezTo>
                  <a:pt x="296" y="149"/>
                  <a:pt x="296" y="149"/>
                  <a:pt x="296" y="149"/>
                </a:cubicBezTo>
                <a:cubicBezTo>
                  <a:pt x="322" y="178"/>
                  <a:pt x="322" y="178"/>
                  <a:pt x="322" y="178"/>
                </a:cubicBezTo>
                <a:cubicBezTo>
                  <a:pt x="348" y="149"/>
                  <a:pt x="348" y="149"/>
                  <a:pt x="348" y="149"/>
                </a:cubicBezTo>
                <a:cubicBezTo>
                  <a:pt x="374" y="120"/>
                  <a:pt x="374" y="120"/>
                  <a:pt x="374" y="120"/>
                </a:cubicBezTo>
                <a:cubicBezTo>
                  <a:pt x="633" y="120"/>
                  <a:pt x="633" y="120"/>
                  <a:pt x="633" y="120"/>
                </a:cubicBezTo>
                <a:cubicBezTo>
                  <a:pt x="639" y="120"/>
                  <a:pt x="644" y="115"/>
                  <a:pt x="644" y="109"/>
                </a:cubicBezTo>
                <a:cubicBezTo>
                  <a:pt x="644" y="11"/>
                  <a:pt x="644" y="11"/>
                  <a:pt x="644" y="11"/>
                </a:cubicBezTo>
                <a:cubicBezTo>
                  <a:pt x="644" y="5"/>
                  <a:pt x="639" y="0"/>
                  <a:pt x="633" y="0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27" name="Google Shape;9327;p159"/>
          <p:cNvSpPr txBox="1"/>
          <p:nvPr/>
        </p:nvSpPr>
        <p:spPr>
          <a:xfrm>
            <a:off x="1703387" y="4471987"/>
            <a:ext cx="1223962" cy="63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Montserrat"/>
              <a:buNone/>
            </a:pPr>
            <a:r>
              <a:rPr lang="en-US" sz="33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1986</a:t>
            </a:r>
            <a:endParaRPr/>
          </a:p>
        </p:txBody>
      </p:sp>
      <p:sp>
        <p:nvSpPr>
          <p:cNvPr id="9328" name="Google Shape;9328;p159"/>
          <p:cNvSpPr txBox="1"/>
          <p:nvPr/>
        </p:nvSpPr>
        <p:spPr>
          <a:xfrm>
            <a:off x="6883400" y="4471987"/>
            <a:ext cx="1341437" cy="63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Montserrat"/>
              <a:buNone/>
            </a:pPr>
            <a:r>
              <a:rPr lang="en-US" sz="33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2007</a:t>
            </a:r>
            <a:endParaRPr/>
          </a:p>
        </p:txBody>
      </p:sp>
      <p:sp>
        <p:nvSpPr>
          <p:cNvPr id="9329" name="Google Shape;9329;p159"/>
          <p:cNvSpPr txBox="1"/>
          <p:nvPr/>
        </p:nvSpPr>
        <p:spPr>
          <a:xfrm>
            <a:off x="4378325" y="715962"/>
            <a:ext cx="1114425" cy="63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Montserrat"/>
              <a:buNone/>
            </a:pPr>
            <a:r>
              <a:rPr lang="en-US" sz="33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1991</a:t>
            </a:r>
            <a:endParaRPr/>
          </a:p>
        </p:txBody>
      </p:sp>
      <p:sp>
        <p:nvSpPr>
          <p:cNvPr id="9330" name="Google Shape;9330;p159"/>
          <p:cNvSpPr txBox="1"/>
          <p:nvPr/>
        </p:nvSpPr>
        <p:spPr>
          <a:xfrm>
            <a:off x="9550400" y="715962"/>
            <a:ext cx="1239837" cy="63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Montserrat"/>
              <a:buNone/>
            </a:pPr>
            <a:r>
              <a:rPr lang="en-US" sz="33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2018</a:t>
            </a:r>
            <a:endParaRPr/>
          </a:p>
        </p:txBody>
      </p:sp>
      <p:sp>
        <p:nvSpPr>
          <p:cNvPr id="9331" name="Google Shape;9331;p159"/>
          <p:cNvSpPr/>
          <p:nvPr/>
        </p:nvSpPr>
        <p:spPr>
          <a:xfrm>
            <a:off x="4202112" y="4729162"/>
            <a:ext cx="1173162" cy="1174750"/>
          </a:xfrm>
          <a:prstGeom prst="ellipse">
            <a:avLst/>
          </a:pr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32" name="Google Shape;9332;p159"/>
          <p:cNvSpPr/>
          <p:nvPr/>
        </p:nvSpPr>
        <p:spPr>
          <a:xfrm>
            <a:off x="6821487" y="946150"/>
            <a:ext cx="1173162" cy="1173162"/>
          </a:xfrm>
          <a:prstGeom prst="ellipse">
            <a:avLst/>
          </a:pr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33" name="Google Shape;9333;p159"/>
          <p:cNvSpPr/>
          <p:nvPr/>
        </p:nvSpPr>
        <p:spPr>
          <a:xfrm>
            <a:off x="9432925" y="4721225"/>
            <a:ext cx="1189037" cy="1190625"/>
          </a:xfrm>
          <a:prstGeom prst="ellipse">
            <a:avLst/>
          </a:pr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34" name="Google Shape;9334;p159"/>
          <p:cNvSpPr/>
          <p:nvPr/>
        </p:nvSpPr>
        <p:spPr>
          <a:xfrm>
            <a:off x="1582737" y="946150"/>
            <a:ext cx="1171575" cy="1173162"/>
          </a:xfrm>
          <a:prstGeom prst="ellipse">
            <a:avLst/>
          </a:pr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35" name="Google Shape;9335;p159"/>
          <p:cNvSpPr/>
          <p:nvPr/>
        </p:nvSpPr>
        <p:spPr>
          <a:xfrm>
            <a:off x="4448175" y="4979987"/>
            <a:ext cx="684212" cy="688975"/>
          </a:xfrm>
          <a:custGeom>
            <a:avLst/>
            <a:gdLst/>
            <a:ahLst/>
            <a:cxnLst/>
            <a:rect l="l" t="t" r="r" b="b"/>
            <a:pathLst>
              <a:path w="175" h="176" extrusionOk="0">
                <a:moveTo>
                  <a:pt x="96" y="176"/>
                </a:moveTo>
                <a:cubicBezTo>
                  <a:pt x="79" y="176"/>
                  <a:pt x="79" y="176"/>
                  <a:pt x="79" y="176"/>
                </a:cubicBezTo>
                <a:cubicBezTo>
                  <a:pt x="75" y="176"/>
                  <a:pt x="72" y="173"/>
                  <a:pt x="71" y="169"/>
                </a:cubicBezTo>
                <a:cubicBezTo>
                  <a:pt x="68" y="152"/>
                  <a:pt x="68" y="152"/>
                  <a:pt x="68" y="152"/>
                </a:cubicBezTo>
                <a:cubicBezTo>
                  <a:pt x="68" y="151"/>
                  <a:pt x="68" y="151"/>
                  <a:pt x="67" y="151"/>
                </a:cubicBezTo>
                <a:cubicBezTo>
                  <a:pt x="64" y="149"/>
                  <a:pt x="60" y="148"/>
                  <a:pt x="57" y="146"/>
                </a:cubicBezTo>
                <a:cubicBezTo>
                  <a:pt x="56" y="146"/>
                  <a:pt x="56" y="146"/>
                  <a:pt x="55" y="147"/>
                </a:cubicBezTo>
                <a:cubicBezTo>
                  <a:pt x="41" y="157"/>
                  <a:pt x="41" y="157"/>
                  <a:pt x="41" y="157"/>
                </a:cubicBezTo>
                <a:cubicBezTo>
                  <a:pt x="38" y="159"/>
                  <a:pt x="34" y="159"/>
                  <a:pt x="31" y="156"/>
                </a:cubicBezTo>
                <a:cubicBezTo>
                  <a:pt x="19" y="144"/>
                  <a:pt x="19" y="144"/>
                  <a:pt x="19" y="144"/>
                </a:cubicBezTo>
                <a:cubicBezTo>
                  <a:pt x="17" y="141"/>
                  <a:pt x="16" y="137"/>
                  <a:pt x="18" y="134"/>
                </a:cubicBezTo>
                <a:cubicBezTo>
                  <a:pt x="29" y="120"/>
                  <a:pt x="29" y="120"/>
                  <a:pt x="29" y="120"/>
                </a:cubicBezTo>
                <a:cubicBezTo>
                  <a:pt x="29" y="120"/>
                  <a:pt x="29" y="119"/>
                  <a:pt x="29" y="118"/>
                </a:cubicBezTo>
                <a:cubicBezTo>
                  <a:pt x="27" y="115"/>
                  <a:pt x="26" y="112"/>
                  <a:pt x="25" y="108"/>
                </a:cubicBezTo>
                <a:cubicBezTo>
                  <a:pt x="24" y="107"/>
                  <a:pt x="24" y="107"/>
                  <a:pt x="23" y="107"/>
                </a:cubicBezTo>
                <a:cubicBezTo>
                  <a:pt x="6" y="104"/>
                  <a:pt x="6" y="104"/>
                  <a:pt x="6" y="104"/>
                </a:cubicBezTo>
                <a:cubicBezTo>
                  <a:pt x="2" y="104"/>
                  <a:pt x="0" y="100"/>
                  <a:pt x="0" y="97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76"/>
                  <a:pt x="2" y="73"/>
                  <a:pt x="6" y="72"/>
                </a:cubicBezTo>
                <a:cubicBezTo>
                  <a:pt x="23" y="69"/>
                  <a:pt x="23" y="69"/>
                  <a:pt x="23" y="69"/>
                </a:cubicBezTo>
                <a:cubicBezTo>
                  <a:pt x="24" y="69"/>
                  <a:pt x="24" y="69"/>
                  <a:pt x="25" y="68"/>
                </a:cubicBezTo>
                <a:cubicBezTo>
                  <a:pt x="26" y="65"/>
                  <a:pt x="27" y="61"/>
                  <a:pt x="29" y="58"/>
                </a:cubicBezTo>
                <a:cubicBezTo>
                  <a:pt x="29" y="57"/>
                  <a:pt x="29" y="57"/>
                  <a:pt x="29" y="56"/>
                </a:cubicBezTo>
                <a:cubicBezTo>
                  <a:pt x="18" y="42"/>
                  <a:pt x="18" y="42"/>
                  <a:pt x="18" y="42"/>
                </a:cubicBezTo>
                <a:cubicBezTo>
                  <a:pt x="16" y="39"/>
                  <a:pt x="17" y="35"/>
                  <a:pt x="19" y="32"/>
                </a:cubicBezTo>
                <a:cubicBezTo>
                  <a:pt x="31" y="20"/>
                  <a:pt x="31" y="20"/>
                  <a:pt x="31" y="20"/>
                </a:cubicBezTo>
                <a:cubicBezTo>
                  <a:pt x="34" y="17"/>
                  <a:pt x="38" y="17"/>
                  <a:pt x="41" y="19"/>
                </a:cubicBezTo>
                <a:cubicBezTo>
                  <a:pt x="55" y="30"/>
                  <a:pt x="55" y="30"/>
                  <a:pt x="55" y="30"/>
                </a:cubicBezTo>
                <a:cubicBezTo>
                  <a:pt x="56" y="30"/>
                  <a:pt x="56" y="30"/>
                  <a:pt x="57" y="30"/>
                </a:cubicBezTo>
                <a:cubicBezTo>
                  <a:pt x="60" y="28"/>
                  <a:pt x="64" y="27"/>
                  <a:pt x="67" y="26"/>
                </a:cubicBezTo>
                <a:cubicBezTo>
                  <a:pt x="68" y="25"/>
                  <a:pt x="68" y="25"/>
                  <a:pt x="68" y="24"/>
                </a:cubicBezTo>
                <a:cubicBezTo>
                  <a:pt x="71" y="7"/>
                  <a:pt x="71" y="7"/>
                  <a:pt x="71" y="7"/>
                </a:cubicBezTo>
                <a:cubicBezTo>
                  <a:pt x="72" y="3"/>
                  <a:pt x="75" y="0"/>
                  <a:pt x="79" y="0"/>
                </a:cubicBezTo>
                <a:cubicBezTo>
                  <a:pt x="96" y="0"/>
                  <a:pt x="96" y="0"/>
                  <a:pt x="96" y="0"/>
                </a:cubicBezTo>
                <a:cubicBezTo>
                  <a:pt x="99" y="0"/>
                  <a:pt x="103" y="3"/>
                  <a:pt x="103" y="7"/>
                </a:cubicBezTo>
                <a:cubicBezTo>
                  <a:pt x="106" y="24"/>
                  <a:pt x="106" y="24"/>
                  <a:pt x="106" y="24"/>
                </a:cubicBezTo>
                <a:cubicBezTo>
                  <a:pt x="106" y="25"/>
                  <a:pt x="107" y="25"/>
                  <a:pt x="107" y="26"/>
                </a:cubicBezTo>
                <a:cubicBezTo>
                  <a:pt x="111" y="27"/>
                  <a:pt x="114" y="28"/>
                  <a:pt x="117" y="30"/>
                </a:cubicBezTo>
                <a:cubicBezTo>
                  <a:pt x="118" y="30"/>
                  <a:pt x="119" y="30"/>
                  <a:pt x="119" y="30"/>
                </a:cubicBezTo>
                <a:cubicBezTo>
                  <a:pt x="133" y="19"/>
                  <a:pt x="133" y="19"/>
                  <a:pt x="133" y="19"/>
                </a:cubicBezTo>
                <a:cubicBezTo>
                  <a:pt x="136" y="17"/>
                  <a:pt x="141" y="17"/>
                  <a:pt x="143" y="20"/>
                </a:cubicBezTo>
                <a:cubicBezTo>
                  <a:pt x="155" y="32"/>
                  <a:pt x="155" y="32"/>
                  <a:pt x="155" y="32"/>
                </a:cubicBezTo>
                <a:cubicBezTo>
                  <a:pt x="158" y="35"/>
                  <a:pt x="158" y="39"/>
                  <a:pt x="156" y="42"/>
                </a:cubicBezTo>
                <a:cubicBezTo>
                  <a:pt x="146" y="56"/>
                  <a:pt x="146" y="56"/>
                  <a:pt x="146" y="56"/>
                </a:cubicBezTo>
                <a:cubicBezTo>
                  <a:pt x="145" y="57"/>
                  <a:pt x="145" y="57"/>
                  <a:pt x="146" y="58"/>
                </a:cubicBezTo>
                <a:cubicBezTo>
                  <a:pt x="147" y="61"/>
                  <a:pt x="149" y="65"/>
                  <a:pt x="150" y="68"/>
                </a:cubicBezTo>
                <a:cubicBezTo>
                  <a:pt x="150" y="69"/>
                  <a:pt x="151" y="69"/>
                  <a:pt x="151" y="69"/>
                </a:cubicBezTo>
                <a:cubicBezTo>
                  <a:pt x="168" y="72"/>
                  <a:pt x="168" y="72"/>
                  <a:pt x="168" y="72"/>
                </a:cubicBezTo>
                <a:cubicBezTo>
                  <a:pt x="168" y="72"/>
                  <a:pt x="168" y="72"/>
                  <a:pt x="168" y="72"/>
                </a:cubicBezTo>
                <a:cubicBezTo>
                  <a:pt x="172" y="73"/>
                  <a:pt x="175" y="76"/>
                  <a:pt x="175" y="80"/>
                </a:cubicBezTo>
                <a:cubicBezTo>
                  <a:pt x="175" y="97"/>
                  <a:pt x="175" y="97"/>
                  <a:pt x="175" y="97"/>
                </a:cubicBezTo>
                <a:cubicBezTo>
                  <a:pt x="175" y="100"/>
                  <a:pt x="172" y="104"/>
                  <a:pt x="168" y="104"/>
                </a:cubicBezTo>
                <a:cubicBezTo>
                  <a:pt x="151" y="107"/>
                  <a:pt x="151" y="107"/>
                  <a:pt x="151" y="107"/>
                </a:cubicBezTo>
                <a:cubicBezTo>
                  <a:pt x="150" y="107"/>
                  <a:pt x="150" y="108"/>
                  <a:pt x="150" y="108"/>
                </a:cubicBezTo>
                <a:cubicBezTo>
                  <a:pt x="149" y="112"/>
                  <a:pt x="147" y="115"/>
                  <a:pt x="146" y="118"/>
                </a:cubicBezTo>
                <a:cubicBezTo>
                  <a:pt x="145" y="119"/>
                  <a:pt x="145" y="120"/>
                  <a:pt x="146" y="120"/>
                </a:cubicBezTo>
                <a:cubicBezTo>
                  <a:pt x="156" y="134"/>
                  <a:pt x="156" y="134"/>
                  <a:pt x="156" y="134"/>
                </a:cubicBezTo>
                <a:cubicBezTo>
                  <a:pt x="158" y="137"/>
                  <a:pt x="158" y="141"/>
                  <a:pt x="155" y="144"/>
                </a:cubicBezTo>
                <a:cubicBezTo>
                  <a:pt x="143" y="156"/>
                  <a:pt x="143" y="156"/>
                  <a:pt x="143" y="156"/>
                </a:cubicBezTo>
                <a:cubicBezTo>
                  <a:pt x="141" y="159"/>
                  <a:pt x="136" y="159"/>
                  <a:pt x="133" y="157"/>
                </a:cubicBezTo>
                <a:cubicBezTo>
                  <a:pt x="119" y="147"/>
                  <a:pt x="119" y="147"/>
                  <a:pt x="119" y="147"/>
                </a:cubicBezTo>
                <a:cubicBezTo>
                  <a:pt x="119" y="146"/>
                  <a:pt x="118" y="146"/>
                  <a:pt x="117" y="146"/>
                </a:cubicBezTo>
                <a:cubicBezTo>
                  <a:pt x="114" y="148"/>
                  <a:pt x="111" y="149"/>
                  <a:pt x="107" y="151"/>
                </a:cubicBezTo>
                <a:cubicBezTo>
                  <a:pt x="107" y="151"/>
                  <a:pt x="106" y="151"/>
                  <a:pt x="106" y="152"/>
                </a:cubicBezTo>
                <a:cubicBezTo>
                  <a:pt x="103" y="169"/>
                  <a:pt x="103" y="169"/>
                  <a:pt x="103" y="169"/>
                </a:cubicBezTo>
                <a:cubicBezTo>
                  <a:pt x="103" y="173"/>
                  <a:pt x="99" y="176"/>
                  <a:pt x="96" y="176"/>
                </a:cubicBezTo>
                <a:close/>
                <a:moveTo>
                  <a:pt x="79" y="168"/>
                </a:moveTo>
                <a:cubicBezTo>
                  <a:pt x="95" y="168"/>
                  <a:pt x="95" y="168"/>
                  <a:pt x="95" y="168"/>
                </a:cubicBezTo>
                <a:cubicBezTo>
                  <a:pt x="98" y="151"/>
                  <a:pt x="98" y="151"/>
                  <a:pt x="98" y="151"/>
                </a:cubicBezTo>
                <a:cubicBezTo>
                  <a:pt x="99" y="147"/>
                  <a:pt x="101" y="144"/>
                  <a:pt x="105" y="143"/>
                </a:cubicBezTo>
                <a:cubicBezTo>
                  <a:pt x="108" y="142"/>
                  <a:pt x="111" y="141"/>
                  <a:pt x="114" y="139"/>
                </a:cubicBezTo>
                <a:cubicBezTo>
                  <a:pt x="117" y="138"/>
                  <a:pt x="121" y="138"/>
                  <a:pt x="124" y="140"/>
                </a:cubicBezTo>
                <a:cubicBezTo>
                  <a:pt x="138" y="150"/>
                  <a:pt x="138" y="150"/>
                  <a:pt x="138" y="150"/>
                </a:cubicBezTo>
                <a:cubicBezTo>
                  <a:pt x="149" y="139"/>
                  <a:pt x="149" y="139"/>
                  <a:pt x="149" y="139"/>
                </a:cubicBezTo>
                <a:cubicBezTo>
                  <a:pt x="139" y="125"/>
                  <a:pt x="139" y="125"/>
                  <a:pt x="139" y="125"/>
                </a:cubicBezTo>
                <a:cubicBezTo>
                  <a:pt x="137" y="122"/>
                  <a:pt x="137" y="118"/>
                  <a:pt x="138" y="114"/>
                </a:cubicBezTo>
                <a:cubicBezTo>
                  <a:pt x="140" y="112"/>
                  <a:pt x="141" y="109"/>
                  <a:pt x="142" y="106"/>
                </a:cubicBezTo>
                <a:cubicBezTo>
                  <a:pt x="143" y="102"/>
                  <a:pt x="146" y="99"/>
                  <a:pt x="150" y="99"/>
                </a:cubicBezTo>
                <a:cubicBezTo>
                  <a:pt x="167" y="96"/>
                  <a:pt x="167" y="96"/>
                  <a:pt x="167" y="96"/>
                </a:cubicBezTo>
                <a:cubicBezTo>
                  <a:pt x="167" y="80"/>
                  <a:pt x="167" y="80"/>
                  <a:pt x="167" y="80"/>
                </a:cubicBezTo>
                <a:cubicBezTo>
                  <a:pt x="150" y="77"/>
                  <a:pt x="150" y="77"/>
                  <a:pt x="150" y="77"/>
                </a:cubicBezTo>
                <a:cubicBezTo>
                  <a:pt x="146" y="77"/>
                  <a:pt x="143" y="74"/>
                  <a:pt x="142" y="70"/>
                </a:cubicBezTo>
                <a:cubicBezTo>
                  <a:pt x="141" y="67"/>
                  <a:pt x="140" y="65"/>
                  <a:pt x="138" y="62"/>
                </a:cubicBezTo>
                <a:cubicBezTo>
                  <a:pt x="137" y="58"/>
                  <a:pt x="137" y="54"/>
                  <a:pt x="139" y="51"/>
                </a:cubicBezTo>
                <a:cubicBezTo>
                  <a:pt x="149" y="38"/>
                  <a:pt x="149" y="38"/>
                  <a:pt x="149" y="38"/>
                </a:cubicBezTo>
                <a:cubicBezTo>
                  <a:pt x="138" y="26"/>
                  <a:pt x="138" y="26"/>
                  <a:pt x="138" y="26"/>
                </a:cubicBezTo>
                <a:cubicBezTo>
                  <a:pt x="124" y="36"/>
                  <a:pt x="124" y="36"/>
                  <a:pt x="124" y="36"/>
                </a:cubicBezTo>
                <a:cubicBezTo>
                  <a:pt x="121" y="38"/>
                  <a:pt x="117" y="39"/>
                  <a:pt x="113" y="37"/>
                </a:cubicBezTo>
                <a:cubicBezTo>
                  <a:pt x="111" y="35"/>
                  <a:pt x="108" y="34"/>
                  <a:pt x="105" y="33"/>
                </a:cubicBezTo>
                <a:cubicBezTo>
                  <a:pt x="101" y="32"/>
                  <a:pt x="99" y="29"/>
                  <a:pt x="98" y="25"/>
                </a:cubicBezTo>
                <a:cubicBezTo>
                  <a:pt x="95" y="8"/>
                  <a:pt x="95" y="8"/>
                  <a:pt x="95" y="8"/>
                </a:cubicBezTo>
                <a:cubicBezTo>
                  <a:pt x="79" y="8"/>
                  <a:pt x="79" y="8"/>
                  <a:pt x="79" y="8"/>
                </a:cubicBezTo>
                <a:cubicBezTo>
                  <a:pt x="76" y="25"/>
                  <a:pt x="76" y="25"/>
                  <a:pt x="76" y="25"/>
                </a:cubicBezTo>
                <a:cubicBezTo>
                  <a:pt x="76" y="29"/>
                  <a:pt x="73" y="32"/>
                  <a:pt x="70" y="33"/>
                </a:cubicBezTo>
                <a:cubicBezTo>
                  <a:pt x="67" y="34"/>
                  <a:pt x="64" y="35"/>
                  <a:pt x="61" y="37"/>
                </a:cubicBezTo>
                <a:cubicBezTo>
                  <a:pt x="57" y="38"/>
                  <a:pt x="53" y="38"/>
                  <a:pt x="50" y="36"/>
                </a:cubicBezTo>
                <a:cubicBezTo>
                  <a:pt x="37" y="26"/>
                  <a:pt x="37" y="26"/>
                  <a:pt x="37" y="26"/>
                </a:cubicBezTo>
                <a:cubicBezTo>
                  <a:pt x="25" y="38"/>
                  <a:pt x="25" y="38"/>
                  <a:pt x="25" y="3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4"/>
                  <a:pt x="38" y="58"/>
                  <a:pt x="36" y="62"/>
                </a:cubicBezTo>
                <a:cubicBezTo>
                  <a:pt x="34" y="64"/>
                  <a:pt x="33" y="67"/>
                  <a:pt x="32" y="70"/>
                </a:cubicBezTo>
                <a:cubicBezTo>
                  <a:pt x="31" y="74"/>
                  <a:pt x="28" y="77"/>
                  <a:pt x="24" y="77"/>
                </a:cubicBezTo>
                <a:cubicBezTo>
                  <a:pt x="8" y="80"/>
                  <a:pt x="8" y="80"/>
                  <a:pt x="8" y="80"/>
                </a:cubicBezTo>
                <a:cubicBezTo>
                  <a:pt x="8" y="96"/>
                  <a:pt x="8" y="96"/>
                  <a:pt x="8" y="96"/>
                </a:cubicBezTo>
                <a:cubicBezTo>
                  <a:pt x="24" y="99"/>
                  <a:pt x="24" y="99"/>
                  <a:pt x="24" y="99"/>
                </a:cubicBezTo>
                <a:cubicBezTo>
                  <a:pt x="28" y="99"/>
                  <a:pt x="31" y="102"/>
                  <a:pt x="32" y="106"/>
                </a:cubicBezTo>
                <a:cubicBezTo>
                  <a:pt x="33" y="109"/>
                  <a:pt x="34" y="112"/>
                  <a:pt x="36" y="114"/>
                </a:cubicBezTo>
                <a:cubicBezTo>
                  <a:pt x="38" y="118"/>
                  <a:pt x="37" y="122"/>
                  <a:pt x="35" y="125"/>
                </a:cubicBezTo>
                <a:cubicBezTo>
                  <a:pt x="25" y="139"/>
                  <a:pt x="25" y="139"/>
                  <a:pt x="25" y="139"/>
                </a:cubicBezTo>
                <a:cubicBezTo>
                  <a:pt x="37" y="150"/>
                  <a:pt x="37" y="150"/>
                  <a:pt x="37" y="150"/>
                </a:cubicBezTo>
                <a:cubicBezTo>
                  <a:pt x="50" y="140"/>
                  <a:pt x="50" y="140"/>
                  <a:pt x="50" y="140"/>
                </a:cubicBezTo>
                <a:cubicBezTo>
                  <a:pt x="53" y="138"/>
                  <a:pt x="57" y="138"/>
                  <a:pt x="61" y="139"/>
                </a:cubicBezTo>
                <a:cubicBezTo>
                  <a:pt x="64" y="141"/>
                  <a:pt x="67" y="142"/>
                  <a:pt x="70" y="143"/>
                </a:cubicBezTo>
                <a:cubicBezTo>
                  <a:pt x="73" y="144"/>
                  <a:pt x="76" y="147"/>
                  <a:pt x="76" y="151"/>
                </a:cubicBezTo>
                <a:lnTo>
                  <a:pt x="79" y="168"/>
                </a:lnTo>
                <a:close/>
                <a:moveTo>
                  <a:pt x="25" y="139"/>
                </a:moveTo>
                <a:cubicBezTo>
                  <a:pt x="25" y="139"/>
                  <a:pt x="25" y="139"/>
                  <a:pt x="25" y="139"/>
                </a:cubicBezTo>
                <a:cubicBezTo>
                  <a:pt x="25" y="139"/>
                  <a:pt x="25" y="139"/>
                  <a:pt x="25" y="139"/>
                </a:cubicBezTo>
                <a:close/>
                <a:moveTo>
                  <a:pt x="150" y="138"/>
                </a:moveTo>
                <a:cubicBezTo>
                  <a:pt x="150" y="138"/>
                  <a:pt x="150" y="138"/>
                  <a:pt x="150" y="138"/>
                </a:cubicBezTo>
                <a:close/>
                <a:moveTo>
                  <a:pt x="167" y="97"/>
                </a:moveTo>
                <a:cubicBezTo>
                  <a:pt x="167" y="97"/>
                  <a:pt x="167" y="97"/>
                  <a:pt x="167" y="97"/>
                </a:cubicBezTo>
                <a:close/>
                <a:moveTo>
                  <a:pt x="8" y="97"/>
                </a:moveTo>
                <a:cubicBezTo>
                  <a:pt x="8" y="97"/>
                  <a:pt x="8" y="97"/>
                  <a:pt x="8" y="97"/>
                </a:cubicBezTo>
                <a:close/>
                <a:moveTo>
                  <a:pt x="167" y="96"/>
                </a:moveTo>
                <a:cubicBezTo>
                  <a:pt x="167" y="96"/>
                  <a:pt x="167" y="96"/>
                  <a:pt x="167" y="96"/>
                </a:cubicBezTo>
                <a:close/>
                <a:moveTo>
                  <a:pt x="7" y="96"/>
                </a:moveTo>
                <a:cubicBezTo>
                  <a:pt x="7" y="96"/>
                  <a:pt x="7" y="96"/>
                  <a:pt x="7" y="96"/>
                </a:cubicBezTo>
                <a:cubicBezTo>
                  <a:pt x="7" y="96"/>
                  <a:pt x="7" y="96"/>
                  <a:pt x="7" y="96"/>
                </a:cubicBezTo>
                <a:close/>
                <a:moveTo>
                  <a:pt x="138" y="26"/>
                </a:moveTo>
                <a:cubicBezTo>
                  <a:pt x="138" y="26"/>
                  <a:pt x="138" y="26"/>
                  <a:pt x="138" y="26"/>
                </a:cubicBezTo>
                <a:close/>
                <a:moveTo>
                  <a:pt x="137" y="26"/>
                </a:moveTo>
                <a:cubicBezTo>
                  <a:pt x="137" y="26"/>
                  <a:pt x="137" y="26"/>
                  <a:pt x="137" y="26"/>
                </a:cubicBezTo>
                <a:close/>
                <a:moveTo>
                  <a:pt x="87" y="123"/>
                </a:moveTo>
                <a:cubicBezTo>
                  <a:pt x="78" y="123"/>
                  <a:pt x="69" y="119"/>
                  <a:pt x="63" y="113"/>
                </a:cubicBezTo>
                <a:cubicBezTo>
                  <a:pt x="54" y="104"/>
                  <a:pt x="51" y="92"/>
                  <a:pt x="53" y="80"/>
                </a:cubicBezTo>
                <a:cubicBezTo>
                  <a:pt x="56" y="67"/>
                  <a:pt x="66" y="57"/>
                  <a:pt x="79" y="54"/>
                </a:cubicBezTo>
                <a:cubicBezTo>
                  <a:pt x="91" y="51"/>
                  <a:pt x="103" y="55"/>
                  <a:pt x="112" y="63"/>
                </a:cubicBezTo>
                <a:cubicBezTo>
                  <a:pt x="120" y="72"/>
                  <a:pt x="124" y="84"/>
                  <a:pt x="121" y="96"/>
                </a:cubicBezTo>
                <a:cubicBezTo>
                  <a:pt x="118" y="109"/>
                  <a:pt x="108" y="119"/>
                  <a:pt x="95" y="122"/>
                </a:cubicBezTo>
                <a:cubicBezTo>
                  <a:pt x="93" y="123"/>
                  <a:pt x="90" y="123"/>
                  <a:pt x="87" y="123"/>
                </a:cubicBezTo>
                <a:close/>
                <a:moveTo>
                  <a:pt x="87" y="61"/>
                </a:moveTo>
                <a:cubicBezTo>
                  <a:pt x="85" y="61"/>
                  <a:pt x="83" y="61"/>
                  <a:pt x="81" y="62"/>
                </a:cubicBezTo>
                <a:cubicBezTo>
                  <a:pt x="71" y="64"/>
                  <a:pt x="63" y="72"/>
                  <a:pt x="61" y="82"/>
                </a:cubicBezTo>
                <a:cubicBezTo>
                  <a:pt x="59" y="91"/>
                  <a:pt x="62" y="100"/>
                  <a:pt x="68" y="107"/>
                </a:cubicBezTo>
                <a:cubicBezTo>
                  <a:pt x="75" y="114"/>
                  <a:pt x="84" y="116"/>
                  <a:pt x="93" y="114"/>
                </a:cubicBezTo>
                <a:cubicBezTo>
                  <a:pt x="93" y="114"/>
                  <a:pt x="93" y="114"/>
                  <a:pt x="93" y="114"/>
                </a:cubicBezTo>
                <a:cubicBezTo>
                  <a:pt x="103" y="112"/>
                  <a:pt x="111" y="104"/>
                  <a:pt x="113" y="94"/>
                </a:cubicBezTo>
                <a:cubicBezTo>
                  <a:pt x="115" y="85"/>
                  <a:pt x="113" y="76"/>
                  <a:pt x="106" y="69"/>
                </a:cubicBezTo>
                <a:cubicBezTo>
                  <a:pt x="101" y="64"/>
                  <a:pt x="94" y="61"/>
                  <a:pt x="87" y="6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36" name="Google Shape;9336;p159"/>
          <p:cNvSpPr/>
          <p:nvPr/>
        </p:nvSpPr>
        <p:spPr>
          <a:xfrm>
            <a:off x="7008812" y="1290637"/>
            <a:ext cx="798512" cy="504825"/>
          </a:xfrm>
          <a:custGeom>
            <a:avLst/>
            <a:gdLst/>
            <a:ahLst/>
            <a:cxnLst/>
            <a:rect l="l" t="t" r="r" b="b"/>
            <a:pathLst>
              <a:path w="204" h="129" extrusionOk="0">
                <a:moveTo>
                  <a:pt x="179" y="129"/>
                </a:moveTo>
                <a:cubicBezTo>
                  <a:pt x="25" y="129"/>
                  <a:pt x="25" y="129"/>
                  <a:pt x="25" y="129"/>
                </a:cubicBezTo>
                <a:cubicBezTo>
                  <a:pt x="11" y="129"/>
                  <a:pt x="0" y="117"/>
                  <a:pt x="0" y="103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12"/>
                  <a:pt x="11" y="0"/>
                  <a:pt x="25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193" y="0"/>
                  <a:pt x="204" y="12"/>
                  <a:pt x="204" y="26"/>
                </a:cubicBezTo>
                <a:cubicBezTo>
                  <a:pt x="204" y="103"/>
                  <a:pt x="204" y="103"/>
                  <a:pt x="204" y="103"/>
                </a:cubicBezTo>
                <a:cubicBezTo>
                  <a:pt x="204" y="117"/>
                  <a:pt x="193" y="129"/>
                  <a:pt x="179" y="129"/>
                </a:cubicBezTo>
                <a:close/>
                <a:moveTo>
                  <a:pt x="25" y="8"/>
                </a:moveTo>
                <a:cubicBezTo>
                  <a:pt x="15" y="8"/>
                  <a:pt x="8" y="16"/>
                  <a:pt x="8" y="26"/>
                </a:cubicBezTo>
                <a:cubicBezTo>
                  <a:pt x="8" y="103"/>
                  <a:pt x="8" y="103"/>
                  <a:pt x="8" y="103"/>
                </a:cubicBezTo>
                <a:cubicBezTo>
                  <a:pt x="8" y="113"/>
                  <a:pt x="15" y="121"/>
                  <a:pt x="25" y="121"/>
                </a:cubicBezTo>
                <a:cubicBezTo>
                  <a:pt x="179" y="121"/>
                  <a:pt x="179" y="121"/>
                  <a:pt x="179" y="121"/>
                </a:cubicBezTo>
                <a:cubicBezTo>
                  <a:pt x="188" y="121"/>
                  <a:pt x="196" y="113"/>
                  <a:pt x="196" y="103"/>
                </a:cubicBezTo>
                <a:cubicBezTo>
                  <a:pt x="196" y="26"/>
                  <a:pt x="196" y="26"/>
                  <a:pt x="196" y="26"/>
                </a:cubicBezTo>
                <a:cubicBezTo>
                  <a:pt x="196" y="16"/>
                  <a:pt x="188" y="8"/>
                  <a:pt x="179" y="8"/>
                </a:cubicBezTo>
                <a:lnTo>
                  <a:pt x="25" y="8"/>
                </a:lnTo>
                <a:close/>
                <a:moveTo>
                  <a:pt x="175" y="109"/>
                </a:moveTo>
                <a:cubicBezTo>
                  <a:pt x="174" y="109"/>
                  <a:pt x="173" y="108"/>
                  <a:pt x="173" y="108"/>
                </a:cubicBezTo>
                <a:cubicBezTo>
                  <a:pt x="128" y="70"/>
                  <a:pt x="128" y="70"/>
                  <a:pt x="128" y="70"/>
                </a:cubicBezTo>
                <a:cubicBezTo>
                  <a:pt x="104" y="89"/>
                  <a:pt x="104" y="89"/>
                  <a:pt x="104" y="89"/>
                </a:cubicBezTo>
                <a:cubicBezTo>
                  <a:pt x="103" y="90"/>
                  <a:pt x="101" y="90"/>
                  <a:pt x="99" y="89"/>
                </a:cubicBezTo>
                <a:cubicBezTo>
                  <a:pt x="76" y="70"/>
                  <a:pt x="76" y="70"/>
                  <a:pt x="76" y="70"/>
                </a:cubicBezTo>
                <a:cubicBezTo>
                  <a:pt x="31" y="108"/>
                  <a:pt x="31" y="108"/>
                  <a:pt x="31" y="108"/>
                </a:cubicBezTo>
                <a:cubicBezTo>
                  <a:pt x="29" y="109"/>
                  <a:pt x="26" y="109"/>
                  <a:pt x="25" y="107"/>
                </a:cubicBezTo>
                <a:cubicBezTo>
                  <a:pt x="24" y="106"/>
                  <a:pt x="24" y="103"/>
                  <a:pt x="25" y="102"/>
                </a:cubicBezTo>
                <a:cubicBezTo>
                  <a:pt x="69" y="65"/>
                  <a:pt x="69" y="65"/>
                  <a:pt x="69" y="65"/>
                </a:cubicBezTo>
                <a:cubicBezTo>
                  <a:pt x="26" y="31"/>
                  <a:pt x="26" y="31"/>
                  <a:pt x="26" y="31"/>
                </a:cubicBezTo>
                <a:cubicBezTo>
                  <a:pt x="24" y="30"/>
                  <a:pt x="23" y="27"/>
                  <a:pt x="25" y="25"/>
                </a:cubicBezTo>
                <a:cubicBezTo>
                  <a:pt x="26" y="24"/>
                  <a:pt x="29" y="23"/>
                  <a:pt x="30" y="25"/>
                </a:cubicBezTo>
                <a:cubicBezTo>
                  <a:pt x="102" y="80"/>
                  <a:pt x="102" y="80"/>
                  <a:pt x="102" y="80"/>
                </a:cubicBezTo>
                <a:cubicBezTo>
                  <a:pt x="173" y="25"/>
                  <a:pt x="173" y="25"/>
                  <a:pt x="173" y="25"/>
                </a:cubicBezTo>
                <a:cubicBezTo>
                  <a:pt x="175" y="23"/>
                  <a:pt x="177" y="24"/>
                  <a:pt x="178" y="25"/>
                </a:cubicBezTo>
                <a:cubicBezTo>
                  <a:pt x="180" y="27"/>
                  <a:pt x="180" y="30"/>
                  <a:pt x="178" y="31"/>
                </a:cubicBezTo>
                <a:cubicBezTo>
                  <a:pt x="134" y="65"/>
                  <a:pt x="134" y="65"/>
                  <a:pt x="134" y="65"/>
                </a:cubicBezTo>
                <a:cubicBezTo>
                  <a:pt x="178" y="102"/>
                  <a:pt x="178" y="102"/>
                  <a:pt x="178" y="102"/>
                </a:cubicBezTo>
                <a:cubicBezTo>
                  <a:pt x="180" y="103"/>
                  <a:pt x="180" y="106"/>
                  <a:pt x="178" y="107"/>
                </a:cubicBezTo>
                <a:cubicBezTo>
                  <a:pt x="178" y="108"/>
                  <a:pt x="176" y="109"/>
                  <a:pt x="175" y="1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37" name="Google Shape;9337;p159"/>
          <p:cNvSpPr/>
          <p:nvPr/>
        </p:nvSpPr>
        <p:spPr>
          <a:xfrm>
            <a:off x="9675812" y="5003800"/>
            <a:ext cx="715962" cy="625475"/>
          </a:xfrm>
          <a:custGeom>
            <a:avLst/>
            <a:gdLst/>
            <a:ahLst/>
            <a:cxnLst/>
            <a:rect l="l" t="t" r="r" b="b"/>
            <a:pathLst>
              <a:path w="183" h="160" extrusionOk="0">
                <a:moveTo>
                  <a:pt x="162" y="160"/>
                </a:moveTo>
                <a:cubicBezTo>
                  <a:pt x="21" y="160"/>
                  <a:pt x="21" y="160"/>
                  <a:pt x="21" y="160"/>
                </a:cubicBezTo>
                <a:cubicBezTo>
                  <a:pt x="9" y="160"/>
                  <a:pt x="0" y="150"/>
                  <a:pt x="0" y="138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01"/>
                  <a:pt x="2" y="100"/>
                  <a:pt x="4" y="100"/>
                </a:cubicBezTo>
                <a:cubicBezTo>
                  <a:pt x="6" y="100"/>
                  <a:pt x="8" y="101"/>
                  <a:pt x="8" y="104"/>
                </a:cubicBezTo>
                <a:cubicBezTo>
                  <a:pt x="8" y="138"/>
                  <a:pt x="8" y="138"/>
                  <a:pt x="8" y="138"/>
                </a:cubicBezTo>
                <a:cubicBezTo>
                  <a:pt x="8" y="146"/>
                  <a:pt x="14" y="152"/>
                  <a:pt x="21" y="152"/>
                </a:cubicBezTo>
                <a:cubicBezTo>
                  <a:pt x="162" y="152"/>
                  <a:pt x="162" y="152"/>
                  <a:pt x="162" y="152"/>
                </a:cubicBezTo>
                <a:cubicBezTo>
                  <a:pt x="169" y="152"/>
                  <a:pt x="175" y="146"/>
                  <a:pt x="175" y="138"/>
                </a:cubicBezTo>
                <a:cubicBezTo>
                  <a:pt x="175" y="104"/>
                  <a:pt x="175" y="104"/>
                  <a:pt x="175" y="104"/>
                </a:cubicBezTo>
                <a:cubicBezTo>
                  <a:pt x="175" y="102"/>
                  <a:pt x="177" y="100"/>
                  <a:pt x="179" y="100"/>
                </a:cubicBezTo>
                <a:cubicBezTo>
                  <a:pt x="181" y="100"/>
                  <a:pt x="183" y="102"/>
                  <a:pt x="183" y="104"/>
                </a:cubicBezTo>
                <a:cubicBezTo>
                  <a:pt x="183" y="138"/>
                  <a:pt x="183" y="138"/>
                  <a:pt x="183" y="138"/>
                </a:cubicBezTo>
                <a:cubicBezTo>
                  <a:pt x="183" y="150"/>
                  <a:pt x="174" y="160"/>
                  <a:pt x="162" y="160"/>
                </a:cubicBezTo>
                <a:close/>
                <a:moveTo>
                  <a:pt x="99" y="114"/>
                </a:moveTo>
                <a:cubicBezTo>
                  <a:pt x="84" y="114"/>
                  <a:pt x="84" y="114"/>
                  <a:pt x="84" y="114"/>
                </a:cubicBezTo>
                <a:cubicBezTo>
                  <a:pt x="78" y="114"/>
                  <a:pt x="74" y="109"/>
                  <a:pt x="74" y="103"/>
                </a:cubicBezTo>
                <a:cubicBezTo>
                  <a:pt x="74" y="86"/>
                  <a:pt x="74" y="86"/>
                  <a:pt x="74" y="86"/>
                </a:cubicBezTo>
                <a:cubicBezTo>
                  <a:pt x="74" y="79"/>
                  <a:pt x="78" y="74"/>
                  <a:pt x="84" y="74"/>
                </a:cubicBezTo>
                <a:cubicBezTo>
                  <a:pt x="99" y="74"/>
                  <a:pt x="99" y="74"/>
                  <a:pt x="99" y="74"/>
                </a:cubicBezTo>
                <a:cubicBezTo>
                  <a:pt x="105" y="74"/>
                  <a:pt x="109" y="79"/>
                  <a:pt x="109" y="86"/>
                </a:cubicBezTo>
                <a:cubicBezTo>
                  <a:pt x="109" y="103"/>
                  <a:pt x="109" y="103"/>
                  <a:pt x="109" y="103"/>
                </a:cubicBezTo>
                <a:cubicBezTo>
                  <a:pt x="109" y="109"/>
                  <a:pt x="105" y="114"/>
                  <a:pt x="99" y="114"/>
                </a:cubicBezTo>
                <a:close/>
                <a:moveTo>
                  <a:pt x="84" y="82"/>
                </a:moveTo>
                <a:cubicBezTo>
                  <a:pt x="83" y="82"/>
                  <a:pt x="82" y="83"/>
                  <a:pt x="82" y="86"/>
                </a:cubicBezTo>
                <a:cubicBezTo>
                  <a:pt x="82" y="103"/>
                  <a:pt x="82" y="103"/>
                  <a:pt x="82" y="103"/>
                </a:cubicBezTo>
                <a:cubicBezTo>
                  <a:pt x="82" y="105"/>
                  <a:pt x="83" y="106"/>
                  <a:pt x="84" y="106"/>
                </a:cubicBezTo>
                <a:cubicBezTo>
                  <a:pt x="99" y="106"/>
                  <a:pt x="99" y="106"/>
                  <a:pt x="99" y="106"/>
                </a:cubicBezTo>
                <a:cubicBezTo>
                  <a:pt x="100" y="106"/>
                  <a:pt x="101" y="105"/>
                  <a:pt x="101" y="103"/>
                </a:cubicBezTo>
                <a:cubicBezTo>
                  <a:pt x="101" y="86"/>
                  <a:pt x="101" y="86"/>
                  <a:pt x="101" y="86"/>
                </a:cubicBezTo>
                <a:cubicBezTo>
                  <a:pt x="101" y="83"/>
                  <a:pt x="100" y="82"/>
                  <a:pt x="99" y="82"/>
                </a:cubicBezTo>
                <a:lnTo>
                  <a:pt x="84" y="82"/>
                </a:lnTo>
                <a:close/>
                <a:moveTo>
                  <a:pt x="162" y="98"/>
                </a:moveTo>
                <a:cubicBezTo>
                  <a:pt x="120" y="98"/>
                  <a:pt x="120" y="98"/>
                  <a:pt x="120" y="98"/>
                </a:cubicBezTo>
                <a:cubicBezTo>
                  <a:pt x="118" y="98"/>
                  <a:pt x="116" y="96"/>
                  <a:pt x="116" y="94"/>
                </a:cubicBezTo>
                <a:cubicBezTo>
                  <a:pt x="116" y="92"/>
                  <a:pt x="118" y="90"/>
                  <a:pt x="120" y="90"/>
                </a:cubicBezTo>
                <a:cubicBezTo>
                  <a:pt x="162" y="90"/>
                  <a:pt x="162" y="90"/>
                  <a:pt x="162" y="90"/>
                </a:cubicBezTo>
                <a:cubicBezTo>
                  <a:pt x="169" y="90"/>
                  <a:pt x="175" y="84"/>
                  <a:pt x="175" y="77"/>
                </a:cubicBezTo>
                <a:cubicBezTo>
                  <a:pt x="175" y="50"/>
                  <a:pt x="175" y="50"/>
                  <a:pt x="175" y="50"/>
                </a:cubicBezTo>
                <a:cubicBezTo>
                  <a:pt x="175" y="43"/>
                  <a:pt x="169" y="37"/>
                  <a:pt x="162" y="37"/>
                </a:cubicBezTo>
                <a:cubicBezTo>
                  <a:pt x="21" y="37"/>
                  <a:pt x="21" y="37"/>
                  <a:pt x="21" y="37"/>
                </a:cubicBezTo>
                <a:cubicBezTo>
                  <a:pt x="14" y="37"/>
                  <a:pt x="8" y="43"/>
                  <a:pt x="8" y="50"/>
                </a:cubicBezTo>
                <a:cubicBezTo>
                  <a:pt x="8" y="77"/>
                  <a:pt x="8" y="77"/>
                  <a:pt x="8" y="77"/>
                </a:cubicBezTo>
                <a:cubicBezTo>
                  <a:pt x="8" y="84"/>
                  <a:pt x="14" y="90"/>
                  <a:pt x="21" y="90"/>
                </a:cubicBezTo>
                <a:cubicBezTo>
                  <a:pt x="63" y="90"/>
                  <a:pt x="63" y="90"/>
                  <a:pt x="63" y="90"/>
                </a:cubicBezTo>
                <a:cubicBezTo>
                  <a:pt x="65" y="90"/>
                  <a:pt x="67" y="92"/>
                  <a:pt x="67" y="94"/>
                </a:cubicBezTo>
                <a:cubicBezTo>
                  <a:pt x="67" y="96"/>
                  <a:pt x="65" y="98"/>
                  <a:pt x="63" y="98"/>
                </a:cubicBezTo>
                <a:cubicBezTo>
                  <a:pt x="21" y="98"/>
                  <a:pt x="21" y="98"/>
                  <a:pt x="21" y="98"/>
                </a:cubicBezTo>
                <a:cubicBezTo>
                  <a:pt x="9" y="98"/>
                  <a:pt x="0" y="89"/>
                  <a:pt x="0" y="77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8"/>
                  <a:pt x="9" y="29"/>
                  <a:pt x="21" y="29"/>
                </a:cubicBezTo>
                <a:cubicBezTo>
                  <a:pt x="162" y="29"/>
                  <a:pt x="162" y="29"/>
                  <a:pt x="162" y="29"/>
                </a:cubicBezTo>
                <a:cubicBezTo>
                  <a:pt x="174" y="29"/>
                  <a:pt x="183" y="38"/>
                  <a:pt x="183" y="50"/>
                </a:cubicBezTo>
                <a:cubicBezTo>
                  <a:pt x="183" y="80"/>
                  <a:pt x="183" y="80"/>
                  <a:pt x="183" y="80"/>
                </a:cubicBezTo>
                <a:cubicBezTo>
                  <a:pt x="183" y="81"/>
                  <a:pt x="183" y="81"/>
                  <a:pt x="182" y="82"/>
                </a:cubicBezTo>
                <a:cubicBezTo>
                  <a:pt x="180" y="91"/>
                  <a:pt x="172" y="98"/>
                  <a:pt x="162" y="98"/>
                </a:cubicBezTo>
                <a:close/>
                <a:moveTo>
                  <a:pt x="122" y="22"/>
                </a:moveTo>
                <a:cubicBezTo>
                  <a:pt x="120" y="22"/>
                  <a:pt x="118" y="20"/>
                  <a:pt x="118" y="18"/>
                </a:cubicBezTo>
                <a:cubicBezTo>
                  <a:pt x="118" y="13"/>
                  <a:pt x="113" y="8"/>
                  <a:pt x="107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0" y="8"/>
                  <a:pt x="65" y="13"/>
                  <a:pt x="65" y="18"/>
                </a:cubicBezTo>
                <a:cubicBezTo>
                  <a:pt x="65" y="20"/>
                  <a:pt x="63" y="22"/>
                  <a:pt x="61" y="22"/>
                </a:cubicBezTo>
                <a:cubicBezTo>
                  <a:pt x="59" y="22"/>
                  <a:pt x="57" y="20"/>
                  <a:pt x="57" y="18"/>
                </a:cubicBezTo>
                <a:cubicBezTo>
                  <a:pt x="57" y="8"/>
                  <a:pt x="66" y="0"/>
                  <a:pt x="76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17" y="0"/>
                  <a:pt x="126" y="8"/>
                  <a:pt x="126" y="18"/>
                </a:cubicBezTo>
                <a:cubicBezTo>
                  <a:pt x="126" y="20"/>
                  <a:pt x="124" y="22"/>
                  <a:pt x="122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38" name="Google Shape;9338;p159"/>
          <p:cNvSpPr/>
          <p:nvPr/>
        </p:nvSpPr>
        <p:spPr>
          <a:xfrm>
            <a:off x="1824037" y="1117600"/>
            <a:ext cx="712787" cy="833437"/>
          </a:xfrm>
          <a:custGeom>
            <a:avLst/>
            <a:gdLst/>
            <a:ahLst/>
            <a:cxnLst/>
            <a:rect l="l" t="t" r="r" b="b"/>
            <a:pathLst>
              <a:path w="182" h="213" extrusionOk="0">
                <a:moveTo>
                  <a:pt x="105" y="213"/>
                </a:moveTo>
                <a:cubicBezTo>
                  <a:pt x="75" y="213"/>
                  <a:pt x="75" y="213"/>
                  <a:pt x="75" y="213"/>
                </a:cubicBezTo>
                <a:cubicBezTo>
                  <a:pt x="73" y="213"/>
                  <a:pt x="71" y="211"/>
                  <a:pt x="71" y="209"/>
                </a:cubicBezTo>
                <a:cubicBezTo>
                  <a:pt x="71" y="207"/>
                  <a:pt x="73" y="205"/>
                  <a:pt x="75" y="205"/>
                </a:cubicBezTo>
                <a:cubicBezTo>
                  <a:pt x="105" y="205"/>
                  <a:pt x="105" y="205"/>
                  <a:pt x="105" y="205"/>
                </a:cubicBezTo>
                <a:cubicBezTo>
                  <a:pt x="107" y="205"/>
                  <a:pt x="109" y="207"/>
                  <a:pt x="109" y="209"/>
                </a:cubicBezTo>
                <a:cubicBezTo>
                  <a:pt x="109" y="211"/>
                  <a:pt x="107" y="213"/>
                  <a:pt x="105" y="213"/>
                </a:cubicBezTo>
                <a:close/>
                <a:moveTo>
                  <a:pt x="113" y="199"/>
                </a:moveTo>
                <a:cubicBezTo>
                  <a:pt x="67" y="199"/>
                  <a:pt x="67" y="199"/>
                  <a:pt x="67" y="199"/>
                </a:cubicBezTo>
                <a:cubicBezTo>
                  <a:pt x="65" y="199"/>
                  <a:pt x="63" y="198"/>
                  <a:pt x="63" y="195"/>
                </a:cubicBezTo>
                <a:cubicBezTo>
                  <a:pt x="63" y="193"/>
                  <a:pt x="65" y="191"/>
                  <a:pt x="67" y="191"/>
                </a:cubicBezTo>
                <a:cubicBezTo>
                  <a:pt x="113" y="191"/>
                  <a:pt x="113" y="191"/>
                  <a:pt x="113" y="191"/>
                </a:cubicBezTo>
                <a:cubicBezTo>
                  <a:pt x="115" y="191"/>
                  <a:pt x="117" y="193"/>
                  <a:pt x="117" y="195"/>
                </a:cubicBezTo>
                <a:cubicBezTo>
                  <a:pt x="117" y="198"/>
                  <a:pt x="115" y="199"/>
                  <a:pt x="113" y="199"/>
                </a:cubicBezTo>
                <a:close/>
                <a:moveTo>
                  <a:pt x="89" y="185"/>
                </a:moveTo>
                <a:cubicBezTo>
                  <a:pt x="81" y="185"/>
                  <a:pt x="72" y="185"/>
                  <a:pt x="72" y="185"/>
                </a:cubicBezTo>
                <a:cubicBezTo>
                  <a:pt x="72" y="185"/>
                  <a:pt x="72" y="185"/>
                  <a:pt x="72" y="185"/>
                </a:cubicBezTo>
                <a:cubicBezTo>
                  <a:pt x="64" y="185"/>
                  <a:pt x="60" y="182"/>
                  <a:pt x="58" y="174"/>
                </a:cubicBezTo>
                <a:cubicBezTo>
                  <a:pt x="57" y="171"/>
                  <a:pt x="57" y="168"/>
                  <a:pt x="57" y="165"/>
                </a:cubicBezTo>
                <a:cubicBezTo>
                  <a:pt x="57" y="161"/>
                  <a:pt x="57" y="157"/>
                  <a:pt x="55" y="154"/>
                </a:cubicBezTo>
                <a:cubicBezTo>
                  <a:pt x="49" y="143"/>
                  <a:pt x="45" y="135"/>
                  <a:pt x="39" y="123"/>
                </a:cubicBezTo>
                <a:cubicBezTo>
                  <a:pt x="33" y="112"/>
                  <a:pt x="27" y="95"/>
                  <a:pt x="31" y="79"/>
                </a:cubicBezTo>
                <a:cubicBezTo>
                  <a:pt x="36" y="58"/>
                  <a:pt x="58" y="38"/>
                  <a:pt x="89" y="38"/>
                </a:cubicBezTo>
                <a:cubicBezTo>
                  <a:pt x="121" y="38"/>
                  <a:pt x="143" y="58"/>
                  <a:pt x="148" y="79"/>
                </a:cubicBezTo>
                <a:cubicBezTo>
                  <a:pt x="152" y="95"/>
                  <a:pt x="146" y="112"/>
                  <a:pt x="140" y="123"/>
                </a:cubicBezTo>
                <a:cubicBezTo>
                  <a:pt x="134" y="135"/>
                  <a:pt x="130" y="143"/>
                  <a:pt x="123" y="154"/>
                </a:cubicBezTo>
                <a:cubicBezTo>
                  <a:pt x="122" y="157"/>
                  <a:pt x="121" y="161"/>
                  <a:pt x="121" y="165"/>
                </a:cubicBezTo>
                <a:cubicBezTo>
                  <a:pt x="121" y="168"/>
                  <a:pt x="121" y="171"/>
                  <a:pt x="120" y="174"/>
                </a:cubicBezTo>
                <a:cubicBezTo>
                  <a:pt x="119" y="182"/>
                  <a:pt x="115" y="185"/>
                  <a:pt x="107" y="185"/>
                </a:cubicBezTo>
                <a:cubicBezTo>
                  <a:pt x="106" y="185"/>
                  <a:pt x="98" y="185"/>
                  <a:pt x="89" y="185"/>
                </a:cubicBezTo>
                <a:close/>
                <a:moveTo>
                  <a:pt x="72" y="177"/>
                </a:moveTo>
                <a:cubicBezTo>
                  <a:pt x="73" y="177"/>
                  <a:pt x="106" y="177"/>
                  <a:pt x="107" y="177"/>
                </a:cubicBezTo>
                <a:cubicBezTo>
                  <a:pt x="112" y="177"/>
                  <a:pt x="112" y="176"/>
                  <a:pt x="113" y="172"/>
                </a:cubicBezTo>
                <a:cubicBezTo>
                  <a:pt x="113" y="170"/>
                  <a:pt x="113" y="168"/>
                  <a:pt x="113" y="165"/>
                </a:cubicBezTo>
                <a:cubicBezTo>
                  <a:pt x="113" y="160"/>
                  <a:pt x="114" y="155"/>
                  <a:pt x="116" y="150"/>
                </a:cubicBezTo>
                <a:cubicBezTo>
                  <a:pt x="123" y="139"/>
                  <a:pt x="127" y="131"/>
                  <a:pt x="133" y="120"/>
                </a:cubicBezTo>
                <a:cubicBezTo>
                  <a:pt x="137" y="111"/>
                  <a:pt x="144" y="95"/>
                  <a:pt x="140" y="81"/>
                </a:cubicBezTo>
                <a:cubicBezTo>
                  <a:pt x="136" y="64"/>
                  <a:pt x="116" y="46"/>
                  <a:pt x="89" y="46"/>
                </a:cubicBezTo>
                <a:cubicBezTo>
                  <a:pt x="62" y="46"/>
                  <a:pt x="43" y="64"/>
                  <a:pt x="39" y="81"/>
                </a:cubicBezTo>
                <a:cubicBezTo>
                  <a:pt x="35" y="95"/>
                  <a:pt x="42" y="111"/>
                  <a:pt x="46" y="120"/>
                </a:cubicBezTo>
                <a:cubicBezTo>
                  <a:pt x="52" y="131"/>
                  <a:pt x="56" y="139"/>
                  <a:pt x="62" y="150"/>
                </a:cubicBezTo>
                <a:cubicBezTo>
                  <a:pt x="65" y="155"/>
                  <a:pt x="65" y="160"/>
                  <a:pt x="65" y="165"/>
                </a:cubicBezTo>
                <a:cubicBezTo>
                  <a:pt x="65" y="168"/>
                  <a:pt x="65" y="170"/>
                  <a:pt x="66" y="172"/>
                </a:cubicBezTo>
                <a:cubicBezTo>
                  <a:pt x="67" y="176"/>
                  <a:pt x="67" y="177"/>
                  <a:pt x="72" y="177"/>
                </a:cubicBezTo>
                <a:cubicBezTo>
                  <a:pt x="72" y="177"/>
                  <a:pt x="72" y="177"/>
                  <a:pt x="72" y="177"/>
                </a:cubicBezTo>
                <a:close/>
                <a:moveTo>
                  <a:pt x="19" y="98"/>
                </a:moveTo>
                <a:cubicBezTo>
                  <a:pt x="4" y="98"/>
                  <a:pt x="4" y="98"/>
                  <a:pt x="4" y="98"/>
                </a:cubicBezTo>
                <a:cubicBezTo>
                  <a:pt x="1" y="98"/>
                  <a:pt x="0" y="96"/>
                  <a:pt x="0" y="94"/>
                </a:cubicBezTo>
                <a:cubicBezTo>
                  <a:pt x="0" y="91"/>
                  <a:pt x="1" y="90"/>
                  <a:pt x="4" y="90"/>
                </a:cubicBezTo>
                <a:cubicBezTo>
                  <a:pt x="19" y="90"/>
                  <a:pt x="19" y="90"/>
                  <a:pt x="19" y="90"/>
                </a:cubicBezTo>
                <a:cubicBezTo>
                  <a:pt x="21" y="90"/>
                  <a:pt x="23" y="91"/>
                  <a:pt x="23" y="94"/>
                </a:cubicBezTo>
                <a:cubicBezTo>
                  <a:pt x="23" y="96"/>
                  <a:pt x="21" y="98"/>
                  <a:pt x="19" y="98"/>
                </a:cubicBezTo>
                <a:close/>
                <a:moveTo>
                  <a:pt x="178" y="95"/>
                </a:moveTo>
                <a:cubicBezTo>
                  <a:pt x="159" y="95"/>
                  <a:pt x="159" y="95"/>
                  <a:pt x="159" y="95"/>
                </a:cubicBezTo>
                <a:cubicBezTo>
                  <a:pt x="157" y="95"/>
                  <a:pt x="155" y="93"/>
                  <a:pt x="155" y="91"/>
                </a:cubicBezTo>
                <a:cubicBezTo>
                  <a:pt x="155" y="89"/>
                  <a:pt x="157" y="87"/>
                  <a:pt x="159" y="87"/>
                </a:cubicBezTo>
                <a:cubicBezTo>
                  <a:pt x="178" y="87"/>
                  <a:pt x="178" y="87"/>
                  <a:pt x="178" y="87"/>
                </a:cubicBezTo>
                <a:cubicBezTo>
                  <a:pt x="181" y="87"/>
                  <a:pt x="182" y="89"/>
                  <a:pt x="182" y="91"/>
                </a:cubicBezTo>
                <a:cubicBezTo>
                  <a:pt x="182" y="93"/>
                  <a:pt x="181" y="95"/>
                  <a:pt x="178" y="95"/>
                </a:cubicBezTo>
                <a:close/>
                <a:moveTo>
                  <a:pt x="53" y="92"/>
                </a:moveTo>
                <a:cubicBezTo>
                  <a:pt x="53" y="92"/>
                  <a:pt x="53" y="91"/>
                  <a:pt x="52" y="91"/>
                </a:cubicBezTo>
                <a:cubicBezTo>
                  <a:pt x="50" y="91"/>
                  <a:pt x="49" y="89"/>
                  <a:pt x="50" y="87"/>
                </a:cubicBezTo>
                <a:cubicBezTo>
                  <a:pt x="53" y="72"/>
                  <a:pt x="69" y="57"/>
                  <a:pt x="91" y="57"/>
                </a:cubicBezTo>
                <a:cubicBezTo>
                  <a:pt x="91" y="57"/>
                  <a:pt x="91" y="57"/>
                  <a:pt x="91" y="57"/>
                </a:cubicBezTo>
                <a:cubicBezTo>
                  <a:pt x="94" y="57"/>
                  <a:pt x="95" y="59"/>
                  <a:pt x="95" y="61"/>
                </a:cubicBezTo>
                <a:cubicBezTo>
                  <a:pt x="95" y="63"/>
                  <a:pt x="94" y="65"/>
                  <a:pt x="91" y="65"/>
                </a:cubicBezTo>
                <a:cubicBezTo>
                  <a:pt x="73" y="65"/>
                  <a:pt x="60" y="77"/>
                  <a:pt x="57" y="88"/>
                </a:cubicBezTo>
                <a:cubicBezTo>
                  <a:pt x="57" y="90"/>
                  <a:pt x="55" y="92"/>
                  <a:pt x="53" y="92"/>
                </a:cubicBezTo>
                <a:close/>
                <a:moveTo>
                  <a:pt x="140" y="48"/>
                </a:moveTo>
                <a:cubicBezTo>
                  <a:pt x="139" y="48"/>
                  <a:pt x="138" y="48"/>
                  <a:pt x="137" y="47"/>
                </a:cubicBezTo>
                <a:cubicBezTo>
                  <a:pt x="136" y="45"/>
                  <a:pt x="136" y="43"/>
                  <a:pt x="137" y="41"/>
                </a:cubicBezTo>
                <a:cubicBezTo>
                  <a:pt x="151" y="28"/>
                  <a:pt x="151" y="28"/>
                  <a:pt x="151" y="28"/>
                </a:cubicBezTo>
                <a:cubicBezTo>
                  <a:pt x="152" y="26"/>
                  <a:pt x="155" y="26"/>
                  <a:pt x="157" y="28"/>
                </a:cubicBezTo>
                <a:cubicBezTo>
                  <a:pt x="158" y="29"/>
                  <a:pt x="158" y="32"/>
                  <a:pt x="157" y="33"/>
                </a:cubicBezTo>
                <a:cubicBezTo>
                  <a:pt x="143" y="47"/>
                  <a:pt x="143" y="47"/>
                  <a:pt x="143" y="47"/>
                </a:cubicBezTo>
                <a:cubicBezTo>
                  <a:pt x="142" y="48"/>
                  <a:pt x="141" y="48"/>
                  <a:pt x="140" y="48"/>
                </a:cubicBezTo>
                <a:close/>
                <a:moveTo>
                  <a:pt x="39" y="48"/>
                </a:moveTo>
                <a:cubicBezTo>
                  <a:pt x="38" y="48"/>
                  <a:pt x="37" y="48"/>
                  <a:pt x="37" y="47"/>
                </a:cubicBezTo>
                <a:cubicBezTo>
                  <a:pt x="23" y="33"/>
                  <a:pt x="23" y="33"/>
                  <a:pt x="23" y="33"/>
                </a:cubicBezTo>
                <a:cubicBezTo>
                  <a:pt x="21" y="32"/>
                  <a:pt x="21" y="29"/>
                  <a:pt x="23" y="28"/>
                </a:cubicBezTo>
                <a:cubicBezTo>
                  <a:pt x="25" y="26"/>
                  <a:pt x="27" y="26"/>
                  <a:pt x="29" y="28"/>
                </a:cubicBezTo>
                <a:cubicBezTo>
                  <a:pt x="42" y="41"/>
                  <a:pt x="42" y="41"/>
                  <a:pt x="42" y="41"/>
                </a:cubicBezTo>
                <a:cubicBezTo>
                  <a:pt x="44" y="43"/>
                  <a:pt x="44" y="45"/>
                  <a:pt x="42" y="47"/>
                </a:cubicBezTo>
                <a:cubicBezTo>
                  <a:pt x="41" y="48"/>
                  <a:pt x="40" y="48"/>
                  <a:pt x="39" y="48"/>
                </a:cubicBezTo>
                <a:close/>
                <a:moveTo>
                  <a:pt x="89" y="30"/>
                </a:moveTo>
                <a:cubicBezTo>
                  <a:pt x="87" y="30"/>
                  <a:pt x="85" y="28"/>
                  <a:pt x="85" y="26"/>
                </a:cubicBezTo>
                <a:cubicBezTo>
                  <a:pt x="85" y="4"/>
                  <a:pt x="85" y="4"/>
                  <a:pt x="85" y="4"/>
                </a:cubicBezTo>
                <a:cubicBezTo>
                  <a:pt x="85" y="1"/>
                  <a:pt x="87" y="0"/>
                  <a:pt x="89" y="0"/>
                </a:cubicBezTo>
                <a:cubicBezTo>
                  <a:pt x="91" y="0"/>
                  <a:pt x="93" y="1"/>
                  <a:pt x="93" y="4"/>
                </a:cubicBezTo>
                <a:cubicBezTo>
                  <a:pt x="93" y="26"/>
                  <a:pt x="93" y="26"/>
                  <a:pt x="93" y="26"/>
                </a:cubicBezTo>
                <a:cubicBezTo>
                  <a:pt x="93" y="28"/>
                  <a:pt x="91" y="30"/>
                  <a:pt x="89" y="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39" name="Google Shape;9339;p159"/>
          <p:cNvSpPr txBox="1"/>
          <p:nvPr/>
        </p:nvSpPr>
        <p:spPr>
          <a:xfrm>
            <a:off x="3754437" y="1290637"/>
            <a:ext cx="206533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9340" name="Google Shape;9340;p159"/>
          <p:cNvSpPr txBox="1"/>
          <p:nvPr/>
        </p:nvSpPr>
        <p:spPr>
          <a:xfrm>
            <a:off x="9001125" y="1290637"/>
            <a:ext cx="206533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9341" name="Google Shape;9341;p159"/>
          <p:cNvSpPr txBox="1"/>
          <p:nvPr/>
        </p:nvSpPr>
        <p:spPr>
          <a:xfrm>
            <a:off x="1141412" y="5105400"/>
            <a:ext cx="206533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9342" name="Google Shape;9342;p159"/>
          <p:cNvSpPr txBox="1"/>
          <p:nvPr/>
        </p:nvSpPr>
        <p:spPr>
          <a:xfrm>
            <a:off x="6388100" y="5105400"/>
            <a:ext cx="206533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7" name="Google Shape;9347;p160"/>
          <p:cNvSpPr/>
          <p:nvPr/>
        </p:nvSpPr>
        <p:spPr>
          <a:xfrm>
            <a:off x="6350" y="1587"/>
            <a:ext cx="12185650" cy="686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48" name="Google Shape;9348;p160"/>
          <p:cNvSpPr txBox="1"/>
          <p:nvPr/>
        </p:nvSpPr>
        <p:spPr>
          <a:xfrm>
            <a:off x="6350" y="6350"/>
            <a:ext cx="12180887" cy="6858000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49" name="Google Shape;9349;p160"/>
          <p:cNvSpPr/>
          <p:nvPr/>
        </p:nvSpPr>
        <p:spPr>
          <a:xfrm>
            <a:off x="655637" y="3040062"/>
            <a:ext cx="2105025" cy="584200"/>
          </a:xfrm>
          <a:custGeom>
            <a:avLst/>
            <a:gdLst/>
            <a:ahLst/>
            <a:cxnLst/>
            <a:rect l="l" t="t" r="r" b="b"/>
            <a:pathLst>
              <a:path w="480" h="133" extrusionOk="0">
                <a:moveTo>
                  <a:pt x="472" y="44"/>
                </a:moveTo>
                <a:cubicBezTo>
                  <a:pt x="278" y="44"/>
                  <a:pt x="278" y="44"/>
                  <a:pt x="278" y="44"/>
                </a:cubicBezTo>
                <a:cubicBezTo>
                  <a:pt x="259" y="22"/>
                  <a:pt x="259" y="22"/>
                  <a:pt x="259" y="22"/>
                </a:cubicBezTo>
                <a:cubicBezTo>
                  <a:pt x="240" y="0"/>
                  <a:pt x="240" y="0"/>
                  <a:pt x="240" y="0"/>
                </a:cubicBezTo>
                <a:cubicBezTo>
                  <a:pt x="221" y="22"/>
                  <a:pt x="221" y="22"/>
                  <a:pt x="221" y="22"/>
                </a:cubicBezTo>
                <a:cubicBezTo>
                  <a:pt x="201" y="44"/>
                  <a:pt x="201" y="44"/>
                  <a:pt x="201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20" y="44"/>
                  <a:pt x="0" y="64"/>
                  <a:pt x="0" y="88"/>
                </a:cubicBezTo>
                <a:cubicBezTo>
                  <a:pt x="0" y="113"/>
                  <a:pt x="20" y="133"/>
                  <a:pt x="44" y="133"/>
                </a:cubicBezTo>
                <a:cubicBezTo>
                  <a:pt x="472" y="133"/>
                  <a:pt x="472" y="133"/>
                  <a:pt x="472" y="133"/>
                </a:cubicBezTo>
                <a:cubicBezTo>
                  <a:pt x="477" y="133"/>
                  <a:pt x="480" y="129"/>
                  <a:pt x="480" y="125"/>
                </a:cubicBezTo>
                <a:cubicBezTo>
                  <a:pt x="480" y="51"/>
                  <a:pt x="480" y="51"/>
                  <a:pt x="480" y="51"/>
                </a:cubicBezTo>
                <a:cubicBezTo>
                  <a:pt x="480" y="47"/>
                  <a:pt x="477" y="44"/>
                  <a:pt x="472" y="44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50" name="Google Shape;9350;p160"/>
          <p:cNvSpPr/>
          <p:nvPr/>
        </p:nvSpPr>
        <p:spPr>
          <a:xfrm>
            <a:off x="5041900" y="3040062"/>
            <a:ext cx="2105025" cy="584200"/>
          </a:xfrm>
          <a:custGeom>
            <a:avLst/>
            <a:gdLst/>
            <a:ahLst/>
            <a:cxnLst/>
            <a:rect l="l" t="t" r="r" b="b"/>
            <a:pathLst>
              <a:path w="480" h="133" extrusionOk="0">
                <a:moveTo>
                  <a:pt x="472" y="44"/>
                </a:moveTo>
                <a:cubicBezTo>
                  <a:pt x="279" y="44"/>
                  <a:pt x="279" y="44"/>
                  <a:pt x="279" y="44"/>
                </a:cubicBezTo>
                <a:cubicBezTo>
                  <a:pt x="259" y="22"/>
                  <a:pt x="259" y="22"/>
                  <a:pt x="259" y="22"/>
                </a:cubicBezTo>
                <a:cubicBezTo>
                  <a:pt x="240" y="0"/>
                  <a:pt x="240" y="0"/>
                  <a:pt x="240" y="0"/>
                </a:cubicBezTo>
                <a:cubicBezTo>
                  <a:pt x="221" y="22"/>
                  <a:pt x="221" y="22"/>
                  <a:pt x="221" y="22"/>
                </a:cubicBezTo>
                <a:cubicBezTo>
                  <a:pt x="201" y="44"/>
                  <a:pt x="201" y="44"/>
                  <a:pt x="201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3" y="44"/>
                  <a:pt x="0" y="47"/>
                  <a:pt x="0" y="51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129"/>
                  <a:pt x="3" y="133"/>
                  <a:pt x="8" y="133"/>
                </a:cubicBezTo>
                <a:cubicBezTo>
                  <a:pt x="472" y="133"/>
                  <a:pt x="472" y="133"/>
                  <a:pt x="472" y="133"/>
                </a:cubicBezTo>
                <a:cubicBezTo>
                  <a:pt x="477" y="133"/>
                  <a:pt x="480" y="129"/>
                  <a:pt x="480" y="125"/>
                </a:cubicBezTo>
                <a:cubicBezTo>
                  <a:pt x="480" y="51"/>
                  <a:pt x="480" y="51"/>
                  <a:pt x="480" y="51"/>
                </a:cubicBezTo>
                <a:cubicBezTo>
                  <a:pt x="480" y="47"/>
                  <a:pt x="477" y="44"/>
                  <a:pt x="472" y="44"/>
                </a:cubicBezTo>
                <a:close/>
              </a:path>
            </a:pathLst>
          </a:custGeom>
          <a:solidFill>
            <a:srgbClr val="E9F0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51" name="Google Shape;9351;p160"/>
          <p:cNvSpPr/>
          <p:nvPr/>
        </p:nvSpPr>
        <p:spPr>
          <a:xfrm>
            <a:off x="7235825" y="3233737"/>
            <a:ext cx="2105025" cy="579437"/>
          </a:xfrm>
          <a:custGeom>
            <a:avLst/>
            <a:gdLst/>
            <a:ahLst/>
            <a:cxnLst/>
            <a:rect l="l" t="t" r="r" b="b"/>
            <a:pathLst>
              <a:path w="480" h="132" extrusionOk="0">
                <a:moveTo>
                  <a:pt x="473" y="0"/>
                </a:move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5"/>
                  <a:pt x="3" y="89"/>
                  <a:pt x="8" y="89"/>
                </a:cubicBezTo>
                <a:cubicBezTo>
                  <a:pt x="202" y="89"/>
                  <a:pt x="202" y="89"/>
                  <a:pt x="202" y="89"/>
                </a:cubicBezTo>
                <a:cubicBezTo>
                  <a:pt x="221" y="110"/>
                  <a:pt x="221" y="110"/>
                  <a:pt x="221" y="110"/>
                </a:cubicBezTo>
                <a:cubicBezTo>
                  <a:pt x="240" y="132"/>
                  <a:pt x="240" y="132"/>
                  <a:pt x="240" y="132"/>
                </a:cubicBezTo>
                <a:cubicBezTo>
                  <a:pt x="259" y="110"/>
                  <a:pt x="259" y="110"/>
                  <a:pt x="259" y="110"/>
                </a:cubicBezTo>
                <a:cubicBezTo>
                  <a:pt x="279" y="89"/>
                  <a:pt x="279" y="89"/>
                  <a:pt x="279" y="89"/>
                </a:cubicBezTo>
                <a:cubicBezTo>
                  <a:pt x="473" y="89"/>
                  <a:pt x="473" y="89"/>
                  <a:pt x="473" y="89"/>
                </a:cubicBezTo>
                <a:cubicBezTo>
                  <a:pt x="477" y="89"/>
                  <a:pt x="480" y="85"/>
                  <a:pt x="480" y="81"/>
                </a:cubicBezTo>
                <a:cubicBezTo>
                  <a:pt x="480" y="7"/>
                  <a:pt x="480" y="7"/>
                  <a:pt x="480" y="7"/>
                </a:cubicBezTo>
                <a:cubicBezTo>
                  <a:pt x="480" y="3"/>
                  <a:pt x="477" y="0"/>
                  <a:pt x="473" y="0"/>
                </a:cubicBez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52" name="Google Shape;9352;p160"/>
          <p:cNvSpPr/>
          <p:nvPr/>
        </p:nvSpPr>
        <p:spPr>
          <a:xfrm>
            <a:off x="9432925" y="3044825"/>
            <a:ext cx="2105025" cy="579437"/>
          </a:xfrm>
          <a:custGeom>
            <a:avLst/>
            <a:gdLst/>
            <a:ahLst/>
            <a:cxnLst/>
            <a:rect l="l" t="t" r="r" b="b"/>
            <a:pathLst>
              <a:path w="480" h="132" extrusionOk="0">
                <a:moveTo>
                  <a:pt x="436" y="132"/>
                </a:moveTo>
                <a:cubicBezTo>
                  <a:pt x="8" y="132"/>
                  <a:pt x="8" y="132"/>
                  <a:pt x="8" y="132"/>
                </a:cubicBezTo>
                <a:cubicBezTo>
                  <a:pt x="3" y="132"/>
                  <a:pt x="0" y="129"/>
                  <a:pt x="0" y="124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46"/>
                  <a:pt x="3" y="43"/>
                  <a:pt x="8" y="43"/>
                </a:cubicBezTo>
                <a:cubicBezTo>
                  <a:pt x="202" y="43"/>
                  <a:pt x="202" y="43"/>
                  <a:pt x="202" y="43"/>
                </a:cubicBezTo>
                <a:cubicBezTo>
                  <a:pt x="221" y="21"/>
                  <a:pt x="221" y="21"/>
                  <a:pt x="221" y="21"/>
                </a:cubicBezTo>
                <a:cubicBezTo>
                  <a:pt x="240" y="0"/>
                  <a:pt x="240" y="0"/>
                  <a:pt x="240" y="0"/>
                </a:cubicBezTo>
                <a:cubicBezTo>
                  <a:pt x="259" y="21"/>
                  <a:pt x="259" y="21"/>
                  <a:pt x="259" y="21"/>
                </a:cubicBezTo>
                <a:cubicBezTo>
                  <a:pt x="279" y="43"/>
                  <a:pt x="279" y="43"/>
                  <a:pt x="279" y="43"/>
                </a:cubicBezTo>
                <a:cubicBezTo>
                  <a:pt x="436" y="43"/>
                  <a:pt x="436" y="43"/>
                  <a:pt x="436" y="43"/>
                </a:cubicBezTo>
                <a:cubicBezTo>
                  <a:pt x="460" y="43"/>
                  <a:pt x="480" y="63"/>
                  <a:pt x="480" y="87"/>
                </a:cubicBezTo>
                <a:cubicBezTo>
                  <a:pt x="480" y="112"/>
                  <a:pt x="460" y="132"/>
                  <a:pt x="436" y="132"/>
                </a:cubicBez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53" name="Google Shape;9353;p160"/>
          <p:cNvSpPr/>
          <p:nvPr/>
        </p:nvSpPr>
        <p:spPr>
          <a:xfrm>
            <a:off x="2849562" y="3233737"/>
            <a:ext cx="2105025" cy="579437"/>
          </a:xfrm>
          <a:custGeom>
            <a:avLst/>
            <a:gdLst/>
            <a:ahLst/>
            <a:cxnLst/>
            <a:rect l="l" t="t" r="r" b="b"/>
            <a:pathLst>
              <a:path w="480" h="132" extrusionOk="0">
                <a:moveTo>
                  <a:pt x="472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5"/>
                  <a:pt x="3" y="89"/>
                  <a:pt x="7" y="89"/>
                </a:cubicBezTo>
                <a:cubicBezTo>
                  <a:pt x="201" y="89"/>
                  <a:pt x="201" y="89"/>
                  <a:pt x="201" y="89"/>
                </a:cubicBezTo>
                <a:cubicBezTo>
                  <a:pt x="221" y="110"/>
                  <a:pt x="221" y="110"/>
                  <a:pt x="221" y="110"/>
                </a:cubicBezTo>
                <a:cubicBezTo>
                  <a:pt x="240" y="132"/>
                  <a:pt x="240" y="132"/>
                  <a:pt x="240" y="132"/>
                </a:cubicBezTo>
                <a:cubicBezTo>
                  <a:pt x="259" y="110"/>
                  <a:pt x="259" y="110"/>
                  <a:pt x="259" y="110"/>
                </a:cubicBezTo>
                <a:cubicBezTo>
                  <a:pt x="278" y="89"/>
                  <a:pt x="278" y="89"/>
                  <a:pt x="278" y="89"/>
                </a:cubicBezTo>
                <a:cubicBezTo>
                  <a:pt x="472" y="89"/>
                  <a:pt x="472" y="89"/>
                  <a:pt x="472" y="89"/>
                </a:cubicBezTo>
                <a:cubicBezTo>
                  <a:pt x="477" y="89"/>
                  <a:pt x="480" y="85"/>
                  <a:pt x="480" y="81"/>
                </a:cubicBezTo>
                <a:cubicBezTo>
                  <a:pt x="480" y="7"/>
                  <a:pt x="480" y="7"/>
                  <a:pt x="480" y="7"/>
                </a:cubicBezTo>
                <a:cubicBezTo>
                  <a:pt x="480" y="3"/>
                  <a:pt x="477" y="0"/>
                  <a:pt x="472" y="0"/>
                </a:cubicBez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54" name="Google Shape;9354;p160"/>
          <p:cNvSpPr txBox="1"/>
          <p:nvPr/>
        </p:nvSpPr>
        <p:spPr>
          <a:xfrm>
            <a:off x="1287462" y="4616450"/>
            <a:ext cx="1123950" cy="582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</a:pPr>
            <a:r>
              <a:rPr lang="en-US" sz="30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1986</a:t>
            </a:r>
            <a:endParaRPr/>
          </a:p>
        </p:txBody>
      </p:sp>
      <p:sp>
        <p:nvSpPr>
          <p:cNvPr id="9355" name="Google Shape;9355;p160"/>
          <p:cNvSpPr txBox="1"/>
          <p:nvPr/>
        </p:nvSpPr>
        <p:spPr>
          <a:xfrm>
            <a:off x="5656262" y="4616450"/>
            <a:ext cx="1158875" cy="582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</a:pPr>
            <a:r>
              <a:rPr lang="en-US" sz="30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2001</a:t>
            </a:r>
            <a:endParaRPr/>
          </a:p>
        </p:txBody>
      </p:sp>
      <p:sp>
        <p:nvSpPr>
          <p:cNvPr id="9356" name="Google Shape;9356;p160"/>
          <p:cNvSpPr txBox="1"/>
          <p:nvPr/>
        </p:nvSpPr>
        <p:spPr>
          <a:xfrm>
            <a:off x="10020300" y="4616450"/>
            <a:ext cx="1198562" cy="582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</a:pPr>
            <a:r>
              <a:rPr lang="en-US" sz="30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2025</a:t>
            </a:r>
            <a:endParaRPr/>
          </a:p>
        </p:txBody>
      </p:sp>
      <p:sp>
        <p:nvSpPr>
          <p:cNvPr id="9357" name="Google Shape;9357;p160"/>
          <p:cNvSpPr txBox="1"/>
          <p:nvPr/>
        </p:nvSpPr>
        <p:spPr>
          <a:xfrm>
            <a:off x="3529012" y="831850"/>
            <a:ext cx="1022350" cy="582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</a:pPr>
            <a:r>
              <a:rPr lang="en-US" sz="30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1991</a:t>
            </a:r>
            <a:endParaRPr/>
          </a:p>
        </p:txBody>
      </p:sp>
      <p:sp>
        <p:nvSpPr>
          <p:cNvPr id="9358" name="Google Shape;9358;p160"/>
          <p:cNvSpPr txBox="1"/>
          <p:nvPr/>
        </p:nvSpPr>
        <p:spPr>
          <a:xfrm>
            <a:off x="7853362" y="831850"/>
            <a:ext cx="1136650" cy="582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</a:pPr>
            <a:r>
              <a:rPr lang="en-US" sz="30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2018</a:t>
            </a:r>
            <a:endParaRPr/>
          </a:p>
        </p:txBody>
      </p:sp>
      <p:sp>
        <p:nvSpPr>
          <p:cNvPr id="9359" name="Google Shape;9359;p160"/>
          <p:cNvSpPr/>
          <p:nvPr/>
        </p:nvSpPr>
        <p:spPr>
          <a:xfrm>
            <a:off x="3352800" y="4884737"/>
            <a:ext cx="1101725" cy="1101725"/>
          </a:xfrm>
          <a:prstGeom prst="ellipse">
            <a:avLst/>
          </a:pr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60" name="Google Shape;9360;p160"/>
          <p:cNvSpPr/>
          <p:nvPr/>
        </p:nvSpPr>
        <p:spPr>
          <a:xfrm>
            <a:off x="5546725" y="1077912"/>
            <a:ext cx="1100137" cy="1101725"/>
          </a:xfrm>
          <a:prstGeom prst="ellipse">
            <a:avLst/>
          </a:pr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61" name="Google Shape;9361;p160"/>
          <p:cNvSpPr/>
          <p:nvPr/>
        </p:nvSpPr>
        <p:spPr>
          <a:xfrm>
            <a:off x="7731125" y="4879975"/>
            <a:ext cx="1114425" cy="1111250"/>
          </a:xfrm>
          <a:prstGeom prst="ellipse">
            <a:avLst/>
          </a:pr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62" name="Google Shape;9362;p160"/>
          <p:cNvSpPr/>
          <p:nvPr/>
        </p:nvSpPr>
        <p:spPr>
          <a:xfrm>
            <a:off x="9932987" y="1077912"/>
            <a:ext cx="1101725" cy="1101725"/>
          </a:xfrm>
          <a:prstGeom prst="ellipse">
            <a:avLst/>
          </a:pr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63" name="Google Shape;9363;p160"/>
          <p:cNvSpPr/>
          <p:nvPr/>
        </p:nvSpPr>
        <p:spPr>
          <a:xfrm>
            <a:off x="1160462" y="1077912"/>
            <a:ext cx="1100137" cy="1101725"/>
          </a:xfrm>
          <a:prstGeom prst="ellipse">
            <a:avLst/>
          </a:pr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64" name="Google Shape;9364;p160"/>
          <p:cNvSpPr/>
          <p:nvPr/>
        </p:nvSpPr>
        <p:spPr>
          <a:xfrm>
            <a:off x="3581400" y="5121275"/>
            <a:ext cx="639762" cy="641350"/>
          </a:xfrm>
          <a:custGeom>
            <a:avLst/>
            <a:gdLst/>
            <a:ahLst/>
            <a:cxnLst/>
            <a:rect l="l" t="t" r="r" b="b"/>
            <a:pathLst>
              <a:path w="146" h="146" extrusionOk="0">
                <a:moveTo>
                  <a:pt x="80" y="146"/>
                </a:moveTo>
                <a:cubicBezTo>
                  <a:pt x="66" y="146"/>
                  <a:pt x="66" y="146"/>
                  <a:pt x="66" y="146"/>
                </a:cubicBezTo>
                <a:cubicBezTo>
                  <a:pt x="63" y="146"/>
                  <a:pt x="60" y="144"/>
                  <a:pt x="60" y="141"/>
                </a:cubicBezTo>
                <a:cubicBezTo>
                  <a:pt x="57" y="126"/>
                  <a:pt x="57" y="126"/>
                  <a:pt x="57" y="126"/>
                </a:cubicBezTo>
                <a:cubicBezTo>
                  <a:pt x="57" y="126"/>
                  <a:pt x="57" y="125"/>
                  <a:pt x="56" y="125"/>
                </a:cubicBezTo>
                <a:cubicBezTo>
                  <a:pt x="53" y="124"/>
                  <a:pt x="51" y="123"/>
                  <a:pt x="48" y="122"/>
                </a:cubicBezTo>
                <a:cubicBezTo>
                  <a:pt x="47" y="121"/>
                  <a:pt x="47" y="122"/>
                  <a:pt x="46" y="122"/>
                </a:cubicBezTo>
                <a:cubicBezTo>
                  <a:pt x="35" y="130"/>
                  <a:pt x="35" y="130"/>
                  <a:pt x="35" y="130"/>
                </a:cubicBezTo>
                <a:cubicBezTo>
                  <a:pt x="32" y="132"/>
                  <a:pt x="29" y="132"/>
                  <a:pt x="26" y="13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4" y="118"/>
                  <a:pt x="14" y="114"/>
                  <a:pt x="16" y="111"/>
                </a:cubicBezTo>
                <a:cubicBezTo>
                  <a:pt x="24" y="100"/>
                  <a:pt x="24" y="100"/>
                  <a:pt x="24" y="100"/>
                </a:cubicBezTo>
                <a:cubicBezTo>
                  <a:pt x="25" y="99"/>
                  <a:pt x="25" y="99"/>
                  <a:pt x="24" y="98"/>
                </a:cubicBezTo>
                <a:cubicBezTo>
                  <a:pt x="23" y="95"/>
                  <a:pt x="22" y="93"/>
                  <a:pt x="21" y="90"/>
                </a:cubicBezTo>
                <a:cubicBezTo>
                  <a:pt x="21" y="89"/>
                  <a:pt x="20" y="89"/>
                  <a:pt x="20" y="89"/>
                </a:cubicBezTo>
                <a:cubicBezTo>
                  <a:pt x="5" y="86"/>
                  <a:pt x="5" y="86"/>
                  <a:pt x="5" y="86"/>
                </a:cubicBezTo>
                <a:cubicBezTo>
                  <a:pt x="2" y="86"/>
                  <a:pt x="0" y="83"/>
                  <a:pt x="0" y="80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63"/>
                  <a:pt x="2" y="60"/>
                  <a:pt x="5" y="60"/>
                </a:cubicBezTo>
                <a:cubicBezTo>
                  <a:pt x="20" y="57"/>
                  <a:pt x="20" y="57"/>
                  <a:pt x="20" y="57"/>
                </a:cubicBezTo>
                <a:cubicBezTo>
                  <a:pt x="20" y="57"/>
                  <a:pt x="21" y="57"/>
                  <a:pt x="21" y="56"/>
                </a:cubicBezTo>
                <a:cubicBezTo>
                  <a:pt x="22" y="53"/>
                  <a:pt x="23" y="51"/>
                  <a:pt x="24" y="48"/>
                </a:cubicBezTo>
                <a:cubicBezTo>
                  <a:pt x="25" y="47"/>
                  <a:pt x="25" y="47"/>
                  <a:pt x="24" y="46"/>
                </a:cubicBezTo>
                <a:cubicBezTo>
                  <a:pt x="16" y="34"/>
                  <a:pt x="16" y="34"/>
                  <a:pt x="16" y="34"/>
                </a:cubicBezTo>
                <a:cubicBezTo>
                  <a:pt x="14" y="32"/>
                  <a:pt x="14" y="28"/>
                  <a:pt x="16" y="26"/>
                </a:cubicBezTo>
                <a:cubicBezTo>
                  <a:pt x="26" y="16"/>
                  <a:pt x="26" y="16"/>
                  <a:pt x="26" y="16"/>
                </a:cubicBezTo>
                <a:cubicBezTo>
                  <a:pt x="29" y="14"/>
                  <a:pt x="32" y="14"/>
                  <a:pt x="35" y="15"/>
                </a:cubicBezTo>
                <a:cubicBezTo>
                  <a:pt x="46" y="24"/>
                  <a:pt x="46" y="24"/>
                  <a:pt x="46" y="24"/>
                </a:cubicBezTo>
                <a:cubicBezTo>
                  <a:pt x="47" y="24"/>
                  <a:pt x="47" y="24"/>
                  <a:pt x="48" y="24"/>
                </a:cubicBezTo>
                <a:cubicBezTo>
                  <a:pt x="51" y="23"/>
                  <a:pt x="53" y="22"/>
                  <a:pt x="56" y="21"/>
                </a:cubicBezTo>
                <a:cubicBezTo>
                  <a:pt x="57" y="20"/>
                  <a:pt x="57" y="20"/>
                  <a:pt x="57" y="19"/>
                </a:cubicBezTo>
                <a:cubicBezTo>
                  <a:pt x="60" y="5"/>
                  <a:pt x="60" y="5"/>
                  <a:pt x="60" y="5"/>
                </a:cubicBezTo>
                <a:cubicBezTo>
                  <a:pt x="60" y="2"/>
                  <a:pt x="63" y="0"/>
                  <a:pt x="66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3" y="0"/>
                  <a:pt x="86" y="2"/>
                  <a:pt x="87" y="5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20"/>
                  <a:pt x="89" y="20"/>
                  <a:pt x="90" y="21"/>
                </a:cubicBezTo>
                <a:cubicBezTo>
                  <a:pt x="93" y="22"/>
                  <a:pt x="96" y="23"/>
                  <a:pt x="98" y="24"/>
                </a:cubicBezTo>
                <a:cubicBezTo>
                  <a:pt x="99" y="24"/>
                  <a:pt x="99" y="24"/>
                  <a:pt x="100" y="24"/>
                </a:cubicBezTo>
                <a:cubicBezTo>
                  <a:pt x="112" y="15"/>
                  <a:pt x="112" y="15"/>
                  <a:pt x="112" y="15"/>
                </a:cubicBezTo>
                <a:cubicBezTo>
                  <a:pt x="114" y="14"/>
                  <a:pt x="118" y="14"/>
                  <a:pt x="120" y="16"/>
                </a:cubicBezTo>
                <a:cubicBezTo>
                  <a:pt x="130" y="26"/>
                  <a:pt x="130" y="26"/>
                  <a:pt x="130" y="26"/>
                </a:cubicBezTo>
                <a:cubicBezTo>
                  <a:pt x="132" y="28"/>
                  <a:pt x="132" y="32"/>
                  <a:pt x="131" y="34"/>
                </a:cubicBezTo>
                <a:cubicBezTo>
                  <a:pt x="122" y="46"/>
                  <a:pt x="122" y="46"/>
                  <a:pt x="122" y="46"/>
                </a:cubicBezTo>
                <a:cubicBezTo>
                  <a:pt x="122" y="47"/>
                  <a:pt x="122" y="47"/>
                  <a:pt x="122" y="48"/>
                </a:cubicBezTo>
                <a:cubicBezTo>
                  <a:pt x="123" y="51"/>
                  <a:pt x="125" y="53"/>
                  <a:pt x="125" y="56"/>
                </a:cubicBezTo>
                <a:cubicBezTo>
                  <a:pt x="126" y="57"/>
                  <a:pt x="126" y="57"/>
                  <a:pt x="127" y="57"/>
                </a:cubicBezTo>
                <a:cubicBezTo>
                  <a:pt x="141" y="60"/>
                  <a:pt x="141" y="60"/>
                  <a:pt x="141" y="60"/>
                </a:cubicBezTo>
                <a:cubicBezTo>
                  <a:pt x="141" y="60"/>
                  <a:pt x="141" y="60"/>
                  <a:pt x="141" y="60"/>
                </a:cubicBezTo>
                <a:cubicBezTo>
                  <a:pt x="144" y="60"/>
                  <a:pt x="146" y="63"/>
                  <a:pt x="146" y="66"/>
                </a:cubicBezTo>
                <a:cubicBezTo>
                  <a:pt x="146" y="80"/>
                  <a:pt x="146" y="80"/>
                  <a:pt x="146" y="80"/>
                </a:cubicBezTo>
                <a:cubicBezTo>
                  <a:pt x="146" y="83"/>
                  <a:pt x="144" y="86"/>
                  <a:pt x="141" y="86"/>
                </a:cubicBezTo>
                <a:cubicBezTo>
                  <a:pt x="127" y="89"/>
                  <a:pt x="127" y="89"/>
                  <a:pt x="127" y="89"/>
                </a:cubicBezTo>
                <a:cubicBezTo>
                  <a:pt x="126" y="89"/>
                  <a:pt x="126" y="89"/>
                  <a:pt x="125" y="90"/>
                </a:cubicBezTo>
                <a:cubicBezTo>
                  <a:pt x="125" y="93"/>
                  <a:pt x="123" y="95"/>
                  <a:pt x="122" y="98"/>
                </a:cubicBezTo>
                <a:cubicBezTo>
                  <a:pt x="122" y="99"/>
                  <a:pt x="122" y="99"/>
                  <a:pt x="122" y="100"/>
                </a:cubicBezTo>
                <a:cubicBezTo>
                  <a:pt x="131" y="111"/>
                  <a:pt x="131" y="111"/>
                  <a:pt x="131" y="111"/>
                </a:cubicBezTo>
                <a:cubicBezTo>
                  <a:pt x="132" y="114"/>
                  <a:pt x="132" y="118"/>
                  <a:pt x="130" y="120"/>
                </a:cubicBezTo>
                <a:cubicBezTo>
                  <a:pt x="120" y="130"/>
                  <a:pt x="120" y="130"/>
                  <a:pt x="120" y="130"/>
                </a:cubicBezTo>
                <a:cubicBezTo>
                  <a:pt x="118" y="132"/>
                  <a:pt x="114" y="132"/>
                  <a:pt x="112" y="130"/>
                </a:cubicBezTo>
                <a:cubicBezTo>
                  <a:pt x="100" y="122"/>
                  <a:pt x="100" y="122"/>
                  <a:pt x="100" y="122"/>
                </a:cubicBezTo>
                <a:cubicBezTo>
                  <a:pt x="99" y="122"/>
                  <a:pt x="99" y="121"/>
                  <a:pt x="98" y="122"/>
                </a:cubicBezTo>
                <a:cubicBezTo>
                  <a:pt x="96" y="123"/>
                  <a:pt x="93" y="124"/>
                  <a:pt x="90" y="125"/>
                </a:cubicBezTo>
                <a:cubicBezTo>
                  <a:pt x="89" y="125"/>
                  <a:pt x="89" y="126"/>
                  <a:pt x="89" y="126"/>
                </a:cubicBezTo>
                <a:cubicBezTo>
                  <a:pt x="87" y="141"/>
                  <a:pt x="87" y="141"/>
                  <a:pt x="87" y="141"/>
                </a:cubicBezTo>
                <a:cubicBezTo>
                  <a:pt x="86" y="144"/>
                  <a:pt x="83" y="146"/>
                  <a:pt x="80" y="146"/>
                </a:cubicBezTo>
                <a:close/>
                <a:moveTo>
                  <a:pt x="66" y="140"/>
                </a:moveTo>
                <a:cubicBezTo>
                  <a:pt x="80" y="140"/>
                  <a:pt x="80" y="140"/>
                  <a:pt x="80" y="140"/>
                </a:cubicBezTo>
                <a:cubicBezTo>
                  <a:pt x="82" y="125"/>
                  <a:pt x="82" y="125"/>
                  <a:pt x="82" y="125"/>
                </a:cubicBezTo>
                <a:cubicBezTo>
                  <a:pt x="83" y="122"/>
                  <a:pt x="85" y="120"/>
                  <a:pt x="88" y="119"/>
                </a:cubicBezTo>
                <a:cubicBezTo>
                  <a:pt x="90" y="118"/>
                  <a:pt x="93" y="117"/>
                  <a:pt x="95" y="116"/>
                </a:cubicBezTo>
                <a:cubicBezTo>
                  <a:pt x="98" y="114"/>
                  <a:pt x="101" y="115"/>
                  <a:pt x="104" y="116"/>
                </a:cubicBezTo>
                <a:cubicBezTo>
                  <a:pt x="115" y="125"/>
                  <a:pt x="115" y="125"/>
                  <a:pt x="115" y="125"/>
                </a:cubicBezTo>
                <a:cubicBezTo>
                  <a:pt x="125" y="115"/>
                  <a:pt x="125" y="115"/>
                  <a:pt x="125" y="115"/>
                </a:cubicBezTo>
                <a:cubicBezTo>
                  <a:pt x="117" y="104"/>
                  <a:pt x="117" y="104"/>
                  <a:pt x="117" y="104"/>
                </a:cubicBezTo>
                <a:cubicBezTo>
                  <a:pt x="115" y="101"/>
                  <a:pt x="115" y="98"/>
                  <a:pt x="116" y="95"/>
                </a:cubicBezTo>
                <a:cubicBezTo>
                  <a:pt x="117" y="93"/>
                  <a:pt x="118" y="90"/>
                  <a:pt x="119" y="88"/>
                </a:cubicBezTo>
                <a:cubicBezTo>
                  <a:pt x="120" y="85"/>
                  <a:pt x="123" y="82"/>
                  <a:pt x="126" y="82"/>
                </a:cubicBezTo>
                <a:cubicBezTo>
                  <a:pt x="140" y="80"/>
                  <a:pt x="140" y="80"/>
                  <a:pt x="140" y="80"/>
                </a:cubicBezTo>
                <a:cubicBezTo>
                  <a:pt x="140" y="66"/>
                  <a:pt x="140" y="66"/>
                  <a:pt x="140" y="66"/>
                </a:cubicBezTo>
                <a:cubicBezTo>
                  <a:pt x="126" y="64"/>
                  <a:pt x="126" y="64"/>
                  <a:pt x="126" y="64"/>
                </a:cubicBezTo>
                <a:cubicBezTo>
                  <a:pt x="123" y="63"/>
                  <a:pt x="120" y="61"/>
                  <a:pt x="119" y="58"/>
                </a:cubicBezTo>
                <a:cubicBezTo>
                  <a:pt x="118" y="56"/>
                  <a:pt x="117" y="53"/>
                  <a:pt x="116" y="51"/>
                </a:cubicBezTo>
                <a:cubicBezTo>
                  <a:pt x="115" y="48"/>
                  <a:pt x="115" y="45"/>
                  <a:pt x="117" y="42"/>
                </a:cubicBezTo>
                <a:cubicBezTo>
                  <a:pt x="125" y="31"/>
                  <a:pt x="125" y="31"/>
                  <a:pt x="125" y="31"/>
                </a:cubicBezTo>
                <a:cubicBezTo>
                  <a:pt x="115" y="21"/>
                  <a:pt x="115" y="21"/>
                  <a:pt x="115" y="21"/>
                </a:cubicBezTo>
                <a:cubicBezTo>
                  <a:pt x="104" y="29"/>
                  <a:pt x="104" y="29"/>
                  <a:pt x="104" y="29"/>
                </a:cubicBezTo>
                <a:cubicBezTo>
                  <a:pt x="101" y="31"/>
                  <a:pt x="98" y="32"/>
                  <a:pt x="95" y="30"/>
                </a:cubicBezTo>
                <a:cubicBezTo>
                  <a:pt x="93" y="29"/>
                  <a:pt x="90" y="28"/>
                  <a:pt x="88" y="27"/>
                </a:cubicBezTo>
                <a:cubicBezTo>
                  <a:pt x="85" y="26"/>
                  <a:pt x="83" y="24"/>
                  <a:pt x="82" y="20"/>
                </a:cubicBezTo>
                <a:cubicBezTo>
                  <a:pt x="80" y="6"/>
                  <a:pt x="80" y="6"/>
                  <a:pt x="80" y="6"/>
                </a:cubicBezTo>
                <a:cubicBezTo>
                  <a:pt x="66" y="6"/>
                  <a:pt x="66" y="6"/>
                  <a:pt x="66" y="6"/>
                </a:cubicBezTo>
                <a:cubicBezTo>
                  <a:pt x="64" y="20"/>
                  <a:pt x="64" y="20"/>
                  <a:pt x="64" y="20"/>
                </a:cubicBezTo>
                <a:cubicBezTo>
                  <a:pt x="64" y="24"/>
                  <a:pt x="61" y="26"/>
                  <a:pt x="58" y="27"/>
                </a:cubicBezTo>
                <a:cubicBezTo>
                  <a:pt x="56" y="28"/>
                  <a:pt x="53" y="29"/>
                  <a:pt x="51" y="30"/>
                </a:cubicBezTo>
                <a:cubicBezTo>
                  <a:pt x="48" y="31"/>
                  <a:pt x="45" y="31"/>
                  <a:pt x="42" y="29"/>
                </a:cubicBezTo>
                <a:cubicBezTo>
                  <a:pt x="31" y="21"/>
                  <a:pt x="31" y="21"/>
                  <a:pt x="31" y="21"/>
                </a:cubicBezTo>
                <a:cubicBezTo>
                  <a:pt x="21" y="31"/>
                  <a:pt x="21" y="31"/>
                  <a:pt x="21" y="31"/>
                </a:cubicBezTo>
                <a:cubicBezTo>
                  <a:pt x="30" y="42"/>
                  <a:pt x="30" y="42"/>
                  <a:pt x="30" y="42"/>
                </a:cubicBezTo>
                <a:cubicBezTo>
                  <a:pt x="31" y="45"/>
                  <a:pt x="32" y="48"/>
                  <a:pt x="30" y="51"/>
                </a:cubicBezTo>
                <a:cubicBezTo>
                  <a:pt x="29" y="53"/>
                  <a:pt x="28" y="56"/>
                  <a:pt x="27" y="58"/>
                </a:cubicBezTo>
                <a:cubicBezTo>
                  <a:pt x="26" y="61"/>
                  <a:pt x="24" y="63"/>
                  <a:pt x="21" y="64"/>
                </a:cubicBezTo>
                <a:cubicBezTo>
                  <a:pt x="7" y="66"/>
                  <a:pt x="7" y="66"/>
                  <a:pt x="7" y="66"/>
                </a:cubicBezTo>
                <a:cubicBezTo>
                  <a:pt x="7" y="80"/>
                  <a:pt x="7" y="80"/>
                  <a:pt x="7" y="80"/>
                </a:cubicBezTo>
                <a:cubicBezTo>
                  <a:pt x="21" y="82"/>
                  <a:pt x="21" y="82"/>
                  <a:pt x="21" y="82"/>
                </a:cubicBezTo>
                <a:cubicBezTo>
                  <a:pt x="24" y="82"/>
                  <a:pt x="26" y="85"/>
                  <a:pt x="27" y="88"/>
                </a:cubicBezTo>
                <a:cubicBezTo>
                  <a:pt x="28" y="90"/>
                  <a:pt x="29" y="93"/>
                  <a:pt x="30" y="95"/>
                </a:cubicBezTo>
                <a:cubicBezTo>
                  <a:pt x="32" y="98"/>
                  <a:pt x="31" y="101"/>
                  <a:pt x="30" y="104"/>
                </a:cubicBezTo>
                <a:cubicBezTo>
                  <a:pt x="21" y="115"/>
                  <a:pt x="21" y="115"/>
                  <a:pt x="21" y="115"/>
                </a:cubicBezTo>
                <a:cubicBezTo>
                  <a:pt x="31" y="125"/>
                  <a:pt x="31" y="125"/>
                  <a:pt x="31" y="125"/>
                </a:cubicBezTo>
                <a:cubicBezTo>
                  <a:pt x="42" y="116"/>
                  <a:pt x="42" y="116"/>
                  <a:pt x="42" y="116"/>
                </a:cubicBezTo>
                <a:cubicBezTo>
                  <a:pt x="45" y="115"/>
                  <a:pt x="48" y="114"/>
                  <a:pt x="51" y="116"/>
                </a:cubicBezTo>
                <a:cubicBezTo>
                  <a:pt x="53" y="117"/>
                  <a:pt x="56" y="118"/>
                  <a:pt x="58" y="119"/>
                </a:cubicBezTo>
                <a:cubicBezTo>
                  <a:pt x="61" y="120"/>
                  <a:pt x="64" y="122"/>
                  <a:pt x="64" y="125"/>
                </a:cubicBezTo>
                <a:lnTo>
                  <a:pt x="66" y="140"/>
                </a:lnTo>
                <a:close/>
                <a:moveTo>
                  <a:pt x="21" y="115"/>
                </a:moveTo>
                <a:cubicBezTo>
                  <a:pt x="21" y="115"/>
                  <a:pt x="21" y="115"/>
                  <a:pt x="21" y="115"/>
                </a:cubicBezTo>
                <a:close/>
                <a:moveTo>
                  <a:pt x="125" y="115"/>
                </a:moveTo>
                <a:cubicBezTo>
                  <a:pt x="125" y="115"/>
                  <a:pt x="125" y="115"/>
                  <a:pt x="125" y="115"/>
                </a:cubicBezTo>
                <a:close/>
                <a:moveTo>
                  <a:pt x="140" y="80"/>
                </a:moveTo>
                <a:cubicBezTo>
                  <a:pt x="140" y="80"/>
                  <a:pt x="140" y="80"/>
                  <a:pt x="140" y="80"/>
                </a:cubicBezTo>
                <a:close/>
                <a:moveTo>
                  <a:pt x="7" y="80"/>
                </a:moveTo>
                <a:cubicBezTo>
                  <a:pt x="7" y="80"/>
                  <a:pt x="7" y="80"/>
                  <a:pt x="7" y="80"/>
                </a:cubicBezTo>
                <a:close/>
                <a:moveTo>
                  <a:pt x="140" y="80"/>
                </a:moveTo>
                <a:cubicBezTo>
                  <a:pt x="140" y="80"/>
                  <a:pt x="140" y="80"/>
                  <a:pt x="140" y="80"/>
                </a:cubicBezTo>
                <a:close/>
                <a:moveTo>
                  <a:pt x="6" y="80"/>
                </a:moveTo>
                <a:cubicBezTo>
                  <a:pt x="6" y="80"/>
                  <a:pt x="6" y="80"/>
                  <a:pt x="6" y="80"/>
                </a:cubicBezTo>
                <a:cubicBezTo>
                  <a:pt x="6" y="80"/>
                  <a:pt x="6" y="80"/>
                  <a:pt x="6" y="80"/>
                </a:cubicBezTo>
                <a:close/>
                <a:moveTo>
                  <a:pt x="116" y="21"/>
                </a:moveTo>
                <a:cubicBezTo>
                  <a:pt x="116" y="21"/>
                  <a:pt x="116" y="21"/>
                  <a:pt x="116" y="21"/>
                </a:cubicBezTo>
                <a:close/>
                <a:moveTo>
                  <a:pt x="115" y="21"/>
                </a:moveTo>
                <a:cubicBezTo>
                  <a:pt x="115" y="21"/>
                  <a:pt x="115" y="21"/>
                  <a:pt x="115" y="21"/>
                </a:cubicBezTo>
                <a:close/>
                <a:moveTo>
                  <a:pt x="73" y="102"/>
                </a:moveTo>
                <a:cubicBezTo>
                  <a:pt x="65" y="102"/>
                  <a:pt x="58" y="99"/>
                  <a:pt x="53" y="94"/>
                </a:cubicBezTo>
                <a:cubicBezTo>
                  <a:pt x="45" y="86"/>
                  <a:pt x="43" y="76"/>
                  <a:pt x="45" y="66"/>
                </a:cubicBezTo>
                <a:cubicBezTo>
                  <a:pt x="47" y="55"/>
                  <a:pt x="56" y="47"/>
                  <a:pt x="67" y="45"/>
                </a:cubicBezTo>
                <a:cubicBezTo>
                  <a:pt x="77" y="42"/>
                  <a:pt x="87" y="45"/>
                  <a:pt x="94" y="52"/>
                </a:cubicBezTo>
                <a:cubicBezTo>
                  <a:pt x="101" y="59"/>
                  <a:pt x="104" y="70"/>
                  <a:pt x="102" y="80"/>
                </a:cubicBezTo>
                <a:cubicBezTo>
                  <a:pt x="99" y="90"/>
                  <a:pt x="91" y="99"/>
                  <a:pt x="80" y="101"/>
                </a:cubicBezTo>
                <a:cubicBezTo>
                  <a:pt x="78" y="102"/>
                  <a:pt x="75" y="102"/>
                  <a:pt x="73" y="102"/>
                </a:cubicBezTo>
                <a:close/>
                <a:moveTo>
                  <a:pt x="73" y="51"/>
                </a:moveTo>
                <a:cubicBezTo>
                  <a:pt x="71" y="51"/>
                  <a:pt x="70" y="51"/>
                  <a:pt x="68" y="51"/>
                </a:cubicBezTo>
                <a:cubicBezTo>
                  <a:pt x="60" y="53"/>
                  <a:pt x="53" y="60"/>
                  <a:pt x="51" y="68"/>
                </a:cubicBezTo>
                <a:cubicBezTo>
                  <a:pt x="50" y="75"/>
                  <a:pt x="52" y="83"/>
                  <a:pt x="57" y="89"/>
                </a:cubicBezTo>
                <a:cubicBezTo>
                  <a:pt x="63" y="94"/>
                  <a:pt x="71" y="97"/>
                  <a:pt x="78" y="95"/>
                </a:cubicBezTo>
                <a:cubicBezTo>
                  <a:pt x="78" y="95"/>
                  <a:pt x="78" y="95"/>
                  <a:pt x="78" y="95"/>
                </a:cubicBezTo>
                <a:cubicBezTo>
                  <a:pt x="87" y="93"/>
                  <a:pt x="93" y="86"/>
                  <a:pt x="95" y="78"/>
                </a:cubicBezTo>
                <a:cubicBezTo>
                  <a:pt x="97" y="70"/>
                  <a:pt x="94" y="63"/>
                  <a:pt x="89" y="57"/>
                </a:cubicBezTo>
                <a:cubicBezTo>
                  <a:pt x="85" y="53"/>
                  <a:pt x="79" y="51"/>
                  <a:pt x="73" y="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65" name="Google Shape;9365;p160"/>
          <p:cNvSpPr/>
          <p:nvPr/>
        </p:nvSpPr>
        <p:spPr>
          <a:xfrm>
            <a:off x="5718175" y="1398587"/>
            <a:ext cx="754062" cy="473075"/>
          </a:xfrm>
          <a:custGeom>
            <a:avLst/>
            <a:gdLst/>
            <a:ahLst/>
            <a:cxnLst/>
            <a:rect l="l" t="t" r="r" b="b"/>
            <a:pathLst>
              <a:path w="172" h="108" extrusionOk="0">
                <a:moveTo>
                  <a:pt x="150" y="108"/>
                </a:moveTo>
                <a:cubicBezTo>
                  <a:pt x="22" y="108"/>
                  <a:pt x="22" y="108"/>
                  <a:pt x="22" y="108"/>
                </a:cubicBezTo>
                <a:cubicBezTo>
                  <a:pt x="10" y="108"/>
                  <a:pt x="0" y="98"/>
                  <a:pt x="0" y="86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10" y="0"/>
                  <a:pt x="22" y="0"/>
                </a:cubicBezTo>
                <a:cubicBezTo>
                  <a:pt x="150" y="0"/>
                  <a:pt x="150" y="0"/>
                  <a:pt x="150" y="0"/>
                </a:cubicBezTo>
                <a:cubicBezTo>
                  <a:pt x="162" y="0"/>
                  <a:pt x="172" y="10"/>
                  <a:pt x="172" y="22"/>
                </a:cubicBezTo>
                <a:cubicBezTo>
                  <a:pt x="172" y="86"/>
                  <a:pt x="172" y="86"/>
                  <a:pt x="172" y="86"/>
                </a:cubicBezTo>
                <a:cubicBezTo>
                  <a:pt x="172" y="98"/>
                  <a:pt x="162" y="108"/>
                  <a:pt x="150" y="108"/>
                </a:cubicBezTo>
                <a:close/>
                <a:moveTo>
                  <a:pt x="22" y="7"/>
                </a:moveTo>
                <a:cubicBezTo>
                  <a:pt x="14" y="7"/>
                  <a:pt x="7" y="14"/>
                  <a:pt x="7" y="22"/>
                </a:cubicBezTo>
                <a:cubicBezTo>
                  <a:pt x="7" y="86"/>
                  <a:pt x="7" y="86"/>
                  <a:pt x="7" y="86"/>
                </a:cubicBezTo>
                <a:cubicBezTo>
                  <a:pt x="7" y="95"/>
                  <a:pt x="14" y="101"/>
                  <a:pt x="22" y="101"/>
                </a:cubicBezTo>
                <a:cubicBezTo>
                  <a:pt x="150" y="101"/>
                  <a:pt x="150" y="101"/>
                  <a:pt x="150" y="101"/>
                </a:cubicBezTo>
                <a:cubicBezTo>
                  <a:pt x="158" y="101"/>
                  <a:pt x="165" y="95"/>
                  <a:pt x="165" y="86"/>
                </a:cubicBezTo>
                <a:cubicBezTo>
                  <a:pt x="165" y="22"/>
                  <a:pt x="165" y="22"/>
                  <a:pt x="165" y="22"/>
                </a:cubicBezTo>
                <a:cubicBezTo>
                  <a:pt x="165" y="14"/>
                  <a:pt x="158" y="7"/>
                  <a:pt x="150" y="7"/>
                </a:cubicBezTo>
                <a:lnTo>
                  <a:pt x="22" y="7"/>
                </a:lnTo>
                <a:close/>
                <a:moveTo>
                  <a:pt x="147" y="91"/>
                </a:moveTo>
                <a:cubicBezTo>
                  <a:pt x="147" y="91"/>
                  <a:pt x="146" y="91"/>
                  <a:pt x="145" y="90"/>
                </a:cubicBezTo>
                <a:cubicBezTo>
                  <a:pt x="108" y="59"/>
                  <a:pt x="108" y="59"/>
                  <a:pt x="108" y="59"/>
                </a:cubicBezTo>
                <a:cubicBezTo>
                  <a:pt x="88" y="74"/>
                  <a:pt x="88" y="74"/>
                  <a:pt x="88" y="74"/>
                </a:cubicBezTo>
                <a:cubicBezTo>
                  <a:pt x="87" y="75"/>
                  <a:pt x="85" y="75"/>
                  <a:pt x="84" y="74"/>
                </a:cubicBezTo>
                <a:cubicBezTo>
                  <a:pt x="64" y="59"/>
                  <a:pt x="64" y="59"/>
                  <a:pt x="64" y="59"/>
                </a:cubicBezTo>
                <a:cubicBezTo>
                  <a:pt x="26" y="90"/>
                  <a:pt x="26" y="90"/>
                  <a:pt x="26" y="90"/>
                </a:cubicBezTo>
                <a:cubicBezTo>
                  <a:pt x="25" y="91"/>
                  <a:pt x="23" y="91"/>
                  <a:pt x="22" y="90"/>
                </a:cubicBezTo>
                <a:cubicBezTo>
                  <a:pt x="20" y="88"/>
                  <a:pt x="21" y="86"/>
                  <a:pt x="22" y="85"/>
                </a:cubicBezTo>
                <a:cubicBezTo>
                  <a:pt x="59" y="55"/>
                  <a:pt x="59" y="55"/>
                  <a:pt x="59" y="55"/>
                </a:cubicBezTo>
                <a:cubicBezTo>
                  <a:pt x="22" y="26"/>
                  <a:pt x="22" y="26"/>
                  <a:pt x="22" y="26"/>
                </a:cubicBezTo>
                <a:cubicBezTo>
                  <a:pt x="21" y="25"/>
                  <a:pt x="20" y="23"/>
                  <a:pt x="22" y="21"/>
                </a:cubicBezTo>
                <a:cubicBezTo>
                  <a:pt x="23" y="20"/>
                  <a:pt x="25" y="20"/>
                  <a:pt x="26" y="21"/>
                </a:cubicBezTo>
                <a:cubicBezTo>
                  <a:pt x="86" y="67"/>
                  <a:pt x="86" y="67"/>
                  <a:pt x="86" y="67"/>
                </a:cubicBezTo>
                <a:cubicBezTo>
                  <a:pt x="145" y="21"/>
                  <a:pt x="145" y="21"/>
                  <a:pt x="145" y="21"/>
                </a:cubicBezTo>
                <a:cubicBezTo>
                  <a:pt x="147" y="20"/>
                  <a:pt x="149" y="20"/>
                  <a:pt x="150" y="21"/>
                </a:cubicBezTo>
                <a:cubicBezTo>
                  <a:pt x="151" y="23"/>
                  <a:pt x="151" y="25"/>
                  <a:pt x="150" y="26"/>
                </a:cubicBezTo>
                <a:cubicBezTo>
                  <a:pt x="113" y="55"/>
                  <a:pt x="113" y="55"/>
                  <a:pt x="113" y="55"/>
                </a:cubicBezTo>
                <a:cubicBezTo>
                  <a:pt x="150" y="85"/>
                  <a:pt x="150" y="85"/>
                  <a:pt x="150" y="85"/>
                </a:cubicBezTo>
                <a:cubicBezTo>
                  <a:pt x="151" y="86"/>
                  <a:pt x="151" y="88"/>
                  <a:pt x="150" y="90"/>
                </a:cubicBezTo>
                <a:cubicBezTo>
                  <a:pt x="149" y="91"/>
                  <a:pt x="148" y="91"/>
                  <a:pt x="147" y="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66" name="Google Shape;9366;p160"/>
          <p:cNvSpPr/>
          <p:nvPr/>
        </p:nvSpPr>
        <p:spPr>
          <a:xfrm>
            <a:off x="7840662" y="5160962"/>
            <a:ext cx="895350" cy="452437"/>
          </a:xfrm>
          <a:custGeom>
            <a:avLst/>
            <a:gdLst/>
            <a:ahLst/>
            <a:cxnLst/>
            <a:rect l="l" t="t" r="r" b="b"/>
            <a:pathLst>
              <a:path w="204" h="103" extrusionOk="0">
                <a:moveTo>
                  <a:pt x="104" y="103"/>
                </a:moveTo>
                <a:cubicBezTo>
                  <a:pt x="92" y="102"/>
                  <a:pt x="83" y="102"/>
                  <a:pt x="73" y="100"/>
                </a:cubicBezTo>
                <a:cubicBezTo>
                  <a:pt x="70" y="99"/>
                  <a:pt x="67" y="98"/>
                  <a:pt x="64" y="97"/>
                </a:cubicBezTo>
                <a:cubicBezTo>
                  <a:pt x="58" y="94"/>
                  <a:pt x="56" y="90"/>
                  <a:pt x="56" y="87"/>
                </a:cubicBezTo>
                <a:cubicBezTo>
                  <a:pt x="55" y="84"/>
                  <a:pt x="57" y="80"/>
                  <a:pt x="60" y="77"/>
                </a:cubicBezTo>
                <a:cubicBezTo>
                  <a:pt x="64" y="73"/>
                  <a:pt x="70" y="69"/>
                  <a:pt x="78" y="65"/>
                </a:cubicBezTo>
                <a:cubicBezTo>
                  <a:pt x="80" y="64"/>
                  <a:pt x="82" y="63"/>
                  <a:pt x="85" y="62"/>
                </a:cubicBezTo>
                <a:cubicBezTo>
                  <a:pt x="87" y="62"/>
                  <a:pt x="87" y="62"/>
                  <a:pt x="87" y="62"/>
                </a:cubicBezTo>
                <a:cubicBezTo>
                  <a:pt x="88" y="61"/>
                  <a:pt x="90" y="60"/>
                  <a:pt x="90" y="58"/>
                </a:cubicBezTo>
                <a:cubicBezTo>
                  <a:pt x="90" y="57"/>
                  <a:pt x="90" y="56"/>
                  <a:pt x="89" y="55"/>
                </a:cubicBezTo>
                <a:cubicBezTo>
                  <a:pt x="80" y="46"/>
                  <a:pt x="76" y="36"/>
                  <a:pt x="77" y="24"/>
                </a:cubicBezTo>
                <a:cubicBezTo>
                  <a:pt x="77" y="11"/>
                  <a:pt x="84" y="4"/>
                  <a:pt x="97" y="1"/>
                </a:cubicBezTo>
                <a:cubicBezTo>
                  <a:pt x="99" y="0"/>
                  <a:pt x="102" y="0"/>
                  <a:pt x="104" y="0"/>
                </a:cubicBezTo>
                <a:cubicBezTo>
                  <a:pt x="107" y="0"/>
                  <a:pt x="109" y="0"/>
                  <a:pt x="112" y="1"/>
                </a:cubicBezTo>
                <a:cubicBezTo>
                  <a:pt x="125" y="4"/>
                  <a:pt x="131" y="11"/>
                  <a:pt x="132" y="24"/>
                </a:cubicBezTo>
                <a:cubicBezTo>
                  <a:pt x="132" y="36"/>
                  <a:pt x="128" y="47"/>
                  <a:pt x="120" y="55"/>
                </a:cubicBezTo>
                <a:cubicBezTo>
                  <a:pt x="119" y="56"/>
                  <a:pt x="119" y="57"/>
                  <a:pt x="119" y="58"/>
                </a:cubicBezTo>
                <a:cubicBezTo>
                  <a:pt x="119" y="60"/>
                  <a:pt x="120" y="61"/>
                  <a:pt x="122" y="62"/>
                </a:cubicBezTo>
                <a:cubicBezTo>
                  <a:pt x="124" y="62"/>
                  <a:pt x="124" y="62"/>
                  <a:pt x="124" y="62"/>
                </a:cubicBezTo>
                <a:cubicBezTo>
                  <a:pt x="126" y="63"/>
                  <a:pt x="129" y="64"/>
                  <a:pt x="131" y="65"/>
                </a:cubicBezTo>
                <a:cubicBezTo>
                  <a:pt x="139" y="69"/>
                  <a:pt x="145" y="73"/>
                  <a:pt x="149" y="77"/>
                </a:cubicBezTo>
                <a:cubicBezTo>
                  <a:pt x="152" y="80"/>
                  <a:pt x="153" y="84"/>
                  <a:pt x="152" y="88"/>
                </a:cubicBezTo>
                <a:cubicBezTo>
                  <a:pt x="151" y="91"/>
                  <a:pt x="149" y="95"/>
                  <a:pt x="145" y="97"/>
                </a:cubicBezTo>
                <a:cubicBezTo>
                  <a:pt x="145" y="97"/>
                  <a:pt x="145" y="97"/>
                  <a:pt x="145" y="97"/>
                </a:cubicBezTo>
                <a:cubicBezTo>
                  <a:pt x="142" y="98"/>
                  <a:pt x="139" y="99"/>
                  <a:pt x="136" y="100"/>
                </a:cubicBezTo>
                <a:cubicBezTo>
                  <a:pt x="126" y="102"/>
                  <a:pt x="116" y="102"/>
                  <a:pt x="104" y="103"/>
                </a:cubicBezTo>
                <a:close/>
                <a:moveTo>
                  <a:pt x="104" y="5"/>
                </a:moveTo>
                <a:cubicBezTo>
                  <a:pt x="102" y="5"/>
                  <a:pt x="100" y="6"/>
                  <a:pt x="98" y="6"/>
                </a:cubicBezTo>
                <a:cubicBezTo>
                  <a:pt x="88" y="9"/>
                  <a:pt x="83" y="14"/>
                  <a:pt x="83" y="24"/>
                </a:cubicBezTo>
                <a:cubicBezTo>
                  <a:pt x="82" y="35"/>
                  <a:pt x="85" y="44"/>
                  <a:pt x="92" y="51"/>
                </a:cubicBezTo>
                <a:cubicBezTo>
                  <a:pt x="95" y="53"/>
                  <a:pt x="96" y="56"/>
                  <a:pt x="95" y="60"/>
                </a:cubicBezTo>
                <a:cubicBezTo>
                  <a:pt x="95" y="63"/>
                  <a:pt x="92" y="66"/>
                  <a:pt x="89" y="67"/>
                </a:cubicBezTo>
                <a:cubicBezTo>
                  <a:pt x="87" y="68"/>
                  <a:pt x="87" y="68"/>
                  <a:pt x="87" y="68"/>
                </a:cubicBezTo>
                <a:cubicBezTo>
                  <a:pt x="85" y="69"/>
                  <a:pt x="82" y="69"/>
                  <a:pt x="80" y="70"/>
                </a:cubicBezTo>
                <a:cubicBezTo>
                  <a:pt x="73" y="74"/>
                  <a:pt x="68" y="77"/>
                  <a:pt x="64" y="81"/>
                </a:cubicBezTo>
                <a:cubicBezTo>
                  <a:pt x="62" y="83"/>
                  <a:pt x="61" y="85"/>
                  <a:pt x="61" y="86"/>
                </a:cubicBezTo>
                <a:cubicBezTo>
                  <a:pt x="62" y="88"/>
                  <a:pt x="63" y="90"/>
                  <a:pt x="66" y="92"/>
                </a:cubicBezTo>
                <a:cubicBezTo>
                  <a:pt x="69" y="93"/>
                  <a:pt x="71" y="94"/>
                  <a:pt x="74" y="94"/>
                </a:cubicBezTo>
                <a:cubicBezTo>
                  <a:pt x="83" y="96"/>
                  <a:pt x="93" y="97"/>
                  <a:pt x="104" y="97"/>
                </a:cubicBezTo>
                <a:cubicBezTo>
                  <a:pt x="116" y="97"/>
                  <a:pt x="125" y="96"/>
                  <a:pt x="134" y="94"/>
                </a:cubicBezTo>
                <a:cubicBezTo>
                  <a:pt x="137" y="94"/>
                  <a:pt x="140" y="93"/>
                  <a:pt x="142" y="92"/>
                </a:cubicBezTo>
                <a:cubicBezTo>
                  <a:pt x="145" y="90"/>
                  <a:pt x="146" y="89"/>
                  <a:pt x="147" y="87"/>
                </a:cubicBezTo>
                <a:cubicBezTo>
                  <a:pt x="147" y="84"/>
                  <a:pt x="146" y="82"/>
                  <a:pt x="145" y="81"/>
                </a:cubicBezTo>
                <a:cubicBezTo>
                  <a:pt x="141" y="77"/>
                  <a:pt x="136" y="74"/>
                  <a:pt x="129" y="70"/>
                </a:cubicBezTo>
                <a:cubicBezTo>
                  <a:pt x="126" y="69"/>
                  <a:pt x="124" y="69"/>
                  <a:pt x="122" y="68"/>
                </a:cubicBezTo>
                <a:cubicBezTo>
                  <a:pt x="120" y="67"/>
                  <a:pt x="120" y="67"/>
                  <a:pt x="120" y="67"/>
                </a:cubicBezTo>
                <a:cubicBezTo>
                  <a:pt x="116" y="66"/>
                  <a:pt x="114" y="63"/>
                  <a:pt x="113" y="59"/>
                </a:cubicBezTo>
                <a:cubicBezTo>
                  <a:pt x="113" y="56"/>
                  <a:pt x="114" y="53"/>
                  <a:pt x="116" y="51"/>
                </a:cubicBezTo>
                <a:cubicBezTo>
                  <a:pt x="123" y="44"/>
                  <a:pt x="127" y="35"/>
                  <a:pt x="126" y="24"/>
                </a:cubicBezTo>
                <a:cubicBezTo>
                  <a:pt x="126" y="14"/>
                  <a:pt x="121" y="9"/>
                  <a:pt x="110" y="6"/>
                </a:cubicBezTo>
                <a:cubicBezTo>
                  <a:pt x="108" y="6"/>
                  <a:pt x="106" y="5"/>
                  <a:pt x="104" y="5"/>
                </a:cubicBezTo>
                <a:close/>
                <a:moveTo>
                  <a:pt x="143" y="94"/>
                </a:moveTo>
                <a:cubicBezTo>
                  <a:pt x="144" y="94"/>
                  <a:pt x="144" y="94"/>
                  <a:pt x="144" y="94"/>
                </a:cubicBezTo>
                <a:lnTo>
                  <a:pt x="143" y="94"/>
                </a:lnTo>
                <a:close/>
                <a:moveTo>
                  <a:pt x="170" y="103"/>
                </a:moveTo>
                <a:cubicBezTo>
                  <a:pt x="168" y="103"/>
                  <a:pt x="168" y="103"/>
                  <a:pt x="168" y="103"/>
                </a:cubicBezTo>
                <a:cubicBezTo>
                  <a:pt x="162" y="102"/>
                  <a:pt x="160" y="102"/>
                  <a:pt x="155" y="102"/>
                </a:cubicBezTo>
                <a:cubicBezTo>
                  <a:pt x="153" y="102"/>
                  <a:pt x="152" y="100"/>
                  <a:pt x="152" y="99"/>
                </a:cubicBezTo>
                <a:cubicBezTo>
                  <a:pt x="152" y="97"/>
                  <a:pt x="154" y="96"/>
                  <a:pt x="155" y="96"/>
                </a:cubicBezTo>
                <a:cubicBezTo>
                  <a:pt x="161" y="97"/>
                  <a:pt x="162" y="97"/>
                  <a:pt x="168" y="97"/>
                </a:cubicBezTo>
                <a:cubicBezTo>
                  <a:pt x="170" y="97"/>
                  <a:pt x="170" y="97"/>
                  <a:pt x="170" y="97"/>
                </a:cubicBezTo>
                <a:cubicBezTo>
                  <a:pt x="177" y="97"/>
                  <a:pt x="184" y="97"/>
                  <a:pt x="190" y="95"/>
                </a:cubicBezTo>
                <a:cubicBezTo>
                  <a:pt x="192" y="95"/>
                  <a:pt x="194" y="94"/>
                  <a:pt x="196" y="93"/>
                </a:cubicBezTo>
                <a:cubicBezTo>
                  <a:pt x="197" y="93"/>
                  <a:pt x="198" y="92"/>
                  <a:pt x="198" y="90"/>
                </a:cubicBezTo>
                <a:cubicBezTo>
                  <a:pt x="198" y="89"/>
                  <a:pt x="198" y="88"/>
                  <a:pt x="197" y="87"/>
                </a:cubicBezTo>
                <a:cubicBezTo>
                  <a:pt x="194" y="85"/>
                  <a:pt x="191" y="82"/>
                  <a:pt x="186" y="80"/>
                </a:cubicBezTo>
                <a:cubicBezTo>
                  <a:pt x="184" y="79"/>
                  <a:pt x="183" y="79"/>
                  <a:pt x="181" y="78"/>
                </a:cubicBezTo>
                <a:cubicBezTo>
                  <a:pt x="180" y="78"/>
                  <a:pt x="180" y="78"/>
                  <a:pt x="180" y="78"/>
                </a:cubicBezTo>
                <a:cubicBezTo>
                  <a:pt x="177" y="77"/>
                  <a:pt x="175" y="74"/>
                  <a:pt x="175" y="72"/>
                </a:cubicBezTo>
                <a:cubicBezTo>
                  <a:pt x="174" y="69"/>
                  <a:pt x="175" y="67"/>
                  <a:pt x="177" y="65"/>
                </a:cubicBezTo>
                <a:cubicBezTo>
                  <a:pt x="182" y="60"/>
                  <a:pt x="184" y="54"/>
                  <a:pt x="184" y="47"/>
                </a:cubicBezTo>
                <a:cubicBezTo>
                  <a:pt x="184" y="41"/>
                  <a:pt x="180" y="37"/>
                  <a:pt x="174" y="35"/>
                </a:cubicBezTo>
                <a:cubicBezTo>
                  <a:pt x="172" y="35"/>
                  <a:pt x="171" y="35"/>
                  <a:pt x="169" y="35"/>
                </a:cubicBezTo>
                <a:cubicBezTo>
                  <a:pt x="168" y="35"/>
                  <a:pt x="167" y="35"/>
                  <a:pt x="165" y="35"/>
                </a:cubicBezTo>
                <a:cubicBezTo>
                  <a:pt x="159" y="37"/>
                  <a:pt x="155" y="41"/>
                  <a:pt x="155" y="47"/>
                </a:cubicBezTo>
                <a:cubicBezTo>
                  <a:pt x="155" y="54"/>
                  <a:pt x="157" y="60"/>
                  <a:pt x="162" y="65"/>
                </a:cubicBezTo>
                <a:cubicBezTo>
                  <a:pt x="164" y="67"/>
                  <a:pt x="165" y="70"/>
                  <a:pt x="165" y="72"/>
                </a:cubicBezTo>
                <a:cubicBezTo>
                  <a:pt x="164" y="74"/>
                  <a:pt x="162" y="76"/>
                  <a:pt x="160" y="77"/>
                </a:cubicBezTo>
                <a:cubicBezTo>
                  <a:pt x="159" y="77"/>
                  <a:pt x="159" y="77"/>
                  <a:pt x="159" y="77"/>
                </a:cubicBezTo>
                <a:cubicBezTo>
                  <a:pt x="158" y="78"/>
                  <a:pt x="156" y="77"/>
                  <a:pt x="156" y="76"/>
                </a:cubicBezTo>
                <a:cubicBezTo>
                  <a:pt x="155" y="74"/>
                  <a:pt x="156" y="73"/>
                  <a:pt x="157" y="72"/>
                </a:cubicBezTo>
                <a:cubicBezTo>
                  <a:pt x="158" y="72"/>
                  <a:pt x="158" y="72"/>
                  <a:pt x="158" y="72"/>
                </a:cubicBezTo>
                <a:cubicBezTo>
                  <a:pt x="158" y="72"/>
                  <a:pt x="159" y="71"/>
                  <a:pt x="159" y="71"/>
                </a:cubicBezTo>
                <a:cubicBezTo>
                  <a:pt x="159" y="71"/>
                  <a:pt x="159" y="70"/>
                  <a:pt x="158" y="69"/>
                </a:cubicBezTo>
                <a:cubicBezTo>
                  <a:pt x="152" y="63"/>
                  <a:pt x="149" y="56"/>
                  <a:pt x="150" y="47"/>
                </a:cubicBezTo>
                <a:cubicBezTo>
                  <a:pt x="150" y="41"/>
                  <a:pt x="153" y="33"/>
                  <a:pt x="164" y="30"/>
                </a:cubicBezTo>
                <a:cubicBezTo>
                  <a:pt x="166" y="30"/>
                  <a:pt x="168" y="29"/>
                  <a:pt x="169" y="29"/>
                </a:cubicBezTo>
                <a:cubicBezTo>
                  <a:pt x="171" y="29"/>
                  <a:pt x="173" y="30"/>
                  <a:pt x="175" y="30"/>
                </a:cubicBezTo>
                <a:cubicBezTo>
                  <a:pt x="186" y="33"/>
                  <a:pt x="189" y="41"/>
                  <a:pt x="189" y="47"/>
                </a:cubicBezTo>
                <a:cubicBezTo>
                  <a:pt x="190" y="56"/>
                  <a:pt x="187" y="63"/>
                  <a:pt x="181" y="69"/>
                </a:cubicBezTo>
                <a:cubicBezTo>
                  <a:pt x="181" y="69"/>
                  <a:pt x="180" y="70"/>
                  <a:pt x="180" y="71"/>
                </a:cubicBezTo>
                <a:cubicBezTo>
                  <a:pt x="181" y="71"/>
                  <a:pt x="181" y="72"/>
                  <a:pt x="182" y="73"/>
                </a:cubicBezTo>
                <a:cubicBezTo>
                  <a:pt x="183" y="73"/>
                  <a:pt x="183" y="73"/>
                  <a:pt x="183" y="73"/>
                </a:cubicBezTo>
                <a:cubicBezTo>
                  <a:pt x="185" y="74"/>
                  <a:pt x="187" y="74"/>
                  <a:pt x="188" y="75"/>
                </a:cubicBezTo>
                <a:cubicBezTo>
                  <a:pt x="194" y="78"/>
                  <a:pt x="198" y="80"/>
                  <a:pt x="201" y="84"/>
                </a:cubicBezTo>
                <a:cubicBezTo>
                  <a:pt x="203" y="85"/>
                  <a:pt x="204" y="89"/>
                  <a:pt x="204" y="91"/>
                </a:cubicBezTo>
                <a:cubicBezTo>
                  <a:pt x="203" y="94"/>
                  <a:pt x="201" y="97"/>
                  <a:pt x="198" y="98"/>
                </a:cubicBezTo>
                <a:cubicBezTo>
                  <a:pt x="196" y="99"/>
                  <a:pt x="194" y="100"/>
                  <a:pt x="192" y="101"/>
                </a:cubicBezTo>
                <a:cubicBezTo>
                  <a:pt x="185" y="102"/>
                  <a:pt x="178" y="102"/>
                  <a:pt x="170" y="103"/>
                </a:cubicBezTo>
                <a:close/>
                <a:moveTo>
                  <a:pt x="39" y="103"/>
                </a:moveTo>
                <a:cubicBezTo>
                  <a:pt x="30" y="102"/>
                  <a:pt x="22" y="102"/>
                  <a:pt x="14" y="100"/>
                </a:cubicBezTo>
                <a:cubicBezTo>
                  <a:pt x="12" y="100"/>
                  <a:pt x="10" y="99"/>
                  <a:pt x="7" y="98"/>
                </a:cubicBezTo>
                <a:cubicBezTo>
                  <a:pt x="4" y="96"/>
                  <a:pt x="1" y="94"/>
                  <a:pt x="1" y="90"/>
                </a:cubicBezTo>
                <a:cubicBezTo>
                  <a:pt x="0" y="87"/>
                  <a:pt x="1" y="84"/>
                  <a:pt x="4" y="82"/>
                </a:cubicBezTo>
                <a:cubicBezTo>
                  <a:pt x="7" y="78"/>
                  <a:pt x="12" y="76"/>
                  <a:pt x="18" y="73"/>
                </a:cubicBezTo>
                <a:cubicBezTo>
                  <a:pt x="20" y="72"/>
                  <a:pt x="22" y="71"/>
                  <a:pt x="23" y="70"/>
                </a:cubicBezTo>
                <a:cubicBezTo>
                  <a:pt x="25" y="70"/>
                  <a:pt x="25" y="70"/>
                  <a:pt x="25" y="70"/>
                </a:cubicBezTo>
                <a:cubicBezTo>
                  <a:pt x="26" y="69"/>
                  <a:pt x="27" y="69"/>
                  <a:pt x="27" y="68"/>
                </a:cubicBezTo>
                <a:cubicBezTo>
                  <a:pt x="27" y="67"/>
                  <a:pt x="27" y="66"/>
                  <a:pt x="26" y="66"/>
                </a:cubicBezTo>
                <a:cubicBezTo>
                  <a:pt x="20" y="59"/>
                  <a:pt x="17" y="51"/>
                  <a:pt x="17" y="41"/>
                </a:cubicBezTo>
                <a:cubicBezTo>
                  <a:pt x="17" y="34"/>
                  <a:pt x="20" y="26"/>
                  <a:pt x="33" y="23"/>
                </a:cubicBezTo>
                <a:cubicBezTo>
                  <a:pt x="35" y="22"/>
                  <a:pt x="37" y="22"/>
                  <a:pt x="39" y="22"/>
                </a:cubicBezTo>
                <a:cubicBezTo>
                  <a:pt x="41" y="22"/>
                  <a:pt x="43" y="22"/>
                  <a:pt x="45" y="23"/>
                </a:cubicBezTo>
                <a:cubicBezTo>
                  <a:pt x="57" y="26"/>
                  <a:pt x="60" y="34"/>
                  <a:pt x="61" y="41"/>
                </a:cubicBezTo>
                <a:cubicBezTo>
                  <a:pt x="61" y="51"/>
                  <a:pt x="58" y="59"/>
                  <a:pt x="51" y="66"/>
                </a:cubicBezTo>
                <a:cubicBezTo>
                  <a:pt x="51" y="66"/>
                  <a:pt x="50" y="67"/>
                  <a:pt x="51" y="68"/>
                </a:cubicBezTo>
                <a:cubicBezTo>
                  <a:pt x="51" y="69"/>
                  <a:pt x="52" y="69"/>
                  <a:pt x="53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6" y="71"/>
                  <a:pt x="56" y="73"/>
                  <a:pt x="56" y="74"/>
                </a:cubicBezTo>
                <a:cubicBezTo>
                  <a:pt x="55" y="75"/>
                  <a:pt x="53" y="76"/>
                  <a:pt x="52" y="76"/>
                </a:cubicBezTo>
                <a:cubicBezTo>
                  <a:pt x="51" y="75"/>
                  <a:pt x="51" y="75"/>
                  <a:pt x="51" y="75"/>
                </a:cubicBezTo>
                <a:cubicBezTo>
                  <a:pt x="48" y="74"/>
                  <a:pt x="46" y="72"/>
                  <a:pt x="45" y="69"/>
                </a:cubicBezTo>
                <a:cubicBezTo>
                  <a:pt x="45" y="66"/>
                  <a:pt x="45" y="64"/>
                  <a:pt x="47" y="62"/>
                </a:cubicBezTo>
                <a:cubicBezTo>
                  <a:pt x="53" y="56"/>
                  <a:pt x="55" y="50"/>
                  <a:pt x="55" y="41"/>
                </a:cubicBezTo>
                <a:cubicBezTo>
                  <a:pt x="55" y="34"/>
                  <a:pt x="51" y="30"/>
                  <a:pt x="43" y="28"/>
                </a:cubicBezTo>
                <a:cubicBezTo>
                  <a:pt x="42" y="28"/>
                  <a:pt x="40" y="28"/>
                  <a:pt x="39" y="28"/>
                </a:cubicBezTo>
                <a:cubicBezTo>
                  <a:pt x="37" y="28"/>
                  <a:pt x="36" y="28"/>
                  <a:pt x="34" y="28"/>
                </a:cubicBezTo>
                <a:cubicBezTo>
                  <a:pt x="27" y="30"/>
                  <a:pt x="23" y="34"/>
                  <a:pt x="23" y="41"/>
                </a:cubicBezTo>
                <a:cubicBezTo>
                  <a:pt x="22" y="50"/>
                  <a:pt x="25" y="56"/>
                  <a:pt x="30" y="62"/>
                </a:cubicBezTo>
                <a:cubicBezTo>
                  <a:pt x="32" y="64"/>
                  <a:pt x="33" y="66"/>
                  <a:pt x="33" y="69"/>
                </a:cubicBezTo>
                <a:cubicBezTo>
                  <a:pt x="32" y="72"/>
                  <a:pt x="30" y="74"/>
                  <a:pt x="27" y="75"/>
                </a:cubicBezTo>
                <a:cubicBezTo>
                  <a:pt x="26" y="76"/>
                  <a:pt x="26" y="76"/>
                  <a:pt x="26" y="76"/>
                </a:cubicBezTo>
                <a:cubicBezTo>
                  <a:pt x="24" y="76"/>
                  <a:pt x="22" y="77"/>
                  <a:pt x="20" y="78"/>
                </a:cubicBezTo>
                <a:cubicBezTo>
                  <a:pt x="15" y="80"/>
                  <a:pt x="11" y="83"/>
                  <a:pt x="8" y="86"/>
                </a:cubicBezTo>
                <a:cubicBezTo>
                  <a:pt x="7" y="87"/>
                  <a:pt x="6" y="88"/>
                  <a:pt x="6" y="89"/>
                </a:cubicBezTo>
                <a:cubicBezTo>
                  <a:pt x="7" y="91"/>
                  <a:pt x="8" y="92"/>
                  <a:pt x="10" y="93"/>
                </a:cubicBezTo>
                <a:cubicBezTo>
                  <a:pt x="12" y="94"/>
                  <a:pt x="14" y="94"/>
                  <a:pt x="16" y="95"/>
                </a:cubicBezTo>
                <a:cubicBezTo>
                  <a:pt x="23" y="97"/>
                  <a:pt x="30" y="97"/>
                  <a:pt x="39" y="97"/>
                </a:cubicBezTo>
                <a:cubicBezTo>
                  <a:pt x="44" y="97"/>
                  <a:pt x="48" y="97"/>
                  <a:pt x="52" y="96"/>
                </a:cubicBezTo>
                <a:cubicBezTo>
                  <a:pt x="54" y="96"/>
                  <a:pt x="55" y="97"/>
                  <a:pt x="56" y="99"/>
                </a:cubicBezTo>
                <a:cubicBezTo>
                  <a:pt x="56" y="100"/>
                  <a:pt x="55" y="102"/>
                  <a:pt x="53" y="102"/>
                </a:cubicBezTo>
                <a:cubicBezTo>
                  <a:pt x="49" y="102"/>
                  <a:pt x="44" y="102"/>
                  <a:pt x="39" y="1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67" name="Google Shape;9367;p160"/>
          <p:cNvSpPr/>
          <p:nvPr/>
        </p:nvSpPr>
        <p:spPr>
          <a:xfrm>
            <a:off x="10152062" y="1336675"/>
            <a:ext cx="671512" cy="584200"/>
          </a:xfrm>
          <a:custGeom>
            <a:avLst/>
            <a:gdLst/>
            <a:ahLst/>
            <a:cxnLst/>
            <a:rect l="l" t="t" r="r" b="b"/>
            <a:pathLst>
              <a:path w="153" h="133" extrusionOk="0">
                <a:moveTo>
                  <a:pt x="135" y="133"/>
                </a:moveTo>
                <a:cubicBezTo>
                  <a:pt x="17" y="133"/>
                  <a:pt x="17" y="133"/>
                  <a:pt x="17" y="133"/>
                </a:cubicBezTo>
                <a:cubicBezTo>
                  <a:pt x="8" y="133"/>
                  <a:pt x="0" y="125"/>
                  <a:pt x="0" y="115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84"/>
                  <a:pt x="1" y="83"/>
                  <a:pt x="3" y="83"/>
                </a:cubicBezTo>
                <a:cubicBezTo>
                  <a:pt x="5" y="83"/>
                  <a:pt x="6" y="84"/>
                  <a:pt x="6" y="86"/>
                </a:cubicBezTo>
                <a:cubicBezTo>
                  <a:pt x="6" y="115"/>
                  <a:pt x="6" y="115"/>
                  <a:pt x="6" y="115"/>
                </a:cubicBezTo>
                <a:cubicBezTo>
                  <a:pt x="6" y="121"/>
                  <a:pt x="11" y="126"/>
                  <a:pt x="17" y="126"/>
                </a:cubicBezTo>
                <a:cubicBezTo>
                  <a:pt x="135" y="126"/>
                  <a:pt x="135" y="126"/>
                  <a:pt x="135" y="126"/>
                </a:cubicBezTo>
                <a:cubicBezTo>
                  <a:pt x="141" y="126"/>
                  <a:pt x="146" y="121"/>
                  <a:pt x="146" y="115"/>
                </a:cubicBezTo>
                <a:cubicBezTo>
                  <a:pt x="146" y="86"/>
                  <a:pt x="146" y="86"/>
                  <a:pt x="146" y="86"/>
                </a:cubicBezTo>
                <a:cubicBezTo>
                  <a:pt x="146" y="85"/>
                  <a:pt x="148" y="83"/>
                  <a:pt x="149" y="83"/>
                </a:cubicBezTo>
                <a:cubicBezTo>
                  <a:pt x="151" y="83"/>
                  <a:pt x="153" y="85"/>
                  <a:pt x="153" y="86"/>
                </a:cubicBezTo>
                <a:cubicBezTo>
                  <a:pt x="153" y="115"/>
                  <a:pt x="153" y="115"/>
                  <a:pt x="153" y="115"/>
                </a:cubicBezTo>
                <a:cubicBezTo>
                  <a:pt x="153" y="125"/>
                  <a:pt x="145" y="133"/>
                  <a:pt x="135" y="133"/>
                </a:cubicBezTo>
                <a:close/>
                <a:moveTo>
                  <a:pt x="82" y="95"/>
                </a:moveTo>
                <a:cubicBezTo>
                  <a:pt x="70" y="95"/>
                  <a:pt x="70" y="95"/>
                  <a:pt x="70" y="95"/>
                </a:cubicBezTo>
                <a:cubicBezTo>
                  <a:pt x="65" y="95"/>
                  <a:pt x="61" y="91"/>
                  <a:pt x="61" y="86"/>
                </a:cubicBezTo>
                <a:cubicBezTo>
                  <a:pt x="61" y="71"/>
                  <a:pt x="61" y="71"/>
                  <a:pt x="61" y="71"/>
                </a:cubicBezTo>
                <a:cubicBezTo>
                  <a:pt x="61" y="66"/>
                  <a:pt x="65" y="61"/>
                  <a:pt x="70" y="61"/>
                </a:cubicBezTo>
                <a:cubicBezTo>
                  <a:pt x="82" y="61"/>
                  <a:pt x="82" y="61"/>
                  <a:pt x="82" y="61"/>
                </a:cubicBezTo>
                <a:cubicBezTo>
                  <a:pt x="87" y="61"/>
                  <a:pt x="91" y="66"/>
                  <a:pt x="91" y="71"/>
                </a:cubicBezTo>
                <a:cubicBezTo>
                  <a:pt x="91" y="86"/>
                  <a:pt x="91" y="86"/>
                  <a:pt x="91" y="86"/>
                </a:cubicBezTo>
                <a:cubicBezTo>
                  <a:pt x="91" y="91"/>
                  <a:pt x="87" y="95"/>
                  <a:pt x="82" y="95"/>
                </a:cubicBezTo>
                <a:close/>
                <a:moveTo>
                  <a:pt x="70" y="68"/>
                </a:moveTo>
                <a:cubicBezTo>
                  <a:pt x="69" y="68"/>
                  <a:pt x="68" y="69"/>
                  <a:pt x="68" y="71"/>
                </a:cubicBezTo>
                <a:cubicBezTo>
                  <a:pt x="68" y="86"/>
                  <a:pt x="68" y="86"/>
                  <a:pt x="68" y="86"/>
                </a:cubicBezTo>
                <a:cubicBezTo>
                  <a:pt x="68" y="87"/>
                  <a:pt x="69" y="89"/>
                  <a:pt x="70" y="89"/>
                </a:cubicBezTo>
                <a:cubicBezTo>
                  <a:pt x="82" y="89"/>
                  <a:pt x="82" y="89"/>
                  <a:pt x="82" y="89"/>
                </a:cubicBezTo>
                <a:cubicBezTo>
                  <a:pt x="83" y="89"/>
                  <a:pt x="84" y="87"/>
                  <a:pt x="84" y="86"/>
                </a:cubicBezTo>
                <a:cubicBezTo>
                  <a:pt x="84" y="71"/>
                  <a:pt x="84" y="71"/>
                  <a:pt x="84" y="71"/>
                </a:cubicBezTo>
                <a:cubicBezTo>
                  <a:pt x="84" y="69"/>
                  <a:pt x="83" y="68"/>
                  <a:pt x="82" y="68"/>
                </a:cubicBezTo>
                <a:lnTo>
                  <a:pt x="70" y="68"/>
                </a:lnTo>
                <a:close/>
                <a:moveTo>
                  <a:pt x="135" y="82"/>
                </a:moveTo>
                <a:cubicBezTo>
                  <a:pt x="100" y="82"/>
                  <a:pt x="100" y="82"/>
                  <a:pt x="100" y="82"/>
                </a:cubicBezTo>
                <a:cubicBezTo>
                  <a:pt x="99" y="82"/>
                  <a:pt x="97" y="80"/>
                  <a:pt x="97" y="78"/>
                </a:cubicBezTo>
                <a:cubicBezTo>
                  <a:pt x="97" y="76"/>
                  <a:pt x="99" y="75"/>
                  <a:pt x="100" y="75"/>
                </a:cubicBezTo>
                <a:cubicBezTo>
                  <a:pt x="135" y="75"/>
                  <a:pt x="135" y="75"/>
                  <a:pt x="135" y="75"/>
                </a:cubicBezTo>
                <a:cubicBezTo>
                  <a:pt x="141" y="75"/>
                  <a:pt x="146" y="70"/>
                  <a:pt x="146" y="64"/>
                </a:cubicBezTo>
                <a:cubicBezTo>
                  <a:pt x="146" y="41"/>
                  <a:pt x="146" y="41"/>
                  <a:pt x="146" y="41"/>
                </a:cubicBezTo>
                <a:cubicBezTo>
                  <a:pt x="146" y="35"/>
                  <a:pt x="141" y="30"/>
                  <a:pt x="135" y="30"/>
                </a:cubicBezTo>
                <a:cubicBezTo>
                  <a:pt x="17" y="30"/>
                  <a:pt x="17" y="30"/>
                  <a:pt x="17" y="30"/>
                </a:cubicBezTo>
                <a:cubicBezTo>
                  <a:pt x="11" y="30"/>
                  <a:pt x="6" y="35"/>
                  <a:pt x="6" y="41"/>
                </a:cubicBezTo>
                <a:cubicBezTo>
                  <a:pt x="6" y="64"/>
                  <a:pt x="6" y="64"/>
                  <a:pt x="6" y="64"/>
                </a:cubicBezTo>
                <a:cubicBezTo>
                  <a:pt x="6" y="70"/>
                  <a:pt x="11" y="75"/>
                  <a:pt x="17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4" y="75"/>
                  <a:pt x="55" y="76"/>
                  <a:pt x="55" y="78"/>
                </a:cubicBezTo>
                <a:cubicBezTo>
                  <a:pt x="55" y="80"/>
                  <a:pt x="54" y="82"/>
                  <a:pt x="52" y="82"/>
                </a:cubicBezTo>
                <a:cubicBezTo>
                  <a:pt x="17" y="82"/>
                  <a:pt x="17" y="82"/>
                  <a:pt x="17" y="82"/>
                </a:cubicBezTo>
                <a:cubicBezTo>
                  <a:pt x="8" y="82"/>
                  <a:pt x="0" y="74"/>
                  <a:pt x="0" y="64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31"/>
                  <a:pt x="8" y="24"/>
                  <a:pt x="17" y="24"/>
                </a:cubicBezTo>
                <a:cubicBezTo>
                  <a:pt x="135" y="24"/>
                  <a:pt x="135" y="24"/>
                  <a:pt x="135" y="24"/>
                </a:cubicBezTo>
                <a:cubicBezTo>
                  <a:pt x="145" y="24"/>
                  <a:pt x="153" y="31"/>
                  <a:pt x="153" y="41"/>
                </a:cubicBezTo>
                <a:cubicBezTo>
                  <a:pt x="153" y="66"/>
                  <a:pt x="153" y="66"/>
                  <a:pt x="153" y="66"/>
                </a:cubicBezTo>
                <a:cubicBezTo>
                  <a:pt x="153" y="67"/>
                  <a:pt x="153" y="68"/>
                  <a:pt x="152" y="68"/>
                </a:cubicBezTo>
                <a:cubicBezTo>
                  <a:pt x="150" y="76"/>
                  <a:pt x="143" y="82"/>
                  <a:pt x="135" y="82"/>
                </a:cubicBezTo>
                <a:close/>
                <a:moveTo>
                  <a:pt x="102" y="18"/>
                </a:moveTo>
                <a:cubicBezTo>
                  <a:pt x="100" y="18"/>
                  <a:pt x="98" y="16"/>
                  <a:pt x="98" y="15"/>
                </a:cubicBezTo>
                <a:cubicBezTo>
                  <a:pt x="98" y="10"/>
                  <a:pt x="94" y="7"/>
                  <a:pt x="89" y="7"/>
                </a:cubicBezTo>
                <a:cubicBezTo>
                  <a:pt x="63" y="7"/>
                  <a:pt x="63" y="7"/>
                  <a:pt x="63" y="7"/>
                </a:cubicBezTo>
                <a:cubicBezTo>
                  <a:pt x="58" y="7"/>
                  <a:pt x="54" y="10"/>
                  <a:pt x="54" y="15"/>
                </a:cubicBezTo>
                <a:cubicBezTo>
                  <a:pt x="54" y="16"/>
                  <a:pt x="53" y="18"/>
                  <a:pt x="51" y="18"/>
                </a:cubicBezTo>
                <a:cubicBezTo>
                  <a:pt x="49" y="18"/>
                  <a:pt x="47" y="16"/>
                  <a:pt x="47" y="15"/>
                </a:cubicBezTo>
                <a:cubicBezTo>
                  <a:pt x="47" y="6"/>
                  <a:pt x="55" y="0"/>
                  <a:pt x="63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98" y="0"/>
                  <a:pt x="105" y="6"/>
                  <a:pt x="105" y="15"/>
                </a:cubicBezTo>
                <a:cubicBezTo>
                  <a:pt x="105" y="16"/>
                  <a:pt x="103" y="18"/>
                  <a:pt x="102" y="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68" name="Google Shape;9368;p160"/>
          <p:cNvSpPr/>
          <p:nvPr/>
        </p:nvSpPr>
        <p:spPr>
          <a:xfrm>
            <a:off x="1384300" y="1235075"/>
            <a:ext cx="669925" cy="785812"/>
          </a:xfrm>
          <a:custGeom>
            <a:avLst/>
            <a:gdLst/>
            <a:ahLst/>
            <a:cxnLst/>
            <a:rect l="l" t="t" r="r" b="b"/>
            <a:pathLst>
              <a:path w="153" h="179" extrusionOk="0">
                <a:moveTo>
                  <a:pt x="88" y="179"/>
                </a:moveTo>
                <a:cubicBezTo>
                  <a:pt x="63" y="179"/>
                  <a:pt x="63" y="179"/>
                  <a:pt x="63" y="179"/>
                </a:cubicBezTo>
                <a:cubicBezTo>
                  <a:pt x="61" y="179"/>
                  <a:pt x="59" y="177"/>
                  <a:pt x="59" y="175"/>
                </a:cubicBezTo>
                <a:cubicBezTo>
                  <a:pt x="59" y="174"/>
                  <a:pt x="61" y="172"/>
                  <a:pt x="63" y="172"/>
                </a:cubicBezTo>
                <a:cubicBezTo>
                  <a:pt x="88" y="172"/>
                  <a:pt x="88" y="172"/>
                  <a:pt x="88" y="172"/>
                </a:cubicBezTo>
                <a:cubicBezTo>
                  <a:pt x="89" y="172"/>
                  <a:pt x="91" y="174"/>
                  <a:pt x="91" y="175"/>
                </a:cubicBezTo>
                <a:cubicBezTo>
                  <a:pt x="91" y="177"/>
                  <a:pt x="89" y="179"/>
                  <a:pt x="88" y="179"/>
                </a:cubicBezTo>
                <a:close/>
                <a:moveTo>
                  <a:pt x="94" y="167"/>
                </a:moveTo>
                <a:cubicBezTo>
                  <a:pt x="56" y="167"/>
                  <a:pt x="56" y="167"/>
                  <a:pt x="56" y="167"/>
                </a:cubicBezTo>
                <a:cubicBezTo>
                  <a:pt x="54" y="167"/>
                  <a:pt x="52" y="166"/>
                  <a:pt x="52" y="164"/>
                </a:cubicBezTo>
                <a:cubicBezTo>
                  <a:pt x="52" y="162"/>
                  <a:pt x="54" y="161"/>
                  <a:pt x="56" y="161"/>
                </a:cubicBezTo>
                <a:cubicBezTo>
                  <a:pt x="94" y="161"/>
                  <a:pt x="94" y="161"/>
                  <a:pt x="94" y="161"/>
                </a:cubicBezTo>
                <a:cubicBezTo>
                  <a:pt x="96" y="161"/>
                  <a:pt x="98" y="162"/>
                  <a:pt x="98" y="164"/>
                </a:cubicBezTo>
                <a:cubicBezTo>
                  <a:pt x="98" y="166"/>
                  <a:pt x="96" y="167"/>
                  <a:pt x="94" y="167"/>
                </a:cubicBezTo>
                <a:close/>
                <a:moveTo>
                  <a:pt x="75" y="155"/>
                </a:moveTo>
                <a:cubicBezTo>
                  <a:pt x="68" y="155"/>
                  <a:pt x="61" y="155"/>
                  <a:pt x="60" y="155"/>
                </a:cubicBezTo>
                <a:cubicBezTo>
                  <a:pt x="60" y="155"/>
                  <a:pt x="60" y="155"/>
                  <a:pt x="60" y="155"/>
                </a:cubicBezTo>
                <a:cubicBezTo>
                  <a:pt x="53" y="155"/>
                  <a:pt x="50" y="152"/>
                  <a:pt x="49" y="146"/>
                </a:cubicBezTo>
                <a:cubicBezTo>
                  <a:pt x="48" y="144"/>
                  <a:pt x="48" y="141"/>
                  <a:pt x="48" y="139"/>
                </a:cubicBezTo>
                <a:cubicBezTo>
                  <a:pt x="48" y="135"/>
                  <a:pt x="48" y="132"/>
                  <a:pt x="46" y="129"/>
                </a:cubicBezTo>
                <a:cubicBezTo>
                  <a:pt x="41" y="120"/>
                  <a:pt x="38" y="113"/>
                  <a:pt x="32" y="104"/>
                </a:cubicBezTo>
                <a:cubicBezTo>
                  <a:pt x="28" y="94"/>
                  <a:pt x="22" y="80"/>
                  <a:pt x="26" y="66"/>
                </a:cubicBezTo>
                <a:cubicBezTo>
                  <a:pt x="30" y="49"/>
                  <a:pt x="48" y="32"/>
                  <a:pt x="75" y="32"/>
                </a:cubicBezTo>
                <a:cubicBezTo>
                  <a:pt x="101" y="32"/>
                  <a:pt x="119" y="49"/>
                  <a:pt x="124" y="66"/>
                </a:cubicBezTo>
                <a:cubicBezTo>
                  <a:pt x="127" y="80"/>
                  <a:pt x="122" y="94"/>
                  <a:pt x="117" y="104"/>
                </a:cubicBezTo>
                <a:cubicBezTo>
                  <a:pt x="112" y="113"/>
                  <a:pt x="108" y="120"/>
                  <a:pt x="103" y="129"/>
                </a:cubicBezTo>
                <a:cubicBezTo>
                  <a:pt x="102" y="132"/>
                  <a:pt x="102" y="135"/>
                  <a:pt x="101" y="139"/>
                </a:cubicBezTo>
                <a:cubicBezTo>
                  <a:pt x="101" y="141"/>
                  <a:pt x="101" y="144"/>
                  <a:pt x="101" y="146"/>
                </a:cubicBezTo>
                <a:cubicBezTo>
                  <a:pt x="99" y="152"/>
                  <a:pt x="96" y="155"/>
                  <a:pt x="89" y="155"/>
                </a:cubicBezTo>
                <a:cubicBezTo>
                  <a:pt x="89" y="155"/>
                  <a:pt x="82" y="155"/>
                  <a:pt x="75" y="155"/>
                </a:cubicBezTo>
                <a:close/>
                <a:moveTo>
                  <a:pt x="60" y="148"/>
                </a:moveTo>
                <a:cubicBezTo>
                  <a:pt x="61" y="148"/>
                  <a:pt x="88" y="148"/>
                  <a:pt x="89" y="148"/>
                </a:cubicBezTo>
                <a:cubicBezTo>
                  <a:pt x="93" y="148"/>
                  <a:pt x="94" y="147"/>
                  <a:pt x="94" y="145"/>
                </a:cubicBezTo>
                <a:cubicBezTo>
                  <a:pt x="95" y="143"/>
                  <a:pt x="95" y="141"/>
                  <a:pt x="95" y="138"/>
                </a:cubicBezTo>
                <a:cubicBezTo>
                  <a:pt x="95" y="134"/>
                  <a:pt x="95" y="130"/>
                  <a:pt x="97" y="126"/>
                </a:cubicBezTo>
                <a:cubicBezTo>
                  <a:pt x="102" y="117"/>
                  <a:pt x="106" y="110"/>
                  <a:pt x="111" y="101"/>
                </a:cubicBezTo>
                <a:cubicBezTo>
                  <a:pt x="115" y="94"/>
                  <a:pt x="120" y="80"/>
                  <a:pt x="117" y="68"/>
                </a:cubicBezTo>
                <a:cubicBezTo>
                  <a:pt x="113" y="54"/>
                  <a:pt x="97" y="39"/>
                  <a:pt x="75" y="39"/>
                </a:cubicBezTo>
                <a:cubicBezTo>
                  <a:pt x="52" y="39"/>
                  <a:pt x="36" y="54"/>
                  <a:pt x="32" y="68"/>
                </a:cubicBezTo>
                <a:cubicBezTo>
                  <a:pt x="29" y="80"/>
                  <a:pt x="35" y="94"/>
                  <a:pt x="38" y="101"/>
                </a:cubicBezTo>
                <a:cubicBezTo>
                  <a:pt x="43" y="110"/>
                  <a:pt x="47" y="117"/>
                  <a:pt x="52" y="126"/>
                </a:cubicBezTo>
                <a:cubicBezTo>
                  <a:pt x="54" y="130"/>
                  <a:pt x="54" y="134"/>
                  <a:pt x="55" y="138"/>
                </a:cubicBezTo>
                <a:cubicBezTo>
                  <a:pt x="55" y="141"/>
                  <a:pt x="55" y="143"/>
                  <a:pt x="55" y="145"/>
                </a:cubicBezTo>
                <a:cubicBezTo>
                  <a:pt x="56" y="147"/>
                  <a:pt x="56" y="148"/>
                  <a:pt x="60" y="148"/>
                </a:cubicBezTo>
                <a:cubicBezTo>
                  <a:pt x="60" y="148"/>
                  <a:pt x="60" y="148"/>
                  <a:pt x="60" y="148"/>
                </a:cubicBezTo>
                <a:close/>
                <a:moveTo>
                  <a:pt x="16" y="82"/>
                </a:moveTo>
                <a:cubicBezTo>
                  <a:pt x="3" y="82"/>
                  <a:pt x="3" y="82"/>
                  <a:pt x="3" y="82"/>
                </a:cubicBezTo>
                <a:cubicBezTo>
                  <a:pt x="1" y="82"/>
                  <a:pt x="0" y="81"/>
                  <a:pt x="0" y="79"/>
                </a:cubicBezTo>
                <a:cubicBezTo>
                  <a:pt x="0" y="77"/>
                  <a:pt x="1" y="76"/>
                  <a:pt x="3" y="76"/>
                </a:cubicBezTo>
                <a:cubicBezTo>
                  <a:pt x="16" y="76"/>
                  <a:pt x="16" y="76"/>
                  <a:pt x="16" y="76"/>
                </a:cubicBezTo>
                <a:cubicBezTo>
                  <a:pt x="18" y="76"/>
                  <a:pt x="19" y="77"/>
                  <a:pt x="19" y="79"/>
                </a:cubicBezTo>
                <a:cubicBezTo>
                  <a:pt x="19" y="81"/>
                  <a:pt x="18" y="82"/>
                  <a:pt x="16" y="82"/>
                </a:cubicBezTo>
                <a:close/>
                <a:moveTo>
                  <a:pt x="149" y="80"/>
                </a:moveTo>
                <a:cubicBezTo>
                  <a:pt x="133" y="80"/>
                  <a:pt x="133" y="80"/>
                  <a:pt x="133" y="80"/>
                </a:cubicBezTo>
                <a:cubicBezTo>
                  <a:pt x="131" y="80"/>
                  <a:pt x="130" y="78"/>
                  <a:pt x="130" y="76"/>
                </a:cubicBezTo>
                <a:cubicBezTo>
                  <a:pt x="130" y="75"/>
                  <a:pt x="131" y="73"/>
                  <a:pt x="133" y="73"/>
                </a:cubicBezTo>
                <a:cubicBezTo>
                  <a:pt x="149" y="73"/>
                  <a:pt x="149" y="73"/>
                  <a:pt x="149" y="73"/>
                </a:cubicBezTo>
                <a:cubicBezTo>
                  <a:pt x="151" y="73"/>
                  <a:pt x="153" y="75"/>
                  <a:pt x="153" y="76"/>
                </a:cubicBezTo>
                <a:cubicBezTo>
                  <a:pt x="153" y="78"/>
                  <a:pt x="151" y="80"/>
                  <a:pt x="149" y="80"/>
                </a:cubicBezTo>
                <a:close/>
                <a:moveTo>
                  <a:pt x="45" y="77"/>
                </a:moveTo>
                <a:cubicBezTo>
                  <a:pt x="44" y="77"/>
                  <a:pt x="44" y="77"/>
                  <a:pt x="44" y="77"/>
                </a:cubicBezTo>
                <a:cubicBezTo>
                  <a:pt x="42" y="77"/>
                  <a:pt x="41" y="75"/>
                  <a:pt x="41" y="73"/>
                </a:cubicBezTo>
                <a:cubicBezTo>
                  <a:pt x="45" y="61"/>
                  <a:pt x="58" y="48"/>
                  <a:pt x="76" y="48"/>
                </a:cubicBezTo>
                <a:cubicBezTo>
                  <a:pt x="76" y="48"/>
                  <a:pt x="76" y="48"/>
                  <a:pt x="76" y="48"/>
                </a:cubicBezTo>
                <a:cubicBezTo>
                  <a:pt x="78" y="48"/>
                  <a:pt x="80" y="50"/>
                  <a:pt x="80" y="52"/>
                </a:cubicBezTo>
                <a:cubicBezTo>
                  <a:pt x="80" y="53"/>
                  <a:pt x="78" y="55"/>
                  <a:pt x="76" y="55"/>
                </a:cubicBezTo>
                <a:cubicBezTo>
                  <a:pt x="61" y="55"/>
                  <a:pt x="50" y="65"/>
                  <a:pt x="48" y="75"/>
                </a:cubicBezTo>
                <a:cubicBezTo>
                  <a:pt x="48" y="76"/>
                  <a:pt x="46" y="77"/>
                  <a:pt x="45" y="77"/>
                </a:cubicBezTo>
                <a:close/>
                <a:moveTo>
                  <a:pt x="117" y="41"/>
                </a:moveTo>
                <a:cubicBezTo>
                  <a:pt x="116" y="41"/>
                  <a:pt x="116" y="40"/>
                  <a:pt x="115" y="40"/>
                </a:cubicBezTo>
                <a:cubicBezTo>
                  <a:pt x="114" y="38"/>
                  <a:pt x="114" y="36"/>
                  <a:pt x="115" y="35"/>
                </a:cubicBezTo>
                <a:cubicBezTo>
                  <a:pt x="126" y="24"/>
                  <a:pt x="126" y="24"/>
                  <a:pt x="126" y="24"/>
                </a:cubicBezTo>
                <a:cubicBezTo>
                  <a:pt x="128" y="22"/>
                  <a:pt x="130" y="22"/>
                  <a:pt x="131" y="24"/>
                </a:cubicBezTo>
                <a:cubicBezTo>
                  <a:pt x="132" y="25"/>
                  <a:pt x="132" y="27"/>
                  <a:pt x="131" y="28"/>
                </a:cubicBezTo>
                <a:cubicBezTo>
                  <a:pt x="120" y="40"/>
                  <a:pt x="120" y="40"/>
                  <a:pt x="120" y="40"/>
                </a:cubicBezTo>
                <a:cubicBezTo>
                  <a:pt x="119" y="40"/>
                  <a:pt x="118" y="41"/>
                  <a:pt x="117" y="41"/>
                </a:cubicBezTo>
                <a:close/>
                <a:moveTo>
                  <a:pt x="33" y="41"/>
                </a:moveTo>
                <a:cubicBezTo>
                  <a:pt x="32" y="41"/>
                  <a:pt x="31" y="40"/>
                  <a:pt x="31" y="40"/>
                </a:cubicBezTo>
                <a:cubicBezTo>
                  <a:pt x="19" y="28"/>
                  <a:pt x="19" y="28"/>
                  <a:pt x="19" y="28"/>
                </a:cubicBezTo>
                <a:cubicBezTo>
                  <a:pt x="18" y="27"/>
                  <a:pt x="18" y="25"/>
                  <a:pt x="19" y="24"/>
                </a:cubicBezTo>
                <a:cubicBezTo>
                  <a:pt x="21" y="22"/>
                  <a:pt x="23" y="22"/>
                  <a:pt x="24" y="24"/>
                </a:cubicBezTo>
                <a:cubicBezTo>
                  <a:pt x="35" y="35"/>
                  <a:pt x="35" y="35"/>
                  <a:pt x="35" y="35"/>
                </a:cubicBezTo>
                <a:cubicBezTo>
                  <a:pt x="37" y="36"/>
                  <a:pt x="37" y="38"/>
                  <a:pt x="35" y="40"/>
                </a:cubicBezTo>
                <a:cubicBezTo>
                  <a:pt x="35" y="40"/>
                  <a:pt x="34" y="41"/>
                  <a:pt x="33" y="41"/>
                </a:cubicBezTo>
                <a:close/>
                <a:moveTo>
                  <a:pt x="75" y="26"/>
                </a:moveTo>
                <a:cubicBezTo>
                  <a:pt x="73" y="26"/>
                  <a:pt x="71" y="24"/>
                  <a:pt x="71" y="22"/>
                </a:cubicBezTo>
                <a:cubicBezTo>
                  <a:pt x="71" y="3"/>
                  <a:pt x="71" y="3"/>
                  <a:pt x="71" y="3"/>
                </a:cubicBezTo>
                <a:cubicBezTo>
                  <a:pt x="71" y="2"/>
                  <a:pt x="73" y="0"/>
                  <a:pt x="75" y="0"/>
                </a:cubicBezTo>
                <a:cubicBezTo>
                  <a:pt x="76" y="0"/>
                  <a:pt x="78" y="2"/>
                  <a:pt x="78" y="3"/>
                </a:cubicBezTo>
                <a:cubicBezTo>
                  <a:pt x="78" y="22"/>
                  <a:pt x="78" y="22"/>
                  <a:pt x="78" y="22"/>
                </a:cubicBezTo>
                <a:cubicBezTo>
                  <a:pt x="78" y="24"/>
                  <a:pt x="76" y="26"/>
                  <a:pt x="75" y="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69" name="Google Shape;9369;p160"/>
          <p:cNvSpPr txBox="1"/>
          <p:nvPr/>
        </p:nvSpPr>
        <p:spPr>
          <a:xfrm>
            <a:off x="2916237" y="1366837"/>
            <a:ext cx="1974850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9370" name="Google Shape;9370;p160"/>
          <p:cNvSpPr txBox="1"/>
          <p:nvPr/>
        </p:nvSpPr>
        <p:spPr>
          <a:xfrm>
            <a:off x="7329487" y="1414462"/>
            <a:ext cx="197643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9371" name="Google Shape;9371;p160"/>
          <p:cNvSpPr txBox="1"/>
          <p:nvPr/>
        </p:nvSpPr>
        <p:spPr>
          <a:xfrm>
            <a:off x="746125" y="5151437"/>
            <a:ext cx="1976437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9372" name="Google Shape;9372;p160"/>
          <p:cNvSpPr txBox="1"/>
          <p:nvPr/>
        </p:nvSpPr>
        <p:spPr>
          <a:xfrm>
            <a:off x="5160962" y="5200650"/>
            <a:ext cx="197643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9373" name="Google Shape;9373;p160"/>
          <p:cNvSpPr txBox="1"/>
          <p:nvPr/>
        </p:nvSpPr>
        <p:spPr>
          <a:xfrm>
            <a:off x="9494837" y="5200650"/>
            <a:ext cx="197643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8" name="Google Shape;9378;p161"/>
          <p:cNvSpPr/>
          <p:nvPr/>
        </p:nvSpPr>
        <p:spPr>
          <a:xfrm>
            <a:off x="6350" y="1587"/>
            <a:ext cx="1218565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79" name="Google Shape;9379;p161"/>
          <p:cNvSpPr txBox="1"/>
          <p:nvPr/>
        </p:nvSpPr>
        <p:spPr>
          <a:xfrm>
            <a:off x="1587" y="-3175"/>
            <a:ext cx="12185650" cy="6862762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80" name="Google Shape;9380;p161"/>
          <p:cNvSpPr/>
          <p:nvPr/>
        </p:nvSpPr>
        <p:spPr>
          <a:xfrm>
            <a:off x="7250112" y="3203575"/>
            <a:ext cx="2147887" cy="450850"/>
          </a:xfrm>
          <a:custGeom>
            <a:avLst/>
            <a:gdLst/>
            <a:ahLst/>
            <a:cxnLst/>
            <a:rect l="l" t="t" r="r" b="b"/>
            <a:pathLst>
              <a:path w="510" h="107" extrusionOk="0">
                <a:moveTo>
                  <a:pt x="510" y="54"/>
                </a:moveTo>
                <a:cubicBezTo>
                  <a:pt x="510" y="32"/>
                  <a:pt x="500" y="13"/>
                  <a:pt x="484" y="0"/>
                </a:cubicBezTo>
                <a:cubicBezTo>
                  <a:pt x="0" y="0"/>
                  <a:pt x="0" y="0"/>
                  <a:pt x="0" y="0"/>
                </a:cubicBezTo>
                <a:cubicBezTo>
                  <a:pt x="11" y="16"/>
                  <a:pt x="17" y="34"/>
                  <a:pt x="17" y="54"/>
                </a:cubicBezTo>
                <a:cubicBezTo>
                  <a:pt x="17" y="73"/>
                  <a:pt x="11" y="92"/>
                  <a:pt x="0" y="107"/>
                </a:cubicBezTo>
                <a:cubicBezTo>
                  <a:pt x="484" y="107"/>
                  <a:pt x="484" y="107"/>
                  <a:pt x="484" y="107"/>
                </a:cubicBezTo>
                <a:cubicBezTo>
                  <a:pt x="500" y="94"/>
                  <a:pt x="510" y="75"/>
                  <a:pt x="510" y="54"/>
                </a:cubicBez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81" name="Google Shape;9381;p161"/>
          <p:cNvSpPr/>
          <p:nvPr/>
        </p:nvSpPr>
        <p:spPr>
          <a:xfrm>
            <a:off x="9444037" y="3203575"/>
            <a:ext cx="2149475" cy="450850"/>
          </a:xfrm>
          <a:custGeom>
            <a:avLst/>
            <a:gdLst/>
            <a:ahLst/>
            <a:cxnLst/>
            <a:rect l="l" t="t" r="r" b="b"/>
            <a:pathLst>
              <a:path w="510" h="107" extrusionOk="0">
                <a:moveTo>
                  <a:pt x="510" y="54"/>
                </a:moveTo>
                <a:cubicBezTo>
                  <a:pt x="510" y="32"/>
                  <a:pt x="500" y="13"/>
                  <a:pt x="484" y="0"/>
                </a:cubicBezTo>
                <a:cubicBezTo>
                  <a:pt x="0" y="0"/>
                  <a:pt x="0" y="0"/>
                  <a:pt x="0" y="0"/>
                </a:cubicBezTo>
                <a:cubicBezTo>
                  <a:pt x="11" y="16"/>
                  <a:pt x="17" y="34"/>
                  <a:pt x="17" y="54"/>
                </a:cubicBezTo>
                <a:cubicBezTo>
                  <a:pt x="17" y="73"/>
                  <a:pt x="11" y="92"/>
                  <a:pt x="0" y="107"/>
                </a:cubicBezTo>
                <a:cubicBezTo>
                  <a:pt x="484" y="107"/>
                  <a:pt x="484" y="107"/>
                  <a:pt x="484" y="107"/>
                </a:cubicBezTo>
                <a:cubicBezTo>
                  <a:pt x="500" y="94"/>
                  <a:pt x="510" y="75"/>
                  <a:pt x="510" y="54"/>
                </a:cubicBez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82" name="Google Shape;9382;p161"/>
          <p:cNvSpPr/>
          <p:nvPr/>
        </p:nvSpPr>
        <p:spPr>
          <a:xfrm>
            <a:off x="5054600" y="3203575"/>
            <a:ext cx="2147887" cy="450850"/>
          </a:xfrm>
          <a:custGeom>
            <a:avLst/>
            <a:gdLst/>
            <a:ahLst/>
            <a:cxnLst/>
            <a:rect l="l" t="t" r="r" b="b"/>
            <a:pathLst>
              <a:path w="510" h="107" extrusionOk="0">
                <a:moveTo>
                  <a:pt x="510" y="54"/>
                </a:moveTo>
                <a:cubicBezTo>
                  <a:pt x="510" y="32"/>
                  <a:pt x="500" y="13"/>
                  <a:pt x="484" y="0"/>
                </a:cubicBezTo>
                <a:cubicBezTo>
                  <a:pt x="0" y="0"/>
                  <a:pt x="0" y="0"/>
                  <a:pt x="0" y="0"/>
                </a:cubicBezTo>
                <a:cubicBezTo>
                  <a:pt x="11" y="16"/>
                  <a:pt x="17" y="34"/>
                  <a:pt x="17" y="54"/>
                </a:cubicBezTo>
                <a:cubicBezTo>
                  <a:pt x="17" y="73"/>
                  <a:pt x="11" y="92"/>
                  <a:pt x="0" y="107"/>
                </a:cubicBezTo>
                <a:cubicBezTo>
                  <a:pt x="484" y="107"/>
                  <a:pt x="484" y="107"/>
                  <a:pt x="484" y="107"/>
                </a:cubicBezTo>
                <a:cubicBezTo>
                  <a:pt x="500" y="94"/>
                  <a:pt x="510" y="75"/>
                  <a:pt x="510" y="54"/>
                </a:cubicBezTo>
                <a:close/>
              </a:path>
            </a:pathLst>
          </a:custGeom>
          <a:solidFill>
            <a:srgbClr val="E9F0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83" name="Google Shape;9383;p161"/>
          <p:cNvSpPr/>
          <p:nvPr/>
        </p:nvSpPr>
        <p:spPr>
          <a:xfrm>
            <a:off x="2859087" y="3203575"/>
            <a:ext cx="2149475" cy="450850"/>
          </a:xfrm>
          <a:custGeom>
            <a:avLst/>
            <a:gdLst/>
            <a:ahLst/>
            <a:cxnLst/>
            <a:rect l="l" t="t" r="r" b="b"/>
            <a:pathLst>
              <a:path w="510" h="107" extrusionOk="0">
                <a:moveTo>
                  <a:pt x="510" y="54"/>
                </a:moveTo>
                <a:cubicBezTo>
                  <a:pt x="510" y="32"/>
                  <a:pt x="500" y="13"/>
                  <a:pt x="484" y="0"/>
                </a:cubicBezTo>
                <a:cubicBezTo>
                  <a:pt x="0" y="0"/>
                  <a:pt x="0" y="0"/>
                  <a:pt x="0" y="0"/>
                </a:cubicBezTo>
                <a:cubicBezTo>
                  <a:pt x="11" y="16"/>
                  <a:pt x="17" y="34"/>
                  <a:pt x="17" y="54"/>
                </a:cubicBezTo>
                <a:cubicBezTo>
                  <a:pt x="17" y="73"/>
                  <a:pt x="11" y="92"/>
                  <a:pt x="0" y="107"/>
                </a:cubicBezTo>
                <a:cubicBezTo>
                  <a:pt x="484" y="107"/>
                  <a:pt x="484" y="107"/>
                  <a:pt x="484" y="107"/>
                </a:cubicBezTo>
                <a:cubicBezTo>
                  <a:pt x="500" y="94"/>
                  <a:pt x="510" y="75"/>
                  <a:pt x="510" y="54"/>
                </a:cubicBez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84" name="Google Shape;9384;p161"/>
          <p:cNvSpPr/>
          <p:nvPr/>
        </p:nvSpPr>
        <p:spPr>
          <a:xfrm>
            <a:off x="596900" y="3203575"/>
            <a:ext cx="2216150" cy="450850"/>
          </a:xfrm>
          <a:custGeom>
            <a:avLst/>
            <a:gdLst/>
            <a:ahLst/>
            <a:cxnLst/>
            <a:rect l="l" t="t" r="r" b="b"/>
            <a:pathLst>
              <a:path w="526" h="107" extrusionOk="0">
                <a:moveTo>
                  <a:pt x="0" y="107"/>
                </a:moveTo>
                <a:cubicBezTo>
                  <a:pt x="500" y="107"/>
                  <a:pt x="500" y="107"/>
                  <a:pt x="500" y="107"/>
                </a:cubicBezTo>
                <a:cubicBezTo>
                  <a:pt x="516" y="94"/>
                  <a:pt x="526" y="75"/>
                  <a:pt x="526" y="54"/>
                </a:cubicBezTo>
                <a:cubicBezTo>
                  <a:pt x="526" y="32"/>
                  <a:pt x="516" y="13"/>
                  <a:pt x="500" y="0"/>
                </a:cubicBezTo>
                <a:cubicBezTo>
                  <a:pt x="0" y="0"/>
                  <a:pt x="0" y="0"/>
                  <a:pt x="0" y="0"/>
                </a:cubicBezTo>
                <a:lnTo>
                  <a:pt x="0" y="107"/>
                </a:ln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85" name="Google Shape;9385;p161"/>
          <p:cNvSpPr txBox="1"/>
          <p:nvPr/>
        </p:nvSpPr>
        <p:spPr>
          <a:xfrm>
            <a:off x="7620000" y="2608262"/>
            <a:ext cx="1428750" cy="671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</a:pPr>
            <a:r>
              <a:rPr lang="en-US" sz="36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2003</a:t>
            </a:r>
            <a:endParaRPr/>
          </a:p>
        </p:txBody>
      </p:sp>
      <p:sp>
        <p:nvSpPr>
          <p:cNvPr id="9386" name="Google Shape;9386;p161"/>
          <p:cNvSpPr txBox="1"/>
          <p:nvPr/>
        </p:nvSpPr>
        <p:spPr>
          <a:xfrm>
            <a:off x="3398837" y="2608262"/>
            <a:ext cx="1243012" cy="671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</a:pPr>
            <a:r>
              <a:rPr lang="en-US" sz="36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1975</a:t>
            </a:r>
            <a:endParaRPr/>
          </a:p>
        </p:txBody>
      </p:sp>
      <p:sp>
        <p:nvSpPr>
          <p:cNvPr id="9387" name="Google Shape;9387;p161"/>
          <p:cNvSpPr txBox="1"/>
          <p:nvPr/>
        </p:nvSpPr>
        <p:spPr>
          <a:xfrm>
            <a:off x="9975850" y="3759200"/>
            <a:ext cx="1314450" cy="671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</a:pPr>
            <a:r>
              <a:rPr lang="en-US" sz="36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2018</a:t>
            </a:r>
            <a:endParaRPr/>
          </a:p>
        </p:txBody>
      </p:sp>
      <p:sp>
        <p:nvSpPr>
          <p:cNvPr id="9388" name="Google Shape;9388;p161"/>
          <p:cNvSpPr txBox="1"/>
          <p:nvPr/>
        </p:nvSpPr>
        <p:spPr>
          <a:xfrm>
            <a:off x="5610225" y="3759200"/>
            <a:ext cx="1319212" cy="671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</a:pPr>
            <a:r>
              <a:rPr lang="en-US" sz="36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1990</a:t>
            </a:r>
            <a:endParaRPr/>
          </a:p>
        </p:txBody>
      </p:sp>
      <p:sp>
        <p:nvSpPr>
          <p:cNvPr id="9389" name="Google Shape;9389;p161"/>
          <p:cNvSpPr txBox="1"/>
          <p:nvPr/>
        </p:nvSpPr>
        <p:spPr>
          <a:xfrm>
            <a:off x="1216025" y="3759200"/>
            <a:ext cx="1319212" cy="671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</a:pPr>
            <a:r>
              <a:rPr lang="en-US" sz="36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1960</a:t>
            </a:r>
            <a:endParaRPr/>
          </a:p>
        </p:txBody>
      </p:sp>
      <p:cxnSp>
        <p:nvCxnSpPr>
          <p:cNvPr id="9390" name="Google Shape;9390;p161"/>
          <p:cNvCxnSpPr/>
          <p:nvPr/>
        </p:nvCxnSpPr>
        <p:spPr>
          <a:xfrm rot="10800000">
            <a:off x="10518775" y="1852612"/>
            <a:ext cx="0" cy="1168400"/>
          </a:xfrm>
          <a:prstGeom prst="straightConnector1">
            <a:avLst/>
          </a:prstGeom>
          <a:noFill/>
          <a:ln w="46025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9391" name="Google Shape;9391;p161"/>
          <p:cNvCxnSpPr/>
          <p:nvPr/>
        </p:nvCxnSpPr>
        <p:spPr>
          <a:xfrm rot="10800000">
            <a:off x="6129337" y="1852612"/>
            <a:ext cx="0" cy="1168400"/>
          </a:xfrm>
          <a:prstGeom prst="straightConnector1">
            <a:avLst/>
          </a:prstGeom>
          <a:noFill/>
          <a:ln w="46025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9392" name="Google Shape;9392;p161"/>
          <p:cNvCxnSpPr/>
          <p:nvPr/>
        </p:nvCxnSpPr>
        <p:spPr>
          <a:xfrm>
            <a:off x="3898900" y="3840162"/>
            <a:ext cx="0" cy="1163637"/>
          </a:xfrm>
          <a:prstGeom prst="straightConnector1">
            <a:avLst/>
          </a:prstGeom>
          <a:noFill/>
          <a:ln w="46025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9393" name="Google Shape;9393;p161"/>
          <p:cNvCxnSpPr/>
          <p:nvPr/>
        </p:nvCxnSpPr>
        <p:spPr>
          <a:xfrm>
            <a:off x="8289925" y="3840162"/>
            <a:ext cx="0" cy="1163637"/>
          </a:xfrm>
          <a:prstGeom prst="straightConnector1">
            <a:avLst/>
          </a:prstGeom>
          <a:noFill/>
          <a:ln w="46025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9394" name="Google Shape;9394;p161"/>
          <p:cNvCxnSpPr/>
          <p:nvPr/>
        </p:nvCxnSpPr>
        <p:spPr>
          <a:xfrm rot="10800000">
            <a:off x="1704975" y="1852612"/>
            <a:ext cx="0" cy="1168400"/>
          </a:xfrm>
          <a:prstGeom prst="straightConnector1">
            <a:avLst/>
          </a:prstGeom>
          <a:noFill/>
          <a:ln w="46025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9395" name="Google Shape;9395;p161"/>
          <p:cNvSpPr/>
          <p:nvPr/>
        </p:nvSpPr>
        <p:spPr>
          <a:xfrm>
            <a:off x="9975850" y="571500"/>
            <a:ext cx="1087437" cy="1087437"/>
          </a:xfrm>
          <a:prstGeom prst="ellipse">
            <a:avLst/>
          </a:pr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6" name="Google Shape;9396;p161"/>
          <p:cNvSpPr/>
          <p:nvPr/>
        </p:nvSpPr>
        <p:spPr>
          <a:xfrm>
            <a:off x="5584825" y="571500"/>
            <a:ext cx="1087437" cy="1087437"/>
          </a:xfrm>
          <a:prstGeom prst="ellipse">
            <a:avLst/>
          </a:prstGeom>
          <a:solidFill>
            <a:srgbClr val="E9F0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7" name="Google Shape;9397;p161"/>
          <p:cNvSpPr/>
          <p:nvPr/>
        </p:nvSpPr>
        <p:spPr>
          <a:xfrm>
            <a:off x="3355975" y="5197475"/>
            <a:ext cx="1087437" cy="1092200"/>
          </a:xfrm>
          <a:prstGeom prst="ellipse">
            <a:avLst/>
          </a:pr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8" name="Google Shape;9398;p161"/>
          <p:cNvSpPr/>
          <p:nvPr/>
        </p:nvSpPr>
        <p:spPr>
          <a:xfrm>
            <a:off x="7747000" y="5197475"/>
            <a:ext cx="1087437" cy="1092200"/>
          </a:xfrm>
          <a:prstGeom prst="ellipse">
            <a:avLst/>
          </a:pr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9" name="Google Shape;9399;p161"/>
          <p:cNvSpPr/>
          <p:nvPr/>
        </p:nvSpPr>
        <p:spPr>
          <a:xfrm>
            <a:off x="1160462" y="571500"/>
            <a:ext cx="1087437" cy="1087437"/>
          </a:xfrm>
          <a:prstGeom prst="ellipse">
            <a:avLst/>
          </a:pr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00" name="Google Shape;9400;p161"/>
          <p:cNvSpPr/>
          <p:nvPr/>
        </p:nvSpPr>
        <p:spPr>
          <a:xfrm>
            <a:off x="5859462" y="795337"/>
            <a:ext cx="538162" cy="644525"/>
          </a:xfrm>
          <a:custGeom>
            <a:avLst/>
            <a:gdLst/>
            <a:ahLst/>
            <a:cxnLst/>
            <a:rect l="l" t="t" r="r" b="b"/>
            <a:pathLst>
              <a:path w="128" h="153" extrusionOk="0">
                <a:moveTo>
                  <a:pt x="86" y="147"/>
                </a:moveTo>
                <a:cubicBezTo>
                  <a:pt x="86" y="150"/>
                  <a:pt x="83" y="153"/>
                  <a:pt x="80" y="153"/>
                </a:cubicBezTo>
                <a:cubicBezTo>
                  <a:pt x="48" y="153"/>
                  <a:pt x="48" y="153"/>
                  <a:pt x="48" y="153"/>
                </a:cubicBezTo>
                <a:cubicBezTo>
                  <a:pt x="45" y="153"/>
                  <a:pt x="43" y="150"/>
                  <a:pt x="43" y="147"/>
                </a:cubicBezTo>
                <a:cubicBezTo>
                  <a:pt x="43" y="147"/>
                  <a:pt x="43" y="147"/>
                  <a:pt x="43" y="147"/>
                </a:cubicBezTo>
                <a:cubicBezTo>
                  <a:pt x="43" y="144"/>
                  <a:pt x="45" y="142"/>
                  <a:pt x="48" y="142"/>
                </a:cubicBezTo>
                <a:cubicBezTo>
                  <a:pt x="80" y="142"/>
                  <a:pt x="80" y="142"/>
                  <a:pt x="80" y="142"/>
                </a:cubicBezTo>
                <a:cubicBezTo>
                  <a:pt x="83" y="142"/>
                  <a:pt x="86" y="144"/>
                  <a:pt x="86" y="147"/>
                </a:cubicBezTo>
                <a:close/>
                <a:moveTo>
                  <a:pt x="86" y="133"/>
                </a:moveTo>
                <a:cubicBezTo>
                  <a:pt x="86" y="130"/>
                  <a:pt x="83" y="128"/>
                  <a:pt x="80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45" y="128"/>
                  <a:pt x="43" y="130"/>
                  <a:pt x="43" y="133"/>
                </a:cubicBezTo>
                <a:cubicBezTo>
                  <a:pt x="43" y="133"/>
                  <a:pt x="43" y="133"/>
                  <a:pt x="43" y="133"/>
                </a:cubicBezTo>
                <a:cubicBezTo>
                  <a:pt x="43" y="136"/>
                  <a:pt x="45" y="139"/>
                  <a:pt x="48" y="139"/>
                </a:cubicBezTo>
                <a:cubicBezTo>
                  <a:pt x="80" y="139"/>
                  <a:pt x="80" y="139"/>
                  <a:pt x="80" y="139"/>
                </a:cubicBezTo>
                <a:cubicBezTo>
                  <a:pt x="83" y="139"/>
                  <a:pt x="86" y="136"/>
                  <a:pt x="86" y="133"/>
                </a:cubicBezTo>
                <a:close/>
                <a:moveTo>
                  <a:pt x="69" y="75"/>
                </a:moveTo>
                <a:cubicBezTo>
                  <a:pt x="62" y="75"/>
                  <a:pt x="62" y="75"/>
                  <a:pt x="62" y="75"/>
                </a:cubicBezTo>
                <a:cubicBezTo>
                  <a:pt x="59" y="75"/>
                  <a:pt x="59" y="75"/>
                  <a:pt x="59" y="75"/>
                </a:cubicBezTo>
                <a:cubicBezTo>
                  <a:pt x="59" y="125"/>
                  <a:pt x="59" y="125"/>
                  <a:pt x="59" y="125"/>
                </a:cubicBezTo>
                <a:cubicBezTo>
                  <a:pt x="61" y="125"/>
                  <a:pt x="62" y="125"/>
                  <a:pt x="64" y="125"/>
                </a:cubicBezTo>
                <a:cubicBezTo>
                  <a:pt x="64" y="125"/>
                  <a:pt x="64" y="125"/>
                  <a:pt x="64" y="125"/>
                </a:cubicBezTo>
                <a:cubicBezTo>
                  <a:pt x="64" y="125"/>
                  <a:pt x="64" y="125"/>
                  <a:pt x="64" y="125"/>
                </a:cubicBezTo>
                <a:cubicBezTo>
                  <a:pt x="64" y="125"/>
                  <a:pt x="64" y="125"/>
                  <a:pt x="64" y="125"/>
                </a:cubicBezTo>
                <a:cubicBezTo>
                  <a:pt x="64" y="125"/>
                  <a:pt x="64" y="125"/>
                  <a:pt x="64" y="125"/>
                </a:cubicBezTo>
                <a:cubicBezTo>
                  <a:pt x="66" y="125"/>
                  <a:pt x="68" y="125"/>
                  <a:pt x="69" y="125"/>
                </a:cubicBezTo>
                <a:lnTo>
                  <a:pt x="69" y="75"/>
                </a:lnTo>
                <a:close/>
                <a:moveTo>
                  <a:pt x="46" y="55"/>
                </a:moveTo>
                <a:cubicBezTo>
                  <a:pt x="42" y="55"/>
                  <a:pt x="39" y="58"/>
                  <a:pt x="39" y="62"/>
                </a:cubicBezTo>
                <a:cubicBezTo>
                  <a:pt x="39" y="66"/>
                  <a:pt x="42" y="70"/>
                  <a:pt x="46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4" y="62"/>
                  <a:pt x="54" y="62"/>
                  <a:pt x="54" y="62"/>
                </a:cubicBezTo>
                <a:cubicBezTo>
                  <a:pt x="54" y="58"/>
                  <a:pt x="51" y="55"/>
                  <a:pt x="46" y="55"/>
                </a:cubicBezTo>
                <a:close/>
                <a:moveTo>
                  <a:pt x="90" y="62"/>
                </a:moveTo>
                <a:cubicBezTo>
                  <a:pt x="90" y="58"/>
                  <a:pt x="86" y="55"/>
                  <a:pt x="82" y="55"/>
                </a:cubicBezTo>
                <a:cubicBezTo>
                  <a:pt x="78" y="55"/>
                  <a:pt x="74" y="58"/>
                  <a:pt x="74" y="62"/>
                </a:cubicBezTo>
                <a:cubicBezTo>
                  <a:pt x="74" y="70"/>
                  <a:pt x="74" y="70"/>
                  <a:pt x="74" y="70"/>
                </a:cubicBezTo>
                <a:cubicBezTo>
                  <a:pt x="82" y="70"/>
                  <a:pt x="82" y="70"/>
                  <a:pt x="82" y="70"/>
                </a:cubicBezTo>
                <a:cubicBezTo>
                  <a:pt x="86" y="70"/>
                  <a:pt x="90" y="66"/>
                  <a:pt x="90" y="62"/>
                </a:cubicBezTo>
                <a:close/>
                <a:moveTo>
                  <a:pt x="107" y="48"/>
                </a:moveTo>
                <a:cubicBezTo>
                  <a:pt x="103" y="35"/>
                  <a:pt x="87" y="20"/>
                  <a:pt x="64" y="20"/>
                </a:cubicBezTo>
                <a:cubicBezTo>
                  <a:pt x="42" y="20"/>
                  <a:pt x="25" y="35"/>
                  <a:pt x="22" y="48"/>
                </a:cubicBezTo>
                <a:cubicBezTo>
                  <a:pt x="19" y="59"/>
                  <a:pt x="22" y="69"/>
                  <a:pt x="27" y="78"/>
                </a:cubicBezTo>
                <a:cubicBezTo>
                  <a:pt x="31" y="87"/>
                  <a:pt x="36" y="94"/>
                  <a:pt x="40" y="103"/>
                </a:cubicBezTo>
                <a:cubicBezTo>
                  <a:pt x="42" y="107"/>
                  <a:pt x="43" y="114"/>
                  <a:pt x="44" y="119"/>
                </a:cubicBezTo>
                <a:cubicBezTo>
                  <a:pt x="45" y="123"/>
                  <a:pt x="46" y="125"/>
                  <a:pt x="51" y="125"/>
                </a:cubicBezTo>
                <a:cubicBezTo>
                  <a:pt x="52" y="125"/>
                  <a:pt x="53" y="125"/>
                  <a:pt x="54" y="125"/>
                </a:cubicBezTo>
                <a:cubicBezTo>
                  <a:pt x="54" y="75"/>
                  <a:pt x="54" y="75"/>
                  <a:pt x="54" y="75"/>
                </a:cubicBezTo>
                <a:cubicBezTo>
                  <a:pt x="46" y="75"/>
                  <a:pt x="46" y="75"/>
                  <a:pt x="46" y="75"/>
                </a:cubicBezTo>
                <a:cubicBezTo>
                  <a:pt x="43" y="75"/>
                  <a:pt x="40" y="74"/>
                  <a:pt x="37" y="71"/>
                </a:cubicBezTo>
                <a:cubicBezTo>
                  <a:pt x="35" y="69"/>
                  <a:pt x="34" y="66"/>
                  <a:pt x="34" y="62"/>
                </a:cubicBezTo>
                <a:cubicBezTo>
                  <a:pt x="34" y="59"/>
                  <a:pt x="35" y="56"/>
                  <a:pt x="37" y="53"/>
                </a:cubicBezTo>
                <a:cubicBezTo>
                  <a:pt x="40" y="51"/>
                  <a:pt x="43" y="50"/>
                  <a:pt x="46" y="50"/>
                </a:cubicBezTo>
                <a:cubicBezTo>
                  <a:pt x="53" y="50"/>
                  <a:pt x="59" y="55"/>
                  <a:pt x="59" y="62"/>
                </a:cubicBezTo>
                <a:cubicBezTo>
                  <a:pt x="59" y="62"/>
                  <a:pt x="59" y="62"/>
                  <a:pt x="59" y="62"/>
                </a:cubicBezTo>
                <a:cubicBezTo>
                  <a:pt x="59" y="70"/>
                  <a:pt x="59" y="70"/>
                  <a:pt x="59" y="70"/>
                </a:cubicBezTo>
                <a:cubicBezTo>
                  <a:pt x="62" y="70"/>
                  <a:pt x="62" y="70"/>
                  <a:pt x="62" y="70"/>
                </a:cubicBezTo>
                <a:cubicBezTo>
                  <a:pt x="69" y="70"/>
                  <a:pt x="69" y="70"/>
                  <a:pt x="69" y="70"/>
                </a:cubicBezTo>
                <a:cubicBezTo>
                  <a:pt x="69" y="62"/>
                  <a:pt x="69" y="62"/>
                  <a:pt x="69" y="62"/>
                </a:cubicBezTo>
                <a:cubicBezTo>
                  <a:pt x="69" y="62"/>
                  <a:pt x="69" y="62"/>
                  <a:pt x="69" y="62"/>
                </a:cubicBezTo>
                <a:cubicBezTo>
                  <a:pt x="69" y="59"/>
                  <a:pt x="71" y="56"/>
                  <a:pt x="73" y="53"/>
                </a:cubicBezTo>
                <a:cubicBezTo>
                  <a:pt x="75" y="51"/>
                  <a:pt x="79" y="50"/>
                  <a:pt x="82" y="50"/>
                </a:cubicBezTo>
                <a:cubicBezTo>
                  <a:pt x="85" y="50"/>
                  <a:pt x="89" y="51"/>
                  <a:pt x="91" y="53"/>
                </a:cubicBezTo>
                <a:cubicBezTo>
                  <a:pt x="93" y="56"/>
                  <a:pt x="95" y="59"/>
                  <a:pt x="95" y="62"/>
                </a:cubicBezTo>
                <a:cubicBezTo>
                  <a:pt x="95" y="66"/>
                  <a:pt x="93" y="69"/>
                  <a:pt x="91" y="71"/>
                </a:cubicBezTo>
                <a:cubicBezTo>
                  <a:pt x="89" y="74"/>
                  <a:pt x="85" y="75"/>
                  <a:pt x="82" y="75"/>
                </a:cubicBezTo>
                <a:cubicBezTo>
                  <a:pt x="74" y="75"/>
                  <a:pt x="74" y="75"/>
                  <a:pt x="74" y="75"/>
                </a:cubicBezTo>
                <a:cubicBezTo>
                  <a:pt x="74" y="125"/>
                  <a:pt x="74" y="125"/>
                  <a:pt x="74" y="125"/>
                </a:cubicBezTo>
                <a:cubicBezTo>
                  <a:pt x="75" y="125"/>
                  <a:pt x="76" y="125"/>
                  <a:pt x="77" y="125"/>
                </a:cubicBezTo>
                <a:cubicBezTo>
                  <a:pt x="82" y="125"/>
                  <a:pt x="84" y="123"/>
                  <a:pt x="85" y="119"/>
                </a:cubicBezTo>
                <a:cubicBezTo>
                  <a:pt x="86" y="114"/>
                  <a:pt x="87" y="107"/>
                  <a:pt x="89" y="103"/>
                </a:cubicBezTo>
                <a:cubicBezTo>
                  <a:pt x="93" y="94"/>
                  <a:pt x="97" y="87"/>
                  <a:pt x="102" y="78"/>
                </a:cubicBezTo>
                <a:cubicBezTo>
                  <a:pt x="107" y="69"/>
                  <a:pt x="109" y="59"/>
                  <a:pt x="107" y="48"/>
                </a:cubicBezTo>
                <a:close/>
                <a:moveTo>
                  <a:pt x="69" y="4"/>
                </a:moveTo>
                <a:cubicBezTo>
                  <a:pt x="69" y="2"/>
                  <a:pt x="67" y="0"/>
                  <a:pt x="6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2" y="0"/>
                  <a:pt x="60" y="2"/>
                  <a:pt x="60" y="4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5"/>
                  <a:pt x="62" y="17"/>
                  <a:pt x="64" y="17"/>
                </a:cubicBezTo>
                <a:cubicBezTo>
                  <a:pt x="64" y="17"/>
                  <a:pt x="64" y="17"/>
                  <a:pt x="64" y="17"/>
                </a:cubicBezTo>
                <a:cubicBezTo>
                  <a:pt x="67" y="17"/>
                  <a:pt x="69" y="15"/>
                  <a:pt x="69" y="13"/>
                </a:cubicBezTo>
                <a:lnTo>
                  <a:pt x="69" y="4"/>
                </a:lnTo>
                <a:close/>
                <a:moveTo>
                  <a:pt x="95" y="12"/>
                </a:moveTo>
                <a:cubicBezTo>
                  <a:pt x="96" y="10"/>
                  <a:pt x="95" y="7"/>
                  <a:pt x="93" y="5"/>
                </a:cubicBezTo>
                <a:cubicBezTo>
                  <a:pt x="93" y="5"/>
                  <a:pt x="93" y="5"/>
                  <a:pt x="93" y="5"/>
                </a:cubicBezTo>
                <a:cubicBezTo>
                  <a:pt x="91" y="4"/>
                  <a:pt x="88" y="5"/>
                  <a:pt x="86" y="7"/>
                </a:cubicBezTo>
                <a:cubicBezTo>
                  <a:pt x="82" y="15"/>
                  <a:pt x="82" y="15"/>
                  <a:pt x="82" y="15"/>
                </a:cubicBezTo>
                <a:cubicBezTo>
                  <a:pt x="81" y="17"/>
                  <a:pt x="82" y="20"/>
                  <a:pt x="84" y="21"/>
                </a:cubicBezTo>
                <a:cubicBezTo>
                  <a:pt x="84" y="21"/>
                  <a:pt x="84" y="21"/>
                  <a:pt x="84" y="21"/>
                </a:cubicBezTo>
                <a:cubicBezTo>
                  <a:pt x="87" y="22"/>
                  <a:pt x="89" y="22"/>
                  <a:pt x="91" y="19"/>
                </a:cubicBezTo>
                <a:lnTo>
                  <a:pt x="95" y="12"/>
                </a:lnTo>
                <a:close/>
                <a:moveTo>
                  <a:pt x="114" y="27"/>
                </a:moveTo>
                <a:cubicBezTo>
                  <a:pt x="116" y="25"/>
                  <a:pt x="116" y="22"/>
                  <a:pt x="114" y="20"/>
                </a:cubicBezTo>
                <a:cubicBezTo>
                  <a:pt x="114" y="20"/>
                  <a:pt x="114" y="20"/>
                  <a:pt x="114" y="20"/>
                </a:cubicBezTo>
                <a:cubicBezTo>
                  <a:pt x="112" y="18"/>
                  <a:pt x="109" y="18"/>
                  <a:pt x="108" y="20"/>
                </a:cubicBezTo>
                <a:cubicBezTo>
                  <a:pt x="101" y="26"/>
                  <a:pt x="101" y="26"/>
                  <a:pt x="101" y="26"/>
                </a:cubicBezTo>
                <a:cubicBezTo>
                  <a:pt x="99" y="27"/>
                  <a:pt x="99" y="30"/>
                  <a:pt x="101" y="32"/>
                </a:cubicBezTo>
                <a:cubicBezTo>
                  <a:pt x="101" y="32"/>
                  <a:pt x="101" y="32"/>
                  <a:pt x="101" y="32"/>
                </a:cubicBezTo>
                <a:cubicBezTo>
                  <a:pt x="102" y="34"/>
                  <a:pt x="105" y="34"/>
                  <a:pt x="107" y="33"/>
                </a:cubicBezTo>
                <a:lnTo>
                  <a:pt x="114" y="27"/>
                </a:lnTo>
                <a:close/>
                <a:moveTo>
                  <a:pt x="124" y="50"/>
                </a:moveTo>
                <a:cubicBezTo>
                  <a:pt x="126" y="49"/>
                  <a:pt x="128" y="47"/>
                  <a:pt x="127" y="44"/>
                </a:cubicBezTo>
                <a:cubicBezTo>
                  <a:pt x="127" y="44"/>
                  <a:pt x="127" y="44"/>
                  <a:pt x="127" y="44"/>
                </a:cubicBezTo>
                <a:cubicBezTo>
                  <a:pt x="127" y="42"/>
                  <a:pt x="125" y="40"/>
                  <a:pt x="122" y="41"/>
                </a:cubicBezTo>
                <a:cubicBezTo>
                  <a:pt x="114" y="42"/>
                  <a:pt x="114" y="42"/>
                  <a:pt x="114" y="42"/>
                </a:cubicBezTo>
                <a:cubicBezTo>
                  <a:pt x="111" y="43"/>
                  <a:pt x="109" y="45"/>
                  <a:pt x="110" y="47"/>
                </a:cubicBezTo>
                <a:cubicBezTo>
                  <a:pt x="110" y="47"/>
                  <a:pt x="110" y="47"/>
                  <a:pt x="110" y="47"/>
                </a:cubicBezTo>
                <a:cubicBezTo>
                  <a:pt x="110" y="50"/>
                  <a:pt x="113" y="52"/>
                  <a:pt x="115" y="51"/>
                </a:cubicBezTo>
                <a:lnTo>
                  <a:pt x="124" y="50"/>
                </a:lnTo>
                <a:close/>
                <a:moveTo>
                  <a:pt x="122" y="75"/>
                </a:moveTo>
                <a:cubicBezTo>
                  <a:pt x="124" y="75"/>
                  <a:pt x="127" y="74"/>
                  <a:pt x="127" y="71"/>
                </a:cubicBezTo>
                <a:cubicBezTo>
                  <a:pt x="127" y="71"/>
                  <a:pt x="127" y="71"/>
                  <a:pt x="127" y="71"/>
                </a:cubicBezTo>
                <a:cubicBezTo>
                  <a:pt x="128" y="68"/>
                  <a:pt x="126" y="66"/>
                  <a:pt x="124" y="66"/>
                </a:cubicBezTo>
                <a:cubicBezTo>
                  <a:pt x="115" y="64"/>
                  <a:pt x="115" y="64"/>
                  <a:pt x="115" y="64"/>
                </a:cubicBezTo>
                <a:cubicBezTo>
                  <a:pt x="113" y="63"/>
                  <a:pt x="110" y="65"/>
                  <a:pt x="110" y="67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09" y="70"/>
                  <a:pt x="111" y="72"/>
                  <a:pt x="113" y="73"/>
                </a:cubicBezTo>
                <a:lnTo>
                  <a:pt x="122" y="75"/>
                </a:lnTo>
                <a:close/>
                <a:moveTo>
                  <a:pt x="37" y="19"/>
                </a:moveTo>
                <a:cubicBezTo>
                  <a:pt x="38" y="22"/>
                  <a:pt x="41" y="22"/>
                  <a:pt x="43" y="21"/>
                </a:cubicBezTo>
                <a:cubicBezTo>
                  <a:pt x="43" y="21"/>
                  <a:pt x="43" y="21"/>
                  <a:pt x="43" y="21"/>
                </a:cubicBezTo>
                <a:cubicBezTo>
                  <a:pt x="46" y="20"/>
                  <a:pt x="47" y="17"/>
                  <a:pt x="45" y="15"/>
                </a:cubicBezTo>
                <a:cubicBezTo>
                  <a:pt x="41" y="7"/>
                  <a:pt x="41" y="7"/>
                  <a:pt x="41" y="7"/>
                </a:cubicBezTo>
                <a:cubicBezTo>
                  <a:pt x="40" y="5"/>
                  <a:pt x="37" y="4"/>
                  <a:pt x="35" y="5"/>
                </a:cubicBezTo>
                <a:cubicBezTo>
                  <a:pt x="35" y="5"/>
                  <a:pt x="35" y="5"/>
                  <a:pt x="35" y="5"/>
                </a:cubicBezTo>
                <a:cubicBezTo>
                  <a:pt x="33" y="7"/>
                  <a:pt x="32" y="10"/>
                  <a:pt x="33" y="12"/>
                </a:cubicBezTo>
                <a:lnTo>
                  <a:pt x="37" y="19"/>
                </a:lnTo>
                <a:close/>
                <a:moveTo>
                  <a:pt x="20" y="33"/>
                </a:moveTo>
                <a:cubicBezTo>
                  <a:pt x="22" y="34"/>
                  <a:pt x="25" y="34"/>
                  <a:pt x="27" y="32"/>
                </a:cubicBezTo>
                <a:cubicBezTo>
                  <a:pt x="27" y="32"/>
                  <a:pt x="27" y="32"/>
                  <a:pt x="27" y="32"/>
                </a:cubicBezTo>
                <a:cubicBezTo>
                  <a:pt x="29" y="30"/>
                  <a:pt x="29" y="27"/>
                  <a:pt x="27" y="26"/>
                </a:cubicBezTo>
                <a:cubicBezTo>
                  <a:pt x="20" y="20"/>
                  <a:pt x="20" y="20"/>
                  <a:pt x="20" y="20"/>
                </a:cubicBezTo>
                <a:cubicBezTo>
                  <a:pt x="18" y="18"/>
                  <a:pt x="15" y="18"/>
                  <a:pt x="14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2" y="22"/>
                  <a:pt x="12" y="25"/>
                  <a:pt x="14" y="27"/>
                </a:cubicBezTo>
                <a:lnTo>
                  <a:pt x="20" y="33"/>
                </a:lnTo>
                <a:close/>
                <a:moveTo>
                  <a:pt x="12" y="51"/>
                </a:moveTo>
                <a:cubicBezTo>
                  <a:pt x="15" y="52"/>
                  <a:pt x="17" y="50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5"/>
                  <a:pt x="17" y="43"/>
                  <a:pt x="14" y="42"/>
                </a:cubicBezTo>
                <a:cubicBezTo>
                  <a:pt x="6" y="41"/>
                  <a:pt x="6" y="41"/>
                  <a:pt x="6" y="41"/>
                </a:cubicBezTo>
                <a:cubicBezTo>
                  <a:pt x="3" y="40"/>
                  <a:pt x="1" y="42"/>
                  <a:pt x="0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7"/>
                  <a:pt x="1" y="49"/>
                  <a:pt x="4" y="50"/>
                </a:cubicBezTo>
                <a:lnTo>
                  <a:pt x="12" y="51"/>
                </a:lnTo>
                <a:close/>
                <a:moveTo>
                  <a:pt x="15" y="73"/>
                </a:moveTo>
                <a:cubicBezTo>
                  <a:pt x="17" y="72"/>
                  <a:pt x="19" y="70"/>
                  <a:pt x="18" y="67"/>
                </a:cubicBezTo>
                <a:cubicBezTo>
                  <a:pt x="18" y="67"/>
                  <a:pt x="18" y="67"/>
                  <a:pt x="18" y="67"/>
                </a:cubicBezTo>
                <a:cubicBezTo>
                  <a:pt x="18" y="65"/>
                  <a:pt x="15" y="63"/>
                  <a:pt x="13" y="64"/>
                </a:cubicBezTo>
                <a:cubicBezTo>
                  <a:pt x="4" y="66"/>
                  <a:pt x="4" y="66"/>
                  <a:pt x="4" y="66"/>
                </a:cubicBezTo>
                <a:cubicBezTo>
                  <a:pt x="2" y="66"/>
                  <a:pt x="0" y="68"/>
                  <a:pt x="1" y="71"/>
                </a:cubicBezTo>
                <a:cubicBezTo>
                  <a:pt x="1" y="71"/>
                  <a:pt x="1" y="71"/>
                  <a:pt x="1" y="71"/>
                </a:cubicBezTo>
                <a:cubicBezTo>
                  <a:pt x="1" y="74"/>
                  <a:pt x="4" y="75"/>
                  <a:pt x="6" y="75"/>
                </a:cubicBezTo>
                <a:lnTo>
                  <a:pt x="15" y="73"/>
                </a:lnTo>
                <a:close/>
              </a:path>
            </a:pathLst>
          </a:cu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01" name="Google Shape;9401;p161"/>
          <p:cNvSpPr/>
          <p:nvPr/>
        </p:nvSpPr>
        <p:spPr>
          <a:xfrm>
            <a:off x="1358900" y="920750"/>
            <a:ext cx="754062" cy="501650"/>
          </a:xfrm>
          <a:custGeom>
            <a:avLst/>
            <a:gdLst/>
            <a:ahLst/>
            <a:cxnLst/>
            <a:rect l="l" t="t" r="r" b="b"/>
            <a:pathLst>
              <a:path w="179" h="119" extrusionOk="0">
                <a:moveTo>
                  <a:pt x="143" y="11"/>
                </a:moveTo>
                <a:cubicBezTo>
                  <a:pt x="159" y="53"/>
                  <a:pt x="159" y="53"/>
                  <a:pt x="159" y="53"/>
                </a:cubicBezTo>
                <a:cubicBezTo>
                  <a:pt x="138" y="62"/>
                  <a:pt x="138" y="62"/>
                  <a:pt x="138" y="62"/>
                </a:cubicBezTo>
                <a:cubicBezTo>
                  <a:pt x="128" y="52"/>
                  <a:pt x="94" y="23"/>
                  <a:pt x="91" y="23"/>
                </a:cubicBezTo>
                <a:cubicBezTo>
                  <a:pt x="89" y="23"/>
                  <a:pt x="78" y="27"/>
                  <a:pt x="77" y="27"/>
                </a:cubicBezTo>
                <a:cubicBezTo>
                  <a:pt x="77" y="27"/>
                  <a:pt x="71" y="29"/>
                  <a:pt x="65" y="29"/>
                </a:cubicBezTo>
                <a:cubicBezTo>
                  <a:pt x="63" y="29"/>
                  <a:pt x="61" y="28"/>
                  <a:pt x="59" y="28"/>
                </a:cubicBezTo>
                <a:cubicBezTo>
                  <a:pt x="58" y="27"/>
                  <a:pt x="57" y="26"/>
                  <a:pt x="57" y="25"/>
                </a:cubicBezTo>
                <a:cubicBezTo>
                  <a:pt x="57" y="22"/>
                  <a:pt x="60" y="20"/>
                  <a:pt x="61" y="20"/>
                </a:cubicBezTo>
                <a:cubicBezTo>
                  <a:pt x="70" y="15"/>
                  <a:pt x="94" y="6"/>
                  <a:pt x="96" y="6"/>
                </a:cubicBezTo>
                <a:cubicBezTo>
                  <a:pt x="96" y="6"/>
                  <a:pt x="96" y="6"/>
                  <a:pt x="96" y="6"/>
                </a:cubicBezTo>
                <a:cubicBezTo>
                  <a:pt x="102" y="6"/>
                  <a:pt x="138" y="11"/>
                  <a:pt x="143" y="11"/>
                </a:cubicBezTo>
                <a:close/>
                <a:moveTo>
                  <a:pt x="157" y="0"/>
                </a:moveTo>
                <a:cubicBezTo>
                  <a:pt x="157" y="0"/>
                  <a:pt x="156" y="0"/>
                  <a:pt x="156" y="0"/>
                </a:cubicBezTo>
                <a:cubicBezTo>
                  <a:pt x="149" y="3"/>
                  <a:pt x="149" y="3"/>
                  <a:pt x="149" y="3"/>
                </a:cubicBezTo>
                <a:cubicBezTo>
                  <a:pt x="148" y="3"/>
                  <a:pt x="147" y="4"/>
                  <a:pt x="146" y="5"/>
                </a:cubicBezTo>
                <a:cubicBezTo>
                  <a:pt x="146" y="6"/>
                  <a:pt x="146" y="7"/>
                  <a:pt x="146" y="9"/>
                </a:cubicBezTo>
                <a:cubicBezTo>
                  <a:pt x="163" y="52"/>
                  <a:pt x="163" y="52"/>
                  <a:pt x="163" y="52"/>
                </a:cubicBezTo>
                <a:cubicBezTo>
                  <a:pt x="164" y="54"/>
                  <a:pt x="167" y="56"/>
                  <a:pt x="169" y="55"/>
                </a:cubicBezTo>
                <a:cubicBezTo>
                  <a:pt x="176" y="52"/>
                  <a:pt x="176" y="52"/>
                  <a:pt x="176" y="52"/>
                </a:cubicBezTo>
                <a:cubicBezTo>
                  <a:pt x="177" y="52"/>
                  <a:pt x="178" y="51"/>
                  <a:pt x="179" y="50"/>
                </a:cubicBezTo>
                <a:cubicBezTo>
                  <a:pt x="179" y="48"/>
                  <a:pt x="179" y="47"/>
                  <a:pt x="179" y="46"/>
                </a:cubicBezTo>
                <a:cubicBezTo>
                  <a:pt x="162" y="2"/>
                  <a:pt x="162" y="2"/>
                  <a:pt x="162" y="2"/>
                </a:cubicBezTo>
                <a:cubicBezTo>
                  <a:pt x="161" y="1"/>
                  <a:pt x="159" y="0"/>
                  <a:pt x="157" y="0"/>
                </a:cubicBezTo>
                <a:close/>
                <a:moveTo>
                  <a:pt x="0" y="59"/>
                </a:moveTo>
                <a:cubicBezTo>
                  <a:pt x="0" y="60"/>
                  <a:pt x="1" y="62"/>
                  <a:pt x="1" y="63"/>
                </a:cubicBezTo>
                <a:cubicBezTo>
                  <a:pt x="2" y="64"/>
                  <a:pt x="3" y="64"/>
                  <a:pt x="5" y="64"/>
                </a:cubicBezTo>
                <a:cubicBezTo>
                  <a:pt x="12" y="65"/>
                  <a:pt x="12" y="65"/>
                  <a:pt x="12" y="65"/>
                </a:cubicBezTo>
                <a:cubicBezTo>
                  <a:pt x="14" y="65"/>
                  <a:pt x="17" y="63"/>
                  <a:pt x="17" y="61"/>
                </a:cubicBezTo>
                <a:cubicBezTo>
                  <a:pt x="21" y="12"/>
                  <a:pt x="21" y="12"/>
                  <a:pt x="21" y="12"/>
                </a:cubicBezTo>
                <a:cubicBezTo>
                  <a:pt x="21" y="10"/>
                  <a:pt x="20" y="9"/>
                  <a:pt x="19" y="8"/>
                </a:cubicBezTo>
                <a:cubicBezTo>
                  <a:pt x="19" y="7"/>
                  <a:pt x="18" y="7"/>
                  <a:pt x="16" y="7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6" y="6"/>
                  <a:pt x="4" y="8"/>
                  <a:pt x="4" y="10"/>
                </a:cubicBezTo>
                <a:lnTo>
                  <a:pt x="0" y="59"/>
                </a:lnTo>
                <a:close/>
                <a:moveTo>
                  <a:pt x="74" y="103"/>
                </a:moveTo>
                <a:cubicBezTo>
                  <a:pt x="73" y="101"/>
                  <a:pt x="72" y="100"/>
                  <a:pt x="71" y="98"/>
                </a:cubicBezTo>
                <a:cubicBezTo>
                  <a:pt x="68" y="96"/>
                  <a:pt x="65" y="96"/>
                  <a:pt x="62" y="100"/>
                </a:cubicBezTo>
                <a:cubicBezTo>
                  <a:pt x="59" y="104"/>
                  <a:pt x="59" y="104"/>
                  <a:pt x="59" y="104"/>
                </a:cubicBezTo>
                <a:cubicBezTo>
                  <a:pt x="58" y="104"/>
                  <a:pt x="58" y="104"/>
                  <a:pt x="58" y="104"/>
                </a:cubicBezTo>
                <a:cubicBezTo>
                  <a:pt x="55" y="108"/>
                  <a:pt x="55" y="108"/>
                  <a:pt x="55" y="108"/>
                </a:cubicBezTo>
                <a:cubicBezTo>
                  <a:pt x="51" y="113"/>
                  <a:pt x="55" y="116"/>
                  <a:pt x="56" y="117"/>
                </a:cubicBezTo>
                <a:cubicBezTo>
                  <a:pt x="58" y="119"/>
                  <a:pt x="59" y="119"/>
                  <a:pt x="60" y="119"/>
                </a:cubicBezTo>
                <a:cubicBezTo>
                  <a:pt x="62" y="119"/>
                  <a:pt x="64" y="118"/>
                  <a:pt x="65" y="116"/>
                </a:cubicBezTo>
                <a:cubicBezTo>
                  <a:pt x="70" y="110"/>
                  <a:pt x="70" y="110"/>
                  <a:pt x="70" y="110"/>
                </a:cubicBezTo>
                <a:cubicBezTo>
                  <a:pt x="70" y="110"/>
                  <a:pt x="70" y="110"/>
                  <a:pt x="70" y="110"/>
                </a:cubicBezTo>
                <a:cubicBezTo>
                  <a:pt x="72" y="108"/>
                  <a:pt x="72" y="108"/>
                  <a:pt x="72" y="108"/>
                </a:cubicBezTo>
                <a:cubicBezTo>
                  <a:pt x="74" y="106"/>
                  <a:pt x="74" y="105"/>
                  <a:pt x="74" y="103"/>
                </a:cubicBezTo>
                <a:close/>
                <a:moveTo>
                  <a:pt x="39" y="100"/>
                </a:moveTo>
                <a:cubicBezTo>
                  <a:pt x="37" y="103"/>
                  <a:pt x="37" y="106"/>
                  <a:pt x="41" y="109"/>
                </a:cubicBezTo>
                <a:cubicBezTo>
                  <a:pt x="44" y="111"/>
                  <a:pt x="47" y="111"/>
                  <a:pt x="50" y="107"/>
                </a:cubicBezTo>
                <a:cubicBezTo>
                  <a:pt x="59" y="97"/>
                  <a:pt x="59" y="97"/>
                  <a:pt x="59" y="97"/>
                </a:cubicBezTo>
                <a:cubicBezTo>
                  <a:pt x="62" y="92"/>
                  <a:pt x="59" y="89"/>
                  <a:pt x="57" y="88"/>
                </a:cubicBezTo>
                <a:cubicBezTo>
                  <a:pt x="54" y="85"/>
                  <a:pt x="51" y="86"/>
                  <a:pt x="48" y="89"/>
                </a:cubicBezTo>
                <a:cubicBezTo>
                  <a:pt x="44" y="94"/>
                  <a:pt x="44" y="94"/>
                  <a:pt x="44" y="94"/>
                </a:cubicBezTo>
                <a:cubicBezTo>
                  <a:pt x="44" y="94"/>
                  <a:pt x="44" y="94"/>
                  <a:pt x="44" y="94"/>
                </a:cubicBezTo>
                <a:cubicBezTo>
                  <a:pt x="43" y="95"/>
                  <a:pt x="43" y="95"/>
                  <a:pt x="43" y="95"/>
                </a:cubicBezTo>
                <a:lnTo>
                  <a:pt x="39" y="100"/>
                </a:lnTo>
                <a:close/>
                <a:moveTo>
                  <a:pt x="27" y="88"/>
                </a:moveTo>
                <a:cubicBezTo>
                  <a:pt x="25" y="89"/>
                  <a:pt x="25" y="91"/>
                  <a:pt x="25" y="93"/>
                </a:cubicBezTo>
                <a:cubicBezTo>
                  <a:pt x="25" y="95"/>
                  <a:pt x="26" y="96"/>
                  <a:pt x="28" y="97"/>
                </a:cubicBezTo>
                <a:cubicBezTo>
                  <a:pt x="31" y="100"/>
                  <a:pt x="34" y="99"/>
                  <a:pt x="37" y="96"/>
                </a:cubicBezTo>
                <a:cubicBezTo>
                  <a:pt x="46" y="85"/>
                  <a:pt x="46" y="85"/>
                  <a:pt x="46" y="85"/>
                </a:cubicBezTo>
                <a:cubicBezTo>
                  <a:pt x="48" y="83"/>
                  <a:pt x="48" y="81"/>
                  <a:pt x="48" y="80"/>
                </a:cubicBezTo>
                <a:cubicBezTo>
                  <a:pt x="48" y="78"/>
                  <a:pt x="47" y="77"/>
                  <a:pt x="45" y="75"/>
                </a:cubicBezTo>
                <a:cubicBezTo>
                  <a:pt x="42" y="73"/>
                  <a:pt x="39" y="73"/>
                  <a:pt x="36" y="77"/>
                </a:cubicBezTo>
                <a:cubicBezTo>
                  <a:pt x="31" y="82"/>
                  <a:pt x="31" y="82"/>
                  <a:pt x="31" y="82"/>
                </a:cubicBezTo>
                <a:cubicBezTo>
                  <a:pt x="31" y="82"/>
                  <a:pt x="31" y="82"/>
                  <a:pt x="31" y="82"/>
                </a:cubicBezTo>
                <a:cubicBezTo>
                  <a:pt x="31" y="83"/>
                  <a:pt x="31" y="83"/>
                  <a:pt x="31" y="83"/>
                </a:cubicBezTo>
                <a:lnTo>
                  <a:pt x="27" y="88"/>
                </a:lnTo>
                <a:close/>
                <a:moveTo>
                  <a:pt x="25" y="84"/>
                </a:moveTo>
                <a:cubicBezTo>
                  <a:pt x="34" y="73"/>
                  <a:pt x="34" y="73"/>
                  <a:pt x="34" y="73"/>
                </a:cubicBezTo>
                <a:cubicBezTo>
                  <a:pt x="38" y="68"/>
                  <a:pt x="34" y="64"/>
                  <a:pt x="33" y="63"/>
                </a:cubicBezTo>
                <a:cubicBezTo>
                  <a:pt x="30" y="60"/>
                  <a:pt x="26" y="61"/>
                  <a:pt x="24" y="64"/>
                </a:cubicBezTo>
                <a:cubicBezTo>
                  <a:pt x="21" y="68"/>
                  <a:pt x="21" y="68"/>
                  <a:pt x="21" y="68"/>
                </a:cubicBezTo>
                <a:cubicBezTo>
                  <a:pt x="21" y="68"/>
                  <a:pt x="21" y="68"/>
                  <a:pt x="21" y="68"/>
                </a:cubicBezTo>
                <a:cubicBezTo>
                  <a:pt x="20" y="69"/>
                  <a:pt x="20" y="69"/>
                  <a:pt x="20" y="69"/>
                </a:cubicBezTo>
                <a:cubicBezTo>
                  <a:pt x="16" y="74"/>
                  <a:pt x="16" y="74"/>
                  <a:pt x="16" y="74"/>
                </a:cubicBezTo>
                <a:cubicBezTo>
                  <a:pt x="14" y="76"/>
                  <a:pt x="14" y="77"/>
                  <a:pt x="14" y="79"/>
                </a:cubicBezTo>
                <a:cubicBezTo>
                  <a:pt x="14" y="81"/>
                  <a:pt x="15" y="82"/>
                  <a:pt x="16" y="83"/>
                </a:cubicBezTo>
                <a:cubicBezTo>
                  <a:pt x="17" y="84"/>
                  <a:pt x="19" y="85"/>
                  <a:pt x="21" y="85"/>
                </a:cubicBezTo>
                <a:cubicBezTo>
                  <a:pt x="22" y="85"/>
                  <a:pt x="23" y="85"/>
                  <a:pt x="25" y="84"/>
                </a:cubicBezTo>
                <a:close/>
                <a:moveTo>
                  <a:pt x="136" y="74"/>
                </a:moveTo>
                <a:cubicBezTo>
                  <a:pt x="138" y="72"/>
                  <a:pt x="139" y="68"/>
                  <a:pt x="135" y="64"/>
                </a:cubicBezTo>
                <a:cubicBezTo>
                  <a:pt x="132" y="61"/>
                  <a:pt x="132" y="61"/>
                  <a:pt x="132" y="61"/>
                </a:cubicBezTo>
                <a:cubicBezTo>
                  <a:pt x="115" y="47"/>
                  <a:pt x="95" y="30"/>
                  <a:pt x="91" y="27"/>
                </a:cubicBezTo>
                <a:cubicBezTo>
                  <a:pt x="88" y="28"/>
                  <a:pt x="83" y="29"/>
                  <a:pt x="78" y="31"/>
                </a:cubicBezTo>
                <a:cubicBezTo>
                  <a:pt x="78" y="31"/>
                  <a:pt x="78" y="31"/>
                  <a:pt x="78" y="31"/>
                </a:cubicBezTo>
                <a:cubicBezTo>
                  <a:pt x="78" y="31"/>
                  <a:pt x="71" y="33"/>
                  <a:pt x="65" y="33"/>
                </a:cubicBezTo>
                <a:cubicBezTo>
                  <a:pt x="62" y="33"/>
                  <a:pt x="59" y="32"/>
                  <a:pt x="57" y="31"/>
                </a:cubicBezTo>
                <a:cubicBezTo>
                  <a:pt x="53" y="29"/>
                  <a:pt x="53" y="26"/>
                  <a:pt x="53" y="24"/>
                </a:cubicBezTo>
                <a:cubicBezTo>
                  <a:pt x="53" y="21"/>
                  <a:pt x="56" y="17"/>
                  <a:pt x="59" y="16"/>
                </a:cubicBezTo>
                <a:cubicBezTo>
                  <a:pt x="25" y="12"/>
                  <a:pt x="25" y="12"/>
                  <a:pt x="25" y="12"/>
                </a:cubicBezTo>
                <a:cubicBezTo>
                  <a:pt x="21" y="61"/>
                  <a:pt x="21" y="61"/>
                  <a:pt x="21" y="61"/>
                </a:cubicBezTo>
                <a:cubicBezTo>
                  <a:pt x="24" y="58"/>
                  <a:pt x="27" y="57"/>
                  <a:pt x="29" y="57"/>
                </a:cubicBezTo>
                <a:cubicBezTo>
                  <a:pt x="31" y="57"/>
                  <a:pt x="33" y="58"/>
                  <a:pt x="35" y="60"/>
                </a:cubicBezTo>
                <a:cubicBezTo>
                  <a:pt x="39" y="62"/>
                  <a:pt x="40" y="66"/>
                  <a:pt x="40" y="70"/>
                </a:cubicBezTo>
                <a:cubicBezTo>
                  <a:pt x="43" y="69"/>
                  <a:pt x="45" y="70"/>
                  <a:pt x="48" y="72"/>
                </a:cubicBezTo>
                <a:cubicBezTo>
                  <a:pt x="51" y="75"/>
                  <a:pt x="52" y="78"/>
                  <a:pt x="52" y="82"/>
                </a:cubicBezTo>
                <a:cubicBezTo>
                  <a:pt x="55" y="82"/>
                  <a:pt x="58" y="82"/>
                  <a:pt x="60" y="84"/>
                </a:cubicBezTo>
                <a:cubicBezTo>
                  <a:pt x="63" y="87"/>
                  <a:pt x="64" y="90"/>
                  <a:pt x="64" y="93"/>
                </a:cubicBezTo>
                <a:cubicBezTo>
                  <a:pt x="68" y="92"/>
                  <a:pt x="71" y="93"/>
                  <a:pt x="74" y="95"/>
                </a:cubicBezTo>
                <a:cubicBezTo>
                  <a:pt x="78" y="98"/>
                  <a:pt x="79" y="103"/>
                  <a:pt x="77" y="107"/>
                </a:cubicBezTo>
                <a:cubicBezTo>
                  <a:pt x="80" y="110"/>
                  <a:pt x="80" y="110"/>
                  <a:pt x="80" y="110"/>
                </a:cubicBezTo>
                <a:cubicBezTo>
                  <a:pt x="81" y="110"/>
                  <a:pt x="81" y="110"/>
                  <a:pt x="81" y="110"/>
                </a:cubicBezTo>
                <a:cubicBezTo>
                  <a:pt x="81" y="110"/>
                  <a:pt x="81" y="110"/>
                  <a:pt x="81" y="110"/>
                </a:cubicBezTo>
                <a:cubicBezTo>
                  <a:pt x="82" y="111"/>
                  <a:pt x="84" y="111"/>
                  <a:pt x="85" y="111"/>
                </a:cubicBezTo>
                <a:cubicBezTo>
                  <a:pt x="87" y="111"/>
                  <a:pt x="88" y="110"/>
                  <a:pt x="89" y="109"/>
                </a:cubicBezTo>
                <a:cubicBezTo>
                  <a:pt x="91" y="106"/>
                  <a:pt x="93" y="104"/>
                  <a:pt x="90" y="102"/>
                </a:cubicBezTo>
                <a:cubicBezTo>
                  <a:pt x="90" y="101"/>
                  <a:pt x="90" y="101"/>
                  <a:pt x="90" y="101"/>
                </a:cubicBezTo>
                <a:cubicBezTo>
                  <a:pt x="75" y="89"/>
                  <a:pt x="75" y="89"/>
                  <a:pt x="75" y="89"/>
                </a:cubicBezTo>
                <a:cubicBezTo>
                  <a:pt x="74" y="88"/>
                  <a:pt x="74" y="88"/>
                  <a:pt x="74" y="87"/>
                </a:cubicBezTo>
                <a:cubicBezTo>
                  <a:pt x="74" y="86"/>
                  <a:pt x="74" y="86"/>
                  <a:pt x="74" y="85"/>
                </a:cubicBezTo>
                <a:cubicBezTo>
                  <a:pt x="75" y="84"/>
                  <a:pt x="77" y="84"/>
                  <a:pt x="78" y="85"/>
                </a:cubicBezTo>
                <a:cubicBezTo>
                  <a:pt x="98" y="102"/>
                  <a:pt x="98" y="102"/>
                  <a:pt x="98" y="102"/>
                </a:cubicBezTo>
                <a:cubicBezTo>
                  <a:pt x="99" y="102"/>
                  <a:pt x="100" y="103"/>
                  <a:pt x="101" y="103"/>
                </a:cubicBezTo>
                <a:cubicBezTo>
                  <a:pt x="103" y="103"/>
                  <a:pt x="105" y="102"/>
                  <a:pt x="106" y="100"/>
                </a:cubicBezTo>
                <a:cubicBezTo>
                  <a:pt x="108" y="98"/>
                  <a:pt x="108" y="97"/>
                  <a:pt x="108" y="95"/>
                </a:cubicBezTo>
                <a:cubicBezTo>
                  <a:pt x="108" y="93"/>
                  <a:pt x="107" y="92"/>
                  <a:pt x="105" y="90"/>
                </a:cubicBezTo>
                <a:cubicBezTo>
                  <a:pt x="103" y="88"/>
                  <a:pt x="103" y="88"/>
                  <a:pt x="103" y="88"/>
                </a:cubicBezTo>
                <a:cubicBezTo>
                  <a:pt x="103" y="88"/>
                  <a:pt x="103" y="88"/>
                  <a:pt x="103" y="88"/>
                </a:cubicBezTo>
                <a:cubicBezTo>
                  <a:pt x="92" y="79"/>
                  <a:pt x="92" y="79"/>
                  <a:pt x="92" y="79"/>
                </a:cubicBezTo>
                <a:cubicBezTo>
                  <a:pt x="91" y="79"/>
                  <a:pt x="91" y="78"/>
                  <a:pt x="91" y="78"/>
                </a:cubicBezTo>
                <a:cubicBezTo>
                  <a:pt x="91" y="77"/>
                  <a:pt x="91" y="76"/>
                  <a:pt x="91" y="76"/>
                </a:cubicBezTo>
                <a:cubicBezTo>
                  <a:pt x="92" y="75"/>
                  <a:pt x="94" y="75"/>
                  <a:pt x="95" y="76"/>
                </a:cubicBezTo>
                <a:cubicBezTo>
                  <a:pt x="113" y="90"/>
                  <a:pt x="113" y="90"/>
                  <a:pt x="113" y="90"/>
                </a:cubicBezTo>
                <a:cubicBezTo>
                  <a:pt x="114" y="91"/>
                  <a:pt x="116" y="92"/>
                  <a:pt x="117" y="92"/>
                </a:cubicBezTo>
                <a:cubicBezTo>
                  <a:pt x="119" y="92"/>
                  <a:pt x="121" y="91"/>
                  <a:pt x="123" y="89"/>
                </a:cubicBezTo>
                <a:cubicBezTo>
                  <a:pt x="124" y="87"/>
                  <a:pt x="125" y="85"/>
                  <a:pt x="125" y="84"/>
                </a:cubicBezTo>
                <a:cubicBezTo>
                  <a:pt x="125" y="82"/>
                  <a:pt x="124" y="81"/>
                  <a:pt x="122" y="79"/>
                </a:cubicBezTo>
                <a:cubicBezTo>
                  <a:pt x="117" y="75"/>
                  <a:pt x="117" y="75"/>
                  <a:pt x="117" y="75"/>
                </a:cubicBezTo>
                <a:cubicBezTo>
                  <a:pt x="117" y="75"/>
                  <a:pt x="117" y="75"/>
                  <a:pt x="117" y="75"/>
                </a:cubicBezTo>
                <a:cubicBezTo>
                  <a:pt x="107" y="67"/>
                  <a:pt x="107" y="67"/>
                  <a:pt x="107" y="67"/>
                </a:cubicBezTo>
                <a:cubicBezTo>
                  <a:pt x="106" y="66"/>
                  <a:pt x="106" y="65"/>
                  <a:pt x="107" y="64"/>
                </a:cubicBezTo>
                <a:cubicBezTo>
                  <a:pt x="108" y="63"/>
                  <a:pt x="109" y="62"/>
                  <a:pt x="110" y="63"/>
                </a:cubicBezTo>
                <a:cubicBezTo>
                  <a:pt x="126" y="76"/>
                  <a:pt x="126" y="76"/>
                  <a:pt x="126" y="76"/>
                </a:cubicBezTo>
                <a:cubicBezTo>
                  <a:pt x="129" y="78"/>
                  <a:pt x="133" y="78"/>
                  <a:pt x="136" y="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02" name="Google Shape;9402;p161"/>
          <p:cNvSpPr/>
          <p:nvPr/>
        </p:nvSpPr>
        <p:spPr>
          <a:xfrm>
            <a:off x="3608387" y="5446712"/>
            <a:ext cx="582612" cy="522287"/>
          </a:xfrm>
          <a:custGeom>
            <a:avLst/>
            <a:gdLst/>
            <a:ahLst/>
            <a:cxnLst/>
            <a:rect l="l" t="t" r="r" b="b"/>
            <a:pathLst>
              <a:path w="138" h="124" extrusionOk="0">
                <a:moveTo>
                  <a:pt x="94" y="16"/>
                </a:moveTo>
                <a:cubicBezTo>
                  <a:pt x="86" y="16"/>
                  <a:pt x="86" y="16"/>
                  <a:pt x="86" y="16"/>
                </a:cubicBezTo>
                <a:cubicBezTo>
                  <a:pt x="85" y="11"/>
                  <a:pt x="82" y="7"/>
                  <a:pt x="77" y="7"/>
                </a:cubicBezTo>
                <a:cubicBezTo>
                  <a:pt x="62" y="7"/>
                  <a:pt x="62" y="7"/>
                  <a:pt x="62" y="7"/>
                </a:cubicBezTo>
                <a:cubicBezTo>
                  <a:pt x="57" y="7"/>
                  <a:pt x="53" y="11"/>
                  <a:pt x="53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7"/>
                  <a:pt x="51" y="0"/>
                  <a:pt x="60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7" y="0"/>
                  <a:pt x="94" y="7"/>
                  <a:pt x="94" y="16"/>
                </a:cubicBezTo>
                <a:close/>
                <a:moveTo>
                  <a:pt x="21" y="69"/>
                </a:moveTo>
                <a:cubicBezTo>
                  <a:pt x="56" y="69"/>
                  <a:pt x="56" y="69"/>
                  <a:pt x="56" y="69"/>
                </a:cubicBezTo>
                <a:cubicBezTo>
                  <a:pt x="56" y="64"/>
                  <a:pt x="56" y="64"/>
                  <a:pt x="56" y="64"/>
                </a:cubicBezTo>
                <a:cubicBezTo>
                  <a:pt x="56" y="60"/>
                  <a:pt x="59" y="57"/>
                  <a:pt x="63" y="57"/>
                </a:cubicBezTo>
                <a:cubicBezTo>
                  <a:pt x="76" y="57"/>
                  <a:pt x="76" y="57"/>
                  <a:pt x="76" y="57"/>
                </a:cubicBezTo>
                <a:cubicBezTo>
                  <a:pt x="80" y="57"/>
                  <a:pt x="83" y="60"/>
                  <a:pt x="83" y="64"/>
                </a:cubicBezTo>
                <a:cubicBezTo>
                  <a:pt x="83" y="69"/>
                  <a:pt x="83" y="69"/>
                  <a:pt x="83" y="69"/>
                </a:cubicBezTo>
                <a:cubicBezTo>
                  <a:pt x="117" y="69"/>
                  <a:pt x="117" y="69"/>
                  <a:pt x="117" y="69"/>
                </a:cubicBezTo>
                <a:cubicBezTo>
                  <a:pt x="128" y="69"/>
                  <a:pt x="137" y="60"/>
                  <a:pt x="138" y="49"/>
                </a:cubicBezTo>
                <a:cubicBezTo>
                  <a:pt x="138" y="38"/>
                  <a:pt x="138" y="38"/>
                  <a:pt x="138" y="38"/>
                </a:cubicBezTo>
                <a:cubicBezTo>
                  <a:pt x="138" y="28"/>
                  <a:pt x="131" y="20"/>
                  <a:pt x="122" y="20"/>
                </a:cubicBezTo>
                <a:cubicBezTo>
                  <a:pt x="114" y="20"/>
                  <a:pt x="114" y="20"/>
                  <a:pt x="114" y="20"/>
                </a:cubicBezTo>
                <a:cubicBezTo>
                  <a:pt x="111" y="20"/>
                  <a:pt x="111" y="20"/>
                  <a:pt x="111" y="20"/>
                </a:cubicBezTo>
                <a:cubicBezTo>
                  <a:pt x="105" y="20"/>
                  <a:pt x="105" y="20"/>
                  <a:pt x="105" y="20"/>
                </a:cubicBezTo>
                <a:cubicBezTo>
                  <a:pt x="99" y="20"/>
                  <a:pt x="99" y="20"/>
                  <a:pt x="99" y="20"/>
                </a:cubicBezTo>
                <a:cubicBezTo>
                  <a:pt x="95" y="20"/>
                  <a:pt x="95" y="20"/>
                  <a:pt x="95" y="20"/>
                </a:cubicBezTo>
                <a:cubicBezTo>
                  <a:pt x="85" y="20"/>
                  <a:pt x="85" y="20"/>
                  <a:pt x="85" y="20"/>
                </a:cubicBezTo>
                <a:cubicBezTo>
                  <a:pt x="53" y="20"/>
                  <a:pt x="53" y="20"/>
                  <a:pt x="53" y="20"/>
                </a:cubicBezTo>
                <a:cubicBezTo>
                  <a:pt x="44" y="20"/>
                  <a:pt x="44" y="20"/>
                  <a:pt x="44" y="20"/>
                </a:cubicBezTo>
                <a:cubicBezTo>
                  <a:pt x="33" y="20"/>
                  <a:pt x="33" y="20"/>
                  <a:pt x="33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22" y="20"/>
                  <a:pt x="22" y="20"/>
                  <a:pt x="22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8" y="20"/>
                  <a:pt x="0" y="28"/>
                  <a:pt x="0" y="38"/>
                </a:cubicBezTo>
                <a:cubicBezTo>
                  <a:pt x="0" y="49"/>
                  <a:pt x="0" y="49"/>
                  <a:pt x="0" y="49"/>
                </a:cubicBezTo>
                <a:cubicBezTo>
                  <a:pt x="2" y="60"/>
                  <a:pt x="11" y="69"/>
                  <a:pt x="21" y="69"/>
                </a:cubicBezTo>
                <a:close/>
                <a:moveTo>
                  <a:pt x="117" y="74"/>
                </a:moveTo>
                <a:cubicBezTo>
                  <a:pt x="83" y="74"/>
                  <a:pt x="83" y="74"/>
                  <a:pt x="83" y="74"/>
                </a:cubicBezTo>
                <a:cubicBezTo>
                  <a:pt x="83" y="79"/>
                  <a:pt x="83" y="79"/>
                  <a:pt x="83" y="79"/>
                </a:cubicBezTo>
                <a:cubicBezTo>
                  <a:pt x="83" y="83"/>
                  <a:pt x="80" y="86"/>
                  <a:pt x="76" y="86"/>
                </a:cubicBezTo>
                <a:cubicBezTo>
                  <a:pt x="63" y="86"/>
                  <a:pt x="63" y="86"/>
                  <a:pt x="63" y="86"/>
                </a:cubicBezTo>
                <a:cubicBezTo>
                  <a:pt x="59" y="86"/>
                  <a:pt x="56" y="83"/>
                  <a:pt x="56" y="79"/>
                </a:cubicBezTo>
                <a:cubicBezTo>
                  <a:pt x="56" y="74"/>
                  <a:pt x="56" y="74"/>
                  <a:pt x="56" y="74"/>
                </a:cubicBezTo>
                <a:cubicBezTo>
                  <a:pt x="21" y="74"/>
                  <a:pt x="21" y="74"/>
                  <a:pt x="21" y="74"/>
                </a:cubicBezTo>
                <a:cubicBezTo>
                  <a:pt x="13" y="74"/>
                  <a:pt x="5" y="69"/>
                  <a:pt x="0" y="62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115"/>
                  <a:pt x="8" y="124"/>
                  <a:pt x="16" y="124"/>
                </a:cubicBezTo>
                <a:cubicBezTo>
                  <a:pt x="22" y="124"/>
                  <a:pt x="22" y="124"/>
                  <a:pt x="22" y="124"/>
                </a:cubicBezTo>
                <a:cubicBezTo>
                  <a:pt x="27" y="124"/>
                  <a:pt x="27" y="124"/>
                  <a:pt x="27" y="124"/>
                </a:cubicBezTo>
                <a:cubicBezTo>
                  <a:pt x="33" y="124"/>
                  <a:pt x="33" y="124"/>
                  <a:pt x="33" y="124"/>
                </a:cubicBezTo>
                <a:cubicBezTo>
                  <a:pt x="105" y="124"/>
                  <a:pt x="105" y="124"/>
                  <a:pt x="105" y="124"/>
                </a:cubicBezTo>
                <a:cubicBezTo>
                  <a:pt x="111" y="124"/>
                  <a:pt x="111" y="124"/>
                  <a:pt x="111" y="124"/>
                </a:cubicBezTo>
                <a:cubicBezTo>
                  <a:pt x="114" y="124"/>
                  <a:pt x="114" y="124"/>
                  <a:pt x="114" y="124"/>
                </a:cubicBezTo>
                <a:cubicBezTo>
                  <a:pt x="122" y="124"/>
                  <a:pt x="122" y="124"/>
                  <a:pt x="122" y="124"/>
                </a:cubicBezTo>
                <a:cubicBezTo>
                  <a:pt x="131" y="124"/>
                  <a:pt x="138" y="115"/>
                  <a:pt x="138" y="105"/>
                </a:cubicBezTo>
                <a:cubicBezTo>
                  <a:pt x="138" y="62"/>
                  <a:pt x="138" y="62"/>
                  <a:pt x="138" y="62"/>
                </a:cubicBezTo>
                <a:cubicBezTo>
                  <a:pt x="134" y="69"/>
                  <a:pt x="126" y="74"/>
                  <a:pt x="117" y="74"/>
                </a:cubicBezTo>
                <a:close/>
                <a:moveTo>
                  <a:pt x="76" y="62"/>
                </a:moveTo>
                <a:cubicBezTo>
                  <a:pt x="63" y="62"/>
                  <a:pt x="63" y="62"/>
                  <a:pt x="63" y="62"/>
                </a:cubicBezTo>
                <a:cubicBezTo>
                  <a:pt x="62" y="62"/>
                  <a:pt x="61" y="63"/>
                  <a:pt x="61" y="64"/>
                </a:cubicBezTo>
                <a:cubicBezTo>
                  <a:pt x="61" y="68"/>
                  <a:pt x="61" y="68"/>
                  <a:pt x="61" y="68"/>
                </a:cubicBezTo>
                <a:cubicBezTo>
                  <a:pt x="61" y="69"/>
                  <a:pt x="61" y="69"/>
                  <a:pt x="61" y="69"/>
                </a:cubicBezTo>
                <a:cubicBezTo>
                  <a:pt x="61" y="74"/>
                  <a:pt x="61" y="74"/>
                  <a:pt x="61" y="74"/>
                </a:cubicBezTo>
                <a:cubicBezTo>
                  <a:pt x="61" y="75"/>
                  <a:pt x="61" y="75"/>
                  <a:pt x="61" y="75"/>
                </a:cubicBezTo>
                <a:cubicBezTo>
                  <a:pt x="61" y="79"/>
                  <a:pt x="61" y="79"/>
                  <a:pt x="61" y="79"/>
                </a:cubicBezTo>
                <a:cubicBezTo>
                  <a:pt x="61" y="80"/>
                  <a:pt x="62" y="81"/>
                  <a:pt x="63" y="81"/>
                </a:cubicBezTo>
                <a:cubicBezTo>
                  <a:pt x="76" y="81"/>
                  <a:pt x="76" y="81"/>
                  <a:pt x="76" y="81"/>
                </a:cubicBezTo>
                <a:cubicBezTo>
                  <a:pt x="77" y="81"/>
                  <a:pt x="78" y="80"/>
                  <a:pt x="78" y="79"/>
                </a:cubicBezTo>
                <a:cubicBezTo>
                  <a:pt x="78" y="75"/>
                  <a:pt x="78" y="75"/>
                  <a:pt x="78" y="75"/>
                </a:cubicBezTo>
                <a:cubicBezTo>
                  <a:pt x="78" y="74"/>
                  <a:pt x="78" y="74"/>
                  <a:pt x="78" y="74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8"/>
                  <a:pt x="78" y="68"/>
                  <a:pt x="78" y="68"/>
                </a:cubicBezTo>
                <a:cubicBezTo>
                  <a:pt x="78" y="64"/>
                  <a:pt x="78" y="64"/>
                  <a:pt x="78" y="64"/>
                </a:cubicBezTo>
                <a:cubicBezTo>
                  <a:pt x="78" y="63"/>
                  <a:pt x="77" y="62"/>
                  <a:pt x="76" y="6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03" name="Google Shape;9403;p161"/>
          <p:cNvSpPr/>
          <p:nvPr/>
        </p:nvSpPr>
        <p:spPr>
          <a:xfrm>
            <a:off x="8070850" y="5446712"/>
            <a:ext cx="430212" cy="633412"/>
          </a:xfrm>
          <a:custGeom>
            <a:avLst/>
            <a:gdLst/>
            <a:ahLst/>
            <a:cxnLst/>
            <a:rect l="l" t="t" r="r" b="b"/>
            <a:pathLst>
              <a:path w="102" h="150" extrusionOk="0">
                <a:moveTo>
                  <a:pt x="102" y="99"/>
                </a:moveTo>
                <a:cubicBezTo>
                  <a:pt x="102" y="84"/>
                  <a:pt x="90" y="72"/>
                  <a:pt x="66" y="66"/>
                </a:cubicBezTo>
                <a:cubicBezTo>
                  <a:pt x="64" y="66"/>
                  <a:pt x="51" y="62"/>
                  <a:pt x="48" y="61"/>
                </a:cubicBezTo>
                <a:cubicBezTo>
                  <a:pt x="30" y="57"/>
                  <a:pt x="24" y="54"/>
                  <a:pt x="24" y="49"/>
                </a:cubicBezTo>
                <a:cubicBezTo>
                  <a:pt x="24" y="44"/>
                  <a:pt x="31" y="38"/>
                  <a:pt x="50" y="38"/>
                </a:cubicBezTo>
                <a:cubicBezTo>
                  <a:pt x="63" y="38"/>
                  <a:pt x="76" y="48"/>
                  <a:pt x="76" y="48"/>
                </a:cubicBezTo>
                <a:cubicBezTo>
                  <a:pt x="81" y="51"/>
                  <a:pt x="85" y="51"/>
                  <a:pt x="89" y="47"/>
                </a:cubicBezTo>
                <a:cubicBezTo>
                  <a:pt x="89" y="47"/>
                  <a:pt x="95" y="42"/>
                  <a:pt x="95" y="38"/>
                </a:cubicBezTo>
                <a:cubicBezTo>
                  <a:pt x="95" y="31"/>
                  <a:pt x="79" y="21"/>
                  <a:pt x="62" y="18"/>
                </a:cubicBezTo>
                <a:cubicBezTo>
                  <a:pt x="62" y="6"/>
                  <a:pt x="62" y="6"/>
                  <a:pt x="62" y="6"/>
                </a:cubicBezTo>
                <a:cubicBezTo>
                  <a:pt x="62" y="3"/>
                  <a:pt x="59" y="0"/>
                  <a:pt x="55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3" y="0"/>
                  <a:pt x="40" y="3"/>
                  <a:pt x="40" y="6"/>
                </a:cubicBezTo>
                <a:cubicBezTo>
                  <a:pt x="40" y="17"/>
                  <a:pt x="40" y="17"/>
                  <a:pt x="40" y="17"/>
                </a:cubicBezTo>
                <a:cubicBezTo>
                  <a:pt x="14" y="20"/>
                  <a:pt x="0" y="33"/>
                  <a:pt x="0" y="50"/>
                </a:cubicBezTo>
                <a:cubicBezTo>
                  <a:pt x="0" y="69"/>
                  <a:pt x="18" y="77"/>
                  <a:pt x="38" y="82"/>
                </a:cubicBezTo>
                <a:cubicBezTo>
                  <a:pt x="41" y="82"/>
                  <a:pt x="57" y="86"/>
                  <a:pt x="60" y="87"/>
                </a:cubicBezTo>
                <a:cubicBezTo>
                  <a:pt x="74" y="91"/>
                  <a:pt x="78" y="96"/>
                  <a:pt x="78" y="100"/>
                </a:cubicBezTo>
                <a:cubicBezTo>
                  <a:pt x="78" y="106"/>
                  <a:pt x="71" y="112"/>
                  <a:pt x="52" y="112"/>
                </a:cubicBezTo>
                <a:cubicBezTo>
                  <a:pt x="39" y="112"/>
                  <a:pt x="21" y="101"/>
                  <a:pt x="21" y="101"/>
                </a:cubicBezTo>
                <a:cubicBezTo>
                  <a:pt x="16" y="98"/>
                  <a:pt x="11" y="99"/>
                  <a:pt x="7" y="104"/>
                </a:cubicBezTo>
                <a:cubicBezTo>
                  <a:pt x="7" y="104"/>
                  <a:pt x="4" y="108"/>
                  <a:pt x="4" y="112"/>
                </a:cubicBezTo>
                <a:cubicBezTo>
                  <a:pt x="4" y="119"/>
                  <a:pt x="23" y="129"/>
                  <a:pt x="40" y="132"/>
                </a:cubicBezTo>
                <a:cubicBezTo>
                  <a:pt x="40" y="144"/>
                  <a:pt x="40" y="144"/>
                  <a:pt x="40" y="144"/>
                </a:cubicBezTo>
                <a:cubicBezTo>
                  <a:pt x="40" y="147"/>
                  <a:pt x="43" y="150"/>
                  <a:pt x="47" y="150"/>
                </a:cubicBezTo>
                <a:cubicBezTo>
                  <a:pt x="55" y="150"/>
                  <a:pt x="55" y="150"/>
                  <a:pt x="55" y="150"/>
                </a:cubicBezTo>
                <a:cubicBezTo>
                  <a:pt x="59" y="150"/>
                  <a:pt x="62" y="147"/>
                  <a:pt x="62" y="144"/>
                </a:cubicBezTo>
                <a:cubicBezTo>
                  <a:pt x="62" y="133"/>
                  <a:pt x="62" y="133"/>
                  <a:pt x="62" y="133"/>
                </a:cubicBezTo>
                <a:cubicBezTo>
                  <a:pt x="90" y="130"/>
                  <a:pt x="102" y="115"/>
                  <a:pt x="102" y="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04" name="Google Shape;9404;p161"/>
          <p:cNvSpPr/>
          <p:nvPr/>
        </p:nvSpPr>
        <p:spPr>
          <a:xfrm>
            <a:off x="10258425" y="808037"/>
            <a:ext cx="568325" cy="573087"/>
          </a:xfrm>
          <a:custGeom>
            <a:avLst/>
            <a:gdLst/>
            <a:ahLst/>
            <a:cxnLst/>
            <a:rect l="l" t="t" r="r" b="b"/>
            <a:pathLst>
              <a:path w="135" h="136" extrusionOk="0">
                <a:moveTo>
                  <a:pt x="64" y="72"/>
                </a:moveTo>
                <a:cubicBezTo>
                  <a:pt x="127" y="72"/>
                  <a:pt x="127" y="72"/>
                  <a:pt x="127" y="72"/>
                </a:cubicBezTo>
                <a:cubicBezTo>
                  <a:pt x="127" y="107"/>
                  <a:pt x="99" y="136"/>
                  <a:pt x="64" y="136"/>
                </a:cubicBezTo>
                <a:cubicBezTo>
                  <a:pt x="28" y="136"/>
                  <a:pt x="0" y="107"/>
                  <a:pt x="0" y="72"/>
                </a:cubicBezTo>
                <a:cubicBezTo>
                  <a:pt x="0" y="37"/>
                  <a:pt x="28" y="8"/>
                  <a:pt x="64" y="8"/>
                </a:cubicBezTo>
                <a:lnTo>
                  <a:pt x="64" y="72"/>
                </a:lnTo>
                <a:close/>
                <a:moveTo>
                  <a:pt x="71" y="0"/>
                </a:moveTo>
                <a:cubicBezTo>
                  <a:pt x="71" y="64"/>
                  <a:pt x="71" y="64"/>
                  <a:pt x="71" y="64"/>
                </a:cubicBezTo>
                <a:cubicBezTo>
                  <a:pt x="135" y="64"/>
                  <a:pt x="135" y="64"/>
                  <a:pt x="135" y="64"/>
                </a:cubicBezTo>
                <a:cubicBezTo>
                  <a:pt x="135" y="29"/>
                  <a:pt x="107" y="0"/>
                  <a:pt x="7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05" name="Google Shape;9405;p161"/>
          <p:cNvSpPr txBox="1"/>
          <p:nvPr/>
        </p:nvSpPr>
        <p:spPr>
          <a:xfrm>
            <a:off x="3086100" y="647700"/>
            <a:ext cx="1695450" cy="95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9406" name="Google Shape;9406;p161"/>
          <p:cNvSpPr txBox="1"/>
          <p:nvPr/>
        </p:nvSpPr>
        <p:spPr>
          <a:xfrm>
            <a:off x="7475537" y="647700"/>
            <a:ext cx="1695450" cy="95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9407" name="Google Shape;9407;p161"/>
          <p:cNvSpPr txBox="1"/>
          <p:nvPr/>
        </p:nvSpPr>
        <p:spPr>
          <a:xfrm>
            <a:off x="857250" y="5256212"/>
            <a:ext cx="1695450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9408" name="Google Shape;9408;p161"/>
          <p:cNvSpPr txBox="1"/>
          <p:nvPr/>
        </p:nvSpPr>
        <p:spPr>
          <a:xfrm>
            <a:off x="5248275" y="5256212"/>
            <a:ext cx="1695450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9409" name="Google Shape;9409;p161"/>
          <p:cNvSpPr txBox="1"/>
          <p:nvPr/>
        </p:nvSpPr>
        <p:spPr>
          <a:xfrm>
            <a:off x="9669462" y="5200650"/>
            <a:ext cx="1695450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4" name="Google Shape;9414;p162"/>
          <p:cNvSpPr/>
          <p:nvPr/>
        </p:nvSpPr>
        <p:spPr>
          <a:xfrm>
            <a:off x="6350" y="1587"/>
            <a:ext cx="1218565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15" name="Google Shape;9415;p162"/>
          <p:cNvSpPr txBox="1"/>
          <p:nvPr/>
        </p:nvSpPr>
        <p:spPr>
          <a:xfrm>
            <a:off x="1587" y="-3175"/>
            <a:ext cx="12185650" cy="6862762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16" name="Google Shape;9416;p162"/>
          <p:cNvSpPr/>
          <p:nvPr/>
        </p:nvSpPr>
        <p:spPr>
          <a:xfrm>
            <a:off x="3956050" y="1125537"/>
            <a:ext cx="1058862" cy="1054100"/>
          </a:xfrm>
          <a:prstGeom prst="ellipse">
            <a:avLst/>
          </a:pr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17" name="Google Shape;9417;p162"/>
          <p:cNvSpPr/>
          <p:nvPr/>
        </p:nvSpPr>
        <p:spPr>
          <a:xfrm>
            <a:off x="7173912" y="1125537"/>
            <a:ext cx="1058862" cy="1054100"/>
          </a:xfrm>
          <a:prstGeom prst="ellipse">
            <a:avLst/>
          </a:pr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18" name="Google Shape;9418;p162"/>
          <p:cNvSpPr/>
          <p:nvPr/>
        </p:nvSpPr>
        <p:spPr>
          <a:xfrm>
            <a:off x="742950" y="1125537"/>
            <a:ext cx="1054100" cy="1054100"/>
          </a:xfrm>
          <a:prstGeom prst="ellipse">
            <a:avLst/>
          </a:pr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19" name="Google Shape;9419;p162"/>
          <p:cNvSpPr/>
          <p:nvPr/>
        </p:nvSpPr>
        <p:spPr>
          <a:xfrm>
            <a:off x="5559425" y="4737100"/>
            <a:ext cx="1071562" cy="1066800"/>
          </a:xfrm>
          <a:prstGeom prst="ellipse">
            <a:avLst/>
          </a:pr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20" name="Google Shape;9420;p162"/>
          <p:cNvSpPr/>
          <p:nvPr/>
        </p:nvSpPr>
        <p:spPr>
          <a:xfrm>
            <a:off x="8785225" y="4740275"/>
            <a:ext cx="1054100" cy="1060450"/>
          </a:xfrm>
          <a:prstGeom prst="ellipse">
            <a:avLst/>
          </a:pr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21" name="Google Shape;9421;p162"/>
          <p:cNvSpPr/>
          <p:nvPr/>
        </p:nvSpPr>
        <p:spPr>
          <a:xfrm>
            <a:off x="10396537" y="1125537"/>
            <a:ext cx="1054100" cy="1058862"/>
          </a:xfrm>
          <a:prstGeom prst="ellipse">
            <a:avLst/>
          </a:pr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22" name="Google Shape;9422;p162"/>
          <p:cNvSpPr/>
          <p:nvPr/>
        </p:nvSpPr>
        <p:spPr>
          <a:xfrm>
            <a:off x="2349500" y="4740275"/>
            <a:ext cx="1054100" cy="1060450"/>
          </a:xfrm>
          <a:prstGeom prst="ellipse">
            <a:avLst/>
          </a:pr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23" name="Google Shape;9423;p162"/>
          <p:cNvSpPr/>
          <p:nvPr/>
        </p:nvSpPr>
        <p:spPr>
          <a:xfrm>
            <a:off x="495300" y="3141662"/>
            <a:ext cx="1546225" cy="423862"/>
          </a:xfrm>
          <a:custGeom>
            <a:avLst/>
            <a:gdLst/>
            <a:ahLst/>
            <a:cxnLst/>
            <a:rect l="l" t="t" r="r" b="b"/>
            <a:pathLst>
              <a:path w="361" h="99" extrusionOk="0">
                <a:moveTo>
                  <a:pt x="355" y="32"/>
                </a:moveTo>
                <a:cubicBezTo>
                  <a:pt x="210" y="32"/>
                  <a:pt x="210" y="32"/>
                  <a:pt x="210" y="32"/>
                </a:cubicBezTo>
                <a:cubicBezTo>
                  <a:pt x="195" y="16"/>
                  <a:pt x="195" y="16"/>
                  <a:pt x="195" y="16"/>
                </a:cubicBezTo>
                <a:cubicBezTo>
                  <a:pt x="181" y="0"/>
                  <a:pt x="181" y="0"/>
                  <a:pt x="181" y="0"/>
                </a:cubicBezTo>
                <a:cubicBezTo>
                  <a:pt x="166" y="16"/>
                  <a:pt x="166" y="16"/>
                  <a:pt x="166" y="16"/>
                </a:cubicBezTo>
                <a:cubicBezTo>
                  <a:pt x="152" y="32"/>
                  <a:pt x="152" y="32"/>
                  <a:pt x="152" y="32"/>
                </a:cubicBezTo>
                <a:cubicBezTo>
                  <a:pt x="34" y="32"/>
                  <a:pt x="34" y="32"/>
                  <a:pt x="34" y="32"/>
                </a:cubicBezTo>
                <a:cubicBezTo>
                  <a:pt x="15" y="32"/>
                  <a:pt x="0" y="47"/>
                  <a:pt x="0" y="66"/>
                </a:cubicBezTo>
                <a:cubicBezTo>
                  <a:pt x="0" y="84"/>
                  <a:pt x="15" y="99"/>
                  <a:pt x="34" y="99"/>
                </a:cubicBezTo>
                <a:cubicBezTo>
                  <a:pt x="355" y="99"/>
                  <a:pt x="355" y="99"/>
                  <a:pt x="355" y="99"/>
                </a:cubicBezTo>
                <a:cubicBezTo>
                  <a:pt x="359" y="99"/>
                  <a:pt x="361" y="97"/>
                  <a:pt x="361" y="93"/>
                </a:cubicBezTo>
                <a:cubicBezTo>
                  <a:pt x="361" y="38"/>
                  <a:pt x="361" y="38"/>
                  <a:pt x="361" y="38"/>
                </a:cubicBezTo>
                <a:cubicBezTo>
                  <a:pt x="361" y="35"/>
                  <a:pt x="359" y="32"/>
                  <a:pt x="355" y="32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24" name="Google Shape;9424;p162"/>
          <p:cNvSpPr/>
          <p:nvPr/>
        </p:nvSpPr>
        <p:spPr>
          <a:xfrm>
            <a:off x="3713162" y="3141662"/>
            <a:ext cx="1546225" cy="423862"/>
          </a:xfrm>
          <a:custGeom>
            <a:avLst/>
            <a:gdLst/>
            <a:ahLst/>
            <a:cxnLst/>
            <a:rect l="l" t="t" r="r" b="b"/>
            <a:pathLst>
              <a:path w="361" h="99" extrusionOk="0">
                <a:moveTo>
                  <a:pt x="355" y="32"/>
                </a:moveTo>
                <a:cubicBezTo>
                  <a:pt x="210" y="32"/>
                  <a:pt x="210" y="32"/>
                  <a:pt x="210" y="32"/>
                </a:cubicBezTo>
                <a:cubicBezTo>
                  <a:pt x="195" y="16"/>
                  <a:pt x="195" y="16"/>
                  <a:pt x="195" y="16"/>
                </a:cubicBezTo>
                <a:cubicBezTo>
                  <a:pt x="181" y="0"/>
                  <a:pt x="181" y="0"/>
                  <a:pt x="181" y="0"/>
                </a:cubicBezTo>
                <a:cubicBezTo>
                  <a:pt x="166" y="16"/>
                  <a:pt x="166" y="16"/>
                  <a:pt x="166" y="16"/>
                </a:cubicBezTo>
                <a:cubicBezTo>
                  <a:pt x="152" y="32"/>
                  <a:pt x="152" y="32"/>
                  <a:pt x="152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3" y="32"/>
                  <a:pt x="0" y="35"/>
                  <a:pt x="0" y="38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97"/>
                  <a:pt x="3" y="99"/>
                  <a:pt x="6" y="99"/>
                </a:cubicBezTo>
                <a:cubicBezTo>
                  <a:pt x="355" y="99"/>
                  <a:pt x="355" y="99"/>
                  <a:pt x="355" y="99"/>
                </a:cubicBezTo>
                <a:cubicBezTo>
                  <a:pt x="358" y="99"/>
                  <a:pt x="361" y="97"/>
                  <a:pt x="361" y="93"/>
                </a:cubicBezTo>
                <a:cubicBezTo>
                  <a:pt x="361" y="38"/>
                  <a:pt x="361" y="38"/>
                  <a:pt x="361" y="38"/>
                </a:cubicBezTo>
                <a:cubicBezTo>
                  <a:pt x="361" y="35"/>
                  <a:pt x="358" y="32"/>
                  <a:pt x="355" y="32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25" name="Google Shape;9425;p162"/>
          <p:cNvSpPr/>
          <p:nvPr/>
        </p:nvSpPr>
        <p:spPr>
          <a:xfrm>
            <a:off x="6931025" y="3141662"/>
            <a:ext cx="1546225" cy="423862"/>
          </a:xfrm>
          <a:custGeom>
            <a:avLst/>
            <a:gdLst/>
            <a:ahLst/>
            <a:cxnLst/>
            <a:rect l="l" t="t" r="r" b="b"/>
            <a:pathLst>
              <a:path w="361" h="99" extrusionOk="0">
                <a:moveTo>
                  <a:pt x="355" y="32"/>
                </a:moveTo>
                <a:cubicBezTo>
                  <a:pt x="209" y="32"/>
                  <a:pt x="209" y="32"/>
                  <a:pt x="209" y="32"/>
                </a:cubicBezTo>
                <a:cubicBezTo>
                  <a:pt x="195" y="16"/>
                  <a:pt x="195" y="16"/>
                  <a:pt x="195" y="16"/>
                </a:cubicBezTo>
                <a:cubicBezTo>
                  <a:pt x="180" y="0"/>
                  <a:pt x="180" y="0"/>
                  <a:pt x="180" y="0"/>
                </a:cubicBezTo>
                <a:cubicBezTo>
                  <a:pt x="166" y="16"/>
                  <a:pt x="166" y="16"/>
                  <a:pt x="166" y="16"/>
                </a:cubicBezTo>
                <a:cubicBezTo>
                  <a:pt x="151" y="32"/>
                  <a:pt x="151" y="32"/>
                  <a:pt x="151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3" y="32"/>
                  <a:pt x="0" y="35"/>
                  <a:pt x="0" y="38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97"/>
                  <a:pt x="3" y="99"/>
                  <a:pt x="6" y="99"/>
                </a:cubicBezTo>
                <a:cubicBezTo>
                  <a:pt x="355" y="99"/>
                  <a:pt x="355" y="99"/>
                  <a:pt x="355" y="99"/>
                </a:cubicBezTo>
                <a:cubicBezTo>
                  <a:pt x="358" y="99"/>
                  <a:pt x="361" y="97"/>
                  <a:pt x="361" y="93"/>
                </a:cubicBezTo>
                <a:cubicBezTo>
                  <a:pt x="361" y="38"/>
                  <a:pt x="361" y="38"/>
                  <a:pt x="361" y="38"/>
                </a:cubicBezTo>
                <a:cubicBezTo>
                  <a:pt x="361" y="35"/>
                  <a:pt x="358" y="32"/>
                  <a:pt x="355" y="32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26" name="Google Shape;9426;p162"/>
          <p:cNvSpPr/>
          <p:nvPr/>
        </p:nvSpPr>
        <p:spPr>
          <a:xfrm>
            <a:off x="5322887" y="3278187"/>
            <a:ext cx="1543050" cy="428625"/>
          </a:xfrm>
          <a:custGeom>
            <a:avLst/>
            <a:gdLst/>
            <a:ahLst/>
            <a:cxnLst/>
            <a:rect l="l" t="t" r="r" b="b"/>
            <a:pathLst>
              <a:path w="360" h="100" extrusionOk="0">
                <a:moveTo>
                  <a:pt x="355" y="0"/>
                </a:move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5"/>
                  <a:pt x="2" y="67"/>
                  <a:pt x="5" y="67"/>
                </a:cubicBezTo>
                <a:cubicBezTo>
                  <a:pt x="151" y="67"/>
                  <a:pt x="151" y="67"/>
                  <a:pt x="151" y="67"/>
                </a:cubicBezTo>
                <a:cubicBezTo>
                  <a:pt x="166" y="83"/>
                  <a:pt x="166" y="83"/>
                  <a:pt x="166" y="83"/>
                </a:cubicBezTo>
                <a:cubicBezTo>
                  <a:pt x="180" y="100"/>
                  <a:pt x="180" y="100"/>
                  <a:pt x="180" y="100"/>
                </a:cubicBezTo>
                <a:cubicBezTo>
                  <a:pt x="194" y="83"/>
                  <a:pt x="194" y="83"/>
                  <a:pt x="194" y="83"/>
                </a:cubicBezTo>
                <a:cubicBezTo>
                  <a:pt x="209" y="67"/>
                  <a:pt x="209" y="67"/>
                  <a:pt x="209" y="67"/>
                </a:cubicBezTo>
                <a:cubicBezTo>
                  <a:pt x="355" y="67"/>
                  <a:pt x="355" y="67"/>
                  <a:pt x="355" y="67"/>
                </a:cubicBezTo>
                <a:cubicBezTo>
                  <a:pt x="358" y="67"/>
                  <a:pt x="360" y="65"/>
                  <a:pt x="360" y="61"/>
                </a:cubicBezTo>
                <a:cubicBezTo>
                  <a:pt x="360" y="6"/>
                  <a:pt x="360" y="6"/>
                  <a:pt x="360" y="6"/>
                </a:cubicBezTo>
                <a:cubicBezTo>
                  <a:pt x="360" y="3"/>
                  <a:pt x="358" y="0"/>
                  <a:pt x="355" y="0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27" name="Google Shape;9427;p162"/>
          <p:cNvSpPr/>
          <p:nvPr/>
        </p:nvSpPr>
        <p:spPr>
          <a:xfrm>
            <a:off x="10148887" y="3141662"/>
            <a:ext cx="1546225" cy="423862"/>
          </a:xfrm>
          <a:custGeom>
            <a:avLst/>
            <a:gdLst/>
            <a:ahLst/>
            <a:cxnLst/>
            <a:rect l="l" t="t" r="r" b="b"/>
            <a:pathLst>
              <a:path w="361" h="99" extrusionOk="0">
                <a:moveTo>
                  <a:pt x="327" y="99"/>
                </a:moveTo>
                <a:cubicBezTo>
                  <a:pt x="6" y="99"/>
                  <a:pt x="6" y="99"/>
                  <a:pt x="6" y="99"/>
                </a:cubicBezTo>
                <a:cubicBezTo>
                  <a:pt x="2" y="99"/>
                  <a:pt x="0" y="97"/>
                  <a:pt x="0" y="93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5"/>
                  <a:pt x="2" y="32"/>
                  <a:pt x="6" y="32"/>
                </a:cubicBezTo>
                <a:cubicBezTo>
                  <a:pt x="151" y="32"/>
                  <a:pt x="151" y="32"/>
                  <a:pt x="151" y="32"/>
                </a:cubicBezTo>
                <a:cubicBezTo>
                  <a:pt x="166" y="16"/>
                  <a:pt x="166" y="16"/>
                  <a:pt x="166" y="16"/>
                </a:cubicBezTo>
                <a:cubicBezTo>
                  <a:pt x="180" y="0"/>
                  <a:pt x="180" y="0"/>
                  <a:pt x="180" y="0"/>
                </a:cubicBezTo>
                <a:cubicBezTo>
                  <a:pt x="195" y="16"/>
                  <a:pt x="195" y="16"/>
                  <a:pt x="195" y="16"/>
                </a:cubicBezTo>
                <a:cubicBezTo>
                  <a:pt x="209" y="32"/>
                  <a:pt x="209" y="32"/>
                  <a:pt x="209" y="32"/>
                </a:cubicBezTo>
                <a:cubicBezTo>
                  <a:pt x="327" y="32"/>
                  <a:pt x="327" y="32"/>
                  <a:pt x="327" y="32"/>
                </a:cubicBezTo>
                <a:cubicBezTo>
                  <a:pt x="346" y="32"/>
                  <a:pt x="361" y="47"/>
                  <a:pt x="361" y="66"/>
                </a:cubicBezTo>
                <a:cubicBezTo>
                  <a:pt x="361" y="84"/>
                  <a:pt x="346" y="99"/>
                  <a:pt x="327" y="99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28" name="Google Shape;9428;p162"/>
          <p:cNvSpPr/>
          <p:nvPr/>
        </p:nvSpPr>
        <p:spPr>
          <a:xfrm>
            <a:off x="8537575" y="3278187"/>
            <a:ext cx="1546225" cy="428625"/>
          </a:xfrm>
          <a:custGeom>
            <a:avLst/>
            <a:gdLst/>
            <a:ahLst/>
            <a:cxnLst/>
            <a:rect l="l" t="t" r="r" b="b"/>
            <a:pathLst>
              <a:path w="361" h="100" extrusionOk="0">
                <a:moveTo>
                  <a:pt x="355" y="0"/>
                </a:move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5"/>
                  <a:pt x="3" y="67"/>
                  <a:pt x="6" y="67"/>
                </a:cubicBezTo>
                <a:cubicBezTo>
                  <a:pt x="152" y="67"/>
                  <a:pt x="152" y="67"/>
                  <a:pt x="152" y="67"/>
                </a:cubicBezTo>
                <a:cubicBezTo>
                  <a:pt x="166" y="83"/>
                  <a:pt x="166" y="83"/>
                  <a:pt x="166" y="83"/>
                </a:cubicBezTo>
                <a:cubicBezTo>
                  <a:pt x="181" y="100"/>
                  <a:pt x="181" y="100"/>
                  <a:pt x="181" y="100"/>
                </a:cubicBezTo>
                <a:cubicBezTo>
                  <a:pt x="195" y="83"/>
                  <a:pt x="195" y="83"/>
                  <a:pt x="195" y="83"/>
                </a:cubicBezTo>
                <a:cubicBezTo>
                  <a:pt x="210" y="67"/>
                  <a:pt x="210" y="67"/>
                  <a:pt x="210" y="67"/>
                </a:cubicBezTo>
                <a:cubicBezTo>
                  <a:pt x="355" y="67"/>
                  <a:pt x="355" y="67"/>
                  <a:pt x="355" y="67"/>
                </a:cubicBezTo>
                <a:cubicBezTo>
                  <a:pt x="359" y="67"/>
                  <a:pt x="361" y="65"/>
                  <a:pt x="361" y="61"/>
                </a:cubicBezTo>
                <a:cubicBezTo>
                  <a:pt x="361" y="6"/>
                  <a:pt x="361" y="6"/>
                  <a:pt x="361" y="6"/>
                </a:cubicBezTo>
                <a:cubicBezTo>
                  <a:pt x="361" y="3"/>
                  <a:pt x="359" y="0"/>
                  <a:pt x="355" y="0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29" name="Google Shape;9429;p162"/>
          <p:cNvSpPr/>
          <p:nvPr/>
        </p:nvSpPr>
        <p:spPr>
          <a:xfrm>
            <a:off x="2105025" y="3278187"/>
            <a:ext cx="1547812" cy="428625"/>
          </a:xfrm>
          <a:custGeom>
            <a:avLst/>
            <a:gdLst/>
            <a:ahLst/>
            <a:cxnLst/>
            <a:rect l="l" t="t" r="r" b="b"/>
            <a:pathLst>
              <a:path w="361" h="100" extrusionOk="0">
                <a:moveTo>
                  <a:pt x="355" y="0"/>
                </a:moveTo>
                <a:cubicBezTo>
                  <a:pt x="6" y="0"/>
                  <a:pt x="6" y="0"/>
                  <a:pt x="6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5"/>
                  <a:pt x="2" y="67"/>
                  <a:pt x="6" y="67"/>
                </a:cubicBezTo>
                <a:cubicBezTo>
                  <a:pt x="151" y="67"/>
                  <a:pt x="151" y="67"/>
                  <a:pt x="151" y="67"/>
                </a:cubicBezTo>
                <a:cubicBezTo>
                  <a:pt x="166" y="83"/>
                  <a:pt x="166" y="83"/>
                  <a:pt x="166" y="83"/>
                </a:cubicBezTo>
                <a:cubicBezTo>
                  <a:pt x="180" y="100"/>
                  <a:pt x="180" y="100"/>
                  <a:pt x="180" y="100"/>
                </a:cubicBezTo>
                <a:cubicBezTo>
                  <a:pt x="195" y="83"/>
                  <a:pt x="195" y="83"/>
                  <a:pt x="195" y="83"/>
                </a:cubicBezTo>
                <a:cubicBezTo>
                  <a:pt x="209" y="67"/>
                  <a:pt x="209" y="67"/>
                  <a:pt x="209" y="67"/>
                </a:cubicBezTo>
                <a:cubicBezTo>
                  <a:pt x="355" y="67"/>
                  <a:pt x="355" y="67"/>
                  <a:pt x="355" y="67"/>
                </a:cubicBezTo>
                <a:cubicBezTo>
                  <a:pt x="358" y="67"/>
                  <a:pt x="361" y="65"/>
                  <a:pt x="361" y="61"/>
                </a:cubicBezTo>
                <a:cubicBezTo>
                  <a:pt x="361" y="6"/>
                  <a:pt x="361" y="6"/>
                  <a:pt x="361" y="6"/>
                </a:cubicBezTo>
                <a:cubicBezTo>
                  <a:pt x="361" y="3"/>
                  <a:pt x="358" y="0"/>
                  <a:pt x="355" y="0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30" name="Google Shape;9430;p162"/>
          <p:cNvSpPr txBox="1"/>
          <p:nvPr/>
        </p:nvSpPr>
        <p:spPr>
          <a:xfrm>
            <a:off x="838200" y="4389437"/>
            <a:ext cx="1122362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Montserrat"/>
              <a:buNone/>
            </a:pPr>
            <a:r>
              <a:rPr lang="en-US" sz="31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1986</a:t>
            </a:r>
            <a:endParaRPr/>
          </a:p>
        </p:txBody>
      </p:sp>
      <p:sp>
        <p:nvSpPr>
          <p:cNvPr id="9431" name="Google Shape;9431;p162"/>
          <p:cNvSpPr txBox="1"/>
          <p:nvPr/>
        </p:nvSpPr>
        <p:spPr>
          <a:xfrm>
            <a:off x="4068762" y="4389437"/>
            <a:ext cx="1100137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Montserrat"/>
              <a:buNone/>
            </a:pPr>
            <a:r>
              <a:rPr lang="en-US" sz="31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1995</a:t>
            </a:r>
            <a:endParaRPr/>
          </a:p>
        </p:txBody>
      </p:sp>
      <p:sp>
        <p:nvSpPr>
          <p:cNvPr id="9432" name="Google Shape;9432;p162"/>
          <p:cNvSpPr txBox="1"/>
          <p:nvPr/>
        </p:nvSpPr>
        <p:spPr>
          <a:xfrm>
            <a:off x="7213600" y="4389437"/>
            <a:ext cx="1228725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Montserrat"/>
              <a:buNone/>
            </a:pPr>
            <a:r>
              <a:rPr lang="en-US" sz="31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2004</a:t>
            </a:r>
            <a:endParaRPr/>
          </a:p>
        </p:txBody>
      </p:sp>
      <p:sp>
        <p:nvSpPr>
          <p:cNvPr id="9433" name="Google Shape;9433;p162"/>
          <p:cNvSpPr txBox="1"/>
          <p:nvPr/>
        </p:nvSpPr>
        <p:spPr>
          <a:xfrm>
            <a:off x="2495550" y="808037"/>
            <a:ext cx="1023937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Montserrat"/>
              <a:buNone/>
            </a:pPr>
            <a:r>
              <a:rPr lang="en-US" sz="31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1991</a:t>
            </a:r>
            <a:endParaRPr/>
          </a:p>
        </p:txBody>
      </p:sp>
      <p:sp>
        <p:nvSpPr>
          <p:cNvPr id="9434" name="Google Shape;9434;p162"/>
          <p:cNvSpPr txBox="1"/>
          <p:nvPr/>
        </p:nvSpPr>
        <p:spPr>
          <a:xfrm>
            <a:off x="5589587" y="808037"/>
            <a:ext cx="127635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Montserrat"/>
              <a:buNone/>
            </a:pPr>
            <a:r>
              <a:rPr lang="en-US" sz="31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2000</a:t>
            </a:r>
            <a:endParaRPr/>
          </a:p>
        </p:txBody>
      </p:sp>
      <p:sp>
        <p:nvSpPr>
          <p:cNvPr id="9435" name="Google Shape;9435;p162"/>
          <p:cNvSpPr txBox="1"/>
          <p:nvPr/>
        </p:nvSpPr>
        <p:spPr>
          <a:xfrm>
            <a:off x="8810625" y="808037"/>
            <a:ext cx="125095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Montserrat"/>
              <a:buNone/>
            </a:pPr>
            <a:r>
              <a:rPr lang="en-US" sz="31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2009</a:t>
            </a:r>
            <a:endParaRPr/>
          </a:p>
        </p:txBody>
      </p:sp>
      <p:sp>
        <p:nvSpPr>
          <p:cNvPr id="9436" name="Google Shape;9436;p162"/>
          <p:cNvSpPr txBox="1"/>
          <p:nvPr/>
        </p:nvSpPr>
        <p:spPr>
          <a:xfrm>
            <a:off x="10494962" y="4394200"/>
            <a:ext cx="1109662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Montserrat"/>
              <a:buNone/>
            </a:pPr>
            <a:r>
              <a:rPr lang="en-US" sz="31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2014</a:t>
            </a:r>
            <a:endParaRPr/>
          </a:p>
        </p:txBody>
      </p:sp>
      <p:sp>
        <p:nvSpPr>
          <p:cNvPr id="9437" name="Google Shape;9437;p162"/>
          <p:cNvSpPr/>
          <p:nvPr/>
        </p:nvSpPr>
        <p:spPr>
          <a:xfrm>
            <a:off x="2568575" y="4968875"/>
            <a:ext cx="617537" cy="617537"/>
          </a:xfrm>
          <a:custGeom>
            <a:avLst/>
            <a:gdLst/>
            <a:ahLst/>
            <a:cxnLst/>
            <a:rect l="l" t="t" r="r" b="b"/>
            <a:pathLst>
              <a:path w="144" h="144" extrusionOk="0">
                <a:moveTo>
                  <a:pt x="79" y="144"/>
                </a:moveTo>
                <a:cubicBezTo>
                  <a:pt x="65" y="144"/>
                  <a:pt x="65" y="144"/>
                  <a:pt x="65" y="144"/>
                </a:cubicBezTo>
                <a:cubicBezTo>
                  <a:pt x="62" y="144"/>
                  <a:pt x="59" y="141"/>
                  <a:pt x="59" y="139"/>
                </a:cubicBezTo>
                <a:cubicBezTo>
                  <a:pt x="57" y="124"/>
                  <a:pt x="57" y="124"/>
                  <a:pt x="57" y="124"/>
                </a:cubicBezTo>
                <a:cubicBezTo>
                  <a:pt x="57" y="124"/>
                  <a:pt x="56" y="123"/>
                  <a:pt x="56" y="123"/>
                </a:cubicBezTo>
                <a:cubicBezTo>
                  <a:pt x="53" y="122"/>
                  <a:pt x="50" y="121"/>
                  <a:pt x="48" y="120"/>
                </a:cubicBezTo>
                <a:cubicBezTo>
                  <a:pt x="47" y="120"/>
                  <a:pt x="46" y="120"/>
                  <a:pt x="46" y="120"/>
                </a:cubicBezTo>
                <a:cubicBezTo>
                  <a:pt x="34" y="128"/>
                  <a:pt x="34" y="128"/>
                  <a:pt x="34" y="128"/>
                </a:cubicBezTo>
                <a:cubicBezTo>
                  <a:pt x="32" y="130"/>
                  <a:pt x="28" y="130"/>
                  <a:pt x="26" y="128"/>
                </a:cubicBezTo>
                <a:cubicBezTo>
                  <a:pt x="16" y="118"/>
                  <a:pt x="16" y="118"/>
                  <a:pt x="16" y="118"/>
                </a:cubicBezTo>
                <a:cubicBezTo>
                  <a:pt x="14" y="116"/>
                  <a:pt x="14" y="112"/>
                  <a:pt x="16" y="110"/>
                </a:cubicBezTo>
                <a:cubicBezTo>
                  <a:pt x="24" y="98"/>
                  <a:pt x="24" y="98"/>
                  <a:pt x="24" y="98"/>
                </a:cubicBezTo>
                <a:cubicBezTo>
                  <a:pt x="25" y="98"/>
                  <a:pt x="25" y="97"/>
                  <a:pt x="24" y="97"/>
                </a:cubicBezTo>
                <a:cubicBezTo>
                  <a:pt x="23" y="94"/>
                  <a:pt x="22" y="91"/>
                  <a:pt x="21" y="88"/>
                </a:cubicBezTo>
                <a:cubicBezTo>
                  <a:pt x="21" y="88"/>
                  <a:pt x="20" y="87"/>
                  <a:pt x="20" y="87"/>
                </a:cubicBezTo>
                <a:cubicBezTo>
                  <a:pt x="6" y="85"/>
                  <a:pt x="6" y="85"/>
                  <a:pt x="6" y="85"/>
                </a:cubicBezTo>
                <a:cubicBezTo>
                  <a:pt x="3" y="85"/>
                  <a:pt x="0" y="82"/>
                  <a:pt x="0" y="79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2"/>
                  <a:pt x="3" y="59"/>
                  <a:pt x="6" y="59"/>
                </a:cubicBezTo>
                <a:cubicBezTo>
                  <a:pt x="20" y="57"/>
                  <a:pt x="20" y="57"/>
                  <a:pt x="20" y="57"/>
                </a:cubicBezTo>
                <a:cubicBezTo>
                  <a:pt x="20" y="56"/>
                  <a:pt x="21" y="56"/>
                  <a:pt x="21" y="55"/>
                </a:cubicBezTo>
                <a:cubicBezTo>
                  <a:pt x="22" y="53"/>
                  <a:pt x="23" y="50"/>
                  <a:pt x="24" y="47"/>
                </a:cubicBezTo>
                <a:cubicBezTo>
                  <a:pt x="25" y="47"/>
                  <a:pt x="25" y="46"/>
                  <a:pt x="24" y="46"/>
                </a:cubicBezTo>
                <a:cubicBezTo>
                  <a:pt x="16" y="34"/>
                  <a:pt x="16" y="34"/>
                  <a:pt x="16" y="34"/>
                </a:cubicBezTo>
                <a:cubicBezTo>
                  <a:pt x="14" y="32"/>
                  <a:pt x="14" y="28"/>
                  <a:pt x="16" y="26"/>
                </a:cubicBezTo>
                <a:cubicBezTo>
                  <a:pt x="26" y="16"/>
                  <a:pt x="26" y="16"/>
                  <a:pt x="26" y="16"/>
                </a:cubicBezTo>
                <a:cubicBezTo>
                  <a:pt x="28" y="14"/>
                  <a:pt x="32" y="14"/>
                  <a:pt x="34" y="15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24"/>
                  <a:pt x="47" y="24"/>
                  <a:pt x="48" y="24"/>
                </a:cubicBezTo>
                <a:cubicBezTo>
                  <a:pt x="50" y="23"/>
                  <a:pt x="53" y="21"/>
                  <a:pt x="56" y="21"/>
                </a:cubicBezTo>
                <a:cubicBezTo>
                  <a:pt x="56" y="20"/>
                  <a:pt x="57" y="20"/>
                  <a:pt x="57" y="19"/>
                </a:cubicBezTo>
                <a:cubicBezTo>
                  <a:pt x="59" y="5"/>
                  <a:pt x="59" y="5"/>
                  <a:pt x="59" y="5"/>
                </a:cubicBezTo>
                <a:cubicBezTo>
                  <a:pt x="59" y="2"/>
                  <a:pt x="62" y="0"/>
                  <a:pt x="6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5" y="2"/>
                  <a:pt x="85" y="5"/>
                </a:cubicBezTo>
                <a:cubicBezTo>
                  <a:pt x="88" y="19"/>
                  <a:pt x="88" y="19"/>
                  <a:pt x="88" y="19"/>
                </a:cubicBezTo>
                <a:cubicBezTo>
                  <a:pt x="88" y="20"/>
                  <a:pt x="88" y="20"/>
                  <a:pt x="89" y="21"/>
                </a:cubicBezTo>
                <a:cubicBezTo>
                  <a:pt x="91" y="21"/>
                  <a:pt x="94" y="23"/>
                  <a:pt x="97" y="24"/>
                </a:cubicBezTo>
                <a:cubicBezTo>
                  <a:pt x="97" y="24"/>
                  <a:pt x="98" y="24"/>
                  <a:pt x="99" y="24"/>
                </a:cubicBezTo>
                <a:cubicBezTo>
                  <a:pt x="110" y="15"/>
                  <a:pt x="110" y="15"/>
                  <a:pt x="110" y="15"/>
                </a:cubicBezTo>
                <a:cubicBezTo>
                  <a:pt x="112" y="14"/>
                  <a:pt x="116" y="14"/>
                  <a:pt x="118" y="16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30" y="28"/>
                  <a:pt x="130" y="32"/>
                  <a:pt x="129" y="34"/>
                </a:cubicBezTo>
                <a:cubicBezTo>
                  <a:pt x="120" y="46"/>
                  <a:pt x="120" y="46"/>
                  <a:pt x="120" y="46"/>
                </a:cubicBezTo>
                <a:cubicBezTo>
                  <a:pt x="120" y="46"/>
                  <a:pt x="120" y="47"/>
                  <a:pt x="120" y="47"/>
                </a:cubicBezTo>
                <a:cubicBezTo>
                  <a:pt x="121" y="50"/>
                  <a:pt x="123" y="53"/>
                  <a:pt x="124" y="55"/>
                </a:cubicBezTo>
                <a:cubicBezTo>
                  <a:pt x="124" y="56"/>
                  <a:pt x="124" y="56"/>
                  <a:pt x="125" y="57"/>
                </a:cubicBezTo>
                <a:cubicBezTo>
                  <a:pt x="139" y="59"/>
                  <a:pt x="139" y="59"/>
                  <a:pt x="139" y="59"/>
                </a:cubicBezTo>
                <a:cubicBezTo>
                  <a:pt x="139" y="59"/>
                  <a:pt x="139" y="59"/>
                  <a:pt x="139" y="59"/>
                </a:cubicBezTo>
                <a:cubicBezTo>
                  <a:pt x="142" y="59"/>
                  <a:pt x="144" y="62"/>
                  <a:pt x="144" y="65"/>
                </a:cubicBezTo>
                <a:cubicBezTo>
                  <a:pt x="144" y="79"/>
                  <a:pt x="144" y="79"/>
                  <a:pt x="144" y="79"/>
                </a:cubicBezTo>
                <a:cubicBezTo>
                  <a:pt x="144" y="82"/>
                  <a:pt x="142" y="85"/>
                  <a:pt x="139" y="85"/>
                </a:cubicBezTo>
                <a:cubicBezTo>
                  <a:pt x="125" y="87"/>
                  <a:pt x="125" y="87"/>
                  <a:pt x="125" y="87"/>
                </a:cubicBezTo>
                <a:cubicBezTo>
                  <a:pt x="124" y="87"/>
                  <a:pt x="124" y="88"/>
                  <a:pt x="124" y="88"/>
                </a:cubicBezTo>
                <a:cubicBezTo>
                  <a:pt x="123" y="91"/>
                  <a:pt x="122" y="94"/>
                  <a:pt x="120" y="97"/>
                </a:cubicBezTo>
                <a:cubicBezTo>
                  <a:pt x="120" y="97"/>
                  <a:pt x="120" y="98"/>
                  <a:pt x="120" y="98"/>
                </a:cubicBezTo>
                <a:cubicBezTo>
                  <a:pt x="129" y="110"/>
                  <a:pt x="129" y="110"/>
                  <a:pt x="129" y="110"/>
                </a:cubicBezTo>
                <a:cubicBezTo>
                  <a:pt x="130" y="112"/>
                  <a:pt x="130" y="116"/>
                  <a:pt x="128" y="118"/>
                </a:cubicBezTo>
                <a:cubicBezTo>
                  <a:pt x="118" y="128"/>
                  <a:pt x="118" y="128"/>
                  <a:pt x="118" y="128"/>
                </a:cubicBezTo>
                <a:cubicBezTo>
                  <a:pt x="116" y="130"/>
                  <a:pt x="112" y="130"/>
                  <a:pt x="110" y="128"/>
                </a:cubicBezTo>
                <a:cubicBezTo>
                  <a:pt x="99" y="120"/>
                  <a:pt x="99" y="120"/>
                  <a:pt x="99" y="120"/>
                </a:cubicBezTo>
                <a:cubicBezTo>
                  <a:pt x="98" y="120"/>
                  <a:pt x="97" y="120"/>
                  <a:pt x="97" y="120"/>
                </a:cubicBezTo>
                <a:cubicBezTo>
                  <a:pt x="94" y="121"/>
                  <a:pt x="91" y="122"/>
                  <a:pt x="89" y="123"/>
                </a:cubicBezTo>
                <a:cubicBezTo>
                  <a:pt x="88" y="123"/>
                  <a:pt x="88" y="124"/>
                  <a:pt x="88" y="124"/>
                </a:cubicBezTo>
                <a:cubicBezTo>
                  <a:pt x="85" y="139"/>
                  <a:pt x="85" y="139"/>
                  <a:pt x="85" y="139"/>
                </a:cubicBezTo>
                <a:cubicBezTo>
                  <a:pt x="85" y="141"/>
                  <a:pt x="82" y="144"/>
                  <a:pt x="79" y="144"/>
                </a:cubicBezTo>
                <a:close/>
                <a:moveTo>
                  <a:pt x="65" y="137"/>
                </a:moveTo>
                <a:cubicBezTo>
                  <a:pt x="79" y="137"/>
                  <a:pt x="79" y="137"/>
                  <a:pt x="79" y="137"/>
                </a:cubicBezTo>
                <a:cubicBezTo>
                  <a:pt x="81" y="123"/>
                  <a:pt x="81" y="123"/>
                  <a:pt x="81" y="123"/>
                </a:cubicBezTo>
                <a:cubicBezTo>
                  <a:pt x="82" y="120"/>
                  <a:pt x="84" y="118"/>
                  <a:pt x="87" y="117"/>
                </a:cubicBezTo>
                <a:cubicBezTo>
                  <a:pt x="89" y="116"/>
                  <a:pt x="92" y="115"/>
                  <a:pt x="94" y="114"/>
                </a:cubicBezTo>
                <a:cubicBezTo>
                  <a:pt x="97" y="113"/>
                  <a:pt x="100" y="113"/>
                  <a:pt x="102" y="115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23" y="113"/>
                  <a:pt x="123" y="113"/>
                  <a:pt x="123" y="113"/>
                </a:cubicBezTo>
                <a:cubicBezTo>
                  <a:pt x="115" y="102"/>
                  <a:pt x="115" y="102"/>
                  <a:pt x="115" y="102"/>
                </a:cubicBezTo>
                <a:cubicBezTo>
                  <a:pt x="113" y="100"/>
                  <a:pt x="113" y="96"/>
                  <a:pt x="114" y="94"/>
                </a:cubicBezTo>
                <a:cubicBezTo>
                  <a:pt x="116" y="91"/>
                  <a:pt x="117" y="89"/>
                  <a:pt x="117" y="86"/>
                </a:cubicBezTo>
                <a:cubicBezTo>
                  <a:pt x="118" y="83"/>
                  <a:pt x="121" y="81"/>
                  <a:pt x="124" y="81"/>
                </a:cubicBezTo>
                <a:cubicBezTo>
                  <a:pt x="138" y="79"/>
                  <a:pt x="138" y="79"/>
                  <a:pt x="138" y="79"/>
                </a:cubicBezTo>
                <a:cubicBezTo>
                  <a:pt x="138" y="65"/>
                  <a:pt x="138" y="65"/>
                  <a:pt x="138" y="65"/>
                </a:cubicBezTo>
                <a:cubicBezTo>
                  <a:pt x="124" y="63"/>
                  <a:pt x="124" y="63"/>
                  <a:pt x="124" y="63"/>
                </a:cubicBezTo>
                <a:cubicBezTo>
                  <a:pt x="121" y="63"/>
                  <a:pt x="118" y="60"/>
                  <a:pt x="117" y="57"/>
                </a:cubicBezTo>
                <a:cubicBezTo>
                  <a:pt x="117" y="55"/>
                  <a:pt x="116" y="53"/>
                  <a:pt x="114" y="50"/>
                </a:cubicBezTo>
                <a:cubicBezTo>
                  <a:pt x="113" y="47"/>
                  <a:pt x="113" y="44"/>
                  <a:pt x="115" y="42"/>
                </a:cubicBezTo>
                <a:cubicBezTo>
                  <a:pt x="123" y="30"/>
                  <a:pt x="123" y="30"/>
                  <a:pt x="123" y="30"/>
                </a:cubicBezTo>
                <a:cubicBezTo>
                  <a:pt x="114" y="21"/>
                  <a:pt x="114" y="21"/>
                  <a:pt x="114" y="21"/>
                </a:cubicBezTo>
                <a:cubicBezTo>
                  <a:pt x="102" y="29"/>
                  <a:pt x="102" y="29"/>
                  <a:pt x="102" y="29"/>
                </a:cubicBezTo>
                <a:cubicBezTo>
                  <a:pt x="100" y="31"/>
                  <a:pt x="97" y="31"/>
                  <a:pt x="94" y="30"/>
                </a:cubicBezTo>
                <a:cubicBezTo>
                  <a:pt x="92" y="29"/>
                  <a:pt x="89" y="28"/>
                  <a:pt x="87" y="27"/>
                </a:cubicBezTo>
                <a:cubicBezTo>
                  <a:pt x="84" y="26"/>
                  <a:pt x="82" y="23"/>
                  <a:pt x="81" y="20"/>
                </a:cubicBezTo>
                <a:cubicBezTo>
                  <a:pt x="79" y="7"/>
                  <a:pt x="79" y="7"/>
                  <a:pt x="79" y="7"/>
                </a:cubicBezTo>
                <a:cubicBezTo>
                  <a:pt x="65" y="7"/>
                  <a:pt x="65" y="7"/>
                  <a:pt x="65" y="7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3"/>
                  <a:pt x="61" y="26"/>
                  <a:pt x="58" y="27"/>
                </a:cubicBezTo>
                <a:cubicBezTo>
                  <a:pt x="55" y="28"/>
                  <a:pt x="53" y="29"/>
                  <a:pt x="51" y="30"/>
                </a:cubicBezTo>
                <a:cubicBezTo>
                  <a:pt x="48" y="31"/>
                  <a:pt x="45" y="31"/>
                  <a:pt x="42" y="29"/>
                </a:cubicBezTo>
                <a:cubicBezTo>
                  <a:pt x="31" y="21"/>
                  <a:pt x="31" y="21"/>
                  <a:pt x="31" y="21"/>
                </a:cubicBezTo>
                <a:cubicBezTo>
                  <a:pt x="21" y="30"/>
                  <a:pt x="21" y="30"/>
                  <a:pt x="21" y="30"/>
                </a:cubicBezTo>
                <a:cubicBezTo>
                  <a:pt x="29" y="42"/>
                  <a:pt x="29" y="42"/>
                  <a:pt x="29" y="42"/>
                </a:cubicBezTo>
                <a:cubicBezTo>
                  <a:pt x="31" y="44"/>
                  <a:pt x="32" y="48"/>
                  <a:pt x="30" y="50"/>
                </a:cubicBezTo>
                <a:cubicBezTo>
                  <a:pt x="29" y="53"/>
                  <a:pt x="28" y="55"/>
                  <a:pt x="27" y="57"/>
                </a:cubicBezTo>
                <a:cubicBezTo>
                  <a:pt x="26" y="60"/>
                  <a:pt x="24" y="63"/>
                  <a:pt x="21" y="63"/>
                </a:cubicBezTo>
                <a:cubicBezTo>
                  <a:pt x="7" y="65"/>
                  <a:pt x="7" y="65"/>
                  <a:pt x="7" y="65"/>
                </a:cubicBezTo>
                <a:cubicBezTo>
                  <a:pt x="7" y="79"/>
                  <a:pt x="7" y="79"/>
                  <a:pt x="7" y="79"/>
                </a:cubicBezTo>
                <a:cubicBezTo>
                  <a:pt x="21" y="81"/>
                  <a:pt x="21" y="81"/>
                  <a:pt x="21" y="81"/>
                </a:cubicBezTo>
                <a:cubicBezTo>
                  <a:pt x="24" y="81"/>
                  <a:pt x="26" y="83"/>
                  <a:pt x="27" y="86"/>
                </a:cubicBezTo>
                <a:cubicBezTo>
                  <a:pt x="28" y="89"/>
                  <a:pt x="29" y="91"/>
                  <a:pt x="30" y="94"/>
                </a:cubicBezTo>
                <a:cubicBezTo>
                  <a:pt x="32" y="96"/>
                  <a:pt x="31" y="100"/>
                  <a:pt x="29" y="102"/>
                </a:cubicBezTo>
                <a:cubicBezTo>
                  <a:pt x="21" y="113"/>
                  <a:pt x="21" y="113"/>
                  <a:pt x="21" y="113"/>
                </a:cubicBezTo>
                <a:cubicBezTo>
                  <a:pt x="31" y="123"/>
                  <a:pt x="31" y="123"/>
                  <a:pt x="31" y="123"/>
                </a:cubicBezTo>
                <a:cubicBezTo>
                  <a:pt x="42" y="115"/>
                  <a:pt x="42" y="115"/>
                  <a:pt x="42" y="115"/>
                </a:cubicBezTo>
                <a:cubicBezTo>
                  <a:pt x="45" y="113"/>
                  <a:pt x="48" y="113"/>
                  <a:pt x="51" y="114"/>
                </a:cubicBezTo>
                <a:cubicBezTo>
                  <a:pt x="53" y="115"/>
                  <a:pt x="55" y="116"/>
                  <a:pt x="58" y="117"/>
                </a:cubicBezTo>
                <a:cubicBezTo>
                  <a:pt x="61" y="118"/>
                  <a:pt x="63" y="120"/>
                  <a:pt x="63" y="123"/>
                </a:cubicBezTo>
                <a:lnTo>
                  <a:pt x="65" y="137"/>
                </a:lnTo>
                <a:close/>
                <a:moveTo>
                  <a:pt x="21" y="114"/>
                </a:moveTo>
                <a:cubicBezTo>
                  <a:pt x="21" y="114"/>
                  <a:pt x="21" y="114"/>
                  <a:pt x="21" y="114"/>
                </a:cubicBezTo>
                <a:cubicBezTo>
                  <a:pt x="21" y="114"/>
                  <a:pt x="21" y="114"/>
                  <a:pt x="21" y="114"/>
                </a:cubicBezTo>
                <a:close/>
                <a:moveTo>
                  <a:pt x="123" y="113"/>
                </a:moveTo>
                <a:cubicBezTo>
                  <a:pt x="123" y="113"/>
                  <a:pt x="123" y="113"/>
                  <a:pt x="123" y="113"/>
                </a:cubicBezTo>
                <a:close/>
                <a:moveTo>
                  <a:pt x="138" y="79"/>
                </a:moveTo>
                <a:cubicBezTo>
                  <a:pt x="138" y="79"/>
                  <a:pt x="138" y="79"/>
                  <a:pt x="138" y="79"/>
                </a:cubicBezTo>
                <a:close/>
                <a:moveTo>
                  <a:pt x="7" y="79"/>
                </a:moveTo>
                <a:cubicBezTo>
                  <a:pt x="7" y="79"/>
                  <a:pt x="7" y="79"/>
                  <a:pt x="7" y="79"/>
                </a:cubicBezTo>
                <a:close/>
                <a:moveTo>
                  <a:pt x="138" y="79"/>
                </a:moveTo>
                <a:cubicBezTo>
                  <a:pt x="138" y="79"/>
                  <a:pt x="138" y="79"/>
                  <a:pt x="138" y="79"/>
                </a:cubicBezTo>
                <a:close/>
                <a:moveTo>
                  <a:pt x="7" y="79"/>
                </a:moveTo>
                <a:cubicBezTo>
                  <a:pt x="7" y="79"/>
                  <a:pt x="7" y="79"/>
                  <a:pt x="7" y="79"/>
                </a:cubicBezTo>
                <a:cubicBezTo>
                  <a:pt x="7" y="79"/>
                  <a:pt x="7" y="79"/>
                  <a:pt x="7" y="79"/>
                </a:cubicBezTo>
                <a:close/>
                <a:moveTo>
                  <a:pt x="114" y="21"/>
                </a:moveTo>
                <a:cubicBezTo>
                  <a:pt x="114" y="21"/>
                  <a:pt x="114" y="21"/>
                  <a:pt x="114" y="21"/>
                </a:cubicBezTo>
                <a:close/>
                <a:moveTo>
                  <a:pt x="113" y="21"/>
                </a:moveTo>
                <a:cubicBezTo>
                  <a:pt x="113" y="21"/>
                  <a:pt x="113" y="21"/>
                  <a:pt x="113" y="21"/>
                </a:cubicBezTo>
                <a:close/>
                <a:moveTo>
                  <a:pt x="72" y="100"/>
                </a:moveTo>
                <a:cubicBezTo>
                  <a:pt x="65" y="100"/>
                  <a:pt x="57" y="98"/>
                  <a:pt x="52" y="92"/>
                </a:cubicBezTo>
                <a:cubicBezTo>
                  <a:pt x="45" y="85"/>
                  <a:pt x="42" y="75"/>
                  <a:pt x="44" y="65"/>
                </a:cubicBezTo>
                <a:cubicBezTo>
                  <a:pt x="47" y="55"/>
                  <a:pt x="55" y="46"/>
                  <a:pt x="66" y="44"/>
                </a:cubicBezTo>
                <a:cubicBezTo>
                  <a:pt x="76" y="42"/>
                  <a:pt x="85" y="45"/>
                  <a:pt x="92" y="52"/>
                </a:cubicBezTo>
                <a:cubicBezTo>
                  <a:pt x="99" y="59"/>
                  <a:pt x="102" y="69"/>
                  <a:pt x="100" y="78"/>
                </a:cubicBezTo>
                <a:cubicBezTo>
                  <a:pt x="98" y="89"/>
                  <a:pt x="89" y="97"/>
                  <a:pt x="79" y="100"/>
                </a:cubicBezTo>
                <a:cubicBezTo>
                  <a:pt x="77" y="100"/>
                  <a:pt x="74" y="100"/>
                  <a:pt x="72" y="100"/>
                </a:cubicBezTo>
                <a:close/>
                <a:moveTo>
                  <a:pt x="72" y="50"/>
                </a:moveTo>
                <a:cubicBezTo>
                  <a:pt x="70" y="50"/>
                  <a:pt x="69" y="50"/>
                  <a:pt x="67" y="50"/>
                </a:cubicBezTo>
                <a:cubicBezTo>
                  <a:pt x="59" y="52"/>
                  <a:pt x="53" y="59"/>
                  <a:pt x="51" y="67"/>
                </a:cubicBezTo>
                <a:cubicBezTo>
                  <a:pt x="49" y="74"/>
                  <a:pt x="51" y="82"/>
                  <a:pt x="57" y="87"/>
                </a:cubicBezTo>
                <a:cubicBezTo>
                  <a:pt x="62" y="93"/>
                  <a:pt x="70" y="95"/>
                  <a:pt x="77" y="93"/>
                </a:cubicBezTo>
                <a:cubicBezTo>
                  <a:pt x="77" y="93"/>
                  <a:pt x="77" y="93"/>
                  <a:pt x="77" y="93"/>
                </a:cubicBezTo>
                <a:cubicBezTo>
                  <a:pt x="85" y="92"/>
                  <a:pt x="92" y="85"/>
                  <a:pt x="94" y="77"/>
                </a:cubicBezTo>
                <a:cubicBezTo>
                  <a:pt x="95" y="69"/>
                  <a:pt x="93" y="62"/>
                  <a:pt x="88" y="56"/>
                </a:cubicBezTo>
                <a:cubicBezTo>
                  <a:pt x="84" y="52"/>
                  <a:pt x="78" y="50"/>
                  <a:pt x="72" y="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38" name="Google Shape;9438;p162"/>
          <p:cNvSpPr/>
          <p:nvPr/>
        </p:nvSpPr>
        <p:spPr>
          <a:xfrm>
            <a:off x="4127500" y="1433512"/>
            <a:ext cx="715962" cy="450850"/>
          </a:xfrm>
          <a:custGeom>
            <a:avLst/>
            <a:gdLst/>
            <a:ahLst/>
            <a:cxnLst/>
            <a:rect l="l" t="t" r="r" b="b"/>
            <a:pathLst>
              <a:path w="167" h="105" extrusionOk="0">
                <a:moveTo>
                  <a:pt x="146" y="105"/>
                </a:moveTo>
                <a:cubicBezTo>
                  <a:pt x="21" y="105"/>
                  <a:pt x="21" y="105"/>
                  <a:pt x="21" y="105"/>
                </a:cubicBezTo>
                <a:cubicBezTo>
                  <a:pt x="9" y="105"/>
                  <a:pt x="0" y="96"/>
                  <a:pt x="0" y="84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9"/>
                  <a:pt x="9" y="0"/>
                  <a:pt x="21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58" y="0"/>
                  <a:pt x="167" y="9"/>
                  <a:pt x="167" y="21"/>
                </a:cubicBezTo>
                <a:cubicBezTo>
                  <a:pt x="167" y="84"/>
                  <a:pt x="167" y="84"/>
                  <a:pt x="167" y="84"/>
                </a:cubicBezTo>
                <a:cubicBezTo>
                  <a:pt x="167" y="96"/>
                  <a:pt x="158" y="105"/>
                  <a:pt x="146" y="105"/>
                </a:cubicBezTo>
                <a:close/>
                <a:moveTo>
                  <a:pt x="21" y="6"/>
                </a:moveTo>
                <a:cubicBezTo>
                  <a:pt x="13" y="6"/>
                  <a:pt x="6" y="13"/>
                  <a:pt x="6" y="21"/>
                </a:cubicBezTo>
                <a:cubicBezTo>
                  <a:pt x="6" y="84"/>
                  <a:pt x="6" y="84"/>
                  <a:pt x="6" y="84"/>
                </a:cubicBezTo>
                <a:cubicBezTo>
                  <a:pt x="6" y="92"/>
                  <a:pt x="13" y="98"/>
                  <a:pt x="21" y="98"/>
                </a:cubicBezTo>
                <a:cubicBezTo>
                  <a:pt x="146" y="98"/>
                  <a:pt x="146" y="98"/>
                  <a:pt x="146" y="98"/>
                </a:cubicBezTo>
                <a:cubicBezTo>
                  <a:pt x="154" y="98"/>
                  <a:pt x="161" y="92"/>
                  <a:pt x="161" y="84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13"/>
                  <a:pt x="154" y="6"/>
                  <a:pt x="146" y="6"/>
                </a:cubicBezTo>
                <a:lnTo>
                  <a:pt x="21" y="6"/>
                </a:lnTo>
                <a:close/>
                <a:moveTo>
                  <a:pt x="144" y="88"/>
                </a:moveTo>
                <a:cubicBezTo>
                  <a:pt x="143" y="88"/>
                  <a:pt x="142" y="88"/>
                  <a:pt x="142" y="88"/>
                </a:cubicBezTo>
                <a:cubicBezTo>
                  <a:pt x="105" y="57"/>
                  <a:pt x="105" y="57"/>
                  <a:pt x="105" y="57"/>
                </a:cubicBezTo>
                <a:cubicBezTo>
                  <a:pt x="85" y="72"/>
                  <a:pt x="85" y="72"/>
                  <a:pt x="85" y="72"/>
                </a:cubicBezTo>
                <a:cubicBezTo>
                  <a:pt x="84" y="73"/>
                  <a:pt x="83" y="73"/>
                  <a:pt x="81" y="72"/>
                </a:cubicBezTo>
                <a:cubicBezTo>
                  <a:pt x="62" y="57"/>
                  <a:pt x="62" y="57"/>
                  <a:pt x="62" y="57"/>
                </a:cubicBezTo>
                <a:cubicBezTo>
                  <a:pt x="25" y="88"/>
                  <a:pt x="25" y="88"/>
                  <a:pt x="25" y="88"/>
                </a:cubicBezTo>
                <a:cubicBezTo>
                  <a:pt x="24" y="89"/>
                  <a:pt x="21" y="89"/>
                  <a:pt x="20" y="87"/>
                </a:cubicBezTo>
                <a:cubicBezTo>
                  <a:pt x="19" y="86"/>
                  <a:pt x="19" y="84"/>
                  <a:pt x="21" y="83"/>
                </a:cubicBezTo>
                <a:cubicBezTo>
                  <a:pt x="57" y="53"/>
                  <a:pt x="57" y="53"/>
                  <a:pt x="57" y="53"/>
                </a:cubicBezTo>
                <a:cubicBezTo>
                  <a:pt x="21" y="25"/>
                  <a:pt x="21" y="25"/>
                  <a:pt x="21" y="25"/>
                </a:cubicBezTo>
                <a:cubicBezTo>
                  <a:pt x="19" y="24"/>
                  <a:pt x="19" y="22"/>
                  <a:pt x="20" y="20"/>
                </a:cubicBezTo>
                <a:cubicBezTo>
                  <a:pt x="21" y="19"/>
                  <a:pt x="23" y="18"/>
                  <a:pt x="25" y="20"/>
                </a:cubicBezTo>
                <a:cubicBezTo>
                  <a:pt x="83" y="65"/>
                  <a:pt x="83" y="65"/>
                  <a:pt x="83" y="65"/>
                </a:cubicBezTo>
                <a:cubicBezTo>
                  <a:pt x="142" y="20"/>
                  <a:pt x="142" y="20"/>
                  <a:pt x="142" y="20"/>
                </a:cubicBezTo>
                <a:cubicBezTo>
                  <a:pt x="143" y="18"/>
                  <a:pt x="145" y="19"/>
                  <a:pt x="146" y="20"/>
                </a:cubicBezTo>
                <a:cubicBezTo>
                  <a:pt x="147" y="22"/>
                  <a:pt x="147" y="24"/>
                  <a:pt x="146" y="25"/>
                </a:cubicBezTo>
                <a:cubicBezTo>
                  <a:pt x="110" y="53"/>
                  <a:pt x="110" y="53"/>
                  <a:pt x="110" y="53"/>
                </a:cubicBezTo>
                <a:cubicBezTo>
                  <a:pt x="146" y="83"/>
                  <a:pt x="146" y="83"/>
                  <a:pt x="146" y="83"/>
                </a:cubicBezTo>
                <a:cubicBezTo>
                  <a:pt x="147" y="84"/>
                  <a:pt x="147" y="86"/>
                  <a:pt x="146" y="87"/>
                </a:cubicBezTo>
                <a:cubicBezTo>
                  <a:pt x="146" y="88"/>
                  <a:pt x="145" y="88"/>
                  <a:pt x="144" y="8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39" name="Google Shape;9439;p162"/>
          <p:cNvSpPr/>
          <p:nvPr/>
        </p:nvSpPr>
        <p:spPr>
          <a:xfrm>
            <a:off x="5665787" y="5011737"/>
            <a:ext cx="857250" cy="431800"/>
          </a:xfrm>
          <a:custGeom>
            <a:avLst/>
            <a:gdLst/>
            <a:ahLst/>
            <a:cxnLst/>
            <a:rect l="l" t="t" r="r" b="b"/>
            <a:pathLst>
              <a:path w="200" h="101" extrusionOk="0">
                <a:moveTo>
                  <a:pt x="102" y="101"/>
                </a:moveTo>
                <a:cubicBezTo>
                  <a:pt x="90" y="101"/>
                  <a:pt x="81" y="101"/>
                  <a:pt x="71" y="98"/>
                </a:cubicBezTo>
                <a:cubicBezTo>
                  <a:pt x="68" y="97"/>
                  <a:pt x="65" y="96"/>
                  <a:pt x="62" y="95"/>
                </a:cubicBezTo>
                <a:cubicBezTo>
                  <a:pt x="57" y="93"/>
                  <a:pt x="55" y="89"/>
                  <a:pt x="55" y="86"/>
                </a:cubicBezTo>
                <a:cubicBezTo>
                  <a:pt x="54" y="83"/>
                  <a:pt x="55" y="79"/>
                  <a:pt x="58" y="76"/>
                </a:cubicBezTo>
                <a:cubicBezTo>
                  <a:pt x="63" y="72"/>
                  <a:pt x="68" y="68"/>
                  <a:pt x="76" y="65"/>
                </a:cubicBezTo>
                <a:cubicBezTo>
                  <a:pt x="78" y="63"/>
                  <a:pt x="81" y="63"/>
                  <a:pt x="83" y="62"/>
                </a:cubicBezTo>
                <a:cubicBezTo>
                  <a:pt x="85" y="61"/>
                  <a:pt x="85" y="61"/>
                  <a:pt x="85" y="61"/>
                </a:cubicBezTo>
                <a:cubicBezTo>
                  <a:pt x="86" y="60"/>
                  <a:pt x="88" y="59"/>
                  <a:pt x="88" y="58"/>
                </a:cubicBezTo>
                <a:cubicBezTo>
                  <a:pt x="88" y="57"/>
                  <a:pt x="88" y="55"/>
                  <a:pt x="87" y="54"/>
                </a:cubicBezTo>
                <a:cubicBezTo>
                  <a:pt x="78" y="46"/>
                  <a:pt x="75" y="36"/>
                  <a:pt x="75" y="24"/>
                </a:cubicBezTo>
                <a:cubicBezTo>
                  <a:pt x="76" y="12"/>
                  <a:pt x="82" y="4"/>
                  <a:pt x="95" y="1"/>
                </a:cubicBezTo>
                <a:cubicBezTo>
                  <a:pt x="97" y="0"/>
                  <a:pt x="100" y="0"/>
                  <a:pt x="102" y="0"/>
                </a:cubicBezTo>
                <a:cubicBezTo>
                  <a:pt x="105" y="0"/>
                  <a:pt x="107" y="0"/>
                  <a:pt x="109" y="1"/>
                </a:cubicBezTo>
                <a:cubicBezTo>
                  <a:pt x="122" y="4"/>
                  <a:pt x="129" y="12"/>
                  <a:pt x="129" y="24"/>
                </a:cubicBezTo>
                <a:cubicBezTo>
                  <a:pt x="129" y="36"/>
                  <a:pt x="126" y="46"/>
                  <a:pt x="118" y="54"/>
                </a:cubicBezTo>
                <a:cubicBezTo>
                  <a:pt x="116" y="55"/>
                  <a:pt x="116" y="56"/>
                  <a:pt x="116" y="58"/>
                </a:cubicBezTo>
                <a:cubicBezTo>
                  <a:pt x="117" y="59"/>
                  <a:pt x="118" y="60"/>
                  <a:pt x="120" y="61"/>
                </a:cubicBezTo>
                <a:cubicBezTo>
                  <a:pt x="121" y="62"/>
                  <a:pt x="121" y="62"/>
                  <a:pt x="121" y="62"/>
                </a:cubicBezTo>
                <a:cubicBezTo>
                  <a:pt x="124" y="63"/>
                  <a:pt x="126" y="63"/>
                  <a:pt x="128" y="65"/>
                </a:cubicBezTo>
                <a:cubicBezTo>
                  <a:pt x="136" y="68"/>
                  <a:pt x="141" y="72"/>
                  <a:pt x="146" y="76"/>
                </a:cubicBezTo>
                <a:cubicBezTo>
                  <a:pt x="148" y="79"/>
                  <a:pt x="150" y="83"/>
                  <a:pt x="149" y="86"/>
                </a:cubicBezTo>
                <a:cubicBezTo>
                  <a:pt x="148" y="90"/>
                  <a:pt x="146" y="93"/>
                  <a:pt x="142" y="95"/>
                </a:cubicBezTo>
                <a:cubicBezTo>
                  <a:pt x="142" y="95"/>
                  <a:pt x="142" y="95"/>
                  <a:pt x="142" y="95"/>
                </a:cubicBezTo>
                <a:cubicBezTo>
                  <a:pt x="139" y="96"/>
                  <a:pt x="136" y="97"/>
                  <a:pt x="133" y="98"/>
                </a:cubicBezTo>
                <a:cubicBezTo>
                  <a:pt x="123" y="101"/>
                  <a:pt x="114" y="101"/>
                  <a:pt x="102" y="101"/>
                </a:cubicBezTo>
                <a:close/>
                <a:moveTo>
                  <a:pt x="102" y="6"/>
                </a:moveTo>
                <a:cubicBezTo>
                  <a:pt x="100" y="6"/>
                  <a:pt x="98" y="6"/>
                  <a:pt x="96" y="6"/>
                </a:cubicBezTo>
                <a:cubicBezTo>
                  <a:pt x="86" y="9"/>
                  <a:pt x="81" y="14"/>
                  <a:pt x="81" y="24"/>
                </a:cubicBezTo>
                <a:cubicBezTo>
                  <a:pt x="80" y="35"/>
                  <a:pt x="83" y="43"/>
                  <a:pt x="90" y="50"/>
                </a:cubicBezTo>
                <a:cubicBezTo>
                  <a:pt x="93" y="53"/>
                  <a:pt x="94" y="56"/>
                  <a:pt x="93" y="59"/>
                </a:cubicBezTo>
                <a:cubicBezTo>
                  <a:pt x="93" y="62"/>
                  <a:pt x="90" y="65"/>
                  <a:pt x="87" y="66"/>
                </a:cubicBezTo>
                <a:cubicBezTo>
                  <a:pt x="85" y="67"/>
                  <a:pt x="85" y="67"/>
                  <a:pt x="85" y="67"/>
                </a:cubicBezTo>
                <a:cubicBezTo>
                  <a:pt x="83" y="68"/>
                  <a:pt x="80" y="69"/>
                  <a:pt x="78" y="69"/>
                </a:cubicBezTo>
                <a:cubicBezTo>
                  <a:pt x="71" y="73"/>
                  <a:pt x="66" y="76"/>
                  <a:pt x="62" y="80"/>
                </a:cubicBezTo>
                <a:cubicBezTo>
                  <a:pt x="60" y="82"/>
                  <a:pt x="60" y="84"/>
                  <a:pt x="60" y="85"/>
                </a:cubicBezTo>
                <a:cubicBezTo>
                  <a:pt x="60" y="87"/>
                  <a:pt x="62" y="89"/>
                  <a:pt x="65" y="90"/>
                </a:cubicBezTo>
                <a:cubicBezTo>
                  <a:pt x="67" y="91"/>
                  <a:pt x="70" y="92"/>
                  <a:pt x="73" y="93"/>
                </a:cubicBezTo>
                <a:cubicBezTo>
                  <a:pt x="82" y="95"/>
                  <a:pt x="91" y="95"/>
                  <a:pt x="102" y="96"/>
                </a:cubicBezTo>
                <a:cubicBezTo>
                  <a:pt x="113" y="95"/>
                  <a:pt x="123" y="95"/>
                  <a:pt x="132" y="93"/>
                </a:cubicBezTo>
                <a:cubicBezTo>
                  <a:pt x="134" y="92"/>
                  <a:pt x="137" y="91"/>
                  <a:pt x="139" y="90"/>
                </a:cubicBezTo>
                <a:cubicBezTo>
                  <a:pt x="142" y="89"/>
                  <a:pt x="143" y="87"/>
                  <a:pt x="144" y="85"/>
                </a:cubicBezTo>
                <a:cubicBezTo>
                  <a:pt x="144" y="83"/>
                  <a:pt x="143" y="81"/>
                  <a:pt x="142" y="80"/>
                </a:cubicBezTo>
                <a:cubicBezTo>
                  <a:pt x="138" y="76"/>
                  <a:pt x="133" y="73"/>
                  <a:pt x="126" y="69"/>
                </a:cubicBezTo>
                <a:cubicBezTo>
                  <a:pt x="124" y="69"/>
                  <a:pt x="121" y="68"/>
                  <a:pt x="119" y="67"/>
                </a:cubicBezTo>
                <a:cubicBezTo>
                  <a:pt x="118" y="66"/>
                  <a:pt x="118" y="66"/>
                  <a:pt x="118" y="66"/>
                </a:cubicBezTo>
                <a:cubicBezTo>
                  <a:pt x="114" y="65"/>
                  <a:pt x="112" y="62"/>
                  <a:pt x="111" y="59"/>
                </a:cubicBezTo>
                <a:cubicBezTo>
                  <a:pt x="110" y="56"/>
                  <a:pt x="111" y="53"/>
                  <a:pt x="114" y="50"/>
                </a:cubicBezTo>
                <a:cubicBezTo>
                  <a:pt x="121" y="43"/>
                  <a:pt x="124" y="35"/>
                  <a:pt x="123" y="24"/>
                </a:cubicBezTo>
                <a:cubicBezTo>
                  <a:pt x="123" y="14"/>
                  <a:pt x="118" y="9"/>
                  <a:pt x="108" y="6"/>
                </a:cubicBezTo>
                <a:cubicBezTo>
                  <a:pt x="106" y="6"/>
                  <a:pt x="104" y="6"/>
                  <a:pt x="102" y="6"/>
                </a:cubicBezTo>
                <a:close/>
                <a:moveTo>
                  <a:pt x="141" y="93"/>
                </a:moveTo>
                <a:cubicBezTo>
                  <a:pt x="141" y="93"/>
                  <a:pt x="141" y="93"/>
                  <a:pt x="141" y="93"/>
                </a:cubicBezTo>
                <a:close/>
                <a:moveTo>
                  <a:pt x="166" y="101"/>
                </a:moveTo>
                <a:cubicBezTo>
                  <a:pt x="164" y="101"/>
                  <a:pt x="164" y="101"/>
                  <a:pt x="164" y="101"/>
                </a:cubicBezTo>
                <a:cubicBezTo>
                  <a:pt x="159" y="101"/>
                  <a:pt x="157" y="101"/>
                  <a:pt x="151" y="100"/>
                </a:cubicBezTo>
                <a:cubicBezTo>
                  <a:pt x="150" y="100"/>
                  <a:pt x="149" y="99"/>
                  <a:pt x="149" y="97"/>
                </a:cubicBezTo>
                <a:cubicBezTo>
                  <a:pt x="149" y="96"/>
                  <a:pt x="150" y="95"/>
                  <a:pt x="152" y="95"/>
                </a:cubicBezTo>
                <a:cubicBezTo>
                  <a:pt x="157" y="95"/>
                  <a:pt x="159" y="95"/>
                  <a:pt x="164" y="96"/>
                </a:cubicBezTo>
                <a:cubicBezTo>
                  <a:pt x="166" y="96"/>
                  <a:pt x="166" y="96"/>
                  <a:pt x="166" y="96"/>
                </a:cubicBezTo>
                <a:cubicBezTo>
                  <a:pt x="174" y="95"/>
                  <a:pt x="180" y="95"/>
                  <a:pt x="186" y="94"/>
                </a:cubicBezTo>
                <a:cubicBezTo>
                  <a:pt x="188" y="93"/>
                  <a:pt x="190" y="93"/>
                  <a:pt x="192" y="92"/>
                </a:cubicBezTo>
                <a:cubicBezTo>
                  <a:pt x="193" y="91"/>
                  <a:pt x="194" y="90"/>
                  <a:pt x="194" y="89"/>
                </a:cubicBezTo>
                <a:cubicBezTo>
                  <a:pt x="194" y="88"/>
                  <a:pt x="194" y="87"/>
                  <a:pt x="193" y="86"/>
                </a:cubicBezTo>
                <a:cubicBezTo>
                  <a:pt x="191" y="84"/>
                  <a:pt x="187" y="81"/>
                  <a:pt x="182" y="79"/>
                </a:cubicBezTo>
                <a:cubicBezTo>
                  <a:pt x="181" y="78"/>
                  <a:pt x="179" y="78"/>
                  <a:pt x="178" y="77"/>
                </a:cubicBezTo>
                <a:cubicBezTo>
                  <a:pt x="176" y="77"/>
                  <a:pt x="176" y="77"/>
                  <a:pt x="176" y="77"/>
                </a:cubicBezTo>
                <a:cubicBezTo>
                  <a:pt x="174" y="76"/>
                  <a:pt x="172" y="74"/>
                  <a:pt x="171" y="71"/>
                </a:cubicBezTo>
                <a:cubicBezTo>
                  <a:pt x="171" y="69"/>
                  <a:pt x="172" y="66"/>
                  <a:pt x="174" y="64"/>
                </a:cubicBezTo>
                <a:cubicBezTo>
                  <a:pt x="178" y="60"/>
                  <a:pt x="180" y="54"/>
                  <a:pt x="180" y="46"/>
                </a:cubicBezTo>
                <a:cubicBezTo>
                  <a:pt x="180" y="40"/>
                  <a:pt x="177" y="37"/>
                  <a:pt x="170" y="35"/>
                </a:cubicBezTo>
                <a:cubicBezTo>
                  <a:pt x="169" y="35"/>
                  <a:pt x="167" y="35"/>
                  <a:pt x="166" y="35"/>
                </a:cubicBezTo>
                <a:cubicBezTo>
                  <a:pt x="165" y="35"/>
                  <a:pt x="163" y="35"/>
                  <a:pt x="162" y="35"/>
                </a:cubicBezTo>
                <a:cubicBezTo>
                  <a:pt x="155" y="37"/>
                  <a:pt x="152" y="40"/>
                  <a:pt x="152" y="46"/>
                </a:cubicBezTo>
                <a:cubicBezTo>
                  <a:pt x="152" y="54"/>
                  <a:pt x="154" y="60"/>
                  <a:pt x="159" y="64"/>
                </a:cubicBezTo>
                <a:cubicBezTo>
                  <a:pt x="161" y="66"/>
                  <a:pt x="162" y="69"/>
                  <a:pt x="161" y="71"/>
                </a:cubicBezTo>
                <a:cubicBezTo>
                  <a:pt x="161" y="74"/>
                  <a:pt x="159" y="75"/>
                  <a:pt x="157" y="76"/>
                </a:cubicBezTo>
                <a:cubicBezTo>
                  <a:pt x="156" y="76"/>
                  <a:pt x="156" y="76"/>
                  <a:pt x="156" y="76"/>
                </a:cubicBezTo>
                <a:cubicBezTo>
                  <a:pt x="155" y="77"/>
                  <a:pt x="153" y="76"/>
                  <a:pt x="153" y="75"/>
                </a:cubicBezTo>
                <a:cubicBezTo>
                  <a:pt x="152" y="73"/>
                  <a:pt x="153" y="72"/>
                  <a:pt x="154" y="71"/>
                </a:cubicBezTo>
                <a:cubicBezTo>
                  <a:pt x="155" y="71"/>
                  <a:pt x="155" y="71"/>
                  <a:pt x="155" y="71"/>
                </a:cubicBezTo>
                <a:cubicBezTo>
                  <a:pt x="155" y="71"/>
                  <a:pt x="156" y="70"/>
                  <a:pt x="156" y="70"/>
                </a:cubicBezTo>
                <a:cubicBezTo>
                  <a:pt x="156" y="70"/>
                  <a:pt x="155" y="69"/>
                  <a:pt x="155" y="68"/>
                </a:cubicBezTo>
                <a:cubicBezTo>
                  <a:pt x="149" y="62"/>
                  <a:pt x="146" y="55"/>
                  <a:pt x="146" y="46"/>
                </a:cubicBezTo>
                <a:cubicBezTo>
                  <a:pt x="147" y="40"/>
                  <a:pt x="149" y="33"/>
                  <a:pt x="161" y="30"/>
                </a:cubicBezTo>
                <a:cubicBezTo>
                  <a:pt x="162" y="29"/>
                  <a:pt x="164" y="29"/>
                  <a:pt x="166" y="29"/>
                </a:cubicBezTo>
                <a:cubicBezTo>
                  <a:pt x="168" y="29"/>
                  <a:pt x="170" y="29"/>
                  <a:pt x="171" y="30"/>
                </a:cubicBezTo>
                <a:cubicBezTo>
                  <a:pt x="183" y="33"/>
                  <a:pt x="185" y="40"/>
                  <a:pt x="186" y="46"/>
                </a:cubicBezTo>
                <a:cubicBezTo>
                  <a:pt x="186" y="55"/>
                  <a:pt x="183" y="62"/>
                  <a:pt x="177" y="68"/>
                </a:cubicBezTo>
                <a:cubicBezTo>
                  <a:pt x="177" y="69"/>
                  <a:pt x="177" y="69"/>
                  <a:pt x="177" y="70"/>
                </a:cubicBezTo>
                <a:cubicBezTo>
                  <a:pt x="177" y="71"/>
                  <a:pt x="177" y="71"/>
                  <a:pt x="178" y="72"/>
                </a:cubicBezTo>
                <a:cubicBezTo>
                  <a:pt x="180" y="72"/>
                  <a:pt x="180" y="72"/>
                  <a:pt x="180" y="72"/>
                </a:cubicBezTo>
                <a:cubicBezTo>
                  <a:pt x="181" y="73"/>
                  <a:pt x="183" y="73"/>
                  <a:pt x="185" y="74"/>
                </a:cubicBezTo>
                <a:cubicBezTo>
                  <a:pt x="190" y="77"/>
                  <a:pt x="194" y="79"/>
                  <a:pt x="197" y="82"/>
                </a:cubicBezTo>
                <a:cubicBezTo>
                  <a:pt x="199" y="84"/>
                  <a:pt x="200" y="87"/>
                  <a:pt x="199" y="90"/>
                </a:cubicBezTo>
                <a:cubicBezTo>
                  <a:pt x="199" y="93"/>
                  <a:pt x="197" y="96"/>
                  <a:pt x="194" y="97"/>
                </a:cubicBezTo>
                <a:cubicBezTo>
                  <a:pt x="192" y="98"/>
                  <a:pt x="190" y="99"/>
                  <a:pt x="188" y="99"/>
                </a:cubicBezTo>
                <a:cubicBezTo>
                  <a:pt x="181" y="101"/>
                  <a:pt x="174" y="101"/>
                  <a:pt x="166" y="101"/>
                </a:cubicBezTo>
                <a:close/>
                <a:moveTo>
                  <a:pt x="38" y="101"/>
                </a:moveTo>
                <a:cubicBezTo>
                  <a:pt x="29" y="101"/>
                  <a:pt x="21" y="101"/>
                  <a:pt x="14" y="99"/>
                </a:cubicBezTo>
                <a:cubicBezTo>
                  <a:pt x="11" y="98"/>
                  <a:pt x="9" y="98"/>
                  <a:pt x="7" y="97"/>
                </a:cubicBezTo>
                <a:cubicBezTo>
                  <a:pt x="3" y="95"/>
                  <a:pt x="1" y="92"/>
                  <a:pt x="1" y="89"/>
                </a:cubicBezTo>
                <a:cubicBezTo>
                  <a:pt x="0" y="86"/>
                  <a:pt x="1" y="83"/>
                  <a:pt x="3" y="81"/>
                </a:cubicBezTo>
                <a:cubicBezTo>
                  <a:pt x="7" y="77"/>
                  <a:pt x="11" y="75"/>
                  <a:pt x="17" y="72"/>
                </a:cubicBezTo>
                <a:cubicBezTo>
                  <a:pt x="19" y="71"/>
                  <a:pt x="21" y="70"/>
                  <a:pt x="23" y="70"/>
                </a:cubicBezTo>
                <a:cubicBezTo>
                  <a:pt x="24" y="69"/>
                  <a:pt x="24" y="69"/>
                  <a:pt x="24" y="69"/>
                </a:cubicBezTo>
                <a:cubicBezTo>
                  <a:pt x="25" y="69"/>
                  <a:pt x="26" y="68"/>
                  <a:pt x="26" y="67"/>
                </a:cubicBezTo>
                <a:cubicBezTo>
                  <a:pt x="26" y="66"/>
                  <a:pt x="26" y="65"/>
                  <a:pt x="25" y="65"/>
                </a:cubicBezTo>
                <a:cubicBezTo>
                  <a:pt x="19" y="58"/>
                  <a:pt x="16" y="50"/>
                  <a:pt x="16" y="41"/>
                </a:cubicBezTo>
                <a:cubicBezTo>
                  <a:pt x="17" y="34"/>
                  <a:pt x="20" y="26"/>
                  <a:pt x="32" y="23"/>
                </a:cubicBezTo>
                <a:cubicBezTo>
                  <a:pt x="34" y="22"/>
                  <a:pt x="36" y="22"/>
                  <a:pt x="38" y="22"/>
                </a:cubicBezTo>
                <a:cubicBezTo>
                  <a:pt x="40" y="22"/>
                  <a:pt x="42" y="22"/>
                  <a:pt x="43" y="23"/>
                </a:cubicBezTo>
                <a:cubicBezTo>
                  <a:pt x="56" y="26"/>
                  <a:pt x="59" y="34"/>
                  <a:pt x="59" y="41"/>
                </a:cubicBezTo>
                <a:cubicBezTo>
                  <a:pt x="59" y="50"/>
                  <a:pt x="56" y="58"/>
                  <a:pt x="50" y="65"/>
                </a:cubicBezTo>
                <a:cubicBezTo>
                  <a:pt x="50" y="65"/>
                  <a:pt x="49" y="66"/>
                  <a:pt x="49" y="67"/>
                </a:cubicBezTo>
                <a:cubicBezTo>
                  <a:pt x="49" y="68"/>
                  <a:pt x="50" y="69"/>
                  <a:pt x="51" y="69"/>
                </a:cubicBezTo>
                <a:cubicBezTo>
                  <a:pt x="53" y="70"/>
                  <a:pt x="53" y="70"/>
                  <a:pt x="53" y="70"/>
                </a:cubicBezTo>
                <a:cubicBezTo>
                  <a:pt x="54" y="70"/>
                  <a:pt x="55" y="72"/>
                  <a:pt x="54" y="73"/>
                </a:cubicBezTo>
                <a:cubicBezTo>
                  <a:pt x="54" y="74"/>
                  <a:pt x="52" y="75"/>
                  <a:pt x="51" y="75"/>
                </a:cubicBezTo>
                <a:cubicBezTo>
                  <a:pt x="49" y="74"/>
                  <a:pt x="49" y="74"/>
                  <a:pt x="49" y="74"/>
                </a:cubicBezTo>
                <a:cubicBezTo>
                  <a:pt x="46" y="73"/>
                  <a:pt x="44" y="71"/>
                  <a:pt x="44" y="68"/>
                </a:cubicBezTo>
                <a:cubicBezTo>
                  <a:pt x="43" y="65"/>
                  <a:pt x="44" y="63"/>
                  <a:pt x="46" y="61"/>
                </a:cubicBezTo>
                <a:cubicBezTo>
                  <a:pt x="52" y="56"/>
                  <a:pt x="54" y="49"/>
                  <a:pt x="54" y="41"/>
                </a:cubicBezTo>
                <a:cubicBezTo>
                  <a:pt x="53" y="34"/>
                  <a:pt x="50" y="30"/>
                  <a:pt x="42" y="28"/>
                </a:cubicBezTo>
                <a:cubicBezTo>
                  <a:pt x="41" y="28"/>
                  <a:pt x="39" y="28"/>
                  <a:pt x="38" y="28"/>
                </a:cubicBezTo>
                <a:cubicBezTo>
                  <a:pt x="36" y="28"/>
                  <a:pt x="35" y="28"/>
                  <a:pt x="33" y="28"/>
                </a:cubicBezTo>
                <a:cubicBezTo>
                  <a:pt x="26" y="30"/>
                  <a:pt x="22" y="34"/>
                  <a:pt x="22" y="41"/>
                </a:cubicBezTo>
                <a:cubicBezTo>
                  <a:pt x="22" y="49"/>
                  <a:pt x="24" y="56"/>
                  <a:pt x="29" y="61"/>
                </a:cubicBezTo>
                <a:cubicBezTo>
                  <a:pt x="31" y="63"/>
                  <a:pt x="32" y="66"/>
                  <a:pt x="32" y="68"/>
                </a:cubicBezTo>
                <a:cubicBezTo>
                  <a:pt x="31" y="71"/>
                  <a:pt x="29" y="73"/>
                  <a:pt x="26" y="74"/>
                </a:cubicBezTo>
                <a:cubicBezTo>
                  <a:pt x="25" y="75"/>
                  <a:pt x="25" y="75"/>
                  <a:pt x="25" y="75"/>
                </a:cubicBezTo>
                <a:cubicBezTo>
                  <a:pt x="23" y="75"/>
                  <a:pt x="21" y="76"/>
                  <a:pt x="20" y="77"/>
                </a:cubicBezTo>
                <a:cubicBezTo>
                  <a:pt x="14" y="79"/>
                  <a:pt x="10" y="82"/>
                  <a:pt x="7" y="85"/>
                </a:cubicBezTo>
                <a:cubicBezTo>
                  <a:pt x="6" y="86"/>
                  <a:pt x="6" y="87"/>
                  <a:pt x="6" y="88"/>
                </a:cubicBezTo>
                <a:cubicBezTo>
                  <a:pt x="6" y="89"/>
                  <a:pt x="7" y="91"/>
                  <a:pt x="9" y="92"/>
                </a:cubicBezTo>
                <a:cubicBezTo>
                  <a:pt x="11" y="92"/>
                  <a:pt x="13" y="93"/>
                  <a:pt x="15" y="94"/>
                </a:cubicBezTo>
                <a:cubicBezTo>
                  <a:pt x="22" y="95"/>
                  <a:pt x="29" y="95"/>
                  <a:pt x="38" y="96"/>
                </a:cubicBezTo>
                <a:cubicBezTo>
                  <a:pt x="43" y="95"/>
                  <a:pt x="47" y="95"/>
                  <a:pt x="51" y="95"/>
                </a:cubicBezTo>
                <a:cubicBezTo>
                  <a:pt x="53" y="95"/>
                  <a:pt x="54" y="96"/>
                  <a:pt x="54" y="97"/>
                </a:cubicBezTo>
                <a:cubicBezTo>
                  <a:pt x="54" y="99"/>
                  <a:pt x="53" y="100"/>
                  <a:pt x="52" y="100"/>
                </a:cubicBezTo>
                <a:cubicBezTo>
                  <a:pt x="48" y="101"/>
                  <a:pt x="43" y="101"/>
                  <a:pt x="38" y="1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40" name="Google Shape;9440;p162"/>
          <p:cNvSpPr/>
          <p:nvPr/>
        </p:nvSpPr>
        <p:spPr>
          <a:xfrm>
            <a:off x="8991600" y="4968875"/>
            <a:ext cx="642937" cy="560387"/>
          </a:xfrm>
          <a:custGeom>
            <a:avLst/>
            <a:gdLst/>
            <a:ahLst/>
            <a:cxnLst/>
            <a:rect l="l" t="t" r="r" b="b"/>
            <a:pathLst>
              <a:path w="150" h="131" extrusionOk="0">
                <a:moveTo>
                  <a:pt x="133" y="131"/>
                </a:moveTo>
                <a:cubicBezTo>
                  <a:pt x="17" y="131"/>
                  <a:pt x="17" y="131"/>
                  <a:pt x="17" y="131"/>
                </a:cubicBezTo>
                <a:cubicBezTo>
                  <a:pt x="7" y="131"/>
                  <a:pt x="0" y="123"/>
                  <a:pt x="0" y="114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83"/>
                  <a:pt x="1" y="82"/>
                  <a:pt x="3" y="82"/>
                </a:cubicBezTo>
                <a:cubicBezTo>
                  <a:pt x="5" y="82"/>
                  <a:pt x="6" y="83"/>
                  <a:pt x="6" y="85"/>
                </a:cubicBezTo>
                <a:cubicBezTo>
                  <a:pt x="6" y="114"/>
                  <a:pt x="6" y="114"/>
                  <a:pt x="6" y="114"/>
                </a:cubicBezTo>
                <a:cubicBezTo>
                  <a:pt x="6" y="120"/>
                  <a:pt x="11" y="124"/>
                  <a:pt x="17" y="124"/>
                </a:cubicBezTo>
                <a:cubicBezTo>
                  <a:pt x="133" y="124"/>
                  <a:pt x="133" y="124"/>
                  <a:pt x="133" y="124"/>
                </a:cubicBezTo>
                <a:cubicBezTo>
                  <a:pt x="139" y="124"/>
                  <a:pt x="143" y="120"/>
                  <a:pt x="143" y="114"/>
                </a:cubicBezTo>
                <a:cubicBezTo>
                  <a:pt x="143" y="85"/>
                  <a:pt x="143" y="85"/>
                  <a:pt x="143" y="85"/>
                </a:cubicBezTo>
                <a:cubicBezTo>
                  <a:pt x="143" y="83"/>
                  <a:pt x="145" y="82"/>
                  <a:pt x="147" y="82"/>
                </a:cubicBezTo>
                <a:cubicBezTo>
                  <a:pt x="148" y="82"/>
                  <a:pt x="150" y="83"/>
                  <a:pt x="150" y="85"/>
                </a:cubicBezTo>
                <a:cubicBezTo>
                  <a:pt x="150" y="114"/>
                  <a:pt x="150" y="114"/>
                  <a:pt x="150" y="114"/>
                </a:cubicBezTo>
                <a:cubicBezTo>
                  <a:pt x="150" y="123"/>
                  <a:pt x="142" y="131"/>
                  <a:pt x="133" y="131"/>
                </a:cubicBezTo>
                <a:close/>
                <a:moveTo>
                  <a:pt x="81" y="94"/>
                </a:moveTo>
                <a:cubicBezTo>
                  <a:pt x="69" y="94"/>
                  <a:pt x="69" y="94"/>
                  <a:pt x="69" y="94"/>
                </a:cubicBezTo>
                <a:cubicBezTo>
                  <a:pt x="64" y="94"/>
                  <a:pt x="60" y="90"/>
                  <a:pt x="60" y="84"/>
                </a:cubicBezTo>
                <a:cubicBezTo>
                  <a:pt x="60" y="70"/>
                  <a:pt x="60" y="70"/>
                  <a:pt x="60" y="70"/>
                </a:cubicBezTo>
                <a:cubicBezTo>
                  <a:pt x="60" y="65"/>
                  <a:pt x="64" y="61"/>
                  <a:pt x="69" y="61"/>
                </a:cubicBezTo>
                <a:cubicBezTo>
                  <a:pt x="81" y="61"/>
                  <a:pt x="81" y="61"/>
                  <a:pt x="81" y="61"/>
                </a:cubicBezTo>
                <a:cubicBezTo>
                  <a:pt x="86" y="61"/>
                  <a:pt x="89" y="65"/>
                  <a:pt x="89" y="70"/>
                </a:cubicBezTo>
                <a:cubicBezTo>
                  <a:pt x="89" y="84"/>
                  <a:pt x="89" y="84"/>
                  <a:pt x="89" y="84"/>
                </a:cubicBezTo>
                <a:cubicBezTo>
                  <a:pt x="89" y="90"/>
                  <a:pt x="86" y="94"/>
                  <a:pt x="81" y="94"/>
                </a:cubicBezTo>
                <a:close/>
                <a:moveTo>
                  <a:pt x="69" y="67"/>
                </a:moveTo>
                <a:cubicBezTo>
                  <a:pt x="68" y="67"/>
                  <a:pt x="67" y="68"/>
                  <a:pt x="67" y="70"/>
                </a:cubicBezTo>
                <a:cubicBezTo>
                  <a:pt x="67" y="84"/>
                  <a:pt x="67" y="84"/>
                  <a:pt x="67" y="84"/>
                </a:cubicBezTo>
                <a:cubicBezTo>
                  <a:pt x="67" y="86"/>
                  <a:pt x="68" y="87"/>
                  <a:pt x="69" y="87"/>
                </a:cubicBezTo>
                <a:cubicBezTo>
                  <a:pt x="81" y="87"/>
                  <a:pt x="81" y="87"/>
                  <a:pt x="81" y="87"/>
                </a:cubicBezTo>
                <a:cubicBezTo>
                  <a:pt x="82" y="87"/>
                  <a:pt x="83" y="86"/>
                  <a:pt x="83" y="84"/>
                </a:cubicBezTo>
                <a:cubicBezTo>
                  <a:pt x="83" y="70"/>
                  <a:pt x="83" y="70"/>
                  <a:pt x="83" y="70"/>
                </a:cubicBezTo>
                <a:cubicBezTo>
                  <a:pt x="83" y="68"/>
                  <a:pt x="82" y="67"/>
                  <a:pt x="81" y="67"/>
                </a:cubicBezTo>
                <a:lnTo>
                  <a:pt x="69" y="67"/>
                </a:lnTo>
                <a:close/>
                <a:moveTo>
                  <a:pt x="133" y="80"/>
                </a:moveTo>
                <a:cubicBezTo>
                  <a:pt x="99" y="80"/>
                  <a:pt x="99" y="80"/>
                  <a:pt x="99" y="80"/>
                </a:cubicBezTo>
                <a:cubicBezTo>
                  <a:pt x="97" y="80"/>
                  <a:pt x="95" y="79"/>
                  <a:pt x="95" y="77"/>
                </a:cubicBezTo>
                <a:cubicBezTo>
                  <a:pt x="95" y="75"/>
                  <a:pt x="97" y="74"/>
                  <a:pt x="99" y="74"/>
                </a:cubicBezTo>
                <a:cubicBezTo>
                  <a:pt x="133" y="74"/>
                  <a:pt x="133" y="74"/>
                  <a:pt x="133" y="74"/>
                </a:cubicBezTo>
                <a:cubicBezTo>
                  <a:pt x="139" y="74"/>
                  <a:pt x="143" y="69"/>
                  <a:pt x="143" y="63"/>
                </a:cubicBezTo>
                <a:cubicBezTo>
                  <a:pt x="143" y="41"/>
                  <a:pt x="143" y="41"/>
                  <a:pt x="143" y="41"/>
                </a:cubicBezTo>
                <a:cubicBezTo>
                  <a:pt x="143" y="35"/>
                  <a:pt x="139" y="30"/>
                  <a:pt x="133" y="30"/>
                </a:cubicBezTo>
                <a:cubicBezTo>
                  <a:pt x="17" y="30"/>
                  <a:pt x="17" y="30"/>
                  <a:pt x="17" y="30"/>
                </a:cubicBezTo>
                <a:cubicBezTo>
                  <a:pt x="11" y="30"/>
                  <a:pt x="6" y="35"/>
                  <a:pt x="6" y="41"/>
                </a:cubicBezTo>
                <a:cubicBezTo>
                  <a:pt x="6" y="63"/>
                  <a:pt x="6" y="63"/>
                  <a:pt x="6" y="63"/>
                </a:cubicBezTo>
                <a:cubicBezTo>
                  <a:pt x="6" y="69"/>
                  <a:pt x="11" y="74"/>
                  <a:pt x="17" y="74"/>
                </a:cubicBezTo>
                <a:cubicBezTo>
                  <a:pt x="51" y="74"/>
                  <a:pt x="51" y="74"/>
                  <a:pt x="51" y="74"/>
                </a:cubicBezTo>
                <a:cubicBezTo>
                  <a:pt x="53" y="74"/>
                  <a:pt x="54" y="75"/>
                  <a:pt x="54" y="77"/>
                </a:cubicBezTo>
                <a:cubicBezTo>
                  <a:pt x="54" y="79"/>
                  <a:pt x="53" y="80"/>
                  <a:pt x="51" y="80"/>
                </a:cubicBezTo>
                <a:cubicBezTo>
                  <a:pt x="17" y="80"/>
                  <a:pt x="17" y="80"/>
                  <a:pt x="17" y="80"/>
                </a:cubicBezTo>
                <a:cubicBezTo>
                  <a:pt x="7" y="80"/>
                  <a:pt x="0" y="73"/>
                  <a:pt x="0" y="63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31"/>
                  <a:pt x="7" y="23"/>
                  <a:pt x="17" y="23"/>
                </a:cubicBezTo>
                <a:cubicBezTo>
                  <a:pt x="133" y="23"/>
                  <a:pt x="133" y="23"/>
                  <a:pt x="133" y="23"/>
                </a:cubicBezTo>
                <a:cubicBezTo>
                  <a:pt x="142" y="23"/>
                  <a:pt x="150" y="31"/>
                  <a:pt x="150" y="41"/>
                </a:cubicBezTo>
                <a:cubicBezTo>
                  <a:pt x="150" y="65"/>
                  <a:pt x="150" y="65"/>
                  <a:pt x="150" y="65"/>
                </a:cubicBezTo>
                <a:cubicBezTo>
                  <a:pt x="150" y="66"/>
                  <a:pt x="150" y="67"/>
                  <a:pt x="149" y="67"/>
                </a:cubicBezTo>
                <a:cubicBezTo>
                  <a:pt x="148" y="75"/>
                  <a:pt x="141" y="80"/>
                  <a:pt x="133" y="80"/>
                </a:cubicBezTo>
                <a:close/>
                <a:moveTo>
                  <a:pt x="100" y="18"/>
                </a:moveTo>
                <a:cubicBezTo>
                  <a:pt x="98" y="18"/>
                  <a:pt x="96" y="16"/>
                  <a:pt x="96" y="15"/>
                </a:cubicBezTo>
                <a:cubicBezTo>
                  <a:pt x="96" y="10"/>
                  <a:pt x="92" y="7"/>
                  <a:pt x="87" y="7"/>
                </a:cubicBezTo>
                <a:cubicBezTo>
                  <a:pt x="62" y="7"/>
                  <a:pt x="62" y="7"/>
                  <a:pt x="62" y="7"/>
                </a:cubicBezTo>
                <a:cubicBezTo>
                  <a:pt x="57" y="7"/>
                  <a:pt x="53" y="10"/>
                  <a:pt x="53" y="15"/>
                </a:cubicBezTo>
                <a:cubicBezTo>
                  <a:pt x="53" y="16"/>
                  <a:pt x="52" y="18"/>
                  <a:pt x="50" y="18"/>
                </a:cubicBezTo>
                <a:cubicBezTo>
                  <a:pt x="48" y="18"/>
                  <a:pt x="47" y="16"/>
                  <a:pt x="47" y="15"/>
                </a:cubicBezTo>
                <a:cubicBezTo>
                  <a:pt x="47" y="7"/>
                  <a:pt x="54" y="0"/>
                  <a:pt x="62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96" y="0"/>
                  <a:pt x="103" y="7"/>
                  <a:pt x="103" y="15"/>
                </a:cubicBezTo>
                <a:cubicBezTo>
                  <a:pt x="103" y="16"/>
                  <a:pt x="102" y="18"/>
                  <a:pt x="100" y="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41" name="Google Shape;9441;p162"/>
          <p:cNvSpPr/>
          <p:nvPr/>
        </p:nvSpPr>
        <p:spPr>
          <a:xfrm>
            <a:off x="957262" y="1274762"/>
            <a:ext cx="642937" cy="755650"/>
          </a:xfrm>
          <a:custGeom>
            <a:avLst/>
            <a:gdLst/>
            <a:ahLst/>
            <a:cxnLst/>
            <a:rect l="l" t="t" r="r" b="b"/>
            <a:pathLst>
              <a:path w="150" h="176" extrusionOk="0">
                <a:moveTo>
                  <a:pt x="86" y="176"/>
                </a:moveTo>
                <a:cubicBezTo>
                  <a:pt x="61" y="176"/>
                  <a:pt x="61" y="176"/>
                  <a:pt x="61" y="176"/>
                </a:cubicBezTo>
                <a:cubicBezTo>
                  <a:pt x="60" y="176"/>
                  <a:pt x="58" y="174"/>
                  <a:pt x="58" y="172"/>
                </a:cubicBezTo>
                <a:cubicBezTo>
                  <a:pt x="58" y="170"/>
                  <a:pt x="60" y="169"/>
                  <a:pt x="61" y="169"/>
                </a:cubicBezTo>
                <a:cubicBezTo>
                  <a:pt x="86" y="169"/>
                  <a:pt x="86" y="169"/>
                  <a:pt x="86" y="169"/>
                </a:cubicBezTo>
                <a:cubicBezTo>
                  <a:pt x="88" y="169"/>
                  <a:pt x="89" y="170"/>
                  <a:pt x="89" y="172"/>
                </a:cubicBezTo>
                <a:cubicBezTo>
                  <a:pt x="89" y="174"/>
                  <a:pt x="88" y="176"/>
                  <a:pt x="86" y="176"/>
                </a:cubicBezTo>
                <a:close/>
                <a:moveTo>
                  <a:pt x="93" y="164"/>
                </a:moveTo>
                <a:cubicBezTo>
                  <a:pt x="55" y="164"/>
                  <a:pt x="55" y="164"/>
                  <a:pt x="55" y="164"/>
                </a:cubicBezTo>
                <a:cubicBezTo>
                  <a:pt x="53" y="164"/>
                  <a:pt x="51" y="163"/>
                  <a:pt x="51" y="161"/>
                </a:cubicBezTo>
                <a:cubicBezTo>
                  <a:pt x="51" y="159"/>
                  <a:pt x="53" y="158"/>
                  <a:pt x="55" y="158"/>
                </a:cubicBezTo>
                <a:cubicBezTo>
                  <a:pt x="93" y="158"/>
                  <a:pt x="93" y="158"/>
                  <a:pt x="93" y="158"/>
                </a:cubicBezTo>
                <a:cubicBezTo>
                  <a:pt x="94" y="158"/>
                  <a:pt x="96" y="159"/>
                  <a:pt x="96" y="161"/>
                </a:cubicBezTo>
                <a:cubicBezTo>
                  <a:pt x="96" y="163"/>
                  <a:pt x="94" y="164"/>
                  <a:pt x="93" y="164"/>
                </a:cubicBezTo>
                <a:close/>
                <a:moveTo>
                  <a:pt x="73" y="152"/>
                </a:moveTo>
                <a:cubicBezTo>
                  <a:pt x="66" y="152"/>
                  <a:pt x="59" y="152"/>
                  <a:pt x="59" y="152"/>
                </a:cubicBezTo>
                <a:cubicBezTo>
                  <a:pt x="59" y="152"/>
                  <a:pt x="59" y="152"/>
                  <a:pt x="59" y="152"/>
                </a:cubicBezTo>
                <a:cubicBezTo>
                  <a:pt x="52" y="152"/>
                  <a:pt x="49" y="150"/>
                  <a:pt x="48" y="144"/>
                </a:cubicBezTo>
                <a:cubicBezTo>
                  <a:pt x="47" y="141"/>
                  <a:pt x="47" y="139"/>
                  <a:pt x="47" y="136"/>
                </a:cubicBezTo>
                <a:cubicBezTo>
                  <a:pt x="47" y="133"/>
                  <a:pt x="47" y="129"/>
                  <a:pt x="45" y="127"/>
                </a:cubicBezTo>
                <a:cubicBezTo>
                  <a:pt x="40" y="118"/>
                  <a:pt x="37" y="111"/>
                  <a:pt x="32" y="102"/>
                </a:cubicBezTo>
                <a:cubicBezTo>
                  <a:pt x="27" y="92"/>
                  <a:pt x="22" y="78"/>
                  <a:pt x="25" y="65"/>
                </a:cubicBezTo>
                <a:cubicBezTo>
                  <a:pt x="29" y="48"/>
                  <a:pt x="47" y="31"/>
                  <a:pt x="73" y="31"/>
                </a:cubicBezTo>
                <a:cubicBezTo>
                  <a:pt x="99" y="31"/>
                  <a:pt x="117" y="48"/>
                  <a:pt x="121" y="65"/>
                </a:cubicBezTo>
                <a:cubicBezTo>
                  <a:pt x="125" y="78"/>
                  <a:pt x="119" y="92"/>
                  <a:pt x="115" y="102"/>
                </a:cubicBezTo>
                <a:cubicBezTo>
                  <a:pt x="110" y="111"/>
                  <a:pt x="106" y="118"/>
                  <a:pt x="101" y="127"/>
                </a:cubicBezTo>
                <a:cubicBezTo>
                  <a:pt x="100" y="129"/>
                  <a:pt x="100" y="133"/>
                  <a:pt x="99" y="136"/>
                </a:cubicBezTo>
                <a:cubicBezTo>
                  <a:pt x="99" y="139"/>
                  <a:pt x="99" y="141"/>
                  <a:pt x="99" y="144"/>
                </a:cubicBezTo>
                <a:cubicBezTo>
                  <a:pt x="97" y="150"/>
                  <a:pt x="94" y="152"/>
                  <a:pt x="88" y="152"/>
                </a:cubicBezTo>
                <a:cubicBezTo>
                  <a:pt x="87" y="152"/>
                  <a:pt x="80" y="152"/>
                  <a:pt x="73" y="152"/>
                </a:cubicBezTo>
                <a:close/>
                <a:moveTo>
                  <a:pt x="59" y="145"/>
                </a:moveTo>
                <a:cubicBezTo>
                  <a:pt x="60" y="145"/>
                  <a:pt x="87" y="145"/>
                  <a:pt x="87" y="145"/>
                </a:cubicBezTo>
                <a:cubicBezTo>
                  <a:pt x="92" y="145"/>
                  <a:pt x="92" y="145"/>
                  <a:pt x="92" y="142"/>
                </a:cubicBezTo>
                <a:cubicBezTo>
                  <a:pt x="93" y="140"/>
                  <a:pt x="93" y="138"/>
                  <a:pt x="93" y="136"/>
                </a:cubicBezTo>
                <a:cubicBezTo>
                  <a:pt x="93" y="132"/>
                  <a:pt x="93" y="127"/>
                  <a:pt x="95" y="124"/>
                </a:cubicBezTo>
                <a:cubicBezTo>
                  <a:pt x="100" y="115"/>
                  <a:pt x="104" y="108"/>
                  <a:pt x="109" y="99"/>
                </a:cubicBezTo>
                <a:cubicBezTo>
                  <a:pt x="112" y="92"/>
                  <a:pt x="118" y="79"/>
                  <a:pt x="115" y="67"/>
                </a:cubicBezTo>
                <a:cubicBezTo>
                  <a:pt x="111" y="53"/>
                  <a:pt x="95" y="38"/>
                  <a:pt x="73" y="38"/>
                </a:cubicBezTo>
                <a:cubicBezTo>
                  <a:pt x="51" y="38"/>
                  <a:pt x="35" y="53"/>
                  <a:pt x="32" y="67"/>
                </a:cubicBezTo>
                <a:cubicBezTo>
                  <a:pt x="29" y="79"/>
                  <a:pt x="34" y="92"/>
                  <a:pt x="38" y="99"/>
                </a:cubicBezTo>
                <a:cubicBezTo>
                  <a:pt x="43" y="108"/>
                  <a:pt x="46" y="115"/>
                  <a:pt x="51" y="124"/>
                </a:cubicBezTo>
                <a:cubicBezTo>
                  <a:pt x="53" y="127"/>
                  <a:pt x="53" y="132"/>
                  <a:pt x="53" y="136"/>
                </a:cubicBezTo>
                <a:cubicBezTo>
                  <a:pt x="54" y="138"/>
                  <a:pt x="54" y="140"/>
                  <a:pt x="54" y="142"/>
                </a:cubicBezTo>
                <a:cubicBezTo>
                  <a:pt x="55" y="145"/>
                  <a:pt x="55" y="145"/>
                  <a:pt x="59" y="145"/>
                </a:cubicBezTo>
                <a:cubicBezTo>
                  <a:pt x="59" y="145"/>
                  <a:pt x="59" y="145"/>
                  <a:pt x="59" y="145"/>
                </a:cubicBezTo>
                <a:close/>
                <a:moveTo>
                  <a:pt x="16" y="81"/>
                </a:moveTo>
                <a:cubicBezTo>
                  <a:pt x="3" y="81"/>
                  <a:pt x="3" y="81"/>
                  <a:pt x="3" y="81"/>
                </a:cubicBezTo>
                <a:cubicBezTo>
                  <a:pt x="1" y="81"/>
                  <a:pt x="0" y="79"/>
                  <a:pt x="0" y="77"/>
                </a:cubicBezTo>
                <a:cubicBezTo>
                  <a:pt x="0" y="76"/>
                  <a:pt x="1" y="74"/>
                  <a:pt x="3" y="74"/>
                </a:cubicBezTo>
                <a:cubicBezTo>
                  <a:pt x="16" y="74"/>
                  <a:pt x="16" y="74"/>
                  <a:pt x="16" y="74"/>
                </a:cubicBezTo>
                <a:cubicBezTo>
                  <a:pt x="18" y="74"/>
                  <a:pt x="19" y="76"/>
                  <a:pt x="19" y="77"/>
                </a:cubicBezTo>
                <a:cubicBezTo>
                  <a:pt x="19" y="79"/>
                  <a:pt x="18" y="81"/>
                  <a:pt x="16" y="81"/>
                </a:cubicBezTo>
                <a:close/>
                <a:moveTo>
                  <a:pt x="146" y="78"/>
                </a:moveTo>
                <a:cubicBezTo>
                  <a:pt x="131" y="78"/>
                  <a:pt x="131" y="78"/>
                  <a:pt x="131" y="78"/>
                </a:cubicBezTo>
                <a:cubicBezTo>
                  <a:pt x="129" y="78"/>
                  <a:pt x="127" y="77"/>
                  <a:pt x="127" y="75"/>
                </a:cubicBezTo>
                <a:cubicBezTo>
                  <a:pt x="127" y="73"/>
                  <a:pt x="129" y="72"/>
                  <a:pt x="131" y="72"/>
                </a:cubicBezTo>
                <a:cubicBezTo>
                  <a:pt x="146" y="72"/>
                  <a:pt x="146" y="72"/>
                  <a:pt x="146" y="72"/>
                </a:cubicBezTo>
                <a:cubicBezTo>
                  <a:pt x="148" y="72"/>
                  <a:pt x="150" y="73"/>
                  <a:pt x="150" y="75"/>
                </a:cubicBezTo>
                <a:cubicBezTo>
                  <a:pt x="150" y="77"/>
                  <a:pt x="148" y="78"/>
                  <a:pt x="146" y="78"/>
                </a:cubicBezTo>
                <a:close/>
                <a:moveTo>
                  <a:pt x="44" y="76"/>
                </a:moveTo>
                <a:cubicBezTo>
                  <a:pt x="44" y="76"/>
                  <a:pt x="43" y="76"/>
                  <a:pt x="43" y="76"/>
                </a:cubicBezTo>
                <a:cubicBezTo>
                  <a:pt x="41" y="75"/>
                  <a:pt x="40" y="73"/>
                  <a:pt x="41" y="72"/>
                </a:cubicBezTo>
                <a:cubicBezTo>
                  <a:pt x="44" y="60"/>
                  <a:pt x="56" y="47"/>
                  <a:pt x="75" y="47"/>
                </a:cubicBezTo>
                <a:cubicBezTo>
                  <a:pt x="75" y="47"/>
                  <a:pt x="75" y="47"/>
                  <a:pt x="75" y="47"/>
                </a:cubicBezTo>
                <a:cubicBezTo>
                  <a:pt x="77" y="47"/>
                  <a:pt x="78" y="49"/>
                  <a:pt x="78" y="51"/>
                </a:cubicBezTo>
                <a:cubicBezTo>
                  <a:pt x="78" y="52"/>
                  <a:pt x="77" y="54"/>
                  <a:pt x="75" y="54"/>
                </a:cubicBezTo>
                <a:cubicBezTo>
                  <a:pt x="60" y="54"/>
                  <a:pt x="49" y="64"/>
                  <a:pt x="47" y="73"/>
                </a:cubicBezTo>
                <a:cubicBezTo>
                  <a:pt x="47" y="75"/>
                  <a:pt x="45" y="76"/>
                  <a:pt x="44" y="76"/>
                </a:cubicBezTo>
                <a:close/>
                <a:moveTo>
                  <a:pt x="115" y="40"/>
                </a:moveTo>
                <a:cubicBezTo>
                  <a:pt x="114" y="40"/>
                  <a:pt x="113" y="40"/>
                  <a:pt x="113" y="39"/>
                </a:cubicBezTo>
                <a:cubicBezTo>
                  <a:pt x="111" y="38"/>
                  <a:pt x="111" y="36"/>
                  <a:pt x="113" y="34"/>
                </a:cubicBezTo>
                <a:cubicBezTo>
                  <a:pt x="124" y="23"/>
                  <a:pt x="124" y="23"/>
                  <a:pt x="124" y="23"/>
                </a:cubicBezTo>
                <a:cubicBezTo>
                  <a:pt x="125" y="22"/>
                  <a:pt x="127" y="22"/>
                  <a:pt x="128" y="23"/>
                </a:cubicBezTo>
                <a:cubicBezTo>
                  <a:pt x="130" y="24"/>
                  <a:pt x="130" y="27"/>
                  <a:pt x="128" y="28"/>
                </a:cubicBezTo>
                <a:cubicBezTo>
                  <a:pt x="117" y="39"/>
                  <a:pt x="117" y="39"/>
                  <a:pt x="117" y="39"/>
                </a:cubicBezTo>
                <a:cubicBezTo>
                  <a:pt x="117" y="40"/>
                  <a:pt x="116" y="40"/>
                  <a:pt x="115" y="40"/>
                </a:cubicBezTo>
                <a:close/>
                <a:moveTo>
                  <a:pt x="32" y="40"/>
                </a:moveTo>
                <a:cubicBezTo>
                  <a:pt x="31" y="40"/>
                  <a:pt x="31" y="40"/>
                  <a:pt x="30" y="39"/>
                </a:cubicBezTo>
                <a:cubicBezTo>
                  <a:pt x="19" y="28"/>
                  <a:pt x="19" y="28"/>
                  <a:pt x="19" y="28"/>
                </a:cubicBezTo>
                <a:cubicBezTo>
                  <a:pt x="18" y="27"/>
                  <a:pt x="18" y="24"/>
                  <a:pt x="19" y="23"/>
                </a:cubicBezTo>
                <a:cubicBezTo>
                  <a:pt x="20" y="22"/>
                  <a:pt x="22" y="22"/>
                  <a:pt x="23" y="23"/>
                </a:cubicBezTo>
                <a:cubicBezTo>
                  <a:pt x="35" y="34"/>
                  <a:pt x="35" y="34"/>
                  <a:pt x="35" y="34"/>
                </a:cubicBezTo>
                <a:cubicBezTo>
                  <a:pt x="36" y="36"/>
                  <a:pt x="36" y="38"/>
                  <a:pt x="35" y="39"/>
                </a:cubicBezTo>
                <a:cubicBezTo>
                  <a:pt x="34" y="40"/>
                  <a:pt x="33" y="40"/>
                  <a:pt x="32" y="40"/>
                </a:cubicBezTo>
                <a:close/>
                <a:moveTo>
                  <a:pt x="73" y="25"/>
                </a:moveTo>
                <a:cubicBezTo>
                  <a:pt x="71" y="25"/>
                  <a:pt x="70" y="24"/>
                  <a:pt x="70" y="22"/>
                </a:cubicBezTo>
                <a:cubicBezTo>
                  <a:pt x="70" y="3"/>
                  <a:pt x="70" y="3"/>
                  <a:pt x="70" y="3"/>
                </a:cubicBezTo>
                <a:cubicBezTo>
                  <a:pt x="70" y="2"/>
                  <a:pt x="71" y="0"/>
                  <a:pt x="73" y="0"/>
                </a:cubicBezTo>
                <a:cubicBezTo>
                  <a:pt x="75" y="0"/>
                  <a:pt x="76" y="2"/>
                  <a:pt x="76" y="3"/>
                </a:cubicBezTo>
                <a:cubicBezTo>
                  <a:pt x="76" y="22"/>
                  <a:pt x="76" y="22"/>
                  <a:pt x="76" y="22"/>
                </a:cubicBezTo>
                <a:cubicBezTo>
                  <a:pt x="76" y="24"/>
                  <a:pt x="75" y="25"/>
                  <a:pt x="73" y="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42" name="Google Shape;9442;p162"/>
          <p:cNvSpPr/>
          <p:nvPr/>
        </p:nvSpPr>
        <p:spPr>
          <a:xfrm>
            <a:off x="10593387" y="1360487"/>
            <a:ext cx="655637" cy="588962"/>
          </a:xfrm>
          <a:custGeom>
            <a:avLst/>
            <a:gdLst/>
            <a:ahLst/>
            <a:cxnLst/>
            <a:rect l="l" t="t" r="r" b="b"/>
            <a:pathLst>
              <a:path w="153" h="137" extrusionOk="0">
                <a:moveTo>
                  <a:pt x="34" y="62"/>
                </a:moveTo>
                <a:cubicBezTo>
                  <a:pt x="29" y="62"/>
                  <a:pt x="25" y="66"/>
                  <a:pt x="25" y="71"/>
                </a:cubicBezTo>
                <a:cubicBezTo>
                  <a:pt x="25" y="106"/>
                  <a:pt x="25" y="106"/>
                  <a:pt x="25" y="106"/>
                </a:cubicBezTo>
                <a:cubicBezTo>
                  <a:pt x="25" y="110"/>
                  <a:pt x="29" y="114"/>
                  <a:pt x="34" y="114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7" y="114"/>
                  <a:pt x="51" y="110"/>
                  <a:pt x="51" y="106"/>
                </a:cubicBezTo>
                <a:cubicBezTo>
                  <a:pt x="51" y="71"/>
                  <a:pt x="51" y="71"/>
                  <a:pt x="51" y="71"/>
                </a:cubicBezTo>
                <a:cubicBezTo>
                  <a:pt x="51" y="66"/>
                  <a:pt x="47" y="62"/>
                  <a:pt x="42" y="62"/>
                </a:cubicBezTo>
                <a:lnTo>
                  <a:pt x="34" y="62"/>
                </a:lnTo>
                <a:close/>
                <a:moveTo>
                  <a:pt x="44" y="71"/>
                </a:moveTo>
                <a:cubicBezTo>
                  <a:pt x="44" y="106"/>
                  <a:pt x="44" y="106"/>
                  <a:pt x="44" y="106"/>
                </a:cubicBezTo>
                <a:cubicBezTo>
                  <a:pt x="44" y="107"/>
                  <a:pt x="43" y="108"/>
                  <a:pt x="42" y="108"/>
                </a:cubicBezTo>
                <a:cubicBezTo>
                  <a:pt x="34" y="108"/>
                  <a:pt x="34" y="108"/>
                  <a:pt x="34" y="108"/>
                </a:cubicBezTo>
                <a:cubicBezTo>
                  <a:pt x="33" y="108"/>
                  <a:pt x="32" y="107"/>
                  <a:pt x="32" y="106"/>
                </a:cubicBezTo>
                <a:cubicBezTo>
                  <a:pt x="32" y="71"/>
                  <a:pt x="32" y="71"/>
                  <a:pt x="32" y="71"/>
                </a:cubicBezTo>
                <a:cubicBezTo>
                  <a:pt x="32" y="70"/>
                  <a:pt x="33" y="69"/>
                  <a:pt x="34" y="69"/>
                </a:cubicBezTo>
                <a:cubicBezTo>
                  <a:pt x="42" y="69"/>
                  <a:pt x="42" y="69"/>
                  <a:pt x="42" y="69"/>
                </a:cubicBezTo>
                <a:cubicBezTo>
                  <a:pt x="43" y="69"/>
                  <a:pt x="44" y="70"/>
                  <a:pt x="44" y="71"/>
                </a:cubicBezTo>
                <a:close/>
                <a:moveTo>
                  <a:pt x="65" y="50"/>
                </a:moveTo>
                <a:cubicBezTo>
                  <a:pt x="60" y="50"/>
                  <a:pt x="56" y="54"/>
                  <a:pt x="56" y="58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56" y="110"/>
                  <a:pt x="60" y="114"/>
                  <a:pt x="65" y="114"/>
                </a:cubicBezTo>
                <a:cubicBezTo>
                  <a:pt x="73" y="114"/>
                  <a:pt x="73" y="114"/>
                  <a:pt x="73" y="114"/>
                </a:cubicBezTo>
                <a:cubicBezTo>
                  <a:pt x="78" y="114"/>
                  <a:pt x="82" y="110"/>
                  <a:pt x="82" y="106"/>
                </a:cubicBezTo>
                <a:cubicBezTo>
                  <a:pt x="82" y="58"/>
                  <a:pt x="82" y="58"/>
                  <a:pt x="82" y="58"/>
                </a:cubicBezTo>
                <a:cubicBezTo>
                  <a:pt x="82" y="54"/>
                  <a:pt x="78" y="50"/>
                  <a:pt x="73" y="50"/>
                </a:cubicBezTo>
                <a:lnTo>
                  <a:pt x="65" y="50"/>
                </a:lnTo>
                <a:close/>
                <a:moveTo>
                  <a:pt x="75" y="58"/>
                </a:moveTo>
                <a:cubicBezTo>
                  <a:pt x="75" y="106"/>
                  <a:pt x="75" y="106"/>
                  <a:pt x="75" y="106"/>
                </a:cubicBezTo>
                <a:cubicBezTo>
                  <a:pt x="75" y="107"/>
                  <a:pt x="74" y="108"/>
                  <a:pt x="73" y="108"/>
                </a:cubicBezTo>
                <a:cubicBezTo>
                  <a:pt x="65" y="108"/>
                  <a:pt x="65" y="108"/>
                  <a:pt x="65" y="108"/>
                </a:cubicBezTo>
                <a:cubicBezTo>
                  <a:pt x="64" y="108"/>
                  <a:pt x="63" y="107"/>
                  <a:pt x="63" y="106"/>
                </a:cubicBezTo>
                <a:cubicBezTo>
                  <a:pt x="63" y="58"/>
                  <a:pt x="63" y="58"/>
                  <a:pt x="63" y="58"/>
                </a:cubicBezTo>
                <a:cubicBezTo>
                  <a:pt x="63" y="57"/>
                  <a:pt x="64" y="56"/>
                  <a:pt x="65" y="56"/>
                </a:cubicBezTo>
                <a:cubicBezTo>
                  <a:pt x="73" y="56"/>
                  <a:pt x="73" y="56"/>
                  <a:pt x="73" y="56"/>
                </a:cubicBezTo>
                <a:cubicBezTo>
                  <a:pt x="74" y="56"/>
                  <a:pt x="75" y="57"/>
                  <a:pt x="75" y="58"/>
                </a:cubicBezTo>
                <a:close/>
                <a:moveTo>
                  <a:pt x="96" y="39"/>
                </a:moveTo>
                <a:cubicBezTo>
                  <a:pt x="91" y="39"/>
                  <a:pt x="87" y="43"/>
                  <a:pt x="87" y="47"/>
                </a:cubicBezTo>
                <a:cubicBezTo>
                  <a:pt x="87" y="106"/>
                  <a:pt x="87" y="106"/>
                  <a:pt x="87" y="106"/>
                </a:cubicBezTo>
                <a:cubicBezTo>
                  <a:pt x="87" y="110"/>
                  <a:pt x="91" y="114"/>
                  <a:pt x="96" y="114"/>
                </a:cubicBezTo>
                <a:cubicBezTo>
                  <a:pt x="104" y="114"/>
                  <a:pt x="104" y="114"/>
                  <a:pt x="104" y="114"/>
                </a:cubicBezTo>
                <a:cubicBezTo>
                  <a:pt x="109" y="114"/>
                  <a:pt x="113" y="110"/>
                  <a:pt x="113" y="106"/>
                </a:cubicBezTo>
                <a:cubicBezTo>
                  <a:pt x="113" y="47"/>
                  <a:pt x="113" y="47"/>
                  <a:pt x="113" y="47"/>
                </a:cubicBezTo>
                <a:cubicBezTo>
                  <a:pt x="113" y="43"/>
                  <a:pt x="109" y="39"/>
                  <a:pt x="104" y="39"/>
                </a:cubicBezTo>
                <a:lnTo>
                  <a:pt x="96" y="39"/>
                </a:lnTo>
                <a:close/>
                <a:moveTo>
                  <a:pt x="106" y="47"/>
                </a:moveTo>
                <a:cubicBezTo>
                  <a:pt x="106" y="106"/>
                  <a:pt x="106" y="106"/>
                  <a:pt x="106" y="106"/>
                </a:cubicBezTo>
                <a:cubicBezTo>
                  <a:pt x="106" y="107"/>
                  <a:pt x="105" y="108"/>
                  <a:pt x="104" y="108"/>
                </a:cubicBezTo>
                <a:cubicBezTo>
                  <a:pt x="96" y="108"/>
                  <a:pt x="96" y="108"/>
                  <a:pt x="96" y="108"/>
                </a:cubicBezTo>
                <a:cubicBezTo>
                  <a:pt x="95" y="108"/>
                  <a:pt x="94" y="107"/>
                  <a:pt x="94" y="106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46"/>
                  <a:pt x="95" y="46"/>
                  <a:pt x="96" y="46"/>
                </a:cubicBezTo>
                <a:cubicBezTo>
                  <a:pt x="104" y="46"/>
                  <a:pt x="104" y="46"/>
                  <a:pt x="104" y="46"/>
                </a:cubicBezTo>
                <a:cubicBezTo>
                  <a:pt x="105" y="46"/>
                  <a:pt x="106" y="46"/>
                  <a:pt x="106" y="47"/>
                </a:cubicBezTo>
                <a:close/>
                <a:moveTo>
                  <a:pt x="119" y="36"/>
                </a:moveTo>
                <a:cubicBezTo>
                  <a:pt x="119" y="106"/>
                  <a:pt x="119" y="106"/>
                  <a:pt x="119" y="106"/>
                </a:cubicBezTo>
                <a:cubicBezTo>
                  <a:pt x="119" y="110"/>
                  <a:pt x="122" y="114"/>
                  <a:pt x="127" y="114"/>
                </a:cubicBezTo>
                <a:cubicBezTo>
                  <a:pt x="136" y="114"/>
                  <a:pt x="136" y="114"/>
                  <a:pt x="136" y="114"/>
                </a:cubicBezTo>
                <a:cubicBezTo>
                  <a:pt x="140" y="114"/>
                  <a:pt x="144" y="110"/>
                  <a:pt x="144" y="106"/>
                </a:cubicBezTo>
                <a:cubicBezTo>
                  <a:pt x="144" y="36"/>
                  <a:pt x="144" y="36"/>
                  <a:pt x="144" y="36"/>
                </a:cubicBezTo>
                <a:cubicBezTo>
                  <a:pt x="144" y="32"/>
                  <a:pt x="140" y="28"/>
                  <a:pt x="136" y="28"/>
                </a:cubicBezTo>
                <a:cubicBezTo>
                  <a:pt x="127" y="28"/>
                  <a:pt x="127" y="28"/>
                  <a:pt x="127" y="28"/>
                </a:cubicBezTo>
                <a:cubicBezTo>
                  <a:pt x="122" y="28"/>
                  <a:pt x="119" y="32"/>
                  <a:pt x="119" y="36"/>
                </a:cubicBezTo>
                <a:close/>
                <a:moveTo>
                  <a:pt x="138" y="36"/>
                </a:moveTo>
                <a:cubicBezTo>
                  <a:pt x="138" y="106"/>
                  <a:pt x="138" y="106"/>
                  <a:pt x="138" y="106"/>
                </a:cubicBezTo>
                <a:cubicBezTo>
                  <a:pt x="138" y="107"/>
                  <a:pt x="137" y="108"/>
                  <a:pt x="136" y="108"/>
                </a:cubicBezTo>
                <a:cubicBezTo>
                  <a:pt x="127" y="108"/>
                  <a:pt x="127" y="108"/>
                  <a:pt x="127" y="108"/>
                </a:cubicBezTo>
                <a:cubicBezTo>
                  <a:pt x="126" y="108"/>
                  <a:pt x="125" y="107"/>
                  <a:pt x="125" y="106"/>
                </a:cubicBezTo>
                <a:cubicBezTo>
                  <a:pt x="125" y="36"/>
                  <a:pt x="125" y="36"/>
                  <a:pt x="125" y="36"/>
                </a:cubicBezTo>
                <a:cubicBezTo>
                  <a:pt x="125" y="35"/>
                  <a:pt x="126" y="35"/>
                  <a:pt x="127" y="35"/>
                </a:cubicBezTo>
                <a:cubicBezTo>
                  <a:pt x="136" y="35"/>
                  <a:pt x="136" y="35"/>
                  <a:pt x="136" y="35"/>
                </a:cubicBezTo>
                <a:cubicBezTo>
                  <a:pt x="137" y="35"/>
                  <a:pt x="138" y="35"/>
                  <a:pt x="138" y="36"/>
                </a:cubicBezTo>
                <a:close/>
                <a:moveTo>
                  <a:pt x="80" y="27"/>
                </a:moveTo>
                <a:cubicBezTo>
                  <a:pt x="100" y="19"/>
                  <a:pt x="120" y="7"/>
                  <a:pt x="120" y="7"/>
                </a:cubicBezTo>
                <a:cubicBezTo>
                  <a:pt x="117" y="0"/>
                  <a:pt x="117" y="0"/>
                  <a:pt x="117" y="0"/>
                </a:cubicBezTo>
                <a:cubicBezTo>
                  <a:pt x="124" y="3"/>
                  <a:pt x="124" y="3"/>
                  <a:pt x="124" y="3"/>
                </a:cubicBezTo>
                <a:cubicBezTo>
                  <a:pt x="131" y="6"/>
                  <a:pt x="131" y="6"/>
                  <a:pt x="131" y="6"/>
                </a:cubicBezTo>
                <a:cubicBezTo>
                  <a:pt x="129" y="13"/>
                  <a:pt x="129" y="13"/>
                  <a:pt x="129" y="13"/>
                </a:cubicBezTo>
                <a:cubicBezTo>
                  <a:pt x="127" y="20"/>
                  <a:pt x="127" y="20"/>
                  <a:pt x="127" y="20"/>
                </a:cubicBezTo>
                <a:cubicBezTo>
                  <a:pt x="123" y="13"/>
                  <a:pt x="123" y="13"/>
                  <a:pt x="123" y="13"/>
                </a:cubicBezTo>
                <a:cubicBezTo>
                  <a:pt x="120" y="15"/>
                  <a:pt x="101" y="26"/>
                  <a:pt x="82" y="33"/>
                </a:cubicBezTo>
                <a:cubicBezTo>
                  <a:pt x="59" y="42"/>
                  <a:pt x="30" y="48"/>
                  <a:pt x="30" y="48"/>
                </a:cubicBezTo>
                <a:cubicBezTo>
                  <a:pt x="30" y="48"/>
                  <a:pt x="30" y="48"/>
                  <a:pt x="29" y="48"/>
                </a:cubicBezTo>
                <a:cubicBezTo>
                  <a:pt x="28" y="48"/>
                  <a:pt x="26" y="47"/>
                  <a:pt x="26" y="45"/>
                </a:cubicBezTo>
                <a:cubicBezTo>
                  <a:pt x="26" y="44"/>
                  <a:pt x="27" y="42"/>
                  <a:pt x="29" y="42"/>
                </a:cubicBezTo>
                <a:cubicBezTo>
                  <a:pt x="29" y="41"/>
                  <a:pt x="57" y="36"/>
                  <a:pt x="80" y="27"/>
                </a:cubicBezTo>
                <a:close/>
                <a:moveTo>
                  <a:pt x="153" y="126"/>
                </a:moveTo>
                <a:cubicBezTo>
                  <a:pt x="149" y="132"/>
                  <a:pt x="149" y="132"/>
                  <a:pt x="149" y="132"/>
                </a:cubicBezTo>
                <a:cubicBezTo>
                  <a:pt x="144" y="137"/>
                  <a:pt x="144" y="137"/>
                  <a:pt x="144" y="137"/>
                </a:cubicBezTo>
                <a:cubicBezTo>
                  <a:pt x="144" y="129"/>
                  <a:pt x="144" y="129"/>
                  <a:pt x="144" y="129"/>
                </a:cubicBezTo>
                <a:cubicBezTo>
                  <a:pt x="13" y="129"/>
                  <a:pt x="13" y="129"/>
                  <a:pt x="13" y="129"/>
                </a:cubicBezTo>
                <a:cubicBezTo>
                  <a:pt x="11" y="129"/>
                  <a:pt x="10" y="128"/>
                  <a:pt x="10" y="126"/>
                </a:cubicBezTo>
                <a:cubicBezTo>
                  <a:pt x="10" y="22"/>
                  <a:pt x="10" y="22"/>
                  <a:pt x="1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7" y="16"/>
                  <a:pt x="7" y="16"/>
                  <a:pt x="7" y="16"/>
                </a:cubicBezTo>
                <a:cubicBezTo>
                  <a:pt x="13" y="10"/>
                  <a:pt x="13" y="10"/>
                  <a:pt x="13" y="10"/>
                </a:cubicBezTo>
                <a:cubicBezTo>
                  <a:pt x="20" y="16"/>
                  <a:pt x="20" y="16"/>
                  <a:pt x="20" y="16"/>
                </a:cubicBezTo>
                <a:cubicBezTo>
                  <a:pt x="26" y="22"/>
                  <a:pt x="26" y="22"/>
                  <a:pt x="26" y="22"/>
                </a:cubicBezTo>
                <a:cubicBezTo>
                  <a:pt x="17" y="22"/>
                  <a:pt x="17" y="22"/>
                  <a:pt x="17" y="22"/>
                </a:cubicBezTo>
                <a:cubicBezTo>
                  <a:pt x="17" y="123"/>
                  <a:pt x="17" y="123"/>
                  <a:pt x="17" y="123"/>
                </a:cubicBezTo>
                <a:cubicBezTo>
                  <a:pt x="144" y="123"/>
                  <a:pt x="144" y="123"/>
                  <a:pt x="144" y="123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9" y="120"/>
                  <a:pt x="149" y="120"/>
                  <a:pt x="149" y="120"/>
                </a:cubicBezTo>
                <a:lnTo>
                  <a:pt x="153" y="1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43" name="Google Shape;9443;p162"/>
          <p:cNvSpPr/>
          <p:nvPr/>
        </p:nvSpPr>
        <p:spPr>
          <a:xfrm>
            <a:off x="7372350" y="1327150"/>
            <a:ext cx="676275" cy="660400"/>
          </a:xfrm>
          <a:custGeom>
            <a:avLst/>
            <a:gdLst/>
            <a:ahLst/>
            <a:cxnLst/>
            <a:rect l="l" t="t" r="r" b="b"/>
            <a:pathLst>
              <a:path w="158" h="154" extrusionOk="0">
                <a:moveTo>
                  <a:pt x="67" y="15"/>
                </a:moveTo>
                <a:cubicBezTo>
                  <a:pt x="69" y="15"/>
                  <a:pt x="70" y="17"/>
                  <a:pt x="70" y="19"/>
                </a:cubicBezTo>
                <a:cubicBezTo>
                  <a:pt x="70" y="75"/>
                  <a:pt x="70" y="75"/>
                  <a:pt x="70" y="75"/>
                </a:cubicBezTo>
                <a:cubicBezTo>
                  <a:pt x="70" y="82"/>
                  <a:pt x="75" y="87"/>
                  <a:pt x="82" y="87"/>
                </a:cubicBezTo>
                <a:cubicBezTo>
                  <a:pt x="138" y="87"/>
                  <a:pt x="138" y="87"/>
                  <a:pt x="138" y="87"/>
                </a:cubicBezTo>
                <a:cubicBezTo>
                  <a:pt x="139" y="87"/>
                  <a:pt x="140" y="87"/>
                  <a:pt x="141" y="88"/>
                </a:cubicBezTo>
                <a:cubicBezTo>
                  <a:pt x="141" y="89"/>
                  <a:pt x="142" y="90"/>
                  <a:pt x="141" y="91"/>
                </a:cubicBezTo>
                <a:cubicBezTo>
                  <a:pt x="137" y="124"/>
                  <a:pt x="109" y="148"/>
                  <a:pt x="75" y="148"/>
                </a:cubicBezTo>
                <a:cubicBezTo>
                  <a:pt x="73" y="148"/>
                  <a:pt x="70" y="148"/>
                  <a:pt x="68" y="148"/>
                </a:cubicBezTo>
                <a:cubicBezTo>
                  <a:pt x="37" y="144"/>
                  <a:pt x="13" y="120"/>
                  <a:pt x="9" y="89"/>
                </a:cubicBezTo>
                <a:cubicBezTo>
                  <a:pt x="5" y="53"/>
                  <a:pt x="30" y="21"/>
                  <a:pt x="66" y="16"/>
                </a:cubicBezTo>
                <a:cubicBezTo>
                  <a:pt x="66" y="15"/>
                  <a:pt x="67" y="15"/>
                  <a:pt x="67" y="15"/>
                </a:cubicBezTo>
                <a:moveTo>
                  <a:pt x="67" y="10"/>
                </a:moveTo>
                <a:cubicBezTo>
                  <a:pt x="66" y="10"/>
                  <a:pt x="66" y="10"/>
                  <a:pt x="65" y="10"/>
                </a:cubicBezTo>
                <a:cubicBezTo>
                  <a:pt x="28" y="16"/>
                  <a:pt x="0" y="50"/>
                  <a:pt x="4" y="90"/>
                </a:cubicBezTo>
                <a:cubicBezTo>
                  <a:pt x="8" y="123"/>
                  <a:pt x="34" y="149"/>
                  <a:pt x="67" y="153"/>
                </a:cubicBezTo>
                <a:cubicBezTo>
                  <a:pt x="70" y="153"/>
                  <a:pt x="73" y="154"/>
                  <a:pt x="75" y="154"/>
                </a:cubicBezTo>
                <a:cubicBezTo>
                  <a:pt x="112" y="154"/>
                  <a:pt x="142" y="127"/>
                  <a:pt x="147" y="92"/>
                </a:cubicBezTo>
                <a:cubicBezTo>
                  <a:pt x="147" y="86"/>
                  <a:pt x="144" y="82"/>
                  <a:pt x="138" y="82"/>
                </a:cubicBezTo>
                <a:cubicBezTo>
                  <a:pt x="82" y="82"/>
                  <a:pt x="82" y="82"/>
                  <a:pt x="82" y="82"/>
                </a:cubicBezTo>
                <a:cubicBezTo>
                  <a:pt x="78" y="82"/>
                  <a:pt x="75" y="79"/>
                  <a:pt x="75" y="75"/>
                </a:cubicBezTo>
                <a:cubicBezTo>
                  <a:pt x="75" y="19"/>
                  <a:pt x="75" y="19"/>
                  <a:pt x="75" y="19"/>
                </a:cubicBezTo>
                <a:cubicBezTo>
                  <a:pt x="75" y="14"/>
                  <a:pt x="72" y="10"/>
                  <a:pt x="67" y="10"/>
                </a:cubicBezTo>
                <a:close/>
                <a:moveTo>
                  <a:pt x="94" y="5"/>
                </a:moveTo>
                <a:cubicBezTo>
                  <a:pt x="94" y="5"/>
                  <a:pt x="94" y="5"/>
                  <a:pt x="94" y="5"/>
                </a:cubicBezTo>
                <a:cubicBezTo>
                  <a:pt x="124" y="9"/>
                  <a:pt x="148" y="33"/>
                  <a:pt x="152" y="63"/>
                </a:cubicBezTo>
                <a:cubicBezTo>
                  <a:pt x="152" y="64"/>
                  <a:pt x="151" y="65"/>
                  <a:pt x="151" y="65"/>
                </a:cubicBezTo>
                <a:cubicBezTo>
                  <a:pt x="150" y="66"/>
                  <a:pt x="149" y="66"/>
                  <a:pt x="148" y="66"/>
                </a:cubicBezTo>
                <a:cubicBezTo>
                  <a:pt x="91" y="66"/>
                  <a:pt x="91" y="66"/>
                  <a:pt x="91" y="66"/>
                </a:cubicBezTo>
                <a:cubicBezTo>
                  <a:pt x="91" y="9"/>
                  <a:pt x="91" y="9"/>
                  <a:pt x="91" y="9"/>
                </a:cubicBezTo>
                <a:cubicBezTo>
                  <a:pt x="91" y="7"/>
                  <a:pt x="92" y="5"/>
                  <a:pt x="94" y="5"/>
                </a:cubicBezTo>
                <a:moveTo>
                  <a:pt x="94" y="0"/>
                </a:moveTo>
                <a:cubicBezTo>
                  <a:pt x="89" y="0"/>
                  <a:pt x="86" y="4"/>
                  <a:pt x="86" y="9"/>
                </a:cubicBezTo>
                <a:cubicBezTo>
                  <a:pt x="86" y="68"/>
                  <a:pt x="86" y="68"/>
                  <a:pt x="86" y="68"/>
                </a:cubicBezTo>
                <a:cubicBezTo>
                  <a:pt x="86" y="70"/>
                  <a:pt x="87" y="71"/>
                  <a:pt x="89" y="71"/>
                </a:cubicBezTo>
                <a:cubicBezTo>
                  <a:pt x="148" y="71"/>
                  <a:pt x="148" y="71"/>
                  <a:pt x="148" y="71"/>
                </a:cubicBezTo>
                <a:cubicBezTo>
                  <a:pt x="153" y="71"/>
                  <a:pt x="158" y="67"/>
                  <a:pt x="157" y="62"/>
                </a:cubicBezTo>
                <a:cubicBezTo>
                  <a:pt x="153" y="30"/>
                  <a:pt x="127" y="4"/>
                  <a:pt x="95" y="0"/>
                </a:cubicBezTo>
                <a:cubicBezTo>
                  <a:pt x="95" y="0"/>
                  <a:pt x="94" y="0"/>
                  <a:pt x="9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44" name="Google Shape;9444;p162"/>
          <p:cNvSpPr txBox="1"/>
          <p:nvPr/>
        </p:nvSpPr>
        <p:spPr>
          <a:xfrm>
            <a:off x="2154237" y="1327150"/>
            <a:ext cx="1444625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9445" name="Google Shape;9445;p162"/>
          <p:cNvSpPr txBox="1"/>
          <p:nvPr/>
        </p:nvSpPr>
        <p:spPr>
          <a:xfrm>
            <a:off x="5383212" y="1387475"/>
            <a:ext cx="1444625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9446" name="Google Shape;9446;p162"/>
          <p:cNvSpPr txBox="1"/>
          <p:nvPr/>
        </p:nvSpPr>
        <p:spPr>
          <a:xfrm>
            <a:off x="8593137" y="1397000"/>
            <a:ext cx="1444625" cy="101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9447" name="Google Shape;9447;p162"/>
          <p:cNvSpPr txBox="1"/>
          <p:nvPr/>
        </p:nvSpPr>
        <p:spPr>
          <a:xfrm>
            <a:off x="558800" y="4910137"/>
            <a:ext cx="1444625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9448" name="Google Shape;9448;p162"/>
          <p:cNvSpPr txBox="1"/>
          <p:nvPr/>
        </p:nvSpPr>
        <p:spPr>
          <a:xfrm>
            <a:off x="3787775" y="4970462"/>
            <a:ext cx="1444625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9449" name="Google Shape;9449;p162"/>
          <p:cNvSpPr txBox="1"/>
          <p:nvPr/>
        </p:nvSpPr>
        <p:spPr>
          <a:xfrm>
            <a:off x="6997700" y="4979987"/>
            <a:ext cx="1444625" cy="101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9450" name="Google Shape;9450;p162"/>
          <p:cNvSpPr txBox="1"/>
          <p:nvPr/>
        </p:nvSpPr>
        <p:spPr>
          <a:xfrm>
            <a:off x="10199687" y="4979987"/>
            <a:ext cx="1444625" cy="101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5" name="Google Shape;9455;p163"/>
          <p:cNvSpPr/>
          <p:nvPr/>
        </p:nvSpPr>
        <p:spPr>
          <a:xfrm>
            <a:off x="6350" y="1587"/>
            <a:ext cx="12187237" cy="685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56" name="Google Shape;9456;p163"/>
          <p:cNvSpPr txBox="1"/>
          <p:nvPr/>
        </p:nvSpPr>
        <p:spPr>
          <a:xfrm>
            <a:off x="6350" y="-3175"/>
            <a:ext cx="12182475" cy="6861175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57" name="Google Shape;9457;p163"/>
          <p:cNvSpPr/>
          <p:nvPr/>
        </p:nvSpPr>
        <p:spPr>
          <a:xfrm>
            <a:off x="3576637" y="1181100"/>
            <a:ext cx="935037" cy="936625"/>
          </a:xfrm>
          <a:prstGeom prst="ellipse">
            <a:avLst/>
          </a:pr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58" name="Google Shape;9458;p163"/>
          <p:cNvSpPr/>
          <p:nvPr/>
        </p:nvSpPr>
        <p:spPr>
          <a:xfrm>
            <a:off x="6430962" y="1181100"/>
            <a:ext cx="939800" cy="936625"/>
          </a:xfrm>
          <a:prstGeom prst="ellipse">
            <a:avLst/>
          </a:pr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59" name="Google Shape;9459;p163"/>
          <p:cNvSpPr/>
          <p:nvPr/>
        </p:nvSpPr>
        <p:spPr>
          <a:xfrm>
            <a:off x="719137" y="1181100"/>
            <a:ext cx="935037" cy="936625"/>
          </a:xfrm>
          <a:prstGeom prst="ellipse">
            <a:avLst/>
          </a:pr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60" name="Google Shape;9460;p163"/>
          <p:cNvSpPr/>
          <p:nvPr/>
        </p:nvSpPr>
        <p:spPr>
          <a:xfrm>
            <a:off x="4999037" y="4794250"/>
            <a:ext cx="949325" cy="949325"/>
          </a:xfrm>
          <a:prstGeom prst="ellipse">
            <a:avLst/>
          </a:pr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61" name="Google Shape;9461;p163"/>
          <p:cNvSpPr/>
          <p:nvPr/>
        </p:nvSpPr>
        <p:spPr>
          <a:xfrm>
            <a:off x="7861300" y="4799012"/>
            <a:ext cx="935037" cy="936625"/>
          </a:xfrm>
          <a:prstGeom prst="ellipse">
            <a:avLst/>
          </a:pr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62" name="Google Shape;9462;p163"/>
          <p:cNvSpPr/>
          <p:nvPr/>
        </p:nvSpPr>
        <p:spPr>
          <a:xfrm>
            <a:off x="9293225" y="1181100"/>
            <a:ext cx="935037" cy="939800"/>
          </a:xfrm>
          <a:prstGeom prst="ellipse">
            <a:avLst/>
          </a:pr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63" name="Google Shape;9463;p163"/>
          <p:cNvSpPr/>
          <p:nvPr/>
        </p:nvSpPr>
        <p:spPr>
          <a:xfrm>
            <a:off x="10718800" y="4803775"/>
            <a:ext cx="939800" cy="935037"/>
          </a:xfrm>
          <a:prstGeom prst="ellipse">
            <a:avLst/>
          </a:pr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64" name="Google Shape;9464;p163"/>
          <p:cNvSpPr/>
          <p:nvPr/>
        </p:nvSpPr>
        <p:spPr>
          <a:xfrm>
            <a:off x="2146300" y="4799012"/>
            <a:ext cx="939800" cy="936625"/>
          </a:xfrm>
          <a:prstGeom prst="ellipse">
            <a:avLst/>
          </a:pr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65" name="Google Shape;9465;p163"/>
          <p:cNvSpPr/>
          <p:nvPr/>
        </p:nvSpPr>
        <p:spPr>
          <a:xfrm>
            <a:off x="501650" y="3170237"/>
            <a:ext cx="1370012" cy="379412"/>
          </a:xfrm>
          <a:custGeom>
            <a:avLst/>
            <a:gdLst/>
            <a:ahLst/>
            <a:cxnLst/>
            <a:rect l="l" t="t" r="r" b="b"/>
            <a:pathLst>
              <a:path w="315" h="87" extrusionOk="0">
                <a:moveTo>
                  <a:pt x="310" y="29"/>
                </a:moveTo>
                <a:cubicBezTo>
                  <a:pt x="183" y="29"/>
                  <a:pt x="183" y="29"/>
                  <a:pt x="183" y="29"/>
                </a:cubicBezTo>
                <a:cubicBezTo>
                  <a:pt x="170" y="15"/>
                  <a:pt x="170" y="15"/>
                  <a:pt x="170" y="15"/>
                </a:cubicBezTo>
                <a:cubicBezTo>
                  <a:pt x="158" y="0"/>
                  <a:pt x="158" y="0"/>
                  <a:pt x="158" y="0"/>
                </a:cubicBezTo>
                <a:cubicBezTo>
                  <a:pt x="145" y="15"/>
                  <a:pt x="145" y="15"/>
                  <a:pt x="145" y="15"/>
                </a:cubicBezTo>
                <a:cubicBezTo>
                  <a:pt x="132" y="29"/>
                  <a:pt x="132" y="29"/>
                  <a:pt x="132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13" y="29"/>
                  <a:pt x="0" y="42"/>
                  <a:pt x="0" y="58"/>
                </a:cubicBezTo>
                <a:cubicBezTo>
                  <a:pt x="0" y="74"/>
                  <a:pt x="13" y="87"/>
                  <a:pt x="29" y="87"/>
                </a:cubicBezTo>
                <a:cubicBezTo>
                  <a:pt x="310" y="87"/>
                  <a:pt x="310" y="87"/>
                  <a:pt x="310" y="87"/>
                </a:cubicBezTo>
                <a:cubicBezTo>
                  <a:pt x="313" y="87"/>
                  <a:pt x="315" y="85"/>
                  <a:pt x="315" y="82"/>
                </a:cubicBezTo>
                <a:cubicBezTo>
                  <a:pt x="315" y="34"/>
                  <a:pt x="315" y="34"/>
                  <a:pt x="315" y="34"/>
                </a:cubicBezTo>
                <a:cubicBezTo>
                  <a:pt x="315" y="31"/>
                  <a:pt x="313" y="29"/>
                  <a:pt x="310" y="29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66" name="Google Shape;9466;p163"/>
          <p:cNvSpPr/>
          <p:nvPr/>
        </p:nvSpPr>
        <p:spPr>
          <a:xfrm>
            <a:off x="3359150" y="3170237"/>
            <a:ext cx="1370012" cy="379412"/>
          </a:xfrm>
          <a:custGeom>
            <a:avLst/>
            <a:gdLst/>
            <a:ahLst/>
            <a:cxnLst/>
            <a:rect l="l" t="t" r="r" b="b"/>
            <a:pathLst>
              <a:path w="315" h="87" extrusionOk="0">
                <a:moveTo>
                  <a:pt x="310" y="29"/>
                </a:moveTo>
                <a:cubicBezTo>
                  <a:pt x="183" y="29"/>
                  <a:pt x="183" y="29"/>
                  <a:pt x="183" y="29"/>
                </a:cubicBezTo>
                <a:cubicBezTo>
                  <a:pt x="170" y="15"/>
                  <a:pt x="170" y="15"/>
                  <a:pt x="170" y="15"/>
                </a:cubicBezTo>
                <a:cubicBezTo>
                  <a:pt x="157" y="0"/>
                  <a:pt x="157" y="0"/>
                  <a:pt x="157" y="0"/>
                </a:cubicBezTo>
                <a:cubicBezTo>
                  <a:pt x="145" y="15"/>
                  <a:pt x="145" y="15"/>
                  <a:pt x="145" y="15"/>
                </a:cubicBezTo>
                <a:cubicBezTo>
                  <a:pt x="132" y="29"/>
                  <a:pt x="132" y="29"/>
                  <a:pt x="132" y="29"/>
                </a:cubicBezTo>
                <a:cubicBezTo>
                  <a:pt x="5" y="29"/>
                  <a:pt x="5" y="29"/>
                  <a:pt x="5" y="29"/>
                </a:cubicBezTo>
                <a:cubicBezTo>
                  <a:pt x="2" y="29"/>
                  <a:pt x="0" y="31"/>
                  <a:pt x="0" y="34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85"/>
                  <a:pt x="2" y="87"/>
                  <a:pt x="5" y="87"/>
                </a:cubicBezTo>
                <a:cubicBezTo>
                  <a:pt x="310" y="87"/>
                  <a:pt x="310" y="87"/>
                  <a:pt x="310" y="87"/>
                </a:cubicBezTo>
                <a:cubicBezTo>
                  <a:pt x="313" y="87"/>
                  <a:pt x="315" y="85"/>
                  <a:pt x="315" y="82"/>
                </a:cubicBezTo>
                <a:cubicBezTo>
                  <a:pt x="315" y="34"/>
                  <a:pt x="315" y="34"/>
                  <a:pt x="315" y="34"/>
                </a:cubicBezTo>
                <a:cubicBezTo>
                  <a:pt x="315" y="31"/>
                  <a:pt x="313" y="29"/>
                  <a:pt x="310" y="29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67" name="Google Shape;9467;p163"/>
          <p:cNvSpPr/>
          <p:nvPr/>
        </p:nvSpPr>
        <p:spPr>
          <a:xfrm>
            <a:off x="6213475" y="3170237"/>
            <a:ext cx="1374775" cy="379412"/>
          </a:xfrm>
          <a:custGeom>
            <a:avLst/>
            <a:gdLst/>
            <a:ahLst/>
            <a:cxnLst/>
            <a:rect l="l" t="t" r="r" b="b"/>
            <a:pathLst>
              <a:path w="316" h="87" extrusionOk="0">
                <a:moveTo>
                  <a:pt x="311" y="29"/>
                </a:moveTo>
                <a:cubicBezTo>
                  <a:pt x="183" y="29"/>
                  <a:pt x="183" y="29"/>
                  <a:pt x="183" y="29"/>
                </a:cubicBezTo>
                <a:cubicBezTo>
                  <a:pt x="171" y="15"/>
                  <a:pt x="171" y="15"/>
                  <a:pt x="171" y="15"/>
                </a:cubicBezTo>
                <a:cubicBezTo>
                  <a:pt x="158" y="0"/>
                  <a:pt x="158" y="0"/>
                  <a:pt x="158" y="0"/>
                </a:cubicBezTo>
                <a:cubicBezTo>
                  <a:pt x="145" y="15"/>
                  <a:pt x="145" y="15"/>
                  <a:pt x="145" y="15"/>
                </a:cubicBezTo>
                <a:cubicBezTo>
                  <a:pt x="133" y="29"/>
                  <a:pt x="133" y="29"/>
                  <a:pt x="133" y="29"/>
                </a:cubicBezTo>
                <a:cubicBezTo>
                  <a:pt x="5" y="29"/>
                  <a:pt x="5" y="29"/>
                  <a:pt x="5" y="29"/>
                </a:cubicBezTo>
                <a:cubicBezTo>
                  <a:pt x="3" y="29"/>
                  <a:pt x="0" y="31"/>
                  <a:pt x="0" y="34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85"/>
                  <a:pt x="3" y="87"/>
                  <a:pt x="5" y="87"/>
                </a:cubicBezTo>
                <a:cubicBezTo>
                  <a:pt x="311" y="87"/>
                  <a:pt x="311" y="87"/>
                  <a:pt x="311" y="87"/>
                </a:cubicBezTo>
                <a:cubicBezTo>
                  <a:pt x="314" y="87"/>
                  <a:pt x="316" y="85"/>
                  <a:pt x="316" y="82"/>
                </a:cubicBezTo>
                <a:cubicBezTo>
                  <a:pt x="316" y="34"/>
                  <a:pt x="316" y="34"/>
                  <a:pt x="316" y="34"/>
                </a:cubicBezTo>
                <a:cubicBezTo>
                  <a:pt x="316" y="31"/>
                  <a:pt x="314" y="29"/>
                  <a:pt x="311" y="29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68" name="Google Shape;9468;p163"/>
          <p:cNvSpPr/>
          <p:nvPr/>
        </p:nvSpPr>
        <p:spPr>
          <a:xfrm>
            <a:off x="4786312" y="3297237"/>
            <a:ext cx="1374775" cy="377825"/>
          </a:xfrm>
          <a:custGeom>
            <a:avLst/>
            <a:gdLst/>
            <a:ahLst/>
            <a:cxnLst/>
            <a:rect l="l" t="t" r="r" b="b"/>
            <a:pathLst>
              <a:path w="316" h="87" extrusionOk="0">
                <a:moveTo>
                  <a:pt x="310" y="0"/>
                </a:move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6"/>
                  <a:pt x="2" y="58"/>
                  <a:pt x="5" y="58"/>
                </a:cubicBezTo>
                <a:cubicBezTo>
                  <a:pt x="132" y="58"/>
                  <a:pt x="132" y="58"/>
                  <a:pt x="132" y="58"/>
                </a:cubicBezTo>
                <a:cubicBezTo>
                  <a:pt x="145" y="73"/>
                  <a:pt x="145" y="73"/>
                  <a:pt x="145" y="73"/>
                </a:cubicBezTo>
                <a:cubicBezTo>
                  <a:pt x="158" y="87"/>
                  <a:pt x="158" y="87"/>
                  <a:pt x="158" y="87"/>
                </a:cubicBezTo>
                <a:cubicBezTo>
                  <a:pt x="170" y="73"/>
                  <a:pt x="170" y="73"/>
                  <a:pt x="170" y="73"/>
                </a:cubicBezTo>
                <a:cubicBezTo>
                  <a:pt x="183" y="58"/>
                  <a:pt x="183" y="58"/>
                  <a:pt x="183" y="58"/>
                </a:cubicBezTo>
                <a:cubicBezTo>
                  <a:pt x="310" y="58"/>
                  <a:pt x="310" y="58"/>
                  <a:pt x="310" y="58"/>
                </a:cubicBezTo>
                <a:cubicBezTo>
                  <a:pt x="313" y="58"/>
                  <a:pt x="316" y="56"/>
                  <a:pt x="316" y="53"/>
                </a:cubicBezTo>
                <a:cubicBezTo>
                  <a:pt x="316" y="5"/>
                  <a:pt x="316" y="5"/>
                  <a:pt x="316" y="5"/>
                </a:cubicBezTo>
                <a:cubicBezTo>
                  <a:pt x="316" y="2"/>
                  <a:pt x="313" y="0"/>
                  <a:pt x="310" y="0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69" name="Google Shape;9469;p163"/>
          <p:cNvSpPr/>
          <p:nvPr/>
        </p:nvSpPr>
        <p:spPr>
          <a:xfrm>
            <a:off x="9070975" y="3170237"/>
            <a:ext cx="1374775" cy="379412"/>
          </a:xfrm>
          <a:custGeom>
            <a:avLst/>
            <a:gdLst/>
            <a:ahLst/>
            <a:cxnLst/>
            <a:rect l="l" t="t" r="r" b="b"/>
            <a:pathLst>
              <a:path w="316" h="87" extrusionOk="0">
                <a:moveTo>
                  <a:pt x="311" y="29"/>
                </a:moveTo>
                <a:cubicBezTo>
                  <a:pt x="183" y="29"/>
                  <a:pt x="183" y="29"/>
                  <a:pt x="183" y="29"/>
                </a:cubicBezTo>
                <a:cubicBezTo>
                  <a:pt x="171" y="15"/>
                  <a:pt x="171" y="15"/>
                  <a:pt x="171" y="15"/>
                </a:cubicBezTo>
                <a:cubicBezTo>
                  <a:pt x="158" y="0"/>
                  <a:pt x="158" y="0"/>
                  <a:pt x="158" y="0"/>
                </a:cubicBezTo>
                <a:cubicBezTo>
                  <a:pt x="145" y="15"/>
                  <a:pt x="145" y="15"/>
                  <a:pt x="145" y="15"/>
                </a:cubicBezTo>
                <a:cubicBezTo>
                  <a:pt x="133" y="29"/>
                  <a:pt x="133" y="29"/>
                  <a:pt x="133" y="29"/>
                </a:cubicBezTo>
                <a:cubicBezTo>
                  <a:pt x="5" y="29"/>
                  <a:pt x="5" y="29"/>
                  <a:pt x="5" y="29"/>
                </a:cubicBezTo>
                <a:cubicBezTo>
                  <a:pt x="2" y="29"/>
                  <a:pt x="0" y="31"/>
                  <a:pt x="0" y="34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85"/>
                  <a:pt x="2" y="87"/>
                  <a:pt x="5" y="87"/>
                </a:cubicBezTo>
                <a:cubicBezTo>
                  <a:pt x="311" y="87"/>
                  <a:pt x="311" y="87"/>
                  <a:pt x="311" y="87"/>
                </a:cubicBezTo>
                <a:cubicBezTo>
                  <a:pt x="313" y="87"/>
                  <a:pt x="316" y="85"/>
                  <a:pt x="316" y="82"/>
                </a:cubicBezTo>
                <a:cubicBezTo>
                  <a:pt x="316" y="34"/>
                  <a:pt x="316" y="34"/>
                  <a:pt x="316" y="34"/>
                </a:cubicBezTo>
                <a:cubicBezTo>
                  <a:pt x="316" y="31"/>
                  <a:pt x="313" y="29"/>
                  <a:pt x="311" y="29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70" name="Google Shape;9470;p163"/>
          <p:cNvSpPr/>
          <p:nvPr/>
        </p:nvSpPr>
        <p:spPr>
          <a:xfrm>
            <a:off x="10496550" y="3297237"/>
            <a:ext cx="1374775" cy="377825"/>
          </a:xfrm>
          <a:custGeom>
            <a:avLst/>
            <a:gdLst/>
            <a:ahLst/>
            <a:cxnLst/>
            <a:rect l="l" t="t" r="r" b="b"/>
            <a:pathLst>
              <a:path w="316" h="87" extrusionOk="0">
                <a:moveTo>
                  <a:pt x="287" y="0"/>
                </a:move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6"/>
                  <a:pt x="3" y="58"/>
                  <a:pt x="6" y="58"/>
                </a:cubicBezTo>
                <a:cubicBezTo>
                  <a:pt x="133" y="58"/>
                  <a:pt x="133" y="58"/>
                  <a:pt x="133" y="58"/>
                </a:cubicBezTo>
                <a:cubicBezTo>
                  <a:pt x="146" y="73"/>
                  <a:pt x="146" y="73"/>
                  <a:pt x="146" y="73"/>
                </a:cubicBezTo>
                <a:cubicBezTo>
                  <a:pt x="158" y="87"/>
                  <a:pt x="158" y="87"/>
                  <a:pt x="158" y="87"/>
                </a:cubicBezTo>
                <a:cubicBezTo>
                  <a:pt x="171" y="73"/>
                  <a:pt x="171" y="73"/>
                  <a:pt x="171" y="73"/>
                </a:cubicBezTo>
                <a:cubicBezTo>
                  <a:pt x="184" y="58"/>
                  <a:pt x="184" y="58"/>
                  <a:pt x="184" y="58"/>
                </a:cubicBezTo>
                <a:cubicBezTo>
                  <a:pt x="287" y="58"/>
                  <a:pt x="287" y="58"/>
                  <a:pt x="287" y="58"/>
                </a:cubicBezTo>
                <a:cubicBezTo>
                  <a:pt x="303" y="58"/>
                  <a:pt x="316" y="45"/>
                  <a:pt x="316" y="29"/>
                </a:cubicBezTo>
                <a:cubicBezTo>
                  <a:pt x="316" y="13"/>
                  <a:pt x="303" y="0"/>
                  <a:pt x="287" y="0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71" name="Google Shape;9471;p163"/>
          <p:cNvSpPr/>
          <p:nvPr/>
        </p:nvSpPr>
        <p:spPr>
          <a:xfrm>
            <a:off x="7643812" y="3297237"/>
            <a:ext cx="1370012" cy="377825"/>
          </a:xfrm>
          <a:custGeom>
            <a:avLst/>
            <a:gdLst/>
            <a:ahLst/>
            <a:cxnLst/>
            <a:rect l="l" t="t" r="r" b="b"/>
            <a:pathLst>
              <a:path w="315" h="87" extrusionOk="0">
                <a:moveTo>
                  <a:pt x="310" y="0"/>
                </a:move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6"/>
                  <a:pt x="2" y="58"/>
                  <a:pt x="5" y="58"/>
                </a:cubicBezTo>
                <a:cubicBezTo>
                  <a:pt x="132" y="58"/>
                  <a:pt x="132" y="58"/>
                  <a:pt x="132" y="58"/>
                </a:cubicBezTo>
                <a:cubicBezTo>
                  <a:pt x="145" y="73"/>
                  <a:pt x="145" y="73"/>
                  <a:pt x="145" y="73"/>
                </a:cubicBezTo>
                <a:cubicBezTo>
                  <a:pt x="158" y="87"/>
                  <a:pt x="158" y="87"/>
                  <a:pt x="158" y="87"/>
                </a:cubicBezTo>
                <a:cubicBezTo>
                  <a:pt x="170" y="73"/>
                  <a:pt x="170" y="73"/>
                  <a:pt x="170" y="73"/>
                </a:cubicBezTo>
                <a:cubicBezTo>
                  <a:pt x="183" y="58"/>
                  <a:pt x="183" y="58"/>
                  <a:pt x="183" y="58"/>
                </a:cubicBezTo>
                <a:cubicBezTo>
                  <a:pt x="310" y="58"/>
                  <a:pt x="310" y="58"/>
                  <a:pt x="310" y="58"/>
                </a:cubicBezTo>
                <a:cubicBezTo>
                  <a:pt x="313" y="58"/>
                  <a:pt x="315" y="56"/>
                  <a:pt x="315" y="53"/>
                </a:cubicBezTo>
                <a:cubicBezTo>
                  <a:pt x="315" y="5"/>
                  <a:pt x="315" y="5"/>
                  <a:pt x="315" y="5"/>
                </a:cubicBezTo>
                <a:cubicBezTo>
                  <a:pt x="315" y="2"/>
                  <a:pt x="313" y="0"/>
                  <a:pt x="310" y="0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72" name="Google Shape;9472;p163"/>
          <p:cNvSpPr/>
          <p:nvPr/>
        </p:nvSpPr>
        <p:spPr>
          <a:xfrm>
            <a:off x="1928812" y="3297237"/>
            <a:ext cx="1374775" cy="377825"/>
          </a:xfrm>
          <a:custGeom>
            <a:avLst/>
            <a:gdLst/>
            <a:ahLst/>
            <a:cxnLst/>
            <a:rect l="l" t="t" r="r" b="b"/>
            <a:pathLst>
              <a:path w="316" h="87" extrusionOk="0">
                <a:moveTo>
                  <a:pt x="311" y="0"/>
                </a:moveTo>
                <a:cubicBezTo>
                  <a:pt x="5" y="0"/>
                  <a:pt x="5" y="0"/>
                  <a:pt x="5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6"/>
                  <a:pt x="3" y="58"/>
                  <a:pt x="5" y="58"/>
                </a:cubicBezTo>
                <a:cubicBezTo>
                  <a:pt x="133" y="58"/>
                  <a:pt x="133" y="58"/>
                  <a:pt x="133" y="58"/>
                </a:cubicBezTo>
                <a:cubicBezTo>
                  <a:pt x="145" y="73"/>
                  <a:pt x="145" y="73"/>
                  <a:pt x="145" y="73"/>
                </a:cubicBezTo>
                <a:cubicBezTo>
                  <a:pt x="158" y="87"/>
                  <a:pt x="158" y="87"/>
                  <a:pt x="158" y="87"/>
                </a:cubicBezTo>
                <a:cubicBezTo>
                  <a:pt x="171" y="73"/>
                  <a:pt x="171" y="73"/>
                  <a:pt x="171" y="73"/>
                </a:cubicBezTo>
                <a:cubicBezTo>
                  <a:pt x="183" y="58"/>
                  <a:pt x="183" y="58"/>
                  <a:pt x="183" y="58"/>
                </a:cubicBezTo>
                <a:cubicBezTo>
                  <a:pt x="311" y="58"/>
                  <a:pt x="311" y="58"/>
                  <a:pt x="311" y="58"/>
                </a:cubicBezTo>
                <a:cubicBezTo>
                  <a:pt x="314" y="58"/>
                  <a:pt x="316" y="56"/>
                  <a:pt x="316" y="53"/>
                </a:cubicBezTo>
                <a:cubicBezTo>
                  <a:pt x="316" y="5"/>
                  <a:pt x="316" y="5"/>
                  <a:pt x="316" y="5"/>
                </a:cubicBezTo>
                <a:cubicBezTo>
                  <a:pt x="316" y="2"/>
                  <a:pt x="314" y="0"/>
                  <a:pt x="311" y="0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73" name="Google Shape;9473;p163"/>
          <p:cNvSpPr txBox="1"/>
          <p:nvPr/>
        </p:nvSpPr>
        <p:spPr>
          <a:xfrm>
            <a:off x="806450" y="4489450"/>
            <a:ext cx="1017587" cy="525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Montserrat"/>
              <a:buNone/>
            </a:pPr>
            <a:r>
              <a:rPr lang="en-US" sz="27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1986</a:t>
            </a:r>
            <a:endParaRPr/>
          </a:p>
        </p:txBody>
      </p:sp>
      <p:sp>
        <p:nvSpPr>
          <p:cNvPr id="9474" name="Google Shape;9474;p163"/>
          <p:cNvSpPr txBox="1"/>
          <p:nvPr/>
        </p:nvSpPr>
        <p:spPr>
          <a:xfrm>
            <a:off x="3673475" y="4489450"/>
            <a:ext cx="996950" cy="525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Montserrat"/>
              <a:buNone/>
            </a:pPr>
            <a:r>
              <a:rPr lang="en-US" sz="27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1995</a:t>
            </a:r>
            <a:endParaRPr/>
          </a:p>
        </p:txBody>
      </p:sp>
      <p:sp>
        <p:nvSpPr>
          <p:cNvPr id="9475" name="Google Shape;9475;p163"/>
          <p:cNvSpPr txBox="1"/>
          <p:nvPr/>
        </p:nvSpPr>
        <p:spPr>
          <a:xfrm>
            <a:off x="6469062" y="4489450"/>
            <a:ext cx="1117600" cy="525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Montserrat"/>
              <a:buNone/>
            </a:pPr>
            <a:r>
              <a:rPr lang="en-US" sz="27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2004</a:t>
            </a:r>
            <a:endParaRPr/>
          </a:p>
        </p:txBody>
      </p:sp>
      <p:sp>
        <p:nvSpPr>
          <p:cNvPr id="9476" name="Google Shape;9476;p163"/>
          <p:cNvSpPr txBox="1"/>
          <p:nvPr/>
        </p:nvSpPr>
        <p:spPr>
          <a:xfrm>
            <a:off x="2276475" y="903287"/>
            <a:ext cx="927100" cy="525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Montserrat"/>
              <a:buNone/>
            </a:pPr>
            <a:r>
              <a:rPr lang="en-US" sz="27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1991</a:t>
            </a:r>
            <a:endParaRPr/>
          </a:p>
        </p:txBody>
      </p:sp>
      <p:sp>
        <p:nvSpPr>
          <p:cNvPr id="9477" name="Google Shape;9477;p163"/>
          <p:cNvSpPr txBox="1"/>
          <p:nvPr/>
        </p:nvSpPr>
        <p:spPr>
          <a:xfrm>
            <a:off x="5021262" y="903287"/>
            <a:ext cx="1162050" cy="525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Montserrat"/>
              <a:buNone/>
            </a:pPr>
            <a:r>
              <a:rPr lang="en-US" sz="27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2000</a:t>
            </a:r>
            <a:endParaRPr/>
          </a:p>
        </p:txBody>
      </p:sp>
      <p:sp>
        <p:nvSpPr>
          <p:cNvPr id="9478" name="Google Shape;9478;p163"/>
          <p:cNvSpPr txBox="1"/>
          <p:nvPr/>
        </p:nvSpPr>
        <p:spPr>
          <a:xfrm>
            <a:off x="7888287" y="903287"/>
            <a:ext cx="1135062" cy="525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Montserrat"/>
              <a:buNone/>
            </a:pPr>
            <a:r>
              <a:rPr lang="en-US" sz="27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2009</a:t>
            </a:r>
            <a:endParaRPr/>
          </a:p>
        </p:txBody>
      </p:sp>
      <p:sp>
        <p:nvSpPr>
          <p:cNvPr id="9479" name="Google Shape;9479;p163"/>
          <p:cNvSpPr txBox="1"/>
          <p:nvPr/>
        </p:nvSpPr>
        <p:spPr>
          <a:xfrm>
            <a:off x="9378950" y="4489450"/>
            <a:ext cx="1009650" cy="525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Montserrat"/>
              <a:buNone/>
            </a:pPr>
            <a:r>
              <a:rPr lang="en-US" sz="27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2014</a:t>
            </a:r>
            <a:endParaRPr/>
          </a:p>
        </p:txBody>
      </p:sp>
      <p:sp>
        <p:nvSpPr>
          <p:cNvPr id="9480" name="Google Shape;9480;p163"/>
          <p:cNvSpPr txBox="1"/>
          <p:nvPr/>
        </p:nvSpPr>
        <p:spPr>
          <a:xfrm>
            <a:off x="10796587" y="903287"/>
            <a:ext cx="1031875" cy="525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Montserrat"/>
              <a:buNone/>
            </a:pPr>
            <a:r>
              <a:rPr lang="en-US" sz="27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2018</a:t>
            </a:r>
            <a:endParaRPr/>
          </a:p>
        </p:txBody>
      </p:sp>
      <p:sp>
        <p:nvSpPr>
          <p:cNvPr id="9481" name="Google Shape;9481;p163"/>
          <p:cNvSpPr/>
          <p:nvPr/>
        </p:nvSpPr>
        <p:spPr>
          <a:xfrm>
            <a:off x="2341562" y="4999037"/>
            <a:ext cx="549275" cy="549275"/>
          </a:xfrm>
          <a:custGeom>
            <a:avLst/>
            <a:gdLst/>
            <a:ahLst/>
            <a:cxnLst/>
            <a:rect l="l" t="t" r="r" b="b"/>
            <a:pathLst>
              <a:path w="126" h="126" extrusionOk="0">
                <a:moveTo>
                  <a:pt x="69" y="126"/>
                </a:moveTo>
                <a:cubicBezTo>
                  <a:pt x="57" y="126"/>
                  <a:pt x="57" y="126"/>
                  <a:pt x="57" y="126"/>
                </a:cubicBezTo>
                <a:cubicBezTo>
                  <a:pt x="54" y="126"/>
                  <a:pt x="52" y="124"/>
                  <a:pt x="52" y="121"/>
                </a:cubicBezTo>
                <a:cubicBezTo>
                  <a:pt x="50" y="109"/>
                  <a:pt x="50" y="109"/>
                  <a:pt x="50" y="109"/>
                </a:cubicBezTo>
                <a:cubicBezTo>
                  <a:pt x="50" y="108"/>
                  <a:pt x="49" y="108"/>
                  <a:pt x="49" y="108"/>
                </a:cubicBezTo>
                <a:cubicBezTo>
                  <a:pt x="46" y="107"/>
                  <a:pt x="44" y="106"/>
                  <a:pt x="42" y="105"/>
                </a:cubicBezTo>
                <a:cubicBezTo>
                  <a:pt x="41" y="104"/>
                  <a:pt x="40" y="104"/>
                  <a:pt x="40" y="105"/>
                </a:cubicBezTo>
                <a:cubicBezTo>
                  <a:pt x="30" y="112"/>
                  <a:pt x="30" y="112"/>
                  <a:pt x="30" y="112"/>
                </a:cubicBezTo>
                <a:cubicBezTo>
                  <a:pt x="28" y="114"/>
                  <a:pt x="25" y="113"/>
                  <a:pt x="23" y="112"/>
                </a:cubicBezTo>
                <a:cubicBezTo>
                  <a:pt x="14" y="103"/>
                  <a:pt x="14" y="103"/>
                  <a:pt x="14" y="103"/>
                </a:cubicBezTo>
                <a:cubicBezTo>
                  <a:pt x="12" y="101"/>
                  <a:pt x="12" y="98"/>
                  <a:pt x="14" y="96"/>
                </a:cubicBezTo>
                <a:cubicBezTo>
                  <a:pt x="21" y="86"/>
                  <a:pt x="21" y="86"/>
                  <a:pt x="21" y="86"/>
                </a:cubicBezTo>
                <a:cubicBezTo>
                  <a:pt x="21" y="85"/>
                  <a:pt x="21" y="85"/>
                  <a:pt x="21" y="84"/>
                </a:cubicBezTo>
                <a:cubicBezTo>
                  <a:pt x="20" y="82"/>
                  <a:pt x="19" y="80"/>
                  <a:pt x="18" y="77"/>
                </a:cubicBezTo>
                <a:cubicBezTo>
                  <a:pt x="18" y="77"/>
                  <a:pt x="18" y="76"/>
                  <a:pt x="17" y="76"/>
                </a:cubicBezTo>
                <a:cubicBezTo>
                  <a:pt x="5" y="74"/>
                  <a:pt x="5" y="74"/>
                  <a:pt x="5" y="74"/>
                </a:cubicBezTo>
                <a:cubicBezTo>
                  <a:pt x="2" y="74"/>
                  <a:pt x="0" y="72"/>
                  <a:pt x="0" y="69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4"/>
                  <a:pt x="2" y="52"/>
                  <a:pt x="5" y="51"/>
                </a:cubicBezTo>
                <a:cubicBezTo>
                  <a:pt x="17" y="49"/>
                  <a:pt x="17" y="49"/>
                  <a:pt x="17" y="49"/>
                </a:cubicBezTo>
                <a:cubicBezTo>
                  <a:pt x="18" y="49"/>
                  <a:pt x="18" y="49"/>
                  <a:pt x="18" y="48"/>
                </a:cubicBezTo>
                <a:cubicBezTo>
                  <a:pt x="19" y="46"/>
                  <a:pt x="20" y="43"/>
                  <a:pt x="21" y="41"/>
                </a:cubicBezTo>
                <a:cubicBezTo>
                  <a:pt x="21" y="41"/>
                  <a:pt x="21" y="40"/>
                  <a:pt x="21" y="40"/>
                </a:cubicBezTo>
                <a:cubicBezTo>
                  <a:pt x="14" y="30"/>
                  <a:pt x="14" y="30"/>
                  <a:pt x="14" y="30"/>
                </a:cubicBezTo>
                <a:cubicBezTo>
                  <a:pt x="12" y="28"/>
                  <a:pt x="12" y="24"/>
                  <a:pt x="14" y="23"/>
                </a:cubicBezTo>
                <a:cubicBezTo>
                  <a:pt x="23" y="14"/>
                  <a:pt x="23" y="14"/>
                  <a:pt x="23" y="14"/>
                </a:cubicBezTo>
                <a:cubicBezTo>
                  <a:pt x="25" y="12"/>
                  <a:pt x="28" y="12"/>
                  <a:pt x="30" y="13"/>
                </a:cubicBezTo>
                <a:cubicBezTo>
                  <a:pt x="40" y="21"/>
                  <a:pt x="40" y="21"/>
                  <a:pt x="40" y="21"/>
                </a:cubicBezTo>
                <a:cubicBezTo>
                  <a:pt x="40" y="21"/>
                  <a:pt x="41" y="21"/>
                  <a:pt x="42" y="21"/>
                </a:cubicBezTo>
                <a:cubicBezTo>
                  <a:pt x="44" y="20"/>
                  <a:pt x="46" y="19"/>
                  <a:pt x="49" y="18"/>
                </a:cubicBezTo>
                <a:cubicBezTo>
                  <a:pt x="49" y="18"/>
                  <a:pt x="50" y="17"/>
                  <a:pt x="50" y="17"/>
                </a:cubicBezTo>
                <a:cubicBezTo>
                  <a:pt x="52" y="4"/>
                  <a:pt x="52" y="4"/>
                  <a:pt x="52" y="4"/>
                </a:cubicBezTo>
                <a:cubicBezTo>
                  <a:pt x="52" y="2"/>
                  <a:pt x="54" y="0"/>
                  <a:pt x="57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72" y="0"/>
                  <a:pt x="74" y="2"/>
                  <a:pt x="75" y="4"/>
                </a:cubicBezTo>
                <a:cubicBezTo>
                  <a:pt x="76" y="17"/>
                  <a:pt x="76" y="17"/>
                  <a:pt x="76" y="17"/>
                </a:cubicBezTo>
                <a:cubicBezTo>
                  <a:pt x="77" y="17"/>
                  <a:pt x="77" y="18"/>
                  <a:pt x="77" y="18"/>
                </a:cubicBezTo>
                <a:cubicBezTo>
                  <a:pt x="80" y="19"/>
                  <a:pt x="82" y="20"/>
                  <a:pt x="85" y="21"/>
                </a:cubicBezTo>
                <a:cubicBezTo>
                  <a:pt x="85" y="21"/>
                  <a:pt x="86" y="21"/>
                  <a:pt x="86" y="21"/>
                </a:cubicBezTo>
                <a:cubicBezTo>
                  <a:pt x="96" y="13"/>
                  <a:pt x="96" y="13"/>
                  <a:pt x="96" y="13"/>
                </a:cubicBezTo>
                <a:cubicBezTo>
                  <a:pt x="98" y="12"/>
                  <a:pt x="101" y="12"/>
                  <a:pt x="103" y="14"/>
                </a:cubicBezTo>
                <a:cubicBezTo>
                  <a:pt x="112" y="23"/>
                  <a:pt x="112" y="23"/>
                  <a:pt x="112" y="23"/>
                </a:cubicBezTo>
                <a:cubicBezTo>
                  <a:pt x="114" y="24"/>
                  <a:pt x="114" y="28"/>
                  <a:pt x="112" y="30"/>
                </a:cubicBezTo>
                <a:cubicBezTo>
                  <a:pt x="105" y="40"/>
                  <a:pt x="105" y="40"/>
                  <a:pt x="105" y="40"/>
                </a:cubicBezTo>
                <a:cubicBezTo>
                  <a:pt x="105" y="40"/>
                  <a:pt x="105" y="41"/>
                  <a:pt x="105" y="41"/>
                </a:cubicBezTo>
                <a:cubicBezTo>
                  <a:pt x="106" y="43"/>
                  <a:pt x="107" y="46"/>
                  <a:pt x="108" y="48"/>
                </a:cubicBezTo>
                <a:cubicBezTo>
                  <a:pt x="108" y="49"/>
                  <a:pt x="108" y="49"/>
                  <a:pt x="109" y="49"/>
                </a:cubicBezTo>
                <a:cubicBezTo>
                  <a:pt x="121" y="51"/>
                  <a:pt x="121" y="51"/>
                  <a:pt x="121" y="51"/>
                </a:cubicBezTo>
                <a:cubicBezTo>
                  <a:pt x="121" y="51"/>
                  <a:pt x="121" y="51"/>
                  <a:pt x="121" y="51"/>
                </a:cubicBezTo>
                <a:cubicBezTo>
                  <a:pt x="124" y="52"/>
                  <a:pt x="126" y="54"/>
                  <a:pt x="126" y="57"/>
                </a:cubicBezTo>
                <a:cubicBezTo>
                  <a:pt x="126" y="69"/>
                  <a:pt x="126" y="69"/>
                  <a:pt x="126" y="69"/>
                </a:cubicBezTo>
                <a:cubicBezTo>
                  <a:pt x="126" y="72"/>
                  <a:pt x="124" y="74"/>
                  <a:pt x="121" y="74"/>
                </a:cubicBezTo>
                <a:cubicBezTo>
                  <a:pt x="109" y="76"/>
                  <a:pt x="109" y="76"/>
                  <a:pt x="109" y="76"/>
                </a:cubicBezTo>
                <a:cubicBezTo>
                  <a:pt x="108" y="76"/>
                  <a:pt x="108" y="77"/>
                  <a:pt x="108" y="77"/>
                </a:cubicBezTo>
                <a:cubicBezTo>
                  <a:pt x="107" y="80"/>
                  <a:pt x="106" y="82"/>
                  <a:pt x="105" y="84"/>
                </a:cubicBezTo>
                <a:cubicBezTo>
                  <a:pt x="105" y="85"/>
                  <a:pt x="105" y="85"/>
                  <a:pt x="105" y="86"/>
                </a:cubicBezTo>
                <a:cubicBezTo>
                  <a:pt x="112" y="96"/>
                  <a:pt x="112" y="96"/>
                  <a:pt x="112" y="96"/>
                </a:cubicBezTo>
                <a:cubicBezTo>
                  <a:pt x="114" y="98"/>
                  <a:pt x="114" y="101"/>
                  <a:pt x="112" y="103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01" y="113"/>
                  <a:pt x="98" y="114"/>
                  <a:pt x="96" y="112"/>
                </a:cubicBezTo>
                <a:cubicBezTo>
                  <a:pt x="86" y="105"/>
                  <a:pt x="86" y="105"/>
                  <a:pt x="86" y="105"/>
                </a:cubicBezTo>
                <a:cubicBezTo>
                  <a:pt x="86" y="104"/>
                  <a:pt x="85" y="104"/>
                  <a:pt x="85" y="105"/>
                </a:cubicBezTo>
                <a:cubicBezTo>
                  <a:pt x="82" y="106"/>
                  <a:pt x="80" y="107"/>
                  <a:pt x="77" y="108"/>
                </a:cubicBezTo>
                <a:cubicBezTo>
                  <a:pt x="77" y="108"/>
                  <a:pt x="77" y="108"/>
                  <a:pt x="76" y="109"/>
                </a:cubicBezTo>
                <a:cubicBezTo>
                  <a:pt x="75" y="121"/>
                  <a:pt x="75" y="121"/>
                  <a:pt x="75" y="121"/>
                </a:cubicBezTo>
                <a:cubicBezTo>
                  <a:pt x="74" y="124"/>
                  <a:pt x="72" y="126"/>
                  <a:pt x="69" y="126"/>
                </a:cubicBezTo>
                <a:close/>
                <a:moveTo>
                  <a:pt x="57" y="120"/>
                </a:moveTo>
                <a:cubicBezTo>
                  <a:pt x="69" y="120"/>
                  <a:pt x="69" y="120"/>
                  <a:pt x="69" y="120"/>
                </a:cubicBezTo>
                <a:cubicBezTo>
                  <a:pt x="71" y="108"/>
                  <a:pt x="71" y="108"/>
                  <a:pt x="71" y="108"/>
                </a:cubicBezTo>
                <a:cubicBezTo>
                  <a:pt x="71" y="105"/>
                  <a:pt x="73" y="103"/>
                  <a:pt x="76" y="102"/>
                </a:cubicBezTo>
                <a:cubicBezTo>
                  <a:pt x="78" y="101"/>
                  <a:pt x="80" y="101"/>
                  <a:pt x="82" y="100"/>
                </a:cubicBezTo>
                <a:cubicBezTo>
                  <a:pt x="84" y="98"/>
                  <a:pt x="87" y="99"/>
                  <a:pt x="89" y="100"/>
                </a:cubicBezTo>
                <a:cubicBezTo>
                  <a:pt x="99" y="107"/>
                  <a:pt x="99" y="107"/>
                  <a:pt x="99" y="107"/>
                </a:cubicBezTo>
                <a:cubicBezTo>
                  <a:pt x="108" y="99"/>
                  <a:pt x="108" y="99"/>
                  <a:pt x="108" y="99"/>
                </a:cubicBezTo>
                <a:cubicBezTo>
                  <a:pt x="100" y="89"/>
                  <a:pt x="100" y="89"/>
                  <a:pt x="100" y="89"/>
                </a:cubicBezTo>
                <a:cubicBezTo>
                  <a:pt x="99" y="87"/>
                  <a:pt x="99" y="84"/>
                  <a:pt x="100" y="82"/>
                </a:cubicBezTo>
                <a:cubicBezTo>
                  <a:pt x="101" y="80"/>
                  <a:pt x="102" y="78"/>
                  <a:pt x="102" y="75"/>
                </a:cubicBezTo>
                <a:cubicBezTo>
                  <a:pt x="103" y="73"/>
                  <a:pt x="105" y="71"/>
                  <a:pt x="108" y="70"/>
                </a:cubicBezTo>
                <a:cubicBezTo>
                  <a:pt x="120" y="69"/>
                  <a:pt x="120" y="69"/>
                  <a:pt x="120" y="69"/>
                </a:cubicBezTo>
                <a:cubicBezTo>
                  <a:pt x="120" y="57"/>
                  <a:pt x="120" y="57"/>
                  <a:pt x="120" y="57"/>
                </a:cubicBezTo>
                <a:cubicBezTo>
                  <a:pt x="108" y="55"/>
                  <a:pt x="108" y="55"/>
                  <a:pt x="108" y="55"/>
                </a:cubicBezTo>
                <a:cubicBezTo>
                  <a:pt x="105" y="55"/>
                  <a:pt x="103" y="53"/>
                  <a:pt x="102" y="50"/>
                </a:cubicBezTo>
                <a:cubicBezTo>
                  <a:pt x="102" y="48"/>
                  <a:pt x="101" y="46"/>
                  <a:pt x="100" y="44"/>
                </a:cubicBezTo>
                <a:cubicBezTo>
                  <a:pt x="99" y="41"/>
                  <a:pt x="99" y="39"/>
                  <a:pt x="100" y="36"/>
                </a:cubicBezTo>
                <a:cubicBezTo>
                  <a:pt x="108" y="26"/>
                  <a:pt x="108" y="26"/>
                  <a:pt x="108" y="26"/>
                </a:cubicBezTo>
                <a:cubicBezTo>
                  <a:pt x="99" y="18"/>
                  <a:pt x="99" y="18"/>
                  <a:pt x="99" y="18"/>
                </a:cubicBezTo>
                <a:cubicBezTo>
                  <a:pt x="89" y="25"/>
                  <a:pt x="89" y="25"/>
                  <a:pt x="89" y="25"/>
                </a:cubicBezTo>
                <a:cubicBezTo>
                  <a:pt x="87" y="27"/>
                  <a:pt x="84" y="27"/>
                  <a:pt x="82" y="26"/>
                </a:cubicBezTo>
                <a:cubicBezTo>
                  <a:pt x="80" y="25"/>
                  <a:pt x="78" y="24"/>
                  <a:pt x="76" y="23"/>
                </a:cubicBezTo>
                <a:cubicBezTo>
                  <a:pt x="73" y="22"/>
                  <a:pt x="71" y="20"/>
                  <a:pt x="71" y="18"/>
                </a:cubicBezTo>
                <a:cubicBezTo>
                  <a:pt x="69" y="6"/>
                  <a:pt x="69" y="6"/>
                  <a:pt x="69" y="6"/>
                </a:cubicBezTo>
                <a:cubicBezTo>
                  <a:pt x="57" y="6"/>
                  <a:pt x="57" y="6"/>
                  <a:pt x="57" y="6"/>
                </a:cubicBezTo>
                <a:cubicBezTo>
                  <a:pt x="55" y="18"/>
                  <a:pt x="55" y="18"/>
                  <a:pt x="55" y="18"/>
                </a:cubicBezTo>
                <a:cubicBezTo>
                  <a:pt x="55" y="20"/>
                  <a:pt x="53" y="22"/>
                  <a:pt x="50" y="23"/>
                </a:cubicBezTo>
                <a:cubicBezTo>
                  <a:pt x="48" y="24"/>
                  <a:pt x="46" y="25"/>
                  <a:pt x="44" y="26"/>
                </a:cubicBezTo>
                <a:cubicBezTo>
                  <a:pt x="42" y="27"/>
                  <a:pt x="39" y="27"/>
                  <a:pt x="37" y="25"/>
                </a:cubicBezTo>
                <a:cubicBezTo>
                  <a:pt x="27" y="18"/>
                  <a:pt x="27" y="18"/>
                  <a:pt x="27" y="18"/>
                </a:cubicBezTo>
                <a:cubicBezTo>
                  <a:pt x="18" y="26"/>
                  <a:pt x="18" y="26"/>
                  <a:pt x="18" y="26"/>
                </a:cubicBezTo>
                <a:cubicBezTo>
                  <a:pt x="26" y="36"/>
                  <a:pt x="26" y="36"/>
                  <a:pt x="26" y="36"/>
                </a:cubicBezTo>
                <a:cubicBezTo>
                  <a:pt x="27" y="39"/>
                  <a:pt x="27" y="41"/>
                  <a:pt x="26" y="44"/>
                </a:cubicBezTo>
                <a:cubicBezTo>
                  <a:pt x="25" y="46"/>
                  <a:pt x="24" y="48"/>
                  <a:pt x="24" y="50"/>
                </a:cubicBezTo>
                <a:cubicBezTo>
                  <a:pt x="23" y="53"/>
                  <a:pt x="21" y="55"/>
                  <a:pt x="18" y="55"/>
                </a:cubicBezTo>
                <a:cubicBezTo>
                  <a:pt x="6" y="57"/>
                  <a:pt x="6" y="57"/>
                  <a:pt x="6" y="57"/>
                </a:cubicBezTo>
                <a:cubicBezTo>
                  <a:pt x="6" y="69"/>
                  <a:pt x="6" y="69"/>
                  <a:pt x="6" y="69"/>
                </a:cubicBezTo>
                <a:cubicBezTo>
                  <a:pt x="18" y="70"/>
                  <a:pt x="18" y="70"/>
                  <a:pt x="18" y="70"/>
                </a:cubicBezTo>
                <a:cubicBezTo>
                  <a:pt x="21" y="71"/>
                  <a:pt x="23" y="73"/>
                  <a:pt x="24" y="75"/>
                </a:cubicBezTo>
                <a:cubicBezTo>
                  <a:pt x="24" y="78"/>
                  <a:pt x="25" y="80"/>
                  <a:pt x="26" y="82"/>
                </a:cubicBezTo>
                <a:cubicBezTo>
                  <a:pt x="27" y="84"/>
                  <a:pt x="27" y="87"/>
                  <a:pt x="26" y="89"/>
                </a:cubicBezTo>
                <a:cubicBezTo>
                  <a:pt x="18" y="99"/>
                  <a:pt x="18" y="99"/>
                  <a:pt x="18" y="99"/>
                </a:cubicBezTo>
                <a:cubicBezTo>
                  <a:pt x="27" y="107"/>
                  <a:pt x="27" y="107"/>
                  <a:pt x="27" y="107"/>
                </a:cubicBezTo>
                <a:cubicBezTo>
                  <a:pt x="37" y="100"/>
                  <a:pt x="37" y="100"/>
                  <a:pt x="37" y="100"/>
                </a:cubicBezTo>
                <a:cubicBezTo>
                  <a:pt x="39" y="99"/>
                  <a:pt x="42" y="98"/>
                  <a:pt x="44" y="100"/>
                </a:cubicBezTo>
                <a:cubicBezTo>
                  <a:pt x="46" y="101"/>
                  <a:pt x="48" y="101"/>
                  <a:pt x="50" y="102"/>
                </a:cubicBezTo>
                <a:cubicBezTo>
                  <a:pt x="53" y="103"/>
                  <a:pt x="55" y="105"/>
                  <a:pt x="55" y="108"/>
                </a:cubicBezTo>
                <a:lnTo>
                  <a:pt x="57" y="120"/>
                </a:lnTo>
                <a:close/>
                <a:moveTo>
                  <a:pt x="18" y="99"/>
                </a:moveTo>
                <a:cubicBezTo>
                  <a:pt x="18" y="99"/>
                  <a:pt x="18" y="99"/>
                  <a:pt x="18" y="99"/>
                </a:cubicBezTo>
                <a:cubicBezTo>
                  <a:pt x="18" y="99"/>
                  <a:pt x="18" y="99"/>
                  <a:pt x="18" y="99"/>
                </a:cubicBezTo>
                <a:close/>
                <a:moveTo>
                  <a:pt x="108" y="99"/>
                </a:moveTo>
                <a:cubicBezTo>
                  <a:pt x="108" y="99"/>
                  <a:pt x="108" y="99"/>
                  <a:pt x="108" y="99"/>
                </a:cubicBezTo>
                <a:close/>
                <a:moveTo>
                  <a:pt x="120" y="69"/>
                </a:moveTo>
                <a:cubicBezTo>
                  <a:pt x="120" y="69"/>
                  <a:pt x="120" y="69"/>
                  <a:pt x="120" y="69"/>
                </a:cubicBezTo>
                <a:close/>
                <a:moveTo>
                  <a:pt x="6" y="69"/>
                </a:moveTo>
                <a:cubicBezTo>
                  <a:pt x="6" y="69"/>
                  <a:pt x="6" y="69"/>
                  <a:pt x="6" y="69"/>
                </a:cubicBezTo>
                <a:close/>
                <a:moveTo>
                  <a:pt x="120" y="69"/>
                </a:moveTo>
                <a:cubicBezTo>
                  <a:pt x="120" y="69"/>
                  <a:pt x="120" y="69"/>
                  <a:pt x="120" y="69"/>
                </a:cubicBezTo>
                <a:close/>
                <a:moveTo>
                  <a:pt x="6" y="69"/>
                </a:moveTo>
                <a:cubicBezTo>
                  <a:pt x="6" y="69"/>
                  <a:pt x="6" y="69"/>
                  <a:pt x="6" y="69"/>
                </a:cubicBezTo>
                <a:cubicBezTo>
                  <a:pt x="6" y="69"/>
                  <a:pt x="6" y="69"/>
                  <a:pt x="6" y="69"/>
                </a:cubicBezTo>
                <a:close/>
                <a:moveTo>
                  <a:pt x="100" y="18"/>
                </a:moveTo>
                <a:cubicBezTo>
                  <a:pt x="100" y="18"/>
                  <a:pt x="100" y="18"/>
                  <a:pt x="100" y="18"/>
                </a:cubicBezTo>
                <a:close/>
                <a:moveTo>
                  <a:pt x="99" y="18"/>
                </a:moveTo>
                <a:cubicBezTo>
                  <a:pt x="99" y="18"/>
                  <a:pt x="99" y="18"/>
                  <a:pt x="99" y="18"/>
                </a:cubicBezTo>
                <a:close/>
                <a:moveTo>
                  <a:pt x="63" y="88"/>
                </a:moveTo>
                <a:cubicBezTo>
                  <a:pt x="56" y="88"/>
                  <a:pt x="50" y="85"/>
                  <a:pt x="45" y="80"/>
                </a:cubicBezTo>
                <a:cubicBezTo>
                  <a:pt x="39" y="74"/>
                  <a:pt x="37" y="66"/>
                  <a:pt x="39" y="57"/>
                </a:cubicBezTo>
                <a:cubicBezTo>
                  <a:pt x="41" y="48"/>
                  <a:pt x="48" y="40"/>
                  <a:pt x="57" y="38"/>
                </a:cubicBezTo>
                <a:cubicBezTo>
                  <a:pt x="66" y="36"/>
                  <a:pt x="75" y="39"/>
                  <a:pt x="81" y="45"/>
                </a:cubicBezTo>
                <a:cubicBezTo>
                  <a:pt x="87" y="51"/>
                  <a:pt x="89" y="60"/>
                  <a:pt x="87" y="68"/>
                </a:cubicBezTo>
                <a:cubicBezTo>
                  <a:pt x="85" y="78"/>
                  <a:pt x="78" y="85"/>
                  <a:pt x="69" y="87"/>
                </a:cubicBezTo>
                <a:cubicBezTo>
                  <a:pt x="67" y="88"/>
                  <a:pt x="65" y="88"/>
                  <a:pt x="63" y="88"/>
                </a:cubicBezTo>
                <a:close/>
                <a:moveTo>
                  <a:pt x="63" y="43"/>
                </a:moveTo>
                <a:cubicBezTo>
                  <a:pt x="62" y="43"/>
                  <a:pt x="60" y="44"/>
                  <a:pt x="59" y="44"/>
                </a:cubicBezTo>
                <a:cubicBezTo>
                  <a:pt x="52" y="45"/>
                  <a:pt x="46" y="51"/>
                  <a:pt x="44" y="58"/>
                </a:cubicBezTo>
                <a:cubicBezTo>
                  <a:pt x="43" y="65"/>
                  <a:pt x="45" y="72"/>
                  <a:pt x="49" y="76"/>
                </a:cubicBezTo>
                <a:cubicBezTo>
                  <a:pt x="54" y="81"/>
                  <a:pt x="61" y="83"/>
                  <a:pt x="68" y="81"/>
                </a:cubicBezTo>
                <a:cubicBezTo>
                  <a:pt x="68" y="81"/>
                  <a:pt x="68" y="81"/>
                  <a:pt x="68" y="81"/>
                </a:cubicBezTo>
                <a:cubicBezTo>
                  <a:pt x="75" y="80"/>
                  <a:pt x="80" y="74"/>
                  <a:pt x="82" y="67"/>
                </a:cubicBezTo>
                <a:cubicBezTo>
                  <a:pt x="83" y="61"/>
                  <a:pt x="81" y="54"/>
                  <a:pt x="77" y="49"/>
                </a:cubicBezTo>
                <a:cubicBezTo>
                  <a:pt x="73" y="45"/>
                  <a:pt x="68" y="43"/>
                  <a:pt x="63" y="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82" name="Google Shape;9482;p163"/>
          <p:cNvSpPr/>
          <p:nvPr/>
        </p:nvSpPr>
        <p:spPr>
          <a:xfrm>
            <a:off x="3725862" y="1450975"/>
            <a:ext cx="638175" cy="404812"/>
          </a:xfrm>
          <a:custGeom>
            <a:avLst/>
            <a:gdLst/>
            <a:ahLst/>
            <a:cxnLst/>
            <a:rect l="l" t="t" r="r" b="b"/>
            <a:pathLst>
              <a:path w="147" h="93" extrusionOk="0">
                <a:moveTo>
                  <a:pt x="128" y="93"/>
                </a:moveTo>
                <a:cubicBezTo>
                  <a:pt x="18" y="93"/>
                  <a:pt x="18" y="93"/>
                  <a:pt x="18" y="93"/>
                </a:cubicBezTo>
                <a:cubicBezTo>
                  <a:pt x="8" y="93"/>
                  <a:pt x="0" y="84"/>
                  <a:pt x="0" y="74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9"/>
                  <a:pt x="8" y="0"/>
                  <a:pt x="18" y="0"/>
                </a:cubicBezTo>
                <a:cubicBezTo>
                  <a:pt x="128" y="0"/>
                  <a:pt x="128" y="0"/>
                  <a:pt x="128" y="0"/>
                </a:cubicBezTo>
                <a:cubicBezTo>
                  <a:pt x="139" y="0"/>
                  <a:pt x="147" y="9"/>
                  <a:pt x="147" y="19"/>
                </a:cubicBezTo>
                <a:cubicBezTo>
                  <a:pt x="147" y="74"/>
                  <a:pt x="147" y="74"/>
                  <a:pt x="147" y="74"/>
                </a:cubicBezTo>
                <a:cubicBezTo>
                  <a:pt x="147" y="84"/>
                  <a:pt x="139" y="93"/>
                  <a:pt x="128" y="93"/>
                </a:cubicBezTo>
                <a:close/>
                <a:moveTo>
                  <a:pt x="18" y="6"/>
                </a:moveTo>
                <a:cubicBezTo>
                  <a:pt x="11" y="6"/>
                  <a:pt x="6" y="12"/>
                  <a:pt x="6" y="19"/>
                </a:cubicBezTo>
                <a:cubicBezTo>
                  <a:pt x="6" y="74"/>
                  <a:pt x="6" y="74"/>
                  <a:pt x="6" y="74"/>
                </a:cubicBezTo>
                <a:cubicBezTo>
                  <a:pt x="6" y="81"/>
                  <a:pt x="11" y="87"/>
                  <a:pt x="18" y="87"/>
                </a:cubicBezTo>
                <a:cubicBezTo>
                  <a:pt x="128" y="87"/>
                  <a:pt x="128" y="87"/>
                  <a:pt x="128" y="87"/>
                </a:cubicBezTo>
                <a:cubicBezTo>
                  <a:pt x="135" y="87"/>
                  <a:pt x="141" y="81"/>
                  <a:pt x="141" y="74"/>
                </a:cubicBezTo>
                <a:cubicBezTo>
                  <a:pt x="141" y="19"/>
                  <a:pt x="141" y="19"/>
                  <a:pt x="141" y="19"/>
                </a:cubicBezTo>
                <a:cubicBezTo>
                  <a:pt x="141" y="12"/>
                  <a:pt x="135" y="6"/>
                  <a:pt x="128" y="6"/>
                </a:cubicBezTo>
                <a:lnTo>
                  <a:pt x="18" y="6"/>
                </a:lnTo>
                <a:close/>
                <a:moveTo>
                  <a:pt x="126" y="78"/>
                </a:moveTo>
                <a:cubicBezTo>
                  <a:pt x="125" y="78"/>
                  <a:pt x="125" y="78"/>
                  <a:pt x="124" y="77"/>
                </a:cubicBezTo>
                <a:cubicBezTo>
                  <a:pt x="92" y="51"/>
                  <a:pt x="92" y="51"/>
                  <a:pt x="92" y="51"/>
                </a:cubicBezTo>
                <a:cubicBezTo>
                  <a:pt x="75" y="64"/>
                  <a:pt x="75" y="64"/>
                  <a:pt x="75" y="64"/>
                </a:cubicBezTo>
                <a:cubicBezTo>
                  <a:pt x="74" y="65"/>
                  <a:pt x="72" y="65"/>
                  <a:pt x="71" y="64"/>
                </a:cubicBezTo>
                <a:cubicBezTo>
                  <a:pt x="54" y="50"/>
                  <a:pt x="54" y="50"/>
                  <a:pt x="54" y="50"/>
                </a:cubicBezTo>
                <a:cubicBezTo>
                  <a:pt x="22" y="77"/>
                  <a:pt x="22" y="77"/>
                  <a:pt x="22" y="77"/>
                </a:cubicBezTo>
                <a:cubicBezTo>
                  <a:pt x="21" y="79"/>
                  <a:pt x="19" y="78"/>
                  <a:pt x="18" y="77"/>
                </a:cubicBezTo>
                <a:cubicBezTo>
                  <a:pt x="17" y="76"/>
                  <a:pt x="17" y="74"/>
                  <a:pt x="18" y="73"/>
                </a:cubicBezTo>
                <a:cubicBezTo>
                  <a:pt x="50" y="47"/>
                  <a:pt x="50" y="47"/>
                  <a:pt x="50" y="47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1"/>
                  <a:pt x="17" y="20"/>
                  <a:pt x="18" y="18"/>
                </a:cubicBezTo>
                <a:cubicBezTo>
                  <a:pt x="19" y="17"/>
                  <a:pt x="21" y="17"/>
                  <a:pt x="22" y="18"/>
                </a:cubicBezTo>
                <a:cubicBezTo>
                  <a:pt x="73" y="58"/>
                  <a:pt x="73" y="58"/>
                  <a:pt x="73" y="58"/>
                </a:cubicBezTo>
                <a:cubicBezTo>
                  <a:pt x="124" y="18"/>
                  <a:pt x="124" y="18"/>
                  <a:pt x="124" y="18"/>
                </a:cubicBezTo>
                <a:cubicBezTo>
                  <a:pt x="125" y="17"/>
                  <a:pt x="127" y="17"/>
                  <a:pt x="128" y="18"/>
                </a:cubicBezTo>
                <a:cubicBezTo>
                  <a:pt x="129" y="20"/>
                  <a:pt x="129" y="21"/>
                  <a:pt x="128" y="22"/>
                </a:cubicBezTo>
                <a:cubicBezTo>
                  <a:pt x="96" y="47"/>
                  <a:pt x="96" y="47"/>
                  <a:pt x="96" y="47"/>
                </a:cubicBezTo>
                <a:cubicBezTo>
                  <a:pt x="128" y="73"/>
                  <a:pt x="128" y="73"/>
                  <a:pt x="128" y="73"/>
                </a:cubicBezTo>
                <a:cubicBezTo>
                  <a:pt x="129" y="74"/>
                  <a:pt x="129" y="76"/>
                  <a:pt x="128" y="77"/>
                </a:cubicBezTo>
                <a:cubicBezTo>
                  <a:pt x="128" y="78"/>
                  <a:pt x="127" y="78"/>
                  <a:pt x="126" y="7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83" name="Google Shape;9483;p163"/>
          <p:cNvSpPr/>
          <p:nvPr/>
        </p:nvSpPr>
        <p:spPr>
          <a:xfrm>
            <a:off x="5091112" y="5038725"/>
            <a:ext cx="760412" cy="382587"/>
          </a:xfrm>
          <a:custGeom>
            <a:avLst/>
            <a:gdLst/>
            <a:ahLst/>
            <a:cxnLst/>
            <a:rect l="l" t="t" r="r" b="b"/>
            <a:pathLst>
              <a:path w="175" h="88" extrusionOk="0">
                <a:moveTo>
                  <a:pt x="90" y="88"/>
                </a:moveTo>
                <a:cubicBezTo>
                  <a:pt x="79" y="88"/>
                  <a:pt x="71" y="88"/>
                  <a:pt x="63" y="86"/>
                </a:cubicBezTo>
                <a:cubicBezTo>
                  <a:pt x="60" y="85"/>
                  <a:pt x="57" y="84"/>
                  <a:pt x="55" y="83"/>
                </a:cubicBezTo>
                <a:cubicBezTo>
                  <a:pt x="50" y="81"/>
                  <a:pt x="48" y="77"/>
                  <a:pt x="48" y="75"/>
                </a:cubicBezTo>
                <a:cubicBezTo>
                  <a:pt x="47" y="72"/>
                  <a:pt x="49" y="69"/>
                  <a:pt x="51" y="66"/>
                </a:cubicBezTo>
                <a:cubicBezTo>
                  <a:pt x="55" y="62"/>
                  <a:pt x="60" y="59"/>
                  <a:pt x="67" y="56"/>
                </a:cubicBezTo>
                <a:cubicBezTo>
                  <a:pt x="69" y="55"/>
                  <a:pt x="71" y="54"/>
                  <a:pt x="73" y="54"/>
                </a:cubicBezTo>
                <a:cubicBezTo>
                  <a:pt x="74" y="53"/>
                  <a:pt x="74" y="53"/>
                  <a:pt x="74" y="53"/>
                </a:cubicBezTo>
                <a:cubicBezTo>
                  <a:pt x="76" y="52"/>
                  <a:pt x="77" y="51"/>
                  <a:pt x="77" y="50"/>
                </a:cubicBezTo>
                <a:cubicBezTo>
                  <a:pt x="77" y="49"/>
                  <a:pt x="77" y="48"/>
                  <a:pt x="76" y="47"/>
                </a:cubicBezTo>
                <a:cubicBezTo>
                  <a:pt x="69" y="40"/>
                  <a:pt x="66" y="31"/>
                  <a:pt x="66" y="20"/>
                </a:cubicBezTo>
                <a:cubicBezTo>
                  <a:pt x="66" y="10"/>
                  <a:pt x="72" y="3"/>
                  <a:pt x="83" y="0"/>
                </a:cubicBezTo>
                <a:cubicBezTo>
                  <a:pt x="85" y="0"/>
                  <a:pt x="87" y="0"/>
                  <a:pt x="90" y="0"/>
                </a:cubicBezTo>
                <a:cubicBezTo>
                  <a:pt x="92" y="0"/>
                  <a:pt x="94" y="0"/>
                  <a:pt x="96" y="0"/>
                </a:cubicBezTo>
                <a:cubicBezTo>
                  <a:pt x="107" y="3"/>
                  <a:pt x="113" y="10"/>
                  <a:pt x="113" y="20"/>
                </a:cubicBezTo>
                <a:cubicBezTo>
                  <a:pt x="114" y="31"/>
                  <a:pt x="110" y="40"/>
                  <a:pt x="103" y="47"/>
                </a:cubicBezTo>
                <a:cubicBezTo>
                  <a:pt x="102" y="48"/>
                  <a:pt x="102" y="49"/>
                  <a:pt x="102" y="50"/>
                </a:cubicBezTo>
                <a:cubicBezTo>
                  <a:pt x="102" y="51"/>
                  <a:pt x="103" y="52"/>
                  <a:pt x="105" y="53"/>
                </a:cubicBezTo>
                <a:cubicBezTo>
                  <a:pt x="106" y="54"/>
                  <a:pt x="106" y="54"/>
                  <a:pt x="106" y="54"/>
                </a:cubicBezTo>
                <a:cubicBezTo>
                  <a:pt x="108" y="54"/>
                  <a:pt x="110" y="55"/>
                  <a:pt x="112" y="56"/>
                </a:cubicBezTo>
                <a:cubicBezTo>
                  <a:pt x="119" y="59"/>
                  <a:pt x="124" y="62"/>
                  <a:pt x="128" y="66"/>
                </a:cubicBezTo>
                <a:cubicBezTo>
                  <a:pt x="130" y="68"/>
                  <a:pt x="131" y="72"/>
                  <a:pt x="131" y="75"/>
                </a:cubicBezTo>
                <a:cubicBezTo>
                  <a:pt x="130" y="78"/>
                  <a:pt x="128" y="81"/>
                  <a:pt x="124" y="83"/>
                </a:cubicBezTo>
                <a:cubicBezTo>
                  <a:pt x="124" y="83"/>
                  <a:pt x="124" y="83"/>
                  <a:pt x="124" y="83"/>
                </a:cubicBezTo>
                <a:cubicBezTo>
                  <a:pt x="122" y="84"/>
                  <a:pt x="119" y="85"/>
                  <a:pt x="117" y="86"/>
                </a:cubicBezTo>
                <a:cubicBezTo>
                  <a:pt x="108" y="88"/>
                  <a:pt x="100" y="88"/>
                  <a:pt x="90" y="88"/>
                </a:cubicBezTo>
                <a:close/>
                <a:moveTo>
                  <a:pt x="90" y="4"/>
                </a:moveTo>
                <a:cubicBezTo>
                  <a:pt x="88" y="4"/>
                  <a:pt x="86" y="5"/>
                  <a:pt x="84" y="5"/>
                </a:cubicBezTo>
                <a:cubicBezTo>
                  <a:pt x="75" y="7"/>
                  <a:pt x="71" y="12"/>
                  <a:pt x="71" y="20"/>
                </a:cubicBezTo>
                <a:cubicBezTo>
                  <a:pt x="70" y="30"/>
                  <a:pt x="73" y="37"/>
                  <a:pt x="79" y="43"/>
                </a:cubicBezTo>
                <a:cubicBezTo>
                  <a:pt x="82" y="46"/>
                  <a:pt x="82" y="48"/>
                  <a:pt x="82" y="51"/>
                </a:cubicBezTo>
                <a:cubicBezTo>
                  <a:pt x="81" y="54"/>
                  <a:pt x="79" y="56"/>
                  <a:pt x="76" y="57"/>
                </a:cubicBezTo>
                <a:cubicBezTo>
                  <a:pt x="75" y="58"/>
                  <a:pt x="75" y="58"/>
                  <a:pt x="75" y="58"/>
                </a:cubicBezTo>
                <a:cubicBezTo>
                  <a:pt x="73" y="59"/>
                  <a:pt x="71" y="60"/>
                  <a:pt x="69" y="60"/>
                </a:cubicBezTo>
                <a:cubicBezTo>
                  <a:pt x="62" y="63"/>
                  <a:pt x="58" y="66"/>
                  <a:pt x="55" y="70"/>
                </a:cubicBezTo>
                <a:cubicBezTo>
                  <a:pt x="53" y="71"/>
                  <a:pt x="53" y="73"/>
                  <a:pt x="53" y="74"/>
                </a:cubicBezTo>
                <a:cubicBezTo>
                  <a:pt x="53" y="76"/>
                  <a:pt x="55" y="77"/>
                  <a:pt x="57" y="79"/>
                </a:cubicBezTo>
                <a:cubicBezTo>
                  <a:pt x="59" y="79"/>
                  <a:pt x="61" y="80"/>
                  <a:pt x="64" y="81"/>
                </a:cubicBezTo>
                <a:cubicBezTo>
                  <a:pt x="72" y="83"/>
                  <a:pt x="80" y="83"/>
                  <a:pt x="90" y="83"/>
                </a:cubicBezTo>
                <a:cubicBezTo>
                  <a:pt x="99" y="83"/>
                  <a:pt x="108" y="83"/>
                  <a:pt x="115" y="81"/>
                </a:cubicBezTo>
                <a:cubicBezTo>
                  <a:pt x="118" y="80"/>
                  <a:pt x="120" y="79"/>
                  <a:pt x="122" y="79"/>
                </a:cubicBezTo>
                <a:cubicBezTo>
                  <a:pt x="124" y="78"/>
                  <a:pt x="126" y="76"/>
                  <a:pt x="126" y="74"/>
                </a:cubicBezTo>
                <a:cubicBezTo>
                  <a:pt x="126" y="72"/>
                  <a:pt x="125" y="71"/>
                  <a:pt x="125" y="70"/>
                </a:cubicBezTo>
                <a:cubicBezTo>
                  <a:pt x="121" y="66"/>
                  <a:pt x="117" y="63"/>
                  <a:pt x="110" y="60"/>
                </a:cubicBezTo>
                <a:cubicBezTo>
                  <a:pt x="109" y="60"/>
                  <a:pt x="107" y="59"/>
                  <a:pt x="105" y="58"/>
                </a:cubicBezTo>
                <a:cubicBezTo>
                  <a:pt x="103" y="57"/>
                  <a:pt x="103" y="57"/>
                  <a:pt x="103" y="57"/>
                </a:cubicBezTo>
                <a:cubicBezTo>
                  <a:pt x="100" y="56"/>
                  <a:pt x="98" y="54"/>
                  <a:pt x="97" y="51"/>
                </a:cubicBezTo>
                <a:cubicBezTo>
                  <a:pt x="97" y="48"/>
                  <a:pt x="98" y="46"/>
                  <a:pt x="100" y="43"/>
                </a:cubicBezTo>
                <a:cubicBezTo>
                  <a:pt x="106" y="37"/>
                  <a:pt x="109" y="30"/>
                  <a:pt x="108" y="20"/>
                </a:cubicBezTo>
                <a:cubicBezTo>
                  <a:pt x="108" y="12"/>
                  <a:pt x="104" y="7"/>
                  <a:pt x="95" y="5"/>
                </a:cubicBezTo>
                <a:cubicBezTo>
                  <a:pt x="93" y="5"/>
                  <a:pt x="91" y="4"/>
                  <a:pt x="90" y="4"/>
                </a:cubicBezTo>
                <a:close/>
                <a:moveTo>
                  <a:pt x="123" y="81"/>
                </a:moveTo>
                <a:cubicBezTo>
                  <a:pt x="123" y="81"/>
                  <a:pt x="123" y="81"/>
                  <a:pt x="123" y="81"/>
                </a:cubicBezTo>
                <a:close/>
                <a:moveTo>
                  <a:pt x="146" y="88"/>
                </a:moveTo>
                <a:cubicBezTo>
                  <a:pt x="144" y="88"/>
                  <a:pt x="144" y="88"/>
                  <a:pt x="144" y="88"/>
                </a:cubicBezTo>
                <a:cubicBezTo>
                  <a:pt x="139" y="88"/>
                  <a:pt x="138" y="88"/>
                  <a:pt x="133" y="87"/>
                </a:cubicBezTo>
                <a:cubicBezTo>
                  <a:pt x="131" y="87"/>
                  <a:pt x="130" y="86"/>
                  <a:pt x="131" y="85"/>
                </a:cubicBezTo>
                <a:cubicBezTo>
                  <a:pt x="131" y="83"/>
                  <a:pt x="132" y="82"/>
                  <a:pt x="133" y="83"/>
                </a:cubicBezTo>
                <a:cubicBezTo>
                  <a:pt x="138" y="83"/>
                  <a:pt x="139" y="83"/>
                  <a:pt x="144" y="83"/>
                </a:cubicBezTo>
                <a:cubicBezTo>
                  <a:pt x="146" y="83"/>
                  <a:pt x="146" y="83"/>
                  <a:pt x="146" y="83"/>
                </a:cubicBezTo>
                <a:cubicBezTo>
                  <a:pt x="152" y="83"/>
                  <a:pt x="158" y="83"/>
                  <a:pt x="163" y="82"/>
                </a:cubicBezTo>
                <a:cubicBezTo>
                  <a:pt x="165" y="81"/>
                  <a:pt x="167" y="81"/>
                  <a:pt x="168" y="80"/>
                </a:cubicBezTo>
                <a:cubicBezTo>
                  <a:pt x="169" y="79"/>
                  <a:pt x="170" y="79"/>
                  <a:pt x="170" y="78"/>
                </a:cubicBezTo>
                <a:cubicBezTo>
                  <a:pt x="170" y="77"/>
                  <a:pt x="170" y="76"/>
                  <a:pt x="169" y="75"/>
                </a:cubicBezTo>
                <a:cubicBezTo>
                  <a:pt x="167" y="73"/>
                  <a:pt x="164" y="71"/>
                  <a:pt x="160" y="69"/>
                </a:cubicBezTo>
                <a:cubicBezTo>
                  <a:pt x="158" y="68"/>
                  <a:pt x="157" y="68"/>
                  <a:pt x="156" y="67"/>
                </a:cubicBezTo>
                <a:cubicBezTo>
                  <a:pt x="155" y="67"/>
                  <a:pt x="155" y="67"/>
                  <a:pt x="155" y="67"/>
                </a:cubicBezTo>
                <a:cubicBezTo>
                  <a:pt x="152" y="66"/>
                  <a:pt x="151" y="64"/>
                  <a:pt x="150" y="62"/>
                </a:cubicBezTo>
                <a:cubicBezTo>
                  <a:pt x="150" y="60"/>
                  <a:pt x="150" y="57"/>
                  <a:pt x="152" y="56"/>
                </a:cubicBezTo>
                <a:cubicBezTo>
                  <a:pt x="156" y="52"/>
                  <a:pt x="158" y="47"/>
                  <a:pt x="158" y="40"/>
                </a:cubicBezTo>
                <a:cubicBezTo>
                  <a:pt x="158" y="35"/>
                  <a:pt x="155" y="32"/>
                  <a:pt x="149" y="30"/>
                </a:cubicBezTo>
                <a:cubicBezTo>
                  <a:pt x="148" y="30"/>
                  <a:pt x="147" y="30"/>
                  <a:pt x="145" y="30"/>
                </a:cubicBezTo>
                <a:cubicBezTo>
                  <a:pt x="144" y="30"/>
                  <a:pt x="143" y="30"/>
                  <a:pt x="142" y="30"/>
                </a:cubicBezTo>
                <a:cubicBezTo>
                  <a:pt x="136" y="32"/>
                  <a:pt x="133" y="35"/>
                  <a:pt x="133" y="40"/>
                </a:cubicBezTo>
                <a:cubicBezTo>
                  <a:pt x="133" y="47"/>
                  <a:pt x="135" y="52"/>
                  <a:pt x="139" y="56"/>
                </a:cubicBezTo>
                <a:cubicBezTo>
                  <a:pt x="141" y="58"/>
                  <a:pt x="142" y="60"/>
                  <a:pt x="141" y="62"/>
                </a:cubicBezTo>
                <a:cubicBezTo>
                  <a:pt x="141" y="64"/>
                  <a:pt x="139" y="65"/>
                  <a:pt x="137" y="66"/>
                </a:cubicBezTo>
                <a:cubicBezTo>
                  <a:pt x="137" y="66"/>
                  <a:pt x="137" y="66"/>
                  <a:pt x="137" y="66"/>
                </a:cubicBezTo>
                <a:cubicBezTo>
                  <a:pt x="136" y="67"/>
                  <a:pt x="134" y="66"/>
                  <a:pt x="134" y="65"/>
                </a:cubicBezTo>
                <a:cubicBezTo>
                  <a:pt x="133" y="64"/>
                  <a:pt x="134" y="62"/>
                  <a:pt x="135" y="62"/>
                </a:cubicBezTo>
                <a:cubicBezTo>
                  <a:pt x="135" y="62"/>
                  <a:pt x="135" y="62"/>
                  <a:pt x="135" y="62"/>
                </a:cubicBezTo>
                <a:cubicBezTo>
                  <a:pt x="136" y="62"/>
                  <a:pt x="136" y="61"/>
                  <a:pt x="137" y="61"/>
                </a:cubicBezTo>
                <a:cubicBezTo>
                  <a:pt x="137" y="61"/>
                  <a:pt x="136" y="60"/>
                  <a:pt x="136" y="59"/>
                </a:cubicBezTo>
                <a:cubicBezTo>
                  <a:pt x="131" y="54"/>
                  <a:pt x="128" y="48"/>
                  <a:pt x="128" y="40"/>
                </a:cubicBezTo>
                <a:cubicBezTo>
                  <a:pt x="129" y="35"/>
                  <a:pt x="131" y="28"/>
                  <a:pt x="141" y="26"/>
                </a:cubicBezTo>
                <a:cubicBezTo>
                  <a:pt x="142" y="25"/>
                  <a:pt x="144" y="25"/>
                  <a:pt x="145" y="25"/>
                </a:cubicBezTo>
                <a:cubicBezTo>
                  <a:pt x="147" y="25"/>
                  <a:pt x="149" y="25"/>
                  <a:pt x="150" y="26"/>
                </a:cubicBezTo>
                <a:cubicBezTo>
                  <a:pt x="160" y="28"/>
                  <a:pt x="162" y="35"/>
                  <a:pt x="163" y="40"/>
                </a:cubicBezTo>
                <a:cubicBezTo>
                  <a:pt x="163" y="48"/>
                  <a:pt x="161" y="54"/>
                  <a:pt x="155" y="59"/>
                </a:cubicBezTo>
                <a:cubicBezTo>
                  <a:pt x="155" y="60"/>
                  <a:pt x="155" y="60"/>
                  <a:pt x="155" y="61"/>
                </a:cubicBezTo>
                <a:cubicBezTo>
                  <a:pt x="155" y="61"/>
                  <a:pt x="156" y="62"/>
                  <a:pt x="156" y="62"/>
                </a:cubicBezTo>
                <a:cubicBezTo>
                  <a:pt x="157" y="63"/>
                  <a:pt x="157" y="63"/>
                  <a:pt x="157" y="63"/>
                </a:cubicBezTo>
                <a:cubicBezTo>
                  <a:pt x="159" y="63"/>
                  <a:pt x="160" y="64"/>
                  <a:pt x="162" y="64"/>
                </a:cubicBezTo>
                <a:cubicBezTo>
                  <a:pt x="167" y="67"/>
                  <a:pt x="170" y="69"/>
                  <a:pt x="173" y="72"/>
                </a:cubicBezTo>
                <a:cubicBezTo>
                  <a:pt x="174" y="73"/>
                  <a:pt x="175" y="76"/>
                  <a:pt x="175" y="78"/>
                </a:cubicBezTo>
                <a:cubicBezTo>
                  <a:pt x="174" y="81"/>
                  <a:pt x="173" y="83"/>
                  <a:pt x="170" y="84"/>
                </a:cubicBezTo>
                <a:cubicBezTo>
                  <a:pt x="168" y="85"/>
                  <a:pt x="166" y="86"/>
                  <a:pt x="164" y="86"/>
                </a:cubicBezTo>
                <a:cubicBezTo>
                  <a:pt x="159" y="88"/>
                  <a:pt x="153" y="88"/>
                  <a:pt x="146" y="88"/>
                </a:cubicBezTo>
                <a:close/>
                <a:moveTo>
                  <a:pt x="33" y="88"/>
                </a:moveTo>
                <a:cubicBezTo>
                  <a:pt x="25" y="88"/>
                  <a:pt x="19" y="88"/>
                  <a:pt x="12" y="86"/>
                </a:cubicBezTo>
                <a:cubicBezTo>
                  <a:pt x="10" y="86"/>
                  <a:pt x="8" y="85"/>
                  <a:pt x="6" y="84"/>
                </a:cubicBezTo>
                <a:cubicBezTo>
                  <a:pt x="3" y="83"/>
                  <a:pt x="1" y="80"/>
                  <a:pt x="1" y="78"/>
                </a:cubicBezTo>
                <a:cubicBezTo>
                  <a:pt x="0" y="75"/>
                  <a:pt x="1" y="72"/>
                  <a:pt x="3" y="70"/>
                </a:cubicBezTo>
                <a:cubicBezTo>
                  <a:pt x="6" y="67"/>
                  <a:pt x="10" y="65"/>
                  <a:pt x="16" y="62"/>
                </a:cubicBezTo>
                <a:cubicBezTo>
                  <a:pt x="17" y="62"/>
                  <a:pt x="19" y="61"/>
                  <a:pt x="20" y="60"/>
                </a:cubicBezTo>
                <a:cubicBezTo>
                  <a:pt x="21" y="60"/>
                  <a:pt x="21" y="60"/>
                  <a:pt x="21" y="60"/>
                </a:cubicBezTo>
                <a:cubicBezTo>
                  <a:pt x="22" y="60"/>
                  <a:pt x="23" y="59"/>
                  <a:pt x="23" y="58"/>
                </a:cubicBezTo>
                <a:cubicBezTo>
                  <a:pt x="23" y="57"/>
                  <a:pt x="23" y="57"/>
                  <a:pt x="22" y="56"/>
                </a:cubicBezTo>
                <a:cubicBezTo>
                  <a:pt x="17" y="51"/>
                  <a:pt x="14" y="44"/>
                  <a:pt x="15" y="35"/>
                </a:cubicBezTo>
                <a:cubicBezTo>
                  <a:pt x="15" y="29"/>
                  <a:pt x="17" y="22"/>
                  <a:pt x="28" y="19"/>
                </a:cubicBezTo>
                <a:cubicBezTo>
                  <a:pt x="30" y="19"/>
                  <a:pt x="32" y="19"/>
                  <a:pt x="33" y="19"/>
                </a:cubicBezTo>
                <a:cubicBezTo>
                  <a:pt x="35" y="19"/>
                  <a:pt x="37" y="19"/>
                  <a:pt x="38" y="19"/>
                </a:cubicBezTo>
                <a:cubicBezTo>
                  <a:pt x="49" y="22"/>
                  <a:pt x="52" y="29"/>
                  <a:pt x="52" y="35"/>
                </a:cubicBezTo>
                <a:cubicBezTo>
                  <a:pt x="52" y="44"/>
                  <a:pt x="50" y="51"/>
                  <a:pt x="44" y="56"/>
                </a:cubicBezTo>
                <a:cubicBezTo>
                  <a:pt x="44" y="57"/>
                  <a:pt x="43" y="57"/>
                  <a:pt x="43" y="58"/>
                </a:cubicBezTo>
                <a:cubicBezTo>
                  <a:pt x="44" y="59"/>
                  <a:pt x="44" y="60"/>
                  <a:pt x="45" y="60"/>
                </a:cubicBezTo>
                <a:cubicBezTo>
                  <a:pt x="46" y="60"/>
                  <a:pt x="46" y="60"/>
                  <a:pt x="46" y="60"/>
                </a:cubicBezTo>
                <a:cubicBezTo>
                  <a:pt x="48" y="61"/>
                  <a:pt x="48" y="62"/>
                  <a:pt x="48" y="63"/>
                </a:cubicBezTo>
                <a:cubicBezTo>
                  <a:pt x="47" y="65"/>
                  <a:pt x="46" y="65"/>
                  <a:pt x="45" y="65"/>
                </a:cubicBezTo>
                <a:cubicBezTo>
                  <a:pt x="44" y="64"/>
                  <a:pt x="44" y="64"/>
                  <a:pt x="44" y="64"/>
                </a:cubicBezTo>
                <a:cubicBezTo>
                  <a:pt x="41" y="63"/>
                  <a:pt x="39" y="61"/>
                  <a:pt x="39" y="59"/>
                </a:cubicBezTo>
                <a:cubicBezTo>
                  <a:pt x="38" y="57"/>
                  <a:pt x="39" y="55"/>
                  <a:pt x="41" y="53"/>
                </a:cubicBezTo>
                <a:cubicBezTo>
                  <a:pt x="45" y="48"/>
                  <a:pt x="47" y="43"/>
                  <a:pt x="47" y="35"/>
                </a:cubicBezTo>
                <a:cubicBezTo>
                  <a:pt x="47" y="29"/>
                  <a:pt x="44" y="26"/>
                  <a:pt x="37" y="24"/>
                </a:cubicBezTo>
                <a:cubicBezTo>
                  <a:pt x="36" y="24"/>
                  <a:pt x="35" y="24"/>
                  <a:pt x="33" y="24"/>
                </a:cubicBezTo>
                <a:cubicBezTo>
                  <a:pt x="32" y="24"/>
                  <a:pt x="31" y="24"/>
                  <a:pt x="29" y="24"/>
                </a:cubicBezTo>
                <a:cubicBezTo>
                  <a:pt x="23" y="26"/>
                  <a:pt x="20" y="29"/>
                  <a:pt x="19" y="35"/>
                </a:cubicBezTo>
                <a:cubicBezTo>
                  <a:pt x="19" y="42"/>
                  <a:pt x="21" y="48"/>
                  <a:pt x="26" y="53"/>
                </a:cubicBezTo>
                <a:cubicBezTo>
                  <a:pt x="28" y="55"/>
                  <a:pt x="28" y="57"/>
                  <a:pt x="28" y="59"/>
                </a:cubicBezTo>
                <a:cubicBezTo>
                  <a:pt x="27" y="61"/>
                  <a:pt x="26" y="63"/>
                  <a:pt x="23" y="64"/>
                </a:cubicBezTo>
                <a:cubicBezTo>
                  <a:pt x="22" y="65"/>
                  <a:pt x="22" y="65"/>
                  <a:pt x="22" y="65"/>
                </a:cubicBezTo>
                <a:cubicBezTo>
                  <a:pt x="20" y="65"/>
                  <a:pt x="19" y="66"/>
                  <a:pt x="18" y="67"/>
                </a:cubicBezTo>
                <a:cubicBezTo>
                  <a:pt x="13" y="69"/>
                  <a:pt x="9" y="71"/>
                  <a:pt x="7" y="74"/>
                </a:cubicBezTo>
                <a:cubicBezTo>
                  <a:pt x="6" y="75"/>
                  <a:pt x="5" y="76"/>
                  <a:pt x="6" y="77"/>
                </a:cubicBezTo>
                <a:cubicBezTo>
                  <a:pt x="6" y="78"/>
                  <a:pt x="7" y="79"/>
                  <a:pt x="8" y="80"/>
                </a:cubicBezTo>
                <a:cubicBezTo>
                  <a:pt x="10" y="80"/>
                  <a:pt x="12" y="81"/>
                  <a:pt x="14" y="81"/>
                </a:cubicBezTo>
                <a:cubicBezTo>
                  <a:pt x="20" y="83"/>
                  <a:pt x="26" y="83"/>
                  <a:pt x="33" y="83"/>
                </a:cubicBezTo>
                <a:cubicBezTo>
                  <a:pt x="38" y="83"/>
                  <a:pt x="42" y="83"/>
                  <a:pt x="45" y="83"/>
                </a:cubicBezTo>
                <a:cubicBezTo>
                  <a:pt x="46" y="83"/>
                  <a:pt x="48" y="84"/>
                  <a:pt x="48" y="85"/>
                </a:cubicBezTo>
                <a:cubicBezTo>
                  <a:pt x="48" y="86"/>
                  <a:pt x="47" y="87"/>
                  <a:pt x="46" y="87"/>
                </a:cubicBezTo>
                <a:cubicBezTo>
                  <a:pt x="42" y="88"/>
                  <a:pt x="38" y="88"/>
                  <a:pt x="33" y="8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84" name="Google Shape;9484;p163"/>
          <p:cNvSpPr/>
          <p:nvPr/>
        </p:nvSpPr>
        <p:spPr>
          <a:xfrm>
            <a:off x="8043862" y="4999037"/>
            <a:ext cx="569912" cy="496887"/>
          </a:xfrm>
          <a:custGeom>
            <a:avLst/>
            <a:gdLst/>
            <a:ahLst/>
            <a:cxnLst/>
            <a:rect l="l" t="t" r="r" b="b"/>
            <a:pathLst>
              <a:path w="131" h="114" extrusionOk="0">
                <a:moveTo>
                  <a:pt x="116" y="114"/>
                </a:moveTo>
                <a:cubicBezTo>
                  <a:pt x="15" y="114"/>
                  <a:pt x="15" y="114"/>
                  <a:pt x="15" y="114"/>
                </a:cubicBezTo>
                <a:cubicBezTo>
                  <a:pt x="7" y="114"/>
                  <a:pt x="0" y="108"/>
                  <a:pt x="0" y="99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2"/>
                  <a:pt x="1" y="71"/>
                  <a:pt x="3" y="71"/>
                </a:cubicBezTo>
                <a:cubicBezTo>
                  <a:pt x="4" y="71"/>
                  <a:pt x="5" y="72"/>
                  <a:pt x="5" y="74"/>
                </a:cubicBezTo>
                <a:cubicBezTo>
                  <a:pt x="5" y="99"/>
                  <a:pt x="5" y="99"/>
                  <a:pt x="5" y="99"/>
                </a:cubicBezTo>
                <a:cubicBezTo>
                  <a:pt x="5" y="104"/>
                  <a:pt x="10" y="109"/>
                  <a:pt x="15" y="109"/>
                </a:cubicBezTo>
                <a:cubicBezTo>
                  <a:pt x="116" y="109"/>
                  <a:pt x="116" y="109"/>
                  <a:pt x="116" y="109"/>
                </a:cubicBezTo>
                <a:cubicBezTo>
                  <a:pt x="121" y="109"/>
                  <a:pt x="126" y="104"/>
                  <a:pt x="126" y="99"/>
                </a:cubicBezTo>
                <a:cubicBezTo>
                  <a:pt x="126" y="74"/>
                  <a:pt x="126" y="74"/>
                  <a:pt x="126" y="74"/>
                </a:cubicBezTo>
                <a:cubicBezTo>
                  <a:pt x="126" y="73"/>
                  <a:pt x="127" y="71"/>
                  <a:pt x="128" y="71"/>
                </a:cubicBezTo>
                <a:cubicBezTo>
                  <a:pt x="130" y="71"/>
                  <a:pt x="131" y="73"/>
                  <a:pt x="131" y="74"/>
                </a:cubicBezTo>
                <a:cubicBezTo>
                  <a:pt x="131" y="99"/>
                  <a:pt x="131" y="99"/>
                  <a:pt x="131" y="99"/>
                </a:cubicBezTo>
                <a:cubicBezTo>
                  <a:pt x="131" y="108"/>
                  <a:pt x="124" y="114"/>
                  <a:pt x="116" y="114"/>
                </a:cubicBezTo>
                <a:close/>
                <a:moveTo>
                  <a:pt x="71" y="82"/>
                </a:moveTo>
                <a:cubicBezTo>
                  <a:pt x="60" y="82"/>
                  <a:pt x="60" y="82"/>
                  <a:pt x="60" y="82"/>
                </a:cubicBezTo>
                <a:cubicBezTo>
                  <a:pt x="56" y="82"/>
                  <a:pt x="53" y="78"/>
                  <a:pt x="53" y="74"/>
                </a:cubicBezTo>
                <a:cubicBezTo>
                  <a:pt x="53" y="61"/>
                  <a:pt x="53" y="61"/>
                  <a:pt x="53" y="61"/>
                </a:cubicBezTo>
                <a:cubicBezTo>
                  <a:pt x="53" y="57"/>
                  <a:pt x="56" y="53"/>
                  <a:pt x="60" y="53"/>
                </a:cubicBezTo>
                <a:cubicBezTo>
                  <a:pt x="71" y="53"/>
                  <a:pt x="71" y="53"/>
                  <a:pt x="71" y="53"/>
                </a:cubicBezTo>
                <a:cubicBezTo>
                  <a:pt x="75" y="53"/>
                  <a:pt x="78" y="57"/>
                  <a:pt x="78" y="61"/>
                </a:cubicBezTo>
                <a:cubicBezTo>
                  <a:pt x="78" y="74"/>
                  <a:pt x="78" y="74"/>
                  <a:pt x="78" y="74"/>
                </a:cubicBezTo>
                <a:cubicBezTo>
                  <a:pt x="78" y="78"/>
                  <a:pt x="75" y="82"/>
                  <a:pt x="71" y="82"/>
                </a:cubicBezTo>
                <a:close/>
                <a:moveTo>
                  <a:pt x="60" y="59"/>
                </a:moveTo>
                <a:cubicBezTo>
                  <a:pt x="59" y="59"/>
                  <a:pt x="58" y="60"/>
                  <a:pt x="58" y="61"/>
                </a:cubicBezTo>
                <a:cubicBezTo>
                  <a:pt x="58" y="74"/>
                  <a:pt x="58" y="74"/>
                  <a:pt x="58" y="74"/>
                </a:cubicBezTo>
                <a:cubicBezTo>
                  <a:pt x="58" y="75"/>
                  <a:pt x="59" y="76"/>
                  <a:pt x="60" y="76"/>
                </a:cubicBezTo>
                <a:cubicBezTo>
                  <a:pt x="71" y="76"/>
                  <a:pt x="71" y="76"/>
                  <a:pt x="71" y="76"/>
                </a:cubicBezTo>
                <a:cubicBezTo>
                  <a:pt x="72" y="76"/>
                  <a:pt x="73" y="75"/>
                  <a:pt x="73" y="74"/>
                </a:cubicBezTo>
                <a:cubicBezTo>
                  <a:pt x="73" y="61"/>
                  <a:pt x="73" y="61"/>
                  <a:pt x="73" y="61"/>
                </a:cubicBezTo>
                <a:cubicBezTo>
                  <a:pt x="73" y="60"/>
                  <a:pt x="72" y="59"/>
                  <a:pt x="71" y="59"/>
                </a:cubicBezTo>
                <a:lnTo>
                  <a:pt x="60" y="59"/>
                </a:lnTo>
                <a:close/>
                <a:moveTo>
                  <a:pt x="116" y="70"/>
                </a:moveTo>
                <a:cubicBezTo>
                  <a:pt x="86" y="70"/>
                  <a:pt x="86" y="70"/>
                  <a:pt x="86" y="70"/>
                </a:cubicBezTo>
                <a:cubicBezTo>
                  <a:pt x="85" y="70"/>
                  <a:pt x="83" y="69"/>
                  <a:pt x="83" y="67"/>
                </a:cubicBezTo>
                <a:cubicBezTo>
                  <a:pt x="83" y="66"/>
                  <a:pt x="85" y="64"/>
                  <a:pt x="86" y="64"/>
                </a:cubicBezTo>
                <a:cubicBezTo>
                  <a:pt x="116" y="64"/>
                  <a:pt x="116" y="64"/>
                  <a:pt x="116" y="64"/>
                </a:cubicBezTo>
                <a:cubicBezTo>
                  <a:pt x="121" y="64"/>
                  <a:pt x="126" y="60"/>
                  <a:pt x="126" y="55"/>
                </a:cubicBezTo>
                <a:cubicBezTo>
                  <a:pt x="126" y="36"/>
                  <a:pt x="126" y="36"/>
                  <a:pt x="126" y="36"/>
                </a:cubicBezTo>
                <a:cubicBezTo>
                  <a:pt x="126" y="30"/>
                  <a:pt x="121" y="26"/>
                  <a:pt x="116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0" y="26"/>
                  <a:pt x="5" y="30"/>
                  <a:pt x="5" y="36"/>
                </a:cubicBezTo>
                <a:cubicBezTo>
                  <a:pt x="5" y="55"/>
                  <a:pt x="5" y="55"/>
                  <a:pt x="5" y="55"/>
                </a:cubicBezTo>
                <a:cubicBezTo>
                  <a:pt x="5" y="60"/>
                  <a:pt x="10" y="64"/>
                  <a:pt x="15" y="64"/>
                </a:cubicBezTo>
                <a:cubicBezTo>
                  <a:pt x="45" y="64"/>
                  <a:pt x="45" y="64"/>
                  <a:pt x="45" y="64"/>
                </a:cubicBezTo>
                <a:cubicBezTo>
                  <a:pt x="46" y="64"/>
                  <a:pt x="48" y="66"/>
                  <a:pt x="48" y="67"/>
                </a:cubicBezTo>
                <a:cubicBezTo>
                  <a:pt x="48" y="69"/>
                  <a:pt x="46" y="70"/>
                  <a:pt x="4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7" y="70"/>
                  <a:pt x="0" y="63"/>
                  <a:pt x="0" y="55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27"/>
                  <a:pt x="7" y="20"/>
                  <a:pt x="15" y="20"/>
                </a:cubicBezTo>
                <a:cubicBezTo>
                  <a:pt x="116" y="20"/>
                  <a:pt x="116" y="20"/>
                  <a:pt x="116" y="20"/>
                </a:cubicBezTo>
                <a:cubicBezTo>
                  <a:pt x="124" y="20"/>
                  <a:pt x="131" y="27"/>
                  <a:pt x="131" y="36"/>
                </a:cubicBezTo>
                <a:cubicBezTo>
                  <a:pt x="131" y="57"/>
                  <a:pt x="131" y="57"/>
                  <a:pt x="131" y="57"/>
                </a:cubicBezTo>
                <a:cubicBezTo>
                  <a:pt x="131" y="58"/>
                  <a:pt x="131" y="58"/>
                  <a:pt x="131" y="59"/>
                </a:cubicBezTo>
                <a:cubicBezTo>
                  <a:pt x="129" y="65"/>
                  <a:pt x="123" y="70"/>
                  <a:pt x="116" y="70"/>
                </a:cubicBezTo>
                <a:close/>
                <a:moveTo>
                  <a:pt x="87" y="15"/>
                </a:moveTo>
                <a:cubicBezTo>
                  <a:pt x="86" y="15"/>
                  <a:pt x="84" y="14"/>
                  <a:pt x="84" y="13"/>
                </a:cubicBezTo>
                <a:cubicBezTo>
                  <a:pt x="84" y="9"/>
                  <a:pt x="81" y="6"/>
                  <a:pt x="77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0" y="6"/>
                  <a:pt x="47" y="9"/>
                  <a:pt x="47" y="13"/>
                </a:cubicBezTo>
                <a:cubicBezTo>
                  <a:pt x="47" y="14"/>
                  <a:pt x="45" y="15"/>
                  <a:pt x="44" y="15"/>
                </a:cubicBezTo>
                <a:cubicBezTo>
                  <a:pt x="42" y="15"/>
                  <a:pt x="41" y="14"/>
                  <a:pt x="41" y="13"/>
                </a:cubicBezTo>
                <a:cubicBezTo>
                  <a:pt x="41" y="6"/>
                  <a:pt x="47" y="0"/>
                  <a:pt x="55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84" y="0"/>
                  <a:pt x="90" y="6"/>
                  <a:pt x="90" y="13"/>
                </a:cubicBezTo>
                <a:cubicBezTo>
                  <a:pt x="90" y="14"/>
                  <a:pt x="89" y="15"/>
                  <a:pt x="87" y="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85" name="Google Shape;9485;p163"/>
          <p:cNvSpPr/>
          <p:nvPr/>
        </p:nvSpPr>
        <p:spPr>
          <a:xfrm>
            <a:off x="911225" y="1316037"/>
            <a:ext cx="569912" cy="666750"/>
          </a:xfrm>
          <a:custGeom>
            <a:avLst/>
            <a:gdLst/>
            <a:ahLst/>
            <a:cxnLst/>
            <a:rect l="l" t="t" r="r" b="b"/>
            <a:pathLst>
              <a:path w="131" h="153" extrusionOk="0">
                <a:moveTo>
                  <a:pt x="75" y="153"/>
                </a:moveTo>
                <a:cubicBezTo>
                  <a:pt x="54" y="153"/>
                  <a:pt x="54" y="153"/>
                  <a:pt x="54" y="153"/>
                </a:cubicBezTo>
                <a:cubicBezTo>
                  <a:pt x="52" y="153"/>
                  <a:pt x="51" y="152"/>
                  <a:pt x="51" y="150"/>
                </a:cubicBezTo>
                <a:cubicBezTo>
                  <a:pt x="51" y="148"/>
                  <a:pt x="52" y="147"/>
                  <a:pt x="54" y="147"/>
                </a:cubicBezTo>
                <a:cubicBezTo>
                  <a:pt x="75" y="147"/>
                  <a:pt x="75" y="147"/>
                  <a:pt x="75" y="147"/>
                </a:cubicBezTo>
                <a:cubicBezTo>
                  <a:pt x="77" y="147"/>
                  <a:pt x="78" y="148"/>
                  <a:pt x="78" y="150"/>
                </a:cubicBezTo>
                <a:cubicBezTo>
                  <a:pt x="78" y="152"/>
                  <a:pt x="77" y="153"/>
                  <a:pt x="75" y="153"/>
                </a:cubicBezTo>
                <a:close/>
                <a:moveTo>
                  <a:pt x="81" y="143"/>
                </a:moveTo>
                <a:cubicBezTo>
                  <a:pt x="48" y="143"/>
                  <a:pt x="48" y="143"/>
                  <a:pt x="48" y="143"/>
                </a:cubicBezTo>
                <a:cubicBezTo>
                  <a:pt x="46" y="143"/>
                  <a:pt x="45" y="142"/>
                  <a:pt x="45" y="140"/>
                </a:cubicBezTo>
                <a:cubicBezTo>
                  <a:pt x="45" y="139"/>
                  <a:pt x="46" y="137"/>
                  <a:pt x="48" y="137"/>
                </a:cubicBezTo>
                <a:cubicBezTo>
                  <a:pt x="81" y="137"/>
                  <a:pt x="81" y="137"/>
                  <a:pt x="81" y="137"/>
                </a:cubicBezTo>
                <a:cubicBezTo>
                  <a:pt x="83" y="137"/>
                  <a:pt x="84" y="139"/>
                  <a:pt x="84" y="140"/>
                </a:cubicBezTo>
                <a:cubicBezTo>
                  <a:pt x="84" y="142"/>
                  <a:pt x="83" y="143"/>
                  <a:pt x="81" y="143"/>
                </a:cubicBezTo>
                <a:close/>
                <a:moveTo>
                  <a:pt x="64" y="132"/>
                </a:moveTo>
                <a:cubicBezTo>
                  <a:pt x="58" y="132"/>
                  <a:pt x="52" y="132"/>
                  <a:pt x="51" y="132"/>
                </a:cubicBezTo>
                <a:cubicBezTo>
                  <a:pt x="51" y="132"/>
                  <a:pt x="51" y="132"/>
                  <a:pt x="51" y="132"/>
                </a:cubicBezTo>
                <a:cubicBezTo>
                  <a:pt x="46" y="132"/>
                  <a:pt x="43" y="130"/>
                  <a:pt x="42" y="125"/>
                </a:cubicBezTo>
                <a:cubicBezTo>
                  <a:pt x="41" y="123"/>
                  <a:pt x="41" y="121"/>
                  <a:pt x="41" y="118"/>
                </a:cubicBezTo>
                <a:cubicBezTo>
                  <a:pt x="41" y="115"/>
                  <a:pt x="41" y="113"/>
                  <a:pt x="40" y="110"/>
                </a:cubicBezTo>
                <a:cubicBezTo>
                  <a:pt x="35" y="102"/>
                  <a:pt x="32" y="97"/>
                  <a:pt x="28" y="88"/>
                </a:cubicBezTo>
                <a:cubicBezTo>
                  <a:pt x="24" y="80"/>
                  <a:pt x="19" y="68"/>
                  <a:pt x="22" y="56"/>
                </a:cubicBezTo>
                <a:cubicBezTo>
                  <a:pt x="26" y="42"/>
                  <a:pt x="41" y="27"/>
                  <a:pt x="64" y="27"/>
                </a:cubicBezTo>
                <a:cubicBezTo>
                  <a:pt x="87" y="27"/>
                  <a:pt x="102" y="42"/>
                  <a:pt x="106" y="56"/>
                </a:cubicBezTo>
                <a:cubicBezTo>
                  <a:pt x="109" y="68"/>
                  <a:pt x="104" y="80"/>
                  <a:pt x="100" y="88"/>
                </a:cubicBezTo>
                <a:cubicBezTo>
                  <a:pt x="96" y="97"/>
                  <a:pt x="93" y="102"/>
                  <a:pt x="88" y="110"/>
                </a:cubicBezTo>
                <a:cubicBezTo>
                  <a:pt x="87" y="113"/>
                  <a:pt x="87" y="115"/>
                  <a:pt x="87" y="118"/>
                </a:cubicBezTo>
                <a:cubicBezTo>
                  <a:pt x="87" y="121"/>
                  <a:pt x="87" y="123"/>
                  <a:pt x="86" y="125"/>
                </a:cubicBezTo>
                <a:cubicBezTo>
                  <a:pt x="85" y="130"/>
                  <a:pt x="82" y="132"/>
                  <a:pt x="77" y="132"/>
                </a:cubicBezTo>
                <a:cubicBezTo>
                  <a:pt x="76" y="132"/>
                  <a:pt x="70" y="132"/>
                  <a:pt x="64" y="132"/>
                </a:cubicBezTo>
                <a:close/>
                <a:moveTo>
                  <a:pt x="51" y="127"/>
                </a:moveTo>
                <a:cubicBezTo>
                  <a:pt x="52" y="127"/>
                  <a:pt x="76" y="127"/>
                  <a:pt x="76" y="127"/>
                </a:cubicBezTo>
                <a:cubicBezTo>
                  <a:pt x="80" y="127"/>
                  <a:pt x="80" y="126"/>
                  <a:pt x="81" y="124"/>
                </a:cubicBezTo>
                <a:cubicBezTo>
                  <a:pt x="81" y="122"/>
                  <a:pt x="81" y="120"/>
                  <a:pt x="81" y="118"/>
                </a:cubicBezTo>
                <a:cubicBezTo>
                  <a:pt x="81" y="115"/>
                  <a:pt x="81" y="111"/>
                  <a:pt x="83" y="108"/>
                </a:cubicBezTo>
                <a:cubicBezTo>
                  <a:pt x="88" y="100"/>
                  <a:pt x="91" y="94"/>
                  <a:pt x="95" y="86"/>
                </a:cubicBezTo>
                <a:cubicBezTo>
                  <a:pt x="98" y="80"/>
                  <a:pt x="103" y="68"/>
                  <a:pt x="100" y="58"/>
                </a:cubicBezTo>
                <a:cubicBezTo>
                  <a:pt x="97" y="46"/>
                  <a:pt x="83" y="33"/>
                  <a:pt x="64" y="33"/>
                </a:cubicBezTo>
                <a:cubicBezTo>
                  <a:pt x="44" y="33"/>
                  <a:pt x="31" y="46"/>
                  <a:pt x="28" y="58"/>
                </a:cubicBezTo>
                <a:cubicBezTo>
                  <a:pt x="25" y="68"/>
                  <a:pt x="30" y="80"/>
                  <a:pt x="33" y="86"/>
                </a:cubicBezTo>
                <a:cubicBezTo>
                  <a:pt x="37" y="94"/>
                  <a:pt x="40" y="100"/>
                  <a:pt x="45" y="108"/>
                </a:cubicBezTo>
                <a:cubicBezTo>
                  <a:pt x="46" y="111"/>
                  <a:pt x="47" y="115"/>
                  <a:pt x="47" y="118"/>
                </a:cubicBezTo>
                <a:cubicBezTo>
                  <a:pt x="47" y="120"/>
                  <a:pt x="47" y="122"/>
                  <a:pt x="47" y="124"/>
                </a:cubicBezTo>
                <a:cubicBezTo>
                  <a:pt x="48" y="126"/>
                  <a:pt x="48" y="127"/>
                  <a:pt x="51" y="127"/>
                </a:cubicBezTo>
                <a:cubicBezTo>
                  <a:pt x="51" y="127"/>
                  <a:pt x="51" y="127"/>
                  <a:pt x="51" y="127"/>
                </a:cubicBezTo>
                <a:close/>
                <a:moveTo>
                  <a:pt x="14" y="70"/>
                </a:moveTo>
                <a:cubicBezTo>
                  <a:pt x="3" y="70"/>
                  <a:pt x="3" y="70"/>
                  <a:pt x="3" y="70"/>
                </a:cubicBezTo>
                <a:cubicBezTo>
                  <a:pt x="1" y="70"/>
                  <a:pt x="0" y="69"/>
                  <a:pt x="0" y="67"/>
                </a:cubicBezTo>
                <a:cubicBezTo>
                  <a:pt x="0" y="66"/>
                  <a:pt x="1" y="64"/>
                  <a:pt x="3" y="64"/>
                </a:cubicBezTo>
                <a:cubicBezTo>
                  <a:pt x="14" y="64"/>
                  <a:pt x="14" y="64"/>
                  <a:pt x="14" y="64"/>
                </a:cubicBezTo>
                <a:cubicBezTo>
                  <a:pt x="15" y="64"/>
                  <a:pt x="17" y="66"/>
                  <a:pt x="17" y="67"/>
                </a:cubicBezTo>
                <a:cubicBezTo>
                  <a:pt x="17" y="69"/>
                  <a:pt x="15" y="70"/>
                  <a:pt x="14" y="70"/>
                </a:cubicBezTo>
                <a:close/>
                <a:moveTo>
                  <a:pt x="128" y="68"/>
                </a:moveTo>
                <a:cubicBezTo>
                  <a:pt x="114" y="68"/>
                  <a:pt x="114" y="68"/>
                  <a:pt x="114" y="68"/>
                </a:cubicBezTo>
                <a:cubicBezTo>
                  <a:pt x="113" y="68"/>
                  <a:pt x="111" y="67"/>
                  <a:pt x="111" y="65"/>
                </a:cubicBezTo>
                <a:cubicBezTo>
                  <a:pt x="111" y="63"/>
                  <a:pt x="113" y="62"/>
                  <a:pt x="114" y="62"/>
                </a:cubicBezTo>
                <a:cubicBezTo>
                  <a:pt x="128" y="62"/>
                  <a:pt x="128" y="62"/>
                  <a:pt x="128" y="62"/>
                </a:cubicBezTo>
                <a:cubicBezTo>
                  <a:pt x="130" y="62"/>
                  <a:pt x="131" y="63"/>
                  <a:pt x="131" y="65"/>
                </a:cubicBezTo>
                <a:cubicBezTo>
                  <a:pt x="131" y="67"/>
                  <a:pt x="130" y="68"/>
                  <a:pt x="128" y="68"/>
                </a:cubicBezTo>
                <a:close/>
                <a:moveTo>
                  <a:pt x="38" y="66"/>
                </a:moveTo>
                <a:cubicBezTo>
                  <a:pt x="38" y="66"/>
                  <a:pt x="38" y="66"/>
                  <a:pt x="38" y="65"/>
                </a:cubicBezTo>
                <a:cubicBezTo>
                  <a:pt x="36" y="65"/>
                  <a:pt x="35" y="64"/>
                  <a:pt x="35" y="62"/>
                </a:cubicBezTo>
                <a:cubicBezTo>
                  <a:pt x="38" y="52"/>
                  <a:pt x="49" y="41"/>
                  <a:pt x="66" y="41"/>
                </a:cubicBezTo>
                <a:cubicBezTo>
                  <a:pt x="66" y="41"/>
                  <a:pt x="66" y="41"/>
                  <a:pt x="66" y="41"/>
                </a:cubicBezTo>
                <a:cubicBezTo>
                  <a:pt x="67" y="41"/>
                  <a:pt x="68" y="42"/>
                  <a:pt x="68" y="44"/>
                </a:cubicBezTo>
                <a:cubicBezTo>
                  <a:pt x="68" y="45"/>
                  <a:pt x="67" y="47"/>
                  <a:pt x="66" y="47"/>
                </a:cubicBezTo>
                <a:cubicBezTo>
                  <a:pt x="52" y="47"/>
                  <a:pt x="43" y="55"/>
                  <a:pt x="41" y="63"/>
                </a:cubicBezTo>
                <a:cubicBezTo>
                  <a:pt x="41" y="65"/>
                  <a:pt x="40" y="66"/>
                  <a:pt x="38" y="66"/>
                </a:cubicBezTo>
                <a:close/>
                <a:moveTo>
                  <a:pt x="101" y="34"/>
                </a:moveTo>
                <a:cubicBezTo>
                  <a:pt x="100" y="34"/>
                  <a:pt x="99" y="34"/>
                  <a:pt x="99" y="33"/>
                </a:cubicBezTo>
                <a:cubicBezTo>
                  <a:pt x="97" y="32"/>
                  <a:pt x="97" y="30"/>
                  <a:pt x="99" y="29"/>
                </a:cubicBezTo>
                <a:cubicBezTo>
                  <a:pt x="108" y="20"/>
                  <a:pt x="108" y="20"/>
                  <a:pt x="108" y="20"/>
                </a:cubicBezTo>
                <a:cubicBezTo>
                  <a:pt x="109" y="19"/>
                  <a:pt x="111" y="19"/>
                  <a:pt x="112" y="20"/>
                </a:cubicBezTo>
                <a:cubicBezTo>
                  <a:pt x="113" y="21"/>
                  <a:pt x="113" y="23"/>
                  <a:pt x="112" y="24"/>
                </a:cubicBezTo>
                <a:cubicBezTo>
                  <a:pt x="103" y="33"/>
                  <a:pt x="103" y="33"/>
                  <a:pt x="103" y="33"/>
                </a:cubicBezTo>
                <a:cubicBezTo>
                  <a:pt x="102" y="34"/>
                  <a:pt x="101" y="34"/>
                  <a:pt x="101" y="34"/>
                </a:cubicBezTo>
                <a:close/>
                <a:moveTo>
                  <a:pt x="28" y="34"/>
                </a:moveTo>
                <a:cubicBezTo>
                  <a:pt x="27" y="34"/>
                  <a:pt x="27" y="34"/>
                  <a:pt x="26" y="33"/>
                </a:cubicBezTo>
                <a:cubicBezTo>
                  <a:pt x="16" y="24"/>
                  <a:pt x="16" y="24"/>
                  <a:pt x="16" y="24"/>
                </a:cubicBezTo>
                <a:cubicBezTo>
                  <a:pt x="15" y="23"/>
                  <a:pt x="15" y="21"/>
                  <a:pt x="16" y="20"/>
                </a:cubicBezTo>
                <a:cubicBezTo>
                  <a:pt x="18" y="19"/>
                  <a:pt x="19" y="19"/>
                  <a:pt x="20" y="20"/>
                </a:cubicBezTo>
                <a:cubicBezTo>
                  <a:pt x="30" y="29"/>
                  <a:pt x="30" y="29"/>
                  <a:pt x="30" y="29"/>
                </a:cubicBezTo>
                <a:cubicBezTo>
                  <a:pt x="31" y="30"/>
                  <a:pt x="31" y="32"/>
                  <a:pt x="30" y="33"/>
                </a:cubicBezTo>
                <a:cubicBezTo>
                  <a:pt x="30" y="34"/>
                  <a:pt x="29" y="34"/>
                  <a:pt x="28" y="34"/>
                </a:cubicBezTo>
                <a:close/>
                <a:moveTo>
                  <a:pt x="64" y="21"/>
                </a:moveTo>
                <a:cubicBezTo>
                  <a:pt x="62" y="21"/>
                  <a:pt x="61" y="20"/>
                  <a:pt x="61" y="19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"/>
                  <a:pt x="62" y="0"/>
                  <a:pt x="64" y="0"/>
                </a:cubicBezTo>
                <a:cubicBezTo>
                  <a:pt x="66" y="0"/>
                  <a:pt x="67" y="1"/>
                  <a:pt x="67" y="2"/>
                </a:cubicBezTo>
                <a:cubicBezTo>
                  <a:pt x="67" y="19"/>
                  <a:pt x="67" y="19"/>
                  <a:pt x="67" y="19"/>
                </a:cubicBezTo>
                <a:cubicBezTo>
                  <a:pt x="67" y="20"/>
                  <a:pt x="66" y="21"/>
                  <a:pt x="64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86" name="Google Shape;9486;p163"/>
          <p:cNvSpPr/>
          <p:nvPr/>
        </p:nvSpPr>
        <p:spPr>
          <a:xfrm>
            <a:off x="9471025" y="1390650"/>
            <a:ext cx="582612" cy="522287"/>
          </a:xfrm>
          <a:custGeom>
            <a:avLst/>
            <a:gdLst/>
            <a:ahLst/>
            <a:cxnLst/>
            <a:rect l="l" t="t" r="r" b="b"/>
            <a:pathLst>
              <a:path w="134" h="120" extrusionOk="0">
                <a:moveTo>
                  <a:pt x="29" y="54"/>
                </a:moveTo>
                <a:cubicBezTo>
                  <a:pt x="25" y="54"/>
                  <a:pt x="21" y="58"/>
                  <a:pt x="21" y="62"/>
                </a:cubicBezTo>
                <a:cubicBezTo>
                  <a:pt x="21" y="92"/>
                  <a:pt x="21" y="92"/>
                  <a:pt x="21" y="92"/>
                </a:cubicBezTo>
                <a:cubicBezTo>
                  <a:pt x="21" y="97"/>
                  <a:pt x="25" y="100"/>
                  <a:pt x="29" y="100"/>
                </a:cubicBezTo>
                <a:cubicBezTo>
                  <a:pt x="36" y="100"/>
                  <a:pt x="36" y="100"/>
                  <a:pt x="36" y="100"/>
                </a:cubicBezTo>
                <a:cubicBezTo>
                  <a:pt x="40" y="100"/>
                  <a:pt x="43" y="97"/>
                  <a:pt x="43" y="92"/>
                </a:cubicBezTo>
                <a:cubicBezTo>
                  <a:pt x="43" y="62"/>
                  <a:pt x="43" y="62"/>
                  <a:pt x="43" y="62"/>
                </a:cubicBezTo>
                <a:cubicBezTo>
                  <a:pt x="43" y="58"/>
                  <a:pt x="40" y="54"/>
                  <a:pt x="36" y="54"/>
                </a:cubicBezTo>
                <a:lnTo>
                  <a:pt x="29" y="54"/>
                </a:lnTo>
                <a:close/>
                <a:moveTo>
                  <a:pt x="38" y="62"/>
                </a:moveTo>
                <a:cubicBezTo>
                  <a:pt x="38" y="92"/>
                  <a:pt x="38" y="92"/>
                  <a:pt x="38" y="92"/>
                </a:cubicBezTo>
                <a:cubicBezTo>
                  <a:pt x="38" y="93"/>
                  <a:pt x="37" y="94"/>
                  <a:pt x="36" y="94"/>
                </a:cubicBezTo>
                <a:cubicBezTo>
                  <a:pt x="29" y="94"/>
                  <a:pt x="29" y="94"/>
                  <a:pt x="29" y="94"/>
                </a:cubicBezTo>
                <a:cubicBezTo>
                  <a:pt x="28" y="94"/>
                  <a:pt x="27" y="93"/>
                  <a:pt x="27" y="92"/>
                </a:cubicBezTo>
                <a:cubicBezTo>
                  <a:pt x="27" y="62"/>
                  <a:pt x="27" y="62"/>
                  <a:pt x="27" y="62"/>
                </a:cubicBezTo>
                <a:cubicBezTo>
                  <a:pt x="27" y="61"/>
                  <a:pt x="28" y="60"/>
                  <a:pt x="29" y="60"/>
                </a:cubicBezTo>
                <a:cubicBezTo>
                  <a:pt x="36" y="60"/>
                  <a:pt x="36" y="60"/>
                  <a:pt x="36" y="60"/>
                </a:cubicBezTo>
                <a:cubicBezTo>
                  <a:pt x="37" y="60"/>
                  <a:pt x="38" y="61"/>
                  <a:pt x="38" y="62"/>
                </a:cubicBezTo>
                <a:close/>
                <a:moveTo>
                  <a:pt x="56" y="43"/>
                </a:moveTo>
                <a:cubicBezTo>
                  <a:pt x="52" y="43"/>
                  <a:pt x="49" y="47"/>
                  <a:pt x="49" y="51"/>
                </a:cubicBezTo>
                <a:cubicBezTo>
                  <a:pt x="49" y="92"/>
                  <a:pt x="49" y="92"/>
                  <a:pt x="49" y="92"/>
                </a:cubicBezTo>
                <a:cubicBezTo>
                  <a:pt x="49" y="97"/>
                  <a:pt x="52" y="100"/>
                  <a:pt x="56" y="100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7" y="100"/>
                  <a:pt x="71" y="97"/>
                  <a:pt x="71" y="92"/>
                </a:cubicBezTo>
                <a:cubicBezTo>
                  <a:pt x="71" y="51"/>
                  <a:pt x="71" y="51"/>
                  <a:pt x="71" y="51"/>
                </a:cubicBezTo>
                <a:cubicBezTo>
                  <a:pt x="71" y="47"/>
                  <a:pt x="67" y="43"/>
                  <a:pt x="63" y="43"/>
                </a:cubicBezTo>
                <a:lnTo>
                  <a:pt x="56" y="43"/>
                </a:lnTo>
                <a:close/>
                <a:moveTo>
                  <a:pt x="65" y="51"/>
                </a:moveTo>
                <a:cubicBezTo>
                  <a:pt x="65" y="92"/>
                  <a:pt x="65" y="92"/>
                  <a:pt x="65" y="92"/>
                </a:cubicBezTo>
                <a:cubicBezTo>
                  <a:pt x="65" y="93"/>
                  <a:pt x="64" y="94"/>
                  <a:pt x="63" y="94"/>
                </a:cubicBezTo>
                <a:cubicBezTo>
                  <a:pt x="56" y="94"/>
                  <a:pt x="56" y="94"/>
                  <a:pt x="56" y="94"/>
                </a:cubicBezTo>
                <a:cubicBezTo>
                  <a:pt x="55" y="94"/>
                  <a:pt x="54" y="93"/>
                  <a:pt x="54" y="92"/>
                </a:cubicBezTo>
                <a:cubicBezTo>
                  <a:pt x="54" y="51"/>
                  <a:pt x="54" y="51"/>
                  <a:pt x="54" y="51"/>
                </a:cubicBezTo>
                <a:cubicBezTo>
                  <a:pt x="54" y="50"/>
                  <a:pt x="55" y="49"/>
                  <a:pt x="56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4" y="49"/>
                  <a:pt x="65" y="50"/>
                  <a:pt x="65" y="51"/>
                </a:cubicBezTo>
                <a:close/>
                <a:moveTo>
                  <a:pt x="83" y="34"/>
                </a:moveTo>
                <a:cubicBezTo>
                  <a:pt x="79" y="34"/>
                  <a:pt x="76" y="37"/>
                  <a:pt x="76" y="41"/>
                </a:cubicBezTo>
                <a:cubicBezTo>
                  <a:pt x="76" y="92"/>
                  <a:pt x="76" y="92"/>
                  <a:pt x="76" y="92"/>
                </a:cubicBezTo>
                <a:cubicBezTo>
                  <a:pt x="76" y="97"/>
                  <a:pt x="79" y="100"/>
                  <a:pt x="83" y="100"/>
                </a:cubicBezTo>
                <a:cubicBezTo>
                  <a:pt x="91" y="100"/>
                  <a:pt x="91" y="100"/>
                  <a:pt x="91" y="100"/>
                </a:cubicBezTo>
                <a:cubicBezTo>
                  <a:pt x="95" y="100"/>
                  <a:pt x="98" y="97"/>
                  <a:pt x="98" y="92"/>
                </a:cubicBezTo>
                <a:cubicBezTo>
                  <a:pt x="98" y="41"/>
                  <a:pt x="98" y="41"/>
                  <a:pt x="98" y="41"/>
                </a:cubicBezTo>
                <a:cubicBezTo>
                  <a:pt x="98" y="37"/>
                  <a:pt x="95" y="34"/>
                  <a:pt x="91" y="34"/>
                </a:cubicBezTo>
                <a:lnTo>
                  <a:pt x="83" y="34"/>
                </a:lnTo>
                <a:close/>
                <a:moveTo>
                  <a:pt x="92" y="41"/>
                </a:moveTo>
                <a:cubicBezTo>
                  <a:pt x="92" y="92"/>
                  <a:pt x="92" y="92"/>
                  <a:pt x="92" y="92"/>
                </a:cubicBezTo>
                <a:cubicBezTo>
                  <a:pt x="92" y="93"/>
                  <a:pt x="91" y="94"/>
                  <a:pt x="91" y="94"/>
                </a:cubicBezTo>
                <a:cubicBezTo>
                  <a:pt x="83" y="94"/>
                  <a:pt x="83" y="94"/>
                  <a:pt x="83" y="94"/>
                </a:cubicBezTo>
                <a:cubicBezTo>
                  <a:pt x="82" y="94"/>
                  <a:pt x="82" y="93"/>
                  <a:pt x="82" y="92"/>
                </a:cubicBezTo>
                <a:cubicBezTo>
                  <a:pt x="82" y="41"/>
                  <a:pt x="82" y="41"/>
                  <a:pt x="82" y="41"/>
                </a:cubicBezTo>
                <a:cubicBezTo>
                  <a:pt x="82" y="41"/>
                  <a:pt x="82" y="40"/>
                  <a:pt x="83" y="40"/>
                </a:cubicBezTo>
                <a:cubicBezTo>
                  <a:pt x="91" y="40"/>
                  <a:pt x="91" y="40"/>
                  <a:pt x="91" y="40"/>
                </a:cubicBezTo>
                <a:cubicBezTo>
                  <a:pt x="91" y="40"/>
                  <a:pt x="92" y="41"/>
                  <a:pt x="92" y="41"/>
                </a:cubicBezTo>
                <a:close/>
                <a:moveTo>
                  <a:pt x="103" y="32"/>
                </a:moveTo>
                <a:cubicBezTo>
                  <a:pt x="103" y="92"/>
                  <a:pt x="103" y="92"/>
                  <a:pt x="103" y="92"/>
                </a:cubicBezTo>
                <a:cubicBezTo>
                  <a:pt x="103" y="97"/>
                  <a:pt x="106" y="100"/>
                  <a:pt x="110" y="100"/>
                </a:cubicBezTo>
                <a:cubicBezTo>
                  <a:pt x="118" y="100"/>
                  <a:pt x="118" y="100"/>
                  <a:pt x="118" y="100"/>
                </a:cubicBezTo>
                <a:cubicBezTo>
                  <a:pt x="122" y="100"/>
                  <a:pt x="125" y="97"/>
                  <a:pt x="125" y="92"/>
                </a:cubicBezTo>
                <a:cubicBezTo>
                  <a:pt x="125" y="32"/>
                  <a:pt x="125" y="32"/>
                  <a:pt x="125" y="32"/>
                </a:cubicBezTo>
                <a:cubicBezTo>
                  <a:pt x="125" y="28"/>
                  <a:pt x="122" y="24"/>
                  <a:pt x="118" y="24"/>
                </a:cubicBezTo>
                <a:cubicBezTo>
                  <a:pt x="110" y="24"/>
                  <a:pt x="110" y="24"/>
                  <a:pt x="110" y="24"/>
                </a:cubicBezTo>
                <a:cubicBezTo>
                  <a:pt x="106" y="24"/>
                  <a:pt x="103" y="28"/>
                  <a:pt x="103" y="32"/>
                </a:cubicBezTo>
                <a:close/>
                <a:moveTo>
                  <a:pt x="120" y="32"/>
                </a:moveTo>
                <a:cubicBezTo>
                  <a:pt x="120" y="92"/>
                  <a:pt x="120" y="92"/>
                  <a:pt x="120" y="92"/>
                </a:cubicBezTo>
                <a:cubicBezTo>
                  <a:pt x="120" y="93"/>
                  <a:pt x="119" y="94"/>
                  <a:pt x="118" y="94"/>
                </a:cubicBezTo>
                <a:cubicBezTo>
                  <a:pt x="110" y="94"/>
                  <a:pt x="110" y="94"/>
                  <a:pt x="110" y="94"/>
                </a:cubicBezTo>
                <a:cubicBezTo>
                  <a:pt x="110" y="94"/>
                  <a:pt x="109" y="93"/>
                  <a:pt x="109" y="92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09" y="31"/>
                  <a:pt x="110" y="30"/>
                  <a:pt x="110" y="30"/>
                </a:cubicBezTo>
                <a:cubicBezTo>
                  <a:pt x="118" y="30"/>
                  <a:pt x="118" y="30"/>
                  <a:pt x="118" y="30"/>
                </a:cubicBezTo>
                <a:cubicBezTo>
                  <a:pt x="119" y="30"/>
                  <a:pt x="120" y="31"/>
                  <a:pt x="120" y="32"/>
                </a:cubicBezTo>
                <a:close/>
                <a:moveTo>
                  <a:pt x="69" y="24"/>
                </a:moveTo>
                <a:cubicBezTo>
                  <a:pt x="87" y="17"/>
                  <a:pt x="104" y="6"/>
                  <a:pt x="104" y="6"/>
                </a:cubicBezTo>
                <a:cubicBezTo>
                  <a:pt x="101" y="0"/>
                  <a:pt x="101" y="0"/>
                  <a:pt x="101" y="0"/>
                </a:cubicBezTo>
                <a:cubicBezTo>
                  <a:pt x="107" y="2"/>
                  <a:pt x="107" y="2"/>
                  <a:pt x="107" y="2"/>
                </a:cubicBezTo>
                <a:cubicBezTo>
                  <a:pt x="114" y="5"/>
                  <a:pt x="114" y="5"/>
                  <a:pt x="114" y="5"/>
                </a:cubicBezTo>
                <a:cubicBezTo>
                  <a:pt x="112" y="11"/>
                  <a:pt x="112" y="11"/>
                  <a:pt x="112" y="11"/>
                </a:cubicBezTo>
                <a:cubicBezTo>
                  <a:pt x="110" y="18"/>
                  <a:pt x="110" y="18"/>
                  <a:pt x="110" y="18"/>
                </a:cubicBezTo>
                <a:cubicBezTo>
                  <a:pt x="107" y="11"/>
                  <a:pt x="107" y="11"/>
                  <a:pt x="107" y="11"/>
                </a:cubicBezTo>
                <a:cubicBezTo>
                  <a:pt x="104" y="13"/>
                  <a:pt x="88" y="22"/>
                  <a:pt x="71" y="29"/>
                </a:cubicBezTo>
                <a:cubicBezTo>
                  <a:pt x="51" y="37"/>
                  <a:pt x="26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4" y="42"/>
                  <a:pt x="22" y="41"/>
                  <a:pt x="22" y="40"/>
                </a:cubicBezTo>
                <a:cubicBezTo>
                  <a:pt x="22" y="38"/>
                  <a:pt x="23" y="37"/>
                  <a:pt x="24" y="36"/>
                </a:cubicBezTo>
                <a:cubicBezTo>
                  <a:pt x="25" y="36"/>
                  <a:pt x="49" y="31"/>
                  <a:pt x="69" y="24"/>
                </a:cubicBezTo>
                <a:close/>
                <a:moveTo>
                  <a:pt x="134" y="110"/>
                </a:moveTo>
                <a:cubicBezTo>
                  <a:pt x="129" y="115"/>
                  <a:pt x="129" y="115"/>
                  <a:pt x="129" y="115"/>
                </a:cubicBezTo>
                <a:cubicBezTo>
                  <a:pt x="125" y="120"/>
                  <a:pt x="125" y="120"/>
                  <a:pt x="125" y="120"/>
                </a:cubicBezTo>
                <a:cubicBezTo>
                  <a:pt x="125" y="113"/>
                  <a:pt x="125" y="113"/>
                  <a:pt x="125" y="113"/>
                </a:cubicBezTo>
                <a:cubicBezTo>
                  <a:pt x="11" y="113"/>
                  <a:pt x="11" y="113"/>
                  <a:pt x="11" y="113"/>
                </a:cubicBezTo>
                <a:cubicBezTo>
                  <a:pt x="9" y="113"/>
                  <a:pt x="8" y="112"/>
                  <a:pt x="8" y="110"/>
                </a:cubicBezTo>
                <a:cubicBezTo>
                  <a:pt x="8" y="19"/>
                  <a:pt x="8" y="19"/>
                  <a:pt x="8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5" y="14"/>
                  <a:pt x="5" y="14"/>
                  <a:pt x="5" y="14"/>
                </a:cubicBezTo>
                <a:cubicBezTo>
                  <a:pt x="11" y="9"/>
                  <a:pt x="11" y="9"/>
                  <a:pt x="11" y="9"/>
                </a:cubicBezTo>
                <a:cubicBezTo>
                  <a:pt x="16" y="14"/>
                  <a:pt x="16" y="14"/>
                  <a:pt x="16" y="14"/>
                </a:cubicBezTo>
                <a:cubicBezTo>
                  <a:pt x="22" y="19"/>
                  <a:pt x="22" y="19"/>
                  <a:pt x="22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07"/>
                  <a:pt x="14" y="107"/>
                  <a:pt x="14" y="107"/>
                </a:cubicBezTo>
                <a:cubicBezTo>
                  <a:pt x="125" y="107"/>
                  <a:pt x="125" y="107"/>
                  <a:pt x="125" y="107"/>
                </a:cubicBezTo>
                <a:cubicBezTo>
                  <a:pt x="125" y="100"/>
                  <a:pt x="125" y="100"/>
                  <a:pt x="125" y="100"/>
                </a:cubicBezTo>
                <a:cubicBezTo>
                  <a:pt x="129" y="105"/>
                  <a:pt x="129" y="105"/>
                  <a:pt x="129" y="105"/>
                </a:cubicBezTo>
                <a:lnTo>
                  <a:pt x="134" y="1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87" name="Google Shape;9487;p163"/>
          <p:cNvSpPr/>
          <p:nvPr/>
        </p:nvSpPr>
        <p:spPr>
          <a:xfrm>
            <a:off x="10988675" y="4981575"/>
            <a:ext cx="395287" cy="579437"/>
          </a:xfrm>
          <a:custGeom>
            <a:avLst/>
            <a:gdLst/>
            <a:ahLst/>
            <a:cxnLst/>
            <a:rect l="l" t="t" r="r" b="b"/>
            <a:pathLst>
              <a:path w="91" h="133" extrusionOk="0">
                <a:moveTo>
                  <a:pt x="49" y="5"/>
                </a:moveTo>
                <a:cubicBezTo>
                  <a:pt x="49" y="5"/>
                  <a:pt x="50" y="5"/>
                  <a:pt x="50" y="5"/>
                </a:cubicBezTo>
                <a:cubicBezTo>
                  <a:pt x="50" y="16"/>
                  <a:pt x="50" y="16"/>
                  <a:pt x="50" y="16"/>
                </a:cubicBezTo>
                <a:cubicBezTo>
                  <a:pt x="50" y="19"/>
                  <a:pt x="50" y="19"/>
                  <a:pt x="50" y="19"/>
                </a:cubicBezTo>
                <a:cubicBezTo>
                  <a:pt x="54" y="20"/>
                  <a:pt x="54" y="20"/>
                  <a:pt x="54" y="20"/>
                </a:cubicBezTo>
                <a:cubicBezTo>
                  <a:pt x="69" y="23"/>
                  <a:pt x="79" y="31"/>
                  <a:pt x="80" y="33"/>
                </a:cubicBezTo>
                <a:cubicBezTo>
                  <a:pt x="80" y="34"/>
                  <a:pt x="78" y="37"/>
                  <a:pt x="76" y="38"/>
                </a:cubicBezTo>
                <a:cubicBezTo>
                  <a:pt x="76" y="38"/>
                  <a:pt x="76" y="38"/>
                  <a:pt x="76" y="38"/>
                </a:cubicBezTo>
                <a:cubicBezTo>
                  <a:pt x="76" y="38"/>
                  <a:pt x="76" y="38"/>
                  <a:pt x="76" y="38"/>
                </a:cubicBezTo>
                <a:cubicBezTo>
                  <a:pt x="75" y="39"/>
                  <a:pt x="74" y="40"/>
                  <a:pt x="73" y="40"/>
                </a:cubicBezTo>
                <a:cubicBezTo>
                  <a:pt x="73" y="40"/>
                  <a:pt x="72" y="40"/>
                  <a:pt x="70" y="39"/>
                </a:cubicBezTo>
                <a:cubicBezTo>
                  <a:pt x="69" y="37"/>
                  <a:pt x="57" y="29"/>
                  <a:pt x="44" y="29"/>
                </a:cubicBezTo>
                <a:cubicBezTo>
                  <a:pt x="24" y="29"/>
                  <a:pt x="17" y="36"/>
                  <a:pt x="17" y="44"/>
                </a:cubicBezTo>
                <a:cubicBezTo>
                  <a:pt x="17" y="52"/>
                  <a:pt x="27" y="55"/>
                  <a:pt x="41" y="59"/>
                </a:cubicBezTo>
                <a:cubicBezTo>
                  <a:pt x="44" y="60"/>
                  <a:pt x="56" y="63"/>
                  <a:pt x="58" y="63"/>
                </a:cubicBezTo>
                <a:cubicBezTo>
                  <a:pt x="76" y="68"/>
                  <a:pt x="86" y="77"/>
                  <a:pt x="86" y="89"/>
                </a:cubicBezTo>
                <a:cubicBezTo>
                  <a:pt x="86" y="102"/>
                  <a:pt x="74" y="112"/>
                  <a:pt x="54" y="114"/>
                </a:cubicBezTo>
                <a:cubicBezTo>
                  <a:pt x="50" y="114"/>
                  <a:pt x="50" y="114"/>
                  <a:pt x="50" y="114"/>
                </a:cubicBezTo>
                <a:cubicBezTo>
                  <a:pt x="50" y="119"/>
                  <a:pt x="50" y="119"/>
                  <a:pt x="50" y="119"/>
                </a:cubicBezTo>
                <a:cubicBezTo>
                  <a:pt x="50" y="128"/>
                  <a:pt x="50" y="128"/>
                  <a:pt x="50" y="128"/>
                </a:cubicBezTo>
                <a:cubicBezTo>
                  <a:pt x="50" y="128"/>
                  <a:pt x="49" y="129"/>
                  <a:pt x="49" y="129"/>
                </a:cubicBezTo>
                <a:cubicBezTo>
                  <a:pt x="42" y="129"/>
                  <a:pt x="42" y="129"/>
                  <a:pt x="42" y="129"/>
                </a:cubicBezTo>
                <a:cubicBezTo>
                  <a:pt x="41" y="129"/>
                  <a:pt x="41" y="128"/>
                  <a:pt x="40" y="128"/>
                </a:cubicBezTo>
                <a:cubicBezTo>
                  <a:pt x="40" y="118"/>
                  <a:pt x="40" y="118"/>
                  <a:pt x="40" y="118"/>
                </a:cubicBezTo>
                <a:cubicBezTo>
                  <a:pt x="40" y="114"/>
                  <a:pt x="40" y="114"/>
                  <a:pt x="40" y="114"/>
                </a:cubicBezTo>
                <a:cubicBezTo>
                  <a:pt x="37" y="113"/>
                  <a:pt x="37" y="113"/>
                  <a:pt x="37" y="113"/>
                </a:cubicBezTo>
                <a:cubicBezTo>
                  <a:pt x="20" y="110"/>
                  <a:pt x="8" y="103"/>
                  <a:pt x="8" y="100"/>
                </a:cubicBezTo>
                <a:cubicBezTo>
                  <a:pt x="8" y="98"/>
                  <a:pt x="9" y="96"/>
                  <a:pt x="9" y="95"/>
                </a:cubicBezTo>
                <a:cubicBezTo>
                  <a:pt x="11" y="94"/>
                  <a:pt x="12" y="93"/>
                  <a:pt x="13" y="93"/>
                </a:cubicBezTo>
                <a:cubicBezTo>
                  <a:pt x="14" y="93"/>
                  <a:pt x="15" y="93"/>
                  <a:pt x="16" y="94"/>
                </a:cubicBezTo>
                <a:cubicBezTo>
                  <a:pt x="17" y="94"/>
                  <a:pt x="33" y="105"/>
                  <a:pt x="46" y="105"/>
                </a:cubicBezTo>
                <a:cubicBezTo>
                  <a:pt x="71" y="105"/>
                  <a:pt x="74" y="94"/>
                  <a:pt x="74" y="89"/>
                </a:cubicBezTo>
                <a:cubicBezTo>
                  <a:pt x="74" y="85"/>
                  <a:pt x="71" y="77"/>
                  <a:pt x="54" y="73"/>
                </a:cubicBezTo>
                <a:cubicBezTo>
                  <a:pt x="52" y="72"/>
                  <a:pt x="38" y="69"/>
                  <a:pt x="35" y="68"/>
                </a:cubicBezTo>
                <a:cubicBezTo>
                  <a:pt x="13" y="63"/>
                  <a:pt x="4" y="56"/>
                  <a:pt x="4" y="44"/>
                </a:cubicBezTo>
                <a:cubicBezTo>
                  <a:pt x="4" y="31"/>
                  <a:pt x="16" y="21"/>
                  <a:pt x="36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5"/>
                  <a:pt x="40" y="5"/>
                  <a:pt x="40" y="5"/>
                </a:cubicBezTo>
                <a:cubicBezTo>
                  <a:pt x="41" y="5"/>
                  <a:pt x="41" y="5"/>
                  <a:pt x="42" y="5"/>
                </a:cubicBezTo>
                <a:cubicBezTo>
                  <a:pt x="49" y="5"/>
                  <a:pt x="49" y="5"/>
                  <a:pt x="49" y="5"/>
                </a:cubicBezTo>
                <a:moveTo>
                  <a:pt x="49" y="0"/>
                </a:moveTo>
                <a:cubicBezTo>
                  <a:pt x="42" y="0"/>
                  <a:pt x="42" y="0"/>
                  <a:pt x="42" y="0"/>
                </a:cubicBezTo>
                <a:cubicBezTo>
                  <a:pt x="38" y="0"/>
                  <a:pt x="36" y="2"/>
                  <a:pt x="36" y="5"/>
                </a:cubicBezTo>
                <a:cubicBezTo>
                  <a:pt x="36" y="15"/>
                  <a:pt x="36" y="15"/>
                  <a:pt x="36" y="15"/>
                </a:cubicBezTo>
                <a:cubicBezTo>
                  <a:pt x="12" y="17"/>
                  <a:pt x="0" y="29"/>
                  <a:pt x="0" y="44"/>
                </a:cubicBezTo>
                <a:cubicBezTo>
                  <a:pt x="0" y="61"/>
                  <a:pt x="16" y="68"/>
                  <a:pt x="34" y="73"/>
                </a:cubicBezTo>
                <a:cubicBezTo>
                  <a:pt x="36" y="73"/>
                  <a:pt x="51" y="77"/>
                  <a:pt x="53" y="77"/>
                </a:cubicBezTo>
                <a:cubicBezTo>
                  <a:pt x="66" y="81"/>
                  <a:pt x="69" y="86"/>
                  <a:pt x="69" y="89"/>
                </a:cubicBezTo>
                <a:cubicBezTo>
                  <a:pt x="69" y="95"/>
                  <a:pt x="63" y="100"/>
                  <a:pt x="46" y="100"/>
                </a:cubicBezTo>
                <a:cubicBezTo>
                  <a:pt x="34" y="100"/>
                  <a:pt x="18" y="90"/>
                  <a:pt x="18" y="90"/>
                </a:cubicBezTo>
                <a:cubicBezTo>
                  <a:pt x="17" y="89"/>
                  <a:pt x="15" y="88"/>
                  <a:pt x="13" y="88"/>
                </a:cubicBezTo>
                <a:cubicBezTo>
                  <a:pt x="11" y="88"/>
                  <a:pt x="8" y="90"/>
                  <a:pt x="6" y="92"/>
                </a:cubicBezTo>
                <a:cubicBezTo>
                  <a:pt x="6" y="92"/>
                  <a:pt x="3" y="96"/>
                  <a:pt x="3" y="100"/>
                </a:cubicBezTo>
                <a:cubicBezTo>
                  <a:pt x="3" y="106"/>
                  <a:pt x="20" y="115"/>
                  <a:pt x="36" y="118"/>
                </a:cubicBezTo>
                <a:cubicBezTo>
                  <a:pt x="36" y="128"/>
                  <a:pt x="36" y="128"/>
                  <a:pt x="36" y="128"/>
                </a:cubicBezTo>
                <a:cubicBezTo>
                  <a:pt x="36" y="131"/>
                  <a:pt x="38" y="133"/>
                  <a:pt x="42" y="133"/>
                </a:cubicBezTo>
                <a:cubicBezTo>
                  <a:pt x="49" y="133"/>
                  <a:pt x="49" y="133"/>
                  <a:pt x="49" y="133"/>
                </a:cubicBezTo>
                <a:cubicBezTo>
                  <a:pt x="52" y="133"/>
                  <a:pt x="55" y="131"/>
                  <a:pt x="55" y="128"/>
                </a:cubicBezTo>
                <a:cubicBezTo>
                  <a:pt x="55" y="119"/>
                  <a:pt x="55" y="119"/>
                  <a:pt x="55" y="119"/>
                </a:cubicBezTo>
                <a:cubicBezTo>
                  <a:pt x="80" y="116"/>
                  <a:pt x="91" y="103"/>
                  <a:pt x="91" y="89"/>
                </a:cubicBezTo>
                <a:cubicBezTo>
                  <a:pt x="91" y="75"/>
                  <a:pt x="80" y="64"/>
                  <a:pt x="59" y="59"/>
                </a:cubicBezTo>
                <a:cubicBezTo>
                  <a:pt x="57" y="58"/>
                  <a:pt x="45" y="55"/>
                  <a:pt x="43" y="55"/>
                </a:cubicBezTo>
                <a:cubicBezTo>
                  <a:pt x="26" y="50"/>
                  <a:pt x="21" y="48"/>
                  <a:pt x="21" y="44"/>
                </a:cubicBezTo>
                <a:cubicBezTo>
                  <a:pt x="21" y="39"/>
                  <a:pt x="27" y="33"/>
                  <a:pt x="44" y="33"/>
                </a:cubicBezTo>
                <a:cubicBezTo>
                  <a:pt x="56" y="33"/>
                  <a:pt x="68" y="42"/>
                  <a:pt x="68" y="42"/>
                </a:cubicBezTo>
                <a:cubicBezTo>
                  <a:pt x="70" y="44"/>
                  <a:pt x="72" y="44"/>
                  <a:pt x="73" y="44"/>
                </a:cubicBezTo>
                <a:cubicBezTo>
                  <a:pt x="75" y="44"/>
                  <a:pt x="77" y="43"/>
                  <a:pt x="79" y="41"/>
                </a:cubicBezTo>
                <a:cubicBezTo>
                  <a:pt x="79" y="41"/>
                  <a:pt x="84" y="37"/>
                  <a:pt x="84" y="33"/>
                </a:cubicBezTo>
                <a:cubicBezTo>
                  <a:pt x="84" y="27"/>
                  <a:pt x="70" y="19"/>
                  <a:pt x="55" y="16"/>
                </a:cubicBezTo>
                <a:cubicBezTo>
                  <a:pt x="55" y="5"/>
                  <a:pt x="55" y="5"/>
                  <a:pt x="55" y="5"/>
                </a:cubicBezTo>
                <a:cubicBezTo>
                  <a:pt x="55" y="2"/>
                  <a:pt x="52" y="0"/>
                  <a:pt x="4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88" name="Google Shape;9488;p163"/>
          <p:cNvSpPr/>
          <p:nvPr/>
        </p:nvSpPr>
        <p:spPr>
          <a:xfrm>
            <a:off x="6604000" y="1360487"/>
            <a:ext cx="600075" cy="582612"/>
          </a:xfrm>
          <a:custGeom>
            <a:avLst/>
            <a:gdLst/>
            <a:ahLst/>
            <a:cxnLst/>
            <a:rect l="l" t="t" r="r" b="b"/>
            <a:pathLst>
              <a:path w="138" h="134" extrusionOk="0">
                <a:moveTo>
                  <a:pt x="59" y="13"/>
                </a:moveTo>
                <a:cubicBezTo>
                  <a:pt x="61" y="13"/>
                  <a:pt x="62" y="15"/>
                  <a:pt x="62" y="16"/>
                </a:cubicBezTo>
                <a:cubicBezTo>
                  <a:pt x="62" y="66"/>
                  <a:pt x="62" y="66"/>
                  <a:pt x="62" y="66"/>
                </a:cubicBezTo>
                <a:cubicBezTo>
                  <a:pt x="62" y="71"/>
                  <a:pt x="66" y="76"/>
                  <a:pt x="72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2" y="76"/>
                  <a:pt x="123" y="76"/>
                  <a:pt x="124" y="77"/>
                </a:cubicBezTo>
                <a:cubicBezTo>
                  <a:pt x="124" y="77"/>
                  <a:pt x="124" y="78"/>
                  <a:pt x="124" y="79"/>
                </a:cubicBezTo>
                <a:cubicBezTo>
                  <a:pt x="120" y="108"/>
                  <a:pt x="95" y="130"/>
                  <a:pt x="66" y="130"/>
                </a:cubicBezTo>
                <a:cubicBezTo>
                  <a:pt x="64" y="130"/>
                  <a:pt x="62" y="129"/>
                  <a:pt x="60" y="129"/>
                </a:cubicBezTo>
                <a:cubicBezTo>
                  <a:pt x="33" y="126"/>
                  <a:pt x="11" y="105"/>
                  <a:pt x="8" y="78"/>
                </a:cubicBezTo>
                <a:cubicBezTo>
                  <a:pt x="5" y="46"/>
                  <a:pt x="27" y="18"/>
                  <a:pt x="58" y="13"/>
                </a:cubicBezTo>
                <a:cubicBezTo>
                  <a:pt x="59" y="13"/>
                  <a:pt x="59" y="13"/>
                  <a:pt x="59" y="13"/>
                </a:cubicBezTo>
                <a:moveTo>
                  <a:pt x="59" y="9"/>
                </a:moveTo>
                <a:cubicBezTo>
                  <a:pt x="59" y="9"/>
                  <a:pt x="58" y="9"/>
                  <a:pt x="58" y="9"/>
                </a:cubicBezTo>
                <a:cubicBezTo>
                  <a:pt x="25" y="13"/>
                  <a:pt x="0" y="43"/>
                  <a:pt x="4" y="78"/>
                </a:cubicBezTo>
                <a:cubicBezTo>
                  <a:pt x="7" y="107"/>
                  <a:pt x="30" y="131"/>
                  <a:pt x="59" y="134"/>
                </a:cubicBezTo>
                <a:cubicBezTo>
                  <a:pt x="62" y="134"/>
                  <a:pt x="64" y="134"/>
                  <a:pt x="66" y="134"/>
                </a:cubicBezTo>
                <a:cubicBezTo>
                  <a:pt x="98" y="134"/>
                  <a:pt x="125" y="111"/>
                  <a:pt x="129" y="80"/>
                </a:cubicBezTo>
                <a:cubicBezTo>
                  <a:pt x="129" y="75"/>
                  <a:pt x="126" y="71"/>
                  <a:pt x="121" y="71"/>
                </a:cubicBezTo>
                <a:cubicBezTo>
                  <a:pt x="72" y="71"/>
                  <a:pt x="72" y="71"/>
                  <a:pt x="72" y="71"/>
                </a:cubicBezTo>
                <a:cubicBezTo>
                  <a:pt x="69" y="71"/>
                  <a:pt x="66" y="69"/>
                  <a:pt x="66" y="66"/>
                </a:cubicBezTo>
                <a:cubicBezTo>
                  <a:pt x="66" y="16"/>
                  <a:pt x="66" y="16"/>
                  <a:pt x="66" y="16"/>
                </a:cubicBezTo>
                <a:cubicBezTo>
                  <a:pt x="66" y="12"/>
                  <a:pt x="63" y="9"/>
                  <a:pt x="59" y="9"/>
                </a:cubicBezTo>
                <a:close/>
                <a:moveTo>
                  <a:pt x="83" y="5"/>
                </a:moveTo>
                <a:cubicBezTo>
                  <a:pt x="83" y="5"/>
                  <a:pt x="83" y="5"/>
                  <a:pt x="83" y="5"/>
                </a:cubicBezTo>
                <a:cubicBezTo>
                  <a:pt x="109" y="8"/>
                  <a:pt x="130" y="29"/>
                  <a:pt x="133" y="55"/>
                </a:cubicBezTo>
                <a:cubicBezTo>
                  <a:pt x="133" y="56"/>
                  <a:pt x="133" y="56"/>
                  <a:pt x="132" y="57"/>
                </a:cubicBezTo>
                <a:cubicBezTo>
                  <a:pt x="132" y="57"/>
                  <a:pt x="131" y="58"/>
                  <a:pt x="130" y="58"/>
                </a:cubicBezTo>
                <a:cubicBezTo>
                  <a:pt x="80" y="58"/>
                  <a:pt x="80" y="58"/>
                  <a:pt x="80" y="58"/>
                </a:cubicBezTo>
                <a:cubicBezTo>
                  <a:pt x="80" y="8"/>
                  <a:pt x="80" y="8"/>
                  <a:pt x="80" y="8"/>
                </a:cubicBezTo>
                <a:cubicBezTo>
                  <a:pt x="80" y="6"/>
                  <a:pt x="81" y="5"/>
                  <a:pt x="83" y="5"/>
                </a:cubicBezTo>
                <a:moveTo>
                  <a:pt x="83" y="0"/>
                </a:moveTo>
                <a:cubicBezTo>
                  <a:pt x="79" y="0"/>
                  <a:pt x="75" y="3"/>
                  <a:pt x="75" y="8"/>
                </a:cubicBezTo>
                <a:cubicBezTo>
                  <a:pt x="75" y="59"/>
                  <a:pt x="75" y="59"/>
                  <a:pt x="75" y="59"/>
                </a:cubicBezTo>
                <a:cubicBezTo>
                  <a:pt x="75" y="61"/>
                  <a:pt x="77" y="62"/>
                  <a:pt x="78" y="62"/>
                </a:cubicBezTo>
                <a:cubicBezTo>
                  <a:pt x="130" y="62"/>
                  <a:pt x="130" y="62"/>
                  <a:pt x="130" y="62"/>
                </a:cubicBezTo>
                <a:cubicBezTo>
                  <a:pt x="135" y="62"/>
                  <a:pt x="138" y="59"/>
                  <a:pt x="138" y="54"/>
                </a:cubicBezTo>
                <a:cubicBezTo>
                  <a:pt x="134" y="26"/>
                  <a:pt x="112" y="4"/>
                  <a:pt x="84" y="0"/>
                </a:cubicBezTo>
                <a:cubicBezTo>
                  <a:pt x="83" y="0"/>
                  <a:pt x="83" y="0"/>
                  <a:pt x="8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89" name="Google Shape;9489;p163"/>
          <p:cNvSpPr txBox="1"/>
          <p:nvPr/>
        </p:nvSpPr>
        <p:spPr>
          <a:xfrm>
            <a:off x="1924050" y="1390650"/>
            <a:ext cx="13970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9490" name="Google Shape;9490;p163"/>
          <p:cNvSpPr txBox="1"/>
          <p:nvPr/>
        </p:nvSpPr>
        <p:spPr>
          <a:xfrm>
            <a:off x="4764087" y="1390650"/>
            <a:ext cx="13970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9491" name="Google Shape;9491;p163"/>
          <p:cNvSpPr txBox="1"/>
          <p:nvPr/>
        </p:nvSpPr>
        <p:spPr>
          <a:xfrm>
            <a:off x="7626350" y="1390650"/>
            <a:ext cx="13970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9492" name="Google Shape;9492;p163"/>
          <p:cNvSpPr txBox="1"/>
          <p:nvPr/>
        </p:nvSpPr>
        <p:spPr>
          <a:xfrm>
            <a:off x="10488612" y="1400175"/>
            <a:ext cx="13970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9493" name="Google Shape;9493;p163"/>
          <p:cNvSpPr txBox="1"/>
          <p:nvPr/>
        </p:nvSpPr>
        <p:spPr>
          <a:xfrm>
            <a:off x="534987" y="4975225"/>
            <a:ext cx="13970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9494" name="Google Shape;9494;p163"/>
          <p:cNvSpPr txBox="1"/>
          <p:nvPr/>
        </p:nvSpPr>
        <p:spPr>
          <a:xfrm>
            <a:off x="3375025" y="4975225"/>
            <a:ext cx="13970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9495" name="Google Shape;9495;p163"/>
          <p:cNvSpPr txBox="1"/>
          <p:nvPr/>
        </p:nvSpPr>
        <p:spPr>
          <a:xfrm>
            <a:off x="6237287" y="4975225"/>
            <a:ext cx="13970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9496" name="Google Shape;9496;p163"/>
          <p:cNvSpPr txBox="1"/>
          <p:nvPr/>
        </p:nvSpPr>
        <p:spPr>
          <a:xfrm>
            <a:off x="9099550" y="4983162"/>
            <a:ext cx="1397000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1" name="Google Shape;9501;p164"/>
          <p:cNvSpPr/>
          <p:nvPr/>
        </p:nvSpPr>
        <p:spPr>
          <a:xfrm>
            <a:off x="6350" y="1587"/>
            <a:ext cx="12187237" cy="685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02" name="Google Shape;9502;p164"/>
          <p:cNvSpPr txBox="1"/>
          <p:nvPr/>
        </p:nvSpPr>
        <p:spPr>
          <a:xfrm>
            <a:off x="11112" y="1587"/>
            <a:ext cx="12177712" cy="6856412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03" name="Google Shape;9503;p164"/>
          <p:cNvSpPr/>
          <p:nvPr/>
        </p:nvSpPr>
        <p:spPr>
          <a:xfrm>
            <a:off x="6148387" y="3232150"/>
            <a:ext cx="1800225" cy="400050"/>
          </a:xfrm>
          <a:custGeom>
            <a:avLst/>
            <a:gdLst/>
            <a:ahLst/>
            <a:cxnLst/>
            <a:rect l="l" t="t" r="r" b="b"/>
            <a:pathLst>
              <a:path w="414" h="92" extrusionOk="0">
                <a:moveTo>
                  <a:pt x="414" y="46"/>
                </a:moveTo>
                <a:cubicBezTo>
                  <a:pt x="414" y="27"/>
                  <a:pt x="405" y="11"/>
                  <a:pt x="393" y="0"/>
                </a:cubicBezTo>
                <a:cubicBezTo>
                  <a:pt x="0" y="0"/>
                  <a:pt x="0" y="0"/>
                  <a:pt x="0" y="0"/>
                </a:cubicBezTo>
                <a:cubicBezTo>
                  <a:pt x="9" y="13"/>
                  <a:pt x="14" y="29"/>
                  <a:pt x="14" y="46"/>
                </a:cubicBezTo>
                <a:cubicBezTo>
                  <a:pt x="14" y="63"/>
                  <a:pt x="9" y="78"/>
                  <a:pt x="0" y="92"/>
                </a:cubicBezTo>
                <a:cubicBezTo>
                  <a:pt x="393" y="92"/>
                  <a:pt x="393" y="92"/>
                  <a:pt x="393" y="92"/>
                </a:cubicBezTo>
                <a:cubicBezTo>
                  <a:pt x="405" y="80"/>
                  <a:pt x="414" y="64"/>
                  <a:pt x="414" y="46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04" name="Google Shape;9504;p164"/>
          <p:cNvSpPr/>
          <p:nvPr/>
        </p:nvSpPr>
        <p:spPr>
          <a:xfrm>
            <a:off x="7988300" y="3232150"/>
            <a:ext cx="1795462" cy="400050"/>
          </a:xfrm>
          <a:custGeom>
            <a:avLst/>
            <a:gdLst/>
            <a:ahLst/>
            <a:cxnLst/>
            <a:rect l="l" t="t" r="r" b="b"/>
            <a:pathLst>
              <a:path w="413" h="92" extrusionOk="0">
                <a:moveTo>
                  <a:pt x="413" y="46"/>
                </a:moveTo>
                <a:cubicBezTo>
                  <a:pt x="413" y="27"/>
                  <a:pt x="405" y="11"/>
                  <a:pt x="392" y="0"/>
                </a:cubicBezTo>
                <a:cubicBezTo>
                  <a:pt x="0" y="0"/>
                  <a:pt x="0" y="0"/>
                  <a:pt x="0" y="0"/>
                </a:cubicBezTo>
                <a:cubicBezTo>
                  <a:pt x="9" y="13"/>
                  <a:pt x="14" y="29"/>
                  <a:pt x="14" y="46"/>
                </a:cubicBezTo>
                <a:cubicBezTo>
                  <a:pt x="14" y="63"/>
                  <a:pt x="9" y="78"/>
                  <a:pt x="0" y="92"/>
                </a:cubicBezTo>
                <a:cubicBezTo>
                  <a:pt x="392" y="92"/>
                  <a:pt x="392" y="92"/>
                  <a:pt x="392" y="92"/>
                </a:cubicBezTo>
                <a:cubicBezTo>
                  <a:pt x="405" y="80"/>
                  <a:pt x="413" y="64"/>
                  <a:pt x="413" y="46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05" name="Google Shape;9505;p164"/>
          <p:cNvSpPr/>
          <p:nvPr/>
        </p:nvSpPr>
        <p:spPr>
          <a:xfrm>
            <a:off x="4311650" y="3232150"/>
            <a:ext cx="1797050" cy="400050"/>
          </a:xfrm>
          <a:custGeom>
            <a:avLst/>
            <a:gdLst/>
            <a:ahLst/>
            <a:cxnLst/>
            <a:rect l="l" t="t" r="r" b="b"/>
            <a:pathLst>
              <a:path w="413" h="92" extrusionOk="0">
                <a:moveTo>
                  <a:pt x="413" y="46"/>
                </a:moveTo>
                <a:cubicBezTo>
                  <a:pt x="413" y="27"/>
                  <a:pt x="405" y="11"/>
                  <a:pt x="392" y="0"/>
                </a:cubicBezTo>
                <a:cubicBezTo>
                  <a:pt x="0" y="0"/>
                  <a:pt x="0" y="0"/>
                  <a:pt x="0" y="0"/>
                </a:cubicBezTo>
                <a:cubicBezTo>
                  <a:pt x="9" y="13"/>
                  <a:pt x="14" y="29"/>
                  <a:pt x="14" y="46"/>
                </a:cubicBezTo>
                <a:cubicBezTo>
                  <a:pt x="14" y="63"/>
                  <a:pt x="9" y="78"/>
                  <a:pt x="0" y="92"/>
                </a:cubicBezTo>
                <a:cubicBezTo>
                  <a:pt x="392" y="92"/>
                  <a:pt x="392" y="92"/>
                  <a:pt x="392" y="92"/>
                </a:cubicBezTo>
                <a:cubicBezTo>
                  <a:pt x="405" y="80"/>
                  <a:pt x="413" y="64"/>
                  <a:pt x="413" y="46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06" name="Google Shape;9506;p164"/>
          <p:cNvSpPr/>
          <p:nvPr/>
        </p:nvSpPr>
        <p:spPr>
          <a:xfrm>
            <a:off x="2473325" y="3232150"/>
            <a:ext cx="1800225" cy="400050"/>
          </a:xfrm>
          <a:custGeom>
            <a:avLst/>
            <a:gdLst/>
            <a:ahLst/>
            <a:cxnLst/>
            <a:rect l="l" t="t" r="r" b="b"/>
            <a:pathLst>
              <a:path w="414" h="92" extrusionOk="0">
                <a:moveTo>
                  <a:pt x="414" y="46"/>
                </a:moveTo>
                <a:cubicBezTo>
                  <a:pt x="414" y="27"/>
                  <a:pt x="405" y="11"/>
                  <a:pt x="392" y="0"/>
                </a:cubicBezTo>
                <a:cubicBezTo>
                  <a:pt x="0" y="0"/>
                  <a:pt x="0" y="0"/>
                  <a:pt x="0" y="0"/>
                </a:cubicBezTo>
                <a:cubicBezTo>
                  <a:pt x="9" y="13"/>
                  <a:pt x="14" y="29"/>
                  <a:pt x="14" y="46"/>
                </a:cubicBezTo>
                <a:cubicBezTo>
                  <a:pt x="14" y="63"/>
                  <a:pt x="9" y="78"/>
                  <a:pt x="0" y="92"/>
                </a:cubicBezTo>
                <a:cubicBezTo>
                  <a:pt x="392" y="92"/>
                  <a:pt x="392" y="92"/>
                  <a:pt x="392" y="92"/>
                </a:cubicBezTo>
                <a:cubicBezTo>
                  <a:pt x="405" y="80"/>
                  <a:pt x="414" y="64"/>
                  <a:pt x="414" y="46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07" name="Google Shape;9507;p164"/>
          <p:cNvSpPr/>
          <p:nvPr/>
        </p:nvSpPr>
        <p:spPr>
          <a:xfrm>
            <a:off x="9828212" y="3232150"/>
            <a:ext cx="1795462" cy="400050"/>
          </a:xfrm>
          <a:custGeom>
            <a:avLst/>
            <a:gdLst/>
            <a:ahLst/>
            <a:cxnLst/>
            <a:rect l="l" t="t" r="r" b="b"/>
            <a:pathLst>
              <a:path w="413" h="92" extrusionOk="0">
                <a:moveTo>
                  <a:pt x="413" y="46"/>
                </a:moveTo>
                <a:cubicBezTo>
                  <a:pt x="413" y="27"/>
                  <a:pt x="405" y="11"/>
                  <a:pt x="392" y="0"/>
                </a:cubicBezTo>
                <a:cubicBezTo>
                  <a:pt x="0" y="0"/>
                  <a:pt x="0" y="0"/>
                  <a:pt x="0" y="0"/>
                </a:cubicBezTo>
                <a:cubicBezTo>
                  <a:pt x="8" y="13"/>
                  <a:pt x="13" y="29"/>
                  <a:pt x="13" y="46"/>
                </a:cubicBezTo>
                <a:cubicBezTo>
                  <a:pt x="13" y="63"/>
                  <a:pt x="8" y="78"/>
                  <a:pt x="0" y="92"/>
                </a:cubicBezTo>
                <a:cubicBezTo>
                  <a:pt x="392" y="92"/>
                  <a:pt x="392" y="92"/>
                  <a:pt x="392" y="92"/>
                </a:cubicBezTo>
                <a:cubicBezTo>
                  <a:pt x="405" y="80"/>
                  <a:pt x="413" y="64"/>
                  <a:pt x="413" y="46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08" name="Google Shape;9508;p164"/>
          <p:cNvSpPr/>
          <p:nvPr/>
        </p:nvSpPr>
        <p:spPr>
          <a:xfrm>
            <a:off x="581025" y="3232150"/>
            <a:ext cx="1852612" cy="400050"/>
          </a:xfrm>
          <a:custGeom>
            <a:avLst/>
            <a:gdLst/>
            <a:ahLst/>
            <a:cxnLst/>
            <a:rect l="l" t="t" r="r" b="b"/>
            <a:pathLst>
              <a:path w="426" h="92" extrusionOk="0">
                <a:moveTo>
                  <a:pt x="0" y="92"/>
                </a:moveTo>
                <a:cubicBezTo>
                  <a:pt x="405" y="92"/>
                  <a:pt x="405" y="92"/>
                  <a:pt x="405" y="92"/>
                </a:cubicBezTo>
                <a:cubicBezTo>
                  <a:pt x="418" y="80"/>
                  <a:pt x="426" y="64"/>
                  <a:pt x="426" y="46"/>
                </a:cubicBezTo>
                <a:cubicBezTo>
                  <a:pt x="426" y="27"/>
                  <a:pt x="418" y="11"/>
                  <a:pt x="405" y="0"/>
                </a:cubicBezTo>
                <a:cubicBezTo>
                  <a:pt x="0" y="0"/>
                  <a:pt x="0" y="0"/>
                  <a:pt x="0" y="0"/>
                </a:cubicBezTo>
                <a:lnTo>
                  <a:pt x="0" y="92"/>
                </a:ln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09" name="Google Shape;9509;p164"/>
          <p:cNvSpPr txBox="1"/>
          <p:nvPr/>
        </p:nvSpPr>
        <p:spPr>
          <a:xfrm>
            <a:off x="10175875" y="2517775"/>
            <a:ext cx="1287462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</a:pPr>
            <a:r>
              <a:rPr lang="en-US" sz="36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2017</a:t>
            </a:r>
            <a:endParaRPr/>
          </a:p>
        </p:txBody>
      </p:sp>
      <p:sp>
        <p:nvSpPr>
          <p:cNvPr id="9510" name="Google Shape;9510;p164"/>
          <p:cNvSpPr txBox="1"/>
          <p:nvPr/>
        </p:nvSpPr>
        <p:spPr>
          <a:xfrm>
            <a:off x="6343650" y="2517775"/>
            <a:ext cx="147955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</a:pPr>
            <a:r>
              <a:rPr lang="en-US" sz="36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2000</a:t>
            </a:r>
            <a:endParaRPr/>
          </a:p>
        </p:txBody>
      </p:sp>
      <p:sp>
        <p:nvSpPr>
          <p:cNvPr id="9511" name="Google Shape;9511;p164"/>
          <p:cNvSpPr txBox="1"/>
          <p:nvPr/>
        </p:nvSpPr>
        <p:spPr>
          <a:xfrm>
            <a:off x="2846387" y="2517775"/>
            <a:ext cx="1252537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</a:pPr>
            <a:r>
              <a:rPr lang="en-US" sz="36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1975</a:t>
            </a:r>
            <a:endParaRPr/>
          </a:p>
        </p:txBody>
      </p:sp>
      <p:sp>
        <p:nvSpPr>
          <p:cNvPr id="9512" name="Google Shape;9512;p164"/>
          <p:cNvSpPr txBox="1"/>
          <p:nvPr/>
        </p:nvSpPr>
        <p:spPr>
          <a:xfrm>
            <a:off x="8331200" y="3797300"/>
            <a:ext cx="133985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</a:pPr>
            <a:r>
              <a:rPr lang="en-US" sz="36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2010</a:t>
            </a:r>
            <a:endParaRPr/>
          </a:p>
        </p:txBody>
      </p:sp>
      <p:sp>
        <p:nvSpPr>
          <p:cNvPr id="9513" name="Google Shape;9513;p164"/>
          <p:cNvSpPr txBox="1"/>
          <p:nvPr/>
        </p:nvSpPr>
        <p:spPr>
          <a:xfrm>
            <a:off x="4695825" y="3797300"/>
            <a:ext cx="1322387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</a:pPr>
            <a:r>
              <a:rPr lang="en-US" sz="36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1990</a:t>
            </a:r>
            <a:endParaRPr/>
          </a:p>
        </p:txBody>
      </p:sp>
      <p:sp>
        <p:nvSpPr>
          <p:cNvPr id="9514" name="Google Shape;9514;p164"/>
          <p:cNvSpPr txBox="1"/>
          <p:nvPr/>
        </p:nvSpPr>
        <p:spPr>
          <a:xfrm>
            <a:off x="1011237" y="3797300"/>
            <a:ext cx="1322387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</a:pPr>
            <a:r>
              <a:rPr lang="en-US" sz="36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1960</a:t>
            </a:r>
            <a:endParaRPr/>
          </a:p>
        </p:txBody>
      </p:sp>
      <p:cxnSp>
        <p:nvCxnSpPr>
          <p:cNvPr id="9515" name="Google Shape;9515;p164"/>
          <p:cNvCxnSpPr/>
          <p:nvPr/>
        </p:nvCxnSpPr>
        <p:spPr>
          <a:xfrm rot="10800000">
            <a:off x="8888412" y="1803400"/>
            <a:ext cx="0" cy="1176337"/>
          </a:xfrm>
          <a:prstGeom prst="straightConnector1">
            <a:avLst/>
          </a:prstGeom>
          <a:noFill/>
          <a:ln w="44450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9516" name="Google Shape;9516;p164"/>
          <p:cNvCxnSpPr/>
          <p:nvPr/>
        </p:nvCxnSpPr>
        <p:spPr>
          <a:xfrm rot="10800000">
            <a:off x="5213350" y="1803400"/>
            <a:ext cx="0" cy="1176337"/>
          </a:xfrm>
          <a:prstGeom prst="straightConnector1">
            <a:avLst/>
          </a:prstGeom>
          <a:noFill/>
          <a:ln w="44450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9517" name="Google Shape;9517;p164"/>
          <p:cNvCxnSpPr/>
          <p:nvPr/>
        </p:nvCxnSpPr>
        <p:spPr>
          <a:xfrm>
            <a:off x="3341687" y="3879850"/>
            <a:ext cx="0" cy="1176337"/>
          </a:xfrm>
          <a:prstGeom prst="straightConnector1">
            <a:avLst/>
          </a:prstGeom>
          <a:noFill/>
          <a:ln w="44450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9518" name="Google Shape;9518;p164"/>
          <p:cNvCxnSpPr/>
          <p:nvPr/>
        </p:nvCxnSpPr>
        <p:spPr>
          <a:xfrm>
            <a:off x="7021512" y="3879850"/>
            <a:ext cx="0" cy="1176337"/>
          </a:xfrm>
          <a:prstGeom prst="straightConnector1">
            <a:avLst/>
          </a:prstGeom>
          <a:noFill/>
          <a:ln w="44450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9519" name="Google Shape;9519;p164"/>
          <p:cNvCxnSpPr/>
          <p:nvPr/>
        </p:nvCxnSpPr>
        <p:spPr>
          <a:xfrm>
            <a:off x="10696575" y="3879850"/>
            <a:ext cx="0" cy="1176337"/>
          </a:xfrm>
          <a:prstGeom prst="straightConnector1">
            <a:avLst/>
          </a:prstGeom>
          <a:noFill/>
          <a:ln w="44450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9520" name="Google Shape;9520;p164"/>
          <p:cNvCxnSpPr/>
          <p:nvPr/>
        </p:nvCxnSpPr>
        <p:spPr>
          <a:xfrm rot="10800000">
            <a:off x="1506537" y="1803400"/>
            <a:ext cx="0" cy="1176337"/>
          </a:xfrm>
          <a:prstGeom prst="straightConnector1">
            <a:avLst/>
          </a:prstGeom>
          <a:noFill/>
          <a:ln w="44450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9521" name="Google Shape;9521;p164"/>
          <p:cNvSpPr/>
          <p:nvPr/>
        </p:nvSpPr>
        <p:spPr>
          <a:xfrm>
            <a:off x="8374062" y="598487"/>
            <a:ext cx="1022350" cy="1022350"/>
          </a:xfrm>
          <a:prstGeom prst="ellipse">
            <a:avLst/>
          </a:pr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22" name="Google Shape;9522;p164"/>
          <p:cNvSpPr/>
          <p:nvPr/>
        </p:nvSpPr>
        <p:spPr>
          <a:xfrm>
            <a:off x="4699000" y="598487"/>
            <a:ext cx="1022350" cy="1022350"/>
          </a:xfrm>
          <a:prstGeom prst="ellipse">
            <a:avLst/>
          </a:pr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23" name="Google Shape;9523;p164"/>
          <p:cNvSpPr/>
          <p:nvPr/>
        </p:nvSpPr>
        <p:spPr>
          <a:xfrm>
            <a:off x="2833687" y="5238750"/>
            <a:ext cx="1022350" cy="1022350"/>
          </a:xfrm>
          <a:prstGeom prst="ellipse">
            <a:avLst/>
          </a:pr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24" name="Google Shape;9524;p164"/>
          <p:cNvSpPr/>
          <p:nvPr/>
        </p:nvSpPr>
        <p:spPr>
          <a:xfrm>
            <a:off x="6508750" y="5238750"/>
            <a:ext cx="1022350" cy="1022350"/>
          </a:xfrm>
          <a:prstGeom prst="ellipse">
            <a:avLst/>
          </a:pr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25" name="Google Shape;9525;p164"/>
          <p:cNvSpPr/>
          <p:nvPr/>
        </p:nvSpPr>
        <p:spPr>
          <a:xfrm>
            <a:off x="10183812" y="5238750"/>
            <a:ext cx="1022350" cy="1022350"/>
          </a:xfrm>
          <a:prstGeom prst="ellipse">
            <a:avLst/>
          </a:pr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26" name="Google Shape;9526;p164"/>
          <p:cNvSpPr/>
          <p:nvPr/>
        </p:nvSpPr>
        <p:spPr>
          <a:xfrm>
            <a:off x="998537" y="598487"/>
            <a:ext cx="1017587" cy="1022350"/>
          </a:xfrm>
          <a:prstGeom prst="ellipse">
            <a:avLst/>
          </a:pr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27" name="Google Shape;9527;p164"/>
          <p:cNvSpPr/>
          <p:nvPr/>
        </p:nvSpPr>
        <p:spPr>
          <a:xfrm>
            <a:off x="4956175" y="806450"/>
            <a:ext cx="508000" cy="604837"/>
          </a:xfrm>
          <a:custGeom>
            <a:avLst/>
            <a:gdLst/>
            <a:ahLst/>
            <a:cxnLst/>
            <a:rect l="l" t="t" r="r" b="b"/>
            <a:pathLst>
              <a:path w="117" h="139" extrusionOk="0">
                <a:moveTo>
                  <a:pt x="78" y="134"/>
                </a:moveTo>
                <a:cubicBezTo>
                  <a:pt x="78" y="137"/>
                  <a:pt x="76" y="139"/>
                  <a:pt x="73" y="139"/>
                </a:cubicBezTo>
                <a:cubicBezTo>
                  <a:pt x="44" y="139"/>
                  <a:pt x="44" y="139"/>
                  <a:pt x="44" y="139"/>
                </a:cubicBezTo>
                <a:cubicBezTo>
                  <a:pt x="41" y="139"/>
                  <a:pt x="39" y="137"/>
                  <a:pt x="39" y="134"/>
                </a:cubicBezTo>
                <a:cubicBezTo>
                  <a:pt x="39" y="134"/>
                  <a:pt x="39" y="134"/>
                  <a:pt x="39" y="134"/>
                </a:cubicBezTo>
                <a:cubicBezTo>
                  <a:pt x="39" y="132"/>
                  <a:pt x="41" y="130"/>
                  <a:pt x="44" y="130"/>
                </a:cubicBezTo>
                <a:cubicBezTo>
                  <a:pt x="73" y="130"/>
                  <a:pt x="73" y="130"/>
                  <a:pt x="73" y="130"/>
                </a:cubicBezTo>
                <a:cubicBezTo>
                  <a:pt x="76" y="130"/>
                  <a:pt x="78" y="132"/>
                  <a:pt x="78" y="134"/>
                </a:cubicBezTo>
                <a:close/>
                <a:moveTo>
                  <a:pt x="78" y="122"/>
                </a:moveTo>
                <a:cubicBezTo>
                  <a:pt x="78" y="119"/>
                  <a:pt x="76" y="117"/>
                  <a:pt x="73" y="117"/>
                </a:cubicBezTo>
                <a:cubicBezTo>
                  <a:pt x="44" y="117"/>
                  <a:pt x="44" y="117"/>
                  <a:pt x="44" y="117"/>
                </a:cubicBezTo>
                <a:cubicBezTo>
                  <a:pt x="41" y="117"/>
                  <a:pt x="39" y="119"/>
                  <a:pt x="39" y="122"/>
                </a:cubicBezTo>
                <a:cubicBezTo>
                  <a:pt x="39" y="122"/>
                  <a:pt x="39" y="122"/>
                  <a:pt x="39" y="122"/>
                </a:cubicBezTo>
                <a:cubicBezTo>
                  <a:pt x="39" y="124"/>
                  <a:pt x="41" y="127"/>
                  <a:pt x="44" y="127"/>
                </a:cubicBezTo>
                <a:cubicBezTo>
                  <a:pt x="73" y="127"/>
                  <a:pt x="73" y="127"/>
                  <a:pt x="73" y="127"/>
                </a:cubicBezTo>
                <a:cubicBezTo>
                  <a:pt x="76" y="127"/>
                  <a:pt x="78" y="124"/>
                  <a:pt x="78" y="122"/>
                </a:cubicBezTo>
                <a:close/>
                <a:moveTo>
                  <a:pt x="63" y="69"/>
                </a:moveTo>
                <a:cubicBezTo>
                  <a:pt x="57" y="69"/>
                  <a:pt x="57" y="69"/>
                  <a:pt x="57" y="69"/>
                </a:cubicBezTo>
                <a:cubicBezTo>
                  <a:pt x="54" y="69"/>
                  <a:pt x="54" y="69"/>
                  <a:pt x="54" y="69"/>
                </a:cubicBezTo>
                <a:cubicBezTo>
                  <a:pt x="54" y="114"/>
                  <a:pt x="54" y="114"/>
                  <a:pt x="54" y="114"/>
                </a:cubicBezTo>
                <a:cubicBezTo>
                  <a:pt x="55" y="114"/>
                  <a:pt x="57" y="114"/>
                  <a:pt x="58" y="114"/>
                </a:cubicBezTo>
                <a:cubicBezTo>
                  <a:pt x="58" y="114"/>
                  <a:pt x="58" y="114"/>
                  <a:pt x="58" y="114"/>
                </a:cubicBezTo>
                <a:cubicBezTo>
                  <a:pt x="58" y="114"/>
                  <a:pt x="59" y="114"/>
                  <a:pt x="59" y="114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60" y="114"/>
                  <a:pt x="62" y="114"/>
                  <a:pt x="63" y="114"/>
                </a:cubicBezTo>
                <a:lnTo>
                  <a:pt x="63" y="69"/>
                </a:lnTo>
                <a:close/>
                <a:moveTo>
                  <a:pt x="43" y="50"/>
                </a:moveTo>
                <a:cubicBezTo>
                  <a:pt x="39" y="50"/>
                  <a:pt x="36" y="53"/>
                  <a:pt x="36" y="57"/>
                </a:cubicBezTo>
                <a:cubicBezTo>
                  <a:pt x="36" y="61"/>
                  <a:pt x="39" y="64"/>
                  <a:pt x="43" y="64"/>
                </a:cubicBezTo>
                <a:cubicBezTo>
                  <a:pt x="49" y="64"/>
                  <a:pt x="49" y="64"/>
                  <a:pt x="49" y="64"/>
                </a:cubicBezTo>
                <a:cubicBezTo>
                  <a:pt x="49" y="57"/>
                  <a:pt x="49" y="57"/>
                  <a:pt x="49" y="57"/>
                </a:cubicBezTo>
                <a:cubicBezTo>
                  <a:pt x="49" y="53"/>
                  <a:pt x="46" y="50"/>
                  <a:pt x="43" y="50"/>
                </a:cubicBezTo>
                <a:close/>
                <a:moveTo>
                  <a:pt x="82" y="57"/>
                </a:moveTo>
                <a:cubicBezTo>
                  <a:pt x="82" y="53"/>
                  <a:pt x="79" y="50"/>
                  <a:pt x="75" y="50"/>
                </a:cubicBezTo>
                <a:cubicBezTo>
                  <a:pt x="71" y="50"/>
                  <a:pt x="68" y="53"/>
                  <a:pt x="68" y="57"/>
                </a:cubicBezTo>
                <a:cubicBezTo>
                  <a:pt x="68" y="64"/>
                  <a:pt x="68" y="64"/>
                  <a:pt x="68" y="64"/>
                </a:cubicBezTo>
                <a:cubicBezTo>
                  <a:pt x="75" y="64"/>
                  <a:pt x="75" y="64"/>
                  <a:pt x="75" y="64"/>
                </a:cubicBezTo>
                <a:cubicBezTo>
                  <a:pt x="79" y="64"/>
                  <a:pt x="82" y="61"/>
                  <a:pt x="82" y="57"/>
                </a:cubicBezTo>
                <a:close/>
                <a:moveTo>
                  <a:pt x="97" y="45"/>
                </a:moveTo>
                <a:cubicBezTo>
                  <a:pt x="94" y="32"/>
                  <a:pt x="79" y="19"/>
                  <a:pt x="59" y="19"/>
                </a:cubicBezTo>
                <a:cubicBezTo>
                  <a:pt x="38" y="19"/>
                  <a:pt x="23" y="32"/>
                  <a:pt x="20" y="45"/>
                </a:cubicBezTo>
                <a:cubicBezTo>
                  <a:pt x="18" y="54"/>
                  <a:pt x="20" y="63"/>
                  <a:pt x="24" y="72"/>
                </a:cubicBezTo>
                <a:cubicBezTo>
                  <a:pt x="29" y="79"/>
                  <a:pt x="33" y="86"/>
                  <a:pt x="36" y="94"/>
                </a:cubicBezTo>
                <a:cubicBezTo>
                  <a:pt x="38" y="98"/>
                  <a:pt x="39" y="104"/>
                  <a:pt x="40" y="109"/>
                </a:cubicBezTo>
                <a:cubicBezTo>
                  <a:pt x="41" y="113"/>
                  <a:pt x="42" y="114"/>
                  <a:pt x="47" y="114"/>
                </a:cubicBezTo>
                <a:cubicBezTo>
                  <a:pt x="48" y="114"/>
                  <a:pt x="49" y="114"/>
                  <a:pt x="49" y="114"/>
                </a:cubicBezTo>
                <a:cubicBezTo>
                  <a:pt x="49" y="69"/>
                  <a:pt x="49" y="69"/>
                  <a:pt x="49" y="69"/>
                </a:cubicBezTo>
                <a:cubicBezTo>
                  <a:pt x="43" y="69"/>
                  <a:pt x="43" y="69"/>
                  <a:pt x="43" y="69"/>
                </a:cubicBezTo>
                <a:cubicBezTo>
                  <a:pt x="39" y="69"/>
                  <a:pt x="37" y="68"/>
                  <a:pt x="34" y="65"/>
                </a:cubicBezTo>
                <a:cubicBezTo>
                  <a:pt x="32" y="63"/>
                  <a:pt x="31" y="60"/>
                  <a:pt x="31" y="57"/>
                </a:cubicBezTo>
                <a:cubicBezTo>
                  <a:pt x="31" y="54"/>
                  <a:pt x="32" y="51"/>
                  <a:pt x="34" y="49"/>
                </a:cubicBezTo>
                <a:cubicBezTo>
                  <a:pt x="37" y="47"/>
                  <a:pt x="39" y="46"/>
                  <a:pt x="43" y="46"/>
                </a:cubicBezTo>
                <a:cubicBezTo>
                  <a:pt x="49" y="46"/>
                  <a:pt x="54" y="51"/>
                  <a:pt x="54" y="57"/>
                </a:cubicBezTo>
                <a:cubicBezTo>
                  <a:pt x="54" y="57"/>
                  <a:pt x="54" y="57"/>
                  <a:pt x="54" y="57"/>
                </a:cubicBezTo>
                <a:cubicBezTo>
                  <a:pt x="54" y="64"/>
                  <a:pt x="54" y="64"/>
                  <a:pt x="54" y="64"/>
                </a:cubicBezTo>
                <a:cubicBezTo>
                  <a:pt x="57" y="64"/>
                  <a:pt x="57" y="64"/>
                  <a:pt x="57" y="64"/>
                </a:cubicBezTo>
                <a:cubicBezTo>
                  <a:pt x="63" y="64"/>
                  <a:pt x="63" y="64"/>
                  <a:pt x="63" y="64"/>
                </a:cubicBezTo>
                <a:cubicBezTo>
                  <a:pt x="63" y="57"/>
                  <a:pt x="63" y="57"/>
                  <a:pt x="63" y="57"/>
                </a:cubicBezTo>
                <a:cubicBezTo>
                  <a:pt x="63" y="57"/>
                  <a:pt x="63" y="57"/>
                  <a:pt x="63" y="57"/>
                </a:cubicBezTo>
                <a:cubicBezTo>
                  <a:pt x="63" y="54"/>
                  <a:pt x="65" y="51"/>
                  <a:pt x="67" y="49"/>
                </a:cubicBezTo>
                <a:cubicBezTo>
                  <a:pt x="69" y="47"/>
                  <a:pt x="72" y="46"/>
                  <a:pt x="75" y="46"/>
                </a:cubicBezTo>
                <a:cubicBezTo>
                  <a:pt x="78" y="46"/>
                  <a:pt x="81" y="47"/>
                  <a:pt x="83" y="49"/>
                </a:cubicBezTo>
                <a:cubicBezTo>
                  <a:pt x="85" y="51"/>
                  <a:pt x="86" y="54"/>
                  <a:pt x="86" y="57"/>
                </a:cubicBezTo>
                <a:cubicBezTo>
                  <a:pt x="86" y="60"/>
                  <a:pt x="85" y="63"/>
                  <a:pt x="83" y="65"/>
                </a:cubicBezTo>
                <a:cubicBezTo>
                  <a:pt x="81" y="68"/>
                  <a:pt x="78" y="69"/>
                  <a:pt x="75" y="69"/>
                </a:cubicBezTo>
                <a:cubicBezTo>
                  <a:pt x="68" y="69"/>
                  <a:pt x="68" y="69"/>
                  <a:pt x="68" y="69"/>
                </a:cubicBezTo>
                <a:cubicBezTo>
                  <a:pt x="68" y="114"/>
                  <a:pt x="68" y="114"/>
                  <a:pt x="68" y="114"/>
                </a:cubicBezTo>
                <a:cubicBezTo>
                  <a:pt x="69" y="114"/>
                  <a:pt x="70" y="114"/>
                  <a:pt x="71" y="114"/>
                </a:cubicBezTo>
                <a:cubicBezTo>
                  <a:pt x="75" y="114"/>
                  <a:pt x="76" y="113"/>
                  <a:pt x="77" y="109"/>
                </a:cubicBezTo>
                <a:cubicBezTo>
                  <a:pt x="78" y="104"/>
                  <a:pt x="79" y="98"/>
                  <a:pt x="81" y="94"/>
                </a:cubicBezTo>
                <a:cubicBezTo>
                  <a:pt x="85" y="86"/>
                  <a:pt x="89" y="79"/>
                  <a:pt x="93" y="72"/>
                </a:cubicBezTo>
                <a:cubicBezTo>
                  <a:pt x="97" y="63"/>
                  <a:pt x="100" y="54"/>
                  <a:pt x="97" y="45"/>
                </a:cubicBezTo>
                <a:close/>
                <a:moveTo>
                  <a:pt x="63" y="4"/>
                </a:moveTo>
                <a:cubicBezTo>
                  <a:pt x="63" y="2"/>
                  <a:pt x="61" y="0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6" y="0"/>
                  <a:pt x="54" y="2"/>
                  <a:pt x="54" y="4"/>
                </a:cubicBezTo>
                <a:cubicBezTo>
                  <a:pt x="54" y="12"/>
                  <a:pt x="54" y="12"/>
                  <a:pt x="54" y="12"/>
                </a:cubicBezTo>
                <a:cubicBezTo>
                  <a:pt x="54" y="15"/>
                  <a:pt x="56" y="17"/>
                  <a:pt x="59" y="17"/>
                </a:cubicBezTo>
                <a:cubicBezTo>
                  <a:pt x="59" y="17"/>
                  <a:pt x="59" y="17"/>
                  <a:pt x="59" y="17"/>
                </a:cubicBezTo>
                <a:cubicBezTo>
                  <a:pt x="61" y="17"/>
                  <a:pt x="63" y="15"/>
                  <a:pt x="63" y="12"/>
                </a:cubicBezTo>
                <a:lnTo>
                  <a:pt x="63" y="4"/>
                </a:lnTo>
                <a:close/>
                <a:moveTo>
                  <a:pt x="86" y="11"/>
                </a:moveTo>
                <a:cubicBezTo>
                  <a:pt x="87" y="9"/>
                  <a:pt x="87" y="7"/>
                  <a:pt x="85" y="6"/>
                </a:cubicBezTo>
                <a:cubicBezTo>
                  <a:pt x="85" y="6"/>
                  <a:pt x="85" y="6"/>
                  <a:pt x="85" y="6"/>
                </a:cubicBezTo>
                <a:cubicBezTo>
                  <a:pt x="83" y="5"/>
                  <a:pt x="80" y="5"/>
                  <a:pt x="79" y="7"/>
                </a:cubicBezTo>
                <a:cubicBezTo>
                  <a:pt x="75" y="14"/>
                  <a:pt x="75" y="14"/>
                  <a:pt x="75" y="14"/>
                </a:cubicBezTo>
                <a:cubicBezTo>
                  <a:pt x="74" y="16"/>
                  <a:pt x="75" y="19"/>
                  <a:pt x="77" y="20"/>
                </a:cubicBezTo>
                <a:cubicBezTo>
                  <a:pt x="77" y="20"/>
                  <a:pt x="77" y="20"/>
                  <a:pt x="77" y="20"/>
                </a:cubicBezTo>
                <a:cubicBezTo>
                  <a:pt x="79" y="21"/>
                  <a:pt x="82" y="20"/>
                  <a:pt x="83" y="18"/>
                </a:cubicBezTo>
                <a:lnTo>
                  <a:pt x="86" y="11"/>
                </a:lnTo>
                <a:close/>
                <a:moveTo>
                  <a:pt x="104" y="25"/>
                </a:moveTo>
                <a:cubicBezTo>
                  <a:pt x="105" y="24"/>
                  <a:pt x="106" y="21"/>
                  <a:pt x="104" y="19"/>
                </a:cubicBezTo>
                <a:cubicBezTo>
                  <a:pt x="104" y="19"/>
                  <a:pt x="104" y="19"/>
                  <a:pt x="104" y="19"/>
                </a:cubicBezTo>
                <a:cubicBezTo>
                  <a:pt x="102" y="17"/>
                  <a:pt x="100" y="17"/>
                  <a:pt x="98" y="19"/>
                </a:cubicBezTo>
                <a:cubicBezTo>
                  <a:pt x="92" y="24"/>
                  <a:pt x="92" y="24"/>
                  <a:pt x="92" y="24"/>
                </a:cubicBezTo>
                <a:cubicBezTo>
                  <a:pt x="90" y="25"/>
                  <a:pt x="90" y="28"/>
                  <a:pt x="92" y="30"/>
                </a:cubicBezTo>
                <a:cubicBezTo>
                  <a:pt x="92" y="30"/>
                  <a:pt x="92" y="30"/>
                  <a:pt x="92" y="30"/>
                </a:cubicBezTo>
                <a:cubicBezTo>
                  <a:pt x="93" y="32"/>
                  <a:pt x="96" y="32"/>
                  <a:pt x="98" y="30"/>
                </a:cubicBezTo>
                <a:lnTo>
                  <a:pt x="104" y="25"/>
                </a:lnTo>
                <a:close/>
                <a:moveTo>
                  <a:pt x="113" y="46"/>
                </a:moveTo>
                <a:cubicBezTo>
                  <a:pt x="115" y="45"/>
                  <a:pt x="117" y="43"/>
                  <a:pt x="116" y="41"/>
                </a:cubicBezTo>
                <a:cubicBezTo>
                  <a:pt x="116" y="41"/>
                  <a:pt x="116" y="41"/>
                  <a:pt x="116" y="41"/>
                </a:cubicBezTo>
                <a:cubicBezTo>
                  <a:pt x="116" y="39"/>
                  <a:pt x="114" y="37"/>
                  <a:pt x="111" y="38"/>
                </a:cubicBezTo>
                <a:cubicBezTo>
                  <a:pt x="104" y="39"/>
                  <a:pt x="104" y="39"/>
                  <a:pt x="104" y="39"/>
                </a:cubicBezTo>
                <a:cubicBezTo>
                  <a:pt x="101" y="39"/>
                  <a:pt x="100" y="42"/>
                  <a:pt x="100" y="44"/>
                </a:cubicBezTo>
                <a:cubicBezTo>
                  <a:pt x="100" y="44"/>
                  <a:pt x="100" y="44"/>
                  <a:pt x="100" y="44"/>
                </a:cubicBezTo>
                <a:cubicBezTo>
                  <a:pt x="101" y="46"/>
                  <a:pt x="103" y="48"/>
                  <a:pt x="105" y="47"/>
                </a:cubicBezTo>
                <a:lnTo>
                  <a:pt x="113" y="46"/>
                </a:lnTo>
                <a:close/>
                <a:moveTo>
                  <a:pt x="111" y="68"/>
                </a:moveTo>
                <a:cubicBezTo>
                  <a:pt x="113" y="69"/>
                  <a:pt x="115" y="67"/>
                  <a:pt x="116" y="65"/>
                </a:cubicBezTo>
                <a:cubicBezTo>
                  <a:pt x="116" y="65"/>
                  <a:pt x="116" y="65"/>
                  <a:pt x="116" y="65"/>
                </a:cubicBezTo>
                <a:cubicBezTo>
                  <a:pt x="116" y="63"/>
                  <a:pt x="115" y="61"/>
                  <a:pt x="113" y="60"/>
                </a:cubicBezTo>
                <a:cubicBezTo>
                  <a:pt x="105" y="59"/>
                  <a:pt x="105" y="59"/>
                  <a:pt x="105" y="59"/>
                </a:cubicBezTo>
                <a:cubicBezTo>
                  <a:pt x="103" y="58"/>
                  <a:pt x="100" y="60"/>
                  <a:pt x="100" y="62"/>
                </a:cubicBezTo>
                <a:cubicBezTo>
                  <a:pt x="100" y="62"/>
                  <a:pt x="100" y="62"/>
                  <a:pt x="100" y="62"/>
                </a:cubicBezTo>
                <a:cubicBezTo>
                  <a:pt x="99" y="64"/>
                  <a:pt x="101" y="66"/>
                  <a:pt x="103" y="67"/>
                </a:cubicBezTo>
                <a:lnTo>
                  <a:pt x="111" y="68"/>
                </a:lnTo>
                <a:close/>
                <a:moveTo>
                  <a:pt x="34" y="18"/>
                </a:moveTo>
                <a:cubicBezTo>
                  <a:pt x="35" y="20"/>
                  <a:pt x="38" y="21"/>
                  <a:pt x="40" y="20"/>
                </a:cubicBezTo>
                <a:cubicBezTo>
                  <a:pt x="40" y="20"/>
                  <a:pt x="40" y="20"/>
                  <a:pt x="40" y="20"/>
                </a:cubicBezTo>
                <a:cubicBezTo>
                  <a:pt x="42" y="19"/>
                  <a:pt x="43" y="16"/>
                  <a:pt x="42" y="14"/>
                </a:cubicBezTo>
                <a:cubicBezTo>
                  <a:pt x="38" y="7"/>
                  <a:pt x="38" y="7"/>
                  <a:pt x="38" y="7"/>
                </a:cubicBezTo>
                <a:cubicBezTo>
                  <a:pt x="37" y="5"/>
                  <a:pt x="34" y="5"/>
                  <a:pt x="32" y="6"/>
                </a:cubicBezTo>
                <a:cubicBezTo>
                  <a:pt x="32" y="6"/>
                  <a:pt x="32" y="6"/>
                  <a:pt x="32" y="6"/>
                </a:cubicBezTo>
                <a:cubicBezTo>
                  <a:pt x="30" y="7"/>
                  <a:pt x="29" y="9"/>
                  <a:pt x="30" y="11"/>
                </a:cubicBezTo>
                <a:lnTo>
                  <a:pt x="34" y="18"/>
                </a:lnTo>
                <a:close/>
                <a:moveTo>
                  <a:pt x="19" y="30"/>
                </a:moveTo>
                <a:cubicBezTo>
                  <a:pt x="21" y="32"/>
                  <a:pt x="23" y="32"/>
                  <a:pt x="25" y="30"/>
                </a:cubicBezTo>
                <a:cubicBezTo>
                  <a:pt x="25" y="30"/>
                  <a:pt x="25" y="30"/>
                  <a:pt x="25" y="30"/>
                </a:cubicBezTo>
                <a:cubicBezTo>
                  <a:pt x="26" y="28"/>
                  <a:pt x="26" y="25"/>
                  <a:pt x="25" y="24"/>
                </a:cubicBezTo>
                <a:cubicBezTo>
                  <a:pt x="19" y="19"/>
                  <a:pt x="19" y="19"/>
                  <a:pt x="19" y="19"/>
                </a:cubicBezTo>
                <a:cubicBezTo>
                  <a:pt x="17" y="17"/>
                  <a:pt x="14" y="17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1" y="21"/>
                  <a:pt x="11" y="24"/>
                  <a:pt x="13" y="25"/>
                </a:cubicBezTo>
                <a:lnTo>
                  <a:pt x="19" y="30"/>
                </a:lnTo>
                <a:close/>
                <a:moveTo>
                  <a:pt x="12" y="47"/>
                </a:moveTo>
                <a:cubicBezTo>
                  <a:pt x="14" y="48"/>
                  <a:pt x="16" y="46"/>
                  <a:pt x="17" y="44"/>
                </a:cubicBezTo>
                <a:cubicBezTo>
                  <a:pt x="17" y="44"/>
                  <a:pt x="17" y="44"/>
                  <a:pt x="17" y="44"/>
                </a:cubicBezTo>
                <a:cubicBezTo>
                  <a:pt x="17" y="42"/>
                  <a:pt x="15" y="39"/>
                  <a:pt x="13" y="39"/>
                </a:cubicBezTo>
                <a:cubicBezTo>
                  <a:pt x="5" y="38"/>
                  <a:pt x="5" y="38"/>
                  <a:pt x="5" y="38"/>
                </a:cubicBezTo>
                <a:cubicBezTo>
                  <a:pt x="3" y="37"/>
                  <a:pt x="1" y="39"/>
                  <a:pt x="1" y="41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3"/>
                  <a:pt x="2" y="45"/>
                  <a:pt x="4" y="46"/>
                </a:cubicBezTo>
                <a:lnTo>
                  <a:pt x="12" y="47"/>
                </a:lnTo>
                <a:close/>
                <a:moveTo>
                  <a:pt x="14" y="67"/>
                </a:moveTo>
                <a:cubicBezTo>
                  <a:pt x="16" y="66"/>
                  <a:pt x="17" y="64"/>
                  <a:pt x="17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0"/>
                  <a:pt x="14" y="58"/>
                  <a:pt x="12" y="59"/>
                </a:cubicBezTo>
                <a:cubicBezTo>
                  <a:pt x="4" y="60"/>
                  <a:pt x="4" y="60"/>
                  <a:pt x="4" y="60"/>
                </a:cubicBezTo>
                <a:cubicBezTo>
                  <a:pt x="2" y="61"/>
                  <a:pt x="0" y="63"/>
                  <a:pt x="1" y="65"/>
                </a:cubicBezTo>
                <a:cubicBezTo>
                  <a:pt x="1" y="65"/>
                  <a:pt x="1" y="65"/>
                  <a:pt x="1" y="65"/>
                </a:cubicBezTo>
                <a:cubicBezTo>
                  <a:pt x="1" y="67"/>
                  <a:pt x="4" y="69"/>
                  <a:pt x="6" y="68"/>
                </a:cubicBezTo>
                <a:lnTo>
                  <a:pt x="14" y="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28" name="Google Shape;9528;p164"/>
          <p:cNvSpPr/>
          <p:nvPr/>
        </p:nvSpPr>
        <p:spPr>
          <a:xfrm>
            <a:off x="1181100" y="920750"/>
            <a:ext cx="708025" cy="473075"/>
          </a:xfrm>
          <a:custGeom>
            <a:avLst/>
            <a:gdLst/>
            <a:ahLst/>
            <a:cxnLst/>
            <a:rect l="l" t="t" r="r" b="b"/>
            <a:pathLst>
              <a:path w="163" h="109" extrusionOk="0">
                <a:moveTo>
                  <a:pt x="129" y="11"/>
                </a:moveTo>
                <a:cubicBezTo>
                  <a:pt x="144" y="48"/>
                  <a:pt x="144" y="48"/>
                  <a:pt x="144" y="48"/>
                </a:cubicBezTo>
                <a:cubicBezTo>
                  <a:pt x="125" y="57"/>
                  <a:pt x="125" y="57"/>
                  <a:pt x="125" y="57"/>
                </a:cubicBezTo>
                <a:cubicBezTo>
                  <a:pt x="116" y="48"/>
                  <a:pt x="85" y="22"/>
                  <a:pt x="82" y="21"/>
                </a:cubicBezTo>
                <a:cubicBezTo>
                  <a:pt x="80" y="21"/>
                  <a:pt x="71" y="25"/>
                  <a:pt x="70" y="25"/>
                </a:cubicBezTo>
                <a:cubicBezTo>
                  <a:pt x="70" y="25"/>
                  <a:pt x="64" y="27"/>
                  <a:pt x="59" y="27"/>
                </a:cubicBezTo>
                <a:cubicBezTo>
                  <a:pt x="56" y="27"/>
                  <a:pt x="55" y="26"/>
                  <a:pt x="53" y="26"/>
                </a:cubicBezTo>
                <a:cubicBezTo>
                  <a:pt x="52" y="25"/>
                  <a:pt x="52" y="24"/>
                  <a:pt x="52" y="23"/>
                </a:cubicBezTo>
                <a:cubicBezTo>
                  <a:pt x="52" y="21"/>
                  <a:pt x="54" y="19"/>
                  <a:pt x="55" y="18"/>
                </a:cubicBezTo>
                <a:cubicBezTo>
                  <a:pt x="63" y="14"/>
                  <a:pt x="85" y="6"/>
                  <a:pt x="87" y="6"/>
                </a:cubicBezTo>
                <a:cubicBezTo>
                  <a:pt x="87" y="6"/>
                  <a:pt x="87" y="6"/>
                  <a:pt x="87" y="6"/>
                </a:cubicBezTo>
                <a:cubicBezTo>
                  <a:pt x="92" y="6"/>
                  <a:pt x="125" y="10"/>
                  <a:pt x="129" y="11"/>
                </a:cubicBezTo>
                <a:close/>
                <a:moveTo>
                  <a:pt x="143" y="0"/>
                </a:moveTo>
                <a:cubicBezTo>
                  <a:pt x="142" y="0"/>
                  <a:pt x="141" y="0"/>
                  <a:pt x="141" y="1"/>
                </a:cubicBezTo>
                <a:cubicBezTo>
                  <a:pt x="135" y="3"/>
                  <a:pt x="135" y="3"/>
                  <a:pt x="135" y="3"/>
                </a:cubicBezTo>
                <a:cubicBezTo>
                  <a:pt x="134" y="3"/>
                  <a:pt x="133" y="4"/>
                  <a:pt x="132" y="5"/>
                </a:cubicBezTo>
                <a:cubicBezTo>
                  <a:pt x="132" y="6"/>
                  <a:pt x="132" y="7"/>
                  <a:pt x="132" y="8"/>
                </a:cubicBezTo>
                <a:cubicBezTo>
                  <a:pt x="148" y="48"/>
                  <a:pt x="148" y="48"/>
                  <a:pt x="148" y="48"/>
                </a:cubicBezTo>
                <a:cubicBezTo>
                  <a:pt x="149" y="50"/>
                  <a:pt x="151" y="51"/>
                  <a:pt x="153" y="50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1" y="47"/>
                  <a:pt x="162" y="47"/>
                  <a:pt x="162" y="46"/>
                </a:cubicBezTo>
                <a:cubicBezTo>
                  <a:pt x="162" y="45"/>
                  <a:pt x="163" y="43"/>
                  <a:pt x="162" y="42"/>
                </a:cubicBezTo>
                <a:cubicBezTo>
                  <a:pt x="146" y="3"/>
                  <a:pt x="146" y="3"/>
                  <a:pt x="146" y="3"/>
                </a:cubicBezTo>
                <a:cubicBezTo>
                  <a:pt x="146" y="1"/>
                  <a:pt x="144" y="0"/>
                  <a:pt x="143" y="0"/>
                </a:cubicBezTo>
                <a:close/>
                <a:moveTo>
                  <a:pt x="0" y="54"/>
                </a:moveTo>
                <a:cubicBezTo>
                  <a:pt x="0" y="56"/>
                  <a:pt x="0" y="57"/>
                  <a:pt x="1" y="58"/>
                </a:cubicBezTo>
                <a:cubicBezTo>
                  <a:pt x="2" y="58"/>
                  <a:pt x="3" y="59"/>
                  <a:pt x="4" y="59"/>
                </a:cubicBezTo>
                <a:cubicBezTo>
                  <a:pt x="10" y="60"/>
                  <a:pt x="10" y="60"/>
                  <a:pt x="10" y="60"/>
                </a:cubicBezTo>
                <a:cubicBezTo>
                  <a:pt x="13" y="60"/>
                  <a:pt x="15" y="58"/>
                  <a:pt x="15" y="56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0"/>
                  <a:pt x="18" y="9"/>
                  <a:pt x="17" y="8"/>
                </a:cubicBezTo>
                <a:cubicBezTo>
                  <a:pt x="17" y="7"/>
                  <a:pt x="16" y="7"/>
                  <a:pt x="14" y="7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7" y="6"/>
                </a:cubicBezTo>
                <a:cubicBezTo>
                  <a:pt x="5" y="6"/>
                  <a:pt x="3" y="8"/>
                  <a:pt x="3" y="10"/>
                </a:cubicBezTo>
                <a:lnTo>
                  <a:pt x="0" y="54"/>
                </a:lnTo>
                <a:close/>
                <a:moveTo>
                  <a:pt x="67" y="94"/>
                </a:moveTo>
                <a:cubicBezTo>
                  <a:pt x="66" y="93"/>
                  <a:pt x="66" y="91"/>
                  <a:pt x="64" y="90"/>
                </a:cubicBezTo>
                <a:cubicBezTo>
                  <a:pt x="61" y="88"/>
                  <a:pt x="58" y="88"/>
                  <a:pt x="56" y="91"/>
                </a:cubicBezTo>
                <a:cubicBezTo>
                  <a:pt x="53" y="95"/>
                  <a:pt x="53" y="95"/>
                  <a:pt x="53" y="95"/>
                </a:cubicBezTo>
                <a:cubicBezTo>
                  <a:pt x="52" y="95"/>
                  <a:pt x="52" y="95"/>
                  <a:pt x="52" y="95"/>
                </a:cubicBezTo>
                <a:cubicBezTo>
                  <a:pt x="50" y="99"/>
                  <a:pt x="50" y="99"/>
                  <a:pt x="50" y="99"/>
                </a:cubicBezTo>
                <a:cubicBezTo>
                  <a:pt x="46" y="103"/>
                  <a:pt x="50" y="106"/>
                  <a:pt x="51" y="107"/>
                </a:cubicBezTo>
                <a:cubicBezTo>
                  <a:pt x="52" y="108"/>
                  <a:pt x="53" y="109"/>
                  <a:pt x="55" y="109"/>
                </a:cubicBezTo>
                <a:cubicBezTo>
                  <a:pt x="56" y="109"/>
                  <a:pt x="58" y="108"/>
                  <a:pt x="59" y="106"/>
                </a:cubicBezTo>
                <a:cubicBezTo>
                  <a:pt x="64" y="101"/>
                  <a:pt x="64" y="101"/>
                  <a:pt x="64" y="101"/>
                </a:cubicBezTo>
                <a:cubicBezTo>
                  <a:pt x="64" y="101"/>
                  <a:pt x="64" y="101"/>
                  <a:pt x="64" y="101"/>
                </a:cubicBezTo>
                <a:cubicBezTo>
                  <a:pt x="65" y="99"/>
                  <a:pt x="65" y="99"/>
                  <a:pt x="65" y="99"/>
                </a:cubicBezTo>
                <a:cubicBezTo>
                  <a:pt x="66" y="97"/>
                  <a:pt x="67" y="96"/>
                  <a:pt x="67" y="94"/>
                </a:cubicBezTo>
                <a:close/>
                <a:moveTo>
                  <a:pt x="35" y="92"/>
                </a:moveTo>
                <a:cubicBezTo>
                  <a:pt x="33" y="94"/>
                  <a:pt x="33" y="97"/>
                  <a:pt x="37" y="99"/>
                </a:cubicBezTo>
                <a:cubicBezTo>
                  <a:pt x="40" y="102"/>
                  <a:pt x="43" y="101"/>
                  <a:pt x="45" y="98"/>
                </a:cubicBezTo>
                <a:cubicBezTo>
                  <a:pt x="53" y="89"/>
                  <a:pt x="53" y="89"/>
                  <a:pt x="53" y="89"/>
                </a:cubicBezTo>
                <a:cubicBezTo>
                  <a:pt x="56" y="85"/>
                  <a:pt x="53" y="81"/>
                  <a:pt x="52" y="80"/>
                </a:cubicBezTo>
                <a:cubicBezTo>
                  <a:pt x="49" y="78"/>
                  <a:pt x="46" y="78"/>
                  <a:pt x="44" y="81"/>
                </a:cubicBezTo>
                <a:cubicBezTo>
                  <a:pt x="39" y="86"/>
                  <a:pt x="39" y="86"/>
                  <a:pt x="39" y="86"/>
                </a:cubicBezTo>
                <a:cubicBezTo>
                  <a:pt x="39" y="87"/>
                  <a:pt x="39" y="87"/>
                  <a:pt x="39" y="87"/>
                </a:cubicBezTo>
                <a:cubicBezTo>
                  <a:pt x="39" y="87"/>
                  <a:pt x="39" y="87"/>
                  <a:pt x="39" y="87"/>
                </a:cubicBezTo>
                <a:lnTo>
                  <a:pt x="35" y="92"/>
                </a:lnTo>
                <a:close/>
                <a:moveTo>
                  <a:pt x="24" y="80"/>
                </a:moveTo>
                <a:cubicBezTo>
                  <a:pt x="23" y="82"/>
                  <a:pt x="22" y="83"/>
                  <a:pt x="22" y="85"/>
                </a:cubicBezTo>
                <a:cubicBezTo>
                  <a:pt x="23" y="87"/>
                  <a:pt x="23" y="88"/>
                  <a:pt x="25" y="89"/>
                </a:cubicBezTo>
                <a:cubicBezTo>
                  <a:pt x="28" y="91"/>
                  <a:pt x="31" y="91"/>
                  <a:pt x="33" y="88"/>
                </a:cubicBezTo>
                <a:cubicBezTo>
                  <a:pt x="42" y="78"/>
                  <a:pt x="42" y="78"/>
                  <a:pt x="42" y="78"/>
                </a:cubicBezTo>
                <a:cubicBezTo>
                  <a:pt x="43" y="76"/>
                  <a:pt x="43" y="75"/>
                  <a:pt x="43" y="73"/>
                </a:cubicBezTo>
                <a:cubicBezTo>
                  <a:pt x="43" y="72"/>
                  <a:pt x="42" y="70"/>
                  <a:pt x="41" y="69"/>
                </a:cubicBezTo>
                <a:cubicBezTo>
                  <a:pt x="38" y="67"/>
                  <a:pt x="35" y="67"/>
                  <a:pt x="32" y="70"/>
                </a:cubicBezTo>
                <a:cubicBezTo>
                  <a:pt x="28" y="75"/>
                  <a:pt x="28" y="75"/>
                  <a:pt x="28" y="75"/>
                </a:cubicBezTo>
                <a:cubicBezTo>
                  <a:pt x="28" y="75"/>
                  <a:pt x="28" y="75"/>
                  <a:pt x="28" y="75"/>
                </a:cubicBezTo>
                <a:cubicBezTo>
                  <a:pt x="28" y="76"/>
                  <a:pt x="28" y="76"/>
                  <a:pt x="28" y="76"/>
                </a:cubicBezTo>
                <a:lnTo>
                  <a:pt x="24" y="80"/>
                </a:lnTo>
                <a:close/>
                <a:moveTo>
                  <a:pt x="22" y="77"/>
                </a:moveTo>
                <a:cubicBezTo>
                  <a:pt x="30" y="67"/>
                  <a:pt x="30" y="67"/>
                  <a:pt x="30" y="67"/>
                </a:cubicBezTo>
                <a:cubicBezTo>
                  <a:pt x="34" y="62"/>
                  <a:pt x="31" y="59"/>
                  <a:pt x="29" y="58"/>
                </a:cubicBezTo>
                <a:cubicBezTo>
                  <a:pt x="27" y="56"/>
                  <a:pt x="24" y="56"/>
                  <a:pt x="21" y="59"/>
                </a:cubicBezTo>
                <a:cubicBezTo>
                  <a:pt x="18" y="63"/>
                  <a:pt x="18" y="63"/>
                  <a:pt x="18" y="63"/>
                </a:cubicBezTo>
                <a:cubicBezTo>
                  <a:pt x="18" y="63"/>
                  <a:pt x="18" y="63"/>
                  <a:pt x="18" y="63"/>
                </a:cubicBezTo>
                <a:cubicBezTo>
                  <a:pt x="18" y="63"/>
                  <a:pt x="18" y="63"/>
                  <a:pt x="18" y="63"/>
                </a:cubicBezTo>
                <a:cubicBezTo>
                  <a:pt x="14" y="68"/>
                  <a:pt x="14" y="68"/>
                  <a:pt x="14" y="68"/>
                </a:cubicBezTo>
                <a:cubicBezTo>
                  <a:pt x="13" y="69"/>
                  <a:pt x="12" y="71"/>
                  <a:pt x="12" y="72"/>
                </a:cubicBezTo>
                <a:cubicBezTo>
                  <a:pt x="12" y="74"/>
                  <a:pt x="13" y="75"/>
                  <a:pt x="14" y="76"/>
                </a:cubicBezTo>
                <a:cubicBezTo>
                  <a:pt x="15" y="77"/>
                  <a:pt x="17" y="78"/>
                  <a:pt x="19" y="78"/>
                </a:cubicBezTo>
                <a:cubicBezTo>
                  <a:pt x="20" y="78"/>
                  <a:pt x="21" y="78"/>
                  <a:pt x="22" y="77"/>
                </a:cubicBezTo>
                <a:close/>
                <a:moveTo>
                  <a:pt x="123" y="68"/>
                </a:moveTo>
                <a:cubicBezTo>
                  <a:pt x="125" y="66"/>
                  <a:pt x="126" y="62"/>
                  <a:pt x="122" y="59"/>
                </a:cubicBezTo>
                <a:cubicBezTo>
                  <a:pt x="119" y="56"/>
                  <a:pt x="119" y="56"/>
                  <a:pt x="119" y="56"/>
                </a:cubicBezTo>
                <a:cubicBezTo>
                  <a:pt x="104" y="43"/>
                  <a:pt x="86" y="28"/>
                  <a:pt x="82" y="25"/>
                </a:cubicBezTo>
                <a:cubicBezTo>
                  <a:pt x="80" y="26"/>
                  <a:pt x="75" y="27"/>
                  <a:pt x="71" y="29"/>
                </a:cubicBezTo>
                <a:cubicBezTo>
                  <a:pt x="71" y="29"/>
                  <a:pt x="71" y="29"/>
                  <a:pt x="71" y="29"/>
                </a:cubicBezTo>
                <a:cubicBezTo>
                  <a:pt x="71" y="29"/>
                  <a:pt x="64" y="31"/>
                  <a:pt x="59" y="31"/>
                </a:cubicBezTo>
                <a:cubicBezTo>
                  <a:pt x="56" y="31"/>
                  <a:pt x="53" y="30"/>
                  <a:pt x="51" y="29"/>
                </a:cubicBezTo>
                <a:cubicBezTo>
                  <a:pt x="48" y="27"/>
                  <a:pt x="48" y="24"/>
                  <a:pt x="48" y="23"/>
                </a:cubicBezTo>
                <a:cubicBezTo>
                  <a:pt x="48" y="19"/>
                  <a:pt x="51" y="16"/>
                  <a:pt x="53" y="15"/>
                </a:cubicBezTo>
                <a:cubicBezTo>
                  <a:pt x="22" y="11"/>
                  <a:pt x="22" y="11"/>
                  <a:pt x="22" y="11"/>
                </a:cubicBezTo>
                <a:cubicBezTo>
                  <a:pt x="19" y="56"/>
                  <a:pt x="19" y="56"/>
                  <a:pt x="19" y="56"/>
                </a:cubicBezTo>
                <a:cubicBezTo>
                  <a:pt x="21" y="53"/>
                  <a:pt x="24" y="53"/>
                  <a:pt x="26" y="53"/>
                </a:cubicBezTo>
                <a:cubicBezTo>
                  <a:pt x="28" y="53"/>
                  <a:pt x="30" y="53"/>
                  <a:pt x="32" y="55"/>
                </a:cubicBezTo>
                <a:cubicBezTo>
                  <a:pt x="35" y="57"/>
                  <a:pt x="36" y="61"/>
                  <a:pt x="36" y="64"/>
                </a:cubicBezTo>
                <a:cubicBezTo>
                  <a:pt x="38" y="64"/>
                  <a:pt x="41" y="64"/>
                  <a:pt x="43" y="66"/>
                </a:cubicBezTo>
                <a:cubicBezTo>
                  <a:pt x="46" y="69"/>
                  <a:pt x="47" y="72"/>
                  <a:pt x="47" y="75"/>
                </a:cubicBezTo>
                <a:cubicBezTo>
                  <a:pt x="49" y="75"/>
                  <a:pt x="52" y="76"/>
                  <a:pt x="54" y="77"/>
                </a:cubicBezTo>
                <a:cubicBezTo>
                  <a:pt x="57" y="79"/>
                  <a:pt x="58" y="82"/>
                  <a:pt x="58" y="85"/>
                </a:cubicBezTo>
                <a:cubicBezTo>
                  <a:pt x="61" y="84"/>
                  <a:pt x="64" y="85"/>
                  <a:pt x="67" y="87"/>
                </a:cubicBezTo>
                <a:cubicBezTo>
                  <a:pt x="70" y="90"/>
                  <a:pt x="71" y="94"/>
                  <a:pt x="70" y="98"/>
                </a:cubicBezTo>
                <a:cubicBezTo>
                  <a:pt x="73" y="100"/>
                  <a:pt x="73" y="100"/>
                  <a:pt x="73" y="100"/>
                </a:cubicBezTo>
                <a:cubicBezTo>
                  <a:pt x="73" y="100"/>
                  <a:pt x="73" y="100"/>
                  <a:pt x="73" y="101"/>
                </a:cubicBezTo>
                <a:cubicBezTo>
                  <a:pt x="73" y="101"/>
                  <a:pt x="73" y="101"/>
                  <a:pt x="73" y="101"/>
                </a:cubicBezTo>
                <a:cubicBezTo>
                  <a:pt x="74" y="101"/>
                  <a:pt x="76" y="102"/>
                  <a:pt x="77" y="102"/>
                </a:cubicBezTo>
                <a:cubicBezTo>
                  <a:pt x="79" y="102"/>
                  <a:pt x="80" y="101"/>
                  <a:pt x="81" y="100"/>
                </a:cubicBezTo>
                <a:cubicBezTo>
                  <a:pt x="83" y="97"/>
                  <a:pt x="84" y="95"/>
                  <a:pt x="81" y="93"/>
                </a:cubicBezTo>
                <a:cubicBezTo>
                  <a:pt x="81" y="93"/>
                  <a:pt x="81" y="93"/>
                  <a:pt x="81" y="93"/>
                </a:cubicBezTo>
                <a:cubicBezTo>
                  <a:pt x="68" y="81"/>
                  <a:pt x="68" y="81"/>
                  <a:pt x="68" y="81"/>
                </a:cubicBezTo>
                <a:cubicBezTo>
                  <a:pt x="67" y="81"/>
                  <a:pt x="67" y="80"/>
                  <a:pt x="67" y="80"/>
                </a:cubicBezTo>
                <a:cubicBezTo>
                  <a:pt x="67" y="79"/>
                  <a:pt x="67" y="79"/>
                  <a:pt x="67" y="78"/>
                </a:cubicBezTo>
                <a:cubicBezTo>
                  <a:pt x="68" y="77"/>
                  <a:pt x="69" y="77"/>
                  <a:pt x="70" y="78"/>
                </a:cubicBezTo>
                <a:cubicBezTo>
                  <a:pt x="88" y="93"/>
                  <a:pt x="88" y="93"/>
                  <a:pt x="88" y="93"/>
                </a:cubicBezTo>
                <a:cubicBezTo>
                  <a:pt x="89" y="94"/>
                  <a:pt x="90" y="94"/>
                  <a:pt x="91" y="94"/>
                </a:cubicBezTo>
                <a:cubicBezTo>
                  <a:pt x="93" y="94"/>
                  <a:pt x="95" y="93"/>
                  <a:pt x="96" y="91"/>
                </a:cubicBezTo>
                <a:cubicBezTo>
                  <a:pt x="97" y="90"/>
                  <a:pt x="98" y="88"/>
                  <a:pt x="98" y="87"/>
                </a:cubicBezTo>
                <a:cubicBezTo>
                  <a:pt x="98" y="85"/>
                  <a:pt x="97" y="84"/>
                  <a:pt x="95" y="83"/>
                </a:cubicBezTo>
                <a:cubicBezTo>
                  <a:pt x="93" y="81"/>
                  <a:pt x="93" y="81"/>
                  <a:pt x="93" y="81"/>
                </a:cubicBezTo>
                <a:cubicBezTo>
                  <a:pt x="93" y="81"/>
                  <a:pt x="93" y="81"/>
                  <a:pt x="93" y="81"/>
                </a:cubicBezTo>
                <a:cubicBezTo>
                  <a:pt x="83" y="73"/>
                  <a:pt x="83" y="73"/>
                  <a:pt x="83" y="73"/>
                </a:cubicBezTo>
                <a:cubicBezTo>
                  <a:pt x="83" y="72"/>
                  <a:pt x="82" y="72"/>
                  <a:pt x="82" y="71"/>
                </a:cubicBezTo>
                <a:cubicBezTo>
                  <a:pt x="82" y="71"/>
                  <a:pt x="82" y="70"/>
                  <a:pt x="83" y="70"/>
                </a:cubicBezTo>
                <a:cubicBezTo>
                  <a:pt x="83" y="69"/>
                  <a:pt x="85" y="69"/>
                  <a:pt x="86" y="69"/>
                </a:cubicBezTo>
                <a:cubicBezTo>
                  <a:pt x="102" y="83"/>
                  <a:pt x="102" y="83"/>
                  <a:pt x="102" y="83"/>
                </a:cubicBezTo>
                <a:cubicBezTo>
                  <a:pt x="103" y="84"/>
                  <a:pt x="105" y="84"/>
                  <a:pt x="106" y="84"/>
                </a:cubicBezTo>
                <a:cubicBezTo>
                  <a:pt x="108" y="84"/>
                  <a:pt x="110" y="83"/>
                  <a:pt x="112" y="81"/>
                </a:cubicBezTo>
                <a:cubicBezTo>
                  <a:pt x="113" y="80"/>
                  <a:pt x="113" y="78"/>
                  <a:pt x="113" y="77"/>
                </a:cubicBezTo>
                <a:cubicBezTo>
                  <a:pt x="113" y="75"/>
                  <a:pt x="112" y="74"/>
                  <a:pt x="111" y="72"/>
                </a:cubicBezTo>
                <a:cubicBezTo>
                  <a:pt x="106" y="69"/>
                  <a:pt x="106" y="69"/>
                  <a:pt x="106" y="69"/>
                </a:cubicBezTo>
                <a:cubicBezTo>
                  <a:pt x="106" y="69"/>
                  <a:pt x="106" y="69"/>
                  <a:pt x="106" y="69"/>
                </a:cubicBezTo>
                <a:cubicBezTo>
                  <a:pt x="97" y="62"/>
                  <a:pt x="97" y="62"/>
                  <a:pt x="97" y="62"/>
                </a:cubicBezTo>
                <a:cubicBezTo>
                  <a:pt x="96" y="61"/>
                  <a:pt x="96" y="59"/>
                  <a:pt x="97" y="58"/>
                </a:cubicBezTo>
                <a:cubicBezTo>
                  <a:pt x="98" y="58"/>
                  <a:pt x="99" y="57"/>
                  <a:pt x="100" y="58"/>
                </a:cubicBezTo>
                <a:cubicBezTo>
                  <a:pt x="114" y="70"/>
                  <a:pt x="114" y="70"/>
                  <a:pt x="114" y="70"/>
                </a:cubicBezTo>
                <a:cubicBezTo>
                  <a:pt x="117" y="72"/>
                  <a:pt x="120" y="71"/>
                  <a:pt x="123" y="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29" name="Google Shape;9529;p164"/>
          <p:cNvSpPr/>
          <p:nvPr/>
        </p:nvSpPr>
        <p:spPr>
          <a:xfrm>
            <a:off x="10283825" y="5478462"/>
            <a:ext cx="835025" cy="439737"/>
          </a:xfrm>
          <a:custGeom>
            <a:avLst/>
            <a:gdLst/>
            <a:ahLst/>
            <a:cxnLst/>
            <a:rect l="l" t="t" r="r" b="b"/>
            <a:pathLst>
              <a:path w="192" h="101" extrusionOk="0">
                <a:moveTo>
                  <a:pt x="138" y="95"/>
                </a:moveTo>
                <a:cubicBezTo>
                  <a:pt x="136" y="96"/>
                  <a:pt x="133" y="97"/>
                  <a:pt x="130" y="98"/>
                </a:cubicBezTo>
                <a:cubicBezTo>
                  <a:pt x="120" y="100"/>
                  <a:pt x="110" y="100"/>
                  <a:pt x="98" y="101"/>
                </a:cubicBezTo>
                <a:cubicBezTo>
                  <a:pt x="86" y="100"/>
                  <a:pt x="76" y="100"/>
                  <a:pt x="67" y="98"/>
                </a:cubicBezTo>
                <a:cubicBezTo>
                  <a:pt x="64" y="97"/>
                  <a:pt x="61" y="96"/>
                  <a:pt x="58" y="95"/>
                </a:cubicBezTo>
                <a:cubicBezTo>
                  <a:pt x="50" y="91"/>
                  <a:pt x="50" y="84"/>
                  <a:pt x="54" y="79"/>
                </a:cubicBezTo>
                <a:cubicBezTo>
                  <a:pt x="59" y="74"/>
                  <a:pt x="65" y="71"/>
                  <a:pt x="72" y="68"/>
                </a:cubicBezTo>
                <a:cubicBezTo>
                  <a:pt x="75" y="66"/>
                  <a:pt x="78" y="65"/>
                  <a:pt x="81" y="64"/>
                </a:cubicBezTo>
                <a:cubicBezTo>
                  <a:pt x="86" y="62"/>
                  <a:pt x="88" y="56"/>
                  <a:pt x="84" y="52"/>
                </a:cubicBezTo>
                <a:cubicBezTo>
                  <a:pt x="76" y="44"/>
                  <a:pt x="72" y="34"/>
                  <a:pt x="73" y="22"/>
                </a:cubicBezTo>
                <a:cubicBezTo>
                  <a:pt x="73" y="10"/>
                  <a:pt x="80" y="4"/>
                  <a:pt x="91" y="1"/>
                </a:cubicBezTo>
                <a:cubicBezTo>
                  <a:pt x="94" y="1"/>
                  <a:pt x="96" y="0"/>
                  <a:pt x="98" y="0"/>
                </a:cubicBezTo>
                <a:cubicBezTo>
                  <a:pt x="100" y="0"/>
                  <a:pt x="103" y="1"/>
                  <a:pt x="105" y="1"/>
                </a:cubicBezTo>
                <a:cubicBezTo>
                  <a:pt x="116" y="4"/>
                  <a:pt x="123" y="10"/>
                  <a:pt x="123" y="22"/>
                </a:cubicBezTo>
                <a:cubicBezTo>
                  <a:pt x="124" y="34"/>
                  <a:pt x="121" y="44"/>
                  <a:pt x="112" y="52"/>
                </a:cubicBezTo>
                <a:cubicBezTo>
                  <a:pt x="108" y="56"/>
                  <a:pt x="110" y="62"/>
                  <a:pt x="115" y="64"/>
                </a:cubicBezTo>
                <a:cubicBezTo>
                  <a:pt x="118" y="65"/>
                  <a:pt x="121" y="66"/>
                  <a:pt x="124" y="68"/>
                </a:cubicBezTo>
                <a:cubicBezTo>
                  <a:pt x="131" y="71"/>
                  <a:pt x="137" y="74"/>
                  <a:pt x="142" y="79"/>
                </a:cubicBezTo>
                <a:cubicBezTo>
                  <a:pt x="145" y="83"/>
                  <a:pt x="147" y="91"/>
                  <a:pt x="138" y="95"/>
                </a:cubicBezTo>
                <a:close/>
                <a:moveTo>
                  <a:pt x="189" y="86"/>
                </a:moveTo>
                <a:cubicBezTo>
                  <a:pt x="185" y="82"/>
                  <a:pt x="181" y="80"/>
                  <a:pt x="176" y="78"/>
                </a:cubicBezTo>
                <a:cubicBezTo>
                  <a:pt x="174" y="77"/>
                  <a:pt x="172" y="76"/>
                  <a:pt x="170" y="75"/>
                </a:cubicBezTo>
                <a:cubicBezTo>
                  <a:pt x="166" y="74"/>
                  <a:pt x="165" y="70"/>
                  <a:pt x="168" y="67"/>
                </a:cubicBezTo>
                <a:cubicBezTo>
                  <a:pt x="174" y="61"/>
                  <a:pt x="176" y="54"/>
                  <a:pt x="176" y="46"/>
                </a:cubicBezTo>
                <a:cubicBezTo>
                  <a:pt x="175" y="38"/>
                  <a:pt x="171" y="33"/>
                  <a:pt x="163" y="32"/>
                </a:cubicBezTo>
                <a:cubicBezTo>
                  <a:pt x="161" y="31"/>
                  <a:pt x="160" y="31"/>
                  <a:pt x="158" y="31"/>
                </a:cubicBezTo>
                <a:cubicBezTo>
                  <a:pt x="157" y="31"/>
                  <a:pt x="155" y="31"/>
                  <a:pt x="153" y="32"/>
                </a:cubicBezTo>
                <a:cubicBezTo>
                  <a:pt x="146" y="33"/>
                  <a:pt x="141" y="38"/>
                  <a:pt x="141" y="46"/>
                </a:cubicBezTo>
                <a:cubicBezTo>
                  <a:pt x="140" y="54"/>
                  <a:pt x="142" y="61"/>
                  <a:pt x="148" y="67"/>
                </a:cubicBezTo>
                <a:cubicBezTo>
                  <a:pt x="151" y="70"/>
                  <a:pt x="150" y="74"/>
                  <a:pt x="146" y="75"/>
                </a:cubicBezTo>
                <a:cubicBezTo>
                  <a:pt x="146" y="75"/>
                  <a:pt x="146" y="75"/>
                  <a:pt x="146" y="75"/>
                </a:cubicBezTo>
                <a:cubicBezTo>
                  <a:pt x="146" y="76"/>
                  <a:pt x="147" y="76"/>
                  <a:pt x="147" y="77"/>
                </a:cubicBezTo>
                <a:cubicBezTo>
                  <a:pt x="150" y="80"/>
                  <a:pt x="151" y="84"/>
                  <a:pt x="151" y="88"/>
                </a:cubicBezTo>
                <a:cubicBezTo>
                  <a:pt x="150" y="92"/>
                  <a:pt x="147" y="96"/>
                  <a:pt x="143" y="98"/>
                </a:cubicBezTo>
                <a:cubicBezTo>
                  <a:pt x="142" y="98"/>
                  <a:pt x="141" y="99"/>
                  <a:pt x="139" y="99"/>
                </a:cubicBezTo>
                <a:cubicBezTo>
                  <a:pt x="145" y="100"/>
                  <a:pt x="151" y="100"/>
                  <a:pt x="158" y="101"/>
                </a:cubicBezTo>
                <a:cubicBezTo>
                  <a:pt x="167" y="100"/>
                  <a:pt x="174" y="100"/>
                  <a:pt x="180" y="99"/>
                </a:cubicBezTo>
                <a:cubicBezTo>
                  <a:pt x="182" y="98"/>
                  <a:pt x="184" y="97"/>
                  <a:pt x="186" y="97"/>
                </a:cubicBezTo>
                <a:cubicBezTo>
                  <a:pt x="192" y="94"/>
                  <a:pt x="191" y="88"/>
                  <a:pt x="189" y="86"/>
                </a:cubicBezTo>
                <a:close/>
                <a:moveTo>
                  <a:pt x="45" y="88"/>
                </a:moveTo>
                <a:cubicBezTo>
                  <a:pt x="44" y="84"/>
                  <a:pt x="46" y="80"/>
                  <a:pt x="49" y="77"/>
                </a:cubicBezTo>
                <a:cubicBezTo>
                  <a:pt x="50" y="76"/>
                  <a:pt x="51" y="75"/>
                  <a:pt x="53" y="73"/>
                </a:cubicBezTo>
                <a:cubicBezTo>
                  <a:pt x="52" y="73"/>
                  <a:pt x="51" y="73"/>
                  <a:pt x="50" y="72"/>
                </a:cubicBezTo>
                <a:cubicBezTo>
                  <a:pt x="46" y="71"/>
                  <a:pt x="45" y="66"/>
                  <a:pt x="48" y="63"/>
                </a:cubicBezTo>
                <a:cubicBezTo>
                  <a:pt x="54" y="57"/>
                  <a:pt x="57" y="49"/>
                  <a:pt x="57" y="40"/>
                </a:cubicBezTo>
                <a:cubicBezTo>
                  <a:pt x="56" y="31"/>
                  <a:pt x="51" y="26"/>
                  <a:pt x="42" y="24"/>
                </a:cubicBezTo>
                <a:cubicBezTo>
                  <a:pt x="41" y="24"/>
                  <a:pt x="39" y="23"/>
                  <a:pt x="37" y="23"/>
                </a:cubicBezTo>
                <a:cubicBezTo>
                  <a:pt x="35" y="23"/>
                  <a:pt x="33" y="24"/>
                  <a:pt x="32" y="24"/>
                </a:cubicBezTo>
                <a:cubicBezTo>
                  <a:pt x="23" y="26"/>
                  <a:pt x="18" y="31"/>
                  <a:pt x="17" y="40"/>
                </a:cubicBezTo>
                <a:cubicBezTo>
                  <a:pt x="17" y="49"/>
                  <a:pt x="20" y="57"/>
                  <a:pt x="26" y="63"/>
                </a:cubicBezTo>
                <a:cubicBezTo>
                  <a:pt x="29" y="66"/>
                  <a:pt x="28" y="71"/>
                  <a:pt x="24" y="72"/>
                </a:cubicBezTo>
                <a:cubicBezTo>
                  <a:pt x="21" y="73"/>
                  <a:pt x="19" y="74"/>
                  <a:pt x="17" y="75"/>
                </a:cubicBezTo>
                <a:cubicBezTo>
                  <a:pt x="12" y="78"/>
                  <a:pt x="7" y="80"/>
                  <a:pt x="3" y="84"/>
                </a:cubicBezTo>
                <a:cubicBezTo>
                  <a:pt x="0" y="88"/>
                  <a:pt x="0" y="93"/>
                  <a:pt x="6" y="96"/>
                </a:cubicBezTo>
                <a:cubicBezTo>
                  <a:pt x="8" y="97"/>
                  <a:pt x="10" y="98"/>
                  <a:pt x="13" y="98"/>
                </a:cubicBezTo>
                <a:cubicBezTo>
                  <a:pt x="20" y="100"/>
                  <a:pt x="28" y="100"/>
                  <a:pt x="37" y="101"/>
                </a:cubicBezTo>
                <a:cubicBezTo>
                  <a:pt x="45" y="100"/>
                  <a:pt x="51" y="100"/>
                  <a:pt x="57" y="99"/>
                </a:cubicBezTo>
                <a:cubicBezTo>
                  <a:pt x="56" y="99"/>
                  <a:pt x="54" y="98"/>
                  <a:pt x="53" y="98"/>
                </a:cubicBezTo>
                <a:cubicBezTo>
                  <a:pt x="49" y="96"/>
                  <a:pt x="46" y="92"/>
                  <a:pt x="45" y="8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30" name="Google Shape;9530;p164"/>
          <p:cNvSpPr/>
          <p:nvPr/>
        </p:nvSpPr>
        <p:spPr>
          <a:xfrm>
            <a:off x="3073400" y="5473700"/>
            <a:ext cx="542925" cy="492125"/>
          </a:xfrm>
          <a:custGeom>
            <a:avLst/>
            <a:gdLst/>
            <a:ahLst/>
            <a:cxnLst/>
            <a:rect l="l" t="t" r="r" b="b"/>
            <a:pathLst>
              <a:path w="125" h="113" extrusionOk="0">
                <a:moveTo>
                  <a:pt x="85" y="15"/>
                </a:moveTo>
                <a:cubicBezTo>
                  <a:pt x="78" y="15"/>
                  <a:pt x="78" y="15"/>
                  <a:pt x="78" y="15"/>
                </a:cubicBezTo>
                <a:cubicBezTo>
                  <a:pt x="77" y="11"/>
                  <a:pt x="74" y="7"/>
                  <a:pt x="70" y="7"/>
                </a:cubicBezTo>
                <a:cubicBezTo>
                  <a:pt x="56" y="7"/>
                  <a:pt x="56" y="7"/>
                  <a:pt x="56" y="7"/>
                </a:cubicBezTo>
                <a:cubicBezTo>
                  <a:pt x="52" y="7"/>
                  <a:pt x="48" y="11"/>
                  <a:pt x="48" y="15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7"/>
                  <a:pt x="46" y="0"/>
                  <a:pt x="54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9" y="0"/>
                  <a:pt x="85" y="7"/>
                  <a:pt x="85" y="15"/>
                </a:cubicBezTo>
                <a:close/>
                <a:moveTo>
                  <a:pt x="19" y="63"/>
                </a:moveTo>
                <a:cubicBezTo>
                  <a:pt x="51" y="63"/>
                  <a:pt x="51" y="63"/>
                  <a:pt x="51" y="63"/>
                </a:cubicBezTo>
                <a:cubicBezTo>
                  <a:pt x="51" y="58"/>
                  <a:pt x="51" y="58"/>
                  <a:pt x="51" y="58"/>
                </a:cubicBezTo>
                <a:cubicBezTo>
                  <a:pt x="51" y="55"/>
                  <a:pt x="53" y="52"/>
                  <a:pt x="57" y="52"/>
                </a:cubicBezTo>
                <a:cubicBezTo>
                  <a:pt x="69" y="52"/>
                  <a:pt x="69" y="52"/>
                  <a:pt x="69" y="52"/>
                </a:cubicBezTo>
                <a:cubicBezTo>
                  <a:pt x="72" y="52"/>
                  <a:pt x="75" y="55"/>
                  <a:pt x="75" y="58"/>
                </a:cubicBezTo>
                <a:cubicBezTo>
                  <a:pt x="75" y="63"/>
                  <a:pt x="75" y="63"/>
                  <a:pt x="75" y="63"/>
                </a:cubicBezTo>
                <a:cubicBezTo>
                  <a:pt x="106" y="63"/>
                  <a:pt x="106" y="63"/>
                  <a:pt x="106" y="63"/>
                </a:cubicBezTo>
                <a:cubicBezTo>
                  <a:pt x="116" y="63"/>
                  <a:pt x="124" y="55"/>
                  <a:pt x="125" y="45"/>
                </a:cubicBezTo>
                <a:cubicBezTo>
                  <a:pt x="125" y="35"/>
                  <a:pt x="125" y="35"/>
                  <a:pt x="125" y="35"/>
                </a:cubicBezTo>
                <a:cubicBezTo>
                  <a:pt x="125" y="26"/>
                  <a:pt x="119" y="18"/>
                  <a:pt x="111" y="18"/>
                </a:cubicBezTo>
                <a:cubicBezTo>
                  <a:pt x="104" y="18"/>
                  <a:pt x="104" y="18"/>
                  <a:pt x="104" y="18"/>
                </a:cubicBezTo>
                <a:cubicBezTo>
                  <a:pt x="101" y="18"/>
                  <a:pt x="101" y="18"/>
                  <a:pt x="101" y="18"/>
                </a:cubicBezTo>
                <a:cubicBezTo>
                  <a:pt x="95" y="18"/>
                  <a:pt x="95" y="18"/>
                  <a:pt x="95" y="18"/>
                </a:cubicBezTo>
                <a:cubicBezTo>
                  <a:pt x="90" y="18"/>
                  <a:pt x="90" y="18"/>
                  <a:pt x="90" y="18"/>
                </a:cubicBezTo>
                <a:cubicBezTo>
                  <a:pt x="86" y="18"/>
                  <a:pt x="86" y="18"/>
                  <a:pt x="86" y="18"/>
                </a:cubicBezTo>
                <a:cubicBezTo>
                  <a:pt x="77" y="18"/>
                  <a:pt x="77" y="18"/>
                  <a:pt x="77" y="18"/>
                </a:cubicBezTo>
                <a:cubicBezTo>
                  <a:pt x="48" y="18"/>
                  <a:pt x="48" y="18"/>
                  <a:pt x="48" y="18"/>
                </a:cubicBezTo>
                <a:cubicBezTo>
                  <a:pt x="40" y="18"/>
                  <a:pt x="40" y="18"/>
                  <a:pt x="40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7" y="18"/>
                  <a:pt x="0" y="26"/>
                  <a:pt x="0" y="35"/>
                </a:cubicBezTo>
                <a:cubicBezTo>
                  <a:pt x="0" y="45"/>
                  <a:pt x="0" y="45"/>
                  <a:pt x="0" y="45"/>
                </a:cubicBezTo>
                <a:cubicBezTo>
                  <a:pt x="2" y="55"/>
                  <a:pt x="10" y="63"/>
                  <a:pt x="19" y="63"/>
                </a:cubicBezTo>
                <a:close/>
                <a:moveTo>
                  <a:pt x="106" y="68"/>
                </a:moveTo>
                <a:cubicBezTo>
                  <a:pt x="75" y="68"/>
                  <a:pt x="75" y="68"/>
                  <a:pt x="75" y="68"/>
                </a:cubicBezTo>
                <a:cubicBezTo>
                  <a:pt x="75" y="73"/>
                  <a:pt x="75" y="73"/>
                  <a:pt x="75" y="73"/>
                </a:cubicBezTo>
                <a:cubicBezTo>
                  <a:pt x="75" y="76"/>
                  <a:pt x="72" y="79"/>
                  <a:pt x="69" y="79"/>
                </a:cubicBezTo>
                <a:cubicBezTo>
                  <a:pt x="57" y="79"/>
                  <a:pt x="57" y="79"/>
                  <a:pt x="57" y="79"/>
                </a:cubicBezTo>
                <a:cubicBezTo>
                  <a:pt x="53" y="79"/>
                  <a:pt x="51" y="76"/>
                  <a:pt x="51" y="73"/>
                </a:cubicBezTo>
                <a:cubicBezTo>
                  <a:pt x="51" y="68"/>
                  <a:pt x="51" y="68"/>
                  <a:pt x="51" y="68"/>
                </a:cubicBezTo>
                <a:cubicBezTo>
                  <a:pt x="19" y="68"/>
                  <a:pt x="19" y="68"/>
                  <a:pt x="19" y="68"/>
                </a:cubicBezTo>
                <a:cubicBezTo>
                  <a:pt x="11" y="68"/>
                  <a:pt x="4" y="64"/>
                  <a:pt x="0" y="5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5"/>
                  <a:pt x="7" y="113"/>
                  <a:pt x="15" y="113"/>
                </a:cubicBezTo>
                <a:cubicBezTo>
                  <a:pt x="20" y="113"/>
                  <a:pt x="20" y="113"/>
                  <a:pt x="20" y="113"/>
                </a:cubicBezTo>
                <a:cubicBezTo>
                  <a:pt x="24" y="113"/>
                  <a:pt x="24" y="113"/>
                  <a:pt x="24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95" y="113"/>
                  <a:pt x="95" y="113"/>
                  <a:pt x="95" y="113"/>
                </a:cubicBezTo>
                <a:cubicBezTo>
                  <a:pt x="101" y="113"/>
                  <a:pt x="101" y="113"/>
                  <a:pt x="101" y="113"/>
                </a:cubicBezTo>
                <a:cubicBezTo>
                  <a:pt x="104" y="113"/>
                  <a:pt x="104" y="113"/>
                  <a:pt x="104" y="113"/>
                </a:cubicBezTo>
                <a:cubicBezTo>
                  <a:pt x="111" y="113"/>
                  <a:pt x="111" y="113"/>
                  <a:pt x="111" y="113"/>
                </a:cubicBezTo>
                <a:cubicBezTo>
                  <a:pt x="119" y="113"/>
                  <a:pt x="125" y="105"/>
                  <a:pt x="125" y="96"/>
                </a:cubicBezTo>
                <a:cubicBezTo>
                  <a:pt x="125" y="57"/>
                  <a:pt x="125" y="57"/>
                  <a:pt x="125" y="57"/>
                </a:cubicBezTo>
                <a:cubicBezTo>
                  <a:pt x="121" y="64"/>
                  <a:pt x="114" y="68"/>
                  <a:pt x="106" y="68"/>
                </a:cubicBezTo>
                <a:close/>
                <a:moveTo>
                  <a:pt x="69" y="57"/>
                </a:moveTo>
                <a:cubicBezTo>
                  <a:pt x="57" y="57"/>
                  <a:pt x="57" y="57"/>
                  <a:pt x="57" y="57"/>
                </a:cubicBezTo>
                <a:cubicBezTo>
                  <a:pt x="56" y="57"/>
                  <a:pt x="55" y="58"/>
                  <a:pt x="55" y="59"/>
                </a:cubicBezTo>
                <a:cubicBezTo>
                  <a:pt x="55" y="62"/>
                  <a:pt x="55" y="62"/>
                  <a:pt x="55" y="62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67"/>
                  <a:pt x="55" y="67"/>
                  <a:pt x="55" y="67"/>
                </a:cubicBezTo>
                <a:cubicBezTo>
                  <a:pt x="55" y="69"/>
                  <a:pt x="55" y="69"/>
                  <a:pt x="55" y="69"/>
                </a:cubicBezTo>
                <a:cubicBezTo>
                  <a:pt x="55" y="72"/>
                  <a:pt x="55" y="72"/>
                  <a:pt x="55" y="72"/>
                </a:cubicBezTo>
                <a:cubicBezTo>
                  <a:pt x="55" y="73"/>
                  <a:pt x="56" y="74"/>
                  <a:pt x="57" y="74"/>
                </a:cubicBezTo>
                <a:cubicBezTo>
                  <a:pt x="69" y="74"/>
                  <a:pt x="69" y="74"/>
                  <a:pt x="69" y="74"/>
                </a:cubicBezTo>
                <a:cubicBezTo>
                  <a:pt x="70" y="74"/>
                  <a:pt x="71" y="73"/>
                  <a:pt x="71" y="72"/>
                </a:cubicBezTo>
                <a:cubicBezTo>
                  <a:pt x="71" y="69"/>
                  <a:pt x="71" y="69"/>
                  <a:pt x="71" y="69"/>
                </a:cubicBezTo>
                <a:cubicBezTo>
                  <a:pt x="71" y="67"/>
                  <a:pt x="71" y="67"/>
                  <a:pt x="71" y="67"/>
                </a:cubicBezTo>
                <a:cubicBezTo>
                  <a:pt x="71" y="64"/>
                  <a:pt x="71" y="64"/>
                  <a:pt x="71" y="64"/>
                </a:cubicBezTo>
                <a:cubicBezTo>
                  <a:pt x="71" y="62"/>
                  <a:pt x="71" y="62"/>
                  <a:pt x="71" y="62"/>
                </a:cubicBezTo>
                <a:cubicBezTo>
                  <a:pt x="71" y="59"/>
                  <a:pt x="71" y="59"/>
                  <a:pt x="71" y="59"/>
                </a:cubicBezTo>
                <a:cubicBezTo>
                  <a:pt x="71" y="58"/>
                  <a:pt x="70" y="57"/>
                  <a:pt x="69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31" name="Google Shape;9531;p164"/>
          <p:cNvSpPr/>
          <p:nvPr/>
        </p:nvSpPr>
        <p:spPr>
          <a:xfrm>
            <a:off x="6813550" y="5473700"/>
            <a:ext cx="404812" cy="587375"/>
          </a:xfrm>
          <a:custGeom>
            <a:avLst/>
            <a:gdLst/>
            <a:ahLst/>
            <a:cxnLst/>
            <a:rect l="l" t="t" r="r" b="b"/>
            <a:pathLst>
              <a:path w="93" h="135" extrusionOk="0">
                <a:moveTo>
                  <a:pt x="93" y="90"/>
                </a:moveTo>
                <a:cubicBezTo>
                  <a:pt x="93" y="76"/>
                  <a:pt x="82" y="65"/>
                  <a:pt x="61" y="59"/>
                </a:cubicBezTo>
                <a:cubicBezTo>
                  <a:pt x="58" y="59"/>
                  <a:pt x="46" y="56"/>
                  <a:pt x="44" y="55"/>
                </a:cubicBezTo>
                <a:cubicBezTo>
                  <a:pt x="27" y="51"/>
                  <a:pt x="22" y="48"/>
                  <a:pt x="22" y="44"/>
                </a:cubicBezTo>
                <a:cubicBezTo>
                  <a:pt x="22" y="39"/>
                  <a:pt x="29" y="34"/>
                  <a:pt x="46" y="34"/>
                </a:cubicBezTo>
                <a:cubicBezTo>
                  <a:pt x="58" y="34"/>
                  <a:pt x="70" y="43"/>
                  <a:pt x="70" y="43"/>
                </a:cubicBezTo>
                <a:cubicBezTo>
                  <a:pt x="74" y="46"/>
                  <a:pt x="77" y="46"/>
                  <a:pt x="81" y="42"/>
                </a:cubicBezTo>
                <a:cubicBezTo>
                  <a:pt x="81" y="42"/>
                  <a:pt x="86" y="37"/>
                  <a:pt x="86" y="33"/>
                </a:cubicBezTo>
                <a:cubicBezTo>
                  <a:pt x="86" y="27"/>
                  <a:pt x="72" y="18"/>
                  <a:pt x="56" y="15"/>
                </a:cubicBezTo>
                <a:cubicBezTo>
                  <a:pt x="56" y="5"/>
                  <a:pt x="56" y="5"/>
                  <a:pt x="56" y="5"/>
                </a:cubicBezTo>
                <a:cubicBezTo>
                  <a:pt x="56" y="2"/>
                  <a:pt x="54" y="0"/>
                  <a:pt x="50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0" y="0"/>
                  <a:pt x="37" y="2"/>
                  <a:pt x="37" y="5"/>
                </a:cubicBezTo>
                <a:cubicBezTo>
                  <a:pt x="37" y="15"/>
                  <a:pt x="37" y="15"/>
                  <a:pt x="37" y="15"/>
                </a:cubicBezTo>
                <a:cubicBezTo>
                  <a:pt x="13" y="17"/>
                  <a:pt x="0" y="30"/>
                  <a:pt x="0" y="44"/>
                </a:cubicBezTo>
                <a:cubicBezTo>
                  <a:pt x="0" y="62"/>
                  <a:pt x="17" y="69"/>
                  <a:pt x="35" y="73"/>
                </a:cubicBezTo>
                <a:cubicBezTo>
                  <a:pt x="38" y="74"/>
                  <a:pt x="52" y="78"/>
                  <a:pt x="54" y="78"/>
                </a:cubicBezTo>
                <a:cubicBezTo>
                  <a:pt x="68" y="82"/>
                  <a:pt x="71" y="87"/>
                  <a:pt x="71" y="90"/>
                </a:cubicBezTo>
                <a:cubicBezTo>
                  <a:pt x="71" y="96"/>
                  <a:pt x="65" y="101"/>
                  <a:pt x="48" y="101"/>
                </a:cubicBezTo>
                <a:cubicBezTo>
                  <a:pt x="36" y="101"/>
                  <a:pt x="19" y="91"/>
                  <a:pt x="19" y="91"/>
                </a:cubicBezTo>
                <a:cubicBezTo>
                  <a:pt x="15" y="88"/>
                  <a:pt x="11" y="89"/>
                  <a:pt x="7" y="93"/>
                </a:cubicBezTo>
                <a:cubicBezTo>
                  <a:pt x="7" y="93"/>
                  <a:pt x="4" y="97"/>
                  <a:pt x="4" y="101"/>
                </a:cubicBezTo>
                <a:cubicBezTo>
                  <a:pt x="4" y="108"/>
                  <a:pt x="21" y="116"/>
                  <a:pt x="37" y="119"/>
                </a:cubicBezTo>
                <a:cubicBezTo>
                  <a:pt x="37" y="130"/>
                  <a:pt x="37" y="130"/>
                  <a:pt x="37" y="130"/>
                </a:cubicBezTo>
                <a:cubicBezTo>
                  <a:pt x="37" y="133"/>
                  <a:pt x="40" y="135"/>
                  <a:pt x="43" y="135"/>
                </a:cubicBezTo>
                <a:cubicBezTo>
                  <a:pt x="50" y="135"/>
                  <a:pt x="50" y="135"/>
                  <a:pt x="50" y="135"/>
                </a:cubicBezTo>
                <a:cubicBezTo>
                  <a:pt x="54" y="135"/>
                  <a:pt x="56" y="133"/>
                  <a:pt x="56" y="130"/>
                </a:cubicBezTo>
                <a:cubicBezTo>
                  <a:pt x="56" y="120"/>
                  <a:pt x="56" y="120"/>
                  <a:pt x="56" y="120"/>
                </a:cubicBezTo>
                <a:cubicBezTo>
                  <a:pt x="82" y="117"/>
                  <a:pt x="93" y="104"/>
                  <a:pt x="93" y="9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32" name="Google Shape;9532;p164"/>
          <p:cNvSpPr/>
          <p:nvPr/>
        </p:nvSpPr>
        <p:spPr>
          <a:xfrm>
            <a:off x="8636000" y="823912"/>
            <a:ext cx="539750" cy="536575"/>
          </a:xfrm>
          <a:custGeom>
            <a:avLst/>
            <a:gdLst/>
            <a:ahLst/>
            <a:cxnLst/>
            <a:rect l="l" t="t" r="r" b="b"/>
            <a:pathLst>
              <a:path w="124" h="123" extrusionOk="0">
                <a:moveTo>
                  <a:pt x="58" y="65"/>
                </a:moveTo>
                <a:cubicBezTo>
                  <a:pt x="116" y="65"/>
                  <a:pt x="116" y="65"/>
                  <a:pt x="116" y="65"/>
                </a:cubicBezTo>
                <a:cubicBezTo>
                  <a:pt x="116" y="97"/>
                  <a:pt x="90" y="123"/>
                  <a:pt x="58" y="123"/>
                </a:cubicBezTo>
                <a:cubicBezTo>
                  <a:pt x="26" y="123"/>
                  <a:pt x="0" y="97"/>
                  <a:pt x="0" y="65"/>
                </a:cubicBezTo>
                <a:cubicBezTo>
                  <a:pt x="0" y="33"/>
                  <a:pt x="26" y="7"/>
                  <a:pt x="58" y="7"/>
                </a:cubicBezTo>
                <a:lnTo>
                  <a:pt x="58" y="65"/>
                </a:lnTo>
                <a:close/>
                <a:moveTo>
                  <a:pt x="65" y="0"/>
                </a:moveTo>
                <a:cubicBezTo>
                  <a:pt x="65" y="58"/>
                  <a:pt x="65" y="58"/>
                  <a:pt x="65" y="58"/>
                </a:cubicBezTo>
                <a:cubicBezTo>
                  <a:pt x="124" y="58"/>
                  <a:pt x="124" y="58"/>
                  <a:pt x="124" y="58"/>
                </a:cubicBezTo>
                <a:cubicBezTo>
                  <a:pt x="124" y="26"/>
                  <a:pt x="98" y="0"/>
                  <a:pt x="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33" name="Google Shape;9533;p164"/>
          <p:cNvSpPr txBox="1"/>
          <p:nvPr/>
        </p:nvSpPr>
        <p:spPr>
          <a:xfrm>
            <a:off x="2638425" y="631825"/>
            <a:ext cx="1470025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9534" name="Google Shape;9534;p164"/>
          <p:cNvSpPr txBox="1"/>
          <p:nvPr/>
        </p:nvSpPr>
        <p:spPr>
          <a:xfrm>
            <a:off x="6280150" y="631825"/>
            <a:ext cx="1471612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9535" name="Google Shape;9535;p164"/>
          <p:cNvSpPr txBox="1"/>
          <p:nvPr/>
        </p:nvSpPr>
        <p:spPr>
          <a:xfrm>
            <a:off x="9959975" y="631825"/>
            <a:ext cx="1470025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9536" name="Google Shape;9536;p164"/>
          <p:cNvSpPr txBox="1"/>
          <p:nvPr/>
        </p:nvSpPr>
        <p:spPr>
          <a:xfrm>
            <a:off x="820737" y="5278437"/>
            <a:ext cx="1471612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9537" name="Google Shape;9537;p164"/>
          <p:cNvSpPr txBox="1"/>
          <p:nvPr/>
        </p:nvSpPr>
        <p:spPr>
          <a:xfrm>
            <a:off x="4462462" y="5278437"/>
            <a:ext cx="1471612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9538" name="Google Shape;9538;p164"/>
          <p:cNvSpPr txBox="1"/>
          <p:nvPr/>
        </p:nvSpPr>
        <p:spPr>
          <a:xfrm>
            <a:off x="8142287" y="5278437"/>
            <a:ext cx="1471612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" name="Google Shape;9543;p165"/>
          <p:cNvSpPr/>
          <p:nvPr/>
        </p:nvSpPr>
        <p:spPr>
          <a:xfrm>
            <a:off x="7937" y="1587"/>
            <a:ext cx="12187237" cy="685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44" name="Google Shape;9544;p165"/>
          <p:cNvSpPr txBox="1"/>
          <p:nvPr/>
        </p:nvSpPr>
        <p:spPr>
          <a:xfrm>
            <a:off x="7937" y="-3175"/>
            <a:ext cx="12182475" cy="6861175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45" name="Google Shape;9545;p165"/>
          <p:cNvSpPr/>
          <p:nvPr/>
        </p:nvSpPr>
        <p:spPr>
          <a:xfrm>
            <a:off x="4740275" y="3275012"/>
            <a:ext cx="1365250" cy="304800"/>
          </a:xfrm>
          <a:custGeom>
            <a:avLst/>
            <a:gdLst/>
            <a:ahLst/>
            <a:cxnLst/>
            <a:rect l="l" t="t" r="r" b="b"/>
            <a:pathLst>
              <a:path w="314" h="70" extrusionOk="0">
                <a:moveTo>
                  <a:pt x="314" y="35"/>
                </a:moveTo>
                <a:cubicBezTo>
                  <a:pt x="314" y="21"/>
                  <a:pt x="308" y="9"/>
                  <a:pt x="298" y="0"/>
                </a:cubicBezTo>
                <a:cubicBezTo>
                  <a:pt x="0" y="0"/>
                  <a:pt x="0" y="0"/>
                  <a:pt x="0" y="0"/>
                </a:cubicBezTo>
                <a:cubicBezTo>
                  <a:pt x="7" y="10"/>
                  <a:pt x="11" y="22"/>
                  <a:pt x="11" y="35"/>
                </a:cubicBezTo>
                <a:cubicBezTo>
                  <a:pt x="11" y="48"/>
                  <a:pt x="7" y="60"/>
                  <a:pt x="0" y="70"/>
                </a:cubicBezTo>
                <a:cubicBezTo>
                  <a:pt x="298" y="70"/>
                  <a:pt x="298" y="70"/>
                  <a:pt x="298" y="70"/>
                </a:cubicBezTo>
                <a:cubicBezTo>
                  <a:pt x="308" y="62"/>
                  <a:pt x="314" y="49"/>
                  <a:pt x="314" y="35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46" name="Google Shape;9546;p165"/>
          <p:cNvSpPr/>
          <p:nvPr/>
        </p:nvSpPr>
        <p:spPr>
          <a:xfrm>
            <a:off x="6135687" y="3275012"/>
            <a:ext cx="1366837" cy="304800"/>
          </a:xfrm>
          <a:custGeom>
            <a:avLst/>
            <a:gdLst/>
            <a:ahLst/>
            <a:cxnLst/>
            <a:rect l="l" t="t" r="r" b="b"/>
            <a:pathLst>
              <a:path w="314" h="70" extrusionOk="0">
                <a:moveTo>
                  <a:pt x="314" y="35"/>
                </a:moveTo>
                <a:cubicBezTo>
                  <a:pt x="314" y="21"/>
                  <a:pt x="308" y="9"/>
                  <a:pt x="298" y="0"/>
                </a:cubicBezTo>
                <a:cubicBezTo>
                  <a:pt x="0" y="0"/>
                  <a:pt x="0" y="0"/>
                  <a:pt x="0" y="0"/>
                </a:cubicBezTo>
                <a:cubicBezTo>
                  <a:pt x="7" y="10"/>
                  <a:pt x="11" y="22"/>
                  <a:pt x="11" y="35"/>
                </a:cubicBezTo>
                <a:cubicBezTo>
                  <a:pt x="11" y="48"/>
                  <a:pt x="7" y="60"/>
                  <a:pt x="0" y="70"/>
                </a:cubicBezTo>
                <a:cubicBezTo>
                  <a:pt x="298" y="70"/>
                  <a:pt x="298" y="70"/>
                  <a:pt x="298" y="70"/>
                </a:cubicBezTo>
                <a:cubicBezTo>
                  <a:pt x="308" y="62"/>
                  <a:pt x="314" y="49"/>
                  <a:pt x="314" y="35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47" name="Google Shape;9547;p165"/>
          <p:cNvSpPr/>
          <p:nvPr/>
        </p:nvSpPr>
        <p:spPr>
          <a:xfrm>
            <a:off x="3343275" y="3275012"/>
            <a:ext cx="1366837" cy="304800"/>
          </a:xfrm>
          <a:custGeom>
            <a:avLst/>
            <a:gdLst/>
            <a:ahLst/>
            <a:cxnLst/>
            <a:rect l="l" t="t" r="r" b="b"/>
            <a:pathLst>
              <a:path w="314" h="70" extrusionOk="0">
                <a:moveTo>
                  <a:pt x="314" y="35"/>
                </a:moveTo>
                <a:cubicBezTo>
                  <a:pt x="314" y="21"/>
                  <a:pt x="308" y="9"/>
                  <a:pt x="298" y="0"/>
                </a:cubicBezTo>
                <a:cubicBezTo>
                  <a:pt x="0" y="0"/>
                  <a:pt x="0" y="0"/>
                  <a:pt x="0" y="0"/>
                </a:cubicBezTo>
                <a:cubicBezTo>
                  <a:pt x="7" y="10"/>
                  <a:pt x="11" y="22"/>
                  <a:pt x="11" y="35"/>
                </a:cubicBezTo>
                <a:cubicBezTo>
                  <a:pt x="11" y="48"/>
                  <a:pt x="7" y="60"/>
                  <a:pt x="0" y="70"/>
                </a:cubicBezTo>
                <a:cubicBezTo>
                  <a:pt x="298" y="70"/>
                  <a:pt x="298" y="70"/>
                  <a:pt x="298" y="70"/>
                </a:cubicBezTo>
                <a:cubicBezTo>
                  <a:pt x="308" y="62"/>
                  <a:pt x="314" y="49"/>
                  <a:pt x="314" y="35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48" name="Google Shape;9548;p165"/>
          <p:cNvSpPr/>
          <p:nvPr/>
        </p:nvSpPr>
        <p:spPr>
          <a:xfrm>
            <a:off x="1952625" y="3275012"/>
            <a:ext cx="1360487" cy="304800"/>
          </a:xfrm>
          <a:custGeom>
            <a:avLst/>
            <a:gdLst/>
            <a:ahLst/>
            <a:cxnLst/>
            <a:rect l="l" t="t" r="r" b="b"/>
            <a:pathLst>
              <a:path w="313" h="70" extrusionOk="0">
                <a:moveTo>
                  <a:pt x="313" y="35"/>
                </a:moveTo>
                <a:cubicBezTo>
                  <a:pt x="313" y="21"/>
                  <a:pt x="307" y="9"/>
                  <a:pt x="297" y="0"/>
                </a:cubicBezTo>
                <a:cubicBezTo>
                  <a:pt x="0" y="0"/>
                  <a:pt x="0" y="0"/>
                  <a:pt x="0" y="0"/>
                </a:cubicBezTo>
                <a:cubicBezTo>
                  <a:pt x="6" y="10"/>
                  <a:pt x="10" y="22"/>
                  <a:pt x="10" y="35"/>
                </a:cubicBezTo>
                <a:cubicBezTo>
                  <a:pt x="10" y="48"/>
                  <a:pt x="6" y="60"/>
                  <a:pt x="0" y="70"/>
                </a:cubicBezTo>
                <a:cubicBezTo>
                  <a:pt x="297" y="70"/>
                  <a:pt x="297" y="70"/>
                  <a:pt x="297" y="70"/>
                </a:cubicBezTo>
                <a:cubicBezTo>
                  <a:pt x="307" y="62"/>
                  <a:pt x="313" y="49"/>
                  <a:pt x="313" y="35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49" name="Google Shape;9549;p165"/>
          <p:cNvSpPr/>
          <p:nvPr/>
        </p:nvSpPr>
        <p:spPr>
          <a:xfrm>
            <a:off x="7532687" y="3275012"/>
            <a:ext cx="1365250" cy="304800"/>
          </a:xfrm>
          <a:custGeom>
            <a:avLst/>
            <a:gdLst/>
            <a:ahLst/>
            <a:cxnLst/>
            <a:rect l="l" t="t" r="r" b="b"/>
            <a:pathLst>
              <a:path w="314" h="70" extrusionOk="0">
                <a:moveTo>
                  <a:pt x="314" y="35"/>
                </a:moveTo>
                <a:cubicBezTo>
                  <a:pt x="314" y="21"/>
                  <a:pt x="307" y="9"/>
                  <a:pt x="298" y="0"/>
                </a:cubicBezTo>
                <a:cubicBezTo>
                  <a:pt x="0" y="0"/>
                  <a:pt x="0" y="0"/>
                  <a:pt x="0" y="0"/>
                </a:cubicBezTo>
                <a:cubicBezTo>
                  <a:pt x="6" y="10"/>
                  <a:pt x="10" y="22"/>
                  <a:pt x="10" y="35"/>
                </a:cubicBezTo>
                <a:cubicBezTo>
                  <a:pt x="10" y="48"/>
                  <a:pt x="6" y="60"/>
                  <a:pt x="0" y="70"/>
                </a:cubicBezTo>
                <a:cubicBezTo>
                  <a:pt x="298" y="70"/>
                  <a:pt x="298" y="70"/>
                  <a:pt x="298" y="70"/>
                </a:cubicBezTo>
                <a:cubicBezTo>
                  <a:pt x="307" y="62"/>
                  <a:pt x="314" y="49"/>
                  <a:pt x="314" y="35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50" name="Google Shape;9550;p165"/>
          <p:cNvSpPr/>
          <p:nvPr/>
        </p:nvSpPr>
        <p:spPr>
          <a:xfrm>
            <a:off x="512762" y="3275012"/>
            <a:ext cx="1409700" cy="304800"/>
          </a:xfrm>
          <a:custGeom>
            <a:avLst/>
            <a:gdLst/>
            <a:ahLst/>
            <a:cxnLst/>
            <a:rect l="l" t="t" r="r" b="b"/>
            <a:pathLst>
              <a:path w="324" h="70" extrusionOk="0">
                <a:moveTo>
                  <a:pt x="0" y="70"/>
                </a:moveTo>
                <a:cubicBezTo>
                  <a:pt x="307" y="70"/>
                  <a:pt x="307" y="70"/>
                  <a:pt x="307" y="70"/>
                </a:cubicBezTo>
                <a:cubicBezTo>
                  <a:pt x="317" y="62"/>
                  <a:pt x="324" y="49"/>
                  <a:pt x="324" y="35"/>
                </a:cubicBezTo>
                <a:cubicBezTo>
                  <a:pt x="324" y="21"/>
                  <a:pt x="317" y="9"/>
                  <a:pt x="307" y="0"/>
                </a:cubicBezTo>
                <a:cubicBezTo>
                  <a:pt x="0" y="0"/>
                  <a:pt x="0" y="0"/>
                  <a:pt x="0" y="0"/>
                </a:cubicBezTo>
                <a:lnTo>
                  <a:pt x="0" y="70"/>
                </a:ln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51" name="Google Shape;9551;p165"/>
          <p:cNvSpPr/>
          <p:nvPr/>
        </p:nvSpPr>
        <p:spPr>
          <a:xfrm>
            <a:off x="8928100" y="3275012"/>
            <a:ext cx="1366837" cy="304800"/>
          </a:xfrm>
          <a:custGeom>
            <a:avLst/>
            <a:gdLst/>
            <a:ahLst/>
            <a:cxnLst/>
            <a:rect l="l" t="t" r="r" b="b"/>
            <a:pathLst>
              <a:path w="314" h="70" extrusionOk="0">
                <a:moveTo>
                  <a:pt x="314" y="35"/>
                </a:moveTo>
                <a:cubicBezTo>
                  <a:pt x="314" y="21"/>
                  <a:pt x="307" y="9"/>
                  <a:pt x="297" y="0"/>
                </a:cubicBezTo>
                <a:cubicBezTo>
                  <a:pt x="0" y="0"/>
                  <a:pt x="0" y="0"/>
                  <a:pt x="0" y="0"/>
                </a:cubicBezTo>
                <a:cubicBezTo>
                  <a:pt x="6" y="10"/>
                  <a:pt x="10" y="22"/>
                  <a:pt x="10" y="35"/>
                </a:cubicBezTo>
                <a:cubicBezTo>
                  <a:pt x="10" y="48"/>
                  <a:pt x="6" y="60"/>
                  <a:pt x="0" y="70"/>
                </a:cubicBezTo>
                <a:cubicBezTo>
                  <a:pt x="297" y="70"/>
                  <a:pt x="297" y="70"/>
                  <a:pt x="297" y="70"/>
                </a:cubicBezTo>
                <a:cubicBezTo>
                  <a:pt x="307" y="62"/>
                  <a:pt x="314" y="49"/>
                  <a:pt x="314" y="35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52" name="Google Shape;9552;p165"/>
          <p:cNvSpPr/>
          <p:nvPr/>
        </p:nvSpPr>
        <p:spPr>
          <a:xfrm>
            <a:off x="10325100" y="3275012"/>
            <a:ext cx="1360487" cy="304800"/>
          </a:xfrm>
          <a:custGeom>
            <a:avLst/>
            <a:gdLst/>
            <a:ahLst/>
            <a:cxnLst/>
            <a:rect l="l" t="t" r="r" b="b"/>
            <a:pathLst>
              <a:path w="313" h="70" extrusionOk="0">
                <a:moveTo>
                  <a:pt x="313" y="35"/>
                </a:moveTo>
                <a:cubicBezTo>
                  <a:pt x="313" y="21"/>
                  <a:pt x="307" y="9"/>
                  <a:pt x="297" y="0"/>
                </a:cubicBezTo>
                <a:cubicBezTo>
                  <a:pt x="0" y="0"/>
                  <a:pt x="0" y="0"/>
                  <a:pt x="0" y="0"/>
                </a:cubicBezTo>
                <a:cubicBezTo>
                  <a:pt x="6" y="10"/>
                  <a:pt x="10" y="22"/>
                  <a:pt x="10" y="35"/>
                </a:cubicBezTo>
                <a:cubicBezTo>
                  <a:pt x="10" y="48"/>
                  <a:pt x="6" y="60"/>
                  <a:pt x="0" y="70"/>
                </a:cubicBezTo>
                <a:cubicBezTo>
                  <a:pt x="297" y="70"/>
                  <a:pt x="297" y="70"/>
                  <a:pt x="297" y="70"/>
                </a:cubicBezTo>
                <a:cubicBezTo>
                  <a:pt x="307" y="62"/>
                  <a:pt x="313" y="49"/>
                  <a:pt x="313" y="35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53" name="Google Shape;9553;p165"/>
          <p:cNvSpPr txBox="1"/>
          <p:nvPr/>
        </p:nvSpPr>
        <p:spPr>
          <a:xfrm>
            <a:off x="7750175" y="2652712"/>
            <a:ext cx="1139825" cy="592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ontserrat"/>
              <a:buNone/>
            </a:pPr>
            <a:r>
              <a:rPr lang="en-US" sz="32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2017</a:t>
            </a:r>
            <a:endParaRPr/>
          </a:p>
        </p:txBody>
      </p:sp>
      <p:sp>
        <p:nvSpPr>
          <p:cNvPr id="9554" name="Google Shape;9554;p165"/>
          <p:cNvSpPr txBox="1"/>
          <p:nvPr/>
        </p:nvSpPr>
        <p:spPr>
          <a:xfrm>
            <a:off x="4914900" y="2652712"/>
            <a:ext cx="1309687" cy="592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ontserrat"/>
              <a:buNone/>
            </a:pPr>
            <a:r>
              <a:rPr lang="en-US" sz="32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2000</a:t>
            </a:r>
            <a:endParaRPr/>
          </a:p>
        </p:txBody>
      </p:sp>
      <p:sp>
        <p:nvSpPr>
          <p:cNvPr id="9555" name="Google Shape;9555;p165"/>
          <p:cNvSpPr txBox="1"/>
          <p:nvPr/>
        </p:nvSpPr>
        <p:spPr>
          <a:xfrm>
            <a:off x="2170112" y="2652712"/>
            <a:ext cx="1109662" cy="592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ontserrat"/>
              <a:buNone/>
            </a:pPr>
            <a:r>
              <a:rPr lang="en-US" sz="32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1975</a:t>
            </a:r>
            <a:endParaRPr/>
          </a:p>
        </p:txBody>
      </p:sp>
      <p:sp>
        <p:nvSpPr>
          <p:cNvPr id="9556" name="Google Shape;9556;p165"/>
          <p:cNvSpPr txBox="1"/>
          <p:nvPr/>
        </p:nvSpPr>
        <p:spPr>
          <a:xfrm>
            <a:off x="6370637" y="3667125"/>
            <a:ext cx="1187450" cy="592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ontserrat"/>
              <a:buNone/>
            </a:pPr>
            <a:r>
              <a:rPr lang="en-US" sz="32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2010</a:t>
            </a:r>
            <a:endParaRPr/>
          </a:p>
        </p:txBody>
      </p:sp>
      <p:sp>
        <p:nvSpPr>
          <p:cNvPr id="9557" name="Google Shape;9557;p165"/>
          <p:cNvSpPr txBox="1"/>
          <p:nvPr/>
        </p:nvSpPr>
        <p:spPr>
          <a:xfrm>
            <a:off x="9132887" y="3667125"/>
            <a:ext cx="1149350" cy="592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ontserrat"/>
              <a:buNone/>
            </a:pPr>
            <a:r>
              <a:rPr lang="en-US" sz="32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2021</a:t>
            </a:r>
            <a:endParaRPr/>
          </a:p>
        </p:txBody>
      </p:sp>
      <p:sp>
        <p:nvSpPr>
          <p:cNvPr id="9558" name="Google Shape;9558;p165"/>
          <p:cNvSpPr txBox="1"/>
          <p:nvPr/>
        </p:nvSpPr>
        <p:spPr>
          <a:xfrm>
            <a:off x="3600450" y="3667125"/>
            <a:ext cx="1174750" cy="592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ontserrat"/>
              <a:buNone/>
            </a:pPr>
            <a:r>
              <a:rPr lang="en-US" sz="32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1990</a:t>
            </a:r>
            <a:endParaRPr/>
          </a:p>
        </p:txBody>
      </p:sp>
      <p:sp>
        <p:nvSpPr>
          <p:cNvPr id="9559" name="Google Shape;9559;p165"/>
          <p:cNvSpPr txBox="1"/>
          <p:nvPr/>
        </p:nvSpPr>
        <p:spPr>
          <a:xfrm>
            <a:off x="803275" y="3667125"/>
            <a:ext cx="1174750" cy="592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ontserrat"/>
              <a:buNone/>
            </a:pPr>
            <a:r>
              <a:rPr lang="en-US" sz="32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1960</a:t>
            </a:r>
            <a:endParaRPr/>
          </a:p>
        </p:txBody>
      </p:sp>
      <p:sp>
        <p:nvSpPr>
          <p:cNvPr id="9560" name="Google Shape;9560;p165"/>
          <p:cNvSpPr txBox="1"/>
          <p:nvPr/>
        </p:nvSpPr>
        <p:spPr>
          <a:xfrm>
            <a:off x="10537825" y="2652712"/>
            <a:ext cx="1252537" cy="592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ontserrat"/>
              <a:buNone/>
            </a:pPr>
            <a:r>
              <a:rPr lang="en-US" sz="32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2028</a:t>
            </a:r>
            <a:endParaRPr/>
          </a:p>
        </p:txBody>
      </p:sp>
      <p:cxnSp>
        <p:nvCxnSpPr>
          <p:cNvPr id="9561" name="Google Shape;9561;p165"/>
          <p:cNvCxnSpPr/>
          <p:nvPr/>
        </p:nvCxnSpPr>
        <p:spPr>
          <a:xfrm rot="10800000">
            <a:off x="9612312" y="1912937"/>
            <a:ext cx="0" cy="1087437"/>
          </a:xfrm>
          <a:prstGeom prst="straightConnector1">
            <a:avLst/>
          </a:prstGeom>
          <a:noFill/>
          <a:ln w="34925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9562" name="Google Shape;9562;p165"/>
          <p:cNvCxnSpPr/>
          <p:nvPr/>
        </p:nvCxnSpPr>
        <p:spPr>
          <a:xfrm rot="10800000">
            <a:off x="6819900" y="1912937"/>
            <a:ext cx="0" cy="1087437"/>
          </a:xfrm>
          <a:prstGeom prst="straightConnector1">
            <a:avLst/>
          </a:prstGeom>
          <a:noFill/>
          <a:ln w="34925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9563" name="Google Shape;9563;p165"/>
          <p:cNvCxnSpPr/>
          <p:nvPr/>
        </p:nvCxnSpPr>
        <p:spPr>
          <a:xfrm rot="10800000">
            <a:off x="4027487" y="1912937"/>
            <a:ext cx="0" cy="1087437"/>
          </a:xfrm>
          <a:prstGeom prst="straightConnector1">
            <a:avLst/>
          </a:prstGeom>
          <a:noFill/>
          <a:ln w="34925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9564" name="Google Shape;9564;p165"/>
          <p:cNvCxnSpPr/>
          <p:nvPr/>
        </p:nvCxnSpPr>
        <p:spPr>
          <a:xfrm>
            <a:off x="2608262" y="3859212"/>
            <a:ext cx="0" cy="1082675"/>
          </a:xfrm>
          <a:prstGeom prst="straightConnector1">
            <a:avLst/>
          </a:prstGeom>
          <a:noFill/>
          <a:ln w="34925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9565" name="Google Shape;9565;p165"/>
          <p:cNvCxnSpPr/>
          <p:nvPr/>
        </p:nvCxnSpPr>
        <p:spPr>
          <a:xfrm>
            <a:off x="5400675" y="3859212"/>
            <a:ext cx="0" cy="1082675"/>
          </a:xfrm>
          <a:prstGeom prst="straightConnector1">
            <a:avLst/>
          </a:prstGeom>
          <a:noFill/>
          <a:ln w="34925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9566" name="Google Shape;9566;p165"/>
          <p:cNvCxnSpPr/>
          <p:nvPr/>
        </p:nvCxnSpPr>
        <p:spPr>
          <a:xfrm>
            <a:off x="8193087" y="3859212"/>
            <a:ext cx="0" cy="1082675"/>
          </a:xfrm>
          <a:prstGeom prst="straightConnector1">
            <a:avLst/>
          </a:prstGeom>
          <a:noFill/>
          <a:ln w="34925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9567" name="Google Shape;9567;p165"/>
          <p:cNvCxnSpPr/>
          <p:nvPr/>
        </p:nvCxnSpPr>
        <p:spPr>
          <a:xfrm rot="10800000">
            <a:off x="1217612" y="1912937"/>
            <a:ext cx="0" cy="1087437"/>
          </a:xfrm>
          <a:prstGeom prst="straightConnector1">
            <a:avLst/>
          </a:prstGeom>
          <a:noFill/>
          <a:ln w="34925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9568" name="Google Shape;9568;p165"/>
          <p:cNvCxnSpPr/>
          <p:nvPr/>
        </p:nvCxnSpPr>
        <p:spPr>
          <a:xfrm>
            <a:off x="10982325" y="3859212"/>
            <a:ext cx="0" cy="1082675"/>
          </a:xfrm>
          <a:prstGeom prst="straightConnector1">
            <a:avLst/>
          </a:prstGeom>
          <a:noFill/>
          <a:ln w="34925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9569" name="Google Shape;9569;p165"/>
          <p:cNvSpPr/>
          <p:nvPr/>
        </p:nvSpPr>
        <p:spPr>
          <a:xfrm>
            <a:off x="9224962" y="963612"/>
            <a:ext cx="773112" cy="774700"/>
          </a:xfrm>
          <a:prstGeom prst="ellipse">
            <a:avLst/>
          </a:pr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70" name="Google Shape;9570;p165"/>
          <p:cNvSpPr/>
          <p:nvPr/>
        </p:nvSpPr>
        <p:spPr>
          <a:xfrm>
            <a:off x="6432550" y="963612"/>
            <a:ext cx="773112" cy="774700"/>
          </a:xfrm>
          <a:prstGeom prst="ellipse">
            <a:avLst/>
          </a:pr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71" name="Google Shape;9571;p165"/>
          <p:cNvSpPr/>
          <p:nvPr/>
        </p:nvSpPr>
        <p:spPr>
          <a:xfrm>
            <a:off x="3640137" y="963612"/>
            <a:ext cx="773112" cy="774700"/>
          </a:xfrm>
          <a:prstGeom prst="ellipse">
            <a:avLst/>
          </a:pr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72" name="Google Shape;9572;p165"/>
          <p:cNvSpPr/>
          <p:nvPr/>
        </p:nvSpPr>
        <p:spPr>
          <a:xfrm>
            <a:off x="2222500" y="5116512"/>
            <a:ext cx="777875" cy="779462"/>
          </a:xfrm>
          <a:prstGeom prst="ellipse">
            <a:avLst/>
          </a:pr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73" name="Google Shape;9573;p165"/>
          <p:cNvSpPr/>
          <p:nvPr/>
        </p:nvSpPr>
        <p:spPr>
          <a:xfrm>
            <a:off x="5014912" y="5116512"/>
            <a:ext cx="773112" cy="779462"/>
          </a:xfrm>
          <a:prstGeom prst="ellipse">
            <a:avLst/>
          </a:pr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74" name="Google Shape;9574;p165"/>
          <p:cNvSpPr/>
          <p:nvPr/>
        </p:nvSpPr>
        <p:spPr>
          <a:xfrm>
            <a:off x="7807325" y="5116512"/>
            <a:ext cx="773112" cy="779462"/>
          </a:xfrm>
          <a:prstGeom prst="ellipse">
            <a:avLst/>
          </a:pr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75" name="Google Shape;9575;p165"/>
          <p:cNvSpPr/>
          <p:nvPr/>
        </p:nvSpPr>
        <p:spPr>
          <a:xfrm>
            <a:off x="825500" y="963612"/>
            <a:ext cx="779462" cy="774700"/>
          </a:xfrm>
          <a:prstGeom prst="ellipse">
            <a:avLst/>
          </a:pr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76" name="Google Shape;9576;p165"/>
          <p:cNvSpPr/>
          <p:nvPr/>
        </p:nvSpPr>
        <p:spPr>
          <a:xfrm>
            <a:off x="10594975" y="5116512"/>
            <a:ext cx="777875" cy="779462"/>
          </a:xfrm>
          <a:prstGeom prst="ellipse">
            <a:avLst/>
          </a:pr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77" name="Google Shape;9577;p165"/>
          <p:cNvSpPr/>
          <p:nvPr/>
        </p:nvSpPr>
        <p:spPr>
          <a:xfrm>
            <a:off x="3835400" y="1120775"/>
            <a:ext cx="382587" cy="460375"/>
          </a:xfrm>
          <a:custGeom>
            <a:avLst/>
            <a:gdLst/>
            <a:ahLst/>
            <a:cxnLst/>
            <a:rect l="l" t="t" r="r" b="b"/>
            <a:pathLst>
              <a:path w="88" h="106" extrusionOk="0">
                <a:moveTo>
                  <a:pt x="59" y="102"/>
                </a:moveTo>
                <a:cubicBezTo>
                  <a:pt x="59" y="104"/>
                  <a:pt x="57" y="106"/>
                  <a:pt x="55" y="106"/>
                </a:cubicBezTo>
                <a:cubicBezTo>
                  <a:pt x="33" y="106"/>
                  <a:pt x="33" y="106"/>
                  <a:pt x="33" y="106"/>
                </a:cubicBezTo>
                <a:cubicBezTo>
                  <a:pt x="31" y="106"/>
                  <a:pt x="30" y="104"/>
                  <a:pt x="30" y="102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30" y="100"/>
                  <a:pt x="31" y="99"/>
                  <a:pt x="33" y="99"/>
                </a:cubicBezTo>
                <a:cubicBezTo>
                  <a:pt x="55" y="99"/>
                  <a:pt x="55" y="99"/>
                  <a:pt x="55" y="99"/>
                </a:cubicBezTo>
                <a:cubicBezTo>
                  <a:pt x="57" y="99"/>
                  <a:pt x="59" y="100"/>
                  <a:pt x="59" y="102"/>
                </a:cubicBezTo>
                <a:close/>
                <a:moveTo>
                  <a:pt x="59" y="93"/>
                </a:moveTo>
                <a:cubicBezTo>
                  <a:pt x="59" y="91"/>
                  <a:pt x="57" y="89"/>
                  <a:pt x="55" y="89"/>
                </a:cubicBezTo>
                <a:cubicBezTo>
                  <a:pt x="33" y="89"/>
                  <a:pt x="33" y="89"/>
                  <a:pt x="33" y="89"/>
                </a:cubicBezTo>
                <a:cubicBezTo>
                  <a:pt x="31" y="89"/>
                  <a:pt x="30" y="91"/>
                  <a:pt x="30" y="93"/>
                </a:cubicBezTo>
                <a:cubicBezTo>
                  <a:pt x="30" y="93"/>
                  <a:pt x="30" y="93"/>
                  <a:pt x="30" y="93"/>
                </a:cubicBezTo>
                <a:cubicBezTo>
                  <a:pt x="30" y="95"/>
                  <a:pt x="31" y="96"/>
                  <a:pt x="33" y="96"/>
                </a:cubicBezTo>
                <a:cubicBezTo>
                  <a:pt x="55" y="96"/>
                  <a:pt x="55" y="96"/>
                  <a:pt x="55" y="96"/>
                </a:cubicBezTo>
                <a:cubicBezTo>
                  <a:pt x="57" y="96"/>
                  <a:pt x="59" y="95"/>
                  <a:pt x="59" y="93"/>
                </a:cubicBezTo>
                <a:close/>
                <a:moveTo>
                  <a:pt x="48" y="52"/>
                </a:moveTo>
                <a:cubicBezTo>
                  <a:pt x="43" y="52"/>
                  <a:pt x="43" y="52"/>
                  <a:pt x="43" y="52"/>
                </a:cubicBezTo>
                <a:cubicBezTo>
                  <a:pt x="41" y="52"/>
                  <a:pt x="41" y="52"/>
                  <a:pt x="41" y="52"/>
                </a:cubicBezTo>
                <a:cubicBezTo>
                  <a:pt x="41" y="87"/>
                  <a:pt x="41" y="87"/>
                  <a:pt x="41" y="87"/>
                </a:cubicBezTo>
                <a:cubicBezTo>
                  <a:pt x="42" y="87"/>
                  <a:pt x="43" y="87"/>
                  <a:pt x="44" y="87"/>
                </a:cubicBezTo>
                <a:cubicBezTo>
                  <a:pt x="44" y="87"/>
                  <a:pt x="44" y="87"/>
                  <a:pt x="44" y="87"/>
                </a:cubicBezTo>
                <a:cubicBezTo>
                  <a:pt x="44" y="87"/>
                  <a:pt x="44" y="87"/>
                  <a:pt x="44" y="87"/>
                </a:cubicBezTo>
                <a:cubicBezTo>
                  <a:pt x="44" y="87"/>
                  <a:pt x="44" y="87"/>
                  <a:pt x="45" y="87"/>
                </a:cubicBezTo>
                <a:cubicBezTo>
                  <a:pt x="45" y="87"/>
                  <a:pt x="45" y="87"/>
                  <a:pt x="45" y="87"/>
                </a:cubicBezTo>
                <a:cubicBezTo>
                  <a:pt x="46" y="87"/>
                  <a:pt x="47" y="87"/>
                  <a:pt x="48" y="87"/>
                </a:cubicBezTo>
                <a:lnTo>
                  <a:pt x="48" y="52"/>
                </a:lnTo>
                <a:close/>
                <a:moveTo>
                  <a:pt x="32" y="38"/>
                </a:moveTo>
                <a:cubicBezTo>
                  <a:pt x="29" y="38"/>
                  <a:pt x="27" y="41"/>
                  <a:pt x="27" y="44"/>
                </a:cubicBezTo>
                <a:cubicBezTo>
                  <a:pt x="27" y="47"/>
                  <a:pt x="29" y="49"/>
                  <a:pt x="32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4"/>
                  <a:pt x="37" y="44"/>
                  <a:pt x="37" y="44"/>
                </a:cubicBezTo>
                <a:cubicBezTo>
                  <a:pt x="37" y="41"/>
                  <a:pt x="35" y="38"/>
                  <a:pt x="32" y="38"/>
                </a:cubicBezTo>
                <a:close/>
                <a:moveTo>
                  <a:pt x="62" y="44"/>
                </a:moveTo>
                <a:cubicBezTo>
                  <a:pt x="62" y="41"/>
                  <a:pt x="60" y="38"/>
                  <a:pt x="57" y="38"/>
                </a:cubicBezTo>
                <a:cubicBezTo>
                  <a:pt x="54" y="38"/>
                  <a:pt x="51" y="41"/>
                  <a:pt x="51" y="44"/>
                </a:cubicBezTo>
                <a:cubicBezTo>
                  <a:pt x="51" y="49"/>
                  <a:pt x="51" y="49"/>
                  <a:pt x="51" y="49"/>
                </a:cubicBezTo>
                <a:cubicBezTo>
                  <a:pt x="57" y="49"/>
                  <a:pt x="57" y="49"/>
                  <a:pt x="57" y="49"/>
                </a:cubicBezTo>
                <a:cubicBezTo>
                  <a:pt x="60" y="49"/>
                  <a:pt x="62" y="47"/>
                  <a:pt x="62" y="44"/>
                </a:cubicBezTo>
                <a:close/>
                <a:moveTo>
                  <a:pt x="74" y="34"/>
                </a:moveTo>
                <a:cubicBezTo>
                  <a:pt x="71" y="25"/>
                  <a:pt x="60" y="15"/>
                  <a:pt x="44" y="15"/>
                </a:cubicBezTo>
                <a:cubicBezTo>
                  <a:pt x="29" y="15"/>
                  <a:pt x="18" y="25"/>
                  <a:pt x="15" y="34"/>
                </a:cubicBezTo>
                <a:cubicBezTo>
                  <a:pt x="13" y="41"/>
                  <a:pt x="15" y="48"/>
                  <a:pt x="18" y="55"/>
                </a:cubicBezTo>
                <a:cubicBezTo>
                  <a:pt x="21" y="61"/>
                  <a:pt x="25" y="65"/>
                  <a:pt x="27" y="72"/>
                </a:cubicBezTo>
                <a:cubicBezTo>
                  <a:pt x="29" y="75"/>
                  <a:pt x="29" y="80"/>
                  <a:pt x="30" y="83"/>
                </a:cubicBezTo>
                <a:cubicBezTo>
                  <a:pt x="31" y="86"/>
                  <a:pt x="32" y="87"/>
                  <a:pt x="35" y="87"/>
                </a:cubicBezTo>
                <a:cubicBezTo>
                  <a:pt x="36" y="87"/>
                  <a:pt x="37" y="87"/>
                  <a:pt x="37" y="87"/>
                </a:cubicBezTo>
                <a:cubicBezTo>
                  <a:pt x="37" y="52"/>
                  <a:pt x="37" y="52"/>
                  <a:pt x="37" y="52"/>
                </a:cubicBezTo>
                <a:cubicBezTo>
                  <a:pt x="32" y="52"/>
                  <a:pt x="32" y="52"/>
                  <a:pt x="32" y="52"/>
                </a:cubicBezTo>
                <a:cubicBezTo>
                  <a:pt x="30" y="52"/>
                  <a:pt x="28" y="52"/>
                  <a:pt x="26" y="50"/>
                </a:cubicBezTo>
                <a:cubicBezTo>
                  <a:pt x="24" y="48"/>
                  <a:pt x="23" y="46"/>
                  <a:pt x="23" y="44"/>
                </a:cubicBezTo>
                <a:cubicBezTo>
                  <a:pt x="23" y="41"/>
                  <a:pt x="24" y="39"/>
                  <a:pt x="26" y="37"/>
                </a:cubicBezTo>
                <a:cubicBezTo>
                  <a:pt x="28" y="36"/>
                  <a:pt x="30" y="35"/>
                  <a:pt x="32" y="35"/>
                </a:cubicBezTo>
                <a:cubicBezTo>
                  <a:pt x="37" y="35"/>
                  <a:pt x="41" y="39"/>
                  <a:pt x="41" y="44"/>
                </a:cubicBezTo>
                <a:cubicBezTo>
                  <a:pt x="41" y="44"/>
                  <a:pt x="41" y="44"/>
                  <a:pt x="41" y="44"/>
                </a:cubicBezTo>
                <a:cubicBezTo>
                  <a:pt x="41" y="49"/>
                  <a:pt x="41" y="49"/>
                  <a:pt x="41" y="49"/>
                </a:cubicBezTo>
                <a:cubicBezTo>
                  <a:pt x="43" y="49"/>
                  <a:pt x="43" y="49"/>
                  <a:pt x="43" y="49"/>
                </a:cubicBezTo>
                <a:cubicBezTo>
                  <a:pt x="48" y="49"/>
                  <a:pt x="48" y="49"/>
                  <a:pt x="48" y="49"/>
                </a:cubicBezTo>
                <a:cubicBezTo>
                  <a:pt x="48" y="44"/>
                  <a:pt x="48" y="44"/>
                  <a:pt x="48" y="44"/>
                </a:cubicBezTo>
                <a:cubicBezTo>
                  <a:pt x="48" y="44"/>
                  <a:pt x="48" y="44"/>
                  <a:pt x="48" y="44"/>
                </a:cubicBezTo>
                <a:cubicBezTo>
                  <a:pt x="48" y="41"/>
                  <a:pt x="49" y="39"/>
                  <a:pt x="50" y="37"/>
                </a:cubicBezTo>
                <a:cubicBezTo>
                  <a:pt x="52" y="36"/>
                  <a:pt x="54" y="35"/>
                  <a:pt x="57" y="35"/>
                </a:cubicBezTo>
                <a:cubicBezTo>
                  <a:pt x="59" y="35"/>
                  <a:pt x="61" y="36"/>
                  <a:pt x="63" y="37"/>
                </a:cubicBezTo>
                <a:cubicBezTo>
                  <a:pt x="64" y="39"/>
                  <a:pt x="65" y="41"/>
                  <a:pt x="65" y="44"/>
                </a:cubicBezTo>
                <a:cubicBezTo>
                  <a:pt x="65" y="46"/>
                  <a:pt x="64" y="48"/>
                  <a:pt x="63" y="50"/>
                </a:cubicBezTo>
                <a:cubicBezTo>
                  <a:pt x="61" y="52"/>
                  <a:pt x="59" y="52"/>
                  <a:pt x="57" y="52"/>
                </a:cubicBezTo>
                <a:cubicBezTo>
                  <a:pt x="51" y="52"/>
                  <a:pt x="51" y="52"/>
                  <a:pt x="51" y="52"/>
                </a:cubicBezTo>
                <a:cubicBezTo>
                  <a:pt x="51" y="87"/>
                  <a:pt x="51" y="87"/>
                  <a:pt x="51" y="87"/>
                </a:cubicBezTo>
                <a:cubicBezTo>
                  <a:pt x="52" y="87"/>
                  <a:pt x="53" y="87"/>
                  <a:pt x="53" y="87"/>
                </a:cubicBezTo>
                <a:cubicBezTo>
                  <a:pt x="57" y="87"/>
                  <a:pt x="58" y="86"/>
                  <a:pt x="59" y="83"/>
                </a:cubicBezTo>
                <a:cubicBezTo>
                  <a:pt x="59" y="80"/>
                  <a:pt x="60" y="75"/>
                  <a:pt x="61" y="72"/>
                </a:cubicBezTo>
                <a:cubicBezTo>
                  <a:pt x="64" y="65"/>
                  <a:pt x="67" y="61"/>
                  <a:pt x="70" y="55"/>
                </a:cubicBezTo>
                <a:cubicBezTo>
                  <a:pt x="74" y="48"/>
                  <a:pt x="75" y="41"/>
                  <a:pt x="74" y="34"/>
                </a:cubicBezTo>
                <a:close/>
                <a:moveTo>
                  <a:pt x="48" y="4"/>
                </a:moveTo>
                <a:cubicBezTo>
                  <a:pt x="48" y="2"/>
                  <a:pt x="46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3" y="0"/>
                  <a:pt x="41" y="2"/>
                  <a:pt x="41" y="4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1"/>
                  <a:pt x="43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6" y="13"/>
                  <a:pt x="48" y="11"/>
                  <a:pt x="48" y="10"/>
                </a:cubicBezTo>
                <a:lnTo>
                  <a:pt x="48" y="4"/>
                </a:lnTo>
                <a:close/>
                <a:moveTo>
                  <a:pt x="65" y="9"/>
                </a:moveTo>
                <a:cubicBezTo>
                  <a:pt x="66" y="7"/>
                  <a:pt x="66" y="5"/>
                  <a:pt x="64" y="5"/>
                </a:cubicBezTo>
                <a:cubicBezTo>
                  <a:pt x="64" y="5"/>
                  <a:pt x="64" y="5"/>
                  <a:pt x="64" y="5"/>
                </a:cubicBezTo>
                <a:cubicBezTo>
                  <a:pt x="63" y="4"/>
                  <a:pt x="61" y="4"/>
                  <a:pt x="60" y="6"/>
                </a:cubicBezTo>
                <a:cubicBezTo>
                  <a:pt x="57" y="11"/>
                  <a:pt x="57" y="11"/>
                  <a:pt x="57" y="11"/>
                </a:cubicBezTo>
                <a:cubicBezTo>
                  <a:pt x="56" y="13"/>
                  <a:pt x="57" y="15"/>
                  <a:pt x="58" y="15"/>
                </a:cubicBezTo>
                <a:cubicBezTo>
                  <a:pt x="58" y="15"/>
                  <a:pt x="58" y="15"/>
                  <a:pt x="58" y="15"/>
                </a:cubicBezTo>
                <a:cubicBezTo>
                  <a:pt x="60" y="16"/>
                  <a:pt x="62" y="16"/>
                  <a:pt x="63" y="14"/>
                </a:cubicBezTo>
                <a:lnTo>
                  <a:pt x="65" y="9"/>
                </a:lnTo>
                <a:close/>
                <a:moveTo>
                  <a:pt x="79" y="19"/>
                </a:moveTo>
                <a:cubicBezTo>
                  <a:pt x="80" y="18"/>
                  <a:pt x="80" y="16"/>
                  <a:pt x="79" y="15"/>
                </a:cubicBezTo>
                <a:cubicBezTo>
                  <a:pt x="79" y="15"/>
                  <a:pt x="79" y="15"/>
                  <a:pt x="79" y="15"/>
                </a:cubicBezTo>
                <a:cubicBezTo>
                  <a:pt x="78" y="13"/>
                  <a:pt x="76" y="13"/>
                  <a:pt x="74" y="14"/>
                </a:cubicBezTo>
                <a:cubicBezTo>
                  <a:pt x="70" y="18"/>
                  <a:pt x="70" y="18"/>
                  <a:pt x="70" y="18"/>
                </a:cubicBezTo>
                <a:cubicBezTo>
                  <a:pt x="68" y="20"/>
                  <a:pt x="68" y="22"/>
                  <a:pt x="70" y="23"/>
                </a:cubicBezTo>
                <a:cubicBezTo>
                  <a:pt x="70" y="23"/>
                  <a:pt x="70" y="23"/>
                  <a:pt x="70" y="23"/>
                </a:cubicBezTo>
                <a:cubicBezTo>
                  <a:pt x="71" y="24"/>
                  <a:pt x="73" y="24"/>
                  <a:pt x="74" y="23"/>
                </a:cubicBezTo>
                <a:lnTo>
                  <a:pt x="79" y="19"/>
                </a:lnTo>
                <a:close/>
                <a:moveTo>
                  <a:pt x="85" y="35"/>
                </a:moveTo>
                <a:cubicBezTo>
                  <a:pt x="87" y="35"/>
                  <a:pt x="88" y="33"/>
                  <a:pt x="88" y="31"/>
                </a:cubicBezTo>
                <a:cubicBezTo>
                  <a:pt x="88" y="31"/>
                  <a:pt x="88" y="31"/>
                  <a:pt x="88" y="31"/>
                </a:cubicBezTo>
                <a:cubicBezTo>
                  <a:pt x="88" y="30"/>
                  <a:pt x="86" y="28"/>
                  <a:pt x="84" y="29"/>
                </a:cubicBezTo>
                <a:cubicBezTo>
                  <a:pt x="78" y="30"/>
                  <a:pt x="78" y="30"/>
                  <a:pt x="78" y="30"/>
                </a:cubicBezTo>
                <a:cubicBezTo>
                  <a:pt x="77" y="30"/>
                  <a:pt x="76" y="32"/>
                  <a:pt x="76" y="33"/>
                </a:cubicBezTo>
                <a:cubicBezTo>
                  <a:pt x="76" y="33"/>
                  <a:pt x="76" y="33"/>
                  <a:pt x="76" y="33"/>
                </a:cubicBezTo>
                <a:cubicBezTo>
                  <a:pt x="76" y="35"/>
                  <a:pt x="78" y="36"/>
                  <a:pt x="80" y="36"/>
                </a:cubicBezTo>
                <a:lnTo>
                  <a:pt x="85" y="35"/>
                </a:lnTo>
                <a:close/>
                <a:moveTo>
                  <a:pt x="84" y="52"/>
                </a:moveTo>
                <a:cubicBezTo>
                  <a:pt x="86" y="53"/>
                  <a:pt x="87" y="51"/>
                  <a:pt x="88" y="50"/>
                </a:cubicBezTo>
                <a:cubicBezTo>
                  <a:pt x="88" y="50"/>
                  <a:pt x="88" y="50"/>
                  <a:pt x="88" y="50"/>
                </a:cubicBezTo>
                <a:cubicBezTo>
                  <a:pt x="88" y="48"/>
                  <a:pt x="87" y="46"/>
                  <a:pt x="85" y="46"/>
                </a:cubicBezTo>
                <a:cubicBezTo>
                  <a:pt x="79" y="45"/>
                  <a:pt x="79" y="45"/>
                  <a:pt x="79" y="45"/>
                </a:cubicBezTo>
                <a:cubicBezTo>
                  <a:pt x="78" y="44"/>
                  <a:pt x="76" y="45"/>
                  <a:pt x="76" y="47"/>
                </a:cubicBezTo>
                <a:cubicBezTo>
                  <a:pt x="76" y="47"/>
                  <a:pt x="76" y="47"/>
                  <a:pt x="76" y="47"/>
                </a:cubicBezTo>
                <a:cubicBezTo>
                  <a:pt x="75" y="49"/>
                  <a:pt x="76" y="51"/>
                  <a:pt x="78" y="51"/>
                </a:cubicBezTo>
                <a:lnTo>
                  <a:pt x="84" y="52"/>
                </a:lnTo>
                <a:close/>
                <a:moveTo>
                  <a:pt x="26" y="14"/>
                </a:moveTo>
                <a:cubicBezTo>
                  <a:pt x="27" y="16"/>
                  <a:pt x="29" y="16"/>
                  <a:pt x="30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32" y="15"/>
                  <a:pt x="32" y="13"/>
                  <a:pt x="31" y="11"/>
                </a:cubicBezTo>
                <a:cubicBezTo>
                  <a:pt x="29" y="6"/>
                  <a:pt x="29" y="6"/>
                  <a:pt x="29" y="6"/>
                </a:cubicBezTo>
                <a:cubicBezTo>
                  <a:pt x="28" y="4"/>
                  <a:pt x="26" y="4"/>
                  <a:pt x="24" y="5"/>
                </a:cubicBezTo>
                <a:cubicBezTo>
                  <a:pt x="24" y="5"/>
                  <a:pt x="24" y="5"/>
                  <a:pt x="24" y="5"/>
                </a:cubicBezTo>
                <a:cubicBezTo>
                  <a:pt x="23" y="5"/>
                  <a:pt x="22" y="7"/>
                  <a:pt x="23" y="9"/>
                </a:cubicBezTo>
                <a:lnTo>
                  <a:pt x="26" y="14"/>
                </a:lnTo>
                <a:close/>
                <a:moveTo>
                  <a:pt x="14" y="23"/>
                </a:moveTo>
                <a:cubicBezTo>
                  <a:pt x="16" y="24"/>
                  <a:pt x="18" y="24"/>
                  <a:pt x="19" y="23"/>
                </a:cubicBezTo>
                <a:cubicBezTo>
                  <a:pt x="19" y="23"/>
                  <a:pt x="19" y="23"/>
                  <a:pt x="19" y="23"/>
                </a:cubicBezTo>
                <a:cubicBezTo>
                  <a:pt x="20" y="22"/>
                  <a:pt x="20" y="20"/>
                  <a:pt x="18" y="18"/>
                </a:cubicBezTo>
                <a:cubicBezTo>
                  <a:pt x="14" y="14"/>
                  <a:pt x="14" y="14"/>
                  <a:pt x="14" y="14"/>
                </a:cubicBezTo>
                <a:cubicBezTo>
                  <a:pt x="13" y="13"/>
                  <a:pt x="11" y="13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8" y="16"/>
                  <a:pt x="8" y="18"/>
                  <a:pt x="10" y="19"/>
                </a:cubicBezTo>
                <a:lnTo>
                  <a:pt x="14" y="23"/>
                </a:lnTo>
                <a:close/>
                <a:moveTo>
                  <a:pt x="9" y="36"/>
                </a:moveTo>
                <a:cubicBezTo>
                  <a:pt x="10" y="36"/>
                  <a:pt x="12" y="35"/>
                  <a:pt x="12" y="33"/>
                </a:cubicBezTo>
                <a:cubicBezTo>
                  <a:pt x="12" y="33"/>
                  <a:pt x="12" y="33"/>
                  <a:pt x="12" y="33"/>
                </a:cubicBezTo>
                <a:cubicBezTo>
                  <a:pt x="13" y="32"/>
                  <a:pt x="12" y="30"/>
                  <a:pt x="10" y="30"/>
                </a:cubicBezTo>
                <a:cubicBezTo>
                  <a:pt x="4" y="29"/>
                  <a:pt x="4" y="29"/>
                  <a:pt x="4" y="29"/>
                </a:cubicBezTo>
                <a:cubicBezTo>
                  <a:pt x="2" y="28"/>
                  <a:pt x="1" y="30"/>
                  <a:pt x="0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3"/>
                  <a:pt x="1" y="35"/>
                  <a:pt x="3" y="35"/>
                </a:cubicBezTo>
                <a:lnTo>
                  <a:pt x="9" y="36"/>
                </a:lnTo>
                <a:close/>
                <a:moveTo>
                  <a:pt x="10" y="51"/>
                </a:moveTo>
                <a:cubicBezTo>
                  <a:pt x="12" y="51"/>
                  <a:pt x="13" y="49"/>
                  <a:pt x="13" y="47"/>
                </a:cubicBezTo>
                <a:cubicBezTo>
                  <a:pt x="13" y="47"/>
                  <a:pt x="13" y="47"/>
                  <a:pt x="13" y="47"/>
                </a:cubicBezTo>
                <a:cubicBezTo>
                  <a:pt x="12" y="45"/>
                  <a:pt x="11" y="44"/>
                  <a:pt x="9" y="45"/>
                </a:cubicBezTo>
                <a:cubicBezTo>
                  <a:pt x="3" y="46"/>
                  <a:pt x="3" y="46"/>
                  <a:pt x="3" y="46"/>
                </a:cubicBezTo>
                <a:cubicBezTo>
                  <a:pt x="1" y="46"/>
                  <a:pt x="0" y="48"/>
                  <a:pt x="0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1" y="51"/>
                  <a:pt x="3" y="53"/>
                  <a:pt x="4" y="52"/>
                </a:cubicBezTo>
                <a:lnTo>
                  <a:pt x="10" y="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78" name="Google Shape;9578;p165"/>
          <p:cNvSpPr/>
          <p:nvPr/>
        </p:nvSpPr>
        <p:spPr>
          <a:xfrm>
            <a:off x="969962" y="1208087"/>
            <a:ext cx="534987" cy="360362"/>
          </a:xfrm>
          <a:custGeom>
            <a:avLst/>
            <a:gdLst/>
            <a:ahLst/>
            <a:cxnLst/>
            <a:rect l="l" t="t" r="r" b="b"/>
            <a:pathLst>
              <a:path w="123" h="83" extrusionOk="0">
                <a:moveTo>
                  <a:pt x="98" y="8"/>
                </a:moveTo>
                <a:cubicBezTo>
                  <a:pt x="109" y="37"/>
                  <a:pt x="109" y="37"/>
                  <a:pt x="109" y="37"/>
                </a:cubicBezTo>
                <a:cubicBezTo>
                  <a:pt x="95" y="43"/>
                  <a:pt x="95" y="43"/>
                  <a:pt x="95" y="43"/>
                </a:cubicBezTo>
                <a:cubicBezTo>
                  <a:pt x="87" y="36"/>
                  <a:pt x="64" y="16"/>
                  <a:pt x="62" y="16"/>
                </a:cubicBezTo>
                <a:cubicBezTo>
                  <a:pt x="61" y="16"/>
                  <a:pt x="53" y="19"/>
                  <a:pt x="53" y="19"/>
                </a:cubicBezTo>
                <a:cubicBezTo>
                  <a:pt x="53" y="19"/>
                  <a:pt x="48" y="20"/>
                  <a:pt x="44" y="20"/>
                </a:cubicBezTo>
                <a:cubicBezTo>
                  <a:pt x="43" y="20"/>
                  <a:pt x="41" y="20"/>
                  <a:pt x="40" y="19"/>
                </a:cubicBezTo>
                <a:cubicBezTo>
                  <a:pt x="39" y="19"/>
                  <a:pt x="39" y="18"/>
                  <a:pt x="39" y="17"/>
                </a:cubicBezTo>
                <a:cubicBezTo>
                  <a:pt x="39" y="16"/>
                  <a:pt x="41" y="14"/>
                  <a:pt x="42" y="14"/>
                </a:cubicBezTo>
                <a:cubicBezTo>
                  <a:pt x="48" y="11"/>
                  <a:pt x="64" y="5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70" y="4"/>
                  <a:pt x="95" y="8"/>
                  <a:pt x="98" y="8"/>
                </a:cubicBezTo>
                <a:close/>
                <a:moveTo>
                  <a:pt x="108" y="0"/>
                </a:moveTo>
                <a:cubicBezTo>
                  <a:pt x="108" y="0"/>
                  <a:pt x="107" y="0"/>
                  <a:pt x="107" y="0"/>
                </a:cubicBezTo>
                <a:cubicBezTo>
                  <a:pt x="102" y="2"/>
                  <a:pt x="102" y="2"/>
                  <a:pt x="102" y="2"/>
                </a:cubicBezTo>
                <a:cubicBezTo>
                  <a:pt x="101" y="3"/>
                  <a:pt x="101" y="3"/>
                  <a:pt x="100" y="4"/>
                </a:cubicBezTo>
                <a:cubicBezTo>
                  <a:pt x="100" y="5"/>
                  <a:pt x="100" y="6"/>
                  <a:pt x="100" y="6"/>
                </a:cubicBezTo>
                <a:cubicBezTo>
                  <a:pt x="112" y="36"/>
                  <a:pt x="112" y="36"/>
                  <a:pt x="112" y="36"/>
                </a:cubicBezTo>
                <a:cubicBezTo>
                  <a:pt x="113" y="38"/>
                  <a:pt x="115" y="39"/>
                  <a:pt x="116" y="38"/>
                </a:cubicBezTo>
                <a:cubicBezTo>
                  <a:pt x="121" y="36"/>
                  <a:pt x="121" y="36"/>
                  <a:pt x="121" y="36"/>
                </a:cubicBezTo>
                <a:cubicBezTo>
                  <a:pt x="122" y="36"/>
                  <a:pt x="122" y="35"/>
                  <a:pt x="123" y="35"/>
                </a:cubicBezTo>
                <a:cubicBezTo>
                  <a:pt x="123" y="34"/>
                  <a:pt x="123" y="33"/>
                  <a:pt x="123" y="32"/>
                </a:cubicBezTo>
                <a:cubicBezTo>
                  <a:pt x="111" y="2"/>
                  <a:pt x="111" y="2"/>
                  <a:pt x="111" y="2"/>
                </a:cubicBezTo>
                <a:cubicBezTo>
                  <a:pt x="110" y="1"/>
                  <a:pt x="109" y="0"/>
                  <a:pt x="108" y="0"/>
                </a:cubicBezTo>
                <a:close/>
                <a:moveTo>
                  <a:pt x="0" y="41"/>
                </a:moveTo>
                <a:cubicBezTo>
                  <a:pt x="0" y="42"/>
                  <a:pt x="0" y="43"/>
                  <a:pt x="0" y="44"/>
                </a:cubicBezTo>
                <a:cubicBezTo>
                  <a:pt x="1" y="44"/>
                  <a:pt x="2" y="45"/>
                  <a:pt x="3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9" y="45"/>
                  <a:pt x="11" y="44"/>
                  <a:pt x="11" y="42"/>
                </a:cubicBez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3" y="7"/>
                  <a:pt x="13" y="6"/>
                </a:cubicBezTo>
                <a:cubicBezTo>
                  <a:pt x="12" y="5"/>
                  <a:pt x="12" y="5"/>
                  <a:pt x="11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5" y="5"/>
                  <a:pt x="5" y="5"/>
                </a:cubicBezTo>
                <a:cubicBezTo>
                  <a:pt x="4" y="5"/>
                  <a:pt x="2" y="6"/>
                  <a:pt x="2" y="8"/>
                </a:cubicBezTo>
                <a:lnTo>
                  <a:pt x="0" y="41"/>
                </a:lnTo>
                <a:close/>
                <a:moveTo>
                  <a:pt x="50" y="71"/>
                </a:moveTo>
                <a:cubicBezTo>
                  <a:pt x="50" y="70"/>
                  <a:pt x="49" y="69"/>
                  <a:pt x="48" y="68"/>
                </a:cubicBezTo>
                <a:cubicBezTo>
                  <a:pt x="46" y="67"/>
                  <a:pt x="44" y="67"/>
                  <a:pt x="42" y="69"/>
                </a:cubicBezTo>
                <a:cubicBezTo>
                  <a:pt x="40" y="72"/>
                  <a:pt x="40" y="72"/>
                  <a:pt x="40" y="72"/>
                </a:cubicBezTo>
                <a:cubicBezTo>
                  <a:pt x="40" y="72"/>
                  <a:pt x="40" y="72"/>
                  <a:pt x="40" y="72"/>
                </a:cubicBezTo>
                <a:cubicBezTo>
                  <a:pt x="38" y="75"/>
                  <a:pt x="38" y="75"/>
                  <a:pt x="38" y="75"/>
                </a:cubicBezTo>
                <a:cubicBezTo>
                  <a:pt x="35" y="78"/>
                  <a:pt x="37" y="81"/>
                  <a:pt x="38" y="81"/>
                </a:cubicBezTo>
                <a:cubicBezTo>
                  <a:pt x="39" y="82"/>
                  <a:pt x="40" y="83"/>
                  <a:pt x="41" y="83"/>
                </a:cubicBezTo>
                <a:cubicBezTo>
                  <a:pt x="42" y="83"/>
                  <a:pt x="44" y="82"/>
                  <a:pt x="45" y="81"/>
                </a:cubicBezTo>
                <a:cubicBezTo>
                  <a:pt x="48" y="76"/>
                  <a:pt x="48" y="76"/>
                  <a:pt x="48" y="76"/>
                </a:cubicBezTo>
                <a:cubicBezTo>
                  <a:pt x="48" y="76"/>
                  <a:pt x="48" y="76"/>
                  <a:pt x="48" y="76"/>
                </a:cubicBezTo>
                <a:cubicBezTo>
                  <a:pt x="49" y="75"/>
                  <a:pt x="49" y="75"/>
                  <a:pt x="49" y="75"/>
                </a:cubicBezTo>
                <a:cubicBezTo>
                  <a:pt x="50" y="74"/>
                  <a:pt x="51" y="73"/>
                  <a:pt x="50" y="71"/>
                </a:cubicBezTo>
                <a:close/>
                <a:moveTo>
                  <a:pt x="26" y="69"/>
                </a:moveTo>
                <a:cubicBezTo>
                  <a:pt x="25" y="71"/>
                  <a:pt x="25" y="73"/>
                  <a:pt x="28" y="75"/>
                </a:cubicBezTo>
                <a:cubicBezTo>
                  <a:pt x="30" y="77"/>
                  <a:pt x="32" y="77"/>
                  <a:pt x="34" y="75"/>
                </a:cubicBezTo>
                <a:cubicBezTo>
                  <a:pt x="40" y="68"/>
                  <a:pt x="40" y="68"/>
                  <a:pt x="40" y="68"/>
                </a:cubicBezTo>
                <a:cubicBezTo>
                  <a:pt x="43" y="64"/>
                  <a:pt x="40" y="62"/>
                  <a:pt x="39" y="61"/>
                </a:cubicBezTo>
                <a:cubicBezTo>
                  <a:pt x="37" y="59"/>
                  <a:pt x="35" y="59"/>
                  <a:pt x="33" y="62"/>
                </a:cubicBezTo>
                <a:cubicBezTo>
                  <a:pt x="30" y="66"/>
                  <a:pt x="30" y="66"/>
                  <a:pt x="30" y="66"/>
                </a:cubicBezTo>
                <a:cubicBezTo>
                  <a:pt x="30" y="66"/>
                  <a:pt x="30" y="66"/>
                  <a:pt x="30" y="66"/>
                </a:cubicBezTo>
                <a:cubicBezTo>
                  <a:pt x="29" y="66"/>
                  <a:pt x="29" y="66"/>
                  <a:pt x="29" y="66"/>
                </a:cubicBezTo>
                <a:lnTo>
                  <a:pt x="26" y="69"/>
                </a:lnTo>
                <a:close/>
                <a:moveTo>
                  <a:pt x="18" y="61"/>
                </a:moveTo>
                <a:cubicBezTo>
                  <a:pt x="17" y="62"/>
                  <a:pt x="16" y="63"/>
                  <a:pt x="17" y="65"/>
                </a:cubicBezTo>
                <a:cubicBezTo>
                  <a:pt x="17" y="66"/>
                  <a:pt x="18" y="67"/>
                  <a:pt x="19" y="68"/>
                </a:cubicBezTo>
                <a:cubicBezTo>
                  <a:pt x="21" y="69"/>
                  <a:pt x="23" y="69"/>
                  <a:pt x="25" y="67"/>
                </a:cubicBezTo>
                <a:cubicBezTo>
                  <a:pt x="31" y="59"/>
                  <a:pt x="31" y="59"/>
                  <a:pt x="31" y="59"/>
                </a:cubicBezTo>
                <a:cubicBezTo>
                  <a:pt x="32" y="58"/>
                  <a:pt x="33" y="57"/>
                  <a:pt x="32" y="55"/>
                </a:cubicBezTo>
                <a:cubicBezTo>
                  <a:pt x="32" y="54"/>
                  <a:pt x="32" y="53"/>
                  <a:pt x="31" y="52"/>
                </a:cubicBezTo>
                <a:cubicBezTo>
                  <a:pt x="28" y="51"/>
                  <a:pt x="26" y="51"/>
                  <a:pt x="24" y="53"/>
                </a:cubicBezTo>
                <a:cubicBezTo>
                  <a:pt x="21" y="57"/>
                  <a:pt x="21" y="57"/>
                  <a:pt x="21" y="57"/>
                </a:cubicBezTo>
                <a:cubicBezTo>
                  <a:pt x="21" y="57"/>
                  <a:pt x="21" y="57"/>
                  <a:pt x="21" y="57"/>
                </a:cubicBezTo>
                <a:cubicBezTo>
                  <a:pt x="21" y="58"/>
                  <a:pt x="21" y="58"/>
                  <a:pt x="21" y="58"/>
                </a:cubicBezTo>
                <a:lnTo>
                  <a:pt x="18" y="61"/>
                </a:lnTo>
                <a:close/>
                <a:moveTo>
                  <a:pt x="16" y="58"/>
                </a:moveTo>
                <a:cubicBezTo>
                  <a:pt x="23" y="51"/>
                  <a:pt x="23" y="51"/>
                  <a:pt x="23" y="51"/>
                </a:cubicBezTo>
                <a:cubicBezTo>
                  <a:pt x="26" y="47"/>
                  <a:pt x="23" y="45"/>
                  <a:pt x="22" y="44"/>
                </a:cubicBezTo>
                <a:cubicBezTo>
                  <a:pt x="20" y="42"/>
                  <a:pt x="18" y="42"/>
                  <a:pt x="16" y="45"/>
                </a:cubicBezTo>
                <a:cubicBezTo>
                  <a:pt x="14" y="47"/>
                  <a:pt x="14" y="47"/>
                  <a:pt x="14" y="47"/>
                </a:cubicBezTo>
                <a:cubicBezTo>
                  <a:pt x="14" y="48"/>
                  <a:pt x="14" y="48"/>
                  <a:pt x="14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10" y="51"/>
                  <a:pt x="10" y="51"/>
                  <a:pt x="10" y="51"/>
                </a:cubicBezTo>
                <a:cubicBezTo>
                  <a:pt x="9" y="53"/>
                  <a:pt x="9" y="54"/>
                  <a:pt x="9" y="55"/>
                </a:cubicBezTo>
                <a:cubicBezTo>
                  <a:pt x="9" y="56"/>
                  <a:pt x="10" y="57"/>
                  <a:pt x="10" y="57"/>
                </a:cubicBezTo>
                <a:cubicBezTo>
                  <a:pt x="11" y="58"/>
                  <a:pt x="13" y="59"/>
                  <a:pt x="14" y="59"/>
                </a:cubicBezTo>
                <a:cubicBezTo>
                  <a:pt x="15" y="59"/>
                  <a:pt x="16" y="59"/>
                  <a:pt x="16" y="58"/>
                </a:cubicBezTo>
                <a:close/>
                <a:moveTo>
                  <a:pt x="93" y="52"/>
                </a:moveTo>
                <a:cubicBezTo>
                  <a:pt x="95" y="50"/>
                  <a:pt x="96" y="47"/>
                  <a:pt x="93" y="45"/>
                </a:cubicBezTo>
                <a:cubicBezTo>
                  <a:pt x="90" y="43"/>
                  <a:pt x="90" y="43"/>
                  <a:pt x="90" y="43"/>
                </a:cubicBezTo>
                <a:cubicBezTo>
                  <a:pt x="79" y="33"/>
                  <a:pt x="65" y="21"/>
                  <a:pt x="62" y="19"/>
                </a:cubicBezTo>
                <a:cubicBezTo>
                  <a:pt x="60" y="20"/>
                  <a:pt x="57" y="21"/>
                  <a:pt x="54" y="22"/>
                </a:cubicBezTo>
                <a:cubicBezTo>
                  <a:pt x="53" y="22"/>
                  <a:pt x="53" y="22"/>
                  <a:pt x="53" y="22"/>
                </a:cubicBezTo>
                <a:cubicBezTo>
                  <a:pt x="53" y="22"/>
                  <a:pt x="49" y="23"/>
                  <a:pt x="44" y="23"/>
                </a:cubicBezTo>
                <a:cubicBezTo>
                  <a:pt x="42" y="23"/>
                  <a:pt x="40" y="23"/>
                  <a:pt x="39" y="22"/>
                </a:cubicBezTo>
                <a:cubicBezTo>
                  <a:pt x="36" y="20"/>
                  <a:pt x="36" y="18"/>
                  <a:pt x="36" y="17"/>
                </a:cubicBezTo>
                <a:cubicBezTo>
                  <a:pt x="36" y="15"/>
                  <a:pt x="38" y="12"/>
                  <a:pt x="40" y="11"/>
                </a:cubicBezTo>
                <a:cubicBezTo>
                  <a:pt x="17" y="9"/>
                  <a:pt x="17" y="9"/>
                  <a:pt x="17" y="9"/>
                </a:cubicBezTo>
                <a:cubicBezTo>
                  <a:pt x="14" y="42"/>
                  <a:pt x="14" y="42"/>
                  <a:pt x="14" y="42"/>
                </a:cubicBezTo>
                <a:cubicBezTo>
                  <a:pt x="16" y="40"/>
                  <a:pt x="18" y="40"/>
                  <a:pt x="19" y="40"/>
                </a:cubicBezTo>
                <a:cubicBezTo>
                  <a:pt x="21" y="40"/>
                  <a:pt x="22" y="41"/>
                  <a:pt x="24" y="42"/>
                </a:cubicBezTo>
                <a:cubicBezTo>
                  <a:pt x="26" y="44"/>
                  <a:pt x="27" y="46"/>
                  <a:pt x="27" y="48"/>
                </a:cubicBezTo>
                <a:cubicBezTo>
                  <a:pt x="29" y="48"/>
                  <a:pt x="31" y="49"/>
                  <a:pt x="32" y="50"/>
                </a:cubicBezTo>
                <a:cubicBezTo>
                  <a:pt x="35" y="52"/>
                  <a:pt x="36" y="54"/>
                  <a:pt x="35" y="57"/>
                </a:cubicBezTo>
                <a:cubicBezTo>
                  <a:pt x="37" y="57"/>
                  <a:pt x="39" y="57"/>
                  <a:pt x="41" y="59"/>
                </a:cubicBezTo>
                <a:cubicBezTo>
                  <a:pt x="43" y="60"/>
                  <a:pt x="44" y="62"/>
                  <a:pt x="44" y="65"/>
                </a:cubicBezTo>
                <a:cubicBezTo>
                  <a:pt x="46" y="64"/>
                  <a:pt x="48" y="65"/>
                  <a:pt x="50" y="66"/>
                </a:cubicBezTo>
                <a:cubicBezTo>
                  <a:pt x="53" y="68"/>
                  <a:pt x="54" y="71"/>
                  <a:pt x="53" y="74"/>
                </a:cubicBezTo>
                <a:cubicBezTo>
                  <a:pt x="55" y="76"/>
                  <a:pt x="55" y="76"/>
                  <a:pt x="55" y="76"/>
                </a:cubicBezTo>
                <a:cubicBezTo>
                  <a:pt x="55" y="76"/>
                  <a:pt x="55" y="76"/>
                  <a:pt x="55" y="76"/>
                </a:cubicBezTo>
                <a:cubicBezTo>
                  <a:pt x="55" y="76"/>
                  <a:pt x="55" y="76"/>
                  <a:pt x="55" y="76"/>
                </a:cubicBezTo>
                <a:cubicBezTo>
                  <a:pt x="56" y="77"/>
                  <a:pt x="57" y="77"/>
                  <a:pt x="58" y="77"/>
                </a:cubicBezTo>
                <a:cubicBezTo>
                  <a:pt x="59" y="77"/>
                  <a:pt x="60" y="76"/>
                  <a:pt x="61" y="76"/>
                </a:cubicBezTo>
                <a:cubicBezTo>
                  <a:pt x="63" y="74"/>
                  <a:pt x="63" y="72"/>
                  <a:pt x="62" y="71"/>
                </a:cubicBezTo>
                <a:cubicBezTo>
                  <a:pt x="61" y="70"/>
                  <a:pt x="61" y="70"/>
                  <a:pt x="61" y="70"/>
                </a:cubicBezTo>
                <a:cubicBezTo>
                  <a:pt x="51" y="62"/>
                  <a:pt x="51" y="62"/>
                  <a:pt x="51" y="62"/>
                </a:cubicBezTo>
                <a:cubicBezTo>
                  <a:pt x="51" y="61"/>
                  <a:pt x="50" y="61"/>
                  <a:pt x="50" y="60"/>
                </a:cubicBezTo>
                <a:cubicBezTo>
                  <a:pt x="50" y="60"/>
                  <a:pt x="51" y="60"/>
                  <a:pt x="51" y="59"/>
                </a:cubicBezTo>
                <a:cubicBezTo>
                  <a:pt x="51" y="59"/>
                  <a:pt x="53" y="58"/>
                  <a:pt x="53" y="59"/>
                </a:cubicBezTo>
                <a:cubicBezTo>
                  <a:pt x="67" y="71"/>
                  <a:pt x="67" y="71"/>
                  <a:pt x="67" y="71"/>
                </a:cubicBezTo>
                <a:cubicBezTo>
                  <a:pt x="68" y="71"/>
                  <a:pt x="68" y="71"/>
                  <a:pt x="69" y="71"/>
                </a:cubicBezTo>
                <a:cubicBezTo>
                  <a:pt x="71" y="71"/>
                  <a:pt x="72" y="71"/>
                  <a:pt x="73" y="69"/>
                </a:cubicBezTo>
                <a:cubicBezTo>
                  <a:pt x="74" y="68"/>
                  <a:pt x="74" y="67"/>
                  <a:pt x="74" y="66"/>
                </a:cubicBezTo>
                <a:cubicBezTo>
                  <a:pt x="74" y="65"/>
                  <a:pt x="73" y="64"/>
                  <a:pt x="72" y="63"/>
                </a:cubicBezTo>
                <a:cubicBezTo>
                  <a:pt x="70" y="61"/>
                  <a:pt x="70" y="61"/>
                  <a:pt x="70" y="61"/>
                </a:cubicBezTo>
                <a:cubicBezTo>
                  <a:pt x="70" y="61"/>
                  <a:pt x="70" y="61"/>
                  <a:pt x="70" y="61"/>
                </a:cubicBezTo>
                <a:cubicBezTo>
                  <a:pt x="63" y="55"/>
                  <a:pt x="63" y="55"/>
                  <a:pt x="63" y="55"/>
                </a:cubicBezTo>
                <a:cubicBezTo>
                  <a:pt x="62" y="55"/>
                  <a:pt x="62" y="55"/>
                  <a:pt x="62" y="54"/>
                </a:cubicBezTo>
                <a:cubicBezTo>
                  <a:pt x="62" y="54"/>
                  <a:pt x="62" y="53"/>
                  <a:pt x="63" y="53"/>
                </a:cubicBezTo>
                <a:cubicBezTo>
                  <a:pt x="63" y="52"/>
                  <a:pt x="64" y="52"/>
                  <a:pt x="65" y="53"/>
                </a:cubicBezTo>
                <a:cubicBezTo>
                  <a:pt x="77" y="63"/>
                  <a:pt x="77" y="63"/>
                  <a:pt x="77" y="63"/>
                </a:cubicBezTo>
                <a:cubicBezTo>
                  <a:pt x="78" y="63"/>
                  <a:pt x="79" y="64"/>
                  <a:pt x="80" y="64"/>
                </a:cubicBezTo>
                <a:cubicBezTo>
                  <a:pt x="82" y="64"/>
                  <a:pt x="83" y="63"/>
                  <a:pt x="84" y="62"/>
                </a:cubicBezTo>
                <a:cubicBezTo>
                  <a:pt x="85" y="60"/>
                  <a:pt x="86" y="59"/>
                  <a:pt x="86" y="58"/>
                </a:cubicBezTo>
                <a:cubicBezTo>
                  <a:pt x="86" y="57"/>
                  <a:pt x="85" y="56"/>
                  <a:pt x="84" y="55"/>
                </a:cubicBezTo>
                <a:cubicBezTo>
                  <a:pt x="80" y="52"/>
                  <a:pt x="80" y="52"/>
                  <a:pt x="80" y="52"/>
                </a:cubicBezTo>
                <a:cubicBezTo>
                  <a:pt x="80" y="52"/>
                  <a:pt x="80" y="52"/>
                  <a:pt x="80" y="52"/>
                </a:cubicBezTo>
                <a:cubicBezTo>
                  <a:pt x="74" y="47"/>
                  <a:pt x="74" y="47"/>
                  <a:pt x="74" y="47"/>
                </a:cubicBezTo>
                <a:cubicBezTo>
                  <a:pt x="73" y="46"/>
                  <a:pt x="73" y="45"/>
                  <a:pt x="73" y="44"/>
                </a:cubicBezTo>
                <a:cubicBezTo>
                  <a:pt x="74" y="44"/>
                  <a:pt x="75" y="44"/>
                  <a:pt x="76" y="44"/>
                </a:cubicBezTo>
                <a:cubicBezTo>
                  <a:pt x="86" y="53"/>
                  <a:pt x="86" y="53"/>
                  <a:pt x="86" y="53"/>
                </a:cubicBezTo>
                <a:cubicBezTo>
                  <a:pt x="88" y="55"/>
                  <a:pt x="91" y="54"/>
                  <a:pt x="93" y="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79" name="Google Shape;9579;p165"/>
          <p:cNvSpPr/>
          <p:nvPr/>
        </p:nvSpPr>
        <p:spPr>
          <a:xfrm>
            <a:off x="9390062" y="1150937"/>
            <a:ext cx="465137" cy="387350"/>
          </a:xfrm>
          <a:custGeom>
            <a:avLst/>
            <a:gdLst/>
            <a:ahLst/>
            <a:cxnLst/>
            <a:rect l="l" t="t" r="r" b="b"/>
            <a:pathLst>
              <a:path w="107" h="89" extrusionOk="0">
                <a:moveTo>
                  <a:pt x="15" y="73"/>
                </a:moveTo>
                <a:cubicBezTo>
                  <a:pt x="15" y="49"/>
                  <a:pt x="15" y="49"/>
                  <a:pt x="15" y="49"/>
                </a:cubicBezTo>
                <a:cubicBezTo>
                  <a:pt x="15" y="47"/>
                  <a:pt x="16" y="45"/>
                  <a:pt x="18" y="45"/>
                </a:cubicBezTo>
                <a:cubicBezTo>
                  <a:pt x="24" y="45"/>
                  <a:pt x="24" y="45"/>
                  <a:pt x="24" y="45"/>
                </a:cubicBezTo>
                <a:cubicBezTo>
                  <a:pt x="26" y="45"/>
                  <a:pt x="28" y="47"/>
                  <a:pt x="28" y="49"/>
                </a:cubicBezTo>
                <a:cubicBezTo>
                  <a:pt x="28" y="73"/>
                  <a:pt x="28" y="73"/>
                  <a:pt x="28" y="73"/>
                </a:cubicBezTo>
                <a:cubicBezTo>
                  <a:pt x="28" y="75"/>
                  <a:pt x="26" y="76"/>
                  <a:pt x="24" y="76"/>
                </a:cubicBezTo>
                <a:cubicBezTo>
                  <a:pt x="18" y="76"/>
                  <a:pt x="18" y="76"/>
                  <a:pt x="18" y="76"/>
                </a:cubicBezTo>
                <a:cubicBezTo>
                  <a:pt x="16" y="76"/>
                  <a:pt x="15" y="75"/>
                  <a:pt x="15" y="73"/>
                </a:cubicBezTo>
                <a:close/>
                <a:moveTo>
                  <a:pt x="40" y="36"/>
                </a:moveTo>
                <a:cubicBezTo>
                  <a:pt x="38" y="36"/>
                  <a:pt x="36" y="38"/>
                  <a:pt x="36" y="40"/>
                </a:cubicBezTo>
                <a:cubicBezTo>
                  <a:pt x="36" y="73"/>
                  <a:pt x="36" y="73"/>
                  <a:pt x="36" y="73"/>
                </a:cubicBezTo>
                <a:cubicBezTo>
                  <a:pt x="36" y="75"/>
                  <a:pt x="38" y="76"/>
                  <a:pt x="40" y="76"/>
                </a:cubicBezTo>
                <a:cubicBezTo>
                  <a:pt x="46" y="76"/>
                  <a:pt x="46" y="76"/>
                  <a:pt x="46" y="76"/>
                </a:cubicBezTo>
                <a:cubicBezTo>
                  <a:pt x="47" y="76"/>
                  <a:pt x="49" y="75"/>
                  <a:pt x="49" y="73"/>
                </a:cubicBezTo>
                <a:cubicBezTo>
                  <a:pt x="49" y="40"/>
                  <a:pt x="49" y="40"/>
                  <a:pt x="49" y="40"/>
                </a:cubicBezTo>
                <a:cubicBezTo>
                  <a:pt x="49" y="38"/>
                  <a:pt x="47" y="36"/>
                  <a:pt x="46" y="36"/>
                </a:cubicBezTo>
                <a:lnTo>
                  <a:pt x="40" y="36"/>
                </a:lnTo>
                <a:close/>
                <a:moveTo>
                  <a:pt x="61" y="29"/>
                </a:moveTo>
                <a:cubicBezTo>
                  <a:pt x="59" y="29"/>
                  <a:pt x="58" y="31"/>
                  <a:pt x="58" y="33"/>
                </a:cubicBezTo>
                <a:cubicBezTo>
                  <a:pt x="58" y="73"/>
                  <a:pt x="58" y="73"/>
                  <a:pt x="58" y="73"/>
                </a:cubicBezTo>
                <a:cubicBezTo>
                  <a:pt x="58" y="75"/>
                  <a:pt x="59" y="76"/>
                  <a:pt x="61" y="76"/>
                </a:cubicBezTo>
                <a:cubicBezTo>
                  <a:pt x="67" y="76"/>
                  <a:pt x="67" y="76"/>
                  <a:pt x="67" y="76"/>
                </a:cubicBezTo>
                <a:cubicBezTo>
                  <a:pt x="69" y="76"/>
                  <a:pt x="70" y="75"/>
                  <a:pt x="70" y="73"/>
                </a:cubicBezTo>
                <a:cubicBezTo>
                  <a:pt x="70" y="33"/>
                  <a:pt x="70" y="33"/>
                  <a:pt x="70" y="33"/>
                </a:cubicBezTo>
                <a:cubicBezTo>
                  <a:pt x="70" y="31"/>
                  <a:pt x="69" y="29"/>
                  <a:pt x="67" y="29"/>
                </a:cubicBezTo>
                <a:lnTo>
                  <a:pt x="61" y="29"/>
                </a:lnTo>
                <a:close/>
                <a:moveTo>
                  <a:pt x="82" y="22"/>
                </a:moveTo>
                <a:cubicBezTo>
                  <a:pt x="80" y="22"/>
                  <a:pt x="79" y="23"/>
                  <a:pt x="79" y="25"/>
                </a:cubicBezTo>
                <a:cubicBezTo>
                  <a:pt x="79" y="73"/>
                  <a:pt x="79" y="73"/>
                  <a:pt x="79" y="73"/>
                </a:cubicBezTo>
                <a:cubicBezTo>
                  <a:pt x="79" y="75"/>
                  <a:pt x="80" y="76"/>
                  <a:pt x="82" y="76"/>
                </a:cubicBezTo>
                <a:cubicBezTo>
                  <a:pt x="88" y="76"/>
                  <a:pt x="88" y="76"/>
                  <a:pt x="88" y="76"/>
                </a:cubicBezTo>
                <a:cubicBezTo>
                  <a:pt x="90" y="76"/>
                  <a:pt x="92" y="75"/>
                  <a:pt x="92" y="73"/>
                </a:cubicBezTo>
                <a:cubicBezTo>
                  <a:pt x="92" y="25"/>
                  <a:pt x="92" y="25"/>
                  <a:pt x="92" y="25"/>
                </a:cubicBezTo>
                <a:cubicBezTo>
                  <a:pt x="92" y="23"/>
                  <a:pt x="90" y="22"/>
                  <a:pt x="88" y="22"/>
                </a:cubicBezTo>
                <a:lnTo>
                  <a:pt x="82" y="22"/>
                </a:lnTo>
                <a:close/>
                <a:moveTo>
                  <a:pt x="16" y="36"/>
                </a:moveTo>
                <a:cubicBezTo>
                  <a:pt x="39" y="31"/>
                  <a:pt x="61" y="23"/>
                  <a:pt x="80" y="12"/>
                </a:cubicBezTo>
                <a:cubicBezTo>
                  <a:pt x="82" y="15"/>
                  <a:pt x="82" y="15"/>
                  <a:pt x="82" y="15"/>
                </a:cubicBezTo>
                <a:cubicBezTo>
                  <a:pt x="88" y="5"/>
                  <a:pt x="88" y="5"/>
                  <a:pt x="88" y="5"/>
                </a:cubicBezTo>
                <a:cubicBezTo>
                  <a:pt x="76" y="4"/>
                  <a:pt x="76" y="4"/>
                  <a:pt x="76" y="4"/>
                </a:cubicBezTo>
                <a:cubicBezTo>
                  <a:pt x="78" y="8"/>
                  <a:pt x="78" y="8"/>
                  <a:pt x="78" y="8"/>
                </a:cubicBezTo>
                <a:cubicBezTo>
                  <a:pt x="59" y="19"/>
                  <a:pt x="38" y="27"/>
                  <a:pt x="16" y="31"/>
                </a:cubicBezTo>
                <a:lnTo>
                  <a:pt x="16" y="36"/>
                </a:lnTo>
                <a:close/>
                <a:moveTo>
                  <a:pt x="107" y="83"/>
                </a:moveTo>
                <a:cubicBezTo>
                  <a:pt x="96" y="77"/>
                  <a:pt x="96" y="77"/>
                  <a:pt x="96" y="77"/>
                </a:cubicBezTo>
                <a:cubicBezTo>
                  <a:pt x="96" y="81"/>
                  <a:pt x="96" y="81"/>
                  <a:pt x="96" y="81"/>
                </a:cubicBezTo>
                <a:cubicBezTo>
                  <a:pt x="9" y="81"/>
                  <a:pt x="9" y="81"/>
                  <a:pt x="9" y="81"/>
                </a:cubicBezTo>
                <a:cubicBezTo>
                  <a:pt x="9" y="11"/>
                  <a:pt x="9" y="11"/>
                  <a:pt x="9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7" y="0"/>
                  <a:pt x="7" y="0"/>
                  <a:pt x="7" y="0"/>
                </a:cubicBezTo>
                <a:cubicBezTo>
                  <a:pt x="0" y="11"/>
                  <a:pt x="0" y="11"/>
                  <a:pt x="0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81"/>
                  <a:pt x="4" y="81"/>
                  <a:pt x="4" y="81"/>
                </a:cubicBezTo>
                <a:cubicBezTo>
                  <a:pt x="4" y="83"/>
                  <a:pt x="4" y="83"/>
                  <a:pt x="4" y="83"/>
                </a:cubicBezTo>
                <a:cubicBezTo>
                  <a:pt x="4" y="85"/>
                  <a:pt x="4" y="85"/>
                  <a:pt x="4" y="85"/>
                </a:cubicBezTo>
                <a:cubicBezTo>
                  <a:pt x="96" y="85"/>
                  <a:pt x="96" y="85"/>
                  <a:pt x="96" y="85"/>
                </a:cubicBezTo>
                <a:cubicBezTo>
                  <a:pt x="96" y="89"/>
                  <a:pt x="96" y="89"/>
                  <a:pt x="96" y="89"/>
                </a:cubicBezTo>
                <a:lnTo>
                  <a:pt x="107" y="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80" name="Google Shape;9580;p165"/>
          <p:cNvSpPr/>
          <p:nvPr/>
        </p:nvSpPr>
        <p:spPr>
          <a:xfrm>
            <a:off x="7880350" y="5299075"/>
            <a:ext cx="635000" cy="331787"/>
          </a:xfrm>
          <a:custGeom>
            <a:avLst/>
            <a:gdLst/>
            <a:ahLst/>
            <a:cxnLst/>
            <a:rect l="l" t="t" r="r" b="b"/>
            <a:pathLst>
              <a:path w="146" h="76" extrusionOk="0">
                <a:moveTo>
                  <a:pt x="105" y="72"/>
                </a:moveTo>
                <a:cubicBezTo>
                  <a:pt x="103" y="73"/>
                  <a:pt x="101" y="73"/>
                  <a:pt x="98" y="74"/>
                </a:cubicBezTo>
                <a:cubicBezTo>
                  <a:pt x="91" y="76"/>
                  <a:pt x="84" y="76"/>
                  <a:pt x="74" y="76"/>
                </a:cubicBezTo>
                <a:cubicBezTo>
                  <a:pt x="65" y="76"/>
                  <a:pt x="58" y="76"/>
                  <a:pt x="50" y="74"/>
                </a:cubicBezTo>
                <a:cubicBezTo>
                  <a:pt x="48" y="73"/>
                  <a:pt x="46" y="73"/>
                  <a:pt x="44" y="72"/>
                </a:cubicBezTo>
                <a:cubicBezTo>
                  <a:pt x="38" y="69"/>
                  <a:pt x="38" y="64"/>
                  <a:pt x="41" y="60"/>
                </a:cubicBezTo>
                <a:cubicBezTo>
                  <a:pt x="45" y="56"/>
                  <a:pt x="50" y="54"/>
                  <a:pt x="55" y="51"/>
                </a:cubicBezTo>
                <a:cubicBezTo>
                  <a:pt x="57" y="50"/>
                  <a:pt x="59" y="49"/>
                  <a:pt x="61" y="49"/>
                </a:cubicBezTo>
                <a:cubicBezTo>
                  <a:pt x="66" y="47"/>
                  <a:pt x="67" y="43"/>
                  <a:pt x="64" y="39"/>
                </a:cubicBezTo>
                <a:cubicBezTo>
                  <a:pt x="57" y="33"/>
                  <a:pt x="55" y="25"/>
                  <a:pt x="55" y="17"/>
                </a:cubicBezTo>
                <a:cubicBezTo>
                  <a:pt x="56" y="8"/>
                  <a:pt x="61" y="3"/>
                  <a:pt x="69" y="1"/>
                </a:cubicBezTo>
                <a:cubicBezTo>
                  <a:pt x="71" y="0"/>
                  <a:pt x="73" y="0"/>
                  <a:pt x="74" y="0"/>
                </a:cubicBezTo>
                <a:cubicBezTo>
                  <a:pt x="76" y="0"/>
                  <a:pt x="78" y="0"/>
                  <a:pt x="80" y="1"/>
                </a:cubicBezTo>
                <a:cubicBezTo>
                  <a:pt x="88" y="3"/>
                  <a:pt x="93" y="8"/>
                  <a:pt x="94" y="17"/>
                </a:cubicBezTo>
                <a:cubicBezTo>
                  <a:pt x="94" y="25"/>
                  <a:pt x="92" y="33"/>
                  <a:pt x="85" y="39"/>
                </a:cubicBezTo>
                <a:cubicBezTo>
                  <a:pt x="82" y="43"/>
                  <a:pt x="83" y="47"/>
                  <a:pt x="88" y="49"/>
                </a:cubicBezTo>
                <a:cubicBezTo>
                  <a:pt x="90" y="49"/>
                  <a:pt x="92" y="50"/>
                  <a:pt x="94" y="51"/>
                </a:cubicBezTo>
                <a:cubicBezTo>
                  <a:pt x="99" y="54"/>
                  <a:pt x="104" y="56"/>
                  <a:pt x="108" y="60"/>
                </a:cubicBezTo>
                <a:cubicBezTo>
                  <a:pt x="110" y="63"/>
                  <a:pt x="111" y="69"/>
                  <a:pt x="105" y="72"/>
                </a:cubicBezTo>
                <a:close/>
                <a:moveTo>
                  <a:pt x="143" y="65"/>
                </a:moveTo>
                <a:cubicBezTo>
                  <a:pt x="141" y="62"/>
                  <a:pt x="137" y="60"/>
                  <a:pt x="134" y="59"/>
                </a:cubicBezTo>
                <a:cubicBezTo>
                  <a:pt x="132" y="58"/>
                  <a:pt x="131" y="58"/>
                  <a:pt x="129" y="57"/>
                </a:cubicBezTo>
                <a:cubicBezTo>
                  <a:pt x="126" y="56"/>
                  <a:pt x="125" y="53"/>
                  <a:pt x="128" y="51"/>
                </a:cubicBezTo>
                <a:cubicBezTo>
                  <a:pt x="132" y="46"/>
                  <a:pt x="134" y="41"/>
                  <a:pt x="133" y="35"/>
                </a:cubicBezTo>
                <a:cubicBezTo>
                  <a:pt x="133" y="29"/>
                  <a:pt x="130" y="25"/>
                  <a:pt x="124" y="24"/>
                </a:cubicBezTo>
                <a:cubicBezTo>
                  <a:pt x="122" y="23"/>
                  <a:pt x="121" y="23"/>
                  <a:pt x="120" y="23"/>
                </a:cubicBezTo>
                <a:cubicBezTo>
                  <a:pt x="119" y="23"/>
                  <a:pt x="118" y="23"/>
                  <a:pt x="116" y="24"/>
                </a:cubicBezTo>
                <a:cubicBezTo>
                  <a:pt x="111" y="25"/>
                  <a:pt x="107" y="29"/>
                  <a:pt x="107" y="35"/>
                </a:cubicBezTo>
                <a:cubicBezTo>
                  <a:pt x="106" y="41"/>
                  <a:pt x="108" y="46"/>
                  <a:pt x="113" y="51"/>
                </a:cubicBezTo>
                <a:cubicBezTo>
                  <a:pt x="115" y="53"/>
                  <a:pt x="114" y="56"/>
                  <a:pt x="111" y="57"/>
                </a:cubicBezTo>
                <a:cubicBezTo>
                  <a:pt x="111" y="57"/>
                  <a:pt x="111" y="57"/>
                  <a:pt x="111" y="57"/>
                </a:cubicBezTo>
                <a:cubicBezTo>
                  <a:pt x="111" y="57"/>
                  <a:pt x="112" y="58"/>
                  <a:pt x="112" y="58"/>
                </a:cubicBezTo>
                <a:cubicBezTo>
                  <a:pt x="114" y="60"/>
                  <a:pt x="115" y="64"/>
                  <a:pt x="114" y="67"/>
                </a:cubicBezTo>
                <a:cubicBezTo>
                  <a:pt x="114" y="70"/>
                  <a:pt x="112" y="73"/>
                  <a:pt x="108" y="74"/>
                </a:cubicBezTo>
                <a:cubicBezTo>
                  <a:pt x="108" y="74"/>
                  <a:pt x="107" y="75"/>
                  <a:pt x="106" y="75"/>
                </a:cubicBezTo>
                <a:cubicBezTo>
                  <a:pt x="110" y="76"/>
                  <a:pt x="115" y="76"/>
                  <a:pt x="120" y="76"/>
                </a:cubicBezTo>
                <a:cubicBezTo>
                  <a:pt x="127" y="76"/>
                  <a:pt x="132" y="76"/>
                  <a:pt x="137" y="75"/>
                </a:cubicBezTo>
                <a:cubicBezTo>
                  <a:pt x="138" y="74"/>
                  <a:pt x="140" y="74"/>
                  <a:pt x="141" y="73"/>
                </a:cubicBezTo>
                <a:cubicBezTo>
                  <a:pt x="146" y="71"/>
                  <a:pt x="145" y="67"/>
                  <a:pt x="143" y="65"/>
                </a:cubicBezTo>
                <a:close/>
                <a:moveTo>
                  <a:pt x="34" y="67"/>
                </a:moveTo>
                <a:cubicBezTo>
                  <a:pt x="33" y="64"/>
                  <a:pt x="35" y="61"/>
                  <a:pt x="37" y="58"/>
                </a:cubicBezTo>
                <a:cubicBezTo>
                  <a:pt x="38" y="57"/>
                  <a:pt x="39" y="56"/>
                  <a:pt x="40" y="56"/>
                </a:cubicBezTo>
                <a:cubicBezTo>
                  <a:pt x="39" y="55"/>
                  <a:pt x="39" y="55"/>
                  <a:pt x="38" y="55"/>
                </a:cubicBezTo>
                <a:cubicBezTo>
                  <a:pt x="35" y="54"/>
                  <a:pt x="34" y="50"/>
                  <a:pt x="36" y="48"/>
                </a:cubicBezTo>
                <a:cubicBezTo>
                  <a:pt x="41" y="43"/>
                  <a:pt x="43" y="37"/>
                  <a:pt x="43" y="30"/>
                </a:cubicBezTo>
                <a:cubicBezTo>
                  <a:pt x="43" y="23"/>
                  <a:pt x="39" y="20"/>
                  <a:pt x="32" y="18"/>
                </a:cubicBezTo>
                <a:cubicBezTo>
                  <a:pt x="31" y="18"/>
                  <a:pt x="29" y="18"/>
                  <a:pt x="28" y="18"/>
                </a:cubicBezTo>
                <a:cubicBezTo>
                  <a:pt x="27" y="18"/>
                  <a:pt x="25" y="18"/>
                  <a:pt x="24" y="18"/>
                </a:cubicBezTo>
                <a:cubicBezTo>
                  <a:pt x="18" y="20"/>
                  <a:pt x="13" y="23"/>
                  <a:pt x="13" y="30"/>
                </a:cubicBezTo>
                <a:cubicBezTo>
                  <a:pt x="13" y="37"/>
                  <a:pt x="15" y="43"/>
                  <a:pt x="20" y="48"/>
                </a:cubicBezTo>
                <a:cubicBezTo>
                  <a:pt x="22" y="50"/>
                  <a:pt x="21" y="54"/>
                  <a:pt x="18" y="55"/>
                </a:cubicBezTo>
                <a:cubicBezTo>
                  <a:pt x="16" y="56"/>
                  <a:pt x="14" y="56"/>
                  <a:pt x="13" y="57"/>
                </a:cubicBezTo>
                <a:cubicBezTo>
                  <a:pt x="9" y="59"/>
                  <a:pt x="5" y="61"/>
                  <a:pt x="2" y="64"/>
                </a:cubicBezTo>
                <a:cubicBezTo>
                  <a:pt x="0" y="67"/>
                  <a:pt x="0" y="70"/>
                  <a:pt x="4" y="73"/>
                </a:cubicBezTo>
                <a:cubicBezTo>
                  <a:pt x="6" y="74"/>
                  <a:pt x="8" y="74"/>
                  <a:pt x="10" y="75"/>
                </a:cubicBezTo>
                <a:cubicBezTo>
                  <a:pt x="15" y="76"/>
                  <a:pt x="21" y="76"/>
                  <a:pt x="28" y="76"/>
                </a:cubicBezTo>
                <a:cubicBezTo>
                  <a:pt x="34" y="76"/>
                  <a:pt x="39" y="76"/>
                  <a:pt x="43" y="75"/>
                </a:cubicBezTo>
                <a:cubicBezTo>
                  <a:pt x="42" y="75"/>
                  <a:pt x="41" y="74"/>
                  <a:pt x="40" y="74"/>
                </a:cubicBezTo>
                <a:cubicBezTo>
                  <a:pt x="37" y="72"/>
                  <a:pt x="35" y="70"/>
                  <a:pt x="34" y="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81" name="Google Shape;9581;p165"/>
          <p:cNvSpPr/>
          <p:nvPr/>
        </p:nvSpPr>
        <p:spPr>
          <a:xfrm>
            <a:off x="2405062" y="5295900"/>
            <a:ext cx="412750" cy="373062"/>
          </a:xfrm>
          <a:custGeom>
            <a:avLst/>
            <a:gdLst/>
            <a:ahLst/>
            <a:cxnLst/>
            <a:rect l="l" t="t" r="r" b="b"/>
            <a:pathLst>
              <a:path w="95" h="86" extrusionOk="0">
                <a:moveTo>
                  <a:pt x="65" y="12"/>
                </a:moveTo>
                <a:cubicBezTo>
                  <a:pt x="59" y="12"/>
                  <a:pt x="59" y="12"/>
                  <a:pt x="59" y="12"/>
                </a:cubicBezTo>
                <a:cubicBezTo>
                  <a:pt x="59" y="8"/>
                  <a:pt x="56" y="6"/>
                  <a:pt x="53" y="6"/>
                </a:cubicBezTo>
                <a:cubicBezTo>
                  <a:pt x="42" y="6"/>
                  <a:pt x="42" y="6"/>
                  <a:pt x="42" y="6"/>
                </a:cubicBezTo>
                <a:cubicBezTo>
                  <a:pt x="39" y="6"/>
                  <a:pt x="37" y="8"/>
                  <a:pt x="36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5"/>
                  <a:pt x="35" y="0"/>
                  <a:pt x="41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60" y="0"/>
                  <a:pt x="65" y="5"/>
                  <a:pt x="65" y="12"/>
                </a:cubicBezTo>
                <a:close/>
                <a:moveTo>
                  <a:pt x="14" y="48"/>
                </a:moveTo>
                <a:cubicBezTo>
                  <a:pt x="38" y="48"/>
                  <a:pt x="38" y="48"/>
                  <a:pt x="38" y="48"/>
                </a:cubicBezTo>
                <a:cubicBezTo>
                  <a:pt x="38" y="44"/>
                  <a:pt x="38" y="44"/>
                  <a:pt x="38" y="44"/>
                </a:cubicBezTo>
                <a:cubicBezTo>
                  <a:pt x="38" y="42"/>
                  <a:pt x="41" y="40"/>
                  <a:pt x="43" y="40"/>
                </a:cubicBezTo>
                <a:cubicBezTo>
                  <a:pt x="52" y="40"/>
                  <a:pt x="52" y="40"/>
                  <a:pt x="52" y="40"/>
                </a:cubicBezTo>
                <a:cubicBezTo>
                  <a:pt x="55" y="40"/>
                  <a:pt x="57" y="42"/>
                  <a:pt x="57" y="44"/>
                </a:cubicBezTo>
                <a:cubicBezTo>
                  <a:pt x="57" y="48"/>
                  <a:pt x="57" y="48"/>
                  <a:pt x="57" y="48"/>
                </a:cubicBezTo>
                <a:cubicBezTo>
                  <a:pt x="81" y="48"/>
                  <a:pt x="81" y="48"/>
                  <a:pt x="81" y="48"/>
                </a:cubicBezTo>
                <a:cubicBezTo>
                  <a:pt x="88" y="48"/>
                  <a:pt x="94" y="42"/>
                  <a:pt x="95" y="34"/>
                </a:cubicBezTo>
                <a:cubicBezTo>
                  <a:pt x="95" y="27"/>
                  <a:pt x="95" y="27"/>
                  <a:pt x="95" y="27"/>
                </a:cubicBezTo>
                <a:cubicBezTo>
                  <a:pt x="95" y="20"/>
                  <a:pt x="90" y="14"/>
                  <a:pt x="84" y="14"/>
                </a:cubicBezTo>
                <a:cubicBezTo>
                  <a:pt x="79" y="14"/>
                  <a:pt x="79" y="14"/>
                  <a:pt x="79" y="14"/>
                </a:cubicBezTo>
                <a:cubicBezTo>
                  <a:pt x="76" y="14"/>
                  <a:pt x="76" y="14"/>
                  <a:pt x="76" y="14"/>
                </a:cubicBezTo>
                <a:cubicBezTo>
                  <a:pt x="72" y="14"/>
                  <a:pt x="72" y="14"/>
                  <a:pt x="72" y="14"/>
                </a:cubicBezTo>
                <a:cubicBezTo>
                  <a:pt x="68" y="14"/>
                  <a:pt x="68" y="14"/>
                  <a:pt x="68" y="14"/>
                </a:cubicBezTo>
                <a:cubicBezTo>
                  <a:pt x="65" y="14"/>
                  <a:pt x="65" y="14"/>
                  <a:pt x="65" y="14"/>
                </a:cubicBezTo>
                <a:cubicBezTo>
                  <a:pt x="59" y="14"/>
                  <a:pt x="59" y="14"/>
                  <a:pt x="59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0" y="14"/>
                  <a:pt x="30" y="14"/>
                  <a:pt x="30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5" y="14"/>
                  <a:pt x="0" y="20"/>
                  <a:pt x="0" y="27"/>
                </a:cubicBezTo>
                <a:cubicBezTo>
                  <a:pt x="0" y="34"/>
                  <a:pt x="0" y="34"/>
                  <a:pt x="0" y="34"/>
                </a:cubicBezTo>
                <a:cubicBezTo>
                  <a:pt x="1" y="42"/>
                  <a:pt x="7" y="48"/>
                  <a:pt x="14" y="48"/>
                </a:cubicBezTo>
                <a:close/>
                <a:moveTo>
                  <a:pt x="81" y="52"/>
                </a:moveTo>
                <a:cubicBezTo>
                  <a:pt x="57" y="52"/>
                  <a:pt x="57" y="52"/>
                  <a:pt x="57" y="52"/>
                </a:cubicBezTo>
                <a:cubicBezTo>
                  <a:pt x="57" y="55"/>
                  <a:pt x="57" y="55"/>
                  <a:pt x="57" y="55"/>
                </a:cubicBezTo>
                <a:cubicBezTo>
                  <a:pt x="57" y="58"/>
                  <a:pt x="55" y="60"/>
                  <a:pt x="52" y="60"/>
                </a:cubicBezTo>
                <a:cubicBezTo>
                  <a:pt x="43" y="60"/>
                  <a:pt x="43" y="60"/>
                  <a:pt x="43" y="60"/>
                </a:cubicBezTo>
                <a:cubicBezTo>
                  <a:pt x="41" y="60"/>
                  <a:pt x="38" y="58"/>
                  <a:pt x="38" y="55"/>
                </a:cubicBezTo>
                <a:cubicBezTo>
                  <a:pt x="38" y="52"/>
                  <a:pt x="38" y="52"/>
                  <a:pt x="38" y="52"/>
                </a:cubicBezTo>
                <a:cubicBezTo>
                  <a:pt x="14" y="52"/>
                  <a:pt x="14" y="52"/>
                  <a:pt x="14" y="52"/>
                </a:cubicBezTo>
                <a:cubicBezTo>
                  <a:pt x="9" y="52"/>
                  <a:pt x="3" y="48"/>
                  <a:pt x="0" y="4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80"/>
                  <a:pt x="5" y="86"/>
                  <a:pt x="11" y="86"/>
                </a:cubicBezTo>
                <a:cubicBezTo>
                  <a:pt x="15" y="86"/>
                  <a:pt x="15" y="86"/>
                  <a:pt x="15" y="86"/>
                </a:cubicBezTo>
                <a:cubicBezTo>
                  <a:pt x="18" y="86"/>
                  <a:pt x="18" y="86"/>
                  <a:pt x="18" y="86"/>
                </a:cubicBezTo>
                <a:cubicBezTo>
                  <a:pt x="22" y="86"/>
                  <a:pt x="22" y="86"/>
                  <a:pt x="22" y="86"/>
                </a:cubicBezTo>
                <a:cubicBezTo>
                  <a:pt x="72" y="86"/>
                  <a:pt x="72" y="86"/>
                  <a:pt x="72" y="86"/>
                </a:cubicBezTo>
                <a:cubicBezTo>
                  <a:pt x="76" y="86"/>
                  <a:pt x="76" y="86"/>
                  <a:pt x="76" y="86"/>
                </a:cubicBezTo>
                <a:cubicBezTo>
                  <a:pt x="79" y="86"/>
                  <a:pt x="79" y="86"/>
                  <a:pt x="79" y="86"/>
                </a:cubicBezTo>
                <a:cubicBezTo>
                  <a:pt x="84" y="86"/>
                  <a:pt x="84" y="86"/>
                  <a:pt x="84" y="86"/>
                </a:cubicBezTo>
                <a:cubicBezTo>
                  <a:pt x="90" y="86"/>
                  <a:pt x="95" y="80"/>
                  <a:pt x="95" y="73"/>
                </a:cubicBezTo>
                <a:cubicBezTo>
                  <a:pt x="95" y="43"/>
                  <a:pt x="95" y="43"/>
                  <a:pt x="95" y="43"/>
                </a:cubicBezTo>
                <a:cubicBezTo>
                  <a:pt x="92" y="48"/>
                  <a:pt x="87" y="52"/>
                  <a:pt x="81" y="52"/>
                </a:cubicBezTo>
                <a:close/>
                <a:moveTo>
                  <a:pt x="52" y="43"/>
                </a:moveTo>
                <a:cubicBezTo>
                  <a:pt x="43" y="43"/>
                  <a:pt x="43" y="43"/>
                  <a:pt x="43" y="43"/>
                </a:cubicBezTo>
                <a:cubicBezTo>
                  <a:pt x="42" y="43"/>
                  <a:pt x="42" y="44"/>
                  <a:pt x="42" y="45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8"/>
                  <a:pt x="42" y="48"/>
                  <a:pt x="42" y="48"/>
                </a:cubicBezTo>
                <a:cubicBezTo>
                  <a:pt x="42" y="51"/>
                  <a:pt x="42" y="51"/>
                  <a:pt x="42" y="51"/>
                </a:cubicBezTo>
                <a:cubicBezTo>
                  <a:pt x="42" y="52"/>
                  <a:pt x="42" y="52"/>
                  <a:pt x="42" y="52"/>
                </a:cubicBezTo>
                <a:cubicBezTo>
                  <a:pt x="42" y="55"/>
                  <a:pt x="42" y="55"/>
                  <a:pt x="42" y="55"/>
                </a:cubicBezTo>
                <a:cubicBezTo>
                  <a:pt x="42" y="56"/>
                  <a:pt x="42" y="57"/>
                  <a:pt x="43" y="57"/>
                </a:cubicBezTo>
                <a:cubicBezTo>
                  <a:pt x="52" y="57"/>
                  <a:pt x="52" y="57"/>
                  <a:pt x="52" y="57"/>
                </a:cubicBezTo>
                <a:cubicBezTo>
                  <a:pt x="53" y="57"/>
                  <a:pt x="54" y="56"/>
                  <a:pt x="54" y="55"/>
                </a:cubicBezTo>
                <a:cubicBezTo>
                  <a:pt x="54" y="52"/>
                  <a:pt x="54" y="52"/>
                  <a:pt x="54" y="52"/>
                </a:cubicBezTo>
                <a:cubicBezTo>
                  <a:pt x="54" y="51"/>
                  <a:pt x="54" y="51"/>
                  <a:pt x="54" y="51"/>
                </a:cubicBezTo>
                <a:cubicBezTo>
                  <a:pt x="54" y="48"/>
                  <a:pt x="54" y="48"/>
                  <a:pt x="54" y="48"/>
                </a:cubicBezTo>
                <a:cubicBezTo>
                  <a:pt x="54" y="47"/>
                  <a:pt x="54" y="47"/>
                  <a:pt x="54" y="47"/>
                </a:cubicBezTo>
                <a:cubicBezTo>
                  <a:pt x="54" y="45"/>
                  <a:pt x="54" y="45"/>
                  <a:pt x="54" y="45"/>
                </a:cubicBezTo>
                <a:cubicBezTo>
                  <a:pt x="54" y="44"/>
                  <a:pt x="53" y="43"/>
                  <a:pt x="52" y="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82" name="Google Shape;9582;p165"/>
          <p:cNvSpPr/>
          <p:nvPr/>
        </p:nvSpPr>
        <p:spPr>
          <a:xfrm>
            <a:off x="10829925" y="5286375"/>
            <a:ext cx="307975" cy="449262"/>
          </a:xfrm>
          <a:custGeom>
            <a:avLst/>
            <a:gdLst/>
            <a:ahLst/>
            <a:cxnLst/>
            <a:rect l="l" t="t" r="r" b="b"/>
            <a:pathLst>
              <a:path w="71" h="103" extrusionOk="0">
                <a:moveTo>
                  <a:pt x="71" y="68"/>
                </a:moveTo>
                <a:cubicBezTo>
                  <a:pt x="71" y="58"/>
                  <a:pt x="63" y="49"/>
                  <a:pt x="46" y="45"/>
                </a:cubicBezTo>
                <a:cubicBezTo>
                  <a:pt x="44" y="45"/>
                  <a:pt x="35" y="43"/>
                  <a:pt x="33" y="42"/>
                </a:cubicBezTo>
                <a:cubicBezTo>
                  <a:pt x="21" y="39"/>
                  <a:pt x="17" y="37"/>
                  <a:pt x="17" y="34"/>
                </a:cubicBezTo>
                <a:cubicBezTo>
                  <a:pt x="17" y="30"/>
                  <a:pt x="22" y="26"/>
                  <a:pt x="35" y="26"/>
                </a:cubicBezTo>
                <a:cubicBezTo>
                  <a:pt x="44" y="26"/>
                  <a:pt x="53" y="33"/>
                  <a:pt x="53" y="33"/>
                </a:cubicBezTo>
                <a:cubicBezTo>
                  <a:pt x="56" y="35"/>
                  <a:pt x="59" y="35"/>
                  <a:pt x="62" y="32"/>
                </a:cubicBezTo>
                <a:cubicBezTo>
                  <a:pt x="62" y="32"/>
                  <a:pt x="65" y="29"/>
                  <a:pt x="65" y="26"/>
                </a:cubicBezTo>
                <a:cubicBezTo>
                  <a:pt x="65" y="21"/>
                  <a:pt x="54" y="14"/>
                  <a:pt x="43" y="12"/>
                </a:cubicBezTo>
                <a:cubicBezTo>
                  <a:pt x="43" y="4"/>
                  <a:pt x="43" y="4"/>
                  <a:pt x="43" y="4"/>
                </a:cubicBezTo>
                <a:cubicBezTo>
                  <a:pt x="43" y="2"/>
                  <a:pt x="41" y="0"/>
                  <a:pt x="38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0" y="0"/>
                  <a:pt x="28" y="2"/>
                  <a:pt x="28" y="4"/>
                </a:cubicBezTo>
                <a:cubicBezTo>
                  <a:pt x="28" y="12"/>
                  <a:pt x="28" y="12"/>
                  <a:pt x="28" y="12"/>
                </a:cubicBezTo>
                <a:cubicBezTo>
                  <a:pt x="10" y="13"/>
                  <a:pt x="0" y="23"/>
                  <a:pt x="0" y="34"/>
                </a:cubicBezTo>
                <a:cubicBezTo>
                  <a:pt x="0" y="47"/>
                  <a:pt x="13" y="53"/>
                  <a:pt x="27" y="56"/>
                </a:cubicBezTo>
                <a:cubicBezTo>
                  <a:pt x="29" y="57"/>
                  <a:pt x="40" y="59"/>
                  <a:pt x="41" y="60"/>
                </a:cubicBezTo>
                <a:cubicBezTo>
                  <a:pt x="52" y="62"/>
                  <a:pt x="54" y="66"/>
                  <a:pt x="54" y="69"/>
                </a:cubicBezTo>
                <a:cubicBezTo>
                  <a:pt x="54" y="73"/>
                  <a:pt x="49" y="77"/>
                  <a:pt x="36" y="77"/>
                </a:cubicBezTo>
                <a:cubicBezTo>
                  <a:pt x="27" y="77"/>
                  <a:pt x="15" y="70"/>
                  <a:pt x="15" y="70"/>
                </a:cubicBezTo>
                <a:cubicBezTo>
                  <a:pt x="11" y="67"/>
                  <a:pt x="8" y="68"/>
                  <a:pt x="5" y="71"/>
                </a:cubicBezTo>
                <a:cubicBezTo>
                  <a:pt x="5" y="71"/>
                  <a:pt x="3" y="74"/>
                  <a:pt x="3" y="77"/>
                </a:cubicBezTo>
                <a:cubicBezTo>
                  <a:pt x="3" y="82"/>
                  <a:pt x="16" y="89"/>
                  <a:pt x="28" y="91"/>
                </a:cubicBezTo>
                <a:cubicBezTo>
                  <a:pt x="28" y="99"/>
                  <a:pt x="28" y="99"/>
                  <a:pt x="28" y="99"/>
                </a:cubicBezTo>
                <a:cubicBezTo>
                  <a:pt x="28" y="101"/>
                  <a:pt x="30" y="103"/>
                  <a:pt x="33" y="103"/>
                </a:cubicBezTo>
                <a:cubicBezTo>
                  <a:pt x="38" y="103"/>
                  <a:pt x="38" y="103"/>
                  <a:pt x="38" y="103"/>
                </a:cubicBezTo>
                <a:cubicBezTo>
                  <a:pt x="41" y="103"/>
                  <a:pt x="43" y="101"/>
                  <a:pt x="43" y="99"/>
                </a:cubicBezTo>
                <a:cubicBezTo>
                  <a:pt x="43" y="92"/>
                  <a:pt x="43" y="92"/>
                  <a:pt x="43" y="92"/>
                </a:cubicBezTo>
                <a:cubicBezTo>
                  <a:pt x="62" y="90"/>
                  <a:pt x="71" y="79"/>
                  <a:pt x="71" y="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83" name="Google Shape;9583;p165"/>
          <p:cNvSpPr/>
          <p:nvPr/>
        </p:nvSpPr>
        <p:spPr>
          <a:xfrm>
            <a:off x="6627812" y="1133475"/>
            <a:ext cx="409575" cy="409575"/>
          </a:xfrm>
          <a:custGeom>
            <a:avLst/>
            <a:gdLst/>
            <a:ahLst/>
            <a:cxnLst/>
            <a:rect l="l" t="t" r="r" b="b"/>
            <a:pathLst>
              <a:path w="94" h="94" extrusionOk="0">
                <a:moveTo>
                  <a:pt x="45" y="50"/>
                </a:moveTo>
                <a:cubicBezTo>
                  <a:pt x="89" y="50"/>
                  <a:pt x="89" y="50"/>
                  <a:pt x="89" y="50"/>
                </a:cubicBezTo>
                <a:cubicBezTo>
                  <a:pt x="89" y="74"/>
                  <a:pt x="69" y="94"/>
                  <a:pt x="45" y="94"/>
                </a:cubicBezTo>
                <a:cubicBezTo>
                  <a:pt x="20" y="94"/>
                  <a:pt x="0" y="74"/>
                  <a:pt x="0" y="50"/>
                </a:cubicBezTo>
                <a:cubicBezTo>
                  <a:pt x="0" y="25"/>
                  <a:pt x="20" y="6"/>
                  <a:pt x="45" y="6"/>
                </a:cubicBezTo>
                <a:lnTo>
                  <a:pt x="45" y="50"/>
                </a:lnTo>
                <a:close/>
                <a:moveTo>
                  <a:pt x="50" y="0"/>
                </a:moveTo>
                <a:cubicBezTo>
                  <a:pt x="50" y="44"/>
                  <a:pt x="50" y="44"/>
                  <a:pt x="50" y="44"/>
                </a:cubicBezTo>
                <a:cubicBezTo>
                  <a:pt x="94" y="44"/>
                  <a:pt x="94" y="44"/>
                  <a:pt x="94" y="44"/>
                </a:cubicBezTo>
                <a:cubicBezTo>
                  <a:pt x="94" y="20"/>
                  <a:pt x="74" y="0"/>
                  <a:pt x="5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84" name="Google Shape;9584;p165"/>
          <p:cNvSpPr/>
          <p:nvPr/>
        </p:nvSpPr>
        <p:spPr>
          <a:xfrm>
            <a:off x="5187950" y="5295900"/>
            <a:ext cx="427037" cy="422275"/>
          </a:xfrm>
          <a:custGeom>
            <a:avLst/>
            <a:gdLst/>
            <a:ahLst/>
            <a:cxnLst/>
            <a:rect l="l" t="t" r="r" b="b"/>
            <a:pathLst>
              <a:path w="98" h="97" extrusionOk="0">
                <a:moveTo>
                  <a:pt x="96" y="41"/>
                </a:moveTo>
                <a:cubicBezTo>
                  <a:pt x="84" y="39"/>
                  <a:pt x="84" y="39"/>
                  <a:pt x="84" y="39"/>
                </a:cubicBezTo>
                <a:cubicBezTo>
                  <a:pt x="83" y="36"/>
                  <a:pt x="82" y="33"/>
                  <a:pt x="80" y="30"/>
                </a:cubicBezTo>
                <a:cubicBezTo>
                  <a:pt x="87" y="20"/>
                  <a:pt x="87" y="20"/>
                  <a:pt x="87" y="20"/>
                </a:cubicBezTo>
                <a:cubicBezTo>
                  <a:pt x="88" y="19"/>
                  <a:pt x="88" y="18"/>
                  <a:pt x="87" y="17"/>
                </a:cubicBezTo>
                <a:cubicBezTo>
                  <a:pt x="80" y="10"/>
                  <a:pt x="80" y="10"/>
                  <a:pt x="80" y="10"/>
                </a:cubicBezTo>
                <a:cubicBezTo>
                  <a:pt x="79" y="10"/>
                  <a:pt x="78" y="10"/>
                  <a:pt x="77" y="10"/>
                </a:cubicBezTo>
                <a:cubicBezTo>
                  <a:pt x="67" y="17"/>
                  <a:pt x="67" y="17"/>
                  <a:pt x="67" y="17"/>
                </a:cubicBezTo>
                <a:cubicBezTo>
                  <a:pt x="65" y="16"/>
                  <a:pt x="61" y="14"/>
                  <a:pt x="58" y="14"/>
                </a:cubicBezTo>
                <a:cubicBezTo>
                  <a:pt x="56" y="1"/>
                  <a:pt x="56" y="1"/>
                  <a:pt x="56" y="1"/>
                </a:cubicBezTo>
                <a:cubicBezTo>
                  <a:pt x="56" y="0"/>
                  <a:pt x="55" y="0"/>
                  <a:pt x="5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3" y="0"/>
                  <a:pt x="42" y="0"/>
                  <a:pt x="42" y="1"/>
                </a:cubicBezTo>
                <a:cubicBezTo>
                  <a:pt x="40" y="14"/>
                  <a:pt x="40" y="14"/>
                  <a:pt x="40" y="14"/>
                </a:cubicBezTo>
                <a:cubicBezTo>
                  <a:pt x="37" y="14"/>
                  <a:pt x="34" y="16"/>
                  <a:pt x="31" y="17"/>
                </a:cubicBezTo>
                <a:cubicBezTo>
                  <a:pt x="21" y="10"/>
                  <a:pt x="21" y="10"/>
                  <a:pt x="21" y="10"/>
                </a:cubicBezTo>
                <a:cubicBezTo>
                  <a:pt x="20" y="10"/>
                  <a:pt x="19" y="10"/>
                  <a:pt x="18" y="10"/>
                </a:cubicBezTo>
                <a:cubicBezTo>
                  <a:pt x="11" y="17"/>
                  <a:pt x="11" y="17"/>
                  <a:pt x="11" y="17"/>
                </a:cubicBezTo>
                <a:cubicBezTo>
                  <a:pt x="10" y="18"/>
                  <a:pt x="10" y="19"/>
                  <a:pt x="11" y="20"/>
                </a:cubicBezTo>
                <a:cubicBezTo>
                  <a:pt x="18" y="30"/>
                  <a:pt x="18" y="30"/>
                  <a:pt x="18" y="30"/>
                </a:cubicBezTo>
                <a:cubicBezTo>
                  <a:pt x="16" y="33"/>
                  <a:pt x="15" y="36"/>
                  <a:pt x="14" y="39"/>
                </a:cubicBezTo>
                <a:cubicBezTo>
                  <a:pt x="2" y="41"/>
                  <a:pt x="2" y="41"/>
                  <a:pt x="2" y="41"/>
                </a:cubicBezTo>
                <a:cubicBezTo>
                  <a:pt x="1" y="42"/>
                  <a:pt x="0" y="42"/>
                  <a:pt x="0" y="43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4"/>
                  <a:pt x="1" y="55"/>
                  <a:pt x="2" y="55"/>
                </a:cubicBezTo>
                <a:cubicBezTo>
                  <a:pt x="14" y="57"/>
                  <a:pt x="14" y="57"/>
                  <a:pt x="14" y="57"/>
                </a:cubicBezTo>
                <a:cubicBezTo>
                  <a:pt x="15" y="61"/>
                  <a:pt x="16" y="64"/>
                  <a:pt x="18" y="67"/>
                </a:cubicBezTo>
                <a:cubicBezTo>
                  <a:pt x="11" y="77"/>
                  <a:pt x="11" y="77"/>
                  <a:pt x="11" y="77"/>
                </a:cubicBezTo>
                <a:cubicBezTo>
                  <a:pt x="10" y="78"/>
                  <a:pt x="10" y="79"/>
                  <a:pt x="11" y="79"/>
                </a:cubicBezTo>
                <a:cubicBezTo>
                  <a:pt x="18" y="87"/>
                  <a:pt x="18" y="87"/>
                  <a:pt x="18" y="87"/>
                </a:cubicBezTo>
                <a:cubicBezTo>
                  <a:pt x="19" y="87"/>
                  <a:pt x="20" y="87"/>
                  <a:pt x="21" y="87"/>
                </a:cubicBezTo>
                <a:cubicBezTo>
                  <a:pt x="31" y="79"/>
                  <a:pt x="31" y="79"/>
                  <a:pt x="31" y="79"/>
                </a:cubicBezTo>
                <a:cubicBezTo>
                  <a:pt x="34" y="81"/>
                  <a:pt x="37" y="82"/>
                  <a:pt x="40" y="83"/>
                </a:cubicBezTo>
                <a:cubicBezTo>
                  <a:pt x="42" y="96"/>
                  <a:pt x="42" y="96"/>
                  <a:pt x="42" y="96"/>
                </a:cubicBezTo>
                <a:cubicBezTo>
                  <a:pt x="42" y="96"/>
                  <a:pt x="43" y="97"/>
                  <a:pt x="44" y="97"/>
                </a:cubicBezTo>
                <a:cubicBezTo>
                  <a:pt x="54" y="97"/>
                  <a:pt x="54" y="97"/>
                  <a:pt x="54" y="97"/>
                </a:cubicBezTo>
                <a:cubicBezTo>
                  <a:pt x="55" y="97"/>
                  <a:pt x="56" y="96"/>
                  <a:pt x="56" y="96"/>
                </a:cubicBezTo>
                <a:cubicBezTo>
                  <a:pt x="58" y="83"/>
                  <a:pt x="58" y="83"/>
                  <a:pt x="58" y="83"/>
                </a:cubicBezTo>
                <a:cubicBezTo>
                  <a:pt x="61" y="82"/>
                  <a:pt x="65" y="81"/>
                  <a:pt x="67" y="79"/>
                </a:cubicBezTo>
                <a:cubicBezTo>
                  <a:pt x="77" y="87"/>
                  <a:pt x="77" y="87"/>
                  <a:pt x="77" y="87"/>
                </a:cubicBezTo>
                <a:cubicBezTo>
                  <a:pt x="78" y="87"/>
                  <a:pt x="79" y="87"/>
                  <a:pt x="80" y="87"/>
                </a:cubicBezTo>
                <a:cubicBezTo>
                  <a:pt x="87" y="79"/>
                  <a:pt x="87" y="79"/>
                  <a:pt x="87" y="79"/>
                </a:cubicBezTo>
                <a:cubicBezTo>
                  <a:pt x="88" y="79"/>
                  <a:pt x="88" y="78"/>
                  <a:pt x="87" y="77"/>
                </a:cubicBezTo>
                <a:cubicBezTo>
                  <a:pt x="80" y="67"/>
                  <a:pt x="80" y="67"/>
                  <a:pt x="80" y="67"/>
                </a:cubicBezTo>
                <a:cubicBezTo>
                  <a:pt x="82" y="64"/>
                  <a:pt x="83" y="61"/>
                  <a:pt x="84" y="57"/>
                </a:cubicBezTo>
                <a:cubicBezTo>
                  <a:pt x="96" y="55"/>
                  <a:pt x="96" y="55"/>
                  <a:pt x="96" y="55"/>
                </a:cubicBezTo>
                <a:cubicBezTo>
                  <a:pt x="97" y="55"/>
                  <a:pt x="98" y="54"/>
                  <a:pt x="98" y="53"/>
                </a:cubicBezTo>
                <a:cubicBezTo>
                  <a:pt x="98" y="43"/>
                  <a:pt x="98" y="43"/>
                  <a:pt x="98" y="43"/>
                </a:cubicBezTo>
                <a:cubicBezTo>
                  <a:pt x="98" y="42"/>
                  <a:pt x="97" y="42"/>
                  <a:pt x="96" y="41"/>
                </a:cubicBezTo>
                <a:close/>
                <a:moveTo>
                  <a:pt x="49" y="66"/>
                </a:moveTo>
                <a:cubicBezTo>
                  <a:pt x="39" y="66"/>
                  <a:pt x="31" y="58"/>
                  <a:pt x="31" y="48"/>
                </a:cubicBezTo>
                <a:cubicBezTo>
                  <a:pt x="31" y="38"/>
                  <a:pt x="39" y="30"/>
                  <a:pt x="49" y="30"/>
                </a:cubicBezTo>
                <a:cubicBezTo>
                  <a:pt x="59" y="30"/>
                  <a:pt x="67" y="38"/>
                  <a:pt x="67" y="48"/>
                </a:cubicBezTo>
                <a:cubicBezTo>
                  <a:pt x="67" y="58"/>
                  <a:pt x="59" y="66"/>
                  <a:pt x="49" y="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85" name="Google Shape;9585;p165"/>
          <p:cNvSpPr txBox="1"/>
          <p:nvPr/>
        </p:nvSpPr>
        <p:spPr>
          <a:xfrm>
            <a:off x="1914525" y="935037"/>
            <a:ext cx="1414462" cy="101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9586" name="Google Shape;9586;p165"/>
          <p:cNvSpPr txBox="1"/>
          <p:nvPr/>
        </p:nvSpPr>
        <p:spPr>
          <a:xfrm>
            <a:off x="4737100" y="917575"/>
            <a:ext cx="1414462" cy="101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9587" name="Google Shape;9587;p165"/>
          <p:cNvSpPr txBox="1"/>
          <p:nvPr/>
        </p:nvSpPr>
        <p:spPr>
          <a:xfrm>
            <a:off x="7502525" y="923925"/>
            <a:ext cx="1414462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9588" name="Google Shape;9588;p165"/>
          <p:cNvSpPr txBox="1"/>
          <p:nvPr/>
        </p:nvSpPr>
        <p:spPr>
          <a:xfrm>
            <a:off x="10325100" y="906462"/>
            <a:ext cx="1414462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9589" name="Google Shape;9589;p165"/>
          <p:cNvSpPr txBox="1"/>
          <p:nvPr/>
        </p:nvSpPr>
        <p:spPr>
          <a:xfrm>
            <a:off x="527050" y="5037137"/>
            <a:ext cx="1414462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9590" name="Google Shape;9590;p165"/>
          <p:cNvSpPr txBox="1"/>
          <p:nvPr/>
        </p:nvSpPr>
        <p:spPr>
          <a:xfrm>
            <a:off x="3349625" y="5019675"/>
            <a:ext cx="1414462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9591" name="Google Shape;9591;p165"/>
          <p:cNvSpPr txBox="1"/>
          <p:nvPr/>
        </p:nvSpPr>
        <p:spPr>
          <a:xfrm>
            <a:off x="6115050" y="5027612"/>
            <a:ext cx="1414462" cy="101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9592" name="Google Shape;9592;p165"/>
          <p:cNvSpPr txBox="1"/>
          <p:nvPr/>
        </p:nvSpPr>
        <p:spPr>
          <a:xfrm>
            <a:off x="8937625" y="5010150"/>
            <a:ext cx="1414462" cy="101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7" name="Google Shape;9597;p166"/>
          <p:cNvSpPr/>
          <p:nvPr/>
        </p:nvSpPr>
        <p:spPr>
          <a:xfrm>
            <a:off x="6350" y="1587"/>
            <a:ext cx="12192000" cy="685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98" name="Google Shape;9598;p166"/>
          <p:cNvSpPr txBox="1"/>
          <p:nvPr/>
        </p:nvSpPr>
        <p:spPr>
          <a:xfrm>
            <a:off x="11112" y="-1587"/>
            <a:ext cx="12182475" cy="6859587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99" name="Google Shape;9599;p166"/>
          <p:cNvSpPr/>
          <p:nvPr/>
        </p:nvSpPr>
        <p:spPr>
          <a:xfrm>
            <a:off x="785812" y="5027612"/>
            <a:ext cx="600075" cy="714375"/>
          </a:xfrm>
          <a:custGeom>
            <a:avLst/>
            <a:gdLst/>
            <a:ahLst/>
            <a:cxnLst/>
            <a:rect l="l" t="t" r="r" b="b"/>
            <a:pathLst>
              <a:path w="148" h="176" extrusionOk="0">
                <a:moveTo>
                  <a:pt x="99" y="170"/>
                </a:moveTo>
                <a:cubicBezTo>
                  <a:pt x="99" y="174"/>
                  <a:pt x="97" y="176"/>
                  <a:pt x="93" y="176"/>
                </a:cubicBezTo>
                <a:cubicBezTo>
                  <a:pt x="56" y="176"/>
                  <a:pt x="56" y="176"/>
                  <a:pt x="56" y="176"/>
                </a:cubicBezTo>
                <a:cubicBezTo>
                  <a:pt x="53" y="176"/>
                  <a:pt x="50" y="174"/>
                  <a:pt x="50" y="170"/>
                </a:cubicBezTo>
                <a:cubicBezTo>
                  <a:pt x="50" y="170"/>
                  <a:pt x="50" y="170"/>
                  <a:pt x="50" y="170"/>
                </a:cubicBezTo>
                <a:cubicBezTo>
                  <a:pt x="50" y="167"/>
                  <a:pt x="53" y="164"/>
                  <a:pt x="56" y="164"/>
                </a:cubicBezTo>
                <a:cubicBezTo>
                  <a:pt x="93" y="164"/>
                  <a:pt x="93" y="164"/>
                  <a:pt x="93" y="164"/>
                </a:cubicBezTo>
                <a:cubicBezTo>
                  <a:pt x="97" y="164"/>
                  <a:pt x="99" y="167"/>
                  <a:pt x="99" y="170"/>
                </a:cubicBezTo>
                <a:close/>
                <a:moveTo>
                  <a:pt x="99" y="154"/>
                </a:moveTo>
                <a:cubicBezTo>
                  <a:pt x="99" y="151"/>
                  <a:pt x="97" y="148"/>
                  <a:pt x="93" y="148"/>
                </a:cubicBezTo>
                <a:cubicBezTo>
                  <a:pt x="56" y="148"/>
                  <a:pt x="56" y="148"/>
                  <a:pt x="56" y="148"/>
                </a:cubicBezTo>
                <a:cubicBezTo>
                  <a:pt x="53" y="148"/>
                  <a:pt x="50" y="151"/>
                  <a:pt x="50" y="154"/>
                </a:cubicBezTo>
                <a:cubicBezTo>
                  <a:pt x="50" y="154"/>
                  <a:pt x="50" y="154"/>
                  <a:pt x="50" y="154"/>
                </a:cubicBezTo>
                <a:cubicBezTo>
                  <a:pt x="50" y="157"/>
                  <a:pt x="53" y="160"/>
                  <a:pt x="56" y="160"/>
                </a:cubicBezTo>
                <a:cubicBezTo>
                  <a:pt x="93" y="160"/>
                  <a:pt x="93" y="160"/>
                  <a:pt x="93" y="160"/>
                </a:cubicBezTo>
                <a:cubicBezTo>
                  <a:pt x="97" y="160"/>
                  <a:pt x="99" y="157"/>
                  <a:pt x="99" y="154"/>
                </a:cubicBezTo>
                <a:close/>
                <a:moveTo>
                  <a:pt x="80" y="87"/>
                </a:moveTo>
                <a:cubicBezTo>
                  <a:pt x="73" y="87"/>
                  <a:pt x="73" y="87"/>
                  <a:pt x="73" y="87"/>
                </a:cubicBezTo>
                <a:cubicBezTo>
                  <a:pt x="69" y="87"/>
                  <a:pt x="69" y="87"/>
                  <a:pt x="69" y="87"/>
                </a:cubicBezTo>
                <a:cubicBezTo>
                  <a:pt x="69" y="144"/>
                  <a:pt x="69" y="144"/>
                  <a:pt x="69" y="144"/>
                </a:cubicBezTo>
                <a:cubicBezTo>
                  <a:pt x="71" y="144"/>
                  <a:pt x="72" y="144"/>
                  <a:pt x="74" y="144"/>
                </a:cubicBezTo>
                <a:cubicBezTo>
                  <a:pt x="74" y="144"/>
                  <a:pt x="74" y="144"/>
                  <a:pt x="74" y="144"/>
                </a:cubicBezTo>
                <a:cubicBezTo>
                  <a:pt x="74" y="144"/>
                  <a:pt x="74" y="144"/>
                  <a:pt x="75" y="144"/>
                </a:cubicBezTo>
                <a:cubicBezTo>
                  <a:pt x="75" y="144"/>
                  <a:pt x="75" y="144"/>
                  <a:pt x="75" y="144"/>
                </a:cubicBezTo>
                <a:cubicBezTo>
                  <a:pt x="75" y="144"/>
                  <a:pt x="75" y="144"/>
                  <a:pt x="75" y="144"/>
                </a:cubicBezTo>
                <a:cubicBezTo>
                  <a:pt x="77" y="144"/>
                  <a:pt x="79" y="144"/>
                  <a:pt x="80" y="144"/>
                </a:cubicBezTo>
                <a:lnTo>
                  <a:pt x="80" y="87"/>
                </a:lnTo>
                <a:close/>
                <a:moveTo>
                  <a:pt x="54" y="63"/>
                </a:moveTo>
                <a:cubicBezTo>
                  <a:pt x="49" y="63"/>
                  <a:pt x="45" y="67"/>
                  <a:pt x="45" y="72"/>
                </a:cubicBezTo>
                <a:cubicBezTo>
                  <a:pt x="45" y="77"/>
                  <a:pt x="49" y="81"/>
                  <a:pt x="54" y="81"/>
                </a:cubicBezTo>
                <a:cubicBezTo>
                  <a:pt x="63" y="81"/>
                  <a:pt x="63" y="81"/>
                  <a:pt x="63" y="81"/>
                </a:cubicBezTo>
                <a:cubicBezTo>
                  <a:pt x="63" y="72"/>
                  <a:pt x="63" y="72"/>
                  <a:pt x="63" y="72"/>
                </a:cubicBezTo>
                <a:cubicBezTo>
                  <a:pt x="63" y="67"/>
                  <a:pt x="59" y="63"/>
                  <a:pt x="54" y="63"/>
                </a:cubicBezTo>
                <a:close/>
                <a:moveTo>
                  <a:pt x="104" y="72"/>
                </a:moveTo>
                <a:cubicBezTo>
                  <a:pt x="104" y="67"/>
                  <a:pt x="100" y="63"/>
                  <a:pt x="95" y="63"/>
                </a:cubicBezTo>
                <a:cubicBezTo>
                  <a:pt x="90" y="63"/>
                  <a:pt x="86" y="67"/>
                  <a:pt x="86" y="72"/>
                </a:cubicBezTo>
                <a:cubicBezTo>
                  <a:pt x="86" y="81"/>
                  <a:pt x="86" y="81"/>
                  <a:pt x="86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100" y="81"/>
                  <a:pt x="104" y="77"/>
                  <a:pt x="104" y="72"/>
                </a:cubicBezTo>
                <a:close/>
                <a:moveTo>
                  <a:pt x="123" y="56"/>
                </a:moveTo>
                <a:cubicBezTo>
                  <a:pt x="119" y="40"/>
                  <a:pt x="101" y="23"/>
                  <a:pt x="75" y="23"/>
                </a:cubicBezTo>
                <a:cubicBezTo>
                  <a:pt x="48" y="23"/>
                  <a:pt x="30" y="40"/>
                  <a:pt x="26" y="56"/>
                </a:cubicBezTo>
                <a:cubicBezTo>
                  <a:pt x="23" y="68"/>
                  <a:pt x="25" y="79"/>
                  <a:pt x="31" y="90"/>
                </a:cubicBezTo>
                <a:cubicBezTo>
                  <a:pt x="36" y="100"/>
                  <a:pt x="42" y="109"/>
                  <a:pt x="46" y="119"/>
                </a:cubicBezTo>
                <a:cubicBezTo>
                  <a:pt x="49" y="124"/>
                  <a:pt x="50" y="132"/>
                  <a:pt x="51" y="138"/>
                </a:cubicBezTo>
                <a:cubicBezTo>
                  <a:pt x="52" y="143"/>
                  <a:pt x="54" y="144"/>
                  <a:pt x="59" y="144"/>
                </a:cubicBezTo>
                <a:cubicBezTo>
                  <a:pt x="61" y="144"/>
                  <a:pt x="62" y="144"/>
                  <a:pt x="63" y="144"/>
                </a:cubicBezTo>
                <a:cubicBezTo>
                  <a:pt x="63" y="87"/>
                  <a:pt x="63" y="87"/>
                  <a:pt x="63" y="87"/>
                </a:cubicBezTo>
                <a:cubicBezTo>
                  <a:pt x="54" y="87"/>
                  <a:pt x="54" y="87"/>
                  <a:pt x="54" y="87"/>
                </a:cubicBezTo>
                <a:cubicBezTo>
                  <a:pt x="50" y="87"/>
                  <a:pt x="46" y="85"/>
                  <a:pt x="44" y="82"/>
                </a:cubicBezTo>
                <a:cubicBezTo>
                  <a:pt x="41" y="80"/>
                  <a:pt x="39" y="76"/>
                  <a:pt x="39" y="72"/>
                </a:cubicBezTo>
                <a:cubicBezTo>
                  <a:pt x="39" y="68"/>
                  <a:pt x="41" y="65"/>
                  <a:pt x="44" y="62"/>
                </a:cubicBezTo>
                <a:cubicBezTo>
                  <a:pt x="46" y="59"/>
                  <a:pt x="50" y="58"/>
                  <a:pt x="54" y="58"/>
                </a:cubicBezTo>
                <a:cubicBezTo>
                  <a:pt x="62" y="58"/>
                  <a:pt x="69" y="64"/>
                  <a:pt x="69" y="72"/>
                </a:cubicBezTo>
                <a:cubicBezTo>
                  <a:pt x="69" y="72"/>
                  <a:pt x="69" y="72"/>
                  <a:pt x="69" y="72"/>
                </a:cubicBezTo>
                <a:cubicBezTo>
                  <a:pt x="69" y="81"/>
                  <a:pt x="69" y="81"/>
                  <a:pt x="69" y="81"/>
                </a:cubicBezTo>
                <a:cubicBezTo>
                  <a:pt x="73" y="81"/>
                  <a:pt x="73" y="81"/>
                  <a:pt x="73" y="81"/>
                </a:cubicBezTo>
                <a:cubicBezTo>
                  <a:pt x="80" y="81"/>
                  <a:pt x="80" y="81"/>
                  <a:pt x="80" y="81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68"/>
                  <a:pt x="82" y="65"/>
                  <a:pt x="85" y="62"/>
                </a:cubicBezTo>
                <a:cubicBezTo>
                  <a:pt x="87" y="59"/>
                  <a:pt x="91" y="58"/>
                  <a:pt x="95" y="58"/>
                </a:cubicBezTo>
                <a:cubicBezTo>
                  <a:pt x="99" y="58"/>
                  <a:pt x="103" y="59"/>
                  <a:pt x="105" y="62"/>
                </a:cubicBezTo>
                <a:cubicBezTo>
                  <a:pt x="108" y="65"/>
                  <a:pt x="110" y="68"/>
                  <a:pt x="110" y="72"/>
                </a:cubicBezTo>
                <a:cubicBezTo>
                  <a:pt x="110" y="76"/>
                  <a:pt x="108" y="80"/>
                  <a:pt x="105" y="82"/>
                </a:cubicBezTo>
                <a:cubicBezTo>
                  <a:pt x="103" y="85"/>
                  <a:pt x="99" y="87"/>
                  <a:pt x="95" y="87"/>
                </a:cubicBezTo>
                <a:cubicBezTo>
                  <a:pt x="86" y="87"/>
                  <a:pt x="86" y="87"/>
                  <a:pt x="86" y="87"/>
                </a:cubicBezTo>
                <a:cubicBezTo>
                  <a:pt x="86" y="144"/>
                  <a:pt x="86" y="144"/>
                  <a:pt x="86" y="144"/>
                </a:cubicBezTo>
                <a:cubicBezTo>
                  <a:pt x="87" y="144"/>
                  <a:pt x="89" y="144"/>
                  <a:pt x="90" y="144"/>
                </a:cubicBezTo>
                <a:cubicBezTo>
                  <a:pt x="95" y="144"/>
                  <a:pt x="97" y="143"/>
                  <a:pt x="98" y="138"/>
                </a:cubicBezTo>
                <a:cubicBezTo>
                  <a:pt x="100" y="132"/>
                  <a:pt x="100" y="124"/>
                  <a:pt x="103" y="119"/>
                </a:cubicBezTo>
                <a:cubicBezTo>
                  <a:pt x="107" y="109"/>
                  <a:pt x="113" y="100"/>
                  <a:pt x="118" y="90"/>
                </a:cubicBezTo>
                <a:cubicBezTo>
                  <a:pt x="124" y="79"/>
                  <a:pt x="126" y="68"/>
                  <a:pt x="123" y="56"/>
                </a:cubicBezTo>
                <a:close/>
                <a:moveTo>
                  <a:pt x="80" y="5"/>
                </a:moveTo>
                <a:cubicBezTo>
                  <a:pt x="80" y="2"/>
                  <a:pt x="77" y="0"/>
                  <a:pt x="75" y="0"/>
                </a:cubicBezTo>
                <a:cubicBezTo>
                  <a:pt x="75" y="0"/>
                  <a:pt x="75" y="0"/>
                  <a:pt x="75" y="0"/>
                </a:cubicBezTo>
                <a:cubicBezTo>
                  <a:pt x="72" y="0"/>
                  <a:pt x="69" y="2"/>
                  <a:pt x="69" y="5"/>
                </a:cubicBezTo>
                <a:cubicBezTo>
                  <a:pt x="69" y="15"/>
                  <a:pt x="69" y="15"/>
                  <a:pt x="69" y="15"/>
                </a:cubicBezTo>
                <a:cubicBezTo>
                  <a:pt x="69" y="18"/>
                  <a:pt x="72" y="20"/>
                  <a:pt x="75" y="20"/>
                </a:cubicBezTo>
                <a:cubicBezTo>
                  <a:pt x="75" y="20"/>
                  <a:pt x="75" y="20"/>
                  <a:pt x="75" y="20"/>
                </a:cubicBezTo>
                <a:cubicBezTo>
                  <a:pt x="77" y="20"/>
                  <a:pt x="80" y="18"/>
                  <a:pt x="80" y="15"/>
                </a:cubicBezTo>
                <a:lnTo>
                  <a:pt x="80" y="5"/>
                </a:lnTo>
                <a:close/>
                <a:moveTo>
                  <a:pt x="110" y="14"/>
                </a:moveTo>
                <a:cubicBezTo>
                  <a:pt x="111" y="11"/>
                  <a:pt x="110" y="8"/>
                  <a:pt x="108" y="7"/>
                </a:cubicBezTo>
                <a:cubicBezTo>
                  <a:pt x="108" y="7"/>
                  <a:pt x="108" y="7"/>
                  <a:pt x="108" y="7"/>
                </a:cubicBezTo>
                <a:cubicBezTo>
                  <a:pt x="105" y="5"/>
                  <a:pt x="102" y="6"/>
                  <a:pt x="100" y="9"/>
                </a:cubicBezTo>
                <a:cubicBezTo>
                  <a:pt x="96" y="18"/>
                  <a:pt x="96" y="18"/>
                  <a:pt x="96" y="18"/>
                </a:cubicBezTo>
                <a:cubicBezTo>
                  <a:pt x="94" y="20"/>
                  <a:pt x="95" y="23"/>
                  <a:pt x="98" y="25"/>
                </a:cubicBezTo>
                <a:cubicBezTo>
                  <a:pt x="98" y="25"/>
                  <a:pt x="98" y="25"/>
                  <a:pt x="98" y="25"/>
                </a:cubicBezTo>
                <a:cubicBezTo>
                  <a:pt x="100" y="26"/>
                  <a:pt x="104" y="25"/>
                  <a:pt x="105" y="23"/>
                </a:cubicBezTo>
                <a:lnTo>
                  <a:pt x="110" y="14"/>
                </a:lnTo>
                <a:close/>
                <a:moveTo>
                  <a:pt x="132" y="31"/>
                </a:moveTo>
                <a:cubicBezTo>
                  <a:pt x="134" y="29"/>
                  <a:pt x="134" y="26"/>
                  <a:pt x="132" y="24"/>
                </a:cubicBezTo>
                <a:cubicBezTo>
                  <a:pt x="132" y="24"/>
                  <a:pt x="132" y="24"/>
                  <a:pt x="132" y="24"/>
                </a:cubicBezTo>
                <a:cubicBezTo>
                  <a:pt x="130" y="22"/>
                  <a:pt x="127" y="21"/>
                  <a:pt x="125" y="23"/>
                </a:cubicBezTo>
                <a:cubicBezTo>
                  <a:pt x="117" y="30"/>
                  <a:pt x="117" y="30"/>
                  <a:pt x="117" y="30"/>
                </a:cubicBezTo>
                <a:cubicBezTo>
                  <a:pt x="115" y="32"/>
                  <a:pt x="115" y="35"/>
                  <a:pt x="117" y="37"/>
                </a:cubicBezTo>
                <a:cubicBezTo>
                  <a:pt x="117" y="37"/>
                  <a:pt x="117" y="37"/>
                  <a:pt x="117" y="37"/>
                </a:cubicBezTo>
                <a:cubicBezTo>
                  <a:pt x="119" y="40"/>
                  <a:pt x="122" y="40"/>
                  <a:pt x="124" y="38"/>
                </a:cubicBezTo>
                <a:lnTo>
                  <a:pt x="132" y="31"/>
                </a:lnTo>
                <a:close/>
                <a:moveTo>
                  <a:pt x="143" y="58"/>
                </a:moveTo>
                <a:cubicBezTo>
                  <a:pt x="146" y="57"/>
                  <a:pt x="148" y="54"/>
                  <a:pt x="148" y="51"/>
                </a:cubicBezTo>
                <a:cubicBezTo>
                  <a:pt x="148" y="51"/>
                  <a:pt x="148" y="51"/>
                  <a:pt x="148" y="51"/>
                </a:cubicBezTo>
                <a:cubicBezTo>
                  <a:pt x="147" y="49"/>
                  <a:pt x="144" y="47"/>
                  <a:pt x="141" y="47"/>
                </a:cubicBezTo>
                <a:cubicBezTo>
                  <a:pt x="132" y="49"/>
                  <a:pt x="132" y="49"/>
                  <a:pt x="132" y="49"/>
                </a:cubicBezTo>
                <a:cubicBezTo>
                  <a:pt x="129" y="49"/>
                  <a:pt x="127" y="52"/>
                  <a:pt x="127" y="55"/>
                </a:cubicBezTo>
                <a:cubicBezTo>
                  <a:pt x="127" y="55"/>
                  <a:pt x="127" y="55"/>
                  <a:pt x="127" y="55"/>
                </a:cubicBezTo>
                <a:cubicBezTo>
                  <a:pt x="128" y="58"/>
                  <a:pt x="131" y="60"/>
                  <a:pt x="133" y="59"/>
                </a:cubicBezTo>
                <a:lnTo>
                  <a:pt x="143" y="58"/>
                </a:lnTo>
                <a:close/>
                <a:moveTo>
                  <a:pt x="141" y="86"/>
                </a:moveTo>
                <a:cubicBezTo>
                  <a:pt x="144" y="87"/>
                  <a:pt x="147" y="85"/>
                  <a:pt x="147" y="82"/>
                </a:cubicBezTo>
                <a:cubicBezTo>
                  <a:pt x="147" y="82"/>
                  <a:pt x="147" y="82"/>
                  <a:pt x="147" y="82"/>
                </a:cubicBezTo>
                <a:cubicBezTo>
                  <a:pt x="148" y="79"/>
                  <a:pt x="146" y="76"/>
                  <a:pt x="143" y="76"/>
                </a:cubicBezTo>
                <a:cubicBezTo>
                  <a:pt x="133" y="74"/>
                  <a:pt x="133" y="74"/>
                  <a:pt x="133" y="74"/>
                </a:cubicBezTo>
                <a:cubicBezTo>
                  <a:pt x="130" y="73"/>
                  <a:pt x="128" y="75"/>
                  <a:pt x="127" y="78"/>
                </a:cubicBezTo>
                <a:cubicBezTo>
                  <a:pt x="127" y="78"/>
                  <a:pt x="127" y="78"/>
                  <a:pt x="127" y="78"/>
                </a:cubicBezTo>
                <a:cubicBezTo>
                  <a:pt x="126" y="81"/>
                  <a:pt x="128" y="84"/>
                  <a:pt x="131" y="84"/>
                </a:cubicBezTo>
                <a:lnTo>
                  <a:pt x="141" y="86"/>
                </a:lnTo>
                <a:close/>
                <a:moveTo>
                  <a:pt x="43" y="23"/>
                </a:moveTo>
                <a:cubicBezTo>
                  <a:pt x="45" y="25"/>
                  <a:pt x="48" y="26"/>
                  <a:pt x="51" y="25"/>
                </a:cubicBezTo>
                <a:cubicBezTo>
                  <a:pt x="51" y="25"/>
                  <a:pt x="51" y="25"/>
                  <a:pt x="51" y="25"/>
                </a:cubicBezTo>
                <a:cubicBezTo>
                  <a:pt x="53" y="23"/>
                  <a:pt x="54" y="20"/>
                  <a:pt x="53" y="18"/>
                </a:cubicBezTo>
                <a:cubicBezTo>
                  <a:pt x="48" y="9"/>
                  <a:pt x="48" y="9"/>
                  <a:pt x="48" y="9"/>
                </a:cubicBezTo>
                <a:cubicBezTo>
                  <a:pt x="47" y="6"/>
                  <a:pt x="43" y="5"/>
                  <a:pt x="41" y="7"/>
                </a:cubicBezTo>
                <a:cubicBezTo>
                  <a:pt x="41" y="7"/>
                  <a:pt x="41" y="7"/>
                  <a:pt x="41" y="7"/>
                </a:cubicBezTo>
                <a:cubicBezTo>
                  <a:pt x="38" y="8"/>
                  <a:pt x="37" y="11"/>
                  <a:pt x="39" y="14"/>
                </a:cubicBezTo>
                <a:lnTo>
                  <a:pt x="43" y="23"/>
                </a:lnTo>
                <a:close/>
                <a:moveTo>
                  <a:pt x="24" y="38"/>
                </a:moveTo>
                <a:cubicBezTo>
                  <a:pt x="26" y="40"/>
                  <a:pt x="30" y="40"/>
                  <a:pt x="32" y="37"/>
                </a:cubicBezTo>
                <a:cubicBezTo>
                  <a:pt x="32" y="37"/>
                  <a:pt x="32" y="37"/>
                  <a:pt x="32" y="37"/>
                </a:cubicBezTo>
                <a:cubicBezTo>
                  <a:pt x="34" y="35"/>
                  <a:pt x="33" y="32"/>
                  <a:pt x="31" y="30"/>
                </a:cubicBezTo>
                <a:cubicBezTo>
                  <a:pt x="24" y="23"/>
                  <a:pt x="24" y="23"/>
                  <a:pt x="24" y="23"/>
                </a:cubicBezTo>
                <a:cubicBezTo>
                  <a:pt x="22" y="21"/>
                  <a:pt x="18" y="22"/>
                  <a:pt x="16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4" y="26"/>
                  <a:pt x="14" y="29"/>
                  <a:pt x="17" y="31"/>
                </a:cubicBezTo>
                <a:lnTo>
                  <a:pt x="24" y="38"/>
                </a:lnTo>
                <a:close/>
                <a:moveTo>
                  <a:pt x="15" y="59"/>
                </a:moveTo>
                <a:cubicBezTo>
                  <a:pt x="18" y="60"/>
                  <a:pt x="21" y="58"/>
                  <a:pt x="21" y="55"/>
                </a:cubicBezTo>
                <a:cubicBezTo>
                  <a:pt x="21" y="55"/>
                  <a:pt x="21" y="55"/>
                  <a:pt x="21" y="55"/>
                </a:cubicBezTo>
                <a:cubicBezTo>
                  <a:pt x="22" y="52"/>
                  <a:pt x="20" y="49"/>
                  <a:pt x="17" y="49"/>
                </a:cubicBezTo>
                <a:cubicBezTo>
                  <a:pt x="7" y="47"/>
                  <a:pt x="7" y="47"/>
                  <a:pt x="7" y="47"/>
                </a:cubicBezTo>
                <a:cubicBezTo>
                  <a:pt x="4" y="47"/>
                  <a:pt x="1" y="49"/>
                  <a:pt x="1" y="51"/>
                </a:cubicBezTo>
                <a:cubicBezTo>
                  <a:pt x="1" y="51"/>
                  <a:pt x="1" y="51"/>
                  <a:pt x="1" y="51"/>
                </a:cubicBezTo>
                <a:cubicBezTo>
                  <a:pt x="0" y="54"/>
                  <a:pt x="2" y="57"/>
                  <a:pt x="5" y="58"/>
                </a:cubicBezTo>
                <a:lnTo>
                  <a:pt x="15" y="59"/>
                </a:lnTo>
                <a:close/>
                <a:moveTo>
                  <a:pt x="17" y="84"/>
                </a:moveTo>
                <a:cubicBezTo>
                  <a:pt x="20" y="84"/>
                  <a:pt x="22" y="81"/>
                  <a:pt x="21" y="78"/>
                </a:cubicBezTo>
                <a:cubicBezTo>
                  <a:pt x="21" y="78"/>
                  <a:pt x="21" y="78"/>
                  <a:pt x="21" y="78"/>
                </a:cubicBezTo>
                <a:cubicBezTo>
                  <a:pt x="21" y="75"/>
                  <a:pt x="18" y="73"/>
                  <a:pt x="15" y="74"/>
                </a:cubicBezTo>
                <a:cubicBezTo>
                  <a:pt x="5" y="76"/>
                  <a:pt x="5" y="76"/>
                  <a:pt x="5" y="76"/>
                </a:cubicBezTo>
                <a:cubicBezTo>
                  <a:pt x="2" y="76"/>
                  <a:pt x="1" y="79"/>
                  <a:pt x="1" y="82"/>
                </a:cubicBezTo>
                <a:cubicBezTo>
                  <a:pt x="1" y="82"/>
                  <a:pt x="1" y="82"/>
                  <a:pt x="1" y="82"/>
                </a:cubicBezTo>
                <a:cubicBezTo>
                  <a:pt x="2" y="85"/>
                  <a:pt x="5" y="87"/>
                  <a:pt x="8" y="86"/>
                </a:cubicBezTo>
                <a:lnTo>
                  <a:pt x="17" y="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00" name="Google Shape;9600;p166"/>
          <p:cNvSpPr/>
          <p:nvPr/>
        </p:nvSpPr>
        <p:spPr>
          <a:xfrm>
            <a:off x="3465512" y="5186362"/>
            <a:ext cx="839787" cy="558800"/>
          </a:xfrm>
          <a:custGeom>
            <a:avLst/>
            <a:gdLst/>
            <a:ahLst/>
            <a:cxnLst/>
            <a:rect l="l" t="t" r="r" b="b"/>
            <a:pathLst>
              <a:path w="207" h="138" extrusionOk="0">
                <a:moveTo>
                  <a:pt x="164" y="13"/>
                </a:moveTo>
                <a:cubicBezTo>
                  <a:pt x="184" y="61"/>
                  <a:pt x="184" y="61"/>
                  <a:pt x="184" y="61"/>
                </a:cubicBezTo>
                <a:cubicBezTo>
                  <a:pt x="160" y="71"/>
                  <a:pt x="160" y="71"/>
                  <a:pt x="160" y="71"/>
                </a:cubicBezTo>
                <a:cubicBezTo>
                  <a:pt x="147" y="60"/>
                  <a:pt x="108" y="27"/>
                  <a:pt x="105" y="27"/>
                </a:cubicBezTo>
                <a:cubicBezTo>
                  <a:pt x="102" y="27"/>
                  <a:pt x="90" y="31"/>
                  <a:pt x="89" y="31"/>
                </a:cubicBezTo>
                <a:cubicBezTo>
                  <a:pt x="89" y="31"/>
                  <a:pt x="81" y="33"/>
                  <a:pt x="75" y="33"/>
                </a:cubicBezTo>
                <a:cubicBezTo>
                  <a:pt x="72" y="33"/>
                  <a:pt x="70" y="33"/>
                  <a:pt x="68" y="32"/>
                </a:cubicBezTo>
                <a:cubicBezTo>
                  <a:pt x="67" y="31"/>
                  <a:pt x="66" y="30"/>
                  <a:pt x="66" y="29"/>
                </a:cubicBezTo>
                <a:cubicBezTo>
                  <a:pt x="66" y="26"/>
                  <a:pt x="69" y="24"/>
                  <a:pt x="70" y="23"/>
                </a:cubicBezTo>
                <a:cubicBezTo>
                  <a:pt x="81" y="17"/>
                  <a:pt x="108" y="7"/>
                  <a:pt x="111" y="7"/>
                </a:cubicBezTo>
                <a:cubicBezTo>
                  <a:pt x="111" y="7"/>
                  <a:pt x="111" y="7"/>
                  <a:pt x="111" y="7"/>
                </a:cubicBezTo>
                <a:cubicBezTo>
                  <a:pt x="118" y="7"/>
                  <a:pt x="159" y="12"/>
                  <a:pt x="164" y="13"/>
                </a:cubicBezTo>
                <a:close/>
                <a:moveTo>
                  <a:pt x="181" y="0"/>
                </a:moveTo>
                <a:cubicBezTo>
                  <a:pt x="181" y="0"/>
                  <a:pt x="180" y="0"/>
                  <a:pt x="179" y="0"/>
                </a:cubicBezTo>
                <a:cubicBezTo>
                  <a:pt x="171" y="3"/>
                  <a:pt x="171" y="3"/>
                  <a:pt x="171" y="3"/>
                </a:cubicBezTo>
                <a:cubicBezTo>
                  <a:pt x="170" y="4"/>
                  <a:pt x="169" y="5"/>
                  <a:pt x="169" y="6"/>
                </a:cubicBezTo>
                <a:cubicBezTo>
                  <a:pt x="168" y="7"/>
                  <a:pt x="168" y="9"/>
                  <a:pt x="168" y="10"/>
                </a:cubicBezTo>
                <a:cubicBezTo>
                  <a:pt x="188" y="60"/>
                  <a:pt x="188" y="60"/>
                  <a:pt x="188" y="60"/>
                </a:cubicBezTo>
                <a:cubicBezTo>
                  <a:pt x="189" y="63"/>
                  <a:pt x="193" y="64"/>
                  <a:pt x="195" y="63"/>
                </a:cubicBezTo>
                <a:cubicBezTo>
                  <a:pt x="203" y="60"/>
                  <a:pt x="203" y="60"/>
                  <a:pt x="203" y="60"/>
                </a:cubicBezTo>
                <a:cubicBezTo>
                  <a:pt x="204" y="60"/>
                  <a:pt x="206" y="59"/>
                  <a:pt x="206" y="57"/>
                </a:cubicBezTo>
                <a:cubicBezTo>
                  <a:pt x="207" y="56"/>
                  <a:pt x="207" y="55"/>
                  <a:pt x="206" y="53"/>
                </a:cubicBezTo>
                <a:cubicBezTo>
                  <a:pt x="186" y="3"/>
                  <a:pt x="186" y="3"/>
                  <a:pt x="186" y="3"/>
                </a:cubicBezTo>
                <a:cubicBezTo>
                  <a:pt x="185" y="1"/>
                  <a:pt x="184" y="0"/>
                  <a:pt x="181" y="0"/>
                </a:cubicBezTo>
                <a:close/>
                <a:moveTo>
                  <a:pt x="0" y="69"/>
                </a:moveTo>
                <a:cubicBezTo>
                  <a:pt x="0" y="70"/>
                  <a:pt x="1" y="71"/>
                  <a:pt x="2" y="73"/>
                </a:cubicBezTo>
                <a:cubicBezTo>
                  <a:pt x="2" y="74"/>
                  <a:pt x="4" y="74"/>
                  <a:pt x="5" y="74"/>
                </a:cubicBezTo>
                <a:cubicBezTo>
                  <a:pt x="14" y="75"/>
                  <a:pt x="14" y="75"/>
                  <a:pt x="14" y="75"/>
                </a:cubicBezTo>
                <a:cubicBezTo>
                  <a:pt x="17" y="75"/>
                  <a:pt x="19" y="73"/>
                  <a:pt x="19" y="70"/>
                </a:cubicBezTo>
                <a:cubicBezTo>
                  <a:pt x="24" y="14"/>
                  <a:pt x="24" y="14"/>
                  <a:pt x="24" y="14"/>
                </a:cubicBezTo>
                <a:cubicBezTo>
                  <a:pt x="24" y="12"/>
                  <a:pt x="23" y="11"/>
                  <a:pt x="22" y="10"/>
                </a:cubicBezTo>
                <a:cubicBezTo>
                  <a:pt x="21" y="9"/>
                  <a:pt x="20" y="8"/>
                  <a:pt x="19" y="8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7" y="7"/>
                  <a:pt x="5" y="9"/>
                  <a:pt x="5" y="12"/>
                </a:cubicBezTo>
                <a:lnTo>
                  <a:pt x="0" y="69"/>
                </a:lnTo>
                <a:close/>
                <a:moveTo>
                  <a:pt x="85" y="119"/>
                </a:moveTo>
                <a:cubicBezTo>
                  <a:pt x="85" y="117"/>
                  <a:pt x="84" y="115"/>
                  <a:pt x="82" y="114"/>
                </a:cubicBezTo>
                <a:cubicBezTo>
                  <a:pt x="78" y="111"/>
                  <a:pt x="75" y="111"/>
                  <a:pt x="71" y="115"/>
                </a:cubicBezTo>
                <a:cubicBezTo>
                  <a:pt x="67" y="120"/>
                  <a:pt x="67" y="120"/>
                  <a:pt x="67" y="120"/>
                </a:cubicBezTo>
                <a:cubicBezTo>
                  <a:pt x="67" y="121"/>
                  <a:pt x="67" y="121"/>
                  <a:pt x="67" y="121"/>
                </a:cubicBezTo>
                <a:cubicBezTo>
                  <a:pt x="64" y="125"/>
                  <a:pt x="64" y="125"/>
                  <a:pt x="64" y="125"/>
                </a:cubicBezTo>
                <a:cubicBezTo>
                  <a:pt x="59" y="130"/>
                  <a:pt x="64" y="135"/>
                  <a:pt x="65" y="136"/>
                </a:cubicBezTo>
                <a:cubicBezTo>
                  <a:pt x="67" y="137"/>
                  <a:pt x="68" y="138"/>
                  <a:pt x="70" y="138"/>
                </a:cubicBezTo>
                <a:cubicBezTo>
                  <a:pt x="72" y="138"/>
                  <a:pt x="74" y="137"/>
                  <a:pt x="75" y="134"/>
                </a:cubicBezTo>
                <a:cubicBezTo>
                  <a:pt x="81" y="127"/>
                  <a:pt x="81" y="127"/>
                  <a:pt x="81" y="127"/>
                </a:cubicBezTo>
                <a:cubicBezTo>
                  <a:pt x="81" y="127"/>
                  <a:pt x="81" y="127"/>
                  <a:pt x="81" y="127"/>
                </a:cubicBezTo>
                <a:cubicBezTo>
                  <a:pt x="83" y="125"/>
                  <a:pt x="83" y="125"/>
                  <a:pt x="83" y="125"/>
                </a:cubicBezTo>
                <a:cubicBezTo>
                  <a:pt x="85" y="123"/>
                  <a:pt x="85" y="121"/>
                  <a:pt x="85" y="119"/>
                </a:cubicBezTo>
                <a:close/>
                <a:moveTo>
                  <a:pt x="45" y="116"/>
                </a:moveTo>
                <a:cubicBezTo>
                  <a:pt x="42" y="119"/>
                  <a:pt x="43" y="122"/>
                  <a:pt x="47" y="126"/>
                </a:cubicBezTo>
                <a:cubicBezTo>
                  <a:pt x="51" y="129"/>
                  <a:pt x="54" y="128"/>
                  <a:pt x="58" y="124"/>
                </a:cubicBezTo>
                <a:cubicBezTo>
                  <a:pt x="67" y="113"/>
                  <a:pt x="67" y="113"/>
                  <a:pt x="67" y="113"/>
                </a:cubicBezTo>
                <a:cubicBezTo>
                  <a:pt x="72" y="107"/>
                  <a:pt x="68" y="103"/>
                  <a:pt x="66" y="101"/>
                </a:cubicBezTo>
                <a:cubicBezTo>
                  <a:pt x="63" y="98"/>
                  <a:pt x="59" y="99"/>
                  <a:pt x="56" y="103"/>
                </a:cubicBezTo>
                <a:cubicBezTo>
                  <a:pt x="50" y="109"/>
                  <a:pt x="50" y="109"/>
                  <a:pt x="50" y="109"/>
                </a:cubicBezTo>
                <a:cubicBezTo>
                  <a:pt x="50" y="109"/>
                  <a:pt x="50" y="109"/>
                  <a:pt x="50" y="109"/>
                </a:cubicBezTo>
                <a:cubicBezTo>
                  <a:pt x="50" y="110"/>
                  <a:pt x="50" y="110"/>
                  <a:pt x="50" y="110"/>
                </a:cubicBezTo>
                <a:lnTo>
                  <a:pt x="45" y="116"/>
                </a:lnTo>
                <a:close/>
                <a:moveTo>
                  <a:pt x="31" y="101"/>
                </a:moveTo>
                <a:cubicBezTo>
                  <a:pt x="29" y="103"/>
                  <a:pt x="28" y="105"/>
                  <a:pt x="29" y="107"/>
                </a:cubicBezTo>
                <a:cubicBezTo>
                  <a:pt x="29" y="109"/>
                  <a:pt x="30" y="111"/>
                  <a:pt x="32" y="112"/>
                </a:cubicBezTo>
                <a:cubicBezTo>
                  <a:pt x="36" y="115"/>
                  <a:pt x="39" y="115"/>
                  <a:pt x="42" y="111"/>
                </a:cubicBezTo>
                <a:cubicBezTo>
                  <a:pt x="53" y="98"/>
                  <a:pt x="53" y="98"/>
                  <a:pt x="53" y="98"/>
                </a:cubicBezTo>
                <a:cubicBezTo>
                  <a:pt x="55" y="96"/>
                  <a:pt x="56" y="94"/>
                  <a:pt x="55" y="92"/>
                </a:cubicBezTo>
                <a:cubicBezTo>
                  <a:pt x="55" y="90"/>
                  <a:pt x="54" y="89"/>
                  <a:pt x="52" y="87"/>
                </a:cubicBezTo>
                <a:cubicBezTo>
                  <a:pt x="48" y="84"/>
                  <a:pt x="45" y="85"/>
                  <a:pt x="41" y="89"/>
                </a:cubicBezTo>
                <a:cubicBezTo>
                  <a:pt x="36" y="95"/>
                  <a:pt x="36" y="95"/>
                  <a:pt x="36" y="95"/>
                </a:cubicBezTo>
                <a:cubicBezTo>
                  <a:pt x="36" y="95"/>
                  <a:pt x="36" y="95"/>
                  <a:pt x="36" y="95"/>
                </a:cubicBezTo>
                <a:cubicBezTo>
                  <a:pt x="36" y="96"/>
                  <a:pt x="36" y="96"/>
                  <a:pt x="36" y="96"/>
                </a:cubicBezTo>
                <a:lnTo>
                  <a:pt x="31" y="101"/>
                </a:lnTo>
                <a:close/>
                <a:moveTo>
                  <a:pt x="28" y="97"/>
                </a:moveTo>
                <a:cubicBezTo>
                  <a:pt x="39" y="84"/>
                  <a:pt x="39" y="84"/>
                  <a:pt x="39" y="84"/>
                </a:cubicBezTo>
                <a:cubicBezTo>
                  <a:pt x="44" y="79"/>
                  <a:pt x="39" y="74"/>
                  <a:pt x="38" y="73"/>
                </a:cubicBezTo>
                <a:cubicBezTo>
                  <a:pt x="34" y="70"/>
                  <a:pt x="30" y="71"/>
                  <a:pt x="27" y="74"/>
                </a:cubicBezTo>
                <a:cubicBezTo>
                  <a:pt x="24" y="79"/>
                  <a:pt x="24" y="79"/>
                  <a:pt x="24" y="79"/>
                </a:cubicBezTo>
                <a:cubicBezTo>
                  <a:pt x="24" y="79"/>
                  <a:pt x="24" y="79"/>
                  <a:pt x="24" y="79"/>
                </a:cubicBezTo>
                <a:cubicBezTo>
                  <a:pt x="23" y="80"/>
                  <a:pt x="23" y="80"/>
                  <a:pt x="23" y="80"/>
                </a:cubicBezTo>
                <a:cubicBezTo>
                  <a:pt x="18" y="85"/>
                  <a:pt x="18" y="85"/>
                  <a:pt x="18" y="85"/>
                </a:cubicBezTo>
                <a:cubicBezTo>
                  <a:pt x="17" y="87"/>
                  <a:pt x="16" y="89"/>
                  <a:pt x="16" y="91"/>
                </a:cubicBezTo>
                <a:cubicBezTo>
                  <a:pt x="16" y="93"/>
                  <a:pt x="17" y="95"/>
                  <a:pt x="18" y="95"/>
                </a:cubicBezTo>
                <a:cubicBezTo>
                  <a:pt x="20" y="97"/>
                  <a:pt x="22" y="99"/>
                  <a:pt x="24" y="99"/>
                </a:cubicBezTo>
                <a:cubicBezTo>
                  <a:pt x="26" y="99"/>
                  <a:pt x="27" y="98"/>
                  <a:pt x="28" y="97"/>
                </a:cubicBezTo>
                <a:close/>
                <a:moveTo>
                  <a:pt x="157" y="86"/>
                </a:moveTo>
                <a:cubicBezTo>
                  <a:pt x="159" y="83"/>
                  <a:pt x="161" y="79"/>
                  <a:pt x="156" y="75"/>
                </a:cubicBezTo>
                <a:cubicBezTo>
                  <a:pt x="152" y="71"/>
                  <a:pt x="152" y="71"/>
                  <a:pt x="152" y="71"/>
                </a:cubicBezTo>
                <a:cubicBezTo>
                  <a:pt x="132" y="54"/>
                  <a:pt x="109" y="35"/>
                  <a:pt x="104" y="32"/>
                </a:cubicBezTo>
                <a:cubicBezTo>
                  <a:pt x="102" y="32"/>
                  <a:pt x="96" y="34"/>
                  <a:pt x="90" y="36"/>
                </a:cubicBezTo>
                <a:cubicBezTo>
                  <a:pt x="90" y="36"/>
                  <a:pt x="90" y="36"/>
                  <a:pt x="90" y="36"/>
                </a:cubicBezTo>
                <a:cubicBezTo>
                  <a:pt x="90" y="36"/>
                  <a:pt x="82" y="38"/>
                  <a:pt x="75" y="38"/>
                </a:cubicBezTo>
                <a:cubicBezTo>
                  <a:pt x="71" y="38"/>
                  <a:pt x="68" y="38"/>
                  <a:pt x="66" y="36"/>
                </a:cubicBezTo>
                <a:cubicBezTo>
                  <a:pt x="61" y="34"/>
                  <a:pt x="61" y="30"/>
                  <a:pt x="61" y="28"/>
                </a:cubicBezTo>
                <a:cubicBezTo>
                  <a:pt x="61" y="24"/>
                  <a:pt x="65" y="20"/>
                  <a:pt x="68" y="19"/>
                </a:cubicBezTo>
                <a:cubicBezTo>
                  <a:pt x="28" y="14"/>
                  <a:pt x="28" y="14"/>
                  <a:pt x="28" y="14"/>
                </a:cubicBezTo>
                <a:cubicBezTo>
                  <a:pt x="24" y="70"/>
                  <a:pt x="24" y="70"/>
                  <a:pt x="24" y="70"/>
                </a:cubicBezTo>
                <a:cubicBezTo>
                  <a:pt x="28" y="67"/>
                  <a:pt x="31" y="66"/>
                  <a:pt x="33" y="66"/>
                </a:cubicBezTo>
                <a:cubicBezTo>
                  <a:pt x="36" y="66"/>
                  <a:pt x="38" y="67"/>
                  <a:pt x="41" y="69"/>
                </a:cubicBezTo>
                <a:cubicBezTo>
                  <a:pt x="45" y="72"/>
                  <a:pt x="46" y="76"/>
                  <a:pt x="46" y="81"/>
                </a:cubicBezTo>
                <a:cubicBezTo>
                  <a:pt x="49" y="80"/>
                  <a:pt x="52" y="81"/>
                  <a:pt x="55" y="83"/>
                </a:cubicBezTo>
                <a:cubicBezTo>
                  <a:pt x="59" y="87"/>
                  <a:pt x="61" y="91"/>
                  <a:pt x="60" y="95"/>
                </a:cubicBezTo>
                <a:cubicBezTo>
                  <a:pt x="63" y="94"/>
                  <a:pt x="66" y="95"/>
                  <a:pt x="69" y="98"/>
                </a:cubicBezTo>
                <a:cubicBezTo>
                  <a:pt x="72" y="100"/>
                  <a:pt x="74" y="104"/>
                  <a:pt x="74" y="108"/>
                </a:cubicBezTo>
                <a:cubicBezTo>
                  <a:pt x="78" y="106"/>
                  <a:pt x="82" y="107"/>
                  <a:pt x="85" y="110"/>
                </a:cubicBezTo>
                <a:cubicBezTo>
                  <a:pt x="89" y="114"/>
                  <a:pt x="91" y="119"/>
                  <a:pt x="89" y="124"/>
                </a:cubicBezTo>
                <a:cubicBezTo>
                  <a:pt x="93" y="127"/>
                  <a:pt x="93" y="127"/>
                  <a:pt x="93" y="127"/>
                </a:cubicBezTo>
                <a:cubicBezTo>
                  <a:pt x="93" y="127"/>
                  <a:pt x="93" y="127"/>
                  <a:pt x="93" y="127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5" y="128"/>
                  <a:pt x="96" y="129"/>
                  <a:pt x="98" y="129"/>
                </a:cubicBezTo>
                <a:cubicBezTo>
                  <a:pt x="100" y="129"/>
                  <a:pt x="102" y="127"/>
                  <a:pt x="103" y="126"/>
                </a:cubicBezTo>
                <a:cubicBezTo>
                  <a:pt x="105" y="123"/>
                  <a:pt x="107" y="121"/>
                  <a:pt x="104" y="118"/>
                </a:cubicBezTo>
                <a:cubicBezTo>
                  <a:pt x="104" y="117"/>
                  <a:pt x="104" y="117"/>
                  <a:pt x="104" y="117"/>
                </a:cubicBezTo>
                <a:cubicBezTo>
                  <a:pt x="86" y="103"/>
                  <a:pt x="86" y="103"/>
                  <a:pt x="86" y="103"/>
                </a:cubicBezTo>
                <a:cubicBezTo>
                  <a:pt x="86" y="102"/>
                  <a:pt x="85" y="101"/>
                  <a:pt x="85" y="101"/>
                </a:cubicBezTo>
                <a:cubicBezTo>
                  <a:pt x="85" y="100"/>
                  <a:pt x="85" y="99"/>
                  <a:pt x="86" y="99"/>
                </a:cubicBezTo>
                <a:cubicBezTo>
                  <a:pt x="87" y="97"/>
                  <a:pt x="89" y="97"/>
                  <a:pt x="90" y="98"/>
                </a:cubicBezTo>
                <a:cubicBezTo>
                  <a:pt x="113" y="118"/>
                  <a:pt x="113" y="118"/>
                  <a:pt x="113" y="118"/>
                </a:cubicBezTo>
                <a:cubicBezTo>
                  <a:pt x="114" y="118"/>
                  <a:pt x="115" y="119"/>
                  <a:pt x="116" y="119"/>
                </a:cubicBezTo>
                <a:cubicBezTo>
                  <a:pt x="119" y="119"/>
                  <a:pt x="121" y="117"/>
                  <a:pt x="123" y="115"/>
                </a:cubicBezTo>
                <a:cubicBezTo>
                  <a:pt x="124" y="114"/>
                  <a:pt x="125" y="112"/>
                  <a:pt x="125" y="110"/>
                </a:cubicBezTo>
                <a:cubicBezTo>
                  <a:pt x="124" y="108"/>
                  <a:pt x="123" y="106"/>
                  <a:pt x="121" y="104"/>
                </a:cubicBezTo>
                <a:cubicBezTo>
                  <a:pt x="118" y="102"/>
                  <a:pt x="118" y="102"/>
                  <a:pt x="118" y="102"/>
                </a:cubicBezTo>
                <a:cubicBezTo>
                  <a:pt x="118" y="102"/>
                  <a:pt x="118" y="102"/>
                  <a:pt x="118" y="102"/>
                </a:cubicBezTo>
                <a:cubicBezTo>
                  <a:pt x="106" y="92"/>
                  <a:pt x="106" y="92"/>
                  <a:pt x="106" y="92"/>
                </a:cubicBezTo>
                <a:cubicBezTo>
                  <a:pt x="105" y="91"/>
                  <a:pt x="105" y="91"/>
                  <a:pt x="105" y="90"/>
                </a:cubicBezTo>
                <a:cubicBezTo>
                  <a:pt x="105" y="89"/>
                  <a:pt x="105" y="88"/>
                  <a:pt x="105" y="88"/>
                </a:cubicBezTo>
                <a:cubicBezTo>
                  <a:pt x="106" y="87"/>
                  <a:pt x="108" y="87"/>
                  <a:pt x="109" y="87"/>
                </a:cubicBezTo>
                <a:cubicBezTo>
                  <a:pt x="130" y="104"/>
                  <a:pt x="130" y="104"/>
                  <a:pt x="130" y="104"/>
                </a:cubicBezTo>
                <a:cubicBezTo>
                  <a:pt x="132" y="106"/>
                  <a:pt x="133" y="106"/>
                  <a:pt x="135" y="106"/>
                </a:cubicBezTo>
                <a:cubicBezTo>
                  <a:pt x="138" y="106"/>
                  <a:pt x="140" y="105"/>
                  <a:pt x="142" y="102"/>
                </a:cubicBezTo>
                <a:cubicBezTo>
                  <a:pt x="144" y="101"/>
                  <a:pt x="144" y="99"/>
                  <a:pt x="144" y="97"/>
                </a:cubicBezTo>
                <a:cubicBezTo>
                  <a:pt x="144" y="95"/>
                  <a:pt x="143" y="93"/>
                  <a:pt x="141" y="91"/>
                </a:cubicBezTo>
                <a:cubicBezTo>
                  <a:pt x="135" y="86"/>
                  <a:pt x="135" y="86"/>
                  <a:pt x="135" y="86"/>
                </a:cubicBezTo>
                <a:cubicBezTo>
                  <a:pt x="135" y="86"/>
                  <a:pt x="135" y="86"/>
                  <a:pt x="135" y="86"/>
                </a:cubicBezTo>
                <a:cubicBezTo>
                  <a:pt x="124" y="78"/>
                  <a:pt x="124" y="78"/>
                  <a:pt x="124" y="78"/>
                </a:cubicBezTo>
                <a:cubicBezTo>
                  <a:pt x="123" y="77"/>
                  <a:pt x="122" y="75"/>
                  <a:pt x="123" y="74"/>
                </a:cubicBezTo>
                <a:cubicBezTo>
                  <a:pt x="124" y="73"/>
                  <a:pt x="126" y="72"/>
                  <a:pt x="127" y="73"/>
                </a:cubicBezTo>
                <a:cubicBezTo>
                  <a:pt x="145" y="88"/>
                  <a:pt x="145" y="88"/>
                  <a:pt x="145" y="88"/>
                </a:cubicBezTo>
                <a:cubicBezTo>
                  <a:pt x="149" y="91"/>
                  <a:pt x="153" y="90"/>
                  <a:pt x="157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01" name="Google Shape;9601;p166"/>
          <p:cNvSpPr/>
          <p:nvPr/>
        </p:nvSpPr>
        <p:spPr>
          <a:xfrm>
            <a:off x="9128125" y="5157787"/>
            <a:ext cx="725487" cy="608012"/>
          </a:xfrm>
          <a:custGeom>
            <a:avLst/>
            <a:gdLst/>
            <a:ahLst/>
            <a:cxnLst/>
            <a:rect l="l" t="t" r="r" b="b"/>
            <a:pathLst>
              <a:path w="179" h="150" extrusionOk="0">
                <a:moveTo>
                  <a:pt x="24" y="122"/>
                </a:moveTo>
                <a:cubicBezTo>
                  <a:pt x="24" y="82"/>
                  <a:pt x="24" y="82"/>
                  <a:pt x="24" y="82"/>
                </a:cubicBezTo>
                <a:cubicBezTo>
                  <a:pt x="24" y="79"/>
                  <a:pt x="27" y="76"/>
                  <a:pt x="30" y="76"/>
                </a:cubicBezTo>
                <a:cubicBezTo>
                  <a:pt x="40" y="76"/>
                  <a:pt x="40" y="76"/>
                  <a:pt x="40" y="76"/>
                </a:cubicBezTo>
                <a:cubicBezTo>
                  <a:pt x="43" y="76"/>
                  <a:pt x="46" y="79"/>
                  <a:pt x="46" y="82"/>
                </a:cubicBezTo>
                <a:cubicBezTo>
                  <a:pt x="46" y="122"/>
                  <a:pt x="46" y="122"/>
                  <a:pt x="46" y="122"/>
                </a:cubicBezTo>
                <a:cubicBezTo>
                  <a:pt x="46" y="125"/>
                  <a:pt x="43" y="128"/>
                  <a:pt x="4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27" y="128"/>
                  <a:pt x="24" y="125"/>
                  <a:pt x="24" y="122"/>
                </a:cubicBezTo>
                <a:close/>
                <a:moveTo>
                  <a:pt x="66" y="62"/>
                </a:moveTo>
                <a:cubicBezTo>
                  <a:pt x="63" y="62"/>
                  <a:pt x="60" y="64"/>
                  <a:pt x="60" y="68"/>
                </a:cubicBezTo>
                <a:cubicBezTo>
                  <a:pt x="60" y="122"/>
                  <a:pt x="60" y="122"/>
                  <a:pt x="60" y="122"/>
                </a:cubicBezTo>
                <a:cubicBezTo>
                  <a:pt x="60" y="125"/>
                  <a:pt x="63" y="128"/>
                  <a:pt x="66" y="128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79" y="128"/>
                  <a:pt x="81" y="125"/>
                  <a:pt x="81" y="122"/>
                </a:cubicBezTo>
                <a:cubicBezTo>
                  <a:pt x="81" y="68"/>
                  <a:pt x="81" y="68"/>
                  <a:pt x="81" y="68"/>
                </a:cubicBezTo>
                <a:cubicBezTo>
                  <a:pt x="81" y="64"/>
                  <a:pt x="79" y="62"/>
                  <a:pt x="76" y="62"/>
                </a:cubicBezTo>
                <a:lnTo>
                  <a:pt x="66" y="62"/>
                </a:lnTo>
                <a:close/>
                <a:moveTo>
                  <a:pt x="101" y="49"/>
                </a:moveTo>
                <a:cubicBezTo>
                  <a:pt x="98" y="49"/>
                  <a:pt x="96" y="52"/>
                  <a:pt x="96" y="55"/>
                </a:cubicBezTo>
                <a:cubicBezTo>
                  <a:pt x="96" y="122"/>
                  <a:pt x="96" y="122"/>
                  <a:pt x="96" y="122"/>
                </a:cubicBezTo>
                <a:cubicBezTo>
                  <a:pt x="96" y="125"/>
                  <a:pt x="98" y="128"/>
                  <a:pt x="101" y="128"/>
                </a:cubicBezTo>
                <a:cubicBezTo>
                  <a:pt x="111" y="128"/>
                  <a:pt x="111" y="128"/>
                  <a:pt x="111" y="128"/>
                </a:cubicBezTo>
                <a:cubicBezTo>
                  <a:pt x="115" y="128"/>
                  <a:pt x="117" y="125"/>
                  <a:pt x="117" y="122"/>
                </a:cubicBezTo>
                <a:cubicBezTo>
                  <a:pt x="117" y="55"/>
                  <a:pt x="117" y="55"/>
                  <a:pt x="117" y="55"/>
                </a:cubicBezTo>
                <a:cubicBezTo>
                  <a:pt x="117" y="52"/>
                  <a:pt x="115" y="49"/>
                  <a:pt x="111" y="49"/>
                </a:cubicBezTo>
                <a:lnTo>
                  <a:pt x="101" y="49"/>
                </a:lnTo>
                <a:close/>
                <a:moveTo>
                  <a:pt x="137" y="37"/>
                </a:moveTo>
                <a:cubicBezTo>
                  <a:pt x="134" y="37"/>
                  <a:pt x="131" y="39"/>
                  <a:pt x="131" y="43"/>
                </a:cubicBezTo>
                <a:cubicBezTo>
                  <a:pt x="131" y="122"/>
                  <a:pt x="131" y="122"/>
                  <a:pt x="131" y="122"/>
                </a:cubicBezTo>
                <a:cubicBezTo>
                  <a:pt x="131" y="125"/>
                  <a:pt x="134" y="128"/>
                  <a:pt x="137" y="128"/>
                </a:cubicBezTo>
                <a:cubicBezTo>
                  <a:pt x="147" y="128"/>
                  <a:pt x="147" y="128"/>
                  <a:pt x="147" y="128"/>
                </a:cubicBezTo>
                <a:cubicBezTo>
                  <a:pt x="150" y="128"/>
                  <a:pt x="153" y="125"/>
                  <a:pt x="153" y="122"/>
                </a:cubicBezTo>
                <a:cubicBezTo>
                  <a:pt x="153" y="43"/>
                  <a:pt x="153" y="43"/>
                  <a:pt x="153" y="43"/>
                </a:cubicBezTo>
                <a:cubicBezTo>
                  <a:pt x="153" y="39"/>
                  <a:pt x="150" y="37"/>
                  <a:pt x="147" y="37"/>
                </a:cubicBezTo>
                <a:lnTo>
                  <a:pt x="137" y="37"/>
                </a:lnTo>
                <a:close/>
                <a:moveTo>
                  <a:pt x="27" y="60"/>
                </a:moveTo>
                <a:cubicBezTo>
                  <a:pt x="65" y="53"/>
                  <a:pt x="101" y="40"/>
                  <a:pt x="133" y="20"/>
                </a:cubicBezTo>
                <a:cubicBezTo>
                  <a:pt x="136" y="26"/>
                  <a:pt x="136" y="26"/>
                  <a:pt x="136" y="26"/>
                </a:cubicBezTo>
                <a:cubicBezTo>
                  <a:pt x="147" y="8"/>
                  <a:pt x="147" y="8"/>
                  <a:pt x="147" y="8"/>
                </a:cubicBezTo>
                <a:cubicBezTo>
                  <a:pt x="126" y="7"/>
                  <a:pt x="126" y="7"/>
                  <a:pt x="126" y="7"/>
                </a:cubicBezTo>
                <a:cubicBezTo>
                  <a:pt x="129" y="13"/>
                  <a:pt x="129" y="13"/>
                  <a:pt x="129" y="13"/>
                </a:cubicBezTo>
                <a:cubicBezTo>
                  <a:pt x="98" y="32"/>
                  <a:pt x="63" y="46"/>
                  <a:pt x="26" y="52"/>
                </a:cubicBezTo>
                <a:lnTo>
                  <a:pt x="27" y="60"/>
                </a:lnTo>
                <a:close/>
                <a:moveTo>
                  <a:pt x="179" y="139"/>
                </a:moveTo>
                <a:cubicBezTo>
                  <a:pt x="161" y="129"/>
                  <a:pt x="161" y="129"/>
                  <a:pt x="161" y="129"/>
                </a:cubicBezTo>
                <a:cubicBezTo>
                  <a:pt x="161" y="135"/>
                  <a:pt x="161" y="135"/>
                  <a:pt x="161" y="135"/>
                </a:cubicBezTo>
                <a:cubicBezTo>
                  <a:pt x="15" y="135"/>
                  <a:pt x="15" y="135"/>
                  <a:pt x="15" y="135"/>
                </a:cubicBezTo>
                <a:cubicBezTo>
                  <a:pt x="15" y="19"/>
                  <a:pt x="15" y="19"/>
                  <a:pt x="15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11" y="0"/>
                  <a:pt x="11" y="0"/>
                  <a:pt x="11" y="0"/>
                </a:cubicBezTo>
                <a:cubicBezTo>
                  <a:pt x="0" y="19"/>
                  <a:pt x="0" y="19"/>
                  <a:pt x="0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35"/>
                  <a:pt x="7" y="135"/>
                  <a:pt x="7" y="135"/>
                </a:cubicBezTo>
                <a:cubicBezTo>
                  <a:pt x="7" y="139"/>
                  <a:pt x="7" y="139"/>
                  <a:pt x="7" y="139"/>
                </a:cubicBezTo>
                <a:cubicBezTo>
                  <a:pt x="7" y="143"/>
                  <a:pt x="7" y="143"/>
                  <a:pt x="7" y="143"/>
                </a:cubicBezTo>
                <a:cubicBezTo>
                  <a:pt x="161" y="143"/>
                  <a:pt x="161" y="143"/>
                  <a:pt x="161" y="143"/>
                </a:cubicBezTo>
                <a:cubicBezTo>
                  <a:pt x="161" y="150"/>
                  <a:pt x="161" y="150"/>
                  <a:pt x="161" y="150"/>
                </a:cubicBezTo>
                <a:lnTo>
                  <a:pt x="179" y="1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02" name="Google Shape;9602;p166"/>
          <p:cNvSpPr/>
          <p:nvPr/>
        </p:nvSpPr>
        <p:spPr>
          <a:xfrm>
            <a:off x="4756150" y="1195387"/>
            <a:ext cx="1062037" cy="552450"/>
          </a:xfrm>
          <a:custGeom>
            <a:avLst/>
            <a:gdLst/>
            <a:ahLst/>
            <a:cxnLst/>
            <a:rect l="l" t="t" r="r" b="b"/>
            <a:pathLst>
              <a:path w="262" h="136" extrusionOk="0">
                <a:moveTo>
                  <a:pt x="189" y="128"/>
                </a:moveTo>
                <a:cubicBezTo>
                  <a:pt x="185" y="130"/>
                  <a:pt x="181" y="131"/>
                  <a:pt x="177" y="132"/>
                </a:cubicBezTo>
                <a:cubicBezTo>
                  <a:pt x="164" y="135"/>
                  <a:pt x="151" y="136"/>
                  <a:pt x="134" y="136"/>
                </a:cubicBezTo>
                <a:cubicBezTo>
                  <a:pt x="117" y="136"/>
                  <a:pt x="104" y="135"/>
                  <a:pt x="91" y="132"/>
                </a:cubicBezTo>
                <a:cubicBezTo>
                  <a:pt x="87" y="131"/>
                  <a:pt x="83" y="130"/>
                  <a:pt x="79" y="128"/>
                </a:cubicBezTo>
                <a:cubicBezTo>
                  <a:pt x="68" y="123"/>
                  <a:pt x="68" y="114"/>
                  <a:pt x="74" y="107"/>
                </a:cubicBezTo>
                <a:cubicBezTo>
                  <a:pt x="81" y="100"/>
                  <a:pt x="90" y="96"/>
                  <a:pt x="99" y="91"/>
                </a:cubicBezTo>
                <a:cubicBezTo>
                  <a:pt x="102" y="90"/>
                  <a:pt x="107" y="88"/>
                  <a:pt x="111" y="86"/>
                </a:cubicBezTo>
                <a:cubicBezTo>
                  <a:pt x="118" y="84"/>
                  <a:pt x="120" y="76"/>
                  <a:pt x="115" y="70"/>
                </a:cubicBezTo>
                <a:cubicBezTo>
                  <a:pt x="103" y="59"/>
                  <a:pt x="99" y="45"/>
                  <a:pt x="100" y="30"/>
                </a:cubicBezTo>
                <a:cubicBezTo>
                  <a:pt x="100" y="13"/>
                  <a:pt x="110" y="5"/>
                  <a:pt x="125" y="1"/>
                </a:cubicBezTo>
                <a:cubicBezTo>
                  <a:pt x="128" y="0"/>
                  <a:pt x="131" y="0"/>
                  <a:pt x="134" y="0"/>
                </a:cubicBezTo>
                <a:cubicBezTo>
                  <a:pt x="137" y="0"/>
                  <a:pt x="140" y="0"/>
                  <a:pt x="144" y="1"/>
                </a:cubicBezTo>
                <a:cubicBezTo>
                  <a:pt x="158" y="5"/>
                  <a:pt x="168" y="13"/>
                  <a:pt x="169" y="30"/>
                </a:cubicBezTo>
                <a:cubicBezTo>
                  <a:pt x="169" y="45"/>
                  <a:pt x="165" y="59"/>
                  <a:pt x="153" y="70"/>
                </a:cubicBezTo>
                <a:cubicBezTo>
                  <a:pt x="148" y="76"/>
                  <a:pt x="150" y="84"/>
                  <a:pt x="158" y="86"/>
                </a:cubicBezTo>
                <a:cubicBezTo>
                  <a:pt x="162" y="88"/>
                  <a:pt x="166" y="90"/>
                  <a:pt x="170" y="91"/>
                </a:cubicBezTo>
                <a:cubicBezTo>
                  <a:pt x="179" y="96"/>
                  <a:pt x="187" y="100"/>
                  <a:pt x="194" y="107"/>
                </a:cubicBezTo>
                <a:cubicBezTo>
                  <a:pt x="198" y="112"/>
                  <a:pt x="200" y="123"/>
                  <a:pt x="189" y="128"/>
                </a:cubicBezTo>
                <a:close/>
                <a:moveTo>
                  <a:pt x="258" y="116"/>
                </a:moveTo>
                <a:cubicBezTo>
                  <a:pt x="253" y="111"/>
                  <a:pt x="247" y="108"/>
                  <a:pt x="241" y="105"/>
                </a:cubicBezTo>
                <a:cubicBezTo>
                  <a:pt x="238" y="104"/>
                  <a:pt x="235" y="103"/>
                  <a:pt x="232" y="102"/>
                </a:cubicBezTo>
                <a:cubicBezTo>
                  <a:pt x="227" y="100"/>
                  <a:pt x="225" y="94"/>
                  <a:pt x="229" y="90"/>
                </a:cubicBezTo>
                <a:cubicBezTo>
                  <a:pt x="237" y="82"/>
                  <a:pt x="240" y="73"/>
                  <a:pt x="240" y="62"/>
                </a:cubicBezTo>
                <a:cubicBezTo>
                  <a:pt x="239" y="51"/>
                  <a:pt x="233" y="45"/>
                  <a:pt x="222" y="42"/>
                </a:cubicBezTo>
                <a:cubicBezTo>
                  <a:pt x="220" y="42"/>
                  <a:pt x="218" y="41"/>
                  <a:pt x="216" y="41"/>
                </a:cubicBezTo>
                <a:cubicBezTo>
                  <a:pt x="214" y="41"/>
                  <a:pt x="212" y="42"/>
                  <a:pt x="209" y="42"/>
                </a:cubicBezTo>
                <a:cubicBezTo>
                  <a:pt x="199" y="45"/>
                  <a:pt x="192" y="51"/>
                  <a:pt x="192" y="62"/>
                </a:cubicBezTo>
                <a:cubicBezTo>
                  <a:pt x="192" y="73"/>
                  <a:pt x="194" y="82"/>
                  <a:pt x="202" y="90"/>
                </a:cubicBezTo>
                <a:cubicBezTo>
                  <a:pt x="206" y="94"/>
                  <a:pt x="205" y="100"/>
                  <a:pt x="200" y="102"/>
                </a:cubicBezTo>
                <a:cubicBezTo>
                  <a:pt x="199" y="102"/>
                  <a:pt x="199" y="102"/>
                  <a:pt x="199" y="102"/>
                </a:cubicBezTo>
                <a:cubicBezTo>
                  <a:pt x="200" y="103"/>
                  <a:pt x="201" y="103"/>
                  <a:pt x="201" y="104"/>
                </a:cubicBezTo>
                <a:cubicBezTo>
                  <a:pt x="205" y="108"/>
                  <a:pt x="207" y="114"/>
                  <a:pt x="206" y="119"/>
                </a:cubicBezTo>
                <a:cubicBezTo>
                  <a:pt x="205" y="125"/>
                  <a:pt x="201" y="130"/>
                  <a:pt x="195" y="132"/>
                </a:cubicBezTo>
                <a:cubicBezTo>
                  <a:pt x="194" y="133"/>
                  <a:pt x="192" y="134"/>
                  <a:pt x="190" y="134"/>
                </a:cubicBezTo>
                <a:cubicBezTo>
                  <a:pt x="198" y="136"/>
                  <a:pt x="206" y="136"/>
                  <a:pt x="216" y="136"/>
                </a:cubicBezTo>
                <a:cubicBezTo>
                  <a:pt x="228" y="136"/>
                  <a:pt x="237" y="136"/>
                  <a:pt x="246" y="133"/>
                </a:cubicBezTo>
                <a:cubicBezTo>
                  <a:pt x="249" y="133"/>
                  <a:pt x="252" y="132"/>
                  <a:pt x="254" y="131"/>
                </a:cubicBezTo>
                <a:cubicBezTo>
                  <a:pt x="262" y="127"/>
                  <a:pt x="261" y="119"/>
                  <a:pt x="258" y="116"/>
                </a:cubicBezTo>
                <a:close/>
                <a:moveTo>
                  <a:pt x="61" y="119"/>
                </a:moveTo>
                <a:cubicBezTo>
                  <a:pt x="61" y="114"/>
                  <a:pt x="63" y="108"/>
                  <a:pt x="67" y="104"/>
                </a:cubicBezTo>
                <a:cubicBezTo>
                  <a:pt x="69" y="102"/>
                  <a:pt x="70" y="101"/>
                  <a:pt x="72" y="99"/>
                </a:cubicBezTo>
                <a:cubicBezTo>
                  <a:pt x="71" y="99"/>
                  <a:pt x="70" y="98"/>
                  <a:pt x="69" y="98"/>
                </a:cubicBezTo>
                <a:cubicBezTo>
                  <a:pt x="63" y="96"/>
                  <a:pt x="61" y="90"/>
                  <a:pt x="66" y="85"/>
                </a:cubicBezTo>
                <a:cubicBezTo>
                  <a:pt x="75" y="77"/>
                  <a:pt x="78" y="66"/>
                  <a:pt x="77" y="54"/>
                </a:cubicBezTo>
                <a:cubicBezTo>
                  <a:pt x="77" y="42"/>
                  <a:pt x="70" y="35"/>
                  <a:pt x="58" y="32"/>
                </a:cubicBezTo>
                <a:cubicBezTo>
                  <a:pt x="56" y="31"/>
                  <a:pt x="53" y="31"/>
                  <a:pt x="51" y="31"/>
                </a:cubicBezTo>
                <a:cubicBezTo>
                  <a:pt x="48" y="31"/>
                  <a:pt x="46" y="31"/>
                  <a:pt x="44" y="32"/>
                </a:cubicBezTo>
                <a:cubicBezTo>
                  <a:pt x="32" y="35"/>
                  <a:pt x="25" y="42"/>
                  <a:pt x="24" y="54"/>
                </a:cubicBezTo>
                <a:cubicBezTo>
                  <a:pt x="24" y="66"/>
                  <a:pt x="27" y="77"/>
                  <a:pt x="36" y="85"/>
                </a:cubicBezTo>
                <a:cubicBezTo>
                  <a:pt x="40" y="90"/>
                  <a:pt x="39" y="96"/>
                  <a:pt x="33" y="98"/>
                </a:cubicBezTo>
                <a:cubicBezTo>
                  <a:pt x="30" y="99"/>
                  <a:pt x="26" y="100"/>
                  <a:pt x="23" y="102"/>
                </a:cubicBezTo>
                <a:cubicBezTo>
                  <a:pt x="17" y="105"/>
                  <a:pt x="10" y="109"/>
                  <a:pt x="5" y="114"/>
                </a:cubicBezTo>
                <a:cubicBezTo>
                  <a:pt x="0" y="119"/>
                  <a:pt x="0" y="126"/>
                  <a:pt x="9" y="130"/>
                </a:cubicBezTo>
                <a:cubicBezTo>
                  <a:pt x="11" y="131"/>
                  <a:pt x="15" y="132"/>
                  <a:pt x="18" y="133"/>
                </a:cubicBezTo>
                <a:cubicBezTo>
                  <a:pt x="28" y="136"/>
                  <a:pt x="38" y="136"/>
                  <a:pt x="51" y="136"/>
                </a:cubicBezTo>
                <a:cubicBezTo>
                  <a:pt x="61" y="136"/>
                  <a:pt x="70" y="136"/>
                  <a:pt x="78" y="134"/>
                </a:cubicBezTo>
                <a:cubicBezTo>
                  <a:pt x="76" y="134"/>
                  <a:pt x="75" y="133"/>
                  <a:pt x="73" y="132"/>
                </a:cubicBezTo>
                <a:cubicBezTo>
                  <a:pt x="67" y="129"/>
                  <a:pt x="62" y="125"/>
                  <a:pt x="61" y="1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03" name="Google Shape;9603;p166"/>
          <p:cNvSpPr/>
          <p:nvPr/>
        </p:nvSpPr>
        <p:spPr>
          <a:xfrm>
            <a:off x="10672762" y="1143000"/>
            <a:ext cx="446087" cy="652462"/>
          </a:xfrm>
          <a:custGeom>
            <a:avLst/>
            <a:gdLst/>
            <a:ahLst/>
            <a:cxnLst/>
            <a:rect l="l" t="t" r="r" b="b"/>
            <a:pathLst>
              <a:path w="110" h="161" extrusionOk="0">
                <a:moveTo>
                  <a:pt x="110" y="107"/>
                </a:moveTo>
                <a:cubicBezTo>
                  <a:pt x="110" y="91"/>
                  <a:pt x="97" y="78"/>
                  <a:pt x="71" y="71"/>
                </a:cubicBezTo>
                <a:cubicBezTo>
                  <a:pt x="69" y="71"/>
                  <a:pt x="54" y="67"/>
                  <a:pt x="52" y="66"/>
                </a:cubicBezTo>
                <a:cubicBezTo>
                  <a:pt x="32" y="61"/>
                  <a:pt x="26" y="58"/>
                  <a:pt x="26" y="53"/>
                </a:cubicBezTo>
                <a:cubicBezTo>
                  <a:pt x="26" y="47"/>
                  <a:pt x="33" y="41"/>
                  <a:pt x="53" y="41"/>
                </a:cubicBezTo>
                <a:cubicBezTo>
                  <a:pt x="68" y="41"/>
                  <a:pt x="82" y="51"/>
                  <a:pt x="82" y="51"/>
                </a:cubicBezTo>
                <a:cubicBezTo>
                  <a:pt x="88" y="55"/>
                  <a:pt x="91" y="55"/>
                  <a:pt x="96" y="50"/>
                </a:cubicBezTo>
                <a:cubicBezTo>
                  <a:pt x="96" y="50"/>
                  <a:pt x="102" y="45"/>
                  <a:pt x="102" y="41"/>
                </a:cubicBezTo>
                <a:cubicBezTo>
                  <a:pt x="102" y="33"/>
                  <a:pt x="85" y="23"/>
                  <a:pt x="66" y="19"/>
                </a:cubicBezTo>
                <a:cubicBezTo>
                  <a:pt x="66" y="6"/>
                  <a:pt x="66" y="6"/>
                  <a:pt x="66" y="6"/>
                </a:cubicBezTo>
                <a:cubicBezTo>
                  <a:pt x="66" y="3"/>
                  <a:pt x="63" y="0"/>
                  <a:pt x="59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7" y="0"/>
                  <a:pt x="43" y="3"/>
                  <a:pt x="43" y="6"/>
                </a:cubicBezTo>
                <a:cubicBezTo>
                  <a:pt x="43" y="18"/>
                  <a:pt x="43" y="18"/>
                  <a:pt x="43" y="18"/>
                </a:cubicBezTo>
                <a:cubicBezTo>
                  <a:pt x="15" y="21"/>
                  <a:pt x="0" y="36"/>
                  <a:pt x="0" y="54"/>
                </a:cubicBezTo>
                <a:cubicBezTo>
                  <a:pt x="0" y="74"/>
                  <a:pt x="19" y="83"/>
                  <a:pt x="41" y="88"/>
                </a:cubicBezTo>
                <a:cubicBezTo>
                  <a:pt x="44" y="89"/>
                  <a:pt x="61" y="93"/>
                  <a:pt x="64" y="94"/>
                </a:cubicBezTo>
                <a:cubicBezTo>
                  <a:pt x="80" y="98"/>
                  <a:pt x="84" y="104"/>
                  <a:pt x="84" y="108"/>
                </a:cubicBezTo>
                <a:cubicBezTo>
                  <a:pt x="84" y="115"/>
                  <a:pt x="76" y="121"/>
                  <a:pt x="56" y="121"/>
                </a:cubicBezTo>
                <a:cubicBezTo>
                  <a:pt x="42" y="121"/>
                  <a:pt x="22" y="109"/>
                  <a:pt x="22" y="109"/>
                </a:cubicBezTo>
                <a:cubicBezTo>
                  <a:pt x="17" y="106"/>
                  <a:pt x="12" y="107"/>
                  <a:pt x="7" y="112"/>
                </a:cubicBezTo>
                <a:cubicBezTo>
                  <a:pt x="7" y="112"/>
                  <a:pt x="4" y="116"/>
                  <a:pt x="4" y="121"/>
                </a:cubicBezTo>
                <a:cubicBezTo>
                  <a:pt x="4" y="129"/>
                  <a:pt x="24" y="139"/>
                  <a:pt x="43" y="143"/>
                </a:cubicBezTo>
                <a:cubicBezTo>
                  <a:pt x="43" y="156"/>
                  <a:pt x="43" y="156"/>
                  <a:pt x="43" y="156"/>
                </a:cubicBezTo>
                <a:cubicBezTo>
                  <a:pt x="43" y="159"/>
                  <a:pt x="47" y="161"/>
                  <a:pt x="51" y="161"/>
                </a:cubicBezTo>
                <a:cubicBezTo>
                  <a:pt x="59" y="161"/>
                  <a:pt x="59" y="161"/>
                  <a:pt x="59" y="161"/>
                </a:cubicBezTo>
                <a:cubicBezTo>
                  <a:pt x="63" y="161"/>
                  <a:pt x="66" y="159"/>
                  <a:pt x="66" y="156"/>
                </a:cubicBezTo>
                <a:cubicBezTo>
                  <a:pt x="66" y="144"/>
                  <a:pt x="66" y="144"/>
                  <a:pt x="66" y="144"/>
                </a:cubicBezTo>
                <a:cubicBezTo>
                  <a:pt x="96" y="140"/>
                  <a:pt x="110" y="124"/>
                  <a:pt x="110" y="1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04" name="Google Shape;9604;p166"/>
          <p:cNvSpPr/>
          <p:nvPr/>
        </p:nvSpPr>
        <p:spPr>
          <a:xfrm>
            <a:off x="6350000" y="5111750"/>
            <a:ext cx="677862" cy="609600"/>
          </a:xfrm>
          <a:custGeom>
            <a:avLst/>
            <a:gdLst/>
            <a:ahLst/>
            <a:cxnLst/>
            <a:rect l="l" t="t" r="r" b="b"/>
            <a:pathLst>
              <a:path w="167" h="150" extrusionOk="0">
                <a:moveTo>
                  <a:pt x="113" y="20"/>
                </a:moveTo>
                <a:cubicBezTo>
                  <a:pt x="103" y="20"/>
                  <a:pt x="103" y="20"/>
                  <a:pt x="103" y="20"/>
                </a:cubicBezTo>
                <a:cubicBezTo>
                  <a:pt x="103" y="14"/>
                  <a:pt x="98" y="9"/>
                  <a:pt x="93" y="9"/>
                </a:cubicBezTo>
                <a:cubicBezTo>
                  <a:pt x="74" y="9"/>
                  <a:pt x="74" y="9"/>
                  <a:pt x="74" y="9"/>
                </a:cubicBezTo>
                <a:cubicBezTo>
                  <a:pt x="68" y="9"/>
                  <a:pt x="64" y="14"/>
                  <a:pt x="63" y="20"/>
                </a:cubicBezTo>
                <a:cubicBezTo>
                  <a:pt x="53" y="20"/>
                  <a:pt x="53" y="20"/>
                  <a:pt x="53" y="20"/>
                </a:cubicBezTo>
                <a:cubicBezTo>
                  <a:pt x="54" y="9"/>
                  <a:pt x="62" y="0"/>
                  <a:pt x="71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105" y="0"/>
                  <a:pt x="113" y="9"/>
                  <a:pt x="113" y="20"/>
                </a:cubicBezTo>
                <a:close/>
                <a:moveTo>
                  <a:pt x="25" y="83"/>
                </a:moveTo>
                <a:cubicBezTo>
                  <a:pt x="67" y="83"/>
                  <a:pt x="67" y="83"/>
                  <a:pt x="67" y="83"/>
                </a:cubicBezTo>
                <a:cubicBezTo>
                  <a:pt x="67" y="77"/>
                  <a:pt x="67" y="77"/>
                  <a:pt x="67" y="77"/>
                </a:cubicBezTo>
                <a:cubicBezTo>
                  <a:pt x="67" y="73"/>
                  <a:pt x="71" y="69"/>
                  <a:pt x="75" y="69"/>
                </a:cubicBezTo>
                <a:cubicBezTo>
                  <a:pt x="91" y="69"/>
                  <a:pt x="91" y="69"/>
                  <a:pt x="91" y="69"/>
                </a:cubicBezTo>
                <a:cubicBezTo>
                  <a:pt x="96" y="69"/>
                  <a:pt x="99" y="73"/>
                  <a:pt x="99" y="77"/>
                </a:cubicBezTo>
                <a:cubicBezTo>
                  <a:pt x="99" y="83"/>
                  <a:pt x="99" y="83"/>
                  <a:pt x="99" y="83"/>
                </a:cubicBezTo>
                <a:cubicBezTo>
                  <a:pt x="142" y="83"/>
                  <a:pt x="142" y="83"/>
                  <a:pt x="142" y="83"/>
                </a:cubicBezTo>
                <a:cubicBezTo>
                  <a:pt x="154" y="83"/>
                  <a:pt x="165" y="73"/>
                  <a:pt x="167" y="60"/>
                </a:cubicBezTo>
                <a:cubicBezTo>
                  <a:pt x="167" y="46"/>
                  <a:pt x="167" y="46"/>
                  <a:pt x="167" y="46"/>
                </a:cubicBezTo>
                <a:cubicBezTo>
                  <a:pt x="167" y="34"/>
                  <a:pt x="158" y="24"/>
                  <a:pt x="148" y="2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4" y="24"/>
                  <a:pt x="134" y="24"/>
                  <a:pt x="134" y="24"/>
                </a:cubicBezTo>
                <a:cubicBezTo>
                  <a:pt x="127" y="24"/>
                  <a:pt x="127" y="24"/>
                  <a:pt x="127" y="24"/>
                </a:cubicBezTo>
                <a:cubicBezTo>
                  <a:pt x="119" y="24"/>
                  <a:pt x="119" y="24"/>
                  <a:pt x="119" y="24"/>
                </a:cubicBezTo>
                <a:cubicBezTo>
                  <a:pt x="114" y="24"/>
                  <a:pt x="114" y="24"/>
                  <a:pt x="114" y="24"/>
                </a:cubicBezTo>
                <a:cubicBezTo>
                  <a:pt x="103" y="24"/>
                  <a:pt x="103" y="24"/>
                  <a:pt x="103" y="24"/>
                </a:cubicBezTo>
                <a:cubicBezTo>
                  <a:pt x="64" y="24"/>
                  <a:pt x="64" y="24"/>
                  <a:pt x="64" y="24"/>
                </a:cubicBezTo>
                <a:cubicBezTo>
                  <a:pt x="52" y="24"/>
                  <a:pt x="52" y="24"/>
                  <a:pt x="52" y="24"/>
                </a:cubicBezTo>
                <a:cubicBezTo>
                  <a:pt x="39" y="24"/>
                  <a:pt x="39" y="24"/>
                  <a:pt x="39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26" y="24"/>
                  <a:pt x="26" y="24"/>
                  <a:pt x="26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8" y="24"/>
                  <a:pt x="0" y="34"/>
                  <a:pt x="0" y="46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73"/>
                  <a:pt x="12" y="83"/>
                  <a:pt x="25" y="83"/>
                </a:cubicBezTo>
                <a:close/>
                <a:moveTo>
                  <a:pt x="142" y="90"/>
                </a:moveTo>
                <a:cubicBezTo>
                  <a:pt x="99" y="90"/>
                  <a:pt x="99" y="90"/>
                  <a:pt x="99" y="90"/>
                </a:cubicBezTo>
                <a:cubicBezTo>
                  <a:pt x="99" y="96"/>
                  <a:pt x="99" y="96"/>
                  <a:pt x="99" y="96"/>
                </a:cubicBezTo>
                <a:cubicBezTo>
                  <a:pt x="99" y="101"/>
                  <a:pt x="96" y="105"/>
                  <a:pt x="91" y="105"/>
                </a:cubicBezTo>
                <a:cubicBezTo>
                  <a:pt x="75" y="105"/>
                  <a:pt x="75" y="105"/>
                  <a:pt x="75" y="105"/>
                </a:cubicBezTo>
                <a:cubicBezTo>
                  <a:pt x="71" y="105"/>
                  <a:pt x="67" y="101"/>
                  <a:pt x="67" y="96"/>
                </a:cubicBezTo>
                <a:cubicBezTo>
                  <a:pt x="67" y="90"/>
                  <a:pt x="67" y="90"/>
                  <a:pt x="67" y="90"/>
                </a:cubicBezTo>
                <a:cubicBezTo>
                  <a:pt x="25" y="90"/>
                  <a:pt x="25" y="90"/>
                  <a:pt x="25" y="90"/>
                </a:cubicBezTo>
                <a:cubicBezTo>
                  <a:pt x="14" y="90"/>
                  <a:pt x="5" y="85"/>
                  <a:pt x="0" y="76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40"/>
                  <a:pt x="8" y="150"/>
                  <a:pt x="19" y="150"/>
                </a:cubicBezTo>
                <a:cubicBezTo>
                  <a:pt x="26" y="150"/>
                  <a:pt x="26" y="150"/>
                  <a:pt x="26" y="150"/>
                </a:cubicBezTo>
                <a:cubicBezTo>
                  <a:pt x="31" y="150"/>
                  <a:pt x="31" y="150"/>
                  <a:pt x="31" y="150"/>
                </a:cubicBezTo>
                <a:cubicBezTo>
                  <a:pt x="39" y="150"/>
                  <a:pt x="39" y="150"/>
                  <a:pt x="39" y="150"/>
                </a:cubicBezTo>
                <a:cubicBezTo>
                  <a:pt x="127" y="150"/>
                  <a:pt x="127" y="150"/>
                  <a:pt x="127" y="150"/>
                </a:cubicBezTo>
                <a:cubicBezTo>
                  <a:pt x="134" y="150"/>
                  <a:pt x="134" y="150"/>
                  <a:pt x="134" y="150"/>
                </a:cubicBezTo>
                <a:cubicBezTo>
                  <a:pt x="138" y="150"/>
                  <a:pt x="138" y="150"/>
                  <a:pt x="138" y="150"/>
                </a:cubicBezTo>
                <a:cubicBezTo>
                  <a:pt x="148" y="150"/>
                  <a:pt x="148" y="150"/>
                  <a:pt x="148" y="150"/>
                </a:cubicBezTo>
                <a:cubicBezTo>
                  <a:pt x="158" y="150"/>
                  <a:pt x="167" y="140"/>
                  <a:pt x="167" y="128"/>
                </a:cubicBezTo>
                <a:cubicBezTo>
                  <a:pt x="167" y="76"/>
                  <a:pt x="167" y="76"/>
                  <a:pt x="167" y="76"/>
                </a:cubicBezTo>
                <a:cubicBezTo>
                  <a:pt x="161" y="85"/>
                  <a:pt x="152" y="90"/>
                  <a:pt x="142" y="90"/>
                </a:cubicBezTo>
                <a:close/>
                <a:moveTo>
                  <a:pt x="91" y="75"/>
                </a:moveTo>
                <a:cubicBezTo>
                  <a:pt x="75" y="75"/>
                  <a:pt x="75" y="75"/>
                  <a:pt x="75" y="75"/>
                </a:cubicBezTo>
                <a:cubicBezTo>
                  <a:pt x="74" y="75"/>
                  <a:pt x="73" y="77"/>
                  <a:pt x="73" y="78"/>
                </a:cubicBezTo>
                <a:cubicBezTo>
                  <a:pt x="73" y="82"/>
                  <a:pt x="73" y="82"/>
                  <a:pt x="73" y="82"/>
                </a:cubicBezTo>
                <a:cubicBezTo>
                  <a:pt x="73" y="85"/>
                  <a:pt x="73" y="85"/>
                  <a:pt x="73" y="85"/>
                </a:cubicBezTo>
                <a:cubicBezTo>
                  <a:pt x="73" y="90"/>
                  <a:pt x="73" y="90"/>
                  <a:pt x="73" y="90"/>
                </a:cubicBezTo>
                <a:cubicBezTo>
                  <a:pt x="73" y="92"/>
                  <a:pt x="73" y="92"/>
                  <a:pt x="73" y="92"/>
                </a:cubicBezTo>
                <a:cubicBezTo>
                  <a:pt x="73" y="96"/>
                  <a:pt x="73" y="96"/>
                  <a:pt x="73" y="96"/>
                </a:cubicBezTo>
                <a:cubicBezTo>
                  <a:pt x="73" y="97"/>
                  <a:pt x="74" y="99"/>
                  <a:pt x="75" y="99"/>
                </a:cubicBezTo>
                <a:cubicBezTo>
                  <a:pt x="91" y="99"/>
                  <a:pt x="91" y="99"/>
                  <a:pt x="91" y="99"/>
                </a:cubicBezTo>
                <a:cubicBezTo>
                  <a:pt x="93" y="99"/>
                  <a:pt x="94" y="97"/>
                  <a:pt x="94" y="96"/>
                </a:cubicBezTo>
                <a:cubicBezTo>
                  <a:pt x="94" y="92"/>
                  <a:pt x="94" y="92"/>
                  <a:pt x="94" y="92"/>
                </a:cubicBezTo>
                <a:cubicBezTo>
                  <a:pt x="94" y="90"/>
                  <a:pt x="94" y="90"/>
                  <a:pt x="94" y="90"/>
                </a:cubicBezTo>
                <a:cubicBezTo>
                  <a:pt x="94" y="85"/>
                  <a:pt x="94" y="85"/>
                  <a:pt x="94" y="85"/>
                </a:cubicBezTo>
                <a:cubicBezTo>
                  <a:pt x="94" y="82"/>
                  <a:pt x="94" y="82"/>
                  <a:pt x="94" y="82"/>
                </a:cubicBezTo>
                <a:cubicBezTo>
                  <a:pt x="94" y="78"/>
                  <a:pt x="94" y="78"/>
                  <a:pt x="94" y="78"/>
                </a:cubicBezTo>
                <a:cubicBezTo>
                  <a:pt x="94" y="77"/>
                  <a:pt x="93" y="75"/>
                  <a:pt x="91" y="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05" name="Google Shape;9605;p166"/>
          <p:cNvSpPr/>
          <p:nvPr/>
        </p:nvSpPr>
        <p:spPr>
          <a:xfrm>
            <a:off x="2168525" y="1146175"/>
            <a:ext cx="652462" cy="649287"/>
          </a:xfrm>
          <a:custGeom>
            <a:avLst/>
            <a:gdLst/>
            <a:ahLst/>
            <a:cxnLst/>
            <a:rect l="l" t="t" r="r" b="b"/>
            <a:pathLst>
              <a:path w="161" h="160" extrusionOk="0">
                <a:moveTo>
                  <a:pt x="158" y="68"/>
                </a:moveTo>
                <a:cubicBezTo>
                  <a:pt x="138" y="65"/>
                  <a:pt x="138" y="65"/>
                  <a:pt x="138" y="65"/>
                </a:cubicBezTo>
                <a:cubicBezTo>
                  <a:pt x="137" y="60"/>
                  <a:pt x="134" y="55"/>
                  <a:pt x="132" y="50"/>
                </a:cubicBezTo>
                <a:cubicBezTo>
                  <a:pt x="144" y="33"/>
                  <a:pt x="144" y="33"/>
                  <a:pt x="144" y="33"/>
                </a:cubicBezTo>
                <a:cubicBezTo>
                  <a:pt x="145" y="32"/>
                  <a:pt x="144" y="30"/>
                  <a:pt x="143" y="29"/>
                </a:cubicBezTo>
                <a:cubicBezTo>
                  <a:pt x="132" y="17"/>
                  <a:pt x="132" y="17"/>
                  <a:pt x="132" y="17"/>
                </a:cubicBezTo>
                <a:cubicBezTo>
                  <a:pt x="130" y="16"/>
                  <a:pt x="128" y="16"/>
                  <a:pt x="127" y="17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06" y="26"/>
                  <a:pt x="101" y="24"/>
                  <a:pt x="95" y="23"/>
                </a:cubicBezTo>
                <a:cubicBezTo>
                  <a:pt x="92" y="2"/>
                  <a:pt x="92" y="2"/>
                  <a:pt x="92" y="2"/>
                </a:cubicBezTo>
                <a:cubicBezTo>
                  <a:pt x="92" y="1"/>
                  <a:pt x="90" y="0"/>
                  <a:pt x="89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1" y="0"/>
                  <a:pt x="69" y="1"/>
                  <a:pt x="69" y="2"/>
                </a:cubicBezTo>
                <a:cubicBezTo>
                  <a:pt x="66" y="23"/>
                  <a:pt x="66" y="23"/>
                  <a:pt x="66" y="23"/>
                </a:cubicBezTo>
                <a:cubicBezTo>
                  <a:pt x="60" y="24"/>
                  <a:pt x="55" y="26"/>
                  <a:pt x="50" y="29"/>
                </a:cubicBezTo>
                <a:cubicBezTo>
                  <a:pt x="34" y="17"/>
                  <a:pt x="34" y="17"/>
                  <a:pt x="34" y="17"/>
                </a:cubicBezTo>
                <a:cubicBezTo>
                  <a:pt x="33" y="16"/>
                  <a:pt x="31" y="16"/>
                  <a:pt x="29" y="17"/>
                </a:cubicBezTo>
                <a:cubicBezTo>
                  <a:pt x="18" y="29"/>
                  <a:pt x="18" y="29"/>
                  <a:pt x="18" y="29"/>
                </a:cubicBezTo>
                <a:cubicBezTo>
                  <a:pt x="17" y="30"/>
                  <a:pt x="16" y="32"/>
                  <a:pt x="17" y="33"/>
                </a:cubicBezTo>
                <a:cubicBezTo>
                  <a:pt x="29" y="50"/>
                  <a:pt x="29" y="50"/>
                  <a:pt x="29" y="50"/>
                </a:cubicBezTo>
                <a:cubicBezTo>
                  <a:pt x="27" y="55"/>
                  <a:pt x="24" y="60"/>
                  <a:pt x="23" y="65"/>
                </a:cubicBezTo>
                <a:cubicBezTo>
                  <a:pt x="3" y="68"/>
                  <a:pt x="3" y="68"/>
                  <a:pt x="3" y="68"/>
                </a:cubicBezTo>
                <a:cubicBezTo>
                  <a:pt x="1" y="69"/>
                  <a:pt x="0" y="70"/>
                  <a:pt x="0" y="72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90"/>
                  <a:pt x="1" y="91"/>
                  <a:pt x="3" y="92"/>
                </a:cubicBezTo>
                <a:cubicBezTo>
                  <a:pt x="23" y="95"/>
                  <a:pt x="23" y="95"/>
                  <a:pt x="23" y="95"/>
                </a:cubicBezTo>
                <a:cubicBezTo>
                  <a:pt x="24" y="100"/>
                  <a:pt x="27" y="105"/>
                  <a:pt x="29" y="110"/>
                </a:cubicBezTo>
                <a:cubicBezTo>
                  <a:pt x="17" y="127"/>
                  <a:pt x="17" y="127"/>
                  <a:pt x="17" y="127"/>
                </a:cubicBezTo>
                <a:cubicBezTo>
                  <a:pt x="16" y="128"/>
                  <a:pt x="17" y="130"/>
                  <a:pt x="18" y="131"/>
                </a:cubicBezTo>
                <a:cubicBezTo>
                  <a:pt x="29" y="143"/>
                  <a:pt x="29" y="143"/>
                  <a:pt x="29" y="143"/>
                </a:cubicBezTo>
                <a:cubicBezTo>
                  <a:pt x="31" y="144"/>
                  <a:pt x="33" y="144"/>
                  <a:pt x="34" y="143"/>
                </a:cubicBezTo>
                <a:cubicBezTo>
                  <a:pt x="50" y="131"/>
                  <a:pt x="50" y="131"/>
                  <a:pt x="50" y="131"/>
                </a:cubicBezTo>
                <a:cubicBezTo>
                  <a:pt x="55" y="134"/>
                  <a:pt x="60" y="136"/>
                  <a:pt x="66" y="137"/>
                </a:cubicBezTo>
                <a:cubicBezTo>
                  <a:pt x="69" y="158"/>
                  <a:pt x="69" y="158"/>
                  <a:pt x="69" y="158"/>
                </a:cubicBezTo>
                <a:cubicBezTo>
                  <a:pt x="69" y="159"/>
                  <a:pt x="71" y="160"/>
                  <a:pt x="72" y="160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90" y="160"/>
                  <a:pt x="92" y="159"/>
                  <a:pt x="92" y="158"/>
                </a:cubicBezTo>
                <a:cubicBezTo>
                  <a:pt x="95" y="137"/>
                  <a:pt x="95" y="137"/>
                  <a:pt x="95" y="137"/>
                </a:cubicBezTo>
                <a:cubicBezTo>
                  <a:pt x="101" y="136"/>
                  <a:pt x="106" y="134"/>
                  <a:pt x="111" y="131"/>
                </a:cubicBezTo>
                <a:cubicBezTo>
                  <a:pt x="127" y="143"/>
                  <a:pt x="127" y="143"/>
                  <a:pt x="127" y="143"/>
                </a:cubicBezTo>
                <a:cubicBezTo>
                  <a:pt x="128" y="144"/>
                  <a:pt x="130" y="144"/>
                  <a:pt x="132" y="143"/>
                </a:cubicBezTo>
                <a:cubicBezTo>
                  <a:pt x="143" y="131"/>
                  <a:pt x="143" y="131"/>
                  <a:pt x="143" y="131"/>
                </a:cubicBezTo>
                <a:cubicBezTo>
                  <a:pt x="144" y="130"/>
                  <a:pt x="145" y="128"/>
                  <a:pt x="144" y="127"/>
                </a:cubicBezTo>
                <a:cubicBezTo>
                  <a:pt x="132" y="110"/>
                  <a:pt x="132" y="110"/>
                  <a:pt x="132" y="110"/>
                </a:cubicBezTo>
                <a:cubicBezTo>
                  <a:pt x="134" y="105"/>
                  <a:pt x="137" y="100"/>
                  <a:pt x="138" y="95"/>
                </a:cubicBezTo>
                <a:cubicBezTo>
                  <a:pt x="158" y="92"/>
                  <a:pt x="158" y="92"/>
                  <a:pt x="158" y="92"/>
                </a:cubicBezTo>
                <a:cubicBezTo>
                  <a:pt x="160" y="91"/>
                  <a:pt x="161" y="90"/>
                  <a:pt x="161" y="88"/>
                </a:cubicBezTo>
                <a:cubicBezTo>
                  <a:pt x="161" y="72"/>
                  <a:pt x="161" y="72"/>
                  <a:pt x="161" y="72"/>
                </a:cubicBezTo>
                <a:cubicBezTo>
                  <a:pt x="161" y="70"/>
                  <a:pt x="160" y="69"/>
                  <a:pt x="158" y="68"/>
                </a:cubicBezTo>
                <a:close/>
                <a:moveTo>
                  <a:pt x="80" y="110"/>
                </a:moveTo>
                <a:cubicBezTo>
                  <a:pt x="64" y="110"/>
                  <a:pt x="51" y="96"/>
                  <a:pt x="51" y="80"/>
                </a:cubicBezTo>
                <a:cubicBezTo>
                  <a:pt x="51" y="64"/>
                  <a:pt x="64" y="50"/>
                  <a:pt x="80" y="50"/>
                </a:cubicBezTo>
                <a:cubicBezTo>
                  <a:pt x="97" y="50"/>
                  <a:pt x="110" y="64"/>
                  <a:pt x="110" y="80"/>
                </a:cubicBezTo>
                <a:cubicBezTo>
                  <a:pt x="110" y="96"/>
                  <a:pt x="97" y="110"/>
                  <a:pt x="80" y="1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06" name="Google Shape;9606;p166"/>
          <p:cNvSpPr/>
          <p:nvPr/>
        </p:nvSpPr>
        <p:spPr>
          <a:xfrm>
            <a:off x="7761287" y="1138237"/>
            <a:ext cx="660400" cy="665162"/>
          </a:xfrm>
          <a:custGeom>
            <a:avLst/>
            <a:gdLst/>
            <a:ahLst/>
            <a:cxnLst/>
            <a:rect l="l" t="t" r="r" b="b"/>
            <a:pathLst>
              <a:path w="163" h="164" extrusionOk="0">
                <a:moveTo>
                  <a:pt x="77" y="87"/>
                </a:moveTo>
                <a:cubicBezTo>
                  <a:pt x="154" y="87"/>
                  <a:pt x="154" y="87"/>
                  <a:pt x="154" y="87"/>
                </a:cubicBezTo>
                <a:cubicBezTo>
                  <a:pt x="154" y="129"/>
                  <a:pt x="119" y="164"/>
                  <a:pt x="77" y="164"/>
                </a:cubicBezTo>
                <a:cubicBezTo>
                  <a:pt x="34" y="164"/>
                  <a:pt x="0" y="129"/>
                  <a:pt x="0" y="87"/>
                </a:cubicBezTo>
                <a:cubicBezTo>
                  <a:pt x="0" y="44"/>
                  <a:pt x="34" y="10"/>
                  <a:pt x="77" y="10"/>
                </a:cubicBezTo>
                <a:lnTo>
                  <a:pt x="77" y="87"/>
                </a:lnTo>
                <a:close/>
                <a:moveTo>
                  <a:pt x="86" y="0"/>
                </a:moveTo>
                <a:cubicBezTo>
                  <a:pt x="86" y="77"/>
                  <a:pt x="86" y="77"/>
                  <a:pt x="86" y="77"/>
                </a:cubicBezTo>
                <a:cubicBezTo>
                  <a:pt x="163" y="77"/>
                  <a:pt x="163" y="77"/>
                  <a:pt x="163" y="77"/>
                </a:cubicBezTo>
                <a:cubicBezTo>
                  <a:pt x="163" y="35"/>
                  <a:pt x="128" y="0"/>
                  <a:pt x="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07" name="Google Shape;9607;p166"/>
          <p:cNvSpPr/>
          <p:nvPr/>
        </p:nvSpPr>
        <p:spPr>
          <a:xfrm>
            <a:off x="768350" y="3111500"/>
            <a:ext cx="633412" cy="633412"/>
          </a:xfrm>
          <a:prstGeom prst="ellipse">
            <a:avLst/>
          </a:pr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08" name="Google Shape;9608;p166"/>
          <p:cNvSpPr/>
          <p:nvPr/>
        </p:nvSpPr>
        <p:spPr>
          <a:xfrm>
            <a:off x="2163762" y="3111500"/>
            <a:ext cx="633412" cy="633412"/>
          </a:xfrm>
          <a:prstGeom prst="ellipse">
            <a:avLst/>
          </a:pr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09" name="Google Shape;9609;p166"/>
          <p:cNvSpPr/>
          <p:nvPr/>
        </p:nvSpPr>
        <p:spPr>
          <a:xfrm>
            <a:off x="3579812" y="3111500"/>
            <a:ext cx="628650" cy="633412"/>
          </a:xfrm>
          <a:prstGeom prst="ellipse">
            <a:avLst/>
          </a:pr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10" name="Google Shape;9610;p166"/>
          <p:cNvSpPr/>
          <p:nvPr/>
        </p:nvSpPr>
        <p:spPr>
          <a:xfrm>
            <a:off x="4975225" y="3111500"/>
            <a:ext cx="631825" cy="633412"/>
          </a:xfrm>
          <a:prstGeom prst="ellipse">
            <a:avLst/>
          </a:pr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11" name="Google Shape;9611;p166"/>
          <p:cNvSpPr/>
          <p:nvPr/>
        </p:nvSpPr>
        <p:spPr>
          <a:xfrm>
            <a:off x="6378575" y="3111500"/>
            <a:ext cx="628650" cy="633412"/>
          </a:xfrm>
          <a:prstGeom prst="ellipse">
            <a:avLst/>
          </a:pr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12" name="Google Shape;9612;p166"/>
          <p:cNvSpPr/>
          <p:nvPr/>
        </p:nvSpPr>
        <p:spPr>
          <a:xfrm>
            <a:off x="7773987" y="3111500"/>
            <a:ext cx="631825" cy="633412"/>
          </a:xfrm>
          <a:prstGeom prst="ellipse">
            <a:avLst/>
          </a:pr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13" name="Google Shape;9613;p166"/>
          <p:cNvSpPr/>
          <p:nvPr/>
        </p:nvSpPr>
        <p:spPr>
          <a:xfrm>
            <a:off x="9185275" y="3111500"/>
            <a:ext cx="631825" cy="633412"/>
          </a:xfrm>
          <a:prstGeom prst="ellipse">
            <a:avLst/>
          </a:pr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14" name="Google Shape;9614;p166"/>
          <p:cNvSpPr/>
          <p:nvPr/>
        </p:nvSpPr>
        <p:spPr>
          <a:xfrm>
            <a:off x="10575925" y="3111500"/>
            <a:ext cx="633412" cy="633412"/>
          </a:xfrm>
          <a:prstGeom prst="ellipse">
            <a:avLst/>
          </a:pr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15" name="Google Shape;9615;p166"/>
          <p:cNvSpPr txBox="1"/>
          <p:nvPr/>
        </p:nvSpPr>
        <p:spPr>
          <a:xfrm>
            <a:off x="2351087" y="3140075"/>
            <a:ext cx="547687" cy="67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</a:pPr>
            <a:r>
              <a:rPr lang="en-US" sz="36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9616" name="Google Shape;9616;p166"/>
          <p:cNvSpPr txBox="1"/>
          <p:nvPr/>
        </p:nvSpPr>
        <p:spPr>
          <a:xfrm>
            <a:off x="3765550" y="3140075"/>
            <a:ext cx="544512" cy="67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</a:pPr>
            <a:r>
              <a:rPr lang="en-US" sz="36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9617" name="Google Shape;9617;p166"/>
          <p:cNvSpPr txBox="1"/>
          <p:nvPr/>
        </p:nvSpPr>
        <p:spPr>
          <a:xfrm>
            <a:off x="5157787" y="3140075"/>
            <a:ext cx="544512" cy="67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</a:pPr>
            <a:r>
              <a:rPr lang="en-US" sz="36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9618" name="Google Shape;9618;p166"/>
          <p:cNvSpPr txBox="1"/>
          <p:nvPr/>
        </p:nvSpPr>
        <p:spPr>
          <a:xfrm>
            <a:off x="992187" y="3140075"/>
            <a:ext cx="454025" cy="67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</a:pPr>
            <a:r>
              <a:rPr lang="en-US" sz="36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9619" name="Google Shape;9619;p166"/>
          <p:cNvSpPr txBox="1"/>
          <p:nvPr/>
        </p:nvSpPr>
        <p:spPr>
          <a:xfrm>
            <a:off x="7943850" y="3140075"/>
            <a:ext cx="560387" cy="67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</a:pPr>
            <a:r>
              <a:rPr lang="en-US" sz="36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/>
          </a:p>
        </p:txBody>
      </p:sp>
      <p:sp>
        <p:nvSpPr>
          <p:cNvPr id="9620" name="Google Shape;9620;p166"/>
          <p:cNvSpPr txBox="1"/>
          <p:nvPr/>
        </p:nvSpPr>
        <p:spPr>
          <a:xfrm>
            <a:off x="9375775" y="3140075"/>
            <a:ext cx="534987" cy="67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</a:pPr>
            <a:r>
              <a:rPr lang="en-US" sz="36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/>
          </a:p>
        </p:txBody>
      </p:sp>
      <p:sp>
        <p:nvSpPr>
          <p:cNvPr id="9621" name="Google Shape;9621;p166"/>
          <p:cNvSpPr txBox="1"/>
          <p:nvPr/>
        </p:nvSpPr>
        <p:spPr>
          <a:xfrm>
            <a:off x="10745787" y="3140075"/>
            <a:ext cx="563562" cy="67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</a:pPr>
            <a:r>
              <a:rPr lang="en-US" sz="36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endParaRPr/>
          </a:p>
        </p:txBody>
      </p:sp>
      <p:sp>
        <p:nvSpPr>
          <p:cNvPr id="9622" name="Google Shape;9622;p166"/>
          <p:cNvSpPr txBox="1"/>
          <p:nvPr/>
        </p:nvSpPr>
        <p:spPr>
          <a:xfrm>
            <a:off x="6561137" y="3140075"/>
            <a:ext cx="544512" cy="67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</a:pPr>
            <a:r>
              <a:rPr lang="en-US" sz="36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/>
          </a:p>
        </p:txBody>
      </p:sp>
      <p:cxnSp>
        <p:nvCxnSpPr>
          <p:cNvPr id="9623" name="Google Shape;9623;p166"/>
          <p:cNvCxnSpPr/>
          <p:nvPr/>
        </p:nvCxnSpPr>
        <p:spPr>
          <a:xfrm>
            <a:off x="1446212" y="3427412"/>
            <a:ext cx="677862" cy="0"/>
          </a:xfrm>
          <a:prstGeom prst="straightConnector1">
            <a:avLst/>
          </a:prstGeom>
          <a:noFill/>
          <a:ln w="36500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9624" name="Google Shape;9624;p166"/>
          <p:cNvCxnSpPr/>
          <p:nvPr/>
        </p:nvCxnSpPr>
        <p:spPr>
          <a:xfrm>
            <a:off x="2841625" y="3427412"/>
            <a:ext cx="677862" cy="0"/>
          </a:xfrm>
          <a:prstGeom prst="straightConnector1">
            <a:avLst/>
          </a:prstGeom>
          <a:noFill/>
          <a:ln w="36500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9625" name="Google Shape;9625;p166"/>
          <p:cNvCxnSpPr/>
          <p:nvPr/>
        </p:nvCxnSpPr>
        <p:spPr>
          <a:xfrm>
            <a:off x="4252912" y="3427412"/>
            <a:ext cx="677862" cy="0"/>
          </a:xfrm>
          <a:prstGeom prst="straightConnector1">
            <a:avLst/>
          </a:prstGeom>
          <a:noFill/>
          <a:ln w="36500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9626" name="Google Shape;9626;p166"/>
          <p:cNvCxnSpPr/>
          <p:nvPr/>
        </p:nvCxnSpPr>
        <p:spPr>
          <a:xfrm>
            <a:off x="5648325" y="3427412"/>
            <a:ext cx="677862" cy="0"/>
          </a:xfrm>
          <a:prstGeom prst="straightConnector1">
            <a:avLst/>
          </a:prstGeom>
          <a:noFill/>
          <a:ln w="36500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9627" name="Google Shape;9627;p166"/>
          <p:cNvCxnSpPr/>
          <p:nvPr/>
        </p:nvCxnSpPr>
        <p:spPr>
          <a:xfrm>
            <a:off x="7043737" y="3427412"/>
            <a:ext cx="681037" cy="0"/>
          </a:xfrm>
          <a:prstGeom prst="straightConnector1">
            <a:avLst/>
          </a:prstGeom>
          <a:noFill/>
          <a:ln w="36500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9628" name="Google Shape;9628;p166"/>
          <p:cNvCxnSpPr/>
          <p:nvPr/>
        </p:nvCxnSpPr>
        <p:spPr>
          <a:xfrm>
            <a:off x="8447087" y="3427412"/>
            <a:ext cx="676275" cy="0"/>
          </a:xfrm>
          <a:prstGeom prst="straightConnector1">
            <a:avLst/>
          </a:prstGeom>
          <a:noFill/>
          <a:ln w="36500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9629" name="Google Shape;9629;p166"/>
          <p:cNvCxnSpPr/>
          <p:nvPr/>
        </p:nvCxnSpPr>
        <p:spPr>
          <a:xfrm>
            <a:off x="9858375" y="3427412"/>
            <a:ext cx="676275" cy="0"/>
          </a:xfrm>
          <a:prstGeom prst="straightConnector1">
            <a:avLst/>
          </a:prstGeom>
          <a:noFill/>
          <a:ln w="36500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9630" name="Google Shape;9630;p166"/>
          <p:cNvCxnSpPr/>
          <p:nvPr/>
        </p:nvCxnSpPr>
        <p:spPr>
          <a:xfrm>
            <a:off x="1085850" y="3902075"/>
            <a:ext cx="0" cy="987425"/>
          </a:xfrm>
          <a:prstGeom prst="straightConnector1">
            <a:avLst/>
          </a:prstGeom>
          <a:noFill/>
          <a:ln w="36500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9631" name="Google Shape;9631;p166"/>
          <p:cNvCxnSpPr/>
          <p:nvPr/>
        </p:nvCxnSpPr>
        <p:spPr>
          <a:xfrm>
            <a:off x="3895725" y="3902075"/>
            <a:ext cx="0" cy="987425"/>
          </a:xfrm>
          <a:prstGeom prst="straightConnector1">
            <a:avLst/>
          </a:prstGeom>
          <a:noFill/>
          <a:ln w="36500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9632" name="Google Shape;9632;p166"/>
          <p:cNvCxnSpPr/>
          <p:nvPr/>
        </p:nvCxnSpPr>
        <p:spPr>
          <a:xfrm>
            <a:off x="6694487" y="3902075"/>
            <a:ext cx="0" cy="987425"/>
          </a:xfrm>
          <a:prstGeom prst="straightConnector1">
            <a:avLst/>
          </a:prstGeom>
          <a:noFill/>
          <a:ln w="36500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9633" name="Google Shape;9633;p166"/>
          <p:cNvCxnSpPr/>
          <p:nvPr/>
        </p:nvCxnSpPr>
        <p:spPr>
          <a:xfrm>
            <a:off x="9517062" y="3902075"/>
            <a:ext cx="0" cy="987425"/>
          </a:xfrm>
          <a:prstGeom prst="straightConnector1">
            <a:avLst/>
          </a:prstGeom>
          <a:noFill/>
          <a:ln w="36500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9634" name="Google Shape;9634;p166"/>
          <p:cNvCxnSpPr/>
          <p:nvPr/>
        </p:nvCxnSpPr>
        <p:spPr>
          <a:xfrm>
            <a:off x="10896600" y="1966912"/>
            <a:ext cx="0" cy="985837"/>
          </a:xfrm>
          <a:prstGeom prst="straightConnector1">
            <a:avLst/>
          </a:prstGeom>
          <a:noFill/>
          <a:ln w="36500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9635" name="Google Shape;9635;p166"/>
          <p:cNvCxnSpPr/>
          <p:nvPr/>
        </p:nvCxnSpPr>
        <p:spPr>
          <a:xfrm>
            <a:off x="8089900" y="1966912"/>
            <a:ext cx="0" cy="985837"/>
          </a:xfrm>
          <a:prstGeom prst="straightConnector1">
            <a:avLst/>
          </a:prstGeom>
          <a:noFill/>
          <a:ln w="36500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9636" name="Google Shape;9636;p166"/>
          <p:cNvCxnSpPr/>
          <p:nvPr/>
        </p:nvCxnSpPr>
        <p:spPr>
          <a:xfrm>
            <a:off x="5299075" y="1966912"/>
            <a:ext cx="0" cy="985837"/>
          </a:xfrm>
          <a:prstGeom prst="straightConnector1">
            <a:avLst/>
          </a:prstGeom>
          <a:noFill/>
          <a:ln w="36500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9637" name="Google Shape;9637;p166"/>
          <p:cNvCxnSpPr/>
          <p:nvPr/>
        </p:nvCxnSpPr>
        <p:spPr>
          <a:xfrm>
            <a:off x="2497137" y="1966912"/>
            <a:ext cx="0" cy="985837"/>
          </a:xfrm>
          <a:prstGeom prst="straightConnector1">
            <a:avLst/>
          </a:prstGeom>
          <a:noFill/>
          <a:ln w="36500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9638" name="Google Shape;9638;p166"/>
          <p:cNvSpPr txBox="1"/>
          <p:nvPr/>
        </p:nvSpPr>
        <p:spPr>
          <a:xfrm>
            <a:off x="454025" y="1157287"/>
            <a:ext cx="126206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9639" name="Google Shape;9639;p166"/>
          <p:cNvSpPr txBox="1"/>
          <p:nvPr/>
        </p:nvSpPr>
        <p:spPr>
          <a:xfrm>
            <a:off x="3262312" y="1157287"/>
            <a:ext cx="126206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9640" name="Google Shape;9640;p166"/>
          <p:cNvSpPr txBox="1"/>
          <p:nvPr/>
        </p:nvSpPr>
        <p:spPr>
          <a:xfrm>
            <a:off x="6049962" y="1146175"/>
            <a:ext cx="12636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9641" name="Google Shape;9641;p166"/>
          <p:cNvSpPr txBox="1"/>
          <p:nvPr/>
        </p:nvSpPr>
        <p:spPr>
          <a:xfrm>
            <a:off x="8858250" y="1146175"/>
            <a:ext cx="12636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9642" name="Google Shape;9642;p166"/>
          <p:cNvSpPr txBox="1"/>
          <p:nvPr/>
        </p:nvSpPr>
        <p:spPr>
          <a:xfrm>
            <a:off x="1865312" y="5154612"/>
            <a:ext cx="12636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9643" name="Google Shape;9643;p166"/>
          <p:cNvSpPr txBox="1"/>
          <p:nvPr/>
        </p:nvSpPr>
        <p:spPr>
          <a:xfrm>
            <a:off x="4673600" y="5154612"/>
            <a:ext cx="12636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9644" name="Google Shape;9644;p166"/>
          <p:cNvSpPr txBox="1"/>
          <p:nvPr/>
        </p:nvSpPr>
        <p:spPr>
          <a:xfrm>
            <a:off x="7462837" y="5143500"/>
            <a:ext cx="12636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9645" name="Google Shape;9645;p166"/>
          <p:cNvSpPr txBox="1"/>
          <p:nvPr/>
        </p:nvSpPr>
        <p:spPr>
          <a:xfrm>
            <a:off x="10271125" y="5143500"/>
            <a:ext cx="12636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0" name="Google Shape;9650;p167"/>
          <p:cNvSpPr/>
          <p:nvPr/>
        </p:nvSpPr>
        <p:spPr>
          <a:xfrm>
            <a:off x="6350" y="1587"/>
            <a:ext cx="12185650" cy="685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51" name="Google Shape;9651;p167"/>
          <p:cNvSpPr txBox="1"/>
          <p:nvPr/>
        </p:nvSpPr>
        <p:spPr>
          <a:xfrm>
            <a:off x="6350" y="1587"/>
            <a:ext cx="12180887" cy="6859587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52" name="Google Shape;9652;p167"/>
          <p:cNvSpPr/>
          <p:nvPr/>
        </p:nvSpPr>
        <p:spPr>
          <a:xfrm>
            <a:off x="2386012" y="1295400"/>
            <a:ext cx="1825625" cy="858837"/>
          </a:xfrm>
          <a:custGeom>
            <a:avLst/>
            <a:gdLst/>
            <a:ahLst/>
            <a:cxnLst/>
            <a:rect l="l" t="t" r="r" b="b"/>
            <a:pathLst>
              <a:path w="1150" h="541" extrusionOk="0">
                <a:moveTo>
                  <a:pt x="0" y="541"/>
                </a:moveTo>
                <a:lnTo>
                  <a:pt x="541" y="541"/>
                </a:lnTo>
                <a:lnTo>
                  <a:pt x="1150" y="541"/>
                </a:lnTo>
                <a:lnTo>
                  <a:pt x="576" y="0"/>
                </a:lnTo>
                <a:lnTo>
                  <a:pt x="0" y="541"/>
                </a:ln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53" name="Google Shape;9653;p167"/>
          <p:cNvSpPr/>
          <p:nvPr/>
        </p:nvSpPr>
        <p:spPr>
          <a:xfrm>
            <a:off x="2386012" y="1295400"/>
            <a:ext cx="914400" cy="858837"/>
          </a:xfrm>
          <a:custGeom>
            <a:avLst/>
            <a:gdLst/>
            <a:ahLst/>
            <a:cxnLst/>
            <a:rect l="l" t="t" r="r" b="b"/>
            <a:pathLst>
              <a:path w="576" h="541" extrusionOk="0">
                <a:moveTo>
                  <a:pt x="0" y="0"/>
                </a:moveTo>
                <a:lnTo>
                  <a:pt x="0" y="541"/>
                </a:lnTo>
                <a:lnTo>
                  <a:pt x="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8AC0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54" name="Google Shape;9654;p167"/>
          <p:cNvSpPr/>
          <p:nvPr/>
        </p:nvSpPr>
        <p:spPr>
          <a:xfrm>
            <a:off x="3300412" y="1295400"/>
            <a:ext cx="911225" cy="858837"/>
          </a:xfrm>
          <a:custGeom>
            <a:avLst/>
            <a:gdLst/>
            <a:ahLst/>
            <a:cxnLst/>
            <a:rect l="l" t="t" r="r" b="b"/>
            <a:pathLst>
              <a:path w="574" h="541" extrusionOk="0">
                <a:moveTo>
                  <a:pt x="0" y="0"/>
                </a:moveTo>
                <a:lnTo>
                  <a:pt x="574" y="541"/>
                </a:lnTo>
                <a:lnTo>
                  <a:pt x="574" y="0"/>
                </a:lnTo>
                <a:lnTo>
                  <a:pt x="0" y="0"/>
                </a:lnTo>
                <a:close/>
              </a:path>
            </a:pathLst>
          </a:custGeom>
          <a:solidFill>
            <a:srgbClr val="5DA3B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55" name="Google Shape;9655;p167"/>
          <p:cNvSpPr/>
          <p:nvPr/>
        </p:nvSpPr>
        <p:spPr>
          <a:xfrm>
            <a:off x="3244850" y="2800350"/>
            <a:ext cx="966787" cy="581025"/>
          </a:xfrm>
          <a:custGeom>
            <a:avLst/>
            <a:gdLst/>
            <a:ahLst/>
            <a:cxnLst/>
            <a:rect l="l" t="t" r="r" b="b"/>
            <a:pathLst>
              <a:path w="609" h="366" extrusionOk="0">
                <a:moveTo>
                  <a:pt x="609" y="366"/>
                </a:moveTo>
                <a:lnTo>
                  <a:pt x="609" y="0"/>
                </a:lnTo>
                <a:lnTo>
                  <a:pt x="0" y="366"/>
                </a:lnTo>
                <a:lnTo>
                  <a:pt x="609" y="366"/>
                </a:lnTo>
                <a:close/>
              </a:path>
            </a:pathLst>
          </a:custGeom>
          <a:solidFill>
            <a:srgbClr val="5DA3B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56" name="Google Shape;9656;p167"/>
          <p:cNvSpPr/>
          <p:nvPr/>
        </p:nvSpPr>
        <p:spPr>
          <a:xfrm>
            <a:off x="3244850" y="2219325"/>
            <a:ext cx="966787" cy="1162050"/>
          </a:xfrm>
          <a:custGeom>
            <a:avLst/>
            <a:gdLst/>
            <a:ahLst/>
            <a:cxnLst/>
            <a:rect l="l" t="t" r="r" b="b"/>
            <a:pathLst>
              <a:path w="609" h="732" extrusionOk="0">
                <a:moveTo>
                  <a:pt x="0" y="732"/>
                </a:moveTo>
                <a:lnTo>
                  <a:pt x="609" y="366"/>
                </a:lnTo>
                <a:lnTo>
                  <a:pt x="0" y="0"/>
                </a:lnTo>
                <a:lnTo>
                  <a:pt x="0" y="732"/>
                </a:ln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57" name="Google Shape;9657;p167"/>
          <p:cNvSpPr/>
          <p:nvPr/>
        </p:nvSpPr>
        <p:spPr>
          <a:xfrm>
            <a:off x="3244850" y="2219325"/>
            <a:ext cx="966787" cy="581025"/>
          </a:xfrm>
          <a:custGeom>
            <a:avLst/>
            <a:gdLst/>
            <a:ahLst/>
            <a:cxnLst/>
            <a:rect l="l" t="t" r="r" b="b"/>
            <a:pathLst>
              <a:path w="609" h="366" extrusionOk="0">
                <a:moveTo>
                  <a:pt x="609" y="366"/>
                </a:moveTo>
                <a:lnTo>
                  <a:pt x="609" y="0"/>
                </a:lnTo>
                <a:lnTo>
                  <a:pt x="0" y="0"/>
                </a:lnTo>
                <a:lnTo>
                  <a:pt x="609" y="366"/>
                </a:lnTo>
                <a:close/>
              </a:path>
            </a:pathLst>
          </a:custGeom>
          <a:solidFill>
            <a:srgbClr val="8AC0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58" name="Google Shape;9658;p167"/>
          <p:cNvSpPr/>
          <p:nvPr/>
        </p:nvSpPr>
        <p:spPr>
          <a:xfrm>
            <a:off x="3244850" y="4640262"/>
            <a:ext cx="966787" cy="581025"/>
          </a:xfrm>
          <a:custGeom>
            <a:avLst/>
            <a:gdLst/>
            <a:ahLst/>
            <a:cxnLst/>
            <a:rect l="l" t="t" r="r" b="b"/>
            <a:pathLst>
              <a:path w="609" h="366" extrusionOk="0">
                <a:moveTo>
                  <a:pt x="609" y="366"/>
                </a:moveTo>
                <a:lnTo>
                  <a:pt x="609" y="0"/>
                </a:lnTo>
                <a:lnTo>
                  <a:pt x="0" y="0"/>
                </a:lnTo>
                <a:lnTo>
                  <a:pt x="609" y="366"/>
                </a:lnTo>
                <a:close/>
              </a:path>
            </a:pathLst>
          </a:custGeom>
          <a:solidFill>
            <a:srgbClr val="8AC0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59" name="Google Shape;9659;p167"/>
          <p:cNvSpPr/>
          <p:nvPr/>
        </p:nvSpPr>
        <p:spPr>
          <a:xfrm>
            <a:off x="3244850" y="4640262"/>
            <a:ext cx="966787" cy="1157287"/>
          </a:xfrm>
          <a:custGeom>
            <a:avLst/>
            <a:gdLst/>
            <a:ahLst/>
            <a:cxnLst/>
            <a:rect l="l" t="t" r="r" b="b"/>
            <a:pathLst>
              <a:path w="609" h="729" extrusionOk="0">
                <a:moveTo>
                  <a:pt x="0" y="729"/>
                </a:moveTo>
                <a:lnTo>
                  <a:pt x="609" y="366"/>
                </a:lnTo>
                <a:lnTo>
                  <a:pt x="0" y="0"/>
                </a:lnTo>
                <a:lnTo>
                  <a:pt x="0" y="729"/>
                </a:ln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60" name="Google Shape;9660;p167"/>
          <p:cNvSpPr/>
          <p:nvPr/>
        </p:nvSpPr>
        <p:spPr>
          <a:xfrm>
            <a:off x="3244850" y="5221287"/>
            <a:ext cx="966787" cy="576262"/>
          </a:xfrm>
          <a:custGeom>
            <a:avLst/>
            <a:gdLst/>
            <a:ahLst/>
            <a:cxnLst/>
            <a:rect l="l" t="t" r="r" b="b"/>
            <a:pathLst>
              <a:path w="609" h="363" extrusionOk="0">
                <a:moveTo>
                  <a:pt x="609" y="363"/>
                </a:moveTo>
                <a:lnTo>
                  <a:pt x="609" y="0"/>
                </a:lnTo>
                <a:lnTo>
                  <a:pt x="0" y="363"/>
                </a:lnTo>
                <a:lnTo>
                  <a:pt x="609" y="363"/>
                </a:lnTo>
                <a:close/>
              </a:path>
            </a:pathLst>
          </a:custGeom>
          <a:solidFill>
            <a:srgbClr val="5DA3B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61" name="Google Shape;9661;p167"/>
          <p:cNvSpPr/>
          <p:nvPr/>
        </p:nvSpPr>
        <p:spPr>
          <a:xfrm>
            <a:off x="3244850" y="3446462"/>
            <a:ext cx="966787" cy="563562"/>
          </a:xfrm>
          <a:custGeom>
            <a:avLst/>
            <a:gdLst/>
            <a:ahLst/>
            <a:cxnLst/>
            <a:rect l="l" t="t" r="r" b="b"/>
            <a:pathLst>
              <a:path w="609" h="355" extrusionOk="0">
                <a:moveTo>
                  <a:pt x="609" y="355"/>
                </a:moveTo>
                <a:lnTo>
                  <a:pt x="609" y="0"/>
                </a:lnTo>
                <a:lnTo>
                  <a:pt x="0" y="0"/>
                </a:lnTo>
                <a:lnTo>
                  <a:pt x="609" y="355"/>
                </a:lnTo>
                <a:close/>
              </a:path>
            </a:pathLst>
          </a:custGeom>
          <a:solidFill>
            <a:srgbClr val="8AC0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62" name="Google Shape;9662;p167"/>
          <p:cNvSpPr/>
          <p:nvPr/>
        </p:nvSpPr>
        <p:spPr>
          <a:xfrm>
            <a:off x="3244850" y="3446462"/>
            <a:ext cx="966787" cy="1128712"/>
          </a:xfrm>
          <a:custGeom>
            <a:avLst/>
            <a:gdLst/>
            <a:ahLst/>
            <a:cxnLst/>
            <a:rect l="l" t="t" r="r" b="b"/>
            <a:pathLst>
              <a:path w="609" h="711" extrusionOk="0">
                <a:moveTo>
                  <a:pt x="0" y="711"/>
                </a:moveTo>
                <a:lnTo>
                  <a:pt x="609" y="355"/>
                </a:lnTo>
                <a:lnTo>
                  <a:pt x="0" y="0"/>
                </a:lnTo>
                <a:lnTo>
                  <a:pt x="0" y="711"/>
                </a:ln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63" name="Google Shape;9663;p167"/>
          <p:cNvSpPr/>
          <p:nvPr/>
        </p:nvSpPr>
        <p:spPr>
          <a:xfrm>
            <a:off x="3244850" y="4010025"/>
            <a:ext cx="966787" cy="565150"/>
          </a:xfrm>
          <a:custGeom>
            <a:avLst/>
            <a:gdLst/>
            <a:ahLst/>
            <a:cxnLst/>
            <a:rect l="l" t="t" r="r" b="b"/>
            <a:pathLst>
              <a:path w="609" h="356" extrusionOk="0">
                <a:moveTo>
                  <a:pt x="609" y="356"/>
                </a:moveTo>
                <a:lnTo>
                  <a:pt x="609" y="0"/>
                </a:lnTo>
                <a:lnTo>
                  <a:pt x="0" y="356"/>
                </a:lnTo>
                <a:lnTo>
                  <a:pt x="609" y="356"/>
                </a:lnTo>
                <a:close/>
              </a:path>
            </a:pathLst>
          </a:custGeom>
          <a:solidFill>
            <a:srgbClr val="5DA3B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64" name="Google Shape;9664;p167"/>
          <p:cNvSpPr txBox="1"/>
          <p:nvPr/>
        </p:nvSpPr>
        <p:spPr>
          <a:xfrm>
            <a:off x="6892925" y="2278062"/>
            <a:ext cx="1376362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</a:pPr>
            <a:r>
              <a:rPr lang="en-US" sz="10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9665" name="Google Shape;9665;p167"/>
          <p:cNvSpPr txBox="1"/>
          <p:nvPr/>
        </p:nvSpPr>
        <p:spPr>
          <a:xfrm>
            <a:off x="9429750" y="4862512"/>
            <a:ext cx="955675" cy="21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SemiBold"/>
              <a:buNone/>
            </a:pPr>
            <a:r>
              <a:rPr lang="en-US" sz="13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6. SUCESSO</a:t>
            </a:r>
            <a:endParaRPr sz="1300" dirty="0"/>
          </a:p>
        </p:txBody>
      </p:sp>
      <p:sp>
        <p:nvSpPr>
          <p:cNvPr id="9666" name="Google Shape;9666;p167"/>
          <p:cNvSpPr txBox="1"/>
          <p:nvPr/>
        </p:nvSpPr>
        <p:spPr>
          <a:xfrm>
            <a:off x="9429750" y="3468687"/>
            <a:ext cx="1046162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SemiBold"/>
              <a:buNone/>
            </a:pPr>
            <a:r>
              <a:rPr lang="en-US" sz="13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5. NEGOCIE</a:t>
            </a:r>
            <a:endParaRPr sz="1300" dirty="0"/>
          </a:p>
        </p:txBody>
      </p:sp>
      <p:sp>
        <p:nvSpPr>
          <p:cNvPr id="9667" name="Google Shape;9667;p167"/>
          <p:cNvSpPr txBox="1"/>
          <p:nvPr/>
        </p:nvSpPr>
        <p:spPr>
          <a:xfrm>
            <a:off x="9429750" y="2066925"/>
            <a:ext cx="935037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SemiBold"/>
              <a:buNone/>
            </a:pPr>
            <a:r>
              <a:rPr lang="en-US" sz="13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4. PROJETO</a:t>
            </a:r>
            <a:endParaRPr sz="1300" dirty="0"/>
          </a:p>
        </p:txBody>
      </p:sp>
      <p:sp>
        <p:nvSpPr>
          <p:cNvPr id="9668" name="Google Shape;9668;p167"/>
          <p:cNvSpPr txBox="1"/>
          <p:nvPr/>
        </p:nvSpPr>
        <p:spPr>
          <a:xfrm>
            <a:off x="6970712" y="4862512"/>
            <a:ext cx="1155700" cy="21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SemiBold"/>
              <a:buNone/>
            </a:pPr>
            <a:r>
              <a:rPr lang="en-US" sz="13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3. PESQUISE</a:t>
            </a:r>
            <a:endParaRPr sz="1300" dirty="0"/>
          </a:p>
        </p:txBody>
      </p:sp>
      <p:sp>
        <p:nvSpPr>
          <p:cNvPr id="9669" name="Google Shape;9669;p167"/>
          <p:cNvSpPr txBox="1"/>
          <p:nvPr/>
        </p:nvSpPr>
        <p:spPr>
          <a:xfrm>
            <a:off x="6973887" y="3481387"/>
            <a:ext cx="1046162" cy="19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SemiBold"/>
              <a:buNone/>
            </a:pPr>
            <a:r>
              <a:rPr lang="en-US" sz="13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2. PLANO</a:t>
            </a:r>
            <a:endParaRPr sz="1300" dirty="0"/>
          </a:p>
        </p:txBody>
      </p:sp>
      <p:sp>
        <p:nvSpPr>
          <p:cNvPr id="9670" name="Google Shape;9670;p167"/>
          <p:cNvSpPr txBox="1"/>
          <p:nvPr/>
        </p:nvSpPr>
        <p:spPr>
          <a:xfrm>
            <a:off x="6970712" y="2063750"/>
            <a:ext cx="1155700" cy="37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SemiBold"/>
              <a:buNone/>
            </a:pPr>
            <a:r>
              <a:rPr lang="en-US" sz="13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1. IDEIA</a:t>
            </a:r>
            <a:endParaRPr sz="1300" dirty="0"/>
          </a:p>
        </p:txBody>
      </p:sp>
      <p:sp>
        <p:nvSpPr>
          <p:cNvPr id="9671" name="Google Shape;9671;p167"/>
          <p:cNvSpPr txBox="1"/>
          <p:nvPr/>
        </p:nvSpPr>
        <p:spPr>
          <a:xfrm>
            <a:off x="6881812" y="3684587"/>
            <a:ext cx="1376362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</a:pPr>
            <a:r>
              <a:rPr lang="en-US" sz="10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9672" name="Google Shape;9672;p167"/>
          <p:cNvSpPr txBox="1"/>
          <p:nvPr/>
        </p:nvSpPr>
        <p:spPr>
          <a:xfrm>
            <a:off x="6877050" y="5060950"/>
            <a:ext cx="1376362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</a:pPr>
            <a:r>
              <a:rPr lang="en-US" sz="10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9673" name="Google Shape;9673;p167"/>
          <p:cNvSpPr txBox="1"/>
          <p:nvPr/>
        </p:nvSpPr>
        <p:spPr>
          <a:xfrm>
            <a:off x="9326562" y="2278062"/>
            <a:ext cx="1376362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</a:pPr>
            <a:r>
              <a:rPr lang="en-US" sz="10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9674" name="Google Shape;9674;p167"/>
          <p:cNvSpPr txBox="1"/>
          <p:nvPr/>
        </p:nvSpPr>
        <p:spPr>
          <a:xfrm>
            <a:off x="9326562" y="3679825"/>
            <a:ext cx="1376362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</a:pPr>
            <a:r>
              <a:rPr lang="en-US" sz="10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9675" name="Google Shape;9675;p167"/>
          <p:cNvSpPr txBox="1"/>
          <p:nvPr/>
        </p:nvSpPr>
        <p:spPr>
          <a:xfrm>
            <a:off x="6934200" y="1209675"/>
            <a:ext cx="3935412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"/>
              <a:buNone/>
            </a:pPr>
            <a:r>
              <a:rPr lang="en-US" sz="3300" b="1" i="0" u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SEU TEXTO</a:t>
            </a:r>
            <a:endParaRPr dirty="0"/>
          </a:p>
        </p:txBody>
      </p:sp>
      <p:sp>
        <p:nvSpPr>
          <p:cNvPr id="9676" name="Google Shape;9676;p167"/>
          <p:cNvSpPr txBox="1"/>
          <p:nvPr/>
        </p:nvSpPr>
        <p:spPr>
          <a:xfrm>
            <a:off x="9331325" y="5076825"/>
            <a:ext cx="1376362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</a:pPr>
            <a:r>
              <a:rPr lang="en-US" sz="10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1" name="Google Shape;9681;p168"/>
          <p:cNvSpPr/>
          <p:nvPr/>
        </p:nvSpPr>
        <p:spPr>
          <a:xfrm>
            <a:off x="6350" y="3175"/>
            <a:ext cx="12185650" cy="686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82" name="Google Shape;9682;p168"/>
          <p:cNvSpPr txBox="1"/>
          <p:nvPr/>
        </p:nvSpPr>
        <p:spPr>
          <a:xfrm>
            <a:off x="1587" y="7937"/>
            <a:ext cx="12185650" cy="6858000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83" name="Google Shape;9683;p168"/>
          <p:cNvSpPr/>
          <p:nvPr/>
        </p:nvSpPr>
        <p:spPr>
          <a:xfrm>
            <a:off x="2398712" y="3765550"/>
            <a:ext cx="1646237" cy="1025525"/>
          </a:xfrm>
          <a:custGeom>
            <a:avLst/>
            <a:gdLst/>
            <a:ahLst/>
            <a:cxnLst/>
            <a:rect l="l" t="t" r="r" b="b"/>
            <a:pathLst>
              <a:path w="1037" h="646" extrusionOk="0">
                <a:moveTo>
                  <a:pt x="1037" y="354"/>
                </a:moveTo>
                <a:lnTo>
                  <a:pt x="634" y="0"/>
                </a:lnTo>
                <a:lnTo>
                  <a:pt x="0" y="646"/>
                </a:lnTo>
                <a:lnTo>
                  <a:pt x="1037" y="354"/>
                </a:ln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84" name="Google Shape;9684;p168"/>
          <p:cNvSpPr/>
          <p:nvPr/>
        </p:nvSpPr>
        <p:spPr>
          <a:xfrm>
            <a:off x="3465512" y="3260725"/>
            <a:ext cx="1479550" cy="441325"/>
          </a:xfrm>
          <a:custGeom>
            <a:avLst/>
            <a:gdLst/>
            <a:ahLst/>
            <a:cxnLst/>
            <a:rect l="l" t="t" r="r" b="b"/>
            <a:pathLst>
              <a:path w="319" h="95" extrusionOk="0">
                <a:moveTo>
                  <a:pt x="319" y="0"/>
                </a:moveTo>
                <a:cubicBezTo>
                  <a:pt x="0" y="95"/>
                  <a:pt x="0" y="95"/>
                  <a:pt x="0" y="95"/>
                </a:cubicBezTo>
                <a:cubicBezTo>
                  <a:pt x="251" y="95"/>
                  <a:pt x="251" y="95"/>
                  <a:pt x="251" y="95"/>
                </a:cubicBezTo>
                <a:cubicBezTo>
                  <a:pt x="281" y="59"/>
                  <a:pt x="304" y="27"/>
                  <a:pt x="319" y="0"/>
                </a:cubicBezTo>
                <a:close/>
              </a:path>
            </a:pathLst>
          </a:custGeom>
          <a:solidFill>
            <a:srgbClr val="5DA3B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85" name="Google Shape;9685;p168"/>
          <p:cNvSpPr/>
          <p:nvPr/>
        </p:nvSpPr>
        <p:spPr>
          <a:xfrm>
            <a:off x="3465512" y="2679700"/>
            <a:ext cx="1479550" cy="1022350"/>
          </a:xfrm>
          <a:custGeom>
            <a:avLst/>
            <a:gdLst/>
            <a:ahLst/>
            <a:cxnLst/>
            <a:rect l="l" t="t" r="r" b="b"/>
            <a:pathLst>
              <a:path w="319" h="220" extrusionOk="0">
                <a:moveTo>
                  <a:pt x="152" y="0"/>
                </a:moveTo>
                <a:cubicBezTo>
                  <a:pt x="150" y="28"/>
                  <a:pt x="139" y="57"/>
                  <a:pt x="117" y="86"/>
                </a:cubicBezTo>
                <a:cubicBezTo>
                  <a:pt x="94" y="120"/>
                  <a:pt x="55" y="164"/>
                  <a:pt x="0" y="220"/>
                </a:cubicBezTo>
                <a:cubicBezTo>
                  <a:pt x="319" y="125"/>
                  <a:pt x="319" y="125"/>
                  <a:pt x="319" y="125"/>
                </a:cubicBezTo>
                <a:lnTo>
                  <a:pt x="152" y="0"/>
                </a:ln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86" name="Google Shape;9686;p168"/>
          <p:cNvSpPr/>
          <p:nvPr/>
        </p:nvSpPr>
        <p:spPr>
          <a:xfrm>
            <a:off x="4170362" y="2679700"/>
            <a:ext cx="946150" cy="581025"/>
          </a:xfrm>
          <a:custGeom>
            <a:avLst/>
            <a:gdLst/>
            <a:ahLst/>
            <a:cxnLst/>
            <a:rect l="l" t="t" r="r" b="b"/>
            <a:pathLst>
              <a:path w="204" h="125" extrusionOk="0">
                <a:moveTo>
                  <a:pt x="204" y="0"/>
                </a:moveTo>
                <a:cubicBezTo>
                  <a:pt x="0" y="0"/>
                  <a:pt x="0" y="0"/>
                  <a:pt x="0" y="0"/>
                </a:cubicBezTo>
                <a:cubicBezTo>
                  <a:pt x="167" y="125"/>
                  <a:pt x="167" y="125"/>
                  <a:pt x="167" y="125"/>
                </a:cubicBezTo>
                <a:cubicBezTo>
                  <a:pt x="190" y="85"/>
                  <a:pt x="202" y="43"/>
                  <a:pt x="204" y="0"/>
                </a:cubicBezTo>
                <a:close/>
              </a:path>
            </a:pathLst>
          </a:custGeom>
          <a:solidFill>
            <a:srgbClr val="8AC0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87" name="Google Shape;9687;p168"/>
          <p:cNvSpPr/>
          <p:nvPr/>
        </p:nvSpPr>
        <p:spPr>
          <a:xfrm>
            <a:off x="2116137" y="1535112"/>
            <a:ext cx="774700" cy="1173162"/>
          </a:xfrm>
          <a:custGeom>
            <a:avLst/>
            <a:gdLst/>
            <a:ahLst/>
            <a:cxnLst/>
            <a:rect l="l" t="t" r="r" b="b"/>
            <a:pathLst>
              <a:path w="167" h="253" extrusionOk="0">
                <a:moveTo>
                  <a:pt x="144" y="0"/>
                </a:moveTo>
                <a:cubicBezTo>
                  <a:pt x="92" y="35"/>
                  <a:pt x="44" y="86"/>
                  <a:pt x="0" y="154"/>
                </a:cubicBezTo>
                <a:cubicBezTo>
                  <a:pt x="167" y="253"/>
                  <a:pt x="167" y="253"/>
                  <a:pt x="167" y="253"/>
                </a:cubicBezTo>
                <a:lnTo>
                  <a:pt x="144" y="0"/>
                </a:lnTo>
                <a:close/>
              </a:path>
            </a:pathLst>
          </a:custGeom>
          <a:solidFill>
            <a:srgbClr val="8AC0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88" name="Google Shape;9688;p168"/>
          <p:cNvSpPr/>
          <p:nvPr/>
        </p:nvSpPr>
        <p:spPr>
          <a:xfrm>
            <a:off x="2784475" y="1293812"/>
            <a:ext cx="889000" cy="830262"/>
          </a:xfrm>
          <a:custGeom>
            <a:avLst/>
            <a:gdLst/>
            <a:ahLst/>
            <a:cxnLst/>
            <a:rect l="l" t="t" r="r" b="b"/>
            <a:pathLst>
              <a:path w="192" h="179" extrusionOk="0">
                <a:moveTo>
                  <a:pt x="192" y="0"/>
                </a:moveTo>
                <a:cubicBezTo>
                  <a:pt x="115" y="1"/>
                  <a:pt x="50" y="18"/>
                  <a:pt x="0" y="52"/>
                </a:cubicBezTo>
                <a:cubicBezTo>
                  <a:pt x="192" y="179"/>
                  <a:pt x="192" y="179"/>
                  <a:pt x="192" y="179"/>
                </a:cubicBezTo>
                <a:lnTo>
                  <a:pt x="192" y="0"/>
                </a:lnTo>
                <a:close/>
              </a:path>
            </a:pathLst>
          </a:custGeom>
          <a:solidFill>
            <a:srgbClr val="5DA3B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89" name="Google Shape;9689;p168"/>
          <p:cNvSpPr/>
          <p:nvPr/>
        </p:nvSpPr>
        <p:spPr>
          <a:xfrm>
            <a:off x="2784475" y="1535112"/>
            <a:ext cx="889000" cy="1173162"/>
          </a:xfrm>
          <a:custGeom>
            <a:avLst/>
            <a:gdLst/>
            <a:ahLst/>
            <a:cxnLst/>
            <a:rect l="l" t="t" r="r" b="b"/>
            <a:pathLst>
              <a:path w="192" h="253" extrusionOk="0">
                <a:moveTo>
                  <a:pt x="190" y="127"/>
                </a:moveTo>
                <a:cubicBezTo>
                  <a:pt x="191" y="127"/>
                  <a:pt x="191" y="127"/>
                  <a:pt x="192" y="127"/>
                </a:cubicBezTo>
                <a:cubicBezTo>
                  <a:pt x="0" y="0"/>
                  <a:pt x="0" y="0"/>
                  <a:pt x="0" y="0"/>
                </a:cubicBezTo>
                <a:cubicBezTo>
                  <a:pt x="23" y="253"/>
                  <a:pt x="23" y="253"/>
                  <a:pt x="23" y="253"/>
                </a:cubicBezTo>
                <a:cubicBezTo>
                  <a:pt x="76" y="169"/>
                  <a:pt x="132" y="127"/>
                  <a:pt x="190" y="127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90" name="Google Shape;9690;p168"/>
          <p:cNvSpPr/>
          <p:nvPr/>
        </p:nvSpPr>
        <p:spPr>
          <a:xfrm>
            <a:off x="3721100" y="1687512"/>
            <a:ext cx="1009650" cy="928687"/>
          </a:xfrm>
          <a:custGeom>
            <a:avLst/>
            <a:gdLst/>
            <a:ahLst/>
            <a:cxnLst/>
            <a:rect l="l" t="t" r="r" b="b"/>
            <a:pathLst>
              <a:path w="218" h="200" extrusionOk="0">
                <a:moveTo>
                  <a:pt x="98" y="200"/>
                </a:moveTo>
                <a:cubicBezTo>
                  <a:pt x="218" y="0"/>
                  <a:pt x="218" y="0"/>
                  <a:pt x="218" y="0"/>
                </a:cubicBezTo>
                <a:cubicBezTo>
                  <a:pt x="218" y="0"/>
                  <a:pt x="218" y="0"/>
                  <a:pt x="218" y="0"/>
                </a:cubicBezTo>
                <a:cubicBezTo>
                  <a:pt x="0" y="95"/>
                  <a:pt x="0" y="95"/>
                  <a:pt x="0" y="95"/>
                </a:cubicBezTo>
                <a:cubicBezTo>
                  <a:pt x="27" y="97"/>
                  <a:pt x="49" y="107"/>
                  <a:pt x="67" y="125"/>
                </a:cubicBezTo>
                <a:cubicBezTo>
                  <a:pt x="87" y="146"/>
                  <a:pt x="97" y="170"/>
                  <a:pt x="98" y="200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91" name="Google Shape;9691;p168"/>
          <p:cNvSpPr/>
          <p:nvPr/>
        </p:nvSpPr>
        <p:spPr>
          <a:xfrm>
            <a:off x="4175125" y="1687512"/>
            <a:ext cx="941387" cy="928687"/>
          </a:xfrm>
          <a:custGeom>
            <a:avLst/>
            <a:gdLst/>
            <a:ahLst/>
            <a:cxnLst/>
            <a:rect l="l" t="t" r="r" b="b"/>
            <a:pathLst>
              <a:path w="203" h="200" extrusionOk="0">
                <a:moveTo>
                  <a:pt x="203" y="200"/>
                </a:moveTo>
                <a:cubicBezTo>
                  <a:pt x="203" y="117"/>
                  <a:pt x="175" y="50"/>
                  <a:pt x="120" y="0"/>
                </a:cubicBezTo>
                <a:cubicBezTo>
                  <a:pt x="0" y="200"/>
                  <a:pt x="0" y="200"/>
                  <a:pt x="0" y="200"/>
                </a:cubicBezTo>
                <a:lnTo>
                  <a:pt x="203" y="200"/>
                </a:lnTo>
                <a:close/>
              </a:path>
            </a:pathLst>
          </a:custGeom>
          <a:solidFill>
            <a:srgbClr val="5DA3B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92" name="Google Shape;9692;p168"/>
          <p:cNvSpPr/>
          <p:nvPr/>
        </p:nvSpPr>
        <p:spPr>
          <a:xfrm>
            <a:off x="3721100" y="1293812"/>
            <a:ext cx="1009650" cy="835025"/>
          </a:xfrm>
          <a:custGeom>
            <a:avLst/>
            <a:gdLst/>
            <a:ahLst/>
            <a:cxnLst/>
            <a:rect l="l" t="t" r="r" b="b"/>
            <a:pathLst>
              <a:path w="218" h="180" extrusionOk="0">
                <a:moveTo>
                  <a:pt x="209" y="77"/>
                </a:moveTo>
                <a:cubicBezTo>
                  <a:pt x="149" y="26"/>
                  <a:pt x="80" y="1"/>
                  <a:pt x="0" y="0"/>
                </a:cubicBezTo>
                <a:cubicBezTo>
                  <a:pt x="0" y="180"/>
                  <a:pt x="0" y="180"/>
                  <a:pt x="0" y="180"/>
                </a:cubicBezTo>
                <a:cubicBezTo>
                  <a:pt x="218" y="85"/>
                  <a:pt x="218" y="85"/>
                  <a:pt x="218" y="85"/>
                </a:cubicBezTo>
                <a:cubicBezTo>
                  <a:pt x="215" y="82"/>
                  <a:pt x="213" y="79"/>
                  <a:pt x="209" y="77"/>
                </a:cubicBezTo>
                <a:close/>
              </a:path>
            </a:pathLst>
          </a:custGeom>
          <a:solidFill>
            <a:srgbClr val="8AC0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93" name="Google Shape;9693;p168"/>
          <p:cNvSpPr/>
          <p:nvPr/>
        </p:nvSpPr>
        <p:spPr>
          <a:xfrm>
            <a:off x="3743325" y="4856162"/>
            <a:ext cx="1503362" cy="868362"/>
          </a:xfrm>
          <a:custGeom>
            <a:avLst/>
            <a:gdLst/>
            <a:ahLst/>
            <a:cxnLst/>
            <a:rect l="l" t="t" r="r" b="b"/>
            <a:pathLst>
              <a:path w="947" h="547" extrusionOk="0">
                <a:moveTo>
                  <a:pt x="473" y="0"/>
                </a:moveTo>
                <a:lnTo>
                  <a:pt x="0" y="547"/>
                </a:lnTo>
                <a:lnTo>
                  <a:pt x="947" y="547"/>
                </a:lnTo>
                <a:lnTo>
                  <a:pt x="473" y="0"/>
                </a:ln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94" name="Google Shape;9694;p168"/>
          <p:cNvSpPr/>
          <p:nvPr/>
        </p:nvSpPr>
        <p:spPr>
          <a:xfrm>
            <a:off x="4494212" y="4856162"/>
            <a:ext cx="752475" cy="868362"/>
          </a:xfrm>
          <a:custGeom>
            <a:avLst/>
            <a:gdLst/>
            <a:ahLst/>
            <a:cxnLst/>
            <a:rect l="l" t="t" r="r" b="b"/>
            <a:pathLst>
              <a:path w="474" h="547" extrusionOk="0">
                <a:moveTo>
                  <a:pt x="0" y="0"/>
                </a:moveTo>
                <a:lnTo>
                  <a:pt x="474" y="547"/>
                </a:lnTo>
                <a:lnTo>
                  <a:pt x="474" y="0"/>
                </a:lnTo>
                <a:lnTo>
                  <a:pt x="0" y="0"/>
                </a:lnTo>
                <a:close/>
              </a:path>
            </a:pathLst>
          </a:custGeom>
          <a:solidFill>
            <a:srgbClr val="5DA3B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95" name="Google Shape;9695;p168"/>
          <p:cNvSpPr/>
          <p:nvPr/>
        </p:nvSpPr>
        <p:spPr>
          <a:xfrm>
            <a:off x="3743325" y="4856162"/>
            <a:ext cx="750887" cy="868362"/>
          </a:xfrm>
          <a:custGeom>
            <a:avLst/>
            <a:gdLst/>
            <a:ahLst/>
            <a:cxnLst/>
            <a:rect l="l" t="t" r="r" b="b"/>
            <a:pathLst>
              <a:path w="473" h="547" extrusionOk="0">
                <a:moveTo>
                  <a:pt x="0" y="0"/>
                </a:moveTo>
                <a:lnTo>
                  <a:pt x="0" y="547"/>
                </a:lnTo>
                <a:lnTo>
                  <a:pt x="473" y="0"/>
                </a:lnTo>
                <a:lnTo>
                  <a:pt x="0" y="0"/>
                </a:lnTo>
                <a:close/>
              </a:path>
            </a:pathLst>
          </a:custGeom>
          <a:solidFill>
            <a:srgbClr val="8AC0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96" name="Google Shape;9696;p168"/>
          <p:cNvSpPr/>
          <p:nvPr/>
        </p:nvSpPr>
        <p:spPr>
          <a:xfrm>
            <a:off x="2190750" y="4856162"/>
            <a:ext cx="1506537" cy="868362"/>
          </a:xfrm>
          <a:custGeom>
            <a:avLst/>
            <a:gdLst/>
            <a:ahLst/>
            <a:cxnLst/>
            <a:rect l="l" t="t" r="r" b="b"/>
            <a:pathLst>
              <a:path w="949" h="547" extrusionOk="0">
                <a:moveTo>
                  <a:pt x="0" y="547"/>
                </a:moveTo>
                <a:lnTo>
                  <a:pt x="949" y="547"/>
                </a:lnTo>
                <a:lnTo>
                  <a:pt x="476" y="0"/>
                </a:lnTo>
                <a:lnTo>
                  <a:pt x="0" y="547"/>
                </a:ln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97" name="Google Shape;9697;p168"/>
          <p:cNvSpPr/>
          <p:nvPr/>
        </p:nvSpPr>
        <p:spPr>
          <a:xfrm>
            <a:off x="2398712" y="4327525"/>
            <a:ext cx="1646237" cy="463550"/>
          </a:xfrm>
          <a:custGeom>
            <a:avLst/>
            <a:gdLst/>
            <a:ahLst/>
            <a:cxnLst/>
            <a:rect l="l" t="t" r="r" b="b"/>
            <a:pathLst>
              <a:path w="1037" h="292" extrusionOk="0">
                <a:moveTo>
                  <a:pt x="757" y="292"/>
                </a:moveTo>
                <a:lnTo>
                  <a:pt x="1037" y="0"/>
                </a:lnTo>
                <a:lnTo>
                  <a:pt x="0" y="292"/>
                </a:lnTo>
                <a:lnTo>
                  <a:pt x="757" y="292"/>
                </a:lnTo>
                <a:close/>
              </a:path>
            </a:pathLst>
          </a:custGeom>
          <a:solidFill>
            <a:srgbClr val="5DA3B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98" name="Google Shape;9698;p168"/>
          <p:cNvSpPr/>
          <p:nvPr/>
        </p:nvSpPr>
        <p:spPr>
          <a:xfrm>
            <a:off x="3405187" y="3765550"/>
            <a:ext cx="1168400" cy="561975"/>
          </a:xfrm>
          <a:custGeom>
            <a:avLst/>
            <a:gdLst/>
            <a:ahLst/>
            <a:cxnLst/>
            <a:rect l="l" t="t" r="r" b="b"/>
            <a:pathLst>
              <a:path w="252" h="121" extrusionOk="0">
                <a:moveTo>
                  <a:pt x="252" y="0"/>
                </a:moveTo>
                <a:cubicBezTo>
                  <a:pt x="0" y="0"/>
                  <a:pt x="0" y="0"/>
                  <a:pt x="0" y="0"/>
                </a:cubicBezTo>
                <a:cubicBezTo>
                  <a:pt x="138" y="121"/>
                  <a:pt x="138" y="121"/>
                  <a:pt x="138" y="121"/>
                </a:cubicBezTo>
                <a:cubicBezTo>
                  <a:pt x="197" y="60"/>
                  <a:pt x="197" y="60"/>
                  <a:pt x="197" y="60"/>
                </a:cubicBezTo>
                <a:cubicBezTo>
                  <a:pt x="217" y="39"/>
                  <a:pt x="236" y="19"/>
                  <a:pt x="252" y="0"/>
                </a:cubicBezTo>
                <a:close/>
              </a:path>
            </a:pathLst>
          </a:custGeom>
          <a:solidFill>
            <a:srgbClr val="8AC0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99" name="Google Shape;9699;p168"/>
          <p:cNvSpPr/>
          <p:nvPr/>
        </p:nvSpPr>
        <p:spPr>
          <a:xfrm>
            <a:off x="2190750" y="4856162"/>
            <a:ext cx="755650" cy="868362"/>
          </a:xfrm>
          <a:custGeom>
            <a:avLst/>
            <a:gdLst/>
            <a:ahLst/>
            <a:cxnLst/>
            <a:rect l="l" t="t" r="r" b="b"/>
            <a:pathLst>
              <a:path w="476" h="547" extrusionOk="0">
                <a:moveTo>
                  <a:pt x="93" y="0"/>
                </a:moveTo>
                <a:lnTo>
                  <a:pt x="0" y="94"/>
                </a:lnTo>
                <a:lnTo>
                  <a:pt x="0" y="547"/>
                </a:lnTo>
                <a:lnTo>
                  <a:pt x="476" y="0"/>
                </a:lnTo>
                <a:lnTo>
                  <a:pt x="93" y="0"/>
                </a:lnTo>
                <a:close/>
              </a:path>
            </a:pathLst>
          </a:custGeom>
          <a:solidFill>
            <a:srgbClr val="8AC0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00" name="Google Shape;9700;p168"/>
          <p:cNvSpPr/>
          <p:nvPr/>
        </p:nvSpPr>
        <p:spPr>
          <a:xfrm>
            <a:off x="2946400" y="4856162"/>
            <a:ext cx="750887" cy="868362"/>
          </a:xfrm>
          <a:custGeom>
            <a:avLst/>
            <a:gdLst/>
            <a:ahLst/>
            <a:cxnLst/>
            <a:rect l="l" t="t" r="r" b="b"/>
            <a:pathLst>
              <a:path w="473" h="547" extrusionOk="0">
                <a:moveTo>
                  <a:pt x="371" y="0"/>
                </a:moveTo>
                <a:lnTo>
                  <a:pt x="371" y="0"/>
                </a:lnTo>
                <a:lnTo>
                  <a:pt x="0" y="0"/>
                </a:lnTo>
                <a:lnTo>
                  <a:pt x="473" y="547"/>
                </a:lnTo>
                <a:lnTo>
                  <a:pt x="473" y="0"/>
                </a:lnTo>
                <a:lnTo>
                  <a:pt x="371" y="0"/>
                </a:lnTo>
                <a:close/>
              </a:path>
            </a:pathLst>
          </a:custGeom>
          <a:solidFill>
            <a:srgbClr val="5DA3B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01" name="Google Shape;9701;p168"/>
          <p:cNvSpPr txBox="1"/>
          <p:nvPr/>
        </p:nvSpPr>
        <p:spPr>
          <a:xfrm>
            <a:off x="7051675" y="1665287"/>
            <a:ext cx="3344862" cy="2462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</a:pPr>
            <a:r>
              <a:rPr lang="en-US" sz="4000" b="1" i="0" u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ESCREVA UM LINDO TÍTULO AQUI</a:t>
            </a:r>
            <a:endParaRPr dirty="0"/>
          </a:p>
        </p:txBody>
      </p:sp>
      <p:sp>
        <p:nvSpPr>
          <p:cNvPr id="9702" name="Google Shape;9702;p168"/>
          <p:cNvSpPr/>
          <p:nvPr/>
        </p:nvSpPr>
        <p:spPr>
          <a:xfrm>
            <a:off x="7096125" y="4252912"/>
            <a:ext cx="3352800" cy="86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03" name="Google Shape;9703;p168"/>
          <p:cNvSpPr txBox="1"/>
          <p:nvPr/>
        </p:nvSpPr>
        <p:spPr>
          <a:xfrm>
            <a:off x="6986587" y="4298950"/>
            <a:ext cx="349885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</a:pPr>
            <a:r>
              <a:rPr lang="en-US" sz="16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eiusmod tempor incididunt.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6"/>
          <p:cNvSpPr/>
          <p:nvPr/>
        </p:nvSpPr>
        <p:spPr>
          <a:xfrm>
            <a:off x="6350" y="3175"/>
            <a:ext cx="12182475" cy="685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26"/>
          <p:cNvSpPr txBox="1"/>
          <p:nvPr/>
        </p:nvSpPr>
        <p:spPr>
          <a:xfrm>
            <a:off x="1587" y="3175"/>
            <a:ext cx="12182475" cy="6859587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26"/>
          <p:cNvSpPr/>
          <p:nvPr/>
        </p:nvSpPr>
        <p:spPr>
          <a:xfrm>
            <a:off x="3954462" y="3619500"/>
            <a:ext cx="2801937" cy="2309812"/>
          </a:xfrm>
          <a:custGeom>
            <a:avLst/>
            <a:gdLst/>
            <a:ahLst/>
            <a:cxnLst/>
            <a:rect l="l" t="t" r="r" b="b"/>
            <a:pathLst>
              <a:path w="676" h="557" extrusionOk="0">
                <a:moveTo>
                  <a:pt x="521" y="0"/>
                </a:moveTo>
                <a:cubicBezTo>
                  <a:pt x="461" y="163"/>
                  <a:pt x="282" y="251"/>
                  <a:pt x="115" y="197"/>
                </a:cubicBezTo>
                <a:cubicBezTo>
                  <a:pt x="87" y="188"/>
                  <a:pt x="60" y="175"/>
                  <a:pt x="35" y="158"/>
                </a:cubicBezTo>
                <a:cubicBezTo>
                  <a:pt x="0" y="282"/>
                  <a:pt x="46" y="413"/>
                  <a:pt x="150" y="489"/>
                </a:cubicBezTo>
                <a:cubicBezTo>
                  <a:pt x="216" y="537"/>
                  <a:pt x="298" y="557"/>
                  <a:pt x="378" y="544"/>
                </a:cubicBezTo>
                <a:cubicBezTo>
                  <a:pt x="459" y="531"/>
                  <a:pt x="530" y="488"/>
                  <a:pt x="579" y="421"/>
                </a:cubicBezTo>
                <a:cubicBezTo>
                  <a:pt x="676" y="288"/>
                  <a:pt x="649" y="102"/>
                  <a:pt x="521" y="0"/>
                </a:cubicBez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26"/>
          <p:cNvSpPr/>
          <p:nvPr/>
        </p:nvSpPr>
        <p:spPr>
          <a:xfrm>
            <a:off x="6159500" y="3313112"/>
            <a:ext cx="2143125" cy="2657475"/>
          </a:xfrm>
          <a:custGeom>
            <a:avLst/>
            <a:gdLst/>
            <a:ahLst/>
            <a:cxnLst/>
            <a:rect l="l" t="t" r="r" b="b"/>
            <a:pathLst>
              <a:path w="517" h="641" extrusionOk="0">
                <a:moveTo>
                  <a:pt x="350" y="563"/>
                </a:moveTo>
                <a:cubicBezTo>
                  <a:pt x="487" y="464"/>
                  <a:pt x="517" y="271"/>
                  <a:pt x="418" y="134"/>
                </a:cubicBezTo>
                <a:cubicBezTo>
                  <a:pt x="370" y="68"/>
                  <a:pt x="299" y="25"/>
                  <a:pt x="218" y="12"/>
                </a:cubicBezTo>
                <a:cubicBezTo>
                  <a:pt x="141" y="0"/>
                  <a:pt x="64" y="17"/>
                  <a:pt x="0" y="60"/>
                </a:cubicBezTo>
                <a:cubicBezTo>
                  <a:pt x="136" y="167"/>
                  <a:pt x="164" y="364"/>
                  <a:pt x="62" y="506"/>
                </a:cubicBezTo>
                <a:cubicBezTo>
                  <a:pt x="44" y="530"/>
                  <a:pt x="23" y="552"/>
                  <a:pt x="0" y="570"/>
                </a:cubicBezTo>
                <a:cubicBezTo>
                  <a:pt x="106" y="641"/>
                  <a:pt x="246" y="639"/>
                  <a:pt x="350" y="563"/>
                </a:cubicBez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26"/>
          <p:cNvSpPr/>
          <p:nvPr/>
        </p:nvSpPr>
        <p:spPr>
          <a:xfrm>
            <a:off x="6027737" y="1836737"/>
            <a:ext cx="2684462" cy="2312987"/>
          </a:xfrm>
          <a:custGeom>
            <a:avLst/>
            <a:gdLst/>
            <a:ahLst/>
            <a:cxnLst/>
            <a:rect l="l" t="t" r="r" b="b"/>
            <a:pathLst>
              <a:path w="648" h="558" extrusionOk="0">
                <a:moveTo>
                  <a:pt x="492" y="525"/>
                </a:moveTo>
                <a:cubicBezTo>
                  <a:pt x="495" y="530"/>
                  <a:pt x="497" y="535"/>
                  <a:pt x="500" y="540"/>
                </a:cubicBezTo>
                <a:cubicBezTo>
                  <a:pt x="500" y="541"/>
                  <a:pt x="500" y="541"/>
                  <a:pt x="500" y="541"/>
                </a:cubicBezTo>
                <a:cubicBezTo>
                  <a:pt x="501" y="543"/>
                  <a:pt x="502" y="545"/>
                  <a:pt x="502" y="547"/>
                </a:cubicBezTo>
                <a:cubicBezTo>
                  <a:pt x="504" y="550"/>
                  <a:pt x="506" y="554"/>
                  <a:pt x="507" y="558"/>
                </a:cubicBezTo>
                <a:cubicBezTo>
                  <a:pt x="608" y="479"/>
                  <a:pt x="648" y="346"/>
                  <a:pt x="608" y="223"/>
                </a:cubicBezTo>
                <a:cubicBezTo>
                  <a:pt x="583" y="145"/>
                  <a:pt x="529" y="81"/>
                  <a:pt x="456" y="44"/>
                </a:cubicBezTo>
                <a:cubicBezTo>
                  <a:pt x="383" y="7"/>
                  <a:pt x="300" y="0"/>
                  <a:pt x="222" y="26"/>
                </a:cubicBezTo>
                <a:cubicBezTo>
                  <a:pt x="144" y="51"/>
                  <a:pt x="80" y="105"/>
                  <a:pt x="43" y="178"/>
                </a:cubicBezTo>
                <a:cubicBezTo>
                  <a:pt x="8" y="248"/>
                  <a:pt x="0" y="326"/>
                  <a:pt x="21" y="400"/>
                </a:cubicBezTo>
                <a:cubicBezTo>
                  <a:pt x="75" y="364"/>
                  <a:pt x="137" y="346"/>
                  <a:pt x="201" y="346"/>
                </a:cubicBezTo>
                <a:cubicBezTo>
                  <a:pt x="218" y="346"/>
                  <a:pt x="235" y="347"/>
                  <a:pt x="253" y="350"/>
                </a:cubicBezTo>
                <a:cubicBezTo>
                  <a:pt x="338" y="363"/>
                  <a:pt x="414" y="409"/>
                  <a:pt x="465" y="480"/>
                </a:cubicBezTo>
                <a:cubicBezTo>
                  <a:pt x="466" y="482"/>
                  <a:pt x="468" y="484"/>
                  <a:pt x="469" y="486"/>
                </a:cubicBezTo>
                <a:cubicBezTo>
                  <a:pt x="479" y="501"/>
                  <a:pt x="479" y="501"/>
                  <a:pt x="479" y="501"/>
                </a:cubicBezTo>
                <a:cubicBezTo>
                  <a:pt x="480" y="503"/>
                  <a:pt x="482" y="505"/>
                  <a:pt x="483" y="507"/>
                </a:cubicBezTo>
                <a:lnTo>
                  <a:pt x="492" y="525"/>
                </a:ln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26"/>
          <p:cNvSpPr/>
          <p:nvPr/>
        </p:nvSpPr>
        <p:spPr>
          <a:xfrm>
            <a:off x="4821237" y="973137"/>
            <a:ext cx="2465387" cy="2546350"/>
          </a:xfrm>
          <a:custGeom>
            <a:avLst/>
            <a:gdLst/>
            <a:ahLst/>
            <a:cxnLst/>
            <a:rect l="l" t="t" r="r" b="b"/>
            <a:pathLst>
              <a:path w="595" h="614" extrusionOk="0">
                <a:moveTo>
                  <a:pt x="307" y="0"/>
                </a:moveTo>
                <a:cubicBezTo>
                  <a:pt x="307" y="0"/>
                  <a:pt x="307" y="0"/>
                  <a:pt x="307" y="0"/>
                </a:cubicBezTo>
                <a:cubicBezTo>
                  <a:pt x="225" y="0"/>
                  <a:pt x="148" y="32"/>
                  <a:pt x="90" y="90"/>
                </a:cubicBezTo>
                <a:cubicBezTo>
                  <a:pt x="32" y="148"/>
                  <a:pt x="0" y="225"/>
                  <a:pt x="0" y="307"/>
                </a:cubicBezTo>
                <a:cubicBezTo>
                  <a:pt x="0" y="389"/>
                  <a:pt x="32" y="466"/>
                  <a:pt x="90" y="524"/>
                </a:cubicBezTo>
                <a:cubicBezTo>
                  <a:pt x="145" y="579"/>
                  <a:pt x="217" y="611"/>
                  <a:pt x="295" y="614"/>
                </a:cubicBezTo>
                <a:cubicBezTo>
                  <a:pt x="272" y="535"/>
                  <a:pt x="280" y="452"/>
                  <a:pt x="318" y="378"/>
                </a:cubicBezTo>
                <a:cubicBezTo>
                  <a:pt x="357" y="301"/>
                  <a:pt x="424" y="243"/>
                  <a:pt x="507" y="216"/>
                </a:cubicBezTo>
                <a:cubicBezTo>
                  <a:pt x="535" y="207"/>
                  <a:pt x="565" y="202"/>
                  <a:pt x="595" y="201"/>
                </a:cubicBezTo>
                <a:cubicBezTo>
                  <a:pt x="550" y="80"/>
                  <a:pt x="436" y="0"/>
                  <a:pt x="307" y="0"/>
                </a:cubicBezTo>
                <a:close/>
              </a:path>
            </a:pathLst>
          </a:custGeom>
          <a:solidFill>
            <a:srgbClr val="E9F0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26"/>
          <p:cNvSpPr/>
          <p:nvPr/>
        </p:nvSpPr>
        <p:spPr>
          <a:xfrm>
            <a:off x="3421062" y="1881187"/>
            <a:ext cx="2617787" cy="2692400"/>
          </a:xfrm>
          <a:custGeom>
            <a:avLst/>
            <a:gdLst/>
            <a:ahLst/>
            <a:cxnLst/>
            <a:rect l="l" t="t" r="r" b="b"/>
            <a:pathLst>
              <a:path w="632" h="649" extrusionOk="0">
                <a:moveTo>
                  <a:pt x="632" y="413"/>
                </a:moveTo>
                <a:cubicBezTo>
                  <a:pt x="550" y="410"/>
                  <a:pt x="473" y="377"/>
                  <a:pt x="415" y="318"/>
                </a:cubicBezTo>
                <a:cubicBezTo>
                  <a:pt x="354" y="257"/>
                  <a:pt x="320" y="175"/>
                  <a:pt x="320" y="88"/>
                </a:cubicBezTo>
                <a:cubicBezTo>
                  <a:pt x="320" y="58"/>
                  <a:pt x="324" y="29"/>
                  <a:pt x="332" y="0"/>
                </a:cubicBezTo>
                <a:cubicBezTo>
                  <a:pt x="204" y="5"/>
                  <a:pt x="93" y="89"/>
                  <a:pt x="53" y="212"/>
                </a:cubicBezTo>
                <a:cubicBezTo>
                  <a:pt x="0" y="373"/>
                  <a:pt x="89" y="546"/>
                  <a:pt x="250" y="599"/>
                </a:cubicBezTo>
                <a:cubicBezTo>
                  <a:pt x="407" y="649"/>
                  <a:pt x="576" y="567"/>
                  <a:pt x="632" y="413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26"/>
          <p:cNvSpPr/>
          <p:nvPr/>
        </p:nvSpPr>
        <p:spPr>
          <a:xfrm>
            <a:off x="5364162" y="1550987"/>
            <a:ext cx="712787" cy="854075"/>
          </a:xfrm>
          <a:custGeom>
            <a:avLst/>
            <a:gdLst/>
            <a:ahLst/>
            <a:cxnLst/>
            <a:rect l="l" t="t" r="r" b="b"/>
            <a:pathLst>
              <a:path w="172" h="206" extrusionOk="0">
                <a:moveTo>
                  <a:pt x="115" y="198"/>
                </a:moveTo>
                <a:cubicBezTo>
                  <a:pt x="115" y="202"/>
                  <a:pt x="112" y="206"/>
                  <a:pt x="108" y="206"/>
                </a:cubicBezTo>
                <a:cubicBezTo>
                  <a:pt x="65" y="206"/>
                  <a:pt x="65" y="206"/>
                  <a:pt x="65" y="206"/>
                </a:cubicBezTo>
                <a:cubicBezTo>
                  <a:pt x="61" y="206"/>
                  <a:pt x="57" y="202"/>
                  <a:pt x="57" y="198"/>
                </a:cubicBezTo>
                <a:cubicBezTo>
                  <a:pt x="57" y="198"/>
                  <a:pt x="57" y="198"/>
                  <a:pt x="57" y="198"/>
                </a:cubicBezTo>
                <a:cubicBezTo>
                  <a:pt x="57" y="194"/>
                  <a:pt x="61" y="191"/>
                  <a:pt x="65" y="191"/>
                </a:cubicBezTo>
                <a:cubicBezTo>
                  <a:pt x="108" y="191"/>
                  <a:pt x="108" y="191"/>
                  <a:pt x="108" y="191"/>
                </a:cubicBezTo>
                <a:cubicBezTo>
                  <a:pt x="112" y="191"/>
                  <a:pt x="115" y="194"/>
                  <a:pt x="115" y="198"/>
                </a:cubicBezTo>
                <a:close/>
                <a:moveTo>
                  <a:pt x="115" y="180"/>
                </a:moveTo>
                <a:cubicBezTo>
                  <a:pt x="115" y="176"/>
                  <a:pt x="112" y="173"/>
                  <a:pt x="108" y="173"/>
                </a:cubicBezTo>
                <a:cubicBezTo>
                  <a:pt x="65" y="173"/>
                  <a:pt x="65" y="173"/>
                  <a:pt x="65" y="173"/>
                </a:cubicBezTo>
                <a:cubicBezTo>
                  <a:pt x="61" y="173"/>
                  <a:pt x="57" y="176"/>
                  <a:pt x="57" y="180"/>
                </a:cubicBezTo>
                <a:cubicBezTo>
                  <a:pt x="57" y="180"/>
                  <a:pt x="57" y="180"/>
                  <a:pt x="57" y="180"/>
                </a:cubicBezTo>
                <a:cubicBezTo>
                  <a:pt x="57" y="184"/>
                  <a:pt x="61" y="187"/>
                  <a:pt x="65" y="187"/>
                </a:cubicBezTo>
                <a:cubicBezTo>
                  <a:pt x="108" y="187"/>
                  <a:pt x="108" y="187"/>
                  <a:pt x="108" y="187"/>
                </a:cubicBezTo>
                <a:cubicBezTo>
                  <a:pt x="112" y="187"/>
                  <a:pt x="115" y="184"/>
                  <a:pt x="115" y="180"/>
                </a:cubicBezTo>
                <a:close/>
                <a:moveTo>
                  <a:pt x="93" y="101"/>
                </a:moveTo>
                <a:cubicBezTo>
                  <a:pt x="84" y="101"/>
                  <a:pt x="84" y="101"/>
                  <a:pt x="84" y="101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9" y="168"/>
                  <a:pt x="79" y="168"/>
                  <a:pt x="79" y="168"/>
                </a:cubicBezTo>
                <a:cubicBezTo>
                  <a:pt x="82" y="168"/>
                  <a:pt x="84" y="168"/>
                  <a:pt x="86" y="168"/>
                </a:cubicBezTo>
                <a:cubicBezTo>
                  <a:pt x="86" y="168"/>
                  <a:pt x="86" y="168"/>
                  <a:pt x="86" y="168"/>
                </a:cubicBezTo>
                <a:cubicBezTo>
                  <a:pt x="86" y="168"/>
                  <a:pt x="86" y="168"/>
                  <a:pt x="86" y="168"/>
                </a:cubicBezTo>
                <a:cubicBezTo>
                  <a:pt x="86" y="168"/>
                  <a:pt x="86" y="168"/>
                  <a:pt x="87" y="168"/>
                </a:cubicBezTo>
                <a:cubicBezTo>
                  <a:pt x="87" y="168"/>
                  <a:pt x="87" y="168"/>
                  <a:pt x="87" y="168"/>
                </a:cubicBezTo>
                <a:cubicBezTo>
                  <a:pt x="89" y="168"/>
                  <a:pt x="91" y="168"/>
                  <a:pt x="93" y="168"/>
                </a:cubicBezTo>
                <a:lnTo>
                  <a:pt x="93" y="101"/>
                </a:lnTo>
                <a:close/>
                <a:moveTo>
                  <a:pt x="62" y="74"/>
                </a:moveTo>
                <a:cubicBezTo>
                  <a:pt x="57" y="74"/>
                  <a:pt x="52" y="79"/>
                  <a:pt x="52" y="84"/>
                </a:cubicBezTo>
                <a:cubicBezTo>
                  <a:pt x="52" y="90"/>
                  <a:pt x="57" y="95"/>
                  <a:pt x="62" y="95"/>
                </a:cubicBezTo>
                <a:cubicBezTo>
                  <a:pt x="73" y="95"/>
                  <a:pt x="73" y="95"/>
                  <a:pt x="73" y="95"/>
                </a:cubicBezTo>
                <a:cubicBezTo>
                  <a:pt x="73" y="84"/>
                  <a:pt x="73" y="84"/>
                  <a:pt x="73" y="84"/>
                </a:cubicBezTo>
                <a:cubicBezTo>
                  <a:pt x="73" y="79"/>
                  <a:pt x="68" y="74"/>
                  <a:pt x="62" y="74"/>
                </a:cubicBezTo>
                <a:close/>
                <a:moveTo>
                  <a:pt x="120" y="84"/>
                </a:moveTo>
                <a:cubicBezTo>
                  <a:pt x="120" y="79"/>
                  <a:pt x="116" y="74"/>
                  <a:pt x="110" y="74"/>
                </a:cubicBezTo>
                <a:cubicBezTo>
                  <a:pt x="104" y="74"/>
                  <a:pt x="100" y="79"/>
                  <a:pt x="100" y="84"/>
                </a:cubicBezTo>
                <a:cubicBezTo>
                  <a:pt x="100" y="95"/>
                  <a:pt x="100" y="95"/>
                  <a:pt x="100" y="95"/>
                </a:cubicBezTo>
                <a:cubicBezTo>
                  <a:pt x="110" y="95"/>
                  <a:pt x="110" y="95"/>
                  <a:pt x="110" y="95"/>
                </a:cubicBezTo>
                <a:cubicBezTo>
                  <a:pt x="116" y="95"/>
                  <a:pt x="120" y="90"/>
                  <a:pt x="120" y="84"/>
                </a:cubicBezTo>
                <a:close/>
                <a:moveTo>
                  <a:pt x="143" y="66"/>
                </a:moveTo>
                <a:cubicBezTo>
                  <a:pt x="138" y="47"/>
                  <a:pt x="117" y="27"/>
                  <a:pt x="86" y="27"/>
                </a:cubicBezTo>
                <a:cubicBezTo>
                  <a:pt x="56" y="27"/>
                  <a:pt x="34" y="47"/>
                  <a:pt x="29" y="66"/>
                </a:cubicBezTo>
                <a:cubicBezTo>
                  <a:pt x="26" y="79"/>
                  <a:pt x="29" y="93"/>
                  <a:pt x="36" y="105"/>
                </a:cubicBezTo>
                <a:cubicBezTo>
                  <a:pt x="42" y="117"/>
                  <a:pt x="48" y="127"/>
                  <a:pt x="53" y="139"/>
                </a:cubicBezTo>
                <a:cubicBezTo>
                  <a:pt x="56" y="145"/>
                  <a:pt x="57" y="154"/>
                  <a:pt x="59" y="161"/>
                </a:cubicBezTo>
                <a:cubicBezTo>
                  <a:pt x="60" y="166"/>
                  <a:pt x="62" y="168"/>
                  <a:pt x="68" y="168"/>
                </a:cubicBezTo>
                <a:cubicBezTo>
                  <a:pt x="70" y="168"/>
                  <a:pt x="71" y="168"/>
                  <a:pt x="73" y="168"/>
                </a:cubicBezTo>
                <a:cubicBezTo>
                  <a:pt x="73" y="101"/>
                  <a:pt x="73" y="101"/>
                  <a:pt x="73" y="101"/>
                </a:cubicBezTo>
                <a:cubicBezTo>
                  <a:pt x="62" y="101"/>
                  <a:pt x="62" y="101"/>
                  <a:pt x="62" y="101"/>
                </a:cubicBezTo>
                <a:cubicBezTo>
                  <a:pt x="58" y="101"/>
                  <a:pt x="53" y="99"/>
                  <a:pt x="50" y="96"/>
                </a:cubicBezTo>
                <a:cubicBezTo>
                  <a:pt x="47" y="93"/>
                  <a:pt x="45" y="89"/>
                  <a:pt x="45" y="84"/>
                </a:cubicBezTo>
                <a:cubicBezTo>
                  <a:pt x="45" y="80"/>
                  <a:pt x="47" y="75"/>
                  <a:pt x="50" y="72"/>
                </a:cubicBezTo>
                <a:cubicBezTo>
                  <a:pt x="53" y="69"/>
                  <a:pt x="58" y="67"/>
                  <a:pt x="62" y="67"/>
                </a:cubicBezTo>
                <a:cubicBezTo>
                  <a:pt x="72" y="67"/>
                  <a:pt x="79" y="75"/>
                  <a:pt x="79" y="84"/>
                </a:cubicBezTo>
                <a:cubicBezTo>
                  <a:pt x="79" y="84"/>
                  <a:pt x="79" y="84"/>
                  <a:pt x="79" y="84"/>
                </a:cubicBezTo>
                <a:cubicBezTo>
                  <a:pt x="79" y="95"/>
                  <a:pt x="79" y="95"/>
                  <a:pt x="79" y="95"/>
                </a:cubicBezTo>
                <a:cubicBezTo>
                  <a:pt x="84" y="95"/>
                  <a:pt x="84" y="95"/>
                  <a:pt x="84" y="95"/>
                </a:cubicBezTo>
                <a:cubicBezTo>
                  <a:pt x="93" y="95"/>
                  <a:pt x="93" y="95"/>
                  <a:pt x="93" y="95"/>
                </a:cubicBezTo>
                <a:cubicBezTo>
                  <a:pt x="93" y="84"/>
                  <a:pt x="93" y="84"/>
                  <a:pt x="93" y="84"/>
                </a:cubicBezTo>
                <a:cubicBezTo>
                  <a:pt x="93" y="84"/>
                  <a:pt x="93" y="84"/>
                  <a:pt x="93" y="84"/>
                </a:cubicBezTo>
                <a:cubicBezTo>
                  <a:pt x="93" y="80"/>
                  <a:pt x="95" y="75"/>
                  <a:pt x="98" y="72"/>
                </a:cubicBezTo>
                <a:cubicBezTo>
                  <a:pt x="101" y="69"/>
                  <a:pt x="105" y="67"/>
                  <a:pt x="110" y="67"/>
                </a:cubicBezTo>
                <a:cubicBezTo>
                  <a:pt x="115" y="67"/>
                  <a:pt x="119" y="69"/>
                  <a:pt x="122" y="72"/>
                </a:cubicBezTo>
                <a:cubicBezTo>
                  <a:pt x="125" y="75"/>
                  <a:pt x="127" y="80"/>
                  <a:pt x="127" y="84"/>
                </a:cubicBezTo>
                <a:cubicBezTo>
                  <a:pt x="127" y="89"/>
                  <a:pt x="125" y="93"/>
                  <a:pt x="122" y="96"/>
                </a:cubicBezTo>
                <a:cubicBezTo>
                  <a:pt x="119" y="99"/>
                  <a:pt x="115" y="101"/>
                  <a:pt x="110" y="101"/>
                </a:cubicBezTo>
                <a:cubicBezTo>
                  <a:pt x="100" y="101"/>
                  <a:pt x="100" y="101"/>
                  <a:pt x="100" y="101"/>
                </a:cubicBezTo>
                <a:cubicBezTo>
                  <a:pt x="100" y="168"/>
                  <a:pt x="100" y="168"/>
                  <a:pt x="100" y="168"/>
                </a:cubicBezTo>
                <a:cubicBezTo>
                  <a:pt x="101" y="168"/>
                  <a:pt x="102" y="168"/>
                  <a:pt x="104" y="168"/>
                </a:cubicBezTo>
                <a:cubicBezTo>
                  <a:pt x="110" y="168"/>
                  <a:pt x="113" y="166"/>
                  <a:pt x="114" y="161"/>
                </a:cubicBezTo>
                <a:cubicBezTo>
                  <a:pt x="115" y="154"/>
                  <a:pt x="116" y="145"/>
                  <a:pt x="119" y="139"/>
                </a:cubicBezTo>
                <a:cubicBezTo>
                  <a:pt x="124" y="127"/>
                  <a:pt x="131" y="117"/>
                  <a:pt x="137" y="105"/>
                </a:cubicBezTo>
                <a:cubicBezTo>
                  <a:pt x="143" y="93"/>
                  <a:pt x="147" y="79"/>
                  <a:pt x="143" y="66"/>
                </a:cubicBezTo>
                <a:close/>
                <a:moveTo>
                  <a:pt x="92" y="6"/>
                </a:moveTo>
                <a:cubicBezTo>
                  <a:pt x="92" y="3"/>
                  <a:pt x="90" y="0"/>
                  <a:pt x="86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83" y="0"/>
                  <a:pt x="80" y="3"/>
                  <a:pt x="80" y="6"/>
                </a:cubicBezTo>
                <a:cubicBezTo>
                  <a:pt x="80" y="18"/>
                  <a:pt x="80" y="18"/>
                  <a:pt x="80" y="18"/>
                </a:cubicBezTo>
                <a:cubicBezTo>
                  <a:pt x="80" y="21"/>
                  <a:pt x="83" y="24"/>
                  <a:pt x="86" y="24"/>
                </a:cubicBezTo>
                <a:cubicBezTo>
                  <a:pt x="86" y="24"/>
                  <a:pt x="86" y="24"/>
                  <a:pt x="86" y="24"/>
                </a:cubicBezTo>
                <a:cubicBezTo>
                  <a:pt x="90" y="24"/>
                  <a:pt x="92" y="21"/>
                  <a:pt x="92" y="18"/>
                </a:cubicBezTo>
                <a:lnTo>
                  <a:pt x="92" y="6"/>
                </a:lnTo>
                <a:close/>
                <a:moveTo>
                  <a:pt x="127" y="16"/>
                </a:moveTo>
                <a:cubicBezTo>
                  <a:pt x="129" y="13"/>
                  <a:pt x="128" y="10"/>
                  <a:pt x="125" y="8"/>
                </a:cubicBezTo>
                <a:cubicBezTo>
                  <a:pt x="125" y="8"/>
                  <a:pt x="125" y="8"/>
                  <a:pt x="125" y="8"/>
                </a:cubicBezTo>
                <a:cubicBezTo>
                  <a:pt x="122" y="6"/>
                  <a:pt x="118" y="7"/>
                  <a:pt x="116" y="10"/>
                </a:cubicBezTo>
                <a:cubicBezTo>
                  <a:pt x="111" y="21"/>
                  <a:pt x="111" y="21"/>
                  <a:pt x="111" y="21"/>
                </a:cubicBezTo>
                <a:cubicBezTo>
                  <a:pt x="109" y="24"/>
                  <a:pt x="110" y="27"/>
                  <a:pt x="113" y="29"/>
                </a:cubicBezTo>
                <a:cubicBezTo>
                  <a:pt x="113" y="29"/>
                  <a:pt x="113" y="29"/>
                  <a:pt x="113" y="29"/>
                </a:cubicBezTo>
                <a:cubicBezTo>
                  <a:pt x="116" y="31"/>
                  <a:pt x="120" y="30"/>
                  <a:pt x="122" y="27"/>
                </a:cubicBezTo>
                <a:lnTo>
                  <a:pt x="127" y="16"/>
                </a:lnTo>
                <a:close/>
                <a:moveTo>
                  <a:pt x="153" y="37"/>
                </a:moveTo>
                <a:cubicBezTo>
                  <a:pt x="155" y="34"/>
                  <a:pt x="156" y="30"/>
                  <a:pt x="153" y="28"/>
                </a:cubicBezTo>
                <a:cubicBezTo>
                  <a:pt x="153" y="28"/>
                  <a:pt x="153" y="28"/>
                  <a:pt x="153" y="28"/>
                </a:cubicBezTo>
                <a:cubicBezTo>
                  <a:pt x="151" y="25"/>
                  <a:pt x="147" y="25"/>
                  <a:pt x="144" y="27"/>
                </a:cubicBezTo>
                <a:cubicBezTo>
                  <a:pt x="136" y="35"/>
                  <a:pt x="136" y="35"/>
                  <a:pt x="136" y="35"/>
                </a:cubicBezTo>
                <a:cubicBezTo>
                  <a:pt x="133" y="37"/>
                  <a:pt x="133" y="41"/>
                  <a:pt x="135" y="44"/>
                </a:cubicBezTo>
                <a:cubicBezTo>
                  <a:pt x="135" y="44"/>
                  <a:pt x="135" y="44"/>
                  <a:pt x="135" y="44"/>
                </a:cubicBezTo>
                <a:cubicBezTo>
                  <a:pt x="138" y="46"/>
                  <a:pt x="142" y="47"/>
                  <a:pt x="144" y="44"/>
                </a:cubicBezTo>
                <a:lnTo>
                  <a:pt x="153" y="37"/>
                </a:lnTo>
                <a:close/>
                <a:moveTo>
                  <a:pt x="166" y="67"/>
                </a:moveTo>
                <a:cubicBezTo>
                  <a:pt x="170" y="67"/>
                  <a:pt x="172" y="63"/>
                  <a:pt x="171" y="60"/>
                </a:cubicBezTo>
                <a:cubicBezTo>
                  <a:pt x="171" y="60"/>
                  <a:pt x="171" y="60"/>
                  <a:pt x="171" y="60"/>
                </a:cubicBezTo>
                <a:cubicBezTo>
                  <a:pt x="171" y="57"/>
                  <a:pt x="167" y="54"/>
                  <a:pt x="164" y="55"/>
                </a:cubicBezTo>
                <a:cubicBezTo>
                  <a:pt x="153" y="57"/>
                  <a:pt x="153" y="57"/>
                  <a:pt x="153" y="57"/>
                </a:cubicBezTo>
                <a:cubicBezTo>
                  <a:pt x="149" y="58"/>
                  <a:pt x="147" y="61"/>
                  <a:pt x="148" y="64"/>
                </a:cubicBezTo>
                <a:cubicBezTo>
                  <a:pt x="148" y="64"/>
                  <a:pt x="148" y="64"/>
                  <a:pt x="148" y="64"/>
                </a:cubicBezTo>
                <a:cubicBezTo>
                  <a:pt x="148" y="68"/>
                  <a:pt x="151" y="70"/>
                  <a:pt x="155" y="69"/>
                </a:cubicBezTo>
                <a:lnTo>
                  <a:pt x="166" y="67"/>
                </a:lnTo>
                <a:close/>
                <a:moveTo>
                  <a:pt x="163" y="101"/>
                </a:moveTo>
                <a:cubicBezTo>
                  <a:pt x="167" y="102"/>
                  <a:pt x="170" y="99"/>
                  <a:pt x="171" y="96"/>
                </a:cubicBezTo>
                <a:cubicBezTo>
                  <a:pt x="171" y="96"/>
                  <a:pt x="171" y="96"/>
                  <a:pt x="171" y="96"/>
                </a:cubicBezTo>
                <a:cubicBezTo>
                  <a:pt x="171" y="93"/>
                  <a:pt x="169" y="89"/>
                  <a:pt x="166" y="89"/>
                </a:cubicBezTo>
                <a:cubicBezTo>
                  <a:pt x="155" y="86"/>
                  <a:pt x="155" y="86"/>
                  <a:pt x="155" y="86"/>
                </a:cubicBezTo>
                <a:cubicBezTo>
                  <a:pt x="151" y="86"/>
                  <a:pt x="148" y="88"/>
                  <a:pt x="147" y="91"/>
                </a:cubicBezTo>
                <a:cubicBezTo>
                  <a:pt x="147" y="91"/>
                  <a:pt x="147" y="91"/>
                  <a:pt x="147" y="91"/>
                </a:cubicBezTo>
                <a:cubicBezTo>
                  <a:pt x="147" y="95"/>
                  <a:pt x="149" y="98"/>
                  <a:pt x="152" y="99"/>
                </a:cubicBezTo>
                <a:lnTo>
                  <a:pt x="163" y="101"/>
                </a:lnTo>
                <a:close/>
                <a:moveTo>
                  <a:pt x="50" y="27"/>
                </a:moveTo>
                <a:cubicBezTo>
                  <a:pt x="52" y="30"/>
                  <a:pt x="55" y="31"/>
                  <a:pt x="58" y="29"/>
                </a:cubicBezTo>
                <a:cubicBezTo>
                  <a:pt x="58" y="29"/>
                  <a:pt x="58" y="29"/>
                  <a:pt x="58" y="29"/>
                </a:cubicBezTo>
                <a:cubicBezTo>
                  <a:pt x="61" y="27"/>
                  <a:pt x="63" y="24"/>
                  <a:pt x="61" y="21"/>
                </a:cubicBezTo>
                <a:cubicBezTo>
                  <a:pt x="55" y="10"/>
                  <a:pt x="55" y="10"/>
                  <a:pt x="55" y="10"/>
                </a:cubicBezTo>
                <a:cubicBezTo>
                  <a:pt x="54" y="7"/>
                  <a:pt x="50" y="6"/>
                  <a:pt x="47" y="8"/>
                </a:cubicBezTo>
                <a:cubicBezTo>
                  <a:pt x="47" y="8"/>
                  <a:pt x="47" y="8"/>
                  <a:pt x="47" y="8"/>
                </a:cubicBezTo>
                <a:cubicBezTo>
                  <a:pt x="44" y="10"/>
                  <a:pt x="43" y="13"/>
                  <a:pt x="44" y="16"/>
                </a:cubicBezTo>
                <a:lnTo>
                  <a:pt x="50" y="27"/>
                </a:lnTo>
                <a:close/>
                <a:moveTo>
                  <a:pt x="27" y="44"/>
                </a:moveTo>
                <a:cubicBezTo>
                  <a:pt x="30" y="47"/>
                  <a:pt x="34" y="46"/>
                  <a:pt x="36" y="44"/>
                </a:cubicBezTo>
                <a:cubicBezTo>
                  <a:pt x="36" y="44"/>
                  <a:pt x="36" y="44"/>
                  <a:pt x="36" y="44"/>
                </a:cubicBezTo>
                <a:cubicBezTo>
                  <a:pt x="39" y="41"/>
                  <a:pt x="38" y="37"/>
                  <a:pt x="36" y="35"/>
                </a:cubicBezTo>
                <a:cubicBezTo>
                  <a:pt x="27" y="27"/>
                  <a:pt x="27" y="27"/>
                  <a:pt x="27" y="27"/>
                </a:cubicBezTo>
                <a:cubicBezTo>
                  <a:pt x="25" y="25"/>
                  <a:pt x="21" y="25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6" y="30"/>
                  <a:pt x="16" y="34"/>
                  <a:pt x="19" y="37"/>
                </a:cubicBezTo>
                <a:lnTo>
                  <a:pt x="27" y="44"/>
                </a:lnTo>
                <a:close/>
                <a:moveTo>
                  <a:pt x="17" y="69"/>
                </a:moveTo>
                <a:cubicBezTo>
                  <a:pt x="20" y="70"/>
                  <a:pt x="23" y="68"/>
                  <a:pt x="24" y="64"/>
                </a:cubicBezTo>
                <a:cubicBezTo>
                  <a:pt x="24" y="64"/>
                  <a:pt x="24" y="64"/>
                  <a:pt x="24" y="64"/>
                </a:cubicBezTo>
                <a:cubicBezTo>
                  <a:pt x="25" y="61"/>
                  <a:pt x="22" y="58"/>
                  <a:pt x="19" y="57"/>
                </a:cubicBezTo>
                <a:cubicBezTo>
                  <a:pt x="8" y="55"/>
                  <a:pt x="8" y="55"/>
                  <a:pt x="8" y="55"/>
                </a:cubicBezTo>
                <a:cubicBezTo>
                  <a:pt x="4" y="54"/>
                  <a:pt x="1" y="57"/>
                  <a:pt x="0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3"/>
                  <a:pt x="2" y="67"/>
                  <a:pt x="5" y="67"/>
                </a:cubicBezTo>
                <a:lnTo>
                  <a:pt x="17" y="69"/>
                </a:lnTo>
                <a:close/>
                <a:moveTo>
                  <a:pt x="19" y="99"/>
                </a:moveTo>
                <a:cubicBezTo>
                  <a:pt x="23" y="98"/>
                  <a:pt x="25" y="95"/>
                  <a:pt x="24" y="91"/>
                </a:cubicBezTo>
                <a:cubicBezTo>
                  <a:pt x="24" y="91"/>
                  <a:pt x="24" y="91"/>
                  <a:pt x="24" y="91"/>
                </a:cubicBezTo>
                <a:cubicBezTo>
                  <a:pt x="24" y="88"/>
                  <a:pt x="20" y="86"/>
                  <a:pt x="17" y="86"/>
                </a:cubicBezTo>
                <a:cubicBezTo>
                  <a:pt x="6" y="89"/>
                  <a:pt x="6" y="89"/>
                  <a:pt x="6" y="89"/>
                </a:cubicBezTo>
                <a:cubicBezTo>
                  <a:pt x="2" y="89"/>
                  <a:pt x="0" y="93"/>
                  <a:pt x="1" y="96"/>
                </a:cubicBezTo>
                <a:cubicBezTo>
                  <a:pt x="1" y="96"/>
                  <a:pt x="1" y="96"/>
                  <a:pt x="1" y="96"/>
                </a:cubicBezTo>
                <a:cubicBezTo>
                  <a:pt x="1" y="99"/>
                  <a:pt x="5" y="102"/>
                  <a:pt x="8" y="101"/>
                </a:cubicBezTo>
                <a:lnTo>
                  <a:pt x="19" y="99"/>
                </a:lnTo>
                <a:close/>
              </a:path>
            </a:pathLst>
          </a:cu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26"/>
          <p:cNvSpPr/>
          <p:nvPr/>
        </p:nvSpPr>
        <p:spPr>
          <a:xfrm>
            <a:off x="7037387" y="4229100"/>
            <a:ext cx="552450" cy="804862"/>
          </a:xfrm>
          <a:custGeom>
            <a:avLst/>
            <a:gdLst/>
            <a:ahLst/>
            <a:cxnLst/>
            <a:rect l="l" t="t" r="r" b="b"/>
            <a:pathLst>
              <a:path w="133" h="194" extrusionOk="0">
                <a:moveTo>
                  <a:pt x="80" y="173"/>
                </a:moveTo>
                <a:cubicBezTo>
                  <a:pt x="80" y="187"/>
                  <a:pt x="80" y="187"/>
                  <a:pt x="80" y="187"/>
                </a:cubicBezTo>
                <a:cubicBezTo>
                  <a:pt x="80" y="191"/>
                  <a:pt x="76" y="194"/>
                  <a:pt x="71" y="194"/>
                </a:cubicBezTo>
                <a:cubicBezTo>
                  <a:pt x="61" y="194"/>
                  <a:pt x="61" y="194"/>
                  <a:pt x="61" y="194"/>
                </a:cubicBezTo>
                <a:cubicBezTo>
                  <a:pt x="56" y="194"/>
                  <a:pt x="52" y="191"/>
                  <a:pt x="52" y="187"/>
                </a:cubicBezTo>
                <a:cubicBezTo>
                  <a:pt x="52" y="172"/>
                  <a:pt x="52" y="172"/>
                  <a:pt x="52" y="172"/>
                </a:cubicBezTo>
                <a:cubicBezTo>
                  <a:pt x="29" y="167"/>
                  <a:pt x="5" y="155"/>
                  <a:pt x="5" y="146"/>
                </a:cubicBezTo>
                <a:cubicBezTo>
                  <a:pt x="5" y="140"/>
                  <a:pt x="9" y="134"/>
                  <a:pt x="9" y="134"/>
                </a:cubicBezTo>
                <a:cubicBezTo>
                  <a:pt x="14" y="128"/>
                  <a:pt x="20" y="127"/>
                  <a:pt x="27" y="131"/>
                </a:cubicBezTo>
                <a:cubicBezTo>
                  <a:pt x="27" y="131"/>
                  <a:pt x="50" y="146"/>
                  <a:pt x="68" y="146"/>
                </a:cubicBezTo>
                <a:cubicBezTo>
                  <a:pt x="92" y="146"/>
                  <a:pt x="101" y="138"/>
                  <a:pt x="101" y="130"/>
                </a:cubicBezTo>
                <a:cubicBezTo>
                  <a:pt x="101" y="125"/>
                  <a:pt x="97" y="118"/>
                  <a:pt x="77" y="113"/>
                </a:cubicBezTo>
                <a:cubicBezTo>
                  <a:pt x="74" y="112"/>
                  <a:pt x="53" y="107"/>
                  <a:pt x="50" y="106"/>
                </a:cubicBezTo>
                <a:cubicBezTo>
                  <a:pt x="23" y="99"/>
                  <a:pt x="0" y="89"/>
                  <a:pt x="0" y="64"/>
                </a:cubicBezTo>
                <a:cubicBezTo>
                  <a:pt x="0" y="43"/>
                  <a:pt x="18" y="25"/>
                  <a:pt x="52" y="22"/>
                </a:cubicBezTo>
                <a:cubicBezTo>
                  <a:pt x="52" y="7"/>
                  <a:pt x="52" y="7"/>
                  <a:pt x="52" y="7"/>
                </a:cubicBezTo>
                <a:cubicBezTo>
                  <a:pt x="52" y="3"/>
                  <a:pt x="56" y="0"/>
                  <a:pt x="61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76" y="0"/>
                  <a:pt x="80" y="3"/>
                  <a:pt x="80" y="7"/>
                </a:cubicBezTo>
                <a:cubicBezTo>
                  <a:pt x="80" y="23"/>
                  <a:pt x="80" y="23"/>
                  <a:pt x="80" y="23"/>
                </a:cubicBezTo>
                <a:cubicBezTo>
                  <a:pt x="102" y="27"/>
                  <a:pt x="123" y="40"/>
                  <a:pt x="123" y="48"/>
                </a:cubicBezTo>
                <a:cubicBezTo>
                  <a:pt x="123" y="54"/>
                  <a:pt x="115" y="60"/>
                  <a:pt x="115" y="60"/>
                </a:cubicBezTo>
                <a:cubicBezTo>
                  <a:pt x="110" y="66"/>
                  <a:pt x="106" y="66"/>
                  <a:pt x="99" y="62"/>
                </a:cubicBezTo>
                <a:cubicBezTo>
                  <a:pt x="99" y="62"/>
                  <a:pt x="82" y="49"/>
                  <a:pt x="64" y="49"/>
                </a:cubicBezTo>
                <a:cubicBezTo>
                  <a:pt x="40" y="49"/>
                  <a:pt x="31" y="56"/>
                  <a:pt x="31" y="63"/>
                </a:cubicBezTo>
                <a:cubicBezTo>
                  <a:pt x="31" y="70"/>
                  <a:pt x="38" y="74"/>
                  <a:pt x="62" y="80"/>
                </a:cubicBezTo>
                <a:cubicBezTo>
                  <a:pt x="65" y="80"/>
                  <a:pt x="83" y="85"/>
                  <a:pt x="86" y="86"/>
                </a:cubicBezTo>
                <a:cubicBezTo>
                  <a:pt x="117" y="93"/>
                  <a:pt x="133" y="109"/>
                  <a:pt x="133" y="129"/>
                </a:cubicBezTo>
                <a:cubicBezTo>
                  <a:pt x="133" y="150"/>
                  <a:pt x="116" y="169"/>
                  <a:pt x="80" y="1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26"/>
          <p:cNvSpPr/>
          <p:nvPr/>
        </p:nvSpPr>
        <p:spPr>
          <a:xfrm>
            <a:off x="4203700" y="3133725"/>
            <a:ext cx="762000" cy="639762"/>
          </a:xfrm>
          <a:custGeom>
            <a:avLst/>
            <a:gdLst/>
            <a:ahLst/>
            <a:cxnLst/>
            <a:rect l="l" t="t" r="r" b="b"/>
            <a:pathLst>
              <a:path w="184" h="154" extrusionOk="0">
                <a:moveTo>
                  <a:pt x="25" y="126"/>
                </a:moveTo>
                <a:cubicBezTo>
                  <a:pt x="25" y="84"/>
                  <a:pt x="25" y="84"/>
                  <a:pt x="25" y="84"/>
                </a:cubicBezTo>
                <a:cubicBezTo>
                  <a:pt x="25" y="81"/>
                  <a:pt x="27" y="78"/>
                  <a:pt x="31" y="78"/>
                </a:cubicBezTo>
                <a:cubicBezTo>
                  <a:pt x="41" y="78"/>
                  <a:pt x="41" y="78"/>
                  <a:pt x="41" y="78"/>
                </a:cubicBezTo>
                <a:cubicBezTo>
                  <a:pt x="44" y="78"/>
                  <a:pt x="47" y="81"/>
                  <a:pt x="47" y="84"/>
                </a:cubicBezTo>
                <a:cubicBezTo>
                  <a:pt x="47" y="126"/>
                  <a:pt x="47" y="126"/>
                  <a:pt x="47" y="126"/>
                </a:cubicBezTo>
                <a:cubicBezTo>
                  <a:pt x="47" y="129"/>
                  <a:pt x="44" y="132"/>
                  <a:pt x="41" y="132"/>
                </a:cubicBezTo>
                <a:cubicBezTo>
                  <a:pt x="31" y="132"/>
                  <a:pt x="31" y="132"/>
                  <a:pt x="31" y="132"/>
                </a:cubicBezTo>
                <a:cubicBezTo>
                  <a:pt x="27" y="132"/>
                  <a:pt x="25" y="129"/>
                  <a:pt x="25" y="126"/>
                </a:cubicBezTo>
                <a:close/>
                <a:moveTo>
                  <a:pt x="68" y="63"/>
                </a:moveTo>
                <a:cubicBezTo>
                  <a:pt x="64" y="63"/>
                  <a:pt x="62" y="66"/>
                  <a:pt x="62" y="69"/>
                </a:cubicBezTo>
                <a:cubicBezTo>
                  <a:pt x="62" y="126"/>
                  <a:pt x="62" y="126"/>
                  <a:pt x="62" y="126"/>
                </a:cubicBezTo>
                <a:cubicBezTo>
                  <a:pt x="62" y="129"/>
                  <a:pt x="64" y="132"/>
                  <a:pt x="68" y="132"/>
                </a:cubicBezTo>
                <a:cubicBezTo>
                  <a:pt x="78" y="132"/>
                  <a:pt x="78" y="132"/>
                  <a:pt x="78" y="132"/>
                </a:cubicBezTo>
                <a:cubicBezTo>
                  <a:pt x="81" y="132"/>
                  <a:pt x="84" y="129"/>
                  <a:pt x="84" y="126"/>
                </a:cubicBezTo>
                <a:cubicBezTo>
                  <a:pt x="84" y="69"/>
                  <a:pt x="84" y="69"/>
                  <a:pt x="84" y="69"/>
                </a:cubicBezTo>
                <a:cubicBezTo>
                  <a:pt x="84" y="66"/>
                  <a:pt x="81" y="63"/>
                  <a:pt x="78" y="63"/>
                </a:cubicBezTo>
                <a:lnTo>
                  <a:pt x="68" y="63"/>
                </a:lnTo>
                <a:close/>
                <a:moveTo>
                  <a:pt x="104" y="51"/>
                </a:moveTo>
                <a:cubicBezTo>
                  <a:pt x="101" y="51"/>
                  <a:pt x="98" y="53"/>
                  <a:pt x="98" y="57"/>
                </a:cubicBezTo>
                <a:cubicBezTo>
                  <a:pt x="98" y="126"/>
                  <a:pt x="98" y="126"/>
                  <a:pt x="98" y="126"/>
                </a:cubicBezTo>
                <a:cubicBezTo>
                  <a:pt x="98" y="129"/>
                  <a:pt x="101" y="132"/>
                  <a:pt x="104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8" y="132"/>
                  <a:pt x="121" y="129"/>
                  <a:pt x="121" y="126"/>
                </a:cubicBezTo>
                <a:cubicBezTo>
                  <a:pt x="121" y="57"/>
                  <a:pt x="121" y="57"/>
                  <a:pt x="121" y="57"/>
                </a:cubicBezTo>
                <a:cubicBezTo>
                  <a:pt x="121" y="53"/>
                  <a:pt x="118" y="51"/>
                  <a:pt x="115" y="51"/>
                </a:cubicBezTo>
                <a:lnTo>
                  <a:pt x="104" y="51"/>
                </a:lnTo>
                <a:close/>
                <a:moveTo>
                  <a:pt x="141" y="38"/>
                </a:moveTo>
                <a:cubicBezTo>
                  <a:pt x="138" y="38"/>
                  <a:pt x="135" y="40"/>
                  <a:pt x="135" y="44"/>
                </a:cubicBezTo>
                <a:cubicBezTo>
                  <a:pt x="135" y="126"/>
                  <a:pt x="135" y="126"/>
                  <a:pt x="135" y="126"/>
                </a:cubicBezTo>
                <a:cubicBezTo>
                  <a:pt x="135" y="129"/>
                  <a:pt x="138" y="132"/>
                  <a:pt x="141" y="132"/>
                </a:cubicBezTo>
                <a:cubicBezTo>
                  <a:pt x="151" y="132"/>
                  <a:pt x="151" y="132"/>
                  <a:pt x="151" y="132"/>
                </a:cubicBezTo>
                <a:cubicBezTo>
                  <a:pt x="155" y="132"/>
                  <a:pt x="158" y="129"/>
                  <a:pt x="158" y="126"/>
                </a:cubicBezTo>
                <a:cubicBezTo>
                  <a:pt x="158" y="44"/>
                  <a:pt x="158" y="44"/>
                  <a:pt x="158" y="44"/>
                </a:cubicBezTo>
                <a:cubicBezTo>
                  <a:pt x="158" y="40"/>
                  <a:pt x="155" y="38"/>
                  <a:pt x="151" y="38"/>
                </a:cubicBezTo>
                <a:lnTo>
                  <a:pt x="141" y="38"/>
                </a:lnTo>
                <a:close/>
                <a:moveTo>
                  <a:pt x="28" y="62"/>
                </a:moveTo>
                <a:cubicBezTo>
                  <a:pt x="67" y="55"/>
                  <a:pt x="104" y="41"/>
                  <a:pt x="137" y="21"/>
                </a:cubicBezTo>
                <a:cubicBezTo>
                  <a:pt x="140" y="27"/>
                  <a:pt x="140" y="27"/>
                  <a:pt x="140" y="27"/>
                </a:cubicBezTo>
                <a:cubicBezTo>
                  <a:pt x="152" y="8"/>
                  <a:pt x="152" y="8"/>
                  <a:pt x="152" y="8"/>
                </a:cubicBezTo>
                <a:cubicBezTo>
                  <a:pt x="130" y="7"/>
                  <a:pt x="130" y="7"/>
                  <a:pt x="130" y="7"/>
                </a:cubicBezTo>
                <a:cubicBezTo>
                  <a:pt x="133" y="14"/>
                  <a:pt x="133" y="14"/>
                  <a:pt x="133" y="14"/>
                </a:cubicBezTo>
                <a:cubicBezTo>
                  <a:pt x="101" y="33"/>
                  <a:pt x="65" y="47"/>
                  <a:pt x="26" y="54"/>
                </a:cubicBezTo>
                <a:lnTo>
                  <a:pt x="28" y="62"/>
                </a:lnTo>
                <a:close/>
                <a:moveTo>
                  <a:pt x="184" y="144"/>
                </a:moveTo>
                <a:cubicBezTo>
                  <a:pt x="165" y="133"/>
                  <a:pt x="165" y="133"/>
                  <a:pt x="165" y="133"/>
                </a:cubicBezTo>
                <a:cubicBezTo>
                  <a:pt x="165" y="139"/>
                  <a:pt x="165" y="139"/>
                  <a:pt x="165" y="139"/>
                </a:cubicBezTo>
                <a:cubicBezTo>
                  <a:pt x="15" y="139"/>
                  <a:pt x="15" y="139"/>
                  <a:pt x="15" y="139"/>
                </a:cubicBezTo>
                <a:cubicBezTo>
                  <a:pt x="15" y="19"/>
                  <a:pt x="15" y="19"/>
                  <a:pt x="15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11" y="0"/>
                  <a:pt x="11" y="0"/>
                  <a:pt x="11" y="0"/>
                </a:cubicBezTo>
                <a:cubicBezTo>
                  <a:pt x="0" y="19"/>
                  <a:pt x="0" y="19"/>
                  <a:pt x="0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39"/>
                  <a:pt x="7" y="139"/>
                  <a:pt x="7" y="139"/>
                </a:cubicBezTo>
                <a:cubicBezTo>
                  <a:pt x="7" y="144"/>
                  <a:pt x="7" y="144"/>
                  <a:pt x="7" y="144"/>
                </a:cubicBezTo>
                <a:cubicBezTo>
                  <a:pt x="7" y="148"/>
                  <a:pt x="7" y="148"/>
                  <a:pt x="7" y="148"/>
                </a:cubicBezTo>
                <a:cubicBezTo>
                  <a:pt x="165" y="148"/>
                  <a:pt x="165" y="148"/>
                  <a:pt x="165" y="148"/>
                </a:cubicBezTo>
                <a:cubicBezTo>
                  <a:pt x="165" y="154"/>
                  <a:pt x="165" y="154"/>
                  <a:pt x="165" y="154"/>
                </a:cubicBezTo>
                <a:lnTo>
                  <a:pt x="184" y="1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26"/>
          <p:cNvSpPr/>
          <p:nvPr/>
        </p:nvSpPr>
        <p:spPr>
          <a:xfrm>
            <a:off x="4924425" y="4789487"/>
            <a:ext cx="969962" cy="646112"/>
          </a:xfrm>
          <a:custGeom>
            <a:avLst/>
            <a:gdLst/>
            <a:ahLst/>
            <a:cxnLst/>
            <a:rect l="l" t="t" r="r" b="b"/>
            <a:pathLst>
              <a:path w="234" h="156" extrusionOk="0">
                <a:moveTo>
                  <a:pt x="186" y="15"/>
                </a:moveTo>
                <a:cubicBezTo>
                  <a:pt x="208" y="69"/>
                  <a:pt x="208" y="69"/>
                  <a:pt x="208" y="69"/>
                </a:cubicBezTo>
                <a:cubicBezTo>
                  <a:pt x="181" y="81"/>
                  <a:pt x="181" y="81"/>
                  <a:pt x="181" y="81"/>
                </a:cubicBezTo>
                <a:cubicBezTo>
                  <a:pt x="166" y="69"/>
                  <a:pt x="123" y="31"/>
                  <a:pt x="119" y="31"/>
                </a:cubicBezTo>
                <a:cubicBezTo>
                  <a:pt x="116" y="31"/>
                  <a:pt x="102" y="35"/>
                  <a:pt x="101" y="36"/>
                </a:cubicBezTo>
                <a:cubicBezTo>
                  <a:pt x="101" y="36"/>
                  <a:pt x="92" y="38"/>
                  <a:pt x="85" y="38"/>
                </a:cubicBezTo>
                <a:cubicBezTo>
                  <a:pt x="82" y="38"/>
                  <a:pt x="79" y="38"/>
                  <a:pt x="77" y="37"/>
                </a:cubicBezTo>
                <a:cubicBezTo>
                  <a:pt x="76" y="35"/>
                  <a:pt x="75" y="34"/>
                  <a:pt x="75" y="33"/>
                </a:cubicBezTo>
                <a:cubicBezTo>
                  <a:pt x="75" y="30"/>
                  <a:pt x="78" y="27"/>
                  <a:pt x="80" y="26"/>
                </a:cubicBezTo>
                <a:cubicBezTo>
                  <a:pt x="91" y="20"/>
                  <a:pt x="122" y="8"/>
                  <a:pt x="125" y="8"/>
                </a:cubicBezTo>
                <a:cubicBezTo>
                  <a:pt x="125" y="8"/>
                  <a:pt x="126" y="8"/>
                  <a:pt x="126" y="8"/>
                </a:cubicBezTo>
                <a:cubicBezTo>
                  <a:pt x="133" y="8"/>
                  <a:pt x="180" y="14"/>
                  <a:pt x="186" y="15"/>
                </a:cubicBezTo>
                <a:close/>
                <a:moveTo>
                  <a:pt x="205" y="0"/>
                </a:moveTo>
                <a:cubicBezTo>
                  <a:pt x="204" y="0"/>
                  <a:pt x="204" y="0"/>
                  <a:pt x="203" y="1"/>
                </a:cubicBezTo>
                <a:cubicBezTo>
                  <a:pt x="194" y="4"/>
                  <a:pt x="194" y="4"/>
                  <a:pt x="194" y="4"/>
                </a:cubicBezTo>
                <a:cubicBezTo>
                  <a:pt x="192" y="5"/>
                  <a:pt x="191" y="6"/>
                  <a:pt x="191" y="7"/>
                </a:cubicBezTo>
                <a:cubicBezTo>
                  <a:pt x="190" y="9"/>
                  <a:pt x="190" y="10"/>
                  <a:pt x="191" y="12"/>
                </a:cubicBezTo>
                <a:cubicBezTo>
                  <a:pt x="213" y="69"/>
                  <a:pt x="213" y="69"/>
                  <a:pt x="213" y="69"/>
                </a:cubicBezTo>
                <a:cubicBezTo>
                  <a:pt x="214" y="72"/>
                  <a:pt x="218" y="73"/>
                  <a:pt x="221" y="72"/>
                </a:cubicBezTo>
                <a:cubicBezTo>
                  <a:pt x="230" y="68"/>
                  <a:pt x="230" y="68"/>
                  <a:pt x="230" y="68"/>
                </a:cubicBezTo>
                <a:cubicBezTo>
                  <a:pt x="231" y="68"/>
                  <a:pt x="232" y="67"/>
                  <a:pt x="233" y="65"/>
                </a:cubicBezTo>
                <a:cubicBezTo>
                  <a:pt x="234" y="64"/>
                  <a:pt x="234" y="62"/>
                  <a:pt x="233" y="61"/>
                </a:cubicBezTo>
                <a:cubicBezTo>
                  <a:pt x="211" y="4"/>
                  <a:pt x="211" y="4"/>
                  <a:pt x="211" y="4"/>
                </a:cubicBezTo>
                <a:cubicBezTo>
                  <a:pt x="210" y="2"/>
                  <a:pt x="208" y="0"/>
                  <a:pt x="205" y="0"/>
                </a:cubicBezTo>
                <a:close/>
                <a:moveTo>
                  <a:pt x="1" y="78"/>
                </a:moveTo>
                <a:cubicBezTo>
                  <a:pt x="0" y="80"/>
                  <a:pt x="1" y="81"/>
                  <a:pt x="2" y="82"/>
                </a:cubicBezTo>
                <a:cubicBezTo>
                  <a:pt x="3" y="84"/>
                  <a:pt x="5" y="84"/>
                  <a:pt x="6" y="84"/>
                </a:cubicBezTo>
                <a:cubicBezTo>
                  <a:pt x="16" y="85"/>
                  <a:pt x="16" y="85"/>
                  <a:pt x="16" y="85"/>
                </a:cubicBezTo>
                <a:cubicBezTo>
                  <a:pt x="19" y="85"/>
                  <a:pt x="22" y="83"/>
                  <a:pt x="22" y="80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4"/>
                  <a:pt x="27" y="13"/>
                  <a:pt x="26" y="11"/>
                </a:cubicBezTo>
                <a:cubicBezTo>
                  <a:pt x="24" y="10"/>
                  <a:pt x="23" y="9"/>
                  <a:pt x="21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1" y="9"/>
                </a:cubicBezTo>
                <a:cubicBezTo>
                  <a:pt x="8" y="9"/>
                  <a:pt x="6" y="11"/>
                  <a:pt x="5" y="14"/>
                </a:cubicBezTo>
                <a:lnTo>
                  <a:pt x="1" y="78"/>
                </a:lnTo>
                <a:close/>
                <a:moveTo>
                  <a:pt x="96" y="135"/>
                </a:moveTo>
                <a:cubicBezTo>
                  <a:pt x="96" y="133"/>
                  <a:pt x="95" y="131"/>
                  <a:pt x="93" y="129"/>
                </a:cubicBezTo>
                <a:cubicBezTo>
                  <a:pt x="89" y="126"/>
                  <a:pt x="84" y="126"/>
                  <a:pt x="81" y="131"/>
                </a:cubicBezTo>
                <a:cubicBezTo>
                  <a:pt x="76" y="136"/>
                  <a:pt x="76" y="136"/>
                  <a:pt x="76" y="136"/>
                </a:cubicBezTo>
                <a:cubicBezTo>
                  <a:pt x="76" y="137"/>
                  <a:pt x="76" y="137"/>
                  <a:pt x="76" y="137"/>
                </a:cubicBezTo>
                <a:cubicBezTo>
                  <a:pt x="72" y="141"/>
                  <a:pt x="72" y="141"/>
                  <a:pt x="72" y="141"/>
                </a:cubicBezTo>
                <a:cubicBezTo>
                  <a:pt x="67" y="148"/>
                  <a:pt x="72" y="152"/>
                  <a:pt x="74" y="154"/>
                </a:cubicBezTo>
                <a:cubicBezTo>
                  <a:pt x="75" y="155"/>
                  <a:pt x="77" y="156"/>
                  <a:pt x="79" y="156"/>
                </a:cubicBezTo>
                <a:cubicBezTo>
                  <a:pt x="81" y="156"/>
                  <a:pt x="83" y="155"/>
                  <a:pt x="85" y="152"/>
                </a:cubicBezTo>
                <a:cubicBezTo>
                  <a:pt x="92" y="144"/>
                  <a:pt x="92" y="144"/>
                  <a:pt x="92" y="144"/>
                </a:cubicBezTo>
                <a:cubicBezTo>
                  <a:pt x="92" y="144"/>
                  <a:pt x="92" y="144"/>
                  <a:pt x="92" y="144"/>
                </a:cubicBezTo>
                <a:cubicBezTo>
                  <a:pt x="94" y="142"/>
                  <a:pt x="94" y="142"/>
                  <a:pt x="94" y="142"/>
                </a:cubicBezTo>
                <a:cubicBezTo>
                  <a:pt x="96" y="139"/>
                  <a:pt x="97" y="137"/>
                  <a:pt x="96" y="135"/>
                </a:cubicBezTo>
                <a:close/>
                <a:moveTo>
                  <a:pt x="51" y="131"/>
                </a:moveTo>
                <a:cubicBezTo>
                  <a:pt x="48" y="135"/>
                  <a:pt x="49" y="138"/>
                  <a:pt x="54" y="142"/>
                </a:cubicBezTo>
                <a:cubicBezTo>
                  <a:pt x="58" y="146"/>
                  <a:pt x="62" y="145"/>
                  <a:pt x="65" y="141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82" y="121"/>
                  <a:pt x="77" y="116"/>
                  <a:pt x="75" y="115"/>
                </a:cubicBezTo>
                <a:cubicBezTo>
                  <a:pt x="71" y="112"/>
                  <a:pt x="67" y="112"/>
                  <a:pt x="63" y="117"/>
                </a:cubicBezTo>
                <a:cubicBezTo>
                  <a:pt x="57" y="124"/>
                  <a:pt x="57" y="124"/>
                  <a:pt x="57" y="124"/>
                </a:cubicBezTo>
                <a:cubicBezTo>
                  <a:pt x="57" y="124"/>
                  <a:pt x="57" y="124"/>
                  <a:pt x="57" y="124"/>
                </a:cubicBezTo>
                <a:cubicBezTo>
                  <a:pt x="56" y="125"/>
                  <a:pt x="56" y="125"/>
                  <a:pt x="56" y="125"/>
                </a:cubicBezTo>
                <a:lnTo>
                  <a:pt x="51" y="131"/>
                </a:lnTo>
                <a:close/>
                <a:moveTo>
                  <a:pt x="35" y="115"/>
                </a:moveTo>
                <a:cubicBezTo>
                  <a:pt x="33" y="117"/>
                  <a:pt x="32" y="119"/>
                  <a:pt x="33" y="122"/>
                </a:cubicBezTo>
                <a:cubicBezTo>
                  <a:pt x="33" y="124"/>
                  <a:pt x="34" y="126"/>
                  <a:pt x="36" y="127"/>
                </a:cubicBezTo>
                <a:cubicBezTo>
                  <a:pt x="40" y="131"/>
                  <a:pt x="45" y="130"/>
                  <a:pt x="48" y="126"/>
                </a:cubicBezTo>
                <a:cubicBezTo>
                  <a:pt x="60" y="111"/>
                  <a:pt x="60" y="111"/>
                  <a:pt x="60" y="111"/>
                </a:cubicBezTo>
                <a:cubicBezTo>
                  <a:pt x="62" y="109"/>
                  <a:pt x="63" y="107"/>
                  <a:pt x="63" y="105"/>
                </a:cubicBezTo>
                <a:cubicBezTo>
                  <a:pt x="62" y="103"/>
                  <a:pt x="61" y="101"/>
                  <a:pt x="59" y="99"/>
                </a:cubicBezTo>
                <a:cubicBezTo>
                  <a:pt x="55" y="96"/>
                  <a:pt x="51" y="96"/>
                  <a:pt x="47" y="101"/>
                </a:cubicBezTo>
                <a:cubicBezTo>
                  <a:pt x="41" y="108"/>
                  <a:pt x="41" y="108"/>
                  <a:pt x="41" y="108"/>
                </a:cubicBezTo>
                <a:cubicBezTo>
                  <a:pt x="41" y="108"/>
                  <a:pt x="41" y="108"/>
                  <a:pt x="41" y="108"/>
                </a:cubicBezTo>
                <a:cubicBezTo>
                  <a:pt x="40" y="109"/>
                  <a:pt x="40" y="109"/>
                  <a:pt x="40" y="109"/>
                </a:cubicBezTo>
                <a:lnTo>
                  <a:pt x="35" y="115"/>
                </a:lnTo>
                <a:close/>
                <a:moveTo>
                  <a:pt x="32" y="110"/>
                </a:moveTo>
                <a:cubicBezTo>
                  <a:pt x="44" y="95"/>
                  <a:pt x="44" y="95"/>
                  <a:pt x="44" y="95"/>
                </a:cubicBezTo>
                <a:cubicBezTo>
                  <a:pt x="49" y="89"/>
                  <a:pt x="44" y="84"/>
                  <a:pt x="43" y="83"/>
                </a:cubicBezTo>
                <a:cubicBezTo>
                  <a:pt x="39" y="80"/>
                  <a:pt x="35" y="80"/>
                  <a:pt x="31" y="84"/>
                </a:cubicBezTo>
                <a:cubicBezTo>
                  <a:pt x="27" y="90"/>
                  <a:pt x="27" y="90"/>
                  <a:pt x="27" y="90"/>
                </a:cubicBezTo>
                <a:cubicBezTo>
                  <a:pt x="27" y="90"/>
                  <a:pt x="27" y="90"/>
                  <a:pt x="27" y="90"/>
                </a:cubicBezTo>
                <a:cubicBezTo>
                  <a:pt x="26" y="90"/>
                  <a:pt x="26" y="90"/>
                  <a:pt x="26" y="90"/>
                </a:cubicBezTo>
                <a:cubicBezTo>
                  <a:pt x="21" y="97"/>
                  <a:pt x="21" y="97"/>
                  <a:pt x="21" y="97"/>
                </a:cubicBezTo>
                <a:cubicBezTo>
                  <a:pt x="19" y="99"/>
                  <a:pt x="18" y="101"/>
                  <a:pt x="18" y="104"/>
                </a:cubicBezTo>
                <a:cubicBezTo>
                  <a:pt x="18" y="106"/>
                  <a:pt x="20" y="108"/>
                  <a:pt x="21" y="108"/>
                </a:cubicBezTo>
                <a:cubicBezTo>
                  <a:pt x="23" y="110"/>
                  <a:pt x="25" y="112"/>
                  <a:pt x="28" y="112"/>
                </a:cubicBezTo>
                <a:cubicBezTo>
                  <a:pt x="29" y="112"/>
                  <a:pt x="31" y="111"/>
                  <a:pt x="32" y="110"/>
                </a:cubicBezTo>
                <a:close/>
                <a:moveTo>
                  <a:pt x="177" y="97"/>
                </a:moveTo>
                <a:cubicBezTo>
                  <a:pt x="180" y="94"/>
                  <a:pt x="182" y="89"/>
                  <a:pt x="176" y="85"/>
                </a:cubicBezTo>
                <a:cubicBezTo>
                  <a:pt x="172" y="81"/>
                  <a:pt x="172" y="81"/>
                  <a:pt x="172" y="81"/>
                </a:cubicBezTo>
                <a:cubicBezTo>
                  <a:pt x="150" y="62"/>
                  <a:pt x="124" y="40"/>
                  <a:pt x="118" y="36"/>
                </a:cubicBezTo>
                <a:cubicBezTo>
                  <a:pt x="115" y="37"/>
                  <a:pt x="108" y="39"/>
                  <a:pt x="102" y="41"/>
                </a:cubicBezTo>
                <a:cubicBezTo>
                  <a:pt x="102" y="41"/>
                  <a:pt x="102" y="41"/>
                  <a:pt x="102" y="41"/>
                </a:cubicBezTo>
                <a:cubicBezTo>
                  <a:pt x="102" y="41"/>
                  <a:pt x="93" y="44"/>
                  <a:pt x="85" y="44"/>
                </a:cubicBezTo>
                <a:cubicBezTo>
                  <a:pt x="81" y="44"/>
                  <a:pt x="77" y="43"/>
                  <a:pt x="74" y="41"/>
                </a:cubicBezTo>
                <a:cubicBezTo>
                  <a:pt x="70" y="38"/>
                  <a:pt x="69" y="35"/>
                  <a:pt x="69" y="32"/>
                </a:cubicBezTo>
                <a:cubicBezTo>
                  <a:pt x="69" y="28"/>
                  <a:pt x="74" y="23"/>
                  <a:pt x="77" y="21"/>
                </a:cubicBezTo>
                <a:cubicBezTo>
                  <a:pt x="32" y="16"/>
                  <a:pt x="32" y="16"/>
                  <a:pt x="32" y="16"/>
                </a:cubicBezTo>
                <a:cubicBezTo>
                  <a:pt x="28" y="80"/>
                  <a:pt x="28" y="80"/>
                  <a:pt x="28" y="80"/>
                </a:cubicBezTo>
                <a:cubicBezTo>
                  <a:pt x="31" y="76"/>
                  <a:pt x="35" y="75"/>
                  <a:pt x="38" y="75"/>
                </a:cubicBezTo>
                <a:cubicBezTo>
                  <a:pt x="41" y="75"/>
                  <a:pt x="44" y="76"/>
                  <a:pt x="46" y="79"/>
                </a:cubicBezTo>
                <a:cubicBezTo>
                  <a:pt x="51" y="82"/>
                  <a:pt x="53" y="87"/>
                  <a:pt x="52" y="91"/>
                </a:cubicBezTo>
                <a:cubicBezTo>
                  <a:pt x="56" y="91"/>
                  <a:pt x="59" y="92"/>
                  <a:pt x="62" y="95"/>
                </a:cubicBezTo>
                <a:cubicBezTo>
                  <a:pt x="67" y="98"/>
                  <a:pt x="69" y="103"/>
                  <a:pt x="68" y="108"/>
                </a:cubicBezTo>
                <a:cubicBezTo>
                  <a:pt x="72" y="107"/>
                  <a:pt x="75" y="108"/>
                  <a:pt x="78" y="111"/>
                </a:cubicBezTo>
                <a:cubicBezTo>
                  <a:pt x="82" y="114"/>
                  <a:pt x="84" y="118"/>
                  <a:pt x="84" y="122"/>
                </a:cubicBezTo>
                <a:cubicBezTo>
                  <a:pt x="88" y="121"/>
                  <a:pt x="92" y="122"/>
                  <a:pt x="96" y="125"/>
                </a:cubicBezTo>
                <a:cubicBezTo>
                  <a:pt x="101" y="129"/>
                  <a:pt x="103" y="135"/>
                  <a:pt x="101" y="140"/>
                </a:cubicBezTo>
                <a:cubicBezTo>
                  <a:pt x="105" y="143"/>
                  <a:pt x="105" y="143"/>
                  <a:pt x="105" y="143"/>
                </a:cubicBezTo>
                <a:cubicBezTo>
                  <a:pt x="105" y="144"/>
                  <a:pt x="105" y="144"/>
                  <a:pt x="106" y="144"/>
                </a:cubicBezTo>
                <a:cubicBezTo>
                  <a:pt x="106" y="144"/>
                  <a:pt x="106" y="144"/>
                  <a:pt x="106" y="144"/>
                </a:cubicBezTo>
                <a:cubicBezTo>
                  <a:pt x="107" y="145"/>
                  <a:pt x="109" y="146"/>
                  <a:pt x="111" y="146"/>
                </a:cubicBezTo>
                <a:cubicBezTo>
                  <a:pt x="113" y="146"/>
                  <a:pt x="115" y="144"/>
                  <a:pt x="117" y="142"/>
                </a:cubicBezTo>
                <a:cubicBezTo>
                  <a:pt x="119" y="139"/>
                  <a:pt x="121" y="137"/>
                  <a:pt x="118" y="133"/>
                </a:cubicBezTo>
                <a:cubicBezTo>
                  <a:pt x="117" y="133"/>
                  <a:pt x="117" y="133"/>
                  <a:pt x="117" y="133"/>
                </a:cubicBezTo>
                <a:cubicBezTo>
                  <a:pt x="98" y="116"/>
                  <a:pt x="98" y="116"/>
                  <a:pt x="98" y="116"/>
                </a:cubicBezTo>
                <a:cubicBezTo>
                  <a:pt x="97" y="116"/>
                  <a:pt x="97" y="115"/>
                  <a:pt x="96" y="114"/>
                </a:cubicBezTo>
                <a:cubicBezTo>
                  <a:pt x="96" y="113"/>
                  <a:pt x="97" y="112"/>
                  <a:pt x="97" y="112"/>
                </a:cubicBezTo>
                <a:cubicBezTo>
                  <a:pt x="98" y="110"/>
                  <a:pt x="100" y="110"/>
                  <a:pt x="102" y="111"/>
                </a:cubicBezTo>
                <a:cubicBezTo>
                  <a:pt x="127" y="133"/>
                  <a:pt x="127" y="133"/>
                  <a:pt x="127" y="133"/>
                </a:cubicBezTo>
                <a:cubicBezTo>
                  <a:pt x="129" y="134"/>
                  <a:pt x="130" y="134"/>
                  <a:pt x="132" y="134"/>
                </a:cubicBezTo>
                <a:cubicBezTo>
                  <a:pt x="134" y="134"/>
                  <a:pt x="137" y="133"/>
                  <a:pt x="139" y="131"/>
                </a:cubicBezTo>
                <a:cubicBezTo>
                  <a:pt x="140" y="129"/>
                  <a:pt x="141" y="127"/>
                  <a:pt x="141" y="125"/>
                </a:cubicBezTo>
                <a:cubicBezTo>
                  <a:pt x="141" y="122"/>
                  <a:pt x="139" y="120"/>
                  <a:pt x="137" y="118"/>
                </a:cubicBezTo>
                <a:cubicBezTo>
                  <a:pt x="134" y="116"/>
                  <a:pt x="134" y="116"/>
                  <a:pt x="134" y="116"/>
                </a:cubicBezTo>
                <a:cubicBezTo>
                  <a:pt x="134" y="116"/>
                  <a:pt x="134" y="116"/>
                  <a:pt x="134" y="116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19" y="104"/>
                  <a:pt x="119" y="103"/>
                  <a:pt x="119" y="102"/>
                </a:cubicBezTo>
                <a:cubicBezTo>
                  <a:pt x="119" y="101"/>
                  <a:pt x="119" y="100"/>
                  <a:pt x="119" y="100"/>
                </a:cubicBezTo>
                <a:cubicBezTo>
                  <a:pt x="120" y="98"/>
                  <a:pt x="122" y="98"/>
                  <a:pt x="124" y="99"/>
                </a:cubicBezTo>
                <a:cubicBezTo>
                  <a:pt x="147" y="118"/>
                  <a:pt x="147" y="118"/>
                  <a:pt x="147" y="118"/>
                </a:cubicBezTo>
                <a:cubicBezTo>
                  <a:pt x="149" y="120"/>
                  <a:pt x="151" y="120"/>
                  <a:pt x="153" y="120"/>
                </a:cubicBezTo>
                <a:cubicBezTo>
                  <a:pt x="156" y="120"/>
                  <a:pt x="158" y="119"/>
                  <a:pt x="161" y="116"/>
                </a:cubicBezTo>
                <a:cubicBezTo>
                  <a:pt x="162" y="114"/>
                  <a:pt x="163" y="112"/>
                  <a:pt x="163" y="110"/>
                </a:cubicBezTo>
                <a:cubicBezTo>
                  <a:pt x="163" y="108"/>
                  <a:pt x="162" y="106"/>
                  <a:pt x="159" y="104"/>
                </a:cubicBezTo>
                <a:cubicBezTo>
                  <a:pt x="152" y="98"/>
                  <a:pt x="152" y="98"/>
                  <a:pt x="152" y="98"/>
                </a:cubicBezTo>
                <a:cubicBezTo>
                  <a:pt x="152" y="98"/>
                  <a:pt x="152" y="98"/>
                  <a:pt x="152" y="98"/>
                </a:cubicBezTo>
                <a:cubicBezTo>
                  <a:pt x="140" y="88"/>
                  <a:pt x="140" y="88"/>
                  <a:pt x="140" y="88"/>
                </a:cubicBezTo>
                <a:cubicBezTo>
                  <a:pt x="139" y="87"/>
                  <a:pt x="139" y="85"/>
                  <a:pt x="140" y="84"/>
                </a:cubicBezTo>
                <a:cubicBezTo>
                  <a:pt x="141" y="82"/>
                  <a:pt x="143" y="82"/>
                  <a:pt x="144" y="83"/>
                </a:cubicBezTo>
                <a:cubicBezTo>
                  <a:pt x="164" y="99"/>
                  <a:pt x="164" y="99"/>
                  <a:pt x="164" y="99"/>
                </a:cubicBezTo>
                <a:cubicBezTo>
                  <a:pt x="168" y="103"/>
                  <a:pt x="173" y="102"/>
                  <a:pt x="177" y="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26"/>
          <p:cNvSpPr/>
          <p:nvPr/>
        </p:nvSpPr>
        <p:spPr>
          <a:xfrm>
            <a:off x="7112000" y="2338387"/>
            <a:ext cx="746125" cy="671512"/>
          </a:xfrm>
          <a:custGeom>
            <a:avLst/>
            <a:gdLst/>
            <a:ahLst/>
            <a:cxnLst/>
            <a:rect l="l" t="t" r="r" b="b"/>
            <a:pathLst>
              <a:path w="180" h="162" extrusionOk="0">
                <a:moveTo>
                  <a:pt x="122" y="22"/>
                </a:moveTo>
                <a:cubicBezTo>
                  <a:pt x="112" y="22"/>
                  <a:pt x="112" y="22"/>
                  <a:pt x="112" y="22"/>
                </a:cubicBezTo>
                <a:cubicBezTo>
                  <a:pt x="111" y="16"/>
                  <a:pt x="106" y="11"/>
                  <a:pt x="100" y="11"/>
                </a:cubicBezTo>
                <a:cubicBezTo>
                  <a:pt x="80" y="11"/>
                  <a:pt x="80" y="11"/>
                  <a:pt x="80" y="11"/>
                </a:cubicBezTo>
                <a:cubicBezTo>
                  <a:pt x="74" y="11"/>
                  <a:pt x="69" y="16"/>
                  <a:pt x="68" y="22"/>
                </a:cubicBezTo>
                <a:cubicBezTo>
                  <a:pt x="58" y="22"/>
                  <a:pt x="58" y="22"/>
                  <a:pt x="58" y="22"/>
                </a:cubicBezTo>
                <a:cubicBezTo>
                  <a:pt x="58" y="10"/>
                  <a:pt x="67" y="0"/>
                  <a:pt x="77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113" y="0"/>
                  <a:pt x="122" y="10"/>
                  <a:pt x="122" y="22"/>
                </a:cubicBezTo>
                <a:close/>
                <a:moveTo>
                  <a:pt x="27" y="90"/>
                </a:moveTo>
                <a:cubicBezTo>
                  <a:pt x="73" y="90"/>
                  <a:pt x="73" y="90"/>
                  <a:pt x="73" y="90"/>
                </a:cubicBezTo>
                <a:cubicBezTo>
                  <a:pt x="73" y="84"/>
                  <a:pt x="73" y="84"/>
                  <a:pt x="73" y="84"/>
                </a:cubicBezTo>
                <a:cubicBezTo>
                  <a:pt x="73" y="79"/>
                  <a:pt x="77" y="75"/>
                  <a:pt x="81" y="75"/>
                </a:cubicBezTo>
                <a:cubicBezTo>
                  <a:pt x="99" y="75"/>
                  <a:pt x="99" y="75"/>
                  <a:pt x="99" y="75"/>
                </a:cubicBezTo>
                <a:cubicBezTo>
                  <a:pt x="104" y="75"/>
                  <a:pt x="107" y="79"/>
                  <a:pt x="107" y="84"/>
                </a:cubicBezTo>
                <a:cubicBezTo>
                  <a:pt x="107" y="90"/>
                  <a:pt x="107" y="90"/>
                  <a:pt x="107" y="90"/>
                </a:cubicBezTo>
                <a:cubicBezTo>
                  <a:pt x="153" y="90"/>
                  <a:pt x="153" y="90"/>
                  <a:pt x="153" y="90"/>
                </a:cubicBezTo>
                <a:cubicBezTo>
                  <a:pt x="166" y="90"/>
                  <a:pt x="178" y="79"/>
                  <a:pt x="180" y="65"/>
                </a:cubicBezTo>
                <a:cubicBezTo>
                  <a:pt x="180" y="51"/>
                  <a:pt x="180" y="51"/>
                  <a:pt x="180" y="51"/>
                </a:cubicBezTo>
                <a:cubicBezTo>
                  <a:pt x="180" y="37"/>
                  <a:pt x="171" y="27"/>
                  <a:pt x="159" y="27"/>
                </a:cubicBezTo>
                <a:cubicBezTo>
                  <a:pt x="149" y="27"/>
                  <a:pt x="149" y="27"/>
                  <a:pt x="149" y="27"/>
                </a:cubicBezTo>
                <a:cubicBezTo>
                  <a:pt x="144" y="27"/>
                  <a:pt x="144" y="27"/>
                  <a:pt x="144" y="27"/>
                </a:cubicBezTo>
                <a:cubicBezTo>
                  <a:pt x="137" y="27"/>
                  <a:pt x="137" y="27"/>
                  <a:pt x="137" y="27"/>
                </a:cubicBezTo>
                <a:cubicBezTo>
                  <a:pt x="129" y="27"/>
                  <a:pt x="129" y="27"/>
                  <a:pt x="129" y="27"/>
                </a:cubicBezTo>
                <a:cubicBezTo>
                  <a:pt x="123" y="27"/>
                  <a:pt x="123" y="27"/>
                  <a:pt x="123" y="27"/>
                </a:cubicBezTo>
                <a:cubicBezTo>
                  <a:pt x="111" y="27"/>
                  <a:pt x="111" y="27"/>
                  <a:pt x="111" y="27"/>
                </a:cubicBezTo>
                <a:cubicBezTo>
                  <a:pt x="69" y="27"/>
                  <a:pt x="69" y="27"/>
                  <a:pt x="69" y="27"/>
                </a:cubicBezTo>
                <a:cubicBezTo>
                  <a:pt x="57" y="27"/>
                  <a:pt x="57" y="27"/>
                  <a:pt x="57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34" y="27"/>
                  <a:pt x="34" y="27"/>
                  <a:pt x="34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1" y="27"/>
                  <a:pt x="21" y="27"/>
                  <a:pt x="21" y="27"/>
                </a:cubicBezTo>
                <a:cubicBezTo>
                  <a:pt x="10" y="27"/>
                  <a:pt x="0" y="37"/>
                  <a:pt x="0" y="51"/>
                </a:cubicBezTo>
                <a:cubicBezTo>
                  <a:pt x="0" y="65"/>
                  <a:pt x="0" y="65"/>
                  <a:pt x="0" y="65"/>
                </a:cubicBezTo>
                <a:cubicBezTo>
                  <a:pt x="2" y="79"/>
                  <a:pt x="14" y="90"/>
                  <a:pt x="27" y="90"/>
                </a:cubicBezTo>
                <a:close/>
                <a:moveTo>
                  <a:pt x="153" y="98"/>
                </a:moveTo>
                <a:cubicBezTo>
                  <a:pt x="107" y="98"/>
                  <a:pt x="107" y="98"/>
                  <a:pt x="107" y="98"/>
                </a:cubicBezTo>
                <a:cubicBezTo>
                  <a:pt x="107" y="104"/>
                  <a:pt x="107" y="104"/>
                  <a:pt x="107" y="104"/>
                </a:cubicBezTo>
                <a:cubicBezTo>
                  <a:pt x="107" y="109"/>
                  <a:pt x="104" y="113"/>
                  <a:pt x="99" y="113"/>
                </a:cubicBezTo>
                <a:cubicBezTo>
                  <a:pt x="81" y="113"/>
                  <a:pt x="81" y="113"/>
                  <a:pt x="81" y="113"/>
                </a:cubicBezTo>
                <a:cubicBezTo>
                  <a:pt x="77" y="113"/>
                  <a:pt x="73" y="109"/>
                  <a:pt x="73" y="104"/>
                </a:cubicBezTo>
                <a:cubicBezTo>
                  <a:pt x="73" y="98"/>
                  <a:pt x="73" y="98"/>
                  <a:pt x="73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16" y="98"/>
                  <a:pt x="6" y="92"/>
                  <a:pt x="0" y="82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51"/>
                  <a:pt x="10" y="162"/>
                  <a:pt x="21" y="162"/>
                </a:cubicBezTo>
                <a:cubicBezTo>
                  <a:pt x="28" y="162"/>
                  <a:pt x="28" y="162"/>
                  <a:pt x="28" y="162"/>
                </a:cubicBezTo>
                <a:cubicBezTo>
                  <a:pt x="34" y="162"/>
                  <a:pt x="34" y="162"/>
                  <a:pt x="34" y="162"/>
                </a:cubicBezTo>
                <a:cubicBezTo>
                  <a:pt x="42" y="162"/>
                  <a:pt x="42" y="162"/>
                  <a:pt x="42" y="162"/>
                </a:cubicBezTo>
                <a:cubicBezTo>
                  <a:pt x="137" y="162"/>
                  <a:pt x="137" y="162"/>
                  <a:pt x="137" y="162"/>
                </a:cubicBezTo>
                <a:cubicBezTo>
                  <a:pt x="144" y="162"/>
                  <a:pt x="144" y="162"/>
                  <a:pt x="144" y="162"/>
                </a:cubicBezTo>
                <a:cubicBezTo>
                  <a:pt x="149" y="162"/>
                  <a:pt x="149" y="162"/>
                  <a:pt x="149" y="162"/>
                </a:cubicBezTo>
                <a:cubicBezTo>
                  <a:pt x="159" y="162"/>
                  <a:pt x="159" y="162"/>
                  <a:pt x="159" y="162"/>
                </a:cubicBezTo>
                <a:cubicBezTo>
                  <a:pt x="171" y="162"/>
                  <a:pt x="180" y="151"/>
                  <a:pt x="180" y="138"/>
                </a:cubicBezTo>
                <a:cubicBezTo>
                  <a:pt x="180" y="82"/>
                  <a:pt x="180" y="82"/>
                  <a:pt x="180" y="82"/>
                </a:cubicBezTo>
                <a:cubicBezTo>
                  <a:pt x="174" y="92"/>
                  <a:pt x="164" y="98"/>
                  <a:pt x="153" y="98"/>
                </a:cubicBezTo>
                <a:close/>
                <a:moveTo>
                  <a:pt x="98" y="82"/>
                </a:moveTo>
                <a:cubicBezTo>
                  <a:pt x="82" y="82"/>
                  <a:pt x="82" y="82"/>
                  <a:pt x="82" y="82"/>
                </a:cubicBezTo>
                <a:cubicBezTo>
                  <a:pt x="80" y="82"/>
                  <a:pt x="79" y="83"/>
                  <a:pt x="79" y="85"/>
                </a:cubicBezTo>
                <a:cubicBezTo>
                  <a:pt x="79" y="89"/>
                  <a:pt x="79" y="89"/>
                  <a:pt x="79" y="89"/>
                </a:cubicBezTo>
                <a:cubicBezTo>
                  <a:pt x="79" y="92"/>
                  <a:pt x="79" y="92"/>
                  <a:pt x="79" y="92"/>
                </a:cubicBezTo>
                <a:cubicBezTo>
                  <a:pt x="79" y="97"/>
                  <a:pt x="79" y="97"/>
                  <a:pt x="79" y="97"/>
                </a:cubicBezTo>
                <a:cubicBezTo>
                  <a:pt x="79" y="99"/>
                  <a:pt x="79" y="99"/>
                  <a:pt x="79" y="99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79" y="105"/>
                  <a:pt x="80" y="107"/>
                  <a:pt x="82" y="107"/>
                </a:cubicBezTo>
                <a:cubicBezTo>
                  <a:pt x="98" y="107"/>
                  <a:pt x="98" y="107"/>
                  <a:pt x="98" y="107"/>
                </a:cubicBezTo>
                <a:cubicBezTo>
                  <a:pt x="100" y="107"/>
                  <a:pt x="101" y="105"/>
                  <a:pt x="101" y="104"/>
                </a:cubicBezTo>
                <a:cubicBezTo>
                  <a:pt x="101" y="99"/>
                  <a:pt x="101" y="99"/>
                  <a:pt x="101" y="99"/>
                </a:cubicBezTo>
                <a:cubicBezTo>
                  <a:pt x="101" y="97"/>
                  <a:pt x="101" y="97"/>
                  <a:pt x="101" y="97"/>
                </a:cubicBezTo>
                <a:cubicBezTo>
                  <a:pt x="101" y="92"/>
                  <a:pt x="101" y="92"/>
                  <a:pt x="101" y="92"/>
                </a:cubicBezTo>
                <a:cubicBezTo>
                  <a:pt x="101" y="89"/>
                  <a:pt x="101" y="89"/>
                  <a:pt x="101" y="89"/>
                </a:cubicBezTo>
                <a:cubicBezTo>
                  <a:pt x="101" y="85"/>
                  <a:pt x="101" y="85"/>
                  <a:pt x="101" y="85"/>
                </a:cubicBezTo>
                <a:cubicBezTo>
                  <a:pt x="101" y="83"/>
                  <a:pt x="100" y="82"/>
                  <a:pt x="98" y="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26"/>
          <p:cNvSpPr txBox="1"/>
          <p:nvPr/>
        </p:nvSpPr>
        <p:spPr>
          <a:xfrm>
            <a:off x="9398000" y="2260600"/>
            <a:ext cx="1893887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506" name="Google Shape;506;p26"/>
          <p:cNvSpPr txBox="1"/>
          <p:nvPr/>
        </p:nvSpPr>
        <p:spPr>
          <a:xfrm>
            <a:off x="1592262" y="1023937"/>
            <a:ext cx="1209675" cy="309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 SemiBold"/>
              <a:buNone/>
            </a:pPr>
            <a:r>
              <a:rPr lang="en-US" sz="19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APRENDA</a:t>
            </a:r>
            <a:endParaRPr sz="1900" dirty="0"/>
          </a:p>
        </p:txBody>
      </p:sp>
      <p:sp>
        <p:nvSpPr>
          <p:cNvPr id="507" name="Google Shape;507;p26"/>
          <p:cNvSpPr txBox="1"/>
          <p:nvPr/>
        </p:nvSpPr>
        <p:spPr>
          <a:xfrm>
            <a:off x="1685925" y="2890837"/>
            <a:ext cx="1096962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 SemiBold"/>
              <a:buNone/>
            </a:pPr>
            <a:r>
              <a:rPr lang="en-US" sz="19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STARTUP</a:t>
            </a:r>
            <a:endParaRPr sz="1900" dirty="0"/>
          </a:p>
        </p:txBody>
      </p:sp>
      <p:sp>
        <p:nvSpPr>
          <p:cNvPr id="508" name="Google Shape;508;p26"/>
          <p:cNvSpPr txBox="1"/>
          <p:nvPr/>
        </p:nvSpPr>
        <p:spPr>
          <a:xfrm>
            <a:off x="9490075" y="2076449"/>
            <a:ext cx="1153116" cy="179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 SemiBold"/>
              <a:buNone/>
            </a:pPr>
            <a:r>
              <a:rPr lang="en-US" sz="19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IDEIA</a:t>
            </a:r>
            <a:endParaRPr sz="1900" dirty="0"/>
          </a:p>
        </p:txBody>
      </p:sp>
      <p:sp>
        <p:nvSpPr>
          <p:cNvPr id="509" name="Google Shape;509;p26"/>
          <p:cNvSpPr txBox="1"/>
          <p:nvPr/>
        </p:nvSpPr>
        <p:spPr>
          <a:xfrm>
            <a:off x="9490075" y="3816350"/>
            <a:ext cx="1647825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 SemiBold"/>
              <a:buNone/>
            </a:pPr>
            <a:r>
              <a:rPr lang="en-US" sz="19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ESTRATÉGIA</a:t>
            </a:r>
            <a:endParaRPr sz="1900" dirty="0"/>
          </a:p>
        </p:txBody>
      </p:sp>
      <p:sp>
        <p:nvSpPr>
          <p:cNvPr id="510" name="Google Shape;510;p26"/>
          <p:cNvSpPr txBox="1"/>
          <p:nvPr/>
        </p:nvSpPr>
        <p:spPr>
          <a:xfrm>
            <a:off x="1592262" y="4756150"/>
            <a:ext cx="1204912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 SemiBold"/>
              <a:buNone/>
            </a:pPr>
            <a:r>
              <a:rPr lang="en-US" sz="19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NEGOCIE</a:t>
            </a:r>
            <a:endParaRPr sz="1900" dirty="0"/>
          </a:p>
        </p:txBody>
      </p:sp>
      <p:sp>
        <p:nvSpPr>
          <p:cNvPr id="511" name="Google Shape;511;p26"/>
          <p:cNvSpPr txBox="1"/>
          <p:nvPr/>
        </p:nvSpPr>
        <p:spPr>
          <a:xfrm>
            <a:off x="9380537" y="4129087"/>
            <a:ext cx="1895475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512" name="Google Shape;512;p26"/>
          <p:cNvSpPr txBox="1"/>
          <p:nvPr/>
        </p:nvSpPr>
        <p:spPr>
          <a:xfrm>
            <a:off x="1084262" y="1338262"/>
            <a:ext cx="1797050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513" name="Google Shape;513;p26"/>
          <p:cNvSpPr txBox="1"/>
          <p:nvPr/>
        </p:nvSpPr>
        <p:spPr>
          <a:xfrm>
            <a:off x="1054100" y="3190875"/>
            <a:ext cx="179863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514" name="Google Shape;514;p26"/>
          <p:cNvSpPr txBox="1"/>
          <p:nvPr/>
        </p:nvSpPr>
        <p:spPr>
          <a:xfrm>
            <a:off x="1054100" y="5059362"/>
            <a:ext cx="179863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8" name="Google Shape;9708;p169"/>
          <p:cNvSpPr/>
          <p:nvPr/>
        </p:nvSpPr>
        <p:spPr>
          <a:xfrm>
            <a:off x="6350" y="1587"/>
            <a:ext cx="12165012" cy="685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09" name="Google Shape;9709;p169"/>
          <p:cNvSpPr txBox="1"/>
          <p:nvPr/>
        </p:nvSpPr>
        <p:spPr>
          <a:xfrm>
            <a:off x="14287" y="6350"/>
            <a:ext cx="12165012" cy="6851650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10" name="Google Shape;9710;p169"/>
          <p:cNvSpPr/>
          <p:nvPr/>
        </p:nvSpPr>
        <p:spPr>
          <a:xfrm>
            <a:off x="3705225" y="1317625"/>
            <a:ext cx="1323975" cy="823912"/>
          </a:xfrm>
          <a:custGeom>
            <a:avLst/>
            <a:gdLst/>
            <a:ahLst/>
            <a:cxnLst/>
            <a:rect l="l" t="t" r="r" b="b"/>
            <a:pathLst>
              <a:path w="834" h="519" extrusionOk="0">
                <a:moveTo>
                  <a:pt x="20" y="519"/>
                </a:moveTo>
                <a:lnTo>
                  <a:pt x="20" y="519"/>
                </a:lnTo>
                <a:lnTo>
                  <a:pt x="748" y="519"/>
                </a:lnTo>
                <a:lnTo>
                  <a:pt x="834" y="421"/>
                </a:lnTo>
                <a:lnTo>
                  <a:pt x="834" y="0"/>
                </a:lnTo>
                <a:lnTo>
                  <a:pt x="0" y="519"/>
                </a:lnTo>
                <a:lnTo>
                  <a:pt x="20" y="519"/>
                </a:lnTo>
                <a:close/>
              </a:path>
            </a:pathLst>
          </a:custGeom>
          <a:solidFill>
            <a:srgbClr val="5DA3B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11" name="Google Shape;9711;p169"/>
          <p:cNvSpPr/>
          <p:nvPr/>
        </p:nvSpPr>
        <p:spPr>
          <a:xfrm>
            <a:off x="2381250" y="1317625"/>
            <a:ext cx="1323975" cy="823912"/>
          </a:xfrm>
          <a:custGeom>
            <a:avLst/>
            <a:gdLst/>
            <a:ahLst/>
            <a:cxnLst/>
            <a:rect l="l" t="t" r="r" b="b"/>
            <a:pathLst>
              <a:path w="834" h="519" extrusionOk="0">
                <a:moveTo>
                  <a:pt x="0" y="0"/>
                </a:moveTo>
                <a:lnTo>
                  <a:pt x="0" y="519"/>
                </a:lnTo>
                <a:lnTo>
                  <a:pt x="834" y="519"/>
                </a:lnTo>
                <a:lnTo>
                  <a:pt x="0" y="0"/>
                </a:lnTo>
                <a:close/>
              </a:path>
            </a:pathLst>
          </a:custGeom>
          <a:solidFill>
            <a:srgbClr val="8AC0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12" name="Google Shape;9712;p169"/>
          <p:cNvSpPr/>
          <p:nvPr/>
        </p:nvSpPr>
        <p:spPr>
          <a:xfrm>
            <a:off x="2381250" y="1317625"/>
            <a:ext cx="2647950" cy="823912"/>
          </a:xfrm>
          <a:custGeom>
            <a:avLst/>
            <a:gdLst/>
            <a:ahLst/>
            <a:cxnLst/>
            <a:rect l="l" t="t" r="r" b="b"/>
            <a:pathLst>
              <a:path w="1668" h="519" extrusionOk="0">
                <a:moveTo>
                  <a:pt x="1668" y="0"/>
                </a:moveTo>
                <a:lnTo>
                  <a:pt x="0" y="0"/>
                </a:lnTo>
                <a:lnTo>
                  <a:pt x="834" y="519"/>
                </a:lnTo>
                <a:lnTo>
                  <a:pt x="1668" y="0"/>
                </a:ln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13" name="Google Shape;9713;p169"/>
          <p:cNvSpPr/>
          <p:nvPr/>
        </p:nvSpPr>
        <p:spPr>
          <a:xfrm>
            <a:off x="4298950" y="3489325"/>
            <a:ext cx="936625" cy="776287"/>
          </a:xfrm>
          <a:custGeom>
            <a:avLst/>
            <a:gdLst/>
            <a:ahLst/>
            <a:cxnLst/>
            <a:rect l="l" t="t" r="r" b="b"/>
            <a:pathLst>
              <a:path w="205" h="170" extrusionOk="0">
                <a:moveTo>
                  <a:pt x="152" y="0"/>
                </a:moveTo>
                <a:cubicBezTo>
                  <a:pt x="0" y="170"/>
                  <a:pt x="0" y="170"/>
                  <a:pt x="0" y="170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68"/>
                  <a:pt x="205" y="166"/>
                  <a:pt x="205" y="164"/>
                </a:cubicBezTo>
                <a:cubicBezTo>
                  <a:pt x="205" y="103"/>
                  <a:pt x="187" y="48"/>
                  <a:pt x="152" y="0"/>
                </a:cubicBezTo>
                <a:close/>
              </a:path>
            </a:pathLst>
          </a:custGeom>
          <a:solidFill>
            <a:srgbClr val="5DA3B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14" name="Google Shape;9714;p169"/>
          <p:cNvSpPr/>
          <p:nvPr/>
        </p:nvSpPr>
        <p:spPr>
          <a:xfrm>
            <a:off x="3600450" y="3009900"/>
            <a:ext cx="1392237" cy="708025"/>
          </a:xfrm>
          <a:custGeom>
            <a:avLst/>
            <a:gdLst/>
            <a:ahLst/>
            <a:cxnLst/>
            <a:rect l="l" t="t" r="r" b="b"/>
            <a:pathLst>
              <a:path w="305" h="155" extrusionOk="0">
                <a:moveTo>
                  <a:pt x="296" y="92"/>
                </a:moveTo>
                <a:cubicBezTo>
                  <a:pt x="257" y="45"/>
                  <a:pt x="203" y="14"/>
                  <a:pt x="135" y="0"/>
                </a:cubicBezTo>
                <a:cubicBezTo>
                  <a:pt x="0" y="155"/>
                  <a:pt x="0" y="155"/>
                  <a:pt x="0" y="155"/>
                </a:cubicBezTo>
                <a:cubicBezTo>
                  <a:pt x="305" y="105"/>
                  <a:pt x="305" y="105"/>
                  <a:pt x="305" y="105"/>
                </a:cubicBezTo>
                <a:cubicBezTo>
                  <a:pt x="302" y="101"/>
                  <a:pt x="299" y="96"/>
                  <a:pt x="296" y="92"/>
                </a:cubicBezTo>
                <a:close/>
              </a:path>
            </a:pathLst>
          </a:custGeom>
          <a:solidFill>
            <a:srgbClr val="8AC0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15" name="Google Shape;9715;p169"/>
          <p:cNvSpPr/>
          <p:nvPr/>
        </p:nvSpPr>
        <p:spPr>
          <a:xfrm>
            <a:off x="3600450" y="3489325"/>
            <a:ext cx="1392237" cy="776287"/>
          </a:xfrm>
          <a:custGeom>
            <a:avLst/>
            <a:gdLst/>
            <a:ahLst/>
            <a:cxnLst/>
            <a:rect l="l" t="t" r="r" b="b"/>
            <a:pathLst>
              <a:path w="305" h="170" extrusionOk="0">
                <a:moveTo>
                  <a:pt x="305" y="0"/>
                </a:moveTo>
                <a:cubicBezTo>
                  <a:pt x="0" y="50"/>
                  <a:pt x="0" y="50"/>
                  <a:pt x="0" y="50"/>
                </a:cubicBezTo>
                <a:cubicBezTo>
                  <a:pt x="44" y="53"/>
                  <a:pt x="79" y="64"/>
                  <a:pt x="106" y="83"/>
                </a:cubicBezTo>
                <a:cubicBezTo>
                  <a:pt x="136" y="105"/>
                  <a:pt x="151" y="134"/>
                  <a:pt x="153" y="170"/>
                </a:cubicBezTo>
                <a:cubicBezTo>
                  <a:pt x="305" y="0"/>
                  <a:pt x="305" y="0"/>
                  <a:pt x="305" y="0"/>
                </a:cubicBezTo>
                <a:cubicBezTo>
                  <a:pt x="305" y="0"/>
                  <a:pt x="305" y="0"/>
                  <a:pt x="305" y="0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16" name="Google Shape;9716;p169"/>
          <p:cNvSpPr/>
          <p:nvPr/>
        </p:nvSpPr>
        <p:spPr>
          <a:xfrm>
            <a:off x="2909887" y="2205037"/>
            <a:ext cx="773112" cy="1508125"/>
          </a:xfrm>
          <a:custGeom>
            <a:avLst/>
            <a:gdLst/>
            <a:ahLst/>
            <a:cxnLst/>
            <a:rect l="l" t="t" r="r" b="b"/>
            <a:pathLst>
              <a:path w="487" h="950" extrusionOk="0">
                <a:moveTo>
                  <a:pt x="0" y="576"/>
                </a:moveTo>
                <a:lnTo>
                  <a:pt x="383" y="950"/>
                </a:lnTo>
                <a:lnTo>
                  <a:pt x="487" y="0"/>
                </a:lnTo>
                <a:lnTo>
                  <a:pt x="0" y="576"/>
                </a:ln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17" name="Google Shape;9717;p169"/>
          <p:cNvSpPr/>
          <p:nvPr/>
        </p:nvSpPr>
        <p:spPr>
          <a:xfrm>
            <a:off x="2909887" y="3119437"/>
            <a:ext cx="608012" cy="708025"/>
          </a:xfrm>
          <a:custGeom>
            <a:avLst/>
            <a:gdLst/>
            <a:ahLst/>
            <a:cxnLst/>
            <a:rect l="l" t="t" r="r" b="b"/>
            <a:pathLst>
              <a:path w="133" h="155" extrusionOk="0">
                <a:moveTo>
                  <a:pt x="0" y="155"/>
                </a:moveTo>
                <a:cubicBezTo>
                  <a:pt x="54" y="138"/>
                  <a:pt x="96" y="130"/>
                  <a:pt x="126" y="130"/>
                </a:cubicBezTo>
                <a:cubicBezTo>
                  <a:pt x="128" y="130"/>
                  <a:pt x="130" y="130"/>
                  <a:pt x="133" y="130"/>
                </a:cubicBezTo>
                <a:cubicBezTo>
                  <a:pt x="0" y="0"/>
                  <a:pt x="0" y="0"/>
                  <a:pt x="0" y="0"/>
                </a:cubicBezTo>
                <a:lnTo>
                  <a:pt x="0" y="155"/>
                </a:lnTo>
                <a:close/>
              </a:path>
            </a:pathLst>
          </a:custGeom>
          <a:solidFill>
            <a:srgbClr val="5DA3B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18" name="Google Shape;9718;p169"/>
          <p:cNvSpPr/>
          <p:nvPr/>
        </p:nvSpPr>
        <p:spPr>
          <a:xfrm>
            <a:off x="3517900" y="2205037"/>
            <a:ext cx="1319212" cy="1508125"/>
          </a:xfrm>
          <a:custGeom>
            <a:avLst/>
            <a:gdLst/>
            <a:ahLst/>
            <a:cxnLst/>
            <a:rect l="l" t="t" r="r" b="b"/>
            <a:pathLst>
              <a:path w="289" h="330" extrusionOk="0">
                <a:moveTo>
                  <a:pt x="36" y="0"/>
                </a:moveTo>
                <a:cubicBezTo>
                  <a:pt x="0" y="330"/>
                  <a:pt x="0" y="330"/>
                  <a:pt x="0" y="330"/>
                </a:cubicBezTo>
                <a:cubicBezTo>
                  <a:pt x="138" y="173"/>
                  <a:pt x="138" y="173"/>
                  <a:pt x="138" y="173"/>
                </a:cubicBezTo>
                <a:cubicBezTo>
                  <a:pt x="137" y="173"/>
                  <a:pt x="137" y="173"/>
                  <a:pt x="137" y="173"/>
                </a:cubicBezTo>
                <a:cubicBezTo>
                  <a:pt x="289" y="0"/>
                  <a:pt x="289" y="0"/>
                  <a:pt x="289" y="0"/>
                </a:cubicBezTo>
                <a:lnTo>
                  <a:pt x="36" y="0"/>
                </a:lnTo>
                <a:close/>
              </a:path>
            </a:pathLst>
          </a:custGeom>
          <a:solidFill>
            <a:srgbClr val="8AC0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19" name="Google Shape;9719;p169"/>
          <p:cNvSpPr/>
          <p:nvPr/>
        </p:nvSpPr>
        <p:spPr>
          <a:xfrm>
            <a:off x="3719512" y="4330700"/>
            <a:ext cx="1054100" cy="973137"/>
          </a:xfrm>
          <a:custGeom>
            <a:avLst/>
            <a:gdLst/>
            <a:ahLst/>
            <a:cxnLst/>
            <a:rect l="l" t="t" r="r" b="b"/>
            <a:pathLst>
              <a:path w="231" h="213" extrusionOk="0">
                <a:moveTo>
                  <a:pt x="86" y="83"/>
                </a:moveTo>
                <a:cubicBezTo>
                  <a:pt x="63" y="100"/>
                  <a:pt x="34" y="110"/>
                  <a:pt x="0" y="113"/>
                </a:cubicBezTo>
                <a:cubicBezTo>
                  <a:pt x="231" y="213"/>
                  <a:pt x="231" y="213"/>
                  <a:pt x="231" y="213"/>
                </a:cubicBezTo>
                <a:cubicBezTo>
                  <a:pt x="127" y="0"/>
                  <a:pt x="127" y="0"/>
                  <a:pt x="127" y="0"/>
                </a:cubicBezTo>
                <a:cubicBezTo>
                  <a:pt x="125" y="36"/>
                  <a:pt x="112" y="63"/>
                  <a:pt x="86" y="83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20" name="Google Shape;9720;p169"/>
          <p:cNvSpPr/>
          <p:nvPr/>
        </p:nvSpPr>
        <p:spPr>
          <a:xfrm>
            <a:off x="4298950" y="4330700"/>
            <a:ext cx="931862" cy="973137"/>
          </a:xfrm>
          <a:custGeom>
            <a:avLst/>
            <a:gdLst/>
            <a:ahLst/>
            <a:cxnLst/>
            <a:rect l="l" t="t" r="r" b="b"/>
            <a:pathLst>
              <a:path w="204" h="213" extrusionOk="0">
                <a:moveTo>
                  <a:pt x="104" y="213"/>
                </a:moveTo>
                <a:cubicBezTo>
                  <a:pt x="166" y="161"/>
                  <a:pt x="199" y="90"/>
                  <a:pt x="204" y="0"/>
                </a:cubicBezTo>
                <a:cubicBezTo>
                  <a:pt x="0" y="0"/>
                  <a:pt x="0" y="0"/>
                  <a:pt x="0" y="0"/>
                </a:cubicBezTo>
                <a:lnTo>
                  <a:pt x="104" y="213"/>
                </a:lnTo>
                <a:close/>
              </a:path>
            </a:pathLst>
          </a:custGeom>
          <a:solidFill>
            <a:srgbClr val="8AC0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21" name="Google Shape;9721;p169"/>
          <p:cNvSpPr/>
          <p:nvPr/>
        </p:nvSpPr>
        <p:spPr>
          <a:xfrm>
            <a:off x="3719512" y="4846637"/>
            <a:ext cx="1054100" cy="841375"/>
          </a:xfrm>
          <a:custGeom>
            <a:avLst/>
            <a:gdLst/>
            <a:ahLst/>
            <a:cxnLst/>
            <a:rect l="l" t="t" r="r" b="b"/>
            <a:pathLst>
              <a:path w="231" h="184" extrusionOk="0">
                <a:moveTo>
                  <a:pt x="0" y="184"/>
                </a:moveTo>
                <a:cubicBezTo>
                  <a:pt x="93" y="180"/>
                  <a:pt x="170" y="152"/>
                  <a:pt x="231" y="100"/>
                </a:cubicBezTo>
                <a:cubicBezTo>
                  <a:pt x="0" y="0"/>
                  <a:pt x="0" y="0"/>
                  <a:pt x="0" y="0"/>
                </a:cubicBezTo>
                <a:lnTo>
                  <a:pt x="0" y="184"/>
                </a:lnTo>
                <a:close/>
              </a:path>
            </a:pathLst>
          </a:custGeom>
          <a:solidFill>
            <a:srgbClr val="5DA3B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22" name="Google Shape;9722;p169"/>
          <p:cNvSpPr/>
          <p:nvPr/>
        </p:nvSpPr>
        <p:spPr>
          <a:xfrm>
            <a:off x="2536825" y="4416425"/>
            <a:ext cx="1117600" cy="1135062"/>
          </a:xfrm>
          <a:custGeom>
            <a:avLst/>
            <a:gdLst/>
            <a:ahLst/>
            <a:cxnLst/>
            <a:rect l="l" t="t" r="r" b="b"/>
            <a:pathLst>
              <a:path w="245" h="248" extrusionOk="0">
                <a:moveTo>
                  <a:pt x="0" y="0"/>
                </a:moveTo>
                <a:cubicBezTo>
                  <a:pt x="65" y="248"/>
                  <a:pt x="65" y="248"/>
                  <a:pt x="65" y="248"/>
                </a:cubicBezTo>
                <a:cubicBezTo>
                  <a:pt x="65" y="248"/>
                  <a:pt x="65" y="248"/>
                  <a:pt x="65" y="248"/>
                </a:cubicBezTo>
                <a:cubicBezTo>
                  <a:pt x="245" y="95"/>
                  <a:pt x="245" y="95"/>
                  <a:pt x="245" y="95"/>
                </a:cubicBezTo>
                <a:cubicBezTo>
                  <a:pt x="243" y="95"/>
                  <a:pt x="242" y="95"/>
                  <a:pt x="240" y="95"/>
                </a:cubicBezTo>
                <a:cubicBezTo>
                  <a:pt x="170" y="95"/>
                  <a:pt x="90" y="63"/>
                  <a:pt x="0" y="0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23" name="Google Shape;9723;p169"/>
          <p:cNvSpPr/>
          <p:nvPr/>
        </p:nvSpPr>
        <p:spPr>
          <a:xfrm>
            <a:off x="2833687" y="4851400"/>
            <a:ext cx="820737" cy="841375"/>
          </a:xfrm>
          <a:custGeom>
            <a:avLst/>
            <a:gdLst/>
            <a:ahLst/>
            <a:cxnLst/>
            <a:rect l="l" t="t" r="r" b="b"/>
            <a:pathLst>
              <a:path w="180" h="184" extrusionOk="0">
                <a:moveTo>
                  <a:pt x="167" y="184"/>
                </a:moveTo>
                <a:cubicBezTo>
                  <a:pt x="171" y="184"/>
                  <a:pt x="176" y="184"/>
                  <a:pt x="180" y="184"/>
                </a:cubicBezTo>
                <a:cubicBezTo>
                  <a:pt x="180" y="0"/>
                  <a:pt x="180" y="0"/>
                  <a:pt x="180" y="0"/>
                </a:cubicBezTo>
                <a:cubicBezTo>
                  <a:pt x="0" y="153"/>
                  <a:pt x="0" y="153"/>
                  <a:pt x="0" y="153"/>
                </a:cubicBezTo>
                <a:cubicBezTo>
                  <a:pt x="56" y="174"/>
                  <a:pt x="112" y="184"/>
                  <a:pt x="167" y="184"/>
                </a:cubicBezTo>
                <a:close/>
              </a:path>
            </a:pathLst>
          </a:custGeom>
          <a:solidFill>
            <a:srgbClr val="5DA3B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24" name="Google Shape;9724;p169"/>
          <p:cNvSpPr/>
          <p:nvPr/>
        </p:nvSpPr>
        <p:spPr>
          <a:xfrm>
            <a:off x="2143125" y="4416425"/>
            <a:ext cx="690562" cy="1135062"/>
          </a:xfrm>
          <a:custGeom>
            <a:avLst/>
            <a:gdLst/>
            <a:ahLst/>
            <a:cxnLst/>
            <a:rect l="l" t="t" r="r" b="b"/>
            <a:pathLst>
              <a:path w="151" h="248" extrusionOk="0">
                <a:moveTo>
                  <a:pt x="0" y="168"/>
                </a:moveTo>
                <a:cubicBezTo>
                  <a:pt x="50" y="203"/>
                  <a:pt x="101" y="229"/>
                  <a:pt x="151" y="248"/>
                </a:cubicBezTo>
                <a:cubicBezTo>
                  <a:pt x="86" y="0"/>
                  <a:pt x="86" y="0"/>
                  <a:pt x="86" y="0"/>
                </a:cubicBezTo>
                <a:lnTo>
                  <a:pt x="0" y="168"/>
                </a:lnTo>
                <a:close/>
              </a:path>
            </a:pathLst>
          </a:custGeom>
          <a:solidFill>
            <a:srgbClr val="8AC0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25" name="Google Shape;9725;p169"/>
          <p:cNvSpPr txBox="1"/>
          <p:nvPr/>
        </p:nvSpPr>
        <p:spPr>
          <a:xfrm>
            <a:off x="7123112" y="4794250"/>
            <a:ext cx="115093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SemiBold"/>
              <a:buNone/>
            </a:pPr>
            <a:r>
              <a:rPr lang="en-US" sz="1800" b="1" i="0" u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 TEXTO</a:t>
            </a:r>
            <a:endParaRPr dirty="0"/>
          </a:p>
        </p:txBody>
      </p:sp>
      <p:sp>
        <p:nvSpPr>
          <p:cNvPr id="9726" name="Google Shape;9726;p169"/>
          <p:cNvSpPr txBox="1"/>
          <p:nvPr/>
        </p:nvSpPr>
        <p:spPr>
          <a:xfrm>
            <a:off x="7132637" y="3635375"/>
            <a:ext cx="11414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SemiBold"/>
              <a:buNone/>
            </a:pPr>
            <a:r>
              <a:rPr lang="en-US" sz="1800" b="1" i="0" u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 TEXTO</a:t>
            </a:r>
            <a:endParaRPr dirty="0"/>
          </a:p>
        </p:txBody>
      </p:sp>
      <p:sp>
        <p:nvSpPr>
          <p:cNvPr id="9727" name="Google Shape;9727;p169"/>
          <p:cNvSpPr txBox="1"/>
          <p:nvPr/>
        </p:nvSpPr>
        <p:spPr>
          <a:xfrm>
            <a:off x="7132637" y="2484437"/>
            <a:ext cx="11414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SemiBold"/>
              <a:buNone/>
            </a:pPr>
            <a:r>
              <a:rPr lang="en-US" sz="1800" b="1" i="0" u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 TEXTO</a:t>
            </a:r>
            <a:endParaRPr dirty="0"/>
          </a:p>
        </p:txBody>
      </p:sp>
      <p:sp>
        <p:nvSpPr>
          <p:cNvPr id="9728" name="Google Shape;9728;p169"/>
          <p:cNvSpPr txBox="1"/>
          <p:nvPr/>
        </p:nvSpPr>
        <p:spPr>
          <a:xfrm>
            <a:off x="7142162" y="1144587"/>
            <a:ext cx="2949575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"/>
              <a:buNone/>
            </a:pPr>
            <a:r>
              <a:rPr lang="pt-BR" sz="3300" b="1" i="0" u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SEU TEXTO AQUI</a:t>
            </a:r>
            <a:endParaRPr dirty="0"/>
          </a:p>
        </p:txBody>
      </p:sp>
      <p:sp>
        <p:nvSpPr>
          <p:cNvPr id="9729" name="Google Shape;9729;p169"/>
          <p:cNvSpPr txBox="1"/>
          <p:nvPr/>
        </p:nvSpPr>
        <p:spPr>
          <a:xfrm>
            <a:off x="7050087" y="2765425"/>
            <a:ext cx="4052887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eiusmod tempor incididunt. </a:t>
            </a:r>
            <a:endParaRPr/>
          </a:p>
        </p:txBody>
      </p:sp>
      <p:sp>
        <p:nvSpPr>
          <p:cNvPr id="9730" name="Google Shape;9730;p169"/>
          <p:cNvSpPr txBox="1"/>
          <p:nvPr/>
        </p:nvSpPr>
        <p:spPr>
          <a:xfrm>
            <a:off x="7032625" y="3917950"/>
            <a:ext cx="4052887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eiusmod tempor incididunt. </a:t>
            </a:r>
            <a:endParaRPr/>
          </a:p>
        </p:txBody>
      </p:sp>
      <p:sp>
        <p:nvSpPr>
          <p:cNvPr id="9731" name="Google Shape;9731;p169"/>
          <p:cNvSpPr txBox="1"/>
          <p:nvPr/>
        </p:nvSpPr>
        <p:spPr>
          <a:xfrm>
            <a:off x="7032625" y="5076825"/>
            <a:ext cx="4052887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eiusmod tempor incididunt. </a:t>
            </a:r>
            <a:endParaRPr/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6" name="Google Shape;9736;p170"/>
          <p:cNvSpPr/>
          <p:nvPr/>
        </p:nvSpPr>
        <p:spPr>
          <a:xfrm>
            <a:off x="6350" y="3175"/>
            <a:ext cx="12192000" cy="685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37" name="Google Shape;9737;p170"/>
          <p:cNvSpPr txBox="1"/>
          <p:nvPr/>
        </p:nvSpPr>
        <p:spPr>
          <a:xfrm>
            <a:off x="6350" y="-1587"/>
            <a:ext cx="12187237" cy="6859587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38" name="Google Shape;9738;p170"/>
          <p:cNvSpPr/>
          <p:nvPr/>
        </p:nvSpPr>
        <p:spPr>
          <a:xfrm>
            <a:off x="2506662" y="1230312"/>
            <a:ext cx="1000125" cy="1235075"/>
          </a:xfrm>
          <a:custGeom>
            <a:avLst/>
            <a:gdLst/>
            <a:ahLst/>
            <a:cxnLst/>
            <a:rect l="l" t="t" r="r" b="b"/>
            <a:pathLst>
              <a:path w="630" h="778" extrusionOk="0">
                <a:moveTo>
                  <a:pt x="0" y="778"/>
                </a:moveTo>
                <a:lnTo>
                  <a:pt x="630" y="778"/>
                </a:lnTo>
                <a:lnTo>
                  <a:pt x="336" y="0"/>
                </a:lnTo>
                <a:lnTo>
                  <a:pt x="0" y="778"/>
                </a:lnTo>
                <a:close/>
              </a:path>
            </a:pathLst>
          </a:custGeom>
          <a:solidFill>
            <a:srgbClr val="8AC0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39" name="Google Shape;9739;p170"/>
          <p:cNvSpPr/>
          <p:nvPr/>
        </p:nvSpPr>
        <p:spPr>
          <a:xfrm>
            <a:off x="3040062" y="1230312"/>
            <a:ext cx="935037" cy="1235075"/>
          </a:xfrm>
          <a:custGeom>
            <a:avLst/>
            <a:gdLst/>
            <a:ahLst/>
            <a:cxnLst/>
            <a:rect l="l" t="t" r="r" b="b"/>
            <a:pathLst>
              <a:path w="589" h="778" extrusionOk="0">
                <a:moveTo>
                  <a:pt x="0" y="0"/>
                </a:moveTo>
                <a:lnTo>
                  <a:pt x="294" y="778"/>
                </a:lnTo>
                <a:lnTo>
                  <a:pt x="589" y="0"/>
                </a:lnTo>
                <a:lnTo>
                  <a:pt x="0" y="0"/>
                </a:ln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40" name="Google Shape;9740;p170"/>
          <p:cNvSpPr/>
          <p:nvPr/>
        </p:nvSpPr>
        <p:spPr>
          <a:xfrm>
            <a:off x="3506787" y="1230312"/>
            <a:ext cx="1001712" cy="1235075"/>
          </a:xfrm>
          <a:custGeom>
            <a:avLst/>
            <a:gdLst/>
            <a:ahLst/>
            <a:cxnLst/>
            <a:rect l="l" t="t" r="r" b="b"/>
            <a:pathLst>
              <a:path w="631" h="778" extrusionOk="0">
                <a:moveTo>
                  <a:pt x="295" y="0"/>
                </a:moveTo>
                <a:lnTo>
                  <a:pt x="0" y="778"/>
                </a:lnTo>
                <a:lnTo>
                  <a:pt x="631" y="778"/>
                </a:lnTo>
                <a:lnTo>
                  <a:pt x="295" y="0"/>
                </a:lnTo>
                <a:close/>
              </a:path>
            </a:pathLst>
          </a:custGeom>
          <a:solidFill>
            <a:srgbClr val="5DA3B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41" name="Google Shape;9741;p170"/>
          <p:cNvSpPr/>
          <p:nvPr/>
        </p:nvSpPr>
        <p:spPr>
          <a:xfrm>
            <a:off x="3784600" y="2517775"/>
            <a:ext cx="1270000" cy="1204912"/>
          </a:xfrm>
          <a:custGeom>
            <a:avLst/>
            <a:gdLst/>
            <a:ahLst/>
            <a:cxnLst/>
            <a:rect l="l" t="t" r="r" b="b"/>
            <a:pathLst>
              <a:path w="800" h="759" extrusionOk="0">
                <a:moveTo>
                  <a:pt x="0" y="402"/>
                </a:moveTo>
                <a:lnTo>
                  <a:pt x="800" y="759"/>
                </a:lnTo>
                <a:lnTo>
                  <a:pt x="472" y="0"/>
                </a:lnTo>
                <a:lnTo>
                  <a:pt x="0" y="402"/>
                </a:ln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42" name="Google Shape;9742;p170"/>
          <p:cNvSpPr/>
          <p:nvPr/>
        </p:nvSpPr>
        <p:spPr>
          <a:xfrm>
            <a:off x="1965325" y="3121025"/>
            <a:ext cx="1285875" cy="601662"/>
          </a:xfrm>
          <a:custGeom>
            <a:avLst/>
            <a:gdLst/>
            <a:ahLst/>
            <a:cxnLst/>
            <a:rect l="l" t="t" r="r" b="b"/>
            <a:pathLst>
              <a:path w="810" h="379" extrusionOk="0">
                <a:moveTo>
                  <a:pt x="646" y="379"/>
                </a:moveTo>
                <a:lnTo>
                  <a:pt x="810" y="0"/>
                </a:lnTo>
                <a:lnTo>
                  <a:pt x="0" y="379"/>
                </a:lnTo>
                <a:lnTo>
                  <a:pt x="646" y="379"/>
                </a:lnTo>
                <a:close/>
              </a:path>
            </a:pathLst>
          </a:custGeom>
          <a:solidFill>
            <a:srgbClr val="5DA3B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43" name="Google Shape;9743;p170"/>
          <p:cNvSpPr/>
          <p:nvPr/>
        </p:nvSpPr>
        <p:spPr>
          <a:xfrm>
            <a:off x="1965325" y="2517775"/>
            <a:ext cx="1285875" cy="1204912"/>
          </a:xfrm>
          <a:custGeom>
            <a:avLst/>
            <a:gdLst/>
            <a:ahLst/>
            <a:cxnLst/>
            <a:rect l="l" t="t" r="r" b="b"/>
            <a:pathLst>
              <a:path w="810" h="759" extrusionOk="0">
                <a:moveTo>
                  <a:pt x="0" y="759"/>
                </a:moveTo>
                <a:lnTo>
                  <a:pt x="810" y="380"/>
                </a:lnTo>
                <a:lnTo>
                  <a:pt x="327" y="0"/>
                </a:lnTo>
                <a:lnTo>
                  <a:pt x="0" y="759"/>
                </a:ln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44" name="Google Shape;9744;p170"/>
          <p:cNvSpPr/>
          <p:nvPr/>
        </p:nvSpPr>
        <p:spPr>
          <a:xfrm>
            <a:off x="2484437" y="2517775"/>
            <a:ext cx="1027112" cy="603250"/>
          </a:xfrm>
          <a:custGeom>
            <a:avLst/>
            <a:gdLst/>
            <a:ahLst/>
            <a:cxnLst/>
            <a:rect l="l" t="t" r="r" b="b"/>
            <a:pathLst>
              <a:path w="647" h="380" extrusionOk="0">
                <a:moveTo>
                  <a:pt x="0" y="0"/>
                </a:moveTo>
                <a:lnTo>
                  <a:pt x="483" y="380"/>
                </a:lnTo>
                <a:lnTo>
                  <a:pt x="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8AC0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45" name="Google Shape;9745;p170"/>
          <p:cNvSpPr/>
          <p:nvPr/>
        </p:nvSpPr>
        <p:spPr>
          <a:xfrm>
            <a:off x="3511550" y="2517775"/>
            <a:ext cx="1022350" cy="638175"/>
          </a:xfrm>
          <a:custGeom>
            <a:avLst/>
            <a:gdLst/>
            <a:ahLst/>
            <a:cxnLst/>
            <a:rect l="l" t="t" r="r" b="b"/>
            <a:pathLst>
              <a:path w="644" h="402" extrusionOk="0">
                <a:moveTo>
                  <a:pt x="644" y="0"/>
                </a:moveTo>
                <a:lnTo>
                  <a:pt x="0" y="0"/>
                </a:lnTo>
                <a:lnTo>
                  <a:pt x="172" y="402"/>
                </a:lnTo>
                <a:lnTo>
                  <a:pt x="644" y="0"/>
                </a:lnTo>
                <a:close/>
              </a:path>
            </a:pathLst>
          </a:custGeom>
          <a:solidFill>
            <a:srgbClr val="8AC0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46" name="Google Shape;9746;p170"/>
          <p:cNvSpPr/>
          <p:nvPr/>
        </p:nvSpPr>
        <p:spPr>
          <a:xfrm>
            <a:off x="3784600" y="3155950"/>
            <a:ext cx="1270000" cy="566737"/>
          </a:xfrm>
          <a:custGeom>
            <a:avLst/>
            <a:gdLst/>
            <a:ahLst/>
            <a:cxnLst/>
            <a:rect l="l" t="t" r="r" b="b"/>
            <a:pathLst>
              <a:path w="800" h="357" extrusionOk="0">
                <a:moveTo>
                  <a:pt x="800" y="357"/>
                </a:moveTo>
                <a:lnTo>
                  <a:pt x="0" y="0"/>
                </a:lnTo>
                <a:lnTo>
                  <a:pt x="153" y="357"/>
                </a:lnTo>
                <a:lnTo>
                  <a:pt x="800" y="357"/>
                </a:lnTo>
                <a:close/>
              </a:path>
            </a:pathLst>
          </a:custGeom>
          <a:solidFill>
            <a:srgbClr val="5DA3B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47" name="Google Shape;9747;p170"/>
          <p:cNvSpPr/>
          <p:nvPr/>
        </p:nvSpPr>
        <p:spPr>
          <a:xfrm>
            <a:off x="2657475" y="3775075"/>
            <a:ext cx="854075" cy="849312"/>
          </a:xfrm>
          <a:custGeom>
            <a:avLst/>
            <a:gdLst/>
            <a:ahLst/>
            <a:cxnLst/>
            <a:rect l="l" t="t" r="r" b="b"/>
            <a:pathLst>
              <a:path w="538" h="535" extrusionOk="0">
                <a:moveTo>
                  <a:pt x="0" y="535"/>
                </a:moveTo>
                <a:lnTo>
                  <a:pt x="538" y="535"/>
                </a:lnTo>
                <a:lnTo>
                  <a:pt x="232" y="0"/>
                </a:lnTo>
                <a:lnTo>
                  <a:pt x="0" y="535"/>
                </a:lnTo>
                <a:close/>
              </a:path>
            </a:pathLst>
          </a:custGeom>
          <a:solidFill>
            <a:srgbClr val="8AC0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48" name="Google Shape;9748;p170"/>
          <p:cNvSpPr/>
          <p:nvPr/>
        </p:nvSpPr>
        <p:spPr>
          <a:xfrm>
            <a:off x="3025775" y="3775075"/>
            <a:ext cx="966787" cy="849312"/>
          </a:xfrm>
          <a:custGeom>
            <a:avLst/>
            <a:gdLst/>
            <a:ahLst/>
            <a:cxnLst/>
            <a:rect l="l" t="t" r="r" b="b"/>
            <a:pathLst>
              <a:path w="609" h="535" extrusionOk="0">
                <a:moveTo>
                  <a:pt x="609" y="0"/>
                </a:moveTo>
                <a:lnTo>
                  <a:pt x="0" y="0"/>
                </a:lnTo>
                <a:lnTo>
                  <a:pt x="306" y="535"/>
                </a:lnTo>
                <a:lnTo>
                  <a:pt x="609" y="0"/>
                </a:ln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49" name="Google Shape;9749;p170"/>
          <p:cNvSpPr/>
          <p:nvPr/>
        </p:nvSpPr>
        <p:spPr>
          <a:xfrm>
            <a:off x="3511550" y="3775075"/>
            <a:ext cx="844550" cy="849312"/>
          </a:xfrm>
          <a:custGeom>
            <a:avLst/>
            <a:gdLst/>
            <a:ahLst/>
            <a:cxnLst/>
            <a:rect l="l" t="t" r="r" b="b"/>
            <a:pathLst>
              <a:path w="532" h="535" extrusionOk="0">
                <a:moveTo>
                  <a:pt x="532" y="535"/>
                </a:moveTo>
                <a:lnTo>
                  <a:pt x="303" y="0"/>
                </a:lnTo>
                <a:lnTo>
                  <a:pt x="0" y="535"/>
                </a:lnTo>
                <a:lnTo>
                  <a:pt x="532" y="535"/>
                </a:lnTo>
                <a:close/>
              </a:path>
            </a:pathLst>
          </a:custGeom>
          <a:solidFill>
            <a:srgbClr val="5DA3B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50" name="Google Shape;9750;p170"/>
          <p:cNvSpPr/>
          <p:nvPr/>
        </p:nvSpPr>
        <p:spPr>
          <a:xfrm>
            <a:off x="4438650" y="4681537"/>
            <a:ext cx="1027112" cy="879475"/>
          </a:xfrm>
          <a:custGeom>
            <a:avLst/>
            <a:gdLst/>
            <a:ahLst/>
            <a:cxnLst/>
            <a:rect l="l" t="t" r="r" b="b"/>
            <a:pathLst>
              <a:path w="647" h="554" extrusionOk="0">
                <a:moveTo>
                  <a:pt x="0" y="0"/>
                </a:moveTo>
                <a:lnTo>
                  <a:pt x="240" y="554"/>
                </a:lnTo>
                <a:lnTo>
                  <a:pt x="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8AC0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51" name="Google Shape;9751;p170"/>
          <p:cNvSpPr/>
          <p:nvPr/>
        </p:nvSpPr>
        <p:spPr>
          <a:xfrm>
            <a:off x="4819650" y="4681537"/>
            <a:ext cx="1027112" cy="879475"/>
          </a:xfrm>
          <a:custGeom>
            <a:avLst/>
            <a:gdLst/>
            <a:ahLst/>
            <a:cxnLst/>
            <a:rect l="l" t="t" r="r" b="b"/>
            <a:pathLst>
              <a:path w="647" h="554" extrusionOk="0">
                <a:moveTo>
                  <a:pt x="407" y="0"/>
                </a:moveTo>
                <a:lnTo>
                  <a:pt x="0" y="554"/>
                </a:lnTo>
                <a:lnTo>
                  <a:pt x="647" y="554"/>
                </a:lnTo>
                <a:lnTo>
                  <a:pt x="407" y="0"/>
                </a:ln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52" name="Google Shape;9752;p170"/>
          <p:cNvSpPr/>
          <p:nvPr/>
        </p:nvSpPr>
        <p:spPr>
          <a:xfrm>
            <a:off x="1168400" y="4681537"/>
            <a:ext cx="1030287" cy="879475"/>
          </a:xfrm>
          <a:custGeom>
            <a:avLst/>
            <a:gdLst/>
            <a:ahLst/>
            <a:cxnLst/>
            <a:rect l="l" t="t" r="r" b="b"/>
            <a:pathLst>
              <a:path w="649" h="554" extrusionOk="0">
                <a:moveTo>
                  <a:pt x="0" y="554"/>
                </a:moveTo>
                <a:lnTo>
                  <a:pt x="649" y="554"/>
                </a:lnTo>
                <a:lnTo>
                  <a:pt x="240" y="0"/>
                </a:lnTo>
                <a:lnTo>
                  <a:pt x="0" y="554"/>
                </a:ln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53" name="Google Shape;9753;p170"/>
          <p:cNvSpPr/>
          <p:nvPr/>
        </p:nvSpPr>
        <p:spPr>
          <a:xfrm>
            <a:off x="1549400" y="4681537"/>
            <a:ext cx="1025525" cy="879475"/>
          </a:xfrm>
          <a:custGeom>
            <a:avLst/>
            <a:gdLst/>
            <a:ahLst/>
            <a:cxnLst/>
            <a:rect l="l" t="t" r="r" b="b"/>
            <a:pathLst>
              <a:path w="646" h="554" extrusionOk="0">
                <a:moveTo>
                  <a:pt x="409" y="554"/>
                </a:moveTo>
                <a:lnTo>
                  <a:pt x="646" y="0"/>
                </a:lnTo>
                <a:lnTo>
                  <a:pt x="0" y="0"/>
                </a:lnTo>
                <a:lnTo>
                  <a:pt x="409" y="554"/>
                </a:lnTo>
                <a:close/>
              </a:path>
            </a:pathLst>
          </a:custGeom>
          <a:solidFill>
            <a:srgbClr val="8AC0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54" name="Google Shape;9754;p170"/>
          <p:cNvSpPr/>
          <p:nvPr/>
        </p:nvSpPr>
        <p:spPr>
          <a:xfrm>
            <a:off x="1574800" y="3775075"/>
            <a:ext cx="1027112" cy="849312"/>
          </a:xfrm>
          <a:custGeom>
            <a:avLst/>
            <a:gdLst/>
            <a:ahLst/>
            <a:cxnLst/>
            <a:rect l="l" t="t" r="r" b="b"/>
            <a:pathLst>
              <a:path w="647" h="535" extrusionOk="0">
                <a:moveTo>
                  <a:pt x="0" y="535"/>
                </a:moveTo>
                <a:lnTo>
                  <a:pt x="647" y="535"/>
                </a:lnTo>
                <a:lnTo>
                  <a:pt x="229" y="0"/>
                </a:lnTo>
                <a:lnTo>
                  <a:pt x="0" y="535"/>
                </a:ln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55" name="Google Shape;9755;p170"/>
          <p:cNvSpPr/>
          <p:nvPr/>
        </p:nvSpPr>
        <p:spPr>
          <a:xfrm>
            <a:off x="1938337" y="3775075"/>
            <a:ext cx="1027112" cy="849312"/>
          </a:xfrm>
          <a:custGeom>
            <a:avLst/>
            <a:gdLst/>
            <a:ahLst/>
            <a:cxnLst/>
            <a:rect l="l" t="t" r="r" b="b"/>
            <a:pathLst>
              <a:path w="647" h="535" extrusionOk="0">
                <a:moveTo>
                  <a:pt x="0" y="0"/>
                </a:moveTo>
                <a:lnTo>
                  <a:pt x="418" y="535"/>
                </a:lnTo>
                <a:lnTo>
                  <a:pt x="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8AC0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56" name="Google Shape;9756;p170"/>
          <p:cNvSpPr/>
          <p:nvPr/>
        </p:nvSpPr>
        <p:spPr>
          <a:xfrm>
            <a:off x="4048125" y="3775075"/>
            <a:ext cx="1027112" cy="849312"/>
          </a:xfrm>
          <a:custGeom>
            <a:avLst/>
            <a:gdLst/>
            <a:ahLst/>
            <a:cxnLst/>
            <a:rect l="l" t="t" r="r" b="b"/>
            <a:pathLst>
              <a:path w="647" h="535" extrusionOk="0">
                <a:moveTo>
                  <a:pt x="0" y="0"/>
                </a:moveTo>
                <a:lnTo>
                  <a:pt x="232" y="535"/>
                </a:lnTo>
                <a:lnTo>
                  <a:pt x="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8AC0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57" name="Google Shape;9757;p170"/>
          <p:cNvSpPr/>
          <p:nvPr/>
        </p:nvSpPr>
        <p:spPr>
          <a:xfrm>
            <a:off x="4416425" y="3775075"/>
            <a:ext cx="1027112" cy="849312"/>
          </a:xfrm>
          <a:custGeom>
            <a:avLst/>
            <a:gdLst/>
            <a:ahLst/>
            <a:cxnLst/>
            <a:rect l="l" t="t" r="r" b="b"/>
            <a:pathLst>
              <a:path w="647" h="535" extrusionOk="0">
                <a:moveTo>
                  <a:pt x="415" y="0"/>
                </a:moveTo>
                <a:lnTo>
                  <a:pt x="0" y="535"/>
                </a:lnTo>
                <a:lnTo>
                  <a:pt x="647" y="535"/>
                </a:lnTo>
                <a:lnTo>
                  <a:pt x="415" y="0"/>
                </a:ln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58" name="Google Shape;9758;p170"/>
          <p:cNvSpPr txBox="1"/>
          <p:nvPr/>
        </p:nvSpPr>
        <p:spPr>
          <a:xfrm>
            <a:off x="7051675" y="1665287"/>
            <a:ext cx="3344862" cy="2462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chemeClr val="lt1"/>
              </a:buClr>
              <a:buSzPts val="4000"/>
            </a:pPr>
            <a:r>
              <a:rPr lang="pt-BR" sz="4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ESCREVA UM LINDO TÍTULO AQUI</a:t>
            </a:r>
            <a:endParaRPr lang="pt-BR" sz="4000" dirty="0"/>
          </a:p>
        </p:txBody>
      </p:sp>
      <p:sp>
        <p:nvSpPr>
          <p:cNvPr id="9759" name="Google Shape;9759;p170"/>
          <p:cNvSpPr/>
          <p:nvPr/>
        </p:nvSpPr>
        <p:spPr>
          <a:xfrm>
            <a:off x="7096125" y="4252912"/>
            <a:ext cx="3352800" cy="86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60" name="Google Shape;9760;p170"/>
          <p:cNvSpPr txBox="1"/>
          <p:nvPr/>
        </p:nvSpPr>
        <p:spPr>
          <a:xfrm>
            <a:off x="6986587" y="4298950"/>
            <a:ext cx="349885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r>
              <a:rPr lang="en-US" sz="16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eiusmod tempor incididunt. 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5" name="Google Shape;9765;p171"/>
          <p:cNvSpPr/>
          <p:nvPr/>
        </p:nvSpPr>
        <p:spPr>
          <a:xfrm>
            <a:off x="6350" y="3175"/>
            <a:ext cx="12179300" cy="685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66" name="Google Shape;9766;p171"/>
          <p:cNvSpPr txBox="1"/>
          <p:nvPr/>
        </p:nvSpPr>
        <p:spPr>
          <a:xfrm>
            <a:off x="6350" y="3175"/>
            <a:ext cx="12174537" cy="6854825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67" name="Google Shape;9767;p171"/>
          <p:cNvSpPr/>
          <p:nvPr/>
        </p:nvSpPr>
        <p:spPr>
          <a:xfrm>
            <a:off x="2014537" y="3017837"/>
            <a:ext cx="744537" cy="763587"/>
          </a:xfrm>
          <a:custGeom>
            <a:avLst/>
            <a:gdLst/>
            <a:ahLst/>
            <a:cxnLst/>
            <a:rect l="l" t="t" r="r" b="b"/>
            <a:pathLst>
              <a:path w="469" h="481" extrusionOk="0">
                <a:moveTo>
                  <a:pt x="0" y="0"/>
                </a:moveTo>
                <a:lnTo>
                  <a:pt x="0" y="481"/>
                </a:lnTo>
                <a:lnTo>
                  <a:pt x="469" y="0"/>
                </a:lnTo>
                <a:lnTo>
                  <a:pt x="0" y="0"/>
                </a:lnTo>
                <a:close/>
              </a:path>
            </a:pathLst>
          </a:custGeom>
          <a:solidFill>
            <a:srgbClr val="8AC0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68" name="Google Shape;9768;p171"/>
          <p:cNvSpPr/>
          <p:nvPr/>
        </p:nvSpPr>
        <p:spPr>
          <a:xfrm>
            <a:off x="2014537" y="3017837"/>
            <a:ext cx="1490662" cy="763587"/>
          </a:xfrm>
          <a:custGeom>
            <a:avLst/>
            <a:gdLst/>
            <a:ahLst/>
            <a:cxnLst/>
            <a:rect l="l" t="t" r="r" b="b"/>
            <a:pathLst>
              <a:path w="939" h="481" extrusionOk="0">
                <a:moveTo>
                  <a:pt x="0" y="481"/>
                </a:moveTo>
                <a:lnTo>
                  <a:pt x="737" y="481"/>
                </a:lnTo>
                <a:lnTo>
                  <a:pt x="939" y="481"/>
                </a:lnTo>
                <a:lnTo>
                  <a:pt x="469" y="0"/>
                </a:lnTo>
                <a:lnTo>
                  <a:pt x="0" y="481"/>
                </a:ln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69" name="Google Shape;9769;p171"/>
          <p:cNvSpPr/>
          <p:nvPr/>
        </p:nvSpPr>
        <p:spPr>
          <a:xfrm>
            <a:off x="2759075" y="3017837"/>
            <a:ext cx="746125" cy="763587"/>
          </a:xfrm>
          <a:custGeom>
            <a:avLst/>
            <a:gdLst/>
            <a:ahLst/>
            <a:cxnLst/>
            <a:rect l="l" t="t" r="r" b="b"/>
            <a:pathLst>
              <a:path w="181" h="185" extrusionOk="0">
                <a:moveTo>
                  <a:pt x="103" y="0"/>
                </a:moveTo>
                <a:cubicBezTo>
                  <a:pt x="53" y="0"/>
                  <a:pt x="53" y="0"/>
                  <a:pt x="53" y="0"/>
                </a:cubicBezTo>
                <a:cubicBezTo>
                  <a:pt x="0" y="0"/>
                  <a:pt x="0" y="0"/>
                  <a:pt x="0" y="0"/>
                </a:cubicBezTo>
                <a:cubicBezTo>
                  <a:pt x="181" y="185"/>
                  <a:pt x="181" y="185"/>
                  <a:pt x="181" y="185"/>
                </a:cubicBezTo>
                <a:cubicBezTo>
                  <a:pt x="181" y="0"/>
                  <a:pt x="181" y="0"/>
                  <a:pt x="181" y="0"/>
                </a:cubicBezTo>
                <a:cubicBezTo>
                  <a:pt x="176" y="0"/>
                  <a:pt x="170" y="0"/>
                  <a:pt x="164" y="0"/>
                </a:cubicBezTo>
                <a:lnTo>
                  <a:pt x="103" y="0"/>
                </a:lnTo>
                <a:close/>
              </a:path>
            </a:pathLst>
          </a:custGeom>
          <a:solidFill>
            <a:srgbClr val="5DA3B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70" name="Google Shape;9770;p171"/>
          <p:cNvSpPr/>
          <p:nvPr/>
        </p:nvSpPr>
        <p:spPr>
          <a:xfrm>
            <a:off x="3571875" y="1463675"/>
            <a:ext cx="1100137" cy="931862"/>
          </a:xfrm>
          <a:custGeom>
            <a:avLst/>
            <a:gdLst/>
            <a:ahLst/>
            <a:cxnLst/>
            <a:rect l="l" t="t" r="r" b="b"/>
            <a:pathLst>
              <a:path w="267" h="226" extrusionOk="0">
                <a:moveTo>
                  <a:pt x="155" y="226"/>
                </a:moveTo>
                <a:cubicBezTo>
                  <a:pt x="267" y="0"/>
                  <a:pt x="267" y="0"/>
                  <a:pt x="267" y="0"/>
                </a:cubicBezTo>
                <a:cubicBezTo>
                  <a:pt x="0" y="151"/>
                  <a:pt x="0" y="151"/>
                  <a:pt x="0" y="151"/>
                </a:cubicBezTo>
                <a:cubicBezTo>
                  <a:pt x="53" y="153"/>
                  <a:pt x="91" y="160"/>
                  <a:pt x="116" y="173"/>
                </a:cubicBezTo>
                <a:cubicBezTo>
                  <a:pt x="136" y="183"/>
                  <a:pt x="149" y="201"/>
                  <a:pt x="155" y="226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71" name="Google Shape;9771;p171"/>
          <p:cNvSpPr/>
          <p:nvPr/>
        </p:nvSpPr>
        <p:spPr>
          <a:xfrm>
            <a:off x="3571875" y="3017837"/>
            <a:ext cx="1017587" cy="763587"/>
          </a:xfrm>
          <a:custGeom>
            <a:avLst/>
            <a:gdLst/>
            <a:ahLst/>
            <a:cxnLst/>
            <a:rect l="l" t="t" r="r" b="b"/>
            <a:pathLst>
              <a:path w="641" h="481" extrusionOk="0">
                <a:moveTo>
                  <a:pt x="0" y="0"/>
                </a:moveTo>
                <a:lnTo>
                  <a:pt x="0" y="481"/>
                </a:lnTo>
                <a:lnTo>
                  <a:pt x="641" y="208"/>
                </a:lnTo>
                <a:lnTo>
                  <a:pt x="0" y="0"/>
                </a:ln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72" name="Google Shape;9772;p171"/>
          <p:cNvSpPr/>
          <p:nvPr/>
        </p:nvSpPr>
        <p:spPr>
          <a:xfrm>
            <a:off x="3571875" y="3348037"/>
            <a:ext cx="1892300" cy="931862"/>
          </a:xfrm>
          <a:custGeom>
            <a:avLst/>
            <a:gdLst/>
            <a:ahLst/>
            <a:cxnLst/>
            <a:rect l="l" t="t" r="r" b="b"/>
            <a:pathLst>
              <a:path w="459" h="226" extrusionOk="0">
                <a:moveTo>
                  <a:pt x="218" y="224"/>
                </a:moveTo>
                <a:cubicBezTo>
                  <a:pt x="218" y="225"/>
                  <a:pt x="218" y="225"/>
                  <a:pt x="218" y="226"/>
                </a:cubicBezTo>
                <a:cubicBezTo>
                  <a:pt x="459" y="226"/>
                  <a:pt x="459" y="226"/>
                  <a:pt x="459" y="226"/>
                </a:cubicBezTo>
                <a:cubicBezTo>
                  <a:pt x="454" y="172"/>
                  <a:pt x="435" y="126"/>
                  <a:pt x="402" y="88"/>
                </a:cubicBezTo>
                <a:cubicBezTo>
                  <a:pt x="363" y="43"/>
                  <a:pt x="312" y="14"/>
                  <a:pt x="247" y="0"/>
                </a:cubicBezTo>
                <a:cubicBezTo>
                  <a:pt x="0" y="105"/>
                  <a:pt x="0" y="105"/>
                  <a:pt x="0" y="105"/>
                </a:cubicBezTo>
                <a:cubicBezTo>
                  <a:pt x="75" y="105"/>
                  <a:pt x="130" y="113"/>
                  <a:pt x="165" y="128"/>
                </a:cubicBezTo>
                <a:cubicBezTo>
                  <a:pt x="200" y="144"/>
                  <a:pt x="218" y="176"/>
                  <a:pt x="218" y="224"/>
                </a:cubicBezTo>
                <a:close/>
              </a:path>
            </a:pathLst>
          </a:custGeom>
          <a:solidFill>
            <a:srgbClr val="5DA3B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73" name="Google Shape;9773;p171"/>
          <p:cNvSpPr/>
          <p:nvPr/>
        </p:nvSpPr>
        <p:spPr>
          <a:xfrm>
            <a:off x="3571875" y="2462212"/>
            <a:ext cx="1652587" cy="885825"/>
          </a:xfrm>
          <a:custGeom>
            <a:avLst/>
            <a:gdLst/>
            <a:ahLst/>
            <a:cxnLst/>
            <a:rect l="l" t="t" r="r" b="b"/>
            <a:pathLst>
              <a:path w="401" h="215" extrusionOk="0">
                <a:moveTo>
                  <a:pt x="284" y="198"/>
                </a:moveTo>
                <a:cubicBezTo>
                  <a:pt x="291" y="194"/>
                  <a:pt x="304" y="185"/>
                  <a:pt x="322" y="171"/>
                </a:cubicBezTo>
                <a:cubicBezTo>
                  <a:pt x="372" y="133"/>
                  <a:pt x="398" y="76"/>
                  <a:pt x="401" y="0"/>
                </a:cubicBezTo>
                <a:cubicBezTo>
                  <a:pt x="158" y="0"/>
                  <a:pt x="158" y="0"/>
                  <a:pt x="158" y="0"/>
                </a:cubicBezTo>
                <a:cubicBezTo>
                  <a:pt x="159" y="7"/>
                  <a:pt x="159" y="15"/>
                  <a:pt x="159" y="23"/>
                </a:cubicBezTo>
                <a:cubicBezTo>
                  <a:pt x="159" y="70"/>
                  <a:pt x="144" y="100"/>
                  <a:pt x="112" y="114"/>
                </a:cubicBezTo>
                <a:cubicBezTo>
                  <a:pt x="86" y="126"/>
                  <a:pt x="49" y="133"/>
                  <a:pt x="0" y="135"/>
                </a:cubicBezTo>
                <a:cubicBezTo>
                  <a:pt x="247" y="215"/>
                  <a:pt x="247" y="215"/>
                  <a:pt x="247" y="215"/>
                </a:cubicBezTo>
                <a:cubicBezTo>
                  <a:pt x="265" y="207"/>
                  <a:pt x="277" y="201"/>
                  <a:pt x="284" y="198"/>
                </a:cubicBezTo>
                <a:close/>
              </a:path>
            </a:pathLst>
          </a:custGeom>
          <a:solidFill>
            <a:srgbClr val="8AC0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74" name="Google Shape;9774;p171"/>
          <p:cNvSpPr/>
          <p:nvPr/>
        </p:nvSpPr>
        <p:spPr>
          <a:xfrm>
            <a:off x="2759075" y="1265237"/>
            <a:ext cx="746125" cy="820737"/>
          </a:xfrm>
          <a:custGeom>
            <a:avLst/>
            <a:gdLst/>
            <a:ahLst/>
            <a:cxnLst/>
            <a:rect l="l" t="t" r="r" b="b"/>
            <a:pathLst>
              <a:path w="470" h="517" extrusionOk="0">
                <a:moveTo>
                  <a:pt x="470" y="517"/>
                </a:moveTo>
                <a:lnTo>
                  <a:pt x="470" y="0"/>
                </a:lnTo>
                <a:lnTo>
                  <a:pt x="0" y="0"/>
                </a:lnTo>
                <a:lnTo>
                  <a:pt x="470" y="517"/>
                </a:lnTo>
                <a:close/>
              </a:path>
            </a:pathLst>
          </a:custGeom>
          <a:solidFill>
            <a:srgbClr val="5DA3B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75" name="Google Shape;9775;p171"/>
          <p:cNvSpPr/>
          <p:nvPr/>
        </p:nvSpPr>
        <p:spPr>
          <a:xfrm>
            <a:off x="2014537" y="1265237"/>
            <a:ext cx="744537" cy="820737"/>
          </a:xfrm>
          <a:custGeom>
            <a:avLst/>
            <a:gdLst/>
            <a:ahLst/>
            <a:cxnLst/>
            <a:rect l="l" t="t" r="r" b="b"/>
            <a:pathLst>
              <a:path w="469" h="517" extrusionOk="0">
                <a:moveTo>
                  <a:pt x="0" y="0"/>
                </a:moveTo>
                <a:lnTo>
                  <a:pt x="0" y="517"/>
                </a:lnTo>
                <a:lnTo>
                  <a:pt x="469" y="0"/>
                </a:lnTo>
                <a:lnTo>
                  <a:pt x="0" y="0"/>
                </a:lnTo>
                <a:close/>
              </a:path>
            </a:pathLst>
          </a:custGeom>
          <a:solidFill>
            <a:srgbClr val="8AC0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76" name="Google Shape;9776;p171"/>
          <p:cNvSpPr/>
          <p:nvPr/>
        </p:nvSpPr>
        <p:spPr>
          <a:xfrm>
            <a:off x="2014537" y="1265237"/>
            <a:ext cx="1490662" cy="820737"/>
          </a:xfrm>
          <a:custGeom>
            <a:avLst/>
            <a:gdLst/>
            <a:ahLst/>
            <a:cxnLst/>
            <a:rect l="l" t="t" r="r" b="b"/>
            <a:pathLst>
              <a:path w="362" h="199" extrusionOk="0">
                <a:moveTo>
                  <a:pt x="0" y="199"/>
                </a:moveTo>
                <a:cubicBezTo>
                  <a:pt x="234" y="199"/>
                  <a:pt x="234" y="199"/>
                  <a:pt x="234" y="199"/>
                </a:cubicBezTo>
                <a:cubicBezTo>
                  <a:pt x="284" y="199"/>
                  <a:pt x="284" y="199"/>
                  <a:pt x="284" y="199"/>
                </a:cubicBezTo>
                <a:cubicBezTo>
                  <a:pt x="347" y="199"/>
                  <a:pt x="347" y="199"/>
                  <a:pt x="347" y="199"/>
                </a:cubicBezTo>
                <a:cubicBezTo>
                  <a:pt x="352" y="199"/>
                  <a:pt x="357" y="199"/>
                  <a:pt x="362" y="199"/>
                </a:cubicBezTo>
                <a:cubicBezTo>
                  <a:pt x="181" y="0"/>
                  <a:pt x="181" y="0"/>
                  <a:pt x="181" y="0"/>
                </a:cubicBezTo>
                <a:lnTo>
                  <a:pt x="0" y="199"/>
                </a:ln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77" name="Google Shape;9777;p171"/>
          <p:cNvSpPr/>
          <p:nvPr/>
        </p:nvSpPr>
        <p:spPr>
          <a:xfrm>
            <a:off x="2014537" y="2147887"/>
            <a:ext cx="963612" cy="808037"/>
          </a:xfrm>
          <a:custGeom>
            <a:avLst/>
            <a:gdLst/>
            <a:ahLst/>
            <a:cxnLst/>
            <a:rect l="l" t="t" r="r" b="b"/>
            <a:pathLst>
              <a:path w="607" h="509" extrusionOk="0">
                <a:moveTo>
                  <a:pt x="0" y="0"/>
                </a:moveTo>
                <a:lnTo>
                  <a:pt x="0" y="509"/>
                </a:lnTo>
                <a:lnTo>
                  <a:pt x="607" y="0"/>
                </a:lnTo>
                <a:lnTo>
                  <a:pt x="0" y="0"/>
                </a:lnTo>
                <a:close/>
              </a:path>
            </a:pathLst>
          </a:custGeom>
          <a:solidFill>
            <a:srgbClr val="8AC0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78" name="Google Shape;9778;p171"/>
          <p:cNvSpPr/>
          <p:nvPr/>
        </p:nvSpPr>
        <p:spPr>
          <a:xfrm>
            <a:off x="2014537" y="2147887"/>
            <a:ext cx="963612" cy="808037"/>
          </a:xfrm>
          <a:custGeom>
            <a:avLst/>
            <a:gdLst/>
            <a:ahLst/>
            <a:cxnLst/>
            <a:rect l="l" t="t" r="r" b="b"/>
            <a:pathLst>
              <a:path w="607" h="509" extrusionOk="0">
                <a:moveTo>
                  <a:pt x="607" y="0"/>
                </a:moveTo>
                <a:lnTo>
                  <a:pt x="0" y="509"/>
                </a:lnTo>
                <a:lnTo>
                  <a:pt x="607" y="509"/>
                </a:lnTo>
                <a:lnTo>
                  <a:pt x="607" y="0"/>
                </a:ln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79" name="Google Shape;9779;p171"/>
          <p:cNvSpPr/>
          <p:nvPr/>
        </p:nvSpPr>
        <p:spPr>
          <a:xfrm>
            <a:off x="2014537" y="3843337"/>
            <a:ext cx="963612" cy="869950"/>
          </a:xfrm>
          <a:custGeom>
            <a:avLst/>
            <a:gdLst/>
            <a:ahLst/>
            <a:cxnLst/>
            <a:rect l="l" t="t" r="r" b="b"/>
            <a:pathLst>
              <a:path w="607" h="548" extrusionOk="0">
                <a:moveTo>
                  <a:pt x="607" y="0"/>
                </a:moveTo>
                <a:lnTo>
                  <a:pt x="0" y="548"/>
                </a:lnTo>
                <a:lnTo>
                  <a:pt x="607" y="548"/>
                </a:lnTo>
                <a:lnTo>
                  <a:pt x="607" y="0"/>
                </a:lnTo>
                <a:close/>
              </a:path>
            </a:pathLst>
          </a:custGeom>
          <a:solidFill>
            <a:srgbClr val="5DA3B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80" name="Google Shape;9780;p171"/>
          <p:cNvSpPr/>
          <p:nvPr/>
        </p:nvSpPr>
        <p:spPr>
          <a:xfrm>
            <a:off x="2014537" y="3843337"/>
            <a:ext cx="963612" cy="869950"/>
          </a:xfrm>
          <a:custGeom>
            <a:avLst/>
            <a:gdLst/>
            <a:ahLst/>
            <a:cxnLst/>
            <a:rect l="l" t="t" r="r" b="b"/>
            <a:pathLst>
              <a:path w="607" h="548" extrusionOk="0">
                <a:moveTo>
                  <a:pt x="0" y="0"/>
                </a:moveTo>
                <a:lnTo>
                  <a:pt x="0" y="548"/>
                </a:lnTo>
                <a:lnTo>
                  <a:pt x="607" y="0"/>
                </a:lnTo>
                <a:lnTo>
                  <a:pt x="0" y="0"/>
                </a:ln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81" name="Google Shape;9781;p171"/>
          <p:cNvSpPr/>
          <p:nvPr/>
        </p:nvSpPr>
        <p:spPr>
          <a:xfrm>
            <a:off x="2759075" y="4779962"/>
            <a:ext cx="746125" cy="815975"/>
          </a:xfrm>
          <a:custGeom>
            <a:avLst/>
            <a:gdLst/>
            <a:ahLst/>
            <a:cxnLst/>
            <a:rect l="l" t="t" r="r" b="b"/>
            <a:pathLst>
              <a:path w="470" h="514" extrusionOk="0">
                <a:moveTo>
                  <a:pt x="138" y="0"/>
                </a:moveTo>
                <a:lnTo>
                  <a:pt x="0" y="0"/>
                </a:lnTo>
                <a:lnTo>
                  <a:pt x="470" y="514"/>
                </a:lnTo>
                <a:lnTo>
                  <a:pt x="470" y="0"/>
                </a:lnTo>
                <a:lnTo>
                  <a:pt x="138" y="0"/>
                </a:lnTo>
                <a:close/>
              </a:path>
            </a:pathLst>
          </a:custGeom>
          <a:solidFill>
            <a:srgbClr val="8AC0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82" name="Google Shape;9782;p171"/>
          <p:cNvSpPr/>
          <p:nvPr/>
        </p:nvSpPr>
        <p:spPr>
          <a:xfrm>
            <a:off x="2014537" y="4779962"/>
            <a:ext cx="744537" cy="815975"/>
          </a:xfrm>
          <a:custGeom>
            <a:avLst/>
            <a:gdLst/>
            <a:ahLst/>
            <a:cxnLst/>
            <a:rect l="l" t="t" r="r" b="b"/>
            <a:pathLst>
              <a:path w="469" h="514" extrusionOk="0">
                <a:moveTo>
                  <a:pt x="0" y="0"/>
                </a:moveTo>
                <a:lnTo>
                  <a:pt x="0" y="514"/>
                </a:lnTo>
                <a:lnTo>
                  <a:pt x="469" y="0"/>
                </a:lnTo>
                <a:lnTo>
                  <a:pt x="0" y="0"/>
                </a:lnTo>
                <a:close/>
              </a:path>
            </a:pathLst>
          </a:custGeom>
          <a:solidFill>
            <a:srgbClr val="5DA3B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83" name="Google Shape;9783;p171"/>
          <p:cNvSpPr/>
          <p:nvPr/>
        </p:nvSpPr>
        <p:spPr>
          <a:xfrm>
            <a:off x="2014537" y="4779962"/>
            <a:ext cx="1490662" cy="815975"/>
          </a:xfrm>
          <a:custGeom>
            <a:avLst/>
            <a:gdLst/>
            <a:ahLst/>
            <a:cxnLst/>
            <a:rect l="l" t="t" r="r" b="b"/>
            <a:pathLst>
              <a:path w="939" h="514" extrusionOk="0">
                <a:moveTo>
                  <a:pt x="0" y="514"/>
                </a:moveTo>
                <a:lnTo>
                  <a:pt x="939" y="514"/>
                </a:lnTo>
                <a:lnTo>
                  <a:pt x="469" y="0"/>
                </a:lnTo>
                <a:lnTo>
                  <a:pt x="0" y="514"/>
                </a:ln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84" name="Google Shape;9784;p171"/>
          <p:cNvSpPr/>
          <p:nvPr/>
        </p:nvSpPr>
        <p:spPr>
          <a:xfrm>
            <a:off x="3571875" y="4346575"/>
            <a:ext cx="1228725" cy="1096962"/>
          </a:xfrm>
          <a:custGeom>
            <a:avLst/>
            <a:gdLst/>
            <a:ahLst/>
            <a:cxnLst/>
            <a:rect l="l" t="t" r="r" b="b"/>
            <a:pathLst>
              <a:path w="298" h="266" extrusionOk="0">
                <a:moveTo>
                  <a:pt x="168" y="80"/>
                </a:moveTo>
                <a:cubicBezTo>
                  <a:pt x="134" y="97"/>
                  <a:pt x="84" y="105"/>
                  <a:pt x="17" y="105"/>
                </a:cubicBezTo>
                <a:cubicBezTo>
                  <a:pt x="0" y="105"/>
                  <a:pt x="0" y="105"/>
                  <a:pt x="0" y="105"/>
                </a:cubicBezTo>
                <a:cubicBezTo>
                  <a:pt x="298" y="266"/>
                  <a:pt x="298" y="266"/>
                  <a:pt x="298" y="266"/>
                </a:cubicBezTo>
                <a:cubicBezTo>
                  <a:pt x="298" y="266"/>
                  <a:pt x="298" y="266"/>
                  <a:pt x="298" y="266"/>
                </a:cubicBezTo>
                <a:cubicBezTo>
                  <a:pt x="217" y="0"/>
                  <a:pt x="217" y="0"/>
                  <a:pt x="217" y="0"/>
                </a:cubicBezTo>
                <a:cubicBezTo>
                  <a:pt x="214" y="39"/>
                  <a:pt x="197" y="66"/>
                  <a:pt x="168" y="80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85" name="Google Shape;9785;p171"/>
          <p:cNvSpPr/>
          <p:nvPr/>
        </p:nvSpPr>
        <p:spPr>
          <a:xfrm>
            <a:off x="4465637" y="4346575"/>
            <a:ext cx="1001712" cy="1096962"/>
          </a:xfrm>
          <a:custGeom>
            <a:avLst/>
            <a:gdLst/>
            <a:ahLst/>
            <a:cxnLst/>
            <a:rect l="l" t="t" r="r" b="b"/>
            <a:pathLst>
              <a:path w="243" h="266" extrusionOk="0">
                <a:moveTo>
                  <a:pt x="242" y="0"/>
                </a:moveTo>
                <a:cubicBezTo>
                  <a:pt x="0" y="0"/>
                  <a:pt x="0" y="0"/>
                  <a:pt x="0" y="0"/>
                </a:cubicBezTo>
                <a:cubicBezTo>
                  <a:pt x="81" y="266"/>
                  <a:pt x="81" y="266"/>
                  <a:pt x="81" y="266"/>
                </a:cubicBezTo>
                <a:cubicBezTo>
                  <a:pt x="117" y="251"/>
                  <a:pt x="145" y="231"/>
                  <a:pt x="168" y="205"/>
                </a:cubicBezTo>
                <a:cubicBezTo>
                  <a:pt x="218" y="149"/>
                  <a:pt x="243" y="85"/>
                  <a:pt x="243" y="12"/>
                </a:cubicBezTo>
                <a:cubicBezTo>
                  <a:pt x="243" y="8"/>
                  <a:pt x="243" y="4"/>
                  <a:pt x="242" y="0"/>
                </a:cubicBezTo>
                <a:close/>
              </a:path>
            </a:pathLst>
          </a:custGeom>
          <a:solidFill>
            <a:srgbClr val="8AC0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86" name="Google Shape;9786;p171"/>
          <p:cNvSpPr/>
          <p:nvPr/>
        </p:nvSpPr>
        <p:spPr>
          <a:xfrm>
            <a:off x="3571875" y="4779962"/>
            <a:ext cx="1228725" cy="815975"/>
          </a:xfrm>
          <a:custGeom>
            <a:avLst/>
            <a:gdLst/>
            <a:ahLst/>
            <a:cxnLst/>
            <a:rect l="l" t="t" r="r" b="b"/>
            <a:pathLst>
              <a:path w="298" h="198" extrusionOk="0">
                <a:moveTo>
                  <a:pt x="0" y="198"/>
                </a:moveTo>
                <a:cubicBezTo>
                  <a:pt x="81" y="198"/>
                  <a:pt x="81" y="198"/>
                  <a:pt x="81" y="198"/>
                </a:cubicBezTo>
                <a:cubicBezTo>
                  <a:pt x="170" y="198"/>
                  <a:pt x="242" y="186"/>
                  <a:pt x="298" y="161"/>
                </a:cubicBezTo>
                <a:cubicBezTo>
                  <a:pt x="0" y="0"/>
                  <a:pt x="0" y="0"/>
                  <a:pt x="0" y="0"/>
                </a:cubicBezTo>
                <a:lnTo>
                  <a:pt x="0" y="198"/>
                </a:lnTo>
                <a:close/>
              </a:path>
            </a:pathLst>
          </a:custGeom>
          <a:solidFill>
            <a:srgbClr val="5DA3B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87" name="Google Shape;9787;p171"/>
          <p:cNvSpPr/>
          <p:nvPr/>
        </p:nvSpPr>
        <p:spPr>
          <a:xfrm>
            <a:off x="4210050" y="1463675"/>
            <a:ext cx="1014412" cy="931862"/>
          </a:xfrm>
          <a:custGeom>
            <a:avLst/>
            <a:gdLst/>
            <a:ahLst/>
            <a:cxnLst/>
            <a:rect l="l" t="t" r="r" b="b"/>
            <a:pathLst>
              <a:path w="246" h="226" extrusionOk="0">
                <a:moveTo>
                  <a:pt x="246" y="226"/>
                </a:moveTo>
                <a:cubicBezTo>
                  <a:pt x="245" y="160"/>
                  <a:pt x="222" y="100"/>
                  <a:pt x="176" y="47"/>
                </a:cubicBezTo>
                <a:cubicBezTo>
                  <a:pt x="159" y="29"/>
                  <a:pt x="138" y="13"/>
                  <a:pt x="112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0" y="226"/>
                  <a:pt x="0" y="226"/>
                  <a:pt x="0" y="226"/>
                </a:cubicBezTo>
                <a:lnTo>
                  <a:pt x="246" y="226"/>
                </a:lnTo>
                <a:close/>
              </a:path>
            </a:pathLst>
          </a:custGeom>
          <a:solidFill>
            <a:srgbClr val="5DA3B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88" name="Google Shape;9788;p171"/>
          <p:cNvSpPr/>
          <p:nvPr/>
        </p:nvSpPr>
        <p:spPr>
          <a:xfrm>
            <a:off x="3571875" y="1265237"/>
            <a:ext cx="1100137" cy="820737"/>
          </a:xfrm>
          <a:custGeom>
            <a:avLst/>
            <a:gdLst/>
            <a:ahLst/>
            <a:cxnLst/>
            <a:rect l="l" t="t" r="r" b="b"/>
            <a:pathLst>
              <a:path w="267" h="199" extrusionOk="0">
                <a:moveTo>
                  <a:pt x="214" y="26"/>
                </a:moveTo>
                <a:cubicBezTo>
                  <a:pt x="163" y="9"/>
                  <a:pt x="101" y="0"/>
                  <a:pt x="3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99"/>
                  <a:pt x="0" y="199"/>
                  <a:pt x="0" y="199"/>
                </a:cubicBezTo>
                <a:cubicBezTo>
                  <a:pt x="267" y="48"/>
                  <a:pt x="267" y="48"/>
                  <a:pt x="267" y="48"/>
                </a:cubicBezTo>
                <a:cubicBezTo>
                  <a:pt x="267" y="48"/>
                  <a:pt x="267" y="48"/>
                  <a:pt x="267" y="48"/>
                </a:cubicBezTo>
                <a:cubicBezTo>
                  <a:pt x="251" y="40"/>
                  <a:pt x="234" y="32"/>
                  <a:pt x="214" y="26"/>
                </a:cubicBezTo>
                <a:close/>
              </a:path>
            </a:pathLst>
          </a:custGeom>
          <a:solidFill>
            <a:srgbClr val="8AC0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89" name="Google Shape;9789;p171"/>
          <p:cNvSpPr txBox="1"/>
          <p:nvPr/>
        </p:nvSpPr>
        <p:spPr>
          <a:xfrm>
            <a:off x="6699250" y="2119312"/>
            <a:ext cx="4157662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</a:pPr>
            <a:r>
              <a:rPr lang="en-US" sz="3600" b="1" i="0" u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SEU TEXTO</a:t>
            </a:r>
            <a:endParaRPr dirty="0"/>
          </a:p>
        </p:txBody>
      </p:sp>
      <p:sp>
        <p:nvSpPr>
          <p:cNvPr id="9790" name="Google Shape;9790;p171"/>
          <p:cNvSpPr txBox="1"/>
          <p:nvPr/>
        </p:nvSpPr>
        <p:spPr>
          <a:xfrm>
            <a:off x="6689725" y="2662237"/>
            <a:ext cx="3121025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</a:pPr>
            <a:r>
              <a:rPr lang="en-US" sz="2100" b="0" i="0" u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DIGITE A LEGENDA</a:t>
            </a:r>
            <a:endParaRPr dirty="0"/>
          </a:p>
        </p:txBody>
      </p:sp>
      <p:sp>
        <p:nvSpPr>
          <p:cNvPr id="9791" name="Google Shape;9791;p171"/>
          <p:cNvSpPr txBox="1"/>
          <p:nvPr/>
        </p:nvSpPr>
        <p:spPr>
          <a:xfrm>
            <a:off x="6624637" y="3216275"/>
            <a:ext cx="3498850" cy="1477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Lorem ipsum dolor sit amet, consectetur adipiscing elit, sed do eiusmod tempor incididunt ut labore et dolore magna aliqua. Ut enim ad minim veniam, quis</a:t>
            </a:r>
            <a:endParaRPr/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6" name="Google Shape;9796;p172"/>
          <p:cNvSpPr/>
          <p:nvPr/>
        </p:nvSpPr>
        <p:spPr>
          <a:xfrm>
            <a:off x="6350" y="1587"/>
            <a:ext cx="12187237" cy="685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97" name="Google Shape;9797;p172"/>
          <p:cNvSpPr txBox="1"/>
          <p:nvPr/>
        </p:nvSpPr>
        <p:spPr>
          <a:xfrm>
            <a:off x="6350" y="-3175"/>
            <a:ext cx="12182475" cy="6861175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98" name="Google Shape;9798;p172"/>
          <p:cNvSpPr/>
          <p:nvPr/>
        </p:nvSpPr>
        <p:spPr>
          <a:xfrm>
            <a:off x="3984625" y="4400550"/>
            <a:ext cx="879475" cy="1098550"/>
          </a:xfrm>
          <a:custGeom>
            <a:avLst/>
            <a:gdLst/>
            <a:ahLst/>
            <a:cxnLst/>
            <a:rect l="l" t="t" r="r" b="b"/>
            <a:pathLst>
              <a:path w="209" h="261" extrusionOk="0">
                <a:moveTo>
                  <a:pt x="0" y="96"/>
                </a:moveTo>
                <a:cubicBezTo>
                  <a:pt x="196" y="261"/>
                  <a:pt x="196" y="261"/>
                  <a:pt x="196" y="261"/>
                </a:cubicBezTo>
                <a:cubicBezTo>
                  <a:pt x="196" y="261"/>
                  <a:pt x="196" y="261"/>
                  <a:pt x="196" y="261"/>
                </a:cubicBezTo>
                <a:cubicBezTo>
                  <a:pt x="209" y="0"/>
                  <a:pt x="209" y="0"/>
                  <a:pt x="209" y="0"/>
                </a:cubicBezTo>
                <a:cubicBezTo>
                  <a:pt x="152" y="63"/>
                  <a:pt x="82" y="95"/>
                  <a:pt x="0" y="96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99" name="Google Shape;9799;p172"/>
          <p:cNvSpPr/>
          <p:nvPr/>
        </p:nvSpPr>
        <p:spPr>
          <a:xfrm>
            <a:off x="4808537" y="4400550"/>
            <a:ext cx="711200" cy="1098550"/>
          </a:xfrm>
          <a:custGeom>
            <a:avLst/>
            <a:gdLst/>
            <a:ahLst/>
            <a:cxnLst/>
            <a:rect l="l" t="t" r="r" b="b"/>
            <a:pathLst>
              <a:path w="169" h="261" extrusionOk="0">
                <a:moveTo>
                  <a:pt x="14" y="0"/>
                </a:moveTo>
                <a:cubicBezTo>
                  <a:pt x="14" y="0"/>
                  <a:pt x="14" y="0"/>
                  <a:pt x="13" y="0"/>
                </a:cubicBezTo>
                <a:cubicBezTo>
                  <a:pt x="0" y="261"/>
                  <a:pt x="0" y="261"/>
                  <a:pt x="0" y="261"/>
                </a:cubicBezTo>
                <a:cubicBezTo>
                  <a:pt x="62" y="237"/>
                  <a:pt x="118" y="202"/>
                  <a:pt x="169" y="155"/>
                </a:cubicBezTo>
                <a:lnTo>
                  <a:pt x="14" y="0"/>
                </a:lnTo>
                <a:close/>
              </a:path>
            </a:pathLst>
          </a:custGeom>
          <a:solidFill>
            <a:srgbClr val="5DA3B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00" name="Google Shape;9800;p172"/>
          <p:cNvSpPr/>
          <p:nvPr/>
        </p:nvSpPr>
        <p:spPr>
          <a:xfrm>
            <a:off x="3984625" y="4803775"/>
            <a:ext cx="823912" cy="846137"/>
          </a:xfrm>
          <a:custGeom>
            <a:avLst/>
            <a:gdLst/>
            <a:ahLst/>
            <a:cxnLst/>
            <a:rect l="l" t="t" r="r" b="b"/>
            <a:pathLst>
              <a:path w="196" h="201" extrusionOk="0">
                <a:moveTo>
                  <a:pt x="0" y="201"/>
                </a:moveTo>
                <a:cubicBezTo>
                  <a:pt x="71" y="200"/>
                  <a:pt x="136" y="188"/>
                  <a:pt x="196" y="165"/>
                </a:cubicBezTo>
                <a:cubicBezTo>
                  <a:pt x="0" y="0"/>
                  <a:pt x="0" y="0"/>
                  <a:pt x="0" y="0"/>
                </a:cubicBezTo>
                <a:lnTo>
                  <a:pt x="0" y="201"/>
                </a:lnTo>
                <a:close/>
              </a:path>
            </a:pathLst>
          </a:custGeom>
          <a:solidFill>
            <a:srgbClr val="8AC0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01" name="Google Shape;9801;p172"/>
          <p:cNvSpPr/>
          <p:nvPr/>
        </p:nvSpPr>
        <p:spPr>
          <a:xfrm>
            <a:off x="3081337" y="1176337"/>
            <a:ext cx="839787" cy="841375"/>
          </a:xfrm>
          <a:custGeom>
            <a:avLst/>
            <a:gdLst/>
            <a:ahLst/>
            <a:cxnLst/>
            <a:rect l="l" t="t" r="r" b="b"/>
            <a:pathLst>
              <a:path w="200" h="200" extrusionOk="0">
                <a:moveTo>
                  <a:pt x="200" y="200"/>
                </a:moveTo>
                <a:cubicBezTo>
                  <a:pt x="200" y="0"/>
                  <a:pt x="200" y="0"/>
                  <a:pt x="200" y="0"/>
                </a:cubicBezTo>
                <a:cubicBezTo>
                  <a:pt x="128" y="1"/>
                  <a:pt x="61" y="13"/>
                  <a:pt x="0" y="37"/>
                </a:cubicBezTo>
                <a:lnTo>
                  <a:pt x="200" y="200"/>
                </a:lnTo>
                <a:close/>
              </a:path>
            </a:pathLst>
          </a:custGeom>
          <a:solidFill>
            <a:srgbClr val="8AC0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02" name="Google Shape;9802;p172"/>
          <p:cNvSpPr/>
          <p:nvPr/>
        </p:nvSpPr>
        <p:spPr>
          <a:xfrm>
            <a:off x="3017837" y="1331912"/>
            <a:ext cx="903287" cy="1123950"/>
          </a:xfrm>
          <a:custGeom>
            <a:avLst/>
            <a:gdLst/>
            <a:ahLst/>
            <a:cxnLst/>
            <a:rect l="l" t="t" r="r" b="b"/>
            <a:pathLst>
              <a:path w="215" h="267" extrusionOk="0">
                <a:moveTo>
                  <a:pt x="15" y="0"/>
                </a:moveTo>
                <a:cubicBezTo>
                  <a:pt x="0" y="267"/>
                  <a:pt x="0" y="267"/>
                  <a:pt x="0" y="267"/>
                </a:cubicBezTo>
                <a:cubicBezTo>
                  <a:pt x="2" y="265"/>
                  <a:pt x="3" y="262"/>
                  <a:pt x="5" y="260"/>
                </a:cubicBezTo>
                <a:cubicBezTo>
                  <a:pt x="62" y="197"/>
                  <a:pt x="132" y="165"/>
                  <a:pt x="215" y="163"/>
                </a:cubicBezTo>
                <a:cubicBezTo>
                  <a:pt x="15" y="0"/>
                  <a:pt x="15" y="0"/>
                  <a:pt x="15" y="0"/>
                </a:cubicBezTo>
                <a:cubicBezTo>
                  <a:pt x="15" y="0"/>
                  <a:pt x="15" y="0"/>
                  <a:pt x="15" y="0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03" name="Google Shape;9803;p172"/>
          <p:cNvSpPr/>
          <p:nvPr/>
        </p:nvSpPr>
        <p:spPr>
          <a:xfrm>
            <a:off x="2357437" y="1331912"/>
            <a:ext cx="723900" cy="1123950"/>
          </a:xfrm>
          <a:custGeom>
            <a:avLst/>
            <a:gdLst/>
            <a:ahLst/>
            <a:cxnLst/>
            <a:rect l="l" t="t" r="r" b="b"/>
            <a:pathLst>
              <a:path w="172" h="267" extrusionOk="0">
                <a:moveTo>
                  <a:pt x="0" y="110"/>
                </a:moveTo>
                <a:cubicBezTo>
                  <a:pt x="157" y="267"/>
                  <a:pt x="157" y="267"/>
                  <a:pt x="157" y="267"/>
                </a:cubicBezTo>
                <a:cubicBezTo>
                  <a:pt x="172" y="0"/>
                  <a:pt x="172" y="0"/>
                  <a:pt x="172" y="0"/>
                </a:cubicBezTo>
                <a:cubicBezTo>
                  <a:pt x="109" y="24"/>
                  <a:pt x="51" y="61"/>
                  <a:pt x="0" y="110"/>
                </a:cubicBezTo>
                <a:close/>
              </a:path>
            </a:pathLst>
          </a:custGeom>
          <a:solidFill>
            <a:srgbClr val="5DA3B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04" name="Google Shape;9804;p172"/>
          <p:cNvSpPr/>
          <p:nvPr/>
        </p:nvSpPr>
        <p:spPr>
          <a:xfrm>
            <a:off x="1676400" y="2547937"/>
            <a:ext cx="992187" cy="808037"/>
          </a:xfrm>
          <a:custGeom>
            <a:avLst/>
            <a:gdLst/>
            <a:ahLst/>
            <a:cxnLst/>
            <a:rect l="l" t="t" r="r" b="b"/>
            <a:pathLst>
              <a:path w="236" h="192" extrusionOk="0">
                <a:moveTo>
                  <a:pt x="236" y="192"/>
                </a:moveTo>
                <a:cubicBezTo>
                  <a:pt x="38" y="0"/>
                  <a:pt x="38" y="0"/>
                  <a:pt x="38" y="0"/>
                </a:cubicBezTo>
                <a:cubicBezTo>
                  <a:pt x="14" y="59"/>
                  <a:pt x="2" y="123"/>
                  <a:pt x="0" y="192"/>
                </a:cubicBezTo>
                <a:lnTo>
                  <a:pt x="236" y="192"/>
                </a:lnTo>
                <a:close/>
              </a:path>
            </a:pathLst>
          </a:custGeom>
          <a:solidFill>
            <a:srgbClr val="5DA3B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05" name="Google Shape;9805;p172"/>
          <p:cNvSpPr/>
          <p:nvPr/>
        </p:nvSpPr>
        <p:spPr>
          <a:xfrm>
            <a:off x="1835150" y="1841500"/>
            <a:ext cx="1139825" cy="706437"/>
          </a:xfrm>
          <a:custGeom>
            <a:avLst/>
            <a:gdLst/>
            <a:ahLst/>
            <a:cxnLst/>
            <a:rect l="l" t="t" r="r" b="b"/>
            <a:pathLst>
              <a:path w="271" h="168" extrusionOk="0">
                <a:moveTo>
                  <a:pt x="113" y="0"/>
                </a:moveTo>
                <a:cubicBezTo>
                  <a:pt x="63" y="50"/>
                  <a:pt x="25" y="106"/>
                  <a:pt x="0" y="168"/>
                </a:cubicBezTo>
                <a:cubicBezTo>
                  <a:pt x="271" y="157"/>
                  <a:pt x="271" y="157"/>
                  <a:pt x="271" y="157"/>
                </a:cubicBezTo>
                <a:lnTo>
                  <a:pt x="113" y="0"/>
                </a:lnTo>
                <a:close/>
              </a:path>
            </a:pathLst>
          </a:custGeom>
          <a:solidFill>
            <a:srgbClr val="8AC0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06" name="Google Shape;9806;p172"/>
          <p:cNvSpPr/>
          <p:nvPr/>
        </p:nvSpPr>
        <p:spPr>
          <a:xfrm>
            <a:off x="1835150" y="2501900"/>
            <a:ext cx="1139825" cy="854075"/>
          </a:xfrm>
          <a:custGeom>
            <a:avLst/>
            <a:gdLst/>
            <a:ahLst/>
            <a:cxnLst/>
            <a:rect l="l" t="t" r="r" b="b"/>
            <a:pathLst>
              <a:path w="271" h="203" extrusionOk="0">
                <a:moveTo>
                  <a:pt x="271" y="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198" y="203"/>
                  <a:pt x="198" y="203"/>
                  <a:pt x="198" y="203"/>
                </a:cubicBezTo>
                <a:cubicBezTo>
                  <a:pt x="201" y="126"/>
                  <a:pt x="225" y="58"/>
                  <a:pt x="271" y="0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07" name="Google Shape;9807;p172"/>
          <p:cNvSpPr/>
          <p:nvPr/>
        </p:nvSpPr>
        <p:spPr>
          <a:xfrm>
            <a:off x="4818062" y="1331912"/>
            <a:ext cx="714375" cy="1106487"/>
          </a:xfrm>
          <a:custGeom>
            <a:avLst/>
            <a:gdLst/>
            <a:ahLst/>
            <a:cxnLst/>
            <a:rect l="l" t="t" r="r" b="b"/>
            <a:pathLst>
              <a:path w="170" h="263" extrusionOk="0">
                <a:moveTo>
                  <a:pt x="14" y="263"/>
                </a:moveTo>
                <a:cubicBezTo>
                  <a:pt x="170" y="107"/>
                  <a:pt x="170" y="107"/>
                  <a:pt x="170" y="107"/>
                </a:cubicBezTo>
                <a:cubicBezTo>
                  <a:pt x="119" y="60"/>
                  <a:pt x="62" y="24"/>
                  <a:pt x="0" y="0"/>
                </a:cubicBezTo>
                <a:cubicBezTo>
                  <a:pt x="11" y="260"/>
                  <a:pt x="11" y="260"/>
                  <a:pt x="11" y="260"/>
                </a:cubicBezTo>
                <a:cubicBezTo>
                  <a:pt x="12" y="261"/>
                  <a:pt x="13" y="262"/>
                  <a:pt x="14" y="263"/>
                </a:cubicBezTo>
                <a:close/>
              </a:path>
            </a:pathLst>
          </a:custGeom>
          <a:solidFill>
            <a:srgbClr val="8AC0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08" name="Google Shape;9808;p172"/>
          <p:cNvSpPr/>
          <p:nvPr/>
        </p:nvSpPr>
        <p:spPr>
          <a:xfrm>
            <a:off x="3984625" y="1176337"/>
            <a:ext cx="833437" cy="841375"/>
          </a:xfrm>
          <a:custGeom>
            <a:avLst/>
            <a:gdLst/>
            <a:ahLst/>
            <a:cxnLst/>
            <a:rect l="l" t="t" r="r" b="b"/>
            <a:pathLst>
              <a:path w="198" h="200" extrusionOk="0">
                <a:moveTo>
                  <a:pt x="0" y="0"/>
                </a:moveTo>
                <a:cubicBezTo>
                  <a:pt x="0" y="200"/>
                  <a:pt x="0" y="200"/>
                  <a:pt x="0" y="200"/>
                </a:cubicBezTo>
                <a:cubicBezTo>
                  <a:pt x="198" y="37"/>
                  <a:pt x="198" y="37"/>
                  <a:pt x="198" y="37"/>
                </a:cubicBezTo>
                <a:cubicBezTo>
                  <a:pt x="137" y="13"/>
                  <a:pt x="71" y="1"/>
                  <a:pt x="0" y="0"/>
                </a:cubicBezTo>
                <a:close/>
              </a:path>
            </a:pathLst>
          </a:custGeom>
          <a:solidFill>
            <a:srgbClr val="5DA3B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09" name="Google Shape;9809;p172"/>
          <p:cNvSpPr/>
          <p:nvPr/>
        </p:nvSpPr>
        <p:spPr>
          <a:xfrm>
            <a:off x="3984625" y="1331912"/>
            <a:ext cx="879475" cy="1093787"/>
          </a:xfrm>
          <a:custGeom>
            <a:avLst/>
            <a:gdLst/>
            <a:ahLst/>
            <a:cxnLst/>
            <a:rect l="l" t="t" r="r" b="b"/>
            <a:pathLst>
              <a:path w="209" h="260" extrusionOk="0">
                <a:moveTo>
                  <a:pt x="209" y="260"/>
                </a:moveTo>
                <a:cubicBezTo>
                  <a:pt x="198" y="0"/>
                  <a:pt x="198" y="0"/>
                  <a:pt x="198" y="0"/>
                </a:cubicBezTo>
                <a:cubicBezTo>
                  <a:pt x="198" y="0"/>
                  <a:pt x="198" y="0"/>
                  <a:pt x="198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82" y="165"/>
                  <a:pt x="152" y="197"/>
                  <a:pt x="209" y="260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10" name="Google Shape;9810;p172"/>
          <p:cNvSpPr/>
          <p:nvPr/>
        </p:nvSpPr>
        <p:spPr>
          <a:xfrm>
            <a:off x="1676400" y="3424237"/>
            <a:ext cx="992187" cy="828675"/>
          </a:xfrm>
          <a:custGeom>
            <a:avLst/>
            <a:gdLst/>
            <a:ahLst/>
            <a:cxnLst/>
            <a:rect l="l" t="t" r="r" b="b"/>
            <a:pathLst>
              <a:path w="236" h="197" extrusionOk="0">
                <a:moveTo>
                  <a:pt x="0" y="0"/>
                </a:moveTo>
                <a:cubicBezTo>
                  <a:pt x="0" y="71"/>
                  <a:pt x="12" y="137"/>
                  <a:pt x="36" y="197"/>
                </a:cubicBezTo>
                <a:cubicBezTo>
                  <a:pt x="236" y="0"/>
                  <a:pt x="236" y="0"/>
                  <a:pt x="236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8AC0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11" name="Google Shape;9811;p172"/>
          <p:cNvSpPr/>
          <p:nvPr/>
        </p:nvSpPr>
        <p:spPr>
          <a:xfrm>
            <a:off x="1827212" y="3424237"/>
            <a:ext cx="1157287" cy="908050"/>
          </a:xfrm>
          <a:custGeom>
            <a:avLst/>
            <a:gdLst/>
            <a:ahLst/>
            <a:cxnLst/>
            <a:rect l="l" t="t" r="r" b="b"/>
            <a:pathLst>
              <a:path w="275" h="216" extrusionOk="0">
                <a:moveTo>
                  <a:pt x="200" y="0"/>
                </a:moveTo>
                <a:cubicBezTo>
                  <a:pt x="0" y="197"/>
                  <a:pt x="0" y="197"/>
                  <a:pt x="0" y="197"/>
                </a:cubicBezTo>
                <a:cubicBezTo>
                  <a:pt x="0" y="197"/>
                  <a:pt x="0" y="197"/>
                  <a:pt x="0" y="197"/>
                </a:cubicBezTo>
                <a:cubicBezTo>
                  <a:pt x="275" y="216"/>
                  <a:pt x="275" y="216"/>
                  <a:pt x="275" y="216"/>
                </a:cubicBezTo>
                <a:cubicBezTo>
                  <a:pt x="225" y="156"/>
                  <a:pt x="200" y="83"/>
                  <a:pt x="200" y="0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12" name="Google Shape;9812;p172"/>
          <p:cNvSpPr/>
          <p:nvPr/>
        </p:nvSpPr>
        <p:spPr>
          <a:xfrm>
            <a:off x="1827212" y="4252912"/>
            <a:ext cx="1157287" cy="744537"/>
          </a:xfrm>
          <a:custGeom>
            <a:avLst/>
            <a:gdLst/>
            <a:ahLst/>
            <a:cxnLst/>
            <a:rect l="l" t="t" r="r" b="b"/>
            <a:pathLst>
              <a:path w="275" h="177" extrusionOk="0">
                <a:moveTo>
                  <a:pt x="275" y="19"/>
                </a:moveTo>
                <a:cubicBezTo>
                  <a:pt x="0" y="0"/>
                  <a:pt x="0" y="0"/>
                  <a:pt x="0" y="0"/>
                </a:cubicBezTo>
                <a:cubicBezTo>
                  <a:pt x="25" y="66"/>
                  <a:pt x="64" y="124"/>
                  <a:pt x="117" y="177"/>
                </a:cubicBezTo>
                <a:lnTo>
                  <a:pt x="275" y="19"/>
                </a:lnTo>
                <a:close/>
              </a:path>
            </a:pathLst>
          </a:custGeom>
          <a:solidFill>
            <a:srgbClr val="5DA3B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13" name="Google Shape;9813;p172"/>
          <p:cNvSpPr/>
          <p:nvPr/>
        </p:nvSpPr>
        <p:spPr>
          <a:xfrm>
            <a:off x="3025775" y="4383087"/>
            <a:ext cx="895350" cy="1116012"/>
          </a:xfrm>
          <a:custGeom>
            <a:avLst/>
            <a:gdLst/>
            <a:ahLst/>
            <a:cxnLst/>
            <a:rect l="l" t="t" r="r" b="b"/>
            <a:pathLst>
              <a:path w="213" h="265" extrusionOk="0">
                <a:moveTo>
                  <a:pt x="0" y="0"/>
                </a:moveTo>
                <a:cubicBezTo>
                  <a:pt x="15" y="265"/>
                  <a:pt x="15" y="265"/>
                  <a:pt x="15" y="265"/>
                </a:cubicBezTo>
                <a:cubicBezTo>
                  <a:pt x="15" y="265"/>
                  <a:pt x="15" y="265"/>
                  <a:pt x="15" y="265"/>
                </a:cubicBezTo>
                <a:cubicBezTo>
                  <a:pt x="213" y="100"/>
                  <a:pt x="213" y="100"/>
                  <a:pt x="213" y="100"/>
                </a:cubicBezTo>
                <a:cubicBezTo>
                  <a:pt x="130" y="99"/>
                  <a:pt x="60" y="67"/>
                  <a:pt x="3" y="4"/>
                </a:cubicBezTo>
                <a:cubicBezTo>
                  <a:pt x="2" y="3"/>
                  <a:pt x="1" y="1"/>
                  <a:pt x="0" y="0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14" name="Google Shape;9814;p172"/>
          <p:cNvSpPr/>
          <p:nvPr/>
        </p:nvSpPr>
        <p:spPr>
          <a:xfrm>
            <a:off x="2365375" y="4383087"/>
            <a:ext cx="723900" cy="1116012"/>
          </a:xfrm>
          <a:custGeom>
            <a:avLst/>
            <a:gdLst/>
            <a:ahLst/>
            <a:cxnLst/>
            <a:rect l="l" t="t" r="r" b="b"/>
            <a:pathLst>
              <a:path w="172" h="265" extrusionOk="0">
                <a:moveTo>
                  <a:pt x="0" y="156"/>
                </a:moveTo>
                <a:cubicBezTo>
                  <a:pt x="52" y="205"/>
                  <a:pt x="109" y="241"/>
                  <a:pt x="172" y="265"/>
                </a:cubicBezTo>
                <a:cubicBezTo>
                  <a:pt x="157" y="0"/>
                  <a:pt x="157" y="0"/>
                  <a:pt x="157" y="0"/>
                </a:cubicBezTo>
                <a:lnTo>
                  <a:pt x="0" y="156"/>
                </a:lnTo>
                <a:close/>
              </a:path>
            </a:pathLst>
          </a:custGeom>
          <a:solidFill>
            <a:srgbClr val="8AC0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15" name="Google Shape;9815;p172"/>
          <p:cNvSpPr/>
          <p:nvPr/>
        </p:nvSpPr>
        <p:spPr>
          <a:xfrm>
            <a:off x="3089275" y="4803775"/>
            <a:ext cx="831850" cy="846137"/>
          </a:xfrm>
          <a:custGeom>
            <a:avLst/>
            <a:gdLst/>
            <a:ahLst/>
            <a:cxnLst/>
            <a:rect l="l" t="t" r="r" b="b"/>
            <a:pathLst>
              <a:path w="198" h="201" extrusionOk="0">
                <a:moveTo>
                  <a:pt x="198" y="201"/>
                </a:moveTo>
                <a:cubicBezTo>
                  <a:pt x="198" y="0"/>
                  <a:pt x="198" y="0"/>
                  <a:pt x="198" y="0"/>
                </a:cubicBezTo>
                <a:cubicBezTo>
                  <a:pt x="0" y="165"/>
                  <a:pt x="0" y="165"/>
                  <a:pt x="0" y="165"/>
                </a:cubicBezTo>
                <a:cubicBezTo>
                  <a:pt x="61" y="188"/>
                  <a:pt x="126" y="200"/>
                  <a:pt x="198" y="201"/>
                </a:cubicBezTo>
                <a:close/>
              </a:path>
            </a:pathLst>
          </a:custGeom>
          <a:solidFill>
            <a:srgbClr val="5DA3B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16" name="Google Shape;9816;p172"/>
          <p:cNvSpPr txBox="1"/>
          <p:nvPr/>
        </p:nvSpPr>
        <p:spPr>
          <a:xfrm>
            <a:off x="7123112" y="4794250"/>
            <a:ext cx="115093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SemiBold"/>
              <a:buNone/>
            </a:pPr>
            <a:r>
              <a:rPr lang="en-US" sz="1800" b="1" i="0" u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 TEXTO</a:t>
            </a:r>
            <a:endParaRPr dirty="0"/>
          </a:p>
        </p:txBody>
      </p:sp>
      <p:sp>
        <p:nvSpPr>
          <p:cNvPr id="9817" name="Google Shape;9817;p172"/>
          <p:cNvSpPr txBox="1"/>
          <p:nvPr/>
        </p:nvSpPr>
        <p:spPr>
          <a:xfrm>
            <a:off x="7132637" y="3635375"/>
            <a:ext cx="11414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SemiBold"/>
              <a:buNone/>
            </a:pPr>
            <a:r>
              <a:rPr lang="en-US" sz="1800" b="1" i="0" u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 TEXTO</a:t>
            </a:r>
            <a:endParaRPr dirty="0"/>
          </a:p>
        </p:txBody>
      </p:sp>
      <p:sp>
        <p:nvSpPr>
          <p:cNvPr id="9818" name="Google Shape;9818;p172"/>
          <p:cNvSpPr txBox="1"/>
          <p:nvPr/>
        </p:nvSpPr>
        <p:spPr>
          <a:xfrm>
            <a:off x="7132637" y="2484437"/>
            <a:ext cx="11414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SemiBold"/>
              <a:buNone/>
            </a:pPr>
            <a:r>
              <a:rPr lang="en-US" sz="1800" b="1" i="0" u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 TEXTO</a:t>
            </a:r>
            <a:endParaRPr dirty="0"/>
          </a:p>
        </p:txBody>
      </p:sp>
      <p:sp>
        <p:nvSpPr>
          <p:cNvPr id="9819" name="Google Shape;9819;p172"/>
          <p:cNvSpPr txBox="1"/>
          <p:nvPr/>
        </p:nvSpPr>
        <p:spPr>
          <a:xfrm>
            <a:off x="7142162" y="1144587"/>
            <a:ext cx="2949575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chemeClr val="lt1"/>
              </a:buClr>
              <a:buSzPts val="3300"/>
            </a:pPr>
            <a:r>
              <a:rPr lang="pt-BR" sz="33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SEU TEXTO AQUI</a:t>
            </a:r>
            <a:endParaRPr dirty="0"/>
          </a:p>
        </p:txBody>
      </p:sp>
      <p:sp>
        <p:nvSpPr>
          <p:cNvPr id="9820" name="Google Shape;9820;p172"/>
          <p:cNvSpPr txBox="1"/>
          <p:nvPr/>
        </p:nvSpPr>
        <p:spPr>
          <a:xfrm>
            <a:off x="7050087" y="2765425"/>
            <a:ext cx="4052887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eiusmod tempor incididunt. </a:t>
            </a:r>
            <a:endParaRPr/>
          </a:p>
        </p:txBody>
      </p:sp>
      <p:sp>
        <p:nvSpPr>
          <p:cNvPr id="9821" name="Google Shape;9821;p172"/>
          <p:cNvSpPr txBox="1"/>
          <p:nvPr/>
        </p:nvSpPr>
        <p:spPr>
          <a:xfrm>
            <a:off x="7032625" y="3917950"/>
            <a:ext cx="4052887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eiusmod tempor incididunt. </a:t>
            </a:r>
            <a:endParaRPr/>
          </a:p>
        </p:txBody>
      </p:sp>
      <p:sp>
        <p:nvSpPr>
          <p:cNvPr id="9822" name="Google Shape;9822;p172"/>
          <p:cNvSpPr txBox="1"/>
          <p:nvPr/>
        </p:nvSpPr>
        <p:spPr>
          <a:xfrm>
            <a:off x="7032625" y="5076825"/>
            <a:ext cx="4052887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eiusmod tempor incididunt. </a:t>
            </a:r>
            <a:endParaRPr/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7" name="Google Shape;9827;p173"/>
          <p:cNvSpPr txBox="1"/>
          <p:nvPr/>
        </p:nvSpPr>
        <p:spPr>
          <a:xfrm>
            <a:off x="427037" y="0"/>
            <a:ext cx="1695450" cy="64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9828" name="Google Shape;9828;p173"/>
          <p:cNvSpPr/>
          <p:nvPr/>
        </p:nvSpPr>
        <p:spPr>
          <a:xfrm>
            <a:off x="6350" y="1587"/>
            <a:ext cx="12176125" cy="685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29" name="Google Shape;9829;p173"/>
          <p:cNvSpPr txBox="1"/>
          <p:nvPr/>
        </p:nvSpPr>
        <p:spPr>
          <a:xfrm>
            <a:off x="6350" y="4762"/>
            <a:ext cx="12179300" cy="6856412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30" name="Google Shape;9830;p173"/>
          <p:cNvSpPr/>
          <p:nvPr/>
        </p:nvSpPr>
        <p:spPr>
          <a:xfrm>
            <a:off x="1646237" y="5559425"/>
            <a:ext cx="962025" cy="963612"/>
          </a:xfrm>
          <a:prstGeom prst="ellipse">
            <a:avLst/>
          </a:pr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31" name="Google Shape;9831;p173"/>
          <p:cNvSpPr/>
          <p:nvPr/>
        </p:nvSpPr>
        <p:spPr>
          <a:xfrm>
            <a:off x="3230562" y="5559425"/>
            <a:ext cx="962025" cy="963612"/>
          </a:xfrm>
          <a:prstGeom prst="ellipse">
            <a:avLst/>
          </a:pr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32" name="Google Shape;9832;p173"/>
          <p:cNvSpPr/>
          <p:nvPr/>
        </p:nvSpPr>
        <p:spPr>
          <a:xfrm>
            <a:off x="4814887" y="5559425"/>
            <a:ext cx="963612" cy="963612"/>
          </a:xfrm>
          <a:prstGeom prst="ellipse">
            <a:avLst/>
          </a:pr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33" name="Google Shape;9833;p173"/>
          <p:cNvSpPr/>
          <p:nvPr/>
        </p:nvSpPr>
        <p:spPr>
          <a:xfrm>
            <a:off x="6399212" y="5559425"/>
            <a:ext cx="963612" cy="963612"/>
          </a:xfrm>
          <a:prstGeom prst="ellipse">
            <a:avLst/>
          </a:pr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34" name="Google Shape;9834;p173"/>
          <p:cNvSpPr/>
          <p:nvPr/>
        </p:nvSpPr>
        <p:spPr>
          <a:xfrm>
            <a:off x="7983537" y="5559425"/>
            <a:ext cx="963612" cy="963612"/>
          </a:xfrm>
          <a:prstGeom prst="ellipse">
            <a:avLst/>
          </a:pr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35" name="Google Shape;9835;p173"/>
          <p:cNvSpPr/>
          <p:nvPr/>
        </p:nvSpPr>
        <p:spPr>
          <a:xfrm>
            <a:off x="9567862" y="5559425"/>
            <a:ext cx="963612" cy="963612"/>
          </a:xfrm>
          <a:prstGeom prst="ellipse">
            <a:avLst/>
          </a:pr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36" name="Google Shape;9836;p173"/>
          <p:cNvSpPr/>
          <p:nvPr/>
        </p:nvSpPr>
        <p:spPr>
          <a:xfrm>
            <a:off x="3187700" y="3219450"/>
            <a:ext cx="1060450" cy="1951037"/>
          </a:xfrm>
          <a:custGeom>
            <a:avLst/>
            <a:gdLst/>
            <a:ahLst/>
            <a:cxnLst/>
            <a:rect l="l" t="t" r="r" b="b"/>
            <a:pathLst>
              <a:path w="668" h="1229" extrusionOk="0">
                <a:moveTo>
                  <a:pt x="668" y="1229"/>
                </a:moveTo>
                <a:lnTo>
                  <a:pt x="668" y="279"/>
                </a:lnTo>
                <a:lnTo>
                  <a:pt x="333" y="0"/>
                </a:lnTo>
                <a:lnTo>
                  <a:pt x="0" y="279"/>
                </a:lnTo>
                <a:lnTo>
                  <a:pt x="0" y="1229"/>
                </a:lnTo>
              </a:path>
            </a:pathLst>
          </a:custGeom>
          <a:noFill/>
          <a:ln w="58725" cap="flat" cmpd="sng">
            <a:solidFill>
              <a:srgbClr val="71B5CB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37" name="Google Shape;9837;p173"/>
          <p:cNvSpPr/>
          <p:nvPr/>
        </p:nvSpPr>
        <p:spPr>
          <a:xfrm>
            <a:off x="4775200" y="2757487"/>
            <a:ext cx="1057275" cy="2413000"/>
          </a:xfrm>
          <a:custGeom>
            <a:avLst/>
            <a:gdLst/>
            <a:ahLst/>
            <a:cxnLst/>
            <a:rect l="l" t="t" r="r" b="b"/>
            <a:pathLst>
              <a:path w="666" h="1520" extrusionOk="0">
                <a:moveTo>
                  <a:pt x="666" y="1520"/>
                </a:moveTo>
                <a:lnTo>
                  <a:pt x="666" y="279"/>
                </a:lnTo>
                <a:lnTo>
                  <a:pt x="333" y="0"/>
                </a:lnTo>
                <a:lnTo>
                  <a:pt x="3" y="279"/>
                </a:lnTo>
                <a:lnTo>
                  <a:pt x="0" y="279"/>
                </a:lnTo>
                <a:lnTo>
                  <a:pt x="0" y="1520"/>
                </a:lnTo>
              </a:path>
            </a:pathLst>
          </a:custGeom>
          <a:noFill/>
          <a:ln w="58725" cap="flat" cmpd="sng">
            <a:solidFill>
              <a:srgbClr val="71B5CB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38" name="Google Shape;9838;p173"/>
          <p:cNvSpPr/>
          <p:nvPr/>
        </p:nvSpPr>
        <p:spPr>
          <a:xfrm>
            <a:off x="1603375" y="3675062"/>
            <a:ext cx="1055687" cy="1495425"/>
          </a:xfrm>
          <a:custGeom>
            <a:avLst/>
            <a:gdLst/>
            <a:ahLst/>
            <a:cxnLst/>
            <a:rect l="l" t="t" r="r" b="b"/>
            <a:pathLst>
              <a:path w="665" h="942" extrusionOk="0">
                <a:moveTo>
                  <a:pt x="665" y="942"/>
                </a:moveTo>
                <a:lnTo>
                  <a:pt x="665" y="279"/>
                </a:lnTo>
                <a:lnTo>
                  <a:pt x="663" y="279"/>
                </a:lnTo>
                <a:lnTo>
                  <a:pt x="332" y="0"/>
                </a:lnTo>
                <a:lnTo>
                  <a:pt x="0" y="279"/>
                </a:lnTo>
                <a:lnTo>
                  <a:pt x="0" y="942"/>
                </a:lnTo>
              </a:path>
            </a:pathLst>
          </a:custGeom>
          <a:noFill/>
          <a:ln w="58725" cap="flat" cmpd="sng">
            <a:solidFill>
              <a:srgbClr val="71B5CB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39" name="Google Shape;9839;p173"/>
          <p:cNvSpPr/>
          <p:nvPr/>
        </p:nvSpPr>
        <p:spPr>
          <a:xfrm>
            <a:off x="6364287" y="2295525"/>
            <a:ext cx="1055687" cy="2874962"/>
          </a:xfrm>
          <a:custGeom>
            <a:avLst/>
            <a:gdLst/>
            <a:ahLst/>
            <a:cxnLst/>
            <a:rect l="l" t="t" r="r" b="b"/>
            <a:pathLst>
              <a:path w="665" h="1811" extrusionOk="0">
                <a:moveTo>
                  <a:pt x="665" y="1811"/>
                </a:moveTo>
                <a:lnTo>
                  <a:pt x="665" y="279"/>
                </a:lnTo>
                <a:lnTo>
                  <a:pt x="333" y="0"/>
                </a:lnTo>
                <a:lnTo>
                  <a:pt x="0" y="279"/>
                </a:lnTo>
                <a:lnTo>
                  <a:pt x="0" y="1811"/>
                </a:lnTo>
              </a:path>
            </a:pathLst>
          </a:custGeom>
          <a:noFill/>
          <a:ln w="58725" cap="flat" cmpd="sng">
            <a:solidFill>
              <a:srgbClr val="71B5CB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40" name="Google Shape;9840;p173"/>
          <p:cNvSpPr/>
          <p:nvPr/>
        </p:nvSpPr>
        <p:spPr>
          <a:xfrm>
            <a:off x="7948612" y="1836737"/>
            <a:ext cx="1057275" cy="3333750"/>
          </a:xfrm>
          <a:custGeom>
            <a:avLst/>
            <a:gdLst/>
            <a:ahLst/>
            <a:cxnLst/>
            <a:rect l="l" t="t" r="r" b="b"/>
            <a:pathLst>
              <a:path w="666" h="2100" extrusionOk="0">
                <a:moveTo>
                  <a:pt x="666" y="2100"/>
                </a:moveTo>
                <a:lnTo>
                  <a:pt x="666" y="279"/>
                </a:lnTo>
                <a:lnTo>
                  <a:pt x="333" y="0"/>
                </a:lnTo>
                <a:lnTo>
                  <a:pt x="3" y="279"/>
                </a:lnTo>
                <a:lnTo>
                  <a:pt x="0" y="279"/>
                </a:lnTo>
                <a:lnTo>
                  <a:pt x="0" y="2100"/>
                </a:lnTo>
              </a:path>
            </a:pathLst>
          </a:custGeom>
          <a:noFill/>
          <a:ln w="58725" cap="flat" cmpd="sng">
            <a:solidFill>
              <a:srgbClr val="71B5CB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41" name="Google Shape;9841;p173"/>
          <p:cNvSpPr/>
          <p:nvPr/>
        </p:nvSpPr>
        <p:spPr>
          <a:xfrm>
            <a:off x="9537700" y="1381125"/>
            <a:ext cx="1055687" cy="3789362"/>
          </a:xfrm>
          <a:custGeom>
            <a:avLst/>
            <a:gdLst/>
            <a:ahLst/>
            <a:cxnLst/>
            <a:rect l="l" t="t" r="r" b="b"/>
            <a:pathLst>
              <a:path w="665" h="2387" extrusionOk="0">
                <a:moveTo>
                  <a:pt x="665" y="2387"/>
                </a:moveTo>
                <a:lnTo>
                  <a:pt x="665" y="279"/>
                </a:lnTo>
                <a:lnTo>
                  <a:pt x="333" y="0"/>
                </a:lnTo>
                <a:lnTo>
                  <a:pt x="0" y="279"/>
                </a:lnTo>
                <a:lnTo>
                  <a:pt x="0" y="2387"/>
                </a:lnTo>
              </a:path>
            </a:pathLst>
          </a:custGeom>
          <a:noFill/>
          <a:ln w="58725" cap="flat" cmpd="sng">
            <a:solidFill>
              <a:srgbClr val="71B5CB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42" name="Google Shape;9842;p173"/>
          <p:cNvSpPr txBox="1"/>
          <p:nvPr/>
        </p:nvSpPr>
        <p:spPr>
          <a:xfrm>
            <a:off x="1233378" y="293687"/>
            <a:ext cx="7921551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</a:pPr>
            <a:r>
              <a:rPr lang="en-US" sz="5200" b="1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6 STEPS PARA OS SUCESSO</a:t>
            </a:r>
            <a:endParaRPr dirty="0"/>
          </a:p>
        </p:txBody>
      </p:sp>
      <p:sp>
        <p:nvSpPr>
          <p:cNvPr id="9843" name="Google Shape;9843;p173"/>
          <p:cNvSpPr txBox="1"/>
          <p:nvPr/>
        </p:nvSpPr>
        <p:spPr>
          <a:xfrm rot="-5400000">
            <a:off x="1521999" y="4225772"/>
            <a:ext cx="1278765" cy="544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"/>
              <a:buNone/>
            </a:pPr>
            <a:r>
              <a:rPr lang="en-US" sz="2800" b="0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IDEIA</a:t>
            </a:r>
            <a:endParaRPr dirty="0"/>
          </a:p>
        </p:txBody>
      </p:sp>
      <p:sp>
        <p:nvSpPr>
          <p:cNvPr id="9844" name="Google Shape;9844;p173"/>
          <p:cNvSpPr txBox="1"/>
          <p:nvPr/>
        </p:nvSpPr>
        <p:spPr>
          <a:xfrm rot="-5400000">
            <a:off x="3065343" y="4154628"/>
            <a:ext cx="1417878" cy="544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"/>
              <a:buNone/>
            </a:pPr>
            <a:r>
              <a:rPr lang="en-US" sz="2800" b="0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PLANO</a:t>
            </a:r>
            <a:endParaRPr dirty="0"/>
          </a:p>
        </p:txBody>
      </p:sp>
      <p:sp>
        <p:nvSpPr>
          <p:cNvPr id="9845" name="Google Shape;9845;p173"/>
          <p:cNvSpPr txBox="1"/>
          <p:nvPr/>
        </p:nvSpPr>
        <p:spPr>
          <a:xfrm rot="-5400000">
            <a:off x="4331725" y="3954161"/>
            <a:ext cx="1931525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"/>
              <a:buNone/>
            </a:pPr>
            <a:r>
              <a:rPr lang="en-US" sz="2800" b="0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PROJETO</a:t>
            </a:r>
            <a:endParaRPr dirty="0"/>
          </a:p>
        </p:txBody>
      </p:sp>
      <p:sp>
        <p:nvSpPr>
          <p:cNvPr id="9846" name="Google Shape;9846;p173"/>
          <p:cNvSpPr txBox="1"/>
          <p:nvPr/>
        </p:nvSpPr>
        <p:spPr>
          <a:xfrm rot="-5400000">
            <a:off x="5932611" y="3978660"/>
            <a:ext cx="1919041" cy="430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"/>
              <a:buNone/>
            </a:pPr>
            <a:r>
              <a:rPr lang="en-US" sz="2800" b="0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STARTUP</a:t>
            </a:r>
            <a:endParaRPr dirty="0"/>
          </a:p>
        </p:txBody>
      </p:sp>
      <p:sp>
        <p:nvSpPr>
          <p:cNvPr id="9847" name="Google Shape;9847;p173"/>
          <p:cNvSpPr txBox="1"/>
          <p:nvPr/>
        </p:nvSpPr>
        <p:spPr>
          <a:xfrm rot="-5400000">
            <a:off x="7344613" y="3672987"/>
            <a:ext cx="2382749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"/>
              <a:buNone/>
            </a:pPr>
            <a:r>
              <a:rPr lang="en-US" sz="2800" b="0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NEGOCIE</a:t>
            </a:r>
            <a:endParaRPr dirty="0"/>
          </a:p>
        </p:txBody>
      </p:sp>
      <p:sp>
        <p:nvSpPr>
          <p:cNvPr id="9848" name="Google Shape;9848;p173"/>
          <p:cNvSpPr txBox="1"/>
          <p:nvPr/>
        </p:nvSpPr>
        <p:spPr>
          <a:xfrm rot="-5400000">
            <a:off x="8794805" y="3649978"/>
            <a:ext cx="2541480" cy="430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"/>
              <a:buNone/>
            </a:pPr>
            <a:r>
              <a:rPr lang="en-US" sz="2800" b="0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TIME</a:t>
            </a:r>
            <a:endParaRPr dirty="0"/>
          </a:p>
        </p:txBody>
      </p:sp>
      <p:sp>
        <p:nvSpPr>
          <p:cNvPr id="9849" name="Google Shape;9849;p173"/>
          <p:cNvSpPr/>
          <p:nvPr/>
        </p:nvSpPr>
        <p:spPr>
          <a:xfrm>
            <a:off x="3427412" y="5757862"/>
            <a:ext cx="568325" cy="568325"/>
          </a:xfrm>
          <a:custGeom>
            <a:avLst/>
            <a:gdLst/>
            <a:ahLst/>
            <a:cxnLst/>
            <a:rect l="l" t="t" r="r" b="b"/>
            <a:pathLst>
              <a:path w="146" h="146" extrusionOk="0">
                <a:moveTo>
                  <a:pt x="80" y="146"/>
                </a:moveTo>
                <a:cubicBezTo>
                  <a:pt x="66" y="146"/>
                  <a:pt x="66" y="146"/>
                  <a:pt x="66" y="146"/>
                </a:cubicBezTo>
                <a:cubicBezTo>
                  <a:pt x="63" y="146"/>
                  <a:pt x="60" y="144"/>
                  <a:pt x="60" y="141"/>
                </a:cubicBezTo>
                <a:cubicBezTo>
                  <a:pt x="57" y="126"/>
                  <a:pt x="57" y="126"/>
                  <a:pt x="57" y="126"/>
                </a:cubicBezTo>
                <a:cubicBezTo>
                  <a:pt x="57" y="126"/>
                  <a:pt x="57" y="125"/>
                  <a:pt x="56" y="125"/>
                </a:cubicBezTo>
                <a:cubicBezTo>
                  <a:pt x="53" y="124"/>
                  <a:pt x="51" y="123"/>
                  <a:pt x="48" y="122"/>
                </a:cubicBezTo>
                <a:cubicBezTo>
                  <a:pt x="47" y="121"/>
                  <a:pt x="47" y="121"/>
                  <a:pt x="46" y="122"/>
                </a:cubicBezTo>
                <a:cubicBezTo>
                  <a:pt x="35" y="130"/>
                  <a:pt x="35" y="130"/>
                  <a:pt x="35" y="130"/>
                </a:cubicBezTo>
                <a:cubicBezTo>
                  <a:pt x="32" y="132"/>
                  <a:pt x="29" y="132"/>
                  <a:pt x="26" y="13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4" y="117"/>
                  <a:pt x="14" y="114"/>
                  <a:pt x="16" y="111"/>
                </a:cubicBezTo>
                <a:cubicBezTo>
                  <a:pt x="24" y="100"/>
                  <a:pt x="24" y="100"/>
                  <a:pt x="24" y="100"/>
                </a:cubicBezTo>
                <a:cubicBezTo>
                  <a:pt x="25" y="99"/>
                  <a:pt x="25" y="99"/>
                  <a:pt x="24" y="98"/>
                </a:cubicBezTo>
                <a:cubicBezTo>
                  <a:pt x="23" y="95"/>
                  <a:pt x="22" y="93"/>
                  <a:pt x="21" y="90"/>
                </a:cubicBezTo>
                <a:cubicBezTo>
                  <a:pt x="21" y="89"/>
                  <a:pt x="20" y="89"/>
                  <a:pt x="20" y="89"/>
                </a:cubicBezTo>
                <a:cubicBezTo>
                  <a:pt x="5" y="86"/>
                  <a:pt x="5" y="86"/>
                  <a:pt x="5" y="86"/>
                </a:cubicBezTo>
                <a:cubicBezTo>
                  <a:pt x="2" y="86"/>
                  <a:pt x="0" y="83"/>
                  <a:pt x="0" y="80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63"/>
                  <a:pt x="2" y="60"/>
                  <a:pt x="5" y="60"/>
                </a:cubicBezTo>
                <a:cubicBezTo>
                  <a:pt x="20" y="58"/>
                  <a:pt x="20" y="58"/>
                  <a:pt x="20" y="58"/>
                </a:cubicBezTo>
                <a:cubicBezTo>
                  <a:pt x="20" y="58"/>
                  <a:pt x="21" y="57"/>
                  <a:pt x="21" y="56"/>
                </a:cubicBezTo>
                <a:cubicBezTo>
                  <a:pt x="22" y="54"/>
                  <a:pt x="23" y="51"/>
                  <a:pt x="24" y="48"/>
                </a:cubicBezTo>
                <a:cubicBezTo>
                  <a:pt x="25" y="48"/>
                  <a:pt x="25" y="47"/>
                  <a:pt x="24" y="47"/>
                </a:cubicBezTo>
                <a:cubicBezTo>
                  <a:pt x="16" y="35"/>
                  <a:pt x="16" y="35"/>
                  <a:pt x="16" y="35"/>
                </a:cubicBezTo>
                <a:cubicBezTo>
                  <a:pt x="14" y="32"/>
                  <a:pt x="14" y="29"/>
                  <a:pt x="16" y="27"/>
                </a:cubicBezTo>
                <a:cubicBezTo>
                  <a:pt x="26" y="17"/>
                  <a:pt x="26" y="17"/>
                  <a:pt x="26" y="17"/>
                </a:cubicBezTo>
                <a:cubicBezTo>
                  <a:pt x="29" y="15"/>
                  <a:pt x="32" y="14"/>
                  <a:pt x="35" y="16"/>
                </a:cubicBezTo>
                <a:cubicBezTo>
                  <a:pt x="46" y="25"/>
                  <a:pt x="46" y="25"/>
                  <a:pt x="46" y="25"/>
                </a:cubicBezTo>
                <a:cubicBezTo>
                  <a:pt x="47" y="25"/>
                  <a:pt x="47" y="25"/>
                  <a:pt x="48" y="25"/>
                </a:cubicBezTo>
                <a:cubicBezTo>
                  <a:pt x="51" y="23"/>
                  <a:pt x="53" y="22"/>
                  <a:pt x="56" y="21"/>
                </a:cubicBezTo>
                <a:cubicBezTo>
                  <a:pt x="57" y="21"/>
                  <a:pt x="57" y="21"/>
                  <a:pt x="57" y="20"/>
                </a:cubicBezTo>
                <a:cubicBezTo>
                  <a:pt x="60" y="6"/>
                  <a:pt x="60" y="6"/>
                  <a:pt x="60" y="6"/>
                </a:cubicBezTo>
                <a:cubicBezTo>
                  <a:pt x="60" y="3"/>
                  <a:pt x="63" y="0"/>
                  <a:pt x="66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3" y="0"/>
                  <a:pt x="86" y="3"/>
                  <a:pt x="86" y="6"/>
                </a:cubicBezTo>
                <a:cubicBezTo>
                  <a:pt x="88" y="20"/>
                  <a:pt x="88" y="20"/>
                  <a:pt x="88" y="20"/>
                </a:cubicBezTo>
                <a:cubicBezTo>
                  <a:pt x="88" y="21"/>
                  <a:pt x="89" y="21"/>
                  <a:pt x="90" y="21"/>
                </a:cubicBezTo>
                <a:cubicBezTo>
                  <a:pt x="92" y="22"/>
                  <a:pt x="95" y="23"/>
                  <a:pt x="98" y="25"/>
                </a:cubicBezTo>
                <a:cubicBezTo>
                  <a:pt x="98" y="25"/>
                  <a:pt x="99" y="25"/>
                  <a:pt x="99" y="25"/>
                </a:cubicBezTo>
                <a:cubicBezTo>
                  <a:pt x="111" y="16"/>
                  <a:pt x="111" y="16"/>
                  <a:pt x="111" y="16"/>
                </a:cubicBezTo>
                <a:cubicBezTo>
                  <a:pt x="114" y="14"/>
                  <a:pt x="117" y="15"/>
                  <a:pt x="119" y="17"/>
                </a:cubicBezTo>
                <a:cubicBezTo>
                  <a:pt x="129" y="27"/>
                  <a:pt x="129" y="27"/>
                  <a:pt x="129" y="27"/>
                </a:cubicBezTo>
                <a:cubicBezTo>
                  <a:pt x="131" y="29"/>
                  <a:pt x="132" y="32"/>
                  <a:pt x="130" y="35"/>
                </a:cubicBezTo>
                <a:cubicBezTo>
                  <a:pt x="121" y="47"/>
                  <a:pt x="121" y="47"/>
                  <a:pt x="121" y="47"/>
                </a:cubicBezTo>
                <a:cubicBezTo>
                  <a:pt x="121" y="47"/>
                  <a:pt x="121" y="48"/>
                  <a:pt x="121" y="48"/>
                </a:cubicBezTo>
                <a:cubicBezTo>
                  <a:pt x="123" y="51"/>
                  <a:pt x="124" y="54"/>
                  <a:pt x="125" y="56"/>
                </a:cubicBezTo>
                <a:cubicBezTo>
                  <a:pt x="125" y="57"/>
                  <a:pt x="125" y="58"/>
                  <a:pt x="126" y="58"/>
                </a:cubicBezTo>
                <a:cubicBezTo>
                  <a:pt x="140" y="60"/>
                  <a:pt x="140" y="60"/>
                  <a:pt x="140" y="60"/>
                </a:cubicBezTo>
                <a:cubicBezTo>
                  <a:pt x="140" y="60"/>
                  <a:pt x="140" y="60"/>
                  <a:pt x="140" y="60"/>
                </a:cubicBezTo>
                <a:cubicBezTo>
                  <a:pt x="143" y="60"/>
                  <a:pt x="146" y="63"/>
                  <a:pt x="146" y="66"/>
                </a:cubicBezTo>
                <a:cubicBezTo>
                  <a:pt x="146" y="80"/>
                  <a:pt x="146" y="80"/>
                  <a:pt x="146" y="80"/>
                </a:cubicBezTo>
                <a:cubicBezTo>
                  <a:pt x="146" y="83"/>
                  <a:pt x="143" y="86"/>
                  <a:pt x="140" y="86"/>
                </a:cubicBezTo>
                <a:cubicBezTo>
                  <a:pt x="126" y="89"/>
                  <a:pt x="126" y="89"/>
                  <a:pt x="126" y="89"/>
                </a:cubicBezTo>
                <a:cubicBezTo>
                  <a:pt x="125" y="89"/>
                  <a:pt x="125" y="89"/>
                  <a:pt x="125" y="90"/>
                </a:cubicBezTo>
                <a:cubicBezTo>
                  <a:pt x="124" y="93"/>
                  <a:pt x="123" y="95"/>
                  <a:pt x="121" y="98"/>
                </a:cubicBezTo>
                <a:cubicBezTo>
                  <a:pt x="121" y="99"/>
                  <a:pt x="121" y="99"/>
                  <a:pt x="121" y="100"/>
                </a:cubicBezTo>
                <a:cubicBezTo>
                  <a:pt x="130" y="111"/>
                  <a:pt x="130" y="111"/>
                  <a:pt x="130" y="111"/>
                </a:cubicBezTo>
                <a:cubicBezTo>
                  <a:pt x="132" y="114"/>
                  <a:pt x="131" y="117"/>
                  <a:pt x="129" y="120"/>
                </a:cubicBezTo>
                <a:cubicBezTo>
                  <a:pt x="119" y="130"/>
                  <a:pt x="119" y="130"/>
                  <a:pt x="119" y="130"/>
                </a:cubicBezTo>
                <a:cubicBezTo>
                  <a:pt x="117" y="132"/>
                  <a:pt x="114" y="132"/>
                  <a:pt x="111" y="130"/>
                </a:cubicBezTo>
                <a:cubicBezTo>
                  <a:pt x="99" y="122"/>
                  <a:pt x="99" y="122"/>
                  <a:pt x="99" y="122"/>
                </a:cubicBezTo>
                <a:cubicBezTo>
                  <a:pt x="99" y="121"/>
                  <a:pt x="98" y="121"/>
                  <a:pt x="98" y="122"/>
                </a:cubicBezTo>
                <a:cubicBezTo>
                  <a:pt x="95" y="123"/>
                  <a:pt x="92" y="124"/>
                  <a:pt x="90" y="125"/>
                </a:cubicBezTo>
                <a:cubicBezTo>
                  <a:pt x="89" y="125"/>
                  <a:pt x="88" y="126"/>
                  <a:pt x="88" y="126"/>
                </a:cubicBezTo>
                <a:cubicBezTo>
                  <a:pt x="86" y="141"/>
                  <a:pt x="86" y="141"/>
                  <a:pt x="86" y="141"/>
                </a:cubicBezTo>
                <a:cubicBezTo>
                  <a:pt x="86" y="144"/>
                  <a:pt x="83" y="146"/>
                  <a:pt x="80" y="146"/>
                </a:cubicBezTo>
                <a:close/>
                <a:moveTo>
                  <a:pt x="66" y="139"/>
                </a:moveTo>
                <a:cubicBezTo>
                  <a:pt x="80" y="139"/>
                  <a:pt x="80" y="139"/>
                  <a:pt x="80" y="139"/>
                </a:cubicBezTo>
                <a:cubicBezTo>
                  <a:pt x="82" y="125"/>
                  <a:pt x="82" y="125"/>
                  <a:pt x="82" y="125"/>
                </a:cubicBezTo>
                <a:cubicBezTo>
                  <a:pt x="82" y="122"/>
                  <a:pt x="84" y="120"/>
                  <a:pt x="88" y="119"/>
                </a:cubicBezTo>
                <a:cubicBezTo>
                  <a:pt x="90" y="118"/>
                  <a:pt x="92" y="117"/>
                  <a:pt x="95" y="116"/>
                </a:cubicBezTo>
                <a:cubicBezTo>
                  <a:pt x="98" y="114"/>
                  <a:pt x="101" y="115"/>
                  <a:pt x="103" y="116"/>
                </a:cubicBezTo>
                <a:cubicBezTo>
                  <a:pt x="115" y="125"/>
                  <a:pt x="115" y="125"/>
                  <a:pt x="115" y="125"/>
                </a:cubicBezTo>
                <a:cubicBezTo>
                  <a:pt x="124" y="115"/>
                  <a:pt x="124" y="115"/>
                  <a:pt x="124" y="115"/>
                </a:cubicBezTo>
                <a:cubicBezTo>
                  <a:pt x="116" y="104"/>
                  <a:pt x="116" y="104"/>
                  <a:pt x="116" y="104"/>
                </a:cubicBezTo>
                <a:cubicBezTo>
                  <a:pt x="114" y="101"/>
                  <a:pt x="114" y="98"/>
                  <a:pt x="115" y="95"/>
                </a:cubicBezTo>
                <a:cubicBezTo>
                  <a:pt x="117" y="93"/>
                  <a:pt x="118" y="90"/>
                  <a:pt x="118" y="88"/>
                </a:cubicBezTo>
                <a:cubicBezTo>
                  <a:pt x="119" y="85"/>
                  <a:pt x="122" y="83"/>
                  <a:pt x="125" y="82"/>
                </a:cubicBezTo>
                <a:cubicBezTo>
                  <a:pt x="139" y="80"/>
                  <a:pt x="139" y="80"/>
                  <a:pt x="139" y="80"/>
                </a:cubicBezTo>
                <a:cubicBezTo>
                  <a:pt x="139" y="66"/>
                  <a:pt x="139" y="66"/>
                  <a:pt x="139" y="66"/>
                </a:cubicBezTo>
                <a:cubicBezTo>
                  <a:pt x="125" y="64"/>
                  <a:pt x="125" y="64"/>
                  <a:pt x="125" y="64"/>
                </a:cubicBezTo>
                <a:cubicBezTo>
                  <a:pt x="122" y="64"/>
                  <a:pt x="119" y="62"/>
                  <a:pt x="118" y="58"/>
                </a:cubicBezTo>
                <a:cubicBezTo>
                  <a:pt x="118" y="56"/>
                  <a:pt x="117" y="54"/>
                  <a:pt x="115" y="51"/>
                </a:cubicBezTo>
                <a:cubicBezTo>
                  <a:pt x="114" y="48"/>
                  <a:pt x="114" y="45"/>
                  <a:pt x="116" y="43"/>
                </a:cubicBezTo>
                <a:cubicBezTo>
                  <a:pt x="124" y="31"/>
                  <a:pt x="124" y="31"/>
                  <a:pt x="124" y="31"/>
                </a:cubicBezTo>
                <a:cubicBezTo>
                  <a:pt x="115" y="22"/>
                  <a:pt x="115" y="22"/>
                  <a:pt x="115" y="22"/>
                </a:cubicBezTo>
                <a:cubicBezTo>
                  <a:pt x="103" y="30"/>
                  <a:pt x="103" y="30"/>
                  <a:pt x="103" y="30"/>
                </a:cubicBezTo>
                <a:cubicBezTo>
                  <a:pt x="101" y="32"/>
                  <a:pt x="98" y="32"/>
                  <a:pt x="95" y="31"/>
                </a:cubicBezTo>
                <a:cubicBezTo>
                  <a:pt x="92" y="29"/>
                  <a:pt x="90" y="28"/>
                  <a:pt x="88" y="28"/>
                </a:cubicBezTo>
                <a:cubicBezTo>
                  <a:pt x="84" y="27"/>
                  <a:pt x="82" y="24"/>
                  <a:pt x="82" y="21"/>
                </a:cubicBezTo>
                <a:cubicBezTo>
                  <a:pt x="80" y="7"/>
                  <a:pt x="80" y="7"/>
                  <a:pt x="80" y="7"/>
                </a:cubicBezTo>
                <a:cubicBezTo>
                  <a:pt x="66" y="7"/>
                  <a:pt x="66" y="7"/>
                  <a:pt x="66" y="7"/>
                </a:cubicBezTo>
                <a:cubicBezTo>
                  <a:pt x="64" y="21"/>
                  <a:pt x="64" y="21"/>
                  <a:pt x="64" y="21"/>
                </a:cubicBezTo>
                <a:cubicBezTo>
                  <a:pt x="63" y="24"/>
                  <a:pt x="61" y="27"/>
                  <a:pt x="58" y="28"/>
                </a:cubicBezTo>
                <a:cubicBezTo>
                  <a:pt x="56" y="28"/>
                  <a:pt x="53" y="29"/>
                  <a:pt x="51" y="31"/>
                </a:cubicBezTo>
                <a:cubicBezTo>
                  <a:pt x="48" y="32"/>
                  <a:pt x="45" y="32"/>
                  <a:pt x="42" y="30"/>
                </a:cubicBezTo>
                <a:cubicBezTo>
                  <a:pt x="31" y="22"/>
                  <a:pt x="31" y="22"/>
                  <a:pt x="31" y="22"/>
                </a:cubicBezTo>
                <a:cubicBezTo>
                  <a:pt x="21" y="31"/>
                  <a:pt x="21" y="31"/>
                  <a:pt x="21" y="31"/>
                </a:cubicBezTo>
                <a:cubicBezTo>
                  <a:pt x="30" y="43"/>
                  <a:pt x="30" y="43"/>
                  <a:pt x="30" y="43"/>
                </a:cubicBezTo>
                <a:cubicBezTo>
                  <a:pt x="32" y="45"/>
                  <a:pt x="32" y="48"/>
                  <a:pt x="30" y="51"/>
                </a:cubicBezTo>
                <a:cubicBezTo>
                  <a:pt x="29" y="54"/>
                  <a:pt x="28" y="56"/>
                  <a:pt x="27" y="58"/>
                </a:cubicBezTo>
                <a:cubicBezTo>
                  <a:pt x="26" y="62"/>
                  <a:pt x="24" y="64"/>
                  <a:pt x="21" y="64"/>
                </a:cubicBezTo>
                <a:cubicBezTo>
                  <a:pt x="7" y="66"/>
                  <a:pt x="7" y="66"/>
                  <a:pt x="7" y="66"/>
                </a:cubicBezTo>
                <a:cubicBezTo>
                  <a:pt x="7" y="80"/>
                  <a:pt x="7" y="80"/>
                  <a:pt x="7" y="80"/>
                </a:cubicBezTo>
                <a:cubicBezTo>
                  <a:pt x="21" y="82"/>
                  <a:pt x="21" y="82"/>
                  <a:pt x="21" y="82"/>
                </a:cubicBezTo>
                <a:cubicBezTo>
                  <a:pt x="24" y="83"/>
                  <a:pt x="26" y="85"/>
                  <a:pt x="27" y="88"/>
                </a:cubicBezTo>
                <a:cubicBezTo>
                  <a:pt x="28" y="90"/>
                  <a:pt x="29" y="93"/>
                  <a:pt x="30" y="95"/>
                </a:cubicBezTo>
                <a:cubicBezTo>
                  <a:pt x="32" y="98"/>
                  <a:pt x="32" y="101"/>
                  <a:pt x="30" y="104"/>
                </a:cubicBezTo>
                <a:cubicBezTo>
                  <a:pt x="21" y="115"/>
                  <a:pt x="21" y="115"/>
                  <a:pt x="21" y="115"/>
                </a:cubicBezTo>
                <a:cubicBezTo>
                  <a:pt x="31" y="125"/>
                  <a:pt x="31" y="125"/>
                  <a:pt x="31" y="125"/>
                </a:cubicBezTo>
                <a:cubicBezTo>
                  <a:pt x="42" y="116"/>
                  <a:pt x="42" y="116"/>
                  <a:pt x="42" y="116"/>
                </a:cubicBezTo>
                <a:cubicBezTo>
                  <a:pt x="45" y="115"/>
                  <a:pt x="48" y="114"/>
                  <a:pt x="51" y="116"/>
                </a:cubicBezTo>
                <a:cubicBezTo>
                  <a:pt x="53" y="117"/>
                  <a:pt x="56" y="118"/>
                  <a:pt x="58" y="119"/>
                </a:cubicBezTo>
                <a:cubicBezTo>
                  <a:pt x="61" y="120"/>
                  <a:pt x="63" y="122"/>
                  <a:pt x="64" y="125"/>
                </a:cubicBezTo>
                <a:lnTo>
                  <a:pt x="66" y="139"/>
                </a:lnTo>
                <a:close/>
                <a:moveTo>
                  <a:pt x="21" y="115"/>
                </a:moveTo>
                <a:cubicBezTo>
                  <a:pt x="21" y="115"/>
                  <a:pt x="21" y="115"/>
                  <a:pt x="21" y="115"/>
                </a:cubicBezTo>
                <a:close/>
                <a:moveTo>
                  <a:pt x="125" y="115"/>
                </a:moveTo>
                <a:cubicBezTo>
                  <a:pt x="125" y="115"/>
                  <a:pt x="125" y="115"/>
                  <a:pt x="125" y="115"/>
                </a:cubicBezTo>
                <a:close/>
                <a:moveTo>
                  <a:pt x="139" y="80"/>
                </a:moveTo>
                <a:cubicBezTo>
                  <a:pt x="139" y="80"/>
                  <a:pt x="139" y="80"/>
                  <a:pt x="139" y="80"/>
                </a:cubicBezTo>
                <a:close/>
                <a:moveTo>
                  <a:pt x="7" y="80"/>
                </a:moveTo>
                <a:cubicBezTo>
                  <a:pt x="7" y="80"/>
                  <a:pt x="7" y="80"/>
                  <a:pt x="7" y="80"/>
                </a:cubicBezTo>
                <a:cubicBezTo>
                  <a:pt x="7" y="80"/>
                  <a:pt x="7" y="80"/>
                  <a:pt x="7" y="80"/>
                </a:cubicBezTo>
                <a:close/>
                <a:moveTo>
                  <a:pt x="139" y="80"/>
                </a:moveTo>
                <a:cubicBezTo>
                  <a:pt x="139" y="80"/>
                  <a:pt x="139" y="80"/>
                  <a:pt x="139" y="80"/>
                </a:cubicBezTo>
                <a:close/>
                <a:moveTo>
                  <a:pt x="6" y="80"/>
                </a:moveTo>
                <a:cubicBezTo>
                  <a:pt x="6" y="80"/>
                  <a:pt x="6" y="80"/>
                  <a:pt x="6" y="80"/>
                </a:cubicBezTo>
                <a:cubicBezTo>
                  <a:pt x="6" y="80"/>
                  <a:pt x="6" y="80"/>
                  <a:pt x="6" y="80"/>
                </a:cubicBezTo>
                <a:close/>
                <a:moveTo>
                  <a:pt x="115" y="21"/>
                </a:moveTo>
                <a:cubicBezTo>
                  <a:pt x="115" y="21"/>
                  <a:pt x="115" y="21"/>
                  <a:pt x="115" y="21"/>
                </a:cubicBezTo>
                <a:cubicBezTo>
                  <a:pt x="115" y="21"/>
                  <a:pt x="115" y="21"/>
                  <a:pt x="115" y="21"/>
                </a:cubicBezTo>
                <a:close/>
                <a:moveTo>
                  <a:pt x="115" y="21"/>
                </a:moveTo>
                <a:cubicBezTo>
                  <a:pt x="115" y="21"/>
                  <a:pt x="115" y="21"/>
                  <a:pt x="115" y="21"/>
                </a:cubicBezTo>
                <a:close/>
                <a:moveTo>
                  <a:pt x="73" y="102"/>
                </a:moveTo>
                <a:cubicBezTo>
                  <a:pt x="65" y="102"/>
                  <a:pt x="58" y="99"/>
                  <a:pt x="52" y="94"/>
                </a:cubicBezTo>
                <a:cubicBezTo>
                  <a:pt x="45" y="87"/>
                  <a:pt x="42" y="76"/>
                  <a:pt x="45" y="66"/>
                </a:cubicBezTo>
                <a:cubicBezTo>
                  <a:pt x="47" y="56"/>
                  <a:pt x="56" y="47"/>
                  <a:pt x="66" y="45"/>
                </a:cubicBezTo>
                <a:cubicBezTo>
                  <a:pt x="76" y="43"/>
                  <a:pt x="86" y="46"/>
                  <a:pt x="93" y="53"/>
                </a:cubicBezTo>
                <a:cubicBezTo>
                  <a:pt x="100" y="60"/>
                  <a:pt x="103" y="70"/>
                  <a:pt x="101" y="80"/>
                </a:cubicBezTo>
                <a:cubicBezTo>
                  <a:pt x="99" y="90"/>
                  <a:pt x="90" y="99"/>
                  <a:pt x="80" y="101"/>
                </a:cubicBezTo>
                <a:cubicBezTo>
                  <a:pt x="77" y="102"/>
                  <a:pt x="75" y="102"/>
                  <a:pt x="73" y="102"/>
                </a:cubicBezTo>
                <a:close/>
                <a:moveTo>
                  <a:pt x="73" y="51"/>
                </a:moveTo>
                <a:cubicBezTo>
                  <a:pt x="71" y="51"/>
                  <a:pt x="69" y="51"/>
                  <a:pt x="68" y="51"/>
                </a:cubicBezTo>
                <a:cubicBezTo>
                  <a:pt x="60" y="53"/>
                  <a:pt x="53" y="60"/>
                  <a:pt x="51" y="68"/>
                </a:cubicBezTo>
                <a:cubicBezTo>
                  <a:pt x="49" y="76"/>
                  <a:pt x="52" y="83"/>
                  <a:pt x="57" y="89"/>
                </a:cubicBezTo>
                <a:cubicBezTo>
                  <a:pt x="63" y="94"/>
                  <a:pt x="70" y="97"/>
                  <a:pt x="78" y="95"/>
                </a:cubicBezTo>
                <a:cubicBezTo>
                  <a:pt x="78" y="95"/>
                  <a:pt x="78" y="95"/>
                  <a:pt x="78" y="95"/>
                </a:cubicBezTo>
                <a:cubicBezTo>
                  <a:pt x="86" y="93"/>
                  <a:pt x="93" y="86"/>
                  <a:pt x="95" y="78"/>
                </a:cubicBezTo>
                <a:cubicBezTo>
                  <a:pt x="96" y="71"/>
                  <a:pt x="94" y="63"/>
                  <a:pt x="89" y="57"/>
                </a:cubicBezTo>
                <a:cubicBezTo>
                  <a:pt x="84" y="53"/>
                  <a:pt x="79" y="51"/>
                  <a:pt x="73" y="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50" name="Google Shape;9850;p173"/>
          <p:cNvSpPr/>
          <p:nvPr/>
        </p:nvSpPr>
        <p:spPr>
          <a:xfrm>
            <a:off x="4965700" y="5835650"/>
            <a:ext cx="660400" cy="415925"/>
          </a:xfrm>
          <a:custGeom>
            <a:avLst/>
            <a:gdLst/>
            <a:ahLst/>
            <a:cxnLst/>
            <a:rect l="l" t="t" r="r" b="b"/>
            <a:pathLst>
              <a:path w="170" h="107" extrusionOk="0">
                <a:moveTo>
                  <a:pt x="148" y="107"/>
                </a:moveTo>
                <a:cubicBezTo>
                  <a:pt x="21" y="107"/>
                  <a:pt x="21" y="107"/>
                  <a:pt x="21" y="107"/>
                </a:cubicBezTo>
                <a:cubicBezTo>
                  <a:pt x="9" y="107"/>
                  <a:pt x="0" y="97"/>
                  <a:pt x="0" y="85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9"/>
                  <a:pt x="9" y="0"/>
                  <a:pt x="21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160" y="0"/>
                  <a:pt x="170" y="9"/>
                  <a:pt x="170" y="21"/>
                </a:cubicBezTo>
                <a:cubicBezTo>
                  <a:pt x="170" y="85"/>
                  <a:pt x="170" y="85"/>
                  <a:pt x="170" y="85"/>
                </a:cubicBezTo>
                <a:cubicBezTo>
                  <a:pt x="170" y="97"/>
                  <a:pt x="160" y="107"/>
                  <a:pt x="148" y="107"/>
                </a:cubicBezTo>
                <a:close/>
                <a:moveTo>
                  <a:pt x="21" y="6"/>
                </a:moveTo>
                <a:cubicBezTo>
                  <a:pt x="13" y="6"/>
                  <a:pt x="7" y="13"/>
                  <a:pt x="7" y="21"/>
                </a:cubicBezTo>
                <a:cubicBezTo>
                  <a:pt x="7" y="85"/>
                  <a:pt x="7" y="85"/>
                  <a:pt x="7" y="85"/>
                </a:cubicBezTo>
                <a:cubicBezTo>
                  <a:pt x="7" y="93"/>
                  <a:pt x="13" y="100"/>
                  <a:pt x="21" y="100"/>
                </a:cubicBezTo>
                <a:cubicBezTo>
                  <a:pt x="148" y="100"/>
                  <a:pt x="148" y="100"/>
                  <a:pt x="148" y="100"/>
                </a:cubicBezTo>
                <a:cubicBezTo>
                  <a:pt x="157" y="100"/>
                  <a:pt x="163" y="93"/>
                  <a:pt x="163" y="85"/>
                </a:cubicBezTo>
                <a:cubicBezTo>
                  <a:pt x="163" y="21"/>
                  <a:pt x="163" y="21"/>
                  <a:pt x="163" y="21"/>
                </a:cubicBezTo>
                <a:cubicBezTo>
                  <a:pt x="163" y="13"/>
                  <a:pt x="157" y="6"/>
                  <a:pt x="148" y="6"/>
                </a:cubicBezTo>
                <a:lnTo>
                  <a:pt x="21" y="6"/>
                </a:lnTo>
                <a:close/>
                <a:moveTo>
                  <a:pt x="146" y="90"/>
                </a:moveTo>
                <a:cubicBezTo>
                  <a:pt x="145" y="90"/>
                  <a:pt x="144" y="90"/>
                  <a:pt x="144" y="89"/>
                </a:cubicBezTo>
                <a:cubicBezTo>
                  <a:pt x="106" y="58"/>
                  <a:pt x="106" y="58"/>
                  <a:pt x="106" y="58"/>
                </a:cubicBezTo>
                <a:cubicBezTo>
                  <a:pt x="87" y="73"/>
                  <a:pt x="87" y="73"/>
                  <a:pt x="87" y="73"/>
                </a:cubicBezTo>
                <a:cubicBezTo>
                  <a:pt x="86" y="74"/>
                  <a:pt x="84" y="74"/>
                  <a:pt x="83" y="73"/>
                </a:cubicBezTo>
                <a:cubicBezTo>
                  <a:pt x="63" y="58"/>
                  <a:pt x="63" y="58"/>
                  <a:pt x="63" y="58"/>
                </a:cubicBezTo>
                <a:cubicBezTo>
                  <a:pt x="26" y="89"/>
                  <a:pt x="26" y="89"/>
                  <a:pt x="26" y="89"/>
                </a:cubicBezTo>
                <a:cubicBezTo>
                  <a:pt x="24" y="90"/>
                  <a:pt x="22" y="90"/>
                  <a:pt x="21" y="89"/>
                </a:cubicBezTo>
                <a:cubicBezTo>
                  <a:pt x="20" y="87"/>
                  <a:pt x="20" y="85"/>
                  <a:pt x="21" y="84"/>
                </a:cubicBezTo>
                <a:cubicBezTo>
                  <a:pt x="58" y="54"/>
                  <a:pt x="58" y="54"/>
                  <a:pt x="58" y="54"/>
                </a:cubicBezTo>
                <a:cubicBezTo>
                  <a:pt x="21" y="25"/>
                  <a:pt x="21" y="25"/>
                  <a:pt x="21" y="25"/>
                </a:cubicBezTo>
                <a:cubicBezTo>
                  <a:pt x="20" y="24"/>
                  <a:pt x="20" y="22"/>
                  <a:pt x="21" y="21"/>
                </a:cubicBezTo>
                <a:cubicBezTo>
                  <a:pt x="22" y="19"/>
                  <a:pt x="24" y="19"/>
                  <a:pt x="26" y="20"/>
                </a:cubicBezTo>
                <a:cubicBezTo>
                  <a:pt x="85" y="66"/>
                  <a:pt x="85" y="66"/>
                  <a:pt x="85" y="66"/>
                </a:cubicBezTo>
                <a:cubicBezTo>
                  <a:pt x="144" y="20"/>
                  <a:pt x="144" y="20"/>
                  <a:pt x="144" y="20"/>
                </a:cubicBezTo>
                <a:cubicBezTo>
                  <a:pt x="145" y="19"/>
                  <a:pt x="147" y="19"/>
                  <a:pt x="148" y="21"/>
                </a:cubicBezTo>
                <a:cubicBezTo>
                  <a:pt x="149" y="22"/>
                  <a:pt x="149" y="24"/>
                  <a:pt x="148" y="25"/>
                </a:cubicBezTo>
                <a:cubicBezTo>
                  <a:pt x="112" y="54"/>
                  <a:pt x="112" y="54"/>
                  <a:pt x="112" y="54"/>
                </a:cubicBezTo>
                <a:cubicBezTo>
                  <a:pt x="148" y="84"/>
                  <a:pt x="148" y="84"/>
                  <a:pt x="148" y="84"/>
                </a:cubicBezTo>
                <a:cubicBezTo>
                  <a:pt x="149" y="85"/>
                  <a:pt x="149" y="87"/>
                  <a:pt x="148" y="89"/>
                </a:cubicBezTo>
                <a:cubicBezTo>
                  <a:pt x="148" y="89"/>
                  <a:pt x="147" y="90"/>
                  <a:pt x="146" y="9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51" name="Google Shape;9851;p173"/>
          <p:cNvSpPr/>
          <p:nvPr/>
        </p:nvSpPr>
        <p:spPr>
          <a:xfrm>
            <a:off x="9631362" y="5781675"/>
            <a:ext cx="835025" cy="423862"/>
          </a:xfrm>
          <a:custGeom>
            <a:avLst/>
            <a:gdLst/>
            <a:ahLst/>
            <a:cxnLst/>
            <a:rect l="l" t="t" r="r" b="b"/>
            <a:pathLst>
              <a:path w="215" h="109" extrusionOk="0">
                <a:moveTo>
                  <a:pt x="110" y="109"/>
                </a:moveTo>
                <a:cubicBezTo>
                  <a:pt x="98" y="109"/>
                  <a:pt x="87" y="108"/>
                  <a:pt x="77" y="106"/>
                </a:cubicBezTo>
                <a:cubicBezTo>
                  <a:pt x="73" y="105"/>
                  <a:pt x="70" y="104"/>
                  <a:pt x="67" y="103"/>
                </a:cubicBezTo>
                <a:cubicBezTo>
                  <a:pt x="61" y="100"/>
                  <a:pt x="59" y="96"/>
                  <a:pt x="59" y="93"/>
                </a:cubicBezTo>
                <a:cubicBezTo>
                  <a:pt x="58" y="89"/>
                  <a:pt x="60" y="85"/>
                  <a:pt x="63" y="82"/>
                </a:cubicBezTo>
                <a:cubicBezTo>
                  <a:pt x="68" y="77"/>
                  <a:pt x="74" y="73"/>
                  <a:pt x="82" y="69"/>
                </a:cubicBezTo>
                <a:cubicBezTo>
                  <a:pt x="84" y="68"/>
                  <a:pt x="87" y="67"/>
                  <a:pt x="89" y="66"/>
                </a:cubicBezTo>
                <a:cubicBezTo>
                  <a:pt x="91" y="66"/>
                  <a:pt x="91" y="66"/>
                  <a:pt x="91" y="66"/>
                </a:cubicBezTo>
                <a:cubicBezTo>
                  <a:pt x="93" y="65"/>
                  <a:pt x="94" y="64"/>
                  <a:pt x="95" y="62"/>
                </a:cubicBezTo>
                <a:cubicBezTo>
                  <a:pt x="95" y="61"/>
                  <a:pt x="95" y="59"/>
                  <a:pt x="93" y="58"/>
                </a:cubicBezTo>
                <a:cubicBezTo>
                  <a:pt x="85" y="49"/>
                  <a:pt x="81" y="39"/>
                  <a:pt x="81" y="25"/>
                </a:cubicBezTo>
                <a:cubicBezTo>
                  <a:pt x="82" y="13"/>
                  <a:pt x="89" y="4"/>
                  <a:pt x="102" y="1"/>
                </a:cubicBezTo>
                <a:cubicBezTo>
                  <a:pt x="105" y="0"/>
                  <a:pt x="107" y="0"/>
                  <a:pt x="110" y="0"/>
                </a:cubicBezTo>
                <a:cubicBezTo>
                  <a:pt x="113" y="0"/>
                  <a:pt x="115" y="0"/>
                  <a:pt x="118" y="1"/>
                </a:cubicBezTo>
                <a:cubicBezTo>
                  <a:pt x="131" y="4"/>
                  <a:pt x="139" y="13"/>
                  <a:pt x="139" y="25"/>
                </a:cubicBezTo>
                <a:cubicBezTo>
                  <a:pt x="140" y="39"/>
                  <a:pt x="135" y="50"/>
                  <a:pt x="127" y="58"/>
                </a:cubicBezTo>
                <a:cubicBezTo>
                  <a:pt x="126" y="59"/>
                  <a:pt x="125" y="61"/>
                  <a:pt x="125" y="62"/>
                </a:cubicBezTo>
                <a:cubicBezTo>
                  <a:pt x="126" y="64"/>
                  <a:pt x="127" y="65"/>
                  <a:pt x="129" y="66"/>
                </a:cubicBezTo>
                <a:cubicBezTo>
                  <a:pt x="131" y="66"/>
                  <a:pt x="131" y="66"/>
                  <a:pt x="131" y="66"/>
                </a:cubicBezTo>
                <a:cubicBezTo>
                  <a:pt x="133" y="67"/>
                  <a:pt x="136" y="68"/>
                  <a:pt x="138" y="69"/>
                </a:cubicBezTo>
                <a:cubicBezTo>
                  <a:pt x="147" y="73"/>
                  <a:pt x="153" y="77"/>
                  <a:pt x="157" y="82"/>
                </a:cubicBezTo>
                <a:cubicBezTo>
                  <a:pt x="160" y="85"/>
                  <a:pt x="161" y="89"/>
                  <a:pt x="161" y="93"/>
                </a:cubicBezTo>
                <a:cubicBezTo>
                  <a:pt x="160" y="97"/>
                  <a:pt x="157" y="101"/>
                  <a:pt x="153" y="103"/>
                </a:cubicBezTo>
                <a:cubicBezTo>
                  <a:pt x="153" y="103"/>
                  <a:pt x="153" y="103"/>
                  <a:pt x="153" y="103"/>
                </a:cubicBezTo>
                <a:cubicBezTo>
                  <a:pt x="150" y="104"/>
                  <a:pt x="147" y="105"/>
                  <a:pt x="143" y="106"/>
                </a:cubicBezTo>
                <a:cubicBezTo>
                  <a:pt x="133" y="108"/>
                  <a:pt x="123" y="109"/>
                  <a:pt x="110" y="109"/>
                </a:cubicBezTo>
                <a:close/>
                <a:moveTo>
                  <a:pt x="110" y="6"/>
                </a:moveTo>
                <a:cubicBezTo>
                  <a:pt x="108" y="6"/>
                  <a:pt x="106" y="6"/>
                  <a:pt x="104" y="7"/>
                </a:cubicBezTo>
                <a:cubicBezTo>
                  <a:pt x="93" y="9"/>
                  <a:pt x="87" y="15"/>
                  <a:pt x="87" y="26"/>
                </a:cubicBezTo>
                <a:cubicBezTo>
                  <a:pt x="87" y="37"/>
                  <a:pt x="90" y="46"/>
                  <a:pt x="98" y="54"/>
                </a:cubicBezTo>
                <a:cubicBezTo>
                  <a:pt x="100" y="57"/>
                  <a:pt x="101" y="60"/>
                  <a:pt x="101" y="63"/>
                </a:cubicBezTo>
                <a:cubicBezTo>
                  <a:pt x="100" y="67"/>
                  <a:pt x="97" y="70"/>
                  <a:pt x="93" y="71"/>
                </a:cubicBezTo>
                <a:cubicBezTo>
                  <a:pt x="92" y="72"/>
                  <a:pt x="92" y="72"/>
                  <a:pt x="92" y="72"/>
                </a:cubicBezTo>
                <a:cubicBezTo>
                  <a:pt x="89" y="73"/>
                  <a:pt x="87" y="74"/>
                  <a:pt x="84" y="75"/>
                </a:cubicBezTo>
                <a:cubicBezTo>
                  <a:pt x="77" y="78"/>
                  <a:pt x="71" y="82"/>
                  <a:pt x="67" y="86"/>
                </a:cubicBezTo>
                <a:cubicBezTo>
                  <a:pt x="65" y="88"/>
                  <a:pt x="64" y="90"/>
                  <a:pt x="65" y="92"/>
                </a:cubicBezTo>
                <a:cubicBezTo>
                  <a:pt x="65" y="94"/>
                  <a:pt x="67" y="96"/>
                  <a:pt x="70" y="97"/>
                </a:cubicBezTo>
                <a:cubicBezTo>
                  <a:pt x="72" y="98"/>
                  <a:pt x="75" y="99"/>
                  <a:pt x="78" y="100"/>
                </a:cubicBezTo>
                <a:cubicBezTo>
                  <a:pt x="88" y="102"/>
                  <a:pt x="98" y="103"/>
                  <a:pt x="110" y="103"/>
                </a:cubicBezTo>
                <a:cubicBezTo>
                  <a:pt x="122" y="103"/>
                  <a:pt x="132" y="102"/>
                  <a:pt x="142" y="100"/>
                </a:cubicBezTo>
                <a:cubicBezTo>
                  <a:pt x="145" y="99"/>
                  <a:pt x="148" y="98"/>
                  <a:pt x="150" y="97"/>
                </a:cubicBezTo>
                <a:cubicBezTo>
                  <a:pt x="153" y="96"/>
                  <a:pt x="154" y="94"/>
                  <a:pt x="155" y="92"/>
                </a:cubicBezTo>
                <a:cubicBezTo>
                  <a:pt x="155" y="90"/>
                  <a:pt x="154" y="87"/>
                  <a:pt x="153" y="86"/>
                </a:cubicBezTo>
                <a:cubicBezTo>
                  <a:pt x="149" y="82"/>
                  <a:pt x="143" y="78"/>
                  <a:pt x="136" y="75"/>
                </a:cubicBezTo>
                <a:cubicBezTo>
                  <a:pt x="133" y="74"/>
                  <a:pt x="131" y="73"/>
                  <a:pt x="129" y="72"/>
                </a:cubicBezTo>
                <a:cubicBezTo>
                  <a:pt x="127" y="71"/>
                  <a:pt x="127" y="71"/>
                  <a:pt x="127" y="71"/>
                </a:cubicBezTo>
                <a:cubicBezTo>
                  <a:pt x="123" y="70"/>
                  <a:pt x="120" y="67"/>
                  <a:pt x="120" y="63"/>
                </a:cubicBezTo>
                <a:cubicBezTo>
                  <a:pt x="119" y="60"/>
                  <a:pt x="120" y="57"/>
                  <a:pt x="123" y="54"/>
                </a:cubicBezTo>
                <a:cubicBezTo>
                  <a:pt x="130" y="47"/>
                  <a:pt x="134" y="37"/>
                  <a:pt x="133" y="26"/>
                </a:cubicBezTo>
                <a:cubicBezTo>
                  <a:pt x="133" y="15"/>
                  <a:pt x="127" y="9"/>
                  <a:pt x="116" y="7"/>
                </a:cubicBezTo>
                <a:cubicBezTo>
                  <a:pt x="114" y="6"/>
                  <a:pt x="112" y="6"/>
                  <a:pt x="110" y="6"/>
                </a:cubicBezTo>
                <a:close/>
                <a:moveTo>
                  <a:pt x="151" y="100"/>
                </a:moveTo>
                <a:cubicBezTo>
                  <a:pt x="151" y="100"/>
                  <a:pt x="151" y="100"/>
                  <a:pt x="151" y="100"/>
                </a:cubicBezTo>
                <a:close/>
                <a:moveTo>
                  <a:pt x="179" y="109"/>
                </a:moveTo>
                <a:cubicBezTo>
                  <a:pt x="177" y="109"/>
                  <a:pt x="177" y="109"/>
                  <a:pt x="177" y="109"/>
                </a:cubicBezTo>
                <a:cubicBezTo>
                  <a:pt x="171" y="109"/>
                  <a:pt x="169" y="109"/>
                  <a:pt x="163" y="108"/>
                </a:cubicBezTo>
                <a:cubicBezTo>
                  <a:pt x="161" y="108"/>
                  <a:pt x="160" y="106"/>
                  <a:pt x="160" y="105"/>
                </a:cubicBezTo>
                <a:cubicBezTo>
                  <a:pt x="161" y="103"/>
                  <a:pt x="162" y="102"/>
                  <a:pt x="164" y="102"/>
                </a:cubicBezTo>
                <a:cubicBezTo>
                  <a:pt x="170" y="103"/>
                  <a:pt x="171" y="103"/>
                  <a:pt x="177" y="103"/>
                </a:cubicBezTo>
                <a:cubicBezTo>
                  <a:pt x="179" y="103"/>
                  <a:pt x="179" y="103"/>
                  <a:pt x="179" y="103"/>
                </a:cubicBezTo>
                <a:cubicBezTo>
                  <a:pt x="187" y="103"/>
                  <a:pt x="194" y="103"/>
                  <a:pt x="201" y="101"/>
                </a:cubicBezTo>
                <a:cubicBezTo>
                  <a:pt x="203" y="100"/>
                  <a:pt x="205" y="100"/>
                  <a:pt x="206" y="99"/>
                </a:cubicBezTo>
                <a:cubicBezTo>
                  <a:pt x="208" y="98"/>
                  <a:pt x="209" y="97"/>
                  <a:pt x="209" y="96"/>
                </a:cubicBezTo>
                <a:cubicBezTo>
                  <a:pt x="209" y="95"/>
                  <a:pt x="209" y="93"/>
                  <a:pt x="208" y="93"/>
                </a:cubicBezTo>
                <a:cubicBezTo>
                  <a:pt x="205" y="90"/>
                  <a:pt x="202" y="88"/>
                  <a:pt x="196" y="85"/>
                </a:cubicBezTo>
                <a:cubicBezTo>
                  <a:pt x="195" y="84"/>
                  <a:pt x="193" y="84"/>
                  <a:pt x="191" y="83"/>
                </a:cubicBezTo>
                <a:cubicBezTo>
                  <a:pt x="190" y="83"/>
                  <a:pt x="190" y="83"/>
                  <a:pt x="190" y="83"/>
                </a:cubicBezTo>
                <a:cubicBezTo>
                  <a:pt x="187" y="81"/>
                  <a:pt x="185" y="79"/>
                  <a:pt x="185" y="76"/>
                </a:cubicBezTo>
                <a:cubicBezTo>
                  <a:pt x="184" y="74"/>
                  <a:pt x="185" y="71"/>
                  <a:pt x="187" y="69"/>
                </a:cubicBezTo>
                <a:cubicBezTo>
                  <a:pt x="192" y="64"/>
                  <a:pt x="194" y="58"/>
                  <a:pt x="194" y="50"/>
                </a:cubicBezTo>
                <a:cubicBezTo>
                  <a:pt x="194" y="43"/>
                  <a:pt x="190" y="40"/>
                  <a:pt x="183" y="38"/>
                </a:cubicBezTo>
                <a:cubicBezTo>
                  <a:pt x="182" y="37"/>
                  <a:pt x="180" y="37"/>
                  <a:pt x="179" y="37"/>
                </a:cubicBezTo>
                <a:cubicBezTo>
                  <a:pt x="178" y="37"/>
                  <a:pt x="176" y="37"/>
                  <a:pt x="175" y="38"/>
                </a:cubicBezTo>
                <a:cubicBezTo>
                  <a:pt x="168" y="40"/>
                  <a:pt x="164" y="43"/>
                  <a:pt x="164" y="50"/>
                </a:cubicBezTo>
                <a:cubicBezTo>
                  <a:pt x="164" y="58"/>
                  <a:pt x="166" y="64"/>
                  <a:pt x="171" y="69"/>
                </a:cubicBezTo>
                <a:cubicBezTo>
                  <a:pt x="173" y="72"/>
                  <a:pt x="174" y="74"/>
                  <a:pt x="174" y="77"/>
                </a:cubicBezTo>
                <a:cubicBezTo>
                  <a:pt x="173" y="79"/>
                  <a:pt x="171" y="81"/>
                  <a:pt x="169" y="82"/>
                </a:cubicBezTo>
                <a:cubicBezTo>
                  <a:pt x="168" y="82"/>
                  <a:pt x="168" y="82"/>
                  <a:pt x="168" y="82"/>
                </a:cubicBezTo>
                <a:cubicBezTo>
                  <a:pt x="167" y="83"/>
                  <a:pt x="165" y="82"/>
                  <a:pt x="164" y="81"/>
                </a:cubicBezTo>
                <a:cubicBezTo>
                  <a:pt x="164" y="79"/>
                  <a:pt x="165" y="77"/>
                  <a:pt x="166" y="77"/>
                </a:cubicBezTo>
                <a:cubicBezTo>
                  <a:pt x="167" y="77"/>
                  <a:pt x="167" y="77"/>
                  <a:pt x="167" y="77"/>
                </a:cubicBezTo>
                <a:cubicBezTo>
                  <a:pt x="167" y="76"/>
                  <a:pt x="168" y="76"/>
                  <a:pt x="168" y="76"/>
                </a:cubicBezTo>
                <a:cubicBezTo>
                  <a:pt x="168" y="75"/>
                  <a:pt x="168" y="74"/>
                  <a:pt x="167" y="73"/>
                </a:cubicBezTo>
                <a:cubicBezTo>
                  <a:pt x="160" y="67"/>
                  <a:pt x="158" y="59"/>
                  <a:pt x="158" y="50"/>
                </a:cubicBezTo>
                <a:cubicBezTo>
                  <a:pt x="158" y="43"/>
                  <a:pt x="161" y="35"/>
                  <a:pt x="173" y="32"/>
                </a:cubicBezTo>
                <a:cubicBezTo>
                  <a:pt x="175" y="32"/>
                  <a:pt x="177" y="31"/>
                  <a:pt x="179" y="31"/>
                </a:cubicBezTo>
                <a:cubicBezTo>
                  <a:pt x="181" y="31"/>
                  <a:pt x="183" y="32"/>
                  <a:pt x="185" y="32"/>
                </a:cubicBezTo>
                <a:cubicBezTo>
                  <a:pt x="197" y="35"/>
                  <a:pt x="200" y="43"/>
                  <a:pt x="200" y="50"/>
                </a:cubicBezTo>
                <a:cubicBezTo>
                  <a:pt x="200" y="59"/>
                  <a:pt x="197" y="67"/>
                  <a:pt x="191" y="73"/>
                </a:cubicBezTo>
                <a:cubicBezTo>
                  <a:pt x="191" y="74"/>
                  <a:pt x="190" y="74"/>
                  <a:pt x="190" y="75"/>
                </a:cubicBezTo>
                <a:cubicBezTo>
                  <a:pt x="191" y="76"/>
                  <a:pt x="191" y="77"/>
                  <a:pt x="192" y="77"/>
                </a:cubicBezTo>
                <a:cubicBezTo>
                  <a:pt x="194" y="78"/>
                  <a:pt x="194" y="78"/>
                  <a:pt x="194" y="78"/>
                </a:cubicBezTo>
                <a:cubicBezTo>
                  <a:pt x="195" y="78"/>
                  <a:pt x="197" y="79"/>
                  <a:pt x="199" y="80"/>
                </a:cubicBezTo>
                <a:cubicBezTo>
                  <a:pt x="205" y="82"/>
                  <a:pt x="209" y="85"/>
                  <a:pt x="212" y="89"/>
                </a:cubicBezTo>
                <a:cubicBezTo>
                  <a:pt x="215" y="91"/>
                  <a:pt x="215" y="94"/>
                  <a:pt x="215" y="97"/>
                </a:cubicBezTo>
                <a:cubicBezTo>
                  <a:pt x="214" y="100"/>
                  <a:pt x="212" y="103"/>
                  <a:pt x="209" y="104"/>
                </a:cubicBezTo>
                <a:cubicBezTo>
                  <a:pt x="207" y="105"/>
                  <a:pt x="205" y="106"/>
                  <a:pt x="202" y="107"/>
                </a:cubicBezTo>
                <a:cubicBezTo>
                  <a:pt x="195" y="108"/>
                  <a:pt x="188" y="109"/>
                  <a:pt x="179" y="109"/>
                </a:cubicBezTo>
                <a:close/>
                <a:moveTo>
                  <a:pt x="41" y="109"/>
                </a:moveTo>
                <a:cubicBezTo>
                  <a:pt x="31" y="109"/>
                  <a:pt x="23" y="108"/>
                  <a:pt x="15" y="106"/>
                </a:cubicBezTo>
                <a:cubicBezTo>
                  <a:pt x="12" y="106"/>
                  <a:pt x="10" y="105"/>
                  <a:pt x="8" y="104"/>
                </a:cubicBezTo>
                <a:cubicBezTo>
                  <a:pt x="4" y="102"/>
                  <a:pt x="1" y="99"/>
                  <a:pt x="1" y="96"/>
                </a:cubicBezTo>
                <a:cubicBezTo>
                  <a:pt x="0" y="93"/>
                  <a:pt x="1" y="90"/>
                  <a:pt x="4" y="87"/>
                </a:cubicBezTo>
                <a:cubicBezTo>
                  <a:pt x="8" y="83"/>
                  <a:pt x="12" y="80"/>
                  <a:pt x="19" y="77"/>
                </a:cubicBezTo>
                <a:cubicBezTo>
                  <a:pt x="21" y="76"/>
                  <a:pt x="23" y="76"/>
                  <a:pt x="25" y="75"/>
                </a:cubicBezTo>
                <a:cubicBezTo>
                  <a:pt x="26" y="74"/>
                  <a:pt x="26" y="74"/>
                  <a:pt x="26" y="74"/>
                </a:cubicBezTo>
                <a:cubicBezTo>
                  <a:pt x="27" y="74"/>
                  <a:pt x="28" y="73"/>
                  <a:pt x="28" y="72"/>
                </a:cubicBezTo>
                <a:cubicBezTo>
                  <a:pt x="29" y="71"/>
                  <a:pt x="28" y="70"/>
                  <a:pt x="27" y="70"/>
                </a:cubicBezTo>
                <a:cubicBezTo>
                  <a:pt x="21" y="63"/>
                  <a:pt x="17" y="54"/>
                  <a:pt x="18" y="44"/>
                </a:cubicBezTo>
                <a:cubicBezTo>
                  <a:pt x="18" y="37"/>
                  <a:pt x="21" y="28"/>
                  <a:pt x="35" y="24"/>
                </a:cubicBezTo>
                <a:cubicBezTo>
                  <a:pt x="37" y="24"/>
                  <a:pt x="39" y="24"/>
                  <a:pt x="41" y="24"/>
                </a:cubicBezTo>
                <a:cubicBezTo>
                  <a:pt x="43" y="24"/>
                  <a:pt x="45" y="24"/>
                  <a:pt x="47" y="24"/>
                </a:cubicBezTo>
                <a:cubicBezTo>
                  <a:pt x="60" y="28"/>
                  <a:pt x="64" y="37"/>
                  <a:pt x="64" y="44"/>
                </a:cubicBezTo>
                <a:cubicBezTo>
                  <a:pt x="64" y="54"/>
                  <a:pt x="61" y="63"/>
                  <a:pt x="54" y="70"/>
                </a:cubicBezTo>
                <a:cubicBezTo>
                  <a:pt x="54" y="70"/>
                  <a:pt x="53" y="71"/>
                  <a:pt x="53" y="72"/>
                </a:cubicBezTo>
                <a:cubicBezTo>
                  <a:pt x="53" y="73"/>
                  <a:pt x="54" y="74"/>
                  <a:pt x="56" y="74"/>
                </a:cubicBezTo>
                <a:cubicBezTo>
                  <a:pt x="57" y="75"/>
                  <a:pt x="57" y="75"/>
                  <a:pt x="57" y="75"/>
                </a:cubicBezTo>
                <a:cubicBezTo>
                  <a:pt x="58" y="75"/>
                  <a:pt x="59" y="77"/>
                  <a:pt x="59" y="79"/>
                </a:cubicBezTo>
                <a:cubicBezTo>
                  <a:pt x="58" y="80"/>
                  <a:pt x="56" y="81"/>
                  <a:pt x="55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50" y="79"/>
                  <a:pt x="48" y="76"/>
                  <a:pt x="47" y="73"/>
                </a:cubicBezTo>
                <a:cubicBezTo>
                  <a:pt x="47" y="70"/>
                  <a:pt x="48" y="68"/>
                  <a:pt x="50" y="65"/>
                </a:cubicBezTo>
                <a:cubicBezTo>
                  <a:pt x="56" y="60"/>
                  <a:pt x="58" y="53"/>
                  <a:pt x="58" y="44"/>
                </a:cubicBezTo>
                <a:cubicBezTo>
                  <a:pt x="58" y="37"/>
                  <a:pt x="54" y="32"/>
                  <a:pt x="46" y="30"/>
                </a:cubicBezTo>
                <a:cubicBezTo>
                  <a:pt x="44" y="30"/>
                  <a:pt x="42" y="30"/>
                  <a:pt x="41" y="30"/>
                </a:cubicBezTo>
                <a:cubicBezTo>
                  <a:pt x="39" y="30"/>
                  <a:pt x="38" y="30"/>
                  <a:pt x="36" y="30"/>
                </a:cubicBezTo>
                <a:cubicBezTo>
                  <a:pt x="28" y="32"/>
                  <a:pt x="24" y="37"/>
                  <a:pt x="24" y="44"/>
                </a:cubicBezTo>
                <a:cubicBezTo>
                  <a:pt x="23" y="53"/>
                  <a:pt x="26" y="60"/>
                  <a:pt x="32" y="65"/>
                </a:cubicBezTo>
                <a:cubicBezTo>
                  <a:pt x="34" y="68"/>
                  <a:pt x="35" y="71"/>
                  <a:pt x="34" y="73"/>
                </a:cubicBezTo>
                <a:cubicBezTo>
                  <a:pt x="34" y="76"/>
                  <a:pt x="31" y="79"/>
                  <a:pt x="28" y="80"/>
                </a:cubicBezTo>
                <a:cubicBezTo>
                  <a:pt x="27" y="80"/>
                  <a:pt x="27" y="80"/>
                  <a:pt x="27" y="80"/>
                </a:cubicBezTo>
                <a:cubicBezTo>
                  <a:pt x="25" y="81"/>
                  <a:pt x="23" y="82"/>
                  <a:pt x="21" y="83"/>
                </a:cubicBezTo>
                <a:cubicBezTo>
                  <a:pt x="15" y="85"/>
                  <a:pt x="11" y="88"/>
                  <a:pt x="8" y="91"/>
                </a:cubicBezTo>
                <a:cubicBezTo>
                  <a:pt x="7" y="92"/>
                  <a:pt x="6" y="94"/>
                  <a:pt x="7" y="95"/>
                </a:cubicBezTo>
                <a:cubicBezTo>
                  <a:pt x="7" y="96"/>
                  <a:pt x="8" y="98"/>
                  <a:pt x="10" y="99"/>
                </a:cubicBezTo>
                <a:cubicBezTo>
                  <a:pt x="12" y="99"/>
                  <a:pt x="14" y="100"/>
                  <a:pt x="16" y="101"/>
                </a:cubicBezTo>
                <a:cubicBezTo>
                  <a:pt x="24" y="102"/>
                  <a:pt x="32" y="103"/>
                  <a:pt x="41" y="103"/>
                </a:cubicBezTo>
                <a:cubicBezTo>
                  <a:pt x="46" y="103"/>
                  <a:pt x="51" y="103"/>
                  <a:pt x="55" y="102"/>
                </a:cubicBezTo>
                <a:cubicBezTo>
                  <a:pt x="57" y="102"/>
                  <a:pt x="58" y="103"/>
                  <a:pt x="58" y="105"/>
                </a:cubicBezTo>
                <a:cubicBezTo>
                  <a:pt x="59" y="107"/>
                  <a:pt x="57" y="108"/>
                  <a:pt x="56" y="108"/>
                </a:cubicBezTo>
                <a:cubicBezTo>
                  <a:pt x="51" y="109"/>
                  <a:pt x="47" y="109"/>
                  <a:pt x="41" y="1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52" name="Google Shape;9852;p173"/>
          <p:cNvSpPr/>
          <p:nvPr/>
        </p:nvSpPr>
        <p:spPr>
          <a:xfrm>
            <a:off x="6584950" y="5776912"/>
            <a:ext cx="590550" cy="512762"/>
          </a:xfrm>
          <a:custGeom>
            <a:avLst/>
            <a:gdLst/>
            <a:ahLst/>
            <a:cxnLst/>
            <a:rect l="l" t="t" r="r" b="b"/>
            <a:pathLst>
              <a:path w="152" h="132" extrusionOk="0">
                <a:moveTo>
                  <a:pt x="134" y="132"/>
                </a:moveTo>
                <a:cubicBezTo>
                  <a:pt x="17" y="132"/>
                  <a:pt x="17" y="132"/>
                  <a:pt x="17" y="132"/>
                </a:cubicBezTo>
                <a:cubicBezTo>
                  <a:pt x="8" y="132"/>
                  <a:pt x="0" y="124"/>
                  <a:pt x="0" y="114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83"/>
                  <a:pt x="1" y="82"/>
                  <a:pt x="3" y="82"/>
                </a:cubicBezTo>
                <a:cubicBezTo>
                  <a:pt x="5" y="82"/>
                  <a:pt x="6" y="83"/>
                  <a:pt x="6" y="85"/>
                </a:cubicBezTo>
                <a:cubicBezTo>
                  <a:pt x="6" y="114"/>
                  <a:pt x="6" y="114"/>
                  <a:pt x="6" y="114"/>
                </a:cubicBezTo>
                <a:cubicBezTo>
                  <a:pt x="6" y="120"/>
                  <a:pt x="11" y="125"/>
                  <a:pt x="17" y="125"/>
                </a:cubicBezTo>
                <a:cubicBezTo>
                  <a:pt x="134" y="125"/>
                  <a:pt x="134" y="125"/>
                  <a:pt x="134" y="125"/>
                </a:cubicBezTo>
                <a:cubicBezTo>
                  <a:pt x="140" y="125"/>
                  <a:pt x="145" y="120"/>
                  <a:pt x="145" y="114"/>
                </a:cubicBezTo>
                <a:cubicBezTo>
                  <a:pt x="145" y="86"/>
                  <a:pt x="145" y="86"/>
                  <a:pt x="145" y="86"/>
                </a:cubicBezTo>
                <a:cubicBezTo>
                  <a:pt x="145" y="84"/>
                  <a:pt x="147" y="82"/>
                  <a:pt x="148" y="82"/>
                </a:cubicBezTo>
                <a:cubicBezTo>
                  <a:pt x="150" y="82"/>
                  <a:pt x="152" y="84"/>
                  <a:pt x="152" y="86"/>
                </a:cubicBezTo>
                <a:cubicBezTo>
                  <a:pt x="152" y="114"/>
                  <a:pt x="152" y="114"/>
                  <a:pt x="152" y="114"/>
                </a:cubicBezTo>
                <a:cubicBezTo>
                  <a:pt x="152" y="124"/>
                  <a:pt x="144" y="132"/>
                  <a:pt x="134" y="132"/>
                </a:cubicBezTo>
                <a:close/>
                <a:moveTo>
                  <a:pt x="82" y="94"/>
                </a:moveTo>
                <a:cubicBezTo>
                  <a:pt x="70" y="94"/>
                  <a:pt x="70" y="94"/>
                  <a:pt x="70" y="94"/>
                </a:cubicBezTo>
                <a:cubicBezTo>
                  <a:pt x="65" y="94"/>
                  <a:pt x="61" y="90"/>
                  <a:pt x="61" y="85"/>
                </a:cubicBezTo>
                <a:cubicBezTo>
                  <a:pt x="61" y="70"/>
                  <a:pt x="61" y="70"/>
                  <a:pt x="61" y="70"/>
                </a:cubicBezTo>
                <a:cubicBezTo>
                  <a:pt x="61" y="65"/>
                  <a:pt x="65" y="61"/>
                  <a:pt x="70" y="61"/>
                </a:cubicBezTo>
                <a:cubicBezTo>
                  <a:pt x="82" y="61"/>
                  <a:pt x="82" y="61"/>
                  <a:pt x="82" y="61"/>
                </a:cubicBezTo>
                <a:cubicBezTo>
                  <a:pt x="87" y="61"/>
                  <a:pt x="91" y="65"/>
                  <a:pt x="91" y="70"/>
                </a:cubicBezTo>
                <a:cubicBezTo>
                  <a:pt x="91" y="85"/>
                  <a:pt x="91" y="85"/>
                  <a:pt x="91" y="85"/>
                </a:cubicBezTo>
                <a:cubicBezTo>
                  <a:pt x="91" y="90"/>
                  <a:pt x="87" y="94"/>
                  <a:pt x="82" y="94"/>
                </a:cubicBezTo>
                <a:close/>
                <a:moveTo>
                  <a:pt x="70" y="67"/>
                </a:moveTo>
                <a:cubicBezTo>
                  <a:pt x="69" y="67"/>
                  <a:pt x="68" y="68"/>
                  <a:pt x="68" y="70"/>
                </a:cubicBezTo>
                <a:cubicBezTo>
                  <a:pt x="68" y="85"/>
                  <a:pt x="68" y="85"/>
                  <a:pt x="68" y="85"/>
                </a:cubicBezTo>
                <a:cubicBezTo>
                  <a:pt x="68" y="86"/>
                  <a:pt x="69" y="88"/>
                  <a:pt x="70" y="88"/>
                </a:cubicBezTo>
                <a:cubicBezTo>
                  <a:pt x="82" y="88"/>
                  <a:pt x="82" y="88"/>
                  <a:pt x="82" y="88"/>
                </a:cubicBezTo>
                <a:cubicBezTo>
                  <a:pt x="83" y="88"/>
                  <a:pt x="84" y="86"/>
                  <a:pt x="84" y="85"/>
                </a:cubicBezTo>
                <a:cubicBezTo>
                  <a:pt x="84" y="70"/>
                  <a:pt x="84" y="70"/>
                  <a:pt x="84" y="70"/>
                </a:cubicBezTo>
                <a:cubicBezTo>
                  <a:pt x="84" y="68"/>
                  <a:pt x="83" y="67"/>
                  <a:pt x="82" y="67"/>
                </a:cubicBezTo>
                <a:lnTo>
                  <a:pt x="70" y="67"/>
                </a:lnTo>
                <a:close/>
                <a:moveTo>
                  <a:pt x="134" y="81"/>
                </a:moveTo>
                <a:cubicBezTo>
                  <a:pt x="100" y="81"/>
                  <a:pt x="100" y="81"/>
                  <a:pt x="100" y="81"/>
                </a:cubicBezTo>
                <a:cubicBezTo>
                  <a:pt x="98" y="81"/>
                  <a:pt x="97" y="79"/>
                  <a:pt x="97" y="77"/>
                </a:cubicBezTo>
                <a:cubicBezTo>
                  <a:pt x="97" y="76"/>
                  <a:pt x="98" y="74"/>
                  <a:pt x="100" y="74"/>
                </a:cubicBezTo>
                <a:cubicBezTo>
                  <a:pt x="134" y="74"/>
                  <a:pt x="134" y="74"/>
                  <a:pt x="134" y="74"/>
                </a:cubicBezTo>
                <a:cubicBezTo>
                  <a:pt x="140" y="74"/>
                  <a:pt x="145" y="69"/>
                  <a:pt x="145" y="63"/>
                </a:cubicBezTo>
                <a:cubicBezTo>
                  <a:pt x="145" y="41"/>
                  <a:pt x="145" y="41"/>
                  <a:pt x="145" y="41"/>
                </a:cubicBezTo>
                <a:cubicBezTo>
                  <a:pt x="145" y="35"/>
                  <a:pt x="140" y="30"/>
                  <a:pt x="134" y="30"/>
                </a:cubicBezTo>
                <a:cubicBezTo>
                  <a:pt x="17" y="30"/>
                  <a:pt x="17" y="30"/>
                  <a:pt x="17" y="30"/>
                </a:cubicBezTo>
                <a:cubicBezTo>
                  <a:pt x="11" y="30"/>
                  <a:pt x="6" y="35"/>
                  <a:pt x="6" y="41"/>
                </a:cubicBezTo>
                <a:cubicBezTo>
                  <a:pt x="6" y="63"/>
                  <a:pt x="6" y="63"/>
                  <a:pt x="6" y="63"/>
                </a:cubicBezTo>
                <a:cubicBezTo>
                  <a:pt x="6" y="69"/>
                  <a:pt x="11" y="74"/>
                  <a:pt x="17" y="74"/>
                </a:cubicBezTo>
                <a:cubicBezTo>
                  <a:pt x="52" y="74"/>
                  <a:pt x="52" y="74"/>
                  <a:pt x="52" y="74"/>
                </a:cubicBezTo>
                <a:cubicBezTo>
                  <a:pt x="54" y="74"/>
                  <a:pt x="55" y="76"/>
                  <a:pt x="55" y="77"/>
                </a:cubicBezTo>
                <a:cubicBezTo>
                  <a:pt x="55" y="79"/>
                  <a:pt x="54" y="81"/>
                  <a:pt x="52" y="81"/>
                </a:cubicBezTo>
                <a:cubicBezTo>
                  <a:pt x="17" y="81"/>
                  <a:pt x="17" y="81"/>
                  <a:pt x="17" y="81"/>
                </a:cubicBezTo>
                <a:cubicBezTo>
                  <a:pt x="8" y="81"/>
                  <a:pt x="0" y="73"/>
                  <a:pt x="0" y="63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31"/>
                  <a:pt x="8" y="23"/>
                  <a:pt x="17" y="23"/>
                </a:cubicBezTo>
                <a:cubicBezTo>
                  <a:pt x="134" y="23"/>
                  <a:pt x="134" y="23"/>
                  <a:pt x="134" y="23"/>
                </a:cubicBezTo>
                <a:cubicBezTo>
                  <a:pt x="144" y="23"/>
                  <a:pt x="152" y="31"/>
                  <a:pt x="152" y="41"/>
                </a:cubicBezTo>
                <a:cubicBezTo>
                  <a:pt x="152" y="66"/>
                  <a:pt x="152" y="66"/>
                  <a:pt x="152" y="66"/>
                </a:cubicBezTo>
                <a:cubicBezTo>
                  <a:pt x="152" y="66"/>
                  <a:pt x="152" y="67"/>
                  <a:pt x="151" y="67"/>
                </a:cubicBezTo>
                <a:cubicBezTo>
                  <a:pt x="149" y="75"/>
                  <a:pt x="142" y="81"/>
                  <a:pt x="134" y="81"/>
                </a:cubicBezTo>
                <a:close/>
                <a:moveTo>
                  <a:pt x="101" y="17"/>
                </a:moveTo>
                <a:cubicBezTo>
                  <a:pt x="99" y="17"/>
                  <a:pt x="98" y="16"/>
                  <a:pt x="98" y="14"/>
                </a:cubicBezTo>
                <a:cubicBezTo>
                  <a:pt x="98" y="10"/>
                  <a:pt x="94" y="6"/>
                  <a:pt x="88" y="6"/>
                </a:cubicBezTo>
                <a:cubicBezTo>
                  <a:pt x="63" y="6"/>
                  <a:pt x="63" y="6"/>
                  <a:pt x="63" y="6"/>
                </a:cubicBezTo>
                <a:cubicBezTo>
                  <a:pt x="58" y="6"/>
                  <a:pt x="54" y="10"/>
                  <a:pt x="54" y="14"/>
                </a:cubicBezTo>
                <a:cubicBezTo>
                  <a:pt x="54" y="16"/>
                  <a:pt x="52" y="17"/>
                  <a:pt x="51" y="17"/>
                </a:cubicBezTo>
                <a:cubicBezTo>
                  <a:pt x="49" y="17"/>
                  <a:pt x="47" y="16"/>
                  <a:pt x="47" y="14"/>
                </a:cubicBezTo>
                <a:cubicBezTo>
                  <a:pt x="47" y="6"/>
                  <a:pt x="54" y="0"/>
                  <a:pt x="63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97" y="0"/>
                  <a:pt x="104" y="6"/>
                  <a:pt x="104" y="14"/>
                </a:cubicBezTo>
                <a:cubicBezTo>
                  <a:pt x="104" y="16"/>
                  <a:pt x="103" y="17"/>
                  <a:pt x="101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53" name="Google Shape;9853;p173"/>
          <p:cNvSpPr/>
          <p:nvPr/>
        </p:nvSpPr>
        <p:spPr>
          <a:xfrm>
            <a:off x="8166100" y="5762625"/>
            <a:ext cx="601662" cy="539750"/>
          </a:xfrm>
          <a:custGeom>
            <a:avLst/>
            <a:gdLst/>
            <a:ahLst/>
            <a:cxnLst/>
            <a:rect l="l" t="t" r="r" b="b"/>
            <a:pathLst>
              <a:path w="155" h="139" extrusionOk="0">
                <a:moveTo>
                  <a:pt x="34" y="63"/>
                </a:moveTo>
                <a:cubicBezTo>
                  <a:pt x="29" y="63"/>
                  <a:pt x="25" y="67"/>
                  <a:pt x="25" y="72"/>
                </a:cubicBezTo>
                <a:cubicBezTo>
                  <a:pt x="25" y="107"/>
                  <a:pt x="25" y="107"/>
                  <a:pt x="25" y="107"/>
                </a:cubicBezTo>
                <a:cubicBezTo>
                  <a:pt x="25" y="112"/>
                  <a:pt x="29" y="116"/>
                  <a:pt x="34" y="116"/>
                </a:cubicBezTo>
                <a:cubicBezTo>
                  <a:pt x="43" y="116"/>
                  <a:pt x="43" y="116"/>
                  <a:pt x="43" y="116"/>
                </a:cubicBezTo>
                <a:cubicBezTo>
                  <a:pt x="47" y="116"/>
                  <a:pt x="51" y="112"/>
                  <a:pt x="51" y="107"/>
                </a:cubicBezTo>
                <a:cubicBezTo>
                  <a:pt x="51" y="72"/>
                  <a:pt x="51" y="72"/>
                  <a:pt x="51" y="72"/>
                </a:cubicBezTo>
                <a:cubicBezTo>
                  <a:pt x="51" y="67"/>
                  <a:pt x="47" y="63"/>
                  <a:pt x="43" y="63"/>
                </a:cubicBezTo>
                <a:lnTo>
                  <a:pt x="34" y="63"/>
                </a:lnTo>
                <a:close/>
                <a:moveTo>
                  <a:pt x="44" y="72"/>
                </a:moveTo>
                <a:cubicBezTo>
                  <a:pt x="44" y="107"/>
                  <a:pt x="44" y="107"/>
                  <a:pt x="44" y="107"/>
                </a:cubicBezTo>
                <a:cubicBezTo>
                  <a:pt x="44" y="108"/>
                  <a:pt x="44" y="109"/>
                  <a:pt x="43" y="109"/>
                </a:cubicBezTo>
                <a:cubicBezTo>
                  <a:pt x="34" y="109"/>
                  <a:pt x="34" y="109"/>
                  <a:pt x="34" y="109"/>
                </a:cubicBezTo>
                <a:cubicBezTo>
                  <a:pt x="33" y="109"/>
                  <a:pt x="32" y="108"/>
                  <a:pt x="32" y="107"/>
                </a:cubicBezTo>
                <a:cubicBezTo>
                  <a:pt x="32" y="72"/>
                  <a:pt x="32" y="72"/>
                  <a:pt x="32" y="72"/>
                </a:cubicBezTo>
                <a:cubicBezTo>
                  <a:pt x="32" y="71"/>
                  <a:pt x="33" y="70"/>
                  <a:pt x="34" y="70"/>
                </a:cubicBezTo>
                <a:cubicBezTo>
                  <a:pt x="43" y="70"/>
                  <a:pt x="43" y="70"/>
                  <a:pt x="43" y="70"/>
                </a:cubicBezTo>
                <a:cubicBezTo>
                  <a:pt x="44" y="70"/>
                  <a:pt x="44" y="71"/>
                  <a:pt x="44" y="72"/>
                </a:cubicBezTo>
                <a:close/>
                <a:moveTo>
                  <a:pt x="65" y="51"/>
                </a:moveTo>
                <a:cubicBezTo>
                  <a:pt x="61" y="51"/>
                  <a:pt x="57" y="54"/>
                  <a:pt x="57" y="59"/>
                </a:cubicBezTo>
                <a:cubicBezTo>
                  <a:pt x="57" y="107"/>
                  <a:pt x="57" y="107"/>
                  <a:pt x="57" y="107"/>
                </a:cubicBezTo>
                <a:cubicBezTo>
                  <a:pt x="57" y="112"/>
                  <a:pt x="61" y="116"/>
                  <a:pt x="65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9" y="116"/>
                  <a:pt x="83" y="112"/>
                  <a:pt x="83" y="107"/>
                </a:cubicBezTo>
                <a:cubicBezTo>
                  <a:pt x="83" y="59"/>
                  <a:pt x="83" y="59"/>
                  <a:pt x="83" y="59"/>
                </a:cubicBezTo>
                <a:cubicBezTo>
                  <a:pt x="83" y="54"/>
                  <a:pt x="79" y="51"/>
                  <a:pt x="74" y="51"/>
                </a:cubicBezTo>
                <a:lnTo>
                  <a:pt x="65" y="51"/>
                </a:lnTo>
                <a:close/>
                <a:moveTo>
                  <a:pt x="76" y="59"/>
                </a:moveTo>
                <a:cubicBezTo>
                  <a:pt x="76" y="107"/>
                  <a:pt x="76" y="107"/>
                  <a:pt x="76" y="107"/>
                </a:cubicBezTo>
                <a:cubicBezTo>
                  <a:pt x="76" y="108"/>
                  <a:pt x="75" y="109"/>
                  <a:pt x="74" y="109"/>
                </a:cubicBezTo>
                <a:cubicBezTo>
                  <a:pt x="65" y="109"/>
                  <a:pt x="65" y="109"/>
                  <a:pt x="65" y="109"/>
                </a:cubicBezTo>
                <a:cubicBezTo>
                  <a:pt x="64" y="109"/>
                  <a:pt x="64" y="108"/>
                  <a:pt x="64" y="107"/>
                </a:cubicBezTo>
                <a:cubicBezTo>
                  <a:pt x="64" y="59"/>
                  <a:pt x="64" y="59"/>
                  <a:pt x="64" y="59"/>
                </a:cubicBezTo>
                <a:cubicBezTo>
                  <a:pt x="64" y="58"/>
                  <a:pt x="64" y="57"/>
                  <a:pt x="65" y="57"/>
                </a:cubicBezTo>
                <a:cubicBezTo>
                  <a:pt x="74" y="57"/>
                  <a:pt x="74" y="57"/>
                  <a:pt x="74" y="57"/>
                </a:cubicBezTo>
                <a:cubicBezTo>
                  <a:pt x="75" y="57"/>
                  <a:pt x="76" y="58"/>
                  <a:pt x="76" y="59"/>
                </a:cubicBezTo>
                <a:close/>
                <a:moveTo>
                  <a:pt x="97" y="40"/>
                </a:moveTo>
                <a:cubicBezTo>
                  <a:pt x="92" y="40"/>
                  <a:pt x="88" y="44"/>
                  <a:pt x="88" y="48"/>
                </a:cubicBezTo>
                <a:cubicBezTo>
                  <a:pt x="88" y="107"/>
                  <a:pt x="88" y="107"/>
                  <a:pt x="88" y="107"/>
                </a:cubicBezTo>
                <a:cubicBezTo>
                  <a:pt x="88" y="112"/>
                  <a:pt x="92" y="116"/>
                  <a:pt x="97" y="116"/>
                </a:cubicBezTo>
                <a:cubicBezTo>
                  <a:pt x="106" y="116"/>
                  <a:pt x="106" y="116"/>
                  <a:pt x="106" y="116"/>
                </a:cubicBezTo>
                <a:cubicBezTo>
                  <a:pt x="110" y="116"/>
                  <a:pt x="114" y="112"/>
                  <a:pt x="114" y="107"/>
                </a:cubicBezTo>
                <a:cubicBezTo>
                  <a:pt x="114" y="48"/>
                  <a:pt x="114" y="48"/>
                  <a:pt x="114" y="48"/>
                </a:cubicBezTo>
                <a:cubicBezTo>
                  <a:pt x="114" y="44"/>
                  <a:pt x="110" y="40"/>
                  <a:pt x="106" y="40"/>
                </a:cubicBezTo>
                <a:lnTo>
                  <a:pt x="97" y="40"/>
                </a:lnTo>
                <a:close/>
                <a:moveTo>
                  <a:pt x="107" y="48"/>
                </a:moveTo>
                <a:cubicBezTo>
                  <a:pt x="107" y="107"/>
                  <a:pt x="107" y="107"/>
                  <a:pt x="107" y="107"/>
                </a:cubicBezTo>
                <a:cubicBezTo>
                  <a:pt x="107" y="108"/>
                  <a:pt x="107" y="109"/>
                  <a:pt x="106" y="109"/>
                </a:cubicBezTo>
                <a:cubicBezTo>
                  <a:pt x="97" y="109"/>
                  <a:pt x="97" y="109"/>
                  <a:pt x="97" y="109"/>
                </a:cubicBezTo>
                <a:cubicBezTo>
                  <a:pt x="96" y="109"/>
                  <a:pt x="95" y="108"/>
                  <a:pt x="95" y="107"/>
                </a:cubicBezTo>
                <a:cubicBezTo>
                  <a:pt x="95" y="48"/>
                  <a:pt x="95" y="48"/>
                  <a:pt x="95" y="48"/>
                </a:cubicBezTo>
                <a:cubicBezTo>
                  <a:pt x="95" y="47"/>
                  <a:pt x="96" y="46"/>
                  <a:pt x="97" y="46"/>
                </a:cubicBezTo>
                <a:cubicBezTo>
                  <a:pt x="106" y="46"/>
                  <a:pt x="106" y="46"/>
                  <a:pt x="106" y="46"/>
                </a:cubicBezTo>
                <a:cubicBezTo>
                  <a:pt x="107" y="46"/>
                  <a:pt x="107" y="47"/>
                  <a:pt x="107" y="48"/>
                </a:cubicBezTo>
                <a:close/>
                <a:moveTo>
                  <a:pt x="120" y="37"/>
                </a:moveTo>
                <a:cubicBezTo>
                  <a:pt x="120" y="107"/>
                  <a:pt x="120" y="107"/>
                  <a:pt x="120" y="107"/>
                </a:cubicBezTo>
                <a:cubicBezTo>
                  <a:pt x="120" y="112"/>
                  <a:pt x="124" y="116"/>
                  <a:pt x="128" y="116"/>
                </a:cubicBezTo>
                <a:cubicBezTo>
                  <a:pt x="137" y="116"/>
                  <a:pt x="137" y="116"/>
                  <a:pt x="137" y="116"/>
                </a:cubicBezTo>
                <a:cubicBezTo>
                  <a:pt x="142" y="116"/>
                  <a:pt x="146" y="112"/>
                  <a:pt x="146" y="107"/>
                </a:cubicBezTo>
                <a:cubicBezTo>
                  <a:pt x="146" y="37"/>
                  <a:pt x="146" y="37"/>
                  <a:pt x="146" y="37"/>
                </a:cubicBezTo>
                <a:cubicBezTo>
                  <a:pt x="146" y="32"/>
                  <a:pt x="142" y="29"/>
                  <a:pt x="137" y="29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124" y="29"/>
                  <a:pt x="120" y="32"/>
                  <a:pt x="120" y="37"/>
                </a:cubicBezTo>
                <a:close/>
                <a:moveTo>
                  <a:pt x="139" y="37"/>
                </a:moveTo>
                <a:cubicBezTo>
                  <a:pt x="139" y="107"/>
                  <a:pt x="139" y="107"/>
                  <a:pt x="139" y="107"/>
                </a:cubicBezTo>
                <a:cubicBezTo>
                  <a:pt x="139" y="108"/>
                  <a:pt x="138" y="109"/>
                  <a:pt x="137" y="109"/>
                </a:cubicBezTo>
                <a:cubicBezTo>
                  <a:pt x="128" y="109"/>
                  <a:pt x="128" y="109"/>
                  <a:pt x="128" y="109"/>
                </a:cubicBezTo>
                <a:cubicBezTo>
                  <a:pt x="127" y="109"/>
                  <a:pt x="127" y="108"/>
                  <a:pt x="127" y="107"/>
                </a:cubicBezTo>
                <a:cubicBezTo>
                  <a:pt x="127" y="37"/>
                  <a:pt x="127" y="37"/>
                  <a:pt x="127" y="37"/>
                </a:cubicBezTo>
                <a:cubicBezTo>
                  <a:pt x="127" y="36"/>
                  <a:pt x="127" y="35"/>
                  <a:pt x="128" y="35"/>
                </a:cubicBezTo>
                <a:cubicBezTo>
                  <a:pt x="137" y="35"/>
                  <a:pt x="137" y="35"/>
                  <a:pt x="137" y="35"/>
                </a:cubicBezTo>
                <a:cubicBezTo>
                  <a:pt x="138" y="35"/>
                  <a:pt x="139" y="36"/>
                  <a:pt x="139" y="37"/>
                </a:cubicBezTo>
                <a:close/>
                <a:moveTo>
                  <a:pt x="80" y="28"/>
                </a:moveTo>
                <a:cubicBezTo>
                  <a:pt x="101" y="20"/>
                  <a:pt x="121" y="8"/>
                  <a:pt x="122" y="8"/>
                </a:cubicBezTo>
                <a:cubicBezTo>
                  <a:pt x="118" y="0"/>
                  <a:pt x="118" y="0"/>
                  <a:pt x="118" y="0"/>
                </a:cubicBezTo>
                <a:cubicBezTo>
                  <a:pt x="125" y="3"/>
                  <a:pt x="125" y="3"/>
                  <a:pt x="125" y="3"/>
                </a:cubicBezTo>
                <a:cubicBezTo>
                  <a:pt x="132" y="6"/>
                  <a:pt x="132" y="6"/>
                  <a:pt x="132" y="6"/>
                </a:cubicBezTo>
                <a:cubicBezTo>
                  <a:pt x="130" y="13"/>
                  <a:pt x="130" y="13"/>
                  <a:pt x="130" y="13"/>
                </a:cubicBezTo>
                <a:cubicBezTo>
                  <a:pt x="128" y="21"/>
                  <a:pt x="128" y="21"/>
                  <a:pt x="128" y="21"/>
                </a:cubicBezTo>
                <a:cubicBezTo>
                  <a:pt x="125" y="14"/>
                  <a:pt x="125" y="14"/>
                  <a:pt x="125" y="14"/>
                </a:cubicBezTo>
                <a:cubicBezTo>
                  <a:pt x="121" y="15"/>
                  <a:pt x="103" y="26"/>
                  <a:pt x="83" y="34"/>
                </a:cubicBezTo>
                <a:cubicBezTo>
                  <a:pt x="60" y="43"/>
                  <a:pt x="31" y="49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28" y="49"/>
                  <a:pt x="27" y="48"/>
                  <a:pt x="26" y="46"/>
                </a:cubicBezTo>
                <a:cubicBezTo>
                  <a:pt x="26" y="44"/>
                  <a:pt x="27" y="43"/>
                  <a:pt x="29" y="42"/>
                </a:cubicBezTo>
                <a:cubicBezTo>
                  <a:pt x="29" y="42"/>
                  <a:pt x="58" y="36"/>
                  <a:pt x="80" y="28"/>
                </a:cubicBezTo>
                <a:close/>
                <a:moveTo>
                  <a:pt x="155" y="128"/>
                </a:moveTo>
                <a:cubicBezTo>
                  <a:pt x="150" y="134"/>
                  <a:pt x="150" y="134"/>
                  <a:pt x="150" y="134"/>
                </a:cubicBezTo>
                <a:cubicBezTo>
                  <a:pt x="145" y="139"/>
                  <a:pt x="145" y="139"/>
                  <a:pt x="145" y="139"/>
                </a:cubicBezTo>
                <a:cubicBezTo>
                  <a:pt x="145" y="131"/>
                  <a:pt x="145" y="131"/>
                  <a:pt x="145" y="131"/>
                </a:cubicBezTo>
                <a:cubicBezTo>
                  <a:pt x="13" y="131"/>
                  <a:pt x="13" y="131"/>
                  <a:pt x="13" y="131"/>
                </a:cubicBezTo>
                <a:cubicBezTo>
                  <a:pt x="12" y="131"/>
                  <a:pt x="10" y="130"/>
                  <a:pt x="10" y="128"/>
                </a:cubicBezTo>
                <a:cubicBezTo>
                  <a:pt x="10" y="22"/>
                  <a:pt x="10" y="22"/>
                  <a:pt x="1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7" y="16"/>
                  <a:pt x="7" y="16"/>
                  <a:pt x="7" y="16"/>
                </a:cubicBezTo>
                <a:cubicBezTo>
                  <a:pt x="13" y="11"/>
                  <a:pt x="13" y="11"/>
                  <a:pt x="13" y="11"/>
                </a:cubicBezTo>
                <a:cubicBezTo>
                  <a:pt x="20" y="16"/>
                  <a:pt x="20" y="16"/>
                  <a:pt x="20" y="16"/>
                </a:cubicBezTo>
                <a:cubicBezTo>
                  <a:pt x="26" y="22"/>
                  <a:pt x="26" y="22"/>
                  <a:pt x="26" y="22"/>
                </a:cubicBezTo>
                <a:cubicBezTo>
                  <a:pt x="17" y="22"/>
                  <a:pt x="17" y="22"/>
                  <a:pt x="17" y="22"/>
                </a:cubicBezTo>
                <a:cubicBezTo>
                  <a:pt x="17" y="124"/>
                  <a:pt x="17" y="124"/>
                  <a:pt x="17" y="124"/>
                </a:cubicBezTo>
                <a:cubicBezTo>
                  <a:pt x="145" y="124"/>
                  <a:pt x="145" y="124"/>
                  <a:pt x="145" y="124"/>
                </a:cubicBezTo>
                <a:cubicBezTo>
                  <a:pt x="145" y="116"/>
                  <a:pt x="145" y="116"/>
                  <a:pt x="145" y="116"/>
                </a:cubicBezTo>
                <a:cubicBezTo>
                  <a:pt x="150" y="122"/>
                  <a:pt x="150" y="122"/>
                  <a:pt x="150" y="122"/>
                </a:cubicBezTo>
                <a:lnTo>
                  <a:pt x="155" y="1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54" name="Google Shape;9854;p173"/>
          <p:cNvSpPr/>
          <p:nvPr/>
        </p:nvSpPr>
        <p:spPr>
          <a:xfrm>
            <a:off x="1839912" y="5699125"/>
            <a:ext cx="585787" cy="688975"/>
          </a:xfrm>
          <a:custGeom>
            <a:avLst/>
            <a:gdLst/>
            <a:ahLst/>
            <a:cxnLst/>
            <a:rect l="l" t="t" r="r" b="b"/>
            <a:pathLst>
              <a:path w="151" h="177" extrusionOk="0">
                <a:moveTo>
                  <a:pt x="87" y="177"/>
                </a:moveTo>
                <a:cubicBezTo>
                  <a:pt x="62" y="177"/>
                  <a:pt x="62" y="177"/>
                  <a:pt x="62" y="177"/>
                </a:cubicBezTo>
                <a:cubicBezTo>
                  <a:pt x="60" y="177"/>
                  <a:pt x="59" y="175"/>
                  <a:pt x="59" y="173"/>
                </a:cubicBezTo>
                <a:cubicBezTo>
                  <a:pt x="59" y="172"/>
                  <a:pt x="60" y="170"/>
                  <a:pt x="62" y="170"/>
                </a:cubicBezTo>
                <a:cubicBezTo>
                  <a:pt x="87" y="170"/>
                  <a:pt x="87" y="170"/>
                  <a:pt x="87" y="170"/>
                </a:cubicBezTo>
                <a:cubicBezTo>
                  <a:pt x="89" y="170"/>
                  <a:pt x="90" y="172"/>
                  <a:pt x="90" y="173"/>
                </a:cubicBezTo>
                <a:cubicBezTo>
                  <a:pt x="90" y="175"/>
                  <a:pt x="89" y="177"/>
                  <a:pt x="87" y="177"/>
                </a:cubicBezTo>
                <a:close/>
                <a:moveTo>
                  <a:pt x="94" y="165"/>
                </a:moveTo>
                <a:cubicBezTo>
                  <a:pt x="55" y="165"/>
                  <a:pt x="55" y="165"/>
                  <a:pt x="55" y="165"/>
                </a:cubicBezTo>
                <a:cubicBezTo>
                  <a:pt x="53" y="165"/>
                  <a:pt x="52" y="164"/>
                  <a:pt x="52" y="162"/>
                </a:cubicBezTo>
                <a:cubicBezTo>
                  <a:pt x="52" y="160"/>
                  <a:pt x="53" y="159"/>
                  <a:pt x="55" y="159"/>
                </a:cubicBezTo>
                <a:cubicBezTo>
                  <a:pt x="94" y="159"/>
                  <a:pt x="94" y="159"/>
                  <a:pt x="94" y="159"/>
                </a:cubicBezTo>
                <a:cubicBezTo>
                  <a:pt x="95" y="159"/>
                  <a:pt x="97" y="160"/>
                  <a:pt x="97" y="162"/>
                </a:cubicBezTo>
                <a:cubicBezTo>
                  <a:pt x="97" y="164"/>
                  <a:pt x="95" y="165"/>
                  <a:pt x="94" y="165"/>
                </a:cubicBezTo>
                <a:close/>
                <a:moveTo>
                  <a:pt x="74" y="153"/>
                </a:moveTo>
                <a:cubicBezTo>
                  <a:pt x="67" y="153"/>
                  <a:pt x="60" y="153"/>
                  <a:pt x="59" y="153"/>
                </a:cubicBezTo>
                <a:cubicBezTo>
                  <a:pt x="59" y="153"/>
                  <a:pt x="59" y="153"/>
                  <a:pt x="59" y="153"/>
                </a:cubicBezTo>
                <a:cubicBezTo>
                  <a:pt x="53" y="153"/>
                  <a:pt x="50" y="151"/>
                  <a:pt x="48" y="144"/>
                </a:cubicBezTo>
                <a:cubicBezTo>
                  <a:pt x="48" y="142"/>
                  <a:pt x="47" y="139"/>
                  <a:pt x="47" y="137"/>
                </a:cubicBezTo>
                <a:cubicBezTo>
                  <a:pt x="47" y="133"/>
                  <a:pt x="47" y="130"/>
                  <a:pt x="46" y="128"/>
                </a:cubicBezTo>
                <a:cubicBezTo>
                  <a:pt x="41" y="118"/>
                  <a:pt x="37" y="112"/>
                  <a:pt x="32" y="102"/>
                </a:cubicBezTo>
                <a:cubicBezTo>
                  <a:pt x="27" y="93"/>
                  <a:pt x="22" y="79"/>
                  <a:pt x="25" y="65"/>
                </a:cubicBezTo>
                <a:cubicBezTo>
                  <a:pt x="30" y="48"/>
                  <a:pt x="48" y="31"/>
                  <a:pt x="74" y="31"/>
                </a:cubicBezTo>
                <a:cubicBezTo>
                  <a:pt x="100" y="31"/>
                  <a:pt x="118" y="48"/>
                  <a:pt x="122" y="65"/>
                </a:cubicBezTo>
                <a:cubicBezTo>
                  <a:pt x="126" y="79"/>
                  <a:pt x="121" y="93"/>
                  <a:pt x="116" y="102"/>
                </a:cubicBezTo>
                <a:cubicBezTo>
                  <a:pt x="111" y="112"/>
                  <a:pt x="107" y="118"/>
                  <a:pt x="102" y="128"/>
                </a:cubicBezTo>
                <a:cubicBezTo>
                  <a:pt x="101" y="130"/>
                  <a:pt x="101" y="133"/>
                  <a:pt x="101" y="137"/>
                </a:cubicBezTo>
                <a:cubicBezTo>
                  <a:pt x="100" y="139"/>
                  <a:pt x="100" y="142"/>
                  <a:pt x="100" y="144"/>
                </a:cubicBezTo>
                <a:cubicBezTo>
                  <a:pt x="98" y="151"/>
                  <a:pt x="95" y="153"/>
                  <a:pt x="88" y="153"/>
                </a:cubicBezTo>
                <a:cubicBezTo>
                  <a:pt x="88" y="153"/>
                  <a:pt x="81" y="153"/>
                  <a:pt x="74" y="153"/>
                </a:cubicBezTo>
                <a:close/>
                <a:moveTo>
                  <a:pt x="60" y="146"/>
                </a:moveTo>
                <a:cubicBezTo>
                  <a:pt x="60" y="146"/>
                  <a:pt x="88" y="146"/>
                  <a:pt x="88" y="146"/>
                </a:cubicBezTo>
                <a:cubicBezTo>
                  <a:pt x="93" y="146"/>
                  <a:pt x="93" y="146"/>
                  <a:pt x="93" y="143"/>
                </a:cubicBezTo>
                <a:cubicBezTo>
                  <a:pt x="94" y="141"/>
                  <a:pt x="94" y="139"/>
                  <a:pt x="94" y="137"/>
                </a:cubicBezTo>
                <a:cubicBezTo>
                  <a:pt x="94" y="133"/>
                  <a:pt x="94" y="128"/>
                  <a:pt x="96" y="124"/>
                </a:cubicBezTo>
                <a:cubicBezTo>
                  <a:pt x="102" y="115"/>
                  <a:pt x="105" y="109"/>
                  <a:pt x="110" y="99"/>
                </a:cubicBezTo>
                <a:cubicBezTo>
                  <a:pt x="114" y="92"/>
                  <a:pt x="119" y="79"/>
                  <a:pt x="116" y="67"/>
                </a:cubicBezTo>
                <a:cubicBezTo>
                  <a:pt x="112" y="53"/>
                  <a:pt x="97" y="38"/>
                  <a:pt x="74" y="38"/>
                </a:cubicBezTo>
                <a:cubicBezTo>
                  <a:pt x="51" y="38"/>
                  <a:pt x="35" y="53"/>
                  <a:pt x="32" y="67"/>
                </a:cubicBezTo>
                <a:cubicBezTo>
                  <a:pt x="29" y="79"/>
                  <a:pt x="34" y="92"/>
                  <a:pt x="38" y="99"/>
                </a:cubicBezTo>
                <a:cubicBezTo>
                  <a:pt x="43" y="109"/>
                  <a:pt x="46" y="115"/>
                  <a:pt x="52" y="124"/>
                </a:cubicBezTo>
                <a:cubicBezTo>
                  <a:pt x="54" y="128"/>
                  <a:pt x="54" y="133"/>
                  <a:pt x="54" y="137"/>
                </a:cubicBezTo>
                <a:cubicBezTo>
                  <a:pt x="54" y="139"/>
                  <a:pt x="54" y="141"/>
                  <a:pt x="55" y="143"/>
                </a:cubicBezTo>
                <a:cubicBezTo>
                  <a:pt x="55" y="146"/>
                  <a:pt x="55" y="146"/>
                  <a:pt x="60" y="146"/>
                </a:cubicBezTo>
                <a:cubicBezTo>
                  <a:pt x="60" y="146"/>
                  <a:pt x="60" y="146"/>
                  <a:pt x="60" y="146"/>
                </a:cubicBezTo>
                <a:close/>
                <a:moveTo>
                  <a:pt x="16" y="81"/>
                </a:moveTo>
                <a:cubicBezTo>
                  <a:pt x="3" y="81"/>
                  <a:pt x="3" y="81"/>
                  <a:pt x="3" y="81"/>
                </a:cubicBezTo>
                <a:cubicBezTo>
                  <a:pt x="1" y="81"/>
                  <a:pt x="0" y="79"/>
                  <a:pt x="0" y="78"/>
                </a:cubicBezTo>
                <a:cubicBezTo>
                  <a:pt x="0" y="76"/>
                  <a:pt x="1" y="74"/>
                  <a:pt x="3" y="74"/>
                </a:cubicBezTo>
                <a:cubicBezTo>
                  <a:pt x="16" y="74"/>
                  <a:pt x="16" y="74"/>
                  <a:pt x="16" y="74"/>
                </a:cubicBezTo>
                <a:cubicBezTo>
                  <a:pt x="18" y="74"/>
                  <a:pt x="19" y="76"/>
                  <a:pt x="19" y="78"/>
                </a:cubicBezTo>
                <a:cubicBezTo>
                  <a:pt x="19" y="79"/>
                  <a:pt x="18" y="81"/>
                  <a:pt x="16" y="81"/>
                </a:cubicBezTo>
                <a:close/>
                <a:moveTo>
                  <a:pt x="148" y="79"/>
                </a:moveTo>
                <a:cubicBezTo>
                  <a:pt x="132" y="79"/>
                  <a:pt x="132" y="79"/>
                  <a:pt x="132" y="79"/>
                </a:cubicBezTo>
                <a:cubicBezTo>
                  <a:pt x="130" y="79"/>
                  <a:pt x="129" y="77"/>
                  <a:pt x="129" y="75"/>
                </a:cubicBezTo>
                <a:cubicBezTo>
                  <a:pt x="129" y="73"/>
                  <a:pt x="130" y="72"/>
                  <a:pt x="132" y="72"/>
                </a:cubicBezTo>
                <a:cubicBezTo>
                  <a:pt x="148" y="72"/>
                  <a:pt x="148" y="72"/>
                  <a:pt x="148" y="72"/>
                </a:cubicBezTo>
                <a:cubicBezTo>
                  <a:pt x="150" y="72"/>
                  <a:pt x="151" y="73"/>
                  <a:pt x="151" y="75"/>
                </a:cubicBezTo>
                <a:cubicBezTo>
                  <a:pt x="151" y="77"/>
                  <a:pt x="150" y="79"/>
                  <a:pt x="148" y="79"/>
                </a:cubicBezTo>
                <a:close/>
                <a:moveTo>
                  <a:pt x="44" y="76"/>
                </a:moveTo>
                <a:cubicBezTo>
                  <a:pt x="44" y="76"/>
                  <a:pt x="44" y="76"/>
                  <a:pt x="43" y="76"/>
                </a:cubicBezTo>
                <a:cubicBezTo>
                  <a:pt x="42" y="75"/>
                  <a:pt x="41" y="73"/>
                  <a:pt x="41" y="72"/>
                </a:cubicBezTo>
                <a:cubicBezTo>
                  <a:pt x="44" y="60"/>
                  <a:pt x="57" y="47"/>
                  <a:pt x="76" y="47"/>
                </a:cubicBezTo>
                <a:cubicBezTo>
                  <a:pt x="76" y="47"/>
                  <a:pt x="76" y="47"/>
                  <a:pt x="76" y="47"/>
                </a:cubicBezTo>
                <a:cubicBezTo>
                  <a:pt x="78" y="47"/>
                  <a:pt x="79" y="49"/>
                  <a:pt x="79" y="51"/>
                </a:cubicBezTo>
                <a:cubicBezTo>
                  <a:pt x="79" y="52"/>
                  <a:pt x="78" y="54"/>
                  <a:pt x="76" y="54"/>
                </a:cubicBezTo>
                <a:cubicBezTo>
                  <a:pt x="61" y="54"/>
                  <a:pt x="50" y="64"/>
                  <a:pt x="47" y="73"/>
                </a:cubicBezTo>
                <a:cubicBezTo>
                  <a:pt x="47" y="75"/>
                  <a:pt x="46" y="76"/>
                  <a:pt x="44" y="76"/>
                </a:cubicBezTo>
                <a:close/>
                <a:moveTo>
                  <a:pt x="116" y="40"/>
                </a:moveTo>
                <a:cubicBezTo>
                  <a:pt x="115" y="40"/>
                  <a:pt x="115" y="39"/>
                  <a:pt x="114" y="39"/>
                </a:cubicBezTo>
                <a:cubicBezTo>
                  <a:pt x="113" y="37"/>
                  <a:pt x="113" y="35"/>
                  <a:pt x="114" y="34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26" y="22"/>
                  <a:pt x="129" y="22"/>
                  <a:pt x="130" y="23"/>
                </a:cubicBezTo>
                <a:cubicBezTo>
                  <a:pt x="131" y="24"/>
                  <a:pt x="131" y="26"/>
                  <a:pt x="130" y="27"/>
                </a:cubicBezTo>
                <a:cubicBezTo>
                  <a:pt x="119" y="39"/>
                  <a:pt x="119" y="39"/>
                  <a:pt x="119" y="39"/>
                </a:cubicBezTo>
                <a:cubicBezTo>
                  <a:pt x="118" y="39"/>
                  <a:pt x="117" y="40"/>
                  <a:pt x="116" y="40"/>
                </a:cubicBezTo>
                <a:close/>
                <a:moveTo>
                  <a:pt x="33" y="40"/>
                </a:moveTo>
                <a:cubicBezTo>
                  <a:pt x="32" y="40"/>
                  <a:pt x="31" y="39"/>
                  <a:pt x="30" y="39"/>
                </a:cubicBezTo>
                <a:cubicBezTo>
                  <a:pt x="19" y="27"/>
                  <a:pt x="19" y="27"/>
                  <a:pt x="19" y="27"/>
                </a:cubicBezTo>
                <a:cubicBezTo>
                  <a:pt x="18" y="26"/>
                  <a:pt x="18" y="24"/>
                  <a:pt x="19" y="23"/>
                </a:cubicBezTo>
                <a:cubicBezTo>
                  <a:pt x="20" y="22"/>
                  <a:pt x="22" y="22"/>
                  <a:pt x="24" y="23"/>
                </a:cubicBezTo>
                <a:cubicBezTo>
                  <a:pt x="35" y="34"/>
                  <a:pt x="35" y="34"/>
                  <a:pt x="35" y="34"/>
                </a:cubicBezTo>
                <a:cubicBezTo>
                  <a:pt x="36" y="35"/>
                  <a:pt x="36" y="37"/>
                  <a:pt x="35" y="39"/>
                </a:cubicBezTo>
                <a:cubicBezTo>
                  <a:pt x="34" y="39"/>
                  <a:pt x="33" y="40"/>
                  <a:pt x="33" y="40"/>
                </a:cubicBezTo>
                <a:close/>
                <a:moveTo>
                  <a:pt x="74" y="25"/>
                </a:moveTo>
                <a:cubicBezTo>
                  <a:pt x="72" y="25"/>
                  <a:pt x="71" y="23"/>
                  <a:pt x="71" y="21"/>
                </a:cubicBezTo>
                <a:cubicBezTo>
                  <a:pt x="71" y="3"/>
                  <a:pt x="71" y="3"/>
                  <a:pt x="71" y="3"/>
                </a:cubicBezTo>
                <a:cubicBezTo>
                  <a:pt x="71" y="1"/>
                  <a:pt x="72" y="0"/>
                  <a:pt x="74" y="0"/>
                </a:cubicBezTo>
                <a:cubicBezTo>
                  <a:pt x="76" y="0"/>
                  <a:pt x="77" y="1"/>
                  <a:pt x="77" y="3"/>
                </a:cubicBezTo>
                <a:cubicBezTo>
                  <a:pt x="77" y="21"/>
                  <a:pt x="77" y="21"/>
                  <a:pt x="77" y="21"/>
                </a:cubicBezTo>
                <a:cubicBezTo>
                  <a:pt x="77" y="23"/>
                  <a:pt x="76" y="25"/>
                  <a:pt x="74" y="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9" name="Google Shape;9859;p174"/>
          <p:cNvSpPr/>
          <p:nvPr/>
        </p:nvSpPr>
        <p:spPr>
          <a:xfrm>
            <a:off x="6350" y="1587"/>
            <a:ext cx="12185650" cy="686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60" name="Google Shape;9860;p174"/>
          <p:cNvSpPr txBox="1"/>
          <p:nvPr/>
        </p:nvSpPr>
        <p:spPr>
          <a:xfrm>
            <a:off x="11112" y="6350"/>
            <a:ext cx="12180887" cy="6856412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61" name="Google Shape;9861;p174"/>
          <p:cNvSpPr/>
          <p:nvPr/>
        </p:nvSpPr>
        <p:spPr>
          <a:xfrm>
            <a:off x="10704512" y="1114425"/>
            <a:ext cx="1012825" cy="1017587"/>
          </a:xfrm>
          <a:prstGeom prst="ellipse">
            <a:avLst/>
          </a:pr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62" name="Google Shape;9862;p174"/>
          <p:cNvSpPr/>
          <p:nvPr/>
        </p:nvSpPr>
        <p:spPr>
          <a:xfrm>
            <a:off x="10704512" y="2905125"/>
            <a:ext cx="1012825" cy="1017587"/>
          </a:xfrm>
          <a:prstGeom prst="ellipse">
            <a:avLst/>
          </a:pr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63" name="Google Shape;9863;p174"/>
          <p:cNvSpPr/>
          <p:nvPr/>
        </p:nvSpPr>
        <p:spPr>
          <a:xfrm>
            <a:off x="10704512" y="4695825"/>
            <a:ext cx="1012825" cy="1017587"/>
          </a:xfrm>
          <a:prstGeom prst="ellipse">
            <a:avLst/>
          </a:pr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64" name="Google Shape;9864;p174"/>
          <p:cNvSpPr/>
          <p:nvPr/>
        </p:nvSpPr>
        <p:spPr>
          <a:xfrm>
            <a:off x="485775" y="1114425"/>
            <a:ext cx="1012825" cy="1017587"/>
          </a:xfrm>
          <a:prstGeom prst="ellipse">
            <a:avLst/>
          </a:pr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65" name="Google Shape;9865;p174"/>
          <p:cNvSpPr/>
          <p:nvPr/>
        </p:nvSpPr>
        <p:spPr>
          <a:xfrm>
            <a:off x="485775" y="2905125"/>
            <a:ext cx="1012825" cy="1017587"/>
          </a:xfrm>
          <a:prstGeom prst="ellipse">
            <a:avLst/>
          </a:pr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66" name="Google Shape;9866;p174"/>
          <p:cNvSpPr/>
          <p:nvPr/>
        </p:nvSpPr>
        <p:spPr>
          <a:xfrm>
            <a:off x="485775" y="4695825"/>
            <a:ext cx="1012825" cy="1017587"/>
          </a:xfrm>
          <a:prstGeom prst="ellipse">
            <a:avLst/>
          </a:pr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67" name="Google Shape;9867;p174"/>
          <p:cNvSpPr txBox="1"/>
          <p:nvPr/>
        </p:nvSpPr>
        <p:spPr>
          <a:xfrm>
            <a:off x="9093200" y="1035050"/>
            <a:ext cx="1574800" cy="528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STARTUP</a:t>
            </a:r>
            <a:endParaRPr dirty="0"/>
          </a:p>
        </p:txBody>
      </p:sp>
      <p:sp>
        <p:nvSpPr>
          <p:cNvPr id="9868" name="Google Shape;9868;p174"/>
          <p:cNvSpPr txBox="1"/>
          <p:nvPr/>
        </p:nvSpPr>
        <p:spPr>
          <a:xfrm>
            <a:off x="8982075" y="2825750"/>
            <a:ext cx="1690687" cy="528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NEGOCIE</a:t>
            </a:r>
            <a:endParaRPr dirty="0"/>
          </a:p>
        </p:txBody>
      </p:sp>
      <p:sp>
        <p:nvSpPr>
          <p:cNvPr id="9869" name="Google Shape;9869;p174"/>
          <p:cNvSpPr txBox="1"/>
          <p:nvPr/>
        </p:nvSpPr>
        <p:spPr>
          <a:xfrm>
            <a:off x="9129712" y="4603750"/>
            <a:ext cx="1536700" cy="528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SUCESSO</a:t>
            </a:r>
            <a:endParaRPr dirty="0"/>
          </a:p>
        </p:txBody>
      </p:sp>
      <p:sp>
        <p:nvSpPr>
          <p:cNvPr id="9870" name="Google Shape;9870;p174"/>
          <p:cNvSpPr txBox="1"/>
          <p:nvPr/>
        </p:nvSpPr>
        <p:spPr>
          <a:xfrm>
            <a:off x="1758950" y="993775"/>
            <a:ext cx="912812" cy="528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IDEIA</a:t>
            </a:r>
            <a:endParaRPr dirty="0"/>
          </a:p>
        </p:txBody>
      </p:sp>
      <p:sp>
        <p:nvSpPr>
          <p:cNvPr id="9871" name="Google Shape;9871;p174"/>
          <p:cNvSpPr txBox="1"/>
          <p:nvPr/>
        </p:nvSpPr>
        <p:spPr>
          <a:xfrm>
            <a:off x="1758950" y="2784475"/>
            <a:ext cx="1639887" cy="528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CRIE</a:t>
            </a:r>
            <a:endParaRPr dirty="0"/>
          </a:p>
        </p:txBody>
      </p:sp>
      <p:sp>
        <p:nvSpPr>
          <p:cNvPr id="9872" name="Google Shape;9872;p174"/>
          <p:cNvSpPr txBox="1"/>
          <p:nvPr/>
        </p:nvSpPr>
        <p:spPr>
          <a:xfrm>
            <a:off x="1758950" y="4575175"/>
            <a:ext cx="1584324" cy="528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APRENDA</a:t>
            </a:r>
            <a:endParaRPr dirty="0"/>
          </a:p>
        </p:txBody>
      </p:sp>
      <p:sp>
        <p:nvSpPr>
          <p:cNvPr id="9873" name="Google Shape;9873;p174"/>
          <p:cNvSpPr/>
          <p:nvPr/>
        </p:nvSpPr>
        <p:spPr>
          <a:xfrm>
            <a:off x="5811837" y="4124325"/>
            <a:ext cx="2152650" cy="1547812"/>
          </a:xfrm>
          <a:custGeom>
            <a:avLst/>
            <a:gdLst/>
            <a:ahLst/>
            <a:cxnLst/>
            <a:rect l="l" t="t" r="r" b="b"/>
            <a:pathLst>
              <a:path w="521" h="374" extrusionOk="0">
                <a:moveTo>
                  <a:pt x="294" y="0"/>
                </a:moveTo>
                <a:cubicBezTo>
                  <a:pt x="242" y="66"/>
                  <a:pt x="163" y="106"/>
                  <a:pt x="78" y="109"/>
                </a:cubicBezTo>
                <a:cubicBezTo>
                  <a:pt x="0" y="242"/>
                  <a:pt x="0" y="242"/>
                  <a:pt x="0" y="242"/>
                </a:cubicBezTo>
                <a:cubicBezTo>
                  <a:pt x="77" y="374"/>
                  <a:pt x="77" y="374"/>
                  <a:pt x="77" y="374"/>
                </a:cubicBezTo>
                <a:cubicBezTo>
                  <a:pt x="254" y="371"/>
                  <a:pt x="420" y="283"/>
                  <a:pt x="521" y="139"/>
                </a:cubicBezTo>
              </a:path>
            </a:pathLst>
          </a:custGeom>
          <a:noFill/>
          <a:ln w="53975" cap="flat" cmpd="sng">
            <a:solidFill>
              <a:srgbClr val="FFF1D1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74" name="Google Shape;9874;p174"/>
          <p:cNvSpPr/>
          <p:nvPr/>
        </p:nvSpPr>
        <p:spPr>
          <a:xfrm>
            <a:off x="7138987" y="2433637"/>
            <a:ext cx="1325562" cy="2079625"/>
          </a:xfrm>
          <a:custGeom>
            <a:avLst/>
            <a:gdLst/>
            <a:ahLst/>
            <a:cxnLst/>
            <a:rect l="l" t="t" r="r" b="b"/>
            <a:pathLst>
              <a:path w="321" h="503" extrusionOk="0">
                <a:moveTo>
                  <a:pt x="13" y="127"/>
                </a:moveTo>
                <a:cubicBezTo>
                  <a:pt x="44" y="205"/>
                  <a:pt x="40" y="294"/>
                  <a:pt x="0" y="369"/>
                </a:cubicBezTo>
                <a:cubicBezTo>
                  <a:pt x="76" y="503"/>
                  <a:pt x="76" y="503"/>
                  <a:pt x="76" y="503"/>
                </a:cubicBezTo>
                <a:cubicBezTo>
                  <a:pt x="228" y="502"/>
                  <a:pt x="228" y="502"/>
                  <a:pt x="228" y="502"/>
                </a:cubicBezTo>
                <a:cubicBezTo>
                  <a:pt x="315" y="347"/>
                  <a:pt x="321" y="159"/>
                  <a:pt x="247" y="0"/>
                </a:cubicBezTo>
              </a:path>
            </a:pathLst>
          </a:custGeom>
          <a:noFill/>
          <a:ln w="53975" cap="flat" cmpd="sng">
            <a:solidFill>
              <a:srgbClr val="FCD06A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75" name="Google Shape;9875;p174"/>
          <p:cNvSpPr/>
          <p:nvPr/>
        </p:nvSpPr>
        <p:spPr>
          <a:xfrm>
            <a:off x="4146550" y="4008437"/>
            <a:ext cx="1785937" cy="1655762"/>
          </a:xfrm>
          <a:custGeom>
            <a:avLst/>
            <a:gdLst/>
            <a:ahLst/>
            <a:cxnLst/>
            <a:rect l="l" t="t" r="r" b="b"/>
            <a:pathLst>
              <a:path w="432" h="400" extrusionOk="0">
                <a:moveTo>
                  <a:pt x="432" y="134"/>
                </a:moveTo>
                <a:cubicBezTo>
                  <a:pt x="350" y="122"/>
                  <a:pt x="275" y="74"/>
                  <a:pt x="230" y="1"/>
                </a:cubicBezTo>
                <a:cubicBezTo>
                  <a:pt x="76" y="0"/>
                  <a:pt x="76" y="0"/>
                  <a:pt x="76" y="0"/>
                </a:cubicBezTo>
                <a:cubicBezTo>
                  <a:pt x="0" y="133"/>
                  <a:pt x="0" y="133"/>
                  <a:pt x="0" y="133"/>
                </a:cubicBezTo>
                <a:cubicBezTo>
                  <a:pt x="91" y="285"/>
                  <a:pt x="251" y="384"/>
                  <a:pt x="426" y="400"/>
                </a:cubicBezTo>
              </a:path>
            </a:pathLst>
          </a:custGeom>
          <a:noFill/>
          <a:ln w="53975" cap="flat" cmpd="sng">
            <a:solidFill>
              <a:srgbClr val="71B5CB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76" name="Google Shape;9876;p174"/>
          <p:cNvSpPr/>
          <p:nvPr/>
        </p:nvSpPr>
        <p:spPr>
          <a:xfrm>
            <a:off x="3738562" y="2279650"/>
            <a:ext cx="1325562" cy="2081212"/>
          </a:xfrm>
          <a:custGeom>
            <a:avLst/>
            <a:gdLst/>
            <a:ahLst/>
            <a:cxnLst/>
            <a:rect l="l" t="t" r="r" b="b"/>
            <a:pathLst>
              <a:path w="321" h="503" extrusionOk="0">
                <a:moveTo>
                  <a:pt x="307" y="376"/>
                </a:moveTo>
                <a:cubicBezTo>
                  <a:pt x="276" y="298"/>
                  <a:pt x="281" y="209"/>
                  <a:pt x="321" y="135"/>
                </a:cubicBezTo>
                <a:cubicBezTo>
                  <a:pt x="245" y="0"/>
                  <a:pt x="245" y="0"/>
                  <a:pt x="245" y="0"/>
                </a:cubicBezTo>
                <a:cubicBezTo>
                  <a:pt x="92" y="1"/>
                  <a:pt x="92" y="1"/>
                  <a:pt x="92" y="1"/>
                </a:cubicBezTo>
                <a:cubicBezTo>
                  <a:pt x="6" y="156"/>
                  <a:pt x="0" y="344"/>
                  <a:pt x="74" y="503"/>
                </a:cubicBezTo>
              </a:path>
            </a:pathLst>
          </a:custGeom>
          <a:noFill/>
          <a:ln w="53975" cap="flat" cmpd="sng">
            <a:solidFill>
              <a:srgbClr val="BAC9C4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77" name="Google Shape;9877;p174"/>
          <p:cNvSpPr/>
          <p:nvPr/>
        </p:nvSpPr>
        <p:spPr>
          <a:xfrm>
            <a:off x="4237037" y="1122362"/>
            <a:ext cx="2154237" cy="1546225"/>
          </a:xfrm>
          <a:custGeom>
            <a:avLst/>
            <a:gdLst/>
            <a:ahLst/>
            <a:cxnLst/>
            <a:rect l="l" t="t" r="r" b="b"/>
            <a:pathLst>
              <a:path w="521" h="374" extrusionOk="0">
                <a:moveTo>
                  <a:pt x="227" y="374"/>
                </a:moveTo>
                <a:cubicBezTo>
                  <a:pt x="279" y="308"/>
                  <a:pt x="358" y="268"/>
                  <a:pt x="443" y="265"/>
                </a:cubicBezTo>
                <a:cubicBezTo>
                  <a:pt x="521" y="132"/>
                  <a:pt x="521" y="132"/>
                  <a:pt x="521" y="132"/>
                </a:cubicBezTo>
                <a:cubicBezTo>
                  <a:pt x="444" y="0"/>
                  <a:pt x="444" y="0"/>
                  <a:pt x="444" y="0"/>
                </a:cubicBezTo>
                <a:cubicBezTo>
                  <a:pt x="267" y="3"/>
                  <a:pt x="101" y="91"/>
                  <a:pt x="0" y="236"/>
                </a:cubicBezTo>
              </a:path>
            </a:pathLst>
          </a:custGeom>
          <a:noFill/>
          <a:ln w="53975" cap="flat" cmpd="sng">
            <a:solidFill>
              <a:srgbClr val="E9F0ED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78" name="Google Shape;9878;p174"/>
          <p:cNvSpPr/>
          <p:nvPr/>
        </p:nvSpPr>
        <p:spPr>
          <a:xfrm>
            <a:off x="6267450" y="1135062"/>
            <a:ext cx="1784350" cy="1649412"/>
          </a:xfrm>
          <a:custGeom>
            <a:avLst/>
            <a:gdLst/>
            <a:ahLst/>
            <a:cxnLst/>
            <a:rect l="l" t="t" r="r" b="b"/>
            <a:pathLst>
              <a:path w="432" h="399" extrusionOk="0">
                <a:moveTo>
                  <a:pt x="0" y="265"/>
                </a:moveTo>
                <a:cubicBezTo>
                  <a:pt x="83" y="277"/>
                  <a:pt x="158" y="326"/>
                  <a:pt x="203" y="398"/>
                </a:cubicBezTo>
                <a:cubicBezTo>
                  <a:pt x="357" y="399"/>
                  <a:pt x="357" y="399"/>
                  <a:pt x="357" y="399"/>
                </a:cubicBezTo>
                <a:cubicBezTo>
                  <a:pt x="432" y="266"/>
                  <a:pt x="432" y="266"/>
                  <a:pt x="432" y="266"/>
                </a:cubicBezTo>
                <a:cubicBezTo>
                  <a:pt x="342" y="114"/>
                  <a:pt x="182" y="15"/>
                  <a:pt x="7" y="0"/>
                </a:cubicBezTo>
              </a:path>
            </a:pathLst>
          </a:custGeom>
          <a:noFill/>
          <a:ln w="53975" cap="flat" cmpd="sng">
            <a:solidFill>
              <a:srgbClr val="E86D63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79" name="Google Shape;9879;p174"/>
          <p:cNvSpPr/>
          <p:nvPr/>
        </p:nvSpPr>
        <p:spPr>
          <a:xfrm>
            <a:off x="5299075" y="2582862"/>
            <a:ext cx="1600200" cy="1438275"/>
          </a:xfrm>
          <a:custGeom>
            <a:avLst/>
            <a:gdLst/>
            <a:ahLst/>
            <a:cxnLst/>
            <a:rect l="l" t="t" r="r" b="b"/>
            <a:pathLst>
              <a:path w="387" h="348" extrusionOk="0">
                <a:moveTo>
                  <a:pt x="387" y="348"/>
                </a:moveTo>
                <a:cubicBezTo>
                  <a:pt x="365" y="326"/>
                  <a:pt x="338" y="310"/>
                  <a:pt x="309" y="297"/>
                </a:cubicBezTo>
                <a:cubicBezTo>
                  <a:pt x="296" y="291"/>
                  <a:pt x="283" y="286"/>
                  <a:pt x="270" y="281"/>
                </a:cubicBezTo>
                <a:cubicBezTo>
                  <a:pt x="245" y="271"/>
                  <a:pt x="238" y="246"/>
                  <a:pt x="257" y="228"/>
                </a:cubicBezTo>
                <a:cubicBezTo>
                  <a:pt x="293" y="192"/>
                  <a:pt x="307" y="146"/>
                  <a:pt x="305" y="97"/>
                </a:cubicBezTo>
                <a:cubicBezTo>
                  <a:pt x="303" y="44"/>
                  <a:pt x="273" y="16"/>
                  <a:pt x="224" y="4"/>
                </a:cubicBezTo>
                <a:cubicBezTo>
                  <a:pt x="214" y="2"/>
                  <a:pt x="204" y="0"/>
                  <a:pt x="194" y="0"/>
                </a:cubicBezTo>
                <a:cubicBezTo>
                  <a:pt x="184" y="0"/>
                  <a:pt x="174" y="2"/>
                  <a:pt x="163" y="4"/>
                </a:cubicBezTo>
                <a:cubicBezTo>
                  <a:pt x="115" y="16"/>
                  <a:pt x="84" y="44"/>
                  <a:pt x="82" y="97"/>
                </a:cubicBezTo>
                <a:cubicBezTo>
                  <a:pt x="80" y="146"/>
                  <a:pt x="94" y="191"/>
                  <a:pt x="131" y="228"/>
                </a:cubicBezTo>
                <a:cubicBezTo>
                  <a:pt x="149" y="246"/>
                  <a:pt x="142" y="271"/>
                  <a:pt x="118" y="281"/>
                </a:cubicBezTo>
                <a:cubicBezTo>
                  <a:pt x="105" y="286"/>
                  <a:pt x="92" y="291"/>
                  <a:pt x="79" y="297"/>
                </a:cubicBezTo>
                <a:cubicBezTo>
                  <a:pt x="50" y="310"/>
                  <a:pt x="23" y="326"/>
                  <a:pt x="0" y="348"/>
                </a:cubicBezTo>
              </a:path>
            </a:pathLst>
          </a:custGeom>
          <a:noFill/>
          <a:ln w="53975" cap="flat" cmpd="sng">
            <a:solidFill>
              <a:srgbClr val="FFFFFF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80" name="Google Shape;9880;p174"/>
          <p:cNvSpPr txBox="1"/>
          <p:nvPr/>
        </p:nvSpPr>
        <p:spPr>
          <a:xfrm>
            <a:off x="4799012" y="4484687"/>
            <a:ext cx="842962" cy="747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Montserrat"/>
              <a:buNone/>
            </a:pPr>
            <a:r>
              <a:rPr lang="en-US" sz="39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/>
          </a:p>
        </p:txBody>
      </p:sp>
      <p:sp>
        <p:nvSpPr>
          <p:cNvPr id="9881" name="Google Shape;9881;p174"/>
          <p:cNvSpPr txBox="1"/>
          <p:nvPr/>
        </p:nvSpPr>
        <p:spPr>
          <a:xfrm>
            <a:off x="4060825" y="2913062"/>
            <a:ext cx="950912" cy="747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Montserrat"/>
              <a:buNone/>
            </a:pPr>
            <a:r>
              <a:rPr lang="en-US" sz="39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/>
          </a:p>
        </p:txBody>
      </p:sp>
      <p:sp>
        <p:nvSpPr>
          <p:cNvPr id="9882" name="Google Shape;9882;p174"/>
          <p:cNvSpPr txBox="1"/>
          <p:nvPr/>
        </p:nvSpPr>
        <p:spPr>
          <a:xfrm>
            <a:off x="5076825" y="1503362"/>
            <a:ext cx="946150" cy="747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Montserrat"/>
              <a:buNone/>
            </a:pPr>
            <a:r>
              <a:rPr lang="en-US" sz="39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/>
          </a:p>
        </p:txBody>
      </p:sp>
      <p:sp>
        <p:nvSpPr>
          <p:cNvPr id="9883" name="Google Shape;9883;p174"/>
          <p:cNvSpPr txBox="1"/>
          <p:nvPr/>
        </p:nvSpPr>
        <p:spPr>
          <a:xfrm>
            <a:off x="6807200" y="1722437"/>
            <a:ext cx="941387" cy="747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Montserrat"/>
              <a:buNone/>
            </a:pPr>
            <a:r>
              <a:rPr lang="en-US" sz="39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04</a:t>
            </a:r>
            <a:endParaRPr/>
          </a:p>
        </p:txBody>
      </p:sp>
      <p:sp>
        <p:nvSpPr>
          <p:cNvPr id="9884" name="Google Shape;9884;p174"/>
          <p:cNvSpPr txBox="1"/>
          <p:nvPr/>
        </p:nvSpPr>
        <p:spPr>
          <a:xfrm>
            <a:off x="7481887" y="3219450"/>
            <a:ext cx="946150" cy="747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Montserrat"/>
              <a:buNone/>
            </a:pPr>
            <a:r>
              <a:rPr lang="en-US" sz="39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05</a:t>
            </a:r>
            <a:endParaRPr/>
          </a:p>
        </p:txBody>
      </p:sp>
      <p:sp>
        <p:nvSpPr>
          <p:cNvPr id="9885" name="Google Shape;9885;p174"/>
          <p:cNvSpPr txBox="1"/>
          <p:nvPr/>
        </p:nvSpPr>
        <p:spPr>
          <a:xfrm>
            <a:off x="6502400" y="4649787"/>
            <a:ext cx="966787" cy="747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Montserrat"/>
              <a:buNone/>
            </a:pPr>
            <a:r>
              <a:rPr lang="en-US" sz="39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06</a:t>
            </a:r>
            <a:endParaRPr/>
          </a:p>
        </p:txBody>
      </p:sp>
      <p:sp>
        <p:nvSpPr>
          <p:cNvPr id="9886" name="Google Shape;9886;p174"/>
          <p:cNvSpPr/>
          <p:nvPr/>
        </p:nvSpPr>
        <p:spPr>
          <a:xfrm>
            <a:off x="696912" y="4935537"/>
            <a:ext cx="590550" cy="517525"/>
          </a:xfrm>
          <a:custGeom>
            <a:avLst/>
            <a:gdLst/>
            <a:ahLst/>
            <a:cxnLst/>
            <a:rect l="l" t="t" r="r" b="b"/>
            <a:pathLst>
              <a:path w="143" h="125" extrusionOk="0">
                <a:moveTo>
                  <a:pt x="127" y="125"/>
                </a:moveTo>
                <a:cubicBezTo>
                  <a:pt x="16" y="125"/>
                  <a:pt x="16" y="125"/>
                  <a:pt x="16" y="125"/>
                </a:cubicBezTo>
                <a:cubicBezTo>
                  <a:pt x="7" y="125"/>
                  <a:pt x="0" y="118"/>
                  <a:pt x="0" y="109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79"/>
                  <a:pt x="1" y="78"/>
                  <a:pt x="3" y="78"/>
                </a:cubicBezTo>
                <a:cubicBezTo>
                  <a:pt x="5" y="78"/>
                  <a:pt x="6" y="79"/>
                  <a:pt x="6" y="81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14"/>
                  <a:pt x="11" y="119"/>
                  <a:pt x="16" y="119"/>
                </a:cubicBezTo>
                <a:cubicBezTo>
                  <a:pt x="127" y="119"/>
                  <a:pt x="127" y="119"/>
                  <a:pt x="127" y="119"/>
                </a:cubicBezTo>
                <a:cubicBezTo>
                  <a:pt x="132" y="119"/>
                  <a:pt x="137" y="114"/>
                  <a:pt x="137" y="109"/>
                </a:cubicBezTo>
                <a:cubicBezTo>
                  <a:pt x="137" y="81"/>
                  <a:pt x="137" y="81"/>
                  <a:pt x="137" y="81"/>
                </a:cubicBezTo>
                <a:cubicBezTo>
                  <a:pt x="137" y="80"/>
                  <a:pt x="138" y="78"/>
                  <a:pt x="140" y="78"/>
                </a:cubicBezTo>
                <a:cubicBezTo>
                  <a:pt x="142" y="78"/>
                  <a:pt x="143" y="80"/>
                  <a:pt x="143" y="81"/>
                </a:cubicBezTo>
                <a:cubicBezTo>
                  <a:pt x="143" y="109"/>
                  <a:pt x="143" y="109"/>
                  <a:pt x="143" y="109"/>
                </a:cubicBezTo>
                <a:cubicBezTo>
                  <a:pt x="143" y="118"/>
                  <a:pt x="136" y="125"/>
                  <a:pt x="127" y="125"/>
                </a:cubicBezTo>
                <a:close/>
                <a:moveTo>
                  <a:pt x="77" y="90"/>
                </a:moveTo>
                <a:cubicBezTo>
                  <a:pt x="66" y="90"/>
                  <a:pt x="66" y="90"/>
                  <a:pt x="66" y="90"/>
                </a:cubicBezTo>
                <a:cubicBezTo>
                  <a:pt x="61" y="90"/>
                  <a:pt x="58" y="86"/>
                  <a:pt x="58" y="81"/>
                </a:cubicBezTo>
                <a:cubicBezTo>
                  <a:pt x="58" y="67"/>
                  <a:pt x="58" y="67"/>
                  <a:pt x="58" y="67"/>
                </a:cubicBezTo>
                <a:cubicBezTo>
                  <a:pt x="58" y="62"/>
                  <a:pt x="61" y="58"/>
                  <a:pt x="66" y="58"/>
                </a:cubicBezTo>
                <a:cubicBezTo>
                  <a:pt x="77" y="58"/>
                  <a:pt x="77" y="58"/>
                  <a:pt x="77" y="58"/>
                </a:cubicBezTo>
                <a:cubicBezTo>
                  <a:pt x="82" y="58"/>
                  <a:pt x="86" y="62"/>
                  <a:pt x="86" y="67"/>
                </a:cubicBezTo>
                <a:cubicBezTo>
                  <a:pt x="86" y="81"/>
                  <a:pt x="86" y="81"/>
                  <a:pt x="86" y="81"/>
                </a:cubicBezTo>
                <a:cubicBezTo>
                  <a:pt x="86" y="86"/>
                  <a:pt x="82" y="90"/>
                  <a:pt x="77" y="90"/>
                </a:cubicBezTo>
                <a:close/>
                <a:moveTo>
                  <a:pt x="66" y="64"/>
                </a:moveTo>
                <a:cubicBezTo>
                  <a:pt x="65" y="64"/>
                  <a:pt x="64" y="65"/>
                  <a:pt x="64" y="67"/>
                </a:cubicBezTo>
                <a:cubicBezTo>
                  <a:pt x="64" y="81"/>
                  <a:pt x="64" y="81"/>
                  <a:pt x="64" y="81"/>
                </a:cubicBezTo>
                <a:cubicBezTo>
                  <a:pt x="64" y="82"/>
                  <a:pt x="65" y="83"/>
                  <a:pt x="66" y="83"/>
                </a:cubicBezTo>
                <a:cubicBezTo>
                  <a:pt x="77" y="83"/>
                  <a:pt x="77" y="83"/>
                  <a:pt x="77" y="83"/>
                </a:cubicBezTo>
                <a:cubicBezTo>
                  <a:pt x="78" y="83"/>
                  <a:pt x="79" y="82"/>
                  <a:pt x="79" y="81"/>
                </a:cubicBezTo>
                <a:cubicBezTo>
                  <a:pt x="79" y="67"/>
                  <a:pt x="79" y="67"/>
                  <a:pt x="79" y="67"/>
                </a:cubicBezTo>
                <a:cubicBezTo>
                  <a:pt x="79" y="65"/>
                  <a:pt x="78" y="64"/>
                  <a:pt x="77" y="64"/>
                </a:cubicBezTo>
                <a:lnTo>
                  <a:pt x="66" y="64"/>
                </a:lnTo>
                <a:close/>
                <a:moveTo>
                  <a:pt x="127" y="77"/>
                </a:moveTo>
                <a:cubicBezTo>
                  <a:pt x="94" y="77"/>
                  <a:pt x="94" y="77"/>
                  <a:pt x="94" y="77"/>
                </a:cubicBezTo>
                <a:cubicBezTo>
                  <a:pt x="93" y="77"/>
                  <a:pt x="91" y="76"/>
                  <a:pt x="91" y="74"/>
                </a:cubicBezTo>
                <a:cubicBezTo>
                  <a:pt x="91" y="72"/>
                  <a:pt x="93" y="71"/>
                  <a:pt x="94" y="71"/>
                </a:cubicBezTo>
                <a:cubicBezTo>
                  <a:pt x="127" y="71"/>
                  <a:pt x="127" y="71"/>
                  <a:pt x="127" y="71"/>
                </a:cubicBezTo>
                <a:cubicBezTo>
                  <a:pt x="132" y="71"/>
                  <a:pt x="137" y="66"/>
                  <a:pt x="137" y="60"/>
                </a:cubicBezTo>
                <a:cubicBezTo>
                  <a:pt x="137" y="39"/>
                  <a:pt x="137" y="39"/>
                  <a:pt x="137" y="39"/>
                </a:cubicBezTo>
                <a:cubicBezTo>
                  <a:pt x="137" y="33"/>
                  <a:pt x="132" y="29"/>
                  <a:pt x="127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1" y="29"/>
                  <a:pt x="6" y="33"/>
                  <a:pt x="6" y="39"/>
                </a:cubicBezTo>
                <a:cubicBezTo>
                  <a:pt x="6" y="60"/>
                  <a:pt x="6" y="60"/>
                  <a:pt x="6" y="60"/>
                </a:cubicBezTo>
                <a:cubicBezTo>
                  <a:pt x="6" y="66"/>
                  <a:pt x="11" y="71"/>
                  <a:pt x="16" y="71"/>
                </a:cubicBezTo>
                <a:cubicBezTo>
                  <a:pt x="49" y="71"/>
                  <a:pt x="49" y="71"/>
                  <a:pt x="49" y="71"/>
                </a:cubicBezTo>
                <a:cubicBezTo>
                  <a:pt x="51" y="71"/>
                  <a:pt x="52" y="72"/>
                  <a:pt x="52" y="74"/>
                </a:cubicBezTo>
                <a:cubicBezTo>
                  <a:pt x="52" y="76"/>
                  <a:pt x="51" y="77"/>
                  <a:pt x="49" y="77"/>
                </a:cubicBezTo>
                <a:cubicBezTo>
                  <a:pt x="16" y="77"/>
                  <a:pt x="16" y="77"/>
                  <a:pt x="16" y="77"/>
                </a:cubicBezTo>
                <a:cubicBezTo>
                  <a:pt x="7" y="77"/>
                  <a:pt x="0" y="70"/>
                  <a:pt x="0" y="60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0"/>
                  <a:pt x="7" y="23"/>
                  <a:pt x="16" y="23"/>
                </a:cubicBezTo>
                <a:cubicBezTo>
                  <a:pt x="127" y="23"/>
                  <a:pt x="127" y="23"/>
                  <a:pt x="127" y="23"/>
                </a:cubicBezTo>
                <a:cubicBezTo>
                  <a:pt x="136" y="23"/>
                  <a:pt x="143" y="30"/>
                  <a:pt x="143" y="39"/>
                </a:cubicBezTo>
                <a:cubicBezTo>
                  <a:pt x="143" y="63"/>
                  <a:pt x="143" y="63"/>
                  <a:pt x="143" y="63"/>
                </a:cubicBezTo>
                <a:cubicBezTo>
                  <a:pt x="143" y="63"/>
                  <a:pt x="143" y="64"/>
                  <a:pt x="143" y="64"/>
                </a:cubicBezTo>
                <a:cubicBezTo>
                  <a:pt x="141" y="72"/>
                  <a:pt x="135" y="77"/>
                  <a:pt x="127" y="77"/>
                </a:cubicBezTo>
                <a:close/>
                <a:moveTo>
                  <a:pt x="95" y="17"/>
                </a:moveTo>
                <a:cubicBezTo>
                  <a:pt x="94" y="17"/>
                  <a:pt x="92" y="16"/>
                  <a:pt x="92" y="14"/>
                </a:cubicBezTo>
                <a:cubicBezTo>
                  <a:pt x="92" y="10"/>
                  <a:pt x="88" y="7"/>
                  <a:pt x="84" y="7"/>
                </a:cubicBezTo>
                <a:cubicBezTo>
                  <a:pt x="60" y="7"/>
                  <a:pt x="60" y="7"/>
                  <a:pt x="60" y="7"/>
                </a:cubicBezTo>
                <a:cubicBezTo>
                  <a:pt x="55" y="7"/>
                  <a:pt x="51" y="10"/>
                  <a:pt x="51" y="14"/>
                </a:cubicBezTo>
                <a:cubicBezTo>
                  <a:pt x="51" y="16"/>
                  <a:pt x="49" y="17"/>
                  <a:pt x="48" y="17"/>
                </a:cubicBezTo>
                <a:cubicBezTo>
                  <a:pt x="46" y="17"/>
                  <a:pt x="45" y="16"/>
                  <a:pt x="45" y="14"/>
                </a:cubicBezTo>
                <a:cubicBezTo>
                  <a:pt x="45" y="7"/>
                  <a:pt x="51" y="0"/>
                  <a:pt x="60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92" y="0"/>
                  <a:pt x="99" y="7"/>
                  <a:pt x="99" y="14"/>
                </a:cubicBezTo>
                <a:cubicBezTo>
                  <a:pt x="99" y="16"/>
                  <a:pt x="97" y="17"/>
                  <a:pt x="95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87" name="Google Shape;9887;p174"/>
          <p:cNvSpPr/>
          <p:nvPr/>
        </p:nvSpPr>
        <p:spPr>
          <a:xfrm>
            <a:off x="709612" y="3128962"/>
            <a:ext cx="565150" cy="569912"/>
          </a:xfrm>
          <a:custGeom>
            <a:avLst/>
            <a:gdLst/>
            <a:ahLst/>
            <a:cxnLst/>
            <a:rect l="l" t="t" r="r" b="b"/>
            <a:pathLst>
              <a:path w="137" h="138" extrusionOk="0">
                <a:moveTo>
                  <a:pt x="75" y="138"/>
                </a:moveTo>
                <a:cubicBezTo>
                  <a:pt x="62" y="138"/>
                  <a:pt x="62" y="138"/>
                  <a:pt x="62" y="138"/>
                </a:cubicBezTo>
                <a:cubicBezTo>
                  <a:pt x="59" y="138"/>
                  <a:pt x="56" y="135"/>
                  <a:pt x="56" y="133"/>
                </a:cubicBezTo>
                <a:cubicBezTo>
                  <a:pt x="54" y="119"/>
                  <a:pt x="54" y="119"/>
                  <a:pt x="54" y="119"/>
                </a:cubicBezTo>
                <a:cubicBezTo>
                  <a:pt x="54" y="119"/>
                  <a:pt x="53" y="118"/>
                  <a:pt x="53" y="118"/>
                </a:cubicBezTo>
                <a:cubicBezTo>
                  <a:pt x="50" y="117"/>
                  <a:pt x="48" y="116"/>
                  <a:pt x="45" y="115"/>
                </a:cubicBezTo>
                <a:cubicBezTo>
                  <a:pt x="44" y="115"/>
                  <a:pt x="44" y="115"/>
                  <a:pt x="43" y="115"/>
                </a:cubicBezTo>
                <a:cubicBezTo>
                  <a:pt x="32" y="123"/>
                  <a:pt x="32" y="123"/>
                  <a:pt x="32" y="123"/>
                </a:cubicBezTo>
                <a:cubicBezTo>
                  <a:pt x="30" y="125"/>
                  <a:pt x="27" y="124"/>
                  <a:pt x="25" y="122"/>
                </a:cubicBezTo>
                <a:cubicBezTo>
                  <a:pt x="15" y="113"/>
                  <a:pt x="15" y="113"/>
                  <a:pt x="15" y="113"/>
                </a:cubicBezTo>
                <a:cubicBezTo>
                  <a:pt x="13" y="111"/>
                  <a:pt x="13" y="107"/>
                  <a:pt x="15" y="105"/>
                </a:cubicBezTo>
                <a:cubicBezTo>
                  <a:pt x="23" y="94"/>
                  <a:pt x="23" y="94"/>
                  <a:pt x="23" y="94"/>
                </a:cubicBezTo>
                <a:cubicBezTo>
                  <a:pt x="23" y="94"/>
                  <a:pt x="23" y="93"/>
                  <a:pt x="23" y="92"/>
                </a:cubicBezTo>
                <a:cubicBezTo>
                  <a:pt x="21" y="90"/>
                  <a:pt x="20" y="87"/>
                  <a:pt x="20" y="85"/>
                </a:cubicBezTo>
                <a:cubicBezTo>
                  <a:pt x="19" y="84"/>
                  <a:pt x="19" y="84"/>
                  <a:pt x="18" y="84"/>
                </a:cubicBezTo>
                <a:cubicBezTo>
                  <a:pt x="5" y="82"/>
                  <a:pt x="5" y="82"/>
                  <a:pt x="5" y="82"/>
                </a:cubicBezTo>
                <a:cubicBezTo>
                  <a:pt x="2" y="81"/>
                  <a:pt x="0" y="79"/>
                  <a:pt x="0" y="76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59"/>
                  <a:pt x="2" y="57"/>
                  <a:pt x="5" y="56"/>
                </a:cubicBezTo>
                <a:cubicBezTo>
                  <a:pt x="18" y="54"/>
                  <a:pt x="18" y="54"/>
                  <a:pt x="18" y="54"/>
                </a:cubicBezTo>
                <a:cubicBezTo>
                  <a:pt x="19" y="54"/>
                  <a:pt x="19" y="54"/>
                  <a:pt x="20" y="53"/>
                </a:cubicBezTo>
                <a:cubicBezTo>
                  <a:pt x="20" y="50"/>
                  <a:pt x="21" y="48"/>
                  <a:pt x="23" y="45"/>
                </a:cubicBezTo>
                <a:cubicBezTo>
                  <a:pt x="23" y="45"/>
                  <a:pt x="23" y="44"/>
                  <a:pt x="23" y="44"/>
                </a:cubicBezTo>
                <a:cubicBezTo>
                  <a:pt x="15" y="33"/>
                  <a:pt x="15" y="33"/>
                  <a:pt x="15" y="33"/>
                </a:cubicBezTo>
                <a:cubicBezTo>
                  <a:pt x="13" y="30"/>
                  <a:pt x="13" y="27"/>
                  <a:pt x="15" y="25"/>
                </a:cubicBezTo>
                <a:cubicBezTo>
                  <a:pt x="25" y="16"/>
                  <a:pt x="25" y="16"/>
                  <a:pt x="25" y="16"/>
                </a:cubicBezTo>
                <a:cubicBezTo>
                  <a:pt x="27" y="14"/>
                  <a:pt x="30" y="13"/>
                  <a:pt x="32" y="15"/>
                </a:cubicBezTo>
                <a:cubicBezTo>
                  <a:pt x="43" y="23"/>
                  <a:pt x="43" y="23"/>
                  <a:pt x="43" y="23"/>
                </a:cubicBezTo>
                <a:cubicBezTo>
                  <a:pt x="44" y="23"/>
                  <a:pt x="44" y="23"/>
                  <a:pt x="45" y="23"/>
                </a:cubicBezTo>
                <a:cubicBezTo>
                  <a:pt x="48" y="22"/>
                  <a:pt x="50" y="21"/>
                  <a:pt x="53" y="20"/>
                </a:cubicBezTo>
                <a:cubicBezTo>
                  <a:pt x="53" y="20"/>
                  <a:pt x="54" y="19"/>
                  <a:pt x="54" y="19"/>
                </a:cubicBezTo>
                <a:cubicBezTo>
                  <a:pt x="56" y="5"/>
                  <a:pt x="56" y="5"/>
                  <a:pt x="56" y="5"/>
                </a:cubicBezTo>
                <a:cubicBezTo>
                  <a:pt x="56" y="2"/>
                  <a:pt x="59" y="0"/>
                  <a:pt x="62" y="0"/>
                </a:cubicBezTo>
                <a:cubicBezTo>
                  <a:pt x="75" y="0"/>
                  <a:pt x="75" y="0"/>
                  <a:pt x="75" y="0"/>
                </a:cubicBezTo>
                <a:cubicBezTo>
                  <a:pt x="78" y="0"/>
                  <a:pt x="81" y="2"/>
                  <a:pt x="81" y="5"/>
                </a:cubicBezTo>
                <a:cubicBezTo>
                  <a:pt x="83" y="19"/>
                  <a:pt x="83" y="19"/>
                  <a:pt x="83" y="19"/>
                </a:cubicBezTo>
                <a:cubicBezTo>
                  <a:pt x="83" y="19"/>
                  <a:pt x="84" y="20"/>
                  <a:pt x="84" y="20"/>
                </a:cubicBezTo>
                <a:cubicBezTo>
                  <a:pt x="87" y="21"/>
                  <a:pt x="90" y="22"/>
                  <a:pt x="92" y="23"/>
                </a:cubicBezTo>
                <a:cubicBezTo>
                  <a:pt x="93" y="23"/>
                  <a:pt x="93" y="23"/>
                  <a:pt x="94" y="23"/>
                </a:cubicBezTo>
                <a:cubicBezTo>
                  <a:pt x="105" y="15"/>
                  <a:pt x="105" y="15"/>
                  <a:pt x="105" y="15"/>
                </a:cubicBezTo>
                <a:cubicBezTo>
                  <a:pt x="107" y="13"/>
                  <a:pt x="110" y="14"/>
                  <a:pt x="112" y="16"/>
                </a:cubicBezTo>
                <a:cubicBezTo>
                  <a:pt x="122" y="25"/>
                  <a:pt x="122" y="25"/>
                  <a:pt x="122" y="25"/>
                </a:cubicBezTo>
                <a:cubicBezTo>
                  <a:pt x="124" y="27"/>
                  <a:pt x="124" y="30"/>
                  <a:pt x="123" y="33"/>
                </a:cubicBezTo>
                <a:cubicBezTo>
                  <a:pt x="114" y="44"/>
                  <a:pt x="114" y="44"/>
                  <a:pt x="114" y="44"/>
                </a:cubicBezTo>
                <a:cubicBezTo>
                  <a:pt x="114" y="44"/>
                  <a:pt x="114" y="45"/>
                  <a:pt x="114" y="45"/>
                </a:cubicBezTo>
                <a:cubicBezTo>
                  <a:pt x="116" y="48"/>
                  <a:pt x="117" y="51"/>
                  <a:pt x="118" y="53"/>
                </a:cubicBezTo>
                <a:cubicBezTo>
                  <a:pt x="118" y="54"/>
                  <a:pt x="118" y="54"/>
                  <a:pt x="119" y="54"/>
                </a:cubicBezTo>
                <a:cubicBezTo>
                  <a:pt x="132" y="56"/>
                  <a:pt x="132" y="56"/>
                  <a:pt x="132" y="56"/>
                </a:cubicBezTo>
                <a:cubicBezTo>
                  <a:pt x="132" y="56"/>
                  <a:pt x="132" y="56"/>
                  <a:pt x="132" y="56"/>
                </a:cubicBezTo>
                <a:cubicBezTo>
                  <a:pt x="135" y="57"/>
                  <a:pt x="137" y="59"/>
                  <a:pt x="137" y="62"/>
                </a:cubicBezTo>
                <a:cubicBezTo>
                  <a:pt x="137" y="76"/>
                  <a:pt x="137" y="76"/>
                  <a:pt x="137" y="76"/>
                </a:cubicBezTo>
                <a:cubicBezTo>
                  <a:pt x="137" y="79"/>
                  <a:pt x="135" y="81"/>
                  <a:pt x="132" y="82"/>
                </a:cubicBezTo>
                <a:cubicBezTo>
                  <a:pt x="119" y="84"/>
                  <a:pt x="119" y="84"/>
                  <a:pt x="119" y="84"/>
                </a:cubicBezTo>
                <a:cubicBezTo>
                  <a:pt x="118" y="84"/>
                  <a:pt x="118" y="84"/>
                  <a:pt x="118" y="85"/>
                </a:cubicBezTo>
                <a:cubicBezTo>
                  <a:pt x="117" y="87"/>
                  <a:pt x="116" y="90"/>
                  <a:pt x="114" y="92"/>
                </a:cubicBezTo>
                <a:cubicBezTo>
                  <a:pt x="114" y="93"/>
                  <a:pt x="114" y="94"/>
                  <a:pt x="114" y="94"/>
                </a:cubicBezTo>
                <a:cubicBezTo>
                  <a:pt x="123" y="105"/>
                  <a:pt x="123" y="105"/>
                  <a:pt x="123" y="105"/>
                </a:cubicBezTo>
                <a:cubicBezTo>
                  <a:pt x="124" y="107"/>
                  <a:pt x="124" y="111"/>
                  <a:pt x="122" y="113"/>
                </a:cubicBezTo>
                <a:cubicBezTo>
                  <a:pt x="112" y="122"/>
                  <a:pt x="112" y="122"/>
                  <a:pt x="112" y="122"/>
                </a:cubicBezTo>
                <a:cubicBezTo>
                  <a:pt x="110" y="124"/>
                  <a:pt x="107" y="125"/>
                  <a:pt x="105" y="123"/>
                </a:cubicBezTo>
                <a:cubicBezTo>
                  <a:pt x="94" y="115"/>
                  <a:pt x="94" y="115"/>
                  <a:pt x="94" y="115"/>
                </a:cubicBezTo>
                <a:cubicBezTo>
                  <a:pt x="93" y="115"/>
                  <a:pt x="93" y="115"/>
                  <a:pt x="92" y="115"/>
                </a:cubicBezTo>
                <a:cubicBezTo>
                  <a:pt x="90" y="116"/>
                  <a:pt x="87" y="117"/>
                  <a:pt x="84" y="118"/>
                </a:cubicBezTo>
                <a:cubicBezTo>
                  <a:pt x="84" y="118"/>
                  <a:pt x="83" y="119"/>
                  <a:pt x="83" y="119"/>
                </a:cubicBezTo>
                <a:cubicBezTo>
                  <a:pt x="81" y="133"/>
                  <a:pt x="81" y="133"/>
                  <a:pt x="81" y="133"/>
                </a:cubicBezTo>
                <a:cubicBezTo>
                  <a:pt x="81" y="135"/>
                  <a:pt x="78" y="138"/>
                  <a:pt x="75" y="138"/>
                </a:cubicBezTo>
                <a:close/>
                <a:moveTo>
                  <a:pt x="62" y="131"/>
                </a:moveTo>
                <a:cubicBezTo>
                  <a:pt x="75" y="131"/>
                  <a:pt x="75" y="131"/>
                  <a:pt x="75" y="131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8" y="115"/>
                  <a:pt x="80" y="113"/>
                  <a:pt x="82" y="112"/>
                </a:cubicBezTo>
                <a:cubicBezTo>
                  <a:pt x="85" y="111"/>
                  <a:pt x="87" y="110"/>
                  <a:pt x="89" y="109"/>
                </a:cubicBezTo>
                <a:cubicBezTo>
                  <a:pt x="92" y="108"/>
                  <a:pt x="95" y="108"/>
                  <a:pt x="97" y="110"/>
                </a:cubicBezTo>
                <a:cubicBezTo>
                  <a:pt x="108" y="118"/>
                  <a:pt x="108" y="118"/>
                  <a:pt x="108" y="118"/>
                </a:cubicBezTo>
                <a:cubicBezTo>
                  <a:pt x="117" y="109"/>
                  <a:pt x="117" y="109"/>
                  <a:pt x="117" y="109"/>
                </a:cubicBezTo>
                <a:cubicBezTo>
                  <a:pt x="109" y="98"/>
                  <a:pt x="109" y="98"/>
                  <a:pt x="109" y="98"/>
                </a:cubicBezTo>
                <a:cubicBezTo>
                  <a:pt x="108" y="95"/>
                  <a:pt x="107" y="92"/>
                  <a:pt x="109" y="90"/>
                </a:cubicBezTo>
                <a:cubicBezTo>
                  <a:pt x="110" y="87"/>
                  <a:pt x="111" y="85"/>
                  <a:pt x="112" y="83"/>
                </a:cubicBezTo>
                <a:cubicBezTo>
                  <a:pt x="113" y="80"/>
                  <a:pt x="115" y="78"/>
                  <a:pt x="118" y="77"/>
                </a:cubicBezTo>
                <a:cubicBezTo>
                  <a:pt x="131" y="75"/>
                  <a:pt x="131" y="75"/>
                  <a:pt x="131" y="75"/>
                </a:cubicBezTo>
                <a:cubicBezTo>
                  <a:pt x="131" y="63"/>
                  <a:pt x="131" y="63"/>
                  <a:pt x="131" y="63"/>
                </a:cubicBezTo>
                <a:cubicBezTo>
                  <a:pt x="118" y="60"/>
                  <a:pt x="118" y="60"/>
                  <a:pt x="118" y="60"/>
                </a:cubicBezTo>
                <a:cubicBezTo>
                  <a:pt x="115" y="60"/>
                  <a:pt x="113" y="58"/>
                  <a:pt x="112" y="55"/>
                </a:cubicBezTo>
                <a:cubicBezTo>
                  <a:pt x="111" y="53"/>
                  <a:pt x="110" y="50"/>
                  <a:pt x="109" y="48"/>
                </a:cubicBezTo>
                <a:cubicBezTo>
                  <a:pt x="107" y="46"/>
                  <a:pt x="108" y="42"/>
                  <a:pt x="109" y="40"/>
                </a:cubicBezTo>
                <a:cubicBezTo>
                  <a:pt x="117" y="29"/>
                  <a:pt x="117" y="29"/>
                  <a:pt x="117" y="29"/>
                </a:cubicBezTo>
                <a:cubicBezTo>
                  <a:pt x="108" y="20"/>
                  <a:pt x="108" y="20"/>
                  <a:pt x="108" y="20"/>
                </a:cubicBezTo>
                <a:cubicBezTo>
                  <a:pt x="97" y="28"/>
                  <a:pt x="97" y="28"/>
                  <a:pt x="97" y="28"/>
                </a:cubicBezTo>
                <a:cubicBezTo>
                  <a:pt x="95" y="30"/>
                  <a:pt x="92" y="30"/>
                  <a:pt x="89" y="29"/>
                </a:cubicBezTo>
                <a:cubicBezTo>
                  <a:pt x="87" y="28"/>
                  <a:pt x="85" y="27"/>
                  <a:pt x="82" y="26"/>
                </a:cubicBezTo>
                <a:cubicBezTo>
                  <a:pt x="80" y="25"/>
                  <a:pt x="78" y="23"/>
                  <a:pt x="77" y="20"/>
                </a:cubicBezTo>
                <a:cubicBezTo>
                  <a:pt x="75" y="6"/>
                  <a:pt x="75" y="6"/>
                  <a:pt x="75" y="6"/>
                </a:cubicBezTo>
                <a:cubicBezTo>
                  <a:pt x="62" y="6"/>
                  <a:pt x="62" y="6"/>
                  <a:pt x="62" y="6"/>
                </a:cubicBezTo>
                <a:cubicBezTo>
                  <a:pt x="60" y="20"/>
                  <a:pt x="60" y="20"/>
                  <a:pt x="60" y="20"/>
                </a:cubicBezTo>
                <a:cubicBezTo>
                  <a:pt x="60" y="23"/>
                  <a:pt x="58" y="25"/>
                  <a:pt x="55" y="26"/>
                </a:cubicBezTo>
                <a:cubicBezTo>
                  <a:pt x="52" y="27"/>
                  <a:pt x="50" y="28"/>
                  <a:pt x="48" y="29"/>
                </a:cubicBezTo>
                <a:cubicBezTo>
                  <a:pt x="45" y="30"/>
                  <a:pt x="42" y="30"/>
                  <a:pt x="40" y="28"/>
                </a:cubicBezTo>
                <a:cubicBezTo>
                  <a:pt x="29" y="20"/>
                  <a:pt x="29" y="20"/>
                  <a:pt x="29" y="20"/>
                </a:cubicBezTo>
                <a:cubicBezTo>
                  <a:pt x="20" y="29"/>
                  <a:pt x="20" y="29"/>
                  <a:pt x="20" y="29"/>
                </a:cubicBezTo>
                <a:cubicBezTo>
                  <a:pt x="28" y="40"/>
                  <a:pt x="28" y="40"/>
                  <a:pt x="28" y="40"/>
                </a:cubicBezTo>
                <a:cubicBezTo>
                  <a:pt x="29" y="42"/>
                  <a:pt x="30" y="46"/>
                  <a:pt x="28" y="48"/>
                </a:cubicBezTo>
                <a:cubicBezTo>
                  <a:pt x="27" y="50"/>
                  <a:pt x="26" y="53"/>
                  <a:pt x="25" y="55"/>
                </a:cubicBezTo>
                <a:cubicBezTo>
                  <a:pt x="25" y="58"/>
                  <a:pt x="22" y="60"/>
                  <a:pt x="19" y="60"/>
                </a:cubicBezTo>
                <a:cubicBezTo>
                  <a:pt x="6" y="63"/>
                  <a:pt x="6" y="63"/>
                  <a:pt x="6" y="63"/>
                </a:cubicBezTo>
                <a:cubicBezTo>
                  <a:pt x="6" y="75"/>
                  <a:pt x="6" y="75"/>
                  <a:pt x="6" y="75"/>
                </a:cubicBezTo>
                <a:cubicBezTo>
                  <a:pt x="19" y="77"/>
                  <a:pt x="19" y="77"/>
                  <a:pt x="19" y="77"/>
                </a:cubicBezTo>
                <a:cubicBezTo>
                  <a:pt x="22" y="78"/>
                  <a:pt x="25" y="80"/>
                  <a:pt x="25" y="83"/>
                </a:cubicBezTo>
                <a:cubicBezTo>
                  <a:pt x="26" y="85"/>
                  <a:pt x="27" y="87"/>
                  <a:pt x="28" y="90"/>
                </a:cubicBezTo>
                <a:cubicBezTo>
                  <a:pt x="30" y="92"/>
                  <a:pt x="29" y="95"/>
                  <a:pt x="28" y="98"/>
                </a:cubicBezTo>
                <a:cubicBezTo>
                  <a:pt x="20" y="109"/>
                  <a:pt x="20" y="109"/>
                  <a:pt x="20" y="109"/>
                </a:cubicBezTo>
                <a:cubicBezTo>
                  <a:pt x="29" y="118"/>
                  <a:pt x="29" y="118"/>
                  <a:pt x="29" y="118"/>
                </a:cubicBezTo>
                <a:cubicBezTo>
                  <a:pt x="40" y="110"/>
                  <a:pt x="40" y="110"/>
                  <a:pt x="40" y="110"/>
                </a:cubicBezTo>
                <a:cubicBezTo>
                  <a:pt x="42" y="108"/>
                  <a:pt x="45" y="108"/>
                  <a:pt x="48" y="109"/>
                </a:cubicBezTo>
                <a:cubicBezTo>
                  <a:pt x="50" y="110"/>
                  <a:pt x="52" y="111"/>
                  <a:pt x="55" y="112"/>
                </a:cubicBezTo>
                <a:cubicBezTo>
                  <a:pt x="58" y="113"/>
                  <a:pt x="60" y="115"/>
                  <a:pt x="60" y="118"/>
                </a:cubicBezTo>
                <a:lnTo>
                  <a:pt x="62" y="131"/>
                </a:lnTo>
                <a:close/>
                <a:moveTo>
                  <a:pt x="20" y="109"/>
                </a:moveTo>
                <a:cubicBezTo>
                  <a:pt x="20" y="109"/>
                  <a:pt x="20" y="109"/>
                  <a:pt x="20" y="109"/>
                </a:cubicBezTo>
                <a:close/>
                <a:moveTo>
                  <a:pt x="118" y="108"/>
                </a:moveTo>
                <a:cubicBezTo>
                  <a:pt x="117" y="108"/>
                  <a:pt x="117" y="108"/>
                  <a:pt x="117" y="108"/>
                </a:cubicBezTo>
                <a:lnTo>
                  <a:pt x="118" y="108"/>
                </a:lnTo>
                <a:close/>
                <a:moveTo>
                  <a:pt x="131" y="76"/>
                </a:moveTo>
                <a:cubicBezTo>
                  <a:pt x="131" y="76"/>
                  <a:pt x="131" y="76"/>
                  <a:pt x="131" y="76"/>
                </a:cubicBezTo>
                <a:close/>
                <a:moveTo>
                  <a:pt x="6" y="76"/>
                </a:moveTo>
                <a:cubicBezTo>
                  <a:pt x="6" y="76"/>
                  <a:pt x="6" y="76"/>
                  <a:pt x="6" y="76"/>
                </a:cubicBezTo>
                <a:close/>
                <a:moveTo>
                  <a:pt x="131" y="75"/>
                </a:moveTo>
                <a:cubicBezTo>
                  <a:pt x="131" y="75"/>
                  <a:pt x="131" y="75"/>
                  <a:pt x="131" y="75"/>
                </a:cubicBezTo>
                <a:close/>
                <a:moveTo>
                  <a:pt x="6" y="75"/>
                </a:moveTo>
                <a:cubicBezTo>
                  <a:pt x="6" y="75"/>
                  <a:pt x="6" y="75"/>
                  <a:pt x="6" y="75"/>
                </a:cubicBezTo>
                <a:cubicBezTo>
                  <a:pt x="6" y="75"/>
                  <a:pt x="6" y="75"/>
                  <a:pt x="6" y="75"/>
                </a:cubicBezTo>
                <a:close/>
                <a:moveTo>
                  <a:pt x="108" y="20"/>
                </a:moveTo>
                <a:cubicBezTo>
                  <a:pt x="108" y="20"/>
                  <a:pt x="108" y="20"/>
                  <a:pt x="108" y="20"/>
                </a:cubicBezTo>
                <a:close/>
                <a:moveTo>
                  <a:pt x="108" y="20"/>
                </a:moveTo>
                <a:cubicBezTo>
                  <a:pt x="108" y="20"/>
                  <a:pt x="108" y="20"/>
                  <a:pt x="108" y="20"/>
                </a:cubicBezTo>
                <a:close/>
                <a:moveTo>
                  <a:pt x="69" y="96"/>
                </a:moveTo>
                <a:cubicBezTo>
                  <a:pt x="61" y="96"/>
                  <a:pt x="54" y="93"/>
                  <a:pt x="49" y="88"/>
                </a:cubicBezTo>
                <a:cubicBezTo>
                  <a:pt x="43" y="82"/>
                  <a:pt x="40" y="72"/>
                  <a:pt x="42" y="63"/>
                </a:cubicBezTo>
                <a:cubicBezTo>
                  <a:pt x="44" y="52"/>
                  <a:pt x="52" y="44"/>
                  <a:pt x="62" y="42"/>
                </a:cubicBezTo>
                <a:cubicBezTo>
                  <a:pt x="72" y="40"/>
                  <a:pt x="81" y="43"/>
                  <a:pt x="88" y="50"/>
                </a:cubicBezTo>
                <a:cubicBezTo>
                  <a:pt x="95" y="56"/>
                  <a:pt x="97" y="66"/>
                  <a:pt x="95" y="75"/>
                </a:cubicBezTo>
                <a:cubicBezTo>
                  <a:pt x="93" y="85"/>
                  <a:pt x="85" y="93"/>
                  <a:pt x="75" y="96"/>
                </a:cubicBezTo>
                <a:cubicBezTo>
                  <a:pt x="73" y="96"/>
                  <a:pt x="71" y="96"/>
                  <a:pt x="69" y="96"/>
                </a:cubicBezTo>
                <a:close/>
                <a:moveTo>
                  <a:pt x="69" y="48"/>
                </a:moveTo>
                <a:cubicBezTo>
                  <a:pt x="67" y="48"/>
                  <a:pt x="65" y="48"/>
                  <a:pt x="64" y="48"/>
                </a:cubicBezTo>
                <a:cubicBezTo>
                  <a:pt x="56" y="50"/>
                  <a:pt x="50" y="56"/>
                  <a:pt x="48" y="64"/>
                </a:cubicBezTo>
                <a:cubicBezTo>
                  <a:pt x="46" y="71"/>
                  <a:pt x="49" y="79"/>
                  <a:pt x="54" y="84"/>
                </a:cubicBezTo>
                <a:cubicBezTo>
                  <a:pt x="59" y="89"/>
                  <a:pt x="66" y="91"/>
                  <a:pt x="74" y="89"/>
                </a:cubicBezTo>
                <a:cubicBezTo>
                  <a:pt x="74" y="89"/>
                  <a:pt x="74" y="89"/>
                  <a:pt x="74" y="89"/>
                </a:cubicBezTo>
                <a:cubicBezTo>
                  <a:pt x="81" y="88"/>
                  <a:pt x="87" y="81"/>
                  <a:pt x="89" y="74"/>
                </a:cubicBezTo>
                <a:cubicBezTo>
                  <a:pt x="91" y="67"/>
                  <a:pt x="89" y="59"/>
                  <a:pt x="83" y="54"/>
                </a:cubicBezTo>
                <a:cubicBezTo>
                  <a:pt x="79" y="50"/>
                  <a:pt x="74" y="48"/>
                  <a:pt x="69" y="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88" name="Google Shape;9888;p174"/>
          <p:cNvSpPr/>
          <p:nvPr/>
        </p:nvSpPr>
        <p:spPr>
          <a:xfrm>
            <a:off x="10877550" y="3201987"/>
            <a:ext cx="665162" cy="419100"/>
          </a:xfrm>
          <a:custGeom>
            <a:avLst/>
            <a:gdLst/>
            <a:ahLst/>
            <a:cxnLst/>
            <a:rect l="l" t="t" r="r" b="b"/>
            <a:pathLst>
              <a:path w="161" h="101" extrusionOk="0">
                <a:moveTo>
                  <a:pt x="141" y="101"/>
                </a:moveTo>
                <a:cubicBezTo>
                  <a:pt x="20" y="101"/>
                  <a:pt x="20" y="101"/>
                  <a:pt x="20" y="101"/>
                </a:cubicBezTo>
                <a:cubicBezTo>
                  <a:pt x="9" y="101"/>
                  <a:pt x="0" y="92"/>
                  <a:pt x="0" y="8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9"/>
                  <a:pt x="9" y="0"/>
                  <a:pt x="20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52" y="0"/>
                  <a:pt x="161" y="9"/>
                  <a:pt x="161" y="21"/>
                </a:cubicBezTo>
                <a:cubicBezTo>
                  <a:pt x="161" y="81"/>
                  <a:pt x="161" y="81"/>
                  <a:pt x="161" y="81"/>
                </a:cubicBezTo>
                <a:cubicBezTo>
                  <a:pt x="161" y="92"/>
                  <a:pt x="152" y="101"/>
                  <a:pt x="141" y="101"/>
                </a:cubicBezTo>
                <a:close/>
                <a:moveTo>
                  <a:pt x="20" y="7"/>
                </a:moveTo>
                <a:cubicBezTo>
                  <a:pt x="13" y="7"/>
                  <a:pt x="6" y="13"/>
                  <a:pt x="6" y="21"/>
                </a:cubicBezTo>
                <a:cubicBezTo>
                  <a:pt x="6" y="81"/>
                  <a:pt x="6" y="81"/>
                  <a:pt x="6" y="81"/>
                </a:cubicBezTo>
                <a:cubicBezTo>
                  <a:pt x="6" y="89"/>
                  <a:pt x="13" y="95"/>
                  <a:pt x="20" y="95"/>
                </a:cubicBezTo>
                <a:cubicBezTo>
                  <a:pt x="141" y="95"/>
                  <a:pt x="141" y="95"/>
                  <a:pt x="141" y="95"/>
                </a:cubicBezTo>
                <a:cubicBezTo>
                  <a:pt x="148" y="95"/>
                  <a:pt x="154" y="89"/>
                  <a:pt x="154" y="81"/>
                </a:cubicBezTo>
                <a:cubicBezTo>
                  <a:pt x="154" y="21"/>
                  <a:pt x="154" y="21"/>
                  <a:pt x="154" y="21"/>
                </a:cubicBezTo>
                <a:cubicBezTo>
                  <a:pt x="154" y="13"/>
                  <a:pt x="148" y="7"/>
                  <a:pt x="141" y="7"/>
                </a:cubicBezTo>
                <a:lnTo>
                  <a:pt x="20" y="7"/>
                </a:lnTo>
                <a:close/>
                <a:moveTo>
                  <a:pt x="138" y="86"/>
                </a:moveTo>
                <a:cubicBezTo>
                  <a:pt x="137" y="86"/>
                  <a:pt x="136" y="85"/>
                  <a:pt x="136" y="85"/>
                </a:cubicBezTo>
                <a:cubicBezTo>
                  <a:pt x="101" y="55"/>
                  <a:pt x="101" y="55"/>
                  <a:pt x="101" y="55"/>
                </a:cubicBezTo>
                <a:cubicBezTo>
                  <a:pt x="82" y="70"/>
                  <a:pt x="82" y="70"/>
                  <a:pt x="82" y="70"/>
                </a:cubicBezTo>
                <a:cubicBezTo>
                  <a:pt x="81" y="71"/>
                  <a:pt x="79" y="71"/>
                  <a:pt x="78" y="70"/>
                </a:cubicBezTo>
                <a:cubicBezTo>
                  <a:pt x="60" y="55"/>
                  <a:pt x="60" y="55"/>
                  <a:pt x="60" y="55"/>
                </a:cubicBezTo>
                <a:cubicBezTo>
                  <a:pt x="24" y="85"/>
                  <a:pt x="24" y="85"/>
                  <a:pt x="24" y="85"/>
                </a:cubicBezTo>
                <a:cubicBezTo>
                  <a:pt x="23" y="86"/>
                  <a:pt x="21" y="86"/>
                  <a:pt x="20" y="84"/>
                </a:cubicBezTo>
                <a:cubicBezTo>
                  <a:pt x="19" y="83"/>
                  <a:pt x="19" y="81"/>
                  <a:pt x="20" y="80"/>
                </a:cubicBezTo>
                <a:cubicBezTo>
                  <a:pt x="55" y="51"/>
                  <a:pt x="55" y="51"/>
                  <a:pt x="55" y="51"/>
                </a:cubicBezTo>
                <a:cubicBezTo>
                  <a:pt x="20" y="25"/>
                  <a:pt x="20" y="25"/>
                  <a:pt x="20" y="25"/>
                </a:cubicBezTo>
                <a:cubicBezTo>
                  <a:pt x="19" y="24"/>
                  <a:pt x="19" y="22"/>
                  <a:pt x="20" y="20"/>
                </a:cubicBezTo>
                <a:cubicBezTo>
                  <a:pt x="21" y="19"/>
                  <a:pt x="23" y="19"/>
                  <a:pt x="24" y="20"/>
                </a:cubicBezTo>
                <a:cubicBezTo>
                  <a:pt x="80" y="63"/>
                  <a:pt x="80" y="63"/>
                  <a:pt x="80" y="63"/>
                </a:cubicBezTo>
                <a:cubicBezTo>
                  <a:pt x="136" y="20"/>
                  <a:pt x="136" y="20"/>
                  <a:pt x="136" y="20"/>
                </a:cubicBezTo>
                <a:cubicBezTo>
                  <a:pt x="137" y="19"/>
                  <a:pt x="139" y="19"/>
                  <a:pt x="140" y="20"/>
                </a:cubicBezTo>
                <a:cubicBezTo>
                  <a:pt x="141" y="22"/>
                  <a:pt x="141" y="24"/>
                  <a:pt x="140" y="25"/>
                </a:cubicBezTo>
                <a:cubicBezTo>
                  <a:pt x="106" y="51"/>
                  <a:pt x="106" y="51"/>
                  <a:pt x="106" y="51"/>
                </a:cubicBezTo>
                <a:cubicBezTo>
                  <a:pt x="140" y="80"/>
                  <a:pt x="140" y="80"/>
                  <a:pt x="140" y="80"/>
                </a:cubicBezTo>
                <a:cubicBezTo>
                  <a:pt x="141" y="81"/>
                  <a:pt x="141" y="83"/>
                  <a:pt x="140" y="84"/>
                </a:cubicBezTo>
                <a:cubicBezTo>
                  <a:pt x="140" y="85"/>
                  <a:pt x="139" y="86"/>
                  <a:pt x="138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89" name="Google Shape;9889;p174"/>
          <p:cNvSpPr/>
          <p:nvPr/>
        </p:nvSpPr>
        <p:spPr>
          <a:xfrm>
            <a:off x="10787062" y="1358900"/>
            <a:ext cx="842962" cy="425450"/>
          </a:xfrm>
          <a:custGeom>
            <a:avLst/>
            <a:gdLst/>
            <a:ahLst/>
            <a:cxnLst/>
            <a:rect l="l" t="t" r="r" b="b"/>
            <a:pathLst>
              <a:path w="204" h="103" extrusionOk="0">
                <a:moveTo>
                  <a:pt x="105" y="103"/>
                </a:moveTo>
                <a:cubicBezTo>
                  <a:pt x="93" y="103"/>
                  <a:pt x="83" y="103"/>
                  <a:pt x="73" y="100"/>
                </a:cubicBezTo>
                <a:cubicBezTo>
                  <a:pt x="70" y="99"/>
                  <a:pt x="67" y="98"/>
                  <a:pt x="64" y="97"/>
                </a:cubicBezTo>
                <a:cubicBezTo>
                  <a:pt x="58" y="94"/>
                  <a:pt x="56" y="91"/>
                  <a:pt x="56" y="88"/>
                </a:cubicBezTo>
                <a:cubicBezTo>
                  <a:pt x="55" y="84"/>
                  <a:pt x="57" y="81"/>
                  <a:pt x="60" y="78"/>
                </a:cubicBezTo>
                <a:cubicBezTo>
                  <a:pt x="64" y="73"/>
                  <a:pt x="70" y="70"/>
                  <a:pt x="78" y="66"/>
                </a:cubicBezTo>
                <a:cubicBezTo>
                  <a:pt x="80" y="65"/>
                  <a:pt x="83" y="64"/>
                  <a:pt x="85" y="63"/>
                </a:cubicBezTo>
                <a:cubicBezTo>
                  <a:pt x="87" y="62"/>
                  <a:pt x="87" y="62"/>
                  <a:pt x="87" y="62"/>
                </a:cubicBezTo>
                <a:cubicBezTo>
                  <a:pt x="88" y="62"/>
                  <a:pt x="90" y="60"/>
                  <a:pt x="90" y="59"/>
                </a:cubicBezTo>
                <a:cubicBezTo>
                  <a:pt x="90" y="58"/>
                  <a:pt x="90" y="56"/>
                  <a:pt x="89" y="55"/>
                </a:cubicBezTo>
                <a:cubicBezTo>
                  <a:pt x="80" y="47"/>
                  <a:pt x="77" y="37"/>
                  <a:pt x="77" y="24"/>
                </a:cubicBezTo>
                <a:cubicBezTo>
                  <a:pt x="77" y="12"/>
                  <a:pt x="84" y="4"/>
                  <a:pt x="97" y="1"/>
                </a:cubicBezTo>
                <a:cubicBezTo>
                  <a:pt x="99" y="0"/>
                  <a:pt x="102" y="0"/>
                  <a:pt x="104" y="0"/>
                </a:cubicBezTo>
                <a:cubicBezTo>
                  <a:pt x="107" y="0"/>
                  <a:pt x="109" y="0"/>
                  <a:pt x="112" y="1"/>
                </a:cubicBezTo>
                <a:cubicBezTo>
                  <a:pt x="125" y="4"/>
                  <a:pt x="131" y="12"/>
                  <a:pt x="132" y="24"/>
                </a:cubicBezTo>
                <a:cubicBezTo>
                  <a:pt x="132" y="37"/>
                  <a:pt x="128" y="47"/>
                  <a:pt x="120" y="55"/>
                </a:cubicBezTo>
                <a:cubicBezTo>
                  <a:pt x="119" y="56"/>
                  <a:pt x="119" y="58"/>
                  <a:pt x="119" y="59"/>
                </a:cubicBezTo>
                <a:cubicBezTo>
                  <a:pt x="119" y="60"/>
                  <a:pt x="120" y="62"/>
                  <a:pt x="122" y="62"/>
                </a:cubicBezTo>
                <a:cubicBezTo>
                  <a:pt x="124" y="63"/>
                  <a:pt x="124" y="63"/>
                  <a:pt x="124" y="63"/>
                </a:cubicBezTo>
                <a:cubicBezTo>
                  <a:pt x="126" y="64"/>
                  <a:pt x="129" y="65"/>
                  <a:pt x="131" y="66"/>
                </a:cubicBezTo>
                <a:cubicBezTo>
                  <a:pt x="139" y="70"/>
                  <a:pt x="145" y="73"/>
                  <a:pt x="149" y="78"/>
                </a:cubicBezTo>
                <a:cubicBezTo>
                  <a:pt x="152" y="80"/>
                  <a:pt x="153" y="84"/>
                  <a:pt x="152" y="88"/>
                </a:cubicBezTo>
                <a:cubicBezTo>
                  <a:pt x="152" y="92"/>
                  <a:pt x="149" y="95"/>
                  <a:pt x="145" y="97"/>
                </a:cubicBezTo>
                <a:cubicBezTo>
                  <a:pt x="145" y="97"/>
                  <a:pt x="145" y="97"/>
                  <a:pt x="145" y="97"/>
                </a:cubicBezTo>
                <a:cubicBezTo>
                  <a:pt x="142" y="98"/>
                  <a:pt x="139" y="99"/>
                  <a:pt x="136" y="100"/>
                </a:cubicBezTo>
                <a:cubicBezTo>
                  <a:pt x="126" y="103"/>
                  <a:pt x="116" y="103"/>
                  <a:pt x="105" y="103"/>
                </a:cubicBezTo>
                <a:close/>
                <a:moveTo>
                  <a:pt x="104" y="6"/>
                </a:moveTo>
                <a:cubicBezTo>
                  <a:pt x="102" y="6"/>
                  <a:pt x="100" y="6"/>
                  <a:pt x="98" y="6"/>
                </a:cubicBezTo>
                <a:cubicBezTo>
                  <a:pt x="88" y="9"/>
                  <a:pt x="83" y="15"/>
                  <a:pt x="83" y="24"/>
                </a:cubicBezTo>
                <a:cubicBezTo>
                  <a:pt x="82" y="35"/>
                  <a:pt x="85" y="44"/>
                  <a:pt x="93" y="51"/>
                </a:cubicBezTo>
                <a:cubicBezTo>
                  <a:pt x="95" y="54"/>
                  <a:pt x="96" y="57"/>
                  <a:pt x="95" y="60"/>
                </a:cubicBezTo>
                <a:cubicBezTo>
                  <a:pt x="95" y="63"/>
                  <a:pt x="92" y="66"/>
                  <a:pt x="89" y="67"/>
                </a:cubicBezTo>
                <a:cubicBezTo>
                  <a:pt x="87" y="68"/>
                  <a:pt x="87" y="68"/>
                  <a:pt x="87" y="68"/>
                </a:cubicBezTo>
                <a:cubicBezTo>
                  <a:pt x="85" y="69"/>
                  <a:pt x="82" y="70"/>
                  <a:pt x="80" y="71"/>
                </a:cubicBezTo>
                <a:cubicBezTo>
                  <a:pt x="73" y="74"/>
                  <a:pt x="68" y="78"/>
                  <a:pt x="64" y="82"/>
                </a:cubicBezTo>
                <a:cubicBezTo>
                  <a:pt x="62" y="83"/>
                  <a:pt x="61" y="85"/>
                  <a:pt x="62" y="87"/>
                </a:cubicBezTo>
                <a:cubicBezTo>
                  <a:pt x="62" y="89"/>
                  <a:pt x="64" y="91"/>
                  <a:pt x="66" y="92"/>
                </a:cubicBezTo>
                <a:cubicBezTo>
                  <a:pt x="69" y="93"/>
                  <a:pt x="71" y="94"/>
                  <a:pt x="74" y="95"/>
                </a:cubicBezTo>
                <a:cubicBezTo>
                  <a:pt x="84" y="97"/>
                  <a:pt x="93" y="97"/>
                  <a:pt x="105" y="98"/>
                </a:cubicBezTo>
                <a:cubicBezTo>
                  <a:pt x="116" y="97"/>
                  <a:pt x="125" y="97"/>
                  <a:pt x="135" y="95"/>
                </a:cubicBezTo>
                <a:cubicBezTo>
                  <a:pt x="138" y="94"/>
                  <a:pt x="140" y="93"/>
                  <a:pt x="142" y="92"/>
                </a:cubicBezTo>
                <a:cubicBezTo>
                  <a:pt x="145" y="91"/>
                  <a:pt x="146" y="89"/>
                  <a:pt x="147" y="87"/>
                </a:cubicBezTo>
                <a:cubicBezTo>
                  <a:pt x="147" y="85"/>
                  <a:pt x="146" y="83"/>
                  <a:pt x="145" y="82"/>
                </a:cubicBezTo>
                <a:cubicBezTo>
                  <a:pt x="141" y="78"/>
                  <a:pt x="136" y="74"/>
                  <a:pt x="129" y="71"/>
                </a:cubicBezTo>
                <a:cubicBezTo>
                  <a:pt x="127" y="70"/>
                  <a:pt x="124" y="69"/>
                  <a:pt x="122" y="68"/>
                </a:cubicBezTo>
                <a:cubicBezTo>
                  <a:pt x="120" y="67"/>
                  <a:pt x="120" y="67"/>
                  <a:pt x="120" y="67"/>
                </a:cubicBezTo>
                <a:cubicBezTo>
                  <a:pt x="117" y="66"/>
                  <a:pt x="114" y="63"/>
                  <a:pt x="113" y="60"/>
                </a:cubicBezTo>
                <a:cubicBezTo>
                  <a:pt x="113" y="57"/>
                  <a:pt x="114" y="54"/>
                  <a:pt x="116" y="51"/>
                </a:cubicBezTo>
                <a:cubicBezTo>
                  <a:pt x="123" y="44"/>
                  <a:pt x="127" y="35"/>
                  <a:pt x="126" y="24"/>
                </a:cubicBezTo>
                <a:cubicBezTo>
                  <a:pt x="126" y="15"/>
                  <a:pt x="121" y="9"/>
                  <a:pt x="111" y="6"/>
                </a:cubicBezTo>
                <a:cubicBezTo>
                  <a:pt x="109" y="6"/>
                  <a:pt x="106" y="6"/>
                  <a:pt x="104" y="6"/>
                </a:cubicBezTo>
                <a:close/>
                <a:moveTo>
                  <a:pt x="144" y="95"/>
                </a:moveTo>
                <a:cubicBezTo>
                  <a:pt x="144" y="95"/>
                  <a:pt x="144" y="95"/>
                  <a:pt x="144" y="95"/>
                </a:cubicBezTo>
                <a:close/>
                <a:moveTo>
                  <a:pt x="170" y="103"/>
                </a:moveTo>
                <a:cubicBezTo>
                  <a:pt x="168" y="103"/>
                  <a:pt x="168" y="103"/>
                  <a:pt x="168" y="103"/>
                </a:cubicBezTo>
                <a:cubicBezTo>
                  <a:pt x="162" y="103"/>
                  <a:pt x="161" y="103"/>
                  <a:pt x="155" y="102"/>
                </a:cubicBezTo>
                <a:cubicBezTo>
                  <a:pt x="153" y="102"/>
                  <a:pt x="152" y="101"/>
                  <a:pt x="152" y="99"/>
                </a:cubicBezTo>
                <a:cubicBezTo>
                  <a:pt x="152" y="98"/>
                  <a:pt x="154" y="97"/>
                  <a:pt x="155" y="97"/>
                </a:cubicBezTo>
                <a:cubicBezTo>
                  <a:pt x="161" y="97"/>
                  <a:pt x="163" y="97"/>
                  <a:pt x="168" y="98"/>
                </a:cubicBezTo>
                <a:cubicBezTo>
                  <a:pt x="170" y="98"/>
                  <a:pt x="170" y="98"/>
                  <a:pt x="170" y="98"/>
                </a:cubicBezTo>
                <a:cubicBezTo>
                  <a:pt x="178" y="97"/>
                  <a:pt x="184" y="97"/>
                  <a:pt x="190" y="96"/>
                </a:cubicBezTo>
                <a:cubicBezTo>
                  <a:pt x="192" y="95"/>
                  <a:pt x="194" y="95"/>
                  <a:pt x="196" y="94"/>
                </a:cubicBezTo>
                <a:cubicBezTo>
                  <a:pt x="197" y="93"/>
                  <a:pt x="198" y="92"/>
                  <a:pt x="198" y="91"/>
                </a:cubicBezTo>
                <a:cubicBezTo>
                  <a:pt x="198" y="90"/>
                  <a:pt x="198" y="89"/>
                  <a:pt x="197" y="88"/>
                </a:cubicBezTo>
                <a:cubicBezTo>
                  <a:pt x="195" y="85"/>
                  <a:pt x="191" y="83"/>
                  <a:pt x="186" y="81"/>
                </a:cubicBezTo>
                <a:cubicBezTo>
                  <a:pt x="185" y="80"/>
                  <a:pt x="183" y="79"/>
                  <a:pt x="182" y="79"/>
                </a:cubicBezTo>
                <a:cubicBezTo>
                  <a:pt x="180" y="78"/>
                  <a:pt x="180" y="78"/>
                  <a:pt x="180" y="78"/>
                </a:cubicBezTo>
                <a:cubicBezTo>
                  <a:pt x="178" y="77"/>
                  <a:pt x="176" y="75"/>
                  <a:pt x="175" y="72"/>
                </a:cubicBezTo>
                <a:cubicBezTo>
                  <a:pt x="175" y="70"/>
                  <a:pt x="175" y="67"/>
                  <a:pt x="177" y="66"/>
                </a:cubicBezTo>
                <a:cubicBezTo>
                  <a:pt x="182" y="61"/>
                  <a:pt x="184" y="55"/>
                  <a:pt x="184" y="47"/>
                </a:cubicBezTo>
                <a:cubicBezTo>
                  <a:pt x="184" y="41"/>
                  <a:pt x="181" y="38"/>
                  <a:pt x="174" y="36"/>
                </a:cubicBezTo>
                <a:cubicBezTo>
                  <a:pt x="172" y="36"/>
                  <a:pt x="171" y="35"/>
                  <a:pt x="170" y="35"/>
                </a:cubicBezTo>
                <a:cubicBezTo>
                  <a:pt x="168" y="35"/>
                  <a:pt x="167" y="36"/>
                  <a:pt x="166" y="36"/>
                </a:cubicBezTo>
                <a:cubicBezTo>
                  <a:pt x="159" y="38"/>
                  <a:pt x="156" y="41"/>
                  <a:pt x="155" y="47"/>
                </a:cubicBezTo>
                <a:cubicBezTo>
                  <a:pt x="155" y="55"/>
                  <a:pt x="157" y="61"/>
                  <a:pt x="162" y="66"/>
                </a:cubicBezTo>
                <a:cubicBezTo>
                  <a:pt x="164" y="68"/>
                  <a:pt x="165" y="70"/>
                  <a:pt x="165" y="73"/>
                </a:cubicBezTo>
                <a:cubicBezTo>
                  <a:pt x="164" y="75"/>
                  <a:pt x="163" y="77"/>
                  <a:pt x="160" y="78"/>
                </a:cubicBezTo>
                <a:cubicBezTo>
                  <a:pt x="160" y="78"/>
                  <a:pt x="160" y="78"/>
                  <a:pt x="160" y="78"/>
                </a:cubicBezTo>
                <a:cubicBezTo>
                  <a:pt x="158" y="79"/>
                  <a:pt x="157" y="78"/>
                  <a:pt x="156" y="76"/>
                </a:cubicBezTo>
                <a:cubicBezTo>
                  <a:pt x="155" y="75"/>
                  <a:pt x="156" y="73"/>
                  <a:pt x="158" y="73"/>
                </a:cubicBezTo>
                <a:cubicBezTo>
                  <a:pt x="158" y="73"/>
                  <a:pt x="158" y="73"/>
                  <a:pt x="158" y="73"/>
                </a:cubicBezTo>
                <a:cubicBezTo>
                  <a:pt x="159" y="72"/>
                  <a:pt x="159" y="72"/>
                  <a:pt x="159" y="72"/>
                </a:cubicBezTo>
                <a:cubicBezTo>
                  <a:pt x="159" y="71"/>
                  <a:pt x="159" y="70"/>
                  <a:pt x="158" y="70"/>
                </a:cubicBezTo>
                <a:cubicBezTo>
                  <a:pt x="152" y="64"/>
                  <a:pt x="149" y="56"/>
                  <a:pt x="150" y="47"/>
                </a:cubicBezTo>
                <a:cubicBezTo>
                  <a:pt x="150" y="41"/>
                  <a:pt x="153" y="33"/>
                  <a:pt x="164" y="30"/>
                </a:cubicBezTo>
                <a:cubicBezTo>
                  <a:pt x="166" y="30"/>
                  <a:pt x="168" y="30"/>
                  <a:pt x="170" y="30"/>
                </a:cubicBezTo>
                <a:cubicBezTo>
                  <a:pt x="172" y="30"/>
                  <a:pt x="173" y="30"/>
                  <a:pt x="175" y="30"/>
                </a:cubicBezTo>
                <a:cubicBezTo>
                  <a:pt x="187" y="33"/>
                  <a:pt x="189" y="41"/>
                  <a:pt x="190" y="47"/>
                </a:cubicBezTo>
                <a:cubicBezTo>
                  <a:pt x="190" y="56"/>
                  <a:pt x="187" y="64"/>
                  <a:pt x="181" y="70"/>
                </a:cubicBezTo>
                <a:cubicBezTo>
                  <a:pt x="181" y="70"/>
                  <a:pt x="180" y="71"/>
                  <a:pt x="181" y="71"/>
                </a:cubicBezTo>
                <a:cubicBezTo>
                  <a:pt x="181" y="72"/>
                  <a:pt x="181" y="73"/>
                  <a:pt x="182" y="73"/>
                </a:cubicBezTo>
                <a:cubicBezTo>
                  <a:pt x="184" y="73"/>
                  <a:pt x="184" y="73"/>
                  <a:pt x="184" y="73"/>
                </a:cubicBezTo>
                <a:cubicBezTo>
                  <a:pt x="185" y="74"/>
                  <a:pt x="187" y="75"/>
                  <a:pt x="189" y="76"/>
                </a:cubicBezTo>
                <a:cubicBezTo>
                  <a:pt x="194" y="78"/>
                  <a:pt x="198" y="81"/>
                  <a:pt x="201" y="84"/>
                </a:cubicBezTo>
                <a:cubicBezTo>
                  <a:pt x="203" y="86"/>
                  <a:pt x="204" y="89"/>
                  <a:pt x="204" y="92"/>
                </a:cubicBezTo>
                <a:cubicBezTo>
                  <a:pt x="203" y="95"/>
                  <a:pt x="201" y="97"/>
                  <a:pt x="198" y="99"/>
                </a:cubicBezTo>
                <a:cubicBezTo>
                  <a:pt x="196" y="100"/>
                  <a:pt x="194" y="101"/>
                  <a:pt x="192" y="101"/>
                </a:cubicBezTo>
                <a:cubicBezTo>
                  <a:pt x="185" y="103"/>
                  <a:pt x="178" y="103"/>
                  <a:pt x="170" y="103"/>
                </a:cubicBezTo>
                <a:close/>
                <a:moveTo>
                  <a:pt x="39" y="103"/>
                </a:moveTo>
                <a:cubicBezTo>
                  <a:pt x="30" y="103"/>
                  <a:pt x="22" y="103"/>
                  <a:pt x="14" y="101"/>
                </a:cubicBezTo>
                <a:cubicBezTo>
                  <a:pt x="12" y="100"/>
                  <a:pt x="10" y="99"/>
                  <a:pt x="7" y="98"/>
                </a:cubicBezTo>
                <a:cubicBezTo>
                  <a:pt x="4" y="97"/>
                  <a:pt x="1" y="94"/>
                  <a:pt x="1" y="91"/>
                </a:cubicBezTo>
                <a:cubicBezTo>
                  <a:pt x="0" y="88"/>
                  <a:pt x="1" y="85"/>
                  <a:pt x="4" y="83"/>
                </a:cubicBezTo>
                <a:cubicBezTo>
                  <a:pt x="7" y="79"/>
                  <a:pt x="12" y="76"/>
                  <a:pt x="18" y="73"/>
                </a:cubicBezTo>
                <a:cubicBezTo>
                  <a:pt x="20" y="72"/>
                  <a:pt x="22" y="72"/>
                  <a:pt x="24" y="71"/>
                </a:cubicBezTo>
                <a:cubicBezTo>
                  <a:pt x="25" y="70"/>
                  <a:pt x="25" y="70"/>
                  <a:pt x="25" y="70"/>
                </a:cubicBezTo>
                <a:cubicBezTo>
                  <a:pt x="26" y="70"/>
                  <a:pt x="27" y="69"/>
                  <a:pt x="27" y="68"/>
                </a:cubicBezTo>
                <a:cubicBezTo>
                  <a:pt x="27" y="67"/>
                  <a:pt x="27" y="67"/>
                  <a:pt x="26" y="66"/>
                </a:cubicBezTo>
                <a:cubicBezTo>
                  <a:pt x="20" y="60"/>
                  <a:pt x="17" y="51"/>
                  <a:pt x="17" y="42"/>
                </a:cubicBezTo>
                <a:cubicBezTo>
                  <a:pt x="17" y="35"/>
                  <a:pt x="20" y="26"/>
                  <a:pt x="33" y="23"/>
                </a:cubicBezTo>
                <a:cubicBezTo>
                  <a:pt x="35" y="23"/>
                  <a:pt x="37" y="22"/>
                  <a:pt x="39" y="22"/>
                </a:cubicBezTo>
                <a:cubicBezTo>
                  <a:pt x="41" y="22"/>
                  <a:pt x="43" y="23"/>
                  <a:pt x="45" y="23"/>
                </a:cubicBezTo>
                <a:cubicBezTo>
                  <a:pt x="57" y="26"/>
                  <a:pt x="60" y="35"/>
                  <a:pt x="61" y="42"/>
                </a:cubicBezTo>
                <a:cubicBezTo>
                  <a:pt x="61" y="51"/>
                  <a:pt x="58" y="60"/>
                  <a:pt x="51" y="66"/>
                </a:cubicBezTo>
                <a:cubicBezTo>
                  <a:pt x="51" y="67"/>
                  <a:pt x="50" y="67"/>
                  <a:pt x="51" y="68"/>
                </a:cubicBezTo>
                <a:cubicBezTo>
                  <a:pt x="51" y="69"/>
                  <a:pt x="52" y="70"/>
                  <a:pt x="53" y="70"/>
                </a:cubicBezTo>
                <a:cubicBezTo>
                  <a:pt x="54" y="71"/>
                  <a:pt x="54" y="71"/>
                  <a:pt x="54" y="71"/>
                </a:cubicBezTo>
                <a:cubicBezTo>
                  <a:pt x="56" y="71"/>
                  <a:pt x="56" y="73"/>
                  <a:pt x="56" y="75"/>
                </a:cubicBezTo>
                <a:cubicBezTo>
                  <a:pt x="55" y="76"/>
                  <a:pt x="54" y="77"/>
                  <a:pt x="52" y="76"/>
                </a:cubicBezTo>
                <a:cubicBezTo>
                  <a:pt x="51" y="76"/>
                  <a:pt x="51" y="76"/>
                  <a:pt x="51" y="76"/>
                </a:cubicBezTo>
                <a:cubicBezTo>
                  <a:pt x="48" y="74"/>
                  <a:pt x="46" y="72"/>
                  <a:pt x="45" y="69"/>
                </a:cubicBezTo>
                <a:cubicBezTo>
                  <a:pt x="45" y="67"/>
                  <a:pt x="45" y="64"/>
                  <a:pt x="48" y="62"/>
                </a:cubicBezTo>
                <a:cubicBezTo>
                  <a:pt x="53" y="57"/>
                  <a:pt x="55" y="50"/>
                  <a:pt x="55" y="42"/>
                </a:cubicBezTo>
                <a:cubicBezTo>
                  <a:pt x="55" y="35"/>
                  <a:pt x="51" y="31"/>
                  <a:pt x="43" y="29"/>
                </a:cubicBezTo>
                <a:cubicBezTo>
                  <a:pt x="42" y="28"/>
                  <a:pt x="40" y="28"/>
                  <a:pt x="39" y="28"/>
                </a:cubicBezTo>
                <a:cubicBezTo>
                  <a:pt x="37" y="28"/>
                  <a:pt x="36" y="28"/>
                  <a:pt x="34" y="29"/>
                </a:cubicBezTo>
                <a:cubicBezTo>
                  <a:pt x="27" y="31"/>
                  <a:pt x="23" y="35"/>
                  <a:pt x="23" y="42"/>
                </a:cubicBezTo>
                <a:cubicBezTo>
                  <a:pt x="22" y="50"/>
                  <a:pt x="25" y="57"/>
                  <a:pt x="30" y="62"/>
                </a:cubicBezTo>
                <a:cubicBezTo>
                  <a:pt x="32" y="64"/>
                  <a:pt x="33" y="67"/>
                  <a:pt x="33" y="69"/>
                </a:cubicBezTo>
                <a:cubicBezTo>
                  <a:pt x="32" y="72"/>
                  <a:pt x="30" y="74"/>
                  <a:pt x="27" y="76"/>
                </a:cubicBezTo>
                <a:cubicBezTo>
                  <a:pt x="26" y="76"/>
                  <a:pt x="26" y="76"/>
                  <a:pt x="26" y="76"/>
                </a:cubicBezTo>
                <a:cubicBezTo>
                  <a:pt x="24" y="77"/>
                  <a:pt x="22" y="77"/>
                  <a:pt x="20" y="78"/>
                </a:cubicBezTo>
                <a:cubicBezTo>
                  <a:pt x="15" y="81"/>
                  <a:pt x="11" y="83"/>
                  <a:pt x="8" y="86"/>
                </a:cubicBezTo>
                <a:cubicBezTo>
                  <a:pt x="7" y="88"/>
                  <a:pt x="6" y="89"/>
                  <a:pt x="6" y="90"/>
                </a:cubicBezTo>
                <a:cubicBezTo>
                  <a:pt x="7" y="91"/>
                  <a:pt x="8" y="92"/>
                  <a:pt x="10" y="93"/>
                </a:cubicBezTo>
                <a:cubicBezTo>
                  <a:pt x="12" y="94"/>
                  <a:pt x="14" y="95"/>
                  <a:pt x="16" y="95"/>
                </a:cubicBezTo>
                <a:cubicBezTo>
                  <a:pt x="23" y="97"/>
                  <a:pt x="30" y="97"/>
                  <a:pt x="39" y="98"/>
                </a:cubicBezTo>
                <a:cubicBezTo>
                  <a:pt x="44" y="97"/>
                  <a:pt x="48" y="97"/>
                  <a:pt x="53" y="97"/>
                </a:cubicBezTo>
                <a:cubicBezTo>
                  <a:pt x="54" y="97"/>
                  <a:pt x="55" y="98"/>
                  <a:pt x="56" y="99"/>
                </a:cubicBezTo>
                <a:cubicBezTo>
                  <a:pt x="56" y="101"/>
                  <a:pt x="55" y="102"/>
                  <a:pt x="53" y="103"/>
                </a:cubicBezTo>
                <a:cubicBezTo>
                  <a:pt x="49" y="103"/>
                  <a:pt x="44" y="103"/>
                  <a:pt x="39" y="1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90" name="Google Shape;9890;p174"/>
          <p:cNvSpPr/>
          <p:nvPr/>
        </p:nvSpPr>
        <p:spPr>
          <a:xfrm>
            <a:off x="10907712" y="4935537"/>
            <a:ext cx="603250" cy="541337"/>
          </a:xfrm>
          <a:custGeom>
            <a:avLst/>
            <a:gdLst/>
            <a:ahLst/>
            <a:cxnLst/>
            <a:rect l="l" t="t" r="r" b="b"/>
            <a:pathLst>
              <a:path w="146" h="131" extrusionOk="0">
                <a:moveTo>
                  <a:pt x="31" y="60"/>
                </a:moveTo>
                <a:cubicBezTo>
                  <a:pt x="27" y="60"/>
                  <a:pt x="23" y="63"/>
                  <a:pt x="23" y="68"/>
                </a:cubicBezTo>
                <a:cubicBezTo>
                  <a:pt x="23" y="101"/>
                  <a:pt x="23" y="101"/>
                  <a:pt x="23" y="101"/>
                </a:cubicBezTo>
                <a:cubicBezTo>
                  <a:pt x="23" y="106"/>
                  <a:pt x="27" y="109"/>
                  <a:pt x="31" y="109"/>
                </a:cubicBezTo>
                <a:cubicBezTo>
                  <a:pt x="40" y="109"/>
                  <a:pt x="40" y="109"/>
                  <a:pt x="40" y="109"/>
                </a:cubicBezTo>
                <a:cubicBezTo>
                  <a:pt x="44" y="109"/>
                  <a:pt x="48" y="106"/>
                  <a:pt x="48" y="101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3"/>
                  <a:pt x="44" y="60"/>
                  <a:pt x="40" y="60"/>
                </a:cubicBezTo>
                <a:lnTo>
                  <a:pt x="31" y="60"/>
                </a:lnTo>
                <a:close/>
                <a:moveTo>
                  <a:pt x="41" y="68"/>
                </a:moveTo>
                <a:cubicBezTo>
                  <a:pt x="41" y="101"/>
                  <a:pt x="41" y="101"/>
                  <a:pt x="41" y="101"/>
                </a:cubicBezTo>
                <a:cubicBezTo>
                  <a:pt x="41" y="102"/>
                  <a:pt x="41" y="103"/>
                  <a:pt x="40" y="103"/>
                </a:cubicBezTo>
                <a:cubicBezTo>
                  <a:pt x="31" y="103"/>
                  <a:pt x="31" y="103"/>
                  <a:pt x="31" y="103"/>
                </a:cubicBezTo>
                <a:cubicBezTo>
                  <a:pt x="30" y="103"/>
                  <a:pt x="30" y="102"/>
                  <a:pt x="30" y="101"/>
                </a:cubicBezTo>
                <a:cubicBezTo>
                  <a:pt x="30" y="68"/>
                  <a:pt x="30" y="68"/>
                  <a:pt x="30" y="68"/>
                </a:cubicBezTo>
                <a:cubicBezTo>
                  <a:pt x="30" y="67"/>
                  <a:pt x="30" y="66"/>
                  <a:pt x="31" y="66"/>
                </a:cubicBezTo>
                <a:cubicBezTo>
                  <a:pt x="40" y="66"/>
                  <a:pt x="40" y="66"/>
                  <a:pt x="40" y="66"/>
                </a:cubicBezTo>
                <a:cubicBezTo>
                  <a:pt x="41" y="66"/>
                  <a:pt x="41" y="67"/>
                  <a:pt x="41" y="68"/>
                </a:cubicBezTo>
                <a:close/>
                <a:moveTo>
                  <a:pt x="61" y="48"/>
                </a:moveTo>
                <a:cubicBezTo>
                  <a:pt x="57" y="48"/>
                  <a:pt x="53" y="51"/>
                  <a:pt x="53" y="56"/>
                </a:cubicBezTo>
                <a:cubicBezTo>
                  <a:pt x="53" y="101"/>
                  <a:pt x="53" y="101"/>
                  <a:pt x="53" y="101"/>
                </a:cubicBezTo>
                <a:cubicBezTo>
                  <a:pt x="53" y="106"/>
                  <a:pt x="57" y="109"/>
                  <a:pt x="61" y="109"/>
                </a:cubicBezTo>
                <a:cubicBezTo>
                  <a:pt x="69" y="109"/>
                  <a:pt x="69" y="109"/>
                  <a:pt x="69" y="109"/>
                </a:cubicBezTo>
                <a:cubicBezTo>
                  <a:pt x="74" y="109"/>
                  <a:pt x="77" y="106"/>
                  <a:pt x="77" y="101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51"/>
                  <a:pt x="74" y="48"/>
                  <a:pt x="69" y="48"/>
                </a:cubicBezTo>
                <a:lnTo>
                  <a:pt x="61" y="48"/>
                </a:lnTo>
                <a:close/>
                <a:moveTo>
                  <a:pt x="71" y="56"/>
                </a:moveTo>
                <a:cubicBezTo>
                  <a:pt x="71" y="101"/>
                  <a:pt x="71" y="101"/>
                  <a:pt x="71" y="101"/>
                </a:cubicBezTo>
                <a:cubicBezTo>
                  <a:pt x="71" y="102"/>
                  <a:pt x="70" y="103"/>
                  <a:pt x="69" y="103"/>
                </a:cubicBezTo>
                <a:cubicBezTo>
                  <a:pt x="61" y="103"/>
                  <a:pt x="61" y="103"/>
                  <a:pt x="61" y="103"/>
                </a:cubicBezTo>
                <a:cubicBezTo>
                  <a:pt x="60" y="103"/>
                  <a:pt x="59" y="102"/>
                  <a:pt x="59" y="101"/>
                </a:cubicBezTo>
                <a:cubicBezTo>
                  <a:pt x="59" y="56"/>
                  <a:pt x="59" y="56"/>
                  <a:pt x="59" y="56"/>
                </a:cubicBezTo>
                <a:cubicBezTo>
                  <a:pt x="59" y="55"/>
                  <a:pt x="60" y="54"/>
                  <a:pt x="61" y="54"/>
                </a:cubicBezTo>
                <a:cubicBezTo>
                  <a:pt x="69" y="54"/>
                  <a:pt x="69" y="54"/>
                  <a:pt x="69" y="54"/>
                </a:cubicBezTo>
                <a:cubicBezTo>
                  <a:pt x="70" y="54"/>
                  <a:pt x="71" y="55"/>
                  <a:pt x="71" y="56"/>
                </a:cubicBezTo>
                <a:close/>
                <a:moveTo>
                  <a:pt x="91" y="37"/>
                </a:moveTo>
                <a:cubicBezTo>
                  <a:pt x="87" y="37"/>
                  <a:pt x="83" y="41"/>
                  <a:pt x="83" y="45"/>
                </a:cubicBezTo>
                <a:cubicBezTo>
                  <a:pt x="83" y="101"/>
                  <a:pt x="83" y="101"/>
                  <a:pt x="83" y="101"/>
                </a:cubicBezTo>
                <a:cubicBezTo>
                  <a:pt x="83" y="106"/>
                  <a:pt x="87" y="109"/>
                  <a:pt x="91" y="109"/>
                </a:cubicBezTo>
                <a:cubicBezTo>
                  <a:pt x="99" y="109"/>
                  <a:pt x="99" y="109"/>
                  <a:pt x="99" y="109"/>
                </a:cubicBezTo>
                <a:cubicBezTo>
                  <a:pt x="104" y="109"/>
                  <a:pt x="107" y="106"/>
                  <a:pt x="107" y="101"/>
                </a:cubicBezTo>
                <a:cubicBezTo>
                  <a:pt x="107" y="45"/>
                  <a:pt x="107" y="45"/>
                  <a:pt x="107" y="45"/>
                </a:cubicBezTo>
                <a:cubicBezTo>
                  <a:pt x="107" y="41"/>
                  <a:pt x="104" y="37"/>
                  <a:pt x="99" y="37"/>
                </a:cubicBezTo>
                <a:lnTo>
                  <a:pt x="91" y="37"/>
                </a:lnTo>
                <a:close/>
                <a:moveTo>
                  <a:pt x="101" y="45"/>
                </a:moveTo>
                <a:cubicBezTo>
                  <a:pt x="101" y="101"/>
                  <a:pt x="101" y="101"/>
                  <a:pt x="101" y="101"/>
                </a:cubicBezTo>
                <a:cubicBezTo>
                  <a:pt x="101" y="102"/>
                  <a:pt x="100" y="103"/>
                  <a:pt x="99" y="103"/>
                </a:cubicBezTo>
                <a:cubicBezTo>
                  <a:pt x="91" y="103"/>
                  <a:pt x="91" y="103"/>
                  <a:pt x="91" y="103"/>
                </a:cubicBezTo>
                <a:cubicBezTo>
                  <a:pt x="90" y="103"/>
                  <a:pt x="89" y="102"/>
                  <a:pt x="89" y="101"/>
                </a:cubicBezTo>
                <a:cubicBezTo>
                  <a:pt x="89" y="45"/>
                  <a:pt x="89" y="45"/>
                  <a:pt x="89" y="45"/>
                </a:cubicBezTo>
                <a:cubicBezTo>
                  <a:pt x="89" y="44"/>
                  <a:pt x="90" y="44"/>
                  <a:pt x="91" y="44"/>
                </a:cubicBezTo>
                <a:cubicBezTo>
                  <a:pt x="99" y="44"/>
                  <a:pt x="99" y="44"/>
                  <a:pt x="99" y="44"/>
                </a:cubicBezTo>
                <a:cubicBezTo>
                  <a:pt x="100" y="44"/>
                  <a:pt x="101" y="44"/>
                  <a:pt x="101" y="45"/>
                </a:cubicBezTo>
                <a:close/>
                <a:moveTo>
                  <a:pt x="113" y="35"/>
                </a:moveTo>
                <a:cubicBezTo>
                  <a:pt x="113" y="101"/>
                  <a:pt x="113" y="101"/>
                  <a:pt x="113" y="101"/>
                </a:cubicBezTo>
                <a:cubicBezTo>
                  <a:pt x="113" y="106"/>
                  <a:pt x="116" y="109"/>
                  <a:pt x="121" y="109"/>
                </a:cubicBezTo>
                <a:cubicBezTo>
                  <a:pt x="129" y="109"/>
                  <a:pt x="129" y="109"/>
                  <a:pt x="129" y="109"/>
                </a:cubicBezTo>
                <a:cubicBezTo>
                  <a:pt x="133" y="109"/>
                  <a:pt x="137" y="106"/>
                  <a:pt x="137" y="101"/>
                </a:cubicBezTo>
                <a:cubicBezTo>
                  <a:pt x="137" y="35"/>
                  <a:pt x="137" y="35"/>
                  <a:pt x="137" y="35"/>
                </a:cubicBezTo>
                <a:cubicBezTo>
                  <a:pt x="137" y="30"/>
                  <a:pt x="133" y="27"/>
                  <a:pt x="129" y="27"/>
                </a:cubicBezTo>
                <a:cubicBezTo>
                  <a:pt x="121" y="27"/>
                  <a:pt x="121" y="27"/>
                  <a:pt x="121" y="27"/>
                </a:cubicBezTo>
                <a:cubicBezTo>
                  <a:pt x="116" y="27"/>
                  <a:pt x="113" y="30"/>
                  <a:pt x="113" y="35"/>
                </a:cubicBezTo>
                <a:close/>
                <a:moveTo>
                  <a:pt x="131" y="35"/>
                </a:moveTo>
                <a:cubicBezTo>
                  <a:pt x="131" y="101"/>
                  <a:pt x="131" y="101"/>
                  <a:pt x="131" y="101"/>
                </a:cubicBezTo>
                <a:cubicBezTo>
                  <a:pt x="131" y="102"/>
                  <a:pt x="130" y="103"/>
                  <a:pt x="129" y="103"/>
                </a:cubicBezTo>
                <a:cubicBezTo>
                  <a:pt x="121" y="103"/>
                  <a:pt x="121" y="103"/>
                  <a:pt x="121" y="103"/>
                </a:cubicBezTo>
                <a:cubicBezTo>
                  <a:pt x="120" y="103"/>
                  <a:pt x="119" y="102"/>
                  <a:pt x="119" y="101"/>
                </a:cubicBezTo>
                <a:cubicBezTo>
                  <a:pt x="119" y="35"/>
                  <a:pt x="119" y="35"/>
                  <a:pt x="119" y="35"/>
                </a:cubicBezTo>
                <a:cubicBezTo>
                  <a:pt x="119" y="34"/>
                  <a:pt x="120" y="33"/>
                  <a:pt x="121" y="33"/>
                </a:cubicBezTo>
                <a:cubicBezTo>
                  <a:pt x="129" y="33"/>
                  <a:pt x="129" y="33"/>
                  <a:pt x="129" y="33"/>
                </a:cubicBezTo>
                <a:cubicBezTo>
                  <a:pt x="130" y="33"/>
                  <a:pt x="131" y="34"/>
                  <a:pt x="131" y="35"/>
                </a:cubicBezTo>
                <a:close/>
                <a:moveTo>
                  <a:pt x="75" y="26"/>
                </a:moveTo>
                <a:cubicBezTo>
                  <a:pt x="95" y="18"/>
                  <a:pt x="114" y="7"/>
                  <a:pt x="114" y="7"/>
                </a:cubicBezTo>
                <a:cubicBezTo>
                  <a:pt x="111" y="0"/>
                  <a:pt x="111" y="0"/>
                  <a:pt x="111" y="0"/>
                </a:cubicBezTo>
                <a:cubicBezTo>
                  <a:pt x="118" y="3"/>
                  <a:pt x="118" y="3"/>
                  <a:pt x="118" y="3"/>
                </a:cubicBezTo>
                <a:cubicBezTo>
                  <a:pt x="124" y="5"/>
                  <a:pt x="124" y="5"/>
                  <a:pt x="124" y="5"/>
                </a:cubicBezTo>
                <a:cubicBezTo>
                  <a:pt x="122" y="12"/>
                  <a:pt x="122" y="12"/>
                  <a:pt x="122" y="12"/>
                </a:cubicBezTo>
                <a:cubicBezTo>
                  <a:pt x="121" y="20"/>
                  <a:pt x="121" y="20"/>
                  <a:pt x="121" y="20"/>
                </a:cubicBezTo>
                <a:cubicBezTo>
                  <a:pt x="117" y="13"/>
                  <a:pt x="117" y="13"/>
                  <a:pt x="117" y="13"/>
                </a:cubicBezTo>
                <a:cubicBezTo>
                  <a:pt x="114" y="14"/>
                  <a:pt x="96" y="25"/>
                  <a:pt x="78" y="32"/>
                </a:cubicBezTo>
                <a:cubicBezTo>
                  <a:pt x="56" y="40"/>
                  <a:pt x="28" y="46"/>
                  <a:pt x="28" y="46"/>
                </a:cubicBezTo>
                <a:cubicBezTo>
                  <a:pt x="28" y="46"/>
                  <a:pt x="28" y="46"/>
                  <a:pt x="27" y="46"/>
                </a:cubicBezTo>
                <a:cubicBezTo>
                  <a:pt x="26" y="46"/>
                  <a:pt x="25" y="45"/>
                  <a:pt x="24" y="43"/>
                </a:cubicBezTo>
                <a:cubicBezTo>
                  <a:pt x="24" y="42"/>
                  <a:pt x="25" y="40"/>
                  <a:pt x="27" y="40"/>
                </a:cubicBezTo>
                <a:cubicBezTo>
                  <a:pt x="27" y="40"/>
                  <a:pt x="54" y="34"/>
                  <a:pt x="75" y="26"/>
                </a:cubicBezTo>
                <a:close/>
                <a:moveTo>
                  <a:pt x="146" y="121"/>
                </a:moveTo>
                <a:cubicBezTo>
                  <a:pt x="141" y="126"/>
                  <a:pt x="141" y="126"/>
                  <a:pt x="141" y="126"/>
                </a:cubicBezTo>
                <a:cubicBezTo>
                  <a:pt x="137" y="131"/>
                  <a:pt x="137" y="131"/>
                  <a:pt x="137" y="131"/>
                </a:cubicBezTo>
                <a:cubicBezTo>
                  <a:pt x="137" y="124"/>
                  <a:pt x="137" y="124"/>
                  <a:pt x="137" y="124"/>
                </a:cubicBezTo>
                <a:cubicBezTo>
                  <a:pt x="12" y="124"/>
                  <a:pt x="12" y="124"/>
                  <a:pt x="12" y="124"/>
                </a:cubicBezTo>
                <a:cubicBezTo>
                  <a:pt x="10" y="124"/>
                  <a:pt x="9" y="122"/>
                  <a:pt x="9" y="121"/>
                </a:cubicBezTo>
                <a:cubicBezTo>
                  <a:pt x="9" y="21"/>
                  <a:pt x="9" y="21"/>
                  <a:pt x="9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6" y="15"/>
                  <a:pt x="6" y="15"/>
                  <a:pt x="6" y="15"/>
                </a:cubicBezTo>
                <a:cubicBezTo>
                  <a:pt x="12" y="10"/>
                  <a:pt x="12" y="10"/>
                  <a:pt x="12" y="10"/>
                </a:cubicBezTo>
                <a:cubicBezTo>
                  <a:pt x="18" y="15"/>
                  <a:pt x="18" y="15"/>
                  <a:pt x="18" y="15"/>
                </a:cubicBezTo>
                <a:cubicBezTo>
                  <a:pt x="24" y="21"/>
                  <a:pt x="24" y="21"/>
                  <a:pt x="24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117"/>
                  <a:pt x="15" y="117"/>
                  <a:pt x="15" y="117"/>
                </a:cubicBezTo>
                <a:cubicBezTo>
                  <a:pt x="137" y="117"/>
                  <a:pt x="137" y="117"/>
                  <a:pt x="137" y="117"/>
                </a:cubicBezTo>
                <a:cubicBezTo>
                  <a:pt x="137" y="110"/>
                  <a:pt x="137" y="110"/>
                  <a:pt x="137" y="110"/>
                </a:cubicBezTo>
                <a:cubicBezTo>
                  <a:pt x="141" y="115"/>
                  <a:pt x="141" y="115"/>
                  <a:pt x="141" y="115"/>
                </a:cubicBezTo>
                <a:lnTo>
                  <a:pt x="146" y="12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91" name="Google Shape;9891;p174"/>
          <p:cNvSpPr/>
          <p:nvPr/>
        </p:nvSpPr>
        <p:spPr>
          <a:xfrm>
            <a:off x="704850" y="1274762"/>
            <a:ext cx="595312" cy="695325"/>
          </a:xfrm>
          <a:custGeom>
            <a:avLst/>
            <a:gdLst/>
            <a:ahLst/>
            <a:cxnLst/>
            <a:rect l="l" t="t" r="r" b="b"/>
            <a:pathLst>
              <a:path w="144" h="168" extrusionOk="0">
                <a:moveTo>
                  <a:pt x="83" y="168"/>
                </a:moveTo>
                <a:cubicBezTo>
                  <a:pt x="59" y="168"/>
                  <a:pt x="59" y="168"/>
                  <a:pt x="59" y="168"/>
                </a:cubicBezTo>
                <a:cubicBezTo>
                  <a:pt x="58" y="168"/>
                  <a:pt x="56" y="166"/>
                  <a:pt x="56" y="165"/>
                </a:cubicBezTo>
                <a:cubicBezTo>
                  <a:pt x="56" y="163"/>
                  <a:pt x="58" y="161"/>
                  <a:pt x="59" y="161"/>
                </a:cubicBezTo>
                <a:cubicBezTo>
                  <a:pt x="83" y="161"/>
                  <a:pt x="83" y="161"/>
                  <a:pt x="83" y="161"/>
                </a:cubicBezTo>
                <a:cubicBezTo>
                  <a:pt x="84" y="161"/>
                  <a:pt x="86" y="163"/>
                  <a:pt x="86" y="165"/>
                </a:cubicBezTo>
                <a:cubicBezTo>
                  <a:pt x="86" y="166"/>
                  <a:pt x="84" y="168"/>
                  <a:pt x="83" y="168"/>
                </a:cubicBezTo>
                <a:close/>
                <a:moveTo>
                  <a:pt x="89" y="157"/>
                </a:moveTo>
                <a:cubicBezTo>
                  <a:pt x="53" y="157"/>
                  <a:pt x="53" y="157"/>
                  <a:pt x="53" y="157"/>
                </a:cubicBezTo>
                <a:cubicBezTo>
                  <a:pt x="51" y="157"/>
                  <a:pt x="50" y="156"/>
                  <a:pt x="50" y="154"/>
                </a:cubicBezTo>
                <a:cubicBezTo>
                  <a:pt x="50" y="152"/>
                  <a:pt x="51" y="151"/>
                  <a:pt x="53" y="151"/>
                </a:cubicBezTo>
                <a:cubicBezTo>
                  <a:pt x="89" y="151"/>
                  <a:pt x="89" y="151"/>
                  <a:pt x="89" y="151"/>
                </a:cubicBezTo>
                <a:cubicBezTo>
                  <a:pt x="91" y="151"/>
                  <a:pt x="92" y="152"/>
                  <a:pt x="92" y="154"/>
                </a:cubicBezTo>
                <a:cubicBezTo>
                  <a:pt x="92" y="156"/>
                  <a:pt x="91" y="157"/>
                  <a:pt x="89" y="157"/>
                </a:cubicBezTo>
                <a:close/>
                <a:moveTo>
                  <a:pt x="71" y="145"/>
                </a:moveTo>
                <a:cubicBezTo>
                  <a:pt x="64" y="145"/>
                  <a:pt x="57" y="145"/>
                  <a:pt x="57" y="145"/>
                </a:cubicBezTo>
                <a:cubicBezTo>
                  <a:pt x="57" y="145"/>
                  <a:pt x="57" y="145"/>
                  <a:pt x="57" y="145"/>
                </a:cubicBezTo>
                <a:cubicBezTo>
                  <a:pt x="50" y="145"/>
                  <a:pt x="47" y="143"/>
                  <a:pt x="46" y="137"/>
                </a:cubicBezTo>
                <a:cubicBezTo>
                  <a:pt x="46" y="135"/>
                  <a:pt x="45" y="132"/>
                  <a:pt x="45" y="130"/>
                </a:cubicBezTo>
                <a:cubicBezTo>
                  <a:pt x="45" y="127"/>
                  <a:pt x="45" y="124"/>
                  <a:pt x="44" y="121"/>
                </a:cubicBezTo>
                <a:cubicBezTo>
                  <a:pt x="39" y="113"/>
                  <a:pt x="36" y="106"/>
                  <a:pt x="31" y="97"/>
                </a:cubicBezTo>
                <a:cubicBezTo>
                  <a:pt x="26" y="88"/>
                  <a:pt x="21" y="75"/>
                  <a:pt x="25" y="62"/>
                </a:cubicBezTo>
                <a:cubicBezTo>
                  <a:pt x="29" y="46"/>
                  <a:pt x="46" y="30"/>
                  <a:pt x="70" y="30"/>
                </a:cubicBezTo>
                <a:cubicBezTo>
                  <a:pt x="95" y="30"/>
                  <a:pt x="112" y="46"/>
                  <a:pt x="116" y="62"/>
                </a:cubicBezTo>
                <a:cubicBezTo>
                  <a:pt x="120" y="75"/>
                  <a:pt x="115" y="88"/>
                  <a:pt x="110" y="97"/>
                </a:cubicBezTo>
                <a:cubicBezTo>
                  <a:pt x="105" y="106"/>
                  <a:pt x="102" y="113"/>
                  <a:pt x="97" y="121"/>
                </a:cubicBezTo>
                <a:cubicBezTo>
                  <a:pt x="96" y="124"/>
                  <a:pt x="96" y="127"/>
                  <a:pt x="96" y="130"/>
                </a:cubicBezTo>
                <a:cubicBezTo>
                  <a:pt x="96" y="132"/>
                  <a:pt x="95" y="135"/>
                  <a:pt x="95" y="137"/>
                </a:cubicBezTo>
                <a:cubicBezTo>
                  <a:pt x="94" y="143"/>
                  <a:pt x="91" y="145"/>
                  <a:pt x="84" y="145"/>
                </a:cubicBezTo>
                <a:cubicBezTo>
                  <a:pt x="84" y="145"/>
                  <a:pt x="77" y="145"/>
                  <a:pt x="71" y="145"/>
                </a:cubicBezTo>
                <a:close/>
                <a:moveTo>
                  <a:pt x="57" y="139"/>
                </a:moveTo>
                <a:cubicBezTo>
                  <a:pt x="58" y="139"/>
                  <a:pt x="83" y="139"/>
                  <a:pt x="84" y="139"/>
                </a:cubicBezTo>
                <a:cubicBezTo>
                  <a:pt x="88" y="139"/>
                  <a:pt x="88" y="138"/>
                  <a:pt x="89" y="136"/>
                </a:cubicBezTo>
                <a:cubicBezTo>
                  <a:pt x="89" y="134"/>
                  <a:pt x="89" y="132"/>
                  <a:pt x="89" y="130"/>
                </a:cubicBezTo>
                <a:cubicBezTo>
                  <a:pt x="90" y="126"/>
                  <a:pt x="90" y="122"/>
                  <a:pt x="92" y="118"/>
                </a:cubicBezTo>
                <a:cubicBezTo>
                  <a:pt x="97" y="110"/>
                  <a:pt x="100" y="103"/>
                  <a:pt x="105" y="94"/>
                </a:cubicBezTo>
                <a:cubicBezTo>
                  <a:pt x="108" y="88"/>
                  <a:pt x="113" y="75"/>
                  <a:pt x="110" y="64"/>
                </a:cubicBezTo>
                <a:cubicBezTo>
                  <a:pt x="107" y="50"/>
                  <a:pt x="92" y="36"/>
                  <a:pt x="70" y="36"/>
                </a:cubicBezTo>
                <a:cubicBezTo>
                  <a:pt x="49" y="36"/>
                  <a:pt x="34" y="50"/>
                  <a:pt x="31" y="64"/>
                </a:cubicBezTo>
                <a:cubicBezTo>
                  <a:pt x="28" y="75"/>
                  <a:pt x="33" y="88"/>
                  <a:pt x="36" y="94"/>
                </a:cubicBezTo>
                <a:cubicBezTo>
                  <a:pt x="41" y="103"/>
                  <a:pt x="44" y="110"/>
                  <a:pt x="49" y="118"/>
                </a:cubicBezTo>
                <a:cubicBezTo>
                  <a:pt x="51" y="122"/>
                  <a:pt x="51" y="126"/>
                  <a:pt x="52" y="130"/>
                </a:cubicBezTo>
                <a:cubicBezTo>
                  <a:pt x="52" y="132"/>
                  <a:pt x="52" y="134"/>
                  <a:pt x="52" y="136"/>
                </a:cubicBezTo>
                <a:cubicBezTo>
                  <a:pt x="53" y="138"/>
                  <a:pt x="53" y="139"/>
                  <a:pt x="57" y="139"/>
                </a:cubicBezTo>
                <a:cubicBezTo>
                  <a:pt x="57" y="139"/>
                  <a:pt x="57" y="139"/>
                  <a:pt x="57" y="139"/>
                </a:cubicBezTo>
                <a:close/>
                <a:moveTo>
                  <a:pt x="16" y="77"/>
                </a:moveTo>
                <a:cubicBezTo>
                  <a:pt x="3" y="77"/>
                  <a:pt x="3" y="77"/>
                  <a:pt x="3" y="77"/>
                </a:cubicBezTo>
                <a:cubicBezTo>
                  <a:pt x="2" y="77"/>
                  <a:pt x="0" y="76"/>
                  <a:pt x="0" y="74"/>
                </a:cubicBezTo>
                <a:cubicBezTo>
                  <a:pt x="0" y="72"/>
                  <a:pt x="2" y="71"/>
                  <a:pt x="3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17" y="71"/>
                  <a:pt x="19" y="72"/>
                  <a:pt x="19" y="74"/>
                </a:cubicBezTo>
                <a:cubicBezTo>
                  <a:pt x="19" y="76"/>
                  <a:pt x="17" y="77"/>
                  <a:pt x="16" y="77"/>
                </a:cubicBezTo>
                <a:close/>
                <a:moveTo>
                  <a:pt x="140" y="75"/>
                </a:moveTo>
                <a:cubicBezTo>
                  <a:pt x="125" y="75"/>
                  <a:pt x="125" y="75"/>
                  <a:pt x="125" y="75"/>
                </a:cubicBezTo>
                <a:cubicBezTo>
                  <a:pt x="124" y="75"/>
                  <a:pt x="122" y="73"/>
                  <a:pt x="122" y="72"/>
                </a:cubicBezTo>
                <a:cubicBezTo>
                  <a:pt x="122" y="70"/>
                  <a:pt x="124" y="69"/>
                  <a:pt x="125" y="69"/>
                </a:cubicBezTo>
                <a:cubicBezTo>
                  <a:pt x="140" y="69"/>
                  <a:pt x="140" y="69"/>
                  <a:pt x="140" y="69"/>
                </a:cubicBezTo>
                <a:cubicBezTo>
                  <a:pt x="142" y="69"/>
                  <a:pt x="144" y="70"/>
                  <a:pt x="144" y="72"/>
                </a:cubicBezTo>
                <a:cubicBezTo>
                  <a:pt x="144" y="73"/>
                  <a:pt x="142" y="75"/>
                  <a:pt x="140" y="75"/>
                </a:cubicBezTo>
                <a:close/>
                <a:moveTo>
                  <a:pt x="42" y="72"/>
                </a:moveTo>
                <a:cubicBezTo>
                  <a:pt x="42" y="72"/>
                  <a:pt x="42" y="72"/>
                  <a:pt x="42" y="72"/>
                </a:cubicBezTo>
                <a:cubicBezTo>
                  <a:pt x="40" y="72"/>
                  <a:pt x="39" y="70"/>
                  <a:pt x="39" y="68"/>
                </a:cubicBezTo>
                <a:cubicBezTo>
                  <a:pt x="42" y="57"/>
                  <a:pt x="54" y="45"/>
                  <a:pt x="72" y="45"/>
                </a:cubicBezTo>
                <a:cubicBezTo>
                  <a:pt x="72" y="45"/>
                  <a:pt x="72" y="45"/>
                  <a:pt x="72" y="45"/>
                </a:cubicBezTo>
                <a:cubicBezTo>
                  <a:pt x="74" y="45"/>
                  <a:pt x="75" y="47"/>
                  <a:pt x="75" y="48"/>
                </a:cubicBezTo>
                <a:cubicBezTo>
                  <a:pt x="75" y="50"/>
                  <a:pt x="74" y="52"/>
                  <a:pt x="72" y="52"/>
                </a:cubicBezTo>
                <a:cubicBezTo>
                  <a:pt x="58" y="52"/>
                  <a:pt x="48" y="61"/>
                  <a:pt x="45" y="70"/>
                </a:cubicBezTo>
                <a:cubicBezTo>
                  <a:pt x="45" y="71"/>
                  <a:pt x="44" y="72"/>
                  <a:pt x="42" y="72"/>
                </a:cubicBezTo>
                <a:close/>
                <a:moveTo>
                  <a:pt x="111" y="38"/>
                </a:moveTo>
                <a:cubicBezTo>
                  <a:pt x="110" y="38"/>
                  <a:pt x="109" y="38"/>
                  <a:pt x="108" y="37"/>
                </a:cubicBezTo>
                <a:cubicBezTo>
                  <a:pt x="107" y="36"/>
                  <a:pt x="107" y="34"/>
                  <a:pt x="108" y="33"/>
                </a:cubicBezTo>
                <a:cubicBezTo>
                  <a:pt x="119" y="22"/>
                  <a:pt x="119" y="22"/>
                  <a:pt x="119" y="22"/>
                </a:cubicBezTo>
                <a:cubicBezTo>
                  <a:pt x="120" y="21"/>
                  <a:pt x="122" y="21"/>
                  <a:pt x="123" y="22"/>
                </a:cubicBezTo>
                <a:cubicBezTo>
                  <a:pt x="125" y="23"/>
                  <a:pt x="125" y="25"/>
                  <a:pt x="123" y="27"/>
                </a:cubicBezTo>
                <a:cubicBezTo>
                  <a:pt x="113" y="37"/>
                  <a:pt x="113" y="37"/>
                  <a:pt x="113" y="37"/>
                </a:cubicBezTo>
                <a:cubicBezTo>
                  <a:pt x="112" y="38"/>
                  <a:pt x="111" y="38"/>
                  <a:pt x="111" y="38"/>
                </a:cubicBezTo>
                <a:close/>
                <a:moveTo>
                  <a:pt x="31" y="38"/>
                </a:moveTo>
                <a:cubicBezTo>
                  <a:pt x="31" y="38"/>
                  <a:pt x="30" y="38"/>
                  <a:pt x="29" y="37"/>
                </a:cubicBezTo>
                <a:cubicBezTo>
                  <a:pt x="19" y="27"/>
                  <a:pt x="19" y="27"/>
                  <a:pt x="19" y="27"/>
                </a:cubicBezTo>
                <a:cubicBezTo>
                  <a:pt x="17" y="25"/>
                  <a:pt x="17" y="23"/>
                  <a:pt x="19" y="22"/>
                </a:cubicBezTo>
                <a:cubicBezTo>
                  <a:pt x="20" y="21"/>
                  <a:pt x="22" y="21"/>
                  <a:pt x="23" y="22"/>
                </a:cubicBezTo>
                <a:cubicBezTo>
                  <a:pt x="34" y="33"/>
                  <a:pt x="34" y="33"/>
                  <a:pt x="34" y="33"/>
                </a:cubicBezTo>
                <a:cubicBezTo>
                  <a:pt x="35" y="34"/>
                  <a:pt x="35" y="36"/>
                  <a:pt x="34" y="37"/>
                </a:cubicBezTo>
                <a:cubicBezTo>
                  <a:pt x="33" y="38"/>
                  <a:pt x="32" y="38"/>
                  <a:pt x="31" y="38"/>
                </a:cubicBezTo>
                <a:close/>
                <a:moveTo>
                  <a:pt x="70" y="24"/>
                </a:moveTo>
                <a:cubicBezTo>
                  <a:pt x="69" y="24"/>
                  <a:pt x="67" y="23"/>
                  <a:pt x="67" y="21"/>
                </a:cubicBezTo>
                <a:cubicBezTo>
                  <a:pt x="67" y="3"/>
                  <a:pt x="67" y="3"/>
                  <a:pt x="67" y="3"/>
                </a:cubicBezTo>
                <a:cubicBezTo>
                  <a:pt x="67" y="1"/>
                  <a:pt x="69" y="0"/>
                  <a:pt x="70" y="0"/>
                </a:cubicBezTo>
                <a:cubicBezTo>
                  <a:pt x="72" y="0"/>
                  <a:pt x="74" y="1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74" y="23"/>
                  <a:pt x="72" y="24"/>
                  <a:pt x="70" y="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92" name="Google Shape;9892;p174"/>
          <p:cNvSpPr txBox="1"/>
          <p:nvPr/>
        </p:nvSpPr>
        <p:spPr>
          <a:xfrm>
            <a:off x="1671637" y="1358900"/>
            <a:ext cx="1471612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9893" name="Google Shape;9893;p174"/>
          <p:cNvSpPr txBox="1"/>
          <p:nvPr/>
        </p:nvSpPr>
        <p:spPr>
          <a:xfrm>
            <a:off x="1676400" y="3178175"/>
            <a:ext cx="1471612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9894" name="Google Shape;9894;p174"/>
          <p:cNvSpPr txBox="1"/>
          <p:nvPr/>
        </p:nvSpPr>
        <p:spPr>
          <a:xfrm>
            <a:off x="1668462" y="4972050"/>
            <a:ext cx="1471612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9895" name="Google Shape;9895;p174"/>
          <p:cNvSpPr txBox="1"/>
          <p:nvPr/>
        </p:nvSpPr>
        <p:spPr>
          <a:xfrm>
            <a:off x="9093200" y="1381125"/>
            <a:ext cx="1470025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9896" name="Google Shape;9896;p174"/>
          <p:cNvSpPr txBox="1"/>
          <p:nvPr/>
        </p:nvSpPr>
        <p:spPr>
          <a:xfrm>
            <a:off x="9097962" y="3198812"/>
            <a:ext cx="1471612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9897" name="Google Shape;9897;p174"/>
          <p:cNvSpPr txBox="1"/>
          <p:nvPr/>
        </p:nvSpPr>
        <p:spPr>
          <a:xfrm>
            <a:off x="9090025" y="4994275"/>
            <a:ext cx="1470025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2" name="Google Shape;9902;p175"/>
          <p:cNvSpPr/>
          <p:nvPr/>
        </p:nvSpPr>
        <p:spPr>
          <a:xfrm>
            <a:off x="6350" y="1587"/>
            <a:ext cx="12193587" cy="685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03" name="Google Shape;9903;p175"/>
          <p:cNvSpPr txBox="1"/>
          <p:nvPr/>
        </p:nvSpPr>
        <p:spPr>
          <a:xfrm>
            <a:off x="11112" y="1587"/>
            <a:ext cx="12184062" cy="6861175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04" name="Google Shape;9904;p175"/>
          <p:cNvSpPr/>
          <p:nvPr/>
        </p:nvSpPr>
        <p:spPr>
          <a:xfrm>
            <a:off x="5108575" y="1201737"/>
            <a:ext cx="2079625" cy="2135187"/>
          </a:xfrm>
          <a:custGeom>
            <a:avLst/>
            <a:gdLst/>
            <a:ahLst/>
            <a:cxnLst/>
            <a:rect l="l" t="t" r="r" b="b"/>
            <a:pathLst>
              <a:path w="529" h="543" extrusionOk="0">
                <a:moveTo>
                  <a:pt x="257" y="543"/>
                </a:moveTo>
                <a:cubicBezTo>
                  <a:pt x="407" y="543"/>
                  <a:pt x="529" y="421"/>
                  <a:pt x="529" y="271"/>
                </a:cubicBezTo>
                <a:cubicBezTo>
                  <a:pt x="529" y="121"/>
                  <a:pt x="407" y="0"/>
                  <a:pt x="257" y="0"/>
                </a:cubicBezTo>
                <a:cubicBezTo>
                  <a:pt x="138" y="0"/>
                  <a:pt x="37" y="76"/>
                  <a:pt x="0" y="183"/>
                </a:cubicBezTo>
              </a:path>
            </a:pathLst>
          </a:custGeom>
          <a:noFill/>
          <a:ln w="61900" cap="rnd" cmpd="sng">
            <a:solidFill>
              <a:srgbClr val="71B5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05" name="Google Shape;9905;p175"/>
          <p:cNvSpPr/>
          <p:nvPr/>
        </p:nvSpPr>
        <p:spPr>
          <a:xfrm>
            <a:off x="6330950" y="2085975"/>
            <a:ext cx="2212975" cy="2274887"/>
          </a:xfrm>
          <a:custGeom>
            <a:avLst/>
            <a:gdLst/>
            <a:ahLst/>
            <a:cxnLst/>
            <a:rect l="l" t="t" r="r" b="b"/>
            <a:pathLst>
              <a:path w="563" h="578" extrusionOk="0">
                <a:moveTo>
                  <a:pt x="0" y="357"/>
                </a:moveTo>
                <a:cubicBezTo>
                  <a:pt x="47" y="500"/>
                  <a:pt x="200" y="578"/>
                  <a:pt x="342" y="532"/>
                </a:cubicBezTo>
                <a:cubicBezTo>
                  <a:pt x="485" y="485"/>
                  <a:pt x="563" y="332"/>
                  <a:pt x="517" y="189"/>
                </a:cubicBezTo>
                <a:cubicBezTo>
                  <a:pt x="479" y="73"/>
                  <a:pt x="371" y="0"/>
                  <a:pt x="255" y="2"/>
                </a:cubicBezTo>
              </a:path>
            </a:pathLst>
          </a:custGeom>
          <a:noFill/>
          <a:ln w="61900" cap="rnd" cmpd="sng">
            <a:solidFill>
              <a:srgbClr val="BAC9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06" name="Google Shape;9906;p175"/>
          <p:cNvSpPr/>
          <p:nvPr/>
        </p:nvSpPr>
        <p:spPr>
          <a:xfrm>
            <a:off x="5667375" y="3743325"/>
            <a:ext cx="2370137" cy="2071687"/>
          </a:xfrm>
          <a:custGeom>
            <a:avLst/>
            <a:gdLst/>
            <a:ahLst/>
            <a:cxnLst/>
            <a:rect l="l" t="t" r="r" b="b"/>
            <a:pathLst>
              <a:path w="603" h="527" extrusionOk="0">
                <a:moveTo>
                  <a:pt x="148" y="0"/>
                </a:moveTo>
                <a:cubicBezTo>
                  <a:pt x="27" y="88"/>
                  <a:pt x="0" y="258"/>
                  <a:pt x="88" y="379"/>
                </a:cubicBezTo>
                <a:cubicBezTo>
                  <a:pt x="177" y="501"/>
                  <a:pt x="346" y="527"/>
                  <a:pt x="468" y="439"/>
                </a:cubicBezTo>
                <a:cubicBezTo>
                  <a:pt x="567" y="368"/>
                  <a:pt x="603" y="242"/>
                  <a:pt x="565" y="132"/>
                </a:cubicBezTo>
              </a:path>
            </a:pathLst>
          </a:custGeom>
          <a:noFill/>
          <a:ln w="61900" cap="rnd" cmpd="sng">
            <a:solidFill>
              <a:srgbClr val="E9F0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07" name="Google Shape;9907;p175"/>
          <p:cNvSpPr/>
          <p:nvPr/>
        </p:nvSpPr>
        <p:spPr>
          <a:xfrm>
            <a:off x="4149725" y="3395662"/>
            <a:ext cx="1839912" cy="2349500"/>
          </a:xfrm>
          <a:custGeom>
            <a:avLst/>
            <a:gdLst/>
            <a:ahLst/>
            <a:cxnLst/>
            <a:rect l="l" t="t" r="r" b="b"/>
            <a:pathLst>
              <a:path w="468" h="597" extrusionOk="0">
                <a:moveTo>
                  <a:pt x="468" y="88"/>
                </a:moveTo>
                <a:cubicBezTo>
                  <a:pt x="346" y="0"/>
                  <a:pt x="176" y="26"/>
                  <a:pt x="88" y="148"/>
                </a:cubicBezTo>
                <a:cubicBezTo>
                  <a:pt x="0" y="269"/>
                  <a:pt x="27" y="439"/>
                  <a:pt x="148" y="527"/>
                </a:cubicBezTo>
                <a:cubicBezTo>
                  <a:pt x="245" y="597"/>
                  <a:pt x="371" y="595"/>
                  <a:pt x="464" y="530"/>
                </a:cubicBezTo>
              </a:path>
            </a:pathLst>
          </a:custGeom>
          <a:noFill/>
          <a:ln w="61900" cap="rnd" cmpd="sng">
            <a:solidFill>
              <a:srgbClr val="FCD0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08" name="Google Shape;9908;p175"/>
          <p:cNvSpPr/>
          <p:nvPr/>
        </p:nvSpPr>
        <p:spPr>
          <a:xfrm>
            <a:off x="3724275" y="1963737"/>
            <a:ext cx="2363787" cy="2081212"/>
          </a:xfrm>
          <a:custGeom>
            <a:avLst/>
            <a:gdLst/>
            <a:ahLst/>
            <a:cxnLst/>
            <a:rect l="l" t="t" r="r" b="b"/>
            <a:pathLst>
              <a:path w="601" h="529" extrusionOk="0">
                <a:moveTo>
                  <a:pt x="555" y="388"/>
                </a:moveTo>
                <a:cubicBezTo>
                  <a:pt x="601" y="245"/>
                  <a:pt x="523" y="92"/>
                  <a:pt x="381" y="46"/>
                </a:cubicBezTo>
                <a:cubicBezTo>
                  <a:pt x="238" y="0"/>
                  <a:pt x="85" y="78"/>
                  <a:pt x="38" y="220"/>
                </a:cubicBezTo>
                <a:cubicBezTo>
                  <a:pt x="0" y="338"/>
                  <a:pt x="47" y="463"/>
                  <a:pt x="144" y="529"/>
                </a:cubicBezTo>
              </a:path>
            </a:pathLst>
          </a:custGeom>
          <a:noFill/>
          <a:ln w="61900" cap="rnd" cmpd="sng">
            <a:solidFill>
              <a:srgbClr val="E86D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09" name="Google Shape;9909;p175"/>
          <p:cNvSpPr txBox="1"/>
          <p:nvPr/>
        </p:nvSpPr>
        <p:spPr>
          <a:xfrm>
            <a:off x="5976937" y="1779587"/>
            <a:ext cx="908050" cy="80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Montserrat"/>
              <a:buNone/>
            </a:pPr>
            <a:r>
              <a:rPr lang="en-US" sz="42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/>
          </a:p>
        </p:txBody>
      </p:sp>
      <p:sp>
        <p:nvSpPr>
          <p:cNvPr id="9910" name="Google Shape;9910;p175"/>
          <p:cNvSpPr txBox="1"/>
          <p:nvPr/>
        </p:nvSpPr>
        <p:spPr>
          <a:xfrm>
            <a:off x="4346575" y="2628900"/>
            <a:ext cx="1020762" cy="80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Montserrat"/>
              <a:buNone/>
            </a:pPr>
            <a:r>
              <a:rPr lang="en-US" sz="42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/>
          </a:p>
        </p:txBody>
      </p:sp>
      <p:sp>
        <p:nvSpPr>
          <p:cNvPr id="9911" name="Google Shape;9911;p175"/>
          <p:cNvSpPr txBox="1"/>
          <p:nvPr/>
        </p:nvSpPr>
        <p:spPr>
          <a:xfrm>
            <a:off x="4789487" y="4344987"/>
            <a:ext cx="1012825" cy="80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Montserrat"/>
              <a:buNone/>
            </a:pPr>
            <a:r>
              <a:rPr lang="en-US" sz="42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/>
          </a:p>
        </p:txBody>
      </p:sp>
      <p:sp>
        <p:nvSpPr>
          <p:cNvPr id="9912" name="Google Shape;9912;p175"/>
          <p:cNvSpPr txBox="1"/>
          <p:nvPr/>
        </p:nvSpPr>
        <p:spPr>
          <a:xfrm>
            <a:off x="6496050" y="4557712"/>
            <a:ext cx="1009650" cy="80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Montserrat"/>
              <a:buNone/>
            </a:pPr>
            <a:r>
              <a:rPr lang="en-US" sz="42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04</a:t>
            </a:r>
            <a:endParaRPr/>
          </a:p>
        </p:txBody>
      </p:sp>
      <p:sp>
        <p:nvSpPr>
          <p:cNvPr id="9913" name="Google Shape;9913;p175"/>
          <p:cNvSpPr txBox="1"/>
          <p:nvPr/>
        </p:nvSpPr>
        <p:spPr>
          <a:xfrm>
            <a:off x="7246937" y="3030537"/>
            <a:ext cx="1012825" cy="80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Montserrat"/>
              <a:buNone/>
            </a:pPr>
            <a:r>
              <a:rPr lang="en-US" sz="42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05</a:t>
            </a:r>
            <a:endParaRPr/>
          </a:p>
        </p:txBody>
      </p:sp>
      <p:sp>
        <p:nvSpPr>
          <p:cNvPr id="9914" name="Google Shape;9914;p175"/>
          <p:cNvSpPr/>
          <p:nvPr/>
        </p:nvSpPr>
        <p:spPr>
          <a:xfrm>
            <a:off x="485775" y="1122362"/>
            <a:ext cx="1014412" cy="1016000"/>
          </a:xfrm>
          <a:prstGeom prst="ellipse">
            <a:avLst/>
          </a:pr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15" name="Google Shape;9915;p175"/>
          <p:cNvSpPr/>
          <p:nvPr/>
        </p:nvSpPr>
        <p:spPr>
          <a:xfrm>
            <a:off x="485775" y="2913062"/>
            <a:ext cx="1014412" cy="1014412"/>
          </a:xfrm>
          <a:prstGeom prst="ellipse">
            <a:avLst/>
          </a:pr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16" name="Google Shape;9916;p175"/>
          <p:cNvSpPr/>
          <p:nvPr/>
        </p:nvSpPr>
        <p:spPr>
          <a:xfrm>
            <a:off x="485775" y="4702175"/>
            <a:ext cx="1014412" cy="1014412"/>
          </a:xfrm>
          <a:prstGeom prst="ellipse">
            <a:avLst/>
          </a:pr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17" name="Google Shape;9917;p175"/>
          <p:cNvSpPr/>
          <p:nvPr/>
        </p:nvSpPr>
        <p:spPr>
          <a:xfrm>
            <a:off x="10706100" y="2035175"/>
            <a:ext cx="1014412" cy="1014412"/>
          </a:xfrm>
          <a:prstGeom prst="ellipse">
            <a:avLst/>
          </a:pr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18" name="Google Shape;9918;p175"/>
          <p:cNvSpPr/>
          <p:nvPr/>
        </p:nvSpPr>
        <p:spPr>
          <a:xfrm>
            <a:off x="10706100" y="3825875"/>
            <a:ext cx="1014412" cy="1017587"/>
          </a:xfrm>
          <a:prstGeom prst="ellipse">
            <a:avLst/>
          </a:pr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19" name="Google Shape;9919;p175"/>
          <p:cNvSpPr txBox="1"/>
          <p:nvPr/>
        </p:nvSpPr>
        <p:spPr>
          <a:xfrm>
            <a:off x="1763712" y="1001712"/>
            <a:ext cx="911225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IDEIA</a:t>
            </a:r>
            <a:endParaRPr dirty="0"/>
          </a:p>
        </p:txBody>
      </p:sp>
      <p:sp>
        <p:nvSpPr>
          <p:cNvPr id="9920" name="Google Shape;9920;p175"/>
          <p:cNvSpPr txBox="1"/>
          <p:nvPr/>
        </p:nvSpPr>
        <p:spPr>
          <a:xfrm>
            <a:off x="1763712" y="2790825"/>
            <a:ext cx="1638300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CRIE</a:t>
            </a:r>
            <a:endParaRPr dirty="0"/>
          </a:p>
        </p:txBody>
      </p:sp>
      <p:sp>
        <p:nvSpPr>
          <p:cNvPr id="9921" name="Google Shape;9921;p175"/>
          <p:cNvSpPr txBox="1"/>
          <p:nvPr/>
        </p:nvSpPr>
        <p:spPr>
          <a:xfrm>
            <a:off x="1763711" y="4579937"/>
            <a:ext cx="1638299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APRENDA</a:t>
            </a:r>
            <a:endParaRPr dirty="0"/>
          </a:p>
        </p:txBody>
      </p:sp>
      <p:sp>
        <p:nvSpPr>
          <p:cNvPr id="9922" name="Google Shape;9922;p175"/>
          <p:cNvSpPr txBox="1"/>
          <p:nvPr/>
        </p:nvSpPr>
        <p:spPr>
          <a:xfrm>
            <a:off x="8983662" y="1952625"/>
            <a:ext cx="1685925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NEGOCIE</a:t>
            </a:r>
            <a:endParaRPr dirty="0"/>
          </a:p>
        </p:txBody>
      </p:sp>
      <p:sp>
        <p:nvSpPr>
          <p:cNvPr id="9923" name="Google Shape;9923;p175"/>
          <p:cNvSpPr txBox="1"/>
          <p:nvPr/>
        </p:nvSpPr>
        <p:spPr>
          <a:xfrm>
            <a:off x="9134475" y="3703637"/>
            <a:ext cx="1531937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SUCESSO</a:t>
            </a:r>
            <a:endParaRPr dirty="0"/>
          </a:p>
        </p:txBody>
      </p:sp>
      <p:sp>
        <p:nvSpPr>
          <p:cNvPr id="9924" name="Google Shape;9924;p175"/>
          <p:cNvSpPr/>
          <p:nvPr/>
        </p:nvSpPr>
        <p:spPr>
          <a:xfrm>
            <a:off x="698500" y="4941887"/>
            <a:ext cx="588962" cy="519112"/>
          </a:xfrm>
          <a:custGeom>
            <a:avLst/>
            <a:gdLst/>
            <a:ahLst/>
            <a:cxnLst/>
            <a:rect l="l" t="t" r="r" b="b"/>
            <a:pathLst>
              <a:path w="150" h="132" extrusionOk="0">
                <a:moveTo>
                  <a:pt x="133" y="132"/>
                </a:moveTo>
                <a:cubicBezTo>
                  <a:pt x="17" y="132"/>
                  <a:pt x="17" y="132"/>
                  <a:pt x="17" y="132"/>
                </a:cubicBezTo>
                <a:cubicBezTo>
                  <a:pt x="7" y="132"/>
                  <a:pt x="0" y="124"/>
                  <a:pt x="0" y="114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84"/>
                  <a:pt x="1" y="82"/>
                  <a:pt x="3" y="82"/>
                </a:cubicBezTo>
                <a:cubicBezTo>
                  <a:pt x="5" y="82"/>
                  <a:pt x="6" y="84"/>
                  <a:pt x="6" y="85"/>
                </a:cubicBezTo>
                <a:cubicBezTo>
                  <a:pt x="6" y="114"/>
                  <a:pt x="6" y="114"/>
                  <a:pt x="6" y="114"/>
                </a:cubicBezTo>
                <a:cubicBezTo>
                  <a:pt x="6" y="120"/>
                  <a:pt x="11" y="125"/>
                  <a:pt x="17" y="125"/>
                </a:cubicBezTo>
                <a:cubicBezTo>
                  <a:pt x="133" y="125"/>
                  <a:pt x="133" y="125"/>
                  <a:pt x="133" y="125"/>
                </a:cubicBezTo>
                <a:cubicBezTo>
                  <a:pt x="139" y="125"/>
                  <a:pt x="144" y="120"/>
                  <a:pt x="144" y="114"/>
                </a:cubicBezTo>
                <a:cubicBezTo>
                  <a:pt x="144" y="86"/>
                  <a:pt x="144" y="86"/>
                  <a:pt x="144" y="86"/>
                </a:cubicBezTo>
                <a:cubicBezTo>
                  <a:pt x="144" y="84"/>
                  <a:pt x="145" y="82"/>
                  <a:pt x="147" y="82"/>
                </a:cubicBezTo>
                <a:cubicBezTo>
                  <a:pt x="149" y="82"/>
                  <a:pt x="150" y="84"/>
                  <a:pt x="150" y="86"/>
                </a:cubicBezTo>
                <a:cubicBezTo>
                  <a:pt x="150" y="114"/>
                  <a:pt x="150" y="114"/>
                  <a:pt x="150" y="114"/>
                </a:cubicBezTo>
                <a:cubicBezTo>
                  <a:pt x="150" y="124"/>
                  <a:pt x="143" y="132"/>
                  <a:pt x="133" y="132"/>
                </a:cubicBezTo>
                <a:close/>
                <a:moveTo>
                  <a:pt x="81" y="94"/>
                </a:moveTo>
                <a:cubicBezTo>
                  <a:pt x="69" y="94"/>
                  <a:pt x="69" y="94"/>
                  <a:pt x="69" y="94"/>
                </a:cubicBezTo>
                <a:cubicBezTo>
                  <a:pt x="64" y="94"/>
                  <a:pt x="60" y="90"/>
                  <a:pt x="60" y="85"/>
                </a:cubicBezTo>
                <a:cubicBezTo>
                  <a:pt x="60" y="70"/>
                  <a:pt x="60" y="70"/>
                  <a:pt x="60" y="70"/>
                </a:cubicBezTo>
                <a:cubicBezTo>
                  <a:pt x="60" y="65"/>
                  <a:pt x="64" y="61"/>
                  <a:pt x="69" y="61"/>
                </a:cubicBezTo>
                <a:cubicBezTo>
                  <a:pt x="81" y="61"/>
                  <a:pt x="81" y="61"/>
                  <a:pt x="81" y="61"/>
                </a:cubicBezTo>
                <a:cubicBezTo>
                  <a:pt x="86" y="61"/>
                  <a:pt x="90" y="65"/>
                  <a:pt x="90" y="70"/>
                </a:cubicBezTo>
                <a:cubicBezTo>
                  <a:pt x="90" y="85"/>
                  <a:pt x="90" y="85"/>
                  <a:pt x="90" y="85"/>
                </a:cubicBezTo>
                <a:cubicBezTo>
                  <a:pt x="90" y="90"/>
                  <a:pt x="86" y="94"/>
                  <a:pt x="81" y="94"/>
                </a:cubicBezTo>
                <a:close/>
                <a:moveTo>
                  <a:pt x="69" y="68"/>
                </a:moveTo>
                <a:cubicBezTo>
                  <a:pt x="68" y="68"/>
                  <a:pt x="67" y="69"/>
                  <a:pt x="67" y="70"/>
                </a:cubicBezTo>
                <a:cubicBezTo>
                  <a:pt x="67" y="85"/>
                  <a:pt x="67" y="85"/>
                  <a:pt x="67" y="85"/>
                </a:cubicBezTo>
                <a:cubicBezTo>
                  <a:pt x="67" y="87"/>
                  <a:pt x="68" y="88"/>
                  <a:pt x="69" y="88"/>
                </a:cubicBezTo>
                <a:cubicBezTo>
                  <a:pt x="81" y="88"/>
                  <a:pt x="81" y="88"/>
                  <a:pt x="81" y="88"/>
                </a:cubicBezTo>
                <a:cubicBezTo>
                  <a:pt x="82" y="88"/>
                  <a:pt x="83" y="87"/>
                  <a:pt x="83" y="85"/>
                </a:cubicBezTo>
                <a:cubicBezTo>
                  <a:pt x="83" y="70"/>
                  <a:pt x="83" y="70"/>
                  <a:pt x="83" y="70"/>
                </a:cubicBezTo>
                <a:cubicBezTo>
                  <a:pt x="83" y="69"/>
                  <a:pt x="82" y="68"/>
                  <a:pt x="81" y="68"/>
                </a:cubicBezTo>
                <a:lnTo>
                  <a:pt x="69" y="68"/>
                </a:lnTo>
                <a:close/>
                <a:moveTo>
                  <a:pt x="133" y="81"/>
                </a:moveTo>
                <a:cubicBezTo>
                  <a:pt x="99" y="81"/>
                  <a:pt x="99" y="81"/>
                  <a:pt x="99" y="81"/>
                </a:cubicBezTo>
                <a:cubicBezTo>
                  <a:pt x="97" y="81"/>
                  <a:pt x="96" y="79"/>
                  <a:pt x="96" y="78"/>
                </a:cubicBezTo>
                <a:cubicBezTo>
                  <a:pt x="96" y="76"/>
                  <a:pt x="97" y="74"/>
                  <a:pt x="99" y="74"/>
                </a:cubicBezTo>
                <a:cubicBezTo>
                  <a:pt x="133" y="74"/>
                  <a:pt x="133" y="74"/>
                  <a:pt x="133" y="74"/>
                </a:cubicBezTo>
                <a:cubicBezTo>
                  <a:pt x="139" y="74"/>
                  <a:pt x="144" y="69"/>
                  <a:pt x="144" y="63"/>
                </a:cubicBezTo>
                <a:cubicBezTo>
                  <a:pt x="144" y="41"/>
                  <a:pt x="144" y="41"/>
                  <a:pt x="144" y="41"/>
                </a:cubicBezTo>
                <a:cubicBezTo>
                  <a:pt x="144" y="35"/>
                  <a:pt x="139" y="30"/>
                  <a:pt x="133" y="30"/>
                </a:cubicBezTo>
                <a:cubicBezTo>
                  <a:pt x="17" y="30"/>
                  <a:pt x="17" y="30"/>
                  <a:pt x="17" y="30"/>
                </a:cubicBezTo>
                <a:cubicBezTo>
                  <a:pt x="11" y="30"/>
                  <a:pt x="6" y="35"/>
                  <a:pt x="6" y="41"/>
                </a:cubicBezTo>
                <a:cubicBezTo>
                  <a:pt x="6" y="63"/>
                  <a:pt x="6" y="63"/>
                  <a:pt x="6" y="63"/>
                </a:cubicBezTo>
                <a:cubicBezTo>
                  <a:pt x="6" y="69"/>
                  <a:pt x="11" y="74"/>
                  <a:pt x="17" y="74"/>
                </a:cubicBezTo>
                <a:cubicBezTo>
                  <a:pt x="51" y="74"/>
                  <a:pt x="51" y="74"/>
                  <a:pt x="51" y="74"/>
                </a:cubicBezTo>
                <a:cubicBezTo>
                  <a:pt x="53" y="74"/>
                  <a:pt x="55" y="76"/>
                  <a:pt x="55" y="78"/>
                </a:cubicBezTo>
                <a:cubicBezTo>
                  <a:pt x="55" y="79"/>
                  <a:pt x="53" y="81"/>
                  <a:pt x="51" y="81"/>
                </a:cubicBezTo>
                <a:cubicBezTo>
                  <a:pt x="17" y="81"/>
                  <a:pt x="17" y="81"/>
                  <a:pt x="17" y="81"/>
                </a:cubicBezTo>
                <a:cubicBezTo>
                  <a:pt x="7" y="81"/>
                  <a:pt x="0" y="73"/>
                  <a:pt x="0" y="63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32"/>
                  <a:pt x="7" y="24"/>
                  <a:pt x="17" y="24"/>
                </a:cubicBezTo>
                <a:cubicBezTo>
                  <a:pt x="133" y="24"/>
                  <a:pt x="133" y="24"/>
                  <a:pt x="133" y="24"/>
                </a:cubicBezTo>
                <a:cubicBezTo>
                  <a:pt x="143" y="24"/>
                  <a:pt x="150" y="32"/>
                  <a:pt x="150" y="41"/>
                </a:cubicBezTo>
                <a:cubicBezTo>
                  <a:pt x="150" y="66"/>
                  <a:pt x="150" y="66"/>
                  <a:pt x="150" y="66"/>
                </a:cubicBezTo>
                <a:cubicBezTo>
                  <a:pt x="150" y="67"/>
                  <a:pt x="150" y="67"/>
                  <a:pt x="150" y="68"/>
                </a:cubicBezTo>
                <a:cubicBezTo>
                  <a:pt x="148" y="75"/>
                  <a:pt x="141" y="81"/>
                  <a:pt x="133" y="81"/>
                </a:cubicBezTo>
                <a:close/>
                <a:moveTo>
                  <a:pt x="100" y="18"/>
                </a:moveTo>
                <a:cubicBezTo>
                  <a:pt x="98" y="18"/>
                  <a:pt x="97" y="17"/>
                  <a:pt x="97" y="15"/>
                </a:cubicBezTo>
                <a:cubicBezTo>
                  <a:pt x="97" y="11"/>
                  <a:pt x="93" y="7"/>
                  <a:pt x="88" y="7"/>
                </a:cubicBezTo>
                <a:cubicBezTo>
                  <a:pt x="62" y="7"/>
                  <a:pt x="62" y="7"/>
                  <a:pt x="62" y="7"/>
                </a:cubicBezTo>
                <a:cubicBezTo>
                  <a:pt x="57" y="7"/>
                  <a:pt x="53" y="11"/>
                  <a:pt x="53" y="15"/>
                </a:cubicBezTo>
                <a:cubicBezTo>
                  <a:pt x="53" y="17"/>
                  <a:pt x="52" y="18"/>
                  <a:pt x="50" y="18"/>
                </a:cubicBezTo>
                <a:cubicBezTo>
                  <a:pt x="48" y="18"/>
                  <a:pt x="47" y="17"/>
                  <a:pt x="47" y="15"/>
                </a:cubicBezTo>
                <a:cubicBezTo>
                  <a:pt x="47" y="7"/>
                  <a:pt x="54" y="0"/>
                  <a:pt x="62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96" y="0"/>
                  <a:pt x="103" y="7"/>
                  <a:pt x="103" y="15"/>
                </a:cubicBezTo>
                <a:cubicBezTo>
                  <a:pt x="103" y="17"/>
                  <a:pt x="102" y="18"/>
                  <a:pt x="100" y="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25" name="Google Shape;9925;p175"/>
          <p:cNvSpPr/>
          <p:nvPr/>
        </p:nvSpPr>
        <p:spPr>
          <a:xfrm>
            <a:off x="709612" y="3136900"/>
            <a:ext cx="566737" cy="566737"/>
          </a:xfrm>
          <a:custGeom>
            <a:avLst/>
            <a:gdLst/>
            <a:ahLst/>
            <a:cxnLst/>
            <a:rect l="l" t="t" r="r" b="b"/>
            <a:pathLst>
              <a:path w="144" h="144" extrusionOk="0">
                <a:moveTo>
                  <a:pt x="79" y="144"/>
                </a:moveTo>
                <a:cubicBezTo>
                  <a:pt x="65" y="144"/>
                  <a:pt x="65" y="144"/>
                  <a:pt x="65" y="144"/>
                </a:cubicBezTo>
                <a:cubicBezTo>
                  <a:pt x="62" y="144"/>
                  <a:pt x="59" y="142"/>
                  <a:pt x="59" y="139"/>
                </a:cubicBezTo>
                <a:cubicBezTo>
                  <a:pt x="57" y="125"/>
                  <a:pt x="57" y="125"/>
                  <a:pt x="57" y="125"/>
                </a:cubicBezTo>
                <a:cubicBezTo>
                  <a:pt x="56" y="124"/>
                  <a:pt x="56" y="124"/>
                  <a:pt x="55" y="124"/>
                </a:cubicBezTo>
                <a:cubicBezTo>
                  <a:pt x="53" y="123"/>
                  <a:pt x="50" y="122"/>
                  <a:pt x="47" y="120"/>
                </a:cubicBezTo>
                <a:cubicBezTo>
                  <a:pt x="47" y="120"/>
                  <a:pt x="46" y="120"/>
                  <a:pt x="46" y="120"/>
                </a:cubicBezTo>
                <a:cubicBezTo>
                  <a:pt x="34" y="129"/>
                  <a:pt x="34" y="129"/>
                  <a:pt x="34" y="129"/>
                </a:cubicBezTo>
                <a:cubicBezTo>
                  <a:pt x="32" y="130"/>
                  <a:pt x="28" y="130"/>
                  <a:pt x="26" y="128"/>
                </a:cubicBezTo>
                <a:cubicBezTo>
                  <a:pt x="16" y="118"/>
                  <a:pt x="16" y="118"/>
                  <a:pt x="16" y="118"/>
                </a:cubicBezTo>
                <a:cubicBezTo>
                  <a:pt x="14" y="116"/>
                  <a:pt x="13" y="112"/>
                  <a:pt x="15" y="110"/>
                </a:cubicBezTo>
                <a:cubicBezTo>
                  <a:pt x="24" y="98"/>
                  <a:pt x="24" y="98"/>
                  <a:pt x="24" y="98"/>
                </a:cubicBezTo>
                <a:cubicBezTo>
                  <a:pt x="24" y="98"/>
                  <a:pt x="24" y="97"/>
                  <a:pt x="24" y="97"/>
                </a:cubicBezTo>
                <a:cubicBezTo>
                  <a:pt x="22" y="94"/>
                  <a:pt x="21" y="91"/>
                  <a:pt x="20" y="89"/>
                </a:cubicBezTo>
                <a:cubicBezTo>
                  <a:pt x="20" y="88"/>
                  <a:pt x="20" y="87"/>
                  <a:pt x="19" y="87"/>
                </a:cubicBezTo>
                <a:cubicBezTo>
                  <a:pt x="5" y="85"/>
                  <a:pt x="5" y="85"/>
                  <a:pt x="5" y="85"/>
                </a:cubicBezTo>
                <a:cubicBezTo>
                  <a:pt x="2" y="85"/>
                  <a:pt x="0" y="82"/>
                  <a:pt x="0" y="79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2"/>
                  <a:pt x="2" y="59"/>
                  <a:pt x="5" y="59"/>
                </a:cubicBezTo>
                <a:cubicBezTo>
                  <a:pt x="19" y="57"/>
                  <a:pt x="19" y="57"/>
                  <a:pt x="19" y="57"/>
                </a:cubicBezTo>
                <a:cubicBezTo>
                  <a:pt x="20" y="56"/>
                  <a:pt x="20" y="56"/>
                  <a:pt x="20" y="55"/>
                </a:cubicBezTo>
                <a:cubicBezTo>
                  <a:pt x="21" y="53"/>
                  <a:pt x="22" y="50"/>
                  <a:pt x="24" y="47"/>
                </a:cubicBezTo>
                <a:cubicBezTo>
                  <a:pt x="24" y="47"/>
                  <a:pt x="24" y="46"/>
                  <a:pt x="24" y="46"/>
                </a:cubicBezTo>
                <a:cubicBezTo>
                  <a:pt x="15" y="34"/>
                  <a:pt x="15" y="34"/>
                  <a:pt x="15" y="34"/>
                </a:cubicBezTo>
                <a:cubicBezTo>
                  <a:pt x="13" y="31"/>
                  <a:pt x="14" y="28"/>
                  <a:pt x="16" y="26"/>
                </a:cubicBezTo>
                <a:cubicBezTo>
                  <a:pt x="26" y="16"/>
                  <a:pt x="26" y="16"/>
                  <a:pt x="26" y="16"/>
                </a:cubicBezTo>
                <a:cubicBezTo>
                  <a:pt x="28" y="14"/>
                  <a:pt x="32" y="13"/>
                  <a:pt x="34" y="15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24"/>
                  <a:pt x="47" y="24"/>
                  <a:pt x="47" y="24"/>
                </a:cubicBezTo>
                <a:cubicBezTo>
                  <a:pt x="50" y="22"/>
                  <a:pt x="53" y="21"/>
                  <a:pt x="55" y="20"/>
                </a:cubicBezTo>
                <a:cubicBezTo>
                  <a:pt x="56" y="20"/>
                  <a:pt x="56" y="20"/>
                  <a:pt x="57" y="19"/>
                </a:cubicBezTo>
                <a:cubicBezTo>
                  <a:pt x="59" y="5"/>
                  <a:pt x="59" y="5"/>
                  <a:pt x="59" y="5"/>
                </a:cubicBezTo>
                <a:cubicBezTo>
                  <a:pt x="59" y="2"/>
                  <a:pt x="62" y="0"/>
                  <a:pt x="6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5" y="2"/>
                  <a:pt x="85" y="5"/>
                </a:cubicBezTo>
                <a:cubicBezTo>
                  <a:pt x="87" y="19"/>
                  <a:pt x="87" y="19"/>
                  <a:pt x="87" y="19"/>
                </a:cubicBezTo>
                <a:cubicBezTo>
                  <a:pt x="88" y="20"/>
                  <a:pt x="88" y="20"/>
                  <a:pt x="89" y="20"/>
                </a:cubicBezTo>
                <a:cubicBezTo>
                  <a:pt x="91" y="21"/>
                  <a:pt x="94" y="22"/>
                  <a:pt x="97" y="24"/>
                </a:cubicBezTo>
                <a:cubicBezTo>
                  <a:pt x="97" y="24"/>
                  <a:pt x="98" y="24"/>
                  <a:pt x="98" y="24"/>
                </a:cubicBezTo>
                <a:cubicBezTo>
                  <a:pt x="110" y="15"/>
                  <a:pt x="110" y="15"/>
                  <a:pt x="110" y="15"/>
                </a:cubicBezTo>
                <a:cubicBezTo>
                  <a:pt x="112" y="13"/>
                  <a:pt x="116" y="14"/>
                  <a:pt x="118" y="16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30" y="28"/>
                  <a:pt x="131" y="32"/>
                  <a:pt x="129" y="34"/>
                </a:cubicBezTo>
                <a:cubicBezTo>
                  <a:pt x="120" y="46"/>
                  <a:pt x="120" y="46"/>
                  <a:pt x="120" y="46"/>
                </a:cubicBezTo>
                <a:cubicBezTo>
                  <a:pt x="120" y="46"/>
                  <a:pt x="120" y="47"/>
                  <a:pt x="120" y="47"/>
                </a:cubicBezTo>
                <a:cubicBezTo>
                  <a:pt x="122" y="50"/>
                  <a:pt x="123" y="53"/>
                  <a:pt x="124" y="55"/>
                </a:cubicBezTo>
                <a:cubicBezTo>
                  <a:pt x="124" y="56"/>
                  <a:pt x="124" y="56"/>
                  <a:pt x="125" y="57"/>
                </a:cubicBezTo>
                <a:cubicBezTo>
                  <a:pt x="139" y="59"/>
                  <a:pt x="139" y="59"/>
                  <a:pt x="139" y="59"/>
                </a:cubicBezTo>
                <a:cubicBezTo>
                  <a:pt x="139" y="59"/>
                  <a:pt x="139" y="59"/>
                  <a:pt x="139" y="59"/>
                </a:cubicBezTo>
                <a:cubicBezTo>
                  <a:pt x="142" y="59"/>
                  <a:pt x="144" y="62"/>
                  <a:pt x="144" y="65"/>
                </a:cubicBezTo>
                <a:cubicBezTo>
                  <a:pt x="144" y="79"/>
                  <a:pt x="144" y="79"/>
                  <a:pt x="144" y="79"/>
                </a:cubicBezTo>
                <a:cubicBezTo>
                  <a:pt x="144" y="82"/>
                  <a:pt x="142" y="85"/>
                  <a:pt x="139" y="85"/>
                </a:cubicBezTo>
                <a:cubicBezTo>
                  <a:pt x="125" y="87"/>
                  <a:pt x="125" y="87"/>
                  <a:pt x="125" y="87"/>
                </a:cubicBezTo>
                <a:cubicBezTo>
                  <a:pt x="124" y="88"/>
                  <a:pt x="124" y="88"/>
                  <a:pt x="124" y="89"/>
                </a:cubicBezTo>
                <a:cubicBezTo>
                  <a:pt x="123" y="91"/>
                  <a:pt x="122" y="94"/>
                  <a:pt x="120" y="97"/>
                </a:cubicBezTo>
                <a:cubicBezTo>
                  <a:pt x="120" y="97"/>
                  <a:pt x="120" y="98"/>
                  <a:pt x="120" y="98"/>
                </a:cubicBezTo>
                <a:cubicBezTo>
                  <a:pt x="129" y="110"/>
                  <a:pt x="129" y="110"/>
                  <a:pt x="129" y="110"/>
                </a:cubicBezTo>
                <a:cubicBezTo>
                  <a:pt x="131" y="112"/>
                  <a:pt x="130" y="116"/>
                  <a:pt x="128" y="118"/>
                </a:cubicBezTo>
                <a:cubicBezTo>
                  <a:pt x="118" y="128"/>
                  <a:pt x="118" y="128"/>
                  <a:pt x="118" y="128"/>
                </a:cubicBezTo>
                <a:cubicBezTo>
                  <a:pt x="116" y="130"/>
                  <a:pt x="112" y="131"/>
                  <a:pt x="110" y="129"/>
                </a:cubicBezTo>
                <a:cubicBezTo>
                  <a:pt x="98" y="120"/>
                  <a:pt x="98" y="120"/>
                  <a:pt x="98" y="120"/>
                </a:cubicBezTo>
                <a:cubicBezTo>
                  <a:pt x="98" y="120"/>
                  <a:pt x="97" y="120"/>
                  <a:pt x="97" y="120"/>
                </a:cubicBezTo>
                <a:cubicBezTo>
                  <a:pt x="94" y="122"/>
                  <a:pt x="91" y="123"/>
                  <a:pt x="89" y="124"/>
                </a:cubicBezTo>
                <a:cubicBezTo>
                  <a:pt x="88" y="124"/>
                  <a:pt x="88" y="124"/>
                  <a:pt x="87" y="125"/>
                </a:cubicBezTo>
                <a:cubicBezTo>
                  <a:pt x="85" y="139"/>
                  <a:pt x="85" y="139"/>
                  <a:pt x="85" y="139"/>
                </a:cubicBezTo>
                <a:cubicBezTo>
                  <a:pt x="85" y="142"/>
                  <a:pt x="82" y="144"/>
                  <a:pt x="79" y="144"/>
                </a:cubicBezTo>
                <a:close/>
                <a:moveTo>
                  <a:pt x="65" y="138"/>
                </a:moveTo>
                <a:cubicBezTo>
                  <a:pt x="79" y="138"/>
                  <a:pt x="79" y="138"/>
                  <a:pt x="79" y="138"/>
                </a:cubicBezTo>
                <a:cubicBezTo>
                  <a:pt x="81" y="124"/>
                  <a:pt x="81" y="124"/>
                  <a:pt x="81" y="124"/>
                </a:cubicBezTo>
                <a:cubicBezTo>
                  <a:pt x="81" y="121"/>
                  <a:pt x="84" y="118"/>
                  <a:pt x="87" y="117"/>
                </a:cubicBezTo>
                <a:cubicBezTo>
                  <a:pt x="89" y="116"/>
                  <a:pt x="91" y="116"/>
                  <a:pt x="94" y="114"/>
                </a:cubicBezTo>
                <a:cubicBezTo>
                  <a:pt x="97" y="113"/>
                  <a:pt x="100" y="113"/>
                  <a:pt x="102" y="115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23" y="114"/>
                  <a:pt x="123" y="114"/>
                  <a:pt x="123" y="114"/>
                </a:cubicBezTo>
                <a:cubicBezTo>
                  <a:pt x="115" y="102"/>
                  <a:pt x="115" y="102"/>
                  <a:pt x="115" y="102"/>
                </a:cubicBezTo>
                <a:cubicBezTo>
                  <a:pt x="113" y="100"/>
                  <a:pt x="113" y="97"/>
                  <a:pt x="114" y="94"/>
                </a:cubicBezTo>
                <a:cubicBezTo>
                  <a:pt x="116" y="91"/>
                  <a:pt x="117" y="89"/>
                  <a:pt x="117" y="87"/>
                </a:cubicBezTo>
                <a:cubicBezTo>
                  <a:pt x="118" y="84"/>
                  <a:pt x="121" y="81"/>
                  <a:pt x="124" y="81"/>
                </a:cubicBezTo>
                <a:cubicBezTo>
                  <a:pt x="138" y="79"/>
                  <a:pt x="138" y="79"/>
                  <a:pt x="138" y="79"/>
                </a:cubicBezTo>
                <a:cubicBezTo>
                  <a:pt x="138" y="65"/>
                  <a:pt x="138" y="65"/>
                  <a:pt x="138" y="65"/>
                </a:cubicBezTo>
                <a:cubicBezTo>
                  <a:pt x="124" y="63"/>
                  <a:pt x="124" y="63"/>
                  <a:pt x="124" y="63"/>
                </a:cubicBezTo>
                <a:cubicBezTo>
                  <a:pt x="121" y="63"/>
                  <a:pt x="118" y="60"/>
                  <a:pt x="117" y="57"/>
                </a:cubicBezTo>
                <a:cubicBezTo>
                  <a:pt x="117" y="55"/>
                  <a:pt x="116" y="53"/>
                  <a:pt x="114" y="50"/>
                </a:cubicBezTo>
                <a:cubicBezTo>
                  <a:pt x="113" y="47"/>
                  <a:pt x="113" y="44"/>
                  <a:pt x="115" y="42"/>
                </a:cubicBezTo>
                <a:cubicBezTo>
                  <a:pt x="123" y="30"/>
                  <a:pt x="123" y="30"/>
                  <a:pt x="123" y="30"/>
                </a:cubicBezTo>
                <a:cubicBezTo>
                  <a:pt x="114" y="21"/>
                  <a:pt x="114" y="21"/>
                  <a:pt x="114" y="21"/>
                </a:cubicBezTo>
                <a:cubicBezTo>
                  <a:pt x="102" y="29"/>
                  <a:pt x="102" y="29"/>
                  <a:pt x="102" y="29"/>
                </a:cubicBezTo>
                <a:cubicBezTo>
                  <a:pt x="100" y="31"/>
                  <a:pt x="97" y="31"/>
                  <a:pt x="94" y="30"/>
                </a:cubicBezTo>
                <a:cubicBezTo>
                  <a:pt x="91" y="28"/>
                  <a:pt x="89" y="27"/>
                  <a:pt x="87" y="27"/>
                </a:cubicBezTo>
                <a:cubicBezTo>
                  <a:pt x="84" y="26"/>
                  <a:pt x="81" y="23"/>
                  <a:pt x="81" y="20"/>
                </a:cubicBezTo>
                <a:cubicBezTo>
                  <a:pt x="79" y="6"/>
                  <a:pt x="79" y="6"/>
                  <a:pt x="79" y="6"/>
                </a:cubicBezTo>
                <a:cubicBezTo>
                  <a:pt x="65" y="6"/>
                  <a:pt x="65" y="6"/>
                  <a:pt x="65" y="6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3"/>
                  <a:pt x="60" y="26"/>
                  <a:pt x="57" y="27"/>
                </a:cubicBezTo>
                <a:cubicBezTo>
                  <a:pt x="55" y="27"/>
                  <a:pt x="53" y="28"/>
                  <a:pt x="50" y="30"/>
                </a:cubicBezTo>
                <a:cubicBezTo>
                  <a:pt x="47" y="31"/>
                  <a:pt x="44" y="31"/>
                  <a:pt x="42" y="29"/>
                </a:cubicBezTo>
                <a:cubicBezTo>
                  <a:pt x="30" y="21"/>
                  <a:pt x="30" y="21"/>
                  <a:pt x="30" y="21"/>
                </a:cubicBezTo>
                <a:cubicBezTo>
                  <a:pt x="21" y="30"/>
                  <a:pt x="21" y="30"/>
                  <a:pt x="21" y="30"/>
                </a:cubicBezTo>
                <a:cubicBezTo>
                  <a:pt x="29" y="42"/>
                  <a:pt x="29" y="42"/>
                  <a:pt x="29" y="42"/>
                </a:cubicBezTo>
                <a:cubicBezTo>
                  <a:pt x="31" y="44"/>
                  <a:pt x="31" y="47"/>
                  <a:pt x="30" y="50"/>
                </a:cubicBezTo>
                <a:cubicBezTo>
                  <a:pt x="28" y="53"/>
                  <a:pt x="27" y="55"/>
                  <a:pt x="27" y="57"/>
                </a:cubicBezTo>
                <a:cubicBezTo>
                  <a:pt x="26" y="60"/>
                  <a:pt x="23" y="63"/>
                  <a:pt x="20" y="63"/>
                </a:cubicBezTo>
                <a:cubicBezTo>
                  <a:pt x="6" y="65"/>
                  <a:pt x="6" y="65"/>
                  <a:pt x="6" y="65"/>
                </a:cubicBezTo>
                <a:cubicBezTo>
                  <a:pt x="6" y="79"/>
                  <a:pt x="6" y="79"/>
                  <a:pt x="6" y="79"/>
                </a:cubicBezTo>
                <a:cubicBezTo>
                  <a:pt x="20" y="81"/>
                  <a:pt x="20" y="81"/>
                  <a:pt x="20" y="81"/>
                </a:cubicBezTo>
                <a:cubicBezTo>
                  <a:pt x="23" y="81"/>
                  <a:pt x="26" y="84"/>
                  <a:pt x="27" y="87"/>
                </a:cubicBezTo>
                <a:cubicBezTo>
                  <a:pt x="27" y="89"/>
                  <a:pt x="28" y="91"/>
                  <a:pt x="30" y="94"/>
                </a:cubicBezTo>
                <a:cubicBezTo>
                  <a:pt x="31" y="97"/>
                  <a:pt x="31" y="100"/>
                  <a:pt x="29" y="102"/>
                </a:cubicBezTo>
                <a:cubicBezTo>
                  <a:pt x="21" y="114"/>
                  <a:pt x="21" y="114"/>
                  <a:pt x="21" y="114"/>
                </a:cubicBezTo>
                <a:cubicBezTo>
                  <a:pt x="30" y="123"/>
                  <a:pt x="30" y="123"/>
                  <a:pt x="30" y="123"/>
                </a:cubicBezTo>
                <a:cubicBezTo>
                  <a:pt x="42" y="115"/>
                  <a:pt x="42" y="115"/>
                  <a:pt x="42" y="115"/>
                </a:cubicBezTo>
                <a:cubicBezTo>
                  <a:pt x="44" y="113"/>
                  <a:pt x="47" y="113"/>
                  <a:pt x="50" y="114"/>
                </a:cubicBezTo>
                <a:cubicBezTo>
                  <a:pt x="53" y="116"/>
                  <a:pt x="55" y="117"/>
                  <a:pt x="57" y="117"/>
                </a:cubicBezTo>
                <a:cubicBezTo>
                  <a:pt x="60" y="118"/>
                  <a:pt x="63" y="121"/>
                  <a:pt x="63" y="124"/>
                </a:cubicBezTo>
                <a:lnTo>
                  <a:pt x="65" y="138"/>
                </a:lnTo>
                <a:close/>
                <a:moveTo>
                  <a:pt x="21" y="114"/>
                </a:moveTo>
                <a:cubicBezTo>
                  <a:pt x="21" y="114"/>
                  <a:pt x="21" y="114"/>
                  <a:pt x="21" y="114"/>
                </a:cubicBezTo>
                <a:close/>
                <a:moveTo>
                  <a:pt x="123" y="113"/>
                </a:moveTo>
                <a:cubicBezTo>
                  <a:pt x="123" y="113"/>
                  <a:pt x="123" y="113"/>
                  <a:pt x="123" y="113"/>
                </a:cubicBezTo>
                <a:close/>
                <a:moveTo>
                  <a:pt x="138" y="79"/>
                </a:moveTo>
                <a:cubicBezTo>
                  <a:pt x="138" y="79"/>
                  <a:pt x="138" y="79"/>
                  <a:pt x="138" y="79"/>
                </a:cubicBezTo>
                <a:close/>
                <a:moveTo>
                  <a:pt x="6" y="79"/>
                </a:moveTo>
                <a:cubicBezTo>
                  <a:pt x="6" y="79"/>
                  <a:pt x="6" y="79"/>
                  <a:pt x="6" y="79"/>
                </a:cubicBezTo>
                <a:close/>
                <a:moveTo>
                  <a:pt x="138" y="79"/>
                </a:moveTo>
                <a:cubicBezTo>
                  <a:pt x="138" y="79"/>
                  <a:pt x="138" y="79"/>
                  <a:pt x="138" y="79"/>
                </a:cubicBezTo>
                <a:close/>
                <a:moveTo>
                  <a:pt x="6" y="79"/>
                </a:moveTo>
                <a:cubicBezTo>
                  <a:pt x="6" y="79"/>
                  <a:pt x="6" y="79"/>
                  <a:pt x="6" y="79"/>
                </a:cubicBezTo>
                <a:cubicBezTo>
                  <a:pt x="6" y="79"/>
                  <a:pt x="6" y="79"/>
                  <a:pt x="6" y="79"/>
                </a:cubicBezTo>
                <a:close/>
                <a:moveTo>
                  <a:pt x="114" y="21"/>
                </a:moveTo>
                <a:cubicBezTo>
                  <a:pt x="114" y="21"/>
                  <a:pt x="114" y="21"/>
                  <a:pt x="114" y="21"/>
                </a:cubicBezTo>
                <a:cubicBezTo>
                  <a:pt x="114" y="21"/>
                  <a:pt x="114" y="21"/>
                  <a:pt x="114" y="21"/>
                </a:cubicBezTo>
                <a:close/>
                <a:moveTo>
                  <a:pt x="113" y="21"/>
                </a:moveTo>
                <a:cubicBezTo>
                  <a:pt x="113" y="21"/>
                  <a:pt x="113" y="21"/>
                  <a:pt x="113" y="21"/>
                </a:cubicBezTo>
                <a:close/>
                <a:moveTo>
                  <a:pt x="72" y="101"/>
                </a:moveTo>
                <a:cubicBezTo>
                  <a:pt x="64" y="101"/>
                  <a:pt x="57" y="98"/>
                  <a:pt x="52" y="92"/>
                </a:cubicBezTo>
                <a:cubicBezTo>
                  <a:pt x="45" y="85"/>
                  <a:pt x="42" y="75"/>
                  <a:pt x="44" y="65"/>
                </a:cubicBezTo>
                <a:cubicBezTo>
                  <a:pt x="46" y="55"/>
                  <a:pt x="55" y="46"/>
                  <a:pt x="66" y="44"/>
                </a:cubicBezTo>
                <a:cubicBezTo>
                  <a:pt x="75" y="42"/>
                  <a:pt x="85" y="45"/>
                  <a:pt x="92" y="52"/>
                </a:cubicBezTo>
                <a:cubicBezTo>
                  <a:pt x="99" y="59"/>
                  <a:pt x="102" y="69"/>
                  <a:pt x="100" y="78"/>
                </a:cubicBezTo>
                <a:cubicBezTo>
                  <a:pt x="98" y="89"/>
                  <a:pt x="89" y="98"/>
                  <a:pt x="79" y="100"/>
                </a:cubicBezTo>
                <a:cubicBezTo>
                  <a:pt x="76" y="100"/>
                  <a:pt x="74" y="101"/>
                  <a:pt x="72" y="101"/>
                </a:cubicBezTo>
                <a:close/>
                <a:moveTo>
                  <a:pt x="72" y="50"/>
                </a:moveTo>
                <a:cubicBezTo>
                  <a:pt x="70" y="50"/>
                  <a:pt x="69" y="50"/>
                  <a:pt x="67" y="50"/>
                </a:cubicBezTo>
                <a:cubicBezTo>
                  <a:pt x="59" y="52"/>
                  <a:pt x="52" y="59"/>
                  <a:pt x="50" y="67"/>
                </a:cubicBezTo>
                <a:cubicBezTo>
                  <a:pt x="49" y="74"/>
                  <a:pt x="51" y="82"/>
                  <a:pt x="56" y="88"/>
                </a:cubicBezTo>
                <a:cubicBezTo>
                  <a:pt x="62" y="93"/>
                  <a:pt x="70" y="95"/>
                  <a:pt x="77" y="94"/>
                </a:cubicBezTo>
                <a:cubicBezTo>
                  <a:pt x="77" y="94"/>
                  <a:pt x="77" y="94"/>
                  <a:pt x="77" y="94"/>
                </a:cubicBezTo>
                <a:cubicBezTo>
                  <a:pt x="85" y="92"/>
                  <a:pt x="92" y="85"/>
                  <a:pt x="94" y="77"/>
                </a:cubicBezTo>
                <a:cubicBezTo>
                  <a:pt x="95" y="69"/>
                  <a:pt x="93" y="62"/>
                  <a:pt x="88" y="56"/>
                </a:cubicBezTo>
                <a:cubicBezTo>
                  <a:pt x="83" y="52"/>
                  <a:pt x="78" y="50"/>
                  <a:pt x="72" y="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26" name="Google Shape;9926;p175"/>
          <p:cNvSpPr/>
          <p:nvPr/>
        </p:nvSpPr>
        <p:spPr>
          <a:xfrm>
            <a:off x="10882312" y="2333625"/>
            <a:ext cx="665162" cy="417512"/>
          </a:xfrm>
          <a:custGeom>
            <a:avLst/>
            <a:gdLst/>
            <a:ahLst/>
            <a:cxnLst/>
            <a:rect l="l" t="t" r="r" b="b"/>
            <a:pathLst>
              <a:path w="169" h="106" extrusionOk="0">
                <a:moveTo>
                  <a:pt x="147" y="106"/>
                </a:moveTo>
                <a:cubicBezTo>
                  <a:pt x="21" y="106"/>
                  <a:pt x="21" y="106"/>
                  <a:pt x="21" y="106"/>
                </a:cubicBezTo>
                <a:cubicBezTo>
                  <a:pt x="9" y="106"/>
                  <a:pt x="0" y="97"/>
                  <a:pt x="0" y="85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0"/>
                  <a:pt x="9" y="0"/>
                  <a:pt x="21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59" y="0"/>
                  <a:pt x="169" y="10"/>
                  <a:pt x="169" y="21"/>
                </a:cubicBezTo>
                <a:cubicBezTo>
                  <a:pt x="169" y="85"/>
                  <a:pt x="169" y="85"/>
                  <a:pt x="169" y="85"/>
                </a:cubicBezTo>
                <a:cubicBezTo>
                  <a:pt x="169" y="97"/>
                  <a:pt x="159" y="106"/>
                  <a:pt x="147" y="106"/>
                </a:cubicBezTo>
                <a:close/>
                <a:moveTo>
                  <a:pt x="21" y="7"/>
                </a:moveTo>
                <a:cubicBezTo>
                  <a:pt x="13" y="7"/>
                  <a:pt x="6" y="13"/>
                  <a:pt x="6" y="21"/>
                </a:cubicBezTo>
                <a:cubicBezTo>
                  <a:pt x="6" y="85"/>
                  <a:pt x="6" y="85"/>
                  <a:pt x="6" y="85"/>
                </a:cubicBezTo>
                <a:cubicBezTo>
                  <a:pt x="6" y="93"/>
                  <a:pt x="13" y="100"/>
                  <a:pt x="21" y="100"/>
                </a:cubicBezTo>
                <a:cubicBezTo>
                  <a:pt x="147" y="100"/>
                  <a:pt x="147" y="100"/>
                  <a:pt x="147" y="100"/>
                </a:cubicBezTo>
                <a:cubicBezTo>
                  <a:pt x="156" y="100"/>
                  <a:pt x="162" y="93"/>
                  <a:pt x="162" y="85"/>
                </a:cubicBezTo>
                <a:cubicBezTo>
                  <a:pt x="162" y="21"/>
                  <a:pt x="162" y="21"/>
                  <a:pt x="162" y="21"/>
                </a:cubicBezTo>
                <a:cubicBezTo>
                  <a:pt x="162" y="13"/>
                  <a:pt x="156" y="7"/>
                  <a:pt x="147" y="7"/>
                </a:cubicBezTo>
                <a:lnTo>
                  <a:pt x="21" y="7"/>
                </a:lnTo>
                <a:close/>
                <a:moveTo>
                  <a:pt x="145" y="90"/>
                </a:moveTo>
                <a:cubicBezTo>
                  <a:pt x="144" y="90"/>
                  <a:pt x="143" y="89"/>
                  <a:pt x="143" y="89"/>
                </a:cubicBezTo>
                <a:cubicBezTo>
                  <a:pt x="105" y="58"/>
                  <a:pt x="105" y="58"/>
                  <a:pt x="105" y="58"/>
                </a:cubicBezTo>
                <a:cubicBezTo>
                  <a:pt x="86" y="73"/>
                  <a:pt x="86" y="73"/>
                  <a:pt x="86" y="73"/>
                </a:cubicBezTo>
                <a:cubicBezTo>
                  <a:pt x="85" y="74"/>
                  <a:pt x="83" y="74"/>
                  <a:pt x="82" y="73"/>
                </a:cubicBezTo>
                <a:cubicBezTo>
                  <a:pt x="63" y="58"/>
                  <a:pt x="63" y="58"/>
                  <a:pt x="63" y="58"/>
                </a:cubicBezTo>
                <a:cubicBezTo>
                  <a:pt x="25" y="89"/>
                  <a:pt x="25" y="89"/>
                  <a:pt x="25" y="89"/>
                </a:cubicBezTo>
                <a:cubicBezTo>
                  <a:pt x="24" y="90"/>
                  <a:pt x="22" y="90"/>
                  <a:pt x="21" y="88"/>
                </a:cubicBezTo>
                <a:cubicBezTo>
                  <a:pt x="19" y="87"/>
                  <a:pt x="20" y="85"/>
                  <a:pt x="21" y="84"/>
                </a:cubicBezTo>
                <a:cubicBezTo>
                  <a:pt x="57" y="54"/>
                  <a:pt x="57" y="54"/>
                  <a:pt x="57" y="54"/>
                </a:cubicBezTo>
                <a:cubicBezTo>
                  <a:pt x="21" y="25"/>
                  <a:pt x="21" y="25"/>
                  <a:pt x="21" y="25"/>
                </a:cubicBezTo>
                <a:cubicBezTo>
                  <a:pt x="20" y="24"/>
                  <a:pt x="19" y="22"/>
                  <a:pt x="21" y="21"/>
                </a:cubicBezTo>
                <a:cubicBezTo>
                  <a:pt x="22" y="19"/>
                  <a:pt x="24" y="19"/>
                  <a:pt x="25" y="20"/>
                </a:cubicBezTo>
                <a:cubicBezTo>
                  <a:pt x="84" y="66"/>
                  <a:pt x="84" y="66"/>
                  <a:pt x="84" y="66"/>
                </a:cubicBezTo>
                <a:cubicBezTo>
                  <a:pt x="143" y="20"/>
                  <a:pt x="143" y="20"/>
                  <a:pt x="143" y="20"/>
                </a:cubicBezTo>
                <a:cubicBezTo>
                  <a:pt x="144" y="19"/>
                  <a:pt x="146" y="19"/>
                  <a:pt x="147" y="21"/>
                </a:cubicBezTo>
                <a:cubicBezTo>
                  <a:pt x="148" y="22"/>
                  <a:pt x="148" y="24"/>
                  <a:pt x="147" y="25"/>
                </a:cubicBezTo>
                <a:cubicBezTo>
                  <a:pt x="111" y="54"/>
                  <a:pt x="111" y="54"/>
                  <a:pt x="111" y="54"/>
                </a:cubicBezTo>
                <a:cubicBezTo>
                  <a:pt x="147" y="84"/>
                  <a:pt x="147" y="84"/>
                  <a:pt x="147" y="84"/>
                </a:cubicBezTo>
                <a:cubicBezTo>
                  <a:pt x="148" y="85"/>
                  <a:pt x="148" y="87"/>
                  <a:pt x="147" y="88"/>
                </a:cubicBezTo>
                <a:cubicBezTo>
                  <a:pt x="147" y="89"/>
                  <a:pt x="146" y="90"/>
                  <a:pt x="145" y="9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27" name="Google Shape;9927;p175"/>
          <p:cNvSpPr/>
          <p:nvPr/>
        </p:nvSpPr>
        <p:spPr>
          <a:xfrm>
            <a:off x="10910887" y="4065587"/>
            <a:ext cx="604837" cy="542925"/>
          </a:xfrm>
          <a:custGeom>
            <a:avLst/>
            <a:gdLst/>
            <a:ahLst/>
            <a:cxnLst/>
            <a:rect l="l" t="t" r="r" b="b"/>
            <a:pathLst>
              <a:path w="154" h="138" extrusionOk="0">
                <a:moveTo>
                  <a:pt x="33" y="63"/>
                </a:moveTo>
                <a:cubicBezTo>
                  <a:pt x="28" y="63"/>
                  <a:pt x="25" y="67"/>
                  <a:pt x="25" y="71"/>
                </a:cubicBezTo>
                <a:cubicBezTo>
                  <a:pt x="25" y="107"/>
                  <a:pt x="25" y="107"/>
                  <a:pt x="25" y="107"/>
                </a:cubicBezTo>
                <a:cubicBezTo>
                  <a:pt x="25" y="111"/>
                  <a:pt x="28" y="115"/>
                  <a:pt x="33" y="115"/>
                </a:cubicBezTo>
                <a:cubicBezTo>
                  <a:pt x="42" y="115"/>
                  <a:pt x="42" y="115"/>
                  <a:pt x="42" y="115"/>
                </a:cubicBezTo>
                <a:cubicBezTo>
                  <a:pt x="46" y="115"/>
                  <a:pt x="50" y="111"/>
                  <a:pt x="50" y="107"/>
                </a:cubicBezTo>
                <a:cubicBezTo>
                  <a:pt x="50" y="71"/>
                  <a:pt x="50" y="71"/>
                  <a:pt x="50" y="71"/>
                </a:cubicBezTo>
                <a:cubicBezTo>
                  <a:pt x="50" y="67"/>
                  <a:pt x="46" y="63"/>
                  <a:pt x="42" y="63"/>
                </a:cubicBezTo>
                <a:lnTo>
                  <a:pt x="33" y="63"/>
                </a:lnTo>
                <a:close/>
                <a:moveTo>
                  <a:pt x="44" y="71"/>
                </a:moveTo>
                <a:cubicBezTo>
                  <a:pt x="44" y="107"/>
                  <a:pt x="44" y="107"/>
                  <a:pt x="44" y="107"/>
                </a:cubicBezTo>
                <a:cubicBezTo>
                  <a:pt x="44" y="108"/>
                  <a:pt x="43" y="108"/>
                  <a:pt x="42" y="108"/>
                </a:cubicBezTo>
                <a:cubicBezTo>
                  <a:pt x="33" y="108"/>
                  <a:pt x="33" y="108"/>
                  <a:pt x="33" y="108"/>
                </a:cubicBezTo>
                <a:cubicBezTo>
                  <a:pt x="32" y="108"/>
                  <a:pt x="31" y="108"/>
                  <a:pt x="31" y="107"/>
                </a:cubicBezTo>
                <a:cubicBezTo>
                  <a:pt x="31" y="71"/>
                  <a:pt x="31" y="71"/>
                  <a:pt x="31" y="71"/>
                </a:cubicBezTo>
                <a:cubicBezTo>
                  <a:pt x="31" y="70"/>
                  <a:pt x="32" y="69"/>
                  <a:pt x="33" y="69"/>
                </a:cubicBezTo>
                <a:cubicBezTo>
                  <a:pt x="42" y="69"/>
                  <a:pt x="42" y="69"/>
                  <a:pt x="42" y="69"/>
                </a:cubicBezTo>
                <a:cubicBezTo>
                  <a:pt x="43" y="69"/>
                  <a:pt x="44" y="70"/>
                  <a:pt x="44" y="71"/>
                </a:cubicBezTo>
                <a:close/>
                <a:moveTo>
                  <a:pt x="64" y="50"/>
                </a:moveTo>
                <a:cubicBezTo>
                  <a:pt x="60" y="50"/>
                  <a:pt x="56" y="54"/>
                  <a:pt x="56" y="59"/>
                </a:cubicBezTo>
                <a:cubicBezTo>
                  <a:pt x="56" y="107"/>
                  <a:pt x="56" y="107"/>
                  <a:pt x="56" y="107"/>
                </a:cubicBezTo>
                <a:cubicBezTo>
                  <a:pt x="56" y="111"/>
                  <a:pt x="60" y="115"/>
                  <a:pt x="64" y="115"/>
                </a:cubicBezTo>
                <a:cubicBezTo>
                  <a:pt x="73" y="115"/>
                  <a:pt x="73" y="115"/>
                  <a:pt x="73" y="115"/>
                </a:cubicBezTo>
                <a:cubicBezTo>
                  <a:pt x="78" y="115"/>
                  <a:pt x="82" y="111"/>
                  <a:pt x="82" y="107"/>
                </a:cubicBezTo>
                <a:cubicBezTo>
                  <a:pt x="82" y="59"/>
                  <a:pt x="82" y="59"/>
                  <a:pt x="82" y="59"/>
                </a:cubicBezTo>
                <a:cubicBezTo>
                  <a:pt x="82" y="54"/>
                  <a:pt x="78" y="50"/>
                  <a:pt x="73" y="50"/>
                </a:cubicBezTo>
                <a:lnTo>
                  <a:pt x="64" y="50"/>
                </a:lnTo>
                <a:close/>
                <a:moveTo>
                  <a:pt x="75" y="59"/>
                </a:moveTo>
                <a:cubicBezTo>
                  <a:pt x="75" y="107"/>
                  <a:pt x="75" y="107"/>
                  <a:pt x="75" y="107"/>
                </a:cubicBezTo>
                <a:cubicBezTo>
                  <a:pt x="75" y="108"/>
                  <a:pt x="74" y="108"/>
                  <a:pt x="73" y="108"/>
                </a:cubicBezTo>
                <a:cubicBezTo>
                  <a:pt x="64" y="108"/>
                  <a:pt x="64" y="108"/>
                  <a:pt x="64" y="108"/>
                </a:cubicBezTo>
                <a:cubicBezTo>
                  <a:pt x="63" y="108"/>
                  <a:pt x="63" y="108"/>
                  <a:pt x="63" y="107"/>
                </a:cubicBezTo>
                <a:cubicBezTo>
                  <a:pt x="63" y="59"/>
                  <a:pt x="63" y="59"/>
                  <a:pt x="63" y="59"/>
                </a:cubicBezTo>
                <a:cubicBezTo>
                  <a:pt x="63" y="58"/>
                  <a:pt x="63" y="57"/>
                  <a:pt x="64" y="57"/>
                </a:cubicBezTo>
                <a:cubicBezTo>
                  <a:pt x="73" y="57"/>
                  <a:pt x="73" y="57"/>
                  <a:pt x="73" y="57"/>
                </a:cubicBezTo>
                <a:cubicBezTo>
                  <a:pt x="74" y="57"/>
                  <a:pt x="75" y="58"/>
                  <a:pt x="75" y="59"/>
                </a:cubicBezTo>
                <a:close/>
                <a:moveTo>
                  <a:pt x="96" y="39"/>
                </a:moveTo>
                <a:cubicBezTo>
                  <a:pt x="91" y="39"/>
                  <a:pt x="87" y="43"/>
                  <a:pt x="87" y="48"/>
                </a:cubicBezTo>
                <a:cubicBezTo>
                  <a:pt x="87" y="107"/>
                  <a:pt x="87" y="107"/>
                  <a:pt x="87" y="107"/>
                </a:cubicBezTo>
                <a:cubicBezTo>
                  <a:pt x="87" y="111"/>
                  <a:pt x="91" y="115"/>
                  <a:pt x="96" y="115"/>
                </a:cubicBezTo>
                <a:cubicBezTo>
                  <a:pt x="104" y="115"/>
                  <a:pt x="104" y="115"/>
                  <a:pt x="104" y="115"/>
                </a:cubicBezTo>
                <a:cubicBezTo>
                  <a:pt x="109" y="115"/>
                  <a:pt x="113" y="111"/>
                  <a:pt x="113" y="107"/>
                </a:cubicBezTo>
                <a:cubicBezTo>
                  <a:pt x="113" y="48"/>
                  <a:pt x="113" y="48"/>
                  <a:pt x="113" y="48"/>
                </a:cubicBezTo>
                <a:cubicBezTo>
                  <a:pt x="113" y="43"/>
                  <a:pt x="109" y="39"/>
                  <a:pt x="104" y="39"/>
                </a:cubicBezTo>
                <a:lnTo>
                  <a:pt x="96" y="39"/>
                </a:lnTo>
                <a:close/>
                <a:moveTo>
                  <a:pt x="106" y="48"/>
                </a:moveTo>
                <a:cubicBezTo>
                  <a:pt x="106" y="107"/>
                  <a:pt x="106" y="107"/>
                  <a:pt x="106" y="107"/>
                </a:cubicBezTo>
                <a:cubicBezTo>
                  <a:pt x="106" y="108"/>
                  <a:pt x="105" y="108"/>
                  <a:pt x="104" y="108"/>
                </a:cubicBezTo>
                <a:cubicBezTo>
                  <a:pt x="96" y="108"/>
                  <a:pt x="96" y="108"/>
                  <a:pt x="96" y="108"/>
                </a:cubicBezTo>
                <a:cubicBezTo>
                  <a:pt x="95" y="108"/>
                  <a:pt x="94" y="108"/>
                  <a:pt x="94" y="107"/>
                </a:cubicBezTo>
                <a:cubicBezTo>
                  <a:pt x="94" y="48"/>
                  <a:pt x="94" y="48"/>
                  <a:pt x="94" y="48"/>
                </a:cubicBezTo>
                <a:cubicBezTo>
                  <a:pt x="94" y="47"/>
                  <a:pt x="95" y="46"/>
                  <a:pt x="96" y="46"/>
                </a:cubicBezTo>
                <a:cubicBezTo>
                  <a:pt x="104" y="46"/>
                  <a:pt x="104" y="46"/>
                  <a:pt x="104" y="46"/>
                </a:cubicBezTo>
                <a:cubicBezTo>
                  <a:pt x="105" y="46"/>
                  <a:pt x="106" y="47"/>
                  <a:pt x="106" y="48"/>
                </a:cubicBezTo>
                <a:close/>
                <a:moveTo>
                  <a:pt x="119" y="37"/>
                </a:moveTo>
                <a:cubicBezTo>
                  <a:pt x="119" y="107"/>
                  <a:pt x="119" y="107"/>
                  <a:pt x="119" y="107"/>
                </a:cubicBezTo>
                <a:cubicBezTo>
                  <a:pt x="119" y="111"/>
                  <a:pt x="123" y="115"/>
                  <a:pt x="127" y="115"/>
                </a:cubicBezTo>
                <a:cubicBezTo>
                  <a:pt x="136" y="115"/>
                  <a:pt x="136" y="115"/>
                  <a:pt x="136" y="115"/>
                </a:cubicBezTo>
                <a:cubicBezTo>
                  <a:pt x="140" y="115"/>
                  <a:pt x="144" y="111"/>
                  <a:pt x="144" y="107"/>
                </a:cubicBezTo>
                <a:cubicBezTo>
                  <a:pt x="144" y="37"/>
                  <a:pt x="144" y="37"/>
                  <a:pt x="144" y="37"/>
                </a:cubicBezTo>
                <a:cubicBezTo>
                  <a:pt x="144" y="32"/>
                  <a:pt x="140" y="28"/>
                  <a:pt x="136" y="28"/>
                </a:cubicBezTo>
                <a:cubicBezTo>
                  <a:pt x="127" y="28"/>
                  <a:pt x="127" y="28"/>
                  <a:pt x="127" y="28"/>
                </a:cubicBezTo>
                <a:cubicBezTo>
                  <a:pt x="123" y="28"/>
                  <a:pt x="119" y="32"/>
                  <a:pt x="119" y="37"/>
                </a:cubicBezTo>
                <a:close/>
                <a:moveTo>
                  <a:pt x="138" y="37"/>
                </a:moveTo>
                <a:cubicBezTo>
                  <a:pt x="138" y="107"/>
                  <a:pt x="138" y="107"/>
                  <a:pt x="138" y="107"/>
                </a:cubicBezTo>
                <a:cubicBezTo>
                  <a:pt x="138" y="108"/>
                  <a:pt x="137" y="108"/>
                  <a:pt x="136" y="108"/>
                </a:cubicBezTo>
                <a:cubicBezTo>
                  <a:pt x="127" y="108"/>
                  <a:pt x="127" y="108"/>
                  <a:pt x="127" y="108"/>
                </a:cubicBezTo>
                <a:cubicBezTo>
                  <a:pt x="126" y="108"/>
                  <a:pt x="125" y="108"/>
                  <a:pt x="125" y="107"/>
                </a:cubicBezTo>
                <a:cubicBezTo>
                  <a:pt x="125" y="37"/>
                  <a:pt x="125" y="37"/>
                  <a:pt x="125" y="37"/>
                </a:cubicBezTo>
                <a:cubicBezTo>
                  <a:pt x="125" y="36"/>
                  <a:pt x="126" y="35"/>
                  <a:pt x="127" y="35"/>
                </a:cubicBezTo>
                <a:cubicBezTo>
                  <a:pt x="136" y="35"/>
                  <a:pt x="136" y="35"/>
                  <a:pt x="136" y="35"/>
                </a:cubicBezTo>
                <a:cubicBezTo>
                  <a:pt x="137" y="35"/>
                  <a:pt x="138" y="36"/>
                  <a:pt x="138" y="37"/>
                </a:cubicBezTo>
                <a:close/>
                <a:moveTo>
                  <a:pt x="79" y="27"/>
                </a:moveTo>
                <a:cubicBezTo>
                  <a:pt x="100" y="20"/>
                  <a:pt x="120" y="8"/>
                  <a:pt x="120" y="7"/>
                </a:cubicBezTo>
                <a:cubicBezTo>
                  <a:pt x="117" y="0"/>
                  <a:pt x="117" y="0"/>
                  <a:pt x="117" y="0"/>
                </a:cubicBezTo>
                <a:cubicBezTo>
                  <a:pt x="124" y="3"/>
                  <a:pt x="124" y="3"/>
                  <a:pt x="124" y="3"/>
                </a:cubicBezTo>
                <a:cubicBezTo>
                  <a:pt x="131" y="6"/>
                  <a:pt x="131" y="6"/>
                  <a:pt x="131" y="6"/>
                </a:cubicBezTo>
                <a:cubicBezTo>
                  <a:pt x="129" y="13"/>
                  <a:pt x="129" y="13"/>
                  <a:pt x="129" y="13"/>
                </a:cubicBezTo>
                <a:cubicBezTo>
                  <a:pt x="127" y="21"/>
                  <a:pt x="127" y="21"/>
                  <a:pt x="127" y="21"/>
                </a:cubicBezTo>
                <a:cubicBezTo>
                  <a:pt x="123" y="13"/>
                  <a:pt x="123" y="13"/>
                  <a:pt x="123" y="13"/>
                </a:cubicBezTo>
                <a:cubicBezTo>
                  <a:pt x="120" y="15"/>
                  <a:pt x="101" y="26"/>
                  <a:pt x="82" y="34"/>
                </a:cubicBezTo>
                <a:cubicBezTo>
                  <a:pt x="59" y="42"/>
                  <a:pt x="30" y="48"/>
                  <a:pt x="29" y="48"/>
                </a:cubicBezTo>
                <a:cubicBezTo>
                  <a:pt x="29" y="48"/>
                  <a:pt x="29" y="48"/>
                  <a:pt x="29" y="48"/>
                </a:cubicBezTo>
                <a:cubicBezTo>
                  <a:pt x="27" y="48"/>
                  <a:pt x="26" y="47"/>
                  <a:pt x="26" y="46"/>
                </a:cubicBezTo>
                <a:cubicBezTo>
                  <a:pt x="25" y="44"/>
                  <a:pt x="26" y="42"/>
                  <a:pt x="28" y="42"/>
                </a:cubicBezTo>
                <a:cubicBezTo>
                  <a:pt x="28" y="42"/>
                  <a:pt x="57" y="36"/>
                  <a:pt x="79" y="27"/>
                </a:cubicBezTo>
                <a:close/>
                <a:moveTo>
                  <a:pt x="154" y="127"/>
                </a:moveTo>
                <a:cubicBezTo>
                  <a:pt x="149" y="133"/>
                  <a:pt x="149" y="133"/>
                  <a:pt x="149" y="133"/>
                </a:cubicBezTo>
                <a:cubicBezTo>
                  <a:pt x="144" y="138"/>
                  <a:pt x="144" y="138"/>
                  <a:pt x="144" y="138"/>
                </a:cubicBezTo>
                <a:cubicBezTo>
                  <a:pt x="144" y="130"/>
                  <a:pt x="144" y="130"/>
                  <a:pt x="144" y="130"/>
                </a:cubicBezTo>
                <a:cubicBezTo>
                  <a:pt x="13" y="130"/>
                  <a:pt x="13" y="130"/>
                  <a:pt x="13" y="130"/>
                </a:cubicBezTo>
                <a:cubicBezTo>
                  <a:pt x="11" y="130"/>
                  <a:pt x="9" y="129"/>
                  <a:pt x="9" y="127"/>
                </a:cubicBezTo>
                <a:cubicBezTo>
                  <a:pt x="9" y="22"/>
                  <a:pt x="9" y="22"/>
                  <a:pt x="9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6" y="16"/>
                  <a:pt x="6" y="16"/>
                  <a:pt x="6" y="16"/>
                </a:cubicBezTo>
                <a:cubicBezTo>
                  <a:pt x="13" y="11"/>
                  <a:pt x="13" y="11"/>
                  <a:pt x="13" y="11"/>
                </a:cubicBezTo>
                <a:cubicBezTo>
                  <a:pt x="19" y="16"/>
                  <a:pt x="19" y="16"/>
                  <a:pt x="19" y="16"/>
                </a:cubicBezTo>
                <a:cubicBezTo>
                  <a:pt x="26" y="22"/>
                  <a:pt x="26" y="22"/>
                  <a:pt x="26" y="22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124"/>
                  <a:pt x="16" y="124"/>
                  <a:pt x="16" y="124"/>
                </a:cubicBezTo>
                <a:cubicBezTo>
                  <a:pt x="144" y="124"/>
                  <a:pt x="144" y="124"/>
                  <a:pt x="144" y="124"/>
                </a:cubicBezTo>
                <a:cubicBezTo>
                  <a:pt x="144" y="116"/>
                  <a:pt x="144" y="116"/>
                  <a:pt x="144" y="116"/>
                </a:cubicBezTo>
                <a:cubicBezTo>
                  <a:pt x="149" y="121"/>
                  <a:pt x="149" y="121"/>
                  <a:pt x="149" y="121"/>
                </a:cubicBezTo>
                <a:lnTo>
                  <a:pt x="154" y="12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28" name="Google Shape;9928;p175"/>
          <p:cNvSpPr/>
          <p:nvPr/>
        </p:nvSpPr>
        <p:spPr>
          <a:xfrm>
            <a:off x="706437" y="1279525"/>
            <a:ext cx="593725" cy="696912"/>
          </a:xfrm>
          <a:custGeom>
            <a:avLst/>
            <a:gdLst/>
            <a:ahLst/>
            <a:cxnLst/>
            <a:rect l="l" t="t" r="r" b="b"/>
            <a:pathLst>
              <a:path w="151" h="177" extrusionOk="0">
                <a:moveTo>
                  <a:pt x="87" y="177"/>
                </a:moveTo>
                <a:cubicBezTo>
                  <a:pt x="62" y="177"/>
                  <a:pt x="62" y="177"/>
                  <a:pt x="62" y="177"/>
                </a:cubicBezTo>
                <a:cubicBezTo>
                  <a:pt x="60" y="177"/>
                  <a:pt x="59" y="175"/>
                  <a:pt x="59" y="174"/>
                </a:cubicBezTo>
                <a:cubicBezTo>
                  <a:pt x="59" y="172"/>
                  <a:pt x="60" y="170"/>
                  <a:pt x="62" y="170"/>
                </a:cubicBezTo>
                <a:cubicBezTo>
                  <a:pt x="87" y="170"/>
                  <a:pt x="87" y="170"/>
                  <a:pt x="87" y="170"/>
                </a:cubicBezTo>
                <a:cubicBezTo>
                  <a:pt x="88" y="170"/>
                  <a:pt x="90" y="172"/>
                  <a:pt x="90" y="174"/>
                </a:cubicBezTo>
                <a:cubicBezTo>
                  <a:pt x="90" y="175"/>
                  <a:pt x="88" y="177"/>
                  <a:pt x="87" y="177"/>
                </a:cubicBezTo>
                <a:close/>
                <a:moveTo>
                  <a:pt x="94" y="165"/>
                </a:moveTo>
                <a:cubicBezTo>
                  <a:pt x="55" y="165"/>
                  <a:pt x="55" y="165"/>
                  <a:pt x="55" y="165"/>
                </a:cubicBezTo>
                <a:cubicBezTo>
                  <a:pt x="54" y="165"/>
                  <a:pt x="52" y="164"/>
                  <a:pt x="52" y="162"/>
                </a:cubicBezTo>
                <a:cubicBezTo>
                  <a:pt x="52" y="160"/>
                  <a:pt x="54" y="159"/>
                  <a:pt x="55" y="159"/>
                </a:cubicBezTo>
                <a:cubicBezTo>
                  <a:pt x="94" y="159"/>
                  <a:pt x="94" y="159"/>
                  <a:pt x="94" y="159"/>
                </a:cubicBezTo>
                <a:cubicBezTo>
                  <a:pt x="95" y="159"/>
                  <a:pt x="97" y="160"/>
                  <a:pt x="97" y="162"/>
                </a:cubicBezTo>
                <a:cubicBezTo>
                  <a:pt x="97" y="164"/>
                  <a:pt x="95" y="165"/>
                  <a:pt x="94" y="165"/>
                </a:cubicBezTo>
                <a:close/>
                <a:moveTo>
                  <a:pt x="74" y="153"/>
                </a:moveTo>
                <a:cubicBezTo>
                  <a:pt x="67" y="153"/>
                  <a:pt x="60" y="153"/>
                  <a:pt x="60" y="153"/>
                </a:cubicBezTo>
                <a:cubicBezTo>
                  <a:pt x="60" y="153"/>
                  <a:pt x="60" y="153"/>
                  <a:pt x="60" y="153"/>
                </a:cubicBezTo>
                <a:cubicBezTo>
                  <a:pt x="53" y="153"/>
                  <a:pt x="50" y="151"/>
                  <a:pt x="48" y="145"/>
                </a:cubicBezTo>
                <a:cubicBezTo>
                  <a:pt x="48" y="142"/>
                  <a:pt x="48" y="140"/>
                  <a:pt x="48" y="137"/>
                </a:cubicBezTo>
                <a:cubicBezTo>
                  <a:pt x="47" y="134"/>
                  <a:pt x="47" y="130"/>
                  <a:pt x="46" y="128"/>
                </a:cubicBezTo>
                <a:cubicBezTo>
                  <a:pt x="41" y="119"/>
                  <a:pt x="37" y="112"/>
                  <a:pt x="32" y="103"/>
                </a:cubicBezTo>
                <a:cubicBezTo>
                  <a:pt x="27" y="93"/>
                  <a:pt x="22" y="79"/>
                  <a:pt x="26" y="66"/>
                </a:cubicBezTo>
                <a:cubicBezTo>
                  <a:pt x="30" y="49"/>
                  <a:pt x="48" y="32"/>
                  <a:pt x="74" y="32"/>
                </a:cubicBezTo>
                <a:cubicBezTo>
                  <a:pt x="100" y="32"/>
                  <a:pt x="118" y="49"/>
                  <a:pt x="122" y="66"/>
                </a:cubicBezTo>
                <a:cubicBezTo>
                  <a:pt x="126" y="79"/>
                  <a:pt x="120" y="93"/>
                  <a:pt x="116" y="103"/>
                </a:cubicBezTo>
                <a:cubicBezTo>
                  <a:pt x="111" y="112"/>
                  <a:pt x="107" y="119"/>
                  <a:pt x="102" y="128"/>
                </a:cubicBezTo>
                <a:cubicBezTo>
                  <a:pt x="101" y="130"/>
                  <a:pt x="101" y="134"/>
                  <a:pt x="100" y="137"/>
                </a:cubicBezTo>
                <a:cubicBezTo>
                  <a:pt x="100" y="140"/>
                  <a:pt x="100" y="142"/>
                  <a:pt x="100" y="145"/>
                </a:cubicBezTo>
                <a:cubicBezTo>
                  <a:pt x="98" y="151"/>
                  <a:pt x="95" y="153"/>
                  <a:pt x="88" y="153"/>
                </a:cubicBezTo>
                <a:cubicBezTo>
                  <a:pt x="88" y="153"/>
                  <a:pt x="81" y="153"/>
                  <a:pt x="74" y="153"/>
                </a:cubicBezTo>
                <a:close/>
                <a:moveTo>
                  <a:pt x="60" y="147"/>
                </a:moveTo>
                <a:cubicBezTo>
                  <a:pt x="60" y="147"/>
                  <a:pt x="88" y="147"/>
                  <a:pt x="88" y="147"/>
                </a:cubicBezTo>
                <a:cubicBezTo>
                  <a:pt x="92" y="147"/>
                  <a:pt x="93" y="146"/>
                  <a:pt x="93" y="143"/>
                </a:cubicBezTo>
                <a:cubicBezTo>
                  <a:pt x="94" y="141"/>
                  <a:pt x="94" y="139"/>
                  <a:pt x="94" y="137"/>
                </a:cubicBezTo>
                <a:cubicBezTo>
                  <a:pt x="94" y="133"/>
                  <a:pt x="94" y="129"/>
                  <a:pt x="96" y="125"/>
                </a:cubicBezTo>
                <a:cubicBezTo>
                  <a:pt x="101" y="116"/>
                  <a:pt x="105" y="109"/>
                  <a:pt x="110" y="100"/>
                </a:cubicBezTo>
                <a:cubicBezTo>
                  <a:pt x="113" y="93"/>
                  <a:pt x="119" y="79"/>
                  <a:pt x="116" y="67"/>
                </a:cubicBezTo>
                <a:cubicBezTo>
                  <a:pt x="112" y="53"/>
                  <a:pt x="96" y="39"/>
                  <a:pt x="74" y="39"/>
                </a:cubicBezTo>
                <a:cubicBezTo>
                  <a:pt x="52" y="39"/>
                  <a:pt x="36" y="53"/>
                  <a:pt x="32" y="67"/>
                </a:cubicBezTo>
                <a:cubicBezTo>
                  <a:pt x="29" y="79"/>
                  <a:pt x="35" y="93"/>
                  <a:pt x="38" y="100"/>
                </a:cubicBezTo>
                <a:cubicBezTo>
                  <a:pt x="43" y="109"/>
                  <a:pt x="47" y="116"/>
                  <a:pt x="52" y="125"/>
                </a:cubicBezTo>
                <a:cubicBezTo>
                  <a:pt x="54" y="129"/>
                  <a:pt x="54" y="133"/>
                  <a:pt x="54" y="137"/>
                </a:cubicBezTo>
                <a:cubicBezTo>
                  <a:pt x="54" y="139"/>
                  <a:pt x="54" y="141"/>
                  <a:pt x="55" y="143"/>
                </a:cubicBezTo>
                <a:cubicBezTo>
                  <a:pt x="55" y="146"/>
                  <a:pt x="55" y="147"/>
                  <a:pt x="60" y="147"/>
                </a:cubicBezTo>
                <a:cubicBezTo>
                  <a:pt x="60" y="147"/>
                  <a:pt x="60" y="147"/>
                  <a:pt x="60" y="147"/>
                </a:cubicBezTo>
                <a:close/>
                <a:moveTo>
                  <a:pt x="16" y="81"/>
                </a:moveTo>
                <a:cubicBezTo>
                  <a:pt x="3" y="81"/>
                  <a:pt x="3" y="81"/>
                  <a:pt x="3" y="81"/>
                </a:cubicBezTo>
                <a:cubicBezTo>
                  <a:pt x="2" y="81"/>
                  <a:pt x="0" y="80"/>
                  <a:pt x="0" y="78"/>
                </a:cubicBezTo>
                <a:cubicBezTo>
                  <a:pt x="0" y="76"/>
                  <a:pt x="2" y="75"/>
                  <a:pt x="3" y="75"/>
                </a:cubicBezTo>
                <a:cubicBezTo>
                  <a:pt x="16" y="75"/>
                  <a:pt x="16" y="75"/>
                  <a:pt x="16" y="75"/>
                </a:cubicBezTo>
                <a:cubicBezTo>
                  <a:pt x="18" y="75"/>
                  <a:pt x="19" y="76"/>
                  <a:pt x="19" y="78"/>
                </a:cubicBezTo>
                <a:cubicBezTo>
                  <a:pt x="19" y="80"/>
                  <a:pt x="18" y="81"/>
                  <a:pt x="16" y="81"/>
                </a:cubicBezTo>
                <a:close/>
                <a:moveTo>
                  <a:pt x="147" y="79"/>
                </a:moveTo>
                <a:cubicBezTo>
                  <a:pt x="132" y="79"/>
                  <a:pt x="132" y="79"/>
                  <a:pt x="132" y="79"/>
                </a:cubicBezTo>
                <a:cubicBezTo>
                  <a:pt x="130" y="79"/>
                  <a:pt x="128" y="78"/>
                  <a:pt x="128" y="76"/>
                </a:cubicBezTo>
                <a:cubicBezTo>
                  <a:pt x="128" y="74"/>
                  <a:pt x="130" y="73"/>
                  <a:pt x="132" y="73"/>
                </a:cubicBezTo>
                <a:cubicBezTo>
                  <a:pt x="147" y="73"/>
                  <a:pt x="147" y="73"/>
                  <a:pt x="147" y="73"/>
                </a:cubicBezTo>
                <a:cubicBezTo>
                  <a:pt x="149" y="73"/>
                  <a:pt x="151" y="74"/>
                  <a:pt x="151" y="76"/>
                </a:cubicBezTo>
                <a:cubicBezTo>
                  <a:pt x="151" y="78"/>
                  <a:pt x="149" y="79"/>
                  <a:pt x="147" y="79"/>
                </a:cubicBezTo>
                <a:close/>
                <a:moveTo>
                  <a:pt x="44" y="76"/>
                </a:moveTo>
                <a:cubicBezTo>
                  <a:pt x="44" y="76"/>
                  <a:pt x="44" y="76"/>
                  <a:pt x="44" y="76"/>
                </a:cubicBezTo>
                <a:cubicBezTo>
                  <a:pt x="42" y="76"/>
                  <a:pt x="41" y="74"/>
                  <a:pt x="41" y="72"/>
                </a:cubicBezTo>
                <a:cubicBezTo>
                  <a:pt x="44" y="60"/>
                  <a:pt x="57" y="48"/>
                  <a:pt x="76" y="48"/>
                </a:cubicBezTo>
                <a:cubicBezTo>
                  <a:pt x="76" y="48"/>
                  <a:pt x="76" y="48"/>
                  <a:pt x="76" y="48"/>
                </a:cubicBezTo>
                <a:cubicBezTo>
                  <a:pt x="78" y="48"/>
                  <a:pt x="79" y="49"/>
                  <a:pt x="79" y="51"/>
                </a:cubicBezTo>
                <a:cubicBezTo>
                  <a:pt x="79" y="53"/>
                  <a:pt x="78" y="55"/>
                  <a:pt x="76" y="55"/>
                </a:cubicBezTo>
                <a:cubicBezTo>
                  <a:pt x="61" y="55"/>
                  <a:pt x="50" y="65"/>
                  <a:pt x="48" y="74"/>
                </a:cubicBezTo>
                <a:cubicBezTo>
                  <a:pt x="47" y="75"/>
                  <a:pt x="46" y="76"/>
                  <a:pt x="44" y="76"/>
                </a:cubicBezTo>
                <a:close/>
                <a:moveTo>
                  <a:pt x="116" y="40"/>
                </a:moveTo>
                <a:cubicBezTo>
                  <a:pt x="115" y="40"/>
                  <a:pt x="114" y="40"/>
                  <a:pt x="114" y="39"/>
                </a:cubicBezTo>
                <a:cubicBezTo>
                  <a:pt x="112" y="38"/>
                  <a:pt x="112" y="36"/>
                  <a:pt x="114" y="35"/>
                </a:cubicBezTo>
                <a:cubicBezTo>
                  <a:pt x="125" y="24"/>
                  <a:pt x="125" y="24"/>
                  <a:pt x="125" y="24"/>
                </a:cubicBezTo>
                <a:cubicBezTo>
                  <a:pt x="126" y="22"/>
                  <a:pt x="128" y="22"/>
                  <a:pt x="130" y="24"/>
                </a:cubicBezTo>
                <a:cubicBezTo>
                  <a:pt x="131" y="25"/>
                  <a:pt x="131" y="27"/>
                  <a:pt x="130" y="28"/>
                </a:cubicBezTo>
                <a:cubicBezTo>
                  <a:pt x="118" y="39"/>
                  <a:pt x="118" y="39"/>
                  <a:pt x="118" y="39"/>
                </a:cubicBezTo>
                <a:cubicBezTo>
                  <a:pt x="118" y="40"/>
                  <a:pt x="117" y="40"/>
                  <a:pt x="116" y="40"/>
                </a:cubicBezTo>
                <a:close/>
                <a:moveTo>
                  <a:pt x="33" y="40"/>
                </a:moveTo>
                <a:cubicBezTo>
                  <a:pt x="32" y="40"/>
                  <a:pt x="31" y="40"/>
                  <a:pt x="30" y="39"/>
                </a:cubicBezTo>
                <a:cubicBezTo>
                  <a:pt x="19" y="28"/>
                  <a:pt x="19" y="28"/>
                  <a:pt x="19" y="28"/>
                </a:cubicBezTo>
                <a:cubicBezTo>
                  <a:pt x="18" y="27"/>
                  <a:pt x="18" y="25"/>
                  <a:pt x="19" y="24"/>
                </a:cubicBezTo>
                <a:cubicBezTo>
                  <a:pt x="21" y="22"/>
                  <a:pt x="23" y="22"/>
                  <a:pt x="24" y="24"/>
                </a:cubicBezTo>
                <a:cubicBezTo>
                  <a:pt x="35" y="35"/>
                  <a:pt x="35" y="35"/>
                  <a:pt x="35" y="35"/>
                </a:cubicBezTo>
                <a:cubicBezTo>
                  <a:pt x="36" y="36"/>
                  <a:pt x="36" y="38"/>
                  <a:pt x="35" y="39"/>
                </a:cubicBezTo>
                <a:cubicBezTo>
                  <a:pt x="34" y="40"/>
                  <a:pt x="34" y="40"/>
                  <a:pt x="33" y="40"/>
                </a:cubicBezTo>
                <a:close/>
                <a:moveTo>
                  <a:pt x="74" y="26"/>
                </a:moveTo>
                <a:cubicBezTo>
                  <a:pt x="72" y="26"/>
                  <a:pt x="71" y="24"/>
                  <a:pt x="71" y="22"/>
                </a:cubicBezTo>
                <a:cubicBezTo>
                  <a:pt x="71" y="4"/>
                  <a:pt x="71" y="4"/>
                  <a:pt x="71" y="4"/>
                </a:cubicBezTo>
                <a:cubicBezTo>
                  <a:pt x="71" y="2"/>
                  <a:pt x="72" y="0"/>
                  <a:pt x="74" y="0"/>
                </a:cubicBezTo>
                <a:cubicBezTo>
                  <a:pt x="76" y="0"/>
                  <a:pt x="77" y="2"/>
                  <a:pt x="77" y="4"/>
                </a:cubicBezTo>
                <a:cubicBezTo>
                  <a:pt x="77" y="22"/>
                  <a:pt x="77" y="22"/>
                  <a:pt x="77" y="22"/>
                </a:cubicBezTo>
                <a:cubicBezTo>
                  <a:pt x="77" y="24"/>
                  <a:pt x="76" y="26"/>
                  <a:pt x="74" y="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29" name="Google Shape;9929;p175"/>
          <p:cNvSpPr txBox="1"/>
          <p:nvPr/>
        </p:nvSpPr>
        <p:spPr>
          <a:xfrm>
            <a:off x="1679575" y="1347787"/>
            <a:ext cx="1471612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9930" name="Google Shape;9930;p175"/>
          <p:cNvSpPr txBox="1"/>
          <p:nvPr/>
        </p:nvSpPr>
        <p:spPr>
          <a:xfrm>
            <a:off x="1684337" y="3165475"/>
            <a:ext cx="1471612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9931" name="Google Shape;9931;p175"/>
          <p:cNvSpPr txBox="1"/>
          <p:nvPr/>
        </p:nvSpPr>
        <p:spPr>
          <a:xfrm>
            <a:off x="1676400" y="4960937"/>
            <a:ext cx="1471612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9932" name="Google Shape;9932;p175"/>
          <p:cNvSpPr txBox="1"/>
          <p:nvPr/>
        </p:nvSpPr>
        <p:spPr>
          <a:xfrm>
            <a:off x="9101137" y="2344737"/>
            <a:ext cx="1470025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9933" name="Google Shape;9933;p175"/>
          <p:cNvSpPr txBox="1"/>
          <p:nvPr/>
        </p:nvSpPr>
        <p:spPr>
          <a:xfrm>
            <a:off x="9105900" y="4073525"/>
            <a:ext cx="1471612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8" name="Google Shape;9938;p176"/>
          <p:cNvSpPr/>
          <p:nvPr/>
        </p:nvSpPr>
        <p:spPr>
          <a:xfrm>
            <a:off x="6350" y="1587"/>
            <a:ext cx="12190413" cy="685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39" name="Google Shape;9939;p176"/>
          <p:cNvSpPr txBox="1"/>
          <p:nvPr/>
        </p:nvSpPr>
        <p:spPr>
          <a:xfrm>
            <a:off x="6350" y="-3175"/>
            <a:ext cx="12190413" cy="6865937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40" name="Google Shape;9940;p176"/>
          <p:cNvSpPr/>
          <p:nvPr/>
        </p:nvSpPr>
        <p:spPr>
          <a:xfrm>
            <a:off x="3830637" y="1184275"/>
            <a:ext cx="4854575" cy="5005387"/>
          </a:xfrm>
          <a:custGeom>
            <a:avLst/>
            <a:gdLst/>
            <a:ahLst/>
            <a:cxnLst/>
            <a:rect l="l" t="t" r="r" b="b"/>
            <a:pathLst>
              <a:path w="1118" h="1152" extrusionOk="0">
                <a:moveTo>
                  <a:pt x="1023" y="1085"/>
                </a:moveTo>
                <a:cubicBezTo>
                  <a:pt x="992" y="1100"/>
                  <a:pt x="958" y="1111"/>
                  <a:pt x="924" y="1119"/>
                </a:cubicBezTo>
                <a:cubicBezTo>
                  <a:pt x="813" y="1145"/>
                  <a:pt x="701" y="1149"/>
                  <a:pt x="560" y="1152"/>
                </a:cubicBezTo>
                <a:cubicBezTo>
                  <a:pt x="419" y="1149"/>
                  <a:pt x="306" y="1145"/>
                  <a:pt x="196" y="1119"/>
                </a:cubicBezTo>
                <a:cubicBezTo>
                  <a:pt x="162" y="1111"/>
                  <a:pt x="128" y="1100"/>
                  <a:pt x="96" y="1085"/>
                </a:cubicBezTo>
                <a:cubicBezTo>
                  <a:pt x="1" y="1040"/>
                  <a:pt x="0" y="963"/>
                  <a:pt x="54" y="909"/>
                </a:cubicBezTo>
                <a:cubicBezTo>
                  <a:pt x="113" y="850"/>
                  <a:pt x="184" y="809"/>
                  <a:pt x="259" y="774"/>
                </a:cubicBezTo>
                <a:cubicBezTo>
                  <a:pt x="292" y="759"/>
                  <a:pt x="327" y="746"/>
                  <a:pt x="361" y="732"/>
                </a:cubicBezTo>
                <a:cubicBezTo>
                  <a:pt x="425" y="707"/>
                  <a:pt x="443" y="642"/>
                  <a:pt x="396" y="595"/>
                </a:cubicBezTo>
                <a:cubicBezTo>
                  <a:pt x="299" y="498"/>
                  <a:pt x="263" y="381"/>
                  <a:pt x="268" y="251"/>
                </a:cubicBezTo>
                <a:cubicBezTo>
                  <a:pt x="274" y="114"/>
                  <a:pt x="354" y="41"/>
                  <a:pt x="480" y="10"/>
                </a:cubicBezTo>
                <a:cubicBezTo>
                  <a:pt x="507" y="3"/>
                  <a:pt x="534" y="0"/>
                  <a:pt x="560" y="0"/>
                </a:cubicBezTo>
                <a:cubicBezTo>
                  <a:pt x="586" y="0"/>
                  <a:pt x="612" y="3"/>
                  <a:pt x="639" y="10"/>
                </a:cubicBezTo>
                <a:cubicBezTo>
                  <a:pt x="766" y="41"/>
                  <a:pt x="846" y="114"/>
                  <a:pt x="851" y="251"/>
                </a:cubicBezTo>
                <a:cubicBezTo>
                  <a:pt x="856" y="381"/>
                  <a:pt x="820" y="500"/>
                  <a:pt x="723" y="595"/>
                </a:cubicBezTo>
                <a:cubicBezTo>
                  <a:pt x="676" y="642"/>
                  <a:pt x="694" y="707"/>
                  <a:pt x="758" y="732"/>
                </a:cubicBezTo>
                <a:cubicBezTo>
                  <a:pt x="792" y="746"/>
                  <a:pt x="827" y="759"/>
                  <a:pt x="860" y="774"/>
                </a:cubicBezTo>
                <a:cubicBezTo>
                  <a:pt x="936" y="809"/>
                  <a:pt x="1007" y="850"/>
                  <a:pt x="1066" y="909"/>
                </a:cubicBezTo>
                <a:cubicBezTo>
                  <a:pt x="1102" y="945"/>
                  <a:pt x="1118" y="1040"/>
                  <a:pt x="1023" y="1085"/>
                </a:cubicBezTo>
                <a:close/>
              </a:path>
            </a:pathLst>
          </a:custGeom>
          <a:noFill/>
          <a:ln w="74600" cap="rnd" cmpd="sng">
            <a:solidFill>
              <a:srgbClr val="FCD0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41" name="Google Shape;9941;p176"/>
          <p:cNvSpPr/>
          <p:nvPr/>
        </p:nvSpPr>
        <p:spPr>
          <a:xfrm>
            <a:off x="8520112" y="2865437"/>
            <a:ext cx="2460625" cy="3324225"/>
          </a:xfrm>
          <a:custGeom>
            <a:avLst/>
            <a:gdLst/>
            <a:ahLst/>
            <a:cxnLst/>
            <a:rect l="l" t="t" r="r" b="b"/>
            <a:pathLst>
              <a:path w="567" h="765" extrusionOk="0">
                <a:moveTo>
                  <a:pt x="18" y="753"/>
                </a:moveTo>
                <a:cubicBezTo>
                  <a:pt x="88" y="762"/>
                  <a:pt x="118" y="764"/>
                  <a:pt x="197" y="765"/>
                </a:cubicBezTo>
                <a:cubicBezTo>
                  <a:pt x="290" y="763"/>
                  <a:pt x="365" y="760"/>
                  <a:pt x="438" y="743"/>
                </a:cubicBezTo>
                <a:cubicBezTo>
                  <a:pt x="461" y="738"/>
                  <a:pt x="483" y="730"/>
                  <a:pt x="504" y="720"/>
                </a:cubicBezTo>
                <a:cubicBezTo>
                  <a:pt x="567" y="691"/>
                  <a:pt x="557" y="628"/>
                  <a:pt x="533" y="604"/>
                </a:cubicBezTo>
                <a:cubicBezTo>
                  <a:pt x="493" y="565"/>
                  <a:pt x="446" y="537"/>
                  <a:pt x="396" y="514"/>
                </a:cubicBezTo>
                <a:cubicBezTo>
                  <a:pt x="374" y="504"/>
                  <a:pt x="351" y="495"/>
                  <a:pt x="328" y="487"/>
                </a:cubicBezTo>
                <a:cubicBezTo>
                  <a:pt x="286" y="470"/>
                  <a:pt x="273" y="426"/>
                  <a:pt x="305" y="395"/>
                </a:cubicBezTo>
                <a:cubicBezTo>
                  <a:pt x="369" y="332"/>
                  <a:pt x="393" y="253"/>
                  <a:pt x="390" y="167"/>
                </a:cubicBezTo>
                <a:cubicBezTo>
                  <a:pt x="387" y="76"/>
                  <a:pt x="333" y="28"/>
                  <a:pt x="249" y="7"/>
                </a:cubicBezTo>
                <a:cubicBezTo>
                  <a:pt x="231" y="2"/>
                  <a:pt x="214" y="0"/>
                  <a:pt x="197" y="0"/>
                </a:cubicBezTo>
                <a:cubicBezTo>
                  <a:pt x="179" y="0"/>
                  <a:pt x="162" y="2"/>
                  <a:pt x="144" y="7"/>
                </a:cubicBezTo>
                <a:cubicBezTo>
                  <a:pt x="60" y="28"/>
                  <a:pt x="7" y="76"/>
                  <a:pt x="3" y="167"/>
                </a:cubicBezTo>
                <a:cubicBezTo>
                  <a:pt x="0" y="253"/>
                  <a:pt x="24" y="331"/>
                  <a:pt x="88" y="395"/>
                </a:cubicBezTo>
                <a:cubicBezTo>
                  <a:pt x="119" y="427"/>
                  <a:pt x="107" y="470"/>
                  <a:pt x="65" y="487"/>
                </a:cubicBezTo>
                <a:cubicBezTo>
                  <a:pt x="63" y="487"/>
                  <a:pt x="62" y="488"/>
                  <a:pt x="60" y="488"/>
                </a:cubicBezTo>
              </a:path>
            </a:pathLst>
          </a:custGeom>
          <a:noFill/>
          <a:ln w="74600" cap="rnd" cmpd="sng">
            <a:solidFill>
              <a:srgbClr val="E86D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42" name="Google Shape;9942;p176"/>
          <p:cNvSpPr/>
          <p:nvPr/>
        </p:nvSpPr>
        <p:spPr>
          <a:xfrm>
            <a:off x="1165225" y="2335212"/>
            <a:ext cx="2860675" cy="3854450"/>
          </a:xfrm>
          <a:custGeom>
            <a:avLst/>
            <a:gdLst/>
            <a:ahLst/>
            <a:cxnLst/>
            <a:rect l="l" t="t" r="r" b="b"/>
            <a:pathLst>
              <a:path w="659" h="887" extrusionOk="0">
                <a:moveTo>
                  <a:pt x="612" y="575"/>
                </a:moveTo>
                <a:cubicBezTo>
                  <a:pt x="603" y="571"/>
                  <a:pt x="593" y="568"/>
                  <a:pt x="584" y="564"/>
                </a:cubicBezTo>
                <a:cubicBezTo>
                  <a:pt x="535" y="545"/>
                  <a:pt x="520" y="494"/>
                  <a:pt x="557" y="458"/>
                </a:cubicBezTo>
                <a:cubicBezTo>
                  <a:pt x="631" y="385"/>
                  <a:pt x="659" y="293"/>
                  <a:pt x="655" y="193"/>
                </a:cubicBezTo>
                <a:cubicBezTo>
                  <a:pt x="651" y="88"/>
                  <a:pt x="590" y="31"/>
                  <a:pt x="492" y="7"/>
                </a:cubicBezTo>
                <a:cubicBezTo>
                  <a:pt x="471" y="2"/>
                  <a:pt x="451" y="0"/>
                  <a:pt x="431" y="0"/>
                </a:cubicBezTo>
                <a:cubicBezTo>
                  <a:pt x="411" y="0"/>
                  <a:pt x="390" y="2"/>
                  <a:pt x="370" y="7"/>
                </a:cubicBezTo>
                <a:cubicBezTo>
                  <a:pt x="272" y="31"/>
                  <a:pt x="210" y="88"/>
                  <a:pt x="206" y="193"/>
                </a:cubicBezTo>
                <a:cubicBezTo>
                  <a:pt x="203" y="293"/>
                  <a:pt x="230" y="383"/>
                  <a:pt x="305" y="458"/>
                </a:cubicBezTo>
                <a:cubicBezTo>
                  <a:pt x="341" y="495"/>
                  <a:pt x="327" y="545"/>
                  <a:pt x="278" y="564"/>
                </a:cubicBezTo>
                <a:cubicBezTo>
                  <a:pt x="252" y="574"/>
                  <a:pt x="225" y="584"/>
                  <a:pt x="199" y="596"/>
                </a:cubicBezTo>
                <a:cubicBezTo>
                  <a:pt x="141" y="623"/>
                  <a:pt x="87" y="654"/>
                  <a:pt x="41" y="700"/>
                </a:cubicBezTo>
                <a:cubicBezTo>
                  <a:pt x="0" y="741"/>
                  <a:pt x="1" y="801"/>
                  <a:pt x="74" y="835"/>
                </a:cubicBezTo>
                <a:cubicBezTo>
                  <a:pt x="98" y="847"/>
                  <a:pt x="124" y="855"/>
                  <a:pt x="151" y="861"/>
                </a:cubicBezTo>
                <a:cubicBezTo>
                  <a:pt x="236" y="882"/>
                  <a:pt x="322" y="885"/>
                  <a:pt x="431" y="887"/>
                </a:cubicBezTo>
                <a:cubicBezTo>
                  <a:pt x="518" y="885"/>
                  <a:pt x="564" y="885"/>
                  <a:pt x="639" y="873"/>
                </a:cubicBezTo>
              </a:path>
            </a:pathLst>
          </a:custGeom>
          <a:noFill/>
          <a:ln w="74600" cap="rnd" cmpd="sng">
            <a:solidFill>
              <a:srgbClr val="71B5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43" name="Google Shape;9943;p176"/>
          <p:cNvSpPr txBox="1"/>
          <p:nvPr/>
        </p:nvSpPr>
        <p:spPr>
          <a:xfrm>
            <a:off x="5381625" y="4654550"/>
            <a:ext cx="2101850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 SemiBold"/>
              <a:buNone/>
            </a:pPr>
            <a:r>
              <a:rPr lang="en-US" sz="30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NEGOCIE</a:t>
            </a:r>
            <a:endParaRPr dirty="0"/>
          </a:p>
        </p:txBody>
      </p:sp>
      <p:sp>
        <p:nvSpPr>
          <p:cNvPr id="9944" name="Google Shape;9944;p176"/>
          <p:cNvSpPr txBox="1"/>
          <p:nvPr/>
        </p:nvSpPr>
        <p:spPr>
          <a:xfrm>
            <a:off x="2146300" y="4972050"/>
            <a:ext cx="1493837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PROJETO</a:t>
            </a:r>
            <a:endParaRPr dirty="0"/>
          </a:p>
        </p:txBody>
      </p:sp>
      <p:sp>
        <p:nvSpPr>
          <p:cNvPr id="9945" name="Google Shape;9945;p176"/>
          <p:cNvSpPr txBox="1"/>
          <p:nvPr/>
        </p:nvSpPr>
        <p:spPr>
          <a:xfrm>
            <a:off x="8966200" y="5114925"/>
            <a:ext cx="7953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Open Sans SemiBold"/>
              <a:buNone/>
            </a:pPr>
            <a:r>
              <a:rPr lang="en-US" sz="22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IDEIA</a:t>
            </a:r>
            <a:endParaRPr dirty="0"/>
          </a:p>
        </p:txBody>
      </p:sp>
      <p:sp>
        <p:nvSpPr>
          <p:cNvPr id="9946" name="Google Shape;9946;p176"/>
          <p:cNvSpPr/>
          <p:nvPr/>
        </p:nvSpPr>
        <p:spPr>
          <a:xfrm>
            <a:off x="5719762" y="1782762"/>
            <a:ext cx="1116012" cy="1112837"/>
          </a:xfrm>
          <a:custGeom>
            <a:avLst/>
            <a:gdLst/>
            <a:ahLst/>
            <a:cxnLst/>
            <a:rect l="l" t="t" r="r" b="b"/>
            <a:pathLst>
              <a:path w="257" h="256" extrusionOk="0">
                <a:moveTo>
                  <a:pt x="141" y="256"/>
                </a:moveTo>
                <a:cubicBezTo>
                  <a:pt x="116" y="256"/>
                  <a:pt x="116" y="256"/>
                  <a:pt x="116" y="256"/>
                </a:cubicBezTo>
                <a:cubicBezTo>
                  <a:pt x="111" y="256"/>
                  <a:pt x="106" y="252"/>
                  <a:pt x="105" y="247"/>
                </a:cubicBezTo>
                <a:cubicBezTo>
                  <a:pt x="101" y="222"/>
                  <a:pt x="101" y="222"/>
                  <a:pt x="101" y="222"/>
                </a:cubicBezTo>
                <a:cubicBezTo>
                  <a:pt x="101" y="220"/>
                  <a:pt x="100" y="220"/>
                  <a:pt x="99" y="219"/>
                </a:cubicBezTo>
                <a:cubicBezTo>
                  <a:pt x="94" y="218"/>
                  <a:pt x="89" y="216"/>
                  <a:pt x="85" y="213"/>
                </a:cubicBezTo>
                <a:cubicBezTo>
                  <a:pt x="84" y="213"/>
                  <a:pt x="82" y="213"/>
                  <a:pt x="82" y="213"/>
                </a:cubicBezTo>
                <a:cubicBezTo>
                  <a:pt x="61" y="229"/>
                  <a:pt x="61" y="229"/>
                  <a:pt x="61" y="229"/>
                </a:cubicBezTo>
                <a:cubicBezTo>
                  <a:pt x="57" y="232"/>
                  <a:pt x="50" y="231"/>
                  <a:pt x="47" y="227"/>
                </a:cubicBezTo>
                <a:cubicBezTo>
                  <a:pt x="29" y="210"/>
                  <a:pt x="29" y="210"/>
                  <a:pt x="29" y="210"/>
                </a:cubicBezTo>
                <a:cubicBezTo>
                  <a:pt x="25" y="206"/>
                  <a:pt x="25" y="200"/>
                  <a:pt x="28" y="195"/>
                </a:cubicBezTo>
                <a:cubicBezTo>
                  <a:pt x="43" y="175"/>
                  <a:pt x="43" y="175"/>
                  <a:pt x="43" y="175"/>
                </a:cubicBezTo>
                <a:cubicBezTo>
                  <a:pt x="44" y="174"/>
                  <a:pt x="44" y="173"/>
                  <a:pt x="43" y="172"/>
                </a:cubicBezTo>
                <a:cubicBezTo>
                  <a:pt x="41" y="167"/>
                  <a:pt x="39" y="162"/>
                  <a:pt x="37" y="157"/>
                </a:cubicBezTo>
                <a:cubicBezTo>
                  <a:pt x="37" y="156"/>
                  <a:pt x="36" y="155"/>
                  <a:pt x="35" y="155"/>
                </a:cubicBezTo>
                <a:cubicBezTo>
                  <a:pt x="10" y="151"/>
                  <a:pt x="10" y="151"/>
                  <a:pt x="10" y="151"/>
                </a:cubicBezTo>
                <a:cubicBezTo>
                  <a:pt x="4" y="151"/>
                  <a:pt x="0" y="146"/>
                  <a:pt x="0" y="140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0"/>
                  <a:pt x="4" y="105"/>
                  <a:pt x="10" y="104"/>
                </a:cubicBezTo>
                <a:cubicBezTo>
                  <a:pt x="35" y="100"/>
                  <a:pt x="35" y="100"/>
                  <a:pt x="35" y="100"/>
                </a:cubicBezTo>
                <a:cubicBezTo>
                  <a:pt x="36" y="100"/>
                  <a:pt x="37" y="99"/>
                  <a:pt x="37" y="98"/>
                </a:cubicBezTo>
                <a:cubicBezTo>
                  <a:pt x="39" y="93"/>
                  <a:pt x="41" y="89"/>
                  <a:pt x="43" y="84"/>
                </a:cubicBezTo>
                <a:cubicBezTo>
                  <a:pt x="44" y="83"/>
                  <a:pt x="44" y="82"/>
                  <a:pt x="43" y="81"/>
                </a:cubicBezTo>
                <a:cubicBezTo>
                  <a:pt x="28" y="60"/>
                  <a:pt x="28" y="60"/>
                  <a:pt x="28" y="60"/>
                </a:cubicBezTo>
                <a:cubicBezTo>
                  <a:pt x="25" y="56"/>
                  <a:pt x="25" y="50"/>
                  <a:pt x="29" y="46"/>
                </a:cubicBezTo>
                <a:cubicBezTo>
                  <a:pt x="47" y="28"/>
                  <a:pt x="47" y="28"/>
                  <a:pt x="47" y="28"/>
                </a:cubicBezTo>
                <a:cubicBezTo>
                  <a:pt x="50" y="24"/>
                  <a:pt x="57" y="24"/>
                  <a:pt x="61" y="27"/>
                </a:cubicBezTo>
                <a:cubicBezTo>
                  <a:pt x="82" y="42"/>
                  <a:pt x="82" y="42"/>
                  <a:pt x="82" y="42"/>
                </a:cubicBezTo>
                <a:cubicBezTo>
                  <a:pt x="82" y="43"/>
                  <a:pt x="84" y="43"/>
                  <a:pt x="85" y="42"/>
                </a:cubicBezTo>
                <a:cubicBezTo>
                  <a:pt x="89" y="40"/>
                  <a:pt x="94" y="38"/>
                  <a:pt x="99" y="36"/>
                </a:cubicBezTo>
                <a:cubicBezTo>
                  <a:pt x="100" y="36"/>
                  <a:pt x="101" y="35"/>
                  <a:pt x="101" y="34"/>
                </a:cubicBezTo>
                <a:cubicBezTo>
                  <a:pt x="105" y="9"/>
                  <a:pt x="105" y="9"/>
                  <a:pt x="105" y="9"/>
                </a:cubicBezTo>
                <a:cubicBezTo>
                  <a:pt x="106" y="4"/>
                  <a:pt x="111" y="0"/>
                  <a:pt x="116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6" y="0"/>
                  <a:pt x="151" y="4"/>
                  <a:pt x="152" y="9"/>
                </a:cubicBezTo>
                <a:cubicBezTo>
                  <a:pt x="156" y="34"/>
                  <a:pt x="156" y="34"/>
                  <a:pt x="156" y="34"/>
                </a:cubicBezTo>
                <a:cubicBezTo>
                  <a:pt x="156" y="35"/>
                  <a:pt x="157" y="36"/>
                  <a:pt x="158" y="36"/>
                </a:cubicBezTo>
                <a:cubicBezTo>
                  <a:pt x="163" y="38"/>
                  <a:pt x="168" y="40"/>
                  <a:pt x="172" y="42"/>
                </a:cubicBezTo>
                <a:cubicBezTo>
                  <a:pt x="174" y="43"/>
                  <a:pt x="175" y="43"/>
                  <a:pt x="176" y="42"/>
                </a:cubicBezTo>
                <a:cubicBezTo>
                  <a:pt x="196" y="27"/>
                  <a:pt x="196" y="27"/>
                  <a:pt x="196" y="27"/>
                </a:cubicBezTo>
                <a:cubicBezTo>
                  <a:pt x="200" y="24"/>
                  <a:pt x="207" y="24"/>
                  <a:pt x="211" y="28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2" y="50"/>
                  <a:pt x="232" y="56"/>
                  <a:pt x="229" y="60"/>
                </a:cubicBezTo>
                <a:cubicBezTo>
                  <a:pt x="214" y="81"/>
                  <a:pt x="214" y="81"/>
                  <a:pt x="214" y="81"/>
                </a:cubicBezTo>
                <a:cubicBezTo>
                  <a:pt x="214" y="82"/>
                  <a:pt x="214" y="83"/>
                  <a:pt x="214" y="84"/>
                </a:cubicBezTo>
                <a:cubicBezTo>
                  <a:pt x="217" y="89"/>
                  <a:pt x="219" y="93"/>
                  <a:pt x="220" y="98"/>
                </a:cubicBezTo>
                <a:cubicBezTo>
                  <a:pt x="221" y="99"/>
                  <a:pt x="221" y="100"/>
                  <a:pt x="222" y="100"/>
                </a:cubicBezTo>
                <a:cubicBezTo>
                  <a:pt x="248" y="104"/>
                  <a:pt x="248" y="104"/>
                  <a:pt x="248" y="104"/>
                </a:cubicBezTo>
                <a:cubicBezTo>
                  <a:pt x="248" y="104"/>
                  <a:pt x="248" y="104"/>
                  <a:pt x="248" y="104"/>
                </a:cubicBezTo>
                <a:cubicBezTo>
                  <a:pt x="253" y="105"/>
                  <a:pt x="257" y="110"/>
                  <a:pt x="257" y="115"/>
                </a:cubicBezTo>
                <a:cubicBezTo>
                  <a:pt x="257" y="140"/>
                  <a:pt x="257" y="140"/>
                  <a:pt x="257" y="140"/>
                </a:cubicBezTo>
                <a:cubicBezTo>
                  <a:pt x="257" y="146"/>
                  <a:pt x="253" y="151"/>
                  <a:pt x="247" y="151"/>
                </a:cubicBezTo>
                <a:cubicBezTo>
                  <a:pt x="222" y="155"/>
                  <a:pt x="222" y="155"/>
                  <a:pt x="222" y="155"/>
                </a:cubicBezTo>
                <a:cubicBezTo>
                  <a:pt x="221" y="155"/>
                  <a:pt x="220" y="156"/>
                  <a:pt x="220" y="157"/>
                </a:cubicBezTo>
                <a:cubicBezTo>
                  <a:pt x="219" y="162"/>
                  <a:pt x="217" y="167"/>
                  <a:pt x="214" y="172"/>
                </a:cubicBezTo>
                <a:cubicBezTo>
                  <a:pt x="214" y="173"/>
                  <a:pt x="214" y="174"/>
                  <a:pt x="214" y="175"/>
                </a:cubicBezTo>
                <a:cubicBezTo>
                  <a:pt x="229" y="195"/>
                  <a:pt x="229" y="195"/>
                  <a:pt x="229" y="195"/>
                </a:cubicBezTo>
                <a:cubicBezTo>
                  <a:pt x="232" y="200"/>
                  <a:pt x="232" y="206"/>
                  <a:pt x="228" y="210"/>
                </a:cubicBezTo>
                <a:cubicBezTo>
                  <a:pt x="210" y="227"/>
                  <a:pt x="210" y="227"/>
                  <a:pt x="210" y="227"/>
                </a:cubicBezTo>
                <a:cubicBezTo>
                  <a:pt x="207" y="231"/>
                  <a:pt x="200" y="232"/>
                  <a:pt x="196" y="229"/>
                </a:cubicBezTo>
                <a:cubicBezTo>
                  <a:pt x="176" y="213"/>
                  <a:pt x="176" y="213"/>
                  <a:pt x="176" y="213"/>
                </a:cubicBezTo>
                <a:cubicBezTo>
                  <a:pt x="175" y="213"/>
                  <a:pt x="174" y="213"/>
                  <a:pt x="172" y="213"/>
                </a:cubicBezTo>
                <a:cubicBezTo>
                  <a:pt x="168" y="216"/>
                  <a:pt x="163" y="218"/>
                  <a:pt x="158" y="219"/>
                </a:cubicBezTo>
                <a:cubicBezTo>
                  <a:pt x="157" y="220"/>
                  <a:pt x="156" y="221"/>
                  <a:pt x="156" y="222"/>
                </a:cubicBezTo>
                <a:cubicBezTo>
                  <a:pt x="152" y="247"/>
                  <a:pt x="152" y="247"/>
                  <a:pt x="152" y="247"/>
                </a:cubicBezTo>
                <a:cubicBezTo>
                  <a:pt x="151" y="252"/>
                  <a:pt x="146" y="256"/>
                  <a:pt x="141" y="256"/>
                </a:cubicBezTo>
                <a:close/>
                <a:moveTo>
                  <a:pt x="117" y="244"/>
                </a:moveTo>
                <a:cubicBezTo>
                  <a:pt x="141" y="244"/>
                  <a:pt x="141" y="244"/>
                  <a:pt x="141" y="244"/>
                </a:cubicBezTo>
                <a:cubicBezTo>
                  <a:pt x="144" y="220"/>
                  <a:pt x="144" y="220"/>
                  <a:pt x="144" y="220"/>
                </a:cubicBezTo>
                <a:cubicBezTo>
                  <a:pt x="145" y="214"/>
                  <a:pt x="149" y="210"/>
                  <a:pt x="154" y="208"/>
                </a:cubicBezTo>
                <a:cubicBezTo>
                  <a:pt x="159" y="207"/>
                  <a:pt x="163" y="205"/>
                  <a:pt x="167" y="203"/>
                </a:cubicBezTo>
                <a:cubicBezTo>
                  <a:pt x="172" y="200"/>
                  <a:pt x="178" y="201"/>
                  <a:pt x="182" y="204"/>
                </a:cubicBezTo>
                <a:cubicBezTo>
                  <a:pt x="203" y="219"/>
                  <a:pt x="203" y="219"/>
                  <a:pt x="203" y="219"/>
                </a:cubicBezTo>
                <a:cubicBezTo>
                  <a:pt x="220" y="202"/>
                  <a:pt x="220" y="202"/>
                  <a:pt x="220" y="202"/>
                </a:cubicBezTo>
                <a:cubicBezTo>
                  <a:pt x="205" y="182"/>
                  <a:pt x="205" y="182"/>
                  <a:pt x="205" y="182"/>
                </a:cubicBezTo>
                <a:cubicBezTo>
                  <a:pt x="202" y="177"/>
                  <a:pt x="201" y="171"/>
                  <a:pt x="204" y="166"/>
                </a:cubicBezTo>
                <a:cubicBezTo>
                  <a:pt x="206" y="162"/>
                  <a:pt x="208" y="158"/>
                  <a:pt x="209" y="154"/>
                </a:cubicBezTo>
                <a:cubicBezTo>
                  <a:pt x="211" y="148"/>
                  <a:pt x="215" y="144"/>
                  <a:pt x="221" y="144"/>
                </a:cubicBezTo>
                <a:cubicBezTo>
                  <a:pt x="245" y="140"/>
                  <a:pt x="245" y="140"/>
                  <a:pt x="245" y="140"/>
                </a:cubicBezTo>
                <a:cubicBezTo>
                  <a:pt x="245" y="116"/>
                  <a:pt x="245" y="116"/>
                  <a:pt x="245" y="116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15" y="111"/>
                  <a:pt x="211" y="107"/>
                  <a:pt x="209" y="102"/>
                </a:cubicBezTo>
                <a:cubicBezTo>
                  <a:pt x="208" y="98"/>
                  <a:pt x="206" y="93"/>
                  <a:pt x="204" y="89"/>
                </a:cubicBezTo>
                <a:cubicBezTo>
                  <a:pt x="201" y="84"/>
                  <a:pt x="202" y="78"/>
                  <a:pt x="205" y="74"/>
                </a:cubicBezTo>
                <a:cubicBezTo>
                  <a:pt x="220" y="54"/>
                  <a:pt x="220" y="54"/>
                  <a:pt x="220" y="54"/>
                </a:cubicBezTo>
                <a:cubicBezTo>
                  <a:pt x="203" y="37"/>
                  <a:pt x="203" y="37"/>
                  <a:pt x="203" y="37"/>
                </a:cubicBezTo>
                <a:cubicBezTo>
                  <a:pt x="182" y="52"/>
                  <a:pt x="182" y="52"/>
                  <a:pt x="182" y="52"/>
                </a:cubicBezTo>
                <a:cubicBezTo>
                  <a:pt x="178" y="55"/>
                  <a:pt x="172" y="55"/>
                  <a:pt x="167" y="53"/>
                </a:cubicBezTo>
                <a:cubicBezTo>
                  <a:pt x="163" y="51"/>
                  <a:pt x="159" y="49"/>
                  <a:pt x="154" y="47"/>
                </a:cubicBezTo>
                <a:cubicBezTo>
                  <a:pt x="149" y="46"/>
                  <a:pt x="145" y="41"/>
                  <a:pt x="144" y="36"/>
                </a:cubicBezTo>
                <a:cubicBezTo>
                  <a:pt x="141" y="11"/>
                  <a:pt x="141" y="11"/>
                  <a:pt x="141" y="11"/>
                </a:cubicBezTo>
                <a:cubicBezTo>
                  <a:pt x="117" y="11"/>
                  <a:pt x="117" y="11"/>
                  <a:pt x="117" y="11"/>
                </a:cubicBezTo>
                <a:cubicBezTo>
                  <a:pt x="113" y="36"/>
                  <a:pt x="113" y="36"/>
                  <a:pt x="113" y="36"/>
                </a:cubicBezTo>
                <a:cubicBezTo>
                  <a:pt x="112" y="41"/>
                  <a:pt x="108" y="46"/>
                  <a:pt x="103" y="47"/>
                </a:cubicBezTo>
                <a:cubicBezTo>
                  <a:pt x="98" y="49"/>
                  <a:pt x="94" y="51"/>
                  <a:pt x="90" y="53"/>
                </a:cubicBezTo>
                <a:cubicBezTo>
                  <a:pt x="85" y="55"/>
                  <a:pt x="79" y="55"/>
                  <a:pt x="75" y="52"/>
                </a:cubicBezTo>
                <a:cubicBezTo>
                  <a:pt x="55" y="37"/>
                  <a:pt x="55" y="37"/>
                  <a:pt x="55" y="37"/>
                </a:cubicBezTo>
                <a:cubicBezTo>
                  <a:pt x="38" y="54"/>
                  <a:pt x="38" y="54"/>
                  <a:pt x="38" y="54"/>
                </a:cubicBezTo>
                <a:cubicBezTo>
                  <a:pt x="52" y="74"/>
                  <a:pt x="52" y="74"/>
                  <a:pt x="52" y="74"/>
                </a:cubicBezTo>
                <a:cubicBezTo>
                  <a:pt x="56" y="78"/>
                  <a:pt x="56" y="84"/>
                  <a:pt x="53" y="89"/>
                </a:cubicBezTo>
                <a:cubicBezTo>
                  <a:pt x="51" y="93"/>
                  <a:pt x="50" y="98"/>
                  <a:pt x="48" y="102"/>
                </a:cubicBezTo>
                <a:cubicBezTo>
                  <a:pt x="46" y="107"/>
                  <a:pt x="42" y="111"/>
                  <a:pt x="37" y="112"/>
                </a:cubicBezTo>
                <a:cubicBezTo>
                  <a:pt x="12" y="116"/>
                  <a:pt x="12" y="116"/>
                  <a:pt x="12" y="116"/>
                </a:cubicBezTo>
                <a:cubicBezTo>
                  <a:pt x="12" y="140"/>
                  <a:pt x="12" y="140"/>
                  <a:pt x="12" y="140"/>
                </a:cubicBezTo>
                <a:cubicBezTo>
                  <a:pt x="37" y="144"/>
                  <a:pt x="37" y="144"/>
                  <a:pt x="37" y="144"/>
                </a:cubicBezTo>
                <a:cubicBezTo>
                  <a:pt x="42" y="144"/>
                  <a:pt x="46" y="148"/>
                  <a:pt x="48" y="154"/>
                </a:cubicBezTo>
                <a:cubicBezTo>
                  <a:pt x="50" y="158"/>
                  <a:pt x="51" y="162"/>
                  <a:pt x="53" y="166"/>
                </a:cubicBezTo>
                <a:cubicBezTo>
                  <a:pt x="56" y="171"/>
                  <a:pt x="56" y="177"/>
                  <a:pt x="52" y="182"/>
                </a:cubicBezTo>
                <a:cubicBezTo>
                  <a:pt x="38" y="202"/>
                  <a:pt x="38" y="202"/>
                  <a:pt x="38" y="202"/>
                </a:cubicBezTo>
                <a:cubicBezTo>
                  <a:pt x="55" y="219"/>
                  <a:pt x="55" y="219"/>
                  <a:pt x="55" y="219"/>
                </a:cubicBezTo>
                <a:cubicBezTo>
                  <a:pt x="75" y="204"/>
                  <a:pt x="75" y="204"/>
                  <a:pt x="75" y="204"/>
                </a:cubicBezTo>
                <a:cubicBezTo>
                  <a:pt x="79" y="201"/>
                  <a:pt x="85" y="200"/>
                  <a:pt x="90" y="203"/>
                </a:cubicBezTo>
                <a:cubicBezTo>
                  <a:pt x="94" y="205"/>
                  <a:pt x="98" y="207"/>
                  <a:pt x="103" y="208"/>
                </a:cubicBezTo>
                <a:cubicBezTo>
                  <a:pt x="108" y="210"/>
                  <a:pt x="112" y="214"/>
                  <a:pt x="113" y="220"/>
                </a:cubicBezTo>
                <a:lnTo>
                  <a:pt x="117" y="244"/>
                </a:lnTo>
                <a:close/>
                <a:moveTo>
                  <a:pt x="37" y="202"/>
                </a:moveTo>
                <a:cubicBezTo>
                  <a:pt x="37" y="202"/>
                  <a:pt x="37" y="202"/>
                  <a:pt x="37" y="202"/>
                </a:cubicBezTo>
                <a:cubicBezTo>
                  <a:pt x="37" y="202"/>
                  <a:pt x="37" y="202"/>
                  <a:pt x="37" y="202"/>
                </a:cubicBezTo>
                <a:close/>
                <a:moveTo>
                  <a:pt x="220" y="201"/>
                </a:moveTo>
                <a:cubicBezTo>
                  <a:pt x="220" y="201"/>
                  <a:pt x="220" y="201"/>
                  <a:pt x="220" y="201"/>
                </a:cubicBezTo>
                <a:close/>
                <a:moveTo>
                  <a:pt x="245" y="140"/>
                </a:moveTo>
                <a:cubicBezTo>
                  <a:pt x="245" y="140"/>
                  <a:pt x="245" y="140"/>
                  <a:pt x="245" y="140"/>
                </a:cubicBezTo>
                <a:close/>
                <a:moveTo>
                  <a:pt x="12" y="140"/>
                </a:moveTo>
                <a:cubicBezTo>
                  <a:pt x="12" y="140"/>
                  <a:pt x="12" y="140"/>
                  <a:pt x="12" y="140"/>
                </a:cubicBezTo>
                <a:cubicBezTo>
                  <a:pt x="12" y="140"/>
                  <a:pt x="12" y="140"/>
                  <a:pt x="12" y="140"/>
                </a:cubicBezTo>
                <a:close/>
                <a:moveTo>
                  <a:pt x="246" y="140"/>
                </a:moveTo>
                <a:cubicBezTo>
                  <a:pt x="246" y="140"/>
                  <a:pt x="246" y="140"/>
                  <a:pt x="246" y="140"/>
                </a:cubicBezTo>
                <a:close/>
                <a:moveTo>
                  <a:pt x="11" y="140"/>
                </a:moveTo>
                <a:cubicBezTo>
                  <a:pt x="11" y="140"/>
                  <a:pt x="11" y="140"/>
                  <a:pt x="11" y="140"/>
                </a:cubicBezTo>
                <a:cubicBezTo>
                  <a:pt x="11" y="140"/>
                  <a:pt x="11" y="140"/>
                  <a:pt x="11" y="140"/>
                </a:cubicBezTo>
                <a:close/>
                <a:moveTo>
                  <a:pt x="203" y="37"/>
                </a:moveTo>
                <a:cubicBezTo>
                  <a:pt x="203" y="37"/>
                  <a:pt x="203" y="37"/>
                  <a:pt x="203" y="37"/>
                </a:cubicBezTo>
                <a:cubicBezTo>
                  <a:pt x="203" y="37"/>
                  <a:pt x="203" y="37"/>
                  <a:pt x="203" y="37"/>
                </a:cubicBezTo>
                <a:close/>
                <a:moveTo>
                  <a:pt x="202" y="37"/>
                </a:moveTo>
                <a:cubicBezTo>
                  <a:pt x="202" y="37"/>
                  <a:pt x="202" y="37"/>
                  <a:pt x="202" y="37"/>
                </a:cubicBezTo>
                <a:close/>
                <a:moveTo>
                  <a:pt x="129" y="179"/>
                </a:moveTo>
                <a:cubicBezTo>
                  <a:pt x="115" y="179"/>
                  <a:pt x="102" y="174"/>
                  <a:pt x="92" y="164"/>
                </a:cubicBezTo>
                <a:cubicBezTo>
                  <a:pt x="80" y="151"/>
                  <a:pt x="75" y="133"/>
                  <a:pt x="79" y="116"/>
                </a:cubicBezTo>
                <a:cubicBezTo>
                  <a:pt x="83" y="97"/>
                  <a:pt x="98" y="82"/>
                  <a:pt x="117" y="78"/>
                </a:cubicBezTo>
                <a:cubicBezTo>
                  <a:pt x="134" y="74"/>
                  <a:pt x="152" y="79"/>
                  <a:pt x="165" y="92"/>
                </a:cubicBezTo>
                <a:cubicBezTo>
                  <a:pt x="177" y="104"/>
                  <a:pt x="182" y="122"/>
                  <a:pt x="178" y="139"/>
                </a:cubicBezTo>
                <a:cubicBezTo>
                  <a:pt x="174" y="158"/>
                  <a:pt x="159" y="173"/>
                  <a:pt x="140" y="178"/>
                </a:cubicBezTo>
                <a:cubicBezTo>
                  <a:pt x="136" y="178"/>
                  <a:pt x="133" y="179"/>
                  <a:pt x="129" y="179"/>
                </a:cubicBezTo>
                <a:close/>
                <a:moveTo>
                  <a:pt x="128" y="89"/>
                </a:moveTo>
                <a:cubicBezTo>
                  <a:pt x="126" y="89"/>
                  <a:pt x="123" y="89"/>
                  <a:pt x="120" y="89"/>
                </a:cubicBezTo>
                <a:cubicBezTo>
                  <a:pt x="105" y="93"/>
                  <a:pt x="94" y="104"/>
                  <a:pt x="90" y="119"/>
                </a:cubicBezTo>
                <a:cubicBezTo>
                  <a:pt x="87" y="132"/>
                  <a:pt x="91" y="146"/>
                  <a:pt x="101" y="156"/>
                </a:cubicBezTo>
                <a:cubicBezTo>
                  <a:pt x="110" y="165"/>
                  <a:pt x="124" y="169"/>
                  <a:pt x="138" y="166"/>
                </a:cubicBezTo>
                <a:cubicBezTo>
                  <a:pt x="138" y="166"/>
                  <a:pt x="138" y="166"/>
                  <a:pt x="138" y="166"/>
                </a:cubicBezTo>
                <a:cubicBezTo>
                  <a:pt x="152" y="163"/>
                  <a:pt x="164" y="151"/>
                  <a:pt x="167" y="137"/>
                </a:cubicBezTo>
                <a:cubicBezTo>
                  <a:pt x="170" y="123"/>
                  <a:pt x="166" y="110"/>
                  <a:pt x="156" y="100"/>
                </a:cubicBezTo>
                <a:cubicBezTo>
                  <a:pt x="149" y="93"/>
                  <a:pt x="139" y="89"/>
                  <a:pt x="128" y="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47" name="Google Shape;9947;p176"/>
          <p:cNvSpPr/>
          <p:nvPr/>
        </p:nvSpPr>
        <p:spPr>
          <a:xfrm>
            <a:off x="2581275" y="2895600"/>
            <a:ext cx="906462" cy="790575"/>
          </a:xfrm>
          <a:custGeom>
            <a:avLst/>
            <a:gdLst/>
            <a:ahLst/>
            <a:cxnLst/>
            <a:rect l="l" t="t" r="r" b="b"/>
            <a:pathLst>
              <a:path w="209" h="182" extrusionOk="0">
                <a:moveTo>
                  <a:pt x="185" y="182"/>
                </a:moveTo>
                <a:cubicBezTo>
                  <a:pt x="25" y="182"/>
                  <a:pt x="25" y="182"/>
                  <a:pt x="25" y="182"/>
                </a:cubicBezTo>
                <a:cubicBezTo>
                  <a:pt x="11" y="182"/>
                  <a:pt x="0" y="171"/>
                  <a:pt x="0" y="157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15"/>
                  <a:pt x="3" y="113"/>
                  <a:pt x="5" y="113"/>
                </a:cubicBezTo>
                <a:cubicBezTo>
                  <a:pt x="8" y="113"/>
                  <a:pt x="10" y="115"/>
                  <a:pt x="10" y="118"/>
                </a:cubicBezTo>
                <a:cubicBezTo>
                  <a:pt x="10" y="157"/>
                  <a:pt x="10" y="157"/>
                  <a:pt x="10" y="157"/>
                </a:cubicBezTo>
                <a:cubicBezTo>
                  <a:pt x="10" y="166"/>
                  <a:pt x="16" y="172"/>
                  <a:pt x="25" y="172"/>
                </a:cubicBezTo>
                <a:cubicBezTo>
                  <a:pt x="185" y="172"/>
                  <a:pt x="185" y="172"/>
                  <a:pt x="185" y="172"/>
                </a:cubicBezTo>
                <a:cubicBezTo>
                  <a:pt x="193" y="172"/>
                  <a:pt x="200" y="166"/>
                  <a:pt x="200" y="157"/>
                </a:cubicBezTo>
                <a:cubicBezTo>
                  <a:pt x="200" y="118"/>
                  <a:pt x="200" y="118"/>
                  <a:pt x="200" y="118"/>
                </a:cubicBezTo>
                <a:cubicBezTo>
                  <a:pt x="200" y="116"/>
                  <a:pt x="202" y="114"/>
                  <a:pt x="204" y="114"/>
                </a:cubicBezTo>
                <a:cubicBezTo>
                  <a:pt x="207" y="114"/>
                  <a:pt x="209" y="116"/>
                  <a:pt x="209" y="118"/>
                </a:cubicBezTo>
                <a:cubicBezTo>
                  <a:pt x="209" y="157"/>
                  <a:pt x="209" y="157"/>
                  <a:pt x="209" y="157"/>
                </a:cubicBezTo>
                <a:cubicBezTo>
                  <a:pt x="209" y="171"/>
                  <a:pt x="198" y="182"/>
                  <a:pt x="185" y="182"/>
                </a:cubicBezTo>
                <a:close/>
                <a:moveTo>
                  <a:pt x="113" y="130"/>
                </a:moveTo>
                <a:cubicBezTo>
                  <a:pt x="96" y="130"/>
                  <a:pt x="96" y="130"/>
                  <a:pt x="96" y="130"/>
                </a:cubicBezTo>
                <a:cubicBezTo>
                  <a:pt x="90" y="130"/>
                  <a:pt x="85" y="124"/>
                  <a:pt x="85" y="117"/>
                </a:cubicBezTo>
                <a:cubicBezTo>
                  <a:pt x="85" y="97"/>
                  <a:pt x="85" y="97"/>
                  <a:pt x="85" y="97"/>
                </a:cubicBezTo>
                <a:cubicBezTo>
                  <a:pt x="85" y="90"/>
                  <a:pt x="90" y="84"/>
                  <a:pt x="96" y="84"/>
                </a:cubicBezTo>
                <a:cubicBezTo>
                  <a:pt x="113" y="84"/>
                  <a:pt x="113" y="84"/>
                  <a:pt x="113" y="84"/>
                </a:cubicBezTo>
                <a:cubicBezTo>
                  <a:pt x="120" y="84"/>
                  <a:pt x="125" y="90"/>
                  <a:pt x="125" y="97"/>
                </a:cubicBezTo>
                <a:cubicBezTo>
                  <a:pt x="125" y="117"/>
                  <a:pt x="125" y="117"/>
                  <a:pt x="125" y="117"/>
                </a:cubicBezTo>
                <a:cubicBezTo>
                  <a:pt x="125" y="124"/>
                  <a:pt x="120" y="130"/>
                  <a:pt x="113" y="130"/>
                </a:cubicBezTo>
                <a:close/>
                <a:moveTo>
                  <a:pt x="96" y="93"/>
                </a:moveTo>
                <a:cubicBezTo>
                  <a:pt x="95" y="93"/>
                  <a:pt x="94" y="95"/>
                  <a:pt x="94" y="97"/>
                </a:cubicBezTo>
                <a:cubicBezTo>
                  <a:pt x="94" y="117"/>
                  <a:pt x="94" y="117"/>
                  <a:pt x="94" y="117"/>
                </a:cubicBezTo>
                <a:cubicBezTo>
                  <a:pt x="94" y="119"/>
                  <a:pt x="95" y="121"/>
                  <a:pt x="96" y="121"/>
                </a:cubicBezTo>
                <a:cubicBezTo>
                  <a:pt x="113" y="121"/>
                  <a:pt x="113" y="121"/>
                  <a:pt x="113" y="121"/>
                </a:cubicBezTo>
                <a:cubicBezTo>
                  <a:pt x="114" y="121"/>
                  <a:pt x="116" y="119"/>
                  <a:pt x="116" y="117"/>
                </a:cubicBezTo>
                <a:cubicBezTo>
                  <a:pt x="116" y="97"/>
                  <a:pt x="116" y="97"/>
                  <a:pt x="116" y="97"/>
                </a:cubicBezTo>
                <a:cubicBezTo>
                  <a:pt x="116" y="95"/>
                  <a:pt x="114" y="93"/>
                  <a:pt x="113" y="93"/>
                </a:cubicBezTo>
                <a:lnTo>
                  <a:pt x="96" y="93"/>
                </a:lnTo>
                <a:close/>
                <a:moveTo>
                  <a:pt x="185" y="112"/>
                </a:moveTo>
                <a:cubicBezTo>
                  <a:pt x="138" y="112"/>
                  <a:pt x="138" y="112"/>
                  <a:pt x="138" y="112"/>
                </a:cubicBezTo>
                <a:cubicBezTo>
                  <a:pt x="135" y="112"/>
                  <a:pt x="133" y="110"/>
                  <a:pt x="133" y="107"/>
                </a:cubicBezTo>
                <a:cubicBezTo>
                  <a:pt x="133" y="104"/>
                  <a:pt x="135" y="102"/>
                  <a:pt x="138" y="102"/>
                </a:cubicBezTo>
                <a:cubicBezTo>
                  <a:pt x="185" y="102"/>
                  <a:pt x="185" y="102"/>
                  <a:pt x="185" y="102"/>
                </a:cubicBezTo>
                <a:cubicBezTo>
                  <a:pt x="193" y="102"/>
                  <a:pt x="200" y="96"/>
                  <a:pt x="200" y="87"/>
                </a:cubicBezTo>
                <a:cubicBezTo>
                  <a:pt x="200" y="57"/>
                  <a:pt x="200" y="57"/>
                  <a:pt x="200" y="57"/>
                </a:cubicBezTo>
                <a:cubicBezTo>
                  <a:pt x="200" y="48"/>
                  <a:pt x="193" y="42"/>
                  <a:pt x="18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16" y="42"/>
                  <a:pt x="10" y="48"/>
                  <a:pt x="10" y="57"/>
                </a:cubicBezTo>
                <a:cubicBezTo>
                  <a:pt x="10" y="87"/>
                  <a:pt x="10" y="87"/>
                  <a:pt x="10" y="87"/>
                </a:cubicBezTo>
                <a:cubicBezTo>
                  <a:pt x="10" y="96"/>
                  <a:pt x="16" y="102"/>
                  <a:pt x="25" y="102"/>
                </a:cubicBezTo>
                <a:cubicBezTo>
                  <a:pt x="72" y="102"/>
                  <a:pt x="72" y="102"/>
                  <a:pt x="72" y="102"/>
                </a:cubicBezTo>
                <a:cubicBezTo>
                  <a:pt x="75" y="102"/>
                  <a:pt x="77" y="104"/>
                  <a:pt x="77" y="107"/>
                </a:cubicBezTo>
                <a:cubicBezTo>
                  <a:pt x="77" y="110"/>
                  <a:pt x="75" y="112"/>
                  <a:pt x="72" y="112"/>
                </a:cubicBezTo>
                <a:cubicBezTo>
                  <a:pt x="25" y="112"/>
                  <a:pt x="25" y="112"/>
                  <a:pt x="25" y="112"/>
                </a:cubicBezTo>
                <a:cubicBezTo>
                  <a:pt x="11" y="112"/>
                  <a:pt x="0" y="101"/>
                  <a:pt x="0" y="8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43"/>
                  <a:pt x="11" y="32"/>
                  <a:pt x="25" y="32"/>
                </a:cubicBezTo>
                <a:cubicBezTo>
                  <a:pt x="185" y="32"/>
                  <a:pt x="185" y="32"/>
                  <a:pt x="185" y="32"/>
                </a:cubicBezTo>
                <a:cubicBezTo>
                  <a:pt x="198" y="32"/>
                  <a:pt x="209" y="43"/>
                  <a:pt x="209" y="57"/>
                </a:cubicBezTo>
                <a:cubicBezTo>
                  <a:pt x="209" y="91"/>
                  <a:pt x="209" y="91"/>
                  <a:pt x="209" y="91"/>
                </a:cubicBezTo>
                <a:cubicBezTo>
                  <a:pt x="209" y="92"/>
                  <a:pt x="209" y="93"/>
                  <a:pt x="208" y="93"/>
                </a:cubicBezTo>
                <a:cubicBezTo>
                  <a:pt x="206" y="104"/>
                  <a:pt x="196" y="112"/>
                  <a:pt x="185" y="112"/>
                </a:cubicBezTo>
                <a:close/>
                <a:moveTo>
                  <a:pt x="139" y="25"/>
                </a:moveTo>
                <a:cubicBezTo>
                  <a:pt x="137" y="25"/>
                  <a:pt x="135" y="23"/>
                  <a:pt x="135" y="20"/>
                </a:cubicBezTo>
                <a:cubicBezTo>
                  <a:pt x="135" y="14"/>
                  <a:pt x="129" y="9"/>
                  <a:pt x="122" y="9"/>
                </a:cubicBezTo>
                <a:cubicBezTo>
                  <a:pt x="87" y="9"/>
                  <a:pt x="87" y="9"/>
                  <a:pt x="87" y="9"/>
                </a:cubicBezTo>
                <a:cubicBezTo>
                  <a:pt x="80" y="9"/>
                  <a:pt x="75" y="14"/>
                  <a:pt x="75" y="20"/>
                </a:cubicBezTo>
                <a:cubicBezTo>
                  <a:pt x="75" y="23"/>
                  <a:pt x="73" y="25"/>
                  <a:pt x="70" y="25"/>
                </a:cubicBezTo>
                <a:cubicBezTo>
                  <a:pt x="68" y="25"/>
                  <a:pt x="66" y="23"/>
                  <a:pt x="66" y="20"/>
                </a:cubicBezTo>
                <a:cubicBezTo>
                  <a:pt x="66" y="9"/>
                  <a:pt x="75" y="0"/>
                  <a:pt x="87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134" y="0"/>
                  <a:pt x="144" y="9"/>
                  <a:pt x="144" y="20"/>
                </a:cubicBezTo>
                <a:cubicBezTo>
                  <a:pt x="144" y="23"/>
                  <a:pt x="142" y="25"/>
                  <a:pt x="139" y="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48" name="Google Shape;9948;p176"/>
          <p:cNvSpPr/>
          <p:nvPr/>
        </p:nvSpPr>
        <p:spPr>
          <a:xfrm>
            <a:off x="8970962" y="3186112"/>
            <a:ext cx="833437" cy="977900"/>
          </a:xfrm>
          <a:custGeom>
            <a:avLst/>
            <a:gdLst/>
            <a:ahLst/>
            <a:cxnLst/>
            <a:rect l="l" t="t" r="r" b="b"/>
            <a:pathLst>
              <a:path w="192" h="225" extrusionOk="0">
                <a:moveTo>
                  <a:pt x="110" y="225"/>
                </a:moveTo>
                <a:cubicBezTo>
                  <a:pt x="79" y="225"/>
                  <a:pt x="79" y="225"/>
                  <a:pt x="79" y="225"/>
                </a:cubicBezTo>
                <a:cubicBezTo>
                  <a:pt x="77" y="225"/>
                  <a:pt x="75" y="223"/>
                  <a:pt x="75" y="221"/>
                </a:cubicBezTo>
                <a:cubicBezTo>
                  <a:pt x="75" y="219"/>
                  <a:pt x="77" y="217"/>
                  <a:pt x="79" y="217"/>
                </a:cubicBezTo>
                <a:cubicBezTo>
                  <a:pt x="110" y="217"/>
                  <a:pt x="110" y="217"/>
                  <a:pt x="110" y="217"/>
                </a:cubicBezTo>
                <a:cubicBezTo>
                  <a:pt x="113" y="217"/>
                  <a:pt x="114" y="219"/>
                  <a:pt x="114" y="221"/>
                </a:cubicBezTo>
                <a:cubicBezTo>
                  <a:pt x="114" y="223"/>
                  <a:pt x="113" y="225"/>
                  <a:pt x="110" y="225"/>
                </a:cubicBezTo>
                <a:close/>
                <a:moveTo>
                  <a:pt x="119" y="211"/>
                </a:moveTo>
                <a:cubicBezTo>
                  <a:pt x="70" y="211"/>
                  <a:pt x="70" y="211"/>
                  <a:pt x="70" y="211"/>
                </a:cubicBezTo>
                <a:cubicBezTo>
                  <a:pt x="68" y="211"/>
                  <a:pt x="66" y="209"/>
                  <a:pt x="66" y="206"/>
                </a:cubicBezTo>
                <a:cubicBezTo>
                  <a:pt x="66" y="204"/>
                  <a:pt x="68" y="202"/>
                  <a:pt x="70" y="202"/>
                </a:cubicBezTo>
                <a:cubicBezTo>
                  <a:pt x="119" y="202"/>
                  <a:pt x="119" y="202"/>
                  <a:pt x="119" y="202"/>
                </a:cubicBezTo>
                <a:cubicBezTo>
                  <a:pt x="121" y="202"/>
                  <a:pt x="123" y="204"/>
                  <a:pt x="123" y="206"/>
                </a:cubicBezTo>
                <a:cubicBezTo>
                  <a:pt x="123" y="209"/>
                  <a:pt x="121" y="211"/>
                  <a:pt x="119" y="211"/>
                </a:cubicBezTo>
                <a:close/>
                <a:moveTo>
                  <a:pt x="94" y="195"/>
                </a:moveTo>
                <a:cubicBezTo>
                  <a:pt x="85" y="195"/>
                  <a:pt x="76" y="195"/>
                  <a:pt x="76" y="195"/>
                </a:cubicBezTo>
                <a:cubicBezTo>
                  <a:pt x="76" y="195"/>
                  <a:pt x="76" y="195"/>
                  <a:pt x="76" y="195"/>
                </a:cubicBezTo>
                <a:cubicBezTo>
                  <a:pt x="67" y="195"/>
                  <a:pt x="63" y="192"/>
                  <a:pt x="61" y="184"/>
                </a:cubicBezTo>
                <a:cubicBezTo>
                  <a:pt x="60" y="181"/>
                  <a:pt x="60" y="178"/>
                  <a:pt x="60" y="175"/>
                </a:cubicBezTo>
                <a:cubicBezTo>
                  <a:pt x="60" y="170"/>
                  <a:pt x="60" y="166"/>
                  <a:pt x="58" y="163"/>
                </a:cubicBezTo>
                <a:cubicBezTo>
                  <a:pt x="52" y="151"/>
                  <a:pt x="47" y="143"/>
                  <a:pt x="41" y="130"/>
                </a:cubicBezTo>
                <a:cubicBezTo>
                  <a:pt x="35" y="118"/>
                  <a:pt x="28" y="100"/>
                  <a:pt x="32" y="83"/>
                </a:cubicBezTo>
                <a:cubicBezTo>
                  <a:pt x="38" y="62"/>
                  <a:pt x="61" y="40"/>
                  <a:pt x="94" y="40"/>
                </a:cubicBezTo>
                <a:cubicBezTo>
                  <a:pt x="127" y="40"/>
                  <a:pt x="150" y="62"/>
                  <a:pt x="156" y="83"/>
                </a:cubicBezTo>
                <a:cubicBezTo>
                  <a:pt x="160" y="100"/>
                  <a:pt x="153" y="118"/>
                  <a:pt x="147" y="130"/>
                </a:cubicBezTo>
                <a:cubicBezTo>
                  <a:pt x="141" y="143"/>
                  <a:pt x="137" y="151"/>
                  <a:pt x="130" y="163"/>
                </a:cubicBezTo>
                <a:cubicBezTo>
                  <a:pt x="128" y="166"/>
                  <a:pt x="128" y="170"/>
                  <a:pt x="128" y="175"/>
                </a:cubicBezTo>
                <a:cubicBezTo>
                  <a:pt x="128" y="178"/>
                  <a:pt x="128" y="181"/>
                  <a:pt x="127" y="184"/>
                </a:cubicBezTo>
                <a:cubicBezTo>
                  <a:pt x="125" y="192"/>
                  <a:pt x="121" y="195"/>
                  <a:pt x="112" y="195"/>
                </a:cubicBezTo>
                <a:cubicBezTo>
                  <a:pt x="112" y="195"/>
                  <a:pt x="103" y="195"/>
                  <a:pt x="94" y="195"/>
                </a:cubicBezTo>
                <a:close/>
                <a:moveTo>
                  <a:pt x="76" y="187"/>
                </a:moveTo>
                <a:cubicBezTo>
                  <a:pt x="77" y="187"/>
                  <a:pt x="111" y="187"/>
                  <a:pt x="112" y="187"/>
                </a:cubicBezTo>
                <a:cubicBezTo>
                  <a:pt x="118" y="187"/>
                  <a:pt x="118" y="186"/>
                  <a:pt x="119" y="182"/>
                </a:cubicBezTo>
                <a:cubicBezTo>
                  <a:pt x="119" y="180"/>
                  <a:pt x="119" y="177"/>
                  <a:pt x="119" y="174"/>
                </a:cubicBezTo>
                <a:cubicBezTo>
                  <a:pt x="120" y="169"/>
                  <a:pt x="120" y="163"/>
                  <a:pt x="122" y="159"/>
                </a:cubicBezTo>
                <a:cubicBezTo>
                  <a:pt x="129" y="147"/>
                  <a:pt x="133" y="139"/>
                  <a:pt x="140" y="126"/>
                </a:cubicBezTo>
                <a:cubicBezTo>
                  <a:pt x="144" y="118"/>
                  <a:pt x="151" y="101"/>
                  <a:pt x="147" y="85"/>
                </a:cubicBezTo>
                <a:cubicBezTo>
                  <a:pt x="143" y="67"/>
                  <a:pt x="123" y="48"/>
                  <a:pt x="94" y="48"/>
                </a:cubicBezTo>
                <a:cubicBezTo>
                  <a:pt x="65" y="48"/>
                  <a:pt x="45" y="67"/>
                  <a:pt x="41" y="85"/>
                </a:cubicBezTo>
                <a:cubicBezTo>
                  <a:pt x="37" y="101"/>
                  <a:pt x="44" y="118"/>
                  <a:pt x="48" y="126"/>
                </a:cubicBezTo>
                <a:cubicBezTo>
                  <a:pt x="55" y="139"/>
                  <a:pt x="59" y="147"/>
                  <a:pt x="66" y="159"/>
                </a:cubicBezTo>
                <a:cubicBezTo>
                  <a:pt x="68" y="163"/>
                  <a:pt x="68" y="169"/>
                  <a:pt x="69" y="174"/>
                </a:cubicBezTo>
                <a:cubicBezTo>
                  <a:pt x="69" y="177"/>
                  <a:pt x="69" y="180"/>
                  <a:pt x="69" y="182"/>
                </a:cubicBezTo>
                <a:cubicBezTo>
                  <a:pt x="70" y="186"/>
                  <a:pt x="70" y="187"/>
                  <a:pt x="76" y="187"/>
                </a:cubicBezTo>
                <a:cubicBezTo>
                  <a:pt x="76" y="187"/>
                  <a:pt x="76" y="187"/>
                  <a:pt x="76" y="187"/>
                </a:cubicBezTo>
                <a:close/>
                <a:moveTo>
                  <a:pt x="20" y="103"/>
                </a:moveTo>
                <a:cubicBezTo>
                  <a:pt x="4" y="103"/>
                  <a:pt x="4" y="103"/>
                  <a:pt x="4" y="103"/>
                </a:cubicBezTo>
                <a:cubicBezTo>
                  <a:pt x="1" y="103"/>
                  <a:pt x="0" y="101"/>
                  <a:pt x="0" y="99"/>
                </a:cubicBezTo>
                <a:cubicBezTo>
                  <a:pt x="0" y="97"/>
                  <a:pt x="1" y="95"/>
                  <a:pt x="4" y="95"/>
                </a:cubicBezTo>
                <a:cubicBezTo>
                  <a:pt x="20" y="95"/>
                  <a:pt x="20" y="95"/>
                  <a:pt x="20" y="95"/>
                </a:cubicBezTo>
                <a:cubicBezTo>
                  <a:pt x="22" y="95"/>
                  <a:pt x="24" y="97"/>
                  <a:pt x="24" y="99"/>
                </a:cubicBezTo>
                <a:cubicBezTo>
                  <a:pt x="24" y="101"/>
                  <a:pt x="22" y="103"/>
                  <a:pt x="20" y="103"/>
                </a:cubicBezTo>
                <a:close/>
                <a:moveTo>
                  <a:pt x="188" y="100"/>
                </a:moveTo>
                <a:cubicBezTo>
                  <a:pt x="168" y="100"/>
                  <a:pt x="168" y="100"/>
                  <a:pt x="168" y="100"/>
                </a:cubicBezTo>
                <a:cubicBezTo>
                  <a:pt x="166" y="100"/>
                  <a:pt x="164" y="98"/>
                  <a:pt x="164" y="96"/>
                </a:cubicBezTo>
                <a:cubicBezTo>
                  <a:pt x="164" y="94"/>
                  <a:pt x="166" y="92"/>
                  <a:pt x="168" y="92"/>
                </a:cubicBezTo>
                <a:cubicBezTo>
                  <a:pt x="188" y="92"/>
                  <a:pt x="188" y="92"/>
                  <a:pt x="188" y="92"/>
                </a:cubicBezTo>
                <a:cubicBezTo>
                  <a:pt x="190" y="92"/>
                  <a:pt x="192" y="94"/>
                  <a:pt x="192" y="96"/>
                </a:cubicBezTo>
                <a:cubicBezTo>
                  <a:pt x="192" y="98"/>
                  <a:pt x="190" y="100"/>
                  <a:pt x="188" y="100"/>
                </a:cubicBezTo>
                <a:close/>
                <a:moveTo>
                  <a:pt x="56" y="97"/>
                </a:moveTo>
                <a:cubicBezTo>
                  <a:pt x="56" y="97"/>
                  <a:pt x="56" y="97"/>
                  <a:pt x="55" y="97"/>
                </a:cubicBezTo>
                <a:cubicBezTo>
                  <a:pt x="53" y="96"/>
                  <a:pt x="52" y="94"/>
                  <a:pt x="52" y="92"/>
                </a:cubicBezTo>
                <a:cubicBezTo>
                  <a:pt x="56" y="76"/>
                  <a:pt x="72" y="60"/>
                  <a:pt x="96" y="60"/>
                </a:cubicBezTo>
                <a:cubicBezTo>
                  <a:pt x="96" y="60"/>
                  <a:pt x="96" y="60"/>
                  <a:pt x="96" y="60"/>
                </a:cubicBezTo>
                <a:cubicBezTo>
                  <a:pt x="99" y="60"/>
                  <a:pt x="101" y="62"/>
                  <a:pt x="101" y="65"/>
                </a:cubicBezTo>
                <a:cubicBezTo>
                  <a:pt x="101" y="67"/>
                  <a:pt x="99" y="69"/>
                  <a:pt x="96" y="69"/>
                </a:cubicBezTo>
                <a:cubicBezTo>
                  <a:pt x="77" y="69"/>
                  <a:pt x="63" y="82"/>
                  <a:pt x="60" y="94"/>
                </a:cubicBezTo>
                <a:cubicBezTo>
                  <a:pt x="60" y="96"/>
                  <a:pt x="58" y="97"/>
                  <a:pt x="56" y="97"/>
                </a:cubicBezTo>
                <a:close/>
                <a:moveTo>
                  <a:pt x="148" y="51"/>
                </a:moveTo>
                <a:cubicBezTo>
                  <a:pt x="147" y="51"/>
                  <a:pt x="146" y="50"/>
                  <a:pt x="145" y="50"/>
                </a:cubicBezTo>
                <a:cubicBezTo>
                  <a:pt x="143" y="48"/>
                  <a:pt x="143" y="45"/>
                  <a:pt x="145" y="44"/>
                </a:cubicBezTo>
                <a:cubicBezTo>
                  <a:pt x="159" y="29"/>
                  <a:pt x="159" y="29"/>
                  <a:pt x="159" y="29"/>
                </a:cubicBezTo>
                <a:cubicBezTo>
                  <a:pt x="161" y="28"/>
                  <a:pt x="163" y="28"/>
                  <a:pt x="165" y="29"/>
                </a:cubicBezTo>
                <a:cubicBezTo>
                  <a:pt x="167" y="31"/>
                  <a:pt x="167" y="34"/>
                  <a:pt x="165" y="35"/>
                </a:cubicBezTo>
                <a:cubicBezTo>
                  <a:pt x="151" y="50"/>
                  <a:pt x="151" y="50"/>
                  <a:pt x="151" y="50"/>
                </a:cubicBezTo>
                <a:cubicBezTo>
                  <a:pt x="150" y="50"/>
                  <a:pt x="149" y="51"/>
                  <a:pt x="148" y="51"/>
                </a:cubicBezTo>
                <a:close/>
                <a:moveTo>
                  <a:pt x="41" y="51"/>
                </a:moveTo>
                <a:cubicBezTo>
                  <a:pt x="40" y="51"/>
                  <a:pt x="39" y="50"/>
                  <a:pt x="38" y="50"/>
                </a:cubicBezTo>
                <a:cubicBezTo>
                  <a:pt x="24" y="35"/>
                  <a:pt x="24" y="35"/>
                  <a:pt x="24" y="35"/>
                </a:cubicBezTo>
                <a:cubicBezTo>
                  <a:pt x="22" y="34"/>
                  <a:pt x="22" y="31"/>
                  <a:pt x="24" y="29"/>
                </a:cubicBezTo>
                <a:cubicBezTo>
                  <a:pt x="26" y="28"/>
                  <a:pt x="28" y="28"/>
                  <a:pt x="30" y="29"/>
                </a:cubicBezTo>
                <a:cubicBezTo>
                  <a:pt x="44" y="44"/>
                  <a:pt x="44" y="44"/>
                  <a:pt x="44" y="44"/>
                </a:cubicBezTo>
                <a:cubicBezTo>
                  <a:pt x="46" y="45"/>
                  <a:pt x="46" y="48"/>
                  <a:pt x="44" y="50"/>
                </a:cubicBezTo>
                <a:cubicBezTo>
                  <a:pt x="43" y="50"/>
                  <a:pt x="42" y="51"/>
                  <a:pt x="41" y="51"/>
                </a:cubicBezTo>
                <a:close/>
                <a:moveTo>
                  <a:pt x="94" y="32"/>
                </a:moveTo>
                <a:cubicBezTo>
                  <a:pt x="92" y="32"/>
                  <a:pt x="90" y="30"/>
                  <a:pt x="90" y="28"/>
                </a:cubicBezTo>
                <a:cubicBezTo>
                  <a:pt x="90" y="4"/>
                  <a:pt x="90" y="4"/>
                  <a:pt x="90" y="4"/>
                </a:cubicBezTo>
                <a:cubicBezTo>
                  <a:pt x="90" y="2"/>
                  <a:pt x="92" y="0"/>
                  <a:pt x="94" y="0"/>
                </a:cubicBezTo>
                <a:cubicBezTo>
                  <a:pt x="96" y="0"/>
                  <a:pt x="98" y="2"/>
                  <a:pt x="98" y="4"/>
                </a:cubicBezTo>
                <a:cubicBezTo>
                  <a:pt x="98" y="28"/>
                  <a:pt x="98" y="28"/>
                  <a:pt x="98" y="28"/>
                </a:cubicBezTo>
                <a:cubicBezTo>
                  <a:pt x="98" y="30"/>
                  <a:pt x="96" y="32"/>
                  <a:pt x="94" y="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49" name="Google Shape;9949;p176"/>
          <p:cNvSpPr txBox="1"/>
          <p:nvPr/>
        </p:nvSpPr>
        <p:spPr>
          <a:xfrm>
            <a:off x="5456237" y="5114925"/>
            <a:ext cx="1695450" cy="64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9950" name="Google Shape;9950;p176"/>
          <p:cNvSpPr txBox="1"/>
          <p:nvPr/>
        </p:nvSpPr>
        <p:spPr>
          <a:xfrm>
            <a:off x="1944687" y="5345112"/>
            <a:ext cx="1593850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r>
              <a:rPr lang="en-US" sz="11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9951" name="Google Shape;9951;p176"/>
          <p:cNvSpPr txBox="1"/>
          <p:nvPr/>
        </p:nvSpPr>
        <p:spPr>
          <a:xfrm>
            <a:off x="8875712" y="5427662"/>
            <a:ext cx="14541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</a:pPr>
            <a:r>
              <a:rPr lang="en-US" sz="10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6" name="Google Shape;9956;p177"/>
          <p:cNvSpPr/>
          <p:nvPr/>
        </p:nvSpPr>
        <p:spPr>
          <a:xfrm>
            <a:off x="7937" y="1587"/>
            <a:ext cx="12184062" cy="685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57" name="Google Shape;9957;p177"/>
          <p:cNvSpPr txBox="1"/>
          <p:nvPr/>
        </p:nvSpPr>
        <p:spPr>
          <a:xfrm>
            <a:off x="4762" y="-1587"/>
            <a:ext cx="12190413" cy="6862762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958" name="Google Shape;9958;p177"/>
          <p:cNvCxnSpPr/>
          <p:nvPr/>
        </p:nvCxnSpPr>
        <p:spPr>
          <a:xfrm flipH="1">
            <a:off x="6273800" y="3286125"/>
            <a:ext cx="2692400" cy="2587625"/>
          </a:xfrm>
          <a:prstGeom prst="straightConnector1">
            <a:avLst/>
          </a:prstGeom>
          <a:noFill/>
          <a:ln w="76200" cap="rnd" cmpd="sng">
            <a:solidFill>
              <a:srgbClr val="66DA89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9959" name="Google Shape;9959;p177"/>
          <p:cNvSpPr/>
          <p:nvPr/>
        </p:nvSpPr>
        <p:spPr>
          <a:xfrm>
            <a:off x="6305550" y="3179762"/>
            <a:ext cx="4102100" cy="2860675"/>
          </a:xfrm>
          <a:custGeom>
            <a:avLst/>
            <a:gdLst/>
            <a:ahLst/>
            <a:cxnLst/>
            <a:rect l="l" t="t" r="r" b="b"/>
            <a:pathLst>
              <a:path w="1115" h="777" extrusionOk="0">
                <a:moveTo>
                  <a:pt x="0" y="777"/>
                </a:moveTo>
                <a:cubicBezTo>
                  <a:pt x="725" y="777"/>
                  <a:pt x="725" y="777"/>
                  <a:pt x="725" y="777"/>
                </a:cubicBezTo>
                <a:cubicBezTo>
                  <a:pt x="940" y="777"/>
                  <a:pt x="1115" y="602"/>
                  <a:pt x="1115" y="387"/>
                </a:cubicBezTo>
                <a:cubicBezTo>
                  <a:pt x="1115" y="188"/>
                  <a:pt x="966" y="24"/>
                  <a:pt x="774" y="0"/>
                </a:cubicBezTo>
              </a:path>
            </a:pathLst>
          </a:custGeom>
          <a:noFill/>
          <a:ln w="76200" cap="rnd" cmpd="sng">
            <a:solidFill>
              <a:srgbClr val="BAC9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60" name="Google Shape;9960;p177"/>
          <p:cNvSpPr/>
          <p:nvPr/>
        </p:nvSpPr>
        <p:spPr>
          <a:xfrm>
            <a:off x="5595937" y="1173162"/>
            <a:ext cx="3495675" cy="4649787"/>
          </a:xfrm>
          <a:custGeom>
            <a:avLst/>
            <a:gdLst/>
            <a:ahLst/>
            <a:cxnLst/>
            <a:rect l="l" t="t" r="r" b="b"/>
            <a:pathLst>
              <a:path w="950" h="1263" extrusionOk="0">
                <a:moveTo>
                  <a:pt x="950" y="496"/>
                </a:moveTo>
                <a:cubicBezTo>
                  <a:pt x="950" y="222"/>
                  <a:pt x="727" y="0"/>
                  <a:pt x="453" y="0"/>
                </a:cubicBezTo>
                <a:cubicBezTo>
                  <a:pt x="251" y="0"/>
                  <a:pt x="77" y="121"/>
                  <a:pt x="0" y="294"/>
                </a:cubicBezTo>
                <a:cubicBezTo>
                  <a:pt x="129" y="1263"/>
                  <a:pt x="129" y="1263"/>
                  <a:pt x="129" y="1263"/>
                </a:cubicBezTo>
              </a:path>
            </a:pathLst>
          </a:custGeom>
          <a:noFill/>
          <a:ln w="76200" cap="rnd" cmpd="sng">
            <a:solidFill>
              <a:srgbClr val="71B5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61" name="Google Shape;9961;p177"/>
          <p:cNvSpPr/>
          <p:nvPr/>
        </p:nvSpPr>
        <p:spPr>
          <a:xfrm>
            <a:off x="3182937" y="1893887"/>
            <a:ext cx="2740025" cy="3973512"/>
          </a:xfrm>
          <a:custGeom>
            <a:avLst/>
            <a:gdLst/>
            <a:ahLst/>
            <a:cxnLst/>
            <a:rect l="l" t="t" r="r" b="b"/>
            <a:pathLst>
              <a:path w="745" h="1079" extrusionOk="0">
                <a:moveTo>
                  <a:pt x="605" y="60"/>
                </a:moveTo>
                <a:cubicBezTo>
                  <a:pt x="544" y="22"/>
                  <a:pt x="472" y="0"/>
                  <a:pt x="395" y="0"/>
                </a:cubicBezTo>
                <a:cubicBezTo>
                  <a:pt x="192" y="0"/>
                  <a:pt x="25" y="151"/>
                  <a:pt x="0" y="347"/>
                </a:cubicBezTo>
                <a:cubicBezTo>
                  <a:pt x="745" y="1079"/>
                  <a:pt x="745" y="1079"/>
                  <a:pt x="745" y="1079"/>
                </a:cubicBezTo>
              </a:path>
            </a:pathLst>
          </a:custGeom>
          <a:noFill/>
          <a:ln w="76200" cap="rnd" cmpd="sng">
            <a:solidFill>
              <a:srgbClr val="E86D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62" name="Google Shape;9962;p177"/>
          <p:cNvSpPr/>
          <p:nvPr/>
        </p:nvSpPr>
        <p:spPr>
          <a:xfrm>
            <a:off x="1792287" y="3201987"/>
            <a:ext cx="4071937" cy="2838450"/>
          </a:xfrm>
          <a:custGeom>
            <a:avLst/>
            <a:gdLst/>
            <a:ahLst/>
            <a:cxnLst/>
            <a:rect l="l" t="t" r="r" b="b"/>
            <a:pathLst>
              <a:path w="1107" h="771" extrusionOk="0">
                <a:moveTo>
                  <a:pt x="310" y="0"/>
                </a:moveTo>
                <a:cubicBezTo>
                  <a:pt x="133" y="36"/>
                  <a:pt x="0" y="193"/>
                  <a:pt x="0" y="381"/>
                </a:cubicBezTo>
                <a:cubicBezTo>
                  <a:pt x="0" y="596"/>
                  <a:pt x="175" y="771"/>
                  <a:pt x="390" y="771"/>
                </a:cubicBezTo>
                <a:cubicBezTo>
                  <a:pt x="1107" y="771"/>
                  <a:pt x="1107" y="771"/>
                  <a:pt x="1107" y="771"/>
                </a:cubicBezTo>
              </a:path>
            </a:pathLst>
          </a:custGeom>
          <a:noFill/>
          <a:ln w="76200" cap="rnd" cmpd="sng">
            <a:solidFill>
              <a:srgbClr val="FCD0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63" name="Google Shape;9963;p177"/>
          <p:cNvSpPr txBox="1"/>
          <p:nvPr/>
        </p:nvSpPr>
        <p:spPr>
          <a:xfrm>
            <a:off x="6224587" y="1941512"/>
            <a:ext cx="2170112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Open Sans SemiBold"/>
              <a:buNone/>
            </a:pPr>
            <a:r>
              <a:rPr lang="en-US" sz="31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INTERNET</a:t>
            </a:r>
            <a:endParaRPr/>
          </a:p>
        </p:txBody>
      </p:sp>
      <p:sp>
        <p:nvSpPr>
          <p:cNvPr id="9964" name="Google Shape;9964;p177"/>
          <p:cNvSpPr txBox="1"/>
          <p:nvPr/>
        </p:nvSpPr>
        <p:spPr>
          <a:xfrm>
            <a:off x="3760787" y="2490787"/>
            <a:ext cx="180975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Open Sans SemiBold"/>
              <a:buNone/>
            </a:pPr>
            <a:r>
              <a:rPr lang="en-US" sz="31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SERVIÇO</a:t>
            </a:r>
            <a:endParaRPr dirty="0"/>
          </a:p>
        </p:txBody>
      </p:sp>
      <p:sp>
        <p:nvSpPr>
          <p:cNvPr id="9965" name="Google Shape;9965;p177"/>
          <p:cNvSpPr txBox="1"/>
          <p:nvPr/>
        </p:nvSpPr>
        <p:spPr>
          <a:xfrm>
            <a:off x="8815387" y="3830637"/>
            <a:ext cx="112077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Open Sans SemiBold"/>
              <a:buNone/>
            </a:pPr>
            <a:r>
              <a:rPr lang="en-US" sz="31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WEB</a:t>
            </a:r>
            <a:endParaRPr/>
          </a:p>
        </p:txBody>
      </p:sp>
      <p:sp>
        <p:nvSpPr>
          <p:cNvPr id="9966" name="Google Shape;9966;p177"/>
          <p:cNvSpPr txBox="1"/>
          <p:nvPr/>
        </p:nvSpPr>
        <p:spPr>
          <a:xfrm>
            <a:off x="2278062" y="3830637"/>
            <a:ext cx="1636712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Open Sans SemiBold"/>
              <a:buNone/>
            </a:pPr>
            <a:r>
              <a:rPr lang="en-US" sz="31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NUVEM</a:t>
            </a:r>
            <a:endParaRPr dirty="0"/>
          </a:p>
        </p:txBody>
      </p:sp>
      <p:sp>
        <p:nvSpPr>
          <p:cNvPr id="9967" name="Google Shape;9967;p177"/>
          <p:cNvSpPr/>
          <p:nvPr/>
        </p:nvSpPr>
        <p:spPr>
          <a:xfrm>
            <a:off x="4964112" y="4048125"/>
            <a:ext cx="665162" cy="666750"/>
          </a:xfrm>
          <a:custGeom>
            <a:avLst/>
            <a:gdLst/>
            <a:ahLst/>
            <a:cxnLst/>
            <a:rect l="l" t="t" r="r" b="b"/>
            <a:pathLst>
              <a:path w="181" h="181" extrusionOk="0">
                <a:moveTo>
                  <a:pt x="99" y="181"/>
                </a:moveTo>
                <a:cubicBezTo>
                  <a:pt x="81" y="181"/>
                  <a:pt x="81" y="181"/>
                  <a:pt x="81" y="181"/>
                </a:cubicBezTo>
                <a:cubicBezTo>
                  <a:pt x="78" y="181"/>
                  <a:pt x="74" y="178"/>
                  <a:pt x="74" y="174"/>
                </a:cubicBezTo>
                <a:cubicBezTo>
                  <a:pt x="71" y="157"/>
                  <a:pt x="71" y="157"/>
                  <a:pt x="71" y="157"/>
                </a:cubicBezTo>
                <a:cubicBezTo>
                  <a:pt x="71" y="156"/>
                  <a:pt x="70" y="155"/>
                  <a:pt x="70" y="155"/>
                </a:cubicBezTo>
                <a:cubicBezTo>
                  <a:pt x="66" y="154"/>
                  <a:pt x="63" y="153"/>
                  <a:pt x="59" y="151"/>
                </a:cubicBezTo>
                <a:cubicBezTo>
                  <a:pt x="59" y="150"/>
                  <a:pt x="58" y="150"/>
                  <a:pt x="57" y="151"/>
                </a:cubicBezTo>
                <a:cubicBezTo>
                  <a:pt x="43" y="162"/>
                  <a:pt x="43" y="162"/>
                  <a:pt x="43" y="162"/>
                </a:cubicBezTo>
                <a:cubicBezTo>
                  <a:pt x="40" y="164"/>
                  <a:pt x="35" y="163"/>
                  <a:pt x="33" y="161"/>
                </a:cubicBezTo>
                <a:cubicBezTo>
                  <a:pt x="20" y="148"/>
                  <a:pt x="20" y="148"/>
                  <a:pt x="20" y="148"/>
                </a:cubicBezTo>
                <a:cubicBezTo>
                  <a:pt x="17" y="146"/>
                  <a:pt x="17" y="141"/>
                  <a:pt x="19" y="138"/>
                </a:cubicBezTo>
                <a:cubicBezTo>
                  <a:pt x="30" y="124"/>
                  <a:pt x="30" y="124"/>
                  <a:pt x="30" y="124"/>
                </a:cubicBezTo>
                <a:cubicBezTo>
                  <a:pt x="30" y="123"/>
                  <a:pt x="30" y="122"/>
                  <a:pt x="30" y="122"/>
                </a:cubicBezTo>
                <a:cubicBezTo>
                  <a:pt x="28" y="118"/>
                  <a:pt x="27" y="115"/>
                  <a:pt x="26" y="111"/>
                </a:cubicBezTo>
                <a:cubicBezTo>
                  <a:pt x="26" y="111"/>
                  <a:pt x="25" y="110"/>
                  <a:pt x="24" y="110"/>
                </a:cubicBezTo>
                <a:cubicBezTo>
                  <a:pt x="7" y="107"/>
                  <a:pt x="7" y="107"/>
                  <a:pt x="7" y="107"/>
                </a:cubicBezTo>
                <a:cubicBezTo>
                  <a:pt x="3" y="107"/>
                  <a:pt x="0" y="103"/>
                  <a:pt x="0" y="99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78"/>
                  <a:pt x="3" y="75"/>
                  <a:pt x="7" y="74"/>
                </a:cubicBezTo>
                <a:cubicBezTo>
                  <a:pt x="24" y="71"/>
                  <a:pt x="24" y="71"/>
                  <a:pt x="24" y="71"/>
                </a:cubicBezTo>
                <a:cubicBezTo>
                  <a:pt x="25" y="71"/>
                  <a:pt x="26" y="71"/>
                  <a:pt x="26" y="70"/>
                </a:cubicBezTo>
                <a:cubicBezTo>
                  <a:pt x="27" y="66"/>
                  <a:pt x="28" y="63"/>
                  <a:pt x="30" y="60"/>
                </a:cubicBezTo>
                <a:cubicBezTo>
                  <a:pt x="30" y="59"/>
                  <a:pt x="30" y="58"/>
                  <a:pt x="30" y="58"/>
                </a:cubicBezTo>
                <a:cubicBezTo>
                  <a:pt x="19" y="43"/>
                  <a:pt x="19" y="43"/>
                  <a:pt x="19" y="43"/>
                </a:cubicBezTo>
                <a:cubicBezTo>
                  <a:pt x="17" y="40"/>
                  <a:pt x="17" y="36"/>
                  <a:pt x="20" y="33"/>
                </a:cubicBezTo>
                <a:cubicBezTo>
                  <a:pt x="33" y="20"/>
                  <a:pt x="33" y="20"/>
                  <a:pt x="33" y="20"/>
                </a:cubicBezTo>
                <a:cubicBezTo>
                  <a:pt x="35" y="18"/>
                  <a:pt x="40" y="17"/>
                  <a:pt x="43" y="20"/>
                </a:cubicBezTo>
                <a:cubicBezTo>
                  <a:pt x="57" y="30"/>
                  <a:pt x="57" y="30"/>
                  <a:pt x="57" y="30"/>
                </a:cubicBezTo>
                <a:cubicBezTo>
                  <a:pt x="58" y="31"/>
                  <a:pt x="59" y="31"/>
                  <a:pt x="59" y="30"/>
                </a:cubicBezTo>
                <a:cubicBezTo>
                  <a:pt x="63" y="29"/>
                  <a:pt x="66" y="27"/>
                  <a:pt x="70" y="26"/>
                </a:cubicBezTo>
                <a:cubicBezTo>
                  <a:pt x="70" y="26"/>
                  <a:pt x="71" y="25"/>
                  <a:pt x="71" y="25"/>
                </a:cubicBezTo>
                <a:cubicBezTo>
                  <a:pt x="74" y="7"/>
                  <a:pt x="74" y="7"/>
                  <a:pt x="74" y="7"/>
                </a:cubicBezTo>
                <a:cubicBezTo>
                  <a:pt x="74" y="3"/>
                  <a:pt x="78" y="0"/>
                  <a:pt x="81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03" y="0"/>
                  <a:pt x="106" y="3"/>
                  <a:pt x="107" y="7"/>
                </a:cubicBezTo>
                <a:cubicBezTo>
                  <a:pt x="110" y="25"/>
                  <a:pt x="110" y="25"/>
                  <a:pt x="110" y="25"/>
                </a:cubicBezTo>
                <a:cubicBezTo>
                  <a:pt x="110" y="25"/>
                  <a:pt x="110" y="26"/>
                  <a:pt x="111" y="26"/>
                </a:cubicBezTo>
                <a:cubicBezTo>
                  <a:pt x="114" y="27"/>
                  <a:pt x="118" y="29"/>
                  <a:pt x="121" y="30"/>
                </a:cubicBezTo>
                <a:cubicBezTo>
                  <a:pt x="122" y="31"/>
                  <a:pt x="123" y="31"/>
                  <a:pt x="123" y="30"/>
                </a:cubicBezTo>
                <a:cubicBezTo>
                  <a:pt x="138" y="20"/>
                  <a:pt x="138" y="20"/>
                  <a:pt x="138" y="20"/>
                </a:cubicBezTo>
                <a:cubicBezTo>
                  <a:pt x="141" y="17"/>
                  <a:pt x="145" y="18"/>
                  <a:pt x="148" y="21"/>
                </a:cubicBezTo>
                <a:cubicBezTo>
                  <a:pt x="160" y="33"/>
                  <a:pt x="160" y="33"/>
                  <a:pt x="160" y="33"/>
                </a:cubicBezTo>
                <a:cubicBezTo>
                  <a:pt x="163" y="36"/>
                  <a:pt x="163" y="40"/>
                  <a:pt x="161" y="43"/>
                </a:cubicBezTo>
                <a:cubicBezTo>
                  <a:pt x="151" y="58"/>
                  <a:pt x="151" y="58"/>
                  <a:pt x="151" y="58"/>
                </a:cubicBezTo>
                <a:cubicBezTo>
                  <a:pt x="150" y="58"/>
                  <a:pt x="150" y="59"/>
                  <a:pt x="150" y="60"/>
                </a:cubicBezTo>
                <a:cubicBezTo>
                  <a:pt x="152" y="63"/>
                  <a:pt x="154" y="66"/>
                  <a:pt x="155" y="70"/>
                </a:cubicBezTo>
                <a:cubicBezTo>
                  <a:pt x="155" y="71"/>
                  <a:pt x="156" y="71"/>
                  <a:pt x="156" y="71"/>
                </a:cubicBezTo>
                <a:cubicBezTo>
                  <a:pt x="174" y="74"/>
                  <a:pt x="174" y="74"/>
                  <a:pt x="174" y="74"/>
                </a:cubicBezTo>
                <a:cubicBezTo>
                  <a:pt x="174" y="74"/>
                  <a:pt x="174" y="74"/>
                  <a:pt x="174" y="74"/>
                </a:cubicBezTo>
                <a:cubicBezTo>
                  <a:pt x="178" y="75"/>
                  <a:pt x="181" y="78"/>
                  <a:pt x="181" y="82"/>
                </a:cubicBezTo>
                <a:cubicBezTo>
                  <a:pt x="181" y="99"/>
                  <a:pt x="181" y="99"/>
                  <a:pt x="181" y="99"/>
                </a:cubicBezTo>
                <a:cubicBezTo>
                  <a:pt x="181" y="103"/>
                  <a:pt x="178" y="107"/>
                  <a:pt x="174" y="107"/>
                </a:cubicBezTo>
                <a:cubicBezTo>
                  <a:pt x="156" y="110"/>
                  <a:pt x="156" y="110"/>
                  <a:pt x="156" y="110"/>
                </a:cubicBezTo>
                <a:cubicBezTo>
                  <a:pt x="155" y="110"/>
                  <a:pt x="155" y="111"/>
                  <a:pt x="155" y="111"/>
                </a:cubicBezTo>
                <a:cubicBezTo>
                  <a:pt x="154" y="115"/>
                  <a:pt x="152" y="118"/>
                  <a:pt x="150" y="122"/>
                </a:cubicBezTo>
                <a:cubicBezTo>
                  <a:pt x="150" y="122"/>
                  <a:pt x="150" y="123"/>
                  <a:pt x="151" y="124"/>
                </a:cubicBezTo>
                <a:cubicBezTo>
                  <a:pt x="161" y="138"/>
                  <a:pt x="161" y="138"/>
                  <a:pt x="161" y="138"/>
                </a:cubicBezTo>
                <a:cubicBezTo>
                  <a:pt x="163" y="141"/>
                  <a:pt x="163" y="146"/>
                  <a:pt x="160" y="148"/>
                </a:cubicBezTo>
                <a:cubicBezTo>
                  <a:pt x="148" y="161"/>
                  <a:pt x="148" y="161"/>
                  <a:pt x="148" y="161"/>
                </a:cubicBezTo>
                <a:cubicBezTo>
                  <a:pt x="145" y="163"/>
                  <a:pt x="141" y="164"/>
                  <a:pt x="138" y="162"/>
                </a:cubicBezTo>
                <a:cubicBezTo>
                  <a:pt x="123" y="151"/>
                  <a:pt x="123" y="151"/>
                  <a:pt x="123" y="151"/>
                </a:cubicBezTo>
                <a:cubicBezTo>
                  <a:pt x="123" y="150"/>
                  <a:pt x="122" y="150"/>
                  <a:pt x="121" y="151"/>
                </a:cubicBezTo>
                <a:cubicBezTo>
                  <a:pt x="118" y="153"/>
                  <a:pt x="114" y="154"/>
                  <a:pt x="111" y="155"/>
                </a:cubicBezTo>
                <a:cubicBezTo>
                  <a:pt x="110" y="155"/>
                  <a:pt x="110" y="156"/>
                  <a:pt x="110" y="157"/>
                </a:cubicBezTo>
                <a:cubicBezTo>
                  <a:pt x="107" y="174"/>
                  <a:pt x="107" y="174"/>
                  <a:pt x="107" y="174"/>
                </a:cubicBezTo>
                <a:cubicBezTo>
                  <a:pt x="106" y="178"/>
                  <a:pt x="103" y="181"/>
                  <a:pt x="99" y="181"/>
                </a:cubicBezTo>
                <a:close/>
                <a:moveTo>
                  <a:pt x="82" y="173"/>
                </a:moveTo>
                <a:cubicBezTo>
                  <a:pt x="99" y="173"/>
                  <a:pt x="99" y="173"/>
                  <a:pt x="99" y="173"/>
                </a:cubicBezTo>
                <a:cubicBezTo>
                  <a:pt x="101" y="155"/>
                  <a:pt x="101" y="155"/>
                  <a:pt x="101" y="155"/>
                </a:cubicBezTo>
                <a:cubicBezTo>
                  <a:pt x="102" y="152"/>
                  <a:pt x="105" y="148"/>
                  <a:pt x="108" y="147"/>
                </a:cubicBezTo>
                <a:cubicBezTo>
                  <a:pt x="112" y="146"/>
                  <a:pt x="115" y="145"/>
                  <a:pt x="117" y="144"/>
                </a:cubicBezTo>
                <a:cubicBezTo>
                  <a:pt x="121" y="142"/>
                  <a:pt x="125" y="142"/>
                  <a:pt x="128" y="144"/>
                </a:cubicBezTo>
                <a:cubicBezTo>
                  <a:pt x="142" y="155"/>
                  <a:pt x="142" y="155"/>
                  <a:pt x="142" y="155"/>
                </a:cubicBezTo>
                <a:cubicBezTo>
                  <a:pt x="154" y="143"/>
                  <a:pt x="154" y="143"/>
                  <a:pt x="154" y="143"/>
                </a:cubicBezTo>
                <a:cubicBezTo>
                  <a:pt x="144" y="129"/>
                  <a:pt x="144" y="129"/>
                  <a:pt x="144" y="129"/>
                </a:cubicBezTo>
                <a:cubicBezTo>
                  <a:pt x="142" y="125"/>
                  <a:pt x="141" y="121"/>
                  <a:pt x="143" y="118"/>
                </a:cubicBezTo>
                <a:cubicBezTo>
                  <a:pt x="145" y="115"/>
                  <a:pt x="146" y="112"/>
                  <a:pt x="147" y="109"/>
                </a:cubicBezTo>
                <a:cubicBezTo>
                  <a:pt x="148" y="105"/>
                  <a:pt x="151" y="102"/>
                  <a:pt x="155" y="102"/>
                </a:cubicBezTo>
                <a:cubicBezTo>
                  <a:pt x="172" y="99"/>
                  <a:pt x="172" y="99"/>
                  <a:pt x="172" y="99"/>
                </a:cubicBezTo>
                <a:cubicBezTo>
                  <a:pt x="172" y="82"/>
                  <a:pt x="172" y="82"/>
                  <a:pt x="172" y="82"/>
                </a:cubicBezTo>
                <a:cubicBezTo>
                  <a:pt x="155" y="79"/>
                  <a:pt x="155" y="79"/>
                  <a:pt x="155" y="79"/>
                </a:cubicBezTo>
                <a:cubicBezTo>
                  <a:pt x="151" y="79"/>
                  <a:pt x="148" y="76"/>
                  <a:pt x="147" y="72"/>
                </a:cubicBezTo>
                <a:cubicBezTo>
                  <a:pt x="146" y="69"/>
                  <a:pt x="145" y="66"/>
                  <a:pt x="143" y="63"/>
                </a:cubicBezTo>
                <a:cubicBezTo>
                  <a:pt x="141" y="60"/>
                  <a:pt x="142" y="56"/>
                  <a:pt x="144" y="53"/>
                </a:cubicBezTo>
                <a:cubicBezTo>
                  <a:pt x="154" y="39"/>
                  <a:pt x="154" y="39"/>
                  <a:pt x="154" y="39"/>
                </a:cubicBezTo>
                <a:cubicBezTo>
                  <a:pt x="142" y="27"/>
                  <a:pt x="142" y="27"/>
                  <a:pt x="142" y="27"/>
                </a:cubicBezTo>
                <a:cubicBezTo>
                  <a:pt x="128" y="37"/>
                  <a:pt x="128" y="37"/>
                  <a:pt x="128" y="37"/>
                </a:cubicBezTo>
                <a:cubicBezTo>
                  <a:pt x="125" y="39"/>
                  <a:pt x="121" y="40"/>
                  <a:pt x="117" y="38"/>
                </a:cubicBezTo>
                <a:cubicBezTo>
                  <a:pt x="115" y="36"/>
                  <a:pt x="112" y="35"/>
                  <a:pt x="108" y="34"/>
                </a:cubicBezTo>
                <a:cubicBezTo>
                  <a:pt x="105" y="33"/>
                  <a:pt x="102" y="30"/>
                  <a:pt x="101" y="26"/>
                </a:cubicBezTo>
                <a:cubicBezTo>
                  <a:pt x="99" y="9"/>
                  <a:pt x="99" y="9"/>
                  <a:pt x="99" y="9"/>
                </a:cubicBezTo>
                <a:cubicBezTo>
                  <a:pt x="82" y="9"/>
                  <a:pt x="82" y="9"/>
                  <a:pt x="82" y="9"/>
                </a:cubicBezTo>
                <a:cubicBezTo>
                  <a:pt x="79" y="26"/>
                  <a:pt x="79" y="26"/>
                  <a:pt x="79" y="26"/>
                </a:cubicBezTo>
                <a:cubicBezTo>
                  <a:pt x="79" y="30"/>
                  <a:pt x="76" y="33"/>
                  <a:pt x="72" y="34"/>
                </a:cubicBezTo>
                <a:cubicBezTo>
                  <a:pt x="69" y="35"/>
                  <a:pt x="66" y="36"/>
                  <a:pt x="63" y="38"/>
                </a:cubicBezTo>
                <a:cubicBezTo>
                  <a:pt x="60" y="40"/>
                  <a:pt x="55" y="39"/>
                  <a:pt x="52" y="37"/>
                </a:cubicBezTo>
                <a:cubicBezTo>
                  <a:pt x="38" y="27"/>
                  <a:pt x="38" y="27"/>
                  <a:pt x="38" y="27"/>
                </a:cubicBezTo>
                <a:cubicBezTo>
                  <a:pt x="26" y="39"/>
                  <a:pt x="26" y="39"/>
                  <a:pt x="26" y="39"/>
                </a:cubicBezTo>
                <a:cubicBezTo>
                  <a:pt x="37" y="53"/>
                  <a:pt x="37" y="53"/>
                  <a:pt x="37" y="53"/>
                </a:cubicBezTo>
                <a:cubicBezTo>
                  <a:pt x="39" y="56"/>
                  <a:pt x="39" y="60"/>
                  <a:pt x="37" y="63"/>
                </a:cubicBezTo>
                <a:cubicBezTo>
                  <a:pt x="36" y="66"/>
                  <a:pt x="35" y="69"/>
                  <a:pt x="34" y="72"/>
                </a:cubicBezTo>
                <a:cubicBezTo>
                  <a:pt x="32" y="76"/>
                  <a:pt x="29" y="79"/>
                  <a:pt x="26" y="79"/>
                </a:cubicBezTo>
                <a:cubicBezTo>
                  <a:pt x="8" y="82"/>
                  <a:pt x="8" y="82"/>
                  <a:pt x="8" y="82"/>
                </a:cubicBezTo>
                <a:cubicBezTo>
                  <a:pt x="8" y="99"/>
                  <a:pt x="8" y="99"/>
                  <a:pt x="8" y="99"/>
                </a:cubicBezTo>
                <a:cubicBezTo>
                  <a:pt x="26" y="102"/>
                  <a:pt x="26" y="102"/>
                  <a:pt x="26" y="102"/>
                </a:cubicBezTo>
                <a:cubicBezTo>
                  <a:pt x="29" y="102"/>
                  <a:pt x="32" y="105"/>
                  <a:pt x="34" y="109"/>
                </a:cubicBezTo>
                <a:cubicBezTo>
                  <a:pt x="35" y="112"/>
                  <a:pt x="36" y="115"/>
                  <a:pt x="37" y="118"/>
                </a:cubicBezTo>
                <a:cubicBezTo>
                  <a:pt x="39" y="121"/>
                  <a:pt x="39" y="125"/>
                  <a:pt x="37" y="129"/>
                </a:cubicBezTo>
                <a:cubicBezTo>
                  <a:pt x="26" y="143"/>
                  <a:pt x="26" y="143"/>
                  <a:pt x="26" y="143"/>
                </a:cubicBezTo>
                <a:cubicBezTo>
                  <a:pt x="38" y="155"/>
                  <a:pt x="38" y="155"/>
                  <a:pt x="38" y="155"/>
                </a:cubicBezTo>
                <a:cubicBezTo>
                  <a:pt x="52" y="144"/>
                  <a:pt x="52" y="144"/>
                  <a:pt x="52" y="144"/>
                </a:cubicBezTo>
                <a:cubicBezTo>
                  <a:pt x="55" y="142"/>
                  <a:pt x="60" y="142"/>
                  <a:pt x="63" y="144"/>
                </a:cubicBezTo>
                <a:cubicBezTo>
                  <a:pt x="66" y="145"/>
                  <a:pt x="69" y="146"/>
                  <a:pt x="72" y="147"/>
                </a:cubicBezTo>
                <a:cubicBezTo>
                  <a:pt x="76" y="148"/>
                  <a:pt x="79" y="152"/>
                  <a:pt x="79" y="155"/>
                </a:cubicBezTo>
                <a:lnTo>
                  <a:pt x="82" y="173"/>
                </a:lnTo>
                <a:close/>
                <a:moveTo>
                  <a:pt x="26" y="143"/>
                </a:moveTo>
                <a:cubicBezTo>
                  <a:pt x="26" y="143"/>
                  <a:pt x="26" y="143"/>
                  <a:pt x="26" y="143"/>
                </a:cubicBezTo>
                <a:cubicBezTo>
                  <a:pt x="26" y="143"/>
                  <a:pt x="26" y="143"/>
                  <a:pt x="26" y="143"/>
                </a:cubicBezTo>
                <a:close/>
                <a:moveTo>
                  <a:pt x="155" y="142"/>
                </a:moveTo>
                <a:cubicBezTo>
                  <a:pt x="155" y="142"/>
                  <a:pt x="155" y="142"/>
                  <a:pt x="155" y="142"/>
                </a:cubicBezTo>
                <a:close/>
                <a:moveTo>
                  <a:pt x="172" y="99"/>
                </a:moveTo>
                <a:cubicBezTo>
                  <a:pt x="172" y="99"/>
                  <a:pt x="172" y="99"/>
                  <a:pt x="172" y="99"/>
                </a:cubicBezTo>
                <a:close/>
                <a:moveTo>
                  <a:pt x="8" y="99"/>
                </a:moveTo>
                <a:cubicBezTo>
                  <a:pt x="8" y="99"/>
                  <a:pt x="8" y="99"/>
                  <a:pt x="8" y="99"/>
                </a:cubicBezTo>
                <a:cubicBezTo>
                  <a:pt x="8" y="99"/>
                  <a:pt x="8" y="99"/>
                  <a:pt x="8" y="99"/>
                </a:cubicBezTo>
                <a:close/>
                <a:moveTo>
                  <a:pt x="173" y="99"/>
                </a:moveTo>
                <a:cubicBezTo>
                  <a:pt x="173" y="99"/>
                  <a:pt x="173" y="99"/>
                  <a:pt x="173" y="99"/>
                </a:cubicBezTo>
                <a:close/>
                <a:moveTo>
                  <a:pt x="8" y="99"/>
                </a:moveTo>
                <a:cubicBezTo>
                  <a:pt x="8" y="99"/>
                  <a:pt x="8" y="99"/>
                  <a:pt x="8" y="99"/>
                </a:cubicBezTo>
                <a:cubicBezTo>
                  <a:pt x="8" y="99"/>
                  <a:pt x="8" y="99"/>
                  <a:pt x="8" y="99"/>
                </a:cubicBezTo>
                <a:close/>
                <a:moveTo>
                  <a:pt x="143" y="26"/>
                </a:moveTo>
                <a:cubicBezTo>
                  <a:pt x="143" y="26"/>
                  <a:pt x="143" y="26"/>
                  <a:pt x="143" y="26"/>
                </a:cubicBezTo>
                <a:cubicBezTo>
                  <a:pt x="143" y="26"/>
                  <a:pt x="143" y="26"/>
                  <a:pt x="143" y="26"/>
                </a:cubicBezTo>
                <a:close/>
                <a:moveTo>
                  <a:pt x="142" y="26"/>
                </a:moveTo>
                <a:cubicBezTo>
                  <a:pt x="142" y="26"/>
                  <a:pt x="142" y="26"/>
                  <a:pt x="142" y="26"/>
                </a:cubicBezTo>
                <a:close/>
                <a:moveTo>
                  <a:pt x="90" y="127"/>
                </a:moveTo>
                <a:cubicBezTo>
                  <a:pt x="81" y="127"/>
                  <a:pt x="72" y="123"/>
                  <a:pt x="65" y="116"/>
                </a:cubicBezTo>
                <a:cubicBezTo>
                  <a:pt x="56" y="107"/>
                  <a:pt x="53" y="95"/>
                  <a:pt x="55" y="82"/>
                </a:cubicBezTo>
                <a:cubicBezTo>
                  <a:pt x="58" y="69"/>
                  <a:pt x="69" y="58"/>
                  <a:pt x="82" y="56"/>
                </a:cubicBezTo>
                <a:cubicBezTo>
                  <a:pt x="94" y="53"/>
                  <a:pt x="107" y="57"/>
                  <a:pt x="116" y="65"/>
                </a:cubicBezTo>
                <a:cubicBezTo>
                  <a:pt x="124" y="74"/>
                  <a:pt x="128" y="86"/>
                  <a:pt x="125" y="99"/>
                </a:cubicBezTo>
                <a:cubicBezTo>
                  <a:pt x="122" y="112"/>
                  <a:pt x="112" y="123"/>
                  <a:pt x="99" y="126"/>
                </a:cubicBezTo>
                <a:cubicBezTo>
                  <a:pt x="96" y="126"/>
                  <a:pt x="93" y="127"/>
                  <a:pt x="90" y="127"/>
                </a:cubicBezTo>
                <a:close/>
                <a:moveTo>
                  <a:pt x="90" y="63"/>
                </a:moveTo>
                <a:cubicBezTo>
                  <a:pt x="88" y="63"/>
                  <a:pt x="86" y="63"/>
                  <a:pt x="84" y="64"/>
                </a:cubicBezTo>
                <a:cubicBezTo>
                  <a:pt x="74" y="66"/>
                  <a:pt x="66" y="74"/>
                  <a:pt x="63" y="84"/>
                </a:cubicBezTo>
                <a:cubicBezTo>
                  <a:pt x="61" y="94"/>
                  <a:pt x="64" y="103"/>
                  <a:pt x="71" y="110"/>
                </a:cubicBezTo>
                <a:cubicBezTo>
                  <a:pt x="77" y="117"/>
                  <a:pt x="87" y="120"/>
                  <a:pt x="97" y="118"/>
                </a:cubicBezTo>
                <a:cubicBezTo>
                  <a:pt x="97" y="118"/>
                  <a:pt x="97" y="118"/>
                  <a:pt x="97" y="118"/>
                </a:cubicBezTo>
                <a:cubicBezTo>
                  <a:pt x="107" y="115"/>
                  <a:pt x="115" y="107"/>
                  <a:pt x="117" y="97"/>
                </a:cubicBezTo>
                <a:cubicBezTo>
                  <a:pt x="119" y="87"/>
                  <a:pt x="117" y="78"/>
                  <a:pt x="110" y="71"/>
                </a:cubicBezTo>
                <a:cubicBezTo>
                  <a:pt x="105" y="66"/>
                  <a:pt x="98" y="63"/>
                  <a:pt x="90" y="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68" name="Google Shape;9968;p177"/>
          <p:cNvSpPr/>
          <p:nvPr/>
        </p:nvSpPr>
        <p:spPr>
          <a:xfrm>
            <a:off x="3940175" y="5197475"/>
            <a:ext cx="812800" cy="511175"/>
          </a:xfrm>
          <a:custGeom>
            <a:avLst/>
            <a:gdLst/>
            <a:ahLst/>
            <a:cxnLst/>
            <a:rect l="l" t="t" r="r" b="b"/>
            <a:pathLst>
              <a:path w="221" h="139" extrusionOk="0">
                <a:moveTo>
                  <a:pt x="193" y="139"/>
                </a:moveTo>
                <a:cubicBezTo>
                  <a:pt x="28" y="139"/>
                  <a:pt x="28" y="139"/>
                  <a:pt x="28" y="139"/>
                </a:cubicBezTo>
                <a:cubicBezTo>
                  <a:pt x="12" y="139"/>
                  <a:pt x="0" y="126"/>
                  <a:pt x="0" y="11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3"/>
                  <a:pt x="12" y="0"/>
                  <a:pt x="28" y="0"/>
                </a:cubicBezTo>
                <a:cubicBezTo>
                  <a:pt x="193" y="0"/>
                  <a:pt x="193" y="0"/>
                  <a:pt x="193" y="0"/>
                </a:cubicBezTo>
                <a:cubicBezTo>
                  <a:pt x="208" y="0"/>
                  <a:pt x="221" y="13"/>
                  <a:pt x="221" y="28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26"/>
                  <a:pt x="208" y="139"/>
                  <a:pt x="193" y="139"/>
                </a:cubicBezTo>
                <a:close/>
                <a:moveTo>
                  <a:pt x="28" y="9"/>
                </a:moveTo>
                <a:cubicBezTo>
                  <a:pt x="17" y="9"/>
                  <a:pt x="9" y="17"/>
                  <a:pt x="9" y="28"/>
                </a:cubicBezTo>
                <a:cubicBezTo>
                  <a:pt x="9" y="111"/>
                  <a:pt x="9" y="111"/>
                  <a:pt x="9" y="111"/>
                </a:cubicBezTo>
                <a:cubicBezTo>
                  <a:pt x="9" y="122"/>
                  <a:pt x="17" y="130"/>
                  <a:pt x="28" y="130"/>
                </a:cubicBezTo>
                <a:cubicBezTo>
                  <a:pt x="193" y="130"/>
                  <a:pt x="193" y="130"/>
                  <a:pt x="193" y="130"/>
                </a:cubicBezTo>
                <a:cubicBezTo>
                  <a:pt x="203" y="130"/>
                  <a:pt x="212" y="122"/>
                  <a:pt x="212" y="111"/>
                </a:cubicBezTo>
                <a:cubicBezTo>
                  <a:pt x="212" y="28"/>
                  <a:pt x="212" y="28"/>
                  <a:pt x="212" y="28"/>
                </a:cubicBezTo>
                <a:cubicBezTo>
                  <a:pt x="212" y="17"/>
                  <a:pt x="203" y="9"/>
                  <a:pt x="193" y="9"/>
                </a:cubicBezTo>
                <a:lnTo>
                  <a:pt x="28" y="9"/>
                </a:lnTo>
                <a:close/>
                <a:moveTo>
                  <a:pt x="189" y="117"/>
                </a:moveTo>
                <a:cubicBezTo>
                  <a:pt x="188" y="117"/>
                  <a:pt x="187" y="117"/>
                  <a:pt x="187" y="116"/>
                </a:cubicBezTo>
                <a:cubicBezTo>
                  <a:pt x="138" y="76"/>
                  <a:pt x="138" y="76"/>
                  <a:pt x="138" y="76"/>
                </a:cubicBezTo>
                <a:cubicBezTo>
                  <a:pt x="113" y="95"/>
                  <a:pt x="113" y="95"/>
                  <a:pt x="113" y="95"/>
                </a:cubicBezTo>
                <a:cubicBezTo>
                  <a:pt x="111" y="97"/>
                  <a:pt x="109" y="97"/>
                  <a:pt x="107" y="95"/>
                </a:cubicBezTo>
                <a:cubicBezTo>
                  <a:pt x="82" y="76"/>
                  <a:pt x="82" y="76"/>
                  <a:pt x="82" y="76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1" y="118"/>
                  <a:pt x="29" y="117"/>
                  <a:pt x="27" y="116"/>
                </a:cubicBezTo>
                <a:cubicBezTo>
                  <a:pt x="26" y="114"/>
                  <a:pt x="26" y="111"/>
                  <a:pt x="28" y="110"/>
                </a:cubicBezTo>
                <a:cubicBezTo>
                  <a:pt x="75" y="70"/>
                  <a:pt x="75" y="70"/>
                  <a:pt x="75" y="70"/>
                </a:cubicBezTo>
                <a:cubicBezTo>
                  <a:pt x="28" y="33"/>
                  <a:pt x="28" y="33"/>
                  <a:pt x="28" y="33"/>
                </a:cubicBezTo>
                <a:cubicBezTo>
                  <a:pt x="26" y="32"/>
                  <a:pt x="26" y="29"/>
                  <a:pt x="27" y="27"/>
                </a:cubicBezTo>
                <a:cubicBezTo>
                  <a:pt x="29" y="25"/>
                  <a:pt x="31" y="25"/>
                  <a:pt x="33" y="27"/>
                </a:cubicBezTo>
                <a:cubicBezTo>
                  <a:pt x="110" y="87"/>
                  <a:pt x="110" y="87"/>
                  <a:pt x="110" y="87"/>
                </a:cubicBezTo>
                <a:cubicBezTo>
                  <a:pt x="187" y="27"/>
                  <a:pt x="187" y="27"/>
                  <a:pt x="187" y="27"/>
                </a:cubicBezTo>
                <a:cubicBezTo>
                  <a:pt x="189" y="25"/>
                  <a:pt x="191" y="25"/>
                  <a:pt x="193" y="27"/>
                </a:cubicBezTo>
                <a:cubicBezTo>
                  <a:pt x="194" y="29"/>
                  <a:pt x="194" y="32"/>
                  <a:pt x="192" y="33"/>
                </a:cubicBezTo>
                <a:cubicBezTo>
                  <a:pt x="145" y="70"/>
                  <a:pt x="145" y="70"/>
                  <a:pt x="145" y="70"/>
                </a:cubicBezTo>
                <a:cubicBezTo>
                  <a:pt x="192" y="110"/>
                  <a:pt x="192" y="110"/>
                  <a:pt x="192" y="110"/>
                </a:cubicBezTo>
                <a:cubicBezTo>
                  <a:pt x="194" y="111"/>
                  <a:pt x="194" y="114"/>
                  <a:pt x="193" y="116"/>
                </a:cubicBezTo>
                <a:cubicBezTo>
                  <a:pt x="192" y="117"/>
                  <a:pt x="191" y="117"/>
                  <a:pt x="189" y="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69" name="Google Shape;9969;p177"/>
          <p:cNvSpPr/>
          <p:nvPr/>
        </p:nvSpPr>
        <p:spPr>
          <a:xfrm>
            <a:off x="7340600" y="5057775"/>
            <a:ext cx="1150937" cy="581025"/>
          </a:xfrm>
          <a:custGeom>
            <a:avLst/>
            <a:gdLst/>
            <a:ahLst/>
            <a:cxnLst/>
            <a:rect l="l" t="t" r="r" b="b"/>
            <a:pathLst>
              <a:path w="313" h="158" extrusionOk="0">
                <a:moveTo>
                  <a:pt x="160" y="158"/>
                </a:moveTo>
                <a:cubicBezTo>
                  <a:pt x="142" y="158"/>
                  <a:pt x="127" y="157"/>
                  <a:pt x="112" y="154"/>
                </a:cubicBezTo>
                <a:cubicBezTo>
                  <a:pt x="107" y="153"/>
                  <a:pt x="102" y="151"/>
                  <a:pt x="98" y="149"/>
                </a:cubicBezTo>
                <a:cubicBezTo>
                  <a:pt x="89" y="145"/>
                  <a:pt x="86" y="139"/>
                  <a:pt x="85" y="135"/>
                </a:cubicBezTo>
                <a:cubicBezTo>
                  <a:pt x="85" y="130"/>
                  <a:pt x="87" y="124"/>
                  <a:pt x="91" y="119"/>
                </a:cubicBezTo>
                <a:cubicBezTo>
                  <a:pt x="98" y="112"/>
                  <a:pt x="107" y="107"/>
                  <a:pt x="119" y="101"/>
                </a:cubicBezTo>
                <a:cubicBezTo>
                  <a:pt x="123" y="99"/>
                  <a:pt x="126" y="98"/>
                  <a:pt x="130" y="97"/>
                </a:cubicBezTo>
                <a:cubicBezTo>
                  <a:pt x="133" y="96"/>
                  <a:pt x="133" y="96"/>
                  <a:pt x="133" y="96"/>
                </a:cubicBezTo>
                <a:cubicBezTo>
                  <a:pt x="135" y="95"/>
                  <a:pt x="137" y="93"/>
                  <a:pt x="138" y="90"/>
                </a:cubicBezTo>
                <a:cubicBezTo>
                  <a:pt x="138" y="89"/>
                  <a:pt x="137" y="87"/>
                  <a:pt x="136" y="85"/>
                </a:cubicBezTo>
                <a:cubicBezTo>
                  <a:pt x="123" y="72"/>
                  <a:pt x="117" y="56"/>
                  <a:pt x="118" y="37"/>
                </a:cubicBezTo>
                <a:cubicBezTo>
                  <a:pt x="118" y="18"/>
                  <a:pt x="129" y="7"/>
                  <a:pt x="148" y="2"/>
                </a:cubicBezTo>
                <a:cubicBezTo>
                  <a:pt x="152" y="1"/>
                  <a:pt x="156" y="0"/>
                  <a:pt x="160" y="0"/>
                </a:cubicBezTo>
                <a:cubicBezTo>
                  <a:pt x="164" y="0"/>
                  <a:pt x="167" y="1"/>
                  <a:pt x="171" y="2"/>
                </a:cubicBezTo>
                <a:cubicBezTo>
                  <a:pt x="191" y="7"/>
                  <a:pt x="201" y="18"/>
                  <a:pt x="202" y="37"/>
                </a:cubicBezTo>
                <a:cubicBezTo>
                  <a:pt x="203" y="56"/>
                  <a:pt x="197" y="72"/>
                  <a:pt x="184" y="85"/>
                </a:cubicBezTo>
                <a:cubicBezTo>
                  <a:pt x="182" y="87"/>
                  <a:pt x="182" y="89"/>
                  <a:pt x="182" y="90"/>
                </a:cubicBezTo>
                <a:cubicBezTo>
                  <a:pt x="182" y="93"/>
                  <a:pt x="184" y="95"/>
                  <a:pt x="187" y="96"/>
                </a:cubicBezTo>
                <a:cubicBezTo>
                  <a:pt x="190" y="97"/>
                  <a:pt x="190" y="97"/>
                  <a:pt x="190" y="97"/>
                </a:cubicBezTo>
                <a:cubicBezTo>
                  <a:pt x="193" y="98"/>
                  <a:pt x="197" y="99"/>
                  <a:pt x="201" y="101"/>
                </a:cubicBezTo>
                <a:cubicBezTo>
                  <a:pt x="213" y="107"/>
                  <a:pt x="222" y="112"/>
                  <a:pt x="229" y="119"/>
                </a:cubicBezTo>
                <a:cubicBezTo>
                  <a:pt x="232" y="123"/>
                  <a:pt x="234" y="130"/>
                  <a:pt x="233" y="135"/>
                </a:cubicBezTo>
                <a:cubicBezTo>
                  <a:pt x="232" y="141"/>
                  <a:pt x="228" y="146"/>
                  <a:pt x="222" y="149"/>
                </a:cubicBezTo>
                <a:cubicBezTo>
                  <a:pt x="222" y="149"/>
                  <a:pt x="222" y="149"/>
                  <a:pt x="222" y="149"/>
                </a:cubicBezTo>
                <a:cubicBezTo>
                  <a:pt x="218" y="151"/>
                  <a:pt x="213" y="153"/>
                  <a:pt x="208" y="154"/>
                </a:cubicBezTo>
                <a:cubicBezTo>
                  <a:pt x="193" y="157"/>
                  <a:pt x="178" y="158"/>
                  <a:pt x="160" y="158"/>
                </a:cubicBezTo>
                <a:close/>
                <a:moveTo>
                  <a:pt x="160" y="9"/>
                </a:moveTo>
                <a:cubicBezTo>
                  <a:pt x="157" y="9"/>
                  <a:pt x="154" y="9"/>
                  <a:pt x="151" y="10"/>
                </a:cubicBezTo>
                <a:cubicBezTo>
                  <a:pt x="135" y="14"/>
                  <a:pt x="127" y="23"/>
                  <a:pt x="126" y="37"/>
                </a:cubicBezTo>
                <a:cubicBezTo>
                  <a:pt x="126" y="54"/>
                  <a:pt x="131" y="68"/>
                  <a:pt x="142" y="79"/>
                </a:cubicBezTo>
                <a:cubicBezTo>
                  <a:pt x="145" y="83"/>
                  <a:pt x="147" y="88"/>
                  <a:pt x="146" y="92"/>
                </a:cubicBezTo>
                <a:cubicBezTo>
                  <a:pt x="145" y="97"/>
                  <a:pt x="141" y="101"/>
                  <a:pt x="136" y="104"/>
                </a:cubicBezTo>
                <a:cubicBezTo>
                  <a:pt x="133" y="105"/>
                  <a:pt x="133" y="105"/>
                  <a:pt x="133" y="105"/>
                </a:cubicBezTo>
                <a:cubicBezTo>
                  <a:pt x="129" y="106"/>
                  <a:pt x="126" y="107"/>
                  <a:pt x="123" y="109"/>
                </a:cubicBezTo>
                <a:cubicBezTo>
                  <a:pt x="111" y="114"/>
                  <a:pt x="103" y="119"/>
                  <a:pt x="97" y="126"/>
                </a:cubicBezTo>
                <a:cubicBezTo>
                  <a:pt x="95" y="128"/>
                  <a:pt x="94" y="131"/>
                  <a:pt x="94" y="134"/>
                </a:cubicBezTo>
                <a:cubicBezTo>
                  <a:pt x="95" y="137"/>
                  <a:pt x="97" y="139"/>
                  <a:pt x="102" y="141"/>
                </a:cubicBezTo>
                <a:cubicBezTo>
                  <a:pt x="105" y="143"/>
                  <a:pt x="109" y="144"/>
                  <a:pt x="114" y="146"/>
                </a:cubicBezTo>
                <a:cubicBezTo>
                  <a:pt x="128" y="149"/>
                  <a:pt x="142" y="149"/>
                  <a:pt x="160" y="150"/>
                </a:cubicBezTo>
                <a:cubicBezTo>
                  <a:pt x="177" y="149"/>
                  <a:pt x="192" y="149"/>
                  <a:pt x="206" y="146"/>
                </a:cubicBezTo>
                <a:cubicBezTo>
                  <a:pt x="211" y="144"/>
                  <a:pt x="215" y="143"/>
                  <a:pt x="218" y="141"/>
                </a:cubicBezTo>
                <a:cubicBezTo>
                  <a:pt x="222" y="140"/>
                  <a:pt x="224" y="137"/>
                  <a:pt x="225" y="134"/>
                </a:cubicBezTo>
                <a:cubicBezTo>
                  <a:pt x="225" y="130"/>
                  <a:pt x="224" y="127"/>
                  <a:pt x="222" y="126"/>
                </a:cubicBezTo>
                <a:cubicBezTo>
                  <a:pt x="216" y="119"/>
                  <a:pt x="208" y="114"/>
                  <a:pt x="197" y="109"/>
                </a:cubicBezTo>
                <a:cubicBezTo>
                  <a:pt x="194" y="107"/>
                  <a:pt x="190" y="106"/>
                  <a:pt x="187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78" y="101"/>
                  <a:pt x="175" y="97"/>
                  <a:pt x="174" y="92"/>
                </a:cubicBezTo>
                <a:cubicBezTo>
                  <a:pt x="173" y="87"/>
                  <a:pt x="174" y="82"/>
                  <a:pt x="178" y="79"/>
                </a:cubicBezTo>
                <a:cubicBezTo>
                  <a:pt x="189" y="68"/>
                  <a:pt x="194" y="54"/>
                  <a:pt x="193" y="37"/>
                </a:cubicBezTo>
                <a:cubicBezTo>
                  <a:pt x="193" y="23"/>
                  <a:pt x="185" y="14"/>
                  <a:pt x="169" y="10"/>
                </a:cubicBezTo>
                <a:cubicBezTo>
                  <a:pt x="166" y="9"/>
                  <a:pt x="163" y="9"/>
                  <a:pt x="160" y="9"/>
                </a:cubicBezTo>
                <a:close/>
                <a:moveTo>
                  <a:pt x="220" y="145"/>
                </a:moveTo>
                <a:cubicBezTo>
                  <a:pt x="220" y="145"/>
                  <a:pt x="220" y="145"/>
                  <a:pt x="220" y="145"/>
                </a:cubicBezTo>
                <a:close/>
                <a:moveTo>
                  <a:pt x="260" y="158"/>
                </a:moveTo>
                <a:cubicBezTo>
                  <a:pt x="257" y="158"/>
                  <a:pt x="257" y="158"/>
                  <a:pt x="257" y="158"/>
                </a:cubicBezTo>
                <a:cubicBezTo>
                  <a:pt x="249" y="158"/>
                  <a:pt x="246" y="158"/>
                  <a:pt x="237" y="157"/>
                </a:cubicBezTo>
                <a:cubicBezTo>
                  <a:pt x="235" y="157"/>
                  <a:pt x="233" y="155"/>
                  <a:pt x="233" y="152"/>
                </a:cubicBezTo>
                <a:cubicBezTo>
                  <a:pt x="233" y="150"/>
                  <a:pt x="235" y="148"/>
                  <a:pt x="238" y="149"/>
                </a:cubicBezTo>
                <a:cubicBezTo>
                  <a:pt x="246" y="150"/>
                  <a:pt x="249" y="150"/>
                  <a:pt x="257" y="150"/>
                </a:cubicBezTo>
                <a:cubicBezTo>
                  <a:pt x="260" y="150"/>
                  <a:pt x="260" y="150"/>
                  <a:pt x="260" y="150"/>
                </a:cubicBezTo>
                <a:cubicBezTo>
                  <a:pt x="272" y="150"/>
                  <a:pt x="282" y="149"/>
                  <a:pt x="292" y="147"/>
                </a:cubicBezTo>
                <a:cubicBezTo>
                  <a:pt x="295" y="146"/>
                  <a:pt x="297" y="145"/>
                  <a:pt x="300" y="144"/>
                </a:cubicBezTo>
                <a:cubicBezTo>
                  <a:pt x="302" y="143"/>
                  <a:pt x="303" y="142"/>
                  <a:pt x="304" y="140"/>
                </a:cubicBezTo>
                <a:cubicBezTo>
                  <a:pt x="304" y="138"/>
                  <a:pt x="303" y="136"/>
                  <a:pt x="302" y="135"/>
                </a:cubicBezTo>
                <a:cubicBezTo>
                  <a:pt x="298" y="131"/>
                  <a:pt x="293" y="127"/>
                  <a:pt x="285" y="124"/>
                </a:cubicBezTo>
                <a:cubicBezTo>
                  <a:pt x="283" y="123"/>
                  <a:pt x="280" y="122"/>
                  <a:pt x="278" y="121"/>
                </a:cubicBezTo>
                <a:cubicBezTo>
                  <a:pt x="276" y="120"/>
                  <a:pt x="276" y="120"/>
                  <a:pt x="276" y="120"/>
                </a:cubicBezTo>
                <a:cubicBezTo>
                  <a:pt x="272" y="119"/>
                  <a:pt x="269" y="115"/>
                  <a:pt x="268" y="111"/>
                </a:cubicBezTo>
                <a:cubicBezTo>
                  <a:pt x="267" y="108"/>
                  <a:pt x="269" y="104"/>
                  <a:pt x="272" y="101"/>
                </a:cubicBezTo>
                <a:cubicBezTo>
                  <a:pt x="279" y="94"/>
                  <a:pt x="282" y="84"/>
                  <a:pt x="282" y="73"/>
                </a:cubicBezTo>
                <a:cubicBezTo>
                  <a:pt x="282" y="63"/>
                  <a:pt x="276" y="58"/>
                  <a:pt x="266" y="55"/>
                </a:cubicBezTo>
                <a:cubicBezTo>
                  <a:pt x="264" y="55"/>
                  <a:pt x="262" y="54"/>
                  <a:pt x="260" y="54"/>
                </a:cubicBezTo>
                <a:cubicBezTo>
                  <a:pt x="258" y="54"/>
                  <a:pt x="256" y="55"/>
                  <a:pt x="254" y="55"/>
                </a:cubicBezTo>
                <a:cubicBezTo>
                  <a:pt x="243" y="58"/>
                  <a:pt x="238" y="63"/>
                  <a:pt x="238" y="73"/>
                </a:cubicBezTo>
                <a:cubicBezTo>
                  <a:pt x="237" y="84"/>
                  <a:pt x="241" y="93"/>
                  <a:pt x="248" y="101"/>
                </a:cubicBezTo>
                <a:cubicBezTo>
                  <a:pt x="251" y="104"/>
                  <a:pt x="253" y="108"/>
                  <a:pt x="252" y="112"/>
                </a:cubicBezTo>
                <a:cubicBezTo>
                  <a:pt x="251" y="115"/>
                  <a:pt x="249" y="118"/>
                  <a:pt x="245" y="119"/>
                </a:cubicBezTo>
                <a:cubicBezTo>
                  <a:pt x="244" y="120"/>
                  <a:pt x="244" y="120"/>
                  <a:pt x="244" y="120"/>
                </a:cubicBezTo>
                <a:cubicBezTo>
                  <a:pt x="242" y="121"/>
                  <a:pt x="240" y="119"/>
                  <a:pt x="239" y="117"/>
                </a:cubicBezTo>
                <a:cubicBezTo>
                  <a:pt x="238" y="115"/>
                  <a:pt x="239" y="113"/>
                  <a:pt x="241" y="112"/>
                </a:cubicBezTo>
                <a:cubicBezTo>
                  <a:pt x="242" y="111"/>
                  <a:pt x="242" y="111"/>
                  <a:pt x="242" y="111"/>
                </a:cubicBezTo>
                <a:cubicBezTo>
                  <a:pt x="243" y="111"/>
                  <a:pt x="244" y="110"/>
                  <a:pt x="244" y="110"/>
                </a:cubicBezTo>
                <a:cubicBezTo>
                  <a:pt x="244" y="109"/>
                  <a:pt x="243" y="108"/>
                  <a:pt x="242" y="107"/>
                </a:cubicBezTo>
                <a:cubicBezTo>
                  <a:pt x="233" y="98"/>
                  <a:pt x="229" y="86"/>
                  <a:pt x="229" y="73"/>
                </a:cubicBezTo>
                <a:cubicBezTo>
                  <a:pt x="230" y="63"/>
                  <a:pt x="234" y="51"/>
                  <a:pt x="252" y="47"/>
                </a:cubicBezTo>
                <a:cubicBezTo>
                  <a:pt x="254" y="46"/>
                  <a:pt x="257" y="46"/>
                  <a:pt x="260" y="46"/>
                </a:cubicBezTo>
                <a:cubicBezTo>
                  <a:pt x="263" y="46"/>
                  <a:pt x="265" y="46"/>
                  <a:pt x="268" y="47"/>
                </a:cubicBezTo>
                <a:cubicBezTo>
                  <a:pt x="286" y="51"/>
                  <a:pt x="290" y="63"/>
                  <a:pt x="290" y="73"/>
                </a:cubicBezTo>
                <a:cubicBezTo>
                  <a:pt x="291" y="86"/>
                  <a:pt x="287" y="98"/>
                  <a:pt x="278" y="107"/>
                </a:cubicBezTo>
                <a:cubicBezTo>
                  <a:pt x="277" y="107"/>
                  <a:pt x="276" y="108"/>
                  <a:pt x="277" y="110"/>
                </a:cubicBezTo>
                <a:cubicBezTo>
                  <a:pt x="277" y="111"/>
                  <a:pt x="278" y="112"/>
                  <a:pt x="279" y="112"/>
                </a:cubicBezTo>
                <a:cubicBezTo>
                  <a:pt x="281" y="113"/>
                  <a:pt x="281" y="113"/>
                  <a:pt x="281" y="113"/>
                </a:cubicBezTo>
                <a:cubicBezTo>
                  <a:pt x="284" y="114"/>
                  <a:pt x="286" y="115"/>
                  <a:pt x="289" y="116"/>
                </a:cubicBezTo>
                <a:cubicBezTo>
                  <a:pt x="297" y="120"/>
                  <a:pt x="304" y="124"/>
                  <a:pt x="309" y="129"/>
                </a:cubicBezTo>
                <a:cubicBezTo>
                  <a:pt x="312" y="132"/>
                  <a:pt x="313" y="137"/>
                  <a:pt x="312" y="141"/>
                </a:cubicBezTo>
                <a:cubicBezTo>
                  <a:pt x="311" y="146"/>
                  <a:pt x="308" y="150"/>
                  <a:pt x="304" y="152"/>
                </a:cubicBezTo>
                <a:cubicBezTo>
                  <a:pt x="301" y="153"/>
                  <a:pt x="297" y="154"/>
                  <a:pt x="294" y="155"/>
                </a:cubicBezTo>
                <a:cubicBezTo>
                  <a:pt x="283" y="158"/>
                  <a:pt x="273" y="158"/>
                  <a:pt x="260" y="158"/>
                </a:cubicBezTo>
                <a:close/>
                <a:moveTo>
                  <a:pt x="59" y="158"/>
                </a:moveTo>
                <a:cubicBezTo>
                  <a:pt x="45" y="158"/>
                  <a:pt x="33" y="158"/>
                  <a:pt x="22" y="155"/>
                </a:cubicBezTo>
                <a:cubicBezTo>
                  <a:pt x="18" y="154"/>
                  <a:pt x="14" y="153"/>
                  <a:pt x="11" y="151"/>
                </a:cubicBezTo>
                <a:cubicBezTo>
                  <a:pt x="5" y="149"/>
                  <a:pt x="2" y="144"/>
                  <a:pt x="1" y="140"/>
                </a:cubicBezTo>
                <a:cubicBezTo>
                  <a:pt x="0" y="135"/>
                  <a:pt x="2" y="130"/>
                  <a:pt x="6" y="127"/>
                </a:cubicBezTo>
                <a:cubicBezTo>
                  <a:pt x="11" y="121"/>
                  <a:pt x="18" y="117"/>
                  <a:pt x="27" y="112"/>
                </a:cubicBezTo>
                <a:cubicBezTo>
                  <a:pt x="30" y="111"/>
                  <a:pt x="33" y="110"/>
                  <a:pt x="36" y="109"/>
                </a:cubicBezTo>
                <a:cubicBezTo>
                  <a:pt x="38" y="108"/>
                  <a:pt x="38" y="108"/>
                  <a:pt x="38" y="108"/>
                </a:cubicBezTo>
                <a:cubicBezTo>
                  <a:pt x="40" y="107"/>
                  <a:pt x="41" y="106"/>
                  <a:pt x="41" y="105"/>
                </a:cubicBezTo>
                <a:cubicBezTo>
                  <a:pt x="41" y="103"/>
                  <a:pt x="41" y="102"/>
                  <a:pt x="40" y="101"/>
                </a:cubicBezTo>
                <a:cubicBezTo>
                  <a:pt x="30" y="92"/>
                  <a:pt x="25" y="79"/>
                  <a:pt x="26" y="64"/>
                </a:cubicBezTo>
                <a:cubicBezTo>
                  <a:pt x="26" y="54"/>
                  <a:pt x="31" y="41"/>
                  <a:pt x="50" y="36"/>
                </a:cubicBezTo>
                <a:cubicBezTo>
                  <a:pt x="53" y="35"/>
                  <a:pt x="56" y="35"/>
                  <a:pt x="59" y="35"/>
                </a:cubicBezTo>
                <a:cubicBezTo>
                  <a:pt x="62" y="35"/>
                  <a:pt x="65" y="35"/>
                  <a:pt x="68" y="36"/>
                </a:cubicBezTo>
                <a:cubicBezTo>
                  <a:pt x="88" y="41"/>
                  <a:pt x="92" y="54"/>
                  <a:pt x="93" y="64"/>
                </a:cubicBezTo>
                <a:cubicBezTo>
                  <a:pt x="93" y="79"/>
                  <a:pt x="88" y="92"/>
                  <a:pt x="79" y="101"/>
                </a:cubicBezTo>
                <a:cubicBezTo>
                  <a:pt x="78" y="102"/>
                  <a:pt x="77" y="103"/>
                  <a:pt x="77" y="105"/>
                </a:cubicBezTo>
                <a:cubicBezTo>
                  <a:pt x="77" y="106"/>
                  <a:pt x="79" y="107"/>
                  <a:pt x="81" y="108"/>
                </a:cubicBezTo>
                <a:cubicBezTo>
                  <a:pt x="83" y="109"/>
                  <a:pt x="83" y="109"/>
                  <a:pt x="83" y="109"/>
                </a:cubicBezTo>
                <a:cubicBezTo>
                  <a:pt x="85" y="110"/>
                  <a:pt x="86" y="112"/>
                  <a:pt x="85" y="115"/>
                </a:cubicBezTo>
                <a:cubicBezTo>
                  <a:pt x="84" y="117"/>
                  <a:pt x="82" y="118"/>
                  <a:pt x="80" y="117"/>
                </a:cubicBezTo>
                <a:cubicBezTo>
                  <a:pt x="77" y="116"/>
                  <a:pt x="77" y="116"/>
                  <a:pt x="77" y="116"/>
                </a:cubicBezTo>
                <a:cubicBezTo>
                  <a:pt x="73" y="114"/>
                  <a:pt x="70" y="111"/>
                  <a:pt x="69" y="107"/>
                </a:cubicBezTo>
                <a:cubicBezTo>
                  <a:pt x="68" y="103"/>
                  <a:pt x="69" y="98"/>
                  <a:pt x="73" y="95"/>
                </a:cubicBezTo>
                <a:cubicBezTo>
                  <a:pt x="81" y="87"/>
                  <a:pt x="85" y="77"/>
                  <a:pt x="84" y="64"/>
                </a:cubicBezTo>
                <a:cubicBezTo>
                  <a:pt x="84" y="53"/>
                  <a:pt x="78" y="47"/>
                  <a:pt x="66" y="44"/>
                </a:cubicBezTo>
                <a:cubicBezTo>
                  <a:pt x="64" y="44"/>
                  <a:pt x="61" y="43"/>
                  <a:pt x="59" y="43"/>
                </a:cubicBezTo>
                <a:cubicBezTo>
                  <a:pt x="57" y="43"/>
                  <a:pt x="55" y="44"/>
                  <a:pt x="52" y="44"/>
                </a:cubicBezTo>
                <a:cubicBezTo>
                  <a:pt x="40" y="47"/>
                  <a:pt x="35" y="53"/>
                  <a:pt x="34" y="64"/>
                </a:cubicBezTo>
                <a:cubicBezTo>
                  <a:pt x="34" y="77"/>
                  <a:pt x="38" y="87"/>
                  <a:pt x="46" y="95"/>
                </a:cubicBezTo>
                <a:cubicBezTo>
                  <a:pt x="49" y="99"/>
                  <a:pt x="50" y="103"/>
                  <a:pt x="50" y="107"/>
                </a:cubicBezTo>
                <a:cubicBezTo>
                  <a:pt x="49" y="111"/>
                  <a:pt x="46" y="114"/>
                  <a:pt x="41" y="116"/>
                </a:cubicBezTo>
                <a:cubicBezTo>
                  <a:pt x="39" y="117"/>
                  <a:pt x="39" y="117"/>
                  <a:pt x="39" y="117"/>
                </a:cubicBezTo>
                <a:cubicBezTo>
                  <a:pt x="36" y="118"/>
                  <a:pt x="34" y="119"/>
                  <a:pt x="31" y="120"/>
                </a:cubicBezTo>
                <a:cubicBezTo>
                  <a:pt x="22" y="124"/>
                  <a:pt x="16" y="128"/>
                  <a:pt x="12" y="133"/>
                </a:cubicBezTo>
                <a:cubicBezTo>
                  <a:pt x="10" y="135"/>
                  <a:pt x="9" y="136"/>
                  <a:pt x="9" y="138"/>
                </a:cubicBezTo>
                <a:cubicBezTo>
                  <a:pt x="10" y="140"/>
                  <a:pt x="12" y="142"/>
                  <a:pt x="15" y="143"/>
                </a:cubicBezTo>
                <a:cubicBezTo>
                  <a:pt x="17" y="145"/>
                  <a:pt x="20" y="146"/>
                  <a:pt x="24" y="147"/>
                </a:cubicBezTo>
                <a:cubicBezTo>
                  <a:pt x="35" y="149"/>
                  <a:pt x="46" y="150"/>
                  <a:pt x="59" y="150"/>
                </a:cubicBezTo>
                <a:cubicBezTo>
                  <a:pt x="67" y="150"/>
                  <a:pt x="74" y="149"/>
                  <a:pt x="80" y="149"/>
                </a:cubicBezTo>
                <a:cubicBezTo>
                  <a:pt x="83" y="149"/>
                  <a:pt x="85" y="150"/>
                  <a:pt x="85" y="153"/>
                </a:cubicBezTo>
                <a:cubicBezTo>
                  <a:pt x="85" y="155"/>
                  <a:pt x="83" y="157"/>
                  <a:pt x="81" y="157"/>
                </a:cubicBezTo>
                <a:cubicBezTo>
                  <a:pt x="75" y="158"/>
                  <a:pt x="68" y="158"/>
                  <a:pt x="59" y="1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70" name="Google Shape;9970;p177"/>
          <p:cNvSpPr/>
          <p:nvPr/>
        </p:nvSpPr>
        <p:spPr>
          <a:xfrm>
            <a:off x="6321425" y="3986212"/>
            <a:ext cx="723900" cy="846137"/>
          </a:xfrm>
          <a:custGeom>
            <a:avLst/>
            <a:gdLst/>
            <a:ahLst/>
            <a:cxnLst/>
            <a:rect l="l" t="t" r="r" b="b"/>
            <a:pathLst>
              <a:path w="197" h="230" extrusionOk="0">
                <a:moveTo>
                  <a:pt x="114" y="230"/>
                </a:moveTo>
                <a:cubicBezTo>
                  <a:pt x="82" y="230"/>
                  <a:pt x="82" y="230"/>
                  <a:pt x="82" y="230"/>
                </a:cubicBezTo>
                <a:cubicBezTo>
                  <a:pt x="79" y="230"/>
                  <a:pt x="77" y="228"/>
                  <a:pt x="77" y="226"/>
                </a:cubicBezTo>
                <a:cubicBezTo>
                  <a:pt x="77" y="224"/>
                  <a:pt x="79" y="222"/>
                  <a:pt x="82" y="222"/>
                </a:cubicBezTo>
                <a:cubicBezTo>
                  <a:pt x="114" y="222"/>
                  <a:pt x="114" y="222"/>
                  <a:pt x="114" y="222"/>
                </a:cubicBezTo>
                <a:cubicBezTo>
                  <a:pt x="116" y="222"/>
                  <a:pt x="118" y="224"/>
                  <a:pt x="118" y="226"/>
                </a:cubicBezTo>
                <a:cubicBezTo>
                  <a:pt x="118" y="228"/>
                  <a:pt x="116" y="230"/>
                  <a:pt x="114" y="230"/>
                </a:cubicBezTo>
                <a:close/>
                <a:moveTo>
                  <a:pt x="122" y="216"/>
                </a:moveTo>
                <a:cubicBezTo>
                  <a:pt x="73" y="216"/>
                  <a:pt x="73" y="216"/>
                  <a:pt x="73" y="216"/>
                </a:cubicBezTo>
                <a:cubicBezTo>
                  <a:pt x="70" y="216"/>
                  <a:pt x="68" y="214"/>
                  <a:pt x="68" y="211"/>
                </a:cubicBezTo>
                <a:cubicBezTo>
                  <a:pt x="68" y="209"/>
                  <a:pt x="70" y="207"/>
                  <a:pt x="73" y="207"/>
                </a:cubicBezTo>
                <a:cubicBezTo>
                  <a:pt x="122" y="207"/>
                  <a:pt x="122" y="207"/>
                  <a:pt x="122" y="207"/>
                </a:cubicBezTo>
                <a:cubicBezTo>
                  <a:pt x="125" y="207"/>
                  <a:pt x="127" y="209"/>
                  <a:pt x="127" y="211"/>
                </a:cubicBezTo>
                <a:cubicBezTo>
                  <a:pt x="127" y="214"/>
                  <a:pt x="125" y="216"/>
                  <a:pt x="122" y="216"/>
                </a:cubicBezTo>
                <a:close/>
                <a:moveTo>
                  <a:pt x="97" y="200"/>
                </a:moveTo>
                <a:cubicBezTo>
                  <a:pt x="88" y="200"/>
                  <a:pt x="79" y="200"/>
                  <a:pt x="78" y="200"/>
                </a:cubicBezTo>
                <a:cubicBezTo>
                  <a:pt x="78" y="200"/>
                  <a:pt x="78" y="200"/>
                  <a:pt x="78" y="200"/>
                </a:cubicBezTo>
                <a:cubicBezTo>
                  <a:pt x="69" y="199"/>
                  <a:pt x="65" y="196"/>
                  <a:pt x="63" y="188"/>
                </a:cubicBezTo>
                <a:cubicBezTo>
                  <a:pt x="63" y="185"/>
                  <a:pt x="63" y="182"/>
                  <a:pt x="62" y="179"/>
                </a:cubicBezTo>
                <a:cubicBezTo>
                  <a:pt x="62" y="174"/>
                  <a:pt x="62" y="170"/>
                  <a:pt x="60" y="167"/>
                </a:cubicBezTo>
                <a:cubicBezTo>
                  <a:pt x="54" y="155"/>
                  <a:pt x="49" y="146"/>
                  <a:pt x="43" y="133"/>
                </a:cubicBezTo>
                <a:cubicBezTo>
                  <a:pt x="36" y="121"/>
                  <a:pt x="30" y="103"/>
                  <a:pt x="34" y="85"/>
                </a:cubicBezTo>
                <a:cubicBezTo>
                  <a:pt x="40" y="63"/>
                  <a:pt x="63" y="41"/>
                  <a:pt x="97" y="41"/>
                </a:cubicBezTo>
                <a:cubicBezTo>
                  <a:pt x="131" y="41"/>
                  <a:pt x="154" y="63"/>
                  <a:pt x="160" y="85"/>
                </a:cubicBezTo>
                <a:cubicBezTo>
                  <a:pt x="164" y="103"/>
                  <a:pt x="158" y="121"/>
                  <a:pt x="151" y="133"/>
                </a:cubicBezTo>
                <a:cubicBezTo>
                  <a:pt x="145" y="146"/>
                  <a:pt x="140" y="154"/>
                  <a:pt x="134" y="167"/>
                </a:cubicBezTo>
                <a:cubicBezTo>
                  <a:pt x="132" y="170"/>
                  <a:pt x="132" y="174"/>
                  <a:pt x="131" y="179"/>
                </a:cubicBezTo>
                <a:cubicBezTo>
                  <a:pt x="131" y="182"/>
                  <a:pt x="131" y="185"/>
                  <a:pt x="131" y="188"/>
                </a:cubicBezTo>
                <a:cubicBezTo>
                  <a:pt x="129" y="196"/>
                  <a:pt x="125" y="199"/>
                  <a:pt x="116" y="200"/>
                </a:cubicBezTo>
                <a:cubicBezTo>
                  <a:pt x="115" y="200"/>
                  <a:pt x="106" y="200"/>
                  <a:pt x="97" y="200"/>
                </a:cubicBezTo>
                <a:close/>
                <a:moveTo>
                  <a:pt x="78" y="191"/>
                </a:moveTo>
                <a:cubicBezTo>
                  <a:pt x="79" y="191"/>
                  <a:pt x="115" y="191"/>
                  <a:pt x="116" y="191"/>
                </a:cubicBezTo>
                <a:cubicBezTo>
                  <a:pt x="121" y="191"/>
                  <a:pt x="121" y="190"/>
                  <a:pt x="122" y="186"/>
                </a:cubicBezTo>
                <a:cubicBezTo>
                  <a:pt x="123" y="184"/>
                  <a:pt x="123" y="181"/>
                  <a:pt x="123" y="178"/>
                </a:cubicBezTo>
                <a:cubicBezTo>
                  <a:pt x="123" y="173"/>
                  <a:pt x="123" y="167"/>
                  <a:pt x="126" y="162"/>
                </a:cubicBezTo>
                <a:cubicBezTo>
                  <a:pt x="133" y="150"/>
                  <a:pt x="137" y="142"/>
                  <a:pt x="144" y="129"/>
                </a:cubicBezTo>
                <a:cubicBezTo>
                  <a:pt x="148" y="120"/>
                  <a:pt x="156" y="103"/>
                  <a:pt x="152" y="87"/>
                </a:cubicBezTo>
                <a:cubicBezTo>
                  <a:pt x="147" y="69"/>
                  <a:pt x="126" y="50"/>
                  <a:pt x="97" y="50"/>
                </a:cubicBezTo>
                <a:cubicBezTo>
                  <a:pt x="68" y="50"/>
                  <a:pt x="47" y="69"/>
                  <a:pt x="42" y="87"/>
                </a:cubicBezTo>
                <a:cubicBezTo>
                  <a:pt x="38" y="103"/>
                  <a:pt x="46" y="120"/>
                  <a:pt x="50" y="129"/>
                </a:cubicBezTo>
                <a:cubicBezTo>
                  <a:pt x="57" y="142"/>
                  <a:pt x="61" y="150"/>
                  <a:pt x="68" y="162"/>
                </a:cubicBezTo>
                <a:cubicBezTo>
                  <a:pt x="71" y="167"/>
                  <a:pt x="71" y="173"/>
                  <a:pt x="71" y="178"/>
                </a:cubicBezTo>
                <a:cubicBezTo>
                  <a:pt x="71" y="181"/>
                  <a:pt x="71" y="184"/>
                  <a:pt x="72" y="186"/>
                </a:cubicBezTo>
                <a:cubicBezTo>
                  <a:pt x="73" y="190"/>
                  <a:pt x="73" y="191"/>
                  <a:pt x="78" y="191"/>
                </a:cubicBezTo>
                <a:cubicBezTo>
                  <a:pt x="78" y="191"/>
                  <a:pt x="78" y="191"/>
                  <a:pt x="78" y="191"/>
                </a:cubicBezTo>
                <a:close/>
                <a:moveTo>
                  <a:pt x="21" y="106"/>
                </a:moveTo>
                <a:cubicBezTo>
                  <a:pt x="5" y="106"/>
                  <a:pt x="5" y="106"/>
                  <a:pt x="5" y="106"/>
                </a:cubicBezTo>
                <a:cubicBezTo>
                  <a:pt x="2" y="106"/>
                  <a:pt x="0" y="104"/>
                  <a:pt x="0" y="102"/>
                </a:cubicBezTo>
                <a:cubicBezTo>
                  <a:pt x="0" y="99"/>
                  <a:pt x="2" y="97"/>
                  <a:pt x="5" y="97"/>
                </a:cubicBezTo>
                <a:cubicBezTo>
                  <a:pt x="21" y="97"/>
                  <a:pt x="21" y="97"/>
                  <a:pt x="21" y="97"/>
                </a:cubicBezTo>
                <a:cubicBezTo>
                  <a:pt x="24" y="97"/>
                  <a:pt x="26" y="99"/>
                  <a:pt x="26" y="102"/>
                </a:cubicBezTo>
                <a:cubicBezTo>
                  <a:pt x="26" y="104"/>
                  <a:pt x="24" y="106"/>
                  <a:pt x="21" y="106"/>
                </a:cubicBezTo>
                <a:close/>
                <a:moveTo>
                  <a:pt x="193" y="103"/>
                </a:moveTo>
                <a:cubicBezTo>
                  <a:pt x="172" y="103"/>
                  <a:pt x="172" y="103"/>
                  <a:pt x="172" y="103"/>
                </a:cubicBezTo>
                <a:cubicBezTo>
                  <a:pt x="170" y="103"/>
                  <a:pt x="168" y="101"/>
                  <a:pt x="168" y="98"/>
                </a:cubicBezTo>
                <a:cubicBezTo>
                  <a:pt x="168" y="96"/>
                  <a:pt x="170" y="94"/>
                  <a:pt x="172" y="94"/>
                </a:cubicBezTo>
                <a:cubicBezTo>
                  <a:pt x="193" y="94"/>
                  <a:pt x="193" y="94"/>
                  <a:pt x="193" y="94"/>
                </a:cubicBezTo>
                <a:cubicBezTo>
                  <a:pt x="195" y="94"/>
                  <a:pt x="197" y="96"/>
                  <a:pt x="197" y="98"/>
                </a:cubicBezTo>
                <a:cubicBezTo>
                  <a:pt x="197" y="101"/>
                  <a:pt x="195" y="103"/>
                  <a:pt x="193" y="103"/>
                </a:cubicBezTo>
                <a:close/>
                <a:moveTo>
                  <a:pt x="58" y="99"/>
                </a:moveTo>
                <a:cubicBezTo>
                  <a:pt x="58" y="99"/>
                  <a:pt x="58" y="99"/>
                  <a:pt x="57" y="99"/>
                </a:cubicBezTo>
                <a:cubicBezTo>
                  <a:pt x="55" y="98"/>
                  <a:pt x="54" y="96"/>
                  <a:pt x="54" y="94"/>
                </a:cubicBezTo>
                <a:cubicBezTo>
                  <a:pt x="58" y="78"/>
                  <a:pt x="75" y="62"/>
                  <a:pt x="99" y="62"/>
                </a:cubicBezTo>
                <a:cubicBezTo>
                  <a:pt x="99" y="62"/>
                  <a:pt x="99" y="62"/>
                  <a:pt x="99" y="62"/>
                </a:cubicBezTo>
                <a:cubicBezTo>
                  <a:pt x="102" y="62"/>
                  <a:pt x="104" y="64"/>
                  <a:pt x="104" y="66"/>
                </a:cubicBezTo>
                <a:cubicBezTo>
                  <a:pt x="104" y="69"/>
                  <a:pt x="102" y="71"/>
                  <a:pt x="99" y="71"/>
                </a:cubicBezTo>
                <a:cubicBezTo>
                  <a:pt x="80" y="71"/>
                  <a:pt x="66" y="84"/>
                  <a:pt x="62" y="96"/>
                </a:cubicBezTo>
                <a:cubicBezTo>
                  <a:pt x="62" y="98"/>
                  <a:pt x="60" y="99"/>
                  <a:pt x="58" y="99"/>
                </a:cubicBezTo>
                <a:close/>
                <a:moveTo>
                  <a:pt x="152" y="52"/>
                </a:moveTo>
                <a:cubicBezTo>
                  <a:pt x="151" y="52"/>
                  <a:pt x="150" y="52"/>
                  <a:pt x="149" y="51"/>
                </a:cubicBezTo>
                <a:cubicBezTo>
                  <a:pt x="147" y="49"/>
                  <a:pt x="147" y="46"/>
                  <a:pt x="149" y="45"/>
                </a:cubicBezTo>
                <a:cubicBezTo>
                  <a:pt x="163" y="30"/>
                  <a:pt x="163" y="30"/>
                  <a:pt x="163" y="30"/>
                </a:cubicBezTo>
                <a:cubicBezTo>
                  <a:pt x="165" y="29"/>
                  <a:pt x="168" y="29"/>
                  <a:pt x="170" y="30"/>
                </a:cubicBezTo>
                <a:cubicBezTo>
                  <a:pt x="171" y="32"/>
                  <a:pt x="171" y="35"/>
                  <a:pt x="170" y="36"/>
                </a:cubicBezTo>
                <a:cubicBezTo>
                  <a:pt x="155" y="51"/>
                  <a:pt x="155" y="51"/>
                  <a:pt x="155" y="51"/>
                </a:cubicBezTo>
                <a:cubicBezTo>
                  <a:pt x="154" y="52"/>
                  <a:pt x="153" y="52"/>
                  <a:pt x="152" y="52"/>
                </a:cubicBezTo>
                <a:close/>
                <a:moveTo>
                  <a:pt x="43" y="52"/>
                </a:moveTo>
                <a:cubicBezTo>
                  <a:pt x="42" y="52"/>
                  <a:pt x="41" y="52"/>
                  <a:pt x="40" y="51"/>
                </a:cubicBezTo>
                <a:cubicBezTo>
                  <a:pt x="26" y="36"/>
                  <a:pt x="26" y="36"/>
                  <a:pt x="26" y="36"/>
                </a:cubicBezTo>
                <a:cubicBezTo>
                  <a:pt x="24" y="35"/>
                  <a:pt x="24" y="32"/>
                  <a:pt x="26" y="30"/>
                </a:cubicBezTo>
                <a:cubicBezTo>
                  <a:pt x="27" y="29"/>
                  <a:pt x="30" y="29"/>
                  <a:pt x="32" y="30"/>
                </a:cubicBezTo>
                <a:cubicBezTo>
                  <a:pt x="46" y="45"/>
                  <a:pt x="46" y="45"/>
                  <a:pt x="46" y="45"/>
                </a:cubicBezTo>
                <a:cubicBezTo>
                  <a:pt x="48" y="46"/>
                  <a:pt x="48" y="49"/>
                  <a:pt x="46" y="51"/>
                </a:cubicBezTo>
                <a:cubicBezTo>
                  <a:pt x="45" y="52"/>
                  <a:pt x="44" y="52"/>
                  <a:pt x="43" y="52"/>
                </a:cubicBezTo>
                <a:close/>
                <a:moveTo>
                  <a:pt x="97" y="33"/>
                </a:moveTo>
                <a:cubicBezTo>
                  <a:pt x="95" y="33"/>
                  <a:pt x="93" y="31"/>
                  <a:pt x="93" y="29"/>
                </a:cubicBezTo>
                <a:cubicBezTo>
                  <a:pt x="93" y="4"/>
                  <a:pt x="93" y="4"/>
                  <a:pt x="93" y="4"/>
                </a:cubicBezTo>
                <a:cubicBezTo>
                  <a:pt x="93" y="2"/>
                  <a:pt x="95" y="0"/>
                  <a:pt x="97" y="0"/>
                </a:cubicBezTo>
                <a:cubicBezTo>
                  <a:pt x="99" y="0"/>
                  <a:pt x="101" y="2"/>
                  <a:pt x="101" y="4"/>
                </a:cubicBezTo>
                <a:cubicBezTo>
                  <a:pt x="101" y="29"/>
                  <a:pt x="101" y="29"/>
                  <a:pt x="101" y="29"/>
                </a:cubicBezTo>
                <a:cubicBezTo>
                  <a:pt x="101" y="31"/>
                  <a:pt x="99" y="33"/>
                  <a:pt x="97" y="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71" name="Google Shape;9971;p177"/>
          <p:cNvSpPr txBox="1"/>
          <p:nvPr/>
        </p:nvSpPr>
        <p:spPr>
          <a:xfrm>
            <a:off x="2268537" y="4392612"/>
            <a:ext cx="1695450" cy="64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9972" name="Google Shape;9972;p177"/>
          <p:cNvSpPr txBox="1"/>
          <p:nvPr/>
        </p:nvSpPr>
        <p:spPr>
          <a:xfrm>
            <a:off x="3811587" y="3016250"/>
            <a:ext cx="1695450" cy="64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9973" name="Google Shape;9973;p177"/>
          <p:cNvSpPr txBox="1"/>
          <p:nvPr/>
        </p:nvSpPr>
        <p:spPr>
          <a:xfrm>
            <a:off x="6364287" y="2778125"/>
            <a:ext cx="1695450" cy="64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9974" name="Google Shape;9974;p177"/>
          <p:cNvSpPr txBox="1"/>
          <p:nvPr/>
        </p:nvSpPr>
        <p:spPr>
          <a:xfrm>
            <a:off x="8312150" y="4432300"/>
            <a:ext cx="1695450" cy="64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27"/>
          <p:cNvSpPr/>
          <p:nvPr/>
        </p:nvSpPr>
        <p:spPr>
          <a:xfrm>
            <a:off x="6350" y="1587"/>
            <a:ext cx="12187237" cy="685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27"/>
          <p:cNvSpPr txBox="1"/>
          <p:nvPr/>
        </p:nvSpPr>
        <p:spPr>
          <a:xfrm>
            <a:off x="6350" y="-3175"/>
            <a:ext cx="12182475" cy="6861175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27"/>
          <p:cNvSpPr/>
          <p:nvPr/>
        </p:nvSpPr>
        <p:spPr>
          <a:xfrm>
            <a:off x="3663950" y="950912"/>
            <a:ext cx="3475037" cy="1727200"/>
          </a:xfrm>
          <a:custGeom>
            <a:avLst/>
            <a:gdLst/>
            <a:ahLst/>
            <a:cxnLst/>
            <a:rect l="l" t="t" r="r" b="b"/>
            <a:pathLst>
              <a:path w="799" h="397" extrusionOk="0">
                <a:moveTo>
                  <a:pt x="701" y="7"/>
                </a:moveTo>
                <a:cubicBezTo>
                  <a:pt x="654" y="3"/>
                  <a:pt x="606" y="0"/>
                  <a:pt x="560" y="0"/>
                </a:cubicBezTo>
                <a:cubicBezTo>
                  <a:pt x="421" y="0"/>
                  <a:pt x="281" y="19"/>
                  <a:pt x="143" y="56"/>
                </a:cubicBezTo>
                <a:cubicBezTo>
                  <a:pt x="67" y="77"/>
                  <a:pt x="67" y="77"/>
                  <a:pt x="67" y="77"/>
                </a:cubicBezTo>
                <a:cubicBezTo>
                  <a:pt x="47" y="153"/>
                  <a:pt x="47" y="153"/>
                  <a:pt x="47" y="153"/>
                </a:cubicBezTo>
                <a:cubicBezTo>
                  <a:pt x="25" y="233"/>
                  <a:pt x="9" y="315"/>
                  <a:pt x="0" y="397"/>
                </a:cubicBezTo>
                <a:cubicBezTo>
                  <a:pt x="24" y="386"/>
                  <a:pt x="68" y="367"/>
                  <a:pt x="130" y="347"/>
                </a:cubicBezTo>
                <a:cubicBezTo>
                  <a:pt x="231" y="313"/>
                  <a:pt x="291" y="302"/>
                  <a:pt x="300" y="300"/>
                </a:cubicBezTo>
                <a:cubicBezTo>
                  <a:pt x="301" y="300"/>
                  <a:pt x="301" y="300"/>
                  <a:pt x="301" y="300"/>
                </a:cubicBezTo>
                <a:cubicBezTo>
                  <a:pt x="387" y="283"/>
                  <a:pt x="474" y="274"/>
                  <a:pt x="560" y="274"/>
                </a:cubicBezTo>
                <a:cubicBezTo>
                  <a:pt x="639" y="274"/>
                  <a:pt x="719" y="282"/>
                  <a:pt x="799" y="297"/>
                </a:cubicBezTo>
                <a:cubicBezTo>
                  <a:pt x="793" y="271"/>
                  <a:pt x="781" y="220"/>
                  <a:pt x="757" y="148"/>
                </a:cubicBezTo>
                <a:cubicBezTo>
                  <a:pt x="732" y="71"/>
                  <a:pt x="709" y="23"/>
                  <a:pt x="701" y="7"/>
                </a:cubicBezTo>
                <a:close/>
              </a:path>
            </a:pathLst>
          </a:custGeom>
          <a:solidFill>
            <a:srgbClr val="E9F0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27"/>
          <p:cNvSpPr/>
          <p:nvPr/>
        </p:nvSpPr>
        <p:spPr>
          <a:xfrm>
            <a:off x="6848475" y="993775"/>
            <a:ext cx="1770062" cy="3478212"/>
          </a:xfrm>
          <a:custGeom>
            <a:avLst/>
            <a:gdLst/>
            <a:ahLst/>
            <a:cxnLst/>
            <a:rect l="l" t="t" r="r" b="b"/>
            <a:pathLst>
              <a:path w="407" h="799" extrusionOk="0">
                <a:moveTo>
                  <a:pt x="390" y="701"/>
                </a:moveTo>
                <a:cubicBezTo>
                  <a:pt x="407" y="515"/>
                  <a:pt x="390" y="327"/>
                  <a:pt x="340" y="143"/>
                </a:cubicBezTo>
                <a:cubicBezTo>
                  <a:pt x="320" y="67"/>
                  <a:pt x="320" y="67"/>
                  <a:pt x="320" y="67"/>
                </a:cubicBezTo>
                <a:cubicBezTo>
                  <a:pt x="244" y="46"/>
                  <a:pt x="244" y="46"/>
                  <a:pt x="244" y="46"/>
                </a:cubicBezTo>
                <a:cubicBezTo>
                  <a:pt x="163" y="25"/>
                  <a:pt x="82" y="9"/>
                  <a:pt x="0" y="0"/>
                </a:cubicBezTo>
                <a:cubicBezTo>
                  <a:pt x="11" y="24"/>
                  <a:pt x="30" y="68"/>
                  <a:pt x="50" y="129"/>
                </a:cubicBezTo>
                <a:cubicBezTo>
                  <a:pt x="85" y="235"/>
                  <a:pt x="96" y="296"/>
                  <a:pt x="96" y="301"/>
                </a:cubicBezTo>
                <a:cubicBezTo>
                  <a:pt x="130" y="466"/>
                  <a:pt x="131" y="633"/>
                  <a:pt x="100" y="799"/>
                </a:cubicBezTo>
                <a:cubicBezTo>
                  <a:pt x="126" y="793"/>
                  <a:pt x="177" y="781"/>
                  <a:pt x="249" y="757"/>
                </a:cubicBezTo>
                <a:cubicBezTo>
                  <a:pt x="326" y="731"/>
                  <a:pt x="373" y="709"/>
                  <a:pt x="390" y="701"/>
                </a:cubicBez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27"/>
          <p:cNvSpPr/>
          <p:nvPr/>
        </p:nvSpPr>
        <p:spPr>
          <a:xfrm>
            <a:off x="5056187" y="4181475"/>
            <a:ext cx="3475037" cy="1722437"/>
          </a:xfrm>
          <a:custGeom>
            <a:avLst/>
            <a:gdLst/>
            <a:ahLst/>
            <a:cxnLst/>
            <a:rect l="l" t="t" r="r" b="b"/>
            <a:pathLst>
              <a:path w="799" h="396" extrusionOk="0">
                <a:moveTo>
                  <a:pt x="498" y="96"/>
                </a:moveTo>
                <a:cubicBezTo>
                  <a:pt x="412" y="114"/>
                  <a:pt x="325" y="122"/>
                  <a:pt x="240" y="122"/>
                </a:cubicBezTo>
                <a:cubicBezTo>
                  <a:pt x="160" y="122"/>
                  <a:pt x="80" y="115"/>
                  <a:pt x="0" y="100"/>
                </a:cubicBezTo>
                <a:cubicBezTo>
                  <a:pt x="6" y="126"/>
                  <a:pt x="18" y="177"/>
                  <a:pt x="42" y="249"/>
                </a:cubicBezTo>
                <a:cubicBezTo>
                  <a:pt x="67" y="326"/>
                  <a:pt x="90" y="373"/>
                  <a:pt x="98" y="390"/>
                </a:cubicBezTo>
                <a:cubicBezTo>
                  <a:pt x="145" y="394"/>
                  <a:pt x="193" y="396"/>
                  <a:pt x="240" y="396"/>
                </a:cubicBezTo>
                <a:cubicBezTo>
                  <a:pt x="378" y="396"/>
                  <a:pt x="518" y="377"/>
                  <a:pt x="656" y="340"/>
                </a:cubicBezTo>
                <a:cubicBezTo>
                  <a:pt x="732" y="320"/>
                  <a:pt x="732" y="320"/>
                  <a:pt x="732" y="320"/>
                </a:cubicBezTo>
                <a:cubicBezTo>
                  <a:pt x="752" y="244"/>
                  <a:pt x="752" y="244"/>
                  <a:pt x="752" y="244"/>
                </a:cubicBezTo>
                <a:cubicBezTo>
                  <a:pt x="774" y="163"/>
                  <a:pt x="790" y="81"/>
                  <a:pt x="799" y="0"/>
                </a:cubicBezTo>
                <a:cubicBezTo>
                  <a:pt x="775" y="11"/>
                  <a:pt x="731" y="29"/>
                  <a:pt x="669" y="50"/>
                </a:cubicBezTo>
                <a:cubicBezTo>
                  <a:pt x="567" y="84"/>
                  <a:pt x="507" y="95"/>
                  <a:pt x="499" y="96"/>
                </a:cubicBezTo>
                <a:lnTo>
                  <a:pt x="498" y="96"/>
                </a:ln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27"/>
          <p:cNvSpPr/>
          <p:nvPr/>
        </p:nvSpPr>
        <p:spPr>
          <a:xfrm>
            <a:off x="3576637" y="2387600"/>
            <a:ext cx="1771650" cy="3473450"/>
          </a:xfrm>
          <a:custGeom>
            <a:avLst/>
            <a:gdLst/>
            <a:ahLst/>
            <a:cxnLst/>
            <a:rect l="l" t="t" r="r" b="b"/>
            <a:pathLst>
              <a:path w="407" h="798" extrusionOk="0">
                <a:moveTo>
                  <a:pt x="17" y="97"/>
                </a:moveTo>
                <a:cubicBezTo>
                  <a:pt x="0" y="283"/>
                  <a:pt x="17" y="471"/>
                  <a:pt x="67" y="656"/>
                </a:cubicBezTo>
                <a:cubicBezTo>
                  <a:pt x="87" y="732"/>
                  <a:pt x="87" y="732"/>
                  <a:pt x="87" y="732"/>
                </a:cubicBezTo>
                <a:cubicBezTo>
                  <a:pt x="163" y="752"/>
                  <a:pt x="163" y="752"/>
                  <a:pt x="163" y="752"/>
                </a:cubicBezTo>
                <a:cubicBezTo>
                  <a:pt x="244" y="774"/>
                  <a:pt x="326" y="789"/>
                  <a:pt x="407" y="798"/>
                </a:cubicBezTo>
                <a:cubicBezTo>
                  <a:pt x="396" y="774"/>
                  <a:pt x="378" y="731"/>
                  <a:pt x="357" y="669"/>
                </a:cubicBezTo>
                <a:cubicBezTo>
                  <a:pt x="322" y="563"/>
                  <a:pt x="311" y="503"/>
                  <a:pt x="311" y="498"/>
                </a:cubicBezTo>
                <a:cubicBezTo>
                  <a:pt x="277" y="333"/>
                  <a:pt x="276" y="165"/>
                  <a:pt x="307" y="0"/>
                </a:cubicBezTo>
                <a:cubicBezTo>
                  <a:pt x="281" y="5"/>
                  <a:pt x="230" y="18"/>
                  <a:pt x="158" y="42"/>
                </a:cubicBezTo>
                <a:cubicBezTo>
                  <a:pt x="81" y="67"/>
                  <a:pt x="34" y="89"/>
                  <a:pt x="17" y="97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27"/>
          <p:cNvSpPr/>
          <p:nvPr/>
        </p:nvSpPr>
        <p:spPr>
          <a:xfrm>
            <a:off x="6383337" y="5008562"/>
            <a:ext cx="912812" cy="608012"/>
          </a:xfrm>
          <a:custGeom>
            <a:avLst/>
            <a:gdLst/>
            <a:ahLst/>
            <a:cxnLst/>
            <a:rect l="l" t="t" r="r" b="b"/>
            <a:pathLst>
              <a:path w="210" h="140" extrusionOk="0">
                <a:moveTo>
                  <a:pt x="167" y="13"/>
                </a:moveTo>
                <a:cubicBezTo>
                  <a:pt x="186" y="62"/>
                  <a:pt x="186" y="62"/>
                  <a:pt x="186" y="62"/>
                </a:cubicBezTo>
                <a:cubicBezTo>
                  <a:pt x="162" y="73"/>
                  <a:pt x="162" y="73"/>
                  <a:pt x="162" y="73"/>
                </a:cubicBezTo>
                <a:cubicBezTo>
                  <a:pt x="149" y="61"/>
                  <a:pt x="110" y="27"/>
                  <a:pt x="106" y="27"/>
                </a:cubicBezTo>
                <a:cubicBezTo>
                  <a:pt x="103" y="27"/>
                  <a:pt x="91" y="31"/>
                  <a:pt x="90" y="32"/>
                </a:cubicBezTo>
                <a:cubicBezTo>
                  <a:pt x="90" y="32"/>
                  <a:pt x="82" y="34"/>
                  <a:pt x="76" y="34"/>
                </a:cubicBezTo>
                <a:cubicBezTo>
                  <a:pt x="73" y="34"/>
                  <a:pt x="70" y="34"/>
                  <a:pt x="69" y="33"/>
                </a:cubicBezTo>
                <a:cubicBezTo>
                  <a:pt x="67" y="32"/>
                  <a:pt x="67" y="30"/>
                  <a:pt x="67" y="29"/>
                </a:cubicBezTo>
                <a:cubicBezTo>
                  <a:pt x="67" y="27"/>
                  <a:pt x="70" y="24"/>
                  <a:pt x="71" y="23"/>
                </a:cubicBezTo>
                <a:cubicBezTo>
                  <a:pt x="81" y="18"/>
                  <a:pt x="109" y="7"/>
                  <a:pt x="112" y="7"/>
                </a:cubicBezTo>
                <a:cubicBezTo>
                  <a:pt x="112" y="7"/>
                  <a:pt x="112" y="7"/>
                  <a:pt x="113" y="7"/>
                </a:cubicBezTo>
                <a:cubicBezTo>
                  <a:pt x="119" y="7"/>
                  <a:pt x="162" y="13"/>
                  <a:pt x="167" y="13"/>
                </a:cubicBezTo>
                <a:close/>
                <a:moveTo>
                  <a:pt x="184" y="0"/>
                </a:moveTo>
                <a:cubicBezTo>
                  <a:pt x="183" y="0"/>
                  <a:pt x="183" y="0"/>
                  <a:pt x="182" y="0"/>
                </a:cubicBezTo>
                <a:cubicBezTo>
                  <a:pt x="174" y="3"/>
                  <a:pt x="174" y="3"/>
                  <a:pt x="174" y="3"/>
                </a:cubicBezTo>
                <a:cubicBezTo>
                  <a:pt x="173" y="4"/>
                  <a:pt x="172" y="5"/>
                  <a:pt x="171" y="6"/>
                </a:cubicBezTo>
                <a:cubicBezTo>
                  <a:pt x="170" y="8"/>
                  <a:pt x="170" y="9"/>
                  <a:pt x="171" y="10"/>
                </a:cubicBezTo>
                <a:cubicBezTo>
                  <a:pt x="191" y="62"/>
                  <a:pt x="191" y="62"/>
                  <a:pt x="191" y="62"/>
                </a:cubicBezTo>
                <a:cubicBezTo>
                  <a:pt x="192" y="64"/>
                  <a:pt x="195" y="66"/>
                  <a:pt x="198" y="65"/>
                </a:cubicBezTo>
                <a:cubicBezTo>
                  <a:pt x="206" y="61"/>
                  <a:pt x="206" y="61"/>
                  <a:pt x="206" y="61"/>
                </a:cubicBezTo>
                <a:cubicBezTo>
                  <a:pt x="208" y="61"/>
                  <a:pt x="209" y="60"/>
                  <a:pt x="209" y="58"/>
                </a:cubicBezTo>
                <a:cubicBezTo>
                  <a:pt x="210" y="57"/>
                  <a:pt x="210" y="56"/>
                  <a:pt x="209" y="54"/>
                </a:cubicBezTo>
                <a:cubicBezTo>
                  <a:pt x="189" y="3"/>
                  <a:pt x="189" y="3"/>
                  <a:pt x="189" y="3"/>
                </a:cubicBezTo>
                <a:cubicBezTo>
                  <a:pt x="188" y="1"/>
                  <a:pt x="186" y="0"/>
                  <a:pt x="184" y="0"/>
                </a:cubicBezTo>
                <a:close/>
                <a:moveTo>
                  <a:pt x="0" y="70"/>
                </a:moveTo>
                <a:cubicBezTo>
                  <a:pt x="0" y="71"/>
                  <a:pt x="0" y="73"/>
                  <a:pt x="1" y="74"/>
                </a:cubicBezTo>
                <a:cubicBezTo>
                  <a:pt x="2" y="75"/>
                  <a:pt x="3" y="76"/>
                  <a:pt x="5" y="76"/>
                </a:cubicBezTo>
                <a:cubicBezTo>
                  <a:pt x="13" y="76"/>
                  <a:pt x="13" y="76"/>
                  <a:pt x="13" y="76"/>
                </a:cubicBezTo>
                <a:cubicBezTo>
                  <a:pt x="16" y="77"/>
                  <a:pt x="19" y="74"/>
                  <a:pt x="19" y="71"/>
                </a:cubicBezTo>
                <a:cubicBezTo>
                  <a:pt x="23" y="14"/>
                  <a:pt x="23" y="14"/>
                  <a:pt x="23" y="14"/>
                </a:cubicBezTo>
                <a:cubicBezTo>
                  <a:pt x="24" y="12"/>
                  <a:pt x="23" y="11"/>
                  <a:pt x="22" y="10"/>
                </a:cubicBezTo>
                <a:cubicBezTo>
                  <a:pt x="21" y="9"/>
                  <a:pt x="20" y="8"/>
                  <a:pt x="18" y="8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9" y="7"/>
                </a:cubicBezTo>
                <a:cubicBezTo>
                  <a:pt x="7" y="7"/>
                  <a:pt x="4" y="10"/>
                  <a:pt x="4" y="12"/>
                </a:cubicBezTo>
                <a:lnTo>
                  <a:pt x="0" y="70"/>
                </a:lnTo>
                <a:close/>
                <a:moveTo>
                  <a:pt x="86" y="121"/>
                </a:moveTo>
                <a:cubicBezTo>
                  <a:pt x="86" y="119"/>
                  <a:pt x="84" y="117"/>
                  <a:pt x="83" y="116"/>
                </a:cubicBezTo>
                <a:cubicBezTo>
                  <a:pt x="79" y="113"/>
                  <a:pt x="75" y="113"/>
                  <a:pt x="72" y="117"/>
                </a:cubicBezTo>
                <a:cubicBezTo>
                  <a:pt x="68" y="122"/>
                  <a:pt x="68" y="122"/>
                  <a:pt x="68" y="122"/>
                </a:cubicBezTo>
                <a:cubicBezTo>
                  <a:pt x="68" y="123"/>
                  <a:pt x="68" y="123"/>
                  <a:pt x="68" y="123"/>
                </a:cubicBezTo>
                <a:cubicBezTo>
                  <a:pt x="64" y="127"/>
                  <a:pt x="64" y="127"/>
                  <a:pt x="64" y="127"/>
                </a:cubicBezTo>
                <a:cubicBezTo>
                  <a:pt x="60" y="133"/>
                  <a:pt x="64" y="137"/>
                  <a:pt x="66" y="138"/>
                </a:cubicBezTo>
                <a:cubicBezTo>
                  <a:pt x="67" y="140"/>
                  <a:pt x="69" y="140"/>
                  <a:pt x="70" y="140"/>
                </a:cubicBezTo>
                <a:cubicBezTo>
                  <a:pt x="72" y="140"/>
                  <a:pt x="74" y="139"/>
                  <a:pt x="76" y="137"/>
                </a:cubicBezTo>
                <a:cubicBezTo>
                  <a:pt x="82" y="130"/>
                  <a:pt x="82" y="130"/>
                  <a:pt x="82" y="130"/>
                </a:cubicBezTo>
                <a:cubicBezTo>
                  <a:pt x="82" y="130"/>
                  <a:pt x="82" y="130"/>
                  <a:pt x="82" y="130"/>
                </a:cubicBezTo>
                <a:cubicBezTo>
                  <a:pt x="84" y="127"/>
                  <a:pt x="84" y="127"/>
                  <a:pt x="84" y="127"/>
                </a:cubicBezTo>
                <a:cubicBezTo>
                  <a:pt x="86" y="125"/>
                  <a:pt x="86" y="123"/>
                  <a:pt x="86" y="121"/>
                </a:cubicBezTo>
                <a:close/>
                <a:moveTo>
                  <a:pt x="45" y="118"/>
                </a:moveTo>
                <a:cubicBezTo>
                  <a:pt x="42" y="121"/>
                  <a:pt x="43" y="124"/>
                  <a:pt x="47" y="128"/>
                </a:cubicBezTo>
                <a:cubicBezTo>
                  <a:pt x="51" y="131"/>
                  <a:pt x="55" y="130"/>
                  <a:pt x="58" y="126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73" y="109"/>
                  <a:pt x="68" y="105"/>
                  <a:pt x="67" y="103"/>
                </a:cubicBezTo>
                <a:cubicBezTo>
                  <a:pt x="63" y="100"/>
                  <a:pt x="59" y="101"/>
                  <a:pt x="56" y="105"/>
                </a:cubicBezTo>
                <a:cubicBezTo>
                  <a:pt x="51" y="111"/>
                  <a:pt x="51" y="111"/>
                  <a:pt x="51" y="111"/>
                </a:cubicBezTo>
                <a:cubicBezTo>
                  <a:pt x="51" y="111"/>
                  <a:pt x="51" y="111"/>
                  <a:pt x="51" y="111"/>
                </a:cubicBezTo>
                <a:cubicBezTo>
                  <a:pt x="50" y="112"/>
                  <a:pt x="50" y="112"/>
                  <a:pt x="50" y="112"/>
                </a:cubicBezTo>
                <a:lnTo>
                  <a:pt x="45" y="118"/>
                </a:lnTo>
                <a:close/>
                <a:moveTo>
                  <a:pt x="31" y="103"/>
                </a:moveTo>
                <a:cubicBezTo>
                  <a:pt x="29" y="105"/>
                  <a:pt x="28" y="107"/>
                  <a:pt x="29" y="109"/>
                </a:cubicBezTo>
                <a:cubicBezTo>
                  <a:pt x="29" y="111"/>
                  <a:pt x="30" y="113"/>
                  <a:pt x="32" y="115"/>
                </a:cubicBezTo>
                <a:cubicBezTo>
                  <a:pt x="36" y="118"/>
                  <a:pt x="39" y="117"/>
                  <a:pt x="43" y="113"/>
                </a:cubicBezTo>
                <a:cubicBezTo>
                  <a:pt x="54" y="100"/>
                  <a:pt x="54" y="100"/>
                  <a:pt x="54" y="100"/>
                </a:cubicBezTo>
                <a:cubicBezTo>
                  <a:pt x="55" y="98"/>
                  <a:pt x="56" y="96"/>
                  <a:pt x="56" y="94"/>
                </a:cubicBezTo>
                <a:cubicBezTo>
                  <a:pt x="55" y="92"/>
                  <a:pt x="54" y="90"/>
                  <a:pt x="52" y="89"/>
                </a:cubicBezTo>
                <a:cubicBezTo>
                  <a:pt x="49" y="86"/>
                  <a:pt x="45" y="86"/>
                  <a:pt x="42" y="90"/>
                </a:cubicBezTo>
                <a:cubicBezTo>
                  <a:pt x="36" y="97"/>
                  <a:pt x="36" y="97"/>
                  <a:pt x="36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6" y="98"/>
                  <a:pt x="36" y="98"/>
                  <a:pt x="36" y="98"/>
                </a:cubicBezTo>
                <a:lnTo>
                  <a:pt x="31" y="103"/>
                </a:lnTo>
                <a:close/>
                <a:moveTo>
                  <a:pt x="28" y="98"/>
                </a:moveTo>
                <a:cubicBezTo>
                  <a:pt x="39" y="86"/>
                  <a:pt x="39" y="86"/>
                  <a:pt x="39" y="86"/>
                </a:cubicBezTo>
                <a:cubicBezTo>
                  <a:pt x="44" y="80"/>
                  <a:pt x="39" y="76"/>
                  <a:pt x="38" y="74"/>
                </a:cubicBezTo>
                <a:cubicBezTo>
                  <a:pt x="34" y="71"/>
                  <a:pt x="30" y="72"/>
                  <a:pt x="27" y="76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18" y="87"/>
                  <a:pt x="18" y="87"/>
                  <a:pt x="18" y="87"/>
                </a:cubicBezTo>
                <a:cubicBezTo>
                  <a:pt x="16" y="89"/>
                  <a:pt x="15" y="91"/>
                  <a:pt x="16" y="93"/>
                </a:cubicBezTo>
                <a:cubicBezTo>
                  <a:pt x="16" y="95"/>
                  <a:pt x="17" y="97"/>
                  <a:pt x="18" y="97"/>
                </a:cubicBezTo>
                <a:cubicBezTo>
                  <a:pt x="20" y="99"/>
                  <a:pt x="22" y="100"/>
                  <a:pt x="24" y="100"/>
                </a:cubicBezTo>
                <a:cubicBezTo>
                  <a:pt x="26" y="100"/>
                  <a:pt x="27" y="100"/>
                  <a:pt x="28" y="98"/>
                </a:cubicBezTo>
                <a:close/>
                <a:moveTo>
                  <a:pt x="159" y="87"/>
                </a:moveTo>
                <a:cubicBezTo>
                  <a:pt x="161" y="84"/>
                  <a:pt x="163" y="80"/>
                  <a:pt x="158" y="76"/>
                </a:cubicBezTo>
                <a:cubicBezTo>
                  <a:pt x="154" y="72"/>
                  <a:pt x="154" y="72"/>
                  <a:pt x="154" y="72"/>
                </a:cubicBezTo>
                <a:cubicBezTo>
                  <a:pt x="134" y="55"/>
                  <a:pt x="111" y="36"/>
                  <a:pt x="106" y="32"/>
                </a:cubicBezTo>
                <a:cubicBezTo>
                  <a:pt x="103" y="33"/>
                  <a:pt x="97" y="35"/>
                  <a:pt x="91" y="37"/>
                </a:cubicBezTo>
                <a:cubicBezTo>
                  <a:pt x="91" y="37"/>
                  <a:pt x="91" y="37"/>
                  <a:pt x="91" y="37"/>
                </a:cubicBezTo>
                <a:cubicBezTo>
                  <a:pt x="91" y="37"/>
                  <a:pt x="83" y="39"/>
                  <a:pt x="76" y="39"/>
                </a:cubicBezTo>
                <a:cubicBezTo>
                  <a:pt x="72" y="39"/>
                  <a:pt x="69" y="38"/>
                  <a:pt x="66" y="37"/>
                </a:cubicBezTo>
                <a:cubicBezTo>
                  <a:pt x="62" y="34"/>
                  <a:pt x="61" y="31"/>
                  <a:pt x="62" y="29"/>
                </a:cubicBezTo>
                <a:cubicBezTo>
                  <a:pt x="62" y="24"/>
                  <a:pt x="65" y="21"/>
                  <a:pt x="68" y="19"/>
                </a:cubicBezTo>
                <a:cubicBezTo>
                  <a:pt x="28" y="14"/>
                  <a:pt x="28" y="14"/>
                  <a:pt x="28" y="14"/>
                </a:cubicBezTo>
                <a:cubicBezTo>
                  <a:pt x="24" y="72"/>
                  <a:pt x="24" y="72"/>
                  <a:pt x="24" y="72"/>
                </a:cubicBezTo>
                <a:cubicBezTo>
                  <a:pt x="27" y="68"/>
                  <a:pt x="31" y="67"/>
                  <a:pt x="33" y="67"/>
                </a:cubicBezTo>
                <a:cubicBezTo>
                  <a:pt x="36" y="67"/>
                  <a:pt x="38" y="69"/>
                  <a:pt x="41" y="71"/>
                </a:cubicBezTo>
                <a:cubicBezTo>
                  <a:pt x="45" y="74"/>
                  <a:pt x="47" y="78"/>
                  <a:pt x="46" y="82"/>
                </a:cubicBezTo>
                <a:cubicBezTo>
                  <a:pt x="49" y="82"/>
                  <a:pt x="52" y="83"/>
                  <a:pt x="55" y="85"/>
                </a:cubicBezTo>
                <a:cubicBezTo>
                  <a:pt x="59" y="88"/>
                  <a:pt x="61" y="92"/>
                  <a:pt x="60" y="97"/>
                </a:cubicBezTo>
                <a:cubicBezTo>
                  <a:pt x="64" y="96"/>
                  <a:pt x="67" y="97"/>
                  <a:pt x="70" y="99"/>
                </a:cubicBezTo>
                <a:cubicBezTo>
                  <a:pt x="73" y="102"/>
                  <a:pt x="75" y="106"/>
                  <a:pt x="75" y="110"/>
                </a:cubicBezTo>
                <a:cubicBezTo>
                  <a:pt x="79" y="108"/>
                  <a:pt x="82" y="109"/>
                  <a:pt x="86" y="112"/>
                </a:cubicBezTo>
                <a:cubicBezTo>
                  <a:pt x="90" y="116"/>
                  <a:pt x="92" y="121"/>
                  <a:pt x="90" y="126"/>
                </a:cubicBezTo>
                <a:cubicBezTo>
                  <a:pt x="94" y="129"/>
                  <a:pt x="94" y="129"/>
                  <a:pt x="94" y="129"/>
                </a:cubicBezTo>
                <a:cubicBezTo>
                  <a:pt x="94" y="129"/>
                  <a:pt x="94" y="129"/>
                  <a:pt x="94" y="130"/>
                </a:cubicBezTo>
                <a:cubicBezTo>
                  <a:pt x="95" y="130"/>
                  <a:pt x="95" y="130"/>
                  <a:pt x="95" y="130"/>
                </a:cubicBezTo>
                <a:cubicBezTo>
                  <a:pt x="96" y="131"/>
                  <a:pt x="97" y="131"/>
                  <a:pt x="99" y="131"/>
                </a:cubicBezTo>
                <a:cubicBezTo>
                  <a:pt x="101" y="131"/>
                  <a:pt x="103" y="129"/>
                  <a:pt x="104" y="128"/>
                </a:cubicBezTo>
                <a:cubicBezTo>
                  <a:pt x="107" y="125"/>
                  <a:pt x="108" y="123"/>
                  <a:pt x="105" y="120"/>
                </a:cubicBezTo>
                <a:cubicBezTo>
                  <a:pt x="105" y="119"/>
                  <a:pt x="105" y="119"/>
                  <a:pt x="105" y="119"/>
                </a:cubicBezTo>
                <a:cubicBezTo>
                  <a:pt x="87" y="104"/>
                  <a:pt x="87" y="104"/>
                  <a:pt x="87" y="104"/>
                </a:cubicBezTo>
                <a:cubicBezTo>
                  <a:pt x="86" y="104"/>
                  <a:pt x="86" y="103"/>
                  <a:pt x="86" y="102"/>
                </a:cubicBezTo>
                <a:cubicBezTo>
                  <a:pt x="86" y="102"/>
                  <a:pt x="86" y="101"/>
                  <a:pt x="87" y="100"/>
                </a:cubicBezTo>
                <a:cubicBezTo>
                  <a:pt x="88" y="99"/>
                  <a:pt x="90" y="99"/>
                  <a:pt x="91" y="100"/>
                </a:cubicBezTo>
                <a:cubicBezTo>
                  <a:pt x="114" y="120"/>
                  <a:pt x="114" y="120"/>
                  <a:pt x="114" y="120"/>
                </a:cubicBezTo>
                <a:cubicBezTo>
                  <a:pt x="115" y="120"/>
                  <a:pt x="117" y="121"/>
                  <a:pt x="118" y="121"/>
                </a:cubicBezTo>
                <a:cubicBezTo>
                  <a:pt x="120" y="121"/>
                  <a:pt x="123" y="120"/>
                  <a:pt x="124" y="118"/>
                </a:cubicBezTo>
                <a:cubicBezTo>
                  <a:pt x="126" y="116"/>
                  <a:pt x="126" y="114"/>
                  <a:pt x="126" y="112"/>
                </a:cubicBezTo>
                <a:cubicBezTo>
                  <a:pt x="126" y="110"/>
                  <a:pt x="125" y="108"/>
                  <a:pt x="123" y="106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07" y="93"/>
                  <a:pt x="107" y="93"/>
                  <a:pt x="107" y="93"/>
                </a:cubicBezTo>
                <a:cubicBezTo>
                  <a:pt x="106" y="93"/>
                  <a:pt x="106" y="92"/>
                  <a:pt x="106" y="92"/>
                </a:cubicBezTo>
                <a:cubicBezTo>
                  <a:pt x="106" y="91"/>
                  <a:pt x="106" y="90"/>
                  <a:pt x="107" y="89"/>
                </a:cubicBezTo>
                <a:cubicBezTo>
                  <a:pt x="108" y="88"/>
                  <a:pt x="110" y="88"/>
                  <a:pt x="111" y="89"/>
                </a:cubicBezTo>
                <a:cubicBezTo>
                  <a:pt x="132" y="106"/>
                  <a:pt x="132" y="106"/>
                  <a:pt x="132" y="106"/>
                </a:cubicBezTo>
                <a:cubicBezTo>
                  <a:pt x="133" y="108"/>
                  <a:pt x="135" y="108"/>
                  <a:pt x="137" y="108"/>
                </a:cubicBezTo>
                <a:cubicBezTo>
                  <a:pt x="139" y="108"/>
                  <a:pt x="142" y="107"/>
                  <a:pt x="144" y="104"/>
                </a:cubicBezTo>
                <a:cubicBezTo>
                  <a:pt x="146" y="102"/>
                  <a:pt x="146" y="101"/>
                  <a:pt x="146" y="99"/>
                </a:cubicBezTo>
                <a:cubicBezTo>
                  <a:pt x="146" y="97"/>
                  <a:pt x="145" y="95"/>
                  <a:pt x="143" y="93"/>
                </a:cubicBezTo>
                <a:cubicBezTo>
                  <a:pt x="136" y="88"/>
                  <a:pt x="136" y="88"/>
                  <a:pt x="136" y="88"/>
                </a:cubicBezTo>
                <a:cubicBezTo>
                  <a:pt x="136" y="88"/>
                  <a:pt x="136" y="88"/>
                  <a:pt x="136" y="88"/>
                </a:cubicBezTo>
                <a:cubicBezTo>
                  <a:pt x="125" y="79"/>
                  <a:pt x="125" y="79"/>
                  <a:pt x="125" y="79"/>
                </a:cubicBezTo>
                <a:cubicBezTo>
                  <a:pt x="124" y="78"/>
                  <a:pt x="124" y="76"/>
                  <a:pt x="125" y="75"/>
                </a:cubicBezTo>
                <a:cubicBezTo>
                  <a:pt x="126" y="74"/>
                  <a:pt x="128" y="74"/>
                  <a:pt x="129" y="75"/>
                </a:cubicBezTo>
                <a:cubicBezTo>
                  <a:pt x="147" y="89"/>
                  <a:pt x="147" y="89"/>
                  <a:pt x="147" y="89"/>
                </a:cubicBezTo>
                <a:cubicBezTo>
                  <a:pt x="151" y="92"/>
                  <a:pt x="155" y="91"/>
                  <a:pt x="159" y="8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27"/>
          <p:cNvSpPr/>
          <p:nvPr/>
        </p:nvSpPr>
        <p:spPr>
          <a:xfrm>
            <a:off x="3925887" y="3662362"/>
            <a:ext cx="787400" cy="666750"/>
          </a:xfrm>
          <a:custGeom>
            <a:avLst/>
            <a:gdLst/>
            <a:ahLst/>
            <a:cxnLst/>
            <a:rect l="l" t="t" r="r" b="b"/>
            <a:pathLst>
              <a:path w="181" h="153" extrusionOk="0">
                <a:moveTo>
                  <a:pt x="24" y="124"/>
                </a:moveTo>
                <a:cubicBezTo>
                  <a:pt x="24" y="83"/>
                  <a:pt x="24" y="83"/>
                  <a:pt x="24" y="83"/>
                </a:cubicBezTo>
                <a:cubicBezTo>
                  <a:pt x="24" y="80"/>
                  <a:pt x="27" y="77"/>
                  <a:pt x="30" y="77"/>
                </a:cubicBezTo>
                <a:cubicBezTo>
                  <a:pt x="40" y="77"/>
                  <a:pt x="40" y="77"/>
                  <a:pt x="40" y="77"/>
                </a:cubicBezTo>
                <a:cubicBezTo>
                  <a:pt x="43" y="77"/>
                  <a:pt x="46" y="80"/>
                  <a:pt x="46" y="83"/>
                </a:cubicBezTo>
                <a:cubicBezTo>
                  <a:pt x="46" y="124"/>
                  <a:pt x="46" y="124"/>
                  <a:pt x="46" y="124"/>
                </a:cubicBezTo>
                <a:cubicBezTo>
                  <a:pt x="46" y="128"/>
                  <a:pt x="43" y="130"/>
                  <a:pt x="40" y="130"/>
                </a:cubicBezTo>
                <a:cubicBezTo>
                  <a:pt x="30" y="130"/>
                  <a:pt x="30" y="130"/>
                  <a:pt x="30" y="130"/>
                </a:cubicBezTo>
                <a:cubicBezTo>
                  <a:pt x="27" y="130"/>
                  <a:pt x="24" y="128"/>
                  <a:pt x="24" y="124"/>
                </a:cubicBezTo>
                <a:close/>
                <a:moveTo>
                  <a:pt x="66" y="63"/>
                </a:moveTo>
                <a:cubicBezTo>
                  <a:pt x="63" y="63"/>
                  <a:pt x="60" y="65"/>
                  <a:pt x="60" y="69"/>
                </a:cubicBezTo>
                <a:cubicBezTo>
                  <a:pt x="60" y="124"/>
                  <a:pt x="60" y="124"/>
                  <a:pt x="60" y="124"/>
                </a:cubicBezTo>
                <a:cubicBezTo>
                  <a:pt x="60" y="128"/>
                  <a:pt x="63" y="130"/>
                  <a:pt x="66" y="130"/>
                </a:cubicBezTo>
                <a:cubicBezTo>
                  <a:pt x="76" y="130"/>
                  <a:pt x="76" y="130"/>
                  <a:pt x="76" y="130"/>
                </a:cubicBezTo>
                <a:cubicBezTo>
                  <a:pt x="80" y="130"/>
                  <a:pt x="82" y="128"/>
                  <a:pt x="82" y="124"/>
                </a:cubicBezTo>
                <a:cubicBezTo>
                  <a:pt x="82" y="69"/>
                  <a:pt x="82" y="69"/>
                  <a:pt x="82" y="69"/>
                </a:cubicBezTo>
                <a:cubicBezTo>
                  <a:pt x="82" y="65"/>
                  <a:pt x="80" y="63"/>
                  <a:pt x="76" y="63"/>
                </a:cubicBezTo>
                <a:lnTo>
                  <a:pt x="66" y="63"/>
                </a:lnTo>
                <a:close/>
                <a:moveTo>
                  <a:pt x="103" y="50"/>
                </a:moveTo>
                <a:cubicBezTo>
                  <a:pt x="99" y="50"/>
                  <a:pt x="97" y="53"/>
                  <a:pt x="97" y="56"/>
                </a:cubicBezTo>
                <a:cubicBezTo>
                  <a:pt x="97" y="124"/>
                  <a:pt x="97" y="124"/>
                  <a:pt x="97" y="124"/>
                </a:cubicBezTo>
                <a:cubicBezTo>
                  <a:pt x="97" y="128"/>
                  <a:pt x="99" y="130"/>
                  <a:pt x="103" y="130"/>
                </a:cubicBezTo>
                <a:cubicBezTo>
                  <a:pt x="113" y="130"/>
                  <a:pt x="113" y="130"/>
                  <a:pt x="113" y="130"/>
                </a:cubicBezTo>
                <a:cubicBezTo>
                  <a:pt x="116" y="130"/>
                  <a:pt x="119" y="128"/>
                  <a:pt x="119" y="124"/>
                </a:cubicBezTo>
                <a:cubicBezTo>
                  <a:pt x="119" y="56"/>
                  <a:pt x="119" y="56"/>
                  <a:pt x="119" y="56"/>
                </a:cubicBezTo>
                <a:cubicBezTo>
                  <a:pt x="119" y="53"/>
                  <a:pt x="116" y="50"/>
                  <a:pt x="113" y="50"/>
                </a:cubicBezTo>
                <a:lnTo>
                  <a:pt x="103" y="50"/>
                </a:lnTo>
                <a:close/>
                <a:moveTo>
                  <a:pt x="139" y="37"/>
                </a:moveTo>
                <a:cubicBezTo>
                  <a:pt x="136" y="37"/>
                  <a:pt x="133" y="40"/>
                  <a:pt x="133" y="43"/>
                </a:cubicBezTo>
                <a:cubicBezTo>
                  <a:pt x="133" y="124"/>
                  <a:pt x="133" y="124"/>
                  <a:pt x="133" y="124"/>
                </a:cubicBezTo>
                <a:cubicBezTo>
                  <a:pt x="133" y="128"/>
                  <a:pt x="136" y="130"/>
                  <a:pt x="139" y="130"/>
                </a:cubicBezTo>
                <a:cubicBezTo>
                  <a:pt x="149" y="130"/>
                  <a:pt x="149" y="130"/>
                  <a:pt x="149" y="130"/>
                </a:cubicBezTo>
                <a:cubicBezTo>
                  <a:pt x="152" y="130"/>
                  <a:pt x="155" y="128"/>
                  <a:pt x="155" y="124"/>
                </a:cubicBezTo>
                <a:cubicBezTo>
                  <a:pt x="155" y="43"/>
                  <a:pt x="155" y="43"/>
                  <a:pt x="155" y="43"/>
                </a:cubicBezTo>
                <a:cubicBezTo>
                  <a:pt x="155" y="40"/>
                  <a:pt x="152" y="37"/>
                  <a:pt x="149" y="37"/>
                </a:cubicBezTo>
                <a:lnTo>
                  <a:pt x="139" y="37"/>
                </a:lnTo>
                <a:close/>
                <a:moveTo>
                  <a:pt x="27" y="61"/>
                </a:moveTo>
                <a:cubicBezTo>
                  <a:pt x="66" y="54"/>
                  <a:pt x="102" y="40"/>
                  <a:pt x="135" y="21"/>
                </a:cubicBezTo>
                <a:cubicBezTo>
                  <a:pt x="138" y="27"/>
                  <a:pt x="138" y="27"/>
                  <a:pt x="138" y="27"/>
                </a:cubicBezTo>
                <a:cubicBezTo>
                  <a:pt x="149" y="8"/>
                  <a:pt x="149" y="8"/>
                  <a:pt x="149" y="8"/>
                </a:cubicBezTo>
                <a:cubicBezTo>
                  <a:pt x="128" y="8"/>
                  <a:pt x="128" y="8"/>
                  <a:pt x="128" y="8"/>
                </a:cubicBezTo>
                <a:cubicBezTo>
                  <a:pt x="131" y="14"/>
                  <a:pt x="131" y="14"/>
                  <a:pt x="131" y="14"/>
                </a:cubicBezTo>
                <a:cubicBezTo>
                  <a:pt x="99" y="33"/>
                  <a:pt x="63" y="47"/>
                  <a:pt x="26" y="53"/>
                </a:cubicBezTo>
                <a:lnTo>
                  <a:pt x="27" y="61"/>
                </a:lnTo>
                <a:close/>
                <a:moveTo>
                  <a:pt x="181" y="142"/>
                </a:moveTo>
                <a:cubicBezTo>
                  <a:pt x="163" y="131"/>
                  <a:pt x="163" y="131"/>
                  <a:pt x="163" y="131"/>
                </a:cubicBezTo>
                <a:cubicBezTo>
                  <a:pt x="163" y="138"/>
                  <a:pt x="163" y="138"/>
                  <a:pt x="163" y="138"/>
                </a:cubicBezTo>
                <a:cubicBezTo>
                  <a:pt x="14" y="138"/>
                  <a:pt x="14" y="138"/>
                  <a:pt x="14" y="138"/>
                </a:cubicBezTo>
                <a:cubicBezTo>
                  <a:pt x="14" y="19"/>
                  <a:pt x="14" y="19"/>
                  <a:pt x="14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10" y="0"/>
                  <a:pt x="10" y="0"/>
                  <a:pt x="10" y="0"/>
                </a:cubicBezTo>
                <a:cubicBezTo>
                  <a:pt x="0" y="19"/>
                  <a:pt x="0" y="19"/>
                  <a:pt x="0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38"/>
                  <a:pt x="6" y="138"/>
                  <a:pt x="6" y="138"/>
                </a:cubicBezTo>
                <a:cubicBezTo>
                  <a:pt x="6" y="142"/>
                  <a:pt x="6" y="142"/>
                  <a:pt x="6" y="142"/>
                </a:cubicBezTo>
                <a:cubicBezTo>
                  <a:pt x="6" y="146"/>
                  <a:pt x="6" y="146"/>
                  <a:pt x="6" y="146"/>
                </a:cubicBezTo>
                <a:cubicBezTo>
                  <a:pt x="163" y="146"/>
                  <a:pt x="163" y="146"/>
                  <a:pt x="163" y="146"/>
                </a:cubicBezTo>
                <a:cubicBezTo>
                  <a:pt x="163" y="153"/>
                  <a:pt x="163" y="153"/>
                  <a:pt x="163" y="153"/>
                </a:cubicBezTo>
                <a:lnTo>
                  <a:pt x="181" y="1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27"/>
          <p:cNvSpPr/>
          <p:nvPr/>
        </p:nvSpPr>
        <p:spPr>
          <a:xfrm>
            <a:off x="4816475" y="1263650"/>
            <a:ext cx="1162050" cy="604837"/>
          </a:xfrm>
          <a:custGeom>
            <a:avLst/>
            <a:gdLst/>
            <a:ahLst/>
            <a:cxnLst/>
            <a:rect l="l" t="t" r="r" b="b"/>
            <a:pathLst>
              <a:path w="267" h="139" extrusionOk="0">
                <a:moveTo>
                  <a:pt x="192" y="131"/>
                </a:moveTo>
                <a:cubicBezTo>
                  <a:pt x="188" y="133"/>
                  <a:pt x="184" y="134"/>
                  <a:pt x="180" y="135"/>
                </a:cubicBezTo>
                <a:cubicBezTo>
                  <a:pt x="167" y="138"/>
                  <a:pt x="153" y="139"/>
                  <a:pt x="136" y="139"/>
                </a:cubicBezTo>
                <a:cubicBezTo>
                  <a:pt x="119" y="139"/>
                  <a:pt x="106" y="138"/>
                  <a:pt x="93" y="135"/>
                </a:cubicBezTo>
                <a:cubicBezTo>
                  <a:pt x="88" y="134"/>
                  <a:pt x="84" y="133"/>
                  <a:pt x="81" y="131"/>
                </a:cubicBezTo>
                <a:cubicBezTo>
                  <a:pt x="69" y="126"/>
                  <a:pt x="69" y="117"/>
                  <a:pt x="75" y="110"/>
                </a:cubicBezTo>
                <a:cubicBezTo>
                  <a:pt x="83" y="103"/>
                  <a:pt x="91" y="98"/>
                  <a:pt x="100" y="94"/>
                </a:cubicBezTo>
                <a:cubicBezTo>
                  <a:pt x="104" y="92"/>
                  <a:pt x="108" y="90"/>
                  <a:pt x="113" y="89"/>
                </a:cubicBezTo>
                <a:cubicBezTo>
                  <a:pt x="120" y="86"/>
                  <a:pt x="122" y="78"/>
                  <a:pt x="117" y="72"/>
                </a:cubicBezTo>
                <a:cubicBezTo>
                  <a:pt x="105" y="60"/>
                  <a:pt x="101" y="46"/>
                  <a:pt x="101" y="31"/>
                </a:cubicBezTo>
                <a:cubicBezTo>
                  <a:pt x="102" y="14"/>
                  <a:pt x="112" y="5"/>
                  <a:pt x="127" y="2"/>
                </a:cubicBezTo>
                <a:cubicBezTo>
                  <a:pt x="130" y="1"/>
                  <a:pt x="133" y="0"/>
                  <a:pt x="136" y="0"/>
                </a:cubicBezTo>
                <a:cubicBezTo>
                  <a:pt x="140" y="0"/>
                  <a:pt x="143" y="1"/>
                  <a:pt x="146" y="2"/>
                </a:cubicBezTo>
                <a:cubicBezTo>
                  <a:pt x="161" y="5"/>
                  <a:pt x="171" y="14"/>
                  <a:pt x="172" y="31"/>
                </a:cubicBezTo>
                <a:cubicBezTo>
                  <a:pt x="172" y="46"/>
                  <a:pt x="168" y="61"/>
                  <a:pt x="156" y="72"/>
                </a:cubicBezTo>
                <a:cubicBezTo>
                  <a:pt x="150" y="78"/>
                  <a:pt x="153" y="86"/>
                  <a:pt x="160" y="89"/>
                </a:cubicBezTo>
                <a:cubicBezTo>
                  <a:pt x="164" y="90"/>
                  <a:pt x="169" y="92"/>
                  <a:pt x="173" y="94"/>
                </a:cubicBezTo>
                <a:cubicBezTo>
                  <a:pt x="182" y="98"/>
                  <a:pt x="190" y="103"/>
                  <a:pt x="197" y="110"/>
                </a:cubicBezTo>
                <a:cubicBezTo>
                  <a:pt x="202" y="114"/>
                  <a:pt x="204" y="126"/>
                  <a:pt x="192" y="131"/>
                </a:cubicBezTo>
                <a:close/>
                <a:moveTo>
                  <a:pt x="262" y="119"/>
                </a:moveTo>
                <a:cubicBezTo>
                  <a:pt x="257" y="114"/>
                  <a:pt x="251" y="111"/>
                  <a:pt x="245" y="108"/>
                </a:cubicBezTo>
                <a:cubicBezTo>
                  <a:pt x="242" y="106"/>
                  <a:pt x="239" y="105"/>
                  <a:pt x="236" y="104"/>
                </a:cubicBezTo>
                <a:cubicBezTo>
                  <a:pt x="231" y="102"/>
                  <a:pt x="229" y="97"/>
                  <a:pt x="233" y="93"/>
                </a:cubicBezTo>
                <a:cubicBezTo>
                  <a:pt x="242" y="85"/>
                  <a:pt x="245" y="75"/>
                  <a:pt x="244" y="64"/>
                </a:cubicBezTo>
                <a:cubicBezTo>
                  <a:pt x="244" y="52"/>
                  <a:pt x="237" y="46"/>
                  <a:pt x="226" y="44"/>
                </a:cubicBezTo>
                <a:cubicBezTo>
                  <a:pt x="224" y="43"/>
                  <a:pt x="222" y="43"/>
                  <a:pt x="220" y="43"/>
                </a:cubicBezTo>
                <a:cubicBezTo>
                  <a:pt x="218" y="43"/>
                  <a:pt x="215" y="43"/>
                  <a:pt x="213" y="44"/>
                </a:cubicBezTo>
                <a:cubicBezTo>
                  <a:pt x="202" y="46"/>
                  <a:pt x="196" y="52"/>
                  <a:pt x="195" y="64"/>
                </a:cubicBezTo>
                <a:cubicBezTo>
                  <a:pt x="195" y="75"/>
                  <a:pt x="198" y="84"/>
                  <a:pt x="206" y="93"/>
                </a:cubicBezTo>
                <a:cubicBezTo>
                  <a:pt x="210" y="97"/>
                  <a:pt x="208" y="102"/>
                  <a:pt x="203" y="104"/>
                </a:cubicBezTo>
                <a:cubicBezTo>
                  <a:pt x="203" y="104"/>
                  <a:pt x="203" y="104"/>
                  <a:pt x="202" y="104"/>
                </a:cubicBezTo>
                <a:cubicBezTo>
                  <a:pt x="203" y="105"/>
                  <a:pt x="204" y="106"/>
                  <a:pt x="205" y="107"/>
                </a:cubicBezTo>
                <a:cubicBezTo>
                  <a:pt x="209" y="110"/>
                  <a:pt x="210" y="116"/>
                  <a:pt x="209" y="122"/>
                </a:cubicBezTo>
                <a:cubicBezTo>
                  <a:pt x="208" y="128"/>
                  <a:pt x="204" y="133"/>
                  <a:pt x="198" y="135"/>
                </a:cubicBezTo>
                <a:cubicBezTo>
                  <a:pt x="197" y="136"/>
                  <a:pt x="195" y="137"/>
                  <a:pt x="194" y="137"/>
                </a:cubicBezTo>
                <a:cubicBezTo>
                  <a:pt x="202" y="139"/>
                  <a:pt x="210" y="139"/>
                  <a:pt x="220" y="139"/>
                </a:cubicBezTo>
                <a:cubicBezTo>
                  <a:pt x="232" y="139"/>
                  <a:pt x="241" y="139"/>
                  <a:pt x="250" y="137"/>
                </a:cubicBezTo>
                <a:cubicBezTo>
                  <a:pt x="253" y="136"/>
                  <a:pt x="256" y="135"/>
                  <a:pt x="259" y="134"/>
                </a:cubicBezTo>
                <a:cubicBezTo>
                  <a:pt x="267" y="130"/>
                  <a:pt x="265" y="122"/>
                  <a:pt x="262" y="119"/>
                </a:cubicBezTo>
                <a:close/>
                <a:moveTo>
                  <a:pt x="62" y="122"/>
                </a:moveTo>
                <a:cubicBezTo>
                  <a:pt x="62" y="117"/>
                  <a:pt x="64" y="111"/>
                  <a:pt x="68" y="107"/>
                </a:cubicBezTo>
                <a:cubicBezTo>
                  <a:pt x="70" y="105"/>
                  <a:pt x="71" y="103"/>
                  <a:pt x="73" y="102"/>
                </a:cubicBezTo>
                <a:cubicBezTo>
                  <a:pt x="72" y="101"/>
                  <a:pt x="71" y="101"/>
                  <a:pt x="70" y="100"/>
                </a:cubicBezTo>
                <a:cubicBezTo>
                  <a:pt x="64" y="98"/>
                  <a:pt x="62" y="92"/>
                  <a:pt x="67" y="88"/>
                </a:cubicBezTo>
                <a:cubicBezTo>
                  <a:pt x="76" y="79"/>
                  <a:pt x="79" y="68"/>
                  <a:pt x="79" y="56"/>
                </a:cubicBezTo>
                <a:cubicBezTo>
                  <a:pt x="78" y="43"/>
                  <a:pt x="71" y="36"/>
                  <a:pt x="59" y="33"/>
                </a:cubicBezTo>
                <a:cubicBezTo>
                  <a:pt x="56" y="33"/>
                  <a:pt x="54" y="32"/>
                  <a:pt x="52" y="32"/>
                </a:cubicBezTo>
                <a:cubicBezTo>
                  <a:pt x="49" y="32"/>
                  <a:pt x="47" y="33"/>
                  <a:pt x="44" y="33"/>
                </a:cubicBezTo>
                <a:cubicBezTo>
                  <a:pt x="32" y="36"/>
                  <a:pt x="25" y="43"/>
                  <a:pt x="25" y="56"/>
                </a:cubicBezTo>
                <a:cubicBezTo>
                  <a:pt x="24" y="68"/>
                  <a:pt x="27" y="79"/>
                  <a:pt x="36" y="88"/>
                </a:cubicBezTo>
                <a:cubicBezTo>
                  <a:pt x="41" y="92"/>
                  <a:pt x="39" y="98"/>
                  <a:pt x="33" y="100"/>
                </a:cubicBezTo>
                <a:cubicBezTo>
                  <a:pt x="30" y="102"/>
                  <a:pt x="27" y="103"/>
                  <a:pt x="24" y="104"/>
                </a:cubicBezTo>
                <a:cubicBezTo>
                  <a:pt x="17" y="108"/>
                  <a:pt x="10" y="111"/>
                  <a:pt x="5" y="117"/>
                </a:cubicBezTo>
                <a:cubicBezTo>
                  <a:pt x="0" y="122"/>
                  <a:pt x="0" y="129"/>
                  <a:pt x="9" y="133"/>
                </a:cubicBezTo>
                <a:cubicBezTo>
                  <a:pt x="11" y="134"/>
                  <a:pt x="15" y="136"/>
                  <a:pt x="18" y="136"/>
                </a:cubicBezTo>
                <a:cubicBezTo>
                  <a:pt x="28" y="139"/>
                  <a:pt x="39" y="139"/>
                  <a:pt x="52" y="139"/>
                </a:cubicBezTo>
                <a:cubicBezTo>
                  <a:pt x="62" y="139"/>
                  <a:pt x="71" y="139"/>
                  <a:pt x="79" y="137"/>
                </a:cubicBezTo>
                <a:cubicBezTo>
                  <a:pt x="77" y="137"/>
                  <a:pt x="76" y="136"/>
                  <a:pt x="74" y="135"/>
                </a:cubicBezTo>
                <a:cubicBezTo>
                  <a:pt x="68" y="132"/>
                  <a:pt x="63" y="127"/>
                  <a:pt x="62" y="122"/>
                </a:cubicBezTo>
                <a:close/>
              </a:path>
            </a:pathLst>
          </a:cu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27"/>
          <p:cNvSpPr/>
          <p:nvPr/>
        </p:nvSpPr>
        <p:spPr>
          <a:xfrm>
            <a:off x="7618412" y="2400300"/>
            <a:ext cx="704850" cy="631825"/>
          </a:xfrm>
          <a:custGeom>
            <a:avLst/>
            <a:gdLst/>
            <a:ahLst/>
            <a:cxnLst/>
            <a:rect l="l" t="t" r="r" b="b"/>
            <a:pathLst>
              <a:path w="162" h="145" extrusionOk="0">
                <a:moveTo>
                  <a:pt x="110" y="19"/>
                </a:moveTo>
                <a:cubicBezTo>
                  <a:pt x="100" y="19"/>
                  <a:pt x="100" y="19"/>
                  <a:pt x="100" y="19"/>
                </a:cubicBezTo>
                <a:cubicBezTo>
                  <a:pt x="99" y="13"/>
                  <a:pt x="95" y="9"/>
                  <a:pt x="90" y="9"/>
                </a:cubicBezTo>
                <a:cubicBezTo>
                  <a:pt x="71" y="9"/>
                  <a:pt x="71" y="9"/>
                  <a:pt x="71" y="9"/>
                </a:cubicBezTo>
                <a:cubicBezTo>
                  <a:pt x="66" y="9"/>
                  <a:pt x="62" y="13"/>
                  <a:pt x="61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52" y="8"/>
                  <a:pt x="60" y="0"/>
                  <a:pt x="69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102" y="0"/>
                  <a:pt x="109" y="8"/>
                  <a:pt x="110" y="19"/>
                </a:cubicBezTo>
                <a:close/>
                <a:moveTo>
                  <a:pt x="24" y="81"/>
                </a:moveTo>
                <a:cubicBezTo>
                  <a:pt x="65" y="81"/>
                  <a:pt x="65" y="81"/>
                  <a:pt x="65" y="81"/>
                </a:cubicBezTo>
                <a:cubicBezTo>
                  <a:pt x="65" y="75"/>
                  <a:pt x="65" y="75"/>
                  <a:pt x="65" y="75"/>
                </a:cubicBezTo>
                <a:cubicBezTo>
                  <a:pt x="65" y="70"/>
                  <a:pt x="68" y="67"/>
                  <a:pt x="73" y="67"/>
                </a:cubicBezTo>
                <a:cubicBezTo>
                  <a:pt x="89" y="67"/>
                  <a:pt x="89" y="67"/>
                  <a:pt x="89" y="67"/>
                </a:cubicBezTo>
                <a:cubicBezTo>
                  <a:pt x="93" y="67"/>
                  <a:pt x="96" y="70"/>
                  <a:pt x="96" y="75"/>
                </a:cubicBezTo>
                <a:cubicBezTo>
                  <a:pt x="96" y="81"/>
                  <a:pt x="96" y="81"/>
                  <a:pt x="96" y="81"/>
                </a:cubicBezTo>
                <a:cubicBezTo>
                  <a:pt x="137" y="81"/>
                  <a:pt x="137" y="81"/>
                  <a:pt x="137" y="81"/>
                </a:cubicBezTo>
                <a:cubicBezTo>
                  <a:pt x="149" y="81"/>
                  <a:pt x="160" y="71"/>
                  <a:pt x="162" y="58"/>
                </a:cubicBezTo>
                <a:cubicBezTo>
                  <a:pt x="162" y="45"/>
                  <a:pt x="162" y="45"/>
                  <a:pt x="162" y="45"/>
                </a:cubicBezTo>
                <a:cubicBezTo>
                  <a:pt x="162" y="33"/>
                  <a:pt x="153" y="23"/>
                  <a:pt x="143" y="23"/>
                </a:cubicBezTo>
                <a:cubicBezTo>
                  <a:pt x="134" y="23"/>
                  <a:pt x="134" y="23"/>
                  <a:pt x="134" y="23"/>
                </a:cubicBezTo>
                <a:cubicBezTo>
                  <a:pt x="130" y="23"/>
                  <a:pt x="130" y="23"/>
                  <a:pt x="130" y="23"/>
                </a:cubicBezTo>
                <a:cubicBezTo>
                  <a:pt x="123" y="23"/>
                  <a:pt x="123" y="23"/>
                  <a:pt x="123" y="23"/>
                </a:cubicBezTo>
                <a:cubicBezTo>
                  <a:pt x="116" y="23"/>
                  <a:pt x="116" y="23"/>
                  <a:pt x="116" y="23"/>
                </a:cubicBezTo>
                <a:cubicBezTo>
                  <a:pt x="111" y="23"/>
                  <a:pt x="111" y="23"/>
                  <a:pt x="111" y="23"/>
                </a:cubicBezTo>
                <a:cubicBezTo>
                  <a:pt x="99" y="23"/>
                  <a:pt x="99" y="23"/>
                  <a:pt x="99" y="23"/>
                </a:cubicBezTo>
                <a:cubicBezTo>
                  <a:pt x="62" y="23"/>
                  <a:pt x="62" y="23"/>
                  <a:pt x="62" y="23"/>
                </a:cubicBezTo>
                <a:cubicBezTo>
                  <a:pt x="51" y="23"/>
                  <a:pt x="51" y="23"/>
                  <a:pt x="51" y="23"/>
                </a:cubicBezTo>
                <a:cubicBezTo>
                  <a:pt x="37" y="23"/>
                  <a:pt x="37" y="23"/>
                  <a:pt x="37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18" y="23"/>
                  <a:pt x="18" y="23"/>
                  <a:pt x="18" y="23"/>
                </a:cubicBezTo>
                <a:cubicBezTo>
                  <a:pt x="8" y="23"/>
                  <a:pt x="0" y="33"/>
                  <a:pt x="0" y="45"/>
                </a:cubicBezTo>
                <a:cubicBezTo>
                  <a:pt x="0" y="58"/>
                  <a:pt x="0" y="58"/>
                  <a:pt x="0" y="58"/>
                </a:cubicBezTo>
                <a:cubicBezTo>
                  <a:pt x="2" y="71"/>
                  <a:pt x="12" y="81"/>
                  <a:pt x="24" y="81"/>
                </a:cubicBezTo>
                <a:close/>
                <a:moveTo>
                  <a:pt x="137" y="87"/>
                </a:moveTo>
                <a:cubicBezTo>
                  <a:pt x="96" y="87"/>
                  <a:pt x="96" y="87"/>
                  <a:pt x="96" y="87"/>
                </a:cubicBezTo>
                <a:cubicBezTo>
                  <a:pt x="96" y="93"/>
                  <a:pt x="96" y="93"/>
                  <a:pt x="96" y="93"/>
                </a:cubicBezTo>
                <a:cubicBezTo>
                  <a:pt x="96" y="98"/>
                  <a:pt x="93" y="101"/>
                  <a:pt x="89" y="101"/>
                </a:cubicBezTo>
                <a:cubicBezTo>
                  <a:pt x="73" y="101"/>
                  <a:pt x="73" y="101"/>
                  <a:pt x="73" y="101"/>
                </a:cubicBezTo>
                <a:cubicBezTo>
                  <a:pt x="68" y="101"/>
                  <a:pt x="65" y="98"/>
                  <a:pt x="65" y="93"/>
                </a:cubicBezTo>
                <a:cubicBezTo>
                  <a:pt x="65" y="87"/>
                  <a:pt x="65" y="87"/>
                  <a:pt x="65" y="87"/>
                </a:cubicBezTo>
                <a:cubicBezTo>
                  <a:pt x="24" y="87"/>
                  <a:pt x="24" y="87"/>
                  <a:pt x="24" y="87"/>
                </a:cubicBezTo>
                <a:cubicBezTo>
                  <a:pt x="14" y="87"/>
                  <a:pt x="5" y="82"/>
                  <a:pt x="0" y="73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36"/>
                  <a:pt x="8" y="145"/>
                  <a:pt x="18" y="145"/>
                </a:cubicBezTo>
                <a:cubicBezTo>
                  <a:pt x="25" y="145"/>
                  <a:pt x="25" y="145"/>
                  <a:pt x="25" y="145"/>
                </a:cubicBezTo>
                <a:cubicBezTo>
                  <a:pt x="31" y="145"/>
                  <a:pt x="31" y="145"/>
                  <a:pt x="31" y="145"/>
                </a:cubicBezTo>
                <a:cubicBezTo>
                  <a:pt x="37" y="145"/>
                  <a:pt x="37" y="145"/>
                  <a:pt x="37" y="145"/>
                </a:cubicBezTo>
                <a:cubicBezTo>
                  <a:pt x="123" y="145"/>
                  <a:pt x="123" y="145"/>
                  <a:pt x="123" y="145"/>
                </a:cubicBezTo>
                <a:cubicBezTo>
                  <a:pt x="130" y="145"/>
                  <a:pt x="130" y="145"/>
                  <a:pt x="130" y="145"/>
                </a:cubicBezTo>
                <a:cubicBezTo>
                  <a:pt x="134" y="145"/>
                  <a:pt x="134" y="145"/>
                  <a:pt x="134" y="145"/>
                </a:cubicBezTo>
                <a:cubicBezTo>
                  <a:pt x="143" y="145"/>
                  <a:pt x="143" y="145"/>
                  <a:pt x="143" y="145"/>
                </a:cubicBezTo>
                <a:cubicBezTo>
                  <a:pt x="153" y="145"/>
                  <a:pt x="162" y="136"/>
                  <a:pt x="162" y="124"/>
                </a:cubicBezTo>
                <a:cubicBezTo>
                  <a:pt x="162" y="73"/>
                  <a:pt x="162" y="73"/>
                  <a:pt x="162" y="73"/>
                </a:cubicBezTo>
                <a:cubicBezTo>
                  <a:pt x="156" y="82"/>
                  <a:pt x="147" y="87"/>
                  <a:pt x="137" y="87"/>
                </a:cubicBezTo>
                <a:close/>
                <a:moveTo>
                  <a:pt x="88" y="73"/>
                </a:moveTo>
                <a:cubicBezTo>
                  <a:pt x="73" y="73"/>
                  <a:pt x="73" y="73"/>
                  <a:pt x="73" y="73"/>
                </a:cubicBezTo>
                <a:cubicBezTo>
                  <a:pt x="72" y="73"/>
                  <a:pt x="70" y="74"/>
                  <a:pt x="70" y="76"/>
                </a:cubicBezTo>
                <a:cubicBezTo>
                  <a:pt x="70" y="80"/>
                  <a:pt x="70" y="80"/>
                  <a:pt x="70" y="80"/>
                </a:cubicBezTo>
                <a:cubicBezTo>
                  <a:pt x="70" y="82"/>
                  <a:pt x="70" y="82"/>
                  <a:pt x="70" y="82"/>
                </a:cubicBezTo>
                <a:cubicBezTo>
                  <a:pt x="70" y="87"/>
                  <a:pt x="70" y="87"/>
                  <a:pt x="70" y="87"/>
                </a:cubicBezTo>
                <a:cubicBezTo>
                  <a:pt x="70" y="89"/>
                  <a:pt x="70" y="89"/>
                  <a:pt x="70" y="89"/>
                </a:cubicBezTo>
                <a:cubicBezTo>
                  <a:pt x="70" y="93"/>
                  <a:pt x="70" y="93"/>
                  <a:pt x="70" y="93"/>
                </a:cubicBezTo>
                <a:cubicBezTo>
                  <a:pt x="70" y="94"/>
                  <a:pt x="72" y="96"/>
                  <a:pt x="73" y="96"/>
                </a:cubicBezTo>
                <a:cubicBezTo>
                  <a:pt x="88" y="96"/>
                  <a:pt x="88" y="96"/>
                  <a:pt x="88" y="96"/>
                </a:cubicBezTo>
                <a:cubicBezTo>
                  <a:pt x="90" y="96"/>
                  <a:pt x="91" y="94"/>
                  <a:pt x="91" y="93"/>
                </a:cubicBezTo>
                <a:cubicBezTo>
                  <a:pt x="91" y="89"/>
                  <a:pt x="91" y="89"/>
                  <a:pt x="91" y="89"/>
                </a:cubicBezTo>
                <a:cubicBezTo>
                  <a:pt x="91" y="87"/>
                  <a:pt x="91" y="87"/>
                  <a:pt x="91" y="87"/>
                </a:cubicBezTo>
                <a:cubicBezTo>
                  <a:pt x="91" y="82"/>
                  <a:pt x="91" y="82"/>
                  <a:pt x="91" y="82"/>
                </a:cubicBezTo>
                <a:cubicBezTo>
                  <a:pt x="91" y="80"/>
                  <a:pt x="91" y="80"/>
                  <a:pt x="91" y="80"/>
                </a:cubicBezTo>
                <a:cubicBezTo>
                  <a:pt x="91" y="76"/>
                  <a:pt x="91" y="76"/>
                  <a:pt x="91" y="76"/>
                </a:cubicBezTo>
                <a:cubicBezTo>
                  <a:pt x="91" y="74"/>
                  <a:pt x="90" y="73"/>
                  <a:pt x="88" y="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27"/>
          <p:cNvSpPr txBox="1"/>
          <p:nvPr/>
        </p:nvSpPr>
        <p:spPr>
          <a:xfrm>
            <a:off x="1190625" y="1433512"/>
            <a:ext cx="1774825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530" name="Google Shape;530;p27"/>
          <p:cNvSpPr txBox="1"/>
          <p:nvPr/>
        </p:nvSpPr>
        <p:spPr>
          <a:xfrm>
            <a:off x="9382125" y="1084262"/>
            <a:ext cx="1385887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pen Sans SemiBold"/>
              <a:buNone/>
            </a:pPr>
            <a:r>
              <a:rPr lang="en-US" sz="2400" b="1" i="0" u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</a:t>
            </a:r>
            <a:r>
              <a:rPr lang="en-US" sz="24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D</a:t>
            </a:r>
            <a:endParaRPr sz="2400" dirty="0"/>
          </a:p>
        </p:txBody>
      </p:sp>
      <p:sp>
        <p:nvSpPr>
          <p:cNvPr id="531" name="Google Shape;531;p27"/>
          <p:cNvSpPr txBox="1"/>
          <p:nvPr/>
        </p:nvSpPr>
        <p:spPr>
          <a:xfrm>
            <a:off x="9382125" y="4267200"/>
            <a:ext cx="1354137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pen Sans SemiBold"/>
              <a:buNone/>
            </a:pPr>
            <a:r>
              <a:rPr lang="en-US" sz="2400" b="1" i="0" u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</a:t>
            </a:r>
            <a:r>
              <a:rPr lang="en-US" sz="24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</a:t>
            </a:r>
            <a:endParaRPr sz="2400" dirty="0"/>
          </a:p>
        </p:txBody>
      </p:sp>
      <p:sp>
        <p:nvSpPr>
          <p:cNvPr id="532" name="Google Shape;532;p27"/>
          <p:cNvSpPr txBox="1"/>
          <p:nvPr/>
        </p:nvSpPr>
        <p:spPr>
          <a:xfrm>
            <a:off x="1519237" y="1084262"/>
            <a:ext cx="1362075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pen Sans SemiBold"/>
              <a:buNone/>
            </a:pPr>
            <a:r>
              <a:rPr lang="en-US" sz="2400" b="1" i="0" u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</a:t>
            </a:r>
            <a:r>
              <a:rPr lang="en-US" sz="24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</a:t>
            </a:r>
            <a:endParaRPr sz="2400" dirty="0"/>
          </a:p>
        </p:txBody>
      </p:sp>
      <p:sp>
        <p:nvSpPr>
          <p:cNvPr id="533" name="Google Shape;533;p27"/>
          <p:cNvSpPr txBox="1"/>
          <p:nvPr/>
        </p:nvSpPr>
        <p:spPr>
          <a:xfrm>
            <a:off x="1522412" y="4267200"/>
            <a:ext cx="1362075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pen Sans SemiBold"/>
              <a:buNone/>
            </a:pPr>
            <a:r>
              <a:rPr lang="en-US" sz="2400" b="1" i="0" u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</a:t>
            </a:r>
            <a:r>
              <a:rPr lang="en-US" sz="24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B</a:t>
            </a:r>
            <a:endParaRPr sz="2400" dirty="0"/>
          </a:p>
        </p:txBody>
      </p:sp>
      <p:sp>
        <p:nvSpPr>
          <p:cNvPr id="534" name="Google Shape;534;p27"/>
          <p:cNvSpPr txBox="1"/>
          <p:nvPr/>
        </p:nvSpPr>
        <p:spPr>
          <a:xfrm>
            <a:off x="1187450" y="4637087"/>
            <a:ext cx="1774825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535" name="Google Shape;535;p27"/>
          <p:cNvSpPr txBox="1"/>
          <p:nvPr/>
        </p:nvSpPr>
        <p:spPr>
          <a:xfrm>
            <a:off x="9301162" y="1463675"/>
            <a:ext cx="177323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536" name="Google Shape;536;p27"/>
          <p:cNvSpPr txBox="1"/>
          <p:nvPr/>
        </p:nvSpPr>
        <p:spPr>
          <a:xfrm>
            <a:off x="9297987" y="4665662"/>
            <a:ext cx="177323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28"/>
          <p:cNvSpPr/>
          <p:nvPr/>
        </p:nvSpPr>
        <p:spPr>
          <a:xfrm>
            <a:off x="7937" y="1587"/>
            <a:ext cx="12190413" cy="685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28"/>
          <p:cNvSpPr txBox="1"/>
          <p:nvPr/>
        </p:nvSpPr>
        <p:spPr>
          <a:xfrm>
            <a:off x="7937" y="-3175"/>
            <a:ext cx="12185650" cy="6861175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28"/>
          <p:cNvSpPr/>
          <p:nvPr/>
        </p:nvSpPr>
        <p:spPr>
          <a:xfrm>
            <a:off x="4864100" y="1003300"/>
            <a:ext cx="3652837" cy="2655887"/>
          </a:xfrm>
          <a:custGeom>
            <a:avLst/>
            <a:gdLst/>
            <a:ahLst/>
            <a:cxnLst/>
            <a:rect l="l" t="t" r="r" b="b"/>
            <a:pathLst>
              <a:path w="792" h="575" extrusionOk="0">
                <a:moveTo>
                  <a:pt x="790" y="227"/>
                </a:moveTo>
                <a:cubicBezTo>
                  <a:pt x="785" y="184"/>
                  <a:pt x="768" y="142"/>
                  <a:pt x="742" y="107"/>
                </a:cubicBezTo>
                <a:cubicBezTo>
                  <a:pt x="692" y="39"/>
                  <a:pt x="613" y="0"/>
                  <a:pt x="524" y="0"/>
                </a:cubicBezTo>
                <a:cubicBezTo>
                  <a:pt x="333" y="0"/>
                  <a:pt x="154" y="84"/>
                  <a:pt x="56" y="219"/>
                </a:cubicBezTo>
                <a:cubicBezTo>
                  <a:pt x="40" y="241"/>
                  <a:pt x="26" y="265"/>
                  <a:pt x="13" y="290"/>
                </a:cubicBezTo>
                <a:cubicBezTo>
                  <a:pt x="0" y="318"/>
                  <a:pt x="0" y="318"/>
                  <a:pt x="0" y="318"/>
                </a:cubicBezTo>
                <a:cubicBezTo>
                  <a:pt x="26" y="302"/>
                  <a:pt x="26" y="302"/>
                  <a:pt x="26" y="302"/>
                </a:cubicBezTo>
                <a:cubicBezTo>
                  <a:pt x="52" y="286"/>
                  <a:pt x="82" y="278"/>
                  <a:pt x="116" y="278"/>
                </a:cubicBezTo>
                <a:cubicBezTo>
                  <a:pt x="143" y="278"/>
                  <a:pt x="171" y="284"/>
                  <a:pt x="198" y="294"/>
                </a:cubicBezTo>
                <a:cubicBezTo>
                  <a:pt x="221" y="302"/>
                  <a:pt x="241" y="313"/>
                  <a:pt x="258" y="328"/>
                </a:cubicBezTo>
                <a:cubicBezTo>
                  <a:pt x="259" y="329"/>
                  <a:pt x="261" y="330"/>
                  <a:pt x="262" y="331"/>
                </a:cubicBezTo>
                <a:cubicBezTo>
                  <a:pt x="268" y="336"/>
                  <a:pt x="268" y="336"/>
                  <a:pt x="268" y="336"/>
                </a:cubicBezTo>
                <a:cubicBezTo>
                  <a:pt x="274" y="331"/>
                  <a:pt x="274" y="331"/>
                  <a:pt x="274" y="331"/>
                </a:cubicBezTo>
                <a:cubicBezTo>
                  <a:pt x="277" y="328"/>
                  <a:pt x="281" y="325"/>
                  <a:pt x="285" y="322"/>
                </a:cubicBezTo>
                <a:cubicBezTo>
                  <a:pt x="297" y="313"/>
                  <a:pt x="311" y="304"/>
                  <a:pt x="327" y="298"/>
                </a:cubicBezTo>
                <a:cubicBezTo>
                  <a:pt x="367" y="279"/>
                  <a:pt x="414" y="275"/>
                  <a:pt x="446" y="274"/>
                </a:cubicBezTo>
                <a:cubicBezTo>
                  <a:pt x="450" y="274"/>
                  <a:pt x="450" y="274"/>
                  <a:pt x="450" y="274"/>
                </a:cubicBezTo>
                <a:cubicBezTo>
                  <a:pt x="502" y="274"/>
                  <a:pt x="552" y="287"/>
                  <a:pt x="596" y="310"/>
                </a:cubicBezTo>
                <a:cubicBezTo>
                  <a:pt x="674" y="352"/>
                  <a:pt x="735" y="428"/>
                  <a:pt x="775" y="530"/>
                </a:cubicBezTo>
                <a:cubicBezTo>
                  <a:pt x="792" y="575"/>
                  <a:pt x="792" y="575"/>
                  <a:pt x="792" y="575"/>
                </a:cubicBezTo>
                <a:cubicBezTo>
                  <a:pt x="792" y="277"/>
                  <a:pt x="792" y="277"/>
                  <a:pt x="792" y="277"/>
                </a:cubicBezTo>
                <a:cubicBezTo>
                  <a:pt x="792" y="260"/>
                  <a:pt x="792" y="244"/>
                  <a:pt x="790" y="227"/>
                </a:cubicBezTo>
                <a:close/>
              </a:path>
            </a:pathLst>
          </a:custGeom>
          <a:solidFill>
            <a:srgbClr val="E9F0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28"/>
          <p:cNvSpPr/>
          <p:nvPr/>
        </p:nvSpPr>
        <p:spPr>
          <a:xfrm>
            <a:off x="3679825" y="1003300"/>
            <a:ext cx="2752725" cy="3638550"/>
          </a:xfrm>
          <a:custGeom>
            <a:avLst/>
            <a:gdLst/>
            <a:ahLst/>
            <a:cxnLst/>
            <a:rect l="l" t="t" r="r" b="b"/>
            <a:pathLst>
              <a:path w="597" h="788" extrusionOk="0">
                <a:moveTo>
                  <a:pt x="342" y="148"/>
                </a:moveTo>
                <a:cubicBezTo>
                  <a:pt x="397" y="92"/>
                  <a:pt x="469" y="47"/>
                  <a:pt x="550" y="18"/>
                </a:cubicBezTo>
                <a:cubicBezTo>
                  <a:pt x="597" y="0"/>
                  <a:pt x="597" y="0"/>
                  <a:pt x="597" y="0"/>
                </a:cubicBezTo>
                <a:cubicBezTo>
                  <a:pt x="261" y="0"/>
                  <a:pt x="261" y="0"/>
                  <a:pt x="261" y="0"/>
                </a:cubicBezTo>
                <a:cubicBezTo>
                  <a:pt x="221" y="0"/>
                  <a:pt x="182" y="10"/>
                  <a:pt x="147" y="27"/>
                </a:cubicBezTo>
                <a:cubicBezTo>
                  <a:pt x="68" y="65"/>
                  <a:pt x="12" y="143"/>
                  <a:pt x="2" y="230"/>
                </a:cubicBezTo>
                <a:cubicBezTo>
                  <a:pt x="0" y="247"/>
                  <a:pt x="0" y="264"/>
                  <a:pt x="0" y="280"/>
                </a:cubicBezTo>
                <a:cubicBezTo>
                  <a:pt x="0" y="281"/>
                  <a:pt x="0" y="281"/>
                  <a:pt x="0" y="281"/>
                </a:cubicBezTo>
                <a:cubicBezTo>
                  <a:pt x="0" y="284"/>
                  <a:pt x="0" y="287"/>
                  <a:pt x="0" y="291"/>
                </a:cubicBezTo>
                <a:cubicBezTo>
                  <a:pt x="1" y="340"/>
                  <a:pt x="15" y="394"/>
                  <a:pt x="40" y="451"/>
                </a:cubicBezTo>
                <a:cubicBezTo>
                  <a:pt x="82" y="547"/>
                  <a:pt x="155" y="633"/>
                  <a:pt x="252" y="702"/>
                </a:cubicBezTo>
                <a:cubicBezTo>
                  <a:pt x="287" y="727"/>
                  <a:pt x="324" y="748"/>
                  <a:pt x="361" y="764"/>
                </a:cubicBezTo>
                <a:cubicBezTo>
                  <a:pt x="416" y="788"/>
                  <a:pt x="416" y="788"/>
                  <a:pt x="416" y="788"/>
                </a:cubicBezTo>
                <a:cubicBezTo>
                  <a:pt x="370" y="749"/>
                  <a:pt x="370" y="749"/>
                  <a:pt x="370" y="749"/>
                </a:cubicBezTo>
                <a:cubicBezTo>
                  <a:pt x="336" y="720"/>
                  <a:pt x="307" y="693"/>
                  <a:pt x="282" y="666"/>
                </a:cubicBezTo>
                <a:cubicBezTo>
                  <a:pt x="243" y="624"/>
                  <a:pt x="217" y="579"/>
                  <a:pt x="205" y="532"/>
                </a:cubicBezTo>
                <a:cubicBezTo>
                  <a:pt x="193" y="479"/>
                  <a:pt x="198" y="418"/>
                  <a:pt x="222" y="346"/>
                </a:cubicBezTo>
                <a:cubicBezTo>
                  <a:pt x="247" y="271"/>
                  <a:pt x="288" y="203"/>
                  <a:pt x="342" y="148"/>
                </a:cubicBez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28"/>
          <p:cNvSpPr/>
          <p:nvPr/>
        </p:nvSpPr>
        <p:spPr>
          <a:xfrm>
            <a:off x="5892800" y="2406650"/>
            <a:ext cx="2633662" cy="3440112"/>
          </a:xfrm>
          <a:custGeom>
            <a:avLst/>
            <a:gdLst/>
            <a:ahLst/>
            <a:cxnLst/>
            <a:rect l="l" t="t" r="r" b="b"/>
            <a:pathLst>
              <a:path w="571" h="745" extrusionOk="0">
                <a:moveTo>
                  <a:pt x="570" y="426"/>
                </a:moveTo>
                <a:cubicBezTo>
                  <a:pt x="570" y="423"/>
                  <a:pt x="570" y="423"/>
                  <a:pt x="570" y="423"/>
                </a:cubicBezTo>
                <a:cubicBezTo>
                  <a:pt x="569" y="415"/>
                  <a:pt x="569" y="407"/>
                  <a:pt x="569" y="400"/>
                </a:cubicBezTo>
                <a:cubicBezTo>
                  <a:pt x="569" y="389"/>
                  <a:pt x="568" y="376"/>
                  <a:pt x="561" y="348"/>
                </a:cubicBezTo>
                <a:cubicBezTo>
                  <a:pt x="536" y="226"/>
                  <a:pt x="477" y="69"/>
                  <a:pt x="332" y="14"/>
                </a:cubicBezTo>
                <a:cubicBezTo>
                  <a:pt x="298" y="0"/>
                  <a:pt x="298" y="0"/>
                  <a:pt x="298" y="0"/>
                </a:cubicBezTo>
                <a:cubicBezTo>
                  <a:pt x="322" y="28"/>
                  <a:pt x="322" y="28"/>
                  <a:pt x="322" y="28"/>
                </a:cubicBezTo>
                <a:cubicBezTo>
                  <a:pt x="384" y="96"/>
                  <a:pt x="374" y="197"/>
                  <a:pt x="362" y="251"/>
                </a:cubicBezTo>
                <a:cubicBezTo>
                  <a:pt x="342" y="347"/>
                  <a:pt x="295" y="443"/>
                  <a:pt x="219" y="546"/>
                </a:cubicBezTo>
                <a:cubicBezTo>
                  <a:pt x="155" y="633"/>
                  <a:pt x="94" y="690"/>
                  <a:pt x="28" y="729"/>
                </a:cubicBezTo>
                <a:cubicBezTo>
                  <a:pt x="0" y="745"/>
                  <a:pt x="0" y="745"/>
                  <a:pt x="0" y="745"/>
                </a:cubicBezTo>
                <a:cubicBezTo>
                  <a:pt x="295" y="745"/>
                  <a:pt x="295" y="745"/>
                  <a:pt x="295" y="745"/>
                </a:cubicBezTo>
                <a:cubicBezTo>
                  <a:pt x="321" y="745"/>
                  <a:pt x="352" y="744"/>
                  <a:pt x="383" y="735"/>
                </a:cubicBezTo>
                <a:cubicBezTo>
                  <a:pt x="483" y="705"/>
                  <a:pt x="558" y="614"/>
                  <a:pt x="568" y="508"/>
                </a:cubicBezTo>
                <a:cubicBezTo>
                  <a:pt x="571" y="481"/>
                  <a:pt x="570" y="453"/>
                  <a:pt x="570" y="426"/>
                </a:cubicBez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28"/>
          <p:cNvSpPr/>
          <p:nvPr/>
        </p:nvSpPr>
        <p:spPr>
          <a:xfrm>
            <a:off x="3675062" y="2943225"/>
            <a:ext cx="3662362" cy="2903537"/>
          </a:xfrm>
          <a:custGeom>
            <a:avLst/>
            <a:gdLst/>
            <a:ahLst/>
            <a:cxnLst/>
            <a:rect l="l" t="t" r="r" b="b"/>
            <a:pathLst>
              <a:path w="794" h="629" extrusionOk="0">
                <a:moveTo>
                  <a:pt x="755" y="261"/>
                </a:moveTo>
                <a:cubicBezTo>
                  <a:pt x="728" y="288"/>
                  <a:pt x="700" y="313"/>
                  <a:pt x="675" y="334"/>
                </a:cubicBezTo>
                <a:cubicBezTo>
                  <a:pt x="632" y="370"/>
                  <a:pt x="586" y="405"/>
                  <a:pt x="527" y="405"/>
                </a:cubicBezTo>
                <a:cubicBezTo>
                  <a:pt x="525" y="405"/>
                  <a:pt x="525" y="405"/>
                  <a:pt x="525" y="405"/>
                </a:cubicBezTo>
                <a:cubicBezTo>
                  <a:pt x="520" y="406"/>
                  <a:pt x="512" y="406"/>
                  <a:pt x="505" y="405"/>
                </a:cubicBezTo>
                <a:cubicBezTo>
                  <a:pt x="505" y="405"/>
                  <a:pt x="505" y="405"/>
                  <a:pt x="505" y="405"/>
                </a:cubicBezTo>
                <a:cubicBezTo>
                  <a:pt x="503" y="405"/>
                  <a:pt x="502" y="405"/>
                  <a:pt x="500" y="405"/>
                </a:cubicBezTo>
                <a:cubicBezTo>
                  <a:pt x="490" y="404"/>
                  <a:pt x="479" y="403"/>
                  <a:pt x="468" y="401"/>
                </a:cubicBezTo>
                <a:cubicBezTo>
                  <a:pt x="437" y="396"/>
                  <a:pt x="406" y="388"/>
                  <a:pt x="375" y="376"/>
                </a:cubicBezTo>
                <a:cubicBezTo>
                  <a:pt x="298" y="346"/>
                  <a:pt x="223" y="298"/>
                  <a:pt x="154" y="231"/>
                </a:cubicBezTo>
                <a:cubicBezTo>
                  <a:pt x="96" y="174"/>
                  <a:pt x="49" y="108"/>
                  <a:pt x="19" y="39"/>
                </a:cubicBezTo>
                <a:cubicBezTo>
                  <a:pt x="1" y="0"/>
                  <a:pt x="1" y="0"/>
                  <a:pt x="1" y="0"/>
                </a:cubicBezTo>
                <a:cubicBezTo>
                  <a:pt x="1" y="297"/>
                  <a:pt x="1" y="297"/>
                  <a:pt x="1" y="297"/>
                </a:cubicBezTo>
                <a:cubicBezTo>
                  <a:pt x="1" y="306"/>
                  <a:pt x="1" y="315"/>
                  <a:pt x="1" y="323"/>
                </a:cubicBezTo>
                <a:cubicBezTo>
                  <a:pt x="1" y="356"/>
                  <a:pt x="0" y="391"/>
                  <a:pt x="7" y="424"/>
                </a:cubicBezTo>
                <a:cubicBezTo>
                  <a:pt x="25" y="509"/>
                  <a:pt x="87" y="581"/>
                  <a:pt x="169" y="612"/>
                </a:cubicBezTo>
                <a:cubicBezTo>
                  <a:pt x="210" y="628"/>
                  <a:pt x="251" y="629"/>
                  <a:pt x="292" y="629"/>
                </a:cubicBezTo>
                <a:cubicBezTo>
                  <a:pt x="391" y="629"/>
                  <a:pt x="391" y="629"/>
                  <a:pt x="391" y="629"/>
                </a:cubicBezTo>
                <a:cubicBezTo>
                  <a:pt x="420" y="629"/>
                  <a:pt x="452" y="616"/>
                  <a:pt x="475" y="604"/>
                </a:cubicBezTo>
                <a:cubicBezTo>
                  <a:pt x="543" y="570"/>
                  <a:pt x="607" y="513"/>
                  <a:pt x="671" y="429"/>
                </a:cubicBezTo>
                <a:cubicBezTo>
                  <a:pt x="671" y="428"/>
                  <a:pt x="671" y="428"/>
                  <a:pt x="671" y="428"/>
                </a:cubicBezTo>
                <a:cubicBezTo>
                  <a:pt x="711" y="376"/>
                  <a:pt x="744" y="323"/>
                  <a:pt x="770" y="271"/>
                </a:cubicBezTo>
                <a:cubicBezTo>
                  <a:pt x="794" y="221"/>
                  <a:pt x="794" y="221"/>
                  <a:pt x="794" y="221"/>
                </a:cubicBezTo>
                <a:lnTo>
                  <a:pt x="755" y="261"/>
                </a:ln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28"/>
          <p:cNvSpPr/>
          <p:nvPr/>
        </p:nvSpPr>
        <p:spPr>
          <a:xfrm>
            <a:off x="4283075" y="4876800"/>
            <a:ext cx="914400" cy="609600"/>
          </a:xfrm>
          <a:custGeom>
            <a:avLst/>
            <a:gdLst/>
            <a:ahLst/>
            <a:cxnLst/>
            <a:rect l="l" t="t" r="r" b="b"/>
            <a:pathLst>
              <a:path w="198" h="132" extrusionOk="0">
                <a:moveTo>
                  <a:pt x="158" y="13"/>
                </a:moveTo>
                <a:cubicBezTo>
                  <a:pt x="176" y="58"/>
                  <a:pt x="176" y="58"/>
                  <a:pt x="176" y="58"/>
                </a:cubicBezTo>
                <a:cubicBezTo>
                  <a:pt x="153" y="68"/>
                  <a:pt x="153" y="68"/>
                  <a:pt x="153" y="68"/>
                </a:cubicBezTo>
                <a:cubicBezTo>
                  <a:pt x="141" y="58"/>
                  <a:pt x="104" y="26"/>
                  <a:pt x="101" y="25"/>
                </a:cubicBezTo>
                <a:cubicBezTo>
                  <a:pt x="98" y="25"/>
                  <a:pt x="86" y="30"/>
                  <a:pt x="85" y="30"/>
                </a:cubicBezTo>
                <a:cubicBezTo>
                  <a:pt x="85" y="30"/>
                  <a:pt x="78" y="32"/>
                  <a:pt x="72" y="32"/>
                </a:cubicBezTo>
                <a:cubicBezTo>
                  <a:pt x="69" y="32"/>
                  <a:pt x="67" y="32"/>
                  <a:pt x="65" y="31"/>
                </a:cubicBezTo>
                <a:cubicBezTo>
                  <a:pt x="64" y="30"/>
                  <a:pt x="63" y="29"/>
                  <a:pt x="63" y="27"/>
                </a:cubicBezTo>
                <a:cubicBezTo>
                  <a:pt x="63" y="25"/>
                  <a:pt x="66" y="23"/>
                  <a:pt x="67" y="22"/>
                </a:cubicBezTo>
                <a:cubicBezTo>
                  <a:pt x="77" y="17"/>
                  <a:pt x="103" y="7"/>
                  <a:pt x="106" y="6"/>
                </a:cubicBezTo>
                <a:cubicBezTo>
                  <a:pt x="106" y="6"/>
                  <a:pt x="106" y="6"/>
                  <a:pt x="106" y="6"/>
                </a:cubicBezTo>
                <a:cubicBezTo>
                  <a:pt x="113" y="6"/>
                  <a:pt x="153" y="12"/>
                  <a:pt x="158" y="13"/>
                </a:cubicBezTo>
                <a:close/>
                <a:moveTo>
                  <a:pt x="174" y="0"/>
                </a:moveTo>
                <a:cubicBezTo>
                  <a:pt x="173" y="0"/>
                  <a:pt x="173" y="0"/>
                  <a:pt x="172" y="0"/>
                </a:cubicBezTo>
                <a:cubicBezTo>
                  <a:pt x="164" y="3"/>
                  <a:pt x="164" y="3"/>
                  <a:pt x="164" y="3"/>
                </a:cubicBezTo>
                <a:cubicBezTo>
                  <a:pt x="163" y="4"/>
                  <a:pt x="162" y="4"/>
                  <a:pt x="162" y="6"/>
                </a:cubicBezTo>
                <a:cubicBezTo>
                  <a:pt x="161" y="7"/>
                  <a:pt x="161" y="8"/>
                  <a:pt x="162" y="10"/>
                </a:cubicBezTo>
                <a:cubicBezTo>
                  <a:pt x="181" y="58"/>
                  <a:pt x="181" y="58"/>
                  <a:pt x="181" y="58"/>
                </a:cubicBezTo>
                <a:cubicBezTo>
                  <a:pt x="182" y="60"/>
                  <a:pt x="185" y="62"/>
                  <a:pt x="187" y="61"/>
                </a:cubicBezTo>
                <a:cubicBezTo>
                  <a:pt x="195" y="58"/>
                  <a:pt x="195" y="58"/>
                  <a:pt x="195" y="58"/>
                </a:cubicBezTo>
                <a:cubicBezTo>
                  <a:pt x="196" y="57"/>
                  <a:pt x="197" y="56"/>
                  <a:pt x="198" y="55"/>
                </a:cubicBezTo>
                <a:cubicBezTo>
                  <a:pt x="198" y="54"/>
                  <a:pt x="198" y="52"/>
                  <a:pt x="198" y="51"/>
                </a:cubicBezTo>
                <a:cubicBezTo>
                  <a:pt x="179" y="3"/>
                  <a:pt x="179" y="3"/>
                  <a:pt x="179" y="3"/>
                </a:cubicBezTo>
                <a:cubicBezTo>
                  <a:pt x="178" y="1"/>
                  <a:pt x="176" y="0"/>
                  <a:pt x="174" y="0"/>
                </a:cubicBezTo>
                <a:close/>
                <a:moveTo>
                  <a:pt x="0" y="66"/>
                </a:moveTo>
                <a:cubicBezTo>
                  <a:pt x="0" y="67"/>
                  <a:pt x="0" y="68"/>
                  <a:pt x="1" y="69"/>
                </a:cubicBezTo>
                <a:cubicBezTo>
                  <a:pt x="2" y="71"/>
                  <a:pt x="3" y="71"/>
                  <a:pt x="5" y="71"/>
                </a:cubicBezTo>
                <a:cubicBezTo>
                  <a:pt x="13" y="72"/>
                  <a:pt x="13" y="72"/>
                  <a:pt x="13" y="72"/>
                </a:cubicBezTo>
                <a:cubicBezTo>
                  <a:pt x="16" y="72"/>
                  <a:pt x="18" y="70"/>
                  <a:pt x="18" y="67"/>
                </a:cubicBezTo>
                <a:cubicBezTo>
                  <a:pt x="22" y="13"/>
                  <a:pt x="22" y="13"/>
                  <a:pt x="22" y="13"/>
                </a:cubicBezTo>
                <a:cubicBezTo>
                  <a:pt x="23" y="12"/>
                  <a:pt x="22" y="10"/>
                  <a:pt x="21" y="9"/>
                </a:cubicBezTo>
                <a:cubicBezTo>
                  <a:pt x="20" y="8"/>
                  <a:pt x="19" y="8"/>
                  <a:pt x="18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9" y="7"/>
                  <a:pt x="9" y="7"/>
                  <a:pt x="9" y="7"/>
                </a:cubicBezTo>
                <a:cubicBezTo>
                  <a:pt x="7" y="7"/>
                  <a:pt x="4" y="9"/>
                  <a:pt x="4" y="12"/>
                </a:cubicBezTo>
                <a:lnTo>
                  <a:pt x="0" y="66"/>
                </a:lnTo>
                <a:close/>
                <a:moveTo>
                  <a:pt x="81" y="114"/>
                </a:moveTo>
                <a:cubicBezTo>
                  <a:pt x="81" y="112"/>
                  <a:pt x="80" y="111"/>
                  <a:pt x="78" y="109"/>
                </a:cubicBezTo>
                <a:cubicBezTo>
                  <a:pt x="75" y="106"/>
                  <a:pt x="71" y="107"/>
                  <a:pt x="68" y="111"/>
                </a:cubicBezTo>
                <a:cubicBezTo>
                  <a:pt x="65" y="115"/>
                  <a:pt x="65" y="115"/>
                  <a:pt x="65" y="115"/>
                </a:cubicBezTo>
                <a:cubicBezTo>
                  <a:pt x="64" y="116"/>
                  <a:pt x="64" y="116"/>
                  <a:pt x="64" y="116"/>
                </a:cubicBezTo>
                <a:cubicBezTo>
                  <a:pt x="61" y="120"/>
                  <a:pt x="61" y="120"/>
                  <a:pt x="61" y="120"/>
                </a:cubicBezTo>
                <a:cubicBezTo>
                  <a:pt x="57" y="125"/>
                  <a:pt x="61" y="129"/>
                  <a:pt x="62" y="130"/>
                </a:cubicBezTo>
                <a:cubicBezTo>
                  <a:pt x="64" y="131"/>
                  <a:pt x="65" y="132"/>
                  <a:pt x="67" y="132"/>
                </a:cubicBezTo>
                <a:cubicBezTo>
                  <a:pt x="69" y="132"/>
                  <a:pt x="70" y="131"/>
                  <a:pt x="72" y="129"/>
                </a:cubicBezTo>
                <a:cubicBezTo>
                  <a:pt x="78" y="122"/>
                  <a:pt x="78" y="122"/>
                  <a:pt x="78" y="122"/>
                </a:cubicBezTo>
                <a:cubicBezTo>
                  <a:pt x="78" y="122"/>
                  <a:pt x="78" y="122"/>
                  <a:pt x="78" y="122"/>
                </a:cubicBezTo>
                <a:cubicBezTo>
                  <a:pt x="80" y="120"/>
                  <a:pt x="80" y="120"/>
                  <a:pt x="80" y="120"/>
                </a:cubicBezTo>
                <a:cubicBezTo>
                  <a:pt x="81" y="118"/>
                  <a:pt x="82" y="116"/>
                  <a:pt x="81" y="114"/>
                </a:cubicBezTo>
                <a:close/>
                <a:moveTo>
                  <a:pt x="43" y="111"/>
                </a:moveTo>
                <a:cubicBezTo>
                  <a:pt x="40" y="114"/>
                  <a:pt x="41" y="117"/>
                  <a:pt x="45" y="121"/>
                </a:cubicBezTo>
                <a:cubicBezTo>
                  <a:pt x="49" y="123"/>
                  <a:pt x="52" y="123"/>
                  <a:pt x="55" y="119"/>
                </a:cubicBezTo>
                <a:cubicBezTo>
                  <a:pt x="65" y="108"/>
                  <a:pt x="65" y="108"/>
                  <a:pt x="65" y="108"/>
                </a:cubicBezTo>
                <a:cubicBezTo>
                  <a:pt x="69" y="103"/>
                  <a:pt x="65" y="98"/>
                  <a:pt x="63" y="97"/>
                </a:cubicBezTo>
                <a:cubicBezTo>
                  <a:pt x="60" y="94"/>
                  <a:pt x="56" y="95"/>
                  <a:pt x="53" y="99"/>
                </a:cubicBezTo>
                <a:cubicBezTo>
                  <a:pt x="48" y="105"/>
                  <a:pt x="48" y="105"/>
                  <a:pt x="48" y="105"/>
                </a:cubicBezTo>
                <a:cubicBezTo>
                  <a:pt x="48" y="105"/>
                  <a:pt x="48" y="105"/>
                  <a:pt x="48" y="105"/>
                </a:cubicBezTo>
                <a:cubicBezTo>
                  <a:pt x="48" y="105"/>
                  <a:pt x="48" y="105"/>
                  <a:pt x="48" y="105"/>
                </a:cubicBezTo>
                <a:lnTo>
                  <a:pt x="43" y="111"/>
                </a:lnTo>
                <a:close/>
                <a:moveTo>
                  <a:pt x="29" y="97"/>
                </a:moveTo>
                <a:cubicBezTo>
                  <a:pt x="28" y="99"/>
                  <a:pt x="27" y="101"/>
                  <a:pt x="27" y="103"/>
                </a:cubicBezTo>
                <a:cubicBezTo>
                  <a:pt x="28" y="105"/>
                  <a:pt x="29" y="106"/>
                  <a:pt x="30" y="108"/>
                </a:cubicBezTo>
                <a:cubicBezTo>
                  <a:pt x="34" y="111"/>
                  <a:pt x="37" y="110"/>
                  <a:pt x="40" y="106"/>
                </a:cubicBezTo>
                <a:cubicBezTo>
                  <a:pt x="51" y="94"/>
                  <a:pt x="51" y="94"/>
                  <a:pt x="51" y="94"/>
                </a:cubicBezTo>
                <a:cubicBezTo>
                  <a:pt x="52" y="92"/>
                  <a:pt x="53" y="90"/>
                  <a:pt x="53" y="88"/>
                </a:cubicBezTo>
                <a:cubicBezTo>
                  <a:pt x="52" y="87"/>
                  <a:pt x="51" y="85"/>
                  <a:pt x="50" y="84"/>
                </a:cubicBezTo>
                <a:cubicBezTo>
                  <a:pt x="46" y="81"/>
                  <a:pt x="43" y="81"/>
                  <a:pt x="40" y="85"/>
                </a:cubicBezTo>
                <a:cubicBezTo>
                  <a:pt x="34" y="91"/>
                  <a:pt x="34" y="91"/>
                  <a:pt x="34" y="91"/>
                </a:cubicBezTo>
                <a:cubicBezTo>
                  <a:pt x="34" y="91"/>
                  <a:pt x="34" y="91"/>
                  <a:pt x="34" y="91"/>
                </a:cubicBezTo>
                <a:cubicBezTo>
                  <a:pt x="34" y="92"/>
                  <a:pt x="34" y="92"/>
                  <a:pt x="34" y="92"/>
                </a:cubicBezTo>
                <a:lnTo>
                  <a:pt x="29" y="97"/>
                </a:lnTo>
                <a:close/>
                <a:moveTo>
                  <a:pt x="27" y="93"/>
                </a:moveTo>
                <a:cubicBezTo>
                  <a:pt x="37" y="81"/>
                  <a:pt x="37" y="81"/>
                  <a:pt x="37" y="81"/>
                </a:cubicBezTo>
                <a:cubicBezTo>
                  <a:pt x="42" y="75"/>
                  <a:pt x="37" y="71"/>
                  <a:pt x="36" y="70"/>
                </a:cubicBezTo>
                <a:cubicBezTo>
                  <a:pt x="32" y="67"/>
                  <a:pt x="29" y="68"/>
                  <a:pt x="26" y="71"/>
                </a:cubicBezTo>
                <a:cubicBezTo>
                  <a:pt x="23" y="76"/>
                  <a:pt x="23" y="76"/>
                  <a:pt x="23" y="76"/>
                </a:cubicBezTo>
                <a:cubicBezTo>
                  <a:pt x="23" y="76"/>
                  <a:pt x="23" y="76"/>
                  <a:pt x="23" y="76"/>
                </a:cubicBezTo>
                <a:cubicBezTo>
                  <a:pt x="22" y="76"/>
                  <a:pt x="22" y="76"/>
                  <a:pt x="22" y="76"/>
                </a:cubicBezTo>
                <a:cubicBezTo>
                  <a:pt x="17" y="82"/>
                  <a:pt x="17" y="82"/>
                  <a:pt x="17" y="82"/>
                </a:cubicBezTo>
                <a:cubicBezTo>
                  <a:pt x="16" y="84"/>
                  <a:pt x="15" y="86"/>
                  <a:pt x="15" y="88"/>
                </a:cubicBezTo>
                <a:cubicBezTo>
                  <a:pt x="15" y="90"/>
                  <a:pt x="16" y="91"/>
                  <a:pt x="17" y="92"/>
                </a:cubicBezTo>
                <a:cubicBezTo>
                  <a:pt x="19" y="93"/>
                  <a:pt x="21" y="95"/>
                  <a:pt x="23" y="95"/>
                </a:cubicBezTo>
                <a:cubicBezTo>
                  <a:pt x="24" y="95"/>
                  <a:pt x="26" y="94"/>
                  <a:pt x="27" y="93"/>
                </a:cubicBezTo>
                <a:close/>
                <a:moveTo>
                  <a:pt x="150" y="82"/>
                </a:moveTo>
                <a:cubicBezTo>
                  <a:pt x="152" y="79"/>
                  <a:pt x="154" y="75"/>
                  <a:pt x="149" y="72"/>
                </a:cubicBezTo>
                <a:cubicBezTo>
                  <a:pt x="145" y="68"/>
                  <a:pt x="145" y="68"/>
                  <a:pt x="145" y="68"/>
                </a:cubicBezTo>
                <a:cubicBezTo>
                  <a:pt x="127" y="52"/>
                  <a:pt x="105" y="33"/>
                  <a:pt x="100" y="30"/>
                </a:cubicBezTo>
                <a:cubicBezTo>
                  <a:pt x="98" y="31"/>
                  <a:pt x="91" y="33"/>
                  <a:pt x="87" y="34"/>
                </a:cubicBezTo>
                <a:cubicBezTo>
                  <a:pt x="86" y="35"/>
                  <a:pt x="86" y="35"/>
                  <a:pt x="86" y="35"/>
                </a:cubicBezTo>
                <a:cubicBezTo>
                  <a:pt x="86" y="35"/>
                  <a:pt x="79" y="37"/>
                  <a:pt x="72" y="37"/>
                </a:cubicBezTo>
                <a:cubicBezTo>
                  <a:pt x="68" y="37"/>
                  <a:pt x="65" y="36"/>
                  <a:pt x="63" y="35"/>
                </a:cubicBezTo>
                <a:cubicBezTo>
                  <a:pt x="59" y="32"/>
                  <a:pt x="58" y="29"/>
                  <a:pt x="58" y="27"/>
                </a:cubicBezTo>
                <a:cubicBezTo>
                  <a:pt x="59" y="23"/>
                  <a:pt x="62" y="19"/>
                  <a:pt x="65" y="18"/>
                </a:cubicBezTo>
                <a:cubicBezTo>
                  <a:pt x="27" y="13"/>
                  <a:pt x="27" y="13"/>
                  <a:pt x="27" y="13"/>
                </a:cubicBezTo>
                <a:cubicBezTo>
                  <a:pt x="23" y="67"/>
                  <a:pt x="23" y="67"/>
                  <a:pt x="23" y="67"/>
                </a:cubicBezTo>
                <a:cubicBezTo>
                  <a:pt x="26" y="64"/>
                  <a:pt x="29" y="63"/>
                  <a:pt x="31" y="63"/>
                </a:cubicBezTo>
                <a:cubicBezTo>
                  <a:pt x="34" y="63"/>
                  <a:pt x="37" y="64"/>
                  <a:pt x="39" y="66"/>
                </a:cubicBezTo>
                <a:cubicBezTo>
                  <a:pt x="42" y="69"/>
                  <a:pt x="44" y="73"/>
                  <a:pt x="44" y="77"/>
                </a:cubicBezTo>
                <a:cubicBezTo>
                  <a:pt x="47" y="77"/>
                  <a:pt x="50" y="78"/>
                  <a:pt x="53" y="80"/>
                </a:cubicBezTo>
                <a:cubicBezTo>
                  <a:pt x="56" y="83"/>
                  <a:pt x="58" y="87"/>
                  <a:pt x="57" y="91"/>
                </a:cubicBezTo>
                <a:cubicBezTo>
                  <a:pt x="60" y="90"/>
                  <a:pt x="63" y="91"/>
                  <a:pt x="66" y="94"/>
                </a:cubicBezTo>
                <a:cubicBezTo>
                  <a:pt x="69" y="96"/>
                  <a:pt x="71" y="100"/>
                  <a:pt x="71" y="103"/>
                </a:cubicBezTo>
                <a:cubicBezTo>
                  <a:pt x="74" y="102"/>
                  <a:pt x="78" y="103"/>
                  <a:pt x="81" y="106"/>
                </a:cubicBezTo>
                <a:cubicBezTo>
                  <a:pt x="86" y="109"/>
                  <a:pt x="87" y="114"/>
                  <a:pt x="85" y="119"/>
                </a:cubicBezTo>
                <a:cubicBezTo>
                  <a:pt x="89" y="121"/>
                  <a:pt x="89" y="121"/>
                  <a:pt x="89" y="121"/>
                </a:cubicBezTo>
                <a:cubicBezTo>
                  <a:pt x="89" y="122"/>
                  <a:pt x="89" y="122"/>
                  <a:pt x="89" y="122"/>
                </a:cubicBezTo>
                <a:cubicBezTo>
                  <a:pt x="90" y="122"/>
                  <a:pt x="90" y="122"/>
                  <a:pt x="90" y="122"/>
                </a:cubicBezTo>
                <a:cubicBezTo>
                  <a:pt x="91" y="123"/>
                  <a:pt x="92" y="123"/>
                  <a:pt x="94" y="123"/>
                </a:cubicBezTo>
                <a:cubicBezTo>
                  <a:pt x="96" y="123"/>
                  <a:pt x="98" y="122"/>
                  <a:pt x="99" y="121"/>
                </a:cubicBezTo>
                <a:cubicBezTo>
                  <a:pt x="101" y="118"/>
                  <a:pt x="102" y="116"/>
                  <a:pt x="99" y="113"/>
                </a:cubicBezTo>
                <a:cubicBezTo>
                  <a:pt x="99" y="113"/>
                  <a:pt x="99" y="113"/>
                  <a:pt x="99" y="113"/>
                </a:cubicBezTo>
                <a:cubicBezTo>
                  <a:pt x="82" y="98"/>
                  <a:pt x="82" y="98"/>
                  <a:pt x="82" y="98"/>
                </a:cubicBezTo>
                <a:cubicBezTo>
                  <a:pt x="82" y="98"/>
                  <a:pt x="82" y="97"/>
                  <a:pt x="82" y="96"/>
                </a:cubicBezTo>
                <a:cubicBezTo>
                  <a:pt x="81" y="96"/>
                  <a:pt x="82" y="95"/>
                  <a:pt x="82" y="95"/>
                </a:cubicBezTo>
                <a:cubicBezTo>
                  <a:pt x="83" y="93"/>
                  <a:pt x="85" y="93"/>
                  <a:pt x="86" y="94"/>
                </a:cubicBezTo>
                <a:cubicBezTo>
                  <a:pt x="108" y="113"/>
                  <a:pt x="108" y="113"/>
                  <a:pt x="108" y="113"/>
                </a:cubicBezTo>
                <a:cubicBezTo>
                  <a:pt x="109" y="113"/>
                  <a:pt x="110" y="114"/>
                  <a:pt x="112" y="114"/>
                </a:cubicBezTo>
                <a:cubicBezTo>
                  <a:pt x="114" y="114"/>
                  <a:pt x="116" y="113"/>
                  <a:pt x="118" y="111"/>
                </a:cubicBezTo>
                <a:cubicBezTo>
                  <a:pt x="119" y="109"/>
                  <a:pt x="120" y="107"/>
                  <a:pt x="119" y="105"/>
                </a:cubicBezTo>
                <a:cubicBezTo>
                  <a:pt x="119" y="104"/>
                  <a:pt x="118" y="102"/>
                  <a:pt x="116" y="100"/>
                </a:cubicBezTo>
                <a:cubicBezTo>
                  <a:pt x="113" y="98"/>
                  <a:pt x="113" y="98"/>
                  <a:pt x="113" y="98"/>
                </a:cubicBezTo>
                <a:cubicBezTo>
                  <a:pt x="114" y="98"/>
                  <a:pt x="114" y="98"/>
                  <a:pt x="114" y="98"/>
                </a:cubicBezTo>
                <a:cubicBezTo>
                  <a:pt x="101" y="88"/>
                  <a:pt x="101" y="88"/>
                  <a:pt x="101" y="88"/>
                </a:cubicBezTo>
                <a:cubicBezTo>
                  <a:pt x="101" y="88"/>
                  <a:pt x="100" y="87"/>
                  <a:pt x="100" y="86"/>
                </a:cubicBezTo>
                <a:cubicBezTo>
                  <a:pt x="100" y="86"/>
                  <a:pt x="100" y="85"/>
                  <a:pt x="101" y="84"/>
                </a:cubicBezTo>
                <a:cubicBezTo>
                  <a:pt x="102" y="83"/>
                  <a:pt x="104" y="83"/>
                  <a:pt x="105" y="84"/>
                </a:cubicBezTo>
                <a:cubicBezTo>
                  <a:pt x="125" y="100"/>
                  <a:pt x="125" y="100"/>
                  <a:pt x="125" y="100"/>
                </a:cubicBezTo>
                <a:cubicBezTo>
                  <a:pt x="126" y="101"/>
                  <a:pt x="128" y="102"/>
                  <a:pt x="129" y="102"/>
                </a:cubicBezTo>
                <a:cubicBezTo>
                  <a:pt x="132" y="102"/>
                  <a:pt x="134" y="101"/>
                  <a:pt x="136" y="98"/>
                </a:cubicBezTo>
                <a:cubicBezTo>
                  <a:pt x="138" y="97"/>
                  <a:pt x="138" y="95"/>
                  <a:pt x="138" y="93"/>
                </a:cubicBezTo>
                <a:cubicBezTo>
                  <a:pt x="138" y="91"/>
                  <a:pt x="137" y="89"/>
                  <a:pt x="135" y="88"/>
                </a:cubicBezTo>
                <a:cubicBezTo>
                  <a:pt x="129" y="83"/>
                  <a:pt x="129" y="83"/>
                  <a:pt x="129" y="83"/>
                </a:cubicBezTo>
                <a:cubicBezTo>
                  <a:pt x="129" y="83"/>
                  <a:pt x="129" y="83"/>
                  <a:pt x="129" y="83"/>
                </a:cubicBezTo>
                <a:cubicBezTo>
                  <a:pt x="119" y="74"/>
                  <a:pt x="119" y="74"/>
                  <a:pt x="119" y="74"/>
                </a:cubicBezTo>
                <a:cubicBezTo>
                  <a:pt x="117" y="73"/>
                  <a:pt x="117" y="72"/>
                  <a:pt x="118" y="71"/>
                </a:cubicBezTo>
                <a:cubicBezTo>
                  <a:pt x="119" y="70"/>
                  <a:pt x="121" y="69"/>
                  <a:pt x="122" y="70"/>
                </a:cubicBezTo>
                <a:cubicBezTo>
                  <a:pt x="139" y="84"/>
                  <a:pt x="139" y="84"/>
                  <a:pt x="139" y="84"/>
                </a:cubicBezTo>
                <a:cubicBezTo>
                  <a:pt x="143" y="87"/>
                  <a:pt x="147" y="86"/>
                  <a:pt x="150" y="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28"/>
          <p:cNvSpPr/>
          <p:nvPr/>
        </p:nvSpPr>
        <p:spPr>
          <a:xfrm>
            <a:off x="4021137" y="1571625"/>
            <a:ext cx="700087" cy="585787"/>
          </a:xfrm>
          <a:custGeom>
            <a:avLst/>
            <a:gdLst/>
            <a:ahLst/>
            <a:cxnLst/>
            <a:rect l="l" t="t" r="r" b="b"/>
            <a:pathLst>
              <a:path w="152" h="127" extrusionOk="0">
                <a:moveTo>
                  <a:pt x="21" y="104"/>
                </a:moveTo>
                <a:cubicBezTo>
                  <a:pt x="21" y="69"/>
                  <a:pt x="21" y="69"/>
                  <a:pt x="21" y="69"/>
                </a:cubicBezTo>
                <a:cubicBezTo>
                  <a:pt x="21" y="67"/>
                  <a:pt x="23" y="64"/>
                  <a:pt x="26" y="64"/>
                </a:cubicBezTo>
                <a:cubicBezTo>
                  <a:pt x="34" y="64"/>
                  <a:pt x="34" y="64"/>
                  <a:pt x="34" y="64"/>
                </a:cubicBezTo>
                <a:cubicBezTo>
                  <a:pt x="37" y="64"/>
                  <a:pt x="39" y="67"/>
                  <a:pt x="39" y="69"/>
                </a:cubicBezTo>
                <a:cubicBezTo>
                  <a:pt x="39" y="104"/>
                  <a:pt x="39" y="104"/>
                  <a:pt x="39" y="104"/>
                </a:cubicBezTo>
                <a:cubicBezTo>
                  <a:pt x="39" y="107"/>
                  <a:pt x="37" y="109"/>
                  <a:pt x="34" y="109"/>
                </a:cubicBezTo>
                <a:cubicBezTo>
                  <a:pt x="26" y="109"/>
                  <a:pt x="26" y="109"/>
                  <a:pt x="26" y="109"/>
                </a:cubicBezTo>
                <a:cubicBezTo>
                  <a:pt x="23" y="109"/>
                  <a:pt x="21" y="107"/>
                  <a:pt x="21" y="104"/>
                </a:cubicBezTo>
                <a:close/>
                <a:moveTo>
                  <a:pt x="56" y="52"/>
                </a:moveTo>
                <a:cubicBezTo>
                  <a:pt x="53" y="52"/>
                  <a:pt x="51" y="55"/>
                  <a:pt x="51" y="57"/>
                </a:cubicBezTo>
                <a:cubicBezTo>
                  <a:pt x="51" y="104"/>
                  <a:pt x="51" y="104"/>
                  <a:pt x="51" y="104"/>
                </a:cubicBezTo>
                <a:cubicBezTo>
                  <a:pt x="51" y="107"/>
                  <a:pt x="53" y="109"/>
                  <a:pt x="56" y="109"/>
                </a:cubicBezTo>
                <a:cubicBezTo>
                  <a:pt x="64" y="109"/>
                  <a:pt x="64" y="109"/>
                  <a:pt x="64" y="109"/>
                </a:cubicBezTo>
                <a:cubicBezTo>
                  <a:pt x="67" y="109"/>
                  <a:pt x="69" y="107"/>
                  <a:pt x="69" y="104"/>
                </a:cubicBezTo>
                <a:cubicBezTo>
                  <a:pt x="69" y="57"/>
                  <a:pt x="69" y="57"/>
                  <a:pt x="69" y="57"/>
                </a:cubicBezTo>
                <a:cubicBezTo>
                  <a:pt x="69" y="55"/>
                  <a:pt x="67" y="52"/>
                  <a:pt x="64" y="52"/>
                </a:cubicBezTo>
                <a:lnTo>
                  <a:pt x="56" y="52"/>
                </a:lnTo>
                <a:close/>
                <a:moveTo>
                  <a:pt x="86" y="42"/>
                </a:moveTo>
                <a:cubicBezTo>
                  <a:pt x="84" y="42"/>
                  <a:pt x="81" y="44"/>
                  <a:pt x="81" y="47"/>
                </a:cubicBezTo>
                <a:cubicBezTo>
                  <a:pt x="81" y="104"/>
                  <a:pt x="81" y="104"/>
                  <a:pt x="81" y="104"/>
                </a:cubicBezTo>
                <a:cubicBezTo>
                  <a:pt x="81" y="107"/>
                  <a:pt x="84" y="109"/>
                  <a:pt x="86" y="109"/>
                </a:cubicBezTo>
                <a:cubicBezTo>
                  <a:pt x="95" y="109"/>
                  <a:pt x="95" y="109"/>
                  <a:pt x="95" y="109"/>
                </a:cubicBezTo>
                <a:cubicBezTo>
                  <a:pt x="98" y="109"/>
                  <a:pt x="100" y="107"/>
                  <a:pt x="100" y="104"/>
                </a:cubicBezTo>
                <a:cubicBezTo>
                  <a:pt x="100" y="47"/>
                  <a:pt x="100" y="47"/>
                  <a:pt x="100" y="47"/>
                </a:cubicBezTo>
                <a:cubicBezTo>
                  <a:pt x="100" y="44"/>
                  <a:pt x="98" y="42"/>
                  <a:pt x="95" y="42"/>
                </a:cubicBezTo>
                <a:lnTo>
                  <a:pt x="86" y="42"/>
                </a:lnTo>
                <a:close/>
                <a:moveTo>
                  <a:pt x="117" y="31"/>
                </a:moveTo>
                <a:cubicBezTo>
                  <a:pt x="114" y="31"/>
                  <a:pt x="112" y="33"/>
                  <a:pt x="112" y="36"/>
                </a:cubicBezTo>
                <a:cubicBezTo>
                  <a:pt x="112" y="104"/>
                  <a:pt x="112" y="104"/>
                  <a:pt x="112" y="104"/>
                </a:cubicBezTo>
                <a:cubicBezTo>
                  <a:pt x="112" y="107"/>
                  <a:pt x="114" y="109"/>
                  <a:pt x="117" y="109"/>
                </a:cubicBezTo>
                <a:cubicBezTo>
                  <a:pt x="125" y="109"/>
                  <a:pt x="125" y="109"/>
                  <a:pt x="125" y="109"/>
                </a:cubicBezTo>
                <a:cubicBezTo>
                  <a:pt x="128" y="109"/>
                  <a:pt x="130" y="107"/>
                  <a:pt x="130" y="104"/>
                </a:cubicBezTo>
                <a:cubicBezTo>
                  <a:pt x="130" y="36"/>
                  <a:pt x="130" y="36"/>
                  <a:pt x="130" y="36"/>
                </a:cubicBezTo>
                <a:cubicBezTo>
                  <a:pt x="130" y="33"/>
                  <a:pt x="128" y="31"/>
                  <a:pt x="125" y="31"/>
                </a:cubicBezTo>
                <a:lnTo>
                  <a:pt x="117" y="31"/>
                </a:lnTo>
                <a:close/>
                <a:moveTo>
                  <a:pt x="23" y="51"/>
                </a:moveTo>
                <a:cubicBezTo>
                  <a:pt x="55" y="45"/>
                  <a:pt x="86" y="34"/>
                  <a:pt x="113" y="17"/>
                </a:cubicBezTo>
                <a:cubicBezTo>
                  <a:pt x="116" y="22"/>
                  <a:pt x="116" y="22"/>
                  <a:pt x="116" y="22"/>
                </a:cubicBezTo>
                <a:cubicBezTo>
                  <a:pt x="125" y="7"/>
                  <a:pt x="125" y="7"/>
                  <a:pt x="125" y="7"/>
                </a:cubicBezTo>
                <a:cubicBezTo>
                  <a:pt x="107" y="6"/>
                  <a:pt x="107" y="6"/>
                  <a:pt x="107" y="6"/>
                </a:cubicBezTo>
                <a:cubicBezTo>
                  <a:pt x="110" y="11"/>
                  <a:pt x="110" y="11"/>
                  <a:pt x="110" y="11"/>
                </a:cubicBezTo>
                <a:cubicBezTo>
                  <a:pt x="83" y="27"/>
                  <a:pt x="54" y="39"/>
                  <a:pt x="22" y="44"/>
                </a:cubicBezTo>
                <a:lnTo>
                  <a:pt x="23" y="51"/>
                </a:lnTo>
                <a:close/>
                <a:moveTo>
                  <a:pt x="152" y="118"/>
                </a:moveTo>
                <a:cubicBezTo>
                  <a:pt x="137" y="110"/>
                  <a:pt x="137" y="110"/>
                  <a:pt x="137" y="110"/>
                </a:cubicBezTo>
                <a:cubicBezTo>
                  <a:pt x="137" y="115"/>
                  <a:pt x="137" y="115"/>
                  <a:pt x="137" y="115"/>
                </a:cubicBezTo>
                <a:cubicBezTo>
                  <a:pt x="13" y="115"/>
                  <a:pt x="13" y="115"/>
                  <a:pt x="13" y="115"/>
                </a:cubicBezTo>
                <a:cubicBezTo>
                  <a:pt x="13" y="16"/>
                  <a:pt x="13" y="16"/>
                  <a:pt x="13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9" y="0"/>
                  <a:pt x="9" y="0"/>
                  <a:pt x="9" y="0"/>
                </a:cubicBezTo>
                <a:cubicBezTo>
                  <a:pt x="0" y="16"/>
                  <a:pt x="0" y="16"/>
                  <a:pt x="0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15"/>
                  <a:pt x="6" y="115"/>
                  <a:pt x="6" y="115"/>
                </a:cubicBezTo>
                <a:cubicBezTo>
                  <a:pt x="6" y="118"/>
                  <a:pt x="6" y="118"/>
                  <a:pt x="6" y="118"/>
                </a:cubicBezTo>
                <a:cubicBezTo>
                  <a:pt x="6" y="122"/>
                  <a:pt x="6" y="122"/>
                  <a:pt x="6" y="122"/>
                </a:cubicBezTo>
                <a:cubicBezTo>
                  <a:pt x="137" y="122"/>
                  <a:pt x="137" y="122"/>
                  <a:pt x="137" y="122"/>
                </a:cubicBezTo>
                <a:cubicBezTo>
                  <a:pt x="137" y="127"/>
                  <a:pt x="137" y="127"/>
                  <a:pt x="137" y="127"/>
                </a:cubicBezTo>
                <a:lnTo>
                  <a:pt x="152" y="1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28"/>
          <p:cNvSpPr/>
          <p:nvPr/>
        </p:nvSpPr>
        <p:spPr>
          <a:xfrm>
            <a:off x="6599237" y="1336675"/>
            <a:ext cx="1162050" cy="604837"/>
          </a:xfrm>
          <a:custGeom>
            <a:avLst/>
            <a:gdLst/>
            <a:ahLst/>
            <a:cxnLst/>
            <a:rect l="l" t="t" r="r" b="b"/>
            <a:pathLst>
              <a:path w="252" h="131" extrusionOk="0">
                <a:moveTo>
                  <a:pt x="182" y="123"/>
                </a:moveTo>
                <a:cubicBezTo>
                  <a:pt x="178" y="125"/>
                  <a:pt x="175" y="126"/>
                  <a:pt x="171" y="127"/>
                </a:cubicBezTo>
                <a:cubicBezTo>
                  <a:pt x="158" y="130"/>
                  <a:pt x="145" y="131"/>
                  <a:pt x="129" y="131"/>
                </a:cubicBezTo>
                <a:cubicBezTo>
                  <a:pt x="113" y="131"/>
                  <a:pt x="100" y="130"/>
                  <a:pt x="88" y="127"/>
                </a:cubicBezTo>
                <a:cubicBezTo>
                  <a:pt x="84" y="126"/>
                  <a:pt x="80" y="125"/>
                  <a:pt x="77" y="123"/>
                </a:cubicBezTo>
                <a:cubicBezTo>
                  <a:pt x="66" y="118"/>
                  <a:pt x="66" y="109"/>
                  <a:pt x="72" y="103"/>
                </a:cubicBezTo>
                <a:cubicBezTo>
                  <a:pt x="78" y="97"/>
                  <a:pt x="86" y="92"/>
                  <a:pt x="95" y="88"/>
                </a:cubicBezTo>
                <a:cubicBezTo>
                  <a:pt x="99" y="86"/>
                  <a:pt x="103" y="85"/>
                  <a:pt x="107" y="83"/>
                </a:cubicBezTo>
                <a:cubicBezTo>
                  <a:pt x="114" y="80"/>
                  <a:pt x="116" y="73"/>
                  <a:pt x="111" y="68"/>
                </a:cubicBezTo>
                <a:cubicBezTo>
                  <a:pt x="100" y="57"/>
                  <a:pt x="96" y="43"/>
                  <a:pt x="96" y="28"/>
                </a:cubicBezTo>
                <a:cubicBezTo>
                  <a:pt x="97" y="13"/>
                  <a:pt x="106" y="5"/>
                  <a:pt x="120" y="1"/>
                </a:cubicBezTo>
                <a:cubicBezTo>
                  <a:pt x="123" y="0"/>
                  <a:pt x="126" y="0"/>
                  <a:pt x="129" y="0"/>
                </a:cubicBezTo>
                <a:cubicBezTo>
                  <a:pt x="132" y="0"/>
                  <a:pt x="135" y="0"/>
                  <a:pt x="138" y="1"/>
                </a:cubicBezTo>
                <a:cubicBezTo>
                  <a:pt x="153" y="5"/>
                  <a:pt x="162" y="13"/>
                  <a:pt x="162" y="28"/>
                </a:cubicBezTo>
                <a:cubicBezTo>
                  <a:pt x="163" y="43"/>
                  <a:pt x="159" y="57"/>
                  <a:pt x="148" y="68"/>
                </a:cubicBezTo>
                <a:cubicBezTo>
                  <a:pt x="142" y="73"/>
                  <a:pt x="145" y="80"/>
                  <a:pt x="152" y="83"/>
                </a:cubicBezTo>
                <a:cubicBezTo>
                  <a:pt x="156" y="85"/>
                  <a:pt x="160" y="86"/>
                  <a:pt x="163" y="88"/>
                </a:cubicBezTo>
                <a:cubicBezTo>
                  <a:pt x="172" y="92"/>
                  <a:pt x="180" y="97"/>
                  <a:pt x="187" y="103"/>
                </a:cubicBezTo>
                <a:cubicBezTo>
                  <a:pt x="191" y="107"/>
                  <a:pt x="193" y="118"/>
                  <a:pt x="182" y="123"/>
                </a:cubicBezTo>
                <a:close/>
                <a:moveTo>
                  <a:pt x="248" y="112"/>
                </a:moveTo>
                <a:cubicBezTo>
                  <a:pt x="243" y="107"/>
                  <a:pt x="238" y="104"/>
                  <a:pt x="232" y="101"/>
                </a:cubicBezTo>
                <a:cubicBezTo>
                  <a:pt x="229" y="100"/>
                  <a:pt x="226" y="99"/>
                  <a:pt x="224" y="98"/>
                </a:cubicBezTo>
                <a:cubicBezTo>
                  <a:pt x="218" y="96"/>
                  <a:pt x="217" y="91"/>
                  <a:pt x="221" y="87"/>
                </a:cubicBezTo>
                <a:cubicBezTo>
                  <a:pt x="228" y="79"/>
                  <a:pt x="231" y="70"/>
                  <a:pt x="231" y="60"/>
                </a:cubicBezTo>
                <a:cubicBezTo>
                  <a:pt x="230" y="49"/>
                  <a:pt x="224" y="43"/>
                  <a:pt x="214" y="41"/>
                </a:cubicBezTo>
                <a:cubicBezTo>
                  <a:pt x="212" y="40"/>
                  <a:pt x="210" y="40"/>
                  <a:pt x="208" y="40"/>
                </a:cubicBezTo>
                <a:cubicBezTo>
                  <a:pt x="206" y="40"/>
                  <a:pt x="204" y="40"/>
                  <a:pt x="202" y="41"/>
                </a:cubicBezTo>
                <a:cubicBezTo>
                  <a:pt x="192" y="43"/>
                  <a:pt x="185" y="49"/>
                  <a:pt x="185" y="60"/>
                </a:cubicBezTo>
                <a:cubicBezTo>
                  <a:pt x="184" y="70"/>
                  <a:pt x="187" y="79"/>
                  <a:pt x="195" y="87"/>
                </a:cubicBezTo>
                <a:cubicBezTo>
                  <a:pt x="199" y="91"/>
                  <a:pt x="197" y="96"/>
                  <a:pt x="192" y="98"/>
                </a:cubicBezTo>
                <a:cubicBezTo>
                  <a:pt x="192" y="98"/>
                  <a:pt x="192" y="98"/>
                  <a:pt x="192" y="98"/>
                </a:cubicBezTo>
                <a:cubicBezTo>
                  <a:pt x="192" y="99"/>
                  <a:pt x="193" y="99"/>
                  <a:pt x="194" y="100"/>
                </a:cubicBezTo>
                <a:cubicBezTo>
                  <a:pt x="197" y="104"/>
                  <a:pt x="199" y="109"/>
                  <a:pt x="198" y="115"/>
                </a:cubicBezTo>
                <a:cubicBezTo>
                  <a:pt x="197" y="120"/>
                  <a:pt x="193" y="125"/>
                  <a:pt x="188" y="127"/>
                </a:cubicBezTo>
                <a:cubicBezTo>
                  <a:pt x="186" y="128"/>
                  <a:pt x="185" y="129"/>
                  <a:pt x="183" y="129"/>
                </a:cubicBezTo>
                <a:cubicBezTo>
                  <a:pt x="191" y="130"/>
                  <a:pt x="198" y="131"/>
                  <a:pt x="208" y="131"/>
                </a:cubicBezTo>
                <a:cubicBezTo>
                  <a:pt x="219" y="131"/>
                  <a:pt x="228" y="130"/>
                  <a:pt x="237" y="128"/>
                </a:cubicBezTo>
                <a:cubicBezTo>
                  <a:pt x="239" y="128"/>
                  <a:pt x="242" y="127"/>
                  <a:pt x="245" y="126"/>
                </a:cubicBezTo>
                <a:cubicBezTo>
                  <a:pt x="252" y="122"/>
                  <a:pt x="251" y="115"/>
                  <a:pt x="248" y="112"/>
                </a:cubicBezTo>
                <a:close/>
                <a:moveTo>
                  <a:pt x="59" y="114"/>
                </a:moveTo>
                <a:cubicBezTo>
                  <a:pt x="59" y="109"/>
                  <a:pt x="60" y="104"/>
                  <a:pt x="65" y="100"/>
                </a:cubicBezTo>
                <a:cubicBezTo>
                  <a:pt x="66" y="99"/>
                  <a:pt x="68" y="97"/>
                  <a:pt x="70" y="95"/>
                </a:cubicBezTo>
                <a:cubicBezTo>
                  <a:pt x="69" y="95"/>
                  <a:pt x="68" y="95"/>
                  <a:pt x="67" y="94"/>
                </a:cubicBezTo>
                <a:cubicBezTo>
                  <a:pt x="61" y="92"/>
                  <a:pt x="59" y="86"/>
                  <a:pt x="64" y="82"/>
                </a:cubicBezTo>
                <a:cubicBezTo>
                  <a:pt x="72" y="74"/>
                  <a:pt x="75" y="63"/>
                  <a:pt x="75" y="52"/>
                </a:cubicBezTo>
                <a:cubicBezTo>
                  <a:pt x="74" y="40"/>
                  <a:pt x="67" y="34"/>
                  <a:pt x="56" y="31"/>
                </a:cubicBezTo>
                <a:cubicBezTo>
                  <a:pt x="54" y="30"/>
                  <a:pt x="52" y="30"/>
                  <a:pt x="49" y="30"/>
                </a:cubicBezTo>
                <a:cubicBezTo>
                  <a:pt x="47" y="30"/>
                  <a:pt x="45" y="30"/>
                  <a:pt x="42" y="31"/>
                </a:cubicBezTo>
                <a:cubicBezTo>
                  <a:pt x="31" y="34"/>
                  <a:pt x="24" y="40"/>
                  <a:pt x="24" y="52"/>
                </a:cubicBezTo>
                <a:cubicBezTo>
                  <a:pt x="23" y="63"/>
                  <a:pt x="26" y="74"/>
                  <a:pt x="35" y="82"/>
                </a:cubicBezTo>
                <a:cubicBezTo>
                  <a:pt x="39" y="86"/>
                  <a:pt x="37" y="92"/>
                  <a:pt x="32" y="94"/>
                </a:cubicBezTo>
                <a:cubicBezTo>
                  <a:pt x="29" y="95"/>
                  <a:pt x="26" y="96"/>
                  <a:pt x="23" y="98"/>
                </a:cubicBezTo>
                <a:cubicBezTo>
                  <a:pt x="16" y="101"/>
                  <a:pt x="10" y="104"/>
                  <a:pt x="5" y="110"/>
                </a:cubicBezTo>
                <a:cubicBezTo>
                  <a:pt x="0" y="114"/>
                  <a:pt x="0" y="121"/>
                  <a:pt x="9" y="125"/>
                </a:cubicBezTo>
                <a:cubicBezTo>
                  <a:pt x="11" y="126"/>
                  <a:pt x="14" y="127"/>
                  <a:pt x="17" y="128"/>
                </a:cubicBezTo>
                <a:cubicBezTo>
                  <a:pt x="27" y="130"/>
                  <a:pt x="37" y="131"/>
                  <a:pt x="49" y="131"/>
                </a:cubicBezTo>
                <a:cubicBezTo>
                  <a:pt x="59" y="131"/>
                  <a:pt x="67" y="130"/>
                  <a:pt x="75" y="129"/>
                </a:cubicBezTo>
                <a:cubicBezTo>
                  <a:pt x="74" y="129"/>
                  <a:pt x="72" y="128"/>
                  <a:pt x="71" y="127"/>
                </a:cubicBezTo>
                <a:cubicBezTo>
                  <a:pt x="64" y="124"/>
                  <a:pt x="60" y="120"/>
                  <a:pt x="59" y="114"/>
                </a:cubicBezTo>
                <a:close/>
              </a:path>
            </a:pathLst>
          </a:cu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28"/>
          <p:cNvSpPr/>
          <p:nvPr/>
        </p:nvSpPr>
        <p:spPr>
          <a:xfrm>
            <a:off x="7451725" y="4572000"/>
            <a:ext cx="674687" cy="604837"/>
          </a:xfrm>
          <a:custGeom>
            <a:avLst/>
            <a:gdLst/>
            <a:ahLst/>
            <a:cxnLst/>
            <a:rect l="l" t="t" r="r" b="b"/>
            <a:pathLst>
              <a:path w="146" h="131" extrusionOk="0">
                <a:moveTo>
                  <a:pt x="99" y="17"/>
                </a:moveTo>
                <a:cubicBezTo>
                  <a:pt x="90" y="17"/>
                  <a:pt x="90" y="17"/>
                  <a:pt x="90" y="17"/>
                </a:cubicBezTo>
                <a:cubicBezTo>
                  <a:pt x="90" y="12"/>
                  <a:pt x="86" y="8"/>
                  <a:pt x="81" y="8"/>
                </a:cubicBezTo>
                <a:cubicBezTo>
                  <a:pt x="64" y="8"/>
                  <a:pt x="64" y="8"/>
                  <a:pt x="64" y="8"/>
                </a:cubicBezTo>
                <a:cubicBezTo>
                  <a:pt x="60" y="8"/>
                  <a:pt x="56" y="12"/>
                  <a:pt x="55" y="17"/>
                </a:cubicBezTo>
                <a:cubicBezTo>
                  <a:pt x="46" y="17"/>
                  <a:pt x="46" y="17"/>
                  <a:pt x="46" y="17"/>
                </a:cubicBezTo>
                <a:cubicBezTo>
                  <a:pt x="47" y="8"/>
                  <a:pt x="54" y="0"/>
                  <a:pt x="62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92" y="0"/>
                  <a:pt x="99" y="8"/>
                  <a:pt x="99" y="17"/>
                </a:cubicBezTo>
                <a:close/>
                <a:moveTo>
                  <a:pt x="22" y="73"/>
                </a:moveTo>
                <a:cubicBezTo>
                  <a:pt x="59" y="73"/>
                  <a:pt x="59" y="73"/>
                  <a:pt x="59" y="73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62" y="60"/>
                  <a:pt x="66" y="60"/>
                </a:cubicBezTo>
                <a:cubicBezTo>
                  <a:pt x="80" y="60"/>
                  <a:pt x="80" y="60"/>
                  <a:pt x="80" y="60"/>
                </a:cubicBezTo>
                <a:cubicBezTo>
                  <a:pt x="84" y="60"/>
                  <a:pt x="87" y="63"/>
                  <a:pt x="87" y="67"/>
                </a:cubicBezTo>
                <a:cubicBezTo>
                  <a:pt x="87" y="73"/>
                  <a:pt x="87" y="73"/>
                  <a:pt x="87" y="73"/>
                </a:cubicBezTo>
                <a:cubicBezTo>
                  <a:pt x="124" y="73"/>
                  <a:pt x="124" y="73"/>
                  <a:pt x="124" y="73"/>
                </a:cubicBezTo>
                <a:cubicBezTo>
                  <a:pt x="135" y="73"/>
                  <a:pt x="144" y="64"/>
                  <a:pt x="146" y="52"/>
                </a:cubicBezTo>
                <a:cubicBezTo>
                  <a:pt x="146" y="40"/>
                  <a:pt x="146" y="40"/>
                  <a:pt x="146" y="40"/>
                </a:cubicBezTo>
                <a:cubicBezTo>
                  <a:pt x="146" y="30"/>
                  <a:pt x="138" y="21"/>
                  <a:pt x="129" y="21"/>
                </a:cubicBezTo>
                <a:cubicBezTo>
                  <a:pt x="120" y="21"/>
                  <a:pt x="120" y="21"/>
                  <a:pt x="120" y="21"/>
                </a:cubicBezTo>
                <a:cubicBezTo>
                  <a:pt x="117" y="21"/>
                  <a:pt x="117" y="21"/>
                  <a:pt x="117" y="21"/>
                </a:cubicBezTo>
                <a:cubicBezTo>
                  <a:pt x="111" y="21"/>
                  <a:pt x="111" y="21"/>
                  <a:pt x="111" y="21"/>
                </a:cubicBezTo>
                <a:cubicBezTo>
                  <a:pt x="104" y="21"/>
                  <a:pt x="104" y="21"/>
                  <a:pt x="104" y="21"/>
                </a:cubicBezTo>
                <a:cubicBezTo>
                  <a:pt x="100" y="21"/>
                  <a:pt x="100" y="21"/>
                  <a:pt x="100" y="21"/>
                </a:cubicBezTo>
                <a:cubicBezTo>
                  <a:pt x="90" y="21"/>
                  <a:pt x="90" y="21"/>
                  <a:pt x="90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46" y="21"/>
                  <a:pt x="46" y="21"/>
                  <a:pt x="46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28" y="21"/>
                  <a:pt x="28" y="21"/>
                  <a:pt x="28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17" y="21"/>
                  <a:pt x="17" y="21"/>
                  <a:pt x="17" y="21"/>
                </a:cubicBezTo>
                <a:cubicBezTo>
                  <a:pt x="7" y="21"/>
                  <a:pt x="0" y="30"/>
                  <a:pt x="0" y="40"/>
                </a:cubicBezTo>
                <a:cubicBezTo>
                  <a:pt x="0" y="52"/>
                  <a:pt x="0" y="52"/>
                  <a:pt x="0" y="52"/>
                </a:cubicBezTo>
                <a:cubicBezTo>
                  <a:pt x="2" y="64"/>
                  <a:pt x="11" y="73"/>
                  <a:pt x="22" y="73"/>
                </a:cubicBezTo>
                <a:close/>
                <a:moveTo>
                  <a:pt x="124" y="79"/>
                </a:moveTo>
                <a:cubicBezTo>
                  <a:pt x="87" y="79"/>
                  <a:pt x="87" y="79"/>
                  <a:pt x="87" y="79"/>
                </a:cubicBezTo>
                <a:cubicBezTo>
                  <a:pt x="87" y="84"/>
                  <a:pt x="87" y="84"/>
                  <a:pt x="87" y="84"/>
                </a:cubicBezTo>
                <a:cubicBezTo>
                  <a:pt x="87" y="88"/>
                  <a:pt x="84" y="91"/>
                  <a:pt x="80" y="91"/>
                </a:cubicBezTo>
                <a:cubicBezTo>
                  <a:pt x="66" y="91"/>
                  <a:pt x="66" y="91"/>
                  <a:pt x="66" y="91"/>
                </a:cubicBezTo>
                <a:cubicBezTo>
                  <a:pt x="62" y="91"/>
                  <a:pt x="59" y="88"/>
                  <a:pt x="59" y="84"/>
                </a:cubicBezTo>
                <a:cubicBezTo>
                  <a:pt x="59" y="79"/>
                  <a:pt x="59" y="79"/>
                  <a:pt x="59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13" y="79"/>
                  <a:pt x="5" y="74"/>
                  <a:pt x="0" y="66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22"/>
                  <a:pt x="7" y="131"/>
                  <a:pt x="17" y="131"/>
                </a:cubicBezTo>
                <a:cubicBezTo>
                  <a:pt x="22" y="131"/>
                  <a:pt x="22" y="131"/>
                  <a:pt x="22" y="131"/>
                </a:cubicBezTo>
                <a:cubicBezTo>
                  <a:pt x="28" y="131"/>
                  <a:pt x="28" y="131"/>
                  <a:pt x="28" y="131"/>
                </a:cubicBezTo>
                <a:cubicBezTo>
                  <a:pt x="34" y="131"/>
                  <a:pt x="34" y="131"/>
                  <a:pt x="34" y="131"/>
                </a:cubicBezTo>
                <a:cubicBezTo>
                  <a:pt x="111" y="131"/>
                  <a:pt x="111" y="131"/>
                  <a:pt x="111" y="131"/>
                </a:cubicBezTo>
                <a:cubicBezTo>
                  <a:pt x="117" y="131"/>
                  <a:pt x="117" y="131"/>
                  <a:pt x="117" y="131"/>
                </a:cubicBezTo>
                <a:cubicBezTo>
                  <a:pt x="120" y="131"/>
                  <a:pt x="120" y="131"/>
                  <a:pt x="120" y="131"/>
                </a:cubicBezTo>
                <a:cubicBezTo>
                  <a:pt x="129" y="131"/>
                  <a:pt x="129" y="131"/>
                  <a:pt x="129" y="131"/>
                </a:cubicBezTo>
                <a:cubicBezTo>
                  <a:pt x="138" y="131"/>
                  <a:pt x="146" y="122"/>
                  <a:pt x="146" y="111"/>
                </a:cubicBezTo>
                <a:cubicBezTo>
                  <a:pt x="146" y="66"/>
                  <a:pt x="146" y="66"/>
                  <a:pt x="146" y="66"/>
                </a:cubicBezTo>
                <a:cubicBezTo>
                  <a:pt x="141" y="74"/>
                  <a:pt x="133" y="79"/>
                  <a:pt x="124" y="79"/>
                </a:cubicBezTo>
                <a:close/>
                <a:moveTo>
                  <a:pt x="80" y="66"/>
                </a:moveTo>
                <a:cubicBezTo>
                  <a:pt x="66" y="66"/>
                  <a:pt x="66" y="66"/>
                  <a:pt x="66" y="66"/>
                </a:cubicBezTo>
                <a:cubicBezTo>
                  <a:pt x="65" y="66"/>
                  <a:pt x="64" y="67"/>
                  <a:pt x="64" y="68"/>
                </a:cubicBezTo>
                <a:cubicBezTo>
                  <a:pt x="64" y="72"/>
                  <a:pt x="64" y="72"/>
                  <a:pt x="64" y="72"/>
                </a:cubicBezTo>
                <a:cubicBezTo>
                  <a:pt x="64" y="74"/>
                  <a:pt x="64" y="74"/>
                  <a:pt x="64" y="74"/>
                </a:cubicBezTo>
                <a:cubicBezTo>
                  <a:pt x="64" y="78"/>
                  <a:pt x="64" y="78"/>
                  <a:pt x="64" y="78"/>
                </a:cubicBezTo>
                <a:cubicBezTo>
                  <a:pt x="64" y="80"/>
                  <a:pt x="64" y="80"/>
                  <a:pt x="64" y="80"/>
                </a:cubicBezTo>
                <a:cubicBezTo>
                  <a:pt x="64" y="83"/>
                  <a:pt x="64" y="83"/>
                  <a:pt x="64" y="83"/>
                </a:cubicBezTo>
                <a:cubicBezTo>
                  <a:pt x="64" y="85"/>
                  <a:pt x="65" y="86"/>
                  <a:pt x="66" y="86"/>
                </a:cubicBezTo>
                <a:cubicBezTo>
                  <a:pt x="80" y="86"/>
                  <a:pt x="80" y="86"/>
                  <a:pt x="80" y="86"/>
                </a:cubicBezTo>
                <a:cubicBezTo>
                  <a:pt x="81" y="86"/>
                  <a:pt x="82" y="85"/>
                  <a:pt x="82" y="83"/>
                </a:cubicBezTo>
                <a:cubicBezTo>
                  <a:pt x="82" y="80"/>
                  <a:pt x="82" y="80"/>
                  <a:pt x="82" y="80"/>
                </a:cubicBezTo>
                <a:cubicBezTo>
                  <a:pt x="82" y="78"/>
                  <a:pt x="82" y="78"/>
                  <a:pt x="82" y="78"/>
                </a:cubicBezTo>
                <a:cubicBezTo>
                  <a:pt x="82" y="74"/>
                  <a:pt x="82" y="74"/>
                  <a:pt x="82" y="74"/>
                </a:cubicBezTo>
                <a:cubicBezTo>
                  <a:pt x="82" y="72"/>
                  <a:pt x="82" y="72"/>
                  <a:pt x="82" y="72"/>
                </a:cubicBezTo>
                <a:cubicBezTo>
                  <a:pt x="82" y="68"/>
                  <a:pt x="82" y="68"/>
                  <a:pt x="82" y="68"/>
                </a:cubicBezTo>
                <a:cubicBezTo>
                  <a:pt x="82" y="67"/>
                  <a:pt x="81" y="66"/>
                  <a:pt x="80" y="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28"/>
          <p:cNvSpPr txBox="1"/>
          <p:nvPr/>
        </p:nvSpPr>
        <p:spPr>
          <a:xfrm>
            <a:off x="1190625" y="1433512"/>
            <a:ext cx="1774825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552" name="Google Shape;552;p28"/>
          <p:cNvSpPr txBox="1"/>
          <p:nvPr/>
        </p:nvSpPr>
        <p:spPr>
          <a:xfrm>
            <a:off x="1187450" y="4637087"/>
            <a:ext cx="1774825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553" name="Google Shape;553;p28"/>
          <p:cNvSpPr txBox="1"/>
          <p:nvPr/>
        </p:nvSpPr>
        <p:spPr>
          <a:xfrm>
            <a:off x="9301162" y="1463675"/>
            <a:ext cx="177323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554" name="Google Shape;554;p28"/>
          <p:cNvSpPr txBox="1"/>
          <p:nvPr/>
        </p:nvSpPr>
        <p:spPr>
          <a:xfrm>
            <a:off x="9297987" y="4665662"/>
            <a:ext cx="177323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555" name="Google Shape;555;p28"/>
          <p:cNvSpPr txBox="1"/>
          <p:nvPr/>
        </p:nvSpPr>
        <p:spPr>
          <a:xfrm>
            <a:off x="9382125" y="1084262"/>
            <a:ext cx="13860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pen Sans SemiBold"/>
              <a:buNone/>
            </a:pPr>
            <a:r>
              <a:rPr lang="en-US" sz="2400" b="1" i="0" u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</a:t>
            </a:r>
            <a:r>
              <a:rPr lang="en-US" sz="24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D</a:t>
            </a:r>
            <a:endParaRPr sz="2400" dirty="0"/>
          </a:p>
        </p:txBody>
      </p:sp>
      <p:sp>
        <p:nvSpPr>
          <p:cNvPr id="556" name="Google Shape;556;p28"/>
          <p:cNvSpPr txBox="1"/>
          <p:nvPr/>
        </p:nvSpPr>
        <p:spPr>
          <a:xfrm>
            <a:off x="9382125" y="4267200"/>
            <a:ext cx="13542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pen Sans SemiBold"/>
              <a:buNone/>
            </a:pPr>
            <a:r>
              <a:rPr lang="en-US" sz="2400" b="1" i="0" u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</a:t>
            </a:r>
            <a:r>
              <a:rPr lang="en-US" sz="24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</a:t>
            </a:r>
            <a:endParaRPr sz="2400" dirty="0"/>
          </a:p>
        </p:txBody>
      </p:sp>
      <p:sp>
        <p:nvSpPr>
          <p:cNvPr id="557" name="Google Shape;557;p28"/>
          <p:cNvSpPr txBox="1"/>
          <p:nvPr/>
        </p:nvSpPr>
        <p:spPr>
          <a:xfrm>
            <a:off x="1519237" y="1084262"/>
            <a:ext cx="13620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pen Sans SemiBold"/>
              <a:buNone/>
            </a:pPr>
            <a:r>
              <a:rPr lang="en-US" sz="2400" b="1" i="0" u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</a:t>
            </a:r>
            <a:r>
              <a:rPr lang="en-US" sz="24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</a:t>
            </a:r>
            <a:endParaRPr sz="2400" dirty="0"/>
          </a:p>
        </p:txBody>
      </p:sp>
      <p:sp>
        <p:nvSpPr>
          <p:cNvPr id="558" name="Google Shape;558;p28"/>
          <p:cNvSpPr txBox="1"/>
          <p:nvPr/>
        </p:nvSpPr>
        <p:spPr>
          <a:xfrm>
            <a:off x="1522412" y="4267200"/>
            <a:ext cx="13620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pen Sans SemiBold"/>
              <a:buNone/>
            </a:pPr>
            <a:r>
              <a:rPr lang="en-US" sz="2400" b="1" i="0" u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</a:t>
            </a:r>
            <a:r>
              <a:rPr lang="en-US" sz="24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B</a:t>
            </a:r>
            <a:endParaRPr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29"/>
          <p:cNvSpPr/>
          <p:nvPr/>
        </p:nvSpPr>
        <p:spPr>
          <a:xfrm>
            <a:off x="6350" y="1587"/>
            <a:ext cx="12185650" cy="686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29"/>
          <p:cNvSpPr txBox="1"/>
          <p:nvPr/>
        </p:nvSpPr>
        <p:spPr>
          <a:xfrm>
            <a:off x="6350" y="6350"/>
            <a:ext cx="12180887" cy="6858000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29"/>
          <p:cNvSpPr/>
          <p:nvPr/>
        </p:nvSpPr>
        <p:spPr>
          <a:xfrm>
            <a:off x="6181725" y="2441575"/>
            <a:ext cx="2376487" cy="3457575"/>
          </a:xfrm>
          <a:custGeom>
            <a:avLst/>
            <a:gdLst/>
            <a:ahLst/>
            <a:cxnLst/>
            <a:rect l="l" t="t" r="r" b="b"/>
            <a:pathLst>
              <a:path w="500" h="727" extrusionOk="0">
                <a:moveTo>
                  <a:pt x="0" y="603"/>
                </a:moveTo>
                <a:cubicBezTo>
                  <a:pt x="20" y="622"/>
                  <a:pt x="73" y="666"/>
                  <a:pt x="156" y="700"/>
                </a:cubicBezTo>
                <a:cubicBezTo>
                  <a:pt x="221" y="727"/>
                  <a:pt x="272" y="723"/>
                  <a:pt x="288" y="721"/>
                </a:cubicBezTo>
                <a:cubicBezTo>
                  <a:pt x="292" y="720"/>
                  <a:pt x="292" y="720"/>
                  <a:pt x="292" y="720"/>
                </a:cubicBezTo>
                <a:cubicBezTo>
                  <a:pt x="293" y="720"/>
                  <a:pt x="294" y="720"/>
                  <a:pt x="295" y="720"/>
                </a:cubicBezTo>
                <a:cubicBezTo>
                  <a:pt x="414" y="695"/>
                  <a:pt x="500" y="590"/>
                  <a:pt x="500" y="470"/>
                </a:cubicBezTo>
                <a:cubicBezTo>
                  <a:pt x="500" y="0"/>
                  <a:pt x="500" y="0"/>
                  <a:pt x="500" y="0"/>
                </a:cubicBezTo>
                <a:cubicBezTo>
                  <a:pt x="470" y="66"/>
                  <a:pt x="409" y="138"/>
                  <a:pt x="407" y="141"/>
                </a:cubicBezTo>
                <a:lnTo>
                  <a:pt x="0" y="603"/>
                </a:ln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29"/>
          <p:cNvSpPr/>
          <p:nvPr/>
        </p:nvSpPr>
        <p:spPr>
          <a:xfrm>
            <a:off x="5640387" y="966787"/>
            <a:ext cx="2979737" cy="2011362"/>
          </a:xfrm>
          <a:custGeom>
            <a:avLst/>
            <a:gdLst/>
            <a:ahLst/>
            <a:cxnLst/>
            <a:rect l="l" t="t" r="r" b="b"/>
            <a:pathLst>
              <a:path w="627" h="423" extrusionOk="0">
                <a:moveTo>
                  <a:pt x="602" y="179"/>
                </a:moveTo>
                <a:cubicBezTo>
                  <a:pt x="568" y="72"/>
                  <a:pt x="465" y="0"/>
                  <a:pt x="353" y="0"/>
                </a:cubicBezTo>
                <a:cubicBezTo>
                  <a:pt x="283" y="0"/>
                  <a:pt x="212" y="0"/>
                  <a:pt x="142" y="0"/>
                </a:cubicBezTo>
                <a:cubicBezTo>
                  <a:pt x="94" y="0"/>
                  <a:pt x="47" y="0"/>
                  <a:pt x="0" y="0"/>
                </a:cubicBezTo>
                <a:cubicBezTo>
                  <a:pt x="66" y="21"/>
                  <a:pt x="129" y="53"/>
                  <a:pt x="183" y="96"/>
                </a:cubicBezTo>
                <a:cubicBezTo>
                  <a:pt x="231" y="135"/>
                  <a:pt x="272" y="182"/>
                  <a:pt x="315" y="226"/>
                </a:cubicBezTo>
                <a:cubicBezTo>
                  <a:pt x="348" y="260"/>
                  <a:pt x="382" y="294"/>
                  <a:pt x="416" y="328"/>
                </a:cubicBezTo>
                <a:cubicBezTo>
                  <a:pt x="447" y="359"/>
                  <a:pt x="478" y="391"/>
                  <a:pt x="509" y="423"/>
                </a:cubicBezTo>
                <a:cubicBezTo>
                  <a:pt x="561" y="357"/>
                  <a:pt x="627" y="268"/>
                  <a:pt x="602" y="179"/>
                </a:cubicBez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29"/>
          <p:cNvSpPr/>
          <p:nvPr/>
        </p:nvSpPr>
        <p:spPr>
          <a:xfrm>
            <a:off x="3635375" y="3178175"/>
            <a:ext cx="3240087" cy="2725737"/>
          </a:xfrm>
          <a:custGeom>
            <a:avLst/>
            <a:gdLst/>
            <a:ahLst/>
            <a:cxnLst/>
            <a:rect l="l" t="t" r="r" b="b"/>
            <a:pathLst>
              <a:path w="682" h="573" extrusionOk="0">
                <a:moveTo>
                  <a:pt x="508" y="461"/>
                </a:moveTo>
                <a:cubicBezTo>
                  <a:pt x="103" y="0"/>
                  <a:pt x="103" y="0"/>
                  <a:pt x="103" y="0"/>
                </a:cubicBezTo>
                <a:cubicBezTo>
                  <a:pt x="84" y="23"/>
                  <a:pt x="41" y="81"/>
                  <a:pt x="18" y="165"/>
                </a:cubicBezTo>
                <a:cubicBezTo>
                  <a:pt x="8" y="202"/>
                  <a:pt x="2" y="241"/>
                  <a:pt x="0" y="279"/>
                </a:cubicBezTo>
                <a:cubicBezTo>
                  <a:pt x="0" y="317"/>
                  <a:pt x="0" y="317"/>
                  <a:pt x="0" y="317"/>
                </a:cubicBezTo>
                <a:cubicBezTo>
                  <a:pt x="0" y="318"/>
                  <a:pt x="1" y="320"/>
                  <a:pt x="1" y="321"/>
                </a:cubicBezTo>
                <a:cubicBezTo>
                  <a:pt x="1" y="322"/>
                  <a:pt x="1" y="323"/>
                  <a:pt x="1" y="325"/>
                </a:cubicBezTo>
                <a:cubicBezTo>
                  <a:pt x="2" y="349"/>
                  <a:pt x="5" y="365"/>
                  <a:pt x="6" y="371"/>
                </a:cubicBezTo>
                <a:cubicBezTo>
                  <a:pt x="32" y="488"/>
                  <a:pt x="137" y="573"/>
                  <a:pt x="256" y="573"/>
                </a:cubicBezTo>
                <a:cubicBezTo>
                  <a:pt x="682" y="573"/>
                  <a:pt x="682" y="573"/>
                  <a:pt x="682" y="573"/>
                </a:cubicBezTo>
                <a:cubicBezTo>
                  <a:pt x="569" y="527"/>
                  <a:pt x="511" y="463"/>
                  <a:pt x="508" y="461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29"/>
          <p:cNvSpPr/>
          <p:nvPr/>
        </p:nvSpPr>
        <p:spPr>
          <a:xfrm>
            <a:off x="3635375" y="966787"/>
            <a:ext cx="3397250" cy="2820987"/>
          </a:xfrm>
          <a:custGeom>
            <a:avLst/>
            <a:gdLst/>
            <a:ahLst/>
            <a:cxnLst/>
            <a:rect l="l" t="t" r="r" b="b"/>
            <a:pathLst>
              <a:path w="715" h="593" extrusionOk="0">
                <a:moveTo>
                  <a:pt x="0" y="593"/>
                </a:moveTo>
                <a:cubicBezTo>
                  <a:pt x="35" y="494"/>
                  <a:pt x="91" y="436"/>
                  <a:pt x="94" y="433"/>
                </a:cubicBezTo>
                <a:cubicBezTo>
                  <a:pt x="279" y="246"/>
                  <a:pt x="279" y="246"/>
                  <a:pt x="279" y="246"/>
                </a:cubicBezTo>
                <a:cubicBezTo>
                  <a:pt x="281" y="243"/>
                  <a:pt x="284" y="242"/>
                  <a:pt x="288" y="242"/>
                </a:cubicBezTo>
                <a:cubicBezTo>
                  <a:pt x="715" y="242"/>
                  <a:pt x="715" y="242"/>
                  <a:pt x="715" y="242"/>
                </a:cubicBezTo>
                <a:cubicBezTo>
                  <a:pt x="697" y="223"/>
                  <a:pt x="668" y="194"/>
                  <a:pt x="628" y="154"/>
                </a:cubicBezTo>
                <a:cubicBezTo>
                  <a:pt x="487" y="10"/>
                  <a:pt x="298" y="1"/>
                  <a:pt x="262" y="0"/>
                </a:cubicBezTo>
                <a:cubicBezTo>
                  <a:pt x="256" y="0"/>
                  <a:pt x="256" y="0"/>
                  <a:pt x="256" y="0"/>
                </a:cubicBezTo>
                <a:cubicBezTo>
                  <a:pt x="115" y="0"/>
                  <a:pt x="0" y="115"/>
                  <a:pt x="0" y="255"/>
                </a:cubicBezTo>
                <a:lnTo>
                  <a:pt x="0" y="593"/>
                </a:lnTo>
                <a:close/>
              </a:path>
            </a:pathLst>
          </a:custGeom>
          <a:solidFill>
            <a:srgbClr val="E9F0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29"/>
          <p:cNvSpPr/>
          <p:nvPr/>
        </p:nvSpPr>
        <p:spPr>
          <a:xfrm>
            <a:off x="7232650" y="4662487"/>
            <a:ext cx="911225" cy="608012"/>
          </a:xfrm>
          <a:custGeom>
            <a:avLst/>
            <a:gdLst/>
            <a:ahLst/>
            <a:cxnLst/>
            <a:rect l="l" t="t" r="r" b="b"/>
            <a:pathLst>
              <a:path w="192" h="128" extrusionOk="0">
                <a:moveTo>
                  <a:pt x="153" y="12"/>
                </a:moveTo>
                <a:cubicBezTo>
                  <a:pt x="171" y="57"/>
                  <a:pt x="171" y="57"/>
                  <a:pt x="171" y="57"/>
                </a:cubicBezTo>
                <a:cubicBezTo>
                  <a:pt x="148" y="67"/>
                  <a:pt x="148" y="67"/>
                  <a:pt x="148" y="67"/>
                </a:cubicBezTo>
                <a:cubicBezTo>
                  <a:pt x="137" y="56"/>
                  <a:pt x="100" y="25"/>
                  <a:pt x="97" y="25"/>
                </a:cubicBezTo>
                <a:cubicBezTo>
                  <a:pt x="95" y="25"/>
                  <a:pt x="84" y="29"/>
                  <a:pt x="82" y="29"/>
                </a:cubicBezTo>
                <a:cubicBezTo>
                  <a:pt x="82" y="29"/>
                  <a:pt x="76" y="31"/>
                  <a:pt x="70" y="31"/>
                </a:cubicBezTo>
                <a:cubicBezTo>
                  <a:pt x="67" y="31"/>
                  <a:pt x="65" y="31"/>
                  <a:pt x="63" y="30"/>
                </a:cubicBezTo>
                <a:cubicBezTo>
                  <a:pt x="62" y="29"/>
                  <a:pt x="61" y="28"/>
                  <a:pt x="61" y="27"/>
                </a:cubicBezTo>
                <a:cubicBezTo>
                  <a:pt x="61" y="24"/>
                  <a:pt x="64" y="22"/>
                  <a:pt x="65" y="21"/>
                </a:cubicBezTo>
                <a:cubicBezTo>
                  <a:pt x="75" y="16"/>
                  <a:pt x="100" y="7"/>
                  <a:pt x="103" y="6"/>
                </a:cubicBezTo>
                <a:cubicBezTo>
                  <a:pt x="103" y="6"/>
                  <a:pt x="103" y="6"/>
                  <a:pt x="103" y="6"/>
                </a:cubicBezTo>
                <a:cubicBezTo>
                  <a:pt x="109" y="6"/>
                  <a:pt x="148" y="12"/>
                  <a:pt x="153" y="12"/>
                </a:cubicBezTo>
                <a:close/>
                <a:moveTo>
                  <a:pt x="169" y="0"/>
                </a:moveTo>
                <a:cubicBezTo>
                  <a:pt x="168" y="0"/>
                  <a:pt x="167" y="0"/>
                  <a:pt x="167" y="0"/>
                </a:cubicBezTo>
                <a:cubicBezTo>
                  <a:pt x="159" y="3"/>
                  <a:pt x="159" y="3"/>
                  <a:pt x="159" y="3"/>
                </a:cubicBezTo>
                <a:cubicBezTo>
                  <a:pt x="158" y="4"/>
                  <a:pt x="157" y="5"/>
                  <a:pt x="157" y="6"/>
                </a:cubicBezTo>
                <a:cubicBezTo>
                  <a:pt x="156" y="7"/>
                  <a:pt x="156" y="8"/>
                  <a:pt x="157" y="10"/>
                </a:cubicBezTo>
                <a:cubicBezTo>
                  <a:pt x="175" y="56"/>
                  <a:pt x="175" y="56"/>
                  <a:pt x="175" y="56"/>
                </a:cubicBezTo>
                <a:cubicBezTo>
                  <a:pt x="176" y="59"/>
                  <a:pt x="179" y="60"/>
                  <a:pt x="182" y="59"/>
                </a:cubicBezTo>
                <a:cubicBezTo>
                  <a:pt x="189" y="56"/>
                  <a:pt x="189" y="56"/>
                  <a:pt x="189" y="56"/>
                </a:cubicBezTo>
                <a:cubicBezTo>
                  <a:pt x="190" y="56"/>
                  <a:pt x="191" y="55"/>
                  <a:pt x="192" y="54"/>
                </a:cubicBezTo>
                <a:cubicBezTo>
                  <a:pt x="192" y="52"/>
                  <a:pt x="192" y="51"/>
                  <a:pt x="192" y="50"/>
                </a:cubicBezTo>
                <a:cubicBezTo>
                  <a:pt x="173" y="3"/>
                  <a:pt x="173" y="3"/>
                  <a:pt x="173" y="3"/>
                </a:cubicBezTo>
                <a:cubicBezTo>
                  <a:pt x="172" y="1"/>
                  <a:pt x="171" y="0"/>
                  <a:pt x="169" y="0"/>
                </a:cubicBezTo>
                <a:close/>
                <a:moveTo>
                  <a:pt x="0" y="64"/>
                </a:moveTo>
                <a:cubicBezTo>
                  <a:pt x="0" y="65"/>
                  <a:pt x="0" y="67"/>
                  <a:pt x="1" y="68"/>
                </a:cubicBezTo>
                <a:cubicBezTo>
                  <a:pt x="2" y="69"/>
                  <a:pt x="3" y="69"/>
                  <a:pt x="4" y="69"/>
                </a:cubicBezTo>
                <a:cubicBezTo>
                  <a:pt x="12" y="70"/>
                  <a:pt x="12" y="70"/>
                  <a:pt x="12" y="70"/>
                </a:cubicBezTo>
                <a:cubicBezTo>
                  <a:pt x="15" y="70"/>
                  <a:pt x="17" y="68"/>
                  <a:pt x="18" y="65"/>
                </a:cubicBezTo>
                <a:cubicBezTo>
                  <a:pt x="22" y="13"/>
                  <a:pt x="22" y="13"/>
                  <a:pt x="22" y="13"/>
                </a:cubicBezTo>
                <a:cubicBezTo>
                  <a:pt x="22" y="11"/>
                  <a:pt x="21" y="10"/>
                  <a:pt x="20" y="9"/>
                </a:cubicBezTo>
                <a:cubicBezTo>
                  <a:pt x="20" y="8"/>
                  <a:pt x="18" y="8"/>
                  <a:pt x="17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6" y="7"/>
                  <a:pt x="4" y="9"/>
                  <a:pt x="4" y="11"/>
                </a:cubicBezTo>
                <a:lnTo>
                  <a:pt x="0" y="64"/>
                </a:lnTo>
                <a:close/>
                <a:moveTo>
                  <a:pt x="79" y="111"/>
                </a:moveTo>
                <a:cubicBezTo>
                  <a:pt x="79" y="109"/>
                  <a:pt x="77" y="108"/>
                  <a:pt x="76" y="106"/>
                </a:cubicBezTo>
                <a:cubicBezTo>
                  <a:pt x="72" y="103"/>
                  <a:pt x="69" y="104"/>
                  <a:pt x="66" y="108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59" y="116"/>
                  <a:pt x="59" y="116"/>
                  <a:pt x="59" y="116"/>
                </a:cubicBezTo>
                <a:cubicBezTo>
                  <a:pt x="55" y="121"/>
                  <a:pt x="59" y="125"/>
                  <a:pt x="60" y="127"/>
                </a:cubicBezTo>
                <a:cubicBezTo>
                  <a:pt x="62" y="128"/>
                  <a:pt x="63" y="128"/>
                  <a:pt x="65" y="128"/>
                </a:cubicBezTo>
                <a:cubicBezTo>
                  <a:pt x="66" y="128"/>
                  <a:pt x="68" y="127"/>
                  <a:pt x="70" y="125"/>
                </a:cubicBezTo>
                <a:cubicBezTo>
                  <a:pt x="75" y="119"/>
                  <a:pt x="75" y="119"/>
                  <a:pt x="75" y="119"/>
                </a:cubicBezTo>
                <a:cubicBezTo>
                  <a:pt x="75" y="119"/>
                  <a:pt x="75" y="119"/>
                  <a:pt x="75" y="119"/>
                </a:cubicBezTo>
                <a:cubicBezTo>
                  <a:pt x="77" y="117"/>
                  <a:pt x="77" y="117"/>
                  <a:pt x="77" y="117"/>
                </a:cubicBezTo>
                <a:cubicBezTo>
                  <a:pt x="79" y="115"/>
                  <a:pt x="79" y="113"/>
                  <a:pt x="79" y="111"/>
                </a:cubicBezTo>
                <a:close/>
                <a:moveTo>
                  <a:pt x="41" y="108"/>
                </a:moveTo>
                <a:cubicBezTo>
                  <a:pt x="39" y="111"/>
                  <a:pt x="39" y="114"/>
                  <a:pt x="44" y="117"/>
                </a:cubicBezTo>
                <a:cubicBezTo>
                  <a:pt x="47" y="120"/>
                  <a:pt x="50" y="119"/>
                  <a:pt x="53" y="116"/>
                </a:cubicBezTo>
                <a:cubicBezTo>
                  <a:pt x="62" y="105"/>
                  <a:pt x="62" y="105"/>
                  <a:pt x="62" y="105"/>
                </a:cubicBezTo>
                <a:cubicBezTo>
                  <a:pt x="67" y="100"/>
                  <a:pt x="63" y="96"/>
                  <a:pt x="61" y="95"/>
                </a:cubicBezTo>
                <a:cubicBezTo>
                  <a:pt x="58" y="92"/>
                  <a:pt x="54" y="92"/>
                  <a:pt x="51" y="96"/>
                </a:cubicBezTo>
                <a:cubicBezTo>
                  <a:pt x="46" y="102"/>
                  <a:pt x="46" y="102"/>
                  <a:pt x="46" y="102"/>
                </a:cubicBezTo>
                <a:cubicBezTo>
                  <a:pt x="46" y="102"/>
                  <a:pt x="46" y="102"/>
                  <a:pt x="46" y="102"/>
                </a:cubicBezTo>
                <a:cubicBezTo>
                  <a:pt x="46" y="103"/>
                  <a:pt x="46" y="103"/>
                  <a:pt x="46" y="103"/>
                </a:cubicBezTo>
                <a:lnTo>
                  <a:pt x="41" y="108"/>
                </a:lnTo>
                <a:close/>
                <a:moveTo>
                  <a:pt x="28" y="95"/>
                </a:moveTo>
                <a:cubicBezTo>
                  <a:pt x="27" y="96"/>
                  <a:pt x="26" y="98"/>
                  <a:pt x="26" y="100"/>
                </a:cubicBezTo>
                <a:cubicBezTo>
                  <a:pt x="27" y="102"/>
                  <a:pt x="28" y="104"/>
                  <a:pt x="29" y="105"/>
                </a:cubicBezTo>
                <a:cubicBezTo>
                  <a:pt x="33" y="108"/>
                  <a:pt x="36" y="107"/>
                  <a:pt x="39" y="104"/>
                </a:cubicBezTo>
                <a:cubicBezTo>
                  <a:pt x="49" y="92"/>
                  <a:pt x="49" y="92"/>
                  <a:pt x="49" y="92"/>
                </a:cubicBezTo>
                <a:cubicBezTo>
                  <a:pt x="51" y="90"/>
                  <a:pt x="51" y="88"/>
                  <a:pt x="51" y="86"/>
                </a:cubicBezTo>
                <a:cubicBezTo>
                  <a:pt x="51" y="84"/>
                  <a:pt x="50" y="83"/>
                  <a:pt x="48" y="81"/>
                </a:cubicBezTo>
                <a:cubicBezTo>
                  <a:pt x="45" y="79"/>
                  <a:pt x="41" y="79"/>
                  <a:pt x="38" y="83"/>
                </a:cubicBezTo>
                <a:cubicBezTo>
                  <a:pt x="33" y="89"/>
                  <a:pt x="33" y="89"/>
                  <a:pt x="33" y="89"/>
                </a:cubicBezTo>
                <a:cubicBezTo>
                  <a:pt x="33" y="89"/>
                  <a:pt x="33" y="89"/>
                  <a:pt x="33" y="89"/>
                </a:cubicBezTo>
                <a:cubicBezTo>
                  <a:pt x="33" y="89"/>
                  <a:pt x="33" y="89"/>
                  <a:pt x="33" y="89"/>
                </a:cubicBezTo>
                <a:lnTo>
                  <a:pt x="28" y="95"/>
                </a:lnTo>
                <a:close/>
                <a:moveTo>
                  <a:pt x="26" y="90"/>
                </a:moveTo>
                <a:cubicBezTo>
                  <a:pt x="36" y="78"/>
                  <a:pt x="36" y="78"/>
                  <a:pt x="36" y="78"/>
                </a:cubicBezTo>
                <a:cubicBezTo>
                  <a:pt x="40" y="73"/>
                  <a:pt x="36" y="69"/>
                  <a:pt x="35" y="68"/>
                </a:cubicBezTo>
                <a:cubicBezTo>
                  <a:pt x="31" y="65"/>
                  <a:pt x="28" y="66"/>
                  <a:pt x="25" y="69"/>
                </a:cubicBezTo>
                <a:cubicBezTo>
                  <a:pt x="22" y="74"/>
                  <a:pt x="22" y="74"/>
                  <a:pt x="22" y="74"/>
                </a:cubicBezTo>
                <a:cubicBezTo>
                  <a:pt x="22" y="74"/>
                  <a:pt x="22" y="74"/>
                  <a:pt x="22" y="74"/>
                </a:cubicBezTo>
                <a:cubicBezTo>
                  <a:pt x="21" y="74"/>
                  <a:pt x="21" y="74"/>
                  <a:pt x="21" y="74"/>
                </a:cubicBezTo>
                <a:cubicBezTo>
                  <a:pt x="17" y="80"/>
                  <a:pt x="17" y="80"/>
                  <a:pt x="17" y="80"/>
                </a:cubicBezTo>
                <a:cubicBezTo>
                  <a:pt x="15" y="82"/>
                  <a:pt x="14" y="83"/>
                  <a:pt x="14" y="85"/>
                </a:cubicBezTo>
                <a:cubicBezTo>
                  <a:pt x="15" y="87"/>
                  <a:pt x="16" y="88"/>
                  <a:pt x="17" y="89"/>
                </a:cubicBezTo>
                <a:cubicBezTo>
                  <a:pt x="18" y="90"/>
                  <a:pt x="20" y="92"/>
                  <a:pt x="22" y="92"/>
                </a:cubicBezTo>
                <a:cubicBezTo>
                  <a:pt x="24" y="92"/>
                  <a:pt x="25" y="91"/>
                  <a:pt x="26" y="90"/>
                </a:cubicBezTo>
                <a:close/>
                <a:moveTo>
                  <a:pt x="146" y="80"/>
                </a:moveTo>
                <a:cubicBezTo>
                  <a:pt x="148" y="77"/>
                  <a:pt x="149" y="73"/>
                  <a:pt x="145" y="70"/>
                </a:cubicBezTo>
                <a:cubicBezTo>
                  <a:pt x="141" y="66"/>
                  <a:pt x="141" y="66"/>
                  <a:pt x="141" y="66"/>
                </a:cubicBezTo>
                <a:cubicBezTo>
                  <a:pt x="123" y="51"/>
                  <a:pt x="102" y="33"/>
                  <a:pt x="97" y="30"/>
                </a:cubicBezTo>
                <a:cubicBezTo>
                  <a:pt x="95" y="30"/>
                  <a:pt x="89" y="32"/>
                  <a:pt x="84" y="34"/>
                </a:cubicBezTo>
                <a:cubicBezTo>
                  <a:pt x="84" y="34"/>
                  <a:pt x="84" y="34"/>
                  <a:pt x="84" y="34"/>
                </a:cubicBezTo>
                <a:cubicBezTo>
                  <a:pt x="83" y="34"/>
                  <a:pt x="76" y="36"/>
                  <a:pt x="70" y="36"/>
                </a:cubicBezTo>
                <a:cubicBezTo>
                  <a:pt x="66" y="36"/>
                  <a:pt x="63" y="35"/>
                  <a:pt x="61" y="34"/>
                </a:cubicBezTo>
                <a:cubicBezTo>
                  <a:pt x="57" y="31"/>
                  <a:pt x="56" y="28"/>
                  <a:pt x="57" y="27"/>
                </a:cubicBezTo>
                <a:cubicBezTo>
                  <a:pt x="57" y="22"/>
                  <a:pt x="60" y="19"/>
                  <a:pt x="63" y="17"/>
                </a:cubicBezTo>
                <a:cubicBezTo>
                  <a:pt x="26" y="13"/>
                  <a:pt x="26" y="13"/>
                  <a:pt x="26" y="13"/>
                </a:cubicBezTo>
                <a:cubicBezTo>
                  <a:pt x="22" y="66"/>
                  <a:pt x="22" y="66"/>
                  <a:pt x="22" y="66"/>
                </a:cubicBezTo>
                <a:cubicBezTo>
                  <a:pt x="25" y="63"/>
                  <a:pt x="28" y="62"/>
                  <a:pt x="30" y="62"/>
                </a:cubicBezTo>
                <a:cubicBezTo>
                  <a:pt x="33" y="62"/>
                  <a:pt x="35" y="63"/>
                  <a:pt x="38" y="65"/>
                </a:cubicBezTo>
                <a:cubicBezTo>
                  <a:pt x="41" y="67"/>
                  <a:pt x="43" y="71"/>
                  <a:pt x="42" y="75"/>
                </a:cubicBezTo>
                <a:cubicBezTo>
                  <a:pt x="45" y="75"/>
                  <a:pt x="48" y="76"/>
                  <a:pt x="51" y="78"/>
                </a:cubicBezTo>
                <a:cubicBezTo>
                  <a:pt x="54" y="81"/>
                  <a:pt x="56" y="85"/>
                  <a:pt x="55" y="88"/>
                </a:cubicBezTo>
                <a:cubicBezTo>
                  <a:pt x="58" y="88"/>
                  <a:pt x="61" y="89"/>
                  <a:pt x="64" y="91"/>
                </a:cubicBezTo>
                <a:cubicBezTo>
                  <a:pt x="67" y="94"/>
                  <a:pt x="69" y="97"/>
                  <a:pt x="69" y="100"/>
                </a:cubicBezTo>
                <a:cubicBezTo>
                  <a:pt x="72" y="99"/>
                  <a:pt x="76" y="100"/>
                  <a:pt x="79" y="103"/>
                </a:cubicBezTo>
                <a:cubicBezTo>
                  <a:pt x="83" y="106"/>
                  <a:pt x="84" y="111"/>
                  <a:pt x="83" y="116"/>
                </a:cubicBezTo>
                <a:cubicBezTo>
                  <a:pt x="86" y="118"/>
                  <a:pt x="86" y="118"/>
                  <a:pt x="86" y="118"/>
                </a:cubicBezTo>
                <a:cubicBezTo>
                  <a:pt x="86" y="118"/>
                  <a:pt x="86" y="118"/>
                  <a:pt x="87" y="119"/>
                </a:cubicBezTo>
                <a:cubicBezTo>
                  <a:pt x="87" y="119"/>
                  <a:pt x="87" y="119"/>
                  <a:pt x="87" y="119"/>
                </a:cubicBezTo>
                <a:cubicBezTo>
                  <a:pt x="88" y="120"/>
                  <a:pt x="89" y="120"/>
                  <a:pt x="91" y="120"/>
                </a:cubicBezTo>
                <a:cubicBezTo>
                  <a:pt x="93" y="120"/>
                  <a:pt x="95" y="119"/>
                  <a:pt x="96" y="117"/>
                </a:cubicBezTo>
                <a:cubicBezTo>
                  <a:pt x="98" y="115"/>
                  <a:pt x="99" y="112"/>
                  <a:pt x="96" y="110"/>
                </a:cubicBezTo>
                <a:cubicBezTo>
                  <a:pt x="96" y="109"/>
                  <a:pt x="96" y="109"/>
                  <a:pt x="96" y="109"/>
                </a:cubicBezTo>
                <a:cubicBezTo>
                  <a:pt x="80" y="96"/>
                  <a:pt x="80" y="96"/>
                  <a:pt x="80" y="96"/>
                </a:cubicBezTo>
                <a:cubicBezTo>
                  <a:pt x="79" y="95"/>
                  <a:pt x="79" y="95"/>
                  <a:pt x="79" y="94"/>
                </a:cubicBezTo>
                <a:cubicBezTo>
                  <a:pt x="79" y="93"/>
                  <a:pt x="79" y="92"/>
                  <a:pt x="80" y="92"/>
                </a:cubicBezTo>
                <a:cubicBezTo>
                  <a:pt x="80" y="91"/>
                  <a:pt x="82" y="91"/>
                  <a:pt x="83" y="92"/>
                </a:cubicBezTo>
                <a:cubicBezTo>
                  <a:pt x="105" y="110"/>
                  <a:pt x="105" y="110"/>
                  <a:pt x="105" y="110"/>
                </a:cubicBezTo>
                <a:cubicBezTo>
                  <a:pt x="106" y="110"/>
                  <a:pt x="107" y="111"/>
                  <a:pt x="108" y="111"/>
                </a:cubicBezTo>
                <a:cubicBezTo>
                  <a:pt x="110" y="111"/>
                  <a:pt x="112" y="110"/>
                  <a:pt x="114" y="108"/>
                </a:cubicBezTo>
                <a:cubicBezTo>
                  <a:pt x="115" y="106"/>
                  <a:pt x="116" y="104"/>
                  <a:pt x="116" y="103"/>
                </a:cubicBezTo>
                <a:cubicBezTo>
                  <a:pt x="116" y="101"/>
                  <a:pt x="114" y="99"/>
                  <a:pt x="113" y="97"/>
                </a:cubicBezTo>
                <a:cubicBezTo>
                  <a:pt x="110" y="95"/>
                  <a:pt x="110" y="95"/>
                  <a:pt x="110" y="95"/>
                </a:cubicBezTo>
                <a:cubicBezTo>
                  <a:pt x="110" y="95"/>
                  <a:pt x="110" y="95"/>
                  <a:pt x="110" y="95"/>
                </a:cubicBezTo>
                <a:cubicBezTo>
                  <a:pt x="98" y="86"/>
                  <a:pt x="98" y="86"/>
                  <a:pt x="98" y="86"/>
                </a:cubicBezTo>
                <a:cubicBezTo>
                  <a:pt x="98" y="85"/>
                  <a:pt x="97" y="85"/>
                  <a:pt x="97" y="84"/>
                </a:cubicBezTo>
                <a:cubicBezTo>
                  <a:pt x="97" y="83"/>
                  <a:pt x="97" y="82"/>
                  <a:pt x="98" y="82"/>
                </a:cubicBezTo>
                <a:cubicBezTo>
                  <a:pt x="99" y="81"/>
                  <a:pt x="100" y="81"/>
                  <a:pt x="101" y="82"/>
                </a:cubicBezTo>
                <a:cubicBezTo>
                  <a:pt x="121" y="97"/>
                  <a:pt x="121" y="97"/>
                  <a:pt x="121" y="97"/>
                </a:cubicBezTo>
                <a:cubicBezTo>
                  <a:pt x="122" y="99"/>
                  <a:pt x="124" y="99"/>
                  <a:pt x="125" y="99"/>
                </a:cubicBezTo>
                <a:cubicBezTo>
                  <a:pt x="128" y="99"/>
                  <a:pt x="130" y="98"/>
                  <a:pt x="132" y="96"/>
                </a:cubicBezTo>
                <a:cubicBezTo>
                  <a:pt x="133" y="94"/>
                  <a:pt x="134" y="92"/>
                  <a:pt x="134" y="90"/>
                </a:cubicBezTo>
                <a:cubicBezTo>
                  <a:pt x="134" y="89"/>
                  <a:pt x="133" y="87"/>
                  <a:pt x="131" y="85"/>
                </a:cubicBezTo>
                <a:cubicBezTo>
                  <a:pt x="125" y="81"/>
                  <a:pt x="125" y="81"/>
                  <a:pt x="125" y="81"/>
                </a:cubicBezTo>
                <a:cubicBezTo>
                  <a:pt x="125" y="81"/>
                  <a:pt x="125" y="81"/>
                  <a:pt x="125" y="81"/>
                </a:cubicBezTo>
                <a:cubicBezTo>
                  <a:pt x="115" y="72"/>
                  <a:pt x="115" y="72"/>
                  <a:pt x="115" y="72"/>
                </a:cubicBezTo>
                <a:cubicBezTo>
                  <a:pt x="114" y="71"/>
                  <a:pt x="114" y="70"/>
                  <a:pt x="115" y="69"/>
                </a:cubicBezTo>
                <a:cubicBezTo>
                  <a:pt x="115" y="68"/>
                  <a:pt x="117" y="67"/>
                  <a:pt x="118" y="68"/>
                </a:cubicBezTo>
                <a:cubicBezTo>
                  <a:pt x="135" y="82"/>
                  <a:pt x="135" y="82"/>
                  <a:pt x="135" y="82"/>
                </a:cubicBezTo>
                <a:cubicBezTo>
                  <a:pt x="138" y="85"/>
                  <a:pt x="142" y="84"/>
                  <a:pt x="146" y="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29"/>
          <p:cNvSpPr/>
          <p:nvPr/>
        </p:nvSpPr>
        <p:spPr>
          <a:xfrm>
            <a:off x="4219575" y="4576762"/>
            <a:ext cx="793750" cy="665162"/>
          </a:xfrm>
          <a:custGeom>
            <a:avLst/>
            <a:gdLst/>
            <a:ahLst/>
            <a:cxnLst/>
            <a:rect l="l" t="t" r="r" b="b"/>
            <a:pathLst>
              <a:path w="167" h="140" extrusionOk="0">
                <a:moveTo>
                  <a:pt x="23" y="114"/>
                </a:moveTo>
                <a:cubicBezTo>
                  <a:pt x="23" y="76"/>
                  <a:pt x="23" y="76"/>
                  <a:pt x="23" y="76"/>
                </a:cubicBezTo>
                <a:cubicBezTo>
                  <a:pt x="23" y="73"/>
                  <a:pt x="25" y="71"/>
                  <a:pt x="28" y="71"/>
                </a:cubicBezTo>
                <a:cubicBezTo>
                  <a:pt x="37" y="71"/>
                  <a:pt x="37" y="71"/>
                  <a:pt x="37" y="71"/>
                </a:cubicBezTo>
                <a:cubicBezTo>
                  <a:pt x="40" y="71"/>
                  <a:pt x="43" y="73"/>
                  <a:pt x="43" y="76"/>
                </a:cubicBezTo>
                <a:cubicBezTo>
                  <a:pt x="43" y="114"/>
                  <a:pt x="43" y="114"/>
                  <a:pt x="43" y="114"/>
                </a:cubicBezTo>
                <a:cubicBezTo>
                  <a:pt x="43" y="117"/>
                  <a:pt x="40" y="119"/>
                  <a:pt x="37" y="119"/>
                </a:cubicBezTo>
                <a:cubicBezTo>
                  <a:pt x="28" y="119"/>
                  <a:pt x="28" y="119"/>
                  <a:pt x="28" y="119"/>
                </a:cubicBezTo>
                <a:cubicBezTo>
                  <a:pt x="25" y="119"/>
                  <a:pt x="23" y="117"/>
                  <a:pt x="23" y="114"/>
                </a:cubicBezTo>
                <a:close/>
                <a:moveTo>
                  <a:pt x="61" y="58"/>
                </a:moveTo>
                <a:cubicBezTo>
                  <a:pt x="58" y="58"/>
                  <a:pt x="56" y="60"/>
                  <a:pt x="56" y="63"/>
                </a:cubicBezTo>
                <a:cubicBezTo>
                  <a:pt x="56" y="114"/>
                  <a:pt x="56" y="114"/>
                  <a:pt x="56" y="114"/>
                </a:cubicBezTo>
                <a:cubicBezTo>
                  <a:pt x="56" y="117"/>
                  <a:pt x="58" y="119"/>
                  <a:pt x="61" y="119"/>
                </a:cubicBezTo>
                <a:cubicBezTo>
                  <a:pt x="70" y="119"/>
                  <a:pt x="70" y="119"/>
                  <a:pt x="70" y="119"/>
                </a:cubicBezTo>
                <a:cubicBezTo>
                  <a:pt x="74" y="119"/>
                  <a:pt x="76" y="117"/>
                  <a:pt x="76" y="114"/>
                </a:cubicBezTo>
                <a:cubicBezTo>
                  <a:pt x="76" y="63"/>
                  <a:pt x="76" y="63"/>
                  <a:pt x="76" y="63"/>
                </a:cubicBezTo>
                <a:cubicBezTo>
                  <a:pt x="76" y="60"/>
                  <a:pt x="74" y="58"/>
                  <a:pt x="70" y="58"/>
                </a:cubicBezTo>
                <a:lnTo>
                  <a:pt x="61" y="58"/>
                </a:lnTo>
                <a:close/>
                <a:moveTo>
                  <a:pt x="95" y="46"/>
                </a:moveTo>
                <a:cubicBezTo>
                  <a:pt x="92" y="46"/>
                  <a:pt x="89" y="49"/>
                  <a:pt x="89" y="52"/>
                </a:cubicBezTo>
                <a:cubicBezTo>
                  <a:pt x="89" y="114"/>
                  <a:pt x="89" y="114"/>
                  <a:pt x="89" y="114"/>
                </a:cubicBezTo>
                <a:cubicBezTo>
                  <a:pt x="89" y="117"/>
                  <a:pt x="92" y="119"/>
                  <a:pt x="95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107" y="119"/>
                  <a:pt x="109" y="117"/>
                  <a:pt x="109" y="114"/>
                </a:cubicBezTo>
                <a:cubicBezTo>
                  <a:pt x="109" y="52"/>
                  <a:pt x="109" y="52"/>
                  <a:pt x="109" y="52"/>
                </a:cubicBezTo>
                <a:cubicBezTo>
                  <a:pt x="109" y="49"/>
                  <a:pt x="107" y="46"/>
                  <a:pt x="104" y="46"/>
                </a:cubicBezTo>
                <a:lnTo>
                  <a:pt x="95" y="46"/>
                </a:lnTo>
                <a:close/>
                <a:moveTo>
                  <a:pt x="128" y="34"/>
                </a:moveTo>
                <a:cubicBezTo>
                  <a:pt x="125" y="34"/>
                  <a:pt x="122" y="37"/>
                  <a:pt x="122" y="40"/>
                </a:cubicBezTo>
                <a:cubicBezTo>
                  <a:pt x="122" y="114"/>
                  <a:pt x="122" y="114"/>
                  <a:pt x="122" y="114"/>
                </a:cubicBezTo>
                <a:cubicBezTo>
                  <a:pt x="122" y="117"/>
                  <a:pt x="125" y="119"/>
                  <a:pt x="128" y="119"/>
                </a:cubicBezTo>
                <a:cubicBezTo>
                  <a:pt x="137" y="119"/>
                  <a:pt x="137" y="119"/>
                  <a:pt x="137" y="119"/>
                </a:cubicBezTo>
                <a:cubicBezTo>
                  <a:pt x="140" y="119"/>
                  <a:pt x="143" y="117"/>
                  <a:pt x="143" y="114"/>
                </a:cubicBezTo>
                <a:cubicBezTo>
                  <a:pt x="143" y="40"/>
                  <a:pt x="143" y="40"/>
                  <a:pt x="143" y="40"/>
                </a:cubicBezTo>
                <a:cubicBezTo>
                  <a:pt x="143" y="37"/>
                  <a:pt x="140" y="34"/>
                  <a:pt x="137" y="34"/>
                </a:cubicBezTo>
                <a:lnTo>
                  <a:pt x="128" y="34"/>
                </a:lnTo>
                <a:close/>
                <a:moveTo>
                  <a:pt x="25" y="56"/>
                </a:moveTo>
                <a:cubicBezTo>
                  <a:pt x="61" y="50"/>
                  <a:pt x="94" y="37"/>
                  <a:pt x="124" y="19"/>
                </a:cubicBezTo>
                <a:cubicBezTo>
                  <a:pt x="127" y="24"/>
                  <a:pt x="127" y="24"/>
                  <a:pt x="127" y="24"/>
                </a:cubicBezTo>
                <a:cubicBezTo>
                  <a:pt x="137" y="8"/>
                  <a:pt x="137" y="8"/>
                  <a:pt x="137" y="8"/>
                </a:cubicBezTo>
                <a:cubicBezTo>
                  <a:pt x="117" y="7"/>
                  <a:pt x="117" y="7"/>
                  <a:pt x="117" y="7"/>
                </a:cubicBezTo>
                <a:cubicBezTo>
                  <a:pt x="120" y="13"/>
                  <a:pt x="120" y="13"/>
                  <a:pt x="120" y="13"/>
                </a:cubicBezTo>
                <a:cubicBezTo>
                  <a:pt x="91" y="30"/>
                  <a:pt x="59" y="43"/>
                  <a:pt x="24" y="49"/>
                </a:cubicBezTo>
                <a:lnTo>
                  <a:pt x="25" y="56"/>
                </a:lnTo>
                <a:close/>
                <a:moveTo>
                  <a:pt x="167" y="130"/>
                </a:moveTo>
                <a:cubicBezTo>
                  <a:pt x="150" y="120"/>
                  <a:pt x="150" y="120"/>
                  <a:pt x="150" y="120"/>
                </a:cubicBezTo>
                <a:cubicBezTo>
                  <a:pt x="150" y="126"/>
                  <a:pt x="150" y="126"/>
                  <a:pt x="150" y="126"/>
                </a:cubicBezTo>
                <a:cubicBezTo>
                  <a:pt x="14" y="126"/>
                  <a:pt x="14" y="126"/>
                  <a:pt x="14" y="126"/>
                </a:cubicBezTo>
                <a:cubicBezTo>
                  <a:pt x="14" y="18"/>
                  <a:pt x="14" y="18"/>
                  <a:pt x="14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10" y="0"/>
                  <a:pt x="10" y="0"/>
                  <a:pt x="10" y="0"/>
                </a:cubicBezTo>
                <a:cubicBezTo>
                  <a:pt x="0" y="18"/>
                  <a:pt x="0" y="18"/>
                  <a:pt x="0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26"/>
                  <a:pt x="6" y="126"/>
                  <a:pt x="6" y="126"/>
                </a:cubicBezTo>
                <a:cubicBezTo>
                  <a:pt x="6" y="130"/>
                  <a:pt x="6" y="130"/>
                  <a:pt x="6" y="130"/>
                </a:cubicBezTo>
                <a:cubicBezTo>
                  <a:pt x="6" y="134"/>
                  <a:pt x="6" y="134"/>
                  <a:pt x="6" y="134"/>
                </a:cubicBezTo>
                <a:cubicBezTo>
                  <a:pt x="150" y="134"/>
                  <a:pt x="150" y="134"/>
                  <a:pt x="150" y="134"/>
                </a:cubicBezTo>
                <a:cubicBezTo>
                  <a:pt x="150" y="140"/>
                  <a:pt x="150" y="140"/>
                  <a:pt x="150" y="140"/>
                </a:cubicBezTo>
                <a:lnTo>
                  <a:pt x="167" y="1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29"/>
          <p:cNvSpPr/>
          <p:nvPr/>
        </p:nvSpPr>
        <p:spPr>
          <a:xfrm>
            <a:off x="4410075" y="1238250"/>
            <a:ext cx="1120775" cy="584200"/>
          </a:xfrm>
          <a:custGeom>
            <a:avLst/>
            <a:gdLst/>
            <a:ahLst/>
            <a:cxnLst/>
            <a:rect l="l" t="t" r="r" b="b"/>
            <a:pathLst>
              <a:path w="236" h="123" extrusionOk="0">
                <a:moveTo>
                  <a:pt x="171" y="116"/>
                </a:moveTo>
                <a:cubicBezTo>
                  <a:pt x="167" y="117"/>
                  <a:pt x="164" y="118"/>
                  <a:pt x="160" y="119"/>
                </a:cubicBezTo>
                <a:cubicBezTo>
                  <a:pt x="148" y="122"/>
                  <a:pt x="136" y="123"/>
                  <a:pt x="121" y="123"/>
                </a:cubicBezTo>
                <a:cubicBezTo>
                  <a:pt x="106" y="123"/>
                  <a:pt x="94" y="122"/>
                  <a:pt x="82" y="119"/>
                </a:cubicBezTo>
                <a:cubicBezTo>
                  <a:pt x="79" y="118"/>
                  <a:pt x="75" y="117"/>
                  <a:pt x="72" y="116"/>
                </a:cubicBezTo>
                <a:cubicBezTo>
                  <a:pt x="61" y="111"/>
                  <a:pt x="61" y="103"/>
                  <a:pt x="67" y="97"/>
                </a:cubicBezTo>
                <a:cubicBezTo>
                  <a:pt x="73" y="91"/>
                  <a:pt x="81" y="86"/>
                  <a:pt x="89" y="83"/>
                </a:cubicBezTo>
                <a:cubicBezTo>
                  <a:pt x="92" y="81"/>
                  <a:pt x="96" y="80"/>
                  <a:pt x="100" y="78"/>
                </a:cubicBezTo>
                <a:cubicBezTo>
                  <a:pt x="107" y="75"/>
                  <a:pt x="109" y="68"/>
                  <a:pt x="104" y="63"/>
                </a:cubicBezTo>
                <a:cubicBezTo>
                  <a:pt x="93" y="53"/>
                  <a:pt x="89" y="41"/>
                  <a:pt x="90" y="27"/>
                </a:cubicBezTo>
                <a:cubicBezTo>
                  <a:pt x="90" y="12"/>
                  <a:pt x="99" y="4"/>
                  <a:pt x="113" y="1"/>
                </a:cubicBezTo>
                <a:cubicBezTo>
                  <a:pt x="115" y="0"/>
                  <a:pt x="118" y="0"/>
                  <a:pt x="121" y="0"/>
                </a:cubicBezTo>
                <a:cubicBezTo>
                  <a:pt x="124" y="0"/>
                  <a:pt x="127" y="0"/>
                  <a:pt x="130" y="1"/>
                </a:cubicBezTo>
                <a:cubicBezTo>
                  <a:pt x="143" y="4"/>
                  <a:pt x="152" y="12"/>
                  <a:pt x="152" y="27"/>
                </a:cubicBezTo>
                <a:cubicBezTo>
                  <a:pt x="153" y="41"/>
                  <a:pt x="149" y="53"/>
                  <a:pt x="139" y="63"/>
                </a:cubicBezTo>
                <a:cubicBezTo>
                  <a:pt x="133" y="68"/>
                  <a:pt x="135" y="75"/>
                  <a:pt x="142" y="78"/>
                </a:cubicBezTo>
                <a:cubicBezTo>
                  <a:pt x="146" y="80"/>
                  <a:pt x="150" y="81"/>
                  <a:pt x="153" y="83"/>
                </a:cubicBezTo>
                <a:cubicBezTo>
                  <a:pt x="161" y="86"/>
                  <a:pt x="169" y="91"/>
                  <a:pt x="175" y="97"/>
                </a:cubicBezTo>
                <a:cubicBezTo>
                  <a:pt x="179" y="101"/>
                  <a:pt x="181" y="111"/>
                  <a:pt x="171" y="116"/>
                </a:cubicBezTo>
                <a:close/>
                <a:moveTo>
                  <a:pt x="233" y="105"/>
                </a:moveTo>
                <a:cubicBezTo>
                  <a:pt x="228" y="100"/>
                  <a:pt x="223" y="97"/>
                  <a:pt x="217" y="95"/>
                </a:cubicBezTo>
                <a:cubicBezTo>
                  <a:pt x="215" y="94"/>
                  <a:pt x="212" y="93"/>
                  <a:pt x="210" y="92"/>
                </a:cubicBezTo>
                <a:cubicBezTo>
                  <a:pt x="205" y="90"/>
                  <a:pt x="204" y="85"/>
                  <a:pt x="207" y="81"/>
                </a:cubicBezTo>
                <a:cubicBezTo>
                  <a:pt x="214" y="74"/>
                  <a:pt x="217" y="66"/>
                  <a:pt x="217" y="56"/>
                </a:cubicBezTo>
                <a:cubicBezTo>
                  <a:pt x="216" y="46"/>
                  <a:pt x="210" y="40"/>
                  <a:pt x="201" y="38"/>
                </a:cubicBezTo>
                <a:cubicBezTo>
                  <a:pt x="199" y="38"/>
                  <a:pt x="197" y="37"/>
                  <a:pt x="195" y="37"/>
                </a:cubicBezTo>
                <a:cubicBezTo>
                  <a:pt x="193" y="37"/>
                  <a:pt x="191" y="38"/>
                  <a:pt x="189" y="38"/>
                </a:cubicBezTo>
                <a:cubicBezTo>
                  <a:pt x="180" y="40"/>
                  <a:pt x="174" y="46"/>
                  <a:pt x="173" y="56"/>
                </a:cubicBezTo>
                <a:cubicBezTo>
                  <a:pt x="173" y="66"/>
                  <a:pt x="176" y="74"/>
                  <a:pt x="183" y="81"/>
                </a:cubicBezTo>
                <a:cubicBezTo>
                  <a:pt x="186" y="85"/>
                  <a:pt x="185" y="90"/>
                  <a:pt x="180" y="92"/>
                </a:cubicBezTo>
                <a:cubicBezTo>
                  <a:pt x="180" y="92"/>
                  <a:pt x="180" y="92"/>
                  <a:pt x="180" y="92"/>
                </a:cubicBezTo>
                <a:cubicBezTo>
                  <a:pt x="180" y="93"/>
                  <a:pt x="181" y="93"/>
                  <a:pt x="182" y="94"/>
                </a:cubicBezTo>
                <a:cubicBezTo>
                  <a:pt x="185" y="97"/>
                  <a:pt x="187" y="103"/>
                  <a:pt x="186" y="108"/>
                </a:cubicBezTo>
                <a:cubicBezTo>
                  <a:pt x="185" y="113"/>
                  <a:pt x="181" y="117"/>
                  <a:pt x="176" y="119"/>
                </a:cubicBezTo>
                <a:cubicBezTo>
                  <a:pt x="175" y="120"/>
                  <a:pt x="173" y="121"/>
                  <a:pt x="172" y="121"/>
                </a:cubicBezTo>
                <a:cubicBezTo>
                  <a:pt x="179" y="122"/>
                  <a:pt x="186" y="123"/>
                  <a:pt x="195" y="123"/>
                </a:cubicBezTo>
                <a:cubicBezTo>
                  <a:pt x="205" y="123"/>
                  <a:pt x="214" y="122"/>
                  <a:pt x="222" y="120"/>
                </a:cubicBezTo>
                <a:cubicBezTo>
                  <a:pt x="225" y="120"/>
                  <a:pt x="227" y="119"/>
                  <a:pt x="229" y="118"/>
                </a:cubicBezTo>
                <a:cubicBezTo>
                  <a:pt x="236" y="115"/>
                  <a:pt x="235" y="108"/>
                  <a:pt x="233" y="105"/>
                </a:cubicBezTo>
                <a:close/>
                <a:moveTo>
                  <a:pt x="55" y="107"/>
                </a:moveTo>
                <a:cubicBezTo>
                  <a:pt x="55" y="103"/>
                  <a:pt x="56" y="98"/>
                  <a:pt x="60" y="94"/>
                </a:cubicBezTo>
                <a:cubicBezTo>
                  <a:pt x="62" y="92"/>
                  <a:pt x="63" y="91"/>
                  <a:pt x="65" y="90"/>
                </a:cubicBezTo>
                <a:cubicBezTo>
                  <a:pt x="64" y="89"/>
                  <a:pt x="63" y="89"/>
                  <a:pt x="62" y="88"/>
                </a:cubicBezTo>
                <a:cubicBezTo>
                  <a:pt x="57" y="86"/>
                  <a:pt x="55" y="81"/>
                  <a:pt x="59" y="77"/>
                </a:cubicBezTo>
                <a:cubicBezTo>
                  <a:pt x="67" y="69"/>
                  <a:pt x="70" y="59"/>
                  <a:pt x="70" y="49"/>
                </a:cubicBezTo>
                <a:cubicBezTo>
                  <a:pt x="69" y="37"/>
                  <a:pt x="63" y="31"/>
                  <a:pt x="52" y="29"/>
                </a:cubicBezTo>
                <a:cubicBezTo>
                  <a:pt x="50" y="28"/>
                  <a:pt x="48" y="28"/>
                  <a:pt x="46" y="28"/>
                </a:cubicBezTo>
                <a:cubicBezTo>
                  <a:pt x="44" y="28"/>
                  <a:pt x="42" y="28"/>
                  <a:pt x="39" y="29"/>
                </a:cubicBezTo>
                <a:cubicBezTo>
                  <a:pt x="29" y="31"/>
                  <a:pt x="22" y="37"/>
                  <a:pt x="22" y="49"/>
                </a:cubicBezTo>
                <a:cubicBezTo>
                  <a:pt x="21" y="59"/>
                  <a:pt x="24" y="69"/>
                  <a:pt x="32" y="77"/>
                </a:cubicBezTo>
                <a:cubicBezTo>
                  <a:pt x="36" y="81"/>
                  <a:pt x="35" y="86"/>
                  <a:pt x="30" y="88"/>
                </a:cubicBezTo>
                <a:cubicBezTo>
                  <a:pt x="27" y="89"/>
                  <a:pt x="24" y="91"/>
                  <a:pt x="21" y="92"/>
                </a:cubicBezTo>
                <a:cubicBezTo>
                  <a:pt x="15" y="95"/>
                  <a:pt x="9" y="98"/>
                  <a:pt x="4" y="103"/>
                </a:cubicBezTo>
                <a:cubicBezTo>
                  <a:pt x="0" y="107"/>
                  <a:pt x="0" y="114"/>
                  <a:pt x="8" y="117"/>
                </a:cubicBezTo>
                <a:cubicBezTo>
                  <a:pt x="10" y="119"/>
                  <a:pt x="13" y="120"/>
                  <a:pt x="16" y="120"/>
                </a:cubicBezTo>
                <a:cubicBezTo>
                  <a:pt x="25" y="122"/>
                  <a:pt x="34" y="123"/>
                  <a:pt x="46" y="123"/>
                </a:cubicBezTo>
                <a:cubicBezTo>
                  <a:pt x="55" y="123"/>
                  <a:pt x="63" y="122"/>
                  <a:pt x="70" y="121"/>
                </a:cubicBezTo>
                <a:cubicBezTo>
                  <a:pt x="69" y="121"/>
                  <a:pt x="67" y="120"/>
                  <a:pt x="66" y="119"/>
                </a:cubicBezTo>
                <a:cubicBezTo>
                  <a:pt x="60" y="117"/>
                  <a:pt x="56" y="112"/>
                  <a:pt x="55" y="107"/>
                </a:cubicBezTo>
                <a:close/>
              </a:path>
            </a:pathLst>
          </a:cu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29"/>
          <p:cNvSpPr/>
          <p:nvPr/>
        </p:nvSpPr>
        <p:spPr>
          <a:xfrm>
            <a:off x="7407275" y="1357312"/>
            <a:ext cx="674687" cy="608012"/>
          </a:xfrm>
          <a:custGeom>
            <a:avLst/>
            <a:gdLst/>
            <a:ahLst/>
            <a:cxnLst/>
            <a:rect l="l" t="t" r="r" b="b"/>
            <a:pathLst>
              <a:path w="142" h="128" extrusionOk="0">
                <a:moveTo>
                  <a:pt x="97" y="17"/>
                </a:moveTo>
                <a:cubicBezTo>
                  <a:pt x="88" y="17"/>
                  <a:pt x="88" y="17"/>
                  <a:pt x="88" y="17"/>
                </a:cubicBezTo>
                <a:cubicBezTo>
                  <a:pt x="88" y="12"/>
                  <a:pt x="84" y="8"/>
                  <a:pt x="79" y="8"/>
                </a:cubicBezTo>
                <a:cubicBezTo>
                  <a:pt x="63" y="8"/>
                  <a:pt x="63" y="8"/>
                  <a:pt x="63" y="8"/>
                </a:cubicBezTo>
                <a:cubicBezTo>
                  <a:pt x="58" y="8"/>
                  <a:pt x="54" y="12"/>
                  <a:pt x="54" y="17"/>
                </a:cubicBezTo>
                <a:cubicBezTo>
                  <a:pt x="45" y="17"/>
                  <a:pt x="45" y="17"/>
                  <a:pt x="45" y="17"/>
                </a:cubicBezTo>
                <a:cubicBezTo>
                  <a:pt x="46" y="8"/>
                  <a:pt x="53" y="0"/>
                  <a:pt x="6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9" y="0"/>
                  <a:pt x="96" y="8"/>
                  <a:pt x="97" y="17"/>
                </a:cubicBezTo>
                <a:close/>
                <a:moveTo>
                  <a:pt x="21" y="71"/>
                </a:moveTo>
                <a:cubicBezTo>
                  <a:pt x="57" y="71"/>
                  <a:pt x="57" y="71"/>
                  <a:pt x="57" y="71"/>
                </a:cubicBezTo>
                <a:cubicBezTo>
                  <a:pt x="57" y="66"/>
                  <a:pt x="57" y="66"/>
                  <a:pt x="57" y="66"/>
                </a:cubicBezTo>
                <a:cubicBezTo>
                  <a:pt x="57" y="62"/>
                  <a:pt x="60" y="59"/>
                  <a:pt x="64" y="59"/>
                </a:cubicBezTo>
                <a:cubicBezTo>
                  <a:pt x="78" y="59"/>
                  <a:pt x="78" y="59"/>
                  <a:pt x="78" y="59"/>
                </a:cubicBezTo>
                <a:cubicBezTo>
                  <a:pt x="82" y="59"/>
                  <a:pt x="85" y="62"/>
                  <a:pt x="85" y="66"/>
                </a:cubicBezTo>
                <a:cubicBezTo>
                  <a:pt x="85" y="71"/>
                  <a:pt x="85" y="71"/>
                  <a:pt x="85" y="71"/>
                </a:cubicBezTo>
                <a:cubicBezTo>
                  <a:pt x="121" y="71"/>
                  <a:pt x="121" y="71"/>
                  <a:pt x="121" y="71"/>
                </a:cubicBezTo>
                <a:cubicBezTo>
                  <a:pt x="131" y="71"/>
                  <a:pt x="140" y="62"/>
                  <a:pt x="142" y="51"/>
                </a:cubicBezTo>
                <a:cubicBezTo>
                  <a:pt x="142" y="40"/>
                  <a:pt x="142" y="40"/>
                  <a:pt x="142" y="40"/>
                </a:cubicBezTo>
                <a:cubicBezTo>
                  <a:pt x="142" y="29"/>
                  <a:pt x="135" y="21"/>
                  <a:pt x="126" y="21"/>
                </a:cubicBezTo>
                <a:cubicBezTo>
                  <a:pt x="117" y="21"/>
                  <a:pt x="117" y="21"/>
                  <a:pt x="117" y="21"/>
                </a:cubicBezTo>
                <a:cubicBezTo>
                  <a:pt x="114" y="21"/>
                  <a:pt x="114" y="21"/>
                  <a:pt x="114" y="21"/>
                </a:cubicBezTo>
                <a:cubicBezTo>
                  <a:pt x="108" y="21"/>
                  <a:pt x="108" y="21"/>
                  <a:pt x="108" y="21"/>
                </a:cubicBezTo>
                <a:cubicBezTo>
                  <a:pt x="102" y="21"/>
                  <a:pt x="102" y="21"/>
                  <a:pt x="102" y="21"/>
                </a:cubicBezTo>
                <a:cubicBezTo>
                  <a:pt x="97" y="21"/>
                  <a:pt x="97" y="21"/>
                  <a:pt x="97" y="21"/>
                </a:cubicBezTo>
                <a:cubicBezTo>
                  <a:pt x="87" y="21"/>
                  <a:pt x="87" y="21"/>
                  <a:pt x="87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45" y="21"/>
                  <a:pt x="45" y="21"/>
                  <a:pt x="45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16" y="21"/>
                  <a:pt x="16" y="21"/>
                  <a:pt x="16" y="21"/>
                </a:cubicBezTo>
                <a:cubicBezTo>
                  <a:pt x="7" y="21"/>
                  <a:pt x="0" y="29"/>
                  <a:pt x="0" y="40"/>
                </a:cubicBezTo>
                <a:cubicBezTo>
                  <a:pt x="0" y="51"/>
                  <a:pt x="0" y="51"/>
                  <a:pt x="0" y="51"/>
                </a:cubicBezTo>
                <a:cubicBezTo>
                  <a:pt x="2" y="62"/>
                  <a:pt x="11" y="71"/>
                  <a:pt x="21" y="71"/>
                </a:cubicBezTo>
                <a:close/>
                <a:moveTo>
                  <a:pt x="121" y="77"/>
                </a:moveTo>
                <a:cubicBezTo>
                  <a:pt x="85" y="77"/>
                  <a:pt x="85" y="77"/>
                  <a:pt x="85" y="77"/>
                </a:cubicBezTo>
                <a:cubicBezTo>
                  <a:pt x="85" y="82"/>
                  <a:pt x="85" y="82"/>
                  <a:pt x="85" y="82"/>
                </a:cubicBezTo>
                <a:cubicBezTo>
                  <a:pt x="85" y="86"/>
                  <a:pt x="82" y="89"/>
                  <a:pt x="78" y="89"/>
                </a:cubicBezTo>
                <a:cubicBezTo>
                  <a:pt x="64" y="89"/>
                  <a:pt x="64" y="89"/>
                  <a:pt x="64" y="89"/>
                </a:cubicBezTo>
                <a:cubicBezTo>
                  <a:pt x="60" y="89"/>
                  <a:pt x="57" y="86"/>
                  <a:pt x="57" y="82"/>
                </a:cubicBezTo>
                <a:cubicBezTo>
                  <a:pt x="57" y="77"/>
                  <a:pt x="57" y="77"/>
                  <a:pt x="57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12" y="77"/>
                  <a:pt x="5" y="72"/>
                  <a:pt x="0" y="65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19"/>
                  <a:pt x="7" y="128"/>
                  <a:pt x="16" y="128"/>
                </a:cubicBezTo>
                <a:cubicBezTo>
                  <a:pt x="22" y="128"/>
                  <a:pt x="22" y="128"/>
                  <a:pt x="22" y="128"/>
                </a:cubicBezTo>
                <a:cubicBezTo>
                  <a:pt x="27" y="128"/>
                  <a:pt x="27" y="128"/>
                  <a:pt x="27" y="128"/>
                </a:cubicBezTo>
                <a:cubicBezTo>
                  <a:pt x="33" y="128"/>
                  <a:pt x="33" y="128"/>
                  <a:pt x="33" y="128"/>
                </a:cubicBezTo>
                <a:cubicBezTo>
                  <a:pt x="108" y="128"/>
                  <a:pt x="108" y="128"/>
                  <a:pt x="108" y="128"/>
                </a:cubicBezTo>
                <a:cubicBezTo>
                  <a:pt x="114" y="128"/>
                  <a:pt x="114" y="128"/>
                  <a:pt x="114" y="128"/>
                </a:cubicBezTo>
                <a:cubicBezTo>
                  <a:pt x="117" y="128"/>
                  <a:pt x="117" y="128"/>
                  <a:pt x="117" y="128"/>
                </a:cubicBezTo>
                <a:cubicBezTo>
                  <a:pt x="126" y="128"/>
                  <a:pt x="126" y="128"/>
                  <a:pt x="126" y="128"/>
                </a:cubicBezTo>
                <a:cubicBezTo>
                  <a:pt x="135" y="128"/>
                  <a:pt x="142" y="119"/>
                  <a:pt x="142" y="109"/>
                </a:cubicBezTo>
                <a:cubicBezTo>
                  <a:pt x="142" y="65"/>
                  <a:pt x="142" y="65"/>
                  <a:pt x="142" y="65"/>
                </a:cubicBezTo>
                <a:cubicBezTo>
                  <a:pt x="137" y="72"/>
                  <a:pt x="130" y="77"/>
                  <a:pt x="121" y="77"/>
                </a:cubicBezTo>
                <a:close/>
                <a:moveTo>
                  <a:pt x="78" y="64"/>
                </a:moveTo>
                <a:cubicBezTo>
                  <a:pt x="64" y="64"/>
                  <a:pt x="64" y="64"/>
                  <a:pt x="64" y="64"/>
                </a:cubicBezTo>
                <a:cubicBezTo>
                  <a:pt x="63" y="64"/>
                  <a:pt x="62" y="65"/>
                  <a:pt x="62" y="67"/>
                </a:cubicBezTo>
                <a:cubicBezTo>
                  <a:pt x="62" y="70"/>
                  <a:pt x="62" y="70"/>
                  <a:pt x="62" y="70"/>
                </a:cubicBezTo>
                <a:cubicBezTo>
                  <a:pt x="62" y="72"/>
                  <a:pt x="62" y="72"/>
                  <a:pt x="62" y="72"/>
                </a:cubicBezTo>
                <a:cubicBezTo>
                  <a:pt x="62" y="76"/>
                  <a:pt x="62" y="76"/>
                  <a:pt x="62" y="76"/>
                </a:cubicBezTo>
                <a:cubicBezTo>
                  <a:pt x="62" y="78"/>
                  <a:pt x="62" y="78"/>
                  <a:pt x="62" y="78"/>
                </a:cubicBezTo>
                <a:cubicBezTo>
                  <a:pt x="62" y="82"/>
                  <a:pt x="62" y="82"/>
                  <a:pt x="62" y="82"/>
                </a:cubicBezTo>
                <a:cubicBezTo>
                  <a:pt x="62" y="83"/>
                  <a:pt x="63" y="84"/>
                  <a:pt x="64" y="84"/>
                </a:cubicBezTo>
                <a:cubicBezTo>
                  <a:pt x="78" y="84"/>
                  <a:pt x="78" y="84"/>
                  <a:pt x="78" y="84"/>
                </a:cubicBezTo>
                <a:cubicBezTo>
                  <a:pt x="79" y="84"/>
                  <a:pt x="80" y="83"/>
                  <a:pt x="80" y="82"/>
                </a:cubicBezTo>
                <a:cubicBezTo>
                  <a:pt x="80" y="78"/>
                  <a:pt x="80" y="78"/>
                  <a:pt x="80" y="78"/>
                </a:cubicBezTo>
                <a:cubicBezTo>
                  <a:pt x="80" y="76"/>
                  <a:pt x="80" y="76"/>
                  <a:pt x="80" y="76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70"/>
                  <a:pt x="80" y="70"/>
                  <a:pt x="80" y="70"/>
                </a:cubicBezTo>
                <a:cubicBezTo>
                  <a:pt x="80" y="67"/>
                  <a:pt x="80" y="67"/>
                  <a:pt x="80" y="67"/>
                </a:cubicBezTo>
                <a:cubicBezTo>
                  <a:pt x="80" y="65"/>
                  <a:pt x="79" y="64"/>
                  <a:pt x="78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29"/>
          <p:cNvSpPr txBox="1"/>
          <p:nvPr/>
        </p:nvSpPr>
        <p:spPr>
          <a:xfrm>
            <a:off x="1190625" y="1433512"/>
            <a:ext cx="1774825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574" name="Google Shape;574;p29"/>
          <p:cNvSpPr txBox="1"/>
          <p:nvPr/>
        </p:nvSpPr>
        <p:spPr>
          <a:xfrm>
            <a:off x="1187450" y="4637087"/>
            <a:ext cx="1774825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575" name="Google Shape;575;p29"/>
          <p:cNvSpPr txBox="1"/>
          <p:nvPr/>
        </p:nvSpPr>
        <p:spPr>
          <a:xfrm>
            <a:off x="9301162" y="1463675"/>
            <a:ext cx="177323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576" name="Google Shape;576;p29"/>
          <p:cNvSpPr txBox="1"/>
          <p:nvPr/>
        </p:nvSpPr>
        <p:spPr>
          <a:xfrm>
            <a:off x="9297987" y="4665662"/>
            <a:ext cx="177323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577" name="Google Shape;577;p29"/>
          <p:cNvSpPr txBox="1"/>
          <p:nvPr/>
        </p:nvSpPr>
        <p:spPr>
          <a:xfrm>
            <a:off x="9382125" y="1084262"/>
            <a:ext cx="13860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pen Sans SemiBold"/>
              <a:buNone/>
            </a:pPr>
            <a:r>
              <a:rPr lang="en-US" sz="2400" b="1" i="0" u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</a:t>
            </a:r>
            <a:r>
              <a:rPr lang="en-US" sz="24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D</a:t>
            </a:r>
            <a:endParaRPr sz="2400" dirty="0"/>
          </a:p>
        </p:txBody>
      </p:sp>
      <p:sp>
        <p:nvSpPr>
          <p:cNvPr id="578" name="Google Shape;578;p29"/>
          <p:cNvSpPr txBox="1"/>
          <p:nvPr/>
        </p:nvSpPr>
        <p:spPr>
          <a:xfrm>
            <a:off x="9382125" y="4267200"/>
            <a:ext cx="13542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pen Sans SemiBold"/>
              <a:buNone/>
            </a:pPr>
            <a:r>
              <a:rPr lang="en-US" sz="2400" b="1" i="0" u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</a:t>
            </a:r>
            <a:r>
              <a:rPr lang="en-US" sz="24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</a:t>
            </a:r>
            <a:endParaRPr sz="2400" dirty="0"/>
          </a:p>
        </p:txBody>
      </p:sp>
      <p:sp>
        <p:nvSpPr>
          <p:cNvPr id="579" name="Google Shape;579;p29"/>
          <p:cNvSpPr txBox="1"/>
          <p:nvPr/>
        </p:nvSpPr>
        <p:spPr>
          <a:xfrm>
            <a:off x="1519237" y="1084262"/>
            <a:ext cx="13620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pen Sans SemiBold"/>
              <a:buNone/>
            </a:pPr>
            <a:r>
              <a:rPr lang="en-US" sz="2400" b="1" i="0" u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</a:t>
            </a:r>
            <a:r>
              <a:rPr lang="en-US" sz="24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</a:t>
            </a:r>
            <a:endParaRPr sz="2400" dirty="0"/>
          </a:p>
        </p:txBody>
      </p:sp>
      <p:sp>
        <p:nvSpPr>
          <p:cNvPr id="580" name="Google Shape;580;p29"/>
          <p:cNvSpPr txBox="1"/>
          <p:nvPr/>
        </p:nvSpPr>
        <p:spPr>
          <a:xfrm>
            <a:off x="1522412" y="4267200"/>
            <a:ext cx="13620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pen Sans SemiBold"/>
              <a:buNone/>
            </a:pPr>
            <a:r>
              <a:rPr lang="en-US" sz="2400" b="1" i="0" u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</a:t>
            </a:r>
            <a:r>
              <a:rPr lang="en-US" sz="24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B</a:t>
            </a:r>
            <a:endParaRPr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30"/>
          <p:cNvSpPr/>
          <p:nvPr/>
        </p:nvSpPr>
        <p:spPr>
          <a:xfrm>
            <a:off x="4762" y="3175"/>
            <a:ext cx="12187237" cy="685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30"/>
          <p:cNvSpPr txBox="1"/>
          <p:nvPr/>
        </p:nvSpPr>
        <p:spPr>
          <a:xfrm>
            <a:off x="4762" y="7937"/>
            <a:ext cx="12182475" cy="6859587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30"/>
          <p:cNvSpPr/>
          <p:nvPr/>
        </p:nvSpPr>
        <p:spPr>
          <a:xfrm>
            <a:off x="1743075" y="1138237"/>
            <a:ext cx="3219450" cy="2640012"/>
          </a:xfrm>
          <a:custGeom>
            <a:avLst/>
            <a:gdLst/>
            <a:ahLst/>
            <a:cxnLst/>
            <a:rect l="l" t="t" r="r" b="b"/>
            <a:pathLst>
              <a:path w="755" h="619" extrusionOk="0">
                <a:moveTo>
                  <a:pt x="748" y="415"/>
                </a:moveTo>
                <a:cubicBezTo>
                  <a:pt x="729" y="184"/>
                  <a:pt x="615" y="71"/>
                  <a:pt x="601" y="58"/>
                </a:cubicBezTo>
                <a:cubicBezTo>
                  <a:pt x="559" y="20"/>
                  <a:pt x="511" y="0"/>
                  <a:pt x="463" y="0"/>
                </a:cubicBezTo>
                <a:cubicBezTo>
                  <a:pt x="382" y="0"/>
                  <a:pt x="305" y="55"/>
                  <a:pt x="248" y="155"/>
                </a:cubicBezTo>
                <a:cubicBezTo>
                  <a:pt x="0" y="583"/>
                  <a:pt x="0" y="583"/>
                  <a:pt x="0" y="583"/>
                </a:cubicBezTo>
                <a:cubicBezTo>
                  <a:pt x="29" y="554"/>
                  <a:pt x="64" y="524"/>
                  <a:pt x="106" y="494"/>
                </a:cubicBezTo>
                <a:cubicBezTo>
                  <a:pt x="264" y="385"/>
                  <a:pt x="394" y="369"/>
                  <a:pt x="457" y="369"/>
                </a:cubicBezTo>
                <a:cubicBezTo>
                  <a:pt x="482" y="369"/>
                  <a:pt x="497" y="372"/>
                  <a:pt x="501" y="372"/>
                </a:cubicBezTo>
                <a:cubicBezTo>
                  <a:pt x="566" y="381"/>
                  <a:pt x="626" y="414"/>
                  <a:pt x="670" y="464"/>
                </a:cubicBezTo>
                <a:cubicBezTo>
                  <a:pt x="709" y="507"/>
                  <a:pt x="732" y="562"/>
                  <a:pt x="738" y="619"/>
                </a:cubicBezTo>
                <a:cubicBezTo>
                  <a:pt x="749" y="565"/>
                  <a:pt x="755" y="497"/>
                  <a:pt x="748" y="415"/>
                </a:cubicBezTo>
                <a:close/>
              </a:path>
            </a:pathLst>
          </a:custGeom>
          <a:solidFill>
            <a:srgbClr val="E9F0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30"/>
          <p:cNvSpPr/>
          <p:nvPr/>
        </p:nvSpPr>
        <p:spPr>
          <a:xfrm>
            <a:off x="1193800" y="2933700"/>
            <a:ext cx="3282950" cy="2803525"/>
          </a:xfrm>
          <a:custGeom>
            <a:avLst/>
            <a:gdLst/>
            <a:ahLst/>
            <a:cxnLst/>
            <a:rect l="l" t="t" r="r" b="b"/>
            <a:pathLst>
              <a:path w="770" h="657" extrusionOk="0">
                <a:moveTo>
                  <a:pt x="337" y="333"/>
                </a:moveTo>
                <a:cubicBezTo>
                  <a:pt x="323" y="299"/>
                  <a:pt x="315" y="262"/>
                  <a:pt x="315" y="225"/>
                </a:cubicBezTo>
                <a:cubicBezTo>
                  <a:pt x="315" y="132"/>
                  <a:pt x="361" y="50"/>
                  <a:pt x="431" y="0"/>
                </a:cubicBezTo>
                <a:cubicBezTo>
                  <a:pt x="378" y="18"/>
                  <a:pt x="316" y="47"/>
                  <a:pt x="249" y="93"/>
                </a:cubicBezTo>
                <a:cubicBezTo>
                  <a:pt x="145" y="165"/>
                  <a:pt x="87" y="245"/>
                  <a:pt x="56" y="299"/>
                </a:cubicBezTo>
                <a:cubicBezTo>
                  <a:pt x="22" y="357"/>
                  <a:pt x="13" y="400"/>
                  <a:pt x="13" y="400"/>
                </a:cubicBezTo>
                <a:cubicBezTo>
                  <a:pt x="12" y="408"/>
                  <a:pt x="12" y="408"/>
                  <a:pt x="12" y="408"/>
                </a:cubicBezTo>
                <a:cubicBezTo>
                  <a:pt x="0" y="472"/>
                  <a:pt x="13" y="528"/>
                  <a:pt x="48" y="572"/>
                </a:cubicBezTo>
                <a:cubicBezTo>
                  <a:pt x="93" y="627"/>
                  <a:pt x="173" y="657"/>
                  <a:pt x="274" y="657"/>
                </a:cubicBezTo>
                <a:cubicBezTo>
                  <a:pt x="770" y="657"/>
                  <a:pt x="770" y="657"/>
                  <a:pt x="770" y="657"/>
                </a:cubicBezTo>
                <a:cubicBezTo>
                  <a:pt x="726" y="646"/>
                  <a:pt x="682" y="630"/>
                  <a:pt x="639" y="610"/>
                </a:cubicBezTo>
                <a:cubicBezTo>
                  <a:pt x="415" y="504"/>
                  <a:pt x="348" y="361"/>
                  <a:pt x="337" y="333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30"/>
          <p:cNvSpPr/>
          <p:nvPr/>
        </p:nvSpPr>
        <p:spPr>
          <a:xfrm>
            <a:off x="3227387" y="2319337"/>
            <a:ext cx="3035300" cy="3395662"/>
          </a:xfrm>
          <a:custGeom>
            <a:avLst/>
            <a:gdLst/>
            <a:ahLst/>
            <a:cxnLst/>
            <a:rect l="l" t="t" r="r" b="b"/>
            <a:pathLst>
              <a:path w="712" h="796" extrusionOk="0">
                <a:moveTo>
                  <a:pt x="0" y="621"/>
                </a:moveTo>
                <a:cubicBezTo>
                  <a:pt x="42" y="658"/>
                  <a:pt x="98" y="697"/>
                  <a:pt x="172" y="731"/>
                </a:cubicBezTo>
                <a:cubicBezTo>
                  <a:pt x="285" y="785"/>
                  <a:pt x="383" y="796"/>
                  <a:pt x="444" y="796"/>
                </a:cubicBezTo>
                <a:cubicBezTo>
                  <a:pt x="513" y="796"/>
                  <a:pt x="555" y="783"/>
                  <a:pt x="555" y="783"/>
                </a:cubicBezTo>
                <a:cubicBezTo>
                  <a:pt x="570" y="778"/>
                  <a:pt x="570" y="778"/>
                  <a:pt x="570" y="778"/>
                </a:cubicBezTo>
                <a:cubicBezTo>
                  <a:pt x="627" y="755"/>
                  <a:pt x="667" y="717"/>
                  <a:pt x="687" y="667"/>
                </a:cubicBezTo>
                <a:cubicBezTo>
                  <a:pt x="712" y="600"/>
                  <a:pt x="698" y="516"/>
                  <a:pt x="648" y="429"/>
                </a:cubicBezTo>
                <a:cubicBezTo>
                  <a:pt x="400" y="0"/>
                  <a:pt x="400" y="0"/>
                  <a:pt x="400" y="0"/>
                </a:cubicBezTo>
                <a:cubicBezTo>
                  <a:pt x="412" y="40"/>
                  <a:pt x="420" y="86"/>
                  <a:pt x="424" y="136"/>
                </a:cubicBezTo>
                <a:cubicBezTo>
                  <a:pt x="446" y="402"/>
                  <a:pt x="340" y="531"/>
                  <a:pt x="333" y="539"/>
                </a:cubicBezTo>
                <a:cubicBezTo>
                  <a:pt x="280" y="607"/>
                  <a:pt x="200" y="645"/>
                  <a:pt x="115" y="645"/>
                </a:cubicBezTo>
                <a:cubicBezTo>
                  <a:pt x="74" y="645"/>
                  <a:pt x="35" y="637"/>
                  <a:pt x="0" y="621"/>
                </a:cubicBez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30"/>
          <p:cNvSpPr/>
          <p:nvPr/>
        </p:nvSpPr>
        <p:spPr>
          <a:xfrm>
            <a:off x="1662112" y="4508500"/>
            <a:ext cx="768350" cy="690562"/>
          </a:xfrm>
          <a:custGeom>
            <a:avLst/>
            <a:gdLst/>
            <a:ahLst/>
            <a:cxnLst/>
            <a:rect l="l" t="t" r="r" b="b"/>
            <a:pathLst>
              <a:path w="180" h="162" extrusionOk="0">
                <a:moveTo>
                  <a:pt x="123" y="22"/>
                </a:moveTo>
                <a:cubicBezTo>
                  <a:pt x="112" y="22"/>
                  <a:pt x="112" y="22"/>
                  <a:pt x="112" y="22"/>
                </a:cubicBezTo>
                <a:cubicBezTo>
                  <a:pt x="111" y="16"/>
                  <a:pt x="106" y="11"/>
                  <a:pt x="100" y="11"/>
                </a:cubicBezTo>
                <a:cubicBezTo>
                  <a:pt x="80" y="11"/>
                  <a:pt x="80" y="11"/>
                  <a:pt x="80" y="11"/>
                </a:cubicBezTo>
                <a:cubicBezTo>
                  <a:pt x="74" y="11"/>
                  <a:pt x="69" y="16"/>
                  <a:pt x="68" y="22"/>
                </a:cubicBezTo>
                <a:cubicBezTo>
                  <a:pt x="58" y="22"/>
                  <a:pt x="58" y="22"/>
                  <a:pt x="58" y="22"/>
                </a:cubicBezTo>
                <a:cubicBezTo>
                  <a:pt x="58" y="10"/>
                  <a:pt x="67" y="0"/>
                  <a:pt x="77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114" y="0"/>
                  <a:pt x="122" y="10"/>
                  <a:pt x="123" y="22"/>
                </a:cubicBezTo>
                <a:close/>
                <a:moveTo>
                  <a:pt x="27" y="91"/>
                </a:moveTo>
                <a:cubicBezTo>
                  <a:pt x="73" y="91"/>
                  <a:pt x="73" y="91"/>
                  <a:pt x="73" y="91"/>
                </a:cubicBezTo>
                <a:cubicBezTo>
                  <a:pt x="73" y="84"/>
                  <a:pt x="73" y="84"/>
                  <a:pt x="73" y="84"/>
                </a:cubicBezTo>
                <a:cubicBezTo>
                  <a:pt x="73" y="79"/>
                  <a:pt x="77" y="75"/>
                  <a:pt x="81" y="75"/>
                </a:cubicBezTo>
                <a:cubicBezTo>
                  <a:pt x="99" y="75"/>
                  <a:pt x="99" y="75"/>
                  <a:pt x="99" y="75"/>
                </a:cubicBezTo>
                <a:cubicBezTo>
                  <a:pt x="104" y="75"/>
                  <a:pt x="108" y="79"/>
                  <a:pt x="108" y="84"/>
                </a:cubicBezTo>
                <a:cubicBezTo>
                  <a:pt x="108" y="91"/>
                  <a:pt x="108" y="91"/>
                  <a:pt x="108" y="91"/>
                </a:cubicBezTo>
                <a:cubicBezTo>
                  <a:pt x="153" y="91"/>
                  <a:pt x="153" y="91"/>
                  <a:pt x="153" y="91"/>
                </a:cubicBezTo>
                <a:cubicBezTo>
                  <a:pt x="167" y="91"/>
                  <a:pt x="178" y="79"/>
                  <a:pt x="180" y="65"/>
                </a:cubicBezTo>
                <a:cubicBezTo>
                  <a:pt x="180" y="51"/>
                  <a:pt x="180" y="51"/>
                  <a:pt x="180" y="51"/>
                </a:cubicBezTo>
                <a:cubicBezTo>
                  <a:pt x="180" y="37"/>
                  <a:pt x="171" y="27"/>
                  <a:pt x="159" y="27"/>
                </a:cubicBezTo>
                <a:cubicBezTo>
                  <a:pt x="149" y="27"/>
                  <a:pt x="149" y="27"/>
                  <a:pt x="149" y="27"/>
                </a:cubicBezTo>
                <a:cubicBezTo>
                  <a:pt x="145" y="27"/>
                  <a:pt x="145" y="27"/>
                  <a:pt x="145" y="27"/>
                </a:cubicBezTo>
                <a:cubicBezTo>
                  <a:pt x="137" y="27"/>
                  <a:pt x="137" y="27"/>
                  <a:pt x="137" y="27"/>
                </a:cubicBezTo>
                <a:cubicBezTo>
                  <a:pt x="129" y="27"/>
                  <a:pt x="129" y="27"/>
                  <a:pt x="129" y="27"/>
                </a:cubicBezTo>
                <a:cubicBezTo>
                  <a:pt x="123" y="27"/>
                  <a:pt x="123" y="27"/>
                  <a:pt x="123" y="27"/>
                </a:cubicBezTo>
                <a:cubicBezTo>
                  <a:pt x="111" y="27"/>
                  <a:pt x="111" y="27"/>
                  <a:pt x="111" y="27"/>
                </a:cubicBezTo>
                <a:cubicBezTo>
                  <a:pt x="69" y="27"/>
                  <a:pt x="69" y="27"/>
                  <a:pt x="69" y="27"/>
                </a:cubicBezTo>
                <a:cubicBezTo>
                  <a:pt x="57" y="27"/>
                  <a:pt x="57" y="27"/>
                  <a:pt x="57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34" y="27"/>
                  <a:pt x="34" y="27"/>
                  <a:pt x="34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1" y="27"/>
                  <a:pt x="21" y="27"/>
                  <a:pt x="21" y="27"/>
                </a:cubicBezTo>
                <a:cubicBezTo>
                  <a:pt x="9" y="27"/>
                  <a:pt x="0" y="37"/>
                  <a:pt x="0" y="51"/>
                </a:cubicBezTo>
                <a:cubicBezTo>
                  <a:pt x="0" y="65"/>
                  <a:pt x="0" y="65"/>
                  <a:pt x="0" y="65"/>
                </a:cubicBezTo>
                <a:cubicBezTo>
                  <a:pt x="2" y="79"/>
                  <a:pt x="14" y="91"/>
                  <a:pt x="27" y="91"/>
                </a:cubicBezTo>
                <a:close/>
                <a:moveTo>
                  <a:pt x="153" y="98"/>
                </a:moveTo>
                <a:cubicBezTo>
                  <a:pt x="108" y="98"/>
                  <a:pt x="108" y="98"/>
                  <a:pt x="108" y="98"/>
                </a:cubicBezTo>
                <a:cubicBezTo>
                  <a:pt x="108" y="105"/>
                  <a:pt x="108" y="105"/>
                  <a:pt x="108" y="105"/>
                </a:cubicBezTo>
                <a:cubicBezTo>
                  <a:pt x="108" y="109"/>
                  <a:pt x="104" y="113"/>
                  <a:pt x="99" y="113"/>
                </a:cubicBezTo>
                <a:cubicBezTo>
                  <a:pt x="81" y="113"/>
                  <a:pt x="81" y="113"/>
                  <a:pt x="81" y="113"/>
                </a:cubicBezTo>
                <a:cubicBezTo>
                  <a:pt x="77" y="113"/>
                  <a:pt x="73" y="109"/>
                  <a:pt x="73" y="105"/>
                </a:cubicBezTo>
                <a:cubicBezTo>
                  <a:pt x="73" y="98"/>
                  <a:pt x="73" y="98"/>
                  <a:pt x="73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16" y="98"/>
                  <a:pt x="6" y="92"/>
                  <a:pt x="0" y="82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52"/>
                  <a:pt x="9" y="162"/>
                  <a:pt x="21" y="162"/>
                </a:cubicBezTo>
                <a:cubicBezTo>
                  <a:pt x="28" y="162"/>
                  <a:pt x="28" y="162"/>
                  <a:pt x="28" y="162"/>
                </a:cubicBezTo>
                <a:cubicBezTo>
                  <a:pt x="34" y="162"/>
                  <a:pt x="34" y="162"/>
                  <a:pt x="34" y="162"/>
                </a:cubicBezTo>
                <a:cubicBezTo>
                  <a:pt x="42" y="162"/>
                  <a:pt x="42" y="162"/>
                  <a:pt x="42" y="162"/>
                </a:cubicBezTo>
                <a:cubicBezTo>
                  <a:pt x="137" y="162"/>
                  <a:pt x="137" y="162"/>
                  <a:pt x="137" y="162"/>
                </a:cubicBezTo>
                <a:cubicBezTo>
                  <a:pt x="145" y="162"/>
                  <a:pt x="145" y="162"/>
                  <a:pt x="145" y="162"/>
                </a:cubicBezTo>
                <a:cubicBezTo>
                  <a:pt x="149" y="162"/>
                  <a:pt x="149" y="162"/>
                  <a:pt x="149" y="162"/>
                </a:cubicBezTo>
                <a:cubicBezTo>
                  <a:pt x="159" y="162"/>
                  <a:pt x="159" y="162"/>
                  <a:pt x="159" y="162"/>
                </a:cubicBezTo>
                <a:cubicBezTo>
                  <a:pt x="171" y="162"/>
                  <a:pt x="180" y="152"/>
                  <a:pt x="180" y="138"/>
                </a:cubicBezTo>
                <a:cubicBezTo>
                  <a:pt x="180" y="82"/>
                  <a:pt x="180" y="82"/>
                  <a:pt x="180" y="82"/>
                </a:cubicBezTo>
                <a:cubicBezTo>
                  <a:pt x="174" y="92"/>
                  <a:pt x="164" y="98"/>
                  <a:pt x="153" y="98"/>
                </a:cubicBezTo>
                <a:close/>
                <a:moveTo>
                  <a:pt x="99" y="82"/>
                </a:moveTo>
                <a:cubicBezTo>
                  <a:pt x="82" y="82"/>
                  <a:pt x="82" y="82"/>
                  <a:pt x="82" y="82"/>
                </a:cubicBezTo>
                <a:cubicBezTo>
                  <a:pt x="80" y="82"/>
                  <a:pt x="79" y="83"/>
                  <a:pt x="79" y="85"/>
                </a:cubicBezTo>
                <a:cubicBezTo>
                  <a:pt x="79" y="89"/>
                  <a:pt x="79" y="89"/>
                  <a:pt x="79" y="89"/>
                </a:cubicBezTo>
                <a:cubicBezTo>
                  <a:pt x="79" y="92"/>
                  <a:pt x="79" y="92"/>
                  <a:pt x="79" y="92"/>
                </a:cubicBezTo>
                <a:cubicBezTo>
                  <a:pt x="79" y="97"/>
                  <a:pt x="79" y="97"/>
                  <a:pt x="79" y="97"/>
                </a:cubicBezTo>
                <a:cubicBezTo>
                  <a:pt x="79" y="99"/>
                  <a:pt x="79" y="99"/>
                  <a:pt x="79" y="99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79" y="106"/>
                  <a:pt x="80" y="107"/>
                  <a:pt x="82" y="107"/>
                </a:cubicBezTo>
                <a:cubicBezTo>
                  <a:pt x="99" y="107"/>
                  <a:pt x="99" y="107"/>
                  <a:pt x="99" y="107"/>
                </a:cubicBezTo>
                <a:cubicBezTo>
                  <a:pt x="100" y="107"/>
                  <a:pt x="101" y="106"/>
                  <a:pt x="101" y="104"/>
                </a:cubicBezTo>
                <a:cubicBezTo>
                  <a:pt x="101" y="99"/>
                  <a:pt x="101" y="99"/>
                  <a:pt x="101" y="99"/>
                </a:cubicBezTo>
                <a:cubicBezTo>
                  <a:pt x="101" y="97"/>
                  <a:pt x="101" y="97"/>
                  <a:pt x="101" y="97"/>
                </a:cubicBezTo>
                <a:cubicBezTo>
                  <a:pt x="101" y="92"/>
                  <a:pt x="101" y="92"/>
                  <a:pt x="101" y="92"/>
                </a:cubicBezTo>
                <a:cubicBezTo>
                  <a:pt x="101" y="89"/>
                  <a:pt x="101" y="89"/>
                  <a:pt x="101" y="89"/>
                </a:cubicBezTo>
                <a:cubicBezTo>
                  <a:pt x="101" y="85"/>
                  <a:pt x="101" y="85"/>
                  <a:pt x="101" y="85"/>
                </a:cubicBezTo>
                <a:cubicBezTo>
                  <a:pt x="101" y="83"/>
                  <a:pt x="100" y="82"/>
                  <a:pt x="99" y="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30"/>
          <p:cNvSpPr/>
          <p:nvPr/>
        </p:nvSpPr>
        <p:spPr>
          <a:xfrm>
            <a:off x="3355975" y="1603375"/>
            <a:ext cx="693737" cy="700087"/>
          </a:xfrm>
          <a:custGeom>
            <a:avLst/>
            <a:gdLst/>
            <a:ahLst/>
            <a:cxnLst/>
            <a:rect l="l" t="t" r="r" b="b"/>
            <a:pathLst>
              <a:path w="163" h="164" extrusionOk="0">
                <a:moveTo>
                  <a:pt x="77" y="87"/>
                </a:moveTo>
                <a:cubicBezTo>
                  <a:pt x="154" y="87"/>
                  <a:pt x="154" y="87"/>
                  <a:pt x="154" y="87"/>
                </a:cubicBezTo>
                <a:cubicBezTo>
                  <a:pt x="154" y="129"/>
                  <a:pt x="119" y="164"/>
                  <a:pt x="77" y="164"/>
                </a:cubicBezTo>
                <a:cubicBezTo>
                  <a:pt x="34" y="164"/>
                  <a:pt x="0" y="129"/>
                  <a:pt x="0" y="87"/>
                </a:cubicBezTo>
                <a:cubicBezTo>
                  <a:pt x="0" y="44"/>
                  <a:pt x="34" y="10"/>
                  <a:pt x="77" y="10"/>
                </a:cubicBezTo>
                <a:lnTo>
                  <a:pt x="77" y="87"/>
                </a:lnTo>
                <a:close/>
                <a:moveTo>
                  <a:pt x="86" y="0"/>
                </a:moveTo>
                <a:cubicBezTo>
                  <a:pt x="86" y="77"/>
                  <a:pt x="86" y="77"/>
                  <a:pt x="86" y="77"/>
                </a:cubicBezTo>
                <a:cubicBezTo>
                  <a:pt x="163" y="77"/>
                  <a:pt x="163" y="77"/>
                  <a:pt x="163" y="77"/>
                </a:cubicBezTo>
                <a:cubicBezTo>
                  <a:pt x="163" y="35"/>
                  <a:pt x="129" y="0"/>
                  <a:pt x="86" y="0"/>
                </a:cubicBezTo>
                <a:close/>
              </a:path>
            </a:pathLst>
          </a:cu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30"/>
          <p:cNvSpPr/>
          <p:nvPr/>
        </p:nvSpPr>
        <p:spPr>
          <a:xfrm>
            <a:off x="5068887" y="4457700"/>
            <a:ext cx="728662" cy="733425"/>
          </a:xfrm>
          <a:custGeom>
            <a:avLst/>
            <a:gdLst/>
            <a:ahLst/>
            <a:cxnLst/>
            <a:rect l="l" t="t" r="r" b="b"/>
            <a:pathLst>
              <a:path w="171" h="172" extrusionOk="0">
                <a:moveTo>
                  <a:pt x="168" y="74"/>
                </a:moveTo>
                <a:cubicBezTo>
                  <a:pt x="147" y="70"/>
                  <a:pt x="147" y="70"/>
                  <a:pt x="147" y="70"/>
                </a:cubicBezTo>
                <a:cubicBezTo>
                  <a:pt x="145" y="64"/>
                  <a:pt x="143" y="59"/>
                  <a:pt x="140" y="54"/>
                </a:cubicBezTo>
                <a:cubicBezTo>
                  <a:pt x="152" y="36"/>
                  <a:pt x="152" y="36"/>
                  <a:pt x="152" y="36"/>
                </a:cubicBezTo>
                <a:cubicBezTo>
                  <a:pt x="153" y="35"/>
                  <a:pt x="153" y="33"/>
                  <a:pt x="152" y="32"/>
                </a:cubicBezTo>
                <a:cubicBezTo>
                  <a:pt x="140" y="19"/>
                  <a:pt x="140" y="19"/>
                  <a:pt x="140" y="19"/>
                </a:cubicBezTo>
                <a:cubicBezTo>
                  <a:pt x="138" y="18"/>
                  <a:pt x="136" y="18"/>
                  <a:pt x="135" y="19"/>
                </a:cubicBezTo>
                <a:cubicBezTo>
                  <a:pt x="117" y="32"/>
                  <a:pt x="117" y="32"/>
                  <a:pt x="117" y="32"/>
                </a:cubicBezTo>
                <a:cubicBezTo>
                  <a:pt x="112" y="29"/>
                  <a:pt x="107" y="26"/>
                  <a:pt x="101" y="25"/>
                </a:cubicBezTo>
                <a:cubicBezTo>
                  <a:pt x="98" y="3"/>
                  <a:pt x="98" y="3"/>
                  <a:pt x="98" y="3"/>
                </a:cubicBezTo>
                <a:cubicBezTo>
                  <a:pt x="97" y="2"/>
                  <a:pt x="96" y="0"/>
                  <a:pt x="94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5" y="0"/>
                  <a:pt x="73" y="2"/>
                  <a:pt x="73" y="3"/>
                </a:cubicBezTo>
                <a:cubicBezTo>
                  <a:pt x="70" y="25"/>
                  <a:pt x="70" y="25"/>
                  <a:pt x="70" y="25"/>
                </a:cubicBezTo>
                <a:cubicBezTo>
                  <a:pt x="64" y="26"/>
                  <a:pt x="58" y="29"/>
                  <a:pt x="53" y="32"/>
                </a:cubicBezTo>
                <a:cubicBezTo>
                  <a:pt x="36" y="19"/>
                  <a:pt x="36" y="19"/>
                  <a:pt x="36" y="19"/>
                </a:cubicBezTo>
                <a:cubicBezTo>
                  <a:pt x="34" y="18"/>
                  <a:pt x="32" y="18"/>
                  <a:pt x="31" y="19"/>
                </a:cubicBezTo>
                <a:cubicBezTo>
                  <a:pt x="18" y="32"/>
                  <a:pt x="18" y="32"/>
                  <a:pt x="18" y="32"/>
                </a:cubicBezTo>
                <a:cubicBezTo>
                  <a:pt x="17" y="33"/>
                  <a:pt x="17" y="35"/>
                  <a:pt x="18" y="36"/>
                </a:cubicBezTo>
                <a:cubicBezTo>
                  <a:pt x="31" y="54"/>
                  <a:pt x="31" y="54"/>
                  <a:pt x="31" y="54"/>
                </a:cubicBezTo>
                <a:cubicBezTo>
                  <a:pt x="28" y="59"/>
                  <a:pt x="26" y="64"/>
                  <a:pt x="24" y="70"/>
                </a:cubicBezTo>
                <a:cubicBezTo>
                  <a:pt x="3" y="74"/>
                  <a:pt x="3" y="74"/>
                  <a:pt x="3" y="74"/>
                </a:cubicBezTo>
                <a:cubicBezTo>
                  <a:pt x="1" y="74"/>
                  <a:pt x="0" y="76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97"/>
                  <a:pt x="1" y="98"/>
                  <a:pt x="3" y="98"/>
                </a:cubicBezTo>
                <a:cubicBezTo>
                  <a:pt x="24" y="102"/>
                  <a:pt x="24" y="102"/>
                  <a:pt x="24" y="102"/>
                </a:cubicBezTo>
                <a:cubicBezTo>
                  <a:pt x="26" y="108"/>
                  <a:pt x="28" y="113"/>
                  <a:pt x="31" y="118"/>
                </a:cubicBezTo>
                <a:cubicBezTo>
                  <a:pt x="18" y="136"/>
                  <a:pt x="18" y="136"/>
                  <a:pt x="18" y="136"/>
                </a:cubicBezTo>
                <a:cubicBezTo>
                  <a:pt x="17" y="137"/>
                  <a:pt x="17" y="139"/>
                  <a:pt x="18" y="140"/>
                </a:cubicBezTo>
                <a:cubicBezTo>
                  <a:pt x="31" y="153"/>
                  <a:pt x="31" y="153"/>
                  <a:pt x="31" y="153"/>
                </a:cubicBezTo>
                <a:cubicBezTo>
                  <a:pt x="32" y="154"/>
                  <a:pt x="34" y="154"/>
                  <a:pt x="36" y="153"/>
                </a:cubicBezTo>
                <a:cubicBezTo>
                  <a:pt x="53" y="140"/>
                  <a:pt x="53" y="140"/>
                  <a:pt x="53" y="140"/>
                </a:cubicBezTo>
                <a:cubicBezTo>
                  <a:pt x="58" y="143"/>
                  <a:pt x="64" y="146"/>
                  <a:pt x="70" y="147"/>
                </a:cubicBezTo>
                <a:cubicBezTo>
                  <a:pt x="73" y="169"/>
                  <a:pt x="73" y="169"/>
                  <a:pt x="73" y="169"/>
                </a:cubicBezTo>
                <a:cubicBezTo>
                  <a:pt x="73" y="170"/>
                  <a:pt x="75" y="172"/>
                  <a:pt x="76" y="172"/>
                </a:cubicBezTo>
                <a:cubicBezTo>
                  <a:pt x="94" y="172"/>
                  <a:pt x="94" y="172"/>
                  <a:pt x="94" y="172"/>
                </a:cubicBezTo>
                <a:cubicBezTo>
                  <a:pt x="96" y="172"/>
                  <a:pt x="97" y="170"/>
                  <a:pt x="98" y="169"/>
                </a:cubicBezTo>
                <a:cubicBezTo>
                  <a:pt x="101" y="147"/>
                  <a:pt x="101" y="147"/>
                  <a:pt x="101" y="147"/>
                </a:cubicBezTo>
                <a:cubicBezTo>
                  <a:pt x="107" y="146"/>
                  <a:pt x="112" y="143"/>
                  <a:pt x="117" y="140"/>
                </a:cubicBezTo>
                <a:cubicBezTo>
                  <a:pt x="135" y="153"/>
                  <a:pt x="135" y="153"/>
                  <a:pt x="135" y="153"/>
                </a:cubicBezTo>
                <a:cubicBezTo>
                  <a:pt x="136" y="154"/>
                  <a:pt x="138" y="154"/>
                  <a:pt x="140" y="153"/>
                </a:cubicBezTo>
                <a:cubicBezTo>
                  <a:pt x="152" y="140"/>
                  <a:pt x="152" y="140"/>
                  <a:pt x="152" y="140"/>
                </a:cubicBezTo>
                <a:cubicBezTo>
                  <a:pt x="153" y="139"/>
                  <a:pt x="153" y="137"/>
                  <a:pt x="152" y="136"/>
                </a:cubicBezTo>
                <a:cubicBezTo>
                  <a:pt x="140" y="118"/>
                  <a:pt x="140" y="118"/>
                  <a:pt x="140" y="118"/>
                </a:cubicBezTo>
                <a:cubicBezTo>
                  <a:pt x="143" y="113"/>
                  <a:pt x="145" y="108"/>
                  <a:pt x="147" y="102"/>
                </a:cubicBezTo>
                <a:cubicBezTo>
                  <a:pt x="168" y="98"/>
                  <a:pt x="168" y="98"/>
                  <a:pt x="168" y="98"/>
                </a:cubicBezTo>
                <a:cubicBezTo>
                  <a:pt x="170" y="98"/>
                  <a:pt x="171" y="97"/>
                  <a:pt x="171" y="95"/>
                </a:cubicBezTo>
                <a:cubicBezTo>
                  <a:pt x="171" y="77"/>
                  <a:pt x="171" y="77"/>
                  <a:pt x="171" y="77"/>
                </a:cubicBezTo>
                <a:cubicBezTo>
                  <a:pt x="171" y="76"/>
                  <a:pt x="170" y="74"/>
                  <a:pt x="168" y="74"/>
                </a:cubicBezTo>
                <a:close/>
                <a:moveTo>
                  <a:pt x="85" y="118"/>
                </a:moveTo>
                <a:cubicBezTo>
                  <a:pt x="68" y="118"/>
                  <a:pt x="54" y="104"/>
                  <a:pt x="54" y="86"/>
                </a:cubicBezTo>
                <a:cubicBezTo>
                  <a:pt x="54" y="69"/>
                  <a:pt x="68" y="54"/>
                  <a:pt x="85" y="54"/>
                </a:cubicBezTo>
                <a:cubicBezTo>
                  <a:pt x="103" y="54"/>
                  <a:pt x="117" y="69"/>
                  <a:pt x="117" y="86"/>
                </a:cubicBezTo>
                <a:cubicBezTo>
                  <a:pt x="117" y="104"/>
                  <a:pt x="103" y="118"/>
                  <a:pt x="85" y="1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30"/>
          <p:cNvSpPr txBox="1"/>
          <p:nvPr/>
        </p:nvSpPr>
        <p:spPr>
          <a:xfrm>
            <a:off x="7326312" y="4794250"/>
            <a:ext cx="115093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SemiBold"/>
              <a:buNone/>
            </a:pPr>
            <a:r>
              <a:rPr lang="en-US" sz="1800" b="1" i="0" u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 TEXTO</a:t>
            </a:r>
            <a:endParaRPr dirty="0"/>
          </a:p>
        </p:txBody>
      </p:sp>
      <p:sp>
        <p:nvSpPr>
          <p:cNvPr id="594" name="Google Shape;594;p30"/>
          <p:cNvSpPr txBox="1"/>
          <p:nvPr/>
        </p:nvSpPr>
        <p:spPr>
          <a:xfrm>
            <a:off x="7335837" y="3635375"/>
            <a:ext cx="11414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SemiBold"/>
              <a:buNone/>
            </a:pPr>
            <a:r>
              <a:rPr lang="en-US" sz="1800" b="1" i="0" u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 TEXTO</a:t>
            </a:r>
            <a:endParaRPr dirty="0"/>
          </a:p>
        </p:txBody>
      </p:sp>
      <p:sp>
        <p:nvSpPr>
          <p:cNvPr id="595" name="Google Shape;595;p30"/>
          <p:cNvSpPr txBox="1"/>
          <p:nvPr/>
        </p:nvSpPr>
        <p:spPr>
          <a:xfrm>
            <a:off x="7335837" y="2484437"/>
            <a:ext cx="11414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SemiBold"/>
              <a:buNone/>
            </a:pPr>
            <a:r>
              <a:rPr lang="en-US" sz="1800" b="1" i="0" u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 TEXTO</a:t>
            </a:r>
            <a:endParaRPr dirty="0"/>
          </a:p>
        </p:txBody>
      </p:sp>
      <p:sp>
        <p:nvSpPr>
          <p:cNvPr id="596" name="Google Shape;596;p30"/>
          <p:cNvSpPr txBox="1"/>
          <p:nvPr/>
        </p:nvSpPr>
        <p:spPr>
          <a:xfrm>
            <a:off x="7345362" y="1144587"/>
            <a:ext cx="4501198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chemeClr val="lt1"/>
              </a:buClr>
              <a:buSzPts val="4000"/>
            </a:pPr>
            <a:r>
              <a:rPr lang="en-US" sz="3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ESCREVA SEU TÍTULO AQUI</a:t>
            </a:r>
            <a:endParaRPr lang="en-US" sz="3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"/>
              <a:buNone/>
            </a:pPr>
            <a:endParaRPr dirty="0"/>
          </a:p>
        </p:txBody>
      </p:sp>
      <p:sp>
        <p:nvSpPr>
          <p:cNvPr id="597" name="Google Shape;597;p30"/>
          <p:cNvSpPr txBox="1"/>
          <p:nvPr/>
        </p:nvSpPr>
        <p:spPr>
          <a:xfrm>
            <a:off x="7253287" y="2765425"/>
            <a:ext cx="4052887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eiusmod tempor incididunt. </a:t>
            </a:r>
            <a:endParaRPr/>
          </a:p>
        </p:txBody>
      </p:sp>
      <p:sp>
        <p:nvSpPr>
          <p:cNvPr id="598" name="Google Shape;598;p30"/>
          <p:cNvSpPr txBox="1"/>
          <p:nvPr/>
        </p:nvSpPr>
        <p:spPr>
          <a:xfrm>
            <a:off x="7235825" y="3917950"/>
            <a:ext cx="4052887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eiusmod tempor incididunt. </a:t>
            </a:r>
            <a:endParaRPr/>
          </a:p>
        </p:txBody>
      </p:sp>
      <p:sp>
        <p:nvSpPr>
          <p:cNvPr id="599" name="Google Shape;599;p30"/>
          <p:cNvSpPr txBox="1"/>
          <p:nvPr/>
        </p:nvSpPr>
        <p:spPr>
          <a:xfrm>
            <a:off x="7235825" y="5076825"/>
            <a:ext cx="4052887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eiusmod tempor incididunt.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31"/>
          <p:cNvSpPr/>
          <p:nvPr/>
        </p:nvSpPr>
        <p:spPr>
          <a:xfrm>
            <a:off x="6350" y="3175"/>
            <a:ext cx="12187237" cy="685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31"/>
          <p:cNvSpPr txBox="1"/>
          <p:nvPr/>
        </p:nvSpPr>
        <p:spPr>
          <a:xfrm>
            <a:off x="6350" y="3175"/>
            <a:ext cx="12184062" cy="6858000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31"/>
          <p:cNvSpPr/>
          <p:nvPr/>
        </p:nvSpPr>
        <p:spPr>
          <a:xfrm>
            <a:off x="7947025" y="3028950"/>
            <a:ext cx="887412" cy="892175"/>
          </a:xfrm>
          <a:prstGeom prst="ellipse">
            <a:avLst/>
          </a:pr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31"/>
          <p:cNvSpPr/>
          <p:nvPr/>
        </p:nvSpPr>
        <p:spPr>
          <a:xfrm>
            <a:off x="7380287" y="5078412"/>
            <a:ext cx="890587" cy="892175"/>
          </a:xfrm>
          <a:prstGeom prst="ellipse">
            <a:avLst/>
          </a:pr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31"/>
          <p:cNvSpPr/>
          <p:nvPr/>
        </p:nvSpPr>
        <p:spPr>
          <a:xfrm>
            <a:off x="7380287" y="923925"/>
            <a:ext cx="890587" cy="892175"/>
          </a:xfrm>
          <a:prstGeom prst="ellipse">
            <a:avLst/>
          </a:pr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31"/>
          <p:cNvSpPr txBox="1"/>
          <p:nvPr/>
        </p:nvSpPr>
        <p:spPr>
          <a:xfrm>
            <a:off x="7712075" y="1031875"/>
            <a:ext cx="557212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ontserrat"/>
              <a:buNone/>
            </a:pPr>
            <a:r>
              <a:rPr lang="en-US" sz="44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610" name="Google Shape;610;p31"/>
          <p:cNvSpPr txBox="1"/>
          <p:nvPr/>
        </p:nvSpPr>
        <p:spPr>
          <a:xfrm>
            <a:off x="8226425" y="3117850"/>
            <a:ext cx="674687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ontserrat"/>
              <a:buNone/>
            </a:pPr>
            <a:r>
              <a:rPr lang="en-US" sz="44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611" name="Google Shape;611;p31"/>
          <p:cNvSpPr txBox="1"/>
          <p:nvPr/>
        </p:nvSpPr>
        <p:spPr>
          <a:xfrm>
            <a:off x="7667625" y="5184775"/>
            <a:ext cx="671512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ontserrat"/>
              <a:buNone/>
            </a:pPr>
            <a:r>
              <a:rPr lang="en-US" sz="44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612" name="Google Shape;612;p31"/>
          <p:cNvSpPr/>
          <p:nvPr/>
        </p:nvSpPr>
        <p:spPr>
          <a:xfrm>
            <a:off x="8053387" y="1860550"/>
            <a:ext cx="320675" cy="1062037"/>
          </a:xfrm>
          <a:custGeom>
            <a:avLst/>
            <a:gdLst/>
            <a:ahLst/>
            <a:cxnLst/>
            <a:rect l="l" t="t" r="r" b="b"/>
            <a:pathLst>
              <a:path w="87" h="288" extrusionOk="0">
                <a:moveTo>
                  <a:pt x="81" y="288"/>
                </a:moveTo>
                <a:cubicBezTo>
                  <a:pt x="78" y="288"/>
                  <a:pt x="75" y="286"/>
                  <a:pt x="75" y="283"/>
                </a:cubicBezTo>
                <a:cubicBezTo>
                  <a:pt x="62" y="189"/>
                  <a:pt x="37" y="97"/>
                  <a:pt x="1" y="9"/>
                </a:cubicBezTo>
                <a:cubicBezTo>
                  <a:pt x="0" y="6"/>
                  <a:pt x="1" y="3"/>
                  <a:pt x="4" y="1"/>
                </a:cubicBezTo>
                <a:cubicBezTo>
                  <a:pt x="7" y="0"/>
                  <a:pt x="11" y="1"/>
                  <a:pt x="12" y="4"/>
                </a:cubicBezTo>
                <a:cubicBezTo>
                  <a:pt x="49" y="93"/>
                  <a:pt x="74" y="186"/>
                  <a:pt x="87" y="281"/>
                </a:cubicBezTo>
                <a:cubicBezTo>
                  <a:pt x="87" y="284"/>
                  <a:pt x="85" y="287"/>
                  <a:pt x="82" y="288"/>
                </a:cubicBezTo>
                <a:cubicBezTo>
                  <a:pt x="81" y="288"/>
                  <a:pt x="81" y="288"/>
                  <a:pt x="81" y="28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31"/>
          <p:cNvSpPr/>
          <p:nvPr/>
        </p:nvSpPr>
        <p:spPr>
          <a:xfrm>
            <a:off x="8053387" y="4002087"/>
            <a:ext cx="320675" cy="1062037"/>
          </a:xfrm>
          <a:custGeom>
            <a:avLst/>
            <a:gdLst/>
            <a:ahLst/>
            <a:cxnLst/>
            <a:rect l="l" t="t" r="r" b="b"/>
            <a:pathLst>
              <a:path w="87" h="288" extrusionOk="0">
                <a:moveTo>
                  <a:pt x="7" y="288"/>
                </a:moveTo>
                <a:cubicBezTo>
                  <a:pt x="6" y="288"/>
                  <a:pt x="5" y="288"/>
                  <a:pt x="4" y="287"/>
                </a:cubicBezTo>
                <a:cubicBezTo>
                  <a:pt x="1" y="286"/>
                  <a:pt x="0" y="283"/>
                  <a:pt x="1" y="280"/>
                </a:cubicBezTo>
                <a:cubicBezTo>
                  <a:pt x="37" y="192"/>
                  <a:pt x="62" y="100"/>
                  <a:pt x="75" y="6"/>
                </a:cubicBezTo>
                <a:cubicBezTo>
                  <a:pt x="75" y="3"/>
                  <a:pt x="78" y="0"/>
                  <a:pt x="82" y="1"/>
                </a:cubicBezTo>
                <a:cubicBezTo>
                  <a:pt x="85" y="1"/>
                  <a:pt x="87" y="4"/>
                  <a:pt x="87" y="8"/>
                </a:cubicBezTo>
                <a:cubicBezTo>
                  <a:pt x="74" y="103"/>
                  <a:pt x="49" y="196"/>
                  <a:pt x="12" y="284"/>
                </a:cubicBezTo>
                <a:cubicBezTo>
                  <a:pt x="11" y="287"/>
                  <a:pt x="9" y="288"/>
                  <a:pt x="7" y="28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31"/>
          <p:cNvSpPr/>
          <p:nvPr/>
        </p:nvSpPr>
        <p:spPr>
          <a:xfrm>
            <a:off x="3817937" y="2498725"/>
            <a:ext cx="3101975" cy="3441700"/>
          </a:xfrm>
          <a:custGeom>
            <a:avLst/>
            <a:gdLst/>
            <a:ahLst/>
            <a:cxnLst/>
            <a:rect l="l" t="t" r="r" b="b"/>
            <a:pathLst>
              <a:path w="842" h="934" extrusionOk="0">
                <a:moveTo>
                  <a:pt x="86" y="934"/>
                </a:moveTo>
                <a:cubicBezTo>
                  <a:pt x="195" y="934"/>
                  <a:pt x="300" y="909"/>
                  <a:pt x="397" y="858"/>
                </a:cubicBezTo>
                <a:cubicBezTo>
                  <a:pt x="702" y="702"/>
                  <a:pt x="842" y="344"/>
                  <a:pt x="726" y="24"/>
                </a:cubicBezTo>
                <a:cubicBezTo>
                  <a:pt x="232" y="0"/>
                  <a:pt x="232" y="0"/>
                  <a:pt x="232" y="0"/>
                </a:cubicBezTo>
                <a:cubicBezTo>
                  <a:pt x="280" y="28"/>
                  <a:pt x="320" y="69"/>
                  <a:pt x="346" y="119"/>
                </a:cubicBezTo>
                <a:cubicBezTo>
                  <a:pt x="395" y="214"/>
                  <a:pt x="388" y="327"/>
                  <a:pt x="330" y="416"/>
                </a:cubicBezTo>
                <a:cubicBezTo>
                  <a:pt x="0" y="929"/>
                  <a:pt x="0" y="929"/>
                  <a:pt x="0" y="929"/>
                </a:cubicBezTo>
                <a:cubicBezTo>
                  <a:pt x="28" y="932"/>
                  <a:pt x="57" y="934"/>
                  <a:pt x="86" y="934"/>
                </a:cubicBezTo>
                <a:cubicBezTo>
                  <a:pt x="86" y="934"/>
                  <a:pt x="86" y="934"/>
                  <a:pt x="86" y="934"/>
                </a:cubicBez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31"/>
          <p:cNvSpPr/>
          <p:nvPr/>
        </p:nvSpPr>
        <p:spPr>
          <a:xfrm>
            <a:off x="1460500" y="1916112"/>
            <a:ext cx="3213100" cy="3984625"/>
          </a:xfrm>
          <a:custGeom>
            <a:avLst/>
            <a:gdLst/>
            <a:ahLst/>
            <a:cxnLst/>
            <a:rect l="l" t="t" r="r" b="b"/>
            <a:pathLst>
              <a:path w="872" h="1081" extrusionOk="0">
                <a:moveTo>
                  <a:pt x="465" y="546"/>
                </a:moveTo>
                <a:cubicBezTo>
                  <a:pt x="184" y="0"/>
                  <a:pt x="184" y="0"/>
                  <a:pt x="184" y="0"/>
                </a:cubicBezTo>
                <a:cubicBezTo>
                  <a:pt x="25" y="208"/>
                  <a:pt x="0" y="489"/>
                  <a:pt x="121" y="723"/>
                </a:cubicBezTo>
                <a:cubicBezTo>
                  <a:pt x="219" y="913"/>
                  <a:pt x="394" y="1043"/>
                  <a:pt x="604" y="1081"/>
                </a:cubicBezTo>
                <a:cubicBezTo>
                  <a:pt x="872" y="666"/>
                  <a:pt x="872" y="666"/>
                  <a:pt x="872" y="666"/>
                </a:cubicBezTo>
                <a:cubicBezTo>
                  <a:pt x="868" y="668"/>
                  <a:pt x="864" y="670"/>
                  <a:pt x="860" y="672"/>
                </a:cubicBezTo>
                <a:cubicBezTo>
                  <a:pt x="818" y="693"/>
                  <a:pt x="772" y="705"/>
                  <a:pt x="726" y="705"/>
                </a:cubicBezTo>
                <a:cubicBezTo>
                  <a:pt x="615" y="705"/>
                  <a:pt x="515" y="644"/>
                  <a:pt x="465" y="546"/>
                </a:cubicBez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31"/>
          <p:cNvSpPr/>
          <p:nvPr/>
        </p:nvSpPr>
        <p:spPr>
          <a:xfrm>
            <a:off x="2219325" y="923925"/>
            <a:ext cx="4224337" cy="2506662"/>
          </a:xfrm>
          <a:custGeom>
            <a:avLst/>
            <a:gdLst/>
            <a:ahLst/>
            <a:cxnLst/>
            <a:rect l="l" t="t" r="r" b="b"/>
            <a:pathLst>
              <a:path w="1147" h="680" extrusionOk="0">
                <a:moveTo>
                  <a:pt x="537" y="388"/>
                </a:moveTo>
                <a:cubicBezTo>
                  <a:pt x="1147" y="417"/>
                  <a:pt x="1147" y="417"/>
                  <a:pt x="1147" y="417"/>
                </a:cubicBezTo>
                <a:cubicBezTo>
                  <a:pt x="1140" y="401"/>
                  <a:pt x="1132" y="385"/>
                  <a:pt x="1124" y="369"/>
                </a:cubicBezTo>
                <a:cubicBezTo>
                  <a:pt x="1007" y="141"/>
                  <a:pt x="775" y="0"/>
                  <a:pt x="519" y="0"/>
                </a:cubicBezTo>
                <a:cubicBezTo>
                  <a:pt x="410" y="0"/>
                  <a:pt x="305" y="26"/>
                  <a:pt x="208" y="76"/>
                </a:cubicBezTo>
                <a:cubicBezTo>
                  <a:pt x="128" y="117"/>
                  <a:pt x="58" y="173"/>
                  <a:pt x="0" y="241"/>
                </a:cubicBezTo>
                <a:cubicBezTo>
                  <a:pt x="226" y="680"/>
                  <a:pt x="226" y="680"/>
                  <a:pt x="226" y="680"/>
                </a:cubicBezTo>
                <a:cubicBezTo>
                  <a:pt x="227" y="574"/>
                  <a:pt x="285" y="472"/>
                  <a:pt x="385" y="420"/>
                </a:cubicBezTo>
                <a:cubicBezTo>
                  <a:pt x="432" y="396"/>
                  <a:pt x="485" y="385"/>
                  <a:pt x="537" y="388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31"/>
          <p:cNvSpPr/>
          <p:nvPr/>
        </p:nvSpPr>
        <p:spPr>
          <a:xfrm>
            <a:off x="3736975" y="1252537"/>
            <a:ext cx="822325" cy="736600"/>
          </a:xfrm>
          <a:custGeom>
            <a:avLst/>
            <a:gdLst/>
            <a:ahLst/>
            <a:cxnLst/>
            <a:rect l="l" t="t" r="r" b="b"/>
            <a:pathLst>
              <a:path w="223" h="200" extrusionOk="0">
                <a:moveTo>
                  <a:pt x="151" y="26"/>
                </a:moveTo>
                <a:cubicBezTo>
                  <a:pt x="138" y="26"/>
                  <a:pt x="138" y="26"/>
                  <a:pt x="138" y="26"/>
                </a:cubicBezTo>
                <a:cubicBezTo>
                  <a:pt x="137" y="18"/>
                  <a:pt x="131" y="12"/>
                  <a:pt x="124" y="12"/>
                </a:cubicBezTo>
                <a:cubicBezTo>
                  <a:pt x="99" y="12"/>
                  <a:pt x="99" y="12"/>
                  <a:pt x="99" y="12"/>
                </a:cubicBezTo>
                <a:cubicBezTo>
                  <a:pt x="92" y="12"/>
                  <a:pt x="85" y="18"/>
                  <a:pt x="84" y="26"/>
                </a:cubicBezTo>
                <a:cubicBezTo>
                  <a:pt x="71" y="26"/>
                  <a:pt x="71" y="26"/>
                  <a:pt x="71" y="26"/>
                </a:cubicBezTo>
                <a:cubicBezTo>
                  <a:pt x="72" y="11"/>
                  <a:pt x="82" y="0"/>
                  <a:pt x="95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40" y="0"/>
                  <a:pt x="151" y="11"/>
                  <a:pt x="151" y="26"/>
                </a:cubicBezTo>
                <a:close/>
                <a:moveTo>
                  <a:pt x="34" y="111"/>
                </a:moveTo>
                <a:cubicBezTo>
                  <a:pt x="90" y="111"/>
                  <a:pt x="90" y="111"/>
                  <a:pt x="90" y="111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90" y="97"/>
                  <a:pt x="95" y="92"/>
                  <a:pt x="100" y="92"/>
                </a:cubicBezTo>
                <a:cubicBezTo>
                  <a:pt x="122" y="92"/>
                  <a:pt x="122" y="92"/>
                  <a:pt x="122" y="92"/>
                </a:cubicBezTo>
                <a:cubicBezTo>
                  <a:pt x="128" y="92"/>
                  <a:pt x="133" y="97"/>
                  <a:pt x="133" y="103"/>
                </a:cubicBezTo>
                <a:cubicBezTo>
                  <a:pt x="133" y="111"/>
                  <a:pt x="133" y="111"/>
                  <a:pt x="133" y="111"/>
                </a:cubicBezTo>
                <a:cubicBezTo>
                  <a:pt x="189" y="111"/>
                  <a:pt x="189" y="111"/>
                  <a:pt x="189" y="111"/>
                </a:cubicBezTo>
                <a:cubicBezTo>
                  <a:pt x="206" y="111"/>
                  <a:pt x="220" y="97"/>
                  <a:pt x="223" y="79"/>
                </a:cubicBezTo>
                <a:cubicBezTo>
                  <a:pt x="223" y="62"/>
                  <a:pt x="223" y="62"/>
                  <a:pt x="223" y="62"/>
                </a:cubicBezTo>
                <a:cubicBezTo>
                  <a:pt x="223" y="45"/>
                  <a:pt x="211" y="32"/>
                  <a:pt x="197" y="32"/>
                </a:cubicBezTo>
                <a:cubicBezTo>
                  <a:pt x="184" y="32"/>
                  <a:pt x="184" y="32"/>
                  <a:pt x="184" y="32"/>
                </a:cubicBezTo>
                <a:cubicBezTo>
                  <a:pt x="179" y="32"/>
                  <a:pt x="179" y="32"/>
                  <a:pt x="179" y="32"/>
                </a:cubicBezTo>
                <a:cubicBezTo>
                  <a:pt x="169" y="32"/>
                  <a:pt x="169" y="32"/>
                  <a:pt x="169" y="32"/>
                </a:cubicBezTo>
                <a:cubicBezTo>
                  <a:pt x="159" y="32"/>
                  <a:pt x="159" y="32"/>
                  <a:pt x="159" y="32"/>
                </a:cubicBezTo>
                <a:cubicBezTo>
                  <a:pt x="153" y="32"/>
                  <a:pt x="153" y="32"/>
                  <a:pt x="153" y="32"/>
                </a:cubicBezTo>
                <a:cubicBezTo>
                  <a:pt x="137" y="32"/>
                  <a:pt x="137" y="32"/>
                  <a:pt x="137" y="32"/>
                </a:cubicBezTo>
                <a:cubicBezTo>
                  <a:pt x="85" y="32"/>
                  <a:pt x="85" y="32"/>
                  <a:pt x="85" y="32"/>
                </a:cubicBezTo>
                <a:cubicBezTo>
                  <a:pt x="70" y="32"/>
                  <a:pt x="70" y="32"/>
                  <a:pt x="70" y="32"/>
                </a:cubicBezTo>
                <a:cubicBezTo>
                  <a:pt x="52" y="32"/>
                  <a:pt x="52" y="32"/>
                  <a:pt x="52" y="32"/>
                </a:cubicBezTo>
                <a:cubicBezTo>
                  <a:pt x="42" y="32"/>
                  <a:pt x="42" y="32"/>
                  <a:pt x="42" y="32"/>
                </a:cubicBezTo>
                <a:cubicBezTo>
                  <a:pt x="35" y="32"/>
                  <a:pt x="35" y="32"/>
                  <a:pt x="35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12" y="32"/>
                  <a:pt x="0" y="45"/>
                  <a:pt x="0" y="62"/>
                </a:cubicBezTo>
                <a:cubicBezTo>
                  <a:pt x="0" y="79"/>
                  <a:pt x="0" y="79"/>
                  <a:pt x="0" y="79"/>
                </a:cubicBezTo>
                <a:cubicBezTo>
                  <a:pt x="3" y="97"/>
                  <a:pt x="17" y="111"/>
                  <a:pt x="34" y="111"/>
                </a:cubicBezTo>
                <a:close/>
                <a:moveTo>
                  <a:pt x="189" y="120"/>
                </a:moveTo>
                <a:cubicBezTo>
                  <a:pt x="133" y="120"/>
                  <a:pt x="133" y="120"/>
                  <a:pt x="133" y="120"/>
                </a:cubicBezTo>
                <a:cubicBezTo>
                  <a:pt x="133" y="128"/>
                  <a:pt x="133" y="128"/>
                  <a:pt x="133" y="128"/>
                </a:cubicBezTo>
                <a:cubicBezTo>
                  <a:pt x="133" y="134"/>
                  <a:pt x="128" y="139"/>
                  <a:pt x="122" y="139"/>
                </a:cubicBezTo>
                <a:cubicBezTo>
                  <a:pt x="100" y="139"/>
                  <a:pt x="100" y="139"/>
                  <a:pt x="100" y="139"/>
                </a:cubicBezTo>
                <a:cubicBezTo>
                  <a:pt x="95" y="139"/>
                  <a:pt x="90" y="134"/>
                  <a:pt x="90" y="128"/>
                </a:cubicBezTo>
                <a:cubicBezTo>
                  <a:pt x="90" y="120"/>
                  <a:pt x="90" y="120"/>
                  <a:pt x="90" y="120"/>
                </a:cubicBezTo>
                <a:cubicBezTo>
                  <a:pt x="34" y="120"/>
                  <a:pt x="34" y="120"/>
                  <a:pt x="34" y="120"/>
                </a:cubicBezTo>
                <a:cubicBezTo>
                  <a:pt x="20" y="120"/>
                  <a:pt x="7" y="112"/>
                  <a:pt x="0" y="101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187"/>
                  <a:pt x="12" y="200"/>
                  <a:pt x="26" y="200"/>
                </a:cubicBezTo>
                <a:cubicBezTo>
                  <a:pt x="35" y="200"/>
                  <a:pt x="35" y="200"/>
                  <a:pt x="35" y="200"/>
                </a:cubicBezTo>
                <a:cubicBezTo>
                  <a:pt x="42" y="200"/>
                  <a:pt x="42" y="200"/>
                  <a:pt x="42" y="200"/>
                </a:cubicBezTo>
                <a:cubicBezTo>
                  <a:pt x="52" y="200"/>
                  <a:pt x="52" y="200"/>
                  <a:pt x="52" y="200"/>
                </a:cubicBezTo>
                <a:cubicBezTo>
                  <a:pt x="169" y="200"/>
                  <a:pt x="169" y="200"/>
                  <a:pt x="169" y="200"/>
                </a:cubicBezTo>
                <a:cubicBezTo>
                  <a:pt x="179" y="200"/>
                  <a:pt x="179" y="200"/>
                  <a:pt x="179" y="200"/>
                </a:cubicBezTo>
                <a:cubicBezTo>
                  <a:pt x="184" y="200"/>
                  <a:pt x="184" y="200"/>
                  <a:pt x="184" y="200"/>
                </a:cubicBezTo>
                <a:cubicBezTo>
                  <a:pt x="197" y="200"/>
                  <a:pt x="197" y="200"/>
                  <a:pt x="197" y="200"/>
                </a:cubicBezTo>
                <a:cubicBezTo>
                  <a:pt x="211" y="200"/>
                  <a:pt x="223" y="187"/>
                  <a:pt x="223" y="170"/>
                </a:cubicBezTo>
                <a:cubicBezTo>
                  <a:pt x="223" y="101"/>
                  <a:pt x="223" y="101"/>
                  <a:pt x="223" y="101"/>
                </a:cubicBezTo>
                <a:cubicBezTo>
                  <a:pt x="215" y="112"/>
                  <a:pt x="203" y="120"/>
                  <a:pt x="189" y="120"/>
                </a:cubicBezTo>
                <a:close/>
                <a:moveTo>
                  <a:pt x="122" y="100"/>
                </a:moveTo>
                <a:cubicBezTo>
                  <a:pt x="101" y="100"/>
                  <a:pt x="101" y="100"/>
                  <a:pt x="101" y="100"/>
                </a:cubicBezTo>
                <a:cubicBezTo>
                  <a:pt x="99" y="100"/>
                  <a:pt x="97" y="102"/>
                  <a:pt x="97" y="104"/>
                </a:cubicBezTo>
                <a:cubicBezTo>
                  <a:pt x="97" y="109"/>
                  <a:pt x="97" y="109"/>
                  <a:pt x="97" y="109"/>
                </a:cubicBezTo>
                <a:cubicBezTo>
                  <a:pt x="97" y="112"/>
                  <a:pt x="97" y="112"/>
                  <a:pt x="97" y="112"/>
                </a:cubicBezTo>
                <a:cubicBezTo>
                  <a:pt x="97" y="119"/>
                  <a:pt x="97" y="119"/>
                  <a:pt x="97" y="119"/>
                </a:cubicBezTo>
                <a:cubicBezTo>
                  <a:pt x="97" y="122"/>
                  <a:pt x="97" y="122"/>
                  <a:pt x="97" y="122"/>
                </a:cubicBezTo>
                <a:cubicBezTo>
                  <a:pt x="97" y="127"/>
                  <a:pt x="97" y="127"/>
                  <a:pt x="97" y="127"/>
                </a:cubicBezTo>
                <a:cubicBezTo>
                  <a:pt x="97" y="130"/>
                  <a:pt x="99" y="131"/>
                  <a:pt x="101" y="131"/>
                </a:cubicBezTo>
                <a:cubicBezTo>
                  <a:pt x="122" y="131"/>
                  <a:pt x="122" y="131"/>
                  <a:pt x="122" y="131"/>
                </a:cubicBezTo>
                <a:cubicBezTo>
                  <a:pt x="124" y="131"/>
                  <a:pt x="125" y="130"/>
                  <a:pt x="125" y="127"/>
                </a:cubicBezTo>
                <a:cubicBezTo>
                  <a:pt x="125" y="122"/>
                  <a:pt x="125" y="122"/>
                  <a:pt x="125" y="122"/>
                </a:cubicBezTo>
                <a:cubicBezTo>
                  <a:pt x="125" y="119"/>
                  <a:pt x="125" y="119"/>
                  <a:pt x="125" y="119"/>
                </a:cubicBezTo>
                <a:cubicBezTo>
                  <a:pt x="125" y="112"/>
                  <a:pt x="125" y="112"/>
                  <a:pt x="125" y="112"/>
                </a:cubicBezTo>
                <a:cubicBezTo>
                  <a:pt x="125" y="109"/>
                  <a:pt x="125" y="109"/>
                  <a:pt x="125" y="109"/>
                </a:cubicBezTo>
                <a:cubicBezTo>
                  <a:pt x="125" y="104"/>
                  <a:pt x="125" y="104"/>
                  <a:pt x="125" y="104"/>
                </a:cubicBezTo>
                <a:cubicBezTo>
                  <a:pt x="125" y="102"/>
                  <a:pt x="124" y="100"/>
                  <a:pt x="122" y="1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31"/>
          <p:cNvSpPr/>
          <p:nvPr/>
        </p:nvSpPr>
        <p:spPr>
          <a:xfrm>
            <a:off x="5360987" y="3879850"/>
            <a:ext cx="744537" cy="749300"/>
          </a:xfrm>
          <a:custGeom>
            <a:avLst/>
            <a:gdLst/>
            <a:ahLst/>
            <a:cxnLst/>
            <a:rect l="l" t="t" r="r" b="b"/>
            <a:pathLst>
              <a:path w="202" h="203" extrusionOk="0">
                <a:moveTo>
                  <a:pt x="95" y="107"/>
                </a:moveTo>
                <a:cubicBezTo>
                  <a:pt x="191" y="107"/>
                  <a:pt x="191" y="107"/>
                  <a:pt x="191" y="107"/>
                </a:cubicBezTo>
                <a:cubicBezTo>
                  <a:pt x="191" y="160"/>
                  <a:pt x="148" y="203"/>
                  <a:pt x="95" y="203"/>
                </a:cubicBezTo>
                <a:cubicBezTo>
                  <a:pt x="43" y="203"/>
                  <a:pt x="0" y="160"/>
                  <a:pt x="0" y="107"/>
                </a:cubicBezTo>
                <a:cubicBezTo>
                  <a:pt x="0" y="55"/>
                  <a:pt x="43" y="12"/>
                  <a:pt x="95" y="12"/>
                </a:cubicBezTo>
                <a:lnTo>
                  <a:pt x="95" y="107"/>
                </a:lnTo>
                <a:close/>
                <a:moveTo>
                  <a:pt x="107" y="0"/>
                </a:moveTo>
                <a:cubicBezTo>
                  <a:pt x="107" y="96"/>
                  <a:pt x="107" y="96"/>
                  <a:pt x="107" y="96"/>
                </a:cubicBezTo>
                <a:cubicBezTo>
                  <a:pt x="202" y="96"/>
                  <a:pt x="202" y="96"/>
                  <a:pt x="202" y="96"/>
                </a:cubicBezTo>
                <a:cubicBezTo>
                  <a:pt x="202" y="43"/>
                  <a:pt x="160" y="0"/>
                  <a:pt x="1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31"/>
          <p:cNvSpPr/>
          <p:nvPr/>
        </p:nvSpPr>
        <p:spPr>
          <a:xfrm>
            <a:off x="2481262" y="4300537"/>
            <a:ext cx="781050" cy="781050"/>
          </a:xfrm>
          <a:custGeom>
            <a:avLst/>
            <a:gdLst/>
            <a:ahLst/>
            <a:cxnLst/>
            <a:rect l="l" t="t" r="r" b="b"/>
            <a:pathLst>
              <a:path w="212" h="212" extrusionOk="0">
                <a:moveTo>
                  <a:pt x="208" y="90"/>
                </a:moveTo>
                <a:cubicBezTo>
                  <a:pt x="181" y="86"/>
                  <a:pt x="181" y="86"/>
                  <a:pt x="181" y="86"/>
                </a:cubicBezTo>
                <a:cubicBezTo>
                  <a:pt x="179" y="79"/>
                  <a:pt x="177" y="72"/>
                  <a:pt x="173" y="66"/>
                </a:cubicBezTo>
                <a:cubicBezTo>
                  <a:pt x="189" y="44"/>
                  <a:pt x="189" y="44"/>
                  <a:pt x="189" y="44"/>
                </a:cubicBezTo>
                <a:cubicBezTo>
                  <a:pt x="190" y="43"/>
                  <a:pt x="190" y="40"/>
                  <a:pt x="188" y="38"/>
                </a:cubicBezTo>
                <a:cubicBezTo>
                  <a:pt x="173" y="23"/>
                  <a:pt x="173" y="23"/>
                  <a:pt x="173" y="23"/>
                </a:cubicBezTo>
                <a:cubicBezTo>
                  <a:pt x="171" y="22"/>
                  <a:pt x="169" y="21"/>
                  <a:pt x="167" y="23"/>
                </a:cubicBezTo>
                <a:cubicBezTo>
                  <a:pt x="145" y="38"/>
                  <a:pt x="145" y="38"/>
                  <a:pt x="145" y="38"/>
                </a:cubicBezTo>
                <a:cubicBezTo>
                  <a:pt x="139" y="35"/>
                  <a:pt x="132" y="32"/>
                  <a:pt x="125" y="30"/>
                </a:cubicBezTo>
                <a:cubicBezTo>
                  <a:pt x="121" y="4"/>
                  <a:pt x="121" y="4"/>
                  <a:pt x="121" y="4"/>
                </a:cubicBezTo>
                <a:cubicBezTo>
                  <a:pt x="121" y="1"/>
                  <a:pt x="119" y="0"/>
                  <a:pt x="116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93" y="0"/>
                  <a:pt x="91" y="1"/>
                  <a:pt x="90" y="4"/>
                </a:cubicBezTo>
                <a:cubicBezTo>
                  <a:pt x="86" y="30"/>
                  <a:pt x="86" y="30"/>
                  <a:pt x="86" y="30"/>
                </a:cubicBezTo>
                <a:cubicBezTo>
                  <a:pt x="79" y="32"/>
                  <a:pt x="72" y="35"/>
                  <a:pt x="66" y="38"/>
                </a:cubicBezTo>
                <a:cubicBezTo>
                  <a:pt x="44" y="23"/>
                  <a:pt x="44" y="23"/>
                  <a:pt x="44" y="23"/>
                </a:cubicBezTo>
                <a:cubicBezTo>
                  <a:pt x="42" y="21"/>
                  <a:pt x="40" y="22"/>
                  <a:pt x="38" y="23"/>
                </a:cubicBezTo>
                <a:cubicBezTo>
                  <a:pt x="23" y="38"/>
                  <a:pt x="23" y="38"/>
                  <a:pt x="23" y="38"/>
                </a:cubicBezTo>
                <a:cubicBezTo>
                  <a:pt x="21" y="40"/>
                  <a:pt x="21" y="43"/>
                  <a:pt x="22" y="44"/>
                </a:cubicBezTo>
                <a:cubicBezTo>
                  <a:pt x="38" y="66"/>
                  <a:pt x="38" y="66"/>
                  <a:pt x="38" y="66"/>
                </a:cubicBezTo>
                <a:cubicBezTo>
                  <a:pt x="35" y="72"/>
                  <a:pt x="32" y="79"/>
                  <a:pt x="30" y="86"/>
                </a:cubicBezTo>
                <a:cubicBezTo>
                  <a:pt x="3" y="90"/>
                  <a:pt x="3" y="90"/>
                  <a:pt x="3" y="90"/>
                </a:cubicBezTo>
                <a:cubicBezTo>
                  <a:pt x="1" y="91"/>
                  <a:pt x="0" y="93"/>
                  <a:pt x="0" y="95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19"/>
                  <a:pt x="1" y="121"/>
                  <a:pt x="3" y="121"/>
                </a:cubicBezTo>
                <a:cubicBezTo>
                  <a:pt x="30" y="125"/>
                  <a:pt x="30" y="125"/>
                  <a:pt x="30" y="125"/>
                </a:cubicBezTo>
                <a:cubicBezTo>
                  <a:pt x="32" y="132"/>
                  <a:pt x="35" y="139"/>
                  <a:pt x="38" y="146"/>
                </a:cubicBezTo>
                <a:cubicBezTo>
                  <a:pt x="22" y="167"/>
                  <a:pt x="22" y="167"/>
                  <a:pt x="22" y="167"/>
                </a:cubicBezTo>
                <a:cubicBezTo>
                  <a:pt x="21" y="169"/>
                  <a:pt x="21" y="172"/>
                  <a:pt x="23" y="173"/>
                </a:cubicBezTo>
                <a:cubicBezTo>
                  <a:pt x="38" y="188"/>
                  <a:pt x="38" y="188"/>
                  <a:pt x="38" y="188"/>
                </a:cubicBezTo>
                <a:cubicBezTo>
                  <a:pt x="40" y="190"/>
                  <a:pt x="42" y="190"/>
                  <a:pt x="44" y="189"/>
                </a:cubicBezTo>
                <a:cubicBezTo>
                  <a:pt x="66" y="173"/>
                  <a:pt x="66" y="173"/>
                  <a:pt x="66" y="173"/>
                </a:cubicBezTo>
                <a:cubicBezTo>
                  <a:pt x="72" y="177"/>
                  <a:pt x="79" y="180"/>
                  <a:pt x="86" y="182"/>
                </a:cubicBezTo>
                <a:cubicBezTo>
                  <a:pt x="90" y="208"/>
                  <a:pt x="90" y="208"/>
                  <a:pt x="90" y="208"/>
                </a:cubicBezTo>
                <a:cubicBezTo>
                  <a:pt x="91" y="210"/>
                  <a:pt x="93" y="212"/>
                  <a:pt x="95" y="212"/>
                </a:cubicBezTo>
                <a:cubicBezTo>
                  <a:pt x="116" y="212"/>
                  <a:pt x="116" y="212"/>
                  <a:pt x="116" y="212"/>
                </a:cubicBezTo>
                <a:cubicBezTo>
                  <a:pt x="119" y="212"/>
                  <a:pt x="121" y="210"/>
                  <a:pt x="121" y="208"/>
                </a:cubicBezTo>
                <a:cubicBezTo>
                  <a:pt x="125" y="182"/>
                  <a:pt x="125" y="182"/>
                  <a:pt x="125" y="182"/>
                </a:cubicBezTo>
                <a:cubicBezTo>
                  <a:pt x="132" y="180"/>
                  <a:pt x="139" y="177"/>
                  <a:pt x="145" y="173"/>
                </a:cubicBezTo>
                <a:cubicBezTo>
                  <a:pt x="167" y="189"/>
                  <a:pt x="167" y="189"/>
                  <a:pt x="167" y="189"/>
                </a:cubicBezTo>
                <a:cubicBezTo>
                  <a:pt x="169" y="190"/>
                  <a:pt x="171" y="190"/>
                  <a:pt x="173" y="188"/>
                </a:cubicBezTo>
                <a:cubicBezTo>
                  <a:pt x="188" y="173"/>
                  <a:pt x="188" y="173"/>
                  <a:pt x="188" y="173"/>
                </a:cubicBezTo>
                <a:cubicBezTo>
                  <a:pt x="190" y="172"/>
                  <a:pt x="190" y="169"/>
                  <a:pt x="189" y="167"/>
                </a:cubicBezTo>
                <a:cubicBezTo>
                  <a:pt x="173" y="146"/>
                  <a:pt x="173" y="146"/>
                  <a:pt x="173" y="146"/>
                </a:cubicBezTo>
                <a:cubicBezTo>
                  <a:pt x="177" y="139"/>
                  <a:pt x="179" y="132"/>
                  <a:pt x="181" y="125"/>
                </a:cubicBezTo>
                <a:cubicBezTo>
                  <a:pt x="208" y="121"/>
                  <a:pt x="208" y="121"/>
                  <a:pt x="208" y="121"/>
                </a:cubicBezTo>
                <a:cubicBezTo>
                  <a:pt x="210" y="121"/>
                  <a:pt x="212" y="119"/>
                  <a:pt x="212" y="117"/>
                </a:cubicBezTo>
                <a:cubicBezTo>
                  <a:pt x="212" y="95"/>
                  <a:pt x="212" y="95"/>
                  <a:pt x="212" y="95"/>
                </a:cubicBezTo>
                <a:cubicBezTo>
                  <a:pt x="212" y="93"/>
                  <a:pt x="210" y="91"/>
                  <a:pt x="208" y="90"/>
                </a:cubicBezTo>
                <a:close/>
                <a:moveTo>
                  <a:pt x="106" y="145"/>
                </a:moveTo>
                <a:cubicBezTo>
                  <a:pt x="84" y="145"/>
                  <a:pt x="66" y="127"/>
                  <a:pt x="66" y="106"/>
                </a:cubicBezTo>
                <a:cubicBezTo>
                  <a:pt x="66" y="84"/>
                  <a:pt x="84" y="67"/>
                  <a:pt x="106" y="67"/>
                </a:cubicBezTo>
                <a:cubicBezTo>
                  <a:pt x="127" y="67"/>
                  <a:pt x="145" y="84"/>
                  <a:pt x="145" y="106"/>
                </a:cubicBezTo>
                <a:cubicBezTo>
                  <a:pt x="145" y="127"/>
                  <a:pt x="127" y="145"/>
                  <a:pt x="106" y="1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31"/>
          <p:cNvSpPr txBox="1"/>
          <p:nvPr/>
        </p:nvSpPr>
        <p:spPr>
          <a:xfrm>
            <a:off x="8385175" y="1219200"/>
            <a:ext cx="1700212" cy="64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621" name="Google Shape;621;p31"/>
          <p:cNvSpPr txBox="1"/>
          <p:nvPr/>
        </p:nvSpPr>
        <p:spPr>
          <a:xfrm>
            <a:off x="8915400" y="3351212"/>
            <a:ext cx="17018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622" name="Google Shape;622;p31"/>
          <p:cNvSpPr txBox="1"/>
          <p:nvPr/>
        </p:nvSpPr>
        <p:spPr>
          <a:xfrm>
            <a:off x="8383587" y="5375275"/>
            <a:ext cx="17018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623" name="Google Shape;623;p31"/>
          <p:cNvSpPr txBox="1"/>
          <p:nvPr/>
        </p:nvSpPr>
        <p:spPr>
          <a:xfrm>
            <a:off x="9036050" y="3017837"/>
            <a:ext cx="1222375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Open Sans SemiBold"/>
              <a:buNone/>
            </a:pPr>
            <a:r>
              <a:rPr lang="en-US" sz="21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ANALISE</a:t>
            </a:r>
            <a:endParaRPr sz="2100" dirty="0"/>
          </a:p>
        </p:txBody>
      </p:sp>
      <p:sp>
        <p:nvSpPr>
          <p:cNvPr id="624" name="Google Shape;624;p31"/>
          <p:cNvSpPr txBox="1"/>
          <p:nvPr/>
        </p:nvSpPr>
        <p:spPr>
          <a:xfrm>
            <a:off x="8472487" y="5073650"/>
            <a:ext cx="1327150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Open Sans SemiBold"/>
              <a:buNone/>
            </a:pPr>
            <a:r>
              <a:rPr lang="en-US" sz="21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NEGOCIE</a:t>
            </a:r>
            <a:endParaRPr sz="2100" dirty="0"/>
          </a:p>
        </p:txBody>
      </p:sp>
      <p:sp>
        <p:nvSpPr>
          <p:cNvPr id="625" name="Google Shape;625;p31"/>
          <p:cNvSpPr txBox="1"/>
          <p:nvPr/>
        </p:nvSpPr>
        <p:spPr>
          <a:xfrm>
            <a:off x="8472487" y="915987"/>
            <a:ext cx="1406525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Open Sans SemiBold"/>
              <a:buNone/>
            </a:pPr>
            <a:r>
              <a:rPr lang="en-US" sz="21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PESQUISE</a:t>
            </a:r>
            <a:endParaRPr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4"/>
          <p:cNvSpPr/>
          <p:nvPr/>
        </p:nvSpPr>
        <p:spPr>
          <a:xfrm>
            <a:off x="6350" y="1587"/>
            <a:ext cx="12184062" cy="685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4"/>
          <p:cNvSpPr txBox="1"/>
          <p:nvPr/>
        </p:nvSpPr>
        <p:spPr>
          <a:xfrm>
            <a:off x="11112" y="1587"/>
            <a:ext cx="12174537" cy="6851650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4"/>
          <p:cNvSpPr/>
          <p:nvPr/>
        </p:nvSpPr>
        <p:spPr>
          <a:xfrm>
            <a:off x="2008187" y="4017962"/>
            <a:ext cx="4252912" cy="1917700"/>
          </a:xfrm>
          <a:custGeom>
            <a:avLst/>
            <a:gdLst/>
            <a:ahLst/>
            <a:cxnLst/>
            <a:rect l="l" t="t" r="r" b="b"/>
            <a:pathLst>
              <a:path w="1043" h="470" extrusionOk="0">
                <a:moveTo>
                  <a:pt x="747" y="16"/>
                </a:moveTo>
                <a:cubicBezTo>
                  <a:pt x="696" y="85"/>
                  <a:pt x="614" y="128"/>
                  <a:pt x="527" y="128"/>
                </a:cubicBezTo>
                <a:cubicBezTo>
                  <a:pt x="434" y="128"/>
                  <a:pt x="347" y="80"/>
                  <a:pt x="297" y="1"/>
                </a:cubicBezTo>
                <a:cubicBezTo>
                  <a:pt x="98" y="0"/>
                  <a:pt x="98" y="0"/>
                  <a:pt x="98" y="0"/>
                </a:cubicBezTo>
                <a:cubicBezTo>
                  <a:pt x="0" y="172"/>
                  <a:pt x="0" y="172"/>
                  <a:pt x="0" y="172"/>
                </a:cubicBezTo>
                <a:cubicBezTo>
                  <a:pt x="111" y="356"/>
                  <a:pt x="312" y="470"/>
                  <a:pt x="527" y="470"/>
                </a:cubicBezTo>
                <a:cubicBezTo>
                  <a:pt x="735" y="470"/>
                  <a:pt x="930" y="363"/>
                  <a:pt x="1043" y="188"/>
                </a:cubicBezTo>
                <a:cubicBezTo>
                  <a:pt x="846" y="190"/>
                  <a:pt x="846" y="190"/>
                  <a:pt x="846" y="190"/>
                </a:cubicBezTo>
                <a:lnTo>
                  <a:pt x="747" y="16"/>
                </a:ln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4"/>
          <p:cNvSpPr/>
          <p:nvPr/>
        </p:nvSpPr>
        <p:spPr>
          <a:xfrm>
            <a:off x="4271962" y="923925"/>
            <a:ext cx="2389187" cy="3722687"/>
          </a:xfrm>
          <a:custGeom>
            <a:avLst/>
            <a:gdLst/>
            <a:ahLst/>
            <a:cxnLst/>
            <a:rect l="l" t="t" r="r" b="b"/>
            <a:pathLst>
              <a:path w="586" h="912" extrusionOk="0">
                <a:moveTo>
                  <a:pt x="509" y="911"/>
                </a:moveTo>
                <a:cubicBezTo>
                  <a:pt x="560" y="820"/>
                  <a:pt x="586" y="717"/>
                  <a:pt x="586" y="613"/>
                </a:cubicBezTo>
                <a:cubicBezTo>
                  <a:pt x="586" y="285"/>
                  <a:pt x="327" y="16"/>
                  <a:pt x="2" y="0"/>
                </a:cubicBezTo>
                <a:cubicBezTo>
                  <a:pt x="102" y="170"/>
                  <a:pt x="102" y="170"/>
                  <a:pt x="102" y="170"/>
                </a:cubicBezTo>
                <a:cubicBezTo>
                  <a:pt x="0" y="342"/>
                  <a:pt x="0" y="342"/>
                  <a:pt x="0" y="342"/>
                </a:cubicBezTo>
                <a:cubicBezTo>
                  <a:pt x="137" y="357"/>
                  <a:pt x="244" y="473"/>
                  <a:pt x="244" y="613"/>
                </a:cubicBezTo>
                <a:cubicBezTo>
                  <a:pt x="244" y="657"/>
                  <a:pt x="233" y="700"/>
                  <a:pt x="213" y="739"/>
                </a:cubicBezTo>
                <a:cubicBezTo>
                  <a:pt x="311" y="912"/>
                  <a:pt x="311" y="912"/>
                  <a:pt x="311" y="912"/>
                </a:cubicBezTo>
                <a:lnTo>
                  <a:pt x="509" y="911"/>
                </a:ln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4"/>
          <p:cNvSpPr/>
          <p:nvPr/>
        </p:nvSpPr>
        <p:spPr>
          <a:xfrm>
            <a:off x="1649412" y="919162"/>
            <a:ext cx="2870200" cy="3652837"/>
          </a:xfrm>
          <a:custGeom>
            <a:avLst/>
            <a:gdLst/>
            <a:ahLst/>
            <a:cxnLst/>
            <a:rect l="l" t="t" r="r" b="b"/>
            <a:pathLst>
              <a:path w="704" h="895" extrusionOk="0">
                <a:moveTo>
                  <a:pt x="704" y="171"/>
                </a:moveTo>
                <a:cubicBezTo>
                  <a:pt x="603" y="0"/>
                  <a:pt x="603" y="0"/>
                  <a:pt x="603" y="0"/>
                </a:cubicBezTo>
                <a:cubicBezTo>
                  <a:pt x="270" y="6"/>
                  <a:pt x="0" y="280"/>
                  <a:pt x="0" y="614"/>
                </a:cubicBezTo>
                <a:cubicBezTo>
                  <a:pt x="0" y="712"/>
                  <a:pt x="24" y="809"/>
                  <a:pt x="68" y="895"/>
                </a:cubicBezTo>
                <a:cubicBezTo>
                  <a:pt x="166" y="723"/>
                  <a:pt x="166" y="723"/>
                  <a:pt x="166" y="723"/>
                </a:cubicBezTo>
                <a:cubicBezTo>
                  <a:pt x="366" y="725"/>
                  <a:pt x="366" y="725"/>
                  <a:pt x="366" y="725"/>
                </a:cubicBezTo>
                <a:cubicBezTo>
                  <a:pt x="350" y="690"/>
                  <a:pt x="342" y="652"/>
                  <a:pt x="342" y="614"/>
                </a:cubicBezTo>
                <a:cubicBezTo>
                  <a:pt x="342" y="468"/>
                  <a:pt x="458" y="348"/>
                  <a:pt x="603" y="342"/>
                </a:cubicBezTo>
                <a:lnTo>
                  <a:pt x="704" y="171"/>
                </a:lnTo>
                <a:close/>
              </a:path>
            </a:pathLst>
          </a:custGeom>
          <a:solidFill>
            <a:srgbClr val="E9F0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4"/>
          <p:cNvSpPr txBox="1"/>
          <p:nvPr/>
        </p:nvSpPr>
        <p:spPr>
          <a:xfrm>
            <a:off x="8997950" y="2921000"/>
            <a:ext cx="1382712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Open Sans SemiBold"/>
              <a:buNone/>
            </a:pPr>
            <a:r>
              <a:rPr lang="en-US" sz="22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ANALISE</a:t>
            </a:r>
            <a:endParaRPr dirty="0"/>
          </a:p>
        </p:txBody>
      </p:sp>
      <p:sp>
        <p:nvSpPr>
          <p:cNvPr id="133" name="Google Shape;133;p14"/>
          <p:cNvSpPr txBox="1"/>
          <p:nvPr/>
        </p:nvSpPr>
        <p:spPr>
          <a:xfrm>
            <a:off x="8431212" y="4973637"/>
            <a:ext cx="147320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Open Sans SemiBold"/>
              <a:buNone/>
            </a:pPr>
            <a:r>
              <a:rPr lang="en-US" sz="22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NEGOCIE</a:t>
            </a:r>
            <a:endParaRPr dirty="0"/>
          </a:p>
        </p:txBody>
      </p:sp>
      <p:sp>
        <p:nvSpPr>
          <p:cNvPr id="134" name="Google Shape;134;p14"/>
          <p:cNvSpPr txBox="1"/>
          <p:nvPr/>
        </p:nvSpPr>
        <p:spPr>
          <a:xfrm>
            <a:off x="8431212" y="822325"/>
            <a:ext cx="1554162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Open Sans SemiBold"/>
              <a:buNone/>
            </a:pPr>
            <a:r>
              <a:rPr lang="en-US" sz="22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PESQUISE</a:t>
            </a:r>
            <a:endParaRPr dirty="0"/>
          </a:p>
        </p:txBody>
      </p:sp>
      <p:sp>
        <p:nvSpPr>
          <p:cNvPr id="135" name="Google Shape;135;p14"/>
          <p:cNvSpPr/>
          <p:nvPr/>
        </p:nvSpPr>
        <p:spPr>
          <a:xfrm>
            <a:off x="7945437" y="3021012"/>
            <a:ext cx="889000" cy="890587"/>
          </a:xfrm>
          <a:prstGeom prst="ellipse">
            <a:avLst/>
          </a:pr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4"/>
          <p:cNvSpPr/>
          <p:nvPr/>
        </p:nvSpPr>
        <p:spPr>
          <a:xfrm>
            <a:off x="7378700" y="5070475"/>
            <a:ext cx="893762" cy="893762"/>
          </a:xfrm>
          <a:prstGeom prst="ellipse">
            <a:avLst/>
          </a:pr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4"/>
          <p:cNvSpPr/>
          <p:nvPr/>
        </p:nvSpPr>
        <p:spPr>
          <a:xfrm>
            <a:off x="7378700" y="919162"/>
            <a:ext cx="893762" cy="890587"/>
          </a:xfrm>
          <a:prstGeom prst="ellipse">
            <a:avLst/>
          </a:prstGeom>
          <a:solidFill>
            <a:srgbClr val="E9F0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4"/>
          <p:cNvSpPr txBox="1"/>
          <p:nvPr/>
        </p:nvSpPr>
        <p:spPr>
          <a:xfrm>
            <a:off x="7708900" y="1035050"/>
            <a:ext cx="542925" cy="81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67"/>
              </a:buClr>
              <a:buSzPts val="4400"/>
              <a:buFont typeface="Montserrat"/>
              <a:buNone/>
            </a:pPr>
            <a:r>
              <a:rPr lang="en-US" sz="4400" b="0" i="0" u="none">
                <a:solidFill>
                  <a:srgbClr val="525067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139" name="Google Shape;139;p14"/>
          <p:cNvSpPr txBox="1"/>
          <p:nvPr/>
        </p:nvSpPr>
        <p:spPr>
          <a:xfrm>
            <a:off x="8226425" y="3121025"/>
            <a:ext cx="660400" cy="81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ontserrat"/>
              <a:buNone/>
            </a:pPr>
            <a:r>
              <a:rPr lang="en-US" sz="44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140" name="Google Shape;140;p14"/>
          <p:cNvSpPr txBox="1"/>
          <p:nvPr/>
        </p:nvSpPr>
        <p:spPr>
          <a:xfrm>
            <a:off x="7667625" y="5186362"/>
            <a:ext cx="652462" cy="81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ontserrat"/>
              <a:buNone/>
            </a:pPr>
            <a:r>
              <a:rPr lang="en-US" sz="44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141" name="Google Shape;141;p14"/>
          <p:cNvSpPr/>
          <p:nvPr/>
        </p:nvSpPr>
        <p:spPr>
          <a:xfrm>
            <a:off x="8051800" y="1854200"/>
            <a:ext cx="322262" cy="1062037"/>
          </a:xfrm>
          <a:custGeom>
            <a:avLst/>
            <a:gdLst/>
            <a:ahLst/>
            <a:cxnLst/>
            <a:rect l="l" t="t" r="r" b="b"/>
            <a:pathLst>
              <a:path w="79" h="260" extrusionOk="0">
                <a:moveTo>
                  <a:pt x="73" y="260"/>
                </a:moveTo>
                <a:cubicBezTo>
                  <a:pt x="71" y="260"/>
                  <a:pt x="68" y="258"/>
                  <a:pt x="68" y="255"/>
                </a:cubicBezTo>
                <a:cubicBezTo>
                  <a:pt x="57" y="171"/>
                  <a:pt x="34" y="88"/>
                  <a:pt x="2" y="9"/>
                </a:cubicBezTo>
                <a:cubicBezTo>
                  <a:pt x="0" y="6"/>
                  <a:pt x="2" y="3"/>
                  <a:pt x="4" y="1"/>
                </a:cubicBezTo>
                <a:cubicBezTo>
                  <a:pt x="7" y="0"/>
                  <a:pt x="10" y="2"/>
                  <a:pt x="12" y="4"/>
                </a:cubicBezTo>
                <a:cubicBezTo>
                  <a:pt x="45" y="84"/>
                  <a:pt x="67" y="168"/>
                  <a:pt x="79" y="254"/>
                </a:cubicBezTo>
                <a:cubicBezTo>
                  <a:pt x="79" y="257"/>
                  <a:pt x="77" y="260"/>
                  <a:pt x="74" y="260"/>
                </a:cubicBezTo>
                <a:cubicBezTo>
                  <a:pt x="74" y="260"/>
                  <a:pt x="74" y="260"/>
                  <a:pt x="73" y="2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4"/>
          <p:cNvSpPr/>
          <p:nvPr/>
        </p:nvSpPr>
        <p:spPr>
          <a:xfrm>
            <a:off x="8051800" y="3997325"/>
            <a:ext cx="322262" cy="1057275"/>
          </a:xfrm>
          <a:custGeom>
            <a:avLst/>
            <a:gdLst/>
            <a:ahLst/>
            <a:cxnLst/>
            <a:rect l="l" t="t" r="r" b="b"/>
            <a:pathLst>
              <a:path w="79" h="259" extrusionOk="0">
                <a:moveTo>
                  <a:pt x="7" y="259"/>
                </a:moveTo>
                <a:cubicBezTo>
                  <a:pt x="6" y="259"/>
                  <a:pt x="5" y="259"/>
                  <a:pt x="4" y="259"/>
                </a:cubicBezTo>
                <a:cubicBezTo>
                  <a:pt x="2" y="258"/>
                  <a:pt x="0" y="255"/>
                  <a:pt x="2" y="252"/>
                </a:cubicBezTo>
                <a:cubicBezTo>
                  <a:pt x="34" y="173"/>
                  <a:pt x="57" y="90"/>
                  <a:pt x="68" y="5"/>
                </a:cubicBezTo>
                <a:cubicBezTo>
                  <a:pt x="68" y="2"/>
                  <a:pt x="71" y="0"/>
                  <a:pt x="74" y="0"/>
                </a:cubicBezTo>
                <a:cubicBezTo>
                  <a:pt x="77" y="1"/>
                  <a:pt x="79" y="4"/>
                  <a:pt x="79" y="6"/>
                </a:cubicBezTo>
                <a:cubicBezTo>
                  <a:pt x="67" y="92"/>
                  <a:pt x="45" y="176"/>
                  <a:pt x="12" y="256"/>
                </a:cubicBezTo>
                <a:cubicBezTo>
                  <a:pt x="11" y="258"/>
                  <a:pt x="9" y="259"/>
                  <a:pt x="7" y="2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4"/>
          <p:cNvSpPr/>
          <p:nvPr/>
        </p:nvSpPr>
        <p:spPr>
          <a:xfrm>
            <a:off x="3455987" y="4821237"/>
            <a:ext cx="1101725" cy="735012"/>
          </a:xfrm>
          <a:custGeom>
            <a:avLst/>
            <a:gdLst/>
            <a:ahLst/>
            <a:cxnLst/>
            <a:rect l="l" t="t" r="r" b="b"/>
            <a:pathLst>
              <a:path w="270" h="180" extrusionOk="0">
                <a:moveTo>
                  <a:pt x="215" y="17"/>
                </a:moveTo>
                <a:cubicBezTo>
                  <a:pt x="240" y="80"/>
                  <a:pt x="240" y="80"/>
                  <a:pt x="240" y="80"/>
                </a:cubicBezTo>
                <a:cubicBezTo>
                  <a:pt x="208" y="93"/>
                  <a:pt x="208" y="93"/>
                  <a:pt x="208" y="93"/>
                </a:cubicBezTo>
                <a:cubicBezTo>
                  <a:pt x="192" y="79"/>
                  <a:pt x="141" y="35"/>
                  <a:pt x="137" y="35"/>
                </a:cubicBezTo>
                <a:cubicBezTo>
                  <a:pt x="133" y="35"/>
                  <a:pt x="117" y="40"/>
                  <a:pt x="116" y="41"/>
                </a:cubicBezTo>
                <a:cubicBezTo>
                  <a:pt x="116" y="41"/>
                  <a:pt x="106" y="44"/>
                  <a:pt x="98" y="44"/>
                </a:cubicBezTo>
                <a:cubicBezTo>
                  <a:pt x="94" y="44"/>
                  <a:pt x="91" y="43"/>
                  <a:pt x="89" y="42"/>
                </a:cubicBezTo>
                <a:cubicBezTo>
                  <a:pt x="87" y="40"/>
                  <a:pt x="86" y="39"/>
                  <a:pt x="86" y="37"/>
                </a:cubicBezTo>
                <a:cubicBezTo>
                  <a:pt x="86" y="34"/>
                  <a:pt x="90" y="31"/>
                  <a:pt x="92" y="30"/>
                </a:cubicBezTo>
                <a:cubicBezTo>
                  <a:pt x="105" y="23"/>
                  <a:pt x="141" y="9"/>
                  <a:pt x="144" y="9"/>
                </a:cubicBezTo>
                <a:cubicBezTo>
                  <a:pt x="144" y="9"/>
                  <a:pt x="145" y="9"/>
                  <a:pt x="145" y="9"/>
                </a:cubicBezTo>
                <a:cubicBezTo>
                  <a:pt x="153" y="9"/>
                  <a:pt x="208" y="16"/>
                  <a:pt x="215" y="17"/>
                </a:cubicBezTo>
                <a:close/>
                <a:moveTo>
                  <a:pt x="237" y="0"/>
                </a:moveTo>
                <a:cubicBezTo>
                  <a:pt x="236" y="0"/>
                  <a:pt x="235" y="0"/>
                  <a:pt x="234" y="0"/>
                </a:cubicBezTo>
                <a:cubicBezTo>
                  <a:pt x="224" y="4"/>
                  <a:pt x="224" y="4"/>
                  <a:pt x="224" y="4"/>
                </a:cubicBezTo>
                <a:cubicBezTo>
                  <a:pt x="222" y="5"/>
                  <a:pt x="221" y="6"/>
                  <a:pt x="220" y="8"/>
                </a:cubicBezTo>
                <a:cubicBezTo>
                  <a:pt x="219" y="10"/>
                  <a:pt x="219" y="11"/>
                  <a:pt x="220" y="13"/>
                </a:cubicBezTo>
                <a:cubicBezTo>
                  <a:pt x="246" y="79"/>
                  <a:pt x="246" y="79"/>
                  <a:pt x="246" y="79"/>
                </a:cubicBezTo>
                <a:cubicBezTo>
                  <a:pt x="247" y="82"/>
                  <a:pt x="251" y="84"/>
                  <a:pt x="255" y="83"/>
                </a:cubicBezTo>
                <a:cubicBezTo>
                  <a:pt x="265" y="79"/>
                  <a:pt x="265" y="79"/>
                  <a:pt x="265" y="79"/>
                </a:cubicBezTo>
                <a:cubicBezTo>
                  <a:pt x="267" y="78"/>
                  <a:pt x="268" y="77"/>
                  <a:pt x="269" y="75"/>
                </a:cubicBezTo>
                <a:cubicBezTo>
                  <a:pt x="270" y="73"/>
                  <a:pt x="270" y="71"/>
                  <a:pt x="269" y="70"/>
                </a:cubicBezTo>
                <a:cubicBezTo>
                  <a:pt x="243" y="4"/>
                  <a:pt x="243" y="4"/>
                  <a:pt x="243" y="4"/>
                </a:cubicBezTo>
                <a:cubicBezTo>
                  <a:pt x="242" y="1"/>
                  <a:pt x="240" y="0"/>
                  <a:pt x="237" y="0"/>
                </a:cubicBezTo>
                <a:close/>
                <a:moveTo>
                  <a:pt x="0" y="90"/>
                </a:moveTo>
                <a:cubicBezTo>
                  <a:pt x="0" y="91"/>
                  <a:pt x="0" y="93"/>
                  <a:pt x="1" y="95"/>
                </a:cubicBezTo>
                <a:cubicBezTo>
                  <a:pt x="3" y="96"/>
                  <a:pt x="4" y="97"/>
                  <a:pt x="6" y="97"/>
                </a:cubicBezTo>
                <a:cubicBezTo>
                  <a:pt x="17" y="98"/>
                  <a:pt x="17" y="98"/>
                  <a:pt x="17" y="98"/>
                </a:cubicBezTo>
                <a:cubicBezTo>
                  <a:pt x="21" y="98"/>
                  <a:pt x="25" y="95"/>
                  <a:pt x="25" y="92"/>
                </a:cubicBezTo>
                <a:cubicBezTo>
                  <a:pt x="30" y="18"/>
                  <a:pt x="30" y="18"/>
                  <a:pt x="30" y="18"/>
                </a:cubicBezTo>
                <a:cubicBezTo>
                  <a:pt x="31" y="16"/>
                  <a:pt x="30" y="14"/>
                  <a:pt x="29" y="13"/>
                </a:cubicBezTo>
                <a:cubicBezTo>
                  <a:pt x="28" y="11"/>
                  <a:pt x="26" y="10"/>
                  <a:pt x="24" y="10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9"/>
                  <a:pt x="12" y="9"/>
                  <a:pt x="12" y="9"/>
                </a:cubicBezTo>
                <a:cubicBezTo>
                  <a:pt x="9" y="9"/>
                  <a:pt x="6" y="12"/>
                  <a:pt x="5" y="16"/>
                </a:cubicBezTo>
                <a:lnTo>
                  <a:pt x="0" y="90"/>
                </a:lnTo>
                <a:close/>
                <a:moveTo>
                  <a:pt x="111" y="155"/>
                </a:moveTo>
                <a:cubicBezTo>
                  <a:pt x="110" y="153"/>
                  <a:pt x="109" y="151"/>
                  <a:pt x="106" y="149"/>
                </a:cubicBezTo>
                <a:cubicBezTo>
                  <a:pt x="102" y="145"/>
                  <a:pt x="97" y="146"/>
                  <a:pt x="93" y="151"/>
                </a:cubicBezTo>
                <a:cubicBezTo>
                  <a:pt x="88" y="157"/>
                  <a:pt x="88" y="157"/>
                  <a:pt x="88" y="157"/>
                </a:cubicBezTo>
                <a:cubicBezTo>
                  <a:pt x="87" y="158"/>
                  <a:pt x="87" y="158"/>
                  <a:pt x="87" y="158"/>
                </a:cubicBezTo>
                <a:cubicBezTo>
                  <a:pt x="83" y="163"/>
                  <a:pt x="83" y="163"/>
                  <a:pt x="83" y="163"/>
                </a:cubicBezTo>
                <a:cubicBezTo>
                  <a:pt x="77" y="170"/>
                  <a:pt x="83" y="176"/>
                  <a:pt x="84" y="177"/>
                </a:cubicBezTo>
                <a:cubicBezTo>
                  <a:pt x="87" y="179"/>
                  <a:pt x="89" y="180"/>
                  <a:pt x="91" y="180"/>
                </a:cubicBezTo>
                <a:cubicBezTo>
                  <a:pt x="93" y="180"/>
                  <a:pt x="96" y="179"/>
                  <a:pt x="98" y="176"/>
                </a:cubicBezTo>
                <a:cubicBezTo>
                  <a:pt x="106" y="167"/>
                  <a:pt x="106" y="167"/>
                  <a:pt x="106" y="167"/>
                </a:cubicBezTo>
                <a:cubicBezTo>
                  <a:pt x="106" y="167"/>
                  <a:pt x="106" y="167"/>
                  <a:pt x="106" y="167"/>
                </a:cubicBezTo>
                <a:cubicBezTo>
                  <a:pt x="108" y="163"/>
                  <a:pt x="108" y="163"/>
                  <a:pt x="108" y="163"/>
                </a:cubicBezTo>
                <a:cubicBezTo>
                  <a:pt x="110" y="161"/>
                  <a:pt x="111" y="158"/>
                  <a:pt x="111" y="155"/>
                </a:cubicBezTo>
                <a:close/>
                <a:moveTo>
                  <a:pt x="58" y="151"/>
                </a:moveTo>
                <a:cubicBezTo>
                  <a:pt x="54" y="156"/>
                  <a:pt x="55" y="160"/>
                  <a:pt x="61" y="164"/>
                </a:cubicBezTo>
                <a:cubicBezTo>
                  <a:pt x="66" y="168"/>
                  <a:pt x="71" y="168"/>
                  <a:pt x="75" y="162"/>
                </a:cubicBezTo>
                <a:cubicBezTo>
                  <a:pt x="88" y="147"/>
                  <a:pt x="88" y="147"/>
                  <a:pt x="88" y="147"/>
                </a:cubicBezTo>
                <a:cubicBezTo>
                  <a:pt x="94" y="140"/>
                  <a:pt x="88" y="134"/>
                  <a:pt x="86" y="133"/>
                </a:cubicBezTo>
                <a:cubicBezTo>
                  <a:pt x="81" y="129"/>
                  <a:pt x="76" y="129"/>
                  <a:pt x="72" y="134"/>
                </a:cubicBezTo>
                <a:cubicBezTo>
                  <a:pt x="65" y="143"/>
                  <a:pt x="65" y="143"/>
                  <a:pt x="65" y="143"/>
                </a:cubicBezTo>
                <a:cubicBezTo>
                  <a:pt x="65" y="143"/>
                  <a:pt x="65" y="143"/>
                  <a:pt x="65" y="143"/>
                </a:cubicBezTo>
                <a:cubicBezTo>
                  <a:pt x="65" y="144"/>
                  <a:pt x="65" y="144"/>
                  <a:pt x="65" y="144"/>
                </a:cubicBezTo>
                <a:lnTo>
                  <a:pt x="58" y="151"/>
                </a:lnTo>
                <a:close/>
                <a:moveTo>
                  <a:pt x="40" y="133"/>
                </a:moveTo>
                <a:cubicBezTo>
                  <a:pt x="37" y="135"/>
                  <a:pt x="37" y="138"/>
                  <a:pt x="37" y="140"/>
                </a:cubicBezTo>
                <a:cubicBezTo>
                  <a:pt x="38" y="143"/>
                  <a:pt x="39" y="145"/>
                  <a:pt x="41" y="147"/>
                </a:cubicBezTo>
                <a:cubicBezTo>
                  <a:pt x="46" y="151"/>
                  <a:pt x="51" y="150"/>
                  <a:pt x="55" y="145"/>
                </a:cubicBezTo>
                <a:cubicBezTo>
                  <a:pt x="69" y="128"/>
                  <a:pt x="69" y="128"/>
                  <a:pt x="69" y="128"/>
                </a:cubicBezTo>
                <a:cubicBezTo>
                  <a:pt x="71" y="126"/>
                  <a:pt x="72" y="123"/>
                  <a:pt x="72" y="120"/>
                </a:cubicBezTo>
                <a:cubicBezTo>
                  <a:pt x="71" y="118"/>
                  <a:pt x="70" y="116"/>
                  <a:pt x="67" y="114"/>
                </a:cubicBezTo>
                <a:cubicBezTo>
                  <a:pt x="63" y="110"/>
                  <a:pt x="58" y="111"/>
                  <a:pt x="54" y="116"/>
                </a:cubicBezTo>
                <a:cubicBezTo>
                  <a:pt x="47" y="124"/>
                  <a:pt x="47" y="124"/>
                  <a:pt x="47" y="124"/>
                </a:cubicBezTo>
                <a:cubicBezTo>
                  <a:pt x="47" y="124"/>
                  <a:pt x="47" y="124"/>
                  <a:pt x="47" y="124"/>
                </a:cubicBezTo>
                <a:cubicBezTo>
                  <a:pt x="46" y="125"/>
                  <a:pt x="46" y="125"/>
                  <a:pt x="46" y="125"/>
                </a:cubicBezTo>
                <a:lnTo>
                  <a:pt x="40" y="133"/>
                </a:lnTo>
                <a:close/>
                <a:moveTo>
                  <a:pt x="36" y="126"/>
                </a:moveTo>
                <a:cubicBezTo>
                  <a:pt x="51" y="110"/>
                  <a:pt x="51" y="110"/>
                  <a:pt x="51" y="110"/>
                </a:cubicBezTo>
                <a:cubicBezTo>
                  <a:pt x="56" y="103"/>
                  <a:pt x="51" y="97"/>
                  <a:pt x="49" y="95"/>
                </a:cubicBezTo>
                <a:cubicBezTo>
                  <a:pt x="44" y="91"/>
                  <a:pt x="39" y="92"/>
                  <a:pt x="35" y="97"/>
                </a:cubicBezTo>
                <a:cubicBezTo>
                  <a:pt x="30" y="103"/>
                  <a:pt x="30" y="103"/>
                  <a:pt x="30" y="103"/>
                </a:cubicBezTo>
                <a:cubicBezTo>
                  <a:pt x="31" y="103"/>
                  <a:pt x="31" y="103"/>
                  <a:pt x="31" y="103"/>
                </a:cubicBezTo>
                <a:cubicBezTo>
                  <a:pt x="30" y="104"/>
                  <a:pt x="30" y="104"/>
                  <a:pt x="30" y="104"/>
                </a:cubicBezTo>
                <a:cubicBezTo>
                  <a:pt x="23" y="111"/>
                  <a:pt x="23" y="111"/>
                  <a:pt x="23" y="111"/>
                </a:cubicBezTo>
                <a:cubicBezTo>
                  <a:pt x="21" y="114"/>
                  <a:pt x="20" y="117"/>
                  <a:pt x="20" y="119"/>
                </a:cubicBezTo>
                <a:cubicBezTo>
                  <a:pt x="20" y="122"/>
                  <a:pt x="22" y="124"/>
                  <a:pt x="23" y="125"/>
                </a:cubicBezTo>
                <a:cubicBezTo>
                  <a:pt x="26" y="127"/>
                  <a:pt x="28" y="129"/>
                  <a:pt x="31" y="129"/>
                </a:cubicBezTo>
                <a:cubicBezTo>
                  <a:pt x="33" y="129"/>
                  <a:pt x="35" y="128"/>
                  <a:pt x="36" y="126"/>
                </a:cubicBezTo>
                <a:close/>
                <a:moveTo>
                  <a:pt x="204" y="112"/>
                </a:moveTo>
                <a:cubicBezTo>
                  <a:pt x="207" y="108"/>
                  <a:pt x="210" y="103"/>
                  <a:pt x="203" y="98"/>
                </a:cubicBezTo>
                <a:cubicBezTo>
                  <a:pt x="198" y="93"/>
                  <a:pt x="198" y="93"/>
                  <a:pt x="198" y="93"/>
                </a:cubicBezTo>
                <a:cubicBezTo>
                  <a:pt x="173" y="71"/>
                  <a:pt x="143" y="46"/>
                  <a:pt x="136" y="41"/>
                </a:cubicBezTo>
                <a:cubicBezTo>
                  <a:pt x="133" y="42"/>
                  <a:pt x="124" y="45"/>
                  <a:pt x="118" y="47"/>
                </a:cubicBezTo>
                <a:cubicBezTo>
                  <a:pt x="118" y="47"/>
                  <a:pt x="118" y="47"/>
                  <a:pt x="118" y="47"/>
                </a:cubicBezTo>
                <a:cubicBezTo>
                  <a:pt x="117" y="47"/>
                  <a:pt x="107" y="50"/>
                  <a:pt x="98" y="50"/>
                </a:cubicBezTo>
                <a:cubicBezTo>
                  <a:pt x="92" y="50"/>
                  <a:pt x="88" y="49"/>
                  <a:pt x="85" y="47"/>
                </a:cubicBezTo>
                <a:cubicBezTo>
                  <a:pt x="80" y="44"/>
                  <a:pt x="79" y="39"/>
                  <a:pt x="79" y="37"/>
                </a:cubicBezTo>
                <a:cubicBezTo>
                  <a:pt x="80" y="31"/>
                  <a:pt x="84" y="26"/>
                  <a:pt x="88" y="24"/>
                </a:cubicBezTo>
                <a:cubicBezTo>
                  <a:pt x="37" y="18"/>
                  <a:pt x="37" y="18"/>
                  <a:pt x="37" y="18"/>
                </a:cubicBezTo>
                <a:cubicBezTo>
                  <a:pt x="31" y="92"/>
                  <a:pt x="31" y="92"/>
                  <a:pt x="31" y="92"/>
                </a:cubicBezTo>
                <a:cubicBezTo>
                  <a:pt x="36" y="87"/>
                  <a:pt x="40" y="87"/>
                  <a:pt x="43" y="87"/>
                </a:cubicBezTo>
                <a:cubicBezTo>
                  <a:pt x="46" y="87"/>
                  <a:pt x="50" y="88"/>
                  <a:pt x="53" y="90"/>
                </a:cubicBezTo>
                <a:cubicBezTo>
                  <a:pt x="58" y="95"/>
                  <a:pt x="60" y="100"/>
                  <a:pt x="59" y="105"/>
                </a:cubicBezTo>
                <a:cubicBezTo>
                  <a:pt x="64" y="105"/>
                  <a:pt x="68" y="106"/>
                  <a:pt x="71" y="109"/>
                </a:cubicBezTo>
                <a:cubicBezTo>
                  <a:pt x="76" y="113"/>
                  <a:pt x="79" y="118"/>
                  <a:pt x="78" y="124"/>
                </a:cubicBezTo>
                <a:cubicBezTo>
                  <a:pt x="82" y="123"/>
                  <a:pt x="86" y="125"/>
                  <a:pt x="90" y="128"/>
                </a:cubicBezTo>
                <a:cubicBezTo>
                  <a:pt x="94" y="131"/>
                  <a:pt x="97" y="136"/>
                  <a:pt x="97" y="141"/>
                </a:cubicBezTo>
                <a:cubicBezTo>
                  <a:pt x="101" y="139"/>
                  <a:pt x="106" y="140"/>
                  <a:pt x="110" y="144"/>
                </a:cubicBezTo>
                <a:cubicBezTo>
                  <a:pt x="116" y="149"/>
                  <a:pt x="119" y="155"/>
                  <a:pt x="116" y="162"/>
                </a:cubicBezTo>
                <a:cubicBezTo>
                  <a:pt x="121" y="166"/>
                  <a:pt x="121" y="166"/>
                  <a:pt x="121" y="166"/>
                </a:cubicBezTo>
                <a:cubicBezTo>
                  <a:pt x="121" y="166"/>
                  <a:pt x="121" y="166"/>
                  <a:pt x="122" y="166"/>
                </a:cubicBezTo>
                <a:cubicBezTo>
                  <a:pt x="122" y="166"/>
                  <a:pt x="122" y="166"/>
                  <a:pt x="122" y="166"/>
                </a:cubicBezTo>
                <a:cubicBezTo>
                  <a:pt x="124" y="168"/>
                  <a:pt x="125" y="168"/>
                  <a:pt x="127" y="168"/>
                </a:cubicBezTo>
                <a:cubicBezTo>
                  <a:pt x="130" y="168"/>
                  <a:pt x="133" y="166"/>
                  <a:pt x="134" y="164"/>
                </a:cubicBezTo>
                <a:cubicBezTo>
                  <a:pt x="137" y="161"/>
                  <a:pt x="139" y="158"/>
                  <a:pt x="135" y="154"/>
                </a:cubicBezTo>
                <a:cubicBezTo>
                  <a:pt x="135" y="153"/>
                  <a:pt x="135" y="153"/>
                  <a:pt x="135" y="153"/>
                </a:cubicBezTo>
                <a:cubicBezTo>
                  <a:pt x="112" y="134"/>
                  <a:pt x="112" y="134"/>
                  <a:pt x="112" y="134"/>
                </a:cubicBezTo>
                <a:cubicBezTo>
                  <a:pt x="111" y="133"/>
                  <a:pt x="111" y="132"/>
                  <a:pt x="111" y="131"/>
                </a:cubicBezTo>
                <a:cubicBezTo>
                  <a:pt x="111" y="131"/>
                  <a:pt x="111" y="130"/>
                  <a:pt x="112" y="129"/>
                </a:cubicBezTo>
                <a:cubicBezTo>
                  <a:pt x="113" y="127"/>
                  <a:pt x="115" y="127"/>
                  <a:pt x="117" y="128"/>
                </a:cubicBezTo>
                <a:cubicBezTo>
                  <a:pt x="147" y="154"/>
                  <a:pt x="147" y="154"/>
                  <a:pt x="147" y="154"/>
                </a:cubicBezTo>
                <a:cubicBezTo>
                  <a:pt x="148" y="155"/>
                  <a:pt x="150" y="155"/>
                  <a:pt x="152" y="155"/>
                </a:cubicBezTo>
                <a:cubicBezTo>
                  <a:pt x="155" y="155"/>
                  <a:pt x="158" y="154"/>
                  <a:pt x="160" y="151"/>
                </a:cubicBezTo>
                <a:cubicBezTo>
                  <a:pt x="162" y="149"/>
                  <a:pt x="163" y="146"/>
                  <a:pt x="162" y="144"/>
                </a:cubicBezTo>
                <a:cubicBezTo>
                  <a:pt x="162" y="141"/>
                  <a:pt x="161" y="139"/>
                  <a:pt x="158" y="136"/>
                </a:cubicBezTo>
                <a:cubicBezTo>
                  <a:pt x="154" y="133"/>
                  <a:pt x="154" y="133"/>
                  <a:pt x="154" y="133"/>
                </a:cubicBezTo>
                <a:cubicBezTo>
                  <a:pt x="154" y="133"/>
                  <a:pt x="154" y="133"/>
                  <a:pt x="154" y="133"/>
                </a:cubicBezTo>
                <a:cubicBezTo>
                  <a:pt x="138" y="120"/>
                  <a:pt x="138" y="120"/>
                  <a:pt x="138" y="120"/>
                </a:cubicBezTo>
                <a:cubicBezTo>
                  <a:pt x="137" y="119"/>
                  <a:pt x="137" y="118"/>
                  <a:pt x="137" y="117"/>
                </a:cubicBezTo>
                <a:cubicBezTo>
                  <a:pt x="136" y="117"/>
                  <a:pt x="137" y="116"/>
                  <a:pt x="137" y="115"/>
                </a:cubicBezTo>
                <a:cubicBezTo>
                  <a:pt x="139" y="113"/>
                  <a:pt x="141" y="113"/>
                  <a:pt x="142" y="114"/>
                </a:cubicBezTo>
                <a:cubicBezTo>
                  <a:pt x="170" y="136"/>
                  <a:pt x="170" y="136"/>
                  <a:pt x="170" y="136"/>
                </a:cubicBezTo>
                <a:cubicBezTo>
                  <a:pt x="172" y="138"/>
                  <a:pt x="174" y="139"/>
                  <a:pt x="176" y="139"/>
                </a:cubicBezTo>
                <a:cubicBezTo>
                  <a:pt x="179" y="139"/>
                  <a:pt x="183" y="137"/>
                  <a:pt x="185" y="134"/>
                </a:cubicBezTo>
                <a:cubicBezTo>
                  <a:pt x="187" y="132"/>
                  <a:pt x="188" y="129"/>
                  <a:pt x="188" y="127"/>
                </a:cubicBezTo>
                <a:cubicBezTo>
                  <a:pt x="188" y="124"/>
                  <a:pt x="186" y="122"/>
                  <a:pt x="184" y="120"/>
                </a:cubicBezTo>
                <a:cubicBezTo>
                  <a:pt x="176" y="113"/>
                  <a:pt x="176" y="113"/>
                  <a:pt x="176" y="113"/>
                </a:cubicBezTo>
                <a:cubicBezTo>
                  <a:pt x="176" y="113"/>
                  <a:pt x="176" y="113"/>
                  <a:pt x="176" y="113"/>
                </a:cubicBezTo>
                <a:cubicBezTo>
                  <a:pt x="161" y="101"/>
                  <a:pt x="161" y="101"/>
                  <a:pt x="161" y="101"/>
                </a:cubicBezTo>
                <a:cubicBezTo>
                  <a:pt x="160" y="100"/>
                  <a:pt x="160" y="98"/>
                  <a:pt x="161" y="96"/>
                </a:cubicBezTo>
                <a:cubicBezTo>
                  <a:pt x="162" y="95"/>
                  <a:pt x="164" y="94"/>
                  <a:pt x="166" y="96"/>
                </a:cubicBezTo>
                <a:cubicBezTo>
                  <a:pt x="189" y="115"/>
                  <a:pt x="189" y="115"/>
                  <a:pt x="189" y="115"/>
                </a:cubicBezTo>
                <a:cubicBezTo>
                  <a:pt x="194" y="119"/>
                  <a:pt x="200" y="117"/>
                  <a:pt x="204" y="1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4"/>
          <p:cNvSpPr/>
          <p:nvPr/>
        </p:nvSpPr>
        <p:spPr>
          <a:xfrm>
            <a:off x="5437187" y="2392362"/>
            <a:ext cx="954087" cy="796925"/>
          </a:xfrm>
          <a:custGeom>
            <a:avLst/>
            <a:gdLst/>
            <a:ahLst/>
            <a:cxnLst/>
            <a:rect l="l" t="t" r="r" b="b"/>
            <a:pathLst>
              <a:path w="234" h="195" extrusionOk="0">
                <a:moveTo>
                  <a:pt x="32" y="159"/>
                </a:moveTo>
                <a:cubicBezTo>
                  <a:pt x="32" y="106"/>
                  <a:pt x="32" y="106"/>
                  <a:pt x="32" y="106"/>
                </a:cubicBezTo>
                <a:cubicBezTo>
                  <a:pt x="32" y="102"/>
                  <a:pt x="35" y="98"/>
                  <a:pt x="39" y="98"/>
                </a:cubicBezTo>
                <a:cubicBezTo>
                  <a:pt x="52" y="98"/>
                  <a:pt x="52" y="98"/>
                  <a:pt x="52" y="98"/>
                </a:cubicBezTo>
                <a:cubicBezTo>
                  <a:pt x="56" y="98"/>
                  <a:pt x="60" y="102"/>
                  <a:pt x="60" y="106"/>
                </a:cubicBezTo>
                <a:cubicBezTo>
                  <a:pt x="60" y="159"/>
                  <a:pt x="60" y="159"/>
                  <a:pt x="60" y="159"/>
                </a:cubicBezTo>
                <a:cubicBezTo>
                  <a:pt x="60" y="163"/>
                  <a:pt x="56" y="167"/>
                  <a:pt x="52" y="167"/>
                </a:cubicBezTo>
                <a:cubicBezTo>
                  <a:pt x="39" y="167"/>
                  <a:pt x="39" y="167"/>
                  <a:pt x="39" y="167"/>
                </a:cubicBezTo>
                <a:cubicBezTo>
                  <a:pt x="35" y="167"/>
                  <a:pt x="32" y="163"/>
                  <a:pt x="32" y="159"/>
                </a:cubicBezTo>
                <a:close/>
                <a:moveTo>
                  <a:pt x="86" y="80"/>
                </a:moveTo>
                <a:cubicBezTo>
                  <a:pt x="82" y="80"/>
                  <a:pt x="78" y="83"/>
                  <a:pt x="78" y="87"/>
                </a:cubicBezTo>
                <a:cubicBezTo>
                  <a:pt x="78" y="159"/>
                  <a:pt x="78" y="159"/>
                  <a:pt x="78" y="159"/>
                </a:cubicBezTo>
                <a:cubicBezTo>
                  <a:pt x="78" y="163"/>
                  <a:pt x="82" y="167"/>
                  <a:pt x="86" y="167"/>
                </a:cubicBezTo>
                <a:cubicBezTo>
                  <a:pt x="99" y="167"/>
                  <a:pt x="99" y="167"/>
                  <a:pt x="99" y="167"/>
                </a:cubicBezTo>
                <a:cubicBezTo>
                  <a:pt x="103" y="167"/>
                  <a:pt x="106" y="163"/>
                  <a:pt x="106" y="159"/>
                </a:cubicBezTo>
                <a:cubicBezTo>
                  <a:pt x="106" y="87"/>
                  <a:pt x="106" y="87"/>
                  <a:pt x="106" y="87"/>
                </a:cubicBezTo>
                <a:cubicBezTo>
                  <a:pt x="106" y="83"/>
                  <a:pt x="103" y="80"/>
                  <a:pt x="99" y="80"/>
                </a:cubicBezTo>
                <a:lnTo>
                  <a:pt x="86" y="80"/>
                </a:lnTo>
                <a:close/>
                <a:moveTo>
                  <a:pt x="133" y="64"/>
                </a:moveTo>
                <a:cubicBezTo>
                  <a:pt x="128" y="64"/>
                  <a:pt x="125" y="67"/>
                  <a:pt x="125" y="71"/>
                </a:cubicBezTo>
                <a:cubicBezTo>
                  <a:pt x="125" y="159"/>
                  <a:pt x="125" y="159"/>
                  <a:pt x="125" y="159"/>
                </a:cubicBezTo>
                <a:cubicBezTo>
                  <a:pt x="125" y="163"/>
                  <a:pt x="128" y="167"/>
                  <a:pt x="133" y="167"/>
                </a:cubicBezTo>
                <a:cubicBezTo>
                  <a:pt x="145" y="167"/>
                  <a:pt x="145" y="167"/>
                  <a:pt x="145" y="167"/>
                </a:cubicBezTo>
                <a:cubicBezTo>
                  <a:pt x="150" y="167"/>
                  <a:pt x="153" y="163"/>
                  <a:pt x="153" y="159"/>
                </a:cubicBezTo>
                <a:cubicBezTo>
                  <a:pt x="153" y="71"/>
                  <a:pt x="153" y="71"/>
                  <a:pt x="153" y="71"/>
                </a:cubicBezTo>
                <a:cubicBezTo>
                  <a:pt x="153" y="67"/>
                  <a:pt x="150" y="64"/>
                  <a:pt x="145" y="64"/>
                </a:cubicBezTo>
                <a:lnTo>
                  <a:pt x="133" y="64"/>
                </a:lnTo>
                <a:close/>
                <a:moveTo>
                  <a:pt x="179" y="47"/>
                </a:moveTo>
                <a:cubicBezTo>
                  <a:pt x="175" y="47"/>
                  <a:pt x="172" y="51"/>
                  <a:pt x="172" y="55"/>
                </a:cubicBezTo>
                <a:cubicBezTo>
                  <a:pt x="172" y="159"/>
                  <a:pt x="172" y="159"/>
                  <a:pt x="172" y="159"/>
                </a:cubicBezTo>
                <a:cubicBezTo>
                  <a:pt x="172" y="163"/>
                  <a:pt x="175" y="167"/>
                  <a:pt x="179" y="167"/>
                </a:cubicBezTo>
                <a:cubicBezTo>
                  <a:pt x="192" y="167"/>
                  <a:pt x="192" y="167"/>
                  <a:pt x="192" y="167"/>
                </a:cubicBezTo>
                <a:cubicBezTo>
                  <a:pt x="196" y="167"/>
                  <a:pt x="200" y="163"/>
                  <a:pt x="200" y="159"/>
                </a:cubicBezTo>
                <a:cubicBezTo>
                  <a:pt x="200" y="55"/>
                  <a:pt x="200" y="55"/>
                  <a:pt x="200" y="55"/>
                </a:cubicBezTo>
                <a:cubicBezTo>
                  <a:pt x="200" y="51"/>
                  <a:pt x="196" y="47"/>
                  <a:pt x="192" y="47"/>
                </a:cubicBezTo>
                <a:lnTo>
                  <a:pt x="179" y="47"/>
                </a:lnTo>
                <a:close/>
                <a:moveTo>
                  <a:pt x="35" y="78"/>
                </a:moveTo>
                <a:cubicBezTo>
                  <a:pt x="85" y="69"/>
                  <a:pt x="132" y="51"/>
                  <a:pt x="174" y="26"/>
                </a:cubicBezTo>
                <a:cubicBezTo>
                  <a:pt x="178" y="33"/>
                  <a:pt x="178" y="33"/>
                  <a:pt x="178" y="33"/>
                </a:cubicBezTo>
                <a:cubicBezTo>
                  <a:pt x="192" y="10"/>
                  <a:pt x="192" y="10"/>
                  <a:pt x="192" y="10"/>
                </a:cubicBezTo>
                <a:cubicBezTo>
                  <a:pt x="165" y="9"/>
                  <a:pt x="165" y="9"/>
                  <a:pt x="165" y="9"/>
                </a:cubicBezTo>
                <a:cubicBezTo>
                  <a:pt x="169" y="17"/>
                  <a:pt x="169" y="17"/>
                  <a:pt x="169" y="17"/>
                </a:cubicBezTo>
                <a:cubicBezTo>
                  <a:pt x="128" y="41"/>
                  <a:pt x="82" y="59"/>
                  <a:pt x="33" y="68"/>
                </a:cubicBezTo>
                <a:lnTo>
                  <a:pt x="35" y="78"/>
                </a:lnTo>
                <a:close/>
                <a:moveTo>
                  <a:pt x="234" y="181"/>
                </a:moveTo>
                <a:cubicBezTo>
                  <a:pt x="210" y="168"/>
                  <a:pt x="210" y="168"/>
                  <a:pt x="210" y="168"/>
                </a:cubicBezTo>
                <a:cubicBezTo>
                  <a:pt x="210" y="176"/>
                  <a:pt x="210" y="176"/>
                  <a:pt x="210" y="176"/>
                </a:cubicBezTo>
                <a:cubicBezTo>
                  <a:pt x="19" y="176"/>
                  <a:pt x="19" y="176"/>
                  <a:pt x="19" y="176"/>
                </a:cubicBezTo>
                <a:cubicBezTo>
                  <a:pt x="19" y="24"/>
                  <a:pt x="19" y="24"/>
                  <a:pt x="19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14" y="0"/>
                  <a:pt x="14" y="0"/>
                  <a:pt x="14" y="0"/>
                </a:cubicBezTo>
                <a:cubicBezTo>
                  <a:pt x="0" y="24"/>
                  <a:pt x="0" y="24"/>
                  <a:pt x="0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176"/>
                  <a:pt x="9" y="176"/>
                  <a:pt x="9" y="176"/>
                </a:cubicBezTo>
                <a:cubicBezTo>
                  <a:pt x="9" y="181"/>
                  <a:pt x="9" y="181"/>
                  <a:pt x="9" y="181"/>
                </a:cubicBezTo>
                <a:cubicBezTo>
                  <a:pt x="9" y="187"/>
                  <a:pt x="9" y="187"/>
                  <a:pt x="9" y="187"/>
                </a:cubicBezTo>
                <a:cubicBezTo>
                  <a:pt x="210" y="187"/>
                  <a:pt x="210" y="187"/>
                  <a:pt x="210" y="187"/>
                </a:cubicBezTo>
                <a:cubicBezTo>
                  <a:pt x="210" y="195"/>
                  <a:pt x="210" y="195"/>
                  <a:pt x="210" y="195"/>
                </a:cubicBezTo>
                <a:lnTo>
                  <a:pt x="234" y="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4"/>
          <p:cNvSpPr/>
          <p:nvPr/>
        </p:nvSpPr>
        <p:spPr>
          <a:xfrm>
            <a:off x="2306637" y="1898650"/>
            <a:ext cx="847725" cy="768350"/>
          </a:xfrm>
          <a:custGeom>
            <a:avLst/>
            <a:gdLst/>
            <a:ahLst/>
            <a:cxnLst/>
            <a:rect l="l" t="t" r="r" b="b"/>
            <a:pathLst>
              <a:path w="208" h="188" extrusionOk="0">
                <a:moveTo>
                  <a:pt x="142" y="25"/>
                </a:moveTo>
                <a:cubicBezTo>
                  <a:pt x="129" y="25"/>
                  <a:pt x="129" y="25"/>
                  <a:pt x="129" y="25"/>
                </a:cubicBezTo>
                <a:cubicBezTo>
                  <a:pt x="128" y="18"/>
                  <a:pt x="123" y="12"/>
                  <a:pt x="116" y="12"/>
                </a:cubicBezTo>
                <a:cubicBezTo>
                  <a:pt x="92" y="12"/>
                  <a:pt x="92" y="12"/>
                  <a:pt x="92" y="12"/>
                </a:cubicBezTo>
                <a:cubicBezTo>
                  <a:pt x="86" y="12"/>
                  <a:pt x="80" y="18"/>
                  <a:pt x="79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12"/>
                  <a:pt x="77" y="0"/>
                  <a:pt x="89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1" y="0"/>
                  <a:pt x="141" y="12"/>
                  <a:pt x="142" y="25"/>
                </a:cubicBezTo>
                <a:close/>
                <a:moveTo>
                  <a:pt x="32" y="105"/>
                </a:moveTo>
                <a:cubicBezTo>
                  <a:pt x="84" y="105"/>
                  <a:pt x="84" y="105"/>
                  <a:pt x="84" y="105"/>
                </a:cubicBezTo>
                <a:cubicBezTo>
                  <a:pt x="84" y="97"/>
                  <a:pt x="84" y="97"/>
                  <a:pt x="84" y="97"/>
                </a:cubicBezTo>
                <a:cubicBezTo>
                  <a:pt x="84" y="91"/>
                  <a:pt x="89" y="87"/>
                  <a:pt x="94" y="87"/>
                </a:cubicBezTo>
                <a:cubicBezTo>
                  <a:pt x="114" y="87"/>
                  <a:pt x="114" y="87"/>
                  <a:pt x="114" y="87"/>
                </a:cubicBezTo>
                <a:cubicBezTo>
                  <a:pt x="120" y="87"/>
                  <a:pt x="124" y="91"/>
                  <a:pt x="124" y="97"/>
                </a:cubicBezTo>
                <a:cubicBezTo>
                  <a:pt x="124" y="105"/>
                  <a:pt x="124" y="105"/>
                  <a:pt x="124" y="105"/>
                </a:cubicBezTo>
                <a:cubicBezTo>
                  <a:pt x="177" y="105"/>
                  <a:pt x="177" y="105"/>
                  <a:pt x="177" y="105"/>
                </a:cubicBezTo>
                <a:cubicBezTo>
                  <a:pt x="193" y="105"/>
                  <a:pt x="206" y="92"/>
                  <a:pt x="208" y="75"/>
                </a:cubicBezTo>
                <a:cubicBezTo>
                  <a:pt x="208" y="59"/>
                  <a:pt x="208" y="59"/>
                  <a:pt x="208" y="59"/>
                </a:cubicBezTo>
                <a:cubicBezTo>
                  <a:pt x="208" y="43"/>
                  <a:pt x="197" y="31"/>
                  <a:pt x="184" y="31"/>
                </a:cubicBezTo>
                <a:cubicBezTo>
                  <a:pt x="172" y="31"/>
                  <a:pt x="172" y="31"/>
                  <a:pt x="172" y="31"/>
                </a:cubicBezTo>
                <a:cubicBezTo>
                  <a:pt x="167" y="31"/>
                  <a:pt x="167" y="31"/>
                  <a:pt x="167" y="31"/>
                </a:cubicBezTo>
                <a:cubicBezTo>
                  <a:pt x="158" y="31"/>
                  <a:pt x="158" y="31"/>
                  <a:pt x="158" y="31"/>
                </a:cubicBezTo>
                <a:cubicBezTo>
                  <a:pt x="149" y="31"/>
                  <a:pt x="149" y="31"/>
                  <a:pt x="149" y="31"/>
                </a:cubicBezTo>
                <a:cubicBezTo>
                  <a:pt x="143" y="31"/>
                  <a:pt x="143" y="31"/>
                  <a:pt x="143" y="31"/>
                </a:cubicBezTo>
                <a:cubicBezTo>
                  <a:pt x="128" y="31"/>
                  <a:pt x="128" y="31"/>
                  <a:pt x="128" y="31"/>
                </a:cubicBezTo>
                <a:cubicBezTo>
                  <a:pt x="80" y="31"/>
                  <a:pt x="80" y="31"/>
                  <a:pt x="80" y="31"/>
                </a:cubicBezTo>
                <a:cubicBezTo>
                  <a:pt x="66" y="31"/>
                  <a:pt x="66" y="31"/>
                  <a:pt x="66" y="31"/>
                </a:cubicBezTo>
                <a:cubicBezTo>
                  <a:pt x="49" y="31"/>
                  <a:pt x="49" y="31"/>
                  <a:pt x="49" y="31"/>
                </a:cubicBezTo>
                <a:cubicBezTo>
                  <a:pt x="40" y="31"/>
                  <a:pt x="40" y="31"/>
                  <a:pt x="40" y="31"/>
                </a:cubicBezTo>
                <a:cubicBezTo>
                  <a:pt x="32" y="31"/>
                  <a:pt x="32" y="31"/>
                  <a:pt x="32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11" y="31"/>
                  <a:pt x="0" y="43"/>
                  <a:pt x="0" y="59"/>
                </a:cubicBezTo>
                <a:cubicBezTo>
                  <a:pt x="0" y="75"/>
                  <a:pt x="0" y="75"/>
                  <a:pt x="0" y="75"/>
                </a:cubicBezTo>
                <a:cubicBezTo>
                  <a:pt x="3" y="92"/>
                  <a:pt x="16" y="105"/>
                  <a:pt x="32" y="105"/>
                </a:cubicBezTo>
                <a:close/>
                <a:moveTo>
                  <a:pt x="177" y="113"/>
                </a:moveTo>
                <a:cubicBezTo>
                  <a:pt x="124" y="113"/>
                  <a:pt x="124" y="113"/>
                  <a:pt x="124" y="113"/>
                </a:cubicBezTo>
                <a:cubicBezTo>
                  <a:pt x="124" y="121"/>
                  <a:pt x="124" y="121"/>
                  <a:pt x="124" y="121"/>
                </a:cubicBezTo>
                <a:cubicBezTo>
                  <a:pt x="124" y="126"/>
                  <a:pt x="120" y="131"/>
                  <a:pt x="114" y="131"/>
                </a:cubicBezTo>
                <a:cubicBezTo>
                  <a:pt x="94" y="131"/>
                  <a:pt x="94" y="131"/>
                  <a:pt x="94" y="131"/>
                </a:cubicBezTo>
                <a:cubicBezTo>
                  <a:pt x="89" y="131"/>
                  <a:pt x="84" y="126"/>
                  <a:pt x="84" y="121"/>
                </a:cubicBezTo>
                <a:cubicBezTo>
                  <a:pt x="84" y="113"/>
                  <a:pt x="84" y="113"/>
                  <a:pt x="84" y="113"/>
                </a:cubicBezTo>
                <a:cubicBezTo>
                  <a:pt x="32" y="113"/>
                  <a:pt x="32" y="113"/>
                  <a:pt x="32" y="113"/>
                </a:cubicBezTo>
                <a:cubicBezTo>
                  <a:pt x="19" y="113"/>
                  <a:pt x="7" y="106"/>
                  <a:pt x="0" y="95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75"/>
                  <a:pt x="11" y="188"/>
                  <a:pt x="24" y="188"/>
                </a:cubicBezTo>
                <a:cubicBezTo>
                  <a:pt x="32" y="188"/>
                  <a:pt x="32" y="188"/>
                  <a:pt x="32" y="188"/>
                </a:cubicBezTo>
                <a:cubicBezTo>
                  <a:pt x="40" y="188"/>
                  <a:pt x="40" y="188"/>
                  <a:pt x="40" y="188"/>
                </a:cubicBezTo>
                <a:cubicBezTo>
                  <a:pt x="49" y="188"/>
                  <a:pt x="49" y="188"/>
                  <a:pt x="49" y="188"/>
                </a:cubicBezTo>
                <a:cubicBezTo>
                  <a:pt x="158" y="188"/>
                  <a:pt x="158" y="188"/>
                  <a:pt x="158" y="188"/>
                </a:cubicBezTo>
                <a:cubicBezTo>
                  <a:pt x="167" y="188"/>
                  <a:pt x="167" y="188"/>
                  <a:pt x="167" y="188"/>
                </a:cubicBezTo>
                <a:cubicBezTo>
                  <a:pt x="172" y="188"/>
                  <a:pt x="172" y="188"/>
                  <a:pt x="172" y="188"/>
                </a:cubicBezTo>
                <a:cubicBezTo>
                  <a:pt x="184" y="188"/>
                  <a:pt x="184" y="188"/>
                  <a:pt x="184" y="188"/>
                </a:cubicBezTo>
                <a:cubicBezTo>
                  <a:pt x="197" y="188"/>
                  <a:pt x="208" y="175"/>
                  <a:pt x="208" y="160"/>
                </a:cubicBezTo>
                <a:cubicBezTo>
                  <a:pt x="208" y="95"/>
                  <a:pt x="208" y="95"/>
                  <a:pt x="208" y="95"/>
                </a:cubicBezTo>
                <a:cubicBezTo>
                  <a:pt x="201" y="106"/>
                  <a:pt x="190" y="113"/>
                  <a:pt x="177" y="113"/>
                </a:cubicBezTo>
                <a:close/>
                <a:moveTo>
                  <a:pt x="114" y="94"/>
                </a:moveTo>
                <a:cubicBezTo>
                  <a:pt x="94" y="94"/>
                  <a:pt x="94" y="94"/>
                  <a:pt x="94" y="94"/>
                </a:cubicBezTo>
                <a:cubicBezTo>
                  <a:pt x="93" y="94"/>
                  <a:pt x="91" y="96"/>
                  <a:pt x="91" y="98"/>
                </a:cubicBezTo>
                <a:cubicBezTo>
                  <a:pt x="91" y="103"/>
                  <a:pt x="91" y="103"/>
                  <a:pt x="91" y="103"/>
                </a:cubicBezTo>
                <a:cubicBezTo>
                  <a:pt x="91" y="106"/>
                  <a:pt x="91" y="106"/>
                  <a:pt x="91" y="106"/>
                </a:cubicBezTo>
                <a:cubicBezTo>
                  <a:pt x="91" y="112"/>
                  <a:pt x="91" y="112"/>
                  <a:pt x="91" y="112"/>
                </a:cubicBezTo>
                <a:cubicBezTo>
                  <a:pt x="91" y="115"/>
                  <a:pt x="91" y="115"/>
                  <a:pt x="91" y="115"/>
                </a:cubicBezTo>
                <a:cubicBezTo>
                  <a:pt x="91" y="120"/>
                  <a:pt x="91" y="120"/>
                  <a:pt x="91" y="120"/>
                </a:cubicBezTo>
                <a:cubicBezTo>
                  <a:pt x="91" y="122"/>
                  <a:pt x="93" y="124"/>
                  <a:pt x="94" y="124"/>
                </a:cubicBezTo>
                <a:cubicBezTo>
                  <a:pt x="114" y="124"/>
                  <a:pt x="114" y="124"/>
                  <a:pt x="114" y="124"/>
                </a:cubicBezTo>
                <a:cubicBezTo>
                  <a:pt x="116" y="124"/>
                  <a:pt x="117" y="122"/>
                  <a:pt x="117" y="120"/>
                </a:cubicBezTo>
                <a:cubicBezTo>
                  <a:pt x="117" y="115"/>
                  <a:pt x="117" y="115"/>
                  <a:pt x="117" y="115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03"/>
                  <a:pt x="117" y="103"/>
                  <a:pt x="117" y="103"/>
                </a:cubicBezTo>
                <a:cubicBezTo>
                  <a:pt x="117" y="98"/>
                  <a:pt x="117" y="98"/>
                  <a:pt x="117" y="98"/>
                </a:cubicBezTo>
                <a:cubicBezTo>
                  <a:pt x="117" y="96"/>
                  <a:pt x="116" y="94"/>
                  <a:pt x="114" y="94"/>
                </a:cubicBezTo>
                <a:close/>
              </a:path>
            </a:pathLst>
          </a:cu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4"/>
          <p:cNvSpPr txBox="1"/>
          <p:nvPr/>
        </p:nvSpPr>
        <p:spPr>
          <a:xfrm>
            <a:off x="8385175" y="1219200"/>
            <a:ext cx="1695450" cy="64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147" name="Google Shape;147;p14"/>
          <p:cNvSpPr txBox="1"/>
          <p:nvPr/>
        </p:nvSpPr>
        <p:spPr>
          <a:xfrm>
            <a:off x="8915400" y="3351212"/>
            <a:ext cx="16954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148" name="Google Shape;148;p14"/>
          <p:cNvSpPr txBox="1"/>
          <p:nvPr/>
        </p:nvSpPr>
        <p:spPr>
          <a:xfrm>
            <a:off x="8383587" y="5375275"/>
            <a:ext cx="16954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32"/>
          <p:cNvSpPr/>
          <p:nvPr/>
        </p:nvSpPr>
        <p:spPr>
          <a:xfrm>
            <a:off x="6350" y="1587"/>
            <a:ext cx="1218565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32"/>
          <p:cNvSpPr txBox="1"/>
          <p:nvPr/>
        </p:nvSpPr>
        <p:spPr>
          <a:xfrm>
            <a:off x="1587" y="1587"/>
            <a:ext cx="12185650" cy="6862762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p32"/>
          <p:cNvSpPr/>
          <p:nvPr/>
        </p:nvSpPr>
        <p:spPr>
          <a:xfrm>
            <a:off x="2576512" y="1123950"/>
            <a:ext cx="2346325" cy="2024062"/>
          </a:xfrm>
          <a:custGeom>
            <a:avLst/>
            <a:gdLst/>
            <a:ahLst/>
            <a:cxnLst/>
            <a:rect l="l" t="t" r="r" b="b"/>
            <a:pathLst>
              <a:path w="557" h="480" extrusionOk="0">
                <a:moveTo>
                  <a:pt x="268" y="5"/>
                </a:moveTo>
                <a:cubicBezTo>
                  <a:pt x="114" y="105"/>
                  <a:pt x="16" y="272"/>
                  <a:pt x="2" y="454"/>
                </a:cubicBezTo>
                <a:cubicBezTo>
                  <a:pt x="0" y="469"/>
                  <a:pt x="16" y="480"/>
                  <a:pt x="29" y="474"/>
                </a:cubicBezTo>
                <a:cubicBezTo>
                  <a:pt x="108" y="440"/>
                  <a:pt x="193" y="422"/>
                  <a:pt x="279" y="422"/>
                </a:cubicBezTo>
                <a:cubicBezTo>
                  <a:pt x="365" y="422"/>
                  <a:pt x="450" y="440"/>
                  <a:pt x="528" y="474"/>
                </a:cubicBezTo>
                <a:cubicBezTo>
                  <a:pt x="542" y="480"/>
                  <a:pt x="557" y="469"/>
                  <a:pt x="556" y="454"/>
                </a:cubicBezTo>
                <a:cubicBezTo>
                  <a:pt x="541" y="272"/>
                  <a:pt x="443" y="105"/>
                  <a:pt x="290" y="5"/>
                </a:cubicBezTo>
                <a:cubicBezTo>
                  <a:pt x="283" y="0"/>
                  <a:pt x="274" y="0"/>
                  <a:pt x="268" y="5"/>
                </a:cubicBezTo>
                <a:close/>
              </a:path>
            </a:pathLst>
          </a:custGeom>
          <a:solidFill>
            <a:srgbClr val="E9F0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32"/>
          <p:cNvSpPr/>
          <p:nvPr/>
        </p:nvSpPr>
        <p:spPr>
          <a:xfrm>
            <a:off x="3933825" y="3435350"/>
            <a:ext cx="2312987" cy="2301875"/>
          </a:xfrm>
          <a:custGeom>
            <a:avLst/>
            <a:gdLst/>
            <a:ahLst/>
            <a:cxnLst/>
            <a:rect l="l" t="t" r="r" b="b"/>
            <a:pathLst>
              <a:path w="549" h="546" extrusionOk="0">
                <a:moveTo>
                  <a:pt x="293" y="8"/>
                </a:moveTo>
                <a:cubicBezTo>
                  <a:pt x="281" y="0"/>
                  <a:pt x="264" y="7"/>
                  <a:pt x="262" y="22"/>
                </a:cubicBezTo>
                <a:cubicBezTo>
                  <a:pt x="252" y="107"/>
                  <a:pt x="225" y="190"/>
                  <a:pt x="182" y="264"/>
                </a:cubicBezTo>
                <a:cubicBezTo>
                  <a:pt x="139" y="339"/>
                  <a:pt x="81" y="404"/>
                  <a:pt x="12" y="455"/>
                </a:cubicBezTo>
                <a:cubicBezTo>
                  <a:pt x="0" y="463"/>
                  <a:pt x="2" y="482"/>
                  <a:pt x="16" y="488"/>
                </a:cubicBezTo>
                <a:cubicBezTo>
                  <a:pt x="95" y="526"/>
                  <a:pt x="183" y="546"/>
                  <a:pt x="272" y="546"/>
                </a:cubicBezTo>
                <a:cubicBezTo>
                  <a:pt x="363" y="546"/>
                  <a:pt x="454" y="524"/>
                  <a:pt x="537" y="483"/>
                </a:cubicBezTo>
                <a:cubicBezTo>
                  <a:pt x="545" y="479"/>
                  <a:pt x="549" y="471"/>
                  <a:pt x="549" y="462"/>
                </a:cubicBezTo>
                <a:cubicBezTo>
                  <a:pt x="538" y="279"/>
                  <a:pt x="443" y="111"/>
                  <a:pt x="293" y="8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32"/>
          <p:cNvSpPr/>
          <p:nvPr/>
        </p:nvSpPr>
        <p:spPr>
          <a:xfrm>
            <a:off x="1270000" y="3460750"/>
            <a:ext cx="2266950" cy="2260600"/>
          </a:xfrm>
          <a:custGeom>
            <a:avLst/>
            <a:gdLst/>
            <a:ahLst/>
            <a:cxnLst/>
            <a:rect l="l" t="t" r="r" b="b"/>
            <a:pathLst>
              <a:path w="538" h="536" extrusionOk="0">
                <a:moveTo>
                  <a:pt x="522" y="481"/>
                </a:moveTo>
                <a:cubicBezTo>
                  <a:pt x="536" y="475"/>
                  <a:pt x="538" y="457"/>
                  <a:pt x="526" y="448"/>
                </a:cubicBezTo>
                <a:cubicBezTo>
                  <a:pt x="459" y="397"/>
                  <a:pt x="402" y="333"/>
                  <a:pt x="360" y="260"/>
                </a:cubicBezTo>
                <a:cubicBezTo>
                  <a:pt x="318" y="187"/>
                  <a:pt x="291" y="106"/>
                  <a:pt x="281" y="23"/>
                </a:cubicBezTo>
                <a:cubicBezTo>
                  <a:pt x="279" y="8"/>
                  <a:pt x="262" y="0"/>
                  <a:pt x="250" y="9"/>
                </a:cubicBezTo>
                <a:cubicBezTo>
                  <a:pt x="104" y="112"/>
                  <a:pt x="11" y="276"/>
                  <a:pt x="0" y="455"/>
                </a:cubicBezTo>
                <a:cubicBezTo>
                  <a:pt x="0" y="463"/>
                  <a:pt x="4" y="471"/>
                  <a:pt x="12" y="474"/>
                </a:cubicBezTo>
                <a:cubicBezTo>
                  <a:pt x="93" y="515"/>
                  <a:pt x="183" y="536"/>
                  <a:pt x="274" y="536"/>
                </a:cubicBezTo>
                <a:cubicBezTo>
                  <a:pt x="360" y="536"/>
                  <a:pt x="445" y="517"/>
                  <a:pt x="522" y="481"/>
                </a:cubicBez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32"/>
          <p:cNvSpPr/>
          <p:nvPr/>
        </p:nvSpPr>
        <p:spPr>
          <a:xfrm>
            <a:off x="3398837" y="1793875"/>
            <a:ext cx="779462" cy="700087"/>
          </a:xfrm>
          <a:custGeom>
            <a:avLst/>
            <a:gdLst/>
            <a:ahLst/>
            <a:cxnLst/>
            <a:rect l="l" t="t" r="r" b="b"/>
            <a:pathLst>
              <a:path w="185" h="166" extrusionOk="0">
                <a:moveTo>
                  <a:pt x="126" y="22"/>
                </a:moveTo>
                <a:cubicBezTo>
                  <a:pt x="115" y="22"/>
                  <a:pt x="115" y="22"/>
                  <a:pt x="115" y="22"/>
                </a:cubicBezTo>
                <a:cubicBezTo>
                  <a:pt x="114" y="15"/>
                  <a:pt x="109" y="10"/>
                  <a:pt x="103" y="10"/>
                </a:cubicBezTo>
                <a:cubicBezTo>
                  <a:pt x="83" y="10"/>
                  <a:pt x="83" y="10"/>
                  <a:pt x="83" y="10"/>
                </a:cubicBezTo>
                <a:cubicBezTo>
                  <a:pt x="77" y="10"/>
                  <a:pt x="71" y="15"/>
                  <a:pt x="71" y="22"/>
                </a:cubicBezTo>
                <a:cubicBezTo>
                  <a:pt x="60" y="22"/>
                  <a:pt x="60" y="22"/>
                  <a:pt x="60" y="22"/>
                </a:cubicBezTo>
                <a:cubicBezTo>
                  <a:pt x="60" y="9"/>
                  <a:pt x="69" y="0"/>
                  <a:pt x="8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17" y="0"/>
                  <a:pt x="126" y="9"/>
                  <a:pt x="126" y="22"/>
                </a:cubicBezTo>
                <a:close/>
                <a:moveTo>
                  <a:pt x="28" y="92"/>
                </a:moveTo>
                <a:cubicBezTo>
                  <a:pt x="75" y="92"/>
                  <a:pt x="75" y="92"/>
                  <a:pt x="75" y="92"/>
                </a:cubicBezTo>
                <a:cubicBezTo>
                  <a:pt x="75" y="85"/>
                  <a:pt x="75" y="85"/>
                  <a:pt x="75" y="85"/>
                </a:cubicBezTo>
                <a:cubicBezTo>
                  <a:pt x="75" y="80"/>
                  <a:pt x="79" y="76"/>
                  <a:pt x="84" y="76"/>
                </a:cubicBezTo>
                <a:cubicBezTo>
                  <a:pt x="102" y="76"/>
                  <a:pt x="102" y="76"/>
                  <a:pt x="102" y="76"/>
                </a:cubicBezTo>
                <a:cubicBezTo>
                  <a:pt x="107" y="76"/>
                  <a:pt x="111" y="80"/>
                  <a:pt x="111" y="85"/>
                </a:cubicBezTo>
                <a:cubicBezTo>
                  <a:pt x="111" y="92"/>
                  <a:pt x="111" y="92"/>
                  <a:pt x="111" y="92"/>
                </a:cubicBezTo>
                <a:cubicBezTo>
                  <a:pt x="157" y="92"/>
                  <a:pt x="157" y="92"/>
                  <a:pt x="157" y="92"/>
                </a:cubicBezTo>
                <a:cubicBezTo>
                  <a:pt x="171" y="92"/>
                  <a:pt x="183" y="81"/>
                  <a:pt x="185" y="66"/>
                </a:cubicBezTo>
                <a:cubicBezTo>
                  <a:pt x="185" y="51"/>
                  <a:pt x="185" y="51"/>
                  <a:pt x="185" y="51"/>
                </a:cubicBezTo>
                <a:cubicBezTo>
                  <a:pt x="185" y="38"/>
                  <a:pt x="176" y="26"/>
                  <a:pt x="164" y="26"/>
                </a:cubicBezTo>
                <a:cubicBezTo>
                  <a:pt x="153" y="26"/>
                  <a:pt x="153" y="26"/>
                  <a:pt x="153" y="26"/>
                </a:cubicBezTo>
                <a:cubicBezTo>
                  <a:pt x="149" y="26"/>
                  <a:pt x="149" y="26"/>
                  <a:pt x="149" y="26"/>
                </a:cubicBezTo>
                <a:cubicBezTo>
                  <a:pt x="141" y="26"/>
                  <a:pt x="141" y="26"/>
                  <a:pt x="141" y="26"/>
                </a:cubicBezTo>
                <a:cubicBezTo>
                  <a:pt x="133" y="26"/>
                  <a:pt x="133" y="26"/>
                  <a:pt x="133" y="26"/>
                </a:cubicBezTo>
                <a:cubicBezTo>
                  <a:pt x="127" y="26"/>
                  <a:pt x="127" y="26"/>
                  <a:pt x="127" y="26"/>
                </a:cubicBezTo>
                <a:cubicBezTo>
                  <a:pt x="114" y="26"/>
                  <a:pt x="114" y="26"/>
                  <a:pt x="114" y="26"/>
                </a:cubicBezTo>
                <a:cubicBezTo>
                  <a:pt x="71" y="26"/>
                  <a:pt x="71" y="26"/>
                  <a:pt x="71" y="26"/>
                </a:cubicBezTo>
                <a:cubicBezTo>
                  <a:pt x="59" y="26"/>
                  <a:pt x="59" y="26"/>
                  <a:pt x="59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22" y="26"/>
                  <a:pt x="22" y="26"/>
                  <a:pt x="22" y="26"/>
                </a:cubicBezTo>
                <a:cubicBezTo>
                  <a:pt x="10" y="26"/>
                  <a:pt x="0" y="38"/>
                  <a:pt x="0" y="51"/>
                </a:cubicBezTo>
                <a:cubicBezTo>
                  <a:pt x="0" y="66"/>
                  <a:pt x="0" y="66"/>
                  <a:pt x="0" y="66"/>
                </a:cubicBezTo>
                <a:cubicBezTo>
                  <a:pt x="3" y="81"/>
                  <a:pt x="14" y="92"/>
                  <a:pt x="28" y="92"/>
                </a:cubicBezTo>
                <a:close/>
                <a:moveTo>
                  <a:pt x="157" y="100"/>
                </a:moveTo>
                <a:cubicBezTo>
                  <a:pt x="111" y="100"/>
                  <a:pt x="111" y="100"/>
                  <a:pt x="111" y="100"/>
                </a:cubicBezTo>
                <a:cubicBezTo>
                  <a:pt x="111" y="106"/>
                  <a:pt x="111" y="106"/>
                  <a:pt x="111" y="106"/>
                </a:cubicBezTo>
                <a:cubicBezTo>
                  <a:pt x="111" y="111"/>
                  <a:pt x="107" y="115"/>
                  <a:pt x="102" y="115"/>
                </a:cubicBezTo>
                <a:cubicBezTo>
                  <a:pt x="84" y="115"/>
                  <a:pt x="84" y="115"/>
                  <a:pt x="84" y="115"/>
                </a:cubicBezTo>
                <a:cubicBezTo>
                  <a:pt x="79" y="115"/>
                  <a:pt x="75" y="111"/>
                  <a:pt x="75" y="106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28" y="100"/>
                  <a:pt x="28" y="100"/>
                  <a:pt x="28" y="100"/>
                </a:cubicBezTo>
                <a:cubicBezTo>
                  <a:pt x="17" y="100"/>
                  <a:pt x="7" y="93"/>
                  <a:pt x="0" y="84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55"/>
                  <a:pt x="10" y="166"/>
                  <a:pt x="22" y="166"/>
                </a:cubicBezTo>
                <a:cubicBezTo>
                  <a:pt x="29" y="166"/>
                  <a:pt x="29" y="166"/>
                  <a:pt x="29" y="166"/>
                </a:cubicBezTo>
                <a:cubicBezTo>
                  <a:pt x="36" y="166"/>
                  <a:pt x="36" y="166"/>
                  <a:pt x="36" y="166"/>
                </a:cubicBezTo>
                <a:cubicBezTo>
                  <a:pt x="44" y="166"/>
                  <a:pt x="44" y="166"/>
                  <a:pt x="44" y="166"/>
                </a:cubicBezTo>
                <a:cubicBezTo>
                  <a:pt x="141" y="166"/>
                  <a:pt x="141" y="166"/>
                  <a:pt x="141" y="166"/>
                </a:cubicBezTo>
                <a:cubicBezTo>
                  <a:pt x="149" y="166"/>
                  <a:pt x="149" y="166"/>
                  <a:pt x="149" y="166"/>
                </a:cubicBezTo>
                <a:cubicBezTo>
                  <a:pt x="153" y="166"/>
                  <a:pt x="153" y="166"/>
                  <a:pt x="153" y="166"/>
                </a:cubicBezTo>
                <a:cubicBezTo>
                  <a:pt x="164" y="166"/>
                  <a:pt x="164" y="166"/>
                  <a:pt x="164" y="166"/>
                </a:cubicBezTo>
                <a:cubicBezTo>
                  <a:pt x="176" y="166"/>
                  <a:pt x="185" y="155"/>
                  <a:pt x="185" y="141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79" y="93"/>
                  <a:pt x="169" y="100"/>
                  <a:pt x="157" y="100"/>
                </a:cubicBezTo>
                <a:close/>
                <a:moveTo>
                  <a:pt x="102" y="83"/>
                </a:moveTo>
                <a:cubicBezTo>
                  <a:pt x="84" y="83"/>
                  <a:pt x="84" y="83"/>
                  <a:pt x="84" y="83"/>
                </a:cubicBezTo>
                <a:cubicBezTo>
                  <a:pt x="83" y="83"/>
                  <a:pt x="81" y="85"/>
                  <a:pt x="81" y="87"/>
                </a:cubicBezTo>
                <a:cubicBezTo>
                  <a:pt x="81" y="91"/>
                  <a:pt x="81" y="91"/>
                  <a:pt x="81" y="91"/>
                </a:cubicBezTo>
                <a:cubicBezTo>
                  <a:pt x="81" y="93"/>
                  <a:pt x="81" y="93"/>
                  <a:pt x="81" y="93"/>
                </a:cubicBezTo>
                <a:cubicBezTo>
                  <a:pt x="81" y="99"/>
                  <a:pt x="81" y="99"/>
                  <a:pt x="81" y="99"/>
                </a:cubicBezTo>
                <a:cubicBezTo>
                  <a:pt x="81" y="101"/>
                  <a:pt x="81" y="101"/>
                  <a:pt x="81" y="101"/>
                </a:cubicBezTo>
                <a:cubicBezTo>
                  <a:pt x="81" y="106"/>
                  <a:pt x="81" y="106"/>
                  <a:pt x="81" y="106"/>
                </a:cubicBezTo>
                <a:cubicBezTo>
                  <a:pt x="81" y="107"/>
                  <a:pt x="83" y="109"/>
                  <a:pt x="84" y="109"/>
                </a:cubicBezTo>
                <a:cubicBezTo>
                  <a:pt x="102" y="109"/>
                  <a:pt x="102" y="109"/>
                  <a:pt x="102" y="109"/>
                </a:cubicBezTo>
                <a:cubicBezTo>
                  <a:pt x="103" y="109"/>
                  <a:pt x="105" y="107"/>
                  <a:pt x="105" y="106"/>
                </a:cubicBezTo>
                <a:cubicBezTo>
                  <a:pt x="105" y="101"/>
                  <a:pt x="105" y="101"/>
                  <a:pt x="105" y="101"/>
                </a:cubicBezTo>
                <a:cubicBezTo>
                  <a:pt x="105" y="99"/>
                  <a:pt x="105" y="99"/>
                  <a:pt x="105" y="99"/>
                </a:cubicBezTo>
                <a:cubicBezTo>
                  <a:pt x="105" y="93"/>
                  <a:pt x="105" y="93"/>
                  <a:pt x="105" y="93"/>
                </a:cubicBezTo>
                <a:cubicBezTo>
                  <a:pt x="105" y="91"/>
                  <a:pt x="105" y="91"/>
                  <a:pt x="105" y="91"/>
                </a:cubicBezTo>
                <a:cubicBezTo>
                  <a:pt x="105" y="87"/>
                  <a:pt x="105" y="87"/>
                  <a:pt x="105" y="87"/>
                </a:cubicBezTo>
                <a:cubicBezTo>
                  <a:pt x="105" y="85"/>
                  <a:pt x="103" y="83"/>
                  <a:pt x="102" y="83"/>
                </a:cubicBezTo>
                <a:close/>
              </a:path>
            </a:pathLst>
          </a:cu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32"/>
          <p:cNvSpPr/>
          <p:nvPr/>
        </p:nvSpPr>
        <p:spPr>
          <a:xfrm>
            <a:off x="1814512" y="4556125"/>
            <a:ext cx="711200" cy="709612"/>
          </a:xfrm>
          <a:custGeom>
            <a:avLst/>
            <a:gdLst/>
            <a:ahLst/>
            <a:cxnLst/>
            <a:rect l="l" t="t" r="r" b="b"/>
            <a:pathLst>
              <a:path w="169" h="168" extrusionOk="0">
                <a:moveTo>
                  <a:pt x="80" y="89"/>
                </a:moveTo>
                <a:cubicBezTo>
                  <a:pt x="159" y="89"/>
                  <a:pt x="159" y="89"/>
                  <a:pt x="159" y="89"/>
                </a:cubicBezTo>
                <a:cubicBezTo>
                  <a:pt x="159" y="132"/>
                  <a:pt x="123" y="168"/>
                  <a:pt x="80" y="168"/>
                </a:cubicBezTo>
                <a:cubicBezTo>
                  <a:pt x="36" y="168"/>
                  <a:pt x="0" y="132"/>
                  <a:pt x="0" y="89"/>
                </a:cubicBezTo>
                <a:cubicBezTo>
                  <a:pt x="0" y="45"/>
                  <a:pt x="36" y="9"/>
                  <a:pt x="80" y="9"/>
                </a:cubicBezTo>
                <a:lnTo>
                  <a:pt x="80" y="89"/>
                </a:lnTo>
                <a:close/>
                <a:moveTo>
                  <a:pt x="89" y="0"/>
                </a:moveTo>
                <a:cubicBezTo>
                  <a:pt x="89" y="79"/>
                  <a:pt x="89" y="79"/>
                  <a:pt x="89" y="79"/>
                </a:cubicBezTo>
                <a:cubicBezTo>
                  <a:pt x="169" y="79"/>
                  <a:pt x="169" y="79"/>
                  <a:pt x="169" y="79"/>
                </a:cubicBezTo>
                <a:cubicBezTo>
                  <a:pt x="169" y="35"/>
                  <a:pt x="133" y="0"/>
                  <a:pt x="8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p32"/>
          <p:cNvSpPr/>
          <p:nvPr/>
        </p:nvSpPr>
        <p:spPr>
          <a:xfrm>
            <a:off x="5008562" y="4586287"/>
            <a:ext cx="741362" cy="742950"/>
          </a:xfrm>
          <a:custGeom>
            <a:avLst/>
            <a:gdLst/>
            <a:ahLst/>
            <a:cxnLst/>
            <a:rect l="l" t="t" r="r" b="b"/>
            <a:pathLst>
              <a:path w="176" h="176" extrusionOk="0">
                <a:moveTo>
                  <a:pt x="172" y="75"/>
                </a:moveTo>
                <a:cubicBezTo>
                  <a:pt x="150" y="72"/>
                  <a:pt x="150" y="72"/>
                  <a:pt x="150" y="72"/>
                </a:cubicBezTo>
                <a:cubicBezTo>
                  <a:pt x="149" y="66"/>
                  <a:pt x="147" y="60"/>
                  <a:pt x="143" y="55"/>
                </a:cubicBezTo>
                <a:cubicBezTo>
                  <a:pt x="157" y="37"/>
                  <a:pt x="157" y="37"/>
                  <a:pt x="157" y="37"/>
                </a:cubicBezTo>
                <a:cubicBezTo>
                  <a:pt x="158" y="36"/>
                  <a:pt x="157" y="33"/>
                  <a:pt x="156" y="32"/>
                </a:cubicBezTo>
                <a:cubicBezTo>
                  <a:pt x="143" y="19"/>
                  <a:pt x="143" y="19"/>
                  <a:pt x="143" y="19"/>
                </a:cubicBezTo>
                <a:cubicBezTo>
                  <a:pt x="142" y="18"/>
                  <a:pt x="140" y="18"/>
                  <a:pt x="139" y="19"/>
                </a:cubicBezTo>
                <a:cubicBezTo>
                  <a:pt x="121" y="32"/>
                  <a:pt x="121" y="32"/>
                  <a:pt x="121" y="32"/>
                </a:cubicBezTo>
                <a:cubicBezTo>
                  <a:pt x="115" y="29"/>
                  <a:pt x="110" y="27"/>
                  <a:pt x="104" y="25"/>
                </a:cubicBezTo>
                <a:cubicBezTo>
                  <a:pt x="100" y="3"/>
                  <a:pt x="100" y="3"/>
                  <a:pt x="100" y="3"/>
                </a:cubicBezTo>
                <a:cubicBezTo>
                  <a:pt x="100" y="1"/>
                  <a:pt x="98" y="0"/>
                  <a:pt x="97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77" y="0"/>
                  <a:pt x="75" y="1"/>
                  <a:pt x="75" y="3"/>
                </a:cubicBezTo>
                <a:cubicBezTo>
                  <a:pt x="71" y="25"/>
                  <a:pt x="71" y="25"/>
                  <a:pt x="71" y="25"/>
                </a:cubicBezTo>
                <a:cubicBezTo>
                  <a:pt x="65" y="27"/>
                  <a:pt x="60" y="29"/>
                  <a:pt x="55" y="32"/>
                </a:cubicBezTo>
                <a:cubicBezTo>
                  <a:pt x="37" y="19"/>
                  <a:pt x="37" y="19"/>
                  <a:pt x="37" y="19"/>
                </a:cubicBezTo>
                <a:cubicBezTo>
                  <a:pt x="35" y="18"/>
                  <a:pt x="33" y="18"/>
                  <a:pt x="32" y="19"/>
                </a:cubicBezTo>
                <a:cubicBezTo>
                  <a:pt x="19" y="32"/>
                  <a:pt x="19" y="32"/>
                  <a:pt x="19" y="32"/>
                </a:cubicBezTo>
                <a:cubicBezTo>
                  <a:pt x="18" y="33"/>
                  <a:pt x="18" y="36"/>
                  <a:pt x="19" y="37"/>
                </a:cubicBezTo>
                <a:cubicBezTo>
                  <a:pt x="32" y="55"/>
                  <a:pt x="32" y="55"/>
                  <a:pt x="32" y="55"/>
                </a:cubicBezTo>
                <a:cubicBezTo>
                  <a:pt x="29" y="60"/>
                  <a:pt x="26" y="66"/>
                  <a:pt x="25" y="72"/>
                </a:cubicBezTo>
                <a:cubicBezTo>
                  <a:pt x="3" y="75"/>
                  <a:pt x="3" y="75"/>
                  <a:pt x="3" y="75"/>
                </a:cubicBezTo>
                <a:cubicBezTo>
                  <a:pt x="1" y="76"/>
                  <a:pt x="0" y="77"/>
                  <a:pt x="0" y="79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99"/>
                  <a:pt x="1" y="100"/>
                  <a:pt x="3" y="101"/>
                </a:cubicBezTo>
                <a:cubicBezTo>
                  <a:pt x="25" y="104"/>
                  <a:pt x="25" y="104"/>
                  <a:pt x="25" y="104"/>
                </a:cubicBezTo>
                <a:cubicBezTo>
                  <a:pt x="26" y="110"/>
                  <a:pt x="29" y="116"/>
                  <a:pt x="32" y="121"/>
                </a:cubicBezTo>
                <a:cubicBezTo>
                  <a:pt x="19" y="139"/>
                  <a:pt x="19" y="139"/>
                  <a:pt x="19" y="139"/>
                </a:cubicBezTo>
                <a:cubicBezTo>
                  <a:pt x="18" y="140"/>
                  <a:pt x="18" y="143"/>
                  <a:pt x="19" y="144"/>
                </a:cubicBezTo>
                <a:cubicBezTo>
                  <a:pt x="32" y="157"/>
                  <a:pt x="32" y="157"/>
                  <a:pt x="32" y="157"/>
                </a:cubicBezTo>
                <a:cubicBezTo>
                  <a:pt x="33" y="158"/>
                  <a:pt x="35" y="158"/>
                  <a:pt x="37" y="157"/>
                </a:cubicBezTo>
                <a:cubicBezTo>
                  <a:pt x="55" y="144"/>
                  <a:pt x="55" y="144"/>
                  <a:pt x="55" y="144"/>
                </a:cubicBezTo>
                <a:cubicBezTo>
                  <a:pt x="60" y="147"/>
                  <a:pt x="65" y="149"/>
                  <a:pt x="71" y="151"/>
                </a:cubicBezTo>
                <a:cubicBezTo>
                  <a:pt x="75" y="173"/>
                  <a:pt x="75" y="173"/>
                  <a:pt x="75" y="173"/>
                </a:cubicBezTo>
                <a:cubicBezTo>
                  <a:pt x="75" y="175"/>
                  <a:pt x="77" y="176"/>
                  <a:pt x="79" y="176"/>
                </a:cubicBezTo>
                <a:cubicBezTo>
                  <a:pt x="97" y="176"/>
                  <a:pt x="97" y="176"/>
                  <a:pt x="97" y="176"/>
                </a:cubicBezTo>
                <a:cubicBezTo>
                  <a:pt x="98" y="176"/>
                  <a:pt x="100" y="175"/>
                  <a:pt x="100" y="173"/>
                </a:cubicBezTo>
                <a:cubicBezTo>
                  <a:pt x="104" y="151"/>
                  <a:pt x="104" y="151"/>
                  <a:pt x="104" y="151"/>
                </a:cubicBezTo>
                <a:cubicBezTo>
                  <a:pt x="110" y="149"/>
                  <a:pt x="115" y="147"/>
                  <a:pt x="121" y="144"/>
                </a:cubicBezTo>
                <a:cubicBezTo>
                  <a:pt x="139" y="157"/>
                  <a:pt x="139" y="157"/>
                  <a:pt x="139" y="157"/>
                </a:cubicBezTo>
                <a:cubicBezTo>
                  <a:pt x="140" y="158"/>
                  <a:pt x="142" y="158"/>
                  <a:pt x="143" y="157"/>
                </a:cubicBezTo>
                <a:cubicBezTo>
                  <a:pt x="156" y="144"/>
                  <a:pt x="156" y="144"/>
                  <a:pt x="156" y="144"/>
                </a:cubicBezTo>
                <a:cubicBezTo>
                  <a:pt x="157" y="143"/>
                  <a:pt x="158" y="140"/>
                  <a:pt x="157" y="139"/>
                </a:cubicBezTo>
                <a:cubicBezTo>
                  <a:pt x="143" y="121"/>
                  <a:pt x="143" y="121"/>
                  <a:pt x="143" y="121"/>
                </a:cubicBezTo>
                <a:cubicBezTo>
                  <a:pt x="147" y="116"/>
                  <a:pt x="149" y="110"/>
                  <a:pt x="150" y="104"/>
                </a:cubicBezTo>
                <a:cubicBezTo>
                  <a:pt x="172" y="101"/>
                  <a:pt x="172" y="101"/>
                  <a:pt x="172" y="101"/>
                </a:cubicBezTo>
                <a:cubicBezTo>
                  <a:pt x="174" y="100"/>
                  <a:pt x="176" y="99"/>
                  <a:pt x="176" y="97"/>
                </a:cubicBezTo>
                <a:cubicBezTo>
                  <a:pt x="176" y="79"/>
                  <a:pt x="176" y="79"/>
                  <a:pt x="176" y="79"/>
                </a:cubicBezTo>
                <a:cubicBezTo>
                  <a:pt x="176" y="77"/>
                  <a:pt x="174" y="76"/>
                  <a:pt x="172" y="75"/>
                </a:cubicBezTo>
                <a:close/>
                <a:moveTo>
                  <a:pt x="88" y="120"/>
                </a:moveTo>
                <a:cubicBezTo>
                  <a:pt x="70" y="120"/>
                  <a:pt x="55" y="106"/>
                  <a:pt x="55" y="88"/>
                </a:cubicBezTo>
                <a:cubicBezTo>
                  <a:pt x="55" y="70"/>
                  <a:pt x="70" y="56"/>
                  <a:pt x="88" y="56"/>
                </a:cubicBezTo>
                <a:cubicBezTo>
                  <a:pt x="106" y="56"/>
                  <a:pt x="120" y="70"/>
                  <a:pt x="120" y="88"/>
                </a:cubicBezTo>
                <a:cubicBezTo>
                  <a:pt x="120" y="106"/>
                  <a:pt x="106" y="120"/>
                  <a:pt x="88" y="1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p32"/>
          <p:cNvSpPr txBox="1"/>
          <p:nvPr/>
        </p:nvSpPr>
        <p:spPr>
          <a:xfrm>
            <a:off x="7326312" y="4794250"/>
            <a:ext cx="115093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SemiBold"/>
              <a:buNone/>
            </a:pPr>
            <a:r>
              <a:rPr lang="en-US" sz="1800" b="1" i="0" u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 TEXTO</a:t>
            </a:r>
            <a:endParaRPr dirty="0"/>
          </a:p>
        </p:txBody>
      </p:sp>
      <p:sp>
        <p:nvSpPr>
          <p:cNvPr id="639" name="Google Shape;639;p32"/>
          <p:cNvSpPr txBox="1"/>
          <p:nvPr/>
        </p:nvSpPr>
        <p:spPr>
          <a:xfrm>
            <a:off x="7335837" y="3635375"/>
            <a:ext cx="11414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SemiBold"/>
              <a:buNone/>
            </a:pPr>
            <a:r>
              <a:rPr lang="en-US" sz="1800" b="1" i="0" u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 TEXTO</a:t>
            </a:r>
            <a:endParaRPr dirty="0"/>
          </a:p>
        </p:txBody>
      </p:sp>
      <p:sp>
        <p:nvSpPr>
          <p:cNvPr id="640" name="Google Shape;640;p32"/>
          <p:cNvSpPr txBox="1"/>
          <p:nvPr/>
        </p:nvSpPr>
        <p:spPr>
          <a:xfrm>
            <a:off x="7335837" y="2484437"/>
            <a:ext cx="11414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SemiBold"/>
              <a:buNone/>
            </a:pPr>
            <a:r>
              <a:rPr lang="en-US" sz="1800" b="1" i="0" u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 TEXTO</a:t>
            </a:r>
            <a:endParaRPr dirty="0"/>
          </a:p>
        </p:txBody>
      </p:sp>
      <p:sp>
        <p:nvSpPr>
          <p:cNvPr id="641" name="Google Shape;641;p32"/>
          <p:cNvSpPr txBox="1"/>
          <p:nvPr/>
        </p:nvSpPr>
        <p:spPr>
          <a:xfrm>
            <a:off x="7345362" y="1144587"/>
            <a:ext cx="4663758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lt1"/>
              </a:buClr>
              <a:buSzPts val="3300"/>
            </a:pPr>
            <a:r>
              <a:rPr lang="en-US" sz="3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ESCREVA SEU TÍTULO AQUI</a:t>
            </a:r>
            <a:endParaRPr lang="en-US" sz="3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"/>
              <a:buNone/>
            </a:pPr>
            <a:endParaRPr dirty="0"/>
          </a:p>
        </p:txBody>
      </p:sp>
      <p:sp>
        <p:nvSpPr>
          <p:cNvPr id="642" name="Google Shape;642;p32"/>
          <p:cNvSpPr txBox="1"/>
          <p:nvPr/>
        </p:nvSpPr>
        <p:spPr>
          <a:xfrm>
            <a:off x="7253287" y="2765425"/>
            <a:ext cx="4052887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eiusmod tempor incididunt. </a:t>
            </a:r>
            <a:endParaRPr/>
          </a:p>
        </p:txBody>
      </p:sp>
      <p:sp>
        <p:nvSpPr>
          <p:cNvPr id="643" name="Google Shape;643;p32"/>
          <p:cNvSpPr txBox="1"/>
          <p:nvPr/>
        </p:nvSpPr>
        <p:spPr>
          <a:xfrm>
            <a:off x="7235825" y="3917950"/>
            <a:ext cx="4052887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eiusmod tempor incididunt. </a:t>
            </a:r>
            <a:endParaRPr/>
          </a:p>
        </p:txBody>
      </p:sp>
      <p:sp>
        <p:nvSpPr>
          <p:cNvPr id="644" name="Google Shape;644;p32"/>
          <p:cNvSpPr txBox="1"/>
          <p:nvPr/>
        </p:nvSpPr>
        <p:spPr>
          <a:xfrm>
            <a:off x="7235825" y="5076825"/>
            <a:ext cx="4052887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eiusmod tempor incididunt.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33"/>
          <p:cNvSpPr/>
          <p:nvPr/>
        </p:nvSpPr>
        <p:spPr>
          <a:xfrm>
            <a:off x="6350" y="1587"/>
            <a:ext cx="12184062" cy="685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Google Shape;650;p33"/>
          <p:cNvSpPr txBox="1"/>
          <p:nvPr/>
        </p:nvSpPr>
        <p:spPr>
          <a:xfrm>
            <a:off x="1587" y="1587"/>
            <a:ext cx="12184062" cy="6861175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33"/>
          <p:cNvSpPr/>
          <p:nvPr/>
        </p:nvSpPr>
        <p:spPr>
          <a:xfrm>
            <a:off x="7942262" y="3030537"/>
            <a:ext cx="887412" cy="889000"/>
          </a:xfrm>
          <a:prstGeom prst="ellipse">
            <a:avLst/>
          </a:pr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33"/>
          <p:cNvSpPr/>
          <p:nvPr/>
        </p:nvSpPr>
        <p:spPr>
          <a:xfrm>
            <a:off x="7373937" y="5078412"/>
            <a:ext cx="893762" cy="890587"/>
          </a:xfrm>
          <a:prstGeom prst="ellipse">
            <a:avLst/>
          </a:pr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33"/>
          <p:cNvSpPr/>
          <p:nvPr/>
        </p:nvSpPr>
        <p:spPr>
          <a:xfrm>
            <a:off x="7373937" y="923925"/>
            <a:ext cx="893762" cy="890587"/>
          </a:xfrm>
          <a:prstGeom prst="ellipse">
            <a:avLst/>
          </a:prstGeom>
          <a:solidFill>
            <a:srgbClr val="E9F0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33"/>
          <p:cNvSpPr txBox="1"/>
          <p:nvPr/>
        </p:nvSpPr>
        <p:spPr>
          <a:xfrm>
            <a:off x="7705725" y="1038225"/>
            <a:ext cx="542925" cy="82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67"/>
              </a:buClr>
              <a:buSzPts val="4400"/>
              <a:buFont typeface="Montserrat"/>
              <a:buNone/>
            </a:pPr>
            <a:r>
              <a:rPr lang="en-US" sz="4400" b="0" i="0" u="none">
                <a:solidFill>
                  <a:srgbClr val="525067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655" name="Google Shape;655;p33"/>
          <p:cNvSpPr txBox="1"/>
          <p:nvPr/>
        </p:nvSpPr>
        <p:spPr>
          <a:xfrm>
            <a:off x="8223250" y="3124200"/>
            <a:ext cx="660400" cy="82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ontserrat"/>
              <a:buNone/>
            </a:pPr>
            <a:r>
              <a:rPr lang="en-US" sz="44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656" name="Google Shape;656;p33"/>
          <p:cNvSpPr txBox="1"/>
          <p:nvPr/>
        </p:nvSpPr>
        <p:spPr>
          <a:xfrm>
            <a:off x="7664450" y="5187950"/>
            <a:ext cx="652462" cy="82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ontserrat"/>
              <a:buNone/>
            </a:pPr>
            <a:r>
              <a:rPr lang="en-US" sz="44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657" name="Google Shape;657;p33"/>
          <p:cNvSpPr/>
          <p:nvPr/>
        </p:nvSpPr>
        <p:spPr>
          <a:xfrm>
            <a:off x="8051800" y="1858962"/>
            <a:ext cx="322262" cy="1060450"/>
          </a:xfrm>
          <a:custGeom>
            <a:avLst/>
            <a:gdLst/>
            <a:ahLst/>
            <a:cxnLst/>
            <a:rect l="l" t="t" r="r" b="b"/>
            <a:pathLst>
              <a:path w="79" h="260" extrusionOk="0">
                <a:moveTo>
                  <a:pt x="73" y="260"/>
                </a:moveTo>
                <a:cubicBezTo>
                  <a:pt x="70" y="260"/>
                  <a:pt x="68" y="258"/>
                  <a:pt x="67" y="256"/>
                </a:cubicBezTo>
                <a:cubicBezTo>
                  <a:pt x="56" y="171"/>
                  <a:pt x="33" y="88"/>
                  <a:pt x="1" y="9"/>
                </a:cubicBezTo>
                <a:cubicBezTo>
                  <a:pt x="0" y="6"/>
                  <a:pt x="1" y="3"/>
                  <a:pt x="4" y="1"/>
                </a:cubicBezTo>
                <a:cubicBezTo>
                  <a:pt x="6" y="0"/>
                  <a:pt x="10" y="2"/>
                  <a:pt x="11" y="4"/>
                </a:cubicBezTo>
                <a:cubicBezTo>
                  <a:pt x="44" y="84"/>
                  <a:pt x="66" y="168"/>
                  <a:pt x="78" y="254"/>
                </a:cubicBezTo>
                <a:cubicBezTo>
                  <a:pt x="79" y="257"/>
                  <a:pt x="76" y="260"/>
                  <a:pt x="73" y="260"/>
                </a:cubicBezTo>
                <a:cubicBezTo>
                  <a:pt x="73" y="260"/>
                  <a:pt x="73" y="260"/>
                  <a:pt x="73" y="2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33"/>
          <p:cNvSpPr/>
          <p:nvPr/>
        </p:nvSpPr>
        <p:spPr>
          <a:xfrm>
            <a:off x="8051800" y="4002087"/>
            <a:ext cx="322262" cy="1060450"/>
          </a:xfrm>
          <a:custGeom>
            <a:avLst/>
            <a:gdLst/>
            <a:ahLst/>
            <a:cxnLst/>
            <a:rect l="l" t="t" r="r" b="b"/>
            <a:pathLst>
              <a:path w="79" h="260" extrusionOk="0">
                <a:moveTo>
                  <a:pt x="6" y="260"/>
                </a:moveTo>
                <a:cubicBezTo>
                  <a:pt x="5" y="260"/>
                  <a:pt x="4" y="260"/>
                  <a:pt x="4" y="260"/>
                </a:cubicBezTo>
                <a:cubicBezTo>
                  <a:pt x="1" y="259"/>
                  <a:pt x="0" y="255"/>
                  <a:pt x="1" y="253"/>
                </a:cubicBezTo>
                <a:cubicBezTo>
                  <a:pt x="33" y="174"/>
                  <a:pt x="56" y="90"/>
                  <a:pt x="67" y="5"/>
                </a:cubicBezTo>
                <a:cubicBezTo>
                  <a:pt x="68" y="2"/>
                  <a:pt x="70" y="0"/>
                  <a:pt x="73" y="1"/>
                </a:cubicBezTo>
                <a:cubicBezTo>
                  <a:pt x="76" y="1"/>
                  <a:pt x="79" y="4"/>
                  <a:pt x="78" y="7"/>
                </a:cubicBezTo>
                <a:cubicBezTo>
                  <a:pt x="66" y="93"/>
                  <a:pt x="44" y="177"/>
                  <a:pt x="11" y="257"/>
                </a:cubicBezTo>
                <a:cubicBezTo>
                  <a:pt x="10" y="259"/>
                  <a:pt x="8" y="260"/>
                  <a:pt x="6" y="2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33"/>
          <p:cNvSpPr/>
          <p:nvPr/>
        </p:nvSpPr>
        <p:spPr>
          <a:xfrm>
            <a:off x="4267200" y="1262062"/>
            <a:ext cx="2360612" cy="3873500"/>
          </a:xfrm>
          <a:custGeom>
            <a:avLst/>
            <a:gdLst/>
            <a:ahLst/>
            <a:cxnLst/>
            <a:rect l="l" t="t" r="r" b="b"/>
            <a:pathLst>
              <a:path w="579" h="949" extrusionOk="0">
                <a:moveTo>
                  <a:pt x="0" y="899"/>
                </a:moveTo>
                <a:cubicBezTo>
                  <a:pt x="40" y="917"/>
                  <a:pt x="123" y="949"/>
                  <a:pt x="213" y="949"/>
                </a:cubicBezTo>
                <a:cubicBezTo>
                  <a:pt x="213" y="949"/>
                  <a:pt x="213" y="949"/>
                  <a:pt x="213" y="949"/>
                </a:cubicBezTo>
                <a:cubicBezTo>
                  <a:pt x="223" y="949"/>
                  <a:pt x="233" y="948"/>
                  <a:pt x="243" y="948"/>
                </a:cubicBezTo>
                <a:cubicBezTo>
                  <a:pt x="391" y="935"/>
                  <a:pt x="481" y="855"/>
                  <a:pt x="493" y="844"/>
                </a:cubicBezTo>
                <a:cubicBezTo>
                  <a:pt x="549" y="750"/>
                  <a:pt x="579" y="642"/>
                  <a:pt x="579" y="532"/>
                </a:cubicBezTo>
                <a:cubicBezTo>
                  <a:pt x="579" y="307"/>
                  <a:pt x="460" y="108"/>
                  <a:pt x="273" y="0"/>
                </a:cubicBezTo>
                <a:cubicBezTo>
                  <a:pt x="316" y="48"/>
                  <a:pt x="358" y="120"/>
                  <a:pt x="375" y="226"/>
                </a:cubicBezTo>
                <a:cubicBezTo>
                  <a:pt x="396" y="355"/>
                  <a:pt x="368" y="465"/>
                  <a:pt x="341" y="533"/>
                </a:cubicBezTo>
                <a:cubicBezTo>
                  <a:pt x="312" y="608"/>
                  <a:pt x="278" y="652"/>
                  <a:pt x="277" y="654"/>
                </a:cubicBezTo>
                <a:cubicBezTo>
                  <a:pt x="276" y="654"/>
                  <a:pt x="276" y="654"/>
                  <a:pt x="276" y="654"/>
                </a:cubicBezTo>
                <a:cubicBezTo>
                  <a:pt x="264" y="672"/>
                  <a:pt x="250" y="689"/>
                  <a:pt x="235" y="707"/>
                </a:cubicBezTo>
                <a:cubicBezTo>
                  <a:pt x="187" y="761"/>
                  <a:pt x="129" y="812"/>
                  <a:pt x="56" y="863"/>
                </a:cubicBezTo>
                <a:cubicBezTo>
                  <a:pt x="39" y="874"/>
                  <a:pt x="22" y="885"/>
                  <a:pt x="5" y="896"/>
                </a:cubicBezTo>
                <a:cubicBezTo>
                  <a:pt x="3" y="897"/>
                  <a:pt x="1" y="898"/>
                  <a:pt x="0" y="899"/>
                </a:cubicBez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33"/>
          <p:cNvSpPr/>
          <p:nvPr/>
        </p:nvSpPr>
        <p:spPr>
          <a:xfrm>
            <a:off x="1751012" y="2555875"/>
            <a:ext cx="4306887" cy="3379787"/>
          </a:xfrm>
          <a:custGeom>
            <a:avLst/>
            <a:gdLst/>
            <a:ahLst/>
            <a:cxnLst/>
            <a:rect l="l" t="t" r="r" b="b"/>
            <a:pathLst>
              <a:path w="1056" h="828" extrusionOk="0">
                <a:moveTo>
                  <a:pt x="95" y="163"/>
                </a:moveTo>
                <a:cubicBezTo>
                  <a:pt x="0" y="346"/>
                  <a:pt x="89" y="569"/>
                  <a:pt x="98" y="591"/>
                </a:cubicBezTo>
                <a:cubicBezTo>
                  <a:pt x="216" y="741"/>
                  <a:pt x="392" y="828"/>
                  <a:pt x="583" y="828"/>
                </a:cubicBezTo>
                <a:cubicBezTo>
                  <a:pt x="766" y="828"/>
                  <a:pt x="940" y="744"/>
                  <a:pt x="1056" y="605"/>
                </a:cubicBezTo>
                <a:cubicBezTo>
                  <a:pt x="1010" y="630"/>
                  <a:pt x="945" y="656"/>
                  <a:pt x="863" y="663"/>
                </a:cubicBezTo>
                <a:cubicBezTo>
                  <a:pt x="852" y="663"/>
                  <a:pt x="841" y="664"/>
                  <a:pt x="830" y="664"/>
                </a:cubicBezTo>
                <a:cubicBezTo>
                  <a:pt x="705" y="664"/>
                  <a:pt x="607" y="613"/>
                  <a:pt x="587" y="604"/>
                </a:cubicBezTo>
                <a:cubicBezTo>
                  <a:pt x="582" y="602"/>
                  <a:pt x="572" y="596"/>
                  <a:pt x="569" y="595"/>
                </a:cubicBezTo>
                <a:cubicBezTo>
                  <a:pt x="506" y="558"/>
                  <a:pt x="454" y="520"/>
                  <a:pt x="407" y="481"/>
                </a:cubicBezTo>
                <a:cubicBezTo>
                  <a:pt x="346" y="430"/>
                  <a:pt x="301" y="381"/>
                  <a:pt x="266" y="328"/>
                </a:cubicBezTo>
                <a:cubicBezTo>
                  <a:pt x="239" y="287"/>
                  <a:pt x="221" y="246"/>
                  <a:pt x="211" y="206"/>
                </a:cubicBezTo>
                <a:cubicBezTo>
                  <a:pt x="198" y="151"/>
                  <a:pt x="201" y="102"/>
                  <a:pt x="219" y="57"/>
                </a:cubicBezTo>
                <a:cubicBezTo>
                  <a:pt x="228" y="36"/>
                  <a:pt x="239" y="17"/>
                  <a:pt x="252" y="0"/>
                </a:cubicBezTo>
                <a:cubicBezTo>
                  <a:pt x="196" y="31"/>
                  <a:pt x="138" y="81"/>
                  <a:pt x="95" y="163"/>
                </a:cubicBez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33"/>
          <p:cNvSpPr/>
          <p:nvPr/>
        </p:nvSpPr>
        <p:spPr>
          <a:xfrm>
            <a:off x="1625600" y="928687"/>
            <a:ext cx="4084637" cy="3619500"/>
          </a:xfrm>
          <a:custGeom>
            <a:avLst/>
            <a:gdLst/>
            <a:ahLst/>
            <a:cxnLst/>
            <a:rect l="l" t="t" r="r" b="b"/>
            <a:pathLst>
              <a:path w="1002" h="887" extrusionOk="0">
                <a:moveTo>
                  <a:pt x="991" y="313"/>
                </a:moveTo>
                <a:cubicBezTo>
                  <a:pt x="976" y="218"/>
                  <a:pt x="937" y="141"/>
                  <a:pt x="877" y="84"/>
                </a:cubicBezTo>
                <a:cubicBezTo>
                  <a:pt x="834" y="43"/>
                  <a:pt x="795" y="28"/>
                  <a:pt x="791" y="27"/>
                </a:cubicBezTo>
                <a:cubicBezTo>
                  <a:pt x="734" y="9"/>
                  <a:pt x="674" y="0"/>
                  <a:pt x="614" y="0"/>
                </a:cubicBezTo>
                <a:cubicBezTo>
                  <a:pt x="275" y="0"/>
                  <a:pt x="0" y="276"/>
                  <a:pt x="0" y="614"/>
                </a:cubicBezTo>
                <a:cubicBezTo>
                  <a:pt x="0" y="710"/>
                  <a:pt x="22" y="803"/>
                  <a:pt x="65" y="887"/>
                </a:cubicBezTo>
                <a:cubicBezTo>
                  <a:pt x="45" y="796"/>
                  <a:pt x="36" y="665"/>
                  <a:pt x="98" y="547"/>
                </a:cubicBezTo>
                <a:cubicBezTo>
                  <a:pt x="191" y="367"/>
                  <a:pt x="357" y="329"/>
                  <a:pt x="424" y="321"/>
                </a:cubicBezTo>
                <a:cubicBezTo>
                  <a:pt x="434" y="320"/>
                  <a:pt x="444" y="319"/>
                  <a:pt x="454" y="319"/>
                </a:cubicBezTo>
                <a:cubicBezTo>
                  <a:pt x="455" y="319"/>
                  <a:pt x="455" y="319"/>
                  <a:pt x="455" y="319"/>
                </a:cubicBezTo>
                <a:cubicBezTo>
                  <a:pt x="457" y="319"/>
                  <a:pt x="457" y="319"/>
                  <a:pt x="457" y="319"/>
                </a:cubicBezTo>
                <a:cubicBezTo>
                  <a:pt x="459" y="319"/>
                  <a:pt x="459" y="319"/>
                  <a:pt x="459" y="319"/>
                </a:cubicBezTo>
                <a:cubicBezTo>
                  <a:pt x="494" y="320"/>
                  <a:pt x="528" y="330"/>
                  <a:pt x="561" y="349"/>
                </a:cubicBezTo>
                <a:cubicBezTo>
                  <a:pt x="582" y="361"/>
                  <a:pt x="599" y="378"/>
                  <a:pt x="614" y="399"/>
                </a:cubicBezTo>
                <a:cubicBezTo>
                  <a:pt x="639" y="362"/>
                  <a:pt x="675" y="337"/>
                  <a:pt x="723" y="326"/>
                </a:cubicBezTo>
                <a:cubicBezTo>
                  <a:pt x="741" y="322"/>
                  <a:pt x="760" y="320"/>
                  <a:pt x="778" y="320"/>
                </a:cubicBezTo>
                <a:cubicBezTo>
                  <a:pt x="825" y="320"/>
                  <a:pt x="870" y="335"/>
                  <a:pt x="909" y="366"/>
                </a:cubicBezTo>
                <a:cubicBezTo>
                  <a:pt x="952" y="399"/>
                  <a:pt x="979" y="444"/>
                  <a:pt x="989" y="498"/>
                </a:cubicBezTo>
                <a:cubicBezTo>
                  <a:pt x="999" y="443"/>
                  <a:pt x="1002" y="381"/>
                  <a:pt x="991" y="313"/>
                </a:cubicBezTo>
                <a:close/>
              </a:path>
            </a:pathLst>
          </a:custGeom>
          <a:solidFill>
            <a:srgbClr val="E9F0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p33"/>
          <p:cNvSpPr/>
          <p:nvPr/>
        </p:nvSpPr>
        <p:spPr>
          <a:xfrm>
            <a:off x="3692525" y="1233487"/>
            <a:ext cx="762000" cy="690562"/>
          </a:xfrm>
          <a:custGeom>
            <a:avLst/>
            <a:gdLst/>
            <a:ahLst/>
            <a:cxnLst/>
            <a:rect l="l" t="t" r="r" b="b"/>
            <a:pathLst>
              <a:path w="187" h="169" extrusionOk="0">
                <a:moveTo>
                  <a:pt x="128" y="23"/>
                </a:moveTo>
                <a:cubicBezTo>
                  <a:pt x="116" y="23"/>
                  <a:pt x="116" y="23"/>
                  <a:pt x="116" y="23"/>
                </a:cubicBezTo>
                <a:cubicBezTo>
                  <a:pt x="116" y="16"/>
                  <a:pt x="111" y="11"/>
                  <a:pt x="104" y="11"/>
                </a:cubicBezTo>
                <a:cubicBezTo>
                  <a:pt x="83" y="11"/>
                  <a:pt x="83" y="11"/>
                  <a:pt x="83" y="11"/>
                </a:cubicBezTo>
                <a:cubicBezTo>
                  <a:pt x="77" y="11"/>
                  <a:pt x="72" y="16"/>
                  <a:pt x="71" y="23"/>
                </a:cubicBezTo>
                <a:cubicBezTo>
                  <a:pt x="60" y="23"/>
                  <a:pt x="60" y="23"/>
                  <a:pt x="60" y="23"/>
                </a:cubicBezTo>
                <a:cubicBezTo>
                  <a:pt x="61" y="10"/>
                  <a:pt x="70" y="0"/>
                  <a:pt x="81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18" y="0"/>
                  <a:pt x="127" y="10"/>
                  <a:pt x="128" y="23"/>
                </a:cubicBezTo>
                <a:close/>
                <a:moveTo>
                  <a:pt x="29" y="94"/>
                </a:moveTo>
                <a:cubicBezTo>
                  <a:pt x="76" y="94"/>
                  <a:pt x="76" y="94"/>
                  <a:pt x="76" y="94"/>
                </a:cubicBezTo>
                <a:cubicBezTo>
                  <a:pt x="76" y="87"/>
                  <a:pt x="76" y="87"/>
                  <a:pt x="76" y="87"/>
                </a:cubicBezTo>
                <a:cubicBezTo>
                  <a:pt x="76" y="82"/>
                  <a:pt x="80" y="78"/>
                  <a:pt x="85" y="78"/>
                </a:cubicBezTo>
                <a:cubicBezTo>
                  <a:pt x="103" y="78"/>
                  <a:pt x="103" y="78"/>
                  <a:pt x="103" y="78"/>
                </a:cubicBezTo>
                <a:cubicBezTo>
                  <a:pt x="108" y="78"/>
                  <a:pt x="112" y="82"/>
                  <a:pt x="112" y="87"/>
                </a:cubicBezTo>
                <a:cubicBezTo>
                  <a:pt x="112" y="94"/>
                  <a:pt x="112" y="94"/>
                  <a:pt x="112" y="94"/>
                </a:cubicBezTo>
                <a:cubicBezTo>
                  <a:pt x="159" y="94"/>
                  <a:pt x="159" y="94"/>
                  <a:pt x="159" y="94"/>
                </a:cubicBezTo>
                <a:cubicBezTo>
                  <a:pt x="173" y="94"/>
                  <a:pt x="185" y="82"/>
                  <a:pt x="187" y="67"/>
                </a:cubicBezTo>
                <a:cubicBezTo>
                  <a:pt x="187" y="53"/>
                  <a:pt x="187" y="53"/>
                  <a:pt x="187" y="53"/>
                </a:cubicBezTo>
                <a:cubicBezTo>
                  <a:pt x="187" y="39"/>
                  <a:pt x="178" y="28"/>
                  <a:pt x="166" y="28"/>
                </a:cubicBezTo>
                <a:cubicBezTo>
                  <a:pt x="155" y="28"/>
                  <a:pt x="155" y="28"/>
                  <a:pt x="155" y="28"/>
                </a:cubicBezTo>
                <a:cubicBezTo>
                  <a:pt x="150" y="28"/>
                  <a:pt x="150" y="28"/>
                  <a:pt x="150" y="28"/>
                </a:cubicBezTo>
                <a:cubicBezTo>
                  <a:pt x="142" y="28"/>
                  <a:pt x="142" y="28"/>
                  <a:pt x="142" y="28"/>
                </a:cubicBezTo>
                <a:cubicBezTo>
                  <a:pt x="134" y="28"/>
                  <a:pt x="134" y="28"/>
                  <a:pt x="134" y="28"/>
                </a:cubicBezTo>
                <a:cubicBezTo>
                  <a:pt x="129" y="28"/>
                  <a:pt x="129" y="28"/>
                  <a:pt x="129" y="28"/>
                </a:cubicBezTo>
                <a:cubicBezTo>
                  <a:pt x="116" y="28"/>
                  <a:pt x="116" y="28"/>
                  <a:pt x="116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59" y="28"/>
                  <a:pt x="59" y="28"/>
                  <a:pt x="59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36" y="28"/>
                  <a:pt x="36" y="28"/>
                  <a:pt x="36" y="28"/>
                </a:cubicBezTo>
                <a:cubicBezTo>
                  <a:pt x="29" y="28"/>
                  <a:pt x="29" y="28"/>
                  <a:pt x="29" y="28"/>
                </a:cubicBezTo>
                <a:cubicBezTo>
                  <a:pt x="22" y="28"/>
                  <a:pt x="22" y="28"/>
                  <a:pt x="22" y="28"/>
                </a:cubicBezTo>
                <a:cubicBezTo>
                  <a:pt x="10" y="28"/>
                  <a:pt x="0" y="39"/>
                  <a:pt x="0" y="53"/>
                </a:cubicBezTo>
                <a:cubicBezTo>
                  <a:pt x="0" y="67"/>
                  <a:pt x="0" y="67"/>
                  <a:pt x="0" y="67"/>
                </a:cubicBezTo>
                <a:cubicBezTo>
                  <a:pt x="3" y="82"/>
                  <a:pt x="14" y="94"/>
                  <a:pt x="29" y="94"/>
                </a:cubicBezTo>
                <a:close/>
                <a:moveTo>
                  <a:pt x="159" y="102"/>
                </a:moveTo>
                <a:cubicBezTo>
                  <a:pt x="112" y="102"/>
                  <a:pt x="112" y="102"/>
                  <a:pt x="112" y="102"/>
                </a:cubicBezTo>
                <a:cubicBezTo>
                  <a:pt x="112" y="108"/>
                  <a:pt x="112" y="108"/>
                  <a:pt x="112" y="108"/>
                </a:cubicBezTo>
                <a:cubicBezTo>
                  <a:pt x="112" y="113"/>
                  <a:pt x="108" y="118"/>
                  <a:pt x="103" y="118"/>
                </a:cubicBezTo>
                <a:cubicBezTo>
                  <a:pt x="85" y="118"/>
                  <a:pt x="85" y="118"/>
                  <a:pt x="85" y="118"/>
                </a:cubicBezTo>
                <a:cubicBezTo>
                  <a:pt x="80" y="118"/>
                  <a:pt x="76" y="113"/>
                  <a:pt x="76" y="108"/>
                </a:cubicBezTo>
                <a:cubicBezTo>
                  <a:pt x="76" y="102"/>
                  <a:pt x="76" y="102"/>
                  <a:pt x="76" y="102"/>
                </a:cubicBezTo>
                <a:cubicBezTo>
                  <a:pt x="29" y="102"/>
                  <a:pt x="29" y="102"/>
                  <a:pt x="29" y="102"/>
                </a:cubicBezTo>
                <a:cubicBezTo>
                  <a:pt x="17" y="102"/>
                  <a:pt x="7" y="95"/>
                  <a:pt x="0" y="85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157"/>
                  <a:pt x="10" y="169"/>
                  <a:pt x="22" y="169"/>
                </a:cubicBezTo>
                <a:cubicBezTo>
                  <a:pt x="29" y="169"/>
                  <a:pt x="29" y="169"/>
                  <a:pt x="29" y="169"/>
                </a:cubicBezTo>
                <a:cubicBezTo>
                  <a:pt x="36" y="169"/>
                  <a:pt x="36" y="169"/>
                  <a:pt x="36" y="169"/>
                </a:cubicBezTo>
                <a:cubicBezTo>
                  <a:pt x="44" y="169"/>
                  <a:pt x="44" y="169"/>
                  <a:pt x="44" y="169"/>
                </a:cubicBezTo>
                <a:cubicBezTo>
                  <a:pt x="142" y="169"/>
                  <a:pt x="142" y="169"/>
                  <a:pt x="142" y="169"/>
                </a:cubicBezTo>
                <a:cubicBezTo>
                  <a:pt x="150" y="169"/>
                  <a:pt x="150" y="169"/>
                  <a:pt x="150" y="169"/>
                </a:cubicBezTo>
                <a:cubicBezTo>
                  <a:pt x="155" y="169"/>
                  <a:pt x="155" y="169"/>
                  <a:pt x="155" y="169"/>
                </a:cubicBezTo>
                <a:cubicBezTo>
                  <a:pt x="166" y="169"/>
                  <a:pt x="166" y="169"/>
                  <a:pt x="166" y="169"/>
                </a:cubicBezTo>
                <a:cubicBezTo>
                  <a:pt x="178" y="169"/>
                  <a:pt x="187" y="157"/>
                  <a:pt x="187" y="144"/>
                </a:cubicBezTo>
                <a:cubicBezTo>
                  <a:pt x="187" y="85"/>
                  <a:pt x="187" y="85"/>
                  <a:pt x="187" y="85"/>
                </a:cubicBezTo>
                <a:cubicBezTo>
                  <a:pt x="181" y="95"/>
                  <a:pt x="171" y="102"/>
                  <a:pt x="159" y="102"/>
                </a:cubicBezTo>
                <a:close/>
                <a:moveTo>
                  <a:pt x="103" y="85"/>
                </a:moveTo>
                <a:cubicBezTo>
                  <a:pt x="85" y="85"/>
                  <a:pt x="85" y="85"/>
                  <a:pt x="85" y="85"/>
                </a:cubicBezTo>
                <a:cubicBezTo>
                  <a:pt x="83" y="85"/>
                  <a:pt x="82" y="86"/>
                  <a:pt x="82" y="88"/>
                </a:cubicBezTo>
                <a:cubicBezTo>
                  <a:pt x="82" y="93"/>
                  <a:pt x="82" y="93"/>
                  <a:pt x="82" y="93"/>
                </a:cubicBezTo>
                <a:cubicBezTo>
                  <a:pt x="82" y="95"/>
                  <a:pt x="82" y="95"/>
                  <a:pt x="82" y="95"/>
                </a:cubicBezTo>
                <a:cubicBezTo>
                  <a:pt x="82" y="101"/>
                  <a:pt x="82" y="101"/>
                  <a:pt x="82" y="101"/>
                </a:cubicBezTo>
                <a:cubicBezTo>
                  <a:pt x="82" y="103"/>
                  <a:pt x="82" y="103"/>
                  <a:pt x="82" y="103"/>
                </a:cubicBezTo>
                <a:cubicBezTo>
                  <a:pt x="82" y="108"/>
                  <a:pt x="82" y="108"/>
                  <a:pt x="82" y="108"/>
                </a:cubicBezTo>
                <a:cubicBezTo>
                  <a:pt x="82" y="110"/>
                  <a:pt x="83" y="111"/>
                  <a:pt x="85" y="111"/>
                </a:cubicBezTo>
                <a:cubicBezTo>
                  <a:pt x="103" y="111"/>
                  <a:pt x="103" y="111"/>
                  <a:pt x="103" y="111"/>
                </a:cubicBezTo>
                <a:cubicBezTo>
                  <a:pt x="104" y="111"/>
                  <a:pt x="106" y="110"/>
                  <a:pt x="106" y="108"/>
                </a:cubicBezTo>
                <a:cubicBezTo>
                  <a:pt x="106" y="103"/>
                  <a:pt x="106" y="103"/>
                  <a:pt x="106" y="103"/>
                </a:cubicBezTo>
                <a:cubicBezTo>
                  <a:pt x="106" y="101"/>
                  <a:pt x="106" y="101"/>
                  <a:pt x="106" y="101"/>
                </a:cubicBezTo>
                <a:cubicBezTo>
                  <a:pt x="106" y="95"/>
                  <a:pt x="106" y="95"/>
                  <a:pt x="106" y="95"/>
                </a:cubicBezTo>
                <a:cubicBezTo>
                  <a:pt x="106" y="93"/>
                  <a:pt x="106" y="93"/>
                  <a:pt x="106" y="93"/>
                </a:cubicBezTo>
                <a:cubicBezTo>
                  <a:pt x="106" y="88"/>
                  <a:pt x="106" y="88"/>
                  <a:pt x="106" y="88"/>
                </a:cubicBezTo>
                <a:cubicBezTo>
                  <a:pt x="106" y="86"/>
                  <a:pt x="104" y="85"/>
                  <a:pt x="103" y="85"/>
                </a:cubicBezTo>
                <a:close/>
              </a:path>
            </a:pathLst>
          </a:cu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33"/>
          <p:cNvSpPr/>
          <p:nvPr/>
        </p:nvSpPr>
        <p:spPr>
          <a:xfrm>
            <a:off x="5494337" y="3952875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68" h="168" extrusionOk="0">
                <a:moveTo>
                  <a:pt x="79" y="89"/>
                </a:moveTo>
                <a:cubicBezTo>
                  <a:pt x="158" y="89"/>
                  <a:pt x="158" y="89"/>
                  <a:pt x="158" y="89"/>
                </a:cubicBezTo>
                <a:cubicBezTo>
                  <a:pt x="158" y="132"/>
                  <a:pt x="123" y="168"/>
                  <a:pt x="79" y="168"/>
                </a:cubicBezTo>
                <a:cubicBezTo>
                  <a:pt x="36" y="168"/>
                  <a:pt x="0" y="132"/>
                  <a:pt x="0" y="89"/>
                </a:cubicBezTo>
                <a:cubicBezTo>
                  <a:pt x="0" y="45"/>
                  <a:pt x="36" y="10"/>
                  <a:pt x="79" y="10"/>
                </a:cubicBezTo>
                <a:lnTo>
                  <a:pt x="79" y="89"/>
                </a:lnTo>
                <a:close/>
                <a:moveTo>
                  <a:pt x="89" y="0"/>
                </a:moveTo>
                <a:cubicBezTo>
                  <a:pt x="89" y="79"/>
                  <a:pt x="89" y="79"/>
                  <a:pt x="89" y="79"/>
                </a:cubicBezTo>
                <a:cubicBezTo>
                  <a:pt x="168" y="79"/>
                  <a:pt x="168" y="79"/>
                  <a:pt x="168" y="79"/>
                </a:cubicBezTo>
                <a:cubicBezTo>
                  <a:pt x="168" y="35"/>
                  <a:pt x="133" y="0"/>
                  <a:pt x="8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33"/>
          <p:cNvSpPr/>
          <p:nvPr/>
        </p:nvSpPr>
        <p:spPr>
          <a:xfrm>
            <a:off x="2624137" y="4581525"/>
            <a:ext cx="696912" cy="696912"/>
          </a:xfrm>
          <a:custGeom>
            <a:avLst/>
            <a:gdLst/>
            <a:ahLst/>
            <a:cxnLst/>
            <a:rect l="l" t="t" r="r" b="b"/>
            <a:pathLst>
              <a:path w="171" h="171" extrusionOk="0">
                <a:moveTo>
                  <a:pt x="168" y="73"/>
                </a:moveTo>
                <a:cubicBezTo>
                  <a:pt x="147" y="70"/>
                  <a:pt x="147" y="70"/>
                  <a:pt x="147" y="70"/>
                </a:cubicBezTo>
                <a:cubicBezTo>
                  <a:pt x="145" y="64"/>
                  <a:pt x="143" y="58"/>
                  <a:pt x="140" y="53"/>
                </a:cubicBezTo>
                <a:cubicBezTo>
                  <a:pt x="153" y="36"/>
                  <a:pt x="153" y="36"/>
                  <a:pt x="153" y="36"/>
                </a:cubicBezTo>
                <a:cubicBezTo>
                  <a:pt x="154" y="35"/>
                  <a:pt x="153" y="32"/>
                  <a:pt x="152" y="31"/>
                </a:cubicBezTo>
                <a:cubicBezTo>
                  <a:pt x="140" y="19"/>
                  <a:pt x="140" y="19"/>
                  <a:pt x="140" y="19"/>
                </a:cubicBezTo>
                <a:cubicBezTo>
                  <a:pt x="139" y="18"/>
                  <a:pt x="136" y="17"/>
                  <a:pt x="135" y="18"/>
                </a:cubicBezTo>
                <a:cubicBezTo>
                  <a:pt x="118" y="31"/>
                  <a:pt x="118" y="31"/>
                  <a:pt x="118" y="31"/>
                </a:cubicBezTo>
                <a:cubicBezTo>
                  <a:pt x="112" y="28"/>
                  <a:pt x="107" y="26"/>
                  <a:pt x="101" y="24"/>
                </a:cubicBezTo>
                <a:cubicBezTo>
                  <a:pt x="98" y="3"/>
                  <a:pt x="98" y="3"/>
                  <a:pt x="98" y="3"/>
                </a:cubicBezTo>
                <a:cubicBezTo>
                  <a:pt x="98" y="1"/>
                  <a:pt x="96" y="0"/>
                  <a:pt x="94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5" y="0"/>
                  <a:pt x="73" y="1"/>
                  <a:pt x="73" y="3"/>
                </a:cubicBezTo>
                <a:cubicBezTo>
                  <a:pt x="70" y="24"/>
                  <a:pt x="70" y="24"/>
                  <a:pt x="70" y="24"/>
                </a:cubicBezTo>
                <a:cubicBezTo>
                  <a:pt x="64" y="26"/>
                  <a:pt x="58" y="28"/>
                  <a:pt x="53" y="31"/>
                </a:cubicBezTo>
                <a:cubicBezTo>
                  <a:pt x="36" y="18"/>
                  <a:pt x="36" y="18"/>
                  <a:pt x="36" y="18"/>
                </a:cubicBezTo>
                <a:cubicBezTo>
                  <a:pt x="34" y="17"/>
                  <a:pt x="32" y="18"/>
                  <a:pt x="31" y="19"/>
                </a:cubicBezTo>
                <a:cubicBezTo>
                  <a:pt x="19" y="31"/>
                  <a:pt x="19" y="31"/>
                  <a:pt x="19" y="31"/>
                </a:cubicBezTo>
                <a:cubicBezTo>
                  <a:pt x="17" y="32"/>
                  <a:pt x="17" y="35"/>
                  <a:pt x="18" y="36"/>
                </a:cubicBezTo>
                <a:cubicBezTo>
                  <a:pt x="31" y="53"/>
                  <a:pt x="31" y="53"/>
                  <a:pt x="31" y="53"/>
                </a:cubicBezTo>
                <a:cubicBezTo>
                  <a:pt x="28" y="58"/>
                  <a:pt x="26" y="64"/>
                  <a:pt x="24" y="70"/>
                </a:cubicBezTo>
                <a:cubicBezTo>
                  <a:pt x="3" y="73"/>
                  <a:pt x="3" y="73"/>
                  <a:pt x="3" y="73"/>
                </a:cubicBezTo>
                <a:cubicBezTo>
                  <a:pt x="1" y="73"/>
                  <a:pt x="0" y="75"/>
                  <a:pt x="0" y="77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96"/>
                  <a:pt x="1" y="98"/>
                  <a:pt x="3" y="98"/>
                </a:cubicBezTo>
                <a:cubicBezTo>
                  <a:pt x="24" y="101"/>
                  <a:pt x="24" y="101"/>
                  <a:pt x="24" y="101"/>
                </a:cubicBezTo>
                <a:cubicBezTo>
                  <a:pt x="26" y="107"/>
                  <a:pt x="28" y="113"/>
                  <a:pt x="31" y="118"/>
                </a:cubicBezTo>
                <a:cubicBezTo>
                  <a:pt x="18" y="135"/>
                  <a:pt x="18" y="135"/>
                  <a:pt x="18" y="135"/>
                </a:cubicBezTo>
                <a:cubicBezTo>
                  <a:pt x="17" y="137"/>
                  <a:pt x="17" y="139"/>
                  <a:pt x="19" y="140"/>
                </a:cubicBezTo>
                <a:cubicBezTo>
                  <a:pt x="31" y="152"/>
                  <a:pt x="31" y="152"/>
                  <a:pt x="31" y="152"/>
                </a:cubicBezTo>
                <a:cubicBezTo>
                  <a:pt x="32" y="154"/>
                  <a:pt x="34" y="154"/>
                  <a:pt x="36" y="153"/>
                </a:cubicBezTo>
                <a:cubicBezTo>
                  <a:pt x="53" y="140"/>
                  <a:pt x="53" y="140"/>
                  <a:pt x="53" y="140"/>
                </a:cubicBezTo>
                <a:cubicBezTo>
                  <a:pt x="58" y="143"/>
                  <a:pt x="64" y="145"/>
                  <a:pt x="70" y="147"/>
                </a:cubicBezTo>
                <a:cubicBezTo>
                  <a:pt x="73" y="168"/>
                  <a:pt x="73" y="168"/>
                  <a:pt x="73" y="168"/>
                </a:cubicBezTo>
                <a:cubicBezTo>
                  <a:pt x="73" y="170"/>
                  <a:pt x="75" y="171"/>
                  <a:pt x="77" y="171"/>
                </a:cubicBezTo>
                <a:cubicBezTo>
                  <a:pt x="94" y="171"/>
                  <a:pt x="94" y="171"/>
                  <a:pt x="94" y="171"/>
                </a:cubicBezTo>
                <a:cubicBezTo>
                  <a:pt x="96" y="171"/>
                  <a:pt x="98" y="170"/>
                  <a:pt x="98" y="168"/>
                </a:cubicBezTo>
                <a:cubicBezTo>
                  <a:pt x="101" y="147"/>
                  <a:pt x="101" y="147"/>
                  <a:pt x="101" y="147"/>
                </a:cubicBezTo>
                <a:cubicBezTo>
                  <a:pt x="107" y="145"/>
                  <a:pt x="112" y="143"/>
                  <a:pt x="118" y="140"/>
                </a:cubicBezTo>
                <a:cubicBezTo>
                  <a:pt x="135" y="153"/>
                  <a:pt x="135" y="153"/>
                  <a:pt x="135" y="153"/>
                </a:cubicBezTo>
                <a:cubicBezTo>
                  <a:pt x="136" y="154"/>
                  <a:pt x="139" y="154"/>
                  <a:pt x="140" y="152"/>
                </a:cubicBezTo>
                <a:cubicBezTo>
                  <a:pt x="152" y="140"/>
                  <a:pt x="152" y="140"/>
                  <a:pt x="152" y="140"/>
                </a:cubicBezTo>
                <a:cubicBezTo>
                  <a:pt x="153" y="139"/>
                  <a:pt x="154" y="137"/>
                  <a:pt x="153" y="135"/>
                </a:cubicBezTo>
                <a:cubicBezTo>
                  <a:pt x="140" y="118"/>
                  <a:pt x="140" y="118"/>
                  <a:pt x="140" y="118"/>
                </a:cubicBezTo>
                <a:cubicBezTo>
                  <a:pt x="143" y="113"/>
                  <a:pt x="145" y="107"/>
                  <a:pt x="147" y="101"/>
                </a:cubicBezTo>
                <a:cubicBezTo>
                  <a:pt x="168" y="98"/>
                  <a:pt x="168" y="98"/>
                  <a:pt x="168" y="98"/>
                </a:cubicBezTo>
                <a:cubicBezTo>
                  <a:pt x="170" y="98"/>
                  <a:pt x="171" y="96"/>
                  <a:pt x="171" y="94"/>
                </a:cubicBezTo>
                <a:cubicBezTo>
                  <a:pt x="171" y="77"/>
                  <a:pt x="171" y="77"/>
                  <a:pt x="171" y="77"/>
                </a:cubicBezTo>
                <a:cubicBezTo>
                  <a:pt x="171" y="75"/>
                  <a:pt x="170" y="73"/>
                  <a:pt x="168" y="73"/>
                </a:cubicBezTo>
                <a:close/>
                <a:moveTo>
                  <a:pt x="85" y="117"/>
                </a:moveTo>
                <a:cubicBezTo>
                  <a:pt x="68" y="117"/>
                  <a:pt x="54" y="103"/>
                  <a:pt x="54" y="86"/>
                </a:cubicBezTo>
                <a:cubicBezTo>
                  <a:pt x="54" y="68"/>
                  <a:pt x="68" y="54"/>
                  <a:pt x="85" y="54"/>
                </a:cubicBezTo>
                <a:cubicBezTo>
                  <a:pt x="103" y="54"/>
                  <a:pt x="117" y="68"/>
                  <a:pt x="117" y="86"/>
                </a:cubicBezTo>
                <a:cubicBezTo>
                  <a:pt x="117" y="103"/>
                  <a:pt x="103" y="117"/>
                  <a:pt x="85" y="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33"/>
          <p:cNvSpPr txBox="1"/>
          <p:nvPr/>
        </p:nvSpPr>
        <p:spPr>
          <a:xfrm>
            <a:off x="8385175" y="1219200"/>
            <a:ext cx="1700212" cy="64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666" name="Google Shape;666;p33"/>
          <p:cNvSpPr txBox="1"/>
          <p:nvPr/>
        </p:nvSpPr>
        <p:spPr>
          <a:xfrm>
            <a:off x="8915400" y="3351212"/>
            <a:ext cx="17018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667" name="Google Shape;667;p33"/>
          <p:cNvSpPr txBox="1"/>
          <p:nvPr/>
        </p:nvSpPr>
        <p:spPr>
          <a:xfrm>
            <a:off x="8383587" y="5375275"/>
            <a:ext cx="17018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668" name="Google Shape;668;p33"/>
          <p:cNvSpPr txBox="1"/>
          <p:nvPr/>
        </p:nvSpPr>
        <p:spPr>
          <a:xfrm>
            <a:off x="9036050" y="3017837"/>
            <a:ext cx="1222375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Open Sans SemiBold"/>
              <a:buNone/>
            </a:pPr>
            <a:r>
              <a:rPr lang="en-US" sz="21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ANALISE</a:t>
            </a:r>
            <a:endParaRPr sz="2100" dirty="0"/>
          </a:p>
        </p:txBody>
      </p:sp>
      <p:sp>
        <p:nvSpPr>
          <p:cNvPr id="669" name="Google Shape;669;p33"/>
          <p:cNvSpPr txBox="1"/>
          <p:nvPr/>
        </p:nvSpPr>
        <p:spPr>
          <a:xfrm>
            <a:off x="8472487" y="5073650"/>
            <a:ext cx="1327150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Open Sans SemiBold"/>
              <a:buNone/>
            </a:pPr>
            <a:r>
              <a:rPr lang="en-US" sz="21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NEGOCIE</a:t>
            </a:r>
            <a:endParaRPr sz="2100" dirty="0"/>
          </a:p>
        </p:txBody>
      </p:sp>
      <p:sp>
        <p:nvSpPr>
          <p:cNvPr id="670" name="Google Shape;670;p33"/>
          <p:cNvSpPr txBox="1"/>
          <p:nvPr/>
        </p:nvSpPr>
        <p:spPr>
          <a:xfrm>
            <a:off x="8472487" y="915987"/>
            <a:ext cx="1406525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Open Sans SemiBold"/>
              <a:buNone/>
            </a:pPr>
            <a:r>
              <a:rPr lang="en-US" sz="21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PESQUISE</a:t>
            </a:r>
            <a:endParaRPr sz="21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34"/>
          <p:cNvSpPr/>
          <p:nvPr/>
        </p:nvSpPr>
        <p:spPr>
          <a:xfrm>
            <a:off x="6350" y="3175"/>
            <a:ext cx="12185650" cy="685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p34"/>
          <p:cNvSpPr txBox="1"/>
          <p:nvPr/>
        </p:nvSpPr>
        <p:spPr>
          <a:xfrm>
            <a:off x="6350" y="3175"/>
            <a:ext cx="12180887" cy="6854825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p34"/>
          <p:cNvSpPr/>
          <p:nvPr/>
        </p:nvSpPr>
        <p:spPr>
          <a:xfrm>
            <a:off x="6813550" y="962025"/>
            <a:ext cx="1751012" cy="1752600"/>
          </a:xfrm>
          <a:prstGeom prst="ellipse">
            <a:avLst/>
          </a:pr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" name="Google Shape;678;p34"/>
          <p:cNvSpPr/>
          <p:nvPr/>
        </p:nvSpPr>
        <p:spPr>
          <a:xfrm>
            <a:off x="3630612" y="962025"/>
            <a:ext cx="1751012" cy="1752600"/>
          </a:xfrm>
          <a:prstGeom prst="ellipse">
            <a:avLst/>
          </a:pr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" name="Google Shape;679;p34"/>
          <p:cNvSpPr/>
          <p:nvPr/>
        </p:nvSpPr>
        <p:spPr>
          <a:xfrm>
            <a:off x="6813550" y="4146550"/>
            <a:ext cx="1751012" cy="1752600"/>
          </a:xfrm>
          <a:prstGeom prst="ellipse">
            <a:avLst/>
          </a:pr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" name="Google Shape;680;p34"/>
          <p:cNvSpPr/>
          <p:nvPr/>
        </p:nvSpPr>
        <p:spPr>
          <a:xfrm>
            <a:off x="3630612" y="4146550"/>
            <a:ext cx="1751012" cy="1752600"/>
          </a:xfrm>
          <a:prstGeom prst="ellipse">
            <a:avLst/>
          </a:pr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1" name="Google Shape;681;p34"/>
          <p:cNvSpPr/>
          <p:nvPr/>
        </p:nvSpPr>
        <p:spPr>
          <a:xfrm>
            <a:off x="5310187" y="1274762"/>
            <a:ext cx="1577975" cy="1123950"/>
          </a:xfrm>
          <a:custGeom>
            <a:avLst/>
            <a:gdLst/>
            <a:ahLst/>
            <a:cxnLst/>
            <a:rect l="l" t="t" r="r" b="b"/>
            <a:pathLst>
              <a:path w="400" h="285" extrusionOk="0">
                <a:moveTo>
                  <a:pt x="400" y="0"/>
                </a:moveTo>
                <a:cubicBezTo>
                  <a:pt x="243" y="78"/>
                  <a:pt x="156" y="78"/>
                  <a:pt x="0" y="0"/>
                </a:cubicBezTo>
                <a:cubicBezTo>
                  <a:pt x="28" y="41"/>
                  <a:pt x="45" y="90"/>
                  <a:pt x="45" y="143"/>
                </a:cubicBezTo>
                <a:cubicBezTo>
                  <a:pt x="45" y="196"/>
                  <a:pt x="28" y="245"/>
                  <a:pt x="0" y="285"/>
                </a:cubicBezTo>
                <a:cubicBezTo>
                  <a:pt x="156" y="208"/>
                  <a:pt x="243" y="208"/>
                  <a:pt x="400" y="285"/>
                </a:cubicBezTo>
                <a:cubicBezTo>
                  <a:pt x="371" y="245"/>
                  <a:pt x="355" y="196"/>
                  <a:pt x="355" y="143"/>
                </a:cubicBezTo>
                <a:cubicBezTo>
                  <a:pt x="355" y="90"/>
                  <a:pt x="371" y="41"/>
                  <a:pt x="400" y="0"/>
                </a:cubicBezTo>
                <a:close/>
              </a:path>
            </a:pathLst>
          </a:cu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" name="Google Shape;682;p34"/>
          <p:cNvSpPr/>
          <p:nvPr/>
        </p:nvSpPr>
        <p:spPr>
          <a:xfrm>
            <a:off x="5307012" y="4459287"/>
            <a:ext cx="1581150" cy="1123950"/>
          </a:xfrm>
          <a:custGeom>
            <a:avLst/>
            <a:gdLst/>
            <a:ahLst/>
            <a:cxnLst/>
            <a:rect l="l" t="t" r="r" b="b"/>
            <a:pathLst>
              <a:path w="401" h="285" extrusionOk="0">
                <a:moveTo>
                  <a:pt x="356" y="143"/>
                </a:moveTo>
                <a:cubicBezTo>
                  <a:pt x="356" y="90"/>
                  <a:pt x="372" y="41"/>
                  <a:pt x="401" y="0"/>
                </a:cubicBezTo>
                <a:cubicBezTo>
                  <a:pt x="244" y="78"/>
                  <a:pt x="157" y="78"/>
                  <a:pt x="0" y="0"/>
                </a:cubicBezTo>
                <a:cubicBezTo>
                  <a:pt x="29" y="40"/>
                  <a:pt x="46" y="90"/>
                  <a:pt x="46" y="143"/>
                </a:cubicBezTo>
                <a:cubicBezTo>
                  <a:pt x="46" y="196"/>
                  <a:pt x="29" y="245"/>
                  <a:pt x="0" y="285"/>
                </a:cubicBezTo>
                <a:cubicBezTo>
                  <a:pt x="157" y="208"/>
                  <a:pt x="244" y="208"/>
                  <a:pt x="401" y="285"/>
                </a:cubicBezTo>
                <a:cubicBezTo>
                  <a:pt x="372" y="245"/>
                  <a:pt x="356" y="196"/>
                  <a:pt x="356" y="143"/>
                </a:cubicBezTo>
                <a:close/>
              </a:path>
            </a:pathLst>
          </a:cu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p34"/>
          <p:cNvSpPr/>
          <p:nvPr/>
        </p:nvSpPr>
        <p:spPr>
          <a:xfrm>
            <a:off x="3941762" y="2640012"/>
            <a:ext cx="1128712" cy="1577975"/>
          </a:xfrm>
          <a:custGeom>
            <a:avLst/>
            <a:gdLst/>
            <a:ahLst/>
            <a:cxnLst/>
            <a:rect l="l" t="t" r="r" b="b"/>
            <a:pathLst>
              <a:path w="286" h="400" extrusionOk="0">
                <a:moveTo>
                  <a:pt x="1" y="400"/>
                </a:moveTo>
                <a:cubicBezTo>
                  <a:pt x="41" y="372"/>
                  <a:pt x="90" y="355"/>
                  <a:pt x="143" y="355"/>
                </a:cubicBezTo>
                <a:cubicBezTo>
                  <a:pt x="196" y="355"/>
                  <a:pt x="245" y="372"/>
                  <a:pt x="286" y="400"/>
                </a:cubicBezTo>
                <a:cubicBezTo>
                  <a:pt x="208" y="243"/>
                  <a:pt x="208" y="157"/>
                  <a:pt x="286" y="0"/>
                </a:cubicBezTo>
                <a:cubicBezTo>
                  <a:pt x="245" y="29"/>
                  <a:pt x="196" y="45"/>
                  <a:pt x="143" y="45"/>
                </a:cubicBezTo>
                <a:cubicBezTo>
                  <a:pt x="90" y="45"/>
                  <a:pt x="41" y="29"/>
                  <a:pt x="0" y="0"/>
                </a:cubicBezTo>
                <a:cubicBezTo>
                  <a:pt x="78" y="157"/>
                  <a:pt x="78" y="243"/>
                  <a:pt x="1" y="400"/>
                </a:cubicBezTo>
                <a:close/>
              </a:path>
            </a:pathLst>
          </a:cu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34"/>
          <p:cNvSpPr/>
          <p:nvPr/>
        </p:nvSpPr>
        <p:spPr>
          <a:xfrm>
            <a:off x="7124700" y="2640012"/>
            <a:ext cx="1127125" cy="1577975"/>
          </a:xfrm>
          <a:custGeom>
            <a:avLst/>
            <a:gdLst/>
            <a:ahLst/>
            <a:cxnLst/>
            <a:rect l="l" t="t" r="r" b="b"/>
            <a:pathLst>
              <a:path w="286" h="400" extrusionOk="0">
                <a:moveTo>
                  <a:pt x="286" y="0"/>
                </a:moveTo>
                <a:cubicBezTo>
                  <a:pt x="245" y="29"/>
                  <a:pt x="196" y="45"/>
                  <a:pt x="143" y="45"/>
                </a:cubicBezTo>
                <a:cubicBezTo>
                  <a:pt x="90" y="45"/>
                  <a:pt x="41" y="29"/>
                  <a:pt x="0" y="0"/>
                </a:cubicBezTo>
                <a:cubicBezTo>
                  <a:pt x="78" y="157"/>
                  <a:pt x="78" y="244"/>
                  <a:pt x="0" y="400"/>
                </a:cubicBezTo>
                <a:cubicBezTo>
                  <a:pt x="41" y="372"/>
                  <a:pt x="90" y="355"/>
                  <a:pt x="143" y="355"/>
                </a:cubicBezTo>
                <a:cubicBezTo>
                  <a:pt x="196" y="355"/>
                  <a:pt x="245" y="372"/>
                  <a:pt x="286" y="400"/>
                </a:cubicBezTo>
                <a:cubicBezTo>
                  <a:pt x="208" y="244"/>
                  <a:pt x="208" y="157"/>
                  <a:pt x="286" y="0"/>
                </a:cubicBezTo>
                <a:close/>
              </a:path>
            </a:pathLst>
          </a:cu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34"/>
          <p:cNvSpPr txBox="1"/>
          <p:nvPr/>
        </p:nvSpPr>
        <p:spPr>
          <a:xfrm>
            <a:off x="4154487" y="1187450"/>
            <a:ext cx="806450" cy="1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Montserrat"/>
              <a:buNone/>
            </a:pPr>
            <a:r>
              <a:rPr lang="en-US" sz="85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/>
          </a:p>
        </p:txBody>
      </p:sp>
      <p:sp>
        <p:nvSpPr>
          <p:cNvPr id="686" name="Google Shape;686;p34"/>
          <p:cNvSpPr txBox="1"/>
          <p:nvPr/>
        </p:nvSpPr>
        <p:spPr>
          <a:xfrm>
            <a:off x="7140575" y="1214437"/>
            <a:ext cx="1743075" cy="159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Montserrat"/>
              <a:buNone/>
            </a:pPr>
            <a:r>
              <a:rPr lang="en-US" sz="85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</a:t>
            </a:r>
            <a:endParaRPr/>
          </a:p>
        </p:txBody>
      </p:sp>
      <p:sp>
        <p:nvSpPr>
          <p:cNvPr id="687" name="Google Shape;687;p34"/>
          <p:cNvSpPr txBox="1"/>
          <p:nvPr/>
        </p:nvSpPr>
        <p:spPr>
          <a:xfrm>
            <a:off x="4071937" y="4371975"/>
            <a:ext cx="928687" cy="1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Montserrat"/>
              <a:buNone/>
            </a:pPr>
            <a:r>
              <a:rPr lang="en-US" sz="85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/>
          </a:p>
        </p:txBody>
      </p:sp>
      <p:sp>
        <p:nvSpPr>
          <p:cNvPr id="688" name="Google Shape;688;p34"/>
          <p:cNvSpPr txBox="1"/>
          <p:nvPr/>
        </p:nvSpPr>
        <p:spPr>
          <a:xfrm>
            <a:off x="7353300" y="4411662"/>
            <a:ext cx="788987" cy="1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Montserrat"/>
              <a:buNone/>
            </a:pPr>
            <a:r>
              <a:rPr lang="en-US" sz="85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endParaRPr/>
          </a:p>
        </p:txBody>
      </p:sp>
      <p:sp>
        <p:nvSpPr>
          <p:cNvPr id="689" name="Google Shape;689;p34"/>
          <p:cNvSpPr txBox="1"/>
          <p:nvPr/>
        </p:nvSpPr>
        <p:spPr>
          <a:xfrm>
            <a:off x="1020762" y="1433512"/>
            <a:ext cx="1944687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690" name="Google Shape;690;p34"/>
          <p:cNvSpPr txBox="1"/>
          <p:nvPr/>
        </p:nvSpPr>
        <p:spPr>
          <a:xfrm>
            <a:off x="9382125" y="1084262"/>
            <a:ext cx="1385887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pen Sans SemiBold"/>
              <a:buNone/>
            </a:pPr>
            <a:r>
              <a:rPr lang="en-US" sz="2400" b="1" i="0" u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</a:t>
            </a:r>
            <a:r>
              <a:rPr lang="en-US" sz="24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D</a:t>
            </a:r>
            <a:endParaRPr sz="2400" dirty="0"/>
          </a:p>
        </p:txBody>
      </p:sp>
      <p:sp>
        <p:nvSpPr>
          <p:cNvPr id="691" name="Google Shape;691;p34"/>
          <p:cNvSpPr txBox="1"/>
          <p:nvPr/>
        </p:nvSpPr>
        <p:spPr>
          <a:xfrm>
            <a:off x="9382125" y="4267200"/>
            <a:ext cx="1354137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pen Sans SemiBold"/>
              <a:buNone/>
            </a:pPr>
            <a:r>
              <a:rPr lang="en-US" sz="2400" b="1" i="0" u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</a:t>
            </a:r>
            <a:r>
              <a:rPr lang="en-US" sz="24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</a:t>
            </a:r>
            <a:endParaRPr sz="2400" dirty="0"/>
          </a:p>
        </p:txBody>
      </p:sp>
      <p:sp>
        <p:nvSpPr>
          <p:cNvPr id="692" name="Google Shape;692;p34"/>
          <p:cNvSpPr txBox="1"/>
          <p:nvPr/>
        </p:nvSpPr>
        <p:spPr>
          <a:xfrm>
            <a:off x="1519237" y="1084262"/>
            <a:ext cx="1362075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pen Sans SemiBold"/>
              <a:buNone/>
            </a:pPr>
            <a:r>
              <a:rPr lang="en-US" sz="2400" b="1" i="0" u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</a:t>
            </a:r>
            <a:r>
              <a:rPr lang="en-US" sz="24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</a:t>
            </a:r>
            <a:endParaRPr sz="2400" dirty="0"/>
          </a:p>
        </p:txBody>
      </p:sp>
      <p:sp>
        <p:nvSpPr>
          <p:cNvPr id="693" name="Google Shape;693;p34"/>
          <p:cNvSpPr txBox="1"/>
          <p:nvPr/>
        </p:nvSpPr>
        <p:spPr>
          <a:xfrm>
            <a:off x="1522412" y="4267200"/>
            <a:ext cx="1362075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pen Sans SemiBold"/>
              <a:buNone/>
            </a:pPr>
            <a:r>
              <a:rPr lang="en-US" sz="2400" b="1" i="0" u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</a:t>
            </a:r>
            <a:r>
              <a:rPr lang="en-US" sz="24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B</a:t>
            </a:r>
            <a:endParaRPr sz="2400" dirty="0"/>
          </a:p>
        </p:txBody>
      </p:sp>
      <p:sp>
        <p:nvSpPr>
          <p:cNvPr id="694" name="Google Shape;694;p34"/>
          <p:cNvSpPr txBox="1"/>
          <p:nvPr/>
        </p:nvSpPr>
        <p:spPr>
          <a:xfrm>
            <a:off x="1017587" y="4637087"/>
            <a:ext cx="194468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695" name="Google Shape;695;p34"/>
          <p:cNvSpPr txBox="1"/>
          <p:nvPr/>
        </p:nvSpPr>
        <p:spPr>
          <a:xfrm>
            <a:off x="9301162" y="1463675"/>
            <a:ext cx="194468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696" name="Google Shape;696;p34"/>
          <p:cNvSpPr txBox="1"/>
          <p:nvPr/>
        </p:nvSpPr>
        <p:spPr>
          <a:xfrm>
            <a:off x="9297987" y="4665662"/>
            <a:ext cx="194468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697" name="Google Shape;697;p34"/>
          <p:cNvSpPr txBox="1"/>
          <p:nvPr/>
        </p:nvSpPr>
        <p:spPr>
          <a:xfrm>
            <a:off x="7138987" y="1211262"/>
            <a:ext cx="1181100" cy="1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500"/>
              <a:buFont typeface="Montserrat"/>
              <a:buNone/>
            </a:pPr>
            <a:r>
              <a:rPr lang="en-US" sz="8500" b="1" i="0" u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35"/>
          <p:cNvSpPr/>
          <p:nvPr/>
        </p:nvSpPr>
        <p:spPr>
          <a:xfrm>
            <a:off x="6350" y="1587"/>
            <a:ext cx="12185650" cy="686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3" name="Google Shape;703;p35"/>
          <p:cNvSpPr txBox="1"/>
          <p:nvPr/>
        </p:nvSpPr>
        <p:spPr>
          <a:xfrm>
            <a:off x="6350" y="1587"/>
            <a:ext cx="12190413" cy="6862762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4" name="Google Shape;704;p35"/>
          <p:cNvSpPr txBox="1"/>
          <p:nvPr/>
        </p:nvSpPr>
        <p:spPr>
          <a:xfrm>
            <a:off x="1074737" y="654050"/>
            <a:ext cx="1563687" cy="230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B5CB"/>
              </a:buClr>
              <a:buSzPts val="15000"/>
              <a:buFont typeface="Montserrat"/>
              <a:buNone/>
            </a:pPr>
            <a:r>
              <a:rPr lang="en-US" sz="15000" b="1" i="0" u="none">
                <a:solidFill>
                  <a:srgbClr val="71B5CB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/>
          </a:p>
        </p:txBody>
      </p:sp>
      <p:sp>
        <p:nvSpPr>
          <p:cNvPr id="705" name="Google Shape;705;p35"/>
          <p:cNvSpPr txBox="1"/>
          <p:nvPr/>
        </p:nvSpPr>
        <p:spPr>
          <a:xfrm>
            <a:off x="881062" y="3840162"/>
            <a:ext cx="1790700" cy="2292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D06A"/>
              </a:buClr>
              <a:buSzPts val="14900"/>
              <a:buFont typeface="Montserrat"/>
              <a:buNone/>
            </a:pPr>
            <a:r>
              <a:rPr lang="en-US" sz="14900" b="1" i="0" u="none">
                <a:solidFill>
                  <a:srgbClr val="FCD06A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/>
          </a:p>
        </p:txBody>
      </p:sp>
      <p:sp>
        <p:nvSpPr>
          <p:cNvPr id="706" name="Google Shape;706;p35"/>
          <p:cNvSpPr txBox="1"/>
          <p:nvPr/>
        </p:nvSpPr>
        <p:spPr>
          <a:xfrm>
            <a:off x="6875462" y="3763962"/>
            <a:ext cx="1617662" cy="2446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6D63"/>
              </a:buClr>
              <a:buSzPts val="15900"/>
              <a:buFont typeface="Montserrat"/>
              <a:buNone/>
            </a:pPr>
            <a:r>
              <a:rPr lang="en-US" sz="15900" b="1" i="0" u="none">
                <a:solidFill>
                  <a:srgbClr val="E86D63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endParaRPr/>
          </a:p>
        </p:txBody>
      </p:sp>
      <p:sp>
        <p:nvSpPr>
          <p:cNvPr id="707" name="Google Shape;707;p35"/>
          <p:cNvSpPr txBox="1"/>
          <p:nvPr/>
        </p:nvSpPr>
        <p:spPr>
          <a:xfrm>
            <a:off x="6613525" y="863600"/>
            <a:ext cx="1751012" cy="1954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F0ED"/>
              </a:buClr>
              <a:buSzPts val="12700"/>
              <a:buFont typeface="Montserrat"/>
              <a:buNone/>
            </a:pPr>
            <a:r>
              <a:rPr lang="en-US" sz="12700" b="1" i="0" u="none">
                <a:solidFill>
                  <a:srgbClr val="E9F0ED"/>
                </a:solidFill>
                <a:latin typeface="Montserrat"/>
                <a:ea typeface="Montserrat"/>
                <a:cs typeface="Montserrat"/>
                <a:sym typeface="Montserrat"/>
              </a:rPr>
              <a:t>W</a:t>
            </a:r>
            <a:endParaRPr/>
          </a:p>
        </p:txBody>
      </p:sp>
      <p:sp>
        <p:nvSpPr>
          <p:cNvPr id="708" name="Google Shape;708;p35"/>
          <p:cNvSpPr txBox="1"/>
          <p:nvPr/>
        </p:nvSpPr>
        <p:spPr>
          <a:xfrm>
            <a:off x="8659812" y="4770437"/>
            <a:ext cx="2232025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</a:pPr>
            <a:r>
              <a:rPr lang="en-US" sz="16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709" name="Google Shape;709;p35"/>
          <p:cNvSpPr txBox="1"/>
          <p:nvPr/>
        </p:nvSpPr>
        <p:spPr>
          <a:xfrm>
            <a:off x="8707437" y="4254500"/>
            <a:ext cx="2361056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Open Sans SemiBold"/>
              <a:buNone/>
            </a:pPr>
            <a:r>
              <a:rPr lang="en-US" sz="33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Threats</a:t>
            </a:r>
            <a:endParaRPr sz="3300" dirty="0"/>
          </a:p>
        </p:txBody>
      </p:sp>
      <p:sp>
        <p:nvSpPr>
          <p:cNvPr id="710" name="Google Shape;710;p35"/>
          <p:cNvSpPr txBox="1"/>
          <p:nvPr/>
        </p:nvSpPr>
        <p:spPr>
          <a:xfrm>
            <a:off x="8764587" y="1069975"/>
            <a:ext cx="264795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Open Sans SemiBold"/>
              <a:buNone/>
            </a:pPr>
            <a:r>
              <a:rPr lang="en-US" sz="3300" b="1" i="0" u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Weaknesses</a:t>
            </a:r>
            <a:endParaRPr sz="3300"/>
          </a:p>
        </p:txBody>
      </p:sp>
      <p:sp>
        <p:nvSpPr>
          <p:cNvPr id="711" name="Google Shape;711;p35"/>
          <p:cNvSpPr txBox="1"/>
          <p:nvPr/>
        </p:nvSpPr>
        <p:spPr>
          <a:xfrm>
            <a:off x="2674937" y="4211637"/>
            <a:ext cx="2943225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Open Sans SemiBold"/>
              <a:buNone/>
            </a:pPr>
            <a:r>
              <a:rPr lang="en-US" sz="3300" b="1" i="0" u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Opportunities</a:t>
            </a:r>
            <a:endParaRPr sz="3300"/>
          </a:p>
        </p:txBody>
      </p:sp>
      <p:sp>
        <p:nvSpPr>
          <p:cNvPr id="712" name="Google Shape;712;p35"/>
          <p:cNvSpPr txBox="1"/>
          <p:nvPr/>
        </p:nvSpPr>
        <p:spPr>
          <a:xfrm>
            <a:off x="2674937" y="1069975"/>
            <a:ext cx="3159125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Open Sans SemiBold"/>
              <a:buNone/>
            </a:pPr>
            <a:r>
              <a:rPr lang="en-US" sz="33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Strengths</a:t>
            </a:r>
            <a:endParaRPr sz="3300" dirty="0"/>
          </a:p>
        </p:txBody>
      </p:sp>
      <p:sp>
        <p:nvSpPr>
          <p:cNvPr id="713" name="Google Shape;713;p35"/>
          <p:cNvSpPr txBox="1"/>
          <p:nvPr/>
        </p:nvSpPr>
        <p:spPr>
          <a:xfrm>
            <a:off x="8677275" y="1635125"/>
            <a:ext cx="2232025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</a:pPr>
            <a:r>
              <a:rPr lang="en-US" sz="16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714" name="Google Shape;714;p35"/>
          <p:cNvSpPr txBox="1"/>
          <p:nvPr/>
        </p:nvSpPr>
        <p:spPr>
          <a:xfrm>
            <a:off x="2608262" y="4773612"/>
            <a:ext cx="2232025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</a:pPr>
            <a:r>
              <a:rPr lang="en-US" sz="16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715" name="Google Shape;715;p35"/>
          <p:cNvSpPr txBox="1"/>
          <p:nvPr/>
        </p:nvSpPr>
        <p:spPr>
          <a:xfrm>
            <a:off x="2574925" y="1616075"/>
            <a:ext cx="2232025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</a:pPr>
            <a:r>
              <a:rPr lang="en-US" sz="16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36"/>
          <p:cNvSpPr/>
          <p:nvPr/>
        </p:nvSpPr>
        <p:spPr>
          <a:xfrm>
            <a:off x="6350" y="3175"/>
            <a:ext cx="12190413" cy="685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1" name="Google Shape;721;p36"/>
          <p:cNvSpPr txBox="1"/>
          <p:nvPr/>
        </p:nvSpPr>
        <p:spPr>
          <a:xfrm>
            <a:off x="11112" y="-1587"/>
            <a:ext cx="12180887" cy="6859587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p36"/>
          <p:cNvSpPr/>
          <p:nvPr/>
        </p:nvSpPr>
        <p:spPr>
          <a:xfrm>
            <a:off x="4525962" y="3506787"/>
            <a:ext cx="915987" cy="1590675"/>
          </a:xfrm>
          <a:custGeom>
            <a:avLst/>
            <a:gdLst/>
            <a:ahLst/>
            <a:cxnLst/>
            <a:rect l="l" t="t" r="r" b="b"/>
            <a:pathLst>
              <a:path w="577" h="1002" extrusionOk="0">
                <a:moveTo>
                  <a:pt x="2" y="336"/>
                </a:moveTo>
                <a:lnTo>
                  <a:pt x="0" y="1002"/>
                </a:lnTo>
                <a:lnTo>
                  <a:pt x="577" y="0"/>
                </a:lnTo>
                <a:lnTo>
                  <a:pt x="2" y="336"/>
                </a:lnTo>
                <a:close/>
              </a:path>
            </a:pathLst>
          </a:custGeom>
          <a:solidFill>
            <a:srgbClr val="FF877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p36"/>
          <p:cNvSpPr/>
          <p:nvPr/>
        </p:nvSpPr>
        <p:spPr>
          <a:xfrm>
            <a:off x="4525962" y="3506787"/>
            <a:ext cx="2368550" cy="2387600"/>
          </a:xfrm>
          <a:custGeom>
            <a:avLst/>
            <a:gdLst/>
            <a:ahLst/>
            <a:cxnLst/>
            <a:rect l="l" t="t" r="r" b="b"/>
            <a:pathLst>
              <a:path w="556" h="560" extrusionOk="0">
                <a:moveTo>
                  <a:pt x="215" y="0"/>
                </a:moveTo>
                <a:cubicBezTo>
                  <a:pt x="0" y="373"/>
                  <a:pt x="0" y="373"/>
                  <a:pt x="0" y="373"/>
                </a:cubicBezTo>
                <a:cubicBezTo>
                  <a:pt x="273" y="531"/>
                  <a:pt x="273" y="531"/>
                  <a:pt x="273" y="531"/>
                </a:cubicBezTo>
                <a:cubicBezTo>
                  <a:pt x="323" y="560"/>
                  <a:pt x="388" y="543"/>
                  <a:pt x="417" y="492"/>
                </a:cubicBezTo>
                <a:cubicBezTo>
                  <a:pt x="527" y="302"/>
                  <a:pt x="527" y="302"/>
                  <a:pt x="527" y="302"/>
                </a:cubicBezTo>
                <a:cubicBezTo>
                  <a:pt x="556" y="252"/>
                  <a:pt x="539" y="187"/>
                  <a:pt x="488" y="158"/>
                </a:cubicBezTo>
                <a:lnTo>
                  <a:pt x="215" y="0"/>
                </a:ln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4" name="Google Shape;724;p36"/>
          <p:cNvSpPr/>
          <p:nvPr/>
        </p:nvSpPr>
        <p:spPr>
          <a:xfrm>
            <a:off x="1203325" y="3506787"/>
            <a:ext cx="2371725" cy="2387600"/>
          </a:xfrm>
          <a:custGeom>
            <a:avLst/>
            <a:gdLst/>
            <a:ahLst/>
            <a:cxnLst/>
            <a:rect l="l" t="t" r="r" b="b"/>
            <a:pathLst>
              <a:path w="557" h="560" extrusionOk="0">
                <a:moveTo>
                  <a:pt x="29" y="302"/>
                </a:moveTo>
                <a:cubicBezTo>
                  <a:pt x="139" y="492"/>
                  <a:pt x="139" y="492"/>
                  <a:pt x="139" y="492"/>
                </a:cubicBezTo>
                <a:cubicBezTo>
                  <a:pt x="168" y="543"/>
                  <a:pt x="233" y="560"/>
                  <a:pt x="283" y="531"/>
                </a:cubicBezTo>
                <a:cubicBezTo>
                  <a:pt x="557" y="373"/>
                  <a:pt x="557" y="373"/>
                  <a:pt x="557" y="373"/>
                </a:cubicBezTo>
                <a:cubicBezTo>
                  <a:pt x="341" y="0"/>
                  <a:pt x="341" y="0"/>
                  <a:pt x="341" y="0"/>
                </a:cubicBezTo>
                <a:cubicBezTo>
                  <a:pt x="68" y="158"/>
                  <a:pt x="68" y="158"/>
                  <a:pt x="68" y="158"/>
                </a:cubicBezTo>
                <a:cubicBezTo>
                  <a:pt x="17" y="187"/>
                  <a:pt x="0" y="252"/>
                  <a:pt x="29" y="302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5" name="Google Shape;725;p36"/>
          <p:cNvSpPr/>
          <p:nvPr/>
        </p:nvSpPr>
        <p:spPr>
          <a:xfrm>
            <a:off x="2655887" y="3506787"/>
            <a:ext cx="919162" cy="1590675"/>
          </a:xfrm>
          <a:custGeom>
            <a:avLst/>
            <a:gdLst/>
            <a:ahLst/>
            <a:cxnLst/>
            <a:rect l="l" t="t" r="r" b="b"/>
            <a:pathLst>
              <a:path w="579" h="1002" extrusionOk="0">
                <a:moveTo>
                  <a:pt x="0" y="0"/>
                </a:moveTo>
                <a:lnTo>
                  <a:pt x="579" y="1002"/>
                </a:lnTo>
                <a:lnTo>
                  <a:pt x="574" y="336"/>
                </a:lnTo>
                <a:lnTo>
                  <a:pt x="0" y="0"/>
                </a:lnTo>
                <a:close/>
              </a:path>
            </a:pathLst>
          </a:custGeom>
          <a:solidFill>
            <a:srgbClr val="80CCE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6" name="Google Shape;726;p36"/>
          <p:cNvSpPr/>
          <p:nvPr/>
        </p:nvSpPr>
        <p:spPr>
          <a:xfrm>
            <a:off x="3132137" y="2684462"/>
            <a:ext cx="1836737" cy="523875"/>
          </a:xfrm>
          <a:custGeom>
            <a:avLst/>
            <a:gdLst/>
            <a:ahLst/>
            <a:cxnLst/>
            <a:rect l="l" t="t" r="r" b="b"/>
            <a:pathLst>
              <a:path w="1157" h="330" extrusionOk="0">
                <a:moveTo>
                  <a:pt x="0" y="0"/>
                </a:moveTo>
                <a:lnTo>
                  <a:pt x="577" y="330"/>
                </a:lnTo>
                <a:lnTo>
                  <a:pt x="1157" y="0"/>
                </a:lnTo>
                <a:lnTo>
                  <a:pt x="0" y="0"/>
                </a:lnTo>
                <a:close/>
              </a:path>
            </a:pathLst>
          </a:custGeom>
          <a:solidFill>
            <a:srgbClr val="C3C9C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7" name="Google Shape;727;p36"/>
          <p:cNvSpPr/>
          <p:nvPr/>
        </p:nvSpPr>
        <p:spPr>
          <a:xfrm>
            <a:off x="3132137" y="890587"/>
            <a:ext cx="1836737" cy="1793875"/>
          </a:xfrm>
          <a:custGeom>
            <a:avLst/>
            <a:gdLst/>
            <a:ahLst/>
            <a:cxnLst/>
            <a:rect l="l" t="t" r="r" b="b"/>
            <a:pathLst>
              <a:path w="431" h="421" extrusionOk="0">
                <a:moveTo>
                  <a:pt x="325" y="0"/>
                </a:moveTo>
                <a:cubicBezTo>
                  <a:pt x="105" y="0"/>
                  <a:pt x="105" y="0"/>
                  <a:pt x="105" y="0"/>
                </a:cubicBezTo>
                <a:cubicBezTo>
                  <a:pt x="47" y="0"/>
                  <a:pt x="0" y="47"/>
                  <a:pt x="0" y="105"/>
                </a:cubicBezTo>
                <a:cubicBezTo>
                  <a:pt x="0" y="421"/>
                  <a:pt x="0" y="421"/>
                  <a:pt x="0" y="421"/>
                </a:cubicBezTo>
                <a:cubicBezTo>
                  <a:pt x="431" y="421"/>
                  <a:pt x="431" y="421"/>
                  <a:pt x="431" y="421"/>
                </a:cubicBezTo>
                <a:cubicBezTo>
                  <a:pt x="431" y="105"/>
                  <a:pt x="431" y="105"/>
                  <a:pt x="431" y="105"/>
                </a:cubicBezTo>
                <a:cubicBezTo>
                  <a:pt x="431" y="47"/>
                  <a:pt x="383" y="0"/>
                  <a:pt x="325" y="0"/>
                </a:cubicBezTo>
                <a:close/>
              </a:path>
            </a:pathLst>
          </a:custGeom>
          <a:solidFill>
            <a:srgbClr val="E9F0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36"/>
          <p:cNvSpPr/>
          <p:nvPr/>
        </p:nvSpPr>
        <p:spPr>
          <a:xfrm>
            <a:off x="1876425" y="4278312"/>
            <a:ext cx="919162" cy="920750"/>
          </a:xfrm>
          <a:custGeom>
            <a:avLst/>
            <a:gdLst/>
            <a:ahLst/>
            <a:cxnLst/>
            <a:rect l="l" t="t" r="r" b="b"/>
            <a:pathLst>
              <a:path w="216" h="216" extrusionOk="0">
                <a:moveTo>
                  <a:pt x="119" y="216"/>
                </a:moveTo>
                <a:cubicBezTo>
                  <a:pt x="98" y="216"/>
                  <a:pt x="98" y="216"/>
                  <a:pt x="98" y="216"/>
                </a:cubicBezTo>
                <a:cubicBezTo>
                  <a:pt x="93" y="216"/>
                  <a:pt x="89" y="213"/>
                  <a:pt x="89" y="208"/>
                </a:cubicBezTo>
                <a:cubicBezTo>
                  <a:pt x="85" y="187"/>
                  <a:pt x="85" y="187"/>
                  <a:pt x="85" y="187"/>
                </a:cubicBezTo>
                <a:cubicBezTo>
                  <a:pt x="85" y="186"/>
                  <a:pt x="84" y="185"/>
                  <a:pt x="84" y="185"/>
                </a:cubicBezTo>
                <a:cubicBezTo>
                  <a:pt x="79" y="184"/>
                  <a:pt x="75" y="182"/>
                  <a:pt x="71" y="180"/>
                </a:cubicBezTo>
                <a:cubicBezTo>
                  <a:pt x="71" y="180"/>
                  <a:pt x="70" y="180"/>
                  <a:pt x="69" y="180"/>
                </a:cubicBezTo>
                <a:cubicBezTo>
                  <a:pt x="52" y="193"/>
                  <a:pt x="52" y="193"/>
                  <a:pt x="52" y="193"/>
                </a:cubicBezTo>
                <a:cubicBezTo>
                  <a:pt x="48" y="196"/>
                  <a:pt x="43" y="195"/>
                  <a:pt x="39" y="192"/>
                </a:cubicBezTo>
                <a:cubicBezTo>
                  <a:pt x="25" y="177"/>
                  <a:pt x="25" y="177"/>
                  <a:pt x="25" y="177"/>
                </a:cubicBezTo>
                <a:cubicBezTo>
                  <a:pt x="21" y="174"/>
                  <a:pt x="21" y="169"/>
                  <a:pt x="24" y="165"/>
                </a:cubicBezTo>
                <a:cubicBezTo>
                  <a:pt x="36" y="148"/>
                  <a:pt x="36" y="148"/>
                  <a:pt x="36" y="148"/>
                </a:cubicBezTo>
                <a:cubicBezTo>
                  <a:pt x="37" y="147"/>
                  <a:pt x="37" y="146"/>
                  <a:pt x="36" y="145"/>
                </a:cubicBezTo>
                <a:cubicBezTo>
                  <a:pt x="34" y="141"/>
                  <a:pt x="33" y="137"/>
                  <a:pt x="31" y="133"/>
                </a:cubicBezTo>
                <a:cubicBezTo>
                  <a:pt x="31" y="132"/>
                  <a:pt x="30" y="131"/>
                  <a:pt x="29" y="131"/>
                </a:cubicBezTo>
                <a:cubicBezTo>
                  <a:pt x="8" y="128"/>
                  <a:pt x="8" y="128"/>
                  <a:pt x="8" y="128"/>
                </a:cubicBezTo>
                <a:cubicBezTo>
                  <a:pt x="4" y="127"/>
                  <a:pt x="0" y="123"/>
                  <a:pt x="0" y="119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3"/>
                  <a:pt x="4" y="89"/>
                  <a:pt x="8" y="88"/>
                </a:cubicBezTo>
                <a:cubicBezTo>
                  <a:pt x="29" y="85"/>
                  <a:pt x="29" y="85"/>
                  <a:pt x="29" y="85"/>
                </a:cubicBezTo>
                <a:cubicBezTo>
                  <a:pt x="30" y="85"/>
                  <a:pt x="31" y="84"/>
                  <a:pt x="31" y="83"/>
                </a:cubicBezTo>
                <a:cubicBezTo>
                  <a:pt x="33" y="79"/>
                  <a:pt x="34" y="75"/>
                  <a:pt x="36" y="71"/>
                </a:cubicBezTo>
                <a:cubicBezTo>
                  <a:pt x="37" y="70"/>
                  <a:pt x="37" y="69"/>
                  <a:pt x="36" y="69"/>
                </a:cubicBezTo>
                <a:cubicBezTo>
                  <a:pt x="24" y="51"/>
                  <a:pt x="24" y="51"/>
                  <a:pt x="24" y="51"/>
                </a:cubicBezTo>
                <a:cubicBezTo>
                  <a:pt x="21" y="48"/>
                  <a:pt x="21" y="42"/>
                  <a:pt x="25" y="39"/>
                </a:cubicBezTo>
                <a:cubicBezTo>
                  <a:pt x="39" y="24"/>
                  <a:pt x="39" y="24"/>
                  <a:pt x="39" y="24"/>
                </a:cubicBezTo>
                <a:cubicBezTo>
                  <a:pt x="43" y="21"/>
                  <a:pt x="48" y="21"/>
                  <a:pt x="52" y="23"/>
                </a:cubicBezTo>
                <a:cubicBezTo>
                  <a:pt x="69" y="36"/>
                  <a:pt x="69" y="36"/>
                  <a:pt x="69" y="36"/>
                </a:cubicBezTo>
                <a:cubicBezTo>
                  <a:pt x="70" y="37"/>
                  <a:pt x="71" y="37"/>
                  <a:pt x="71" y="36"/>
                </a:cubicBezTo>
                <a:cubicBezTo>
                  <a:pt x="75" y="34"/>
                  <a:pt x="79" y="32"/>
                  <a:pt x="84" y="31"/>
                </a:cubicBezTo>
                <a:cubicBezTo>
                  <a:pt x="85" y="31"/>
                  <a:pt x="85" y="30"/>
                  <a:pt x="85" y="29"/>
                </a:cubicBezTo>
                <a:cubicBezTo>
                  <a:pt x="89" y="8"/>
                  <a:pt x="89" y="8"/>
                  <a:pt x="89" y="8"/>
                </a:cubicBezTo>
                <a:cubicBezTo>
                  <a:pt x="89" y="4"/>
                  <a:pt x="93" y="0"/>
                  <a:pt x="98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23" y="0"/>
                  <a:pt x="127" y="4"/>
                  <a:pt x="128" y="8"/>
                </a:cubicBezTo>
                <a:cubicBezTo>
                  <a:pt x="131" y="29"/>
                  <a:pt x="131" y="29"/>
                  <a:pt x="131" y="29"/>
                </a:cubicBezTo>
                <a:cubicBezTo>
                  <a:pt x="132" y="30"/>
                  <a:pt x="132" y="31"/>
                  <a:pt x="133" y="31"/>
                </a:cubicBezTo>
                <a:cubicBezTo>
                  <a:pt x="137" y="32"/>
                  <a:pt x="141" y="34"/>
                  <a:pt x="145" y="36"/>
                </a:cubicBezTo>
                <a:cubicBezTo>
                  <a:pt x="146" y="37"/>
                  <a:pt x="147" y="37"/>
                  <a:pt x="148" y="36"/>
                </a:cubicBezTo>
                <a:cubicBezTo>
                  <a:pt x="165" y="23"/>
                  <a:pt x="165" y="23"/>
                  <a:pt x="165" y="23"/>
                </a:cubicBezTo>
                <a:cubicBezTo>
                  <a:pt x="169" y="21"/>
                  <a:pt x="174" y="21"/>
                  <a:pt x="177" y="24"/>
                </a:cubicBezTo>
                <a:cubicBezTo>
                  <a:pt x="192" y="39"/>
                  <a:pt x="192" y="39"/>
                  <a:pt x="192" y="39"/>
                </a:cubicBezTo>
                <a:cubicBezTo>
                  <a:pt x="195" y="42"/>
                  <a:pt x="196" y="48"/>
                  <a:pt x="193" y="51"/>
                </a:cubicBezTo>
                <a:cubicBezTo>
                  <a:pt x="180" y="69"/>
                  <a:pt x="180" y="69"/>
                  <a:pt x="180" y="69"/>
                </a:cubicBezTo>
                <a:cubicBezTo>
                  <a:pt x="180" y="69"/>
                  <a:pt x="180" y="70"/>
                  <a:pt x="180" y="71"/>
                </a:cubicBezTo>
                <a:cubicBezTo>
                  <a:pt x="182" y="75"/>
                  <a:pt x="184" y="79"/>
                  <a:pt x="185" y="83"/>
                </a:cubicBezTo>
                <a:cubicBezTo>
                  <a:pt x="186" y="84"/>
                  <a:pt x="186" y="85"/>
                  <a:pt x="187" y="85"/>
                </a:cubicBezTo>
                <a:cubicBezTo>
                  <a:pt x="208" y="88"/>
                  <a:pt x="208" y="88"/>
                  <a:pt x="208" y="88"/>
                </a:cubicBezTo>
                <a:cubicBezTo>
                  <a:pt x="208" y="88"/>
                  <a:pt x="208" y="88"/>
                  <a:pt x="208" y="88"/>
                </a:cubicBezTo>
                <a:cubicBezTo>
                  <a:pt x="213" y="89"/>
                  <a:pt x="216" y="93"/>
                  <a:pt x="216" y="98"/>
                </a:cubicBezTo>
                <a:cubicBezTo>
                  <a:pt x="216" y="119"/>
                  <a:pt x="216" y="119"/>
                  <a:pt x="216" y="119"/>
                </a:cubicBezTo>
                <a:cubicBezTo>
                  <a:pt x="216" y="123"/>
                  <a:pt x="213" y="127"/>
                  <a:pt x="208" y="128"/>
                </a:cubicBezTo>
                <a:cubicBezTo>
                  <a:pt x="187" y="131"/>
                  <a:pt x="187" y="131"/>
                  <a:pt x="187" y="131"/>
                </a:cubicBezTo>
                <a:cubicBezTo>
                  <a:pt x="186" y="131"/>
                  <a:pt x="186" y="132"/>
                  <a:pt x="185" y="133"/>
                </a:cubicBezTo>
                <a:cubicBezTo>
                  <a:pt x="184" y="137"/>
                  <a:pt x="182" y="141"/>
                  <a:pt x="180" y="145"/>
                </a:cubicBezTo>
                <a:cubicBezTo>
                  <a:pt x="180" y="146"/>
                  <a:pt x="180" y="147"/>
                  <a:pt x="180" y="148"/>
                </a:cubicBezTo>
                <a:cubicBezTo>
                  <a:pt x="193" y="165"/>
                  <a:pt x="193" y="165"/>
                  <a:pt x="193" y="165"/>
                </a:cubicBezTo>
                <a:cubicBezTo>
                  <a:pt x="196" y="169"/>
                  <a:pt x="195" y="174"/>
                  <a:pt x="192" y="177"/>
                </a:cubicBezTo>
                <a:cubicBezTo>
                  <a:pt x="177" y="192"/>
                  <a:pt x="177" y="192"/>
                  <a:pt x="177" y="192"/>
                </a:cubicBezTo>
                <a:cubicBezTo>
                  <a:pt x="174" y="195"/>
                  <a:pt x="169" y="196"/>
                  <a:pt x="165" y="193"/>
                </a:cubicBezTo>
                <a:cubicBezTo>
                  <a:pt x="148" y="180"/>
                  <a:pt x="148" y="180"/>
                  <a:pt x="148" y="180"/>
                </a:cubicBezTo>
                <a:cubicBezTo>
                  <a:pt x="147" y="180"/>
                  <a:pt x="146" y="180"/>
                  <a:pt x="145" y="180"/>
                </a:cubicBezTo>
                <a:cubicBezTo>
                  <a:pt x="141" y="182"/>
                  <a:pt x="137" y="184"/>
                  <a:pt x="133" y="185"/>
                </a:cubicBezTo>
                <a:cubicBezTo>
                  <a:pt x="132" y="186"/>
                  <a:pt x="132" y="186"/>
                  <a:pt x="131" y="187"/>
                </a:cubicBezTo>
                <a:cubicBezTo>
                  <a:pt x="128" y="208"/>
                  <a:pt x="128" y="208"/>
                  <a:pt x="128" y="208"/>
                </a:cubicBezTo>
                <a:cubicBezTo>
                  <a:pt x="127" y="213"/>
                  <a:pt x="123" y="216"/>
                  <a:pt x="119" y="216"/>
                </a:cubicBezTo>
                <a:close/>
                <a:moveTo>
                  <a:pt x="98" y="206"/>
                </a:moveTo>
                <a:cubicBezTo>
                  <a:pt x="118" y="206"/>
                  <a:pt x="118" y="206"/>
                  <a:pt x="118" y="206"/>
                </a:cubicBezTo>
                <a:cubicBezTo>
                  <a:pt x="122" y="186"/>
                  <a:pt x="122" y="186"/>
                  <a:pt x="122" y="186"/>
                </a:cubicBezTo>
                <a:cubicBezTo>
                  <a:pt x="122" y="181"/>
                  <a:pt x="126" y="177"/>
                  <a:pt x="130" y="176"/>
                </a:cubicBezTo>
                <a:cubicBezTo>
                  <a:pt x="134" y="175"/>
                  <a:pt x="137" y="173"/>
                  <a:pt x="141" y="171"/>
                </a:cubicBezTo>
                <a:cubicBezTo>
                  <a:pt x="145" y="169"/>
                  <a:pt x="150" y="170"/>
                  <a:pt x="154" y="172"/>
                </a:cubicBezTo>
                <a:cubicBezTo>
                  <a:pt x="171" y="185"/>
                  <a:pt x="171" y="185"/>
                  <a:pt x="171" y="185"/>
                </a:cubicBezTo>
                <a:cubicBezTo>
                  <a:pt x="185" y="170"/>
                  <a:pt x="185" y="170"/>
                  <a:pt x="185" y="170"/>
                </a:cubicBezTo>
                <a:cubicBezTo>
                  <a:pt x="173" y="154"/>
                  <a:pt x="173" y="154"/>
                  <a:pt x="173" y="154"/>
                </a:cubicBezTo>
                <a:cubicBezTo>
                  <a:pt x="170" y="150"/>
                  <a:pt x="169" y="145"/>
                  <a:pt x="172" y="141"/>
                </a:cubicBezTo>
                <a:cubicBezTo>
                  <a:pt x="173" y="137"/>
                  <a:pt x="175" y="134"/>
                  <a:pt x="176" y="130"/>
                </a:cubicBezTo>
                <a:cubicBezTo>
                  <a:pt x="178" y="125"/>
                  <a:pt x="181" y="122"/>
                  <a:pt x="186" y="122"/>
                </a:cubicBezTo>
                <a:cubicBezTo>
                  <a:pt x="207" y="118"/>
                  <a:pt x="207" y="118"/>
                  <a:pt x="207" y="118"/>
                </a:cubicBezTo>
                <a:cubicBezTo>
                  <a:pt x="207" y="98"/>
                  <a:pt x="207" y="98"/>
                  <a:pt x="207" y="98"/>
                </a:cubicBezTo>
                <a:cubicBezTo>
                  <a:pt x="186" y="95"/>
                  <a:pt x="186" y="95"/>
                  <a:pt x="186" y="95"/>
                </a:cubicBezTo>
                <a:cubicBezTo>
                  <a:pt x="181" y="94"/>
                  <a:pt x="178" y="91"/>
                  <a:pt x="176" y="86"/>
                </a:cubicBezTo>
                <a:cubicBezTo>
                  <a:pt x="175" y="83"/>
                  <a:pt x="173" y="79"/>
                  <a:pt x="172" y="76"/>
                </a:cubicBezTo>
                <a:cubicBezTo>
                  <a:pt x="169" y="72"/>
                  <a:pt x="170" y="67"/>
                  <a:pt x="173" y="63"/>
                </a:cubicBezTo>
                <a:cubicBezTo>
                  <a:pt x="185" y="46"/>
                  <a:pt x="185" y="46"/>
                  <a:pt x="185" y="46"/>
                </a:cubicBezTo>
                <a:cubicBezTo>
                  <a:pt x="171" y="32"/>
                  <a:pt x="171" y="32"/>
                  <a:pt x="171" y="32"/>
                </a:cubicBezTo>
                <a:cubicBezTo>
                  <a:pt x="154" y="44"/>
                  <a:pt x="154" y="44"/>
                  <a:pt x="154" y="44"/>
                </a:cubicBezTo>
                <a:cubicBezTo>
                  <a:pt x="150" y="47"/>
                  <a:pt x="145" y="47"/>
                  <a:pt x="141" y="45"/>
                </a:cubicBezTo>
                <a:cubicBezTo>
                  <a:pt x="137" y="43"/>
                  <a:pt x="134" y="42"/>
                  <a:pt x="130" y="40"/>
                </a:cubicBezTo>
                <a:cubicBezTo>
                  <a:pt x="126" y="39"/>
                  <a:pt x="122" y="35"/>
                  <a:pt x="122" y="31"/>
                </a:cubicBezTo>
                <a:cubicBezTo>
                  <a:pt x="118" y="10"/>
                  <a:pt x="118" y="10"/>
                  <a:pt x="118" y="10"/>
                </a:cubicBezTo>
                <a:cubicBezTo>
                  <a:pt x="98" y="10"/>
                  <a:pt x="98" y="10"/>
                  <a:pt x="98" y="10"/>
                </a:cubicBezTo>
                <a:cubicBezTo>
                  <a:pt x="95" y="31"/>
                  <a:pt x="95" y="31"/>
                  <a:pt x="95" y="31"/>
                </a:cubicBezTo>
                <a:cubicBezTo>
                  <a:pt x="94" y="35"/>
                  <a:pt x="91" y="39"/>
                  <a:pt x="87" y="40"/>
                </a:cubicBezTo>
                <a:cubicBezTo>
                  <a:pt x="83" y="42"/>
                  <a:pt x="79" y="43"/>
                  <a:pt x="76" y="45"/>
                </a:cubicBezTo>
                <a:cubicBezTo>
                  <a:pt x="72" y="47"/>
                  <a:pt x="67" y="47"/>
                  <a:pt x="63" y="44"/>
                </a:cubicBezTo>
                <a:cubicBezTo>
                  <a:pt x="46" y="32"/>
                  <a:pt x="46" y="32"/>
                  <a:pt x="46" y="32"/>
                </a:cubicBezTo>
                <a:cubicBezTo>
                  <a:pt x="32" y="46"/>
                  <a:pt x="32" y="46"/>
                  <a:pt x="32" y="46"/>
                </a:cubicBezTo>
                <a:cubicBezTo>
                  <a:pt x="44" y="63"/>
                  <a:pt x="44" y="63"/>
                  <a:pt x="44" y="63"/>
                </a:cubicBezTo>
                <a:cubicBezTo>
                  <a:pt x="47" y="67"/>
                  <a:pt x="47" y="72"/>
                  <a:pt x="45" y="76"/>
                </a:cubicBezTo>
                <a:cubicBezTo>
                  <a:pt x="43" y="79"/>
                  <a:pt x="42" y="83"/>
                  <a:pt x="41" y="86"/>
                </a:cubicBezTo>
                <a:cubicBezTo>
                  <a:pt x="39" y="91"/>
                  <a:pt x="36" y="94"/>
                  <a:pt x="31" y="95"/>
                </a:cubicBezTo>
                <a:cubicBezTo>
                  <a:pt x="10" y="98"/>
                  <a:pt x="10" y="98"/>
                  <a:pt x="10" y="98"/>
                </a:cubicBezTo>
                <a:cubicBezTo>
                  <a:pt x="10" y="118"/>
                  <a:pt x="10" y="118"/>
                  <a:pt x="10" y="118"/>
                </a:cubicBezTo>
                <a:cubicBezTo>
                  <a:pt x="31" y="122"/>
                  <a:pt x="31" y="122"/>
                  <a:pt x="31" y="122"/>
                </a:cubicBezTo>
                <a:cubicBezTo>
                  <a:pt x="36" y="122"/>
                  <a:pt x="39" y="125"/>
                  <a:pt x="41" y="130"/>
                </a:cubicBezTo>
                <a:cubicBezTo>
                  <a:pt x="42" y="134"/>
                  <a:pt x="43" y="137"/>
                  <a:pt x="45" y="141"/>
                </a:cubicBezTo>
                <a:cubicBezTo>
                  <a:pt x="47" y="145"/>
                  <a:pt x="47" y="150"/>
                  <a:pt x="44" y="154"/>
                </a:cubicBezTo>
                <a:cubicBezTo>
                  <a:pt x="32" y="170"/>
                  <a:pt x="32" y="170"/>
                  <a:pt x="32" y="170"/>
                </a:cubicBezTo>
                <a:cubicBezTo>
                  <a:pt x="46" y="185"/>
                  <a:pt x="46" y="185"/>
                  <a:pt x="46" y="185"/>
                </a:cubicBezTo>
                <a:cubicBezTo>
                  <a:pt x="63" y="172"/>
                  <a:pt x="63" y="172"/>
                  <a:pt x="63" y="172"/>
                </a:cubicBezTo>
                <a:cubicBezTo>
                  <a:pt x="67" y="170"/>
                  <a:pt x="72" y="169"/>
                  <a:pt x="76" y="171"/>
                </a:cubicBezTo>
                <a:cubicBezTo>
                  <a:pt x="79" y="173"/>
                  <a:pt x="83" y="175"/>
                  <a:pt x="87" y="176"/>
                </a:cubicBezTo>
                <a:cubicBezTo>
                  <a:pt x="91" y="177"/>
                  <a:pt x="94" y="181"/>
                  <a:pt x="95" y="186"/>
                </a:cubicBezTo>
                <a:lnTo>
                  <a:pt x="98" y="206"/>
                </a:lnTo>
                <a:close/>
                <a:moveTo>
                  <a:pt x="32" y="171"/>
                </a:moveTo>
                <a:cubicBezTo>
                  <a:pt x="32" y="171"/>
                  <a:pt x="32" y="171"/>
                  <a:pt x="32" y="171"/>
                </a:cubicBezTo>
                <a:close/>
                <a:moveTo>
                  <a:pt x="185" y="170"/>
                </a:moveTo>
                <a:cubicBezTo>
                  <a:pt x="185" y="170"/>
                  <a:pt x="185" y="170"/>
                  <a:pt x="185" y="170"/>
                </a:cubicBezTo>
                <a:close/>
                <a:moveTo>
                  <a:pt x="207" y="119"/>
                </a:moveTo>
                <a:cubicBezTo>
                  <a:pt x="207" y="119"/>
                  <a:pt x="207" y="119"/>
                  <a:pt x="207" y="119"/>
                </a:cubicBezTo>
                <a:close/>
                <a:moveTo>
                  <a:pt x="10" y="119"/>
                </a:moveTo>
                <a:cubicBezTo>
                  <a:pt x="10" y="119"/>
                  <a:pt x="10" y="119"/>
                  <a:pt x="10" y="119"/>
                </a:cubicBezTo>
                <a:close/>
                <a:moveTo>
                  <a:pt x="207" y="118"/>
                </a:moveTo>
                <a:cubicBezTo>
                  <a:pt x="207" y="118"/>
                  <a:pt x="207" y="118"/>
                  <a:pt x="207" y="118"/>
                </a:cubicBezTo>
                <a:close/>
                <a:moveTo>
                  <a:pt x="10" y="118"/>
                </a:moveTo>
                <a:cubicBezTo>
                  <a:pt x="10" y="118"/>
                  <a:pt x="10" y="118"/>
                  <a:pt x="10" y="118"/>
                </a:cubicBezTo>
                <a:cubicBezTo>
                  <a:pt x="10" y="118"/>
                  <a:pt x="10" y="118"/>
                  <a:pt x="10" y="118"/>
                </a:cubicBezTo>
                <a:close/>
                <a:moveTo>
                  <a:pt x="171" y="31"/>
                </a:moveTo>
                <a:cubicBezTo>
                  <a:pt x="171" y="31"/>
                  <a:pt x="171" y="31"/>
                  <a:pt x="171" y="31"/>
                </a:cubicBezTo>
                <a:cubicBezTo>
                  <a:pt x="171" y="31"/>
                  <a:pt x="171" y="31"/>
                  <a:pt x="171" y="31"/>
                </a:cubicBezTo>
                <a:close/>
                <a:moveTo>
                  <a:pt x="170" y="31"/>
                </a:moveTo>
                <a:cubicBezTo>
                  <a:pt x="170" y="31"/>
                  <a:pt x="170" y="31"/>
                  <a:pt x="170" y="31"/>
                </a:cubicBezTo>
                <a:close/>
                <a:moveTo>
                  <a:pt x="108" y="151"/>
                </a:moveTo>
                <a:cubicBezTo>
                  <a:pt x="97" y="151"/>
                  <a:pt x="86" y="147"/>
                  <a:pt x="78" y="139"/>
                </a:cubicBezTo>
                <a:cubicBezTo>
                  <a:pt x="67" y="128"/>
                  <a:pt x="63" y="113"/>
                  <a:pt x="67" y="98"/>
                </a:cubicBezTo>
                <a:cubicBezTo>
                  <a:pt x="70" y="82"/>
                  <a:pt x="83" y="70"/>
                  <a:pt x="99" y="66"/>
                </a:cubicBezTo>
                <a:cubicBezTo>
                  <a:pt x="113" y="63"/>
                  <a:pt x="128" y="67"/>
                  <a:pt x="139" y="78"/>
                </a:cubicBezTo>
                <a:cubicBezTo>
                  <a:pt x="149" y="88"/>
                  <a:pt x="153" y="103"/>
                  <a:pt x="150" y="118"/>
                </a:cubicBezTo>
                <a:cubicBezTo>
                  <a:pt x="147" y="134"/>
                  <a:pt x="134" y="146"/>
                  <a:pt x="118" y="150"/>
                </a:cubicBezTo>
                <a:cubicBezTo>
                  <a:pt x="115" y="151"/>
                  <a:pt x="112" y="151"/>
                  <a:pt x="108" y="151"/>
                </a:cubicBezTo>
                <a:close/>
                <a:moveTo>
                  <a:pt x="108" y="75"/>
                </a:moveTo>
                <a:cubicBezTo>
                  <a:pt x="106" y="75"/>
                  <a:pt x="103" y="75"/>
                  <a:pt x="101" y="76"/>
                </a:cubicBezTo>
                <a:cubicBezTo>
                  <a:pt x="89" y="79"/>
                  <a:pt x="79" y="88"/>
                  <a:pt x="76" y="100"/>
                </a:cubicBezTo>
                <a:cubicBezTo>
                  <a:pt x="74" y="112"/>
                  <a:pt x="77" y="123"/>
                  <a:pt x="85" y="132"/>
                </a:cubicBezTo>
                <a:cubicBezTo>
                  <a:pt x="93" y="140"/>
                  <a:pt x="105" y="143"/>
                  <a:pt x="116" y="140"/>
                </a:cubicBezTo>
                <a:cubicBezTo>
                  <a:pt x="116" y="140"/>
                  <a:pt x="116" y="140"/>
                  <a:pt x="116" y="140"/>
                </a:cubicBezTo>
                <a:cubicBezTo>
                  <a:pt x="128" y="138"/>
                  <a:pt x="138" y="128"/>
                  <a:pt x="141" y="116"/>
                </a:cubicBezTo>
                <a:cubicBezTo>
                  <a:pt x="143" y="104"/>
                  <a:pt x="140" y="93"/>
                  <a:pt x="132" y="85"/>
                </a:cubicBezTo>
                <a:cubicBezTo>
                  <a:pt x="125" y="79"/>
                  <a:pt x="117" y="75"/>
                  <a:pt x="108" y="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9" name="Google Shape;729;p36"/>
          <p:cNvSpPr/>
          <p:nvPr/>
        </p:nvSpPr>
        <p:spPr>
          <a:xfrm>
            <a:off x="5280025" y="4237037"/>
            <a:ext cx="962025" cy="835025"/>
          </a:xfrm>
          <a:custGeom>
            <a:avLst/>
            <a:gdLst/>
            <a:ahLst/>
            <a:cxnLst/>
            <a:rect l="l" t="t" r="r" b="b"/>
            <a:pathLst>
              <a:path w="226" h="196" extrusionOk="0">
                <a:moveTo>
                  <a:pt x="199" y="196"/>
                </a:moveTo>
                <a:cubicBezTo>
                  <a:pt x="26" y="196"/>
                  <a:pt x="26" y="196"/>
                  <a:pt x="26" y="196"/>
                </a:cubicBezTo>
                <a:cubicBezTo>
                  <a:pt x="11" y="196"/>
                  <a:pt x="0" y="184"/>
                  <a:pt x="0" y="170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24"/>
                  <a:pt x="2" y="122"/>
                  <a:pt x="5" y="122"/>
                </a:cubicBezTo>
                <a:cubicBezTo>
                  <a:pt x="7" y="122"/>
                  <a:pt x="10" y="124"/>
                  <a:pt x="10" y="127"/>
                </a:cubicBezTo>
                <a:cubicBezTo>
                  <a:pt x="10" y="170"/>
                  <a:pt x="10" y="170"/>
                  <a:pt x="10" y="170"/>
                </a:cubicBezTo>
                <a:cubicBezTo>
                  <a:pt x="10" y="179"/>
                  <a:pt x="17" y="186"/>
                  <a:pt x="26" y="186"/>
                </a:cubicBezTo>
                <a:cubicBezTo>
                  <a:pt x="199" y="186"/>
                  <a:pt x="199" y="186"/>
                  <a:pt x="199" y="186"/>
                </a:cubicBezTo>
                <a:cubicBezTo>
                  <a:pt x="208" y="186"/>
                  <a:pt x="216" y="179"/>
                  <a:pt x="216" y="170"/>
                </a:cubicBezTo>
                <a:cubicBezTo>
                  <a:pt x="216" y="127"/>
                  <a:pt x="216" y="127"/>
                  <a:pt x="216" y="127"/>
                </a:cubicBezTo>
                <a:cubicBezTo>
                  <a:pt x="216" y="125"/>
                  <a:pt x="218" y="122"/>
                  <a:pt x="221" y="122"/>
                </a:cubicBezTo>
                <a:cubicBezTo>
                  <a:pt x="223" y="122"/>
                  <a:pt x="226" y="125"/>
                  <a:pt x="226" y="127"/>
                </a:cubicBezTo>
                <a:cubicBezTo>
                  <a:pt x="226" y="170"/>
                  <a:pt x="226" y="170"/>
                  <a:pt x="226" y="170"/>
                </a:cubicBezTo>
                <a:cubicBezTo>
                  <a:pt x="226" y="184"/>
                  <a:pt x="214" y="196"/>
                  <a:pt x="199" y="196"/>
                </a:cubicBezTo>
                <a:close/>
                <a:moveTo>
                  <a:pt x="122" y="140"/>
                </a:moveTo>
                <a:cubicBezTo>
                  <a:pt x="104" y="140"/>
                  <a:pt x="104" y="140"/>
                  <a:pt x="104" y="140"/>
                </a:cubicBezTo>
                <a:cubicBezTo>
                  <a:pt x="96" y="140"/>
                  <a:pt x="91" y="134"/>
                  <a:pt x="91" y="126"/>
                </a:cubicBezTo>
                <a:cubicBezTo>
                  <a:pt x="91" y="105"/>
                  <a:pt x="91" y="105"/>
                  <a:pt x="91" y="105"/>
                </a:cubicBezTo>
                <a:cubicBezTo>
                  <a:pt x="91" y="97"/>
                  <a:pt x="96" y="90"/>
                  <a:pt x="104" y="90"/>
                </a:cubicBezTo>
                <a:cubicBezTo>
                  <a:pt x="122" y="90"/>
                  <a:pt x="122" y="90"/>
                  <a:pt x="122" y="90"/>
                </a:cubicBezTo>
                <a:cubicBezTo>
                  <a:pt x="129" y="90"/>
                  <a:pt x="135" y="97"/>
                  <a:pt x="135" y="105"/>
                </a:cubicBezTo>
                <a:cubicBezTo>
                  <a:pt x="135" y="126"/>
                  <a:pt x="135" y="126"/>
                  <a:pt x="135" y="126"/>
                </a:cubicBezTo>
                <a:cubicBezTo>
                  <a:pt x="135" y="134"/>
                  <a:pt x="129" y="140"/>
                  <a:pt x="122" y="140"/>
                </a:cubicBezTo>
                <a:close/>
                <a:moveTo>
                  <a:pt x="104" y="100"/>
                </a:moveTo>
                <a:cubicBezTo>
                  <a:pt x="102" y="100"/>
                  <a:pt x="101" y="102"/>
                  <a:pt x="101" y="105"/>
                </a:cubicBezTo>
                <a:cubicBezTo>
                  <a:pt x="101" y="126"/>
                  <a:pt x="101" y="126"/>
                  <a:pt x="101" y="126"/>
                </a:cubicBezTo>
                <a:cubicBezTo>
                  <a:pt x="101" y="129"/>
                  <a:pt x="102" y="130"/>
                  <a:pt x="104" y="130"/>
                </a:cubicBezTo>
                <a:cubicBezTo>
                  <a:pt x="122" y="130"/>
                  <a:pt x="122" y="130"/>
                  <a:pt x="122" y="130"/>
                </a:cubicBezTo>
                <a:cubicBezTo>
                  <a:pt x="123" y="130"/>
                  <a:pt x="125" y="129"/>
                  <a:pt x="125" y="126"/>
                </a:cubicBezTo>
                <a:cubicBezTo>
                  <a:pt x="125" y="105"/>
                  <a:pt x="125" y="105"/>
                  <a:pt x="125" y="105"/>
                </a:cubicBezTo>
                <a:cubicBezTo>
                  <a:pt x="125" y="102"/>
                  <a:pt x="123" y="100"/>
                  <a:pt x="122" y="100"/>
                </a:cubicBezTo>
                <a:lnTo>
                  <a:pt x="104" y="100"/>
                </a:lnTo>
                <a:close/>
                <a:moveTo>
                  <a:pt x="199" y="120"/>
                </a:moveTo>
                <a:cubicBezTo>
                  <a:pt x="148" y="120"/>
                  <a:pt x="148" y="120"/>
                  <a:pt x="148" y="120"/>
                </a:cubicBezTo>
                <a:cubicBezTo>
                  <a:pt x="146" y="120"/>
                  <a:pt x="143" y="118"/>
                  <a:pt x="143" y="115"/>
                </a:cubicBezTo>
                <a:cubicBezTo>
                  <a:pt x="143" y="113"/>
                  <a:pt x="146" y="110"/>
                  <a:pt x="148" y="110"/>
                </a:cubicBezTo>
                <a:cubicBezTo>
                  <a:pt x="199" y="110"/>
                  <a:pt x="199" y="110"/>
                  <a:pt x="199" y="110"/>
                </a:cubicBezTo>
                <a:cubicBezTo>
                  <a:pt x="208" y="110"/>
                  <a:pt x="216" y="103"/>
                  <a:pt x="216" y="94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52"/>
                  <a:pt x="208" y="44"/>
                  <a:pt x="199" y="44"/>
                </a:cubicBezTo>
                <a:cubicBezTo>
                  <a:pt x="26" y="44"/>
                  <a:pt x="26" y="44"/>
                  <a:pt x="26" y="44"/>
                </a:cubicBezTo>
                <a:cubicBezTo>
                  <a:pt x="17" y="44"/>
                  <a:pt x="10" y="52"/>
                  <a:pt x="10" y="61"/>
                </a:cubicBezTo>
                <a:cubicBezTo>
                  <a:pt x="10" y="94"/>
                  <a:pt x="10" y="94"/>
                  <a:pt x="10" y="94"/>
                </a:cubicBezTo>
                <a:cubicBezTo>
                  <a:pt x="10" y="103"/>
                  <a:pt x="17" y="110"/>
                  <a:pt x="26" y="110"/>
                </a:cubicBezTo>
                <a:cubicBezTo>
                  <a:pt x="77" y="110"/>
                  <a:pt x="77" y="110"/>
                  <a:pt x="77" y="110"/>
                </a:cubicBezTo>
                <a:cubicBezTo>
                  <a:pt x="80" y="110"/>
                  <a:pt x="82" y="113"/>
                  <a:pt x="82" y="115"/>
                </a:cubicBezTo>
                <a:cubicBezTo>
                  <a:pt x="82" y="118"/>
                  <a:pt x="80" y="120"/>
                  <a:pt x="77" y="120"/>
                </a:cubicBezTo>
                <a:cubicBezTo>
                  <a:pt x="26" y="120"/>
                  <a:pt x="26" y="120"/>
                  <a:pt x="26" y="120"/>
                </a:cubicBezTo>
                <a:cubicBezTo>
                  <a:pt x="11" y="120"/>
                  <a:pt x="0" y="109"/>
                  <a:pt x="0" y="94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46"/>
                  <a:pt x="11" y="35"/>
                  <a:pt x="26" y="35"/>
                </a:cubicBezTo>
                <a:cubicBezTo>
                  <a:pt x="199" y="35"/>
                  <a:pt x="199" y="35"/>
                  <a:pt x="199" y="35"/>
                </a:cubicBezTo>
                <a:cubicBezTo>
                  <a:pt x="214" y="35"/>
                  <a:pt x="226" y="46"/>
                  <a:pt x="226" y="61"/>
                </a:cubicBezTo>
                <a:cubicBezTo>
                  <a:pt x="226" y="98"/>
                  <a:pt x="226" y="98"/>
                  <a:pt x="226" y="98"/>
                </a:cubicBezTo>
                <a:cubicBezTo>
                  <a:pt x="226" y="99"/>
                  <a:pt x="225" y="100"/>
                  <a:pt x="225" y="100"/>
                </a:cubicBezTo>
                <a:cubicBezTo>
                  <a:pt x="222" y="112"/>
                  <a:pt x="212" y="120"/>
                  <a:pt x="199" y="120"/>
                </a:cubicBezTo>
                <a:close/>
                <a:moveTo>
                  <a:pt x="150" y="26"/>
                </a:moveTo>
                <a:cubicBezTo>
                  <a:pt x="147" y="26"/>
                  <a:pt x="145" y="24"/>
                  <a:pt x="145" y="21"/>
                </a:cubicBezTo>
                <a:cubicBezTo>
                  <a:pt x="145" y="15"/>
                  <a:pt x="139" y="10"/>
                  <a:pt x="132" y="10"/>
                </a:cubicBezTo>
                <a:cubicBezTo>
                  <a:pt x="94" y="10"/>
                  <a:pt x="94" y="10"/>
                  <a:pt x="94" y="10"/>
                </a:cubicBezTo>
                <a:cubicBezTo>
                  <a:pt x="86" y="10"/>
                  <a:pt x="80" y="15"/>
                  <a:pt x="80" y="21"/>
                </a:cubicBezTo>
                <a:cubicBezTo>
                  <a:pt x="80" y="24"/>
                  <a:pt x="78" y="26"/>
                  <a:pt x="75" y="26"/>
                </a:cubicBezTo>
                <a:cubicBezTo>
                  <a:pt x="72" y="26"/>
                  <a:pt x="70" y="24"/>
                  <a:pt x="70" y="21"/>
                </a:cubicBezTo>
                <a:cubicBezTo>
                  <a:pt x="70" y="9"/>
                  <a:pt x="81" y="0"/>
                  <a:pt x="94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45" y="0"/>
                  <a:pt x="155" y="9"/>
                  <a:pt x="155" y="21"/>
                </a:cubicBezTo>
                <a:cubicBezTo>
                  <a:pt x="155" y="24"/>
                  <a:pt x="153" y="26"/>
                  <a:pt x="150" y="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p36"/>
          <p:cNvSpPr/>
          <p:nvPr/>
        </p:nvSpPr>
        <p:spPr>
          <a:xfrm>
            <a:off x="3567112" y="1174750"/>
            <a:ext cx="962025" cy="1122362"/>
          </a:xfrm>
          <a:custGeom>
            <a:avLst/>
            <a:gdLst/>
            <a:ahLst/>
            <a:cxnLst/>
            <a:rect l="l" t="t" r="r" b="b"/>
            <a:pathLst>
              <a:path w="226" h="263" extrusionOk="0">
                <a:moveTo>
                  <a:pt x="130" y="263"/>
                </a:moveTo>
                <a:cubicBezTo>
                  <a:pt x="93" y="263"/>
                  <a:pt x="93" y="263"/>
                  <a:pt x="93" y="263"/>
                </a:cubicBezTo>
                <a:cubicBezTo>
                  <a:pt x="91" y="263"/>
                  <a:pt x="88" y="261"/>
                  <a:pt x="88" y="258"/>
                </a:cubicBezTo>
                <a:cubicBezTo>
                  <a:pt x="88" y="256"/>
                  <a:pt x="91" y="253"/>
                  <a:pt x="93" y="253"/>
                </a:cubicBezTo>
                <a:cubicBezTo>
                  <a:pt x="130" y="253"/>
                  <a:pt x="130" y="253"/>
                  <a:pt x="130" y="253"/>
                </a:cubicBezTo>
                <a:cubicBezTo>
                  <a:pt x="133" y="253"/>
                  <a:pt x="135" y="256"/>
                  <a:pt x="135" y="258"/>
                </a:cubicBezTo>
                <a:cubicBezTo>
                  <a:pt x="135" y="261"/>
                  <a:pt x="133" y="263"/>
                  <a:pt x="130" y="263"/>
                </a:cubicBezTo>
                <a:close/>
                <a:moveTo>
                  <a:pt x="140" y="246"/>
                </a:moveTo>
                <a:cubicBezTo>
                  <a:pt x="83" y="246"/>
                  <a:pt x="83" y="246"/>
                  <a:pt x="83" y="246"/>
                </a:cubicBezTo>
                <a:cubicBezTo>
                  <a:pt x="80" y="246"/>
                  <a:pt x="78" y="244"/>
                  <a:pt x="78" y="241"/>
                </a:cubicBezTo>
                <a:cubicBezTo>
                  <a:pt x="78" y="239"/>
                  <a:pt x="80" y="237"/>
                  <a:pt x="83" y="237"/>
                </a:cubicBezTo>
                <a:cubicBezTo>
                  <a:pt x="140" y="237"/>
                  <a:pt x="140" y="237"/>
                  <a:pt x="140" y="237"/>
                </a:cubicBezTo>
                <a:cubicBezTo>
                  <a:pt x="143" y="237"/>
                  <a:pt x="145" y="239"/>
                  <a:pt x="145" y="241"/>
                </a:cubicBezTo>
                <a:cubicBezTo>
                  <a:pt x="145" y="244"/>
                  <a:pt x="143" y="246"/>
                  <a:pt x="140" y="246"/>
                </a:cubicBezTo>
                <a:close/>
                <a:moveTo>
                  <a:pt x="111" y="228"/>
                </a:moveTo>
                <a:cubicBezTo>
                  <a:pt x="101" y="228"/>
                  <a:pt x="90" y="228"/>
                  <a:pt x="89" y="228"/>
                </a:cubicBezTo>
                <a:cubicBezTo>
                  <a:pt x="89" y="228"/>
                  <a:pt x="89" y="228"/>
                  <a:pt x="89" y="228"/>
                </a:cubicBezTo>
                <a:cubicBezTo>
                  <a:pt x="79" y="228"/>
                  <a:pt x="75" y="224"/>
                  <a:pt x="72" y="215"/>
                </a:cubicBezTo>
                <a:cubicBezTo>
                  <a:pt x="72" y="212"/>
                  <a:pt x="72" y="208"/>
                  <a:pt x="71" y="204"/>
                </a:cubicBezTo>
                <a:cubicBezTo>
                  <a:pt x="71" y="199"/>
                  <a:pt x="71" y="194"/>
                  <a:pt x="69" y="190"/>
                </a:cubicBezTo>
                <a:cubicBezTo>
                  <a:pt x="61" y="177"/>
                  <a:pt x="56" y="167"/>
                  <a:pt x="49" y="153"/>
                </a:cubicBezTo>
                <a:cubicBezTo>
                  <a:pt x="41" y="138"/>
                  <a:pt x="34" y="117"/>
                  <a:pt x="39" y="97"/>
                </a:cubicBezTo>
                <a:cubicBezTo>
                  <a:pt x="45" y="72"/>
                  <a:pt x="72" y="47"/>
                  <a:pt x="111" y="47"/>
                </a:cubicBezTo>
                <a:cubicBezTo>
                  <a:pt x="150" y="47"/>
                  <a:pt x="177" y="72"/>
                  <a:pt x="183" y="97"/>
                </a:cubicBezTo>
                <a:cubicBezTo>
                  <a:pt x="188" y="117"/>
                  <a:pt x="180" y="138"/>
                  <a:pt x="173" y="153"/>
                </a:cubicBezTo>
                <a:cubicBezTo>
                  <a:pt x="166" y="167"/>
                  <a:pt x="161" y="177"/>
                  <a:pt x="153" y="190"/>
                </a:cubicBezTo>
                <a:cubicBezTo>
                  <a:pt x="151" y="194"/>
                  <a:pt x="151" y="199"/>
                  <a:pt x="150" y="204"/>
                </a:cubicBezTo>
                <a:cubicBezTo>
                  <a:pt x="150" y="208"/>
                  <a:pt x="150" y="212"/>
                  <a:pt x="149" y="215"/>
                </a:cubicBezTo>
                <a:cubicBezTo>
                  <a:pt x="147" y="224"/>
                  <a:pt x="142" y="228"/>
                  <a:pt x="132" y="228"/>
                </a:cubicBezTo>
                <a:cubicBezTo>
                  <a:pt x="132" y="228"/>
                  <a:pt x="122" y="228"/>
                  <a:pt x="111" y="228"/>
                </a:cubicBezTo>
                <a:close/>
                <a:moveTo>
                  <a:pt x="89" y="218"/>
                </a:moveTo>
                <a:cubicBezTo>
                  <a:pt x="91" y="218"/>
                  <a:pt x="131" y="218"/>
                  <a:pt x="132" y="218"/>
                </a:cubicBezTo>
                <a:cubicBezTo>
                  <a:pt x="139" y="218"/>
                  <a:pt x="139" y="217"/>
                  <a:pt x="140" y="213"/>
                </a:cubicBezTo>
                <a:cubicBezTo>
                  <a:pt x="140" y="210"/>
                  <a:pt x="140" y="207"/>
                  <a:pt x="140" y="204"/>
                </a:cubicBezTo>
                <a:cubicBezTo>
                  <a:pt x="141" y="198"/>
                  <a:pt x="141" y="191"/>
                  <a:pt x="144" y="186"/>
                </a:cubicBezTo>
                <a:cubicBezTo>
                  <a:pt x="152" y="172"/>
                  <a:pt x="157" y="162"/>
                  <a:pt x="164" y="148"/>
                </a:cubicBezTo>
                <a:cubicBezTo>
                  <a:pt x="170" y="138"/>
                  <a:pt x="178" y="118"/>
                  <a:pt x="173" y="100"/>
                </a:cubicBezTo>
                <a:cubicBezTo>
                  <a:pt x="168" y="79"/>
                  <a:pt x="144" y="57"/>
                  <a:pt x="111" y="57"/>
                </a:cubicBezTo>
                <a:cubicBezTo>
                  <a:pt x="77" y="57"/>
                  <a:pt x="54" y="79"/>
                  <a:pt x="48" y="100"/>
                </a:cubicBezTo>
                <a:cubicBezTo>
                  <a:pt x="44" y="118"/>
                  <a:pt x="52" y="138"/>
                  <a:pt x="57" y="148"/>
                </a:cubicBezTo>
                <a:cubicBezTo>
                  <a:pt x="65" y="162"/>
                  <a:pt x="70" y="172"/>
                  <a:pt x="78" y="186"/>
                </a:cubicBezTo>
                <a:cubicBezTo>
                  <a:pt x="81" y="191"/>
                  <a:pt x="81" y="198"/>
                  <a:pt x="81" y="204"/>
                </a:cubicBezTo>
                <a:cubicBezTo>
                  <a:pt x="81" y="207"/>
                  <a:pt x="81" y="210"/>
                  <a:pt x="82" y="213"/>
                </a:cubicBezTo>
                <a:cubicBezTo>
                  <a:pt x="83" y="217"/>
                  <a:pt x="83" y="218"/>
                  <a:pt x="89" y="218"/>
                </a:cubicBezTo>
                <a:cubicBezTo>
                  <a:pt x="89" y="218"/>
                  <a:pt x="89" y="218"/>
                  <a:pt x="89" y="218"/>
                </a:cubicBezTo>
                <a:close/>
                <a:moveTo>
                  <a:pt x="25" y="121"/>
                </a:moveTo>
                <a:cubicBezTo>
                  <a:pt x="5" y="121"/>
                  <a:pt x="5" y="121"/>
                  <a:pt x="5" y="121"/>
                </a:cubicBezTo>
                <a:cubicBezTo>
                  <a:pt x="3" y="121"/>
                  <a:pt x="0" y="119"/>
                  <a:pt x="0" y="116"/>
                </a:cubicBezTo>
                <a:cubicBezTo>
                  <a:pt x="0" y="113"/>
                  <a:pt x="3" y="111"/>
                  <a:pt x="5" y="111"/>
                </a:cubicBezTo>
                <a:cubicBezTo>
                  <a:pt x="25" y="111"/>
                  <a:pt x="25" y="111"/>
                  <a:pt x="25" y="111"/>
                </a:cubicBezTo>
                <a:cubicBezTo>
                  <a:pt x="27" y="111"/>
                  <a:pt x="29" y="113"/>
                  <a:pt x="29" y="116"/>
                </a:cubicBezTo>
                <a:cubicBezTo>
                  <a:pt x="29" y="119"/>
                  <a:pt x="27" y="121"/>
                  <a:pt x="25" y="121"/>
                </a:cubicBezTo>
                <a:close/>
                <a:moveTo>
                  <a:pt x="221" y="117"/>
                </a:moveTo>
                <a:cubicBezTo>
                  <a:pt x="197" y="117"/>
                  <a:pt x="197" y="117"/>
                  <a:pt x="197" y="117"/>
                </a:cubicBezTo>
                <a:cubicBezTo>
                  <a:pt x="194" y="117"/>
                  <a:pt x="192" y="115"/>
                  <a:pt x="192" y="112"/>
                </a:cubicBezTo>
                <a:cubicBezTo>
                  <a:pt x="192" y="110"/>
                  <a:pt x="194" y="108"/>
                  <a:pt x="197" y="108"/>
                </a:cubicBezTo>
                <a:cubicBezTo>
                  <a:pt x="221" y="108"/>
                  <a:pt x="221" y="108"/>
                  <a:pt x="221" y="108"/>
                </a:cubicBezTo>
                <a:cubicBezTo>
                  <a:pt x="223" y="108"/>
                  <a:pt x="226" y="110"/>
                  <a:pt x="226" y="112"/>
                </a:cubicBezTo>
                <a:cubicBezTo>
                  <a:pt x="226" y="115"/>
                  <a:pt x="223" y="117"/>
                  <a:pt x="221" y="117"/>
                </a:cubicBezTo>
                <a:close/>
                <a:moveTo>
                  <a:pt x="67" y="113"/>
                </a:moveTo>
                <a:cubicBezTo>
                  <a:pt x="66" y="113"/>
                  <a:pt x="66" y="113"/>
                  <a:pt x="65" y="113"/>
                </a:cubicBezTo>
                <a:cubicBezTo>
                  <a:pt x="63" y="113"/>
                  <a:pt x="61" y="110"/>
                  <a:pt x="62" y="107"/>
                </a:cubicBezTo>
                <a:cubicBezTo>
                  <a:pt x="66" y="89"/>
                  <a:pt x="86" y="71"/>
                  <a:pt x="114" y="71"/>
                </a:cubicBezTo>
                <a:cubicBezTo>
                  <a:pt x="114" y="71"/>
                  <a:pt x="114" y="71"/>
                  <a:pt x="114" y="71"/>
                </a:cubicBezTo>
                <a:cubicBezTo>
                  <a:pt x="116" y="71"/>
                  <a:pt x="118" y="73"/>
                  <a:pt x="118" y="76"/>
                </a:cubicBezTo>
                <a:cubicBezTo>
                  <a:pt x="118" y="79"/>
                  <a:pt x="116" y="81"/>
                  <a:pt x="114" y="81"/>
                </a:cubicBezTo>
                <a:cubicBezTo>
                  <a:pt x="91" y="81"/>
                  <a:pt x="75" y="96"/>
                  <a:pt x="71" y="110"/>
                </a:cubicBezTo>
                <a:cubicBezTo>
                  <a:pt x="71" y="112"/>
                  <a:pt x="69" y="113"/>
                  <a:pt x="67" y="113"/>
                </a:cubicBezTo>
                <a:close/>
                <a:moveTo>
                  <a:pt x="174" y="60"/>
                </a:moveTo>
                <a:cubicBezTo>
                  <a:pt x="172" y="60"/>
                  <a:pt x="171" y="59"/>
                  <a:pt x="170" y="58"/>
                </a:cubicBezTo>
                <a:cubicBezTo>
                  <a:pt x="168" y="56"/>
                  <a:pt x="168" y="53"/>
                  <a:pt x="170" y="51"/>
                </a:cubicBezTo>
                <a:cubicBezTo>
                  <a:pt x="187" y="35"/>
                  <a:pt x="187" y="35"/>
                  <a:pt x="187" y="35"/>
                </a:cubicBezTo>
                <a:cubicBezTo>
                  <a:pt x="189" y="33"/>
                  <a:pt x="192" y="33"/>
                  <a:pt x="194" y="35"/>
                </a:cubicBezTo>
                <a:cubicBezTo>
                  <a:pt x="196" y="36"/>
                  <a:pt x="196" y="40"/>
                  <a:pt x="194" y="42"/>
                </a:cubicBezTo>
                <a:cubicBezTo>
                  <a:pt x="177" y="58"/>
                  <a:pt x="177" y="58"/>
                  <a:pt x="177" y="58"/>
                </a:cubicBezTo>
                <a:cubicBezTo>
                  <a:pt x="176" y="59"/>
                  <a:pt x="175" y="60"/>
                  <a:pt x="174" y="60"/>
                </a:cubicBezTo>
                <a:close/>
                <a:moveTo>
                  <a:pt x="49" y="60"/>
                </a:moveTo>
                <a:cubicBezTo>
                  <a:pt x="48" y="60"/>
                  <a:pt x="47" y="59"/>
                  <a:pt x="46" y="58"/>
                </a:cubicBezTo>
                <a:cubicBezTo>
                  <a:pt x="29" y="42"/>
                  <a:pt x="29" y="42"/>
                  <a:pt x="29" y="42"/>
                </a:cubicBezTo>
                <a:cubicBezTo>
                  <a:pt x="27" y="40"/>
                  <a:pt x="27" y="36"/>
                  <a:pt x="29" y="35"/>
                </a:cubicBezTo>
                <a:cubicBezTo>
                  <a:pt x="31" y="33"/>
                  <a:pt x="34" y="33"/>
                  <a:pt x="36" y="35"/>
                </a:cubicBezTo>
                <a:cubicBezTo>
                  <a:pt x="53" y="51"/>
                  <a:pt x="53" y="51"/>
                  <a:pt x="53" y="51"/>
                </a:cubicBezTo>
                <a:cubicBezTo>
                  <a:pt x="55" y="53"/>
                  <a:pt x="55" y="56"/>
                  <a:pt x="53" y="58"/>
                </a:cubicBezTo>
                <a:cubicBezTo>
                  <a:pt x="52" y="59"/>
                  <a:pt x="51" y="60"/>
                  <a:pt x="49" y="60"/>
                </a:cubicBezTo>
                <a:close/>
                <a:moveTo>
                  <a:pt x="111" y="37"/>
                </a:moveTo>
                <a:cubicBezTo>
                  <a:pt x="108" y="37"/>
                  <a:pt x="106" y="35"/>
                  <a:pt x="106" y="33"/>
                </a:cubicBezTo>
                <a:cubicBezTo>
                  <a:pt x="106" y="5"/>
                  <a:pt x="106" y="5"/>
                  <a:pt x="106" y="5"/>
                </a:cubicBezTo>
                <a:cubicBezTo>
                  <a:pt x="106" y="2"/>
                  <a:pt x="108" y="0"/>
                  <a:pt x="111" y="0"/>
                </a:cubicBezTo>
                <a:cubicBezTo>
                  <a:pt x="114" y="0"/>
                  <a:pt x="116" y="2"/>
                  <a:pt x="116" y="5"/>
                </a:cubicBezTo>
                <a:cubicBezTo>
                  <a:pt x="116" y="33"/>
                  <a:pt x="116" y="33"/>
                  <a:pt x="116" y="33"/>
                </a:cubicBezTo>
                <a:cubicBezTo>
                  <a:pt x="116" y="35"/>
                  <a:pt x="114" y="37"/>
                  <a:pt x="111" y="37"/>
                </a:cubicBezTo>
                <a:close/>
              </a:path>
            </a:pathLst>
          </a:cu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Google Shape;731;p36"/>
          <p:cNvSpPr txBox="1"/>
          <p:nvPr/>
        </p:nvSpPr>
        <p:spPr>
          <a:xfrm>
            <a:off x="7754937" y="4794250"/>
            <a:ext cx="115093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SemiBold"/>
              <a:buNone/>
            </a:pPr>
            <a:r>
              <a:rPr lang="en-US" sz="1800" b="1" i="0" u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 TEXTO</a:t>
            </a:r>
            <a:endParaRPr dirty="0"/>
          </a:p>
        </p:txBody>
      </p:sp>
      <p:sp>
        <p:nvSpPr>
          <p:cNvPr id="732" name="Google Shape;732;p36"/>
          <p:cNvSpPr txBox="1"/>
          <p:nvPr/>
        </p:nvSpPr>
        <p:spPr>
          <a:xfrm>
            <a:off x="7764462" y="3635375"/>
            <a:ext cx="11414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SemiBold"/>
              <a:buNone/>
            </a:pPr>
            <a:r>
              <a:rPr lang="en-US" sz="1800" b="1" i="0" u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 TEXTO</a:t>
            </a:r>
            <a:endParaRPr dirty="0"/>
          </a:p>
        </p:txBody>
      </p:sp>
      <p:sp>
        <p:nvSpPr>
          <p:cNvPr id="733" name="Google Shape;733;p36"/>
          <p:cNvSpPr txBox="1"/>
          <p:nvPr/>
        </p:nvSpPr>
        <p:spPr>
          <a:xfrm>
            <a:off x="7764462" y="2484437"/>
            <a:ext cx="11414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SemiBold"/>
              <a:buNone/>
            </a:pPr>
            <a:r>
              <a:rPr lang="en-US" sz="1800" b="1" i="0" u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 TEXTO</a:t>
            </a:r>
            <a:endParaRPr dirty="0"/>
          </a:p>
        </p:txBody>
      </p:sp>
      <p:sp>
        <p:nvSpPr>
          <p:cNvPr id="734" name="Google Shape;734;p36"/>
          <p:cNvSpPr txBox="1"/>
          <p:nvPr/>
        </p:nvSpPr>
        <p:spPr>
          <a:xfrm>
            <a:off x="7773987" y="1144587"/>
            <a:ext cx="4406901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chemeClr val="lt1"/>
              </a:buClr>
              <a:buSzPts val="3300"/>
            </a:pPr>
            <a:r>
              <a:rPr lang="en-US" sz="33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ESCREVA SEU TÍTULO AQUI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"/>
              <a:buNone/>
            </a:pPr>
            <a:endParaRPr dirty="0"/>
          </a:p>
        </p:txBody>
      </p:sp>
      <p:sp>
        <p:nvSpPr>
          <p:cNvPr id="735" name="Google Shape;735;p36"/>
          <p:cNvSpPr txBox="1"/>
          <p:nvPr/>
        </p:nvSpPr>
        <p:spPr>
          <a:xfrm>
            <a:off x="7681912" y="2765425"/>
            <a:ext cx="3330575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tempor incididunt. </a:t>
            </a:r>
            <a:endParaRPr/>
          </a:p>
        </p:txBody>
      </p:sp>
      <p:sp>
        <p:nvSpPr>
          <p:cNvPr id="736" name="Google Shape;736;p36"/>
          <p:cNvSpPr txBox="1"/>
          <p:nvPr/>
        </p:nvSpPr>
        <p:spPr>
          <a:xfrm>
            <a:off x="7664450" y="3917950"/>
            <a:ext cx="3330575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tempor incididunt. </a:t>
            </a:r>
            <a:endParaRPr/>
          </a:p>
        </p:txBody>
      </p:sp>
      <p:sp>
        <p:nvSpPr>
          <p:cNvPr id="737" name="Google Shape;737;p36"/>
          <p:cNvSpPr txBox="1"/>
          <p:nvPr/>
        </p:nvSpPr>
        <p:spPr>
          <a:xfrm>
            <a:off x="7664450" y="5076825"/>
            <a:ext cx="3330575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tempor incididunt. 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37"/>
          <p:cNvSpPr/>
          <p:nvPr/>
        </p:nvSpPr>
        <p:spPr>
          <a:xfrm>
            <a:off x="6350" y="3175"/>
            <a:ext cx="12192000" cy="685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3" name="Google Shape;743;p37"/>
          <p:cNvSpPr txBox="1"/>
          <p:nvPr/>
        </p:nvSpPr>
        <p:spPr>
          <a:xfrm>
            <a:off x="6350" y="-1587"/>
            <a:ext cx="12187237" cy="6859587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4" name="Google Shape;744;p37"/>
          <p:cNvSpPr/>
          <p:nvPr/>
        </p:nvSpPr>
        <p:spPr>
          <a:xfrm>
            <a:off x="6423025" y="3749675"/>
            <a:ext cx="1143000" cy="1149350"/>
          </a:xfrm>
          <a:custGeom>
            <a:avLst/>
            <a:gdLst/>
            <a:ahLst/>
            <a:cxnLst/>
            <a:rect l="l" t="t" r="r" b="b"/>
            <a:pathLst>
              <a:path w="720" h="724" extrusionOk="0">
                <a:moveTo>
                  <a:pt x="8" y="8"/>
                </a:moveTo>
                <a:lnTo>
                  <a:pt x="0" y="724"/>
                </a:lnTo>
                <a:lnTo>
                  <a:pt x="720" y="0"/>
                </a:lnTo>
                <a:lnTo>
                  <a:pt x="8" y="8"/>
                </a:lnTo>
                <a:close/>
              </a:path>
            </a:pathLst>
          </a:custGeom>
          <a:solidFill>
            <a:srgbClr val="D2E3D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5" name="Google Shape;745;p37"/>
          <p:cNvSpPr/>
          <p:nvPr/>
        </p:nvSpPr>
        <p:spPr>
          <a:xfrm>
            <a:off x="6423025" y="3749675"/>
            <a:ext cx="2122487" cy="2124075"/>
          </a:xfrm>
          <a:custGeom>
            <a:avLst/>
            <a:gdLst/>
            <a:ahLst/>
            <a:cxnLst/>
            <a:rect l="l" t="t" r="r" b="b"/>
            <a:pathLst>
              <a:path w="490" h="490" extrusionOk="0">
                <a:moveTo>
                  <a:pt x="264" y="0"/>
                </a:moveTo>
                <a:cubicBezTo>
                  <a:pt x="0" y="265"/>
                  <a:pt x="0" y="265"/>
                  <a:pt x="0" y="265"/>
                </a:cubicBezTo>
                <a:cubicBezTo>
                  <a:pt x="185" y="450"/>
                  <a:pt x="185" y="450"/>
                  <a:pt x="185" y="450"/>
                </a:cubicBezTo>
                <a:cubicBezTo>
                  <a:pt x="226" y="490"/>
                  <a:pt x="291" y="490"/>
                  <a:pt x="332" y="450"/>
                </a:cubicBezTo>
                <a:cubicBezTo>
                  <a:pt x="450" y="332"/>
                  <a:pt x="450" y="332"/>
                  <a:pt x="450" y="332"/>
                </a:cubicBezTo>
                <a:cubicBezTo>
                  <a:pt x="490" y="292"/>
                  <a:pt x="490" y="226"/>
                  <a:pt x="450" y="185"/>
                </a:cubicBezTo>
                <a:lnTo>
                  <a:pt x="264" y="0"/>
                </a:ln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6" name="Google Shape;746;p37"/>
          <p:cNvSpPr/>
          <p:nvPr/>
        </p:nvSpPr>
        <p:spPr>
          <a:xfrm>
            <a:off x="3654425" y="3749675"/>
            <a:ext cx="2122487" cy="2124075"/>
          </a:xfrm>
          <a:custGeom>
            <a:avLst/>
            <a:gdLst/>
            <a:ahLst/>
            <a:cxnLst/>
            <a:rect l="l" t="t" r="r" b="b"/>
            <a:pathLst>
              <a:path w="490" h="490" extrusionOk="0">
                <a:moveTo>
                  <a:pt x="41" y="332"/>
                </a:moveTo>
                <a:cubicBezTo>
                  <a:pt x="158" y="450"/>
                  <a:pt x="158" y="450"/>
                  <a:pt x="158" y="450"/>
                </a:cubicBezTo>
                <a:cubicBezTo>
                  <a:pt x="199" y="490"/>
                  <a:pt x="265" y="490"/>
                  <a:pt x="305" y="450"/>
                </a:cubicBezTo>
                <a:cubicBezTo>
                  <a:pt x="490" y="265"/>
                  <a:pt x="490" y="265"/>
                  <a:pt x="490" y="265"/>
                </a:cubicBezTo>
                <a:cubicBezTo>
                  <a:pt x="226" y="0"/>
                  <a:pt x="226" y="0"/>
                  <a:pt x="226" y="0"/>
                </a:cubicBezTo>
                <a:cubicBezTo>
                  <a:pt x="41" y="185"/>
                  <a:pt x="41" y="185"/>
                  <a:pt x="41" y="185"/>
                </a:cubicBezTo>
                <a:cubicBezTo>
                  <a:pt x="0" y="226"/>
                  <a:pt x="0" y="292"/>
                  <a:pt x="41" y="332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Google Shape;747;p37"/>
          <p:cNvSpPr/>
          <p:nvPr/>
        </p:nvSpPr>
        <p:spPr>
          <a:xfrm>
            <a:off x="4633912" y="3749675"/>
            <a:ext cx="1143000" cy="1149350"/>
          </a:xfrm>
          <a:custGeom>
            <a:avLst/>
            <a:gdLst/>
            <a:ahLst/>
            <a:cxnLst/>
            <a:rect l="l" t="t" r="r" b="b"/>
            <a:pathLst>
              <a:path w="720" h="724" extrusionOk="0">
                <a:moveTo>
                  <a:pt x="0" y="0"/>
                </a:moveTo>
                <a:lnTo>
                  <a:pt x="720" y="724"/>
                </a:lnTo>
                <a:lnTo>
                  <a:pt x="712" y="8"/>
                </a:lnTo>
                <a:lnTo>
                  <a:pt x="0" y="0"/>
                </a:lnTo>
                <a:close/>
              </a:path>
            </a:pathLst>
          </a:custGeom>
          <a:solidFill>
            <a:srgbClr val="7FCCE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37"/>
          <p:cNvSpPr/>
          <p:nvPr/>
        </p:nvSpPr>
        <p:spPr>
          <a:xfrm>
            <a:off x="3654425" y="979487"/>
            <a:ext cx="2122487" cy="2124075"/>
          </a:xfrm>
          <a:custGeom>
            <a:avLst/>
            <a:gdLst/>
            <a:ahLst/>
            <a:cxnLst/>
            <a:rect l="l" t="t" r="r" b="b"/>
            <a:pathLst>
              <a:path w="490" h="490" extrusionOk="0">
                <a:moveTo>
                  <a:pt x="41" y="305"/>
                </a:moveTo>
                <a:cubicBezTo>
                  <a:pt x="226" y="490"/>
                  <a:pt x="226" y="490"/>
                  <a:pt x="226" y="490"/>
                </a:cubicBezTo>
                <a:cubicBezTo>
                  <a:pt x="490" y="226"/>
                  <a:pt x="490" y="226"/>
                  <a:pt x="490" y="226"/>
                </a:cubicBezTo>
                <a:cubicBezTo>
                  <a:pt x="305" y="41"/>
                  <a:pt x="305" y="41"/>
                  <a:pt x="305" y="41"/>
                </a:cubicBezTo>
                <a:cubicBezTo>
                  <a:pt x="265" y="0"/>
                  <a:pt x="199" y="0"/>
                  <a:pt x="158" y="41"/>
                </a:cubicBezTo>
                <a:cubicBezTo>
                  <a:pt x="41" y="159"/>
                  <a:pt x="41" y="159"/>
                  <a:pt x="41" y="159"/>
                </a:cubicBezTo>
                <a:cubicBezTo>
                  <a:pt x="0" y="199"/>
                  <a:pt x="0" y="265"/>
                  <a:pt x="41" y="305"/>
                </a:cubicBezTo>
                <a:close/>
              </a:path>
            </a:pathLst>
          </a:custGeom>
          <a:solidFill>
            <a:srgbClr val="E9F0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Google Shape;749;p37"/>
          <p:cNvSpPr/>
          <p:nvPr/>
        </p:nvSpPr>
        <p:spPr>
          <a:xfrm>
            <a:off x="4633912" y="1958975"/>
            <a:ext cx="1143000" cy="1144587"/>
          </a:xfrm>
          <a:custGeom>
            <a:avLst/>
            <a:gdLst/>
            <a:ahLst/>
            <a:cxnLst/>
            <a:rect l="l" t="t" r="r" b="b"/>
            <a:pathLst>
              <a:path w="720" h="721" extrusionOk="0">
                <a:moveTo>
                  <a:pt x="712" y="713"/>
                </a:moveTo>
                <a:lnTo>
                  <a:pt x="720" y="0"/>
                </a:lnTo>
                <a:lnTo>
                  <a:pt x="0" y="721"/>
                </a:lnTo>
                <a:lnTo>
                  <a:pt x="712" y="713"/>
                </a:lnTo>
                <a:close/>
              </a:path>
            </a:pathLst>
          </a:custGeom>
          <a:solidFill>
            <a:srgbClr val="D3D9D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p37"/>
          <p:cNvSpPr/>
          <p:nvPr/>
        </p:nvSpPr>
        <p:spPr>
          <a:xfrm>
            <a:off x="6423025" y="1958975"/>
            <a:ext cx="1143000" cy="1144587"/>
          </a:xfrm>
          <a:custGeom>
            <a:avLst/>
            <a:gdLst/>
            <a:ahLst/>
            <a:cxnLst/>
            <a:rect l="l" t="t" r="r" b="b"/>
            <a:pathLst>
              <a:path w="720" h="721" extrusionOk="0">
                <a:moveTo>
                  <a:pt x="8" y="713"/>
                </a:moveTo>
                <a:lnTo>
                  <a:pt x="720" y="721"/>
                </a:lnTo>
                <a:lnTo>
                  <a:pt x="0" y="0"/>
                </a:lnTo>
                <a:lnTo>
                  <a:pt x="8" y="713"/>
                </a:lnTo>
                <a:close/>
              </a:path>
            </a:pathLst>
          </a:custGeom>
          <a:solidFill>
            <a:srgbClr val="D162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p37"/>
          <p:cNvSpPr/>
          <p:nvPr/>
        </p:nvSpPr>
        <p:spPr>
          <a:xfrm>
            <a:off x="6423025" y="979487"/>
            <a:ext cx="2122487" cy="2124075"/>
          </a:xfrm>
          <a:custGeom>
            <a:avLst/>
            <a:gdLst/>
            <a:ahLst/>
            <a:cxnLst/>
            <a:rect l="l" t="t" r="r" b="b"/>
            <a:pathLst>
              <a:path w="490" h="490" extrusionOk="0">
                <a:moveTo>
                  <a:pt x="185" y="41"/>
                </a:moveTo>
                <a:cubicBezTo>
                  <a:pt x="0" y="226"/>
                  <a:pt x="0" y="226"/>
                  <a:pt x="0" y="226"/>
                </a:cubicBezTo>
                <a:cubicBezTo>
                  <a:pt x="264" y="490"/>
                  <a:pt x="264" y="490"/>
                  <a:pt x="264" y="490"/>
                </a:cubicBezTo>
                <a:cubicBezTo>
                  <a:pt x="450" y="305"/>
                  <a:pt x="450" y="305"/>
                  <a:pt x="450" y="305"/>
                </a:cubicBezTo>
                <a:cubicBezTo>
                  <a:pt x="490" y="265"/>
                  <a:pt x="490" y="199"/>
                  <a:pt x="450" y="159"/>
                </a:cubicBezTo>
                <a:cubicBezTo>
                  <a:pt x="332" y="41"/>
                  <a:pt x="332" y="41"/>
                  <a:pt x="332" y="41"/>
                </a:cubicBezTo>
                <a:cubicBezTo>
                  <a:pt x="291" y="0"/>
                  <a:pt x="226" y="0"/>
                  <a:pt x="185" y="41"/>
                </a:cubicBez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p37"/>
          <p:cNvSpPr/>
          <p:nvPr/>
        </p:nvSpPr>
        <p:spPr>
          <a:xfrm>
            <a:off x="7119937" y="4603750"/>
            <a:ext cx="979487" cy="654050"/>
          </a:xfrm>
          <a:custGeom>
            <a:avLst/>
            <a:gdLst/>
            <a:ahLst/>
            <a:cxnLst/>
            <a:rect l="l" t="t" r="r" b="b"/>
            <a:pathLst>
              <a:path w="226" h="151" extrusionOk="0">
                <a:moveTo>
                  <a:pt x="179" y="15"/>
                </a:moveTo>
                <a:cubicBezTo>
                  <a:pt x="200" y="67"/>
                  <a:pt x="200" y="67"/>
                  <a:pt x="200" y="67"/>
                </a:cubicBezTo>
                <a:cubicBezTo>
                  <a:pt x="174" y="79"/>
                  <a:pt x="174" y="79"/>
                  <a:pt x="174" y="79"/>
                </a:cubicBezTo>
                <a:cubicBezTo>
                  <a:pt x="160" y="67"/>
                  <a:pt x="118" y="30"/>
                  <a:pt x="114" y="30"/>
                </a:cubicBezTo>
                <a:cubicBezTo>
                  <a:pt x="111" y="30"/>
                  <a:pt x="98" y="34"/>
                  <a:pt x="97" y="35"/>
                </a:cubicBezTo>
                <a:cubicBezTo>
                  <a:pt x="97" y="35"/>
                  <a:pt x="89" y="37"/>
                  <a:pt x="82" y="37"/>
                </a:cubicBezTo>
                <a:cubicBezTo>
                  <a:pt x="78" y="37"/>
                  <a:pt x="76" y="37"/>
                  <a:pt x="74" y="36"/>
                </a:cubicBezTo>
                <a:cubicBezTo>
                  <a:pt x="72" y="35"/>
                  <a:pt x="72" y="33"/>
                  <a:pt x="72" y="32"/>
                </a:cubicBezTo>
                <a:cubicBezTo>
                  <a:pt x="72" y="29"/>
                  <a:pt x="75" y="27"/>
                  <a:pt x="76" y="26"/>
                </a:cubicBezTo>
                <a:cubicBezTo>
                  <a:pt x="88" y="20"/>
                  <a:pt x="117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8" y="8"/>
                  <a:pt x="174" y="14"/>
                  <a:pt x="179" y="15"/>
                </a:cubicBezTo>
                <a:close/>
                <a:moveTo>
                  <a:pt x="198" y="0"/>
                </a:moveTo>
                <a:cubicBezTo>
                  <a:pt x="197" y="0"/>
                  <a:pt x="196" y="1"/>
                  <a:pt x="196" y="1"/>
                </a:cubicBezTo>
                <a:cubicBezTo>
                  <a:pt x="187" y="4"/>
                  <a:pt x="187" y="4"/>
                  <a:pt x="187" y="4"/>
                </a:cubicBezTo>
                <a:cubicBezTo>
                  <a:pt x="186" y="5"/>
                  <a:pt x="184" y="6"/>
                  <a:pt x="184" y="7"/>
                </a:cubicBezTo>
                <a:cubicBezTo>
                  <a:pt x="183" y="9"/>
                  <a:pt x="183" y="10"/>
                  <a:pt x="184" y="12"/>
                </a:cubicBezTo>
                <a:cubicBezTo>
                  <a:pt x="206" y="67"/>
                  <a:pt x="206" y="67"/>
                  <a:pt x="206" y="67"/>
                </a:cubicBezTo>
                <a:cubicBezTo>
                  <a:pt x="207" y="70"/>
                  <a:pt x="210" y="71"/>
                  <a:pt x="213" y="70"/>
                </a:cubicBezTo>
                <a:cubicBezTo>
                  <a:pt x="222" y="67"/>
                  <a:pt x="222" y="67"/>
                  <a:pt x="222" y="67"/>
                </a:cubicBezTo>
                <a:cubicBezTo>
                  <a:pt x="223" y="66"/>
                  <a:pt x="224" y="65"/>
                  <a:pt x="225" y="64"/>
                </a:cubicBezTo>
                <a:cubicBezTo>
                  <a:pt x="226" y="62"/>
                  <a:pt x="226" y="61"/>
                  <a:pt x="225" y="59"/>
                </a:cubicBezTo>
                <a:cubicBezTo>
                  <a:pt x="203" y="4"/>
                  <a:pt x="203" y="4"/>
                  <a:pt x="203" y="4"/>
                </a:cubicBezTo>
                <a:cubicBezTo>
                  <a:pt x="202" y="2"/>
                  <a:pt x="200" y="0"/>
                  <a:pt x="198" y="0"/>
                </a:cubicBezTo>
                <a:close/>
                <a:moveTo>
                  <a:pt x="0" y="76"/>
                </a:moveTo>
                <a:cubicBezTo>
                  <a:pt x="0" y="77"/>
                  <a:pt x="0" y="79"/>
                  <a:pt x="1" y="80"/>
                </a:cubicBezTo>
                <a:cubicBezTo>
                  <a:pt x="2" y="81"/>
                  <a:pt x="3" y="82"/>
                  <a:pt x="5" y="82"/>
                </a:cubicBezTo>
                <a:cubicBezTo>
                  <a:pt x="14" y="83"/>
                  <a:pt x="14" y="83"/>
                  <a:pt x="14" y="83"/>
                </a:cubicBezTo>
                <a:cubicBezTo>
                  <a:pt x="18" y="83"/>
                  <a:pt x="20" y="81"/>
                  <a:pt x="21" y="77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4"/>
                  <a:pt x="25" y="13"/>
                  <a:pt x="24" y="11"/>
                </a:cubicBezTo>
                <a:cubicBezTo>
                  <a:pt x="23" y="10"/>
                  <a:pt x="21" y="10"/>
                  <a:pt x="20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7" y="9"/>
                  <a:pt x="5" y="11"/>
                  <a:pt x="4" y="14"/>
                </a:cubicBezTo>
                <a:lnTo>
                  <a:pt x="0" y="76"/>
                </a:lnTo>
                <a:close/>
                <a:moveTo>
                  <a:pt x="92" y="131"/>
                </a:moveTo>
                <a:cubicBezTo>
                  <a:pt x="92" y="129"/>
                  <a:pt x="91" y="127"/>
                  <a:pt x="89" y="125"/>
                </a:cubicBezTo>
                <a:cubicBezTo>
                  <a:pt x="85" y="122"/>
                  <a:pt x="81" y="123"/>
                  <a:pt x="77" y="127"/>
                </a:cubicBezTo>
                <a:cubicBezTo>
                  <a:pt x="73" y="132"/>
                  <a:pt x="73" y="132"/>
                  <a:pt x="73" y="132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69" y="137"/>
                  <a:pt x="69" y="137"/>
                  <a:pt x="69" y="137"/>
                </a:cubicBezTo>
                <a:cubicBezTo>
                  <a:pt x="64" y="143"/>
                  <a:pt x="69" y="148"/>
                  <a:pt x="70" y="149"/>
                </a:cubicBezTo>
                <a:cubicBezTo>
                  <a:pt x="72" y="151"/>
                  <a:pt x="74" y="151"/>
                  <a:pt x="76" y="151"/>
                </a:cubicBezTo>
                <a:cubicBezTo>
                  <a:pt x="78" y="151"/>
                  <a:pt x="80" y="150"/>
                  <a:pt x="82" y="148"/>
                </a:cubicBezTo>
                <a:cubicBezTo>
                  <a:pt x="88" y="140"/>
                  <a:pt x="88" y="140"/>
                  <a:pt x="88" y="140"/>
                </a:cubicBezTo>
                <a:cubicBezTo>
                  <a:pt x="88" y="140"/>
                  <a:pt x="88" y="140"/>
                  <a:pt x="88" y="140"/>
                </a:cubicBezTo>
                <a:cubicBezTo>
                  <a:pt x="90" y="137"/>
                  <a:pt x="90" y="137"/>
                  <a:pt x="90" y="137"/>
                </a:cubicBezTo>
                <a:cubicBezTo>
                  <a:pt x="92" y="135"/>
                  <a:pt x="93" y="133"/>
                  <a:pt x="92" y="131"/>
                </a:cubicBezTo>
                <a:close/>
                <a:moveTo>
                  <a:pt x="48" y="127"/>
                </a:moveTo>
                <a:cubicBezTo>
                  <a:pt x="45" y="131"/>
                  <a:pt x="46" y="134"/>
                  <a:pt x="51" y="138"/>
                </a:cubicBezTo>
                <a:cubicBezTo>
                  <a:pt x="55" y="142"/>
                  <a:pt x="59" y="141"/>
                  <a:pt x="62" y="137"/>
                </a:cubicBezTo>
                <a:cubicBezTo>
                  <a:pt x="73" y="124"/>
                  <a:pt x="73" y="124"/>
                  <a:pt x="73" y="124"/>
                </a:cubicBezTo>
                <a:cubicBezTo>
                  <a:pt x="78" y="118"/>
                  <a:pt x="73" y="113"/>
                  <a:pt x="72" y="112"/>
                </a:cubicBezTo>
                <a:cubicBezTo>
                  <a:pt x="68" y="109"/>
                  <a:pt x="64" y="109"/>
                  <a:pt x="60" y="113"/>
                </a:cubicBezTo>
                <a:cubicBezTo>
                  <a:pt x="54" y="120"/>
                  <a:pt x="54" y="120"/>
                  <a:pt x="54" y="120"/>
                </a:cubicBezTo>
                <a:cubicBezTo>
                  <a:pt x="54" y="120"/>
                  <a:pt x="54" y="120"/>
                  <a:pt x="54" y="120"/>
                </a:cubicBezTo>
                <a:cubicBezTo>
                  <a:pt x="54" y="121"/>
                  <a:pt x="54" y="121"/>
                  <a:pt x="54" y="121"/>
                </a:cubicBezTo>
                <a:lnTo>
                  <a:pt x="48" y="127"/>
                </a:lnTo>
                <a:close/>
                <a:moveTo>
                  <a:pt x="33" y="112"/>
                </a:moveTo>
                <a:cubicBezTo>
                  <a:pt x="31" y="114"/>
                  <a:pt x="30" y="116"/>
                  <a:pt x="31" y="118"/>
                </a:cubicBezTo>
                <a:cubicBezTo>
                  <a:pt x="31" y="120"/>
                  <a:pt x="32" y="122"/>
                  <a:pt x="34" y="124"/>
                </a:cubicBezTo>
                <a:cubicBezTo>
                  <a:pt x="38" y="127"/>
                  <a:pt x="42" y="127"/>
                  <a:pt x="46" y="122"/>
                </a:cubicBezTo>
                <a:cubicBezTo>
                  <a:pt x="58" y="108"/>
                  <a:pt x="58" y="108"/>
                  <a:pt x="58" y="108"/>
                </a:cubicBezTo>
                <a:cubicBezTo>
                  <a:pt x="59" y="106"/>
                  <a:pt x="60" y="104"/>
                  <a:pt x="60" y="102"/>
                </a:cubicBezTo>
                <a:cubicBezTo>
                  <a:pt x="59" y="100"/>
                  <a:pt x="58" y="98"/>
                  <a:pt x="56" y="96"/>
                </a:cubicBezTo>
                <a:cubicBezTo>
                  <a:pt x="52" y="93"/>
                  <a:pt x="48" y="93"/>
                  <a:pt x="45" y="98"/>
                </a:cubicBezTo>
                <a:cubicBezTo>
                  <a:pt x="39" y="105"/>
                  <a:pt x="39" y="105"/>
                  <a:pt x="39" y="105"/>
                </a:cubicBezTo>
                <a:cubicBezTo>
                  <a:pt x="39" y="105"/>
                  <a:pt x="39" y="105"/>
                  <a:pt x="39" y="105"/>
                </a:cubicBezTo>
                <a:cubicBezTo>
                  <a:pt x="38" y="106"/>
                  <a:pt x="38" y="106"/>
                  <a:pt x="38" y="106"/>
                </a:cubicBezTo>
                <a:lnTo>
                  <a:pt x="33" y="112"/>
                </a:lnTo>
                <a:close/>
                <a:moveTo>
                  <a:pt x="30" y="107"/>
                </a:moveTo>
                <a:cubicBezTo>
                  <a:pt x="42" y="93"/>
                  <a:pt x="42" y="93"/>
                  <a:pt x="42" y="93"/>
                </a:cubicBezTo>
                <a:cubicBezTo>
                  <a:pt x="47" y="87"/>
                  <a:pt x="42" y="82"/>
                  <a:pt x="41" y="81"/>
                </a:cubicBezTo>
                <a:cubicBezTo>
                  <a:pt x="37" y="77"/>
                  <a:pt x="33" y="78"/>
                  <a:pt x="29" y="82"/>
                </a:cubicBezTo>
                <a:cubicBezTo>
                  <a:pt x="25" y="87"/>
                  <a:pt x="25" y="87"/>
                  <a:pt x="25" y="87"/>
                </a:cubicBezTo>
                <a:cubicBezTo>
                  <a:pt x="25" y="87"/>
                  <a:pt x="25" y="87"/>
                  <a:pt x="25" y="87"/>
                </a:cubicBezTo>
                <a:cubicBezTo>
                  <a:pt x="25" y="88"/>
                  <a:pt x="25" y="88"/>
                  <a:pt x="25" y="88"/>
                </a:cubicBezTo>
                <a:cubicBezTo>
                  <a:pt x="19" y="94"/>
                  <a:pt x="19" y="94"/>
                  <a:pt x="19" y="94"/>
                </a:cubicBezTo>
                <a:cubicBezTo>
                  <a:pt x="17" y="96"/>
                  <a:pt x="16" y="99"/>
                  <a:pt x="17" y="101"/>
                </a:cubicBezTo>
                <a:cubicBezTo>
                  <a:pt x="17" y="103"/>
                  <a:pt x="18" y="105"/>
                  <a:pt x="19" y="105"/>
                </a:cubicBezTo>
                <a:cubicBezTo>
                  <a:pt x="21" y="107"/>
                  <a:pt x="24" y="109"/>
                  <a:pt x="26" y="109"/>
                </a:cubicBezTo>
                <a:cubicBezTo>
                  <a:pt x="27" y="109"/>
                  <a:pt x="29" y="108"/>
                  <a:pt x="30" y="107"/>
                </a:cubicBezTo>
                <a:close/>
                <a:moveTo>
                  <a:pt x="171" y="95"/>
                </a:moveTo>
                <a:cubicBezTo>
                  <a:pt x="173" y="91"/>
                  <a:pt x="175" y="87"/>
                  <a:pt x="170" y="82"/>
                </a:cubicBezTo>
                <a:cubicBezTo>
                  <a:pt x="165" y="78"/>
                  <a:pt x="165" y="78"/>
                  <a:pt x="165" y="78"/>
                </a:cubicBezTo>
                <a:cubicBezTo>
                  <a:pt x="144" y="60"/>
                  <a:pt x="119" y="39"/>
                  <a:pt x="114" y="35"/>
                </a:cubicBezTo>
                <a:cubicBezTo>
                  <a:pt x="111" y="36"/>
                  <a:pt x="104" y="38"/>
                  <a:pt x="98" y="40"/>
                </a:cubicBezTo>
                <a:cubicBezTo>
                  <a:pt x="98" y="40"/>
                  <a:pt x="98" y="40"/>
                  <a:pt x="98" y="40"/>
                </a:cubicBezTo>
                <a:cubicBezTo>
                  <a:pt x="98" y="40"/>
                  <a:pt x="89" y="43"/>
                  <a:pt x="82" y="43"/>
                </a:cubicBezTo>
                <a:cubicBezTo>
                  <a:pt x="77" y="43"/>
                  <a:pt x="74" y="42"/>
                  <a:pt x="71" y="40"/>
                </a:cubicBezTo>
                <a:cubicBezTo>
                  <a:pt x="67" y="37"/>
                  <a:pt x="66" y="34"/>
                  <a:pt x="66" y="32"/>
                </a:cubicBezTo>
                <a:cubicBezTo>
                  <a:pt x="66" y="27"/>
                  <a:pt x="70" y="23"/>
                  <a:pt x="73" y="21"/>
                </a:cubicBezTo>
                <a:cubicBezTo>
                  <a:pt x="30" y="16"/>
                  <a:pt x="30" y="16"/>
                  <a:pt x="30" y="16"/>
                </a:cubicBezTo>
                <a:cubicBezTo>
                  <a:pt x="26" y="78"/>
                  <a:pt x="26" y="78"/>
                  <a:pt x="26" y="78"/>
                </a:cubicBezTo>
                <a:cubicBezTo>
                  <a:pt x="30" y="74"/>
                  <a:pt x="33" y="73"/>
                  <a:pt x="36" y="73"/>
                </a:cubicBezTo>
                <a:cubicBezTo>
                  <a:pt x="38" y="73"/>
                  <a:pt x="41" y="74"/>
                  <a:pt x="44" y="77"/>
                </a:cubicBezTo>
                <a:cubicBezTo>
                  <a:pt x="48" y="80"/>
                  <a:pt x="50" y="84"/>
                  <a:pt x="49" y="89"/>
                </a:cubicBezTo>
                <a:cubicBezTo>
                  <a:pt x="53" y="88"/>
                  <a:pt x="56" y="90"/>
                  <a:pt x="60" y="92"/>
                </a:cubicBezTo>
                <a:cubicBezTo>
                  <a:pt x="64" y="95"/>
                  <a:pt x="66" y="100"/>
                  <a:pt x="65" y="104"/>
                </a:cubicBezTo>
                <a:cubicBezTo>
                  <a:pt x="69" y="104"/>
                  <a:pt x="72" y="105"/>
                  <a:pt x="75" y="108"/>
                </a:cubicBezTo>
                <a:cubicBezTo>
                  <a:pt x="79" y="111"/>
                  <a:pt x="81" y="114"/>
                  <a:pt x="81" y="118"/>
                </a:cubicBezTo>
                <a:cubicBezTo>
                  <a:pt x="85" y="117"/>
                  <a:pt x="89" y="118"/>
                  <a:pt x="92" y="121"/>
                </a:cubicBezTo>
                <a:cubicBezTo>
                  <a:pt x="97" y="125"/>
                  <a:pt x="99" y="131"/>
                  <a:pt x="97" y="136"/>
                </a:cubicBezTo>
                <a:cubicBezTo>
                  <a:pt x="101" y="139"/>
                  <a:pt x="101" y="139"/>
                  <a:pt x="101" y="139"/>
                </a:cubicBezTo>
                <a:cubicBezTo>
                  <a:pt x="101" y="140"/>
                  <a:pt x="101" y="140"/>
                  <a:pt x="102" y="140"/>
                </a:cubicBezTo>
                <a:cubicBezTo>
                  <a:pt x="102" y="140"/>
                  <a:pt x="102" y="140"/>
                  <a:pt x="102" y="140"/>
                </a:cubicBezTo>
                <a:cubicBezTo>
                  <a:pt x="103" y="141"/>
                  <a:pt x="105" y="142"/>
                  <a:pt x="106" y="142"/>
                </a:cubicBezTo>
                <a:cubicBezTo>
                  <a:pt x="109" y="142"/>
                  <a:pt x="111" y="140"/>
                  <a:pt x="112" y="138"/>
                </a:cubicBezTo>
                <a:cubicBezTo>
                  <a:pt x="115" y="135"/>
                  <a:pt x="116" y="133"/>
                  <a:pt x="113" y="129"/>
                </a:cubicBezTo>
                <a:cubicBezTo>
                  <a:pt x="113" y="129"/>
                  <a:pt x="113" y="129"/>
                  <a:pt x="113" y="129"/>
                </a:cubicBezTo>
                <a:cubicBezTo>
                  <a:pt x="94" y="113"/>
                  <a:pt x="94" y="113"/>
                  <a:pt x="94" y="113"/>
                </a:cubicBezTo>
                <a:cubicBezTo>
                  <a:pt x="93" y="112"/>
                  <a:pt x="93" y="112"/>
                  <a:pt x="93" y="111"/>
                </a:cubicBezTo>
                <a:cubicBezTo>
                  <a:pt x="92" y="110"/>
                  <a:pt x="93" y="109"/>
                  <a:pt x="93" y="109"/>
                </a:cubicBezTo>
                <a:cubicBezTo>
                  <a:pt x="94" y="107"/>
                  <a:pt x="96" y="107"/>
                  <a:pt x="98" y="108"/>
                </a:cubicBezTo>
                <a:cubicBezTo>
                  <a:pt x="123" y="129"/>
                  <a:pt x="123" y="129"/>
                  <a:pt x="123" y="129"/>
                </a:cubicBezTo>
                <a:cubicBezTo>
                  <a:pt x="124" y="130"/>
                  <a:pt x="125" y="131"/>
                  <a:pt x="127" y="131"/>
                </a:cubicBezTo>
                <a:cubicBezTo>
                  <a:pt x="129" y="131"/>
                  <a:pt x="132" y="129"/>
                  <a:pt x="134" y="127"/>
                </a:cubicBezTo>
                <a:cubicBezTo>
                  <a:pt x="135" y="125"/>
                  <a:pt x="136" y="123"/>
                  <a:pt x="136" y="121"/>
                </a:cubicBezTo>
                <a:cubicBezTo>
                  <a:pt x="135" y="119"/>
                  <a:pt x="134" y="117"/>
                  <a:pt x="132" y="115"/>
                </a:cubicBezTo>
                <a:cubicBezTo>
                  <a:pt x="129" y="113"/>
                  <a:pt x="129" y="113"/>
                  <a:pt x="129" y="113"/>
                </a:cubicBezTo>
                <a:cubicBezTo>
                  <a:pt x="129" y="112"/>
                  <a:pt x="129" y="112"/>
                  <a:pt x="129" y="112"/>
                </a:cubicBezTo>
                <a:cubicBezTo>
                  <a:pt x="115" y="101"/>
                  <a:pt x="115" y="101"/>
                  <a:pt x="115" y="101"/>
                </a:cubicBezTo>
                <a:cubicBezTo>
                  <a:pt x="115" y="101"/>
                  <a:pt x="114" y="100"/>
                  <a:pt x="114" y="99"/>
                </a:cubicBezTo>
                <a:cubicBezTo>
                  <a:pt x="114" y="98"/>
                  <a:pt x="114" y="98"/>
                  <a:pt x="115" y="97"/>
                </a:cubicBezTo>
                <a:cubicBezTo>
                  <a:pt x="116" y="96"/>
                  <a:pt x="118" y="95"/>
                  <a:pt x="119" y="96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4" y="116"/>
                  <a:pt x="145" y="117"/>
                  <a:pt x="147" y="117"/>
                </a:cubicBezTo>
                <a:cubicBezTo>
                  <a:pt x="150" y="117"/>
                  <a:pt x="153" y="116"/>
                  <a:pt x="155" y="113"/>
                </a:cubicBezTo>
                <a:cubicBezTo>
                  <a:pt x="156" y="111"/>
                  <a:pt x="157" y="109"/>
                  <a:pt x="157" y="107"/>
                </a:cubicBezTo>
                <a:cubicBezTo>
                  <a:pt x="157" y="105"/>
                  <a:pt x="156" y="103"/>
                  <a:pt x="153" y="101"/>
                </a:cubicBezTo>
                <a:cubicBezTo>
                  <a:pt x="147" y="95"/>
                  <a:pt x="147" y="95"/>
                  <a:pt x="147" y="95"/>
                </a:cubicBezTo>
                <a:cubicBezTo>
                  <a:pt x="147" y="95"/>
                  <a:pt x="147" y="95"/>
                  <a:pt x="147" y="95"/>
                </a:cubicBezTo>
                <a:cubicBezTo>
                  <a:pt x="135" y="86"/>
                  <a:pt x="135" y="86"/>
                  <a:pt x="135" y="86"/>
                </a:cubicBezTo>
                <a:cubicBezTo>
                  <a:pt x="134" y="85"/>
                  <a:pt x="133" y="83"/>
                  <a:pt x="134" y="81"/>
                </a:cubicBezTo>
                <a:cubicBezTo>
                  <a:pt x="135" y="80"/>
                  <a:pt x="137" y="80"/>
                  <a:pt x="139" y="81"/>
                </a:cubicBezTo>
                <a:cubicBezTo>
                  <a:pt x="158" y="97"/>
                  <a:pt x="158" y="97"/>
                  <a:pt x="158" y="97"/>
                </a:cubicBezTo>
                <a:cubicBezTo>
                  <a:pt x="162" y="100"/>
                  <a:pt x="167" y="99"/>
                  <a:pt x="171" y="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3" name="Google Shape;753;p37"/>
          <p:cNvSpPr/>
          <p:nvPr/>
        </p:nvSpPr>
        <p:spPr>
          <a:xfrm>
            <a:off x="7159625" y="1585912"/>
            <a:ext cx="822325" cy="688975"/>
          </a:xfrm>
          <a:custGeom>
            <a:avLst/>
            <a:gdLst/>
            <a:ahLst/>
            <a:cxnLst/>
            <a:rect l="l" t="t" r="r" b="b"/>
            <a:pathLst>
              <a:path w="190" h="159" extrusionOk="0">
                <a:moveTo>
                  <a:pt x="25" y="129"/>
                </a:moveTo>
                <a:cubicBezTo>
                  <a:pt x="25" y="86"/>
                  <a:pt x="25" y="86"/>
                  <a:pt x="25" y="86"/>
                </a:cubicBezTo>
                <a:cubicBezTo>
                  <a:pt x="25" y="83"/>
                  <a:pt x="28" y="80"/>
                  <a:pt x="32" y="80"/>
                </a:cubicBezTo>
                <a:cubicBezTo>
                  <a:pt x="42" y="80"/>
                  <a:pt x="42" y="80"/>
                  <a:pt x="42" y="80"/>
                </a:cubicBezTo>
                <a:cubicBezTo>
                  <a:pt x="46" y="80"/>
                  <a:pt x="48" y="83"/>
                  <a:pt x="48" y="86"/>
                </a:cubicBezTo>
                <a:cubicBezTo>
                  <a:pt x="48" y="129"/>
                  <a:pt x="48" y="129"/>
                  <a:pt x="48" y="129"/>
                </a:cubicBezTo>
                <a:cubicBezTo>
                  <a:pt x="48" y="133"/>
                  <a:pt x="46" y="136"/>
                  <a:pt x="42" y="136"/>
                </a:cubicBezTo>
                <a:cubicBezTo>
                  <a:pt x="32" y="136"/>
                  <a:pt x="32" y="136"/>
                  <a:pt x="32" y="136"/>
                </a:cubicBezTo>
                <a:cubicBezTo>
                  <a:pt x="28" y="136"/>
                  <a:pt x="25" y="133"/>
                  <a:pt x="25" y="129"/>
                </a:cubicBezTo>
                <a:close/>
                <a:moveTo>
                  <a:pt x="70" y="65"/>
                </a:moveTo>
                <a:cubicBezTo>
                  <a:pt x="66" y="65"/>
                  <a:pt x="63" y="68"/>
                  <a:pt x="63" y="71"/>
                </a:cubicBezTo>
                <a:cubicBezTo>
                  <a:pt x="63" y="129"/>
                  <a:pt x="63" y="129"/>
                  <a:pt x="63" y="129"/>
                </a:cubicBezTo>
                <a:cubicBezTo>
                  <a:pt x="63" y="133"/>
                  <a:pt x="66" y="136"/>
                  <a:pt x="70" y="136"/>
                </a:cubicBezTo>
                <a:cubicBezTo>
                  <a:pt x="80" y="136"/>
                  <a:pt x="80" y="136"/>
                  <a:pt x="80" y="136"/>
                </a:cubicBezTo>
                <a:cubicBezTo>
                  <a:pt x="84" y="136"/>
                  <a:pt x="86" y="133"/>
                  <a:pt x="86" y="129"/>
                </a:cubicBezTo>
                <a:cubicBezTo>
                  <a:pt x="86" y="71"/>
                  <a:pt x="86" y="71"/>
                  <a:pt x="86" y="71"/>
                </a:cubicBezTo>
                <a:cubicBezTo>
                  <a:pt x="86" y="68"/>
                  <a:pt x="84" y="65"/>
                  <a:pt x="80" y="65"/>
                </a:cubicBezTo>
                <a:lnTo>
                  <a:pt x="70" y="65"/>
                </a:lnTo>
                <a:close/>
                <a:moveTo>
                  <a:pt x="108" y="52"/>
                </a:moveTo>
                <a:cubicBezTo>
                  <a:pt x="104" y="52"/>
                  <a:pt x="102" y="55"/>
                  <a:pt x="102" y="58"/>
                </a:cubicBezTo>
                <a:cubicBezTo>
                  <a:pt x="102" y="129"/>
                  <a:pt x="102" y="129"/>
                  <a:pt x="102" y="129"/>
                </a:cubicBezTo>
                <a:cubicBezTo>
                  <a:pt x="102" y="133"/>
                  <a:pt x="104" y="136"/>
                  <a:pt x="108" y="136"/>
                </a:cubicBezTo>
                <a:cubicBezTo>
                  <a:pt x="118" y="136"/>
                  <a:pt x="118" y="136"/>
                  <a:pt x="118" y="136"/>
                </a:cubicBezTo>
                <a:cubicBezTo>
                  <a:pt x="122" y="136"/>
                  <a:pt x="124" y="133"/>
                  <a:pt x="124" y="129"/>
                </a:cubicBezTo>
                <a:cubicBezTo>
                  <a:pt x="124" y="58"/>
                  <a:pt x="124" y="58"/>
                  <a:pt x="124" y="58"/>
                </a:cubicBezTo>
                <a:cubicBezTo>
                  <a:pt x="124" y="55"/>
                  <a:pt x="122" y="52"/>
                  <a:pt x="118" y="52"/>
                </a:cubicBezTo>
                <a:lnTo>
                  <a:pt x="108" y="52"/>
                </a:lnTo>
                <a:close/>
                <a:moveTo>
                  <a:pt x="146" y="38"/>
                </a:moveTo>
                <a:cubicBezTo>
                  <a:pt x="142" y="38"/>
                  <a:pt x="140" y="41"/>
                  <a:pt x="140" y="45"/>
                </a:cubicBezTo>
                <a:cubicBezTo>
                  <a:pt x="140" y="129"/>
                  <a:pt x="140" y="129"/>
                  <a:pt x="140" y="129"/>
                </a:cubicBezTo>
                <a:cubicBezTo>
                  <a:pt x="140" y="133"/>
                  <a:pt x="142" y="136"/>
                  <a:pt x="146" y="136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60" y="136"/>
                  <a:pt x="163" y="133"/>
                  <a:pt x="163" y="129"/>
                </a:cubicBezTo>
                <a:cubicBezTo>
                  <a:pt x="163" y="45"/>
                  <a:pt x="163" y="45"/>
                  <a:pt x="163" y="45"/>
                </a:cubicBezTo>
                <a:cubicBezTo>
                  <a:pt x="163" y="41"/>
                  <a:pt x="160" y="38"/>
                  <a:pt x="156" y="38"/>
                </a:cubicBezTo>
                <a:lnTo>
                  <a:pt x="146" y="38"/>
                </a:lnTo>
                <a:close/>
                <a:moveTo>
                  <a:pt x="28" y="63"/>
                </a:moveTo>
                <a:cubicBezTo>
                  <a:pt x="69" y="56"/>
                  <a:pt x="107" y="41"/>
                  <a:pt x="141" y="21"/>
                </a:cubicBezTo>
                <a:cubicBezTo>
                  <a:pt x="144" y="27"/>
                  <a:pt x="144" y="27"/>
                  <a:pt x="144" y="27"/>
                </a:cubicBezTo>
                <a:cubicBezTo>
                  <a:pt x="156" y="8"/>
                  <a:pt x="156" y="8"/>
                  <a:pt x="156" y="8"/>
                </a:cubicBezTo>
                <a:cubicBezTo>
                  <a:pt x="134" y="7"/>
                  <a:pt x="134" y="7"/>
                  <a:pt x="134" y="7"/>
                </a:cubicBezTo>
                <a:cubicBezTo>
                  <a:pt x="137" y="13"/>
                  <a:pt x="137" y="13"/>
                  <a:pt x="137" y="13"/>
                </a:cubicBezTo>
                <a:cubicBezTo>
                  <a:pt x="104" y="34"/>
                  <a:pt x="67" y="48"/>
                  <a:pt x="27" y="55"/>
                </a:cubicBezTo>
                <a:lnTo>
                  <a:pt x="28" y="63"/>
                </a:lnTo>
                <a:close/>
                <a:moveTo>
                  <a:pt x="190" y="148"/>
                </a:moveTo>
                <a:cubicBezTo>
                  <a:pt x="171" y="137"/>
                  <a:pt x="171" y="137"/>
                  <a:pt x="171" y="137"/>
                </a:cubicBezTo>
                <a:cubicBezTo>
                  <a:pt x="171" y="144"/>
                  <a:pt x="171" y="144"/>
                  <a:pt x="171" y="144"/>
                </a:cubicBezTo>
                <a:cubicBezTo>
                  <a:pt x="15" y="144"/>
                  <a:pt x="15" y="144"/>
                  <a:pt x="15" y="144"/>
                </a:cubicBezTo>
                <a:cubicBezTo>
                  <a:pt x="15" y="19"/>
                  <a:pt x="15" y="19"/>
                  <a:pt x="15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11" y="0"/>
                  <a:pt x="11" y="0"/>
                  <a:pt x="11" y="0"/>
                </a:cubicBezTo>
                <a:cubicBezTo>
                  <a:pt x="0" y="19"/>
                  <a:pt x="0" y="19"/>
                  <a:pt x="0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44"/>
                  <a:pt x="7" y="144"/>
                  <a:pt x="7" y="144"/>
                </a:cubicBezTo>
                <a:cubicBezTo>
                  <a:pt x="7" y="148"/>
                  <a:pt x="7" y="148"/>
                  <a:pt x="7" y="148"/>
                </a:cubicBezTo>
                <a:cubicBezTo>
                  <a:pt x="7" y="152"/>
                  <a:pt x="7" y="152"/>
                  <a:pt x="7" y="152"/>
                </a:cubicBezTo>
                <a:cubicBezTo>
                  <a:pt x="171" y="152"/>
                  <a:pt x="171" y="152"/>
                  <a:pt x="171" y="152"/>
                </a:cubicBezTo>
                <a:cubicBezTo>
                  <a:pt x="171" y="159"/>
                  <a:pt x="171" y="159"/>
                  <a:pt x="171" y="159"/>
                </a:cubicBezTo>
                <a:lnTo>
                  <a:pt x="190" y="1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4" name="Google Shape;754;p37"/>
          <p:cNvSpPr/>
          <p:nvPr/>
        </p:nvSpPr>
        <p:spPr>
          <a:xfrm>
            <a:off x="4065587" y="1503362"/>
            <a:ext cx="1192212" cy="620712"/>
          </a:xfrm>
          <a:custGeom>
            <a:avLst/>
            <a:gdLst/>
            <a:ahLst/>
            <a:cxnLst/>
            <a:rect l="l" t="t" r="r" b="b"/>
            <a:pathLst>
              <a:path w="275" h="143" extrusionOk="0">
                <a:moveTo>
                  <a:pt x="199" y="135"/>
                </a:moveTo>
                <a:cubicBezTo>
                  <a:pt x="195" y="136"/>
                  <a:pt x="190" y="138"/>
                  <a:pt x="186" y="139"/>
                </a:cubicBezTo>
                <a:cubicBezTo>
                  <a:pt x="173" y="142"/>
                  <a:pt x="159" y="143"/>
                  <a:pt x="141" y="143"/>
                </a:cubicBezTo>
                <a:cubicBezTo>
                  <a:pt x="124" y="143"/>
                  <a:pt x="110" y="142"/>
                  <a:pt x="96" y="139"/>
                </a:cubicBezTo>
                <a:cubicBezTo>
                  <a:pt x="92" y="138"/>
                  <a:pt x="88" y="136"/>
                  <a:pt x="84" y="135"/>
                </a:cubicBezTo>
                <a:cubicBezTo>
                  <a:pt x="72" y="129"/>
                  <a:pt x="72" y="119"/>
                  <a:pt x="78" y="113"/>
                </a:cubicBezTo>
                <a:cubicBezTo>
                  <a:pt x="86" y="105"/>
                  <a:pt x="95" y="100"/>
                  <a:pt x="104" y="96"/>
                </a:cubicBezTo>
                <a:cubicBezTo>
                  <a:pt x="108" y="94"/>
                  <a:pt x="112" y="93"/>
                  <a:pt x="117" y="91"/>
                </a:cubicBezTo>
                <a:cubicBezTo>
                  <a:pt x="124" y="88"/>
                  <a:pt x="127" y="80"/>
                  <a:pt x="121" y="74"/>
                </a:cubicBezTo>
                <a:cubicBezTo>
                  <a:pt x="109" y="62"/>
                  <a:pt x="104" y="47"/>
                  <a:pt x="105" y="31"/>
                </a:cubicBezTo>
                <a:cubicBezTo>
                  <a:pt x="106" y="14"/>
                  <a:pt x="116" y="5"/>
                  <a:pt x="131" y="1"/>
                </a:cubicBezTo>
                <a:cubicBezTo>
                  <a:pt x="135" y="0"/>
                  <a:pt x="138" y="0"/>
                  <a:pt x="141" y="0"/>
                </a:cubicBezTo>
                <a:cubicBezTo>
                  <a:pt x="144" y="0"/>
                  <a:pt x="148" y="0"/>
                  <a:pt x="151" y="1"/>
                </a:cubicBezTo>
                <a:cubicBezTo>
                  <a:pt x="167" y="5"/>
                  <a:pt x="177" y="14"/>
                  <a:pt x="177" y="31"/>
                </a:cubicBezTo>
                <a:cubicBezTo>
                  <a:pt x="178" y="47"/>
                  <a:pt x="173" y="62"/>
                  <a:pt x="161" y="74"/>
                </a:cubicBezTo>
                <a:cubicBezTo>
                  <a:pt x="155" y="80"/>
                  <a:pt x="158" y="88"/>
                  <a:pt x="166" y="91"/>
                </a:cubicBezTo>
                <a:cubicBezTo>
                  <a:pt x="170" y="93"/>
                  <a:pt x="174" y="94"/>
                  <a:pt x="178" y="96"/>
                </a:cubicBezTo>
                <a:cubicBezTo>
                  <a:pt x="188" y="100"/>
                  <a:pt x="197" y="105"/>
                  <a:pt x="204" y="113"/>
                </a:cubicBezTo>
                <a:cubicBezTo>
                  <a:pt x="208" y="117"/>
                  <a:pt x="210" y="129"/>
                  <a:pt x="199" y="135"/>
                </a:cubicBezTo>
                <a:close/>
                <a:moveTo>
                  <a:pt x="270" y="122"/>
                </a:moveTo>
                <a:cubicBezTo>
                  <a:pt x="265" y="117"/>
                  <a:pt x="259" y="113"/>
                  <a:pt x="253" y="110"/>
                </a:cubicBezTo>
                <a:cubicBezTo>
                  <a:pt x="250" y="109"/>
                  <a:pt x="247" y="108"/>
                  <a:pt x="244" y="107"/>
                </a:cubicBezTo>
                <a:cubicBezTo>
                  <a:pt x="238" y="105"/>
                  <a:pt x="237" y="99"/>
                  <a:pt x="241" y="95"/>
                </a:cubicBezTo>
                <a:cubicBezTo>
                  <a:pt x="249" y="87"/>
                  <a:pt x="252" y="76"/>
                  <a:pt x="252" y="65"/>
                </a:cubicBezTo>
                <a:cubicBezTo>
                  <a:pt x="251" y="53"/>
                  <a:pt x="245" y="47"/>
                  <a:pt x="234" y="44"/>
                </a:cubicBezTo>
                <a:cubicBezTo>
                  <a:pt x="231" y="44"/>
                  <a:pt x="229" y="44"/>
                  <a:pt x="227" y="44"/>
                </a:cubicBezTo>
                <a:cubicBezTo>
                  <a:pt x="225" y="44"/>
                  <a:pt x="222" y="44"/>
                  <a:pt x="220" y="44"/>
                </a:cubicBezTo>
                <a:cubicBezTo>
                  <a:pt x="209" y="47"/>
                  <a:pt x="202" y="53"/>
                  <a:pt x="202" y="65"/>
                </a:cubicBezTo>
                <a:cubicBezTo>
                  <a:pt x="201" y="76"/>
                  <a:pt x="204" y="86"/>
                  <a:pt x="213" y="95"/>
                </a:cubicBezTo>
                <a:cubicBezTo>
                  <a:pt x="217" y="99"/>
                  <a:pt x="215" y="105"/>
                  <a:pt x="210" y="107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210" y="108"/>
                  <a:pt x="211" y="109"/>
                  <a:pt x="212" y="109"/>
                </a:cubicBezTo>
                <a:cubicBezTo>
                  <a:pt x="215" y="113"/>
                  <a:pt x="217" y="119"/>
                  <a:pt x="216" y="125"/>
                </a:cubicBezTo>
                <a:cubicBezTo>
                  <a:pt x="215" y="131"/>
                  <a:pt x="211" y="136"/>
                  <a:pt x="205" y="139"/>
                </a:cubicBezTo>
                <a:cubicBezTo>
                  <a:pt x="203" y="140"/>
                  <a:pt x="202" y="140"/>
                  <a:pt x="200" y="141"/>
                </a:cubicBezTo>
                <a:cubicBezTo>
                  <a:pt x="208" y="142"/>
                  <a:pt x="217" y="143"/>
                  <a:pt x="227" y="143"/>
                </a:cubicBezTo>
                <a:cubicBezTo>
                  <a:pt x="239" y="143"/>
                  <a:pt x="249" y="142"/>
                  <a:pt x="258" y="140"/>
                </a:cubicBezTo>
                <a:cubicBezTo>
                  <a:pt x="261" y="139"/>
                  <a:pt x="264" y="138"/>
                  <a:pt x="267" y="137"/>
                </a:cubicBezTo>
                <a:cubicBezTo>
                  <a:pt x="275" y="133"/>
                  <a:pt x="274" y="125"/>
                  <a:pt x="270" y="122"/>
                </a:cubicBezTo>
                <a:close/>
                <a:moveTo>
                  <a:pt x="65" y="125"/>
                </a:moveTo>
                <a:cubicBezTo>
                  <a:pt x="64" y="120"/>
                  <a:pt x="66" y="114"/>
                  <a:pt x="71" y="109"/>
                </a:cubicBezTo>
                <a:cubicBezTo>
                  <a:pt x="72" y="108"/>
                  <a:pt x="74" y="106"/>
                  <a:pt x="76" y="104"/>
                </a:cubicBezTo>
                <a:cubicBezTo>
                  <a:pt x="75" y="104"/>
                  <a:pt x="74" y="103"/>
                  <a:pt x="73" y="103"/>
                </a:cubicBezTo>
                <a:cubicBezTo>
                  <a:pt x="67" y="100"/>
                  <a:pt x="65" y="94"/>
                  <a:pt x="70" y="90"/>
                </a:cubicBezTo>
                <a:cubicBezTo>
                  <a:pt x="79" y="81"/>
                  <a:pt x="82" y="69"/>
                  <a:pt x="82" y="57"/>
                </a:cubicBezTo>
                <a:cubicBezTo>
                  <a:pt x="81" y="44"/>
                  <a:pt x="74" y="37"/>
                  <a:pt x="62" y="34"/>
                </a:cubicBezTo>
                <a:cubicBezTo>
                  <a:pt x="59" y="33"/>
                  <a:pt x="56" y="33"/>
                  <a:pt x="54" y="33"/>
                </a:cubicBezTo>
                <a:cubicBezTo>
                  <a:pt x="51" y="33"/>
                  <a:pt x="49" y="33"/>
                  <a:pt x="46" y="34"/>
                </a:cubicBezTo>
                <a:cubicBezTo>
                  <a:pt x="34" y="37"/>
                  <a:pt x="27" y="44"/>
                  <a:pt x="26" y="57"/>
                </a:cubicBezTo>
                <a:cubicBezTo>
                  <a:pt x="26" y="69"/>
                  <a:pt x="29" y="80"/>
                  <a:pt x="38" y="90"/>
                </a:cubicBezTo>
                <a:cubicBezTo>
                  <a:pt x="43" y="94"/>
                  <a:pt x="41" y="100"/>
                  <a:pt x="35" y="103"/>
                </a:cubicBezTo>
                <a:cubicBezTo>
                  <a:pt x="32" y="104"/>
                  <a:pt x="28" y="105"/>
                  <a:pt x="25" y="107"/>
                </a:cubicBezTo>
                <a:cubicBezTo>
                  <a:pt x="18" y="110"/>
                  <a:pt x="11" y="114"/>
                  <a:pt x="6" y="120"/>
                </a:cubicBezTo>
                <a:cubicBezTo>
                  <a:pt x="0" y="125"/>
                  <a:pt x="1" y="132"/>
                  <a:pt x="10" y="136"/>
                </a:cubicBezTo>
                <a:cubicBezTo>
                  <a:pt x="13" y="138"/>
                  <a:pt x="16" y="139"/>
                  <a:pt x="19" y="140"/>
                </a:cubicBezTo>
                <a:cubicBezTo>
                  <a:pt x="30" y="142"/>
                  <a:pt x="40" y="143"/>
                  <a:pt x="54" y="143"/>
                </a:cubicBezTo>
                <a:cubicBezTo>
                  <a:pt x="65" y="143"/>
                  <a:pt x="74" y="142"/>
                  <a:pt x="82" y="141"/>
                </a:cubicBezTo>
                <a:cubicBezTo>
                  <a:pt x="81" y="140"/>
                  <a:pt x="79" y="140"/>
                  <a:pt x="77" y="139"/>
                </a:cubicBezTo>
                <a:cubicBezTo>
                  <a:pt x="70" y="136"/>
                  <a:pt x="66" y="131"/>
                  <a:pt x="65" y="125"/>
                </a:cubicBezTo>
                <a:close/>
              </a:path>
            </a:pathLst>
          </a:cu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Google Shape;755;p37"/>
          <p:cNvSpPr/>
          <p:nvPr/>
        </p:nvSpPr>
        <p:spPr>
          <a:xfrm>
            <a:off x="4303712" y="4460875"/>
            <a:ext cx="763587" cy="688975"/>
          </a:xfrm>
          <a:custGeom>
            <a:avLst/>
            <a:gdLst/>
            <a:ahLst/>
            <a:cxnLst/>
            <a:rect l="l" t="t" r="r" b="b"/>
            <a:pathLst>
              <a:path w="176" h="159" extrusionOk="0">
                <a:moveTo>
                  <a:pt x="120" y="22"/>
                </a:moveTo>
                <a:cubicBezTo>
                  <a:pt x="109" y="22"/>
                  <a:pt x="109" y="22"/>
                  <a:pt x="109" y="22"/>
                </a:cubicBezTo>
                <a:cubicBezTo>
                  <a:pt x="108" y="15"/>
                  <a:pt x="104" y="10"/>
                  <a:pt x="98" y="10"/>
                </a:cubicBezTo>
                <a:cubicBezTo>
                  <a:pt x="78" y="10"/>
                  <a:pt x="78" y="10"/>
                  <a:pt x="78" y="10"/>
                </a:cubicBezTo>
                <a:cubicBezTo>
                  <a:pt x="72" y="10"/>
                  <a:pt x="67" y="15"/>
                  <a:pt x="67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7" y="10"/>
                  <a:pt x="65" y="0"/>
                  <a:pt x="75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111" y="0"/>
                  <a:pt x="119" y="10"/>
                  <a:pt x="120" y="22"/>
                </a:cubicBezTo>
                <a:close/>
                <a:moveTo>
                  <a:pt x="26" y="89"/>
                </a:moveTo>
                <a:cubicBezTo>
                  <a:pt x="71" y="89"/>
                  <a:pt x="71" y="89"/>
                  <a:pt x="71" y="89"/>
                </a:cubicBezTo>
                <a:cubicBezTo>
                  <a:pt x="71" y="82"/>
                  <a:pt x="71" y="82"/>
                  <a:pt x="71" y="82"/>
                </a:cubicBezTo>
                <a:cubicBezTo>
                  <a:pt x="71" y="78"/>
                  <a:pt x="75" y="74"/>
                  <a:pt x="79" y="74"/>
                </a:cubicBezTo>
                <a:cubicBezTo>
                  <a:pt x="97" y="74"/>
                  <a:pt x="97" y="74"/>
                  <a:pt x="97" y="74"/>
                </a:cubicBezTo>
                <a:cubicBezTo>
                  <a:pt x="101" y="74"/>
                  <a:pt x="105" y="78"/>
                  <a:pt x="105" y="82"/>
                </a:cubicBezTo>
                <a:cubicBezTo>
                  <a:pt x="105" y="89"/>
                  <a:pt x="105" y="89"/>
                  <a:pt x="105" y="89"/>
                </a:cubicBezTo>
                <a:cubicBezTo>
                  <a:pt x="150" y="89"/>
                  <a:pt x="150" y="89"/>
                  <a:pt x="150" y="89"/>
                </a:cubicBezTo>
                <a:cubicBezTo>
                  <a:pt x="163" y="89"/>
                  <a:pt x="174" y="78"/>
                  <a:pt x="176" y="64"/>
                </a:cubicBezTo>
                <a:cubicBezTo>
                  <a:pt x="176" y="50"/>
                  <a:pt x="176" y="50"/>
                  <a:pt x="176" y="50"/>
                </a:cubicBezTo>
                <a:cubicBezTo>
                  <a:pt x="176" y="37"/>
                  <a:pt x="167" y="26"/>
                  <a:pt x="156" y="26"/>
                </a:cubicBezTo>
                <a:cubicBezTo>
                  <a:pt x="146" y="26"/>
                  <a:pt x="146" y="26"/>
                  <a:pt x="146" y="26"/>
                </a:cubicBezTo>
                <a:cubicBezTo>
                  <a:pt x="141" y="26"/>
                  <a:pt x="141" y="26"/>
                  <a:pt x="141" y="26"/>
                </a:cubicBezTo>
                <a:cubicBezTo>
                  <a:pt x="134" y="26"/>
                  <a:pt x="134" y="26"/>
                  <a:pt x="134" y="26"/>
                </a:cubicBezTo>
                <a:cubicBezTo>
                  <a:pt x="126" y="26"/>
                  <a:pt x="126" y="26"/>
                  <a:pt x="126" y="26"/>
                </a:cubicBezTo>
                <a:cubicBezTo>
                  <a:pt x="121" y="26"/>
                  <a:pt x="121" y="26"/>
                  <a:pt x="121" y="26"/>
                </a:cubicBezTo>
                <a:cubicBezTo>
                  <a:pt x="108" y="26"/>
                  <a:pt x="108" y="26"/>
                  <a:pt x="108" y="26"/>
                </a:cubicBezTo>
                <a:cubicBezTo>
                  <a:pt x="67" y="26"/>
                  <a:pt x="67" y="26"/>
                  <a:pt x="67" y="26"/>
                </a:cubicBezTo>
                <a:cubicBezTo>
                  <a:pt x="55" y="26"/>
                  <a:pt x="55" y="26"/>
                  <a:pt x="55" y="26"/>
                </a:cubicBezTo>
                <a:cubicBezTo>
                  <a:pt x="41" y="26"/>
                  <a:pt x="41" y="26"/>
                  <a:pt x="41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20" y="26"/>
                  <a:pt x="20" y="26"/>
                  <a:pt x="20" y="26"/>
                </a:cubicBezTo>
                <a:cubicBezTo>
                  <a:pt x="9" y="26"/>
                  <a:pt x="0" y="37"/>
                  <a:pt x="0" y="50"/>
                </a:cubicBezTo>
                <a:cubicBezTo>
                  <a:pt x="0" y="64"/>
                  <a:pt x="0" y="64"/>
                  <a:pt x="0" y="64"/>
                </a:cubicBezTo>
                <a:cubicBezTo>
                  <a:pt x="2" y="78"/>
                  <a:pt x="13" y="89"/>
                  <a:pt x="26" y="89"/>
                </a:cubicBezTo>
                <a:close/>
                <a:moveTo>
                  <a:pt x="150" y="96"/>
                </a:moveTo>
                <a:cubicBezTo>
                  <a:pt x="105" y="96"/>
                  <a:pt x="105" y="96"/>
                  <a:pt x="105" y="96"/>
                </a:cubicBezTo>
                <a:cubicBezTo>
                  <a:pt x="105" y="102"/>
                  <a:pt x="105" y="102"/>
                  <a:pt x="105" y="102"/>
                </a:cubicBezTo>
                <a:cubicBezTo>
                  <a:pt x="105" y="107"/>
                  <a:pt x="101" y="111"/>
                  <a:pt x="97" y="111"/>
                </a:cubicBezTo>
                <a:cubicBezTo>
                  <a:pt x="79" y="111"/>
                  <a:pt x="79" y="111"/>
                  <a:pt x="79" y="111"/>
                </a:cubicBezTo>
                <a:cubicBezTo>
                  <a:pt x="75" y="111"/>
                  <a:pt x="71" y="107"/>
                  <a:pt x="71" y="102"/>
                </a:cubicBezTo>
                <a:cubicBezTo>
                  <a:pt x="71" y="96"/>
                  <a:pt x="71" y="96"/>
                  <a:pt x="71" y="96"/>
                </a:cubicBezTo>
                <a:cubicBezTo>
                  <a:pt x="26" y="96"/>
                  <a:pt x="26" y="96"/>
                  <a:pt x="26" y="96"/>
                </a:cubicBezTo>
                <a:cubicBezTo>
                  <a:pt x="15" y="96"/>
                  <a:pt x="5" y="90"/>
                  <a:pt x="0" y="81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49"/>
                  <a:pt x="9" y="159"/>
                  <a:pt x="20" y="159"/>
                </a:cubicBezTo>
                <a:cubicBezTo>
                  <a:pt x="27" y="159"/>
                  <a:pt x="27" y="159"/>
                  <a:pt x="27" y="159"/>
                </a:cubicBezTo>
                <a:cubicBezTo>
                  <a:pt x="33" y="159"/>
                  <a:pt x="33" y="159"/>
                  <a:pt x="33" y="159"/>
                </a:cubicBezTo>
                <a:cubicBezTo>
                  <a:pt x="41" y="159"/>
                  <a:pt x="41" y="159"/>
                  <a:pt x="41" y="159"/>
                </a:cubicBezTo>
                <a:cubicBezTo>
                  <a:pt x="134" y="159"/>
                  <a:pt x="134" y="159"/>
                  <a:pt x="134" y="159"/>
                </a:cubicBezTo>
                <a:cubicBezTo>
                  <a:pt x="141" y="159"/>
                  <a:pt x="141" y="159"/>
                  <a:pt x="141" y="159"/>
                </a:cubicBezTo>
                <a:cubicBezTo>
                  <a:pt x="146" y="159"/>
                  <a:pt x="146" y="159"/>
                  <a:pt x="146" y="159"/>
                </a:cubicBezTo>
                <a:cubicBezTo>
                  <a:pt x="156" y="159"/>
                  <a:pt x="156" y="159"/>
                  <a:pt x="156" y="159"/>
                </a:cubicBezTo>
                <a:cubicBezTo>
                  <a:pt x="167" y="159"/>
                  <a:pt x="176" y="149"/>
                  <a:pt x="176" y="136"/>
                </a:cubicBezTo>
                <a:cubicBezTo>
                  <a:pt x="176" y="81"/>
                  <a:pt x="176" y="81"/>
                  <a:pt x="176" y="81"/>
                </a:cubicBezTo>
                <a:cubicBezTo>
                  <a:pt x="170" y="90"/>
                  <a:pt x="161" y="96"/>
                  <a:pt x="150" y="96"/>
                </a:cubicBezTo>
                <a:close/>
                <a:moveTo>
                  <a:pt x="96" y="80"/>
                </a:moveTo>
                <a:cubicBezTo>
                  <a:pt x="80" y="80"/>
                  <a:pt x="80" y="80"/>
                  <a:pt x="80" y="80"/>
                </a:cubicBezTo>
                <a:cubicBezTo>
                  <a:pt x="78" y="80"/>
                  <a:pt x="77" y="82"/>
                  <a:pt x="77" y="84"/>
                </a:cubicBezTo>
                <a:cubicBezTo>
                  <a:pt x="77" y="88"/>
                  <a:pt x="77" y="88"/>
                  <a:pt x="77" y="88"/>
                </a:cubicBezTo>
                <a:cubicBezTo>
                  <a:pt x="77" y="90"/>
                  <a:pt x="77" y="90"/>
                  <a:pt x="77" y="90"/>
                </a:cubicBezTo>
                <a:cubicBezTo>
                  <a:pt x="77" y="95"/>
                  <a:pt x="77" y="95"/>
                  <a:pt x="77" y="95"/>
                </a:cubicBezTo>
                <a:cubicBezTo>
                  <a:pt x="77" y="97"/>
                  <a:pt x="77" y="97"/>
                  <a:pt x="77" y="97"/>
                </a:cubicBezTo>
                <a:cubicBezTo>
                  <a:pt x="77" y="102"/>
                  <a:pt x="77" y="102"/>
                  <a:pt x="77" y="102"/>
                </a:cubicBezTo>
                <a:cubicBezTo>
                  <a:pt x="77" y="104"/>
                  <a:pt x="78" y="105"/>
                  <a:pt x="80" y="105"/>
                </a:cubicBezTo>
                <a:cubicBezTo>
                  <a:pt x="96" y="105"/>
                  <a:pt x="96" y="105"/>
                  <a:pt x="96" y="105"/>
                </a:cubicBezTo>
                <a:cubicBezTo>
                  <a:pt x="98" y="105"/>
                  <a:pt x="99" y="104"/>
                  <a:pt x="99" y="102"/>
                </a:cubicBezTo>
                <a:cubicBezTo>
                  <a:pt x="99" y="97"/>
                  <a:pt x="99" y="97"/>
                  <a:pt x="99" y="97"/>
                </a:cubicBezTo>
                <a:cubicBezTo>
                  <a:pt x="99" y="95"/>
                  <a:pt x="99" y="95"/>
                  <a:pt x="99" y="95"/>
                </a:cubicBezTo>
                <a:cubicBezTo>
                  <a:pt x="99" y="90"/>
                  <a:pt x="99" y="90"/>
                  <a:pt x="99" y="90"/>
                </a:cubicBezTo>
                <a:cubicBezTo>
                  <a:pt x="99" y="88"/>
                  <a:pt x="99" y="88"/>
                  <a:pt x="99" y="88"/>
                </a:cubicBezTo>
                <a:cubicBezTo>
                  <a:pt x="99" y="84"/>
                  <a:pt x="99" y="84"/>
                  <a:pt x="99" y="84"/>
                </a:cubicBezTo>
                <a:cubicBezTo>
                  <a:pt x="99" y="82"/>
                  <a:pt x="98" y="80"/>
                  <a:pt x="96" y="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Google Shape;756;p37"/>
          <p:cNvSpPr txBox="1"/>
          <p:nvPr/>
        </p:nvSpPr>
        <p:spPr>
          <a:xfrm>
            <a:off x="1190625" y="1433512"/>
            <a:ext cx="1774825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757" name="Google Shape;757;p37"/>
          <p:cNvSpPr txBox="1"/>
          <p:nvPr/>
        </p:nvSpPr>
        <p:spPr>
          <a:xfrm>
            <a:off x="9382125" y="1084262"/>
            <a:ext cx="1385887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pen Sans SemiBold"/>
              <a:buNone/>
            </a:pPr>
            <a:r>
              <a:rPr lang="en-US" sz="2400" b="1" i="0" u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</a:t>
            </a:r>
            <a:r>
              <a:rPr lang="en-US" sz="24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D</a:t>
            </a:r>
            <a:endParaRPr sz="2400" dirty="0"/>
          </a:p>
        </p:txBody>
      </p:sp>
      <p:sp>
        <p:nvSpPr>
          <p:cNvPr id="758" name="Google Shape;758;p37"/>
          <p:cNvSpPr txBox="1"/>
          <p:nvPr/>
        </p:nvSpPr>
        <p:spPr>
          <a:xfrm>
            <a:off x="9382125" y="4267200"/>
            <a:ext cx="1354137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pen Sans SemiBold"/>
              <a:buNone/>
            </a:pPr>
            <a:r>
              <a:rPr lang="en-US" sz="2400" b="1" i="0" u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</a:t>
            </a:r>
            <a:r>
              <a:rPr lang="en-US" sz="24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</a:t>
            </a:r>
            <a:endParaRPr sz="2400" dirty="0"/>
          </a:p>
        </p:txBody>
      </p:sp>
      <p:sp>
        <p:nvSpPr>
          <p:cNvPr id="759" name="Google Shape;759;p37"/>
          <p:cNvSpPr txBox="1"/>
          <p:nvPr/>
        </p:nvSpPr>
        <p:spPr>
          <a:xfrm>
            <a:off x="1519237" y="1084262"/>
            <a:ext cx="1362075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pen Sans SemiBold"/>
              <a:buNone/>
            </a:pPr>
            <a:r>
              <a:rPr lang="en-US" sz="2400" b="1" i="0" u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</a:t>
            </a:r>
            <a:r>
              <a:rPr lang="en-US" sz="24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</a:t>
            </a:r>
            <a:endParaRPr sz="2400" dirty="0"/>
          </a:p>
        </p:txBody>
      </p:sp>
      <p:sp>
        <p:nvSpPr>
          <p:cNvPr id="760" name="Google Shape;760;p37"/>
          <p:cNvSpPr txBox="1"/>
          <p:nvPr/>
        </p:nvSpPr>
        <p:spPr>
          <a:xfrm>
            <a:off x="1522412" y="4267200"/>
            <a:ext cx="1362075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pen Sans SemiBold"/>
              <a:buNone/>
            </a:pPr>
            <a:r>
              <a:rPr lang="en-US" sz="2400" b="1" i="0" u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</a:t>
            </a:r>
            <a:r>
              <a:rPr lang="en-US" sz="24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B</a:t>
            </a:r>
            <a:endParaRPr sz="2400" dirty="0"/>
          </a:p>
        </p:txBody>
      </p:sp>
      <p:sp>
        <p:nvSpPr>
          <p:cNvPr id="761" name="Google Shape;761;p37"/>
          <p:cNvSpPr txBox="1"/>
          <p:nvPr/>
        </p:nvSpPr>
        <p:spPr>
          <a:xfrm>
            <a:off x="1187450" y="4637087"/>
            <a:ext cx="1774825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762" name="Google Shape;762;p37"/>
          <p:cNvSpPr txBox="1"/>
          <p:nvPr/>
        </p:nvSpPr>
        <p:spPr>
          <a:xfrm>
            <a:off x="9301162" y="1463675"/>
            <a:ext cx="177323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763" name="Google Shape;763;p37"/>
          <p:cNvSpPr txBox="1"/>
          <p:nvPr/>
        </p:nvSpPr>
        <p:spPr>
          <a:xfrm>
            <a:off x="9297987" y="4665662"/>
            <a:ext cx="177323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38"/>
          <p:cNvSpPr/>
          <p:nvPr/>
        </p:nvSpPr>
        <p:spPr>
          <a:xfrm>
            <a:off x="6350" y="1587"/>
            <a:ext cx="12192000" cy="685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9" name="Google Shape;769;p38"/>
          <p:cNvSpPr txBox="1"/>
          <p:nvPr/>
        </p:nvSpPr>
        <p:spPr>
          <a:xfrm>
            <a:off x="11112" y="-1587"/>
            <a:ext cx="12182475" cy="6859587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0" name="Google Shape;770;p38"/>
          <p:cNvSpPr/>
          <p:nvPr/>
        </p:nvSpPr>
        <p:spPr>
          <a:xfrm>
            <a:off x="906462" y="2665412"/>
            <a:ext cx="1914525" cy="1476375"/>
          </a:xfrm>
          <a:custGeom>
            <a:avLst/>
            <a:gdLst/>
            <a:ahLst/>
            <a:cxnLst/>
            <a:rect l="l" t="t" r="r" b="b"/>
            <a:pathLst>
              <a:path w="1206" h="930" extrusionOk="0">
                <a:moveTo>
                  <a:pt x="997" y="0"/>
                </a:moveTo>
                <a:lnTo>
                  <a:pt x="0" y="0"/>
                </a:lnTo>
                <a:lnTo>
                  <a:pt x="207" y="465"/>
                </a:lnTo>
                <a:lnTo>
                  <a:pt x="0" y="930"/>
                </a:lnTo>
                <a:lnTo>
                  <a:pt x="997" y="930"/>
                </a:lnTo>
                <a:lnTo>
                  <a:pt x="1206" y="465"/>
                </a:lnTo>
                <a:lnTo>
                  <a:pt x="997" y="0"/>
                </a:lnTo>
                <a:close/>
              </a:path>
            </a:pathLst>
          </a:custGeom>
          <a:solidFill>
            <a:srgbClr val="E9F0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1" name="Google Shape;771;p38"/>
          <p:cNvSpPr/>
          <p:nvPr/>
        </p:nvSpPr>
        <p:spPr>
          <a:xfrm>
            <a:off x="2601912" y="2665412"/>
            <a:ext cx="1914525" cy="1476375"/>
          </a:xfrm>
          <a:custGeom>
            <a:avLst/>
            <a:gdLst/>
            <a:ahLst/>
            <a:cxnLst/>
            <a:rect l="l" t="t" r="r" b="b"/>
            <a:pathLst>
              <a:path w="1206" h="930" extrusionOk="0">
                <a:moveTo>
                  <a:pt x="999" y="0"/>
                </a:moveTo>
                <a:lnTo>
                  <a:pt x="0" y="0"/>
                </a:lnTo>
                <a:lnTo>
                  <a:pt x="207" y="465"/>
                </a:lnTo>
                <a:lnTo>
                  <a:pt x="0" y="930"/>
                </a:lnTo>
                <a:lnTo>
                  <a:pt x="999" y="930"/>
                </a:lnTo>
                <a:lnTo>
                  <a:pt x="1206" y="465"/>
                </a:lnTo>
                <a:lnTo>
                  <a:pt x="999" y="0"/>
                </a:ln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2" name="Google Shape;772;p38"/>
          <p:cNvSpPr/>
          <p:nvPr/>
        </p:nvSpPr>
        <p:spPr>
          <a:xfrm>
            <a:off x="4297362" y="2665412"/>
            <a:ext cx="1914525" cy="1476375"/>
          </a:xfrm>
          <a:custGeom>
            <a:avLst/>
            <a:gdLst/>
            <a:ahLst/>
            <a:cxnLst/>
            <a:rect l="l" t="t" r="r" b="b"/>
            <a:pathLst>
              <a:path w="1206" h="930" extrusionOk="0">
                <a:moveTo>
                  <a:pt x="999" y="0"/>
                </a:moveTo>
                <a:lnTo>
                  <a:pt x="0" y="0"/>
                </a:lnTo>
                <a:lnTo>
                  <a:pt x="207" y="465"/>
                </a:lnTo>
                <a:lnTo>
                  <a:pt x="0" y="930"/>
                </a:lnTo>
                <a:lnTo>
                  <a:pt x="999" y="930"/>
                </a:lnTo>
                <a:lnTo>
                  <a:pt x="1206" y="465"/>
                </a:lnTo>
                <a:lnTo>
                  <a:pt x="999" y="0"/>
                </a:ln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3" name="Google Shape;773;p38"/>
          <p:cNvSpPr/>
          <p:nvPr/>
        </p:nvSpPr>
        <p:spPr>
          <a:xfrm>
            <a:off x="5992812" y="2665412"/>
            <a:ext cx="1914525" cy="1476375"/>
          </a:xfrm>
          <a:custGeom>
            <a:avLst/>
            <a:gdLst/>
            <a:ahLst/>
            <a:cxnLst/>
            <a:rect l="l" t="t" r="r" b="b"/>
            <a:pathLst>
              <a:path w="1206" h="930" extrusionOk="0">
                <a:moveTo>
                  <a:pt x="999" y="0"/>
                </a:moveTo>
                <a:lnTo>
                  <a:pt x="0" y="0"/>
                </a:lnTo>
                <a:lnTo>
                  <a:pt x="207" y="465"/>
                </a:lnTo>
                <a:lnTo>
                  <a:pt x="0" y="930"/>
                </a:lnTo>
                <a:lnTo>
                  <a:pt x="999" y="930"/>
                </a:lnTo>
                <a:lnTo>
                  <a:pt x="1206" y="465"/>
                </a:lnTo>
                <a:lnTo>
                  <a:pt x="999" y="0"/>
                </a:lnTo>
                <a:close/>
              </a:path>
            </a:pathLst>
          </a:custGeom>
          <a:solidFill>
            <a:srgbClr val="E9F0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4" name="Google Shape;774;p38"/>
          <p:cNvSpPr/>
          <p:nvPr/>
        </p:nvSpPr>
        <p:spPr>
          <a:xfrm>
            <a:off x="7688262" y="2665412"/>
            <a:ext cx="1914525" cy="1476375"/>
          </a:xfrm>
          <a:custGeom>
            <a:avLst/>
            <a:gdLst/>
            <a:ahLst/>
            <a:cxnLst/>
            <a:rect l="l" t="t" r="r" b="b"/>
            <a:pathLst>
              <a:path w="1206" h="930" extrusionOk="0">
                <a:moveTo>
                  <a:pt x="999" y="0"/>
                </a:moveTo>
                <a:lnTo>
                  <a:pt x="0" y="0"/>
                </a:lnTo>
                <a:lnTo>
                  <a:pt x="207" y="465"/>
                </a:lnTo>
                <a:lnTo>
                  <a:pt x="0" y="930"/>
                </a:lnTo>
                <a:lnTo>
                  <a:pt x="999" y="930"/>
                </a:lnTo>
                <a:lnTo>
                  <a:pt x="1206" y="465"/>
                </a:lnTo>
                <a:lnTo>
                  <a:pt x="999" y="0"/>
                </a:ln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5" name="Google Shape;775;p38"/>
          <p:cNvSpPr/>
          <p:nvPr/>
        </p:nvSpPr>
        <p:spPr>
          <a:xfrm>
            <a:off x="9383712" y="2665412"/>
            <a:ext cx="1914525" cy="1476375"/>
          </a:xfrm>
          <a:custGeom>
            <a:avLst/>
            <a:gdLst/>
            <a:ahLst/>
            <a:cxnLst/>
            <a:rect l="l" t="t" r="r" b="b"/>
            <a:pathLst>
              <a:path w="1206" h="930" extrusionOk="0">
                <a:moveTo>
                  <a:pt x="999" y="0"/>
                </a:moveTo>
                <a:lnTo>
                  <a:pt x="0" y="0"/>
                </a:lnTo>
                <a:lnTo>
                  <a:pt x="209" y="465"/>
                </a:lnTo>
                <a:lnTo>
                  <a:pt x="0" y="930"/>
                </a:lnTo>
                <a:lnTo>
                  <a:pt x="999" y="930"/>
                </a:lnTo>
                <a:lnTo>
                  <a:pt x="1206" y="465"/>
                </a:lnTo>
                <a:lnTo>
                  <a:pt x="999" y="0"/>
                </a:ln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6" name="Google Shape;776;p38"/>
          <p:cNvSpPr/>
          <p:nvPr/>
        </p:nvSpPr>
        <p:spPr>
          <a:xfrm>
            <a:off x="5014912" y="3054350"/>
            <a:ext cx="588962" cy="706437"/>
          </a:xfrm>
          <a:custGeom>
            <a:avLst/>
            <a:gdLst/>
            <a:ahLst/>
            <a:cxnLst/>
            <a:rect l="l" t="t" r="r" b="b"/>
            <a:pathLst>
              <a:path w="145" h="174" extrusionOk="0">
                <a:moveTo>
                  <a:pt x="97" y="168"/>
                </a:moveTo>
                <a:cubicBezTo>
                  <a:pt x="97" y="171"/>
                  <a:pt x="95" y="174"/>
                  <a:pt x="91" y="174"/>
                </a:cubicBezTo>
                <a:cubicBezTo>
                  <a:pt x="55" y="174"/>
                  <a:pt x="55" y="174"/>
                  <a:pt x="55" y="174"/>
                </a:cubicBezTo>
                <a:cubicBezTo>
                  <a:pt x="51" y="174"/>
                  <a:pt x="49" y="171"/>
                  <a:pt x="49" y="168"/>
                </a:cubicBezTo>
                <a:cubicBezTo>
                  <a:pt x="49" y="168"/>
                  <a:pt x="49" y="168"/>
                  <a:pt x="49" y="168"/>
                </a:cubicBezTo>
                <a:cubicBezTo>
                  <a:pt x="49" y="165"/>
                  <a:pt x="51" y="162"/>
                  <a:pt x="55" y="162"/>
                </a:cubicBezTo>
                <a:cubicBezTo>
                  <a:pt x="91" y="162"/>
                  <a:pt x="91" y="162"/>
                  <a:pt x="91" y="162"/>
                </a:cubicBezTo>
                <a:cubicBezTo>
                  <a:pt x="95" y="162"/>
                  <a:pt x="97" y="165"/>
                  <a:pt x="97" y="168"/>
                </a:cubicBezTo>
                <a:close/>
                <a:moveTo>
                  <a:pt x="97" y="152"/>
                </a:moveTo>
                <a:cubicBezTo>
                  <a:pt x="97" y="149"/>
                  <a:pt x="95" y="146"/>
                  <a:pt x="91" y="146"/>
                </a:cubicBezTo>
                <a:cubicBezTo>
                  <a:pt x="55" y="146"/>
                  <a:pt x="55" y="146"/>
                  <a:pt x="55" y="146"/>
                </a:cubicBezTo>
                <a:cubicBezTo>
                  <a:pt x="51" y="146"/>
                  <a:pt x="49" y="149"/>
                  <a:pt x="49" y="152"/>
                </a:cubicBezTo>
                <a:cubicBezTo>
                  <a:pt x="49" y="152"/>
                  <a:pt x="49" y="152"/>
                  <a:pt x="49" y="152"/>
                </a:cubicBezTo>
                <a:cubicBezTo>
                  <a:pt x="49" y="156"/>
                  <a:pt x="51" y="158"/>
                  <a:pt x="55" y="158"/>
                </a:cubicBezTo>
                <a:cubicBezTo>
                  <a:pt x="91" y="158"/>
                  <a:pt x="91" y="158"/>
                  <a:pt x="91" y="158"/>
                </a:cubicBezTo>
                <a:cubicBezTo>
                  <a:pt x="95" y="158"/>
                  <a:pt x="97" y="156"/>
                  <a:pt x="97" y="152"/>
                </a:cubicBezTo>
                <a:close/>
                <a:moveTo>
                  <a:pt x="79" y="86"/>
                </a:moveTo>
                <a:cubicBezTo>
                  <a:pt x="71" y="86"/>
                  <a:pt x="71" y="86"/>
                  <a:pt x="71" y="86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143"/>
                  <a:pt x="67" y="143"/>
                  <a:pt x="67" y="143"/>
                </a:cubicBezTo>
                <a:cubicBezTo>
                  <a:pt x="69" y="143"/>
                  <a:pt x="71" y="143"/>
                  <a:pt x="73" y="143"/>
                </a:cubicBezTo>
                <a:cubicBezTo>
                  <a:pt x="73" y="143"/>
                  <a:pt x="73" y="143"/>
                  <a:pt x="73" y="143"/>
                </a:cubicBezTo>
                <a:cubicBezTo>
                  <a:pt x="73" y="143"/>
                  <a:pt x="73" y="143"/>
                  <a:pt x="73" y="143"/>
                </a:cubicBezTo>
                <a:cubicBezTo>
                  <a:pt x="73" y="143"/>
                  <a:pt x="73" y="143"/>
                  <a:pt x="73" y="143"/>
                </a:cubicBezTo>
                <a:cubicBezTo>
                  <a:pt x="73" y="143"/>
                  <a:pt x="73" y="143"/>
                  <a:pt x="73" y="143"/>
                </a:cubicBezTo>
                <a:cubicBezTo>
                  <a:pt x="75" y="143"/>
                  <a:pt x="77" y="143"/>
                  <a:pt x="79" y="143"/>
                </a:cubicBezTo>
                <a:lnTo>
                  <a:pt x="79" y="86"/>
                </a:lnTo>
                <a:close/>
                <a:moveTo>
                  <a:pt x="53" y="63"/>
                </a:moveTo>
                <a:cubicBezTo>
                  <a:pt x="48" y="63"/>
                  <a:pt x="44" y="67"/>
                  <a:pt x="44" y="71"/>
                </a:cubicBezTo>
                <a:cubicBezTo>
                  <a:pt x="44" y="76"/>
                  <a:pt x="48" y="80"/>
                  <a:pt x="53" y="80"/>
                </a:cubicBezTo>
                <a:cubicBezTo>
                  <a:pt x="61" y="80"/>
                  <a:pt x="61" y="80"/>
                  <a:pt x="61" y="80"/>
                </a:cubicBezTo>
                <a:cubicBezTo>
                  <a:pt x="61" y="71"/>
                  <a:pt x="61" y="71"/>
                  <a:pt x="61" y="71"/>
                </a:cubicBezTo>
                <a:cubicBezTo>
                  <a:pt x="61" y="67"/>
                  <a:pt x="58" y="63"/>
                  <a:pt x="53" y="63"/>
                </a:cubicBezTo>
                <a:close/>
                <a:moveTo>
                  <a:pt x="102" y="71"/>
                </a:moveTo>
                <a:cubicBezTo>
                  <a:pt x="102" y="67"/>
                  <a:pt x="98" y="63"/>
                  <a:pt x="93" y="63"/>
                </a:cubicBezTo>
                <a:cubicBezTo>
                  <a:pt x="88" y="63"/>
                  <a:pt x="84" y="67"/>
                  <a:pt x="84" y="71"/>
                </a:cubicBezTo>
                <a:cubicBezTo>
                  <a:pt x="84" y="80"/>
                  <a:pt x="84" y="80"/>
                  <a:pt x="84" y="80"/>
                </a:cubicBezTo>
                <a:cubicBezTo>
                  <a:pt x="93" y="80"/>
                  <a:pt x="93" y="80"/>
                  <a:pt x="93" y="80"/>
                </a:cubicBezTo>
                <a:cubicBezTo>
                  <a:pt x="98" y="80"/>
                  <a:pt x="102" y="76"/>
                  <a:pt x="102" y="71"/>
                </a:cubicBezTo>
                <a:close/>
                <a:moveTo>
                  <a:pt x="121" y="56"/>
                </a:moveTo>
                <a:cubicBezTo>
                  <a:pt x="117" y="40"/>
                  <a:pt x="99" y="23"/>
                  <a:pt x="73" y="23"/>
                </a:cubicBezTo>
                <a:cubicBezTo>
                  <a:pt x="47" y="23"/>
                  <a:pt x="29" y="40"/>
                  <a:pt x="25" y="56"/>
                </a:cubicBezTo>
                <a:cubicBezTo>
                  <a:pt x="22" y="67"/>
                  <a:pt x="25" y="79"/>
                  <a:pt x="30" y="89"/>
                </a:cubicBezTo>
                <a:cubicBezTo>
                  <a:pt x="35" y="99"/>
                  <a:pt x="41" y="107"/>
                  <a:pt x="45" y="117"/>
                </a:cubicBezTo>
                <a:cubicBezTo>
                  <a:pt x="47" y="123"/>
                  <a:pt x="48" y="131"/>
                  <a:pt x="50" y="136"/>
                </a:cubicBezTo>
                <a:cubicBezTo>
                  <a:pt x="51" y="141"/>
                  <a:pt x="52" y="143"/>
                  <a:pt x="58" y="143"/>
                </a:cubicBezTo>
                <a:cubicBezTo>
                  <a:pt x="59" y="143"/>
                  <a:pt x="60" y="143"/>
                  <a:pt x="61" y="143"/>
                </a:cubicBezTo>
                <a:cubicBezTo>
                  <a:pt x="61" y="86"/>
                  <a:pt x="61" y="86"/>
                  <a:pt x="61" y="86"/>
                </a:cubicBezTo>
                <a:cubicBezTo>
                  <a:pt x="53" y="86"/>
                  <a:pt x="53" y="86"/>
                  <a:pt x="53" y="86"/>
                </a:cubicBezTo>
                <a:cubicBezTo>
                  <a:pt x="49" y="86"/>
                  <a:pt x="45" y="84"/>
                  <a:pt x="43" y="82"/>
                </a:cubicBezTo>
                <a:cubicBezTo>
                  <a:pt x="40" y="79"/>
                  <a:pt x="38" y="75"/>
                  <a:pt x="38" y="71"/>
                </a:cubicBezTo>
                <a:cubicBezTo>
                  <a:pt x="38" y="68"/>
                  <a:pt x="40" y="64"/>
                  <a:pt x="43" y="61"/>
                </a:cubicBezTo>
                <a:cubicBezTo>
                  <a:pt x="45" y="59"/>
                  <a:pt x="49" y="57"/>
                  <a:pt x="53" y="57"/>
                </a:cubicBezTo>
                <a:cubicBezTo>
                  <a:pt x="61" y="57"/>
                  <a:pt x="67" y="63"/>
                  <a:pt x="67" y="71"/>
                </a:cubicBezTo>
                <a:cubicBezTo>
                  <a:pt x="67" y="71"/>
                  <a:pt x="67" y="71"/>
                  <a:pt x="67" y="71"/>
                </a:cubicBezTo>
                <a:cubicBezTo>
                  <a:pt x="67" y="80"/>
                  <a:pt x="67" y="80"/>
                  <a:pt x="67" y="80"/>
                </a:cubicBezTo>
                <a:cubicBezTo>
                  <a:pt x="71" y="80"/>
                  <a:pt x="71" y="80"/>
                  <a:pt x="71" y="80"/>
                </a:cubicBezTo>
                <a:cubicBezTo>
                  <a:pt x="79" y="80"/>
                  <a:pt x="79" y="80"/>
                  <a:pt x="79" y="80"/>
                </a:cubicBezTo>
                <a:cubicBezTo>
                  <a:pt x="79" y="71"/>
                  <a:pt x="79" y="71"/>
                  <a:pt x="79" y="71"/>
                </a:cubicBezTo>
                <a:cubicBezTo>
                  <a:pt x="79" y="71"/>
                  <a:pt x="79" y="71"/>
                  <a:pt x="79" y="71"/>
                </a:cubicBezTo>
                <a:cubicBezTo>
                  <a:pt x="79" y="68"/>
                  <a:pt x="80" y="64"/>
                  <a:pt x="83" y="61"/>
                </a:cubicBezTo>
                <a:cubicBezTo>
                  <a:pt x="86" y="59"/>
                  <a:pt x="89" y="57"/>
                  <a:pt x="93" y="57"/>
                </a:cubicBezTo>
                <a:cubicBezTo>
                  <a:pt x="97" y="57"/>
                  <a:pt x="101" y="59"/>
                  <a:pt x="103" y="61"/>
                </a:cubicBezTo>
                <a:cubicBezTo>
                  <a:pt x="106" y="64"/>
                  <a:pt x="108" y="68"/>
                  <a:pt x="108" y="71"/>
                </a:cubicBezTo>
                <a:cubicBezTo>
                  <a:pt x="108" y="75"/>
                  <a:pt x="106" y="79"/>
                  <a:pt x="103" y="82"/>
                </a:cubicBezTo>
                <a:cubicBezTo>
                  <a:pt x="101" y="84"/>
                  <a:pt x="97" y="86"/>
                  <a:pt x="93" y="86"/>
                </a:cubicBezTo>
                <a:cubicBezTo>
                  <a:pt x="84" y="86"/>
                  <a:pt x="84" y="86"/>
                  <a:pt x="84" y="86"/>
                </a:cubicBezTo>
                <a:cubicBezTo>
                  <a:pt x="84" y="143"/>
                  <a:pt x="84" y="143"/>
                  <a:pt x="84" y="143"/>
                </a:cubicBezTo>
                <a:cubicBezTo>
                  <a:pt x="86" y="143"/>
                  <a:pt x="87" y="143"/>
                  <a:pt x="88" y="143"/>
                </a:cubicBezTo>
                <a:cubicBezTo>
                  <a:pt x="93" y="143"/>
                  <a:pt x="95" y="141"/>
                  <a:pt x="96" y="136"/>
                </a:cubicBezTo>
                <a:cubicBezTo>
                  <a:pt x="98" y="131"/>
                  <a:pt x="98" y="123"/>
                  <a:pt x="101" y="117"/>
                </a:cubicBezTo>
                <a:cubicBezTo>
                  <a:pt x="105" y="107"/>
                  <a:pt x="111" y="99"/>
                  <a:pt x="116" y="89"/>
                </a:cubicBezTo>
                <a:cubicBezTo>
                  <a:pt x="121" y="79"/>
                  <a:pt x="124" y="67"/>
                  <a:pt x="121" y="56"/>
                </a:cubicBezTo>
                <a:close/>
                <a:moveTo>
                  <a:pt x="78" y="6"/>
                </a:moveTo>
                <a:cubicBezTo>
                  <a:pt x="78" y="3"/>
                  <a:pt x="76" y="0"/>
                  <a:pt x="73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0" y="0"/>
                  <a:pt x="68" y="3"/>
                  <a:pt x="68" y="6"/>
                </a:cubicBezTo>
                <a:cubicBezTo>
                  <a:pt x="68" y="15"/>
                  <a:pt x="68" y="15"/>
                  <a:pt x="68" y="15"/>
                </a:cubicBezTo>
                <a:cubicBezTo>
                  <a:pt x="68" y="18"/>
                  <a:pt x="70" y="21"/>
                  <a:pt x="73" y="21"/>
                </a:cubicBezTo>
                <a:cubicBezTo>
                  <a:pt x="73" y="21"/>
                  <a:pt x="73" y="21"/>
                  <a:pt x="73" y="21"/>
                </a:cubicBezTo>
                <a:cubicBezTo>
                  <a:pt x="76" y="21"/>
                  <a:pt x="78" y="18"/>
                  <a:pt x="78" y="15"/>
                </a:cubicBezTo>
                <a:lnTo>
                  <a:pt x="78" y="6"/>
                </a:lnTo>
                <a:close/>
                <a:moveTo>
                  <a:pt x="108" y="14"/>
                </a:moveTo>
                <a:cubicBezTo>
                  <a:pt x="109" y="12"/>
                  <a:pt x="108" y="8"/>
                  <a:pt x="105" y="7"/>
                </a:cubicBezTo>
                <a:cubicBezTo>
                  <a:pt x="105" y="7"/>
                  <a:pt x="105" y="7"/>
                  <a:pt x="105" y="7"/>
                </a:cubicBezTo>
                <a:cubicBezTo>
                  <a:pt x="103" y="6"/>
                  <a:pt x="100" y="7"/>
                  <a:pt x="98" y="9"/>
                </a:cubicBezTo>
                <a:cubicBezTo>
                  <a:pt x="94" y="18"/>
                  <a:pt x="94" y="18"/>
                  <a:pt x="94" y="18"/>
                </a:cubicBezTo>
                <a:cubicBezTo>
                  <a:pt x="92" y="20"/>
                  <a:pt x="93" y="23"/>
                  <a:pt x="96" y="25"/>
                </a:cubicBezTo>
                <a:cubicBezTo>
                  <a:pt x="96" y="25"/>
                  <a:pt x="96" y="25"/>
                  <a:pt x="96" y="25"/>
                </a:cubicBezTo>
                <a:cubicBezTo>
                  <a:pt x="98" y="26"/>
                  <a:pt x="102" y="25"/>
                  <a:pt x="103" y="23"/>
                </a:cubicBezTo>
                <a:lnTo>
                  <a:pt x="108" y="14"/>
                </a:lnTo>
                <a:close/>
                <a:moveTo>
                  <a:pt x="129" y="31"/>
                </a:moveTo>
                <a:cubicBezTo>
                  <a:pt x="131" y="29"/>
                  <a:pt x="132" y="26"/>
                  <a:pt x="130" y="24"/>
                </a:cubicBezTo>
                <a:cubicBezTo>
                  <a:pt x="130" y="24"/>
                  <a:pt x="130" y="24"/>
                  <a:pt x="130" y="24"/>
                </a:cubicBezTo>
                <a:cubicBezTo>
                  <a:pt x="128" y="22"/>
                  <a:pt x="124" y="21"/>
                  <a:pt x="122" y="23"/>
                </a:cubicBezTo>
                <a:cubicBezTo>
                  <a:pt x="115" y="30"/>
                  <a:pt x="115" y="30"/>
                  <a:pt x="115" y="30"/>
                </a:cubicBezTo>
                <a:cubicBezTo>
                  <a:pt x="113" y="32"/>
                  <a:pt x="113" y="35"/>
                  <a:pt x="114" y="37"/>
                </a:cubicBezTo>
                <a:cubicBezTo>
                  <a:pt x="114" y="37"/>
                  <a:pt x="114" y="37"/>
                  <a:pt x="114" y="37"/>
                </a:cubicBezTo>
                <a:cubicBezTo>
                  <a:pt x="116" y="39"/>
                  <a:pt x="120" y="40"/>
                  <a:pt x="122" y="38"/>
                </a:cubicBezTo>
                <a:lnTo>
                  <a:pt x="129" y="31"/>
                </a:lnTo>
                <a:close/>
                <a:moveTo>
                  <a:pt x="141" y="57"/>
                </a:moveTo>
                <a:cubicBezTo>
                  <a:pt x="143" y="57"/>
                  <a:pt x="145" y="54"/>
                  <a:pt x="145" y="51"/>
                </a:cubicBezTo>
                <a:cubicBezTo>
                  <a:pt x="145" y="51"/>
                  <a:pt x="145" y="51"/>
                  <a:pt x="145" y="51"/>
                </a:cubicBezTo>
                <a:cubicBezTo>
                  <a:pt x="144" y="48"/>
                  <a:pt x="142" y="46"/>
                  <a:pt x="139" y="47"/>
                </a:cubicBezTo>
                <a:cubicBezTo>
                  <a:pt x="129" y="49"/>
                  <a:pt x="129" y="49"/>
                  <a:pt x="129" y="49"/>
                </a:cubicBezTo>
                <a:cubicBezTo>
                  <a:pt x="126" y="49"/>
                  <a:pt x="124" y="52"/>
                  <a:pt x="125" y="55"/>
                </a:cubicBezTo>
                <a:cubicBezTo>
                  <a:pt x="125" y="55"/>
                  <a:pt x="125" y="55"/>
                  <a:pt x="125" y="55"/>
                </a:cubicBezTo>
                <a:cubicBezTo>
                  <a:pt x="125" y="58"/>
                  <a:pt x="128" y="59"/>
                  <a:pt x="131" y="59"/>
                </a:cubicBezTo>
                <a:lnTo>
                  <a:pt x="141" y="57"/>
                </a:lnTo>
                <a:close/>
                <a:moveTo>
                  <a:pt x="138" y="86"/>
                </a:moveTo>
                <a:cubicBezTo>
                  <a:pt x="141" y="86"/>
                  <a:pt x="144" y="84"/>
                  <a:pt x="144" y="81"/>
                </a:cubicBezTo>
                <a:cubicBezTo>
                  <a:pt x="144" y="81"/>
                  <a:pt x="144" y="81"/>
                  <a:pt x="144" y="81"/>
                </a:cubicBezTo>
                <a:cubicBezTo>
                  <a:pt x="145" y="79"/>
                  <a:pt x="143" y="76"/>
                  <a:pt x="140" y="75"/>
                </a:cubicBezTo>
                <a:cubicBezTo>
                  <a:pt x="131" y="73"/>
                  <a:pt x="131" y="73"/>
                  <a:pt x="131" y="73"/>
                </a:cubicBezTo>
                <a:cubicBezTo>
                  <a:pt x="128" y="73"/>
                  <a:pt x="125" y="74"/>
                  <a:pt x="125" y="77"/>
                </a:cubicBezTo>
                <a:cubicBezTo>
                  <a:pt x="125" y="77"/>
                  <a:pt x="125" y="77"/>
                  <a:pt x="125" y="77"/>
                </a:cubicBezTo>
                <a:cubicBezTo>
                  <a:pt x="124" y="80"/>
                  <a:pt x="126" y="83"/>
                  <a:pt x="129" y="84"/>
                </a:cubicBezTo>
                <a:lnTo>
                  <a:pt x="138" y="86"/>
                </a:lnTo>
                <a:close/>
                <a:moveTo>
                  <a:pt x="42" y="23"/>
                </a:moveTo>
                <a:cubicBezTo>
                  <a:pt x="44" y="25"/>
                  <a:pt x="47" y="26"/>
                  <a:pt x="49" y="25"/>
                </a:cubicBezTo>
                <a:cubicBezTo>
                  <a:pt x="49" y="25"/>
                  <a:pt x="49" y="25"/>
                  <a:pt x="49" y="25"/>
                </a:cubicBezTo>
                <a:cubicBezTo>
                  <a:pt x="52" y="23"/>
                  <a:pt x="53" y="20"/>
                  <a:pt x="52" y="18"/>
                </a:cubicBezTo>
                <a:cubicBezTo>
                  <a:pt x="47" y="9"/>
                  <a:pt x="47" y="9"/>
                  <a:pt x="47" y="9"/>
                </a:cubicBezTo>
                <a:cubicBezTo>
                  <a:pt x="45" y="7"/>
                  <a:pt x="42" y="6"/>
                  <a:pt x="40" y="7"/>
                </a:cubicBezTo>
                <a:cubicBezTo>
                  <a:pt x="40" y="7"/>
                  <a:pt x="40" y="7"/>
                  <a:pt x="40" y="7"/>
                </a:cubicBezTo>
                <a:cubicBezTo>
                  <a:pt x="37" y="8"/>
                  <a:pt x="36" y="12"/>
                  <a:pt x="38" y="14"/>
                </a:cubicBezTo>
                <a:lnTo>
                  <a:pt x="42" y="23"/>
                </a:lnTo>
                <a:close/>
                <a:moveTo>
                  <a:pt x="23" y="38"/>
                </a:moveTo>
                <a:cubicBezTo>
                  <a:pt x="25" y="40"/>
                  <a:pt x="29" y="39"/>
                  <a:pt x="31" y="37"/>
                </a:cubicBezTo>
                <a:cubicBezTo>
                  <a:pt x="31" y="37"/>
                  <a:pt x="31" y="37"/>
                  <a:pt x="31" y="37"/>
                </a:cubicBezTo>
                <a:cubicBezTo>
                  <a:pt x="33" y="35"/>
                  <a:pt x="32" y="32"/>
                  <a:pt x="30" y="30"/>
                </a:cubicBezTo>
                <a:cubicBezTo>
                  <a:pt x="23" y="23"/>
                  <a:pt x="23" y="23"/>
                  <a:pt x="23" y="23"/>
                </a:cubicBezTo>
                <a:cubicBezTo>
                  <a:pt x="21" y="21"/>
                  <a:pt x="17" y="22"/>
                  <a:pt x="16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4" y="26"/>
                  <a:pt x="14" y="29"/>
                  <a:pt x="16" y="31"/>
                </a:cubicBezTo>
                <a:lnTo>
                  <a:pt x="23" y="38"/>
                </a:lnTo>
                <a:close/>
                <a:moveTo>
                  <a:pt x="14" y="59"/>
                </a:moveTo>
                <a:cubicBezTo>
                  <a:pt x="17" y="59"/>
                  <a:pt x="20" y="58"/>
                  <a:pt x="20" y="55"/>
                </a:cubicBezTo>
                <a:cubicBezTo>
                  <a:pt x="20" y="55"/>
                  <a:pt x="20" y="55"/>
                  <a:pt x="20" y="55"/>
                </a:cubicBezTo>
                <a:cubicBezTo>
                  <a:pt x="21" y="52"/>
                  <a:pt x="19" y="49"/>
                  <a:pt x="16" y="49"/>
                </a:cubicBezTo>
                <a:cubicBezTo>
                  <a:pt x="6" y="47"/>
                  <a:pt x="6" y="47"/>
                  <a:pt x="6" y="47"/>
                </a:cubicBezTo>
                <a:cubicBezTo>
                  <a:pt x="4" y="46"/>
                  <a:pt x="1" y="48"/>
                  <a:pt x="0" y="51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54"/>
                  <a:pt x="2" y="57"/>
                  <a:pt x="5" y="57"/>
                </a:cubicBezTo>
                <a:lnTo>
                  <a:pt x="14" y="59"/>
                </a:lnTo>
                <a:close/>
                <a:moveTo>
                  <a:pt x="16" y="84"/>
                </a:moveTo>
                <a:cubicBezTo>
                  <a:pt x="19" y="83"/>
                  <a:pt x="21" y="80"/>
                  <a:pt x="21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0" y="74"/>
                  <a:pt x="17" y="73"/>
                  <a:pt x="14" y="73"/>
                </a:cubicBezTo>
                <a:cubicBezTo>
                  <a:pt x="5" y="75"/>
                  <a:pt x="5" y="75"/>
                  <a:pt x="5" y="75"/>
                </a:cubicBezTo>
                <a:cubicBezTo>
                  <a:pt x="2" y="76"/>
                  <a:pt x="0" y="79"/>
                  <a:pt x="1" y="81"/>
                </a:cubicBezTo>
                <a:cubicBezTo>
                  <a:pt x="1" y="81"/>
                  <a:pt x="1" y="81"/>
                  <a:pt x="1" y="81"/>
                </a:cubicBezTo>
                <a:cubicBezTo>
                  <a:pt x="1" y="84"/>
                  <a:pt x="4" y="86"/>
                  <a:pt x="7" y="86"/>
                </a:cubicBezTo>
                <a:lnTo>
                  <a:pt x="16" y="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7" name="Google Shape;777;p38"/>
          <p:cNvSpPr/>
          <p:nvPr/>
        </p:nvSpPr>
        <p:spPr>
          <a:xfrm>
            <a:off x="6673850" y="3184525"/>
            <a:ext cx="827087" cy="552450"/>
          </a:xfrm>
          <a:custGeom>
            <a:avLst/>
            <a:gdLst/>
            <a:ahLst/>
            <a:cxnLst/>
            <a:rect l="l" t="t" r="r" b="b"/>
            <a:pathLst>
              <a:path w="204" h="136" extrusionOk="0">
                <a:moveTo>
                  <a:pt x="162" y="13"/>
                </a:moveTo>
                <a:cubicBezTo>
                  <a:pt x="181" y="60"/>
                  <a:pt x="181" y="60"/>
                  <a:pt x="181" y="60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45" y="60"/>
                  <a:pt x="107" y="27"/>
                  <a:pt x="104" y="26"/>
                </a:cubicBezTo>
                <a:cubicBezTo>
                  <a:pt x="101" y="26"/>
                  <a:pt x="89" y="30"/>
                  <a:pt x="88" y="31"/>
                </a:cubicBezTo>
                <a:cubicBezTo>
                  <a:pt x="88" y="31"/>
                  <a:pt x="81" y="33"/>
                  <a:pt x="74" y="33"/>
                </a:cubicBezTo>
                <a:cubicBezTo>
                  <a:pt x="71" y="33"/>
                  <a:pt x="69" y="33"/>
                  <a:pt x="68" y="32"/>
                </a:cubicBezTo>
                <a:cubicBezTo>
                  <a:pt x="66" y="31"/>
                  <a:pt x="65" y="30"/>
                  <a:pt x="65" y="28"/>
                </a:cubicBezTo>
                <a:cubicBezTo>
                  <a:pt x="65" y="26"/>
                  <a:pt x="68" y="23"/>
                  <a:pt x="70" y="23"/>
                </a:cubicBezTo>
                <a:cubicBezTo>
                  <a:pt x="80" y="17"/>
                  <a:pt x="107" y="7"/>
                  <a:pt x="109" y="7"/>
                </a:cubicBezTo>
                <a:cubicBezTo>
                  <a:pt x="109" y="7"/>
                  <a:pt x="110" y="7"/>
                  <a:pt x="110" y="7"/>
                </a:cubicBezTo>
                <a:cubicBezTo>
                  <a:pt x="116" y="7"/>
                  <a:pt x="157" y="12"/>
                  <a:pt x="162" y="13"/>
                </a:cubicBezTo>
                <a:close/>
                <a:moveTo>
                  <a:pt x="179" y="0"/>
                </a:moveTo>
                <a:cubicBezTo>
                  <a:pt x="178" y="0"/>
                  <a:pt x="178" y="0"/>
                  <a:pt x="177" y="0"/>
                </a:cubicBezTo>
                <a:cubicBezTo>
                  <a:pt x="169" y="3"/>
                  <a:pt x="169" y="3"/>
                  <a:pt x="169" y="3"/>
                </a:cubicBezTo>
                <a:cubicBezTo>
                  <a:pt x="168" y="4"/>
                  <a:pt x="167" y="5"/>
                  <a:pt x="166" y="6"/>
                </a:cubicBezTo>
                <a:cubicBezTo>
                  <a:pt x="166" y="7"/>
                  <a:pt x="166" y="9"/>
                  <a:pt x="166" y="10"/>
                </a:cubicBezTo>
                <a:cubicBezTo>
                  <a:pt x="186" y="60"/>
                  <a:pt x="186" y="60"/>
                  <a:pt x="186" y="60"/>
                </a:cubicBezTo>
                <a:cubicBezTo>
                  <a:pt x="187" y="62"/>
                  <a:pt x="190" y="64"/>
                  <a:pt x="193" y="63"/>
                </a:cubicBezTo>
                <a:cubicBezTo>
                  <a:pt x="200" y="59"/>
                  <a:pt x="200" y="59"/>
                  <a:pt x="200" y="59"/>
                </a:cubicBezTo>
                <a:cubicBezTo>
                  <a:pt x="202" y="59"/>
                  <a:pt x="203" y="58"/>
                  <a:pt x="203" y="57"/>
                </a:cubicBezTo>
                <a:cubicBezTo>
                  <a:pt x="204" y="55"/>
                  <a:pt x="204" y="54"/>
                  <a:pt x="203" y="53"/>
                </a:cubicBezTo>
                <a:cubicBezTo>
                  <a:pt x="184" y="3"/>
                  <a:pt x="184" y="3"/>
                  <a:pt x="184" y="3"/>
                </a:cubicBezTo>
                <a:cubicBezTo>
                  <a:pt x="183" y="1"/>
                  <a:pt x="181" y="0"/>
                  <a:pt x="179" y="0"/>
                </a:cubicBezTo>
                <a:close/>
                <a:moveTo>
                  <a:pt x="1" y="68"/>
                </a:moveTo>
                <a:cubicBezTo>
                  <a:pt x="0" y="69"/>
                  <a:pt x="1" y="70"/>
                  <a:pt x="2" y="71"/>
                </a:cubicBezTo>
                <a:cubicBezTo>
                  <a:pt x="3" y="73"/>
                  <a:pt x="4" y="73"/>
                  <a:pt x="5" y="73"/>
                </a:cubicBezTo>
                <a:cubicBezTo>
                  <a:pt x="14" y="74"/>
                  <a:pt x="14" y="74"/>
                  <a:pt x="14" y="74"/>
                </a:cubicBezTo>
                <a:cubicBezTo>
                  <a:pt x="17" y="74"/>
                  <a:pt x="19" y="72"/>
                  <a:pt x="19" y="69"/>
                </a:cubicBezTo>
                <a:cubicBezTo>
                  <a:pt x="24" y="14"/>
                  <a:pt x="24" y="14"/>
                  <a:pt x="24" y="14"/>
                </a:cubicBezTo>
                <a:cubicBezTo>
                  <a:pt x="24" y="12"/>
                  <a:pt x="23" y="11"/>
                  <a:pt x="22" y="10"/>
                </a:cubicBezTo>
                <a:cubicBezTo>
                  <a:pt x="21" y="9"/>
                  <a:pt x="20" y="8"/>
                  <a:pt x="19" y="8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7" y="7"/>
                  <a:pt x="5" y="9"/>
                  <a:pt x="5" y="12"/>
                </a:cubicBezTo>
                <a:lnTo>
                  <a:pt x="1" y="68"/>
                </a:lnTo>
                <a:close/>
                <a:moveTo>
                  <a:pt x="84" y="117"/>
                </a:moveTo>
                <a:cubicBezTo>
                  <a:pt x="84" y="115"/>
                  <a:pt x="83" y="114"/>
                  <a:pt x="81" y="112"/>
                </a:cubicBezTo>
                <a:cubicBezTo>
                  <a:pt x="77" y="109"/>
                  <a:pt x="74" y="110"/>
                  <a:pt x="71" y="114"/>
                </a:cubicBezTo>
                <a:cubicBezTo>
                  <a:pt x="67" y="118"/>
                  <a:pt x="67" y="118"/>
                  <a:pt x="67" y="118"/>
                </a:cubicBezTo>
                <a:cubicBezTo>
                  <a:pt x="66" y="119"/>
                  <a:pt x="66" y="119"/>
                  <a:pt x="66" y="119"/>
                </a:cubicBezTo>
                <a:cubicBezTo>
                  <a:pt x="63" y="123"/>
                  <a:pt x="63" y="123"/>
                  <a:pt x="63" y="123"/>
                </a:cubicBezTo>
                <a:cubicBezTo>
                  <a:pt x="59" y="128"/>
                  <a:pt x="63" y="133"/>
                  <a:pt x="64" y="134"/>
                </a:cubicBezTo>
                <a:cubicBezTo>
                  <a:pt x="66" y="135"/>
                  <a:pt x="67" y="136"/>
                  <a:pt x="69" y="136"/>
                </a:cubicBezTo>
                <a:cubicBezTo>
                  <a:pt x="71" y="136"/>
                  <a:pt x="73" y="135"/>
                  <a:pt x="75" y="132"/>
                </a:cubicBezTo>
                <a:cubicBezTo>
                  <a:pt x="80" y="126"/>
                  <a:pt x="80" y="126"/>
                  <a:pt x="80" y="126"/>
                </a:cubicBezTo>
                <a:cubicBezTo>
                  <a:pt x="80" y="126"/>
                  <a:pt x="80" y="126"/>
                  <a:pt x="80" y="126"/>
                </a:cubicBezTo>
                <a:cubicBezTo>
                  <a:pt x="82" y="123"/>
                  <a:pt x="82" y="123"/>
                  <a:pt x="82" y="123"/>
                </a:cubicBezTo>
                <a:cubicBezTo>
                  <a:pt x="84" y="121"/>
                  <a:pt x="84" y="119"/>
                  <a:pt x="84" y="117"/>
                </a:cubicBezTo>
                <a:close/>
                <a:moveTo>
                  <a:pt x="45" y="114"/>
                </a:moveTo>
                <a:cubicBezTo>
                  <a:pt x="42" y="117"/>
                  <a:pt x="42" y="120"/>
                  <a:pt x="47" y="124"/>
                </a:cubicBezTo>
                <a:cubicBezTo>
                  <a:pt x="50" y="127"/>
                  <a:pt x="54" y="126"/>
                  <a:pt x="57" y="122"/>
                </a:cubicBezTo>
                <a:cubicBezTo>
                  <a:pt x="67" y="111"/>
                  <a:pt x="67" y="111"/>
                  <a:pt x="67" y="111"/>
                </a:cubicBezTo>
                <a:cubicBezTo>
                  <a:pt x="71" y="105"/>
                  <a:pt x="67" y="101"/>
                  <a:pt x="65" y="100"/>
                </a:cubicBezTo>
                <a:cubicBezTo>
                  <a:pt x="62" y="97"/>
                  <a:pt x="58" y="98"/>
                  <a:pt x="55" y="101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49" y="108"/>
                  <a:pt x="49" y="108"/>
                  <a:pt x="49" y="108"/>
                </a:cubicBezTo>
                <a:lnTo>
                  <a:pt x="45" y="114"/>
                </a:lnTo>
                <a:close/>
                <a:moveTo>
                  <a:pt x="31" y="100"/>
                </a:moveTo>
                <a:cubicBezTo>
                  <a:pt x="29" y="102"/>
                  <a:pt x="28" y="104"/>
                  <a:pt x="29" y="106"/>
                </a:cubicBezTo>
                <a:cubicBezTo>
                  <a:pt x="29" y="108"/>
                  <a:pt x="30" y="109"/>
                  <a:pt x="32" y="111"/>
                </a:cubicBezTo>
                <a:cubicBezTo>
                  <a:pt x="35" y="114"/>
                  <a:pt x="39" y="113"/>
                  <a:pt x="42" y="109"/>
                </a:cubicBezTo>
                <a:cubicBezTo>
                  <a:pt x="53" y="97"/>
                  <a:pt x="53" y="97"/>
                  <a:pt x="53" y="97"/>
                </a:cubicBezTo>
                <a:cubicBezTo>
                  <a:pt x="54" y="95"/>
                  <a:pt x="55" y="93"/>
                  <a:pt x="55" y="91"/>
                </a:cubicBezTo>
                <a:cubicBezTo>
                  <a:pt x="54" y="89"/>
                  <a:pt x="53" y="87"/>
                  <a:pt x="51" y="86"/>
                </a:cubicBezTo>
                <a:cubicBezTo>
                  <a:pt x="48" y="83"/>
                  <a:pt x="44" y="84"/>
                  <a:pt x="41" y="87"/>
                </a:cubicBezTo>
                <a:cubicBezTo>
                  <a:pt x="36" y="94"/>
                  <a:pt x="36" y="94"/>
                  <a:pt x="36" y="94"/>
                </a:cubicBezTo>
                <a:cubicBezTo>
                  <a:pt x="36" y="94"/>
                  <a:pt x="36" y="94"/>
                  <a:pt x="36" y="94"/>
                </a:cubicBezTo>
                <a:cubicBezTo>
                  <a:pt x="35" y="94"/>
                  <a:pt x="35" y="94"/>
                  <a:pt x="35" y="94"/>
                </a:cubicBezTo>
                <a:lnTo>
                  <a:pt x="31" y="100"/>
                </a:lnTo>
                <a:close/>
                <a:moveTo>
                  <a:pt x="28" y="95"/>
                </a:moveTo>
                <a:cubicBezTo>
                  <a:pt x="39" y="83"/>
                  <a:pt x="39" y="83"/>
                  <a:pt x="39" y="83"/>
                </a:cubicBezTo>
                <a:cubicBezTo>
                  <a:pt x="43" y="77"/>
                  <a:pt x="39" y="73"/>
                  <a:pt x="37" y="72"/>
                </a:cubicBezTo>
                <a:cubicBezTo>
                  <a:pt x="34" y="69"/>
                  <a:pt x="30" y="70"/>
                  <a:pt x="27" y="73"/>
                </a:cubicBezTo>
                <a:cubicBezTo>
                  <a:pt x="24" y="78"/>
                  <a:pt x="24" y="78"/>
                  <a:pt x="24" y="78"/>
                </a:cubicBezTo>
                <a:cubicBezTo>
                  <a:pt x="24" y="78"/>
                  <a:pt x="24" y="78"/>
                  <a:pt x="24" y="78"/>
                </a:cubicBezTo>
                <a:cubicBezTo>
                  <a:pt x="23" y="79"/>
                  <a:pt x="23" y="79"/>
                  <a:pt x="23" y="79"/>
                </a:cubicBezTo>
                <a:cubicBezTo>
                  <a:pt x="18" y="84"/>
                  <a:pt x="18" y="84"/>
                  <a:pt x="18" y="84"/>
                </a:cubicBezTo>
                <a:cubicBezTo>
                  <a:pt x="17" y="86"/>
                  <a:pt x="16" y="88"/>
                  <a:pt x="16" y="90"/>
                </a:cubicBezTo>
                <a:cubicBezTo>
                  <a:pt x="16" y="92"/>
                  <a:pt x="17" y="93"/>
                  <a:pt x="18" y="94"/>
                </a:cubicBezTo>
                <a:cubicBezTo>
                  <a:pt x="20" y="96"/>
                  <a:pt x="22" y="97"/>
                  <a:pt x="24" y="97"/>
                </a:cubicBezTo>
                <a:cubicBezTo>
                  <a:pt x="26" y="97"/>
                  <a:pt x="27" y="97"/>
                  <a:pt x="28" y="95"/>
                </a:cubicBezTo>
                <a:close/>
                <a:moveTo>
                  <a:pt x="155" y="84"/>
                </a:moveTo>
                <a:cubicBezTo>
                  <a:pt x="157" y="82"/>
                  <a:pt x="159" y="78"/>
                  <a:pt x="154" y="74"/>
                </a:cubicBezTo>
                <a:cubicBezTo>
                  <a:pt x="150" y="70"/>
                  <a:pt x="150" y="70"/>
                  <a:pt x="150" y="70"/>
                </a:cubicBezTo>
                <a:cubicBezTo>
                  <a:pt x="131" y="54"/>
                  <a:pt x="108" y="35"/>
                  <a:pt x="103" y="31"/>
                </a:cubicBezTo>
                <a:cubicBezTo>
                  <a:pt x="101" y="32"/>
                  <a:pt x="94" y="34"/>
                  <a:pt x="89" y="36"/>
                </a:cubicBezTo>
                <a:cubicBezTo>
                  <a:pt x="89" y="36"/>
                  <a:pt x="89" y="36"/>
                  <a:pt x="89" y="36"/>
                </a:cubicBezTo>
                <a:cubicBezTo>
                  <a:pt x="89" y="36"/>
                  <a:pt x="81" y="38"/>
                  <a:pt x="74" y="38"/>
                </a:cubicBezTo>
                <a:cubicBezTo>
                  <a:pt x="70" y="38"/>
                  <a:pt x="67" y="37"/>
                  <a:pt x="65" y="36"/>
                </a:cubicBezTo>
                <a:cubicBezTo>
                  <a:pt x="61" y="33"/>
                  <a:pt x="60" y="30"/>
                  <a:pt x="60" y="28"/>
                </a:cubicBezTo>
                <a:cubicBezTo>
                  <a:pt x="61" y="24"/>
                  <a:pt x="64" y="20"/>
                  <a:pt x="67" y="18"/>
                </a:cubicBezTo>
                <a:cubicBezTo>
                  <a:pt x="28" y="14"/>
                  <a:pt x="28" y="14"/>
                  <a:pt x="28" y="14"/>
                </a:cubicBezTo>
                <a:cubicBezTo>
                  <a:pt x="24" y="69"/>
                  <a:pt x="24" y="69"/>
                  <a:pt x="24" y="69"/>
                </a:cubicBezTo>
                <a:cubicBezTo>
                  <a:pt x="28" y="66"/>
                  <a:pt x="31" y="65"/>
                  <a:pt x="33" y="65"/>
                </a:cubicBezTo>
                <a:cubicBezTo>
                  <a:pt x="35" y="65"/>
                  <a:pt x="38" y="66"/>
                  <a:pt x="40" y="68"/>
                </a:cubicBezTo>
                <a:cubicBezTo>
                  <a:pt x="44" y="71"/>
                  <a:pt x="46" y="75"/>
                  <a:pt x="45" y="79"/>
                </a:cubicBezTo>
                <a:cubicBezTo>
                  <a:pt x="49" y="79"/>
                  <a:pt x="52" y="80"/>
                  <a:pt x="54" y="82"/>
                </a:cubicBezTo>
                <a:cubicBezTo>
                  <a:pt x="58" y="85"/>
                  <a:pt x="60" y="89"/>
                  <a:pt x="59" y="93"/>
                </a:cubicBezTo>
                <a:cubicBezTo>
                  <a:pt x="63" y="93"/>
                  <a:pt x="66" y="94"/>
                  <a:pt x="68" y="96"/>
                </a:cubicBezTo>
                <a:cubicBezTo>
                  <a:pt x="72" y="99"/>
                  <a:pt x="73" y="102"/>
                  <a:pt x="73" y="106"/>
                </a:cubicBezTo>
                <a:cubicBezTo>
                  <a:pt x="77" y="105"/>
                  <a:pt x="81" y="106"/>
                  <a:pt x="84" y="109"/>
                </a:cubicBezTo>
                <a:cubicBezTo>
                  <a:pt x="88" y="112"/>
                  <a:pt x="90" y="117"/>
                  <a:pt x="88" y="122"/>
                </a:cubicBezTo>
                <a:cubicBezTo>
                  <a:pt x="92" y="125"/>
                  <a:pt x="92" y="125"/>
                  <a:pt x="92" y="125"/>
                </a:cubicBezTo>
                <a:cubicBezTo>
                  <a:pt x="92" y="125"/>
                  <a:pt x="92" y="125"/>
                  <a:pt x="92" y="125"/>
                </a:cubicBezTo>
                <a:cubicBezTo>
                  <a:pt x="92" y="125"/>
                  <a:pt x="92" y="125"/>
                  <a:pt x="92" y="125"/>
                </a:cubicBezTo>
                <a:cubicBezTo>
                  <a:pt x="94" y="126"/>
                  <a:pt x="95" y="127"/>
                  <a:pt x="97" y="127"/>
                </a:cubicBezTo>
                <a:cubicBezTo>
                  <a:pt x="99" y="127"/>
                  <a:pt x="101" y="125"/>
                  <a:pt x="102" y="124"/>
                </a:cubicBezTo>
                <a:cubicBezTo>
                  <a:pt x="104" y="121"/>
                  <a:pt x="106" y="119"/>
                  <a:pt x="103" y="116"/>
                </a:cubicBezTo>
                <a:cubicBezTo>
                  <a:pt x="102" y="116"/>
                  <a:pt x="102" y="116"/>
                  <a:pt x="102" y="116"/>
                </a:cubicBezTo>
                <a:cubicBezTo>
                  <a:pt x="85" y="101"/>
                  <a:pt x="85" y="101"/>
                  <a:pt x="85" y="101"/>
                </a:cubicBezTo>
                <a:cubicBezTo>
                  <a:pt x="85" y="101"/>
                  <a:pt x="84" y="100"/>
                  <a:pt x="84" y="99"/>
                </a:cubicBezTo>
                <a:cubicBezTo>
                  <a:pt x="84" y="98"/>
                  <a:pt x="84" y="98"/>
                  <a:pt x="85" y="97"/>
                </a:cubicBezTo>
                <a:cubicBezTo>
                  <a:pt x="86" y="96"/>
                  <a:pt x="88" y="96"/>
                  <a:pt x="89" y="97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112" y="117"/>
                  <a:pt x="114" y="117"/>
                  <a:pt x="115" y="117"/>
                </a:cubicBezTo>
                <a:cubicBezTo>
                  <a:pt x="117" y="117"/>
                  <a:pt x="119" y="116"/>
                  <a:pt x="121" y="114"/>
                </a:cubicBezTo>
                <a:cubicBezTo>
                  <a:pt x="123" y="112"/>
                  <a:pt x="123" y="110"/>
                  <a:pt x="123" y="108"/>
                </a:cubicBezTo>
                <a:cubicBezTo>
                  <a:pt x="123" y="106"/>
                  <a:pt x="122" y="104"/>
                  <a:pt x="120" y="103"/>
                </a:cubicBezTo>
                <a:cubicBezTo>
                  <a:pt x="117" y="101"/>
                  <a:pt x="117" y="101"/>
                  <a:pt x="117" y="101"/>
                </a:cubicBezTo>
                <a:cubicBezTo>
                  <a:pt x="117" y="101"/>
                  <a:pt x="117" y="101"/>
                  <a:pt x="117" y="101"/>
                </a:cubicBezTo>
                <a:cubicBezTo>
                  <a:pt x="105" y="91"/>
                  <a:pt x="105" y="91"/>
                  <a:pt x="105" y="91"/>
                </a:cubicBezTo>
                <a:cubicBezTo>
                  <a:pt x="104" y="90"/>
                  <a:pt x="104" y="89"/>
                  <a:pt x="104" y="89"/>
                </a:cubicBezTo>
                <a:cubicBezTo>
                  <a:pt x="103" y="88"/>
                  <a:pt x="104" y="87"/>
                  <a:pt x="104" y="87"/>
                </a:cubicBezTo>
                <a:cubicBezTo>
                  <a:pt x="105" y="85"/>
                  <a:pt x="107" y="85"/>
                  <a:pt x="108" y="86"/>
                </a:cubicBezTo>
                <a:cubicBezTo>
                  <a:pt x="129" y="103"/>
                  <a:pt x="129" y="103"/>
                  <a:pt x="129" y="103"/>
                </a:cubicBezTo>
                <a:cubicBezTo>
                  <a:pt x="130" y="104"/>
                  <a:pt x="132" y="105"/>
                  <a:pt x="133" y="105"/>
                </a:cubicBezTo>
                <a:cubicBezTo>
                  <a:pt x="136" y="105"/>
                  <a:pt x="138" y="103"/>
                  <a:pt x="140" y="101"/>
                </a:cubicBezTo>
                <a:cubicBezTo>
                  <a:pt x="142" y="99"/>
                  <a:pt x="142" y="97"/>
                  <a:pt x="142" y="96"/>
                </a:cubicBezTo>
                <a:cubicBezTo>
                  <a:pt x="142" y="94"/>
                  <a:pt x="141" y="92"/>
                  <a:pt x="139" y="90"/>
                </a:cubicBezTo>
                <a:cubicBezTo>
                  <a:pt x="133" y="85"/>
                  <a:pt x="133" y="85"/>
                  <a:pt x="133" y="85"/>
                </a:cubicBezTo>
                <a:cubicBezTo>
                  <a:pt x="133" y="85"/>
                  <a:pt x="133" y="85"/>
                  <a:pt x="133" y="85"/>
                </a:cubicBezTo>
                <a:cubicBezTo>
                  <a:pt x="122" y="77"/>
                  <a:pt x="122" y="77"/>
                  <a:pt x="122" y="77"/>
                </a:cubicBezTo>
                <a:cubicBezTo>
                  <a:pt x="121" y="76"/>
                  <a:pt x="121" y="74"/>
                  <a:pt x="122" y="73"/>
                </a:cubicBezTo>
                <a:cubicBezTo>
                  <a:pt x="123" y="72"/>
                  <a:pt x="125" y="71"/>
                  <a:pt x="126" y="72"/>
                </a:cubicBezTo>
                <a:cubicBezTo>
                  <a:pt x="143" y="86"/>
                  <a:pt x="143" y="86"/>
                  <a:pt x="143" y="86"/>
                </a:cubicBezTo>
                <a:cubicBezTo>
                  <a:pt x="147" y="89"/>
                  <a:pt x="151" y="89"/>
                  <a:pt x="155" y="84"/>
                </a:cubicBezTo>
                <a:close/>
              </a:path>
            </a:pathLst>
          </a:cu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8" name="Google Shape;778;p38"/>
          <p:cNvSpPr/>
          <p:nvPr/>
        </p:nvSpPr>
        <p:spPr>
          <a:xfrm>
            <a:off x="10064750" y="3095625"/>
            <a:ext cx="714375" cy="595312"/>
          </a:xfrm>
          <a:custGeom>
            <a:avLst/>
            <a:gdLst/>
            <a:ahLst/>
            <a:cxnLst/>
            <a:rect l="l" t="t" r="r" b="b"/>
            <a:pathLst>
              <a:path w="176" h="147" extrusionOk="0">
                <a:moveTo>
                  <a:pt x="24" y="120"/>
                </a:moveTo>
                <a:cubicBezTo>
                  <a:pt x="24" y="80"/>
                  <a:pt x="24" y="80"/>
                  <a:pt x="24" y="80"/>
                </a:cubicBezTo>
                <a:cubicBezTo>
                  <a:pt x="24" y="77"/>
                  <a:pt x="26" y="74"/>
                  <a:pt x="29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42" y="74"/>
                  <a:pt x="45" y="77"/>
                  <a:pt x="45" y="80"/>
                </a:cubicBezTo>
                <a:cubicBezTo>
                  <a:pt x="45" y="120"/>
                  <a:pt x="45" y="120"/>
                  <a:pt x="45" y="120"/>
                </a:cubicBezTo>
                <a:cubicBezTo>
                  <a:pt x="45" y="123"/>
                  <a:pt x="42" y="126"/>
                  <a:pt x="39" y="126"/>
                </a:cubicBezTo>
                <a:cubicBezTo>
                  <a:pt x="29" y="126"/>
                  <a:pt x="29" y="126"/>
                  <a:pt x="29" y="126"/>
                </a:cubicBezTo>
                <a:cubicBezTo>
                  <a:pt x="26" y="126"/>
                  <a:pt x="24" y="123"/>
                  <a:pt x="24" y="120"/>
                </a:cubicBezTo>
                <a:close/>
                <a:moveTo>
                  <a:pt x="65" y="60"/>
                </a:moveTo>
                <a:cubicBezTo>
                  <a:pt x="61" y="60"/>
                  <a:pt x="59" y="63"/>
                  <a:pt x="59" y="66"/>
                </a:cubicBezTo>
                <a:cubicBezTo>
                  <a:pt x="59" y="120"/>
                  <a:pt x="59" y="120"/>
                  <a:pt x="59" y="120"/>
                </a:cubicBezTo>
                <a:cubicBezTo>
                  <a:pt x="59" y="123"/>
                  <a:pt x="61" y="126"/>
                  <a:pt x="65" y="126"/>
                </a:cubicBezTo>
                <a:cubicBezTo>
                  <a:pt x="74" y="126"/>
                  <a:pt x="74" y="126"/>
                  <a:pt x="74" y="126"/>
                </a:cubicBezTo>
                <a:cubicBezTo>
                  <a:pt x="77" y="126"/>
                  <a:pt x="80" y="123"/>
                  <a:pt x="80" y="120"/>
                </a:cubicBezTo>
                <a:cubicBezTo>
                  <a:pt x="80" y="66"/>
                  <a:pt x="80" y="66"/>
                  <a:pt x="80" y="66"/>
                </a:cubicBezTo>
                <a:cubicBezTo>
                  <a:pt x="80" y="63"/>
                  <a:pt x="77" y="60"/>
                  <a:pt x="74" y="60"/>
                </a:cubicBezTo>
                <a:lnTo>
                  <a:pt x="65" y="60"/>
                </a:lnTo>
                <a:close/>
                <a:moveTo>
                  <a:pt x="100" y="48"/>
                </a:moveTo>
                <a:cubicBezTo>
                  <a:pt x="96" y="48"/>
                  <a:pt x="94" y="51"/>
                  <a:pt x="94" y="54"/>
                </a:cubicBezTo>
                <a:cubicBezTo>
                  <a:pt x="94" y="120"/>
                  <a:pt x="94" y="120"/>
                  <a:pt x="94" y="120"/>
                </a:cubicBezTo>
                <a:cubicBezTo>
                  <a:pt x="94" y="123"/>
                  <a:pt x="96" y="126"/>
                  <a:pt x="100" y="126"/>
                </a:cubicBezTo>
                <a:cubicBezTo>
                  <a:pt x="109" y="126"/>
                  <a:pt x="109" y="126"/>
                  <a:pt x="109" y="126"/>
                </a:cubicBezTo>
                <a:cubicBezTo>
                  <a:pt x="112" y="126"/>
                  <a:pt x="115" y="123"/>
                  <a:pt x="115" y="120"/>
                </a:cubicBezTo>
                <a:cubicBezTo>
                  <a:pt x="115" y="54"/>
                  <a:pt x="115" y="54"/>
                  <a:pt x="115" y="54"/>
                </a:cubicBezTo>
                <a:cubicBezTo>
                  <a:pt x="115" y="51"/>
                  <a:pt x="112" y="48"/>
                  <a:pt x="109" y="48"/>
                </a:cubicBezTo>
                <a:lnTo>
                  <a:pt x="100" y="48"/>
                </a:lnTo>
                <a:close/>
                <a:moveTo>
                  <a:pt x="135" y="36"/>
                </a:moveTo>
                <a:cubicBezTo>
                  <a:pt x="132" y="36"/>
                  <a:pt x="129" y="38"/>
                  <a:pt x="129" y="42"/>
                </a:cubicBezTo>
                <a:cubicBezTo>
                  <a:pt x="129" y="120"/>
                  <a:pt x="129" y="120"/>
                  <a:pt x="129" y="120"/>
                </a:cubicBezTo>
                <a:cubicBezTo>
                  <a:pt x="129" y="123"/>
                  <a:pt x="132" y="126"/>
                  <a:pt x="135" y="126"/>
                </a:cubicBezTo>
                <a:cubicBezTo>
                  <a:pt x="145" y="126"/>
                  <a:pt x="145" y="126"/>
                  <a:pt x="145" y="126"/>
                </a:cubicBezTo>
                <a:cubicBezTo>
                  <a:pt x="148" y="126"/>
                  <a:pt x="150" y="123"/>
                  <a:pt x="150" y="120"/>
                </a:cubicBezTo>
                <a:cubicBezTo>
                  <a:pt x="150" y="42"/>
                  <a:pt x="150" y="42"/>
                  <a:pt x="150" y="42"/>
                </a:cubicBezTo>
                <a:cubicBezTo>
                  <a:pt x="150" y="38"/>
                  <a:pt x="148" y="36"/>
                  <a:pt x="145" y="36"/>
                </a:cubicBezTo>
                <a:lnTo>
                  <a:pt x="135" y="36"/>
                </a:lnTo>
                <a:close/>
                <a:moveTo>
                  <a:pt x="26" y="59"/>
                </a:moveTo>
                <a:cubicBezTo>
                  <a:pt x="64" y="52"/>
                  <a:pt x="99" y="39"/>
                  <a:pt x="131" y="20"/>
                </a:cubicBezTo>
                <a:cubicBezTo>
                  <a:pt x="133" y="25"/>
                  <a:pt x="133" y="25"/>
                  <a:pt x="133" y="25"/>
                </a:cubicBezTo>
                <a:cubicBezTo>
                  <a:pt x="145" y="8"/>
                  <a:pt x="145" y="8"/>
                  <a:pt x="145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7" y="13"/>
                  <a:pt x="127" y="13"/>
                  <a:pt x="127" y="13"/>
                </a:cubicBezTo>
                <a:cubicBezTo>
                  <a:pt x="96" y="31"/>
                  <a:pt x="62" y="44"/>
                  <a:pt x="25" y="51"/>
                </a:cubicBezTo>
                <a:lnTo>
                  <a:pt x="26" y="59"/>
                </a:lnTo>
                <a:close/>
                <a:moveTo>
                  <a:pt x="176" y="137"/>
                </a:moveTo>
                <a:cubicBezTo>
                  <a:pt x="158" y="126"/>
                  <a:pt x="158" y="126"/>
                  <a:pt x="158" y="126"/>
                </a:cubicBezTo>
                <a:cubicBezTo>
                  <a:pt x="158" y="133"/>
                  <a:pt x="158" y="133"/>
                  <a:pt x="158" y="133"/>
                </a:cubicBezTo>
                <a:cubicBezTo>
                  <a:pt x="14" y="133"/>
                  <a:pt x="14" y="133"/>
                  <a:pt x="14" y="133"/>
                </a:cubicBezTo>
                <a:cubicBezTo>
                  <a:pt x="14" y="18"/>
                  <a:pt x="14" y="18"/>
                  <a:pt x="14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10" y="0"/>
                  <a:pt x="10" y="0"/>
                  <a:pt x="10" y="0"/>
                </a:cubicBezTo>
                <a:cubicBezTo>
                  <a:pt x="0" y="18"/>
                  <a:pt x="0" y="18"/>
                  <a:pt x="0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33"/>
                  <a:pt x="6" y="133"/>
                  <a:pt x="6" y="133"/>
                </a:cubicBezTo>
                <a:cubicBezTo>
                  <a:pt x="6" y="137"/>
                  <a:pt x="6" y="137"/>
                  <a:pt x="6" y="137"/>
                </a:cubicBezTo>
                <a:cubicBezTo>
                  <a:pt x="6" y="141"/>
                  <a:pt x="6" y="141"/>
                  <a:pt x="6" y="141"/>
                </a:cubicBezTo>
                <a:cubicBezTo>
                  <a:pt x="158" y="141"/>
                  <a:pt x="158" y="141"/>
                  <a:pt x="158" y="141"/>
                </a:cubicBezTo>
                <a:cubicBezTo>
                  <a:pt x="158" y="147"/>
                  <a:pt x="158" y="147"/>
                  <a:pt x="158" y="147"/>
                </a:cubicBezTo>
                <a:lnTo>
                  <a:pt x="176" y="1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9" name="Google Shape;779;p38"/>
          <p:cNvSpPr/>
          <p:nvPr/>
        </p:nvSpPr>
        <p:spPr>
          <a:xfrm>
            <a:off x="3149600" y="3070225"/>
            <a:ext cx="1046162" cy="544512"/>
          </a:xfrm>
          <a:custGeom>
            <a:avLst/>
            <a:gdLst/>
            <a:ahLst/>
            <a:cxnLst/>
            <a:rect l="l" t="t" r="r" b="b"/>
            <a:pathLst>
              <a:path w="258" h="134" extrusionOk="0">
                <a:moveTo>
                  <a:pt x="186" y="126"/>
                </a:moveTo>
                <a:cubicBezTo>
                  <a:pt x="183" y="128"/>
                  <a:pt x="179" y="129"/>
                  <a:pt x="175" y="130"/>
                </a:cubicBezTo>
                <a:cubicBezTo>
                  <a:pt x="162" y="133"/>
                  <a:pt x="149" y="134"/>
                  <a:pt x="132" y="134"/>
                </a:cubicBezTo>
                <a:cubicBezTo>
                  <a:pt x="116" y="134"/>
                  <a:pt x="103" y="133"/>
                  <a:pt x="90" y="130"/>
                </a:cubicBezTo>
                <a:cubicBezTo>
                  <a:pt x="86" y="129"/>
                  <a:pt x="82" y="128"/>
                  <a:pt x="78" y="126"/>
                </a:cubicBezTo>
                <a:cubicBezTo>
                  <a:pt x="67" y="121"/>
                  <a:pt x="67" y="112"/>
                  <a:pt x="73" y="106"/>
                </a:cubicBezTo>
                <a:cubicBezTo>
                  <a:pt x="80" y="99"/>
                  <a:pt x="88" y="94"/>
                  <a:pt x="97" y="90"/>
                </a:cubicBezTo>
                <a:cubicBezTo>
                  <a:pt x="101" y="88"/>
                  <a:pt x="105" y="87"/>
                  <a:pt x="109" y="85"/>
                </a:cubicBezTo>
                <a:cubicBezTo>
                  <a:pt x="117" y="82"/>
                  <a:pt x="119" y="75"/>
                  <a:pt x="113" y="69"/>
                </a:cubicBezTo>
                <a:cubicBezTo>
                  <a:pt x="102" y="58"/>
                  <a:pt x="98" y="44"/>
                  <a:pt x="98" y="29"/>
                </a:cubicBezTo>
                <a:cubicBezTo>
                  <a:pt x="99" y="13"/>
                  <a:pt x="108" y="4"/>
                  <a:pt x="123" y="1"/>
                </a:cubicBezTo>
                <a:cubicBezTo>
                  <a:pt x="126" y="0"/>
                  <a:pt x="129" y="0"/>
                  <a:pt x="132" y="0"/>
                </a:cubicBezTo>
                <a:cubicBezTo>
                  <a:pt x="135" y="0"/>
                  <a:pt x="138" y="0"/>
                  <a:pt x="142" y="1"/>
                </a:cubicBezTo>
                <a:cubicBezTo>
                  <a:pt x="156" y="4"/>
                  <a:pt x="166" y="13"/>
                  <a:pt x="166" y="29"/>
                </a:cubicBezTo>
                <a:cubicBezTo>
                  <a:pt x="167" y="44"/>
                  <a:pt x="163" y="58"/>
                  <a:pt x="151" y="69"/>
                </a:cubicBezTo>
                <a:cubicBezTo>
                  <a:pt x="146" y="74"/>
                  <a:pt x="148" y="82"/>
                  <a:pt x="155" y="85"/>
                </a:cubicBezTo>
                <a:cubicBezTo>
                  <a:pt x="159" y="87"/>
                  <a:pt x="163" y="88"/>
                  <a:pt x="167" y="90"/>
                </a:cubicBezTo>
                <a:cubicBezTo>
                  <a:pt x="176" y="94"/>
                  <a:pt x="184" y="99"/>
                  <a:pt x="191" y="106"/>
                </a:cubicBezTo>
                <a:cubicBezTo>
                  <a:pt x="195" y="110"/>
                  <a:pt x="197" y="121"/>
                  <a:pt x="186" y="126"/>
                </a:cubicBezTo>
                <a:close/>
                <a:moveTo>
                  <a:pt x="254" y="114"/>
                </a:moveTo>
                <a:cubicBezTo>
                  <a:pt x="249" y="109"/>
                  <a:pt x="243" y="106"/>
                  <a:pt x="237" y="103"/>
                </a:cubicBezTo>
                <a:cubicBezTo>
                  <a:pt x="235" y="102"/>
                  <a:pt x="232" y="101"/>
                  <a:pt x="229" y="100"/>
                </a:cubicBezTo>
                <a:cubicBezTo>
                  <a:pt x="224" y="98"/>
                  <a:pt x="222" y="93"/>
                  <a:pt x="226" y="89"/>
                </a:cubicBezTo>
                <a:cubicBezTo>
                  <a:pt x="234" y="81"/>
                  <a:pt x="237" y="71"/>
                  <a:pt x="236" y="61"/>
                </a:cubicBezTo>
                <a:cubicBezTo>
                  <a:pt x="236" y="50"/>
                  <a:pt x="230" y="44"/>
                  <a:pt x="219" y="41"/>
                </a:cubicBezTo>
                <a:cubicBezTo>
                  <a:pt x="217" y="41"/>
                  <a:pt x="215" y="40"/>
                  <a:pt x="213" y="40"/>
                </a:cubicBezTo>
                <a:cubicBezTo>
                  <a:pt x="211" y="40"/>
                  <a:pt x="209" y="41"/>
                  <a:pt x="206" y="41"/>
                </a:cubicBezTo>
                <a:cubicBezTo>
                  <a:pt x="196" y="44"/>
                  <a:pt x="190" y="50"/>
                  <a:pt x="189" y="61"/>
                </a:cubicBezTo>
                <a:cubicBezTo>
                  <a:pt x="189" y="71"/>
                  <a:pt x="192" y="81"/>
                  <a:pt x="200" y="89"/>
                </a:cubicBezTo>
                <a:cubicBezTo>
                  <a:pt x="203" y="93"/>
                  <a:pt x="202" y="98"/>
                  <a:pt x="197" y="100"/>
                </a:cubicBezTo>
                <a:cubicBezTo>
                  <a:pt x="197" y="100"/>
                  <a:pt x="196" y="100"/>
                  <a:pt x="196" y="100"/>
                </a:cubicBezTo>
                <a:cubicBezTo>
                  <a:pt x="197" y="101"/>
                  <a:pt x="198" y="102"/>
                  <a:pt x="198" y="102"/>
                </a:cubicBezTo>
                <a:cubicBezTo>
                  <a:pt x="202" y="106"/>
                  <a:pt x="204" y="112"/>
                  <a:pt x="203" y="117"/>
                </a:cubicBezTo>
                <a:cubicBezTo>
                  <a:pt x="202" y="123"/>
                  <a:pt x="198" y="127"/>
                  <a:pt x="192" y="130"/>
                </a:cubicBezTo>
                <a:cubicBezTo>
                  <a:pt x="191" y="131"/>
                  <a:pt x="189" y="132"/>
                  <a:pt x="188" y="132"/>
                </a:cubicBezTo>
                <a:cubicBezTo>
                  <a:pt x="195" y="133"/>
                  <a:pt x="203" y="134"/>
                  <a:pt x="213" y="134"/>
                </a:cubicBezTo>
                <a:cubicBezTo>
                  <a:pt x="224" y="134"/>
                  <a:pt x="233" y="133"/>
                  <a:pt x="242" y="131"/>
                </a:cubicBezTo>
                <a:cubicBezTo>
                  <a:pt x="245" y="131"/>
                  <a:pt x="248" y="130"/>
                  <a:pt x="250" y="128"/>
                </a:cubicBezTo>
                <a:cubicBezTo>
                  <a:pt x="258" y="125"/>
                  <a:pt x="257" y="117"/>
                  <a:pt x="254" y="114"/>
                </a:cubicBezTo>
                <a:close/>
                <a:moveTo>
                  <a:pt x="61" y="117"/>
                </a:moveTo>
                <a:cubicBezTo>
                  <a:pt x="60" y="112"/>
                  <a:pt x="62" y="107"/>
                  <a:pt x="66" y="102"/>
                </a:cubicBezTo>
                <a:cubicBezTo>
                  <a:pt x="68" y="101"/>
                  <a:pt x="69" y="99"/>
                  <a:pt x="71" y="98"/>
                </a:cubicBezTo>
                <a:cubicBezTo>
                  <a:pt x="70" y="97"/>
                  <a:pt x="69" y="97"/>
                  <a:pt x="68" y="96"/>
                </a:cubicBezTo>
                <a:cubicBezTo>
                  <a:pt x="62" y="94"/>
                  <a:pt x="61" y="88"/>
                  <a:pt x="65" y="84"/>
                </a:cubicBezTo>
                <a:cubicBezTo>
                  <a:pt x="74" y="75"/>
                  <a:pt x="77" y="65"/>
                  <a:pt x="76" y="53"/>
                </a:cubicBezTo>
                <a:cubicBezTo>
                  <a:pt x="76" y="41"/>
                  <a:pt x="69" y="34"/>
                  <a:pt x="57" y="31"/>
                </a:cubicBezTo>
                <a:cubicBezTo>
                  <a:pt x="55" y="31"/>
                  <a:pt x="52" y="30"/>
                  <a:pt x="50" y="30"/>
                </a:cubicBezTo>
                <a:cubicBezTo>
                  <a:pt x="48" y="30"/>
                  <a:pt x="45" y="31"/>
                  <a:pt x="43" y="31"/>
                </a:cubicBezTo>
                <a:cubicBezTo>
                  <a:pt x="32" y="34"/>
                  <a:pt x="24" y="41"/>
                  <a:pt x="24" y="53"/>
                </a:cubicBezTo>
                <a:cubicBezTo>
                  <a:pt x="24" y="65"/>
                  <a:pt x="27" y="75"/>
                  <a:pt x="35" y="84"/>
                </a:cubicBezTo>
                <a:cubicBezTo>
                  <a:pt x="40" y="88"/>
                  <a:pt x="38" y="94"/>
                  <a:pt x="32" y="96"/>
                </a:cubicBezTo>
                <a:cubicBezTo>
                  <a:pt x="29" y="97"/>
                  <a:pt x="26" y="99"/>
                  <a:pt x="23" y="100"/>
                </a:cubicBezTo>
                <a:cubicBezTo>
                  <a:pt x="16" y="103"/>
                  <a:pt x="10" y="107"/>
                  <a:pt x="5" y="112"/>
                </a:cubicBezTo>
                <a:cubicBezTo>
                  <a:pt x="0" y="117"/>
                  <a:pt x="0" y="124"/>
                  <a:pt x="9" y="128"/>
                </a:cubicBezTo>
                <a:cubicBezTo>
                  <a:pt x="11" y="129"/>
                  <a:pt x="14" y="130"/>
                  <a:pt x="17" y="131"/>
                </a:cubicBezTo>
                <a:cubicBezTo>
                  <a:pt x="27" y="133"/>
                  <a:pt x="38" y="134"/>
                  <a:pt x="50" y="134"/>
                </a:cubicBezTo>
                <a:cubicBezTo>
                  <a:pt x="60" y="134"/>
                  <a:pt x="69" y="133"/>
                  <a:pt x="77" y="132"/>
                </a:cubicBezTo>
                <a:cubicBezTo>
                  <a:pt x="75" y="132"/>
                  <a:pt x="74" y="131"/>
                  <a:pt x="72" y="130"/>
                </a:cubicBezTo>
                <a:cubicBezTo>
                  <a:pt x="66" y="127"/>
                  <a:pt x="62" y="122"/>
                  <a:pt x="61" y="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0" name="Google Shape;780;p38"/>
          <p:cNvSpPr/>
          <p:nvPr/>
        </p:nvSpPr>
        <p:spPr>
          <a:xfrm>
            <a:off x="1624012" y="3070225"/>
            <a:ext cx="638175" cy="568325"/>
          </a:xfrm>
          <a:custGeom>
            <a:avLst/>
            <a:gdLst/>
            <a:ahLst/>
            <a:cxnLst/>
            <a:rect l="l" t="t" r="r" b="b"/>
            <a:pathLst>
              <a:path w="157" h="140" extrusionOk="0">
                <a:moveTo>
                  <a:pt x="106" y="18"/>
                </a:moveTo>
                <a:cubicBezTo>
                  <a:pt x="97" y="18"/>
                  <a:pt x="97" y="18"/>
                  <a:pt x="97" y="18"/>
                </a:cubicBezTo>
                <a:cubicBezTo>
                  <a:pt x="96" y="13"/>
                  <a:pt x="92" y="8"/>
                  <a:pt x="87" y="8"/>
                </a:cubicBezTo>
                <a:cubicBezTo>
                  <a:pt x="69" y="8"/>
                  <a:pt x="69" y="8"/>
                  <a:pt x="69" y="8"/>
                </a:cubicBezTo>
                <a:cubicBezTo>
                  <a:pt x="64" y="8"/>
                  <a:pt x="60" y="13"/>
                  <a:pt x="59" y="18"/>
                </a:cubicBezTo>
                <a:cubicBezTo>
                  <a:pt x="50" y="18"/>
                  <a:pt x="50" y="18"/>
                  <a:pt x="50" y="18"/>
                </a:cubicBezTo>
                <a:cubicBezTo>
                  <a:pt x="50" y="8"/>
                  <a:pt x="58" y="0"/>
                  <a:pt x="67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99" y="0"/>
                  <a:pt x="106" y="8"/>
                  <a:pt x="106" y="18"/>
                </a:cubicBezTo>
                <a:close/>
                <a:moveTo>
                  <a:pt x="24" y="78"/>
                </a:moveTo>
                <a:cubicBezTo>
                  <a:pt x="63" y="78"/>
                  <a:pt x="63" y="78"/>
                  <a:pt x="63" y="78"/>
                </a:cubicBezTo>
                <a:cubicBezTo>
                  <a:pt x="63" y="72"/>
                  <a:pt x="63" y="72"/>
                  <a:pt x="63" y="72"/>
                </a:cubicBezTo>
                <a:cubicBezTo>
                  <a:pt x="63" y="68"/>
                  <a:pt x="66" y="65"/>
                  <a:pt x="71" y="65"/>
                </a:cubicBezTo>
                <a:cubicBezTo>
                  <a:pt x="86" y="65"/>
                  <a:pt x="86" y="65"/>
                  <a:pt x="86" y="65"/>
                </a:cubicBezTo>
                <a:cubicBezTo>
                  <a:pt x="90" y="65"/>
                  <a:pt x="93" y="68"/>
                  <a:pt x="93" y="72"/>
                </a:cubicBezTo>
                <a:cubicBezTo>
                  <a:pt x="93" y="78"/>
                  <a:pt x="93" y="78"/>
                  <a:pt x="93" y="78"/>
                </a:cubicBezTo>
                <a:cubicBezTo>
                  <a:pt x="133" y="78"/>
                  <a:pt x="133" y="78"/>
                  <a:pt x="133" y="78"/>
                </a:cubicBezTo>
                <a:cubicBezTo>
                  <a:pt x="145" y="78"/>
                  <a:pt x="155" y="68"/>
                  <a:pt x="157" y="56"/>
                </a:cubicBezTo>
                <a:cubicBezTo>
                  <a:pt x="157" y="43"/>
                  <a:pt x="157" y="43"/>
                  <a:pt x="157" y="43"/>
                </a:cubicBezTo>
                <a:cubicBezTo>
                  <a:pt x="157" y="32"/>
                  <a:pt x="148" y="22"/>
                  <a:pt x="138" y="22"/>
                </a:cubicBezTo>
                <a:cubicBezTo>
                  <a:pt x="129" y="22"/>
                  <a:pt x="129" y="22"/>
                  <a:pt x="129" y="22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19" y="22"/>
                  <a:pt x="119" y="22"/>
                  <a:pt x="119" y="22"/>
                </a:cubicBezTo>
                <a:cubicBezTo>
                  <a:pt x="112" y="22"/>
                  <a:pt x="112" y="22"/>
                  <a:pt x="112" y="22"/>
                </a:cubicBezTo>
                <a:cubicBezTo>
                  <a:pt x="107" y="22"/>
                  <a:pt x="107" y="22"/>
                  <a:pt x="107" y="22"/>
                </a:cubicBezTo>
                <a:cubicBezTo>
                  <a:pt x="96" y="22"/>
                  <a:pt x="96" y="22"/>
                  <a:pt x="96" y="22"/>
                </a:cubicBezTo>
                <a:cubicBezTo>
                  <a:pt x="60" y="22"/>
                  <a:pt x="60" y="22"/>
                  <a:pt x="60" y="22"/>
                </a:cubicBezTo>
                <a:cubicBezTo>
                  <a:pt x="49" y="22"/>
                  <a:pt x="49" y="22"/>
                  <a:pt x="49" y="22"/>
                </a:cubicBezTo>
                <a:cubicBezTo>
                  <a:pt x="36" y="22"/>
                  <a:pt x="36" y="22"/>
                  <a:pt x="36" y="22"/>
                </a:cubicBezTo>
                <a:cubicBezTo>
                  <a:pt x="30" y="22"/>
                  <a:pt x="30" y="22"/>
                  <a:pt x="30" y="22"/>
                </a:cubicBezTo>
                <a:cubicBezTo>
                  <a:pt x="24" y="22"/>
                  <a:pt x="24" y="22"/>
                  <a:pt x="24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8" y="22"/>
                  <a:pt x="0" y="32"/>
                  <a:pt x="0" y="43"/>
                </a:cubicBezTo>
                <a:cubicBezTo>
                  <a:pt x="0" y="56"/>
                  <a:pt x="0" y="56"/>
                  <a:pt x="0" y="56"/>
                </a:cubicBezTo>
                <a:cubicBezTo>
                  <a:pt x="2" y="68"/>
                  <a:pt x="12" y="78"/>
                  <a:pt x="24" y="78"/>
                </a:cubicBezTo>
                <a:close/>
                <a:moveTo>
                  <a:pt x="133" y="84"/>
                </a:moveTo>
                <a:cubicBezTo>
                  <a:pt x="93" y="84"/>
                  <a:pt x="93" y="84"/>
                  <a:pt x="93" y="84"/>
                </a:cubicBezTo>
                <a:cubicBezTo>
                  <a:pt x="93" y="90"/>
                  <a:pt x="93" y="90"/>
                  <a:pt x="93" y="90"/>
                </a:cubicBezTo>
                <a:cubicBezTo>
                  <a:pt x="93" y="94"/>
                  <a:pt x="90" y="98"/>
                  <a:pt x="86" y="98"/>
                </a:cubicBezTo>
                <a:cubicBezTo>
                  <a:pt x="71" y="98"/>
                  <a:pt x="71" y="98"/>
                  <a:pt x="71" y="98"/>
                </a:cubicBezTo>
                <a:cubicBezTo>
                  <a:pt x="66" y="98"/>
                  <a:pt x="63" y="94"/>
                  <a:pt x="63" y="90"/>
                </a:cubicBezTo>
                <a:cubicBezTo>
                  <a:pt x="63" y="84"/>
                  <a:pt x="63" y="84"/>
                  <a:pt x="63" y="84"/>
                </a:cubicBezTo>
                <a:cubicBezTo>
                  <a:pt x="24" y="84"/>
                  <a:pt x="24" y="84"/>
                  <a:pt x="24" y="84"/>
                </a:cubicBezTo>
                <a:cubicBezTo>
                  <a:pt x="14" y="84"/>
                  <a:pt x="5" y="79"/>
                  <a:pt x="0" y="71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31"/>
                  <a:pt x="8" y="140"/>
                  <a:pt x="18" y="140"/>
                </a:cubicBezTo>
                <a:cubicBezTo>
                  <a:pt x="24" y="140"/>
                  <a:pt x="24" y="140"/>
                  <a:pt x="24" y="140"/>
                </a:cubicBezTo>
                <a:cubicBezTo>
                  <a:pt x="30" y="140"/>
                  <a:pt x="30" y="140"/>
                  <a:pt x="30" y="140"/>
                </a:cubicBezTo>
                <a:cubicBezTo>
                  <a:pt x="36" y="140"/>
                  <a:pt x="36" y="140"/>
                  <a:pt x="36" y="140"/>
                </a:cubicBezTo>
                <a:cubicBezTo>
                  <a:pt x="119" y="140"/>
                  <a:pt x="119" y="140"/>
                  <a:pt x="119" y="140"/>
                </a:cubicBezTo>
                <a:cubicBezTo>
                  <a:pt x="126" y="140"/>
                  <a:pt x="126" y="140"/>
                  <a:pt x="126" y="140"/>
                </a:cubicBezTo>
                <a:cubicBezTo>
                  <a:pt x="129" y="140"/>
                  <a:pt x="129" y="140"/>
                  <a:pt x="129" y="140"/>
                </a:cubicBezTo>
                <a:cubicBezTo>
                  <a:pt x="138" y="140"/>
                  <a:pt x="138" y="140"/>
                  <a:pt x="138" y="140"/>
                </a:cubicBezTo>
                <a:cubicBezTo>
                  <a:pt x="148" y="140"/>
                  <a:pt x="157" y="131"/>
                  <a:pt x="157" y="120"/>
                </a:cubicBezTo>
                <a:cubicBezTo>
                  <a:pt x="157" y="71"/>
                  <a:pt x="157" y="71"/>
                  <a:pt x="157" y="71"/>
                </a:cubicBezTo>
                <a:cubicBezTo>
                  <a:pt x="151" y="79"/>
                  <a:pt x="143" y="84"/>
                  <a:pt x="133" y="84"/>
                </a:cubicBezTo>
                <a:close/>
                <a:moveTo>
                  <a:pt x="86" y="70"/>
                </a:moveTo>
                <a:cubicBezTo>
                  <a:pt x="71" y="70"/>
                  <a:pt x="71" y="70"/>
                  <a:pt x="71" y="70"/>
                </a:cubicBezTo>
                <a:cubicBezTo>
                  <a:pt x="69" y="70"/>
                  <a:pt x="68" y="72"/>
                  <a:pt x="68" y="73"/>
                </a:cubicBezTo>
                <a:cubicBezTo>
                  <a:pt x="68" y="77"/>
                  <a:pt x="68" y="77"/>
                  <a:pt x="68" y="77"/>
                </a:cubicBezTo>
                <a:cubicBezTo>
                  <a:pt x="68" y="79"/>
                  <a:pt x="68" y="79"/>
                  <a:pt x="68" y="79"/>
                </a:cubicBezTo>
                <a:cubicBezTo>
                  <a:pt x="68" y="84"/>
                  <a:pt x="68" y="84"/>
                  <a:pt x="68" y="84"/>
                </a:cubicBezTo>
                <a:cubicBezTo>
                  <a:pt x="68" y="86"/>
                  <a:pt x="68" y="86"/>
                  <a:pt x="68" y="86"/>
                </a:cubicBezTo>
                <a:cubicBezTo>
                  <a:pt x="68" y="89"/>
                  <a:pt x="68" y="89"/>
                  <a:pt x="68" y="89"/>
                </a:cubicBezTo>
                <a:cubicBezTo>
                  <a:pt x="68" y="91"/>
                  <a:pt x="69" y="92"/>
                  <a:pt x="71" y="92"/>
                </a:cubicBezTo>
                <a:cubicBezTo>
                  <a:pt x="86" y="92"/>
                  <a:pt x="86" y="92"/>
                  <a:pt x="86" y="92"/>
                </a:cubicBezTo>
                <a:cubicBezTo>
                  <a:pt x="87" y="92"/>
                  <a:pt x="88" y="91"/>
                  <a:pt x="88" y="89"/>
                </a:cubicBezTo>
                <a:cubicBezTo>
                  <a:pt x="88" y="86"/>
                  <a:pt x="88" y="86"/>
                  <a:pt x="88" y="86"/>
                </a:cubicBezTo>
                <a:cubicBezTo>
                  <a:pt x="88" y="84"/>
                  <a:pt x="88" y="84"/>
                  <a:pt x="88" y="84"/>
                </a:cubicBezTo>
                <a:cubicBezTo>
                  <a:pt x="88" y="79"/>
                  <a:pt x="88" y="79"/>
                  <a:pt x="88" y="79"/>
                </a:cubicBezTo>
                <a:cubicBezTo>
                  <a:pt x="88" y="77"/>
                  <a:pt x="88" y="77"/>
                  <a:pt x="88" y="77"/>
                </a:cubicBezTo>
                <a:cubicBezTo>
                  <a:pt x="88" y="73"/>
                  <a:pt x="88" y="73"/>
                  <a:pt x="88" y="73"/>
                </a:cubicBezTo>
                <a:cubicBezTo>
                  <a:pt x="88" y="72"/>
                  <a:pt x="87" y="70"/>
                  <a:pt x="86" y="70"/>
                </a:cubicBezTo>
                <a:close/>
              </a:path>
            </a:pathLst>
          </a:cu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1" name="Google Shape;781;p38"/>
          <p:cNvSpPr/>
          <p:nvPr/>
        </p:nvSpPr>
        <p:spPr>
          <a:xfrm>
            <a:off x="8442325" y="3054350"/>
            <a:ext cx="471487" cy="685800"/>
          </a:xfrm>
          <a:custGeom>
            <a:avLst/>
            <a:gdLst/>
            <a:ahLst/>
            <a:cxnLst/>
            <a:rect l="l" t="t" r="r" b="b"/>
            <a:pathLst>
              <a:path w="116" h="169" extrusionOk="0">
                <a:moveTo>
                  <a:pt x="116" y="113"/>
                </a:moveTo>
                <a:cubicBezTo>
                  <a:pt x="116" y="95"/>
                  <a:pt x="102" y="81"/>
                  <a:pt x="75" y="75"/>
                </a:cubicBezTo>
                <a:cubicBezTo>
                  <a:pt x="72" y="74"/>
                  <a:pt x="57" y="70"/>
                  <a:pt x="54" y="69"/>
                </a:cubicBezTo>
                <a:cubicBezTo>
                  <a:pt x="34" y="64"/>
                  <a:pt x="28" y="61"/>
                  <a:pt x="28" y="55"/>
                </a:cubicBezTo>
                <a:cubicBezTo>
                  <a:pt x="28" y="49"/>
                  <a:pt x="35" y="43"/>
                  <a:pt x="56" y="43"/>
                </a:cubicBezTo>
                <a:cubicBezTo>
                  <a:pt x="71" y="43"/>
                  <a:pt x="87" y="54"/>
                  <a:pt x="87" y="54"/>
                </a:cubicBezTo>
                <a:cubicBezTo>
                  <a:pt x="92" y="58"/>
                  <a:pt x="96" y="57"/>
                  <a:pt x="101" y="53"/>
                </a:cubicBezTo>
                <a:cubicBezTo>
                  <a:pt x="101" y="53"/>
                  <a:pt x="107" y="47"/>
                  <a:pt x="107" y="42"/>
                </a:cubicBezTo>
                <a:cubicBezTo>
                  <a:pt x="107" y="35"/>
                  <a:pt x="89" y="24"/>
                  <a:pt x="70" y="20"/>
                </a:cubicBezTo>
                <a:cubicBezTo>
                  <a:pt x="70" y="6"/>
                  <a:pt x="70" y="6"/>
                  <a:pt x="70" y="6"/>
                </a:cubicBezTo>
                <a:cubicBezTo>
                  <a:pt x="70" y="3"/>
                  <a:pt x="67" y="0"/>
                  <a:pt x="62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49" y="0"/>
                  <a:pt x="46" y="3"/>
                  <a:pt x="46" y="6"/>
                </a:cubicBezTo>
                <a:cubicBezTo>
                  <a:pt x="46" y="19"/>
                  <a:pt x="46" y="19"/>
                  <a:pt x="46" y="19"/>
                </a:cubicBezTo>
                <a:cubicBezTo>
                  <a:pt x="16" y="22"/>
                  <a:pt x="0" y="37"/>
                  <a:pt x="0" y="56"/>
                </a:cubicBezTo>
                <a:cubicBezTo>
                  <a:pt x="0" y="78"/>
                  <a:pt x="21" y="87"/>
                  <a:pt x="44" y="92"/>
                </a:cubicBezTo>
                <a:cubicBezTo>
                  <a:pt x="47" y="93"/>
                  <a:pt x="65" y="98"/>
                  <a:pt x="68" y="98"/>
                </a:cubicBezTo>
                <a:cubicBezTo>
                  <a:pt x="85" y="103"/>
                  <a:pt x="88" y="109"/>
                  <a:pt x="88" y="113"/>
                </a:cubicBezTo>
                <a:cubicBezTo>
                  <a:pt x="88" y="120"/>
                  <a:pt x="81" y="127"/>
                  <a:pt x="59" y="127"/>
                </a:cubicBezTo>
                <a:cubicBezTo>
                  <a:pt x="44" y="127"/>
                  <a:pt x="24" y="114"/>
                  <a:pt x="24" y="114"/>
                </a:cubicBezTo>
                <a:cubicBezTo>
                  <a:pt x="18" y="111"/>
                  <a:pt x="13" y="112"/>
                  <a:pt x="8" y="117"/>
                </a:cubicBezTo>
                <a:cubicBezTo>
                  <a:pt x="8" y="117"/>
                  <a:pt x="4" y="122"/>
                  <a:pt x="4" y="127"/>
                </a:cubicBezTo>
                <a:cubicBezTo>
                  <a:pt x="4" y="135"/>
                  <a:pt x="26" y="146"/>
                  <a:pt x="46" y="150"/>
                </a:cubicBezTo>
                <a:cubicBezTo>
                  <a:pt x="46" y="163"/>
                  <a:pt x="46" y="163"/>
                  <a:pt x="46" y="163"/>
                </a:cubicBezTo>
                <a:cubicBezTo>
                  <a:pt x="46" y="167"/>
                  <a:pt x="49" y="169"/>
                  <a:pt x="54" y="169"/>
                </a:cubicBezTo>
                <a:cubicBezTo>
                  <a:pt x="62" y="169"/>
                  <a:pt x="62" y="169"/>
                  <a:pt x="62" y="169"/>
                </a:cubicBezTo>
                <a:cubicBezTo>
                  <a:pt x="67" y="169"/>
                  <a:pt x="70" y="167"/>
                  <a:pt x="70" y="163"/>
                </a:cubicBezTo>
                <a:cubicBezTo>
                  <a:pt x="70" y="151"/>
                  <a:pt x="70" y="151"/>
                  <a:pt x="70" y="151"/>
                </a:cubicBezTo>
                <a:cubicBezTo>
                  <a:pt x="102" y="147"/>
                  <a:pt x="116" y="131"/>
                  <a:pt x="116" y="1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2" name="Google Shape;782;p38"/>
          <p:cNvSpPr txBox="1"/>
          <p:nvPr/>
        </p:nvSpPr>
        <p:spPr>
          <a:xfrm>
            <a:off x="2770187" y="984250"/>
            <a:ext cx="1554162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783" name="Google Shape;783;p38"/>
          <p:cNvSpPr txBox="1"/>
          <p:nvPr/>
        </p:nvSpPr>
        <p:spPr>
          <a:xfrm>
            <a:off x="1490662" y="1052512"/>
            <a:ext cx="790575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Montserrat"/>
              <a:buNone/>
            </a:pPr>
            <a:r>
              <a:rPr lang="en-US" sz="4900" b="0" i="0" u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/>
          </a:p>
        </p:txBody>
      </p:sp>
      <p:sp>
        <p:nvSpPr>
          <p:cNvPr id="784" name="Google Shape;784;p38"/>
          <p:cNvSpPr txBox="1"/>
          <p:nvPr/>
        </p:nvSpPr>
        <p:spPr>
          <a:xfrm>
            <a:off x="4843462" y="1052512"/>
            <a:ext cx="882650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Montserrat"/>
              <a:buNone/>
            </a:pPr>
            <a:r>
              <a:rPr lang="en-US" sz="4900" b="0" i="0" u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/>
          </a:p>
        </p:txBody>
      </p:sp>
      <p:sp>
        <p:nvSpPr>
          <p:cNvPr id="785" name="Google Shape;785;p38"/>
          <p:cNvSpPr txBox="1"/>
          <p:nvPr/>
        </p:nvSpPr>
        <p:spPr>
          <a:xfrm>
            <a:off x="8253412" y="1052512"/>
            <a:ext cx="885825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Montserrat"/>
              <a:buNone/>
            </a:pPr>
            <a:r>
              <a:rPr lang="en-US" sz="4900" b="0" i="0" u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05</a:t>
            </a:r>
            <a:endParaRPr/>
          </a:p>
        </p:txBody>
      </p:sp>
      <p:sp>
        <p:nvSpPr>
          <p:cNvPr id="786" name="Google Shape;786;p38"/>
          <p:cNvSpPr txBox="1"/>
          <p:nvPr/>
        </p:nvSpPr>
        <p:spPr>
          <a:xfrm>
            <a:off x="3182937" y="4878387"/>
            <a:ext cx="889000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Montserrat"/>
              <a:buNone/>
            </a:pPr>
            <a:r>
              <a:rPr lang="en-US" sz="4900" b="0" i="0" u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/>
          </a:p>
        </p:txBody>
      </p:sp>
      <p:sp>
        <p:nvSpPr>
          <p:cNvPr id="787" name="Google Shape;787;p38"/>
          <p:cNvSpPr txBox="1"/>
          <p:nvPr/>
        </p:nvSpPr>
        <p:spPr>
          <a:xfrm>
            <a:off x="6540500" y="4878387"/>
            <a:ext cx="882650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Montserrat"/>
              <a:buNone/>
            </a:pPr>
            <a:r>
              <a:rPr lang="en-US" sz="4900" b="0" i="0" u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04</a:t>
            </a:r>
            <a:endParaRPr/>
          </a:p>
        </p:txBody>
      </p:sp>
      <p:sp>
        <p:nvSpPr>
          <p:cNvPr id="788" name="Google Shape;788;p38"/>
          <p:cNvSpPr txBox="1"/>
          <p:nvPr/>
        </p:nvSpPr>
        <p:spPr>
          <a:xfrm>
            <a:off x="9945687" y="4878387"/>
            <a:ext cx="903287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Montserrat"/>
              <a:buNone/>
            </a:pPr>
            <a:r>
              <a:rPr lang="en-US" sz="4900" b="0" i="0" u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06</a:t>
            </a:r>
            <a:endParaRPr/>
          </a:p>
        </p:txBody>
      </p:sp>
      <p:sp>
        <p:nvSpPr>
          <p:cNvPr id="789" name="Google Shape;789;p38"/>
          <p:cNvSpPr txBox="1"/>
          <p:nvPr/>
        </p:nvSpPr>
        <p:spPr>
          <a:xfrm>
            <a:off x="1411287" y="5778500"/>
            <a:ext cx="1358900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Open Sans SemiBold"/>
              <a:buNone/>
            </a:pPr>
            <a:r>
              <a:rPr lang="en-US" sz="21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ESTUDE</a:t>
            </a:r>
            <a:endParaRPr sz="2100" dirty="0"/>
          </a:p>
        </p:txBody>
      </p:sp>
      <p:sp>
        <p:nvSpPr>
          <p:cNvPr id="790" name="Google Shape;790;p38"/>
          <p:cNvSpPr txBox="1"/>
          <p:nvPr/>
        </p:nvSpPr>
        <p:spPr>
          <a:xfrm>
            <a:off x="4932362" y="5778500"/>
            <a:ext cx="1060450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Open Sans SemiBold"/>
              <a:buNone/>
            </a:pPr>
            <a:r>
              <a:rPr lang="en-US" sz="21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IDEIA</a:t>
            </a:r>
            <a:endParaRPr sz="2100" dirty="0"/>
          </a:p>
        </p:txBody>
      </p:sp>
      <p:sp>
        <p:nvSpPr>
          <p:cNvPr id="791" name="Google Shape;791;p38"/>
          <p:cNvSpPr txBox="1"/>
          <p:nvPr/>
        </p:nvSpPr>
        <p:spPr>
          <a:xfrm>
            <a:off x="8054975" y="5778500"/>
            <a:ext cx="1512887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Open Sans SemiBold"/>
              <a:buNone/>
            </a:pPr>
            <a:r>
              <a:rPr lang="en-US" sz="21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PROJETO</a:t>
            </a:r>
            <a:endParaRPr sz="2100" dirty="0"/>
          </a:p>
        </p:txBody>
      </p:sp>
      <p:sp>
        <p:nvSpPr>
          <p:cNvPr id="792" name="Google Shape;792;p38"/>
          <p:cNvSpPr txBox="1"/>
          <p:nvPr/>
        </p:nvSpPr>
        <p:spPr>
          <a:xfrm>
            <a:off x="2936875" y="638175"/>
            <a:ext cx="1222375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Open Sans SemiBold"/>
              <a:buNone/>
            </a:pPr>
            <a:r>
              <a:rPr lang="en-US" sz="21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ANALISE</a:t>
            </a:r>
            <a:endParaRPr sz="2100" dirty="0"/>
          </a:p>
        </p:txBody>
      </p:sp>
      <p:sp>
        <p:nvSpPr>
          <p:cNvPr id="793" name="Google Shape;793;p38"/>
          <p:cNvSpPr txBox="1"/>
          <p:nvPr/>
        </p:nvSpPr>
        <p:spPr>
          <a:xfrm>
            <a:off x="6575425" y="638175"/>
            <a:ext cx="1204912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Open Sans SemiBold"/>
              <a:buNone/>
            </a:pPr>
            <a:r>
              <a:rPr lang="en-US" sz="21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PLANO</a:t>
            </a:r>
            <a:endParaRPr sz="2100" dirty="0"/>
          </a:p>
        </p:txBody>
      </p:sp>
      <p:sp>
        <p:nvSpPr>
          <p:cNvPr id="794" name="Google Shape;794;p38"/>
          <p:cNvSpPr txBox="1"/>
          <p:nvPr/>
        </p:nvSpPr>
        <p:spPr>
          <a:xfrm>
            <a:off x="9715500" y="638175"/>
            <a:ext cx="1204912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Open Sans SemiBold"/>
              <a:buNone/>
            </a:pPr>
            <a:r>
              <a:rPr lang="en-US" sz="21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STARTUP</a:t>
            </a:r>
            <a:endParaRPr sz="2100" dirty="0"/>
          </a:p>
        </p:txBody>
      </p:sp>
      <p:sp>
        <p:nvSpPr>
          <p:cNvPr id="795" name="Google Shape;795;p38"/>
          <p:cNvSpPr txBox="1"/>
          <p:nvPr/>
        </p:nvSpPr>
        <p:spPr>
          <a:xfrm>
            <a:off x="6170612" y="984250"/>
            <a:ext cx="1555750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796" name="Google Shape;796;p38"/>
          <p:cNvSpPr txBox="1"/>
          <p:nvPr/>
        </p:nvSpPr>
        <p:spPr>
          <a:xfrm>
            <a:off x="9567862" y="1022350"/>
            <a:ext cx="1554162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797" name="Google Shape;797;p38"/>
          <p:cNvSpPr txBox="1"/>
          <p:nvPr/>
        </p:nvSpPr>
        <p:spPr>
          <a:xfrm>
            <a:off x="1104900" y="4745037"/>
            <a:ext cx="1554162" cy="95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798" name="Google Shape;798;p38"/>
          <p:cNvSpPr txBox="1"/>
          <p:nvPr/>
        </p:nvSpPr>
        <p:spPr>
          <a:xfrm>
            <a:off x="4489450" y="4745037"/>
            <a:ext cx="1554162" cy="95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799" name="Google Shape;799;p38"/>
          <p:cNvSpPr txBox="1"/>
          <p:nvPr/>
        </p:nvSpPr>
        <p:spPr>
          <a:xfrm>
            <a:off x="7845425" y="4783137"/>
            <a:ext cx="1555750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39"/>
          <p:cNvSpPr/>
          <p:nvPr/>
        </p:nvSpPr>
        <p:spPr>
          <a:xfrm>
            <a:off x="6350" y="1587"/>
            <a:ext cx="12192000" cy="685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5" name="Google Shape;805;p39"/>
          <p:cNvSpPr txBox="1"/>
          <p:nvPr/>
        </p:nvSpPr>
        <p:spPr>
          <a:xfrm>
            <a:off x="6350" y="1587"/>
            <a:ext cx="12187237" cy="6861175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6" name="Google Shape;806;p39"/>
          <p:cNvSpPr/>
          <p:nvPr/>
        </p:nvSpPr>
        <p:spPr>
          <a:xfrm>
            <a:off x="1885950" y="6329362"/>
            <a:ext cx="2608262" cy="533400"/>
          </a:xfrm>
          <a:custGeom>
            <a:avLst/>
            <a:gdLst/>
            <a:ahLst/>
            <a:cxnLst/>
            <a:rect l="l" t="t" r="r" b="b"/>
            <a:pathLst>
              <a:path w="1643" h="336" extrusionOk="0">
                <a:moveTo>
                  <a:pt x="0" y="0"/>
                </a:moveTo>
                <a:lnTo>
                  <a:pt x="937" y="336"/>
                </a:lnTo>
                <a:lnTo>
                  <a:pt x="1643" y="336"/>
                </a:lnTo>
                <a:lnTo>
                  <a:pt x="1062" y="0"/>
                </a:lnTo>
                <a:lnTo>
                  <a:pt x="0" y="0"/>
                </a:lnTo>
                <a:close/>
              </a:path>
            </a:pathLst>
          </a:custGeom>
          <a:solidFill>
            <a:srgbClr val="4C849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7" name="Google Shape;807;p39"/>
          <p:cNvSpPr/>
          <p:nvPr/>
        </p:nvSpPr>
        <p:spPr>
          <a:xfrm>
            <a:off x="3571875" y="6329362"/>
            <a:ext cx="2044700" cy="533400"/>
          </a:xfrm>
          <a:custGeom>
            <a:avLst/>
            <a:gdLst/>
            <a:ahLst/>
            <a:cxnLst/>
            <a:rect l="l" t="t" r="r" b="b"/>
            <a:pathLst>
              <a:path w="1288" h="336" extrusionOk="0">
                <a:moveTo>
                  <a:pt x="0" y="0"/>
                </a:moveTo>
                <a:lnTo>
                  <a:pt x="581" y="336"/>
                </a:lnTo>
                <a:lnTo>
                  <a:pt x="1288" y="336"/>
                </a:lnTo>
                <a:lnTo>
                  <a:pt x="1062" y="0"/>
                </a:lnTo>
                <a:lnTo>
                  <a:pt x="0" y="0"/>
                </a:lnTo>
                <a:close/>
              </a:path>
            </a:pathLst>
          </a:custGeom>
          <a:solidFill>
            <a:srgbClr val="82938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8" name="Google Shape;808;p39"/>
          <p:cNvSpPr/>
          <p:nvPr/>
        </p:nvSpPr>
        <p:spPr>
          <a:xfrm>
            <a:off x="5257800" y="6329362"/>
            <a:ext cx="1685925" cy="533400"/>
          </a:xfrm>
          <a:custGeom>
            <a:avLst/>
            <a:gdLst/>
            <a:ahLst/>
            <a:cxnLst/>
            <a:rect l="l" t="t" r="r" b="b"/>
            <a:pathLst>
              <a:path w="1062" h="336" extrusionOk="0">
                <a:moveTo>
                  <a:pt x="0" y="0"/>
                </a:moveTo>
                <a:lnTo>
                  <a:pt x="226" y="336"/>
                </a:lnTo>
                <a:lnTo>
                  <a:pt x="929" y="336"/>
                </a:lnTo>
                <a:lnTo>
                  <a:pt x="1062" y="0"/>
                </a:lnTo>
                <a:lnTo>
                  <a:pt x="0" y="0"/>
                </a:lnTo>
                <a:close/>
              </a:path>
            </a:pathLst>
          </a:custGeom>
          <a:solidFill>
            <a:srgbClr val="ACBBB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9" name="Google Shape;809;p39"/>
          <p:cNvSpPr/>
          <p:nvPr/>
        </p:nvSpPr>
        <p:spPr>
          <a:xfrm>
            <a:off x="6732587" y="6329362"/>
            <a:ext cx="1897062" cy="533400"/>
          </a:xfrm>
          <a:custGeom>
            <a:avLst/>
            <a:gdLst/>
            <a:ahLst/>
            <a:cxnLst/>
            <a:rect l="l" t="t" r="r" b="b"/>
            <a:pathLst>
              <a:path w="1195" h="336" extrusionOk="0">
                <a:moveTo>
                  <a:pt x="1195" y="0"/>
                </a:moveTo>
                <a:lnTo>
                  <a:pt x="706" y="336"/>
                </a:lnTo>
                <a:lnTo>
                  <a:pt x="0" y="336"/>
                </a:lnTo>
                <a:lnTo>
                  <a:pt x="133" y="0"/>
                </a:lnTo>
                <a:lnTo>
                  <a:pt x="1195" y="0"/>
                </a:lnTo>
                <a:close/>
              </a:path>
            </a:pathLst>
          </a:custGeom>
          <a:solidFill>
            <a:srgbClr val="C7A14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0" name="Google Shape;810;p39"/>
          <p:cNvSpPr/>
          <p:nvPr/>
        </p:nvSpPr>
        <p:spPr>
          <a:xfrm>
            <a:off x="7853362" y="6329362"/>
            <a:ext cx="2460625" cy="533400"/>
          </a:xfrm>
          <a:custGeom>
            <a:avLst/>
            <a:gdLst/>
            <a:ahLst/>
            <a:cxnLst/>
            <a:rect l="l" t="t" r="r" b="b"/>
            <a:pathLst>
              <a:path w="1550" h="336" extrusionOk="0">
                <a:moveTo>
                  <a:pt x="489" y="0"/>
                </a:moveTo>
                <a:lnTo>
                  <a:pt x="0" y="336"/>
                </a:lnTo>
                <a:lnTo>
                  <a:pt x="707" y="336"/>
                </a:lnTo>
                <a:lnTo>
                  <a:pt x="1550" y="0"/>
                </a:lnTo>
                <a:lnTo>
                  <a:pt x="489" y="0"/>
                </a:lnTo>
                <a:close/>
              </a:path>
            </a:pathLst>
          </a:custGeom>
          <a:solidFill>
            <a:srgbClr val="B34C4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1" name="Google Shape;811;p39"/>
          <p:cNvSpPr/>
          <p:nvPr/>
        </p:nvSpPr>
        <p:spPr>
          <a:xfrm>
            <a:off x="1885950" y="2481262"/>
            <a:ext cx="1685925" cy="3848100"/>
          </a:xfrm>
          <a:custGeom>
            <a:avLst/>
            <a:gdLst/>
            <a:ahLst/>
            <a:cxnLst/>
            <a:rect l="l" t="t" r="r" b="b"/>
            <a:pathLst>
              <a:path w="1062" h="2424" extrusionOk="0">
                <a:moveTo>
                  <a:pt x="532" y="0"/>
                </a:moveTo>
                <a:lnTo>
                  <a:pt x="267" y="119"/>
                </a:lnTo>
                <a:lnTo>
                  <a:pt x="0" y="239"/>
                </a:lnTo>
                <a:lnTo>
                  <a:pt x="0" y="2424"/>
                </a:lnTo>
                <a:lnTo>
                  <a:pt x="1062" y="2424"/>
                </a:lnTo>
                <a:lnTo>
                  <a:pt x="1062" y="239"/>
                </a:lnTo>
                <a:lnTo>
                  <a:pt x="797" y="119"/>
                </a:lnTo>
                <a:lnTo>
                  <a:pt x="532" y="0"/>
                </a:ln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2" name="Google Shape;812;p39"/>
          <p:cNvSpPr/>
          <p:nvPr/>
        </p:nvSpPr>
        <p:spPr>
          <a:xfrm>
            <a:off x="3571875" y="2200275"/>
            <a:ext cx="1685925" cy="4129087"/>
          </a:xfrm>
          <a:custGeom>
            <a:avLst/>
            <a:gdLst/>
            <a:ahLst/>
            <a:cxnLst/>
            <a:rect l="l" t="t" r="r" b="b"/>
            <a:pathLst>
              <a:path w="1062" h="2601" extrusionOk="0">
                <a:moveTo>
                  <a:pt x="532" y="0"/>
                </a:moveTo>
                <a:lnTo>
                  <a:pt x="265" y="120"/>
                </a:lnTo>
                <a:lnTo>
                  <a:pt x="0" y="239"/>
                </a:lnTo>
                <a:lnTo>
                  <a:pt x="0" y="2601"/>
                </a:lnTo>
                <a:lnTo>
                  <a:pt x="1062" y="2601"/>
                </a:lnTo>
                <a:lnTo>
                  <a:pt x="1062" y="239"/>
                </a:lnTo>
                <a:lnTo>
                  <a:pt x="797" y="120"/>
                </a:lnTo>
                <a:lnTo>
                  <a:pt x="532" y="0"/>
                </a:ln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3" name="Google Shape;813;p39"/>
          <p:cNvSpPr/>
          <p:nvPr/>
        </p:nvSpPr>
        <p:spPr>
          <a:xfrm>
            <a:off x="5257800" y="1919287"/>
            <a:ext cx="1685925" cy="4410075"/>
          </a:xfrm>
          <a:custGeom>
            <a:avLst/>
            <a:gdLst/>
            <a:ahLst/>
            <a:cxnLst/>
            <a:rect l="l" t="t" r="r" b="b"/>
            <a:pathLst>
              <a:path w="1062" h="2778" extrusionOk="0">
                <a:moveTo>
                  <a:pt x="532" y="0"/>
                </a:moveTo>
                <a:lnTo>
                  <a:pt x="265" y="120"/>
                </a:lnTo>
                <a:lnTo>
                  <a:pt x="0" y="239"/>
                </a:lnTo>
                <a:lnTo>
                  <a:pt x="0" y="2778"/>
                </a:lnTo>
                <a:lnTo>
                  <a:pt x="1062" y="2778"/>
                </a:lnTo>
                <a:lnTo>
                  <a:pt x="1062" y="239"/>
                </a:lnTo>
                <a:lnTo>
                  <a:pt x="797" y="120"/>
                </a:lnTo>
                <a:lnTo>
                  <a:pt x="532" y="0"/>
                </a:lnTo>
                <a:close/>
              </a:path>
            </a:pathLst>
          </a:custGeom>
          <a:solidFill>
            <a:srgbClr val="E9F0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4" name="Google Shape;814;p39"/>
          <p:cNvSpPr/>
          <p:nvPr/>
        </p:nvSpPr>
        <p:spPr>
          <a:xfrm>
            <a:off x="6943725" y="1635125"/>
            <a:ext cx="1685925" cy="4694237"/>
          </a:xfrm>
          <a:custGeom>
            <a:avLst/>
            <a:gdLst/>
            <a:ahLst/>
            <a:cxnLst/>
            <a:rect l="l" t="t" r="r" b="b"/>
            <a:pathLst>
              <a:path w="1062" h="2957" extrusionOk="0">
                <a:moveTo>
                  <a:pt x="264" y="120"/>
                </a:moveTo>
                <a:lnTo>
                  <a:pt x="0" y="242"/>
                </a:lnTo>
                <a:lnTo>
                  <a:pt x="0" y="2957"/>
                </a:lnTo>
                <a:lnTo>
                  <a:pt x="1062" y="2957"/>
                </a:lnTo>
                <a:lnTo>
                  <a:pt x="1062" y="242"/>
                </a:lnTo>
                <a:lnTo>
                  <a:pt x="797" y="120"/>
                </a:lnTo>
                <a:lnTo>
                  <a:pt x="529" y="0"/>
                </a:lnTo>
                <a:lnTo>
                  <a:pt x="264" y="120"/>
                </a:ln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5" name="Google Shape;815;p39"/>
          <p:cNvSpPr/>
          <p:nvPr/>
        </p:nvSpPr>
        <p:spPr>
          <a:xfrm>
            <a:off x="8629650" y="1358900"/>
            <a:ext cx="1684337" cy="4970462"/>
          </a:xfrm>
          <a:custGeom>
            <a:avLst/>
            <a:gdLst/>
            <a:ahLst/>
            <a:cxnLst/>
            <a:rect l="l" t="t" r="r" b="b"/>
            <a:pathLst>
              <a:path w="1061" h="3131" extrusionOk="0">
                <a:moveTo>
                  <a:pt x="264" y="120"/>
                </a:moveTo>
                <a:lnTo>
                  <a:pt x="0" y="239"/>
                </a:lnTo>
                <a:lnTo>
                  <a:pt x="0" y="3131"/>
                </a:lnTo>
                <a:lnTo>
                  <a:pt x="1061" y="3131"/>
                </a:lnTo>
                <a:lnTo>
                  <a:pt x="1061" y="239"/>
                </a:lnTo>
                <a:lnTo>
                  <a:pt x="794" y="120"/>
                </a:lnTo>
                <a:lnTo>
                  <a:pt x="529" y="0"/>
                </a:lnTo>
                <a:lnTo>
                  <a:pt x="264" y="120"/>
                </a:ln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6" name="Google Shape;816;p39"/>
          <p:cNvSpPr/>
          <p:nvPr/>
        </p:nvSpPr>
        <p:spPr>
          <a:xfrm>
            <a:off x="9121775" y="2625725"/>
            <a:ext cx="738187" cy="885825"/>
          </a:xfrm>
          <a:custGeom>
            <a:avLst/>
            <a:gdLst/>
            <a:ahLst/>
            <a:cxnLst/>
            <a:rect l="l" t="t" r="r" b="b"/>
            <a:pathLst>
              <a:path w="223" h="267" extrusionOk="0">
                <a:moveTo>
                  <a:pt x="149" y="257"/>
                </a:moveTo>
                <a:cubicBezTo>
                  <a:pt x="149" y="263"/>
                  <a:pt x="145" y="267"/>
                  <a:pt x="140" y="267"/>
                </a:cubicBezTo>
                <a:cubicBezTo>
                  <a:pt x="84" y="267"/>
                  <a:pt x="84" y="267"/>
                  <a:pt x="84" y="267"/>
                </a:cubicBezTo>
                <a:cubicBezTo>
                  <a:pt x="79" y="267"/>
                  <a:pt x="74" y="263"/>
                  <a:pt x="74" y="257"/>
                </a:cubicBezTo>
                <a:cubicBezTo>
                  <a:pt x="74" y="257"/>
                  <a:pt x="74" y="257"/>
                  <a:pt x="74" y="257"/>
                </a:cubicBezTo>
                <a:cubicBezTo>
                  <a:pt x="74" y="252"/>
                  <a:pt x="79" y="248"/>
                  <a:pt x="84" y="248"/>
                </a:cubicBezTo>
                <a:cubicBezTo>
                  <a:pt x="140" y="248"/>
                  <a:pt x="140" y="248"/>
                  <a:pt x="140" y="248"/>
                </a:cubicBezTo>
                <a:cubicBezTo>
                  <a:pt x="145" y="248"/>
                  <a:pt x="149" y="252"/>
                  <a:pt x="149" y="257"/>
                </a:cubicBezTo>
                <a:close/>
                <a:moveTo>
                  <a:pt x="149" y="233"/>
                </a:moveTo>
                <a:cubicBezTo>
                  <a:pt x="149" y="228"/>
                  <a:pt x="145" y="224"/>
                  <a:pt x="140" y="224"/>
                </a:cubicBezTo>
                <a:cubicBezTo>
                  <a:pt x="84" y="224"/>
                  <a:pt x="84" y="224"/>
                  <a:pt x="84" y="224"/>
                </a:cubicBezTo>
                <a:cubicBezTo>
                  <a:pt x="79" y="224"/>
                  <a:pt x="74" y="228"/>
                  <a:pt x="74" y="233"/>
                </a:cubicBezTo>
                <a:cubicBezTo>
                  <a:pt x="74" y="233"/>
                  <a:pt x="74" y="233"/>
                  <a:pt x="74" y="233"/>
                </a:cubicBezTo>
                <a:cubicBezTo>
                  <a:pt x="74" y="238"/>
                  <a:pt x="79" y="242"/>
                  <a:pt x="84" y="242"/>
                </a:cubicBezTo>
                <a:cubicBezTo>
                  <a:pt x="140" y="242"/>
                  <a:pt x="140" y="242"/>
                  <a:pt x="140" y="242"/>
                </a:cubicBezTo>
                <a:cubicBezTo>
                  <a:pt x="145" y="242"/>
                  <a:pt x="149" y="238"/>
                  <a:pt x="149" y="233"/>
                </a:cubicBezTo>
                <a:close/>
                <a:moveTo>
                  <a:pt x="121" y="132"/>
                </a:moveTo>
                <a:cubicBezTo>
                  <a:pt x="109" y="132"/>
                  <a:pt x="109" y="132"/>
                  <a:pt x="109" y="132"/>
                </a:cubicBezTo>
                <a:cubicBezTo>
                  <a:pt x="103" y="132"/>
                  <a:pt x="103" y="132"/>
                  <a:pt x="103" y="132"/>
                </a:cubicBezTo>
                <a:cubicBezTo>
                  <a:pt x="103" y="218"/>
                  <a:pt x="103" y="218"/>
                  <a:pt x="103" y="218"/>
                </a:cubicBezTo>
                <a:cubicBezTo>
                  <a:pt x="106" y="218"/>
                  <a:pt x="109" y="218"/>
                  <a:pt x="111" y="218"/>
                </a:cubicBezTo>
                <a:cubicBezTo>
                  <a:pt x="111" y="218"/>
                  <a:pt x="111" y="219"/>
                  <a:pt x="111" y="218"/>
                </a:cubicBezTo>
                <a:cubicBezTo>
                  <a:pt x="111" y="218"/>
                  <a:pt x="112" y="218"/>
                  <a:pt x="112" y="218"/>
                </a:cubicBezTo>
                <a:cubicBezTo>
                  <a:pt x="112" y="218"/>
                  <a:pt x="112" y="218"/>
                  <a:pt x="112" y="218"/>
                </a:cubicBezTo>
                <a:cubicBezTo>
                  <a:pt x="112" y="219"/>
                  <a:pt x="112" y="218"/>
                  <a:pt x="112" y="218"/>
                </a:cubicBezTo>
                <a:cubicBezTo>
                  <a:pt x="115" y="218"/>
                  <a:pt x="118" y="218"/>
                  <a:pt x="121" y="218"/>
                </a:cubicBezTo>
                <a:lnTo>
                  <a:pt x="121" y="132"/>
                </a:lnTo>
                <a:close/>
                <a:moveTo>
                  <a:pt x="81" y="96"/>
                </a:moveTo>
                <a:cubicBezTo>
                  <a:pt x="73" y="96"/>
                  <a:pt x="67" y="102"/>
                  <a:pt x="67" y="109"/>
                </a:cubicBezTo>
                <a:cubicBezTo>
                  <a:pt x="67" y="117"/>
                  <a:pt x="73" y="123"/>
                  <a:pt x="81" y="123"/>
                </a:cubicBezTo>
                <a:cubicBezTo>
                  <a:pt x="94" y="123"/>
                  <a:pt x="94" y="123"/>
                  <a:pt x="94" y="123"/>
                </a:cubicBezTo>
                <a:cubicBezTo>
                  <a:pt x="94" y="109"/>
                  <a:pt x="94" y="109"/>
                  <a:pt x="94" y="109"/>
                </a:cubicBezTo>
                <a:cubicBezTo>
                  <a:pt x="94" y="102"/>
                  <a:pt x="88" y="96"/>
                  <a:pt x="81" y="96"/>
                </a:cubicBezTo>
                <a:close/>
                <a:moveTo>
                  <a:pt x="156" y="109"/>
                </a:moveTo>
                <a:cubicBezTo>
                  <a:pt x="156" y="102"/>
                  <a:pt x="150" y="96"/>
                  <a:pt x="143" y="96"/>
                </a:cubicBezTo>
                <a:cubicBezTo>
                  <a:pt x="135" y="96"/>
                  <a:pt x="129" y="102"/>
                  <a:pt x="129" y="109"/>
                </a:cubicBezTo>
                <a:cubicBezTo>
                  <a:pt x="129" y="123"/>
                  <a:pt x="129" y="123"/>
                  <a:pt x="129" y="123"/>
                </a:cubicBezTo>
                <a:cubicBezTo>
                  <a:pt x="143" y="123"/>
                  <a:pt x="143" y="123"/>
                  <a:pt x="143" y="123"/>
                </a:cubicBezTo>
                <a:cubicBezTo>
                  <a:pt x="150" y="123"/>
                  <a:pt x="156" y="117"/>
                  <a:pt x="156" y="109"/>
                </a:cubicBezTo>
                <a:close/>
                <a:moveTo>
                  <a:pt x="185" y="85"/>
                </a:moveTo>
                <a:cubicBezTo>
                  <a:pt x="179" y="62"/>
                  <a:pt x="151" y="36"/>
                  <a:pt x="112" y="36"/>
                </a:cubicBezTo>
                <a:cubicBezTo>
                  <a:pt x="72" y="36"/>
                  <a:pt x="44" y="62"/>
                  <a:pt x="38" y="85"/>
                </a:cubicBezTo>
                <a:cubicBezTo>
                  <a:pt x="33" y="103"/>
                  <a:pt x="38" y="120"/>
                  <a:pt x="46" y="137"/>
                </a:cubicBezTo>
                <a:cubicBezTo>
                  <a:pt x="54" y="152"/>
                  <a:pt x="62" y="164"/>
                  <a:pt x="69" y="180"/>
                </a:cubicBezTo>
                <a:cubicBezTo>
                  <a:pt x="73" y="188"/>
                  <a:pt x="74" y="200"/>
                  <a:pt x="76" y="209"/>
                </a:cubicBezTo>
                <a:cubicBezTo>
                  <a:pt x="78" y="216"/>
                  <a:pt x="80" y="218"/>
                  <a:pt x="89" y="218"/>
                </a:cubicBezTo>
                <a:cubicBezTo>
                  <a:pt x="91" y="218"/>
                  <a:pt x="92" y="218"/>
                  <a:pt x="94" y="218"/>
                </a:cubicBezTo>
                <a:cubicBezTo>
                  <a:pt x="94" y="132"/>
                  <a:pt x="94" y="132"/>
                  <a:pt x="94" y="132"/>
                </a:cubicBezTo>
                <a:cubicBezTo>
                  <a:pt x="81" y="132"/>
                  <a:pt x="81" y="132"/>
                  <a:pt x="81" y="132"/>
                </a:cubicBezTo>
                <a:cubicBezTo>
                  <a:pt x="75" y="132"/>
                  <a:pt x="69" y="129"/>
                  <a:pt x="65" y="125"/>
                </a:cubicBezTo>
                <a:cubicBezTo>
                  <a:pt x="61" y="121"/>
                  <a:pt x="59" y="115"/>
                  <a:pt x="59" y="109"/>
                </a:cubicBezTo>
                <a:cubicBezTo>
                  <a:pt x="59" y="104"/>
                  <a:pt x="61" y="98"/>
                  <a:pt x="65" y="94"/>
                </a:cubicBezTo>
                <a:cubicBezTo>
                  <a:pt x="69" y="90"/>
                  <a:pt x="75" y="87"/>
                  <a:pt x="81" y="87"/>
                </a:cubicBezTo>
                <a:cubicBezTo>
                  <a:pt x="93" y="87"/>
                  <a:pt x="103" y="97"/>
                  <a:pt x="103" y="109"/>
                </a:cubicBezTo>
                <a:cubicBezTo>
                  <a:pt x="103" y="109"/>
                  <a:pt x="103" y="109"/>
                  <a:pt x="103" y="109"/>
                </a:cubicBezTo>
                <a:cubicBezTo>
                  <a:pt x="103" y="123"/>
                  <a:pt x="103" y="123"/>
                  <a:pt x="103" y="123"/>
                </a:cubicBezTo>
                <a:cubicBezTo>
                  <a:pt x="109" y="123"/>
                  <a:pt x="109" y="123"/>
                  <a:pt x="109" y="123"/>
                </a:cubicBezTo>
                <a:cubicBezTo>
                  <a:pt x="121" y="123"/>
                  <a:pt x="121" y="123"/>
                  <a:pt x="121" y="123"/>
                </a:cubicBezTo>
                <a:cubicBezTo>
                  <a:pt x="121" y="109"/>
                  <a:pt x="121" y="109"/>
                  <a:pt x="121" y="109"/>
                </a:cubicBezTo>
                <a:cubicBezTo>
                  <a:pt x="121" y="109"/>
                  <a:pt x="121" y="109"/>
                  <a:pt x="121" y="109"/>
                </a:cubicBezTo>
                <a:cubicBezTo>
                  <a:pt x="121" y="103"/>
                  <a:pt x="123" y="98"/>
                  <a:pt x="127" y="94"/>
                </a:cubicBezTo>
                <a:cubicBezTo>
                  <a:pt x="131" y="90"/>
                  <a:pt x="137" y="87"/>
                  <a:pt x="143" y="87"/>
                </a:cubicBezTo>
                <a:cubicBezTo>
                  <a:pt x="149" y="87"/>
                  <a:pt x="154" y="90"/>
                  <a:pt x="158" y="94"/>
                </a:cubicBezTo>
                <a:cubicBezTo>
                  <a:pt x="162" y="98"/>
                  <a:pt x="165" y="104"/>
                  <a:pt x="165" y="109"/>
                </a:cubicBezTo>
                <a:cubicBezTo>
                  <a:pt x="165" y="115"/>
                  <a:pt x="162" y="121"/>
                  <a:pt x="158" y="125"/>
                </a:cubicBezTo>
                <a:cubicBezTo>
                  <a:pt x="154" y="129"/>
                  <a:pt x="149" y="132"/>
                  <a:pt x="143" y="132"/>
                </a:cubicBezTo>
                <a:cubicBezTo>
                  <a:pt x="129" y="132"/>
                  <a:pt x="129" y="132"/>
                  <a:pt x="129" y="132"/>
                </a:cubicBezTo>
                <a:cubicBezTo>
                  <a:pt x="129" y="218"/>
                  <a:pt x="129" y="218"/>
                  <a:pt x="129" y="218"/>
                </a:cubicBezTo>
                <a:cubicBezTo>
                  <a:pt x="131" y="218"/>
                  <a:pt x="133" y="218"/>
                  <a:pt x="135" y="218"/>
                </a:cubicBezTo>
                <a:cubicBezTo>
                  <a:pt x="143" y="218"/>
                  <a:pt x="146" y="216"/>
                  <a:pt x="148" y="209"/>
                </a:cubicBezTo>
                <a:cubicBezTo>
                  <a:pt x="149" y="200"/>
                  <a:pt x="151" y="188"/>
                  <a:pt x="155" y="180"/>
                </a:cubicBezTo>
                <a:cubicBezTo>
                  <a:pt x="161" y="164"/>
                  <a:pt x="169" y="152"/>
                  <a:pt x="177" y="137"/>
                </a:cubicBezTo>
                <a:cubicBezTo>
                  <a:pt x="186" y="120"/>
                  <a:pt x="190" y="103"/>
                  <a:pt x="185" y="85"/>
                </a:cubicBezTo>
                <a:close/>
                <a:moveTo>
                  <a:pt x="120" y="8"/>
                </a:moveTo>
                <a:cubicBezTo>
                  <a:pt x="120" y="4"/>
                  <a:pt x="116" y="0"/>
                  <a:pt x="112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07" y="0"/>
                  <a:pt x="104" y="4"/>
                  <a:pt x="104" y="8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4" y="28"/>
                  <a:pt x="107" y="31"/>
                  <a:pt x="112" y="31"/>
                </a:cubicBezTo>
                <a:cubicBezTo>
                  <a:pt x="112" y="31"/>
                  <a:pt x="112" y="31"/>
                  <a:pt x="112" y="31"/>
                </a:cubicBezTo>
                <a:cubicBezTo>
                  <a:pt x="116" y="31"/>
                  <a:pt x="120" y="28"/>
                  <a:pt x="120" y="23"/>
                </a:cubicBezTo>
                <a:lnTo>
                  <a:pt x="120" y="8"/>
                </a:lnTo>
                <a:close/>
                <a:moveTo>
                  <a:pt x="165" y="22"/>
                </a:moveTo>
                <a:cubicBezTo>
                  <a:pt x="167" y="18"/>
                  <a:pt x="165" y="13"/>
                  <a:pt x="162" y="11"/>
                </a:cubicBezTo>
                <a:cubicBezTo>
                  <a:pt x="162" y="11"/>
                  <a:pt x="162" y="11"/>
                  <a:pt x="162" y="11"/>
                </a:cubicBezTo>
                <a:cubicBezTo>
                  <a:pt x="158" y="9"/>
                  <a:pt x="153" y="10"/>
                  <a:pt x="151" y="14"/>
                </a:cubicBezTo>
                <a:cubicBezTo>
                  <a:pt x="143" y="27"/>
                  <a:pt x="143" y="27"/>
                  <a:pt x="143" y="27"/>
                </a:cubicBezTo>
                <a:cubicBezTo>
                  <a:pt x="141" y="31"/>
                  <a:pt x="143" y="36"/>
                  <a:pt x="147" y="38"/>
                </a:cubicBezTo>
                <a:cubicBezTo>
                  <a:pt x="147" y="38"/>
                  <a:pt x="147" y="38"/>
                  <a:pt x="147" y="38"/>
                </a:cubicBezTo>
                <a:cubicBezTo>
                  <a:pt x="151" y="40"/>
                  <a:pt x="156" y="39"/>
                  <a:pt x="158" y="35"/>
                </a:cubicBezTo>
                <a:lnTo>
                  <a:pt x="165" y="22"/>
                </a:lnTo>
                <a:close/>
                <a:moveTo>
                  <a:pt x="198" y="48"/>
                </a:moveTo>
                <a:cubicBezTo>
                  <a:pt x="201" y="45"/>
                  <a:pt x="202" y="40"/>
                  <a:pt x="199" y="36"/>
                </a:cubicBezTo>
                <a:cubicBezTo>
                  <a:pt x="199" y="36"/>
                  <a:pt x="199" y="36"/>
                  <a:pt x="199" y="36"/>
                </a:cubicBezTo>
                <a:cubicBezTo>
                  <a:pt x="196" y="33"/>
                  <a:pt x="191" y="33"/>
                  <a:pt x="187" y="36"/>
                </a:cubicBezTo>
                <a:cubicBezTo>
                  <a:pt x="176" y="46"/>
                  <a:pt x="176" y="46"/>
                  <a:pt x="176" y="46"/>
                </a:cubicBezTo>
                <a:cubicBezTo>
                  <a:pt x="173" y="49"/>
                  <a:pt x="172" y="54"/>
                  <a:pt x="175" y="57"/>
                </a:cubicBezTo>
                <a:cubicBezTo>
                  <a:pt x="175" y="57"/>
                  <a:pt x="175" y="57"/>
                  <a:pt x="175" y="57"/>
                </a:cubicBezTo>
                <a:cubicBezTo>
                  <a:pt x="178" y="60"/>
                  <a:pt x="183" y="61"/>
                  <a:pt x="187" y="58"/>
                </a:cubicBezTo>
                <a:lnTo>
                  <a:pt x="198" y="48"/>
                </a:lnTo>
                <a:close/>
                <a:moveTo>
                  <a:pt x="215" y="88"/>
                </a:moveTo>
                <a:cubicBezTo>
                  <a:pt x="220" y="87"/>
                  <a:pt x="223" y="83"/>
                  <a:pt x="222" y="78"/>
                </a:cubicBezTo>
                <a:cubicBezTo>
                  <a:pt x="222" y="78"/>
                  <a:pt x="222" y="78"/>
                  <a:pt x="222" y="78"/>
                </a:cubicBezTo>
                <a:cubicBezTo>
                  <a:pt x="221" y="74"/>
                  <a:pt x="217" y="71"/>
                  <a:pt x="213" y="72"/>
                </a:cubicBezTo>
                <a:cubicBezTo>
                  <a:pt x="198" y="74"/>
                  <a:pt x="198" y="74"/>
                  <a:pt x="198" y="74"/>
                </a:cubicBezTo>
                <a:cubicBezTo>
                  <a:pt x="193" y="75"/>
                  <a:pt x="190" y="79"/>
                  <a:pt x="191" y="84"/>
                </a:cubicBezTo>
                <a:cubicBezTo>
                  <a:pt x="191" y="84"/>
                  <a:pt x="191" y="84"/>
                  <a:pt x="191" y="84"/>
                </a:cubicBezTo>
                <a:cubicBezTo>
                  <a:pt x="192" y="88"/>
                  <a:pt x="196" y="91"/>
                  <a:pt x="201" y="90"/>
                </a:cubicBezTo>
                <a:lnTo>
                  <a:pt x="215" y="88"/>
                </a:lnTo>
                <a:close/>
                <a:moveTo>
                  <a:pt x="212" y="131"/>
                </a:moveTo>
                <a:cubicBezTo>
                  <a:pt x="216" y="132"/>
                  <a:pt x="221" y="129"/>
                  <a:pt x="221" y="125"/>
                </a:cubicBezTo>
                <a:cubicBezTo>
                  <a:pt x="221" y="125"/>
                  <a:pt x="221" y="125"/>
                  <a:pt x="221" y="125"/>
                </a:cubicBezTo>
                <a:cubicBezTo>
                  <a:pt x="222" y="120"/>
                  <a:pt x="219" y="116"/>
                  <a:pt x="215" y="115"/>
                </a:cubicBezTo>
                <a:cubicBezTo>
                  <a:pt x="200" y="112"/>
                  <a:pt x="200" y="112"/>
                  <a:pt x="200" y="112"/>
                </a:cubicBezTo>
                <a:cubicBezTo>
                  <a:pt x="196" y="111"/>
                  <a:pt x="192" y="114"/>
                  <a:pt x="191" y="118"/>
                </a:cubicBezTo>
                <a:cubicBezTo>
                  <a:pt x="191" y="118"/>
                  <a:pt x="191" y="118"/>
                  <a:pt x="191" y="118"/>
                </a:cubicBezTo>
                <a:cubicBezTo>
                  <a:pt x="190" y="123"/>
                  <a:pt x="193" y="127"/>
                  <a:pt x="197" y="128"/>
                </a:cubicBezTo>
                <a:lnTo>
                  <a:pt x="212" y="131"/>
                </a:lnTo>
                <a:close/>
                <a:moveTo>
                  <a:pt x="65" y="35"/>
                </a:moveTo>
                <a:cubicBezTo>
                  <a:pt x="67" y="39"/>
                  <a:pt x="72" y="40"/>
                  <a:pt x="76" y="38"/>
                </a:cubicBezTo>
                <a:cubicBezTo>
                  <a:pt x="76" y="38"/>
                  <a:pt x="76" y="38"/>
                  <a:pt x="76" y="38"/>
                </a:cubicBezTo>
                <a:cubicBezTo>
                  <a:pt x="80" y="36"/>
                  <a:pt x="81" y="31"/>
                  <a:pt x="79" y="27"/>
                </a:cubicBezTo>
                <a:cubicBezTo>
                  <a:pt x="72" y="14"/>
                  <a:pt x="72" y="14"/>
                  <a:pt x="72" y="14"/>
                </a:cubicBezTo>
                <a:cubicBezTo>
                  <a:pt x="70" y="10"/>
                  <a:pt x="65" y="9"/>
                  <a:pt x="61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57" y="13"/>
                  <a:pt x="55" y="18"/>
                  <a:pt x="58" y="22"/>
                </a:cubicBezTo>
                <a:lnTo>
                  <a:pt x="65" y="35"/>
                </a:lnTo>
                <a:close/>
                <a:moveTo>
                  <a:pt x="36" y="58"/>
                </a:moveTo>
                <a:cubicBezTo>
                  <a:pt x="39" y="61"/>
                  <a:pt x="44" y="60"/>
                  <a:pt x="47" y="57"/>
                </a:cubicBezTo>
                <a:cubicBezTo>
                  <a:pt x="47" y="57"/>
                  <a:pt x="47" y="57"/>
                  <a:pt x="47" y="57"/>
                </a:cubicBezTo>
                <a:cubicBezTo>
                  <a:pt x="50" y="54"/>
                  <a:pt x="50" y="49"/>
                  <a:pt x="46" y="46"/>
                </a:cubicBezTo>
                <a:cubicBezTo>
                  <a:pt x="35" y="36"/>
                  <a:pt x="35" y="36"/>
                  <a:pt x="35" y="36"/>
                </a:cubicBezTo>
                <a:cubicBezTo>
                  <a:pt x="32" y="33"/>
                  <a:pt x="27" y="33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1" y="40"/>
                  <a:pt x="21" y="45"/>
                  <a:pt x="24" y="48"/>
                </a:cubicBezTo>
                <a:lnTo>
                  <a:pt x="36" y="58"/>
                </a:lnTo>
                <a:close/>
                <a:moveTo>
                  <a:pt x="22" y="90"/>
                </a:moveTo>
                <a:cubicBezTo>
                  <a:pt x="26" y="91"/>
                  <a:pt x="30" y="88"/>
                  <a:pt x="31" y="84"/>
                </a:cubicBezTo>
                <a:cubicBezTo>
                  <a:pt x="31" y="84"/>
                  <a:pt x="31" y="84"/>
                  <a:pt x="31" y="84"/>
                </a:cubicBezTo>
                <a:cubicBezTo>
                  <a:pt x="32" y="79"/>
                  <a:pt x="29" y="75"/>
                  <a:pt x="25" y="74"/>
                </a:cubicBezTo>
                <a:cubicBezTo>
                  <a:pt x="10" y="72"/>
                  <a:pt x="10" y="72"/>
                  <a:pt x="10" y="72"/>
                </a:cubicBezTo>
                <a:cubicBezTo>
                  <a:pt x="5" y="71"/>
                  <a:pt x="1" y="74"/>
                  <a:pt x="0" y="78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83"/>
                  <a:pt x="3" y="87"/>
                  <a:pt x="7" y="88"/>
                </a:cubicBezTo>
                <a:lnTo>
                  <a:pt x="22" y="90"/>
                </a:lnTo>
                <a:close/>
                <a:moveTo>
                  <a:pt x="25" y="128"/>
                </a:moveTo>
                <a:cubicBezTo>
                  <a:pt x="30" y="127"/>
                  <a:pt x="32" y="123"/>
                  <a:pt x="32" y="118"/>
                </a:cubicBezTo>
                <a:cubicBezTo>
                  <a:pt x="32" y="118"/>
                  <a:pt x="32" y="118"/>
                  <a:pt x="32" y="118"/>
                </a:cubicBezTo>
                <a:cubicBezTo>
                  <a:pt x="31" y="114"/>
                  <a:pt x="26" y="111"/>
                  <a:pt x="22" y="112"/>
                </a:cubicBezTo>
                <a:cubicBezTo>
                  <a:pt x="7" y="115"/>
                  <a:pt x="7" y="115"/>
                  <a:pt x="7" y="115"/>
                </a:cubicBezTo>
                <a:cubicBezTo>
                  <a:pt x="3" y="116"/>
                  <a:pt x="0" y="120"/>
                  <a:pt x="1" y="125"/>
                </a:cubicBezTo>
                <a:cubicBezTo>
                  <a:pt x="1" y="125"/>
                  <a:pt x="1" y="125"/>
                  <a:pt x="1" y="125"/>
                </a:cubicBezTo>
                <a:cubicBezTo>
                  <a:pt x="2" y="129"/>
                  <a:pt x="6" y="132"/>
                  <a:pt x="11" y="131"/>
                </a:cubicBezTo>
                <a:lnTo>
                  <a:pt x="25" y="1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Google Shape;817;p39"/>
          <p:cNvSpPr/>
          <p:nvPr/>
        </p:nvSpPr>
        <p:spPr>
          <a:xfrm>
            <a:off x="3957637" y="2871787"/>
            <a:ext cx="954087" cy="636587"/>
          </a:xfrm>
          <a:custGeom>
            <a:avLst/>
            <a:gdLst/>
            <a:ahLst/>
            <a:cxnLst/>
            <a:rect l="l" t="t" r="r" b="b"/>
            <a:pathLst>
              <a:path w="288" h="192" extrusionOk="0">
                <a:moveTo>
                  <a:pt x="229" y="18"/>
                </a:moveTo>
                <a:cubicBezTo>
                  <a:pt x="256" y="85"/>
                  <a:pt x="256" y="85"/>
                  <a:pt x="256" y="85"/>
                </a:cubicBezTo>
                <a:cubicBezTo>
                  <a:pt x="222" y="99"/>
                  <a:pt x="222" y="99"/>
                  <a:pt x="222" y="99"/>
                </a:cubicBezTo>
                <a:cubicBezTo>
                  <a:pt x="205" y="84"/>
                  <a:pt x="151" y="37"/>
                  <a:pt x="146" y="37"/>
                </a:cubicBezTo>
                <a:cubicBezTo>
                  <a:pt x="142" y="37"/>
                  <a:pt x="126" y="43"/>
                  <a:pt x="124" y="44"/>
                </a:cubicBezTo>
                <a:cubicBezTo>
                  <a:pt x="124" y="44"/>
                  <a:pt x="113" y="47"/>
                  <a:pt x="105" y="47"/>
                </a:cubicBezTo>
                <a:cubicBezTo>
                  <a:pt x="100" y="47"/>
                  <a:pt x="97" y="46"/>
                  <a:pt x="95" y="45"/>
                </a:cubicBezTo>
                <a:cubicBezTo>
                  <a:pt x="93" y="43"/>
                  <a:pt x="92" y="42"/>
                  <a:pt x="92" y="40"/>
                </a:cubicBezTo>
                <a:cubicBezTo>
                  <a:pt x="92" y="36"/>
                  <a:pt x="96" y="33"/>
                  <a:pt x="98" y="32"/>
                </a:cubicBezTo>
                <a:cubicBezTo>
                  <a:pt x="112" y="24"/>
                  <a:pt x="150" y="10"/>
                  <a:pt x="154" y="10"/>
                </a:cubicBezTo>
                <a:cubicBezTo>
                  <a:pt x="154" y="10"/>
                  <a:pt x="154" y="10"/>
                  <a:pt x="155" y="10"/>
                </a:cubicBezTo>
                <a:cubicBezTo>
                  <a:pt x="164" y="10"/>
                  <a:pt x="222" y="17"/>
                  <a:pt x="229" y="18"/>
                </a:cubicBezTo>
                <a:close/>
                <a:moveTo>
                  <a:pt x="253" y="0"/>
                </a:moveTo>
                <a:cubicBezTo>
                  <a:pt x="252" y="0"/>
                  <a:pt x="251" y="0"/>
                  <a:pt x="250" y="0"/>
                </a:cubicBezTo>
                <a:cubicBezTo>
                  <a:pt x="239" y="5"/>
                  <a:pt x="239" y="5"/>
                  <a:pt x="239" y="5"/>
                </a:cubicBezTo>
                <a:cubicBezTo>
                  <a:pt x="237" y="5"/>
                  <a:pt x="236" y="7"/>
                  <a:pt x="235" y="9"/>
                </a:cubicBezTo>
                <a:cubicBezTo>
                  <a:pt x="234" y="10"/>
                  <a:pt x="234" y="12"/>
                  <a:pt x="235" y="14"/>
                </a:cubicBezTo>
                <a:cubicBezTo>
                  <a:pt x="262" y="84"/>
                  <a:pt x="262" y="84"/>
                  <a:pt x="262" y="84"/>
                </a:cubicBezTo>
                <a:cubicBezTo>
                  <a:pt x="264" y="88"/>
                  <a:pt x="268" y="90"/>
                  <a:pt x="272" y="88"/>
                </a:cubicBezTo>
                <a:cubicBezTo>
                  <a:pt x="283" y="84"/>
                  <a:pt x="283" y="84"/>
                  <a:pt x="283" y="84"/>
                </a:cubicBezTo>
                <a:cubicBezTo>
                  <a:pt x="285" y="83"/>
                  <a:pt x="286" y="82"/>
                  <a:pt x="287" y="80"/>
                </a:cubicBezTo>
                <a:cubicBezTo>
                  <a:pt x="288" y="78"/>
                  <a:pt x="288" y="76"/>
                  <a:pt x="287" y="74"/>
                </a:cubicBezTo>
                <a:cubicBezTo>
                  <a:pt x="260" y="4"/>
                  <a:pt x="260" y="4"/>
                  <a:pt x="260" y="4"/>
                </a:cubicBezTo>
                <a:cubicBezTo>
                  <a:pt x="258" y="2"/>
                  <a:pt x="256" y="0"/>
                  <a:pt x="253" y="0"/>
                </a:cubicBezTo>
                <a:close/>
                <a:moveTo>
                  <a:pt x="0" y="96"/>
                </a:moveTo>
                <a:cubicBezTo>
                  <a:pt x="0" y="98"/>
                  <a:pt x="1" y="100"/>
                  <a:pt x="2" y="101"/>
                </a:cubicBezTo>
                <a:cubicBezTo>
                  <a:pt x="3" y="103"/>
                  <a:pt x="5" y="104"/>
                  <a:pt x="7" y="104"/>
                </a:cubicBezTo>
                <a:cubicBezTo>
                  <a:pt x="19" y="105"/>
                  <a:pt x="19" y="105"/>
                  <a:pt x="19" y="105"/>
                </a:cubicBezTo>
                <a:cubicBezTo>
                  <a:pt x="23" y="105"/>
                  <a:pt x="27" y="102"/>
                  <a:pt x="27" y="98"/>
                </a:cubicBezTo>
                <a:cubicBezTo>
                  <a:pt x="33" y="19"/>
                  <a:pt x="33" y="19"/>
                  <a:pt x="33" y="19"/>
                </a:cubicBezTo>
                <a:cubicBezTo>
                  <a:pt x="33" y="17"/>
                  <a:pt x="32" y="15"/>
                  <a:pt x="31" y="14"/>
                </a:cubicBezTo>
                <a:cubicBezTo>
                  <a:pt x="30" y="12"/>
                  <a:pt x="28" y="11"/>
                  <a:pt x="26" y="11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0" y="10"/>
                  <a:pt x="7" y="13"/>
                  <a:pt x="6" y="17"/>
                </a:cubicBezTo>
                <a:lnTo>
                  <a:pt x="0" y="96"/>
                </a:lnTo>
                <a:close/>
                <a:moveTo>
                  <a:pt x="118" y="166"/>
                </a:moveTo>
                <a:cubicBezTo>
                  <a:pt x="118" y="163"/>
                  <a:pt x="116" y="161"/>
                  <a:pt x="114" y="159"/>
                </a:cubicBezTo>
                <a:cubicBezTo>
                  <a:pt x="109" y="155"/>
                  <a:pt x="104" y="155"/>
                  <a:pt x="99" y="161"/>
                </a:cubicBezTo>
                <a:cubicBezTo>
                  <a:pt x="94" y="167"/>
                  <a:pt x="94" y="167"/>
                  <a:pt x="94" y="167"/>
                </a:cubicBezTo>
                <a:cubicBezTo>
                  <a:pt x="93" y="168"/>
                  <a:pt x="93" y="168"/>
                  <a:pt x="93" y="168"/>
                </a:cubicBezTo>
                <a:cubicBezTo>
                  <a:pt x="89" y="174"/>
                  <a:pt x="89" y="174"/>
                  <a:pt x="89" y="174"/>
                </a:cubicBezTo>
                <a:cubicBezTo>
                  <a:pt x="82" y="182"/>
                  <a:pt x="88" y="188"/>
                  <a:pt x="90" y="189"/>
                </a:cubicBezTo>
                <a:cubicBezTo>
                  <a:pt x="93" y="191"/>
                  <a:pt x="95" y="192"/>
                  <a:pt x="97" y="192"/>
                </a:cubicBezTo>
                <a:cubicBezTo>
                  <a:pt x="100" y="192"/>
                  <a:pt x="103" y="190"/>
                  <a:pt x="105" y="187"/>
                </a:cubicBezTo>
                <a:cubicBezTo>
                  <a:pt x="113" y="178"/>
                  <a:pt x="113" y="178"/>
                  <a:pt x="113" y="178"/>
                </a:cubicBezTo>
                <a:cubicBezTo>
                  <a:pt x="113" y="178"/>
                  <a:pt x="113" y="178"/>
                  <a:pt x="113" y="178"/>
                </a:cubicBezTo>
                <a:cubicBezTo>
                  <a:pt x="116" y="174"/>
                  <a:pt x="116" y="174"/>
                  <a:pt x="116" y="174"/>
                </a:cubicBezTo>
                <a:cubicBezTo>
                  <a:pt x="118" y="171"/>
                  <a:pt x="119" y="169"/>
                  <a:pt x="118" y="166"/>
                </a:cubicBezTo>
                <a:close/>
                <a:moveTo>
                  <a:pt x="62" y="161"/>
                </a:moveTo>
                <a:cubicBezTo>
                  <a:pt x="59" y="166"/>
                  <a:pt x="60" y="170"/>
                  <a:pt x="66" y="175"/>
                </a:cubicBezTo>
                <a:cubicBezTo>
                  <a:pt x="71" y="179"/>
                  <a:pt x="76" y="179"/>
                  <a:pt x="80" y="173"/>
                </a:cubicBezTo>
                <a:cubicBezTo>
                  <a:pt x="94" y="157"/>
                  <a:pt x="94" y="157"/>
                  <a:pt x="94" y="157"/>
                </a:cubicBezTo>
                <a:cubicBezTo>
                  <a:pt x="100" y="149"/>
                  <a:pt x="94" y="143"/>
                  <a:pt x="92" y="141"/>
                </a:cubicBezTo>
                <a:cubicBezTo>
                  <a:pt x="87" y="137"/>
                  <a:pt x="82" y="138"/>
                  <a:pt x="77" y="143"/>
                </a:cubicBezTo>
                <a:cubicBezTo>
                  <a:pt x="70" y="152"/>
                  <a:pt x="70" y="152"/>
                  <a:pt x="70" y="152"/>
                </a:cubicBezTo>
                <a:cubicBezTo>
                  <a:pt x="70" y="152"/>
                  <a:pt x="70" y="152"/>
                  <a:pt x="70" y="152"/>
                </a:cubicBezTo>
                <a:cubicBezTo>
                  <a:pt x="69" y="153"/>
                  <a:pt x="69" y="153"/>
                  <a:pt x="69" y="153"/>
                </a:cubicBezTo>
                <a:lnTo>
                  <a:pt x="62" y="161"/>
                </a:lnTo>
                <a:close/>
                <a:moveTo>
                  <a:pt x="43" y="141"/>
                </a:moveTo>
                <a:cubicBezTo>
                  <a:pt x="40" y="144"/>
                  <a:pt x="39" y="147"/>
                  <a:pt x="40" y="150"/>
                </a:cubicBezTo>
                <a:cubicBezTo>
                  <a:pt x="40" y="152"/>
                  <a:pt x="42" y="155"/>
                  <a:pt x="44" y="157"/>
                </a:cubicBezTo>
                <a:cubicBezTo>
                  <a:pt x="49" y="161"/>
                  <a:pt x="55" y="160"/>
                  <a:pt x="59" y="155"/>
                </a:cubicBezTo>
                <a:cubicBezTo>
                  <a:pt x="74" y="137"/>
                  <a:pt x="74" y="137"/>
                  <a:pt x="74" y="137"/>
                </a:cubicBezTo>
                <a:cubicBezTo>
                  <a:pt x="76" y="134"/>
                  <a:pt x="77" y="131"/>
                  <a:pt x="77" y="129"/>
                </a:cubicBezTo>
                <a:cubicBezTo>
                  <a:pt x="76" y="126"/>
                  <a:pt x="75" y="124"/>
                  <a:pt x="72" y="122"/>
                </a:cubicBezTo>
                <a:cubicBezTo>
                  <a:pt x="67" y="117"/>
                  <a:pt x="62" y="118"/>
                  <a:pt x="58" y="124"/>
                </a:cubicBezTo>
                <a:cubicBezTo>
                  <a:pt x="50" y="133"/>
                  <a:pt x="50" y="133"/>
                  <a:pt x="50" y="133"/>
                </a:cubicBezTo>
                <a:cubicBezTo>
                  <a:pt x="50" y="133"/>
                  <a:pt x="50" y="133"/>
                  <a:pt x="50" y="133"/>
                </a:cubicBezTo>
                <a:cubicBezTo>
                  <a:pt x="49" y="133"/>
                  <a:pt x="49" y="133"/>
                  <a:pt x="49" y="133"/>
                </a:cubicBezTo>
                <a:lnTo>
                  <a:pt x="43" y="141"/>
                </a:lnTo>
                <a:close/>
                <a:moveTo>
                  <a:pt x="39" y="135"/>
                </a:moveTo>
                <a:cubicBezTo>
                  <a:pt x="54" y="117"/>
                  <a:pt x="54" y="117"/>
                  <a:pt x="54" y="117"/>
                </a:cubicBezTo>
                <a:cubicBezTo>
                  <a:pt x="61" y="109"/>
                  <a:pt x="54" y="103"/>
                  <a:pt x="52" y="102"/>
                </a:cubicBezTo>
                <a:cubicBezTo>
                  <a:pt x="47" y="98"/>
                  <a:pt x="42" y="98"/>
                  <a:pt x="38" y="104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2" y="111"/>
                  <a:pt x="32" y="111"/>
                  <a:pt x="32" y="111"/>
                </a:cubicBezTo>
                <a:cubicBezTo>
                  <a:pt x="25" y="119"/>
                  <a:pt x="25" y="119"/>
                  <a:pt x="25" y="119"/>
                </a:cubicBezTo>
                <a:cubicBezTo>
                  <a:pt x="23" y="122"/>
                  <a:pt x="22" y="125"/>
                  <a:pt x="22" y="127"/>
                </a:cubicBezTo>
                <a:cubicBezTo>
                  <a:pt x="22" y="130"/>
                  <a:pt x="24" y="132"/>
                  <a:pt x="25" y="133"/>
                </a:cubicBezTo>
                <a:cubicBezTo>
                  <a:pt x="28" y="135"/>
                  <a:pt x="31" y="137"/>
                  <a:pt x="34" y="137"/>
                </a:cubicBezTo>
                <a:cubicBezTo>
                  <a:pt x="36" y="137"/>
                  <a:pt x="38" y="137"/>
                  <a:pt x="39" y="135"/>
                </a:cubicBezTo>
                <a:close/>
                <a:moveTo>
                  <a:pt x="218" y="119"/>
                </a:moveTo>
                <a:cubicBezTo>
                  <a:pt x="221" y="116"/>
                  <a:pt x="224" y="110"/>
                  <a:pt x="217" y="104"/>
                </a:cubicBezTo>
                <a:cubicBezTo>
                  <a:pt x="211" y="99"/>
                  <a:pt x="211" y="99"/>
                  <a:pt x="211" y="99"/>
                </a:cubicBezTo>
                <a:cubicBezTo>
                  <a:pt x="184" y="76"/>
                  <a:pt x="152" y="49"/>
                  <a:pt x="145" y="44"/>
                </a:cubicBezTo>
                <a:cubicBezTo>
                  <a:pt x="142" y="45"/>
                  <a:pt x="133" y="48"/>
                  <a:pt x="126" y="50"/>
                </a:cubicBezTo>
                <a:cubicBezTo>
                  <a:pt x="126" y="50"/>
                  <a:pt x="126" y="50"/>
                  <a:pt x="126" y="50"/>
                </a:cubicBezTo>
                <a:cubicBezTo>
                  <a:pt x="125" y="51"/>
                  <a:pt x="114" y="54"/>
                  <a:pt x="105" y="54"/>
                </a:cubicBezTo>
                <a:cubicBezTo>
                  <a:pt x="99" y="54"/>
                  <a:pt x="95" y="53"/>
                  <a:pt x="91" y="51"/>
                </a:cubicBezTo>
                <a:cubicBezTo>
                  <a:pt x="86" y="47"/>
                  <a:pt x="85" y="42"/>
                  <a:pt x="85" y="40"/>
                </a:cubicBezTo>
                <a:cubicBezTo>
                  <a:pt x="85" y="34"/>
                  <a:pt x="90" y="28"/>
                  <a:pt x="94" y="26"/>
                </a:cubicBezTo>
                <a:cubicBezTo>
                  <a:pt x="40" y="19"/>
                  <a:pt x="40" y="19"/>
                  <a:pt x="40" y="19"/>
                </a:cubicBezTo>
                <a:cubicBezTo>
                  <a:pt x="34" y="98"/>
                  <a:pt x="34" y="98"/>
                  <a:pt x="34" y="98"/>
                </a:cubicBezTo>
                <a:cubicBezTo>
                  <a:pt x="38" y="93"/>
                  <a:pt x="43" y="92"/>
                  <a:pt x="46" y="92"/>
                </a:cubicBezTo>
                <a:cubicBezTo>
                  <a:pt x="50" y="92"/>
                  <a:pt x="53" y="94"/>
                  <a:pt x="57" y="97"/>
                </a:cubicBezTo>
                <a:cubicBezTo>
                  <a:pt x="62" y="101"/>
                  <a:pt x="64" y="107"/>
                  <a:pt x="64" y="112"/>
                </a:cubicBezTo>
                <a:cubicBezTo>
                  <a:pt x="68" y="112"/>
                  <a:pt x="73" y="113"/>
                  <a:pt x="77" y="116"/>
                </a:cubicBezTo>
                <a:cubicBezTo>
                  <a:pt x="82" y="121"/>
                  <a:pt x="84" y="126"/>
                  <a:pt x="83" y="132"/>
                </a:cubicBezTo>
                <a:cubicBezTo>
                  <a:pt x="88" y="131"/>
                  <a:pt x="92" y="133"/>
                  <a:pt x="96" y="136"/>
                </a:cubicBezTo>
                <a:cubicBezTo>
                  <a:pt x="101" y="140"/>
                  <a:pt x="103" y="145"/>
                  <a:pt x="103" y="150"/>
                </a:cubicBezTo>
                <a:cubicBezTo>
                  <a:pt x="108" y="148"/>
                  <a:pt x="114" y="150"/>
                  <a:pt x="118" y="153"/>
                </a:cubicBezTo>
                <a:cubicBezTo>
                  <a:pt x="124" y="159"/>
                  <a:pt x="127" y="166"/>
                  <a:pt x="124" y="173"/>
                </a:cubicBezTo>
                <a:cubicBezTo>
                  <a:pt x="129" y="176"/>
                  <a:pt x="129" y="176"/>
                  <a:pt x="129" y="176"/>
                </a:cubicBezTo>
                <a:cubicBezTo>
                  <a:pt x="129" y="177"/>
                  <a:pt x="130" y="177"/>
                  <a:pt x="130" y="177"/>
                </a:cubicBezTo>
                <a:cubicBezTo>
                  <a:pt x="130" y="177"/>
                  <a:pt x="130" y="177"/>
                  <a:pt x="130" y="177"/>
                </a:cubicBezTo>
                <a:cubicBezTo>
                  <a:pt x="132" y="179"/>
                  <a:pt x="134" y="179"/>
                  <a:pt x="136" y="179"/>
                </a:cubicBezTo>
                <a:cubicBezTo>
                  <a:pt x="139" y="179"/>
                  <a:pt x="142" y="177"/>
                  <a:pt x="143" y="175"/>
                </a:cubicBezTo>
                <a:cubicBezTo>
                  <a:pt x="147" y="171"/>
                  <a:pt x="149" y="168"/>
                  <a:pt x="145" y="164"/>
                </a:cubicBezTo>
                <a:cubicBezTo>
                  <a:pt x="144" y="164"/>
                  <a:pt x="144" y="164"/>
                  <a:pt x="144" y="164"/>
                </a:cubicBezTo>
                <a:cubicBezTo>
                  <a:pt x="120" y="143"/>
                  <a:pt x="120" y="143"/>
                  <a:pt x="120" y="143"/>
                </a:cubicBezTo>
                <a:cubicBezTo>
                  <a:pt x="119" y="142"/>
                  <a:pt x="119" y="141"/>
                  <a:pt x="119" y="140"/>
                </a:cubicBezTo>
                <a:cubicBezTo>
                  <a:pt x="118" y="139"/>
                  <a:pt x="119" y="138"/>
                  <a:pt x="119" y="137"/>
                </a:cubicBezTo>
                <a:cubicBezTo>
                  <a:pt x="121" y="136"/>
                  <a:pt x="123" y="136"/>
                  <a:pt x="125" y="137"/>
                </a:cubicBezTo>
                <a:cubicBezTo>
                  <a:pt x="157" y="164"/>
                  <a:pt x="157" y="164"/>
                  <a:pt x="157" y="164"/>
                </a:cubicBezTo>
                <a:cubicBezTo>
                  <a:pt x="158" y="165"/>
                  <a:pt x="160" y="165"/>
                  <a:pt x="162" y="165"/>
                </a:cubicBezTo>
                <a:cubicBezTo>
                  <a:pt x="165" y="165"/>
                  <a:pt x="168" y="164"/>
                  <a:pt x="171" y="161"/>
                </a:cubicBezTo>
                <a:cubicBezTo>
                  <a:pt x="173" y="158"/>
                  <a:pt x="174" y="156"/>
                  <a:pt x="173" y="153"/>
                </a:cubicBezTo>
                <a:cubicBezTo>
                  <a:pt x="173" y="150"/>
                  <a:pt x="172" y="148"/>
                  <a:pt x="169" y="145"/>
                </a:cubicBezTo>
                <a:cubicBezTo>
                  <a:pt x="165" y="142"/>
                  <a:pt x="165" y="142"/>
                  <a:pt x="165" y="142"/>
                </a:cubicBezTo>
                <a:cubicBezTo>
                  <a:pt x="165" y="142"/>
                  <a:pt x="165" y="142"/>
                  <a:pt x="165" y="142"/>
                </a:cubicBezTo>
                <a:cubicBezTo>
                  <a:pt x="147" y="128"/>
                  <a:pt x="147" y="128"/>
                  <a:pt x="147" y="128"/>
                </a:cubicBezTo>
                <a:cubicBezTo>
                  <a:pt x="147" y="127"/>
                  <a:pt x="146" y="126"/>
                  <a:pt x="146" y="125"/>
                </a:cubicBezTo>
                <a:cubicBezTo>
                  <a:pt x="146" y="124"/>
                  <a:pt x="146" y="123"/>
                  <a:pt x="147" y="122"/>
                </a:cubicBezTo>
                <a:cubicBezTo>
                  <a:pt x="148" y="121"/>
                  <a:pt x="151" y="121"/>
                  <a:pt x="152" y="122"/>
                </a:cubicBezTo>
                <a:cubicBezTo>
                  <a:pt x="181" y="146"/>
                  <a:pt x="181" y="146"/>
                  <a:pt x="181" y="146"/>
                </a:cubicBezTo>
                <a:cubicBezTo>
                  <a:pt x="183" y="147"/>
                  <a:pt x="186" y="148"/>
                  <a:pt x="188" y="148"/>
                </a:cubicBezTo>
                <a:cubicBezTo>
                  <a:pt x="192" y="148"/>
                  <a:pt x="195" y="146"/>
                  <a:pt x="198" y="143"/>
                </a:cubicBezTo>
                <a:cubicBezTo>
                  <a:pt x="200" y="140"/>
                  <a:pt x="201" y="138"/>
                  <a:pt x="201" y="135"/>
                </a:cubicBezTo>
                <a:cubicBezTo>
                  <a:pt x="200" y="132"/>
                  <a:pt x="199" y="130"/>
                  <a:pt x="196" y="128"/>
                </a:cubicBezTo>
                <a:cubicBezTo>
                  <a:pt x="188" y="121"/>
                  <a:pt x="188" y="121"/>
                  <a:pt x="188" y="121"/>
                </a:cubicBezTo>
                <a:cubicBezTo>
                  <a:pt x="188" y="121"/>
                  <a:pt x="188" y="121"/>
                  <a:pt x="188" y="121"/>
                </a:cubicBezTo>
                <a:cubicBezTo>
                  <a:pt x="172" y="108"/>
                  <a:pt x="172" y="108"/>
                  <a:pt x="172" y="108"/>
                </a:cubicBezTo>
                <a:cubicBezTo>
                  <a:pt x="171" y="107"/>
                  <a:pt x="170" y="104"/>
                  <a:pt x="172" y="103"/>
                </a:cubicBezTo>
                <a:cubicBezTo>
                  <a:pt x="173" y="101"/>
                  <a:pt x="176" y="101"/>
                  <a:pt x="177" y="102"/>
                </a:cubicBezTo>
                <a:cubicBezTo>
                  <a:pt x="202" y="122"/>
                  <a:pt x="202" y="122"/>
                  <a:pt x="202" y="122"/>
                </a:cubicBezTo>
                <a:cubicBezTo>
                  <a:pt x="207" y="126"/>
                  <a:pt x="213" y="125"/>
                  <a:pt x="218" y="1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8" name="Google Shape;818;p39"/>
          <p:cNvSpPr/>
          <p:nvPr/>
        </p:nvSpPr>
        <p:spPr>
          <a:xfrm>
            <a:off x="5670550" y="2740025"/>
            <a:ext cx="895350" cy="746125"/>
          </a:xfrm>
          <a:custGeom>
            <a:avLst/>
            <a:gdLst/>
            <a:ahLst/>
            <a:cxnLst/>
            <a:rect l="l" t="t" r="r" b="b"/>
            <a:pathLst>
              <a:path w="270" h="225" extrusionOk="0">
                <a:moveTo>
                  <a:pt x="36" y="183"/>
                </a:moveTo>
                <a:cubicBezTo>
                  <a:pt x="36" y="123"/>
                  <a:pt x="36" y="123"/>
                  <a:pt x="36" y="123"/>
                </a:cubicBezTo>
                <a:cubicBezTo>
                  <a:pt x="36" y="118"/>
                  <a:pt x="40" y="114"/>
                  <a:pt x="45" y="114"/>
                </a:cubicBezTo>
                <a:cubicBezTo>
                  <a:pt x="60" y="114"/>
                  <a:pt x="60" y="114"/>
                  <a:pt x="60" y="114"/>
                </a:cubicBezTo>
                <a:cubicBezTo>
                  <a:pt x="65" y="114"/>
                  <a:pt x="69" y="118"/>
                  <a:pt x="69" y="123"/>
                </a:cubicBezTo>
                <a:cubicBezTo>
                  <a:pt x="69" y="183"/>
                  <a:pt x="69" y="183"/>
                  <a:pt x="69" y="183"/>
                </a:cubicBezTo>
                <a:cubicBezTo>
                  <a:pt x="69" y="188"/>
                  <a:pt x="65" y="192"/>
                  <a:pt x="60" y="192"/>
                </a:cubicBezTo>
                <a:cubicBezTo>
                  <a:pt x="45" y="192"/>
                  <a:pt x="45" y="192"/>
                  <a:pt x="45" y="192"/>
                </a:cubicBezTo>
                <a:cubicBezTo>
                  <a:pt x="40" y="192"/>
                  <a:pt x="36" y="188"/>
                  <a:pt x="36" y="183"/>
                </a:cubicBezTo>
                <a:close/>
                <a:moveTo>
                  <a:pt x="99" y="92"/>
                </a:moveTo>
                <a:cubicBezTo>
                  <a:pt x="94" y="92"/>
                  <a:pt x="90" y="96"/>
                  <a:pt x="90" y="101"/>
                </a:cubicBezTo>
                <a:cubicBezTo>
                  <a:pt x="90" y="183"/>
                  <a:pt x="90" y="183"/>
                  <a:pt x="90" y="183"/>
                </a:cubicBezTo>
                <a:cubicBezTo>
                  <a:pt x="90" y="188"/>
                  <a:pt x="94" y="192"/>
                  <a:pt x="99" y="192"/>
                </a:cubicBezTo>
                <a:cubicBezTo>
                  <a:pt x="114" y="192"/>
                  <a:pt x="114" y="192"/>
                  <a:pt x="114" y="192"/>
                </a:cubicBezTo>
                <a:cubicBezTo>
                  <a:pt x="119" y="192"/>
                  <a:pt x="123" y="188"/>
                  <a:pt x="123" y="183"/>
                </a:cubicBezTo>
                <a:cubicBezTo>
                  <a:pt x="123" y="101"/>
                  <a:pt x="123" y="101"/>
                  <a:pt x="123" y="101"/>
                </a:cubicBezTo>
                <a:cubicBezTo>
                  <a:pt x="123" y="96"/>
                  <a:pt x="119" y="92"/>
                  <a:pt x="114" y="92"/>
                </a:cubicBezTo>
                <a:lnTo>
                  <a:pt x="99" y="92"/>
                </a:lnTo>
                <a:close/>
                <a:moveTo>
                  <a:pt x="153" y="74"/>
                </a:moveTo>
                <a:cubicBezTo>
                  <a:pt x="148" y="74"/>
                  <a:pt x="144" y="78"/>
                  <a:pt x="144" y="83"/>
                </a:cubicBezTo>
                <a:cubicBezTo>
                  <a:pt x="144" y="183"/>
                  <a:pt x="144" y="183"/>
                  <a:pt x="144" y="183"/>
                </a:cubicBezTo>
                <a:cubicBezTo>
                  <a:pt x="144" y="188"/>
                  <a:pt x="148" y="192"/>
                  <a:pt x="153" y="192"/>
                </a:cubicBezTo>
                <a:cubicBezTo>
                  <a:pt x="168" y="192"/>
                  <a:pt x="168" y="192"/>
                  <a:pt x="168" y="192"/>
                </a:cubicBezTo>
                <a:cubicBezTo>
                  <a:pt x="173" y="192"/>
                  <a:pt x="177" y="188"/>
                  <a:pt x="177" y="183"/>
                </a:cubicBezTo>
                <a:cubicBezTo>
                  <a:pt x="177" y="83"/>
                  <a:pt x="177" y="83"/>
                  <a:pt x="177" y="83"/>
                </a:cubicBezTo>
                <a:cubicBezTo>
                  <a:pt x="177" y="78"/>
                  <a:pt x="173" y="74"/>
                  <a:pt x="168" y="74"/>
                </a:cubicBezTo>
                <a:lnTo>
                  <a:pt x="153" y="74"/>
                </a:lnTo>
                <a:close/>
                <a:moveTo>
                  <a:pt x="207" y="55"/>
                </a:moveTo>
                <a:cubicBezTo>
                  <a:pt x="202" y="55"/>
                  <a:pt x="198" y="59"/>
                  <a:pt x="198" y="64"/>
                </a:cubicBezTo>
                <a:cubicBezTo>
                  <a:pt x="198" y="183"/>
                  <a:pt x="198" y="183"/>
                  <a:pt x="198" y="183"/>
                </a:cubicBezTo>
                <a:cubicBezTo>
                  <a:pt x="198" y="188"/>
                  <a:pt x="202" y="192"/>
                  <a:pt x="207" y="192"/>
                </a:cubicBezTo>
                <a:cubicBezTo>
                  <a:pt x="222" y="192"/>
                  <a:pt x="222" y="192"/>
                  <a:pt x="222" y="192"/>
                </a:cubicBezTo>
                <a:cubicBezTo>
                  <a:pt x="227" y="192"/>
                  <a:pt x="231" y="188"/>
                  <a:pt x="231" y="183"/>
                </a:cubicBezTo>
                <a:cubicBezTo>
                  <a:pt x="231" y="64"/>
                  <a:pt x="231" y="64"/>
                  <a:pt x="231" y="64"/>
                </a:cubicBezTo>
                <a:cubicBezTo>
                  <a:pt x="231" y="59"/>
                  <a:pt x="227" y="55"/>
                  <a:pt x="222" y="55"/>
                </a:cubicBezTo>
                <a:lnTo>
                  <a:pt x="207" y="55"/>
                </a:lnTo>
                <a:close/>
                <a:moveTo>
                  <a:pt x="41" y="90"/>
                </a:moveTo>
                <a:cubicBezTo>
                  <a:pt x="98" y="80"/>
                  <a:pt x="152" y="59"/>
                  <a:pt x="200" y="30"/>
                </a:cubicBezTo>
                <a:cubicBezTo>
                  <a:pt x="205" y="39"/>
                  <a:pt x="205" y="39"/>
                  <a:pt x="205" y="39"/>
                </a:cubicBezTo>
                <a:cubicBezTo>
                  <a:pt x="222" y="12"/>
                  <a:pt x="222" y="12"/>
                  <a:pt x="222" y="12"/>
                </a:cubicBezTo>
                <a:cubicBezTo>
                  <a:pt x="190" y="10"/>
                  <a:pt x="190" y="10"/>
                  <a:pt x="190" y="10"/>
                </a:cubicBezTo>
                <a:cubicBezTo>
                  <a:pt x="195" y="20"/>
                  <a:pt x="195" y="20"/>
                  <a:pt x="195" y="20"/>
                </a:cubicBezTo>
                <a:cubicBezTo>
                  <a:pt x="147" y="48"/>
                  <a:pt x="95" y="68"/>
                  <a:pt x="39" y="78"/>
                </a:cubicBezTo>
                <a:lnTo>
                  <a:pt x="41" y="90"/>
                </a:lnTo>
                <a:close/>
                <a:moveTo>
                  <a:pt x="270" y="209"/>
                </a:moveTo>
                <a:cubicBezTo>
                  <a:pt x="242" y="194"/>
                  <a:pt x="242" y="194"/>
                  <a:pt x="242" y="194"/>
                </a:cubicBezTo>
                <a:cubicBezTo>
                  <a:pt x="242" y="204"/>
                  <a:pt x="242" y="204"/>
                  <a:pt x="242" y="204"/>
                </a:cubicBezTo>
                <a:cubicBezTo>
                  <a:pt x="22" y="204"/>
                  <a:pt x="22" y="204"/>
                  <a:pt x="22" y="204"/>
                </a:cubicBezTo>
                <a:cubicBezTo>
                  <a:pt x="22" y="27"/>
                  <a:pt x="22" y="27"/>
                  <a:pt x="22" y="27"/>
                </a:cubicBezTo>
                <a:cubicBezTo>
                  <a:pt x="32" y="27"/>
                  <a:pt x="32" y="27"/>
                  <a:pt x="32" y="27"/>
                </a:cubicBezTo>
                <a:cubicBezTo>
                  <a:pt x="16" y="0"/>
                  <a:pt x="16" y="0"/>
                  <a:pt x="16" y="0"/>
                </a:cubicBezTo>
                <a:cubicBezTo>
                  <a:pt x="0" y="27"/>
                  <a:pt x="0" y="27"/>
                  <a:pt x="0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204"/>
                  <a:pt x="10" y="204"/>
                  <a:pt x="10" y="204"/>
                </a:cubicBezTo>
                <a:cubicBezTo>
                  <a:pt x="10" y="209"/>
                  <a:pt x="10" y="209"/>
                  <a:pt x="10" y="209"/>
                </a:cubicBezTo>
                <a:cubicBezTo>
                  <a:pt x="10" y="215"/>
                  <a:pt x="10" y="215"/>
                  <a:pt x="10" y="215"/>
                </a:cubicBezTo>
                <a:cubicBezTo>
                  <a:pt x="242" y="215"/>
                  <a:pt x="242" y="215"/>
                  <a:pt x="242" y="215"/>
                </a:cubicBezTo>
                <a:cubicBezTo>
                  <a:pt x="242" y="225"/>
                  <a:pt x="242" y="225"/>
                  <a:pt x="242" y="225"/>
                </a:cubicBezTo>
                <a:lnTo>
                  <a:pt x="270" y="209"/>
                </a:lnTo>
                <a:close/>
              </a:path>
            </a:pathLst>
          </a:cu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9" name="Google Shape;819;p39"/>
          <p:cNvSpPr/>
          <p:nvPr/>
        </p:nvSpPr>
        <p:spPr>
          <a:xfrm>
            <a:off x="2170112" y="2878137"/>
            <a:ext cx="1154112" cy="600075"/>
          </a:xfrm>
          <a:custGeom>
            <a:avLst/>
            <a:gdLst/>
            <a:ahLst/>
            <a:cxnLst/>
            <a:rect l="l" t="t" r="r" b="b"/>
            <a:pathLst>
              <a:path w="348" h="181" extrusionOk="0">
                <a:moveTo>
                  <a:pt x="251" y="170"/>
                </a:moveTo>
                <a:cubicBezTo>
                  <a:pt x="246" y="173"/>
                  <a:pt x="241" y="175"/>
                  <a:pt x="235" y="176"/>
                </a:cubicBezTo>
                <a:cubicBezTo>
                  <a:pt x="218" y="180"/>
                  <a:pt x="200" y="181"/>
                  <a:pt x="178" y="181"/>
                </a:cubicBezTo>
                <a:cubicBezTo>
                  <a:pt x="156" y="181"/>
                  <a:pt x="138" y="180"/>
                  <a:pt x="121" y="176"/>
                </a:cubicBezTo>
                <a:cubicBezTo>
                  <a:pt x="116" y="175"/>
                  <a:pt x="110" y="173"/>
                  <a:pt x="106" y="170"/>
                </a:cubicBezTo>
                <a:cubicBezTo>
                  <a:pt x="91" y="163"/>
                  <a:pt x="90" y="151"/>
                  <a:pt x="99" y="143"/>
                </a:cubicBezTo>
                <a:cubicBezTo>
                  <a:pt x="108" y="134"/>
                  <a:pt x="119" y="127"/>
                  <a:pt x="131" y="122"/>
                </a:cubicBezTo>
                <a:cubicBezTo>
                  <a:pt x="136" y="119"/>
                  <a:pt x="142" y="117"/>
                  <a:pt x="147" y="115"/>
                </a:cubicBezTo>
                <a:cubicBezTo>
                  <a:pt x="157" y="111"/>
                  <a:pt x="160" y="101"/>
                  <a:pt x="153" y="94"/>
                </a:cubicBezTo>
                <a:cubicBezTo>
                  <a:pt x="137" y="78"/>
                  <a:pt x="132" y="60"/>
                  <a:pt x="133" y="40"/>
                </a:cubicBezTo>
                <a:cubicBezTo>
                  <a:pt x="133" y="18"/>
                  <a:pt x="146" y="7"/>
                  <a:pt x="166" y="2"/>
                </a:cubicBezTo>
                <a:cubicBezTo>
                  <a:pt x="170" y="1"/>
                  <a:pt x="174" y="0"/>
                  <a:pt x="178" y="0"/>
                </a:cubicBezTo>
                <a:cubicBezTo>
                  <a:pt x="182" y="0"/>
                  <a:pt x="186" y="1"/>
                  <a:pt x="191" y="2"/>
                </a:cubicBezTo>
                <a:cubicBezTo>
                  <a:pt x="211" y="7"/>
                  <a:pt x="223" y="18"/>
                  <a:pt x="224" y="40"/>
                </a:cubicBezTo>
                <a:cubicBezTo>
                  <a:pt x="225" y="60"/>
                  <a:pt x="219" y="79"/>
                  <a:pt x="204" y="94"/>
                </a:cubicBezTo>
                <a:cubicBezTo>
                  <a:pt x="196" y="101"/>
                  <a:pt x="199" y="111"/>
                  <a:pt x="209" y="115"/>
                </a:cubicBezTo>
                <a:cubicBezTo>
                  <a:pt x="215" y="117"/>
                  <a:pt x="220" y="119"/>
                  <a:pt x="225" y="122"/>
                </a:cubicBezTo>
                <a:cubicBezTo>
                  <a:pt x="237" y="127"/>
                  <a:pt x="248" y="134"/>
                  <a:pt x="258" y="143"/>
                </a:cubicBezTo>
                <a:cubicBezTo>
                  <a:pt x="263" y="149"/>
                  <a:pt x="266" y="163"/>
                  <a:pt x="251" y="170"/>
                </a:cubicBezTo>
                <a:close/>
                <a:moveTo>
                  <a:pt x="342" y="155"/>
                </a:moveTo>
                <a:cubicBezTo>
                  <a:pt x="335" y="148"/>
                  <a:pt x="328" y="144"/>
                  <a:pt x="319" y="140"/>
                </a:cubicBezTo>
                <a:cubicBezTo>
                  <a:pt x="316" y="138"/>
                  <a:pt x="312" y="137"/>
                  <a:pt x="308" y="135"/>
                </a:cubicBezTo>
                <a:cubicBezTo>
                  <a:pt x="301" y="133"/>
                  <a:pt x="299" y="125"/>
                  <a:pt x="304" y="120"/>
                </a:cubicBezTo>
                <a:cubicBezTo>
                  <a:pt x="315" y="110"/>
                  <a:pt x="319" y="97"/>
                  <a:pt x="318" y="83"/>
                </a:cubicBezTo>
                <a:cubicBezTo>
                  <a:pt x="318" y="68"/>
                  <a:pt x="309" y="60"/>
                  <a:pt x="295" y="56"/>
                </a:cubicBezTo>
                <a:cubicBezTo>
                  <a:pt x="292" y="56"/>
                  <a:pt x="289" y="55"/>
                  <a:pt x="287" y="55"/>
                </a:cubicBezTo>
                <a:cubicBezTo>
                  <a:pt x="284" y="55"/>
                  <a:pt x="281" y="56"/>
                  <a:pt x="278" y="56"/>
                </a:cubicBezTo>
                <a:cubicBezTo>
                  <a:pt x="264" y="60"/>
                  <a:pt x="255" y="68"/>
                  <a:pt x="255" y="83"/>
                </a:cubicBezTo>
                <a:cubicBezTo>
                  <a:pt x="254" y="97"/>
                  <a:pt x="258" y="110"/>
                  <a:pt x="269" y="120"/>
                </a:cubicBezTo>
                <a:cubicBezTo>
                  <a:pt x="274" y="125"/>
                  <a:pt x="272" y="133"/>
                  <a:pt x="265" y="135"/>
                </a:cubicBezTo>
                <a:cubicBezTo>
                  <a:pt x="265" y="135"/>
                  <a:pt x="264" y="135"/>
                  <a:pt x="264" y="136"/>
                </a:cubicBezTo>
                <a:cubicBezTo>
                  <a:pt x="265" y="137"/>
                  <a:pt x="266" y="138"/>
                  <a:pt x="267" y="139"/>
                </a:cubicBezTo>
                <a:cubicBezTo>
                  <a:pt x="272" y="143"/>
                  <a:pt x="274" y="151"/>
                  <a:pt x="273" y="158"/>
                </a:cubicBezTo>
                <a:cubicBezTo>
                  <a:pt x="272" y="166"/>
                  <a:pt x="267" y="172"/>
                  <a:pt x="259" y="176"/>
                </a:cubicBezTo>
                <a:cubicBezTo>
                  <a:pt x="257" y="177"/>
                  <a:pt x="255" y="178"/>
                  <a:pt x="253" y="179"/>
                </a:cubicBezTo>
                <a:cubicBezTo>
                  <a:pt x="263" y="180"/>
                  <a:pt x="274" y="181"/>
                  <a:pt x="287" y="181"/>
                </a:cubicBezTo>
                <a:cubicBezTo>
                  <a:pt x="302" y="181"/>
                  <a:pt x="314" y="180"/>
                  <a:pt x="326" y="177"/>
                </a:cubicBezTo>
                <a:cubicBezTo>
                  <a:pt x="330" y="177"/>
                  <a:pt x="334" y="175"/>
                  <a:pt x="337" y="174"/>
                </a:cubicBezTo>
                <a:cubicBezTo>
                  <a:pt x="348" y="169"/>
                  <a:pt x="346" y="158"/>
                  <a:pt x="342" y="155"/>
                </a:cubicBezTo>
                <a:close/>
                <a:moveTo>
                  <a:pt x="82" y="158"/>
                </a:moveTo>
                <a:cubicBezTo>
                  <a:pt x="81" y="151"/>
                  <a:pt x="83" y="144"/>
                  <a:pt x="89" y="139"/>
                </a:cubicBezTo>
                <a:cubicBezTo>
                  <a:pt x="91" y="136"/>
                  <a:pt x="94" y="134"/>
                  <a:pt x="96" y="132"/>
                </a:cubicBezTo>
                <a:cubicBezTo>
                  <a:pt x="95" y="132"/>
                  <a:pt x="93" y="131"/>
                  <a:pt x="92" y="130"/>
                </a:cubicBezTo>
                <a:cubicBezTo>
                  <a:pt x="84" y="127"/>
                  <a:pt x="82" y="119"/>
                  <a:pt x="88" y="114"/>
                </a:cubicBezTo>
                <a:cubicBezTo>
                  <a:pt x="99" y="102"/>
                  <a:pt x="104" y="88"/>
                  <a:pt x="103" y="72"/>
                </a:cubicBezTo>
                <a:cubicBezTo>
                  <a:pt x="102" y="56"/>
                  <a:pt x="93" y="47"/>
                  <a:pt x="78" y="43"/>
                </a:cubicBezTo>
                <a:cubicBezTo>
                  <a:pt x="74" y="42"/>
                  <a:pt x="71" y="42"/>
                  <a:pt x="68" y="42"/>
                </a:cubicBezTo>
                <a:cubicBezTo>
                  <a:pt x="65" y="42"/>
                  <a:pt x="62" y="42"/>
                  <a:pt x="58" y="43"/>
                </a:cubicBezTo>
                <a:cubicBezTo>
                  <a:pt x="43" y="47"/>
                  <a:pt x="33" y="56"/>
                  <a:pt x="33" y="72"/>
                </a:cubicBezTo>
                <a:cubicBezTo>
                  <a:pt x="32" y="88"/>
                  <a:pt x="36" y="102"/>
                  <a:pt x="48" y="114"/>
                </a:cubicBezTo>
                <a:cubicBezTo>
                  <a:pt x="54" y="119"/>
                  <a:pt x="52" y="127"/>
                  <a:pt x="44" y="130"/>
                </a:cubicBezTo>
                <a:cubicBezTo>
                  <a:pt x="40" y="132"/>
                  <a:pt x="36" y="134"/>
                  <a:pt x="32" y="135"/>
                </a:cubicBezTo>
                <a:cubicBezTo>
                  <a:pt x="22" y="140"/>
                  <a:pt x="14" y="145"/>
                  <a:pt x="7" y="152"/>
                </a:cubicBezTo>
                <a:cubicBezTo>
                  <a:pt x="0" y="158"/>
                  <a:pt x="0" y="167"/>
                  <a:pt x="12" y="173"/>
                </a:cubicBezTo>
                <a:cubicBezTo>
                  <a:pt x="16" y="175"/>
                  <a:pt x="20" y="176"/>
                  <a:pt x="24" y="177"/>
                </a:cubicBezTo>
                <a:cubicBezTo>
                  <a:pt x="37" y="180"/>
                  <a:pt x="51" y="181"/>
                  <a:pt x="68" y="181"/>
                </a:cubicBezTo>
                <a:cubicBezTo>
                  <a:pt x="82" y="181"/>
                  <a:pt x="93" y="180"/>
                  <a:pt x="104" y="179"/>
                </a:cubicBezTo>
                <a:cubicBezTo>
                  <a:pt x="102" y="178"/>
                  <a:pt x="99" y="177"/>
                  <a:pt x="98" y="176"/>
                </a:cubicBezTo>
                <a:cubicBezTo>
                  <a:pt x="89" y="172"/>
                  <a:pt x="83" y="166"/>
                  <a:pt x="82" y="1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0" name="Google Shape;820;p39"/>
          <p:cNvSpPr/>
          <p:nvPr/>
        </p:nvSpPr>
        <p:spPr>
          <a:xfrm>
            <a:off x="7507287" y="2649537"/>
            <a:ext cx="588962" cy="862012"/>
          </a:xfrm>
          <a:custGeom>
            <a:avLst/>
            <a:gdLst/>
            <a:ahLst/>
            <a:cxnLst/>
            <a:rect l="l" t="t" r="r" b="b"/>
            <a:pathLst>
              <a:path w="178" h="260" extrusionOk="0">
                <a:moveTo>
                  <a:pt x="178" y="173"/>
                </a:moveTo>
                <a:cubicBezTo>
                  <a:pt x="178" y="146"/>
                  <a:pt x="158" y="125"/>
                  <a:pt x="116" y="115"/>
                </a:cubicBezTo>
                <a:cubicBezTo>
                  <a:pt x="111" y="114"/>
                  <a:pt x="88" y="108"/>
                  <a:pt x="84" y="107"/>
                </a:cubicBezTo>
                <a:cubicBezTo>
                  <a:pt x="52" y="98"/>
                  <a:pt x="43" y="93"/>
                  <a:pt x="43" y="85"/>
                </a:cubicBezTo>
                <a:cubicBezTo>
                  <a:pt x="43" y="76"/>
                  <a:pt x="55" y="65"/>
                  <a:pt x="87" y="65"/>
                </a:cubicBezTo>
                <a:cubicBezTo>
                  <a:pt x="110" y="65"/>
                  <a:pt x="133" y="83"/>
                  <a:pt x="133" y="83"/>
                </a:cubicBezTo>
                <a:cubicBezTo>
                  <a:pt x="142" y="89"/>
                  <a:pt x="148" y="88"/>
                  <a:pt x="155" y="81"/>
                </a:cubicBezTo>
                <a:cubicBezTo>
                  <a:pt x="155" y="81"/>
                  <a:pt x="165" y="73"/>
                  <a:pt x="165" y="65"/>
                </a:cubicBezTo>
                <a:cubicBezTo>
                  <a:pt x="165" y="53"/>
                  <a:pt x="137" y="36"/>
                  <a:pt x="108" y="31"/>
                </a:cubicBezTo>
                <a:cubicBezTo>
                  <a:pt x="108" y="10"/>
                  <a:pt x="108" y="10"/>
                  <a:pt x="108" y="10"/>
                </a:cubicBezTo>
                <a:cubicBezTo>
                  <a:pt x="108" y="5"/>
                  <a:pt x="103" y="0"/>
                  <a:pt x="96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76" y="0"/>
                  <a:pt x="71" y="5"/>
                  <a:pt x="71" y="10"/>
                </a:cubicBezTo>
                <a:cubicBezTo>
                  <a:pt x="71" y="29"/>
                  <a:pt x="71" y="29"/>
                  <a:pt x="71" y="29"/>
                </a:cubicBezTo>
                <a:cubicBezTo>
                  <a:pt x="25" y="34"/>
                  <a:pt x="0" y="58"/>
                  <a:pt x="0" y="86"/>
                </a:cubicBezTo>
                <a:cubicBezTo>
                  <a:pt x="0" y="120"/>
                  <a:pt x="32" y="133"/>
                  <a:pt x="67" y="142"/>
                </a:cubicBezTo>
                <a:cubicBezTo>
                  <a:pt x="72" y="143"/>
                  <a:pt x="100" y="150"/>
                  <a:pt x="104" y="151"/>
                </a:cubicBezTo>
                <a:cubicBezTo>
                  <a:pt x="130" y="157"/>
                  <a:pt x="136" y="167"/>
                  <a:pt x="136" y="174"/>
                </a:cubicBezTo>
                <a:cubicBezTo>
                  <a:pt x="136" y="185"/>
                  <a:pt x="124" y="195"/>
                  <a:pt x="91" y="195"/>
                </a:cubicBezTo>
                <a:cubicBezTo>
                  <a:pt x="68" y="195"/>
                  <a:pt x="37" y="176"/>
                  <a:pt x="37" y="176"/>
                </a:cubicBezTo>
                <a:cubicBezTo>
                  <a:pt x="28" y="170"/>
                  <a:pt x="20" y="171"/>
                  <a:pt x="13" y="180"/>
                </a:cubicBezTo>
                <a:cubicBezTo>
                  <a:pt x="13" y="180"/>
                  <a:pt x="7" y="187"/>
                  <a:pt x="7" y="195"/>
                </a:cubicBezTo>
                <a:cubicBezTo>
                  <a:pt x="7" y="207"/>
                  <a:pt x="40" y="224"/>
                  <a:pt x="71" y="230"/>
                </a:cubicBezTo>
                <a:cubicBezTo>
                  <a:pt x="71" y="250"/>
                  <a:pt x="71" y="250"/>
                  <a:pt x="71" y="250"/>
                </a:cubicBezTo>
                <a:cubicBezTo>
                  <a:pt x="71" y="256"/>
                  <a:pt x="76" y="260"/>
                  <a:pt x="83" y="260"/>
                </a:cubicBezTo>
                <a:cubicBezTo>
                  <a:pt x="96" y="260"/>
                  <a:pt x="96" y="260"/>
                  <a:pt x="96" y="260"/>
                </a:cubicBezTo>
                <a:cubicBezTo>
                  <a:pt x="103" y="260"/>
                  <a:pt x="108" y="256"/>
                  <a:pt x="108" y="250"/>
                </a:cubicBezTo>
                <a:cubicBezTo>
                  <a:pt x="108" y="231"/>
                  <a:pt x="108" y="231"/>
                  <a:pt x="108" y="231"/>
                </a:cubicBezTo>
                <a:cubicBezTo>
                  <a:pt x="156" y="226"/>
                  <a:pt x="178" y="200"/>
                  <a:pt x="178" y="1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1" name="Google Shape;821;p39"/>
          <p:cNvSpPr txBox="1"/>
          <p:nvPr/>
        </p:nvSpPr>
        <p:spPr>
          <a:xfrm>
            <a:off x="2306637" y="5245100"/>
            <a:ext cx="990600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200"/>
              <a:buFont typeface="Open Sans SemiBold"/>
              <a:buNone/>
            </a:pPr>
            <a:r>
              <a:rPr lang="en-US" sz="62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01</a:t>
            </a:r>
            <a:endParaRPr/>
          </a:p>
        </p:txBody>
      </p:sp>
      <p:sp>
        <p:nvSpPr>
          <p:cNvPr id="822" name="Google Shape;822;p39"/>
          <p:cNvSpPr txBox="1"/>
          <p:nvPr/>
        </p:nvSpPr>
        <p:spPr>
          <a:xfrm>
            <a:off x="3990975" y="5245100"/>
            <a:ext cx="990600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200"/>
              <a:buFont typeface="Open Sans SemiBold"/>
              <a:buNone/>
            </a:pPr>
            <a:r>
              <a:rPr lang="en-US" sz="62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02</a:t>
            </a:r>
            <a:endParaRPr/>
          </a:p>
        </p:txBody>
      </p:sp>
      <p:sp>
        <p:nvSpPr>
          <p:cNvPr id="823" name="Google Shape;823;p39"/>
          <p:cNvSpPr txBox="1"/>
          <p:nvPr/>
        </p:nvSpPr>
        <p:spPr>
          <a:xfrm>
            <a:off x="5676900" y="5245100"/>
            <a:ext cx="958850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67"/>
              </a:buClr>
              <a:buSzPts val="6200"/>
              <a:buFont typeface="Open Sans SemiBold"/>
              <a:buNone/>
            </a:pPr>
            <a:r>
              <a:rPr lang="en-US" sz="6200" b="1" i="0" u="none">
                <a:solidFill>
                  <a:srgbClr val="525067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03</a:t>
            </a:r>
            <a:endParaRPr/>
          </a:p>
        </p:txBody>
      </p:sp>
      <p:sp>
        <p:nvSpPr>
          <p:cNvPr id="824" name="Google Shape;824;p39"/>
          <p:cNvSpPr txBox="1"/>
          <p:nvPr/>
        </p:nvSpPr>
        <p:spPr>
          <a:xfrm>
            <a:off x="7358062" y="5245100"/>
            <a:ext cx="990600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200"/>
              <a:buFont typeface="Open Sans SemiBold"/>
              <a:buNone/>
            </a:pPr>
            <a:r>
              <a:rPr lang="en-US" sz="62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04</a:t>
            </a:r>
            <a:endParaRPr/>
          </a:p>
        </p:txBody>
      </p:sp>
      <p:sp>
        <p:nvSpPr>
          <p:cNvPr id="825" name="Google Shape;825;p39"/>
          <p:cNvSpPr txBox="1"/>
          <p:nvPr/>
        </p:nvSpPr>
        <p:spPr>
          <a:xfrm>
            <a:off x="9040812" y="5245100"/>
            <a:ext cx="990600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200"/>
              <a:buFont typeface="Open Sans SemiBold"/>
              <a:buNone/>
            </a:pPr>
            <a:r>
              <a:rPr lang="en-US" sz="62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05</a:t>
            </a:r>
            <a:endParaRPr/>
          </a:p>
        </p:txBody>
      </p:sp>
      <p:sp>
        <p:nvSpPr>
          <p:cNvPr id="826" name="Google Shape;826;p39"/>
          <p:cNvSpPr txBox="1"/>
          <p:nvPr/>
        </p:nvSpPr>
        <p:spPr>
          <a:xfrm>
            <a:off x="2160587" y="3840162"/>
            <a:ext cx="1441450" cy="59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Open Sans SemiBold"/>
              <a:buNone/>
            </a:pPr>
            <a:r>
              <a:rPr lang="en-US" sz="24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A</a:t>
            </a:r>
            <a:endParaRPr sz="1200" dirty="0"/>
          </a:p>
        </p:txBody>
      </p:sp>
      <p:sp>
        <p:nvSpPr>
          <p:cNvPr id="827" name="Google Shape;827;p39"/>
          <p:cNvSpPr txBox="1"/>
          <p:nvPr/>
        </p:nvSpPr>
        <p:spPr>
          <a:xfrm>
            <a:off x="3851275" y="3840162"/>
            <a:ext cx="1438275" cy="59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Open Sans SemiBold"/>
              <a:buNone/>
            </a:pPr>
            <a:r>
              <a:rPr lang="en-US" sz="24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B</a:t>
            </a:r>
            <a:endParaRPr sz="1200" dirty="0"/>
          </a:p>
        </p:txBody>
      </p:sp>
      <p:sp>
        <p:nvSpPr>
          <p:cNvPr id="828" name="Google Shape;828;p39"/>
          <p:cNvSpPr txBox="1"/>
          <p:nvPr/>
        </p:nvSpPr>
        <p:spPr>
          <a:xfrm>
            <a:off x="5541949" y="3840150"/>
            <a:ext cx="13080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67"/>
              </a:buClr>
              <a:buSzPts val="2700"/>
              <a:buFont typeface="Open Sans SemiBold"/>
              <a:buNone/>
            </a:pPr>
            <a:r>
              <a:rPr lang="en-US" sz="2400" b="1" i="0" u="none" dirty="0">
                <a:solidFill>
                  <a:srgbClr val="525067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C</a:t>
            </a:r>
            <a:endParaRPr sz="1200" dirty="0"/>
          </a:p>
        </p:txBody>
      </p:sp>
      <p:sp>
        <p:nvSpPr>
          <p:cNvPr id="829" name="Google Shape;829;p39"/>
          <p:cNvSpPr txBox="1"/>
          <p:nvPr/>
        </p:nvSpPr>
        <p:spPr>
          <a:xfrm>
            <a:off x="7224712" y="3840162"/>
            <a:ext cx="1465262" cy="59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Open Sans SemiBold"/>
              <a:buNone/>
            </a:pPr>
            <a:r>
              <a:rPr lang="en-US" sz="24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D</a:t>
            </a:r>
            <a:endParaRPr sz="1200" dirty="0"/>
          </a:p>
        </p:txBody>
      </p:sp>
      <p:sp>
        <p:nvSpPr>
          <p:cNvPr id="830" name="Google Shape;830;p39"/>
          <p:cNvSpPr txBox="1"/>
          <p:nvPr/>
        </p:nvSpPr>
        <p:spPr>
          <a:xfrm>
            <a:off x="8915400" y="3840162"/>
            <a:ext cx="1404937" cy="59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Open Sans SemiBold"/>
              <a:buNone/>
            </a:pPr>
            <a:r>
              <a:rPr lang="en-US" sz="24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E</a:t>
            </a:r>
            <a:endParaRPr sz="1200" dirty="0"/>
          </a:p>
        </p:txBody>
      </p:sp>
      <p:sp>
        <p:nvSpPr>
          <p:cNvPr id="831" name="Google Shape;831;p39"/>
          <p:cNvSpPr txBox="1"/>
          <p:nvPr/>
        </p:nvSpPr>
        <p:spPr>
          <a:xfrm>
            <a:off x="5411787" y="4262437"/>
            <a:ext cx="1438275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67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rgbClr val="525067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ncing</a:t>
            </a:r>
            <a:endParaRPr/>
          </a:p>
        </p:txBody>
      </p:sp>
      <p:sp>
        <p:nvSpPr>
          <p:cNvPr id="832" name="Google Shape;832;p39"/>
          <p:cNvSpPr txBox="1"/>
          <p:nvPr/>
        </p:nvSpPr>
        <p:spPr>
          <a:xfrm>
            <a:off x="3735387" y="4262437"/>
            <a:ext cx="1438275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ncing</a:t>
            </a:r>
            <a:endParaRPr/>
          </a:p>
        </p:txBody>
      </p:sp>
      <p:sp>
        <p:nvSpPr>
          <p:cNvPr id="833" name="Google Shape;833;p39"/>
          <p:cNvSpPr txBox="1"/>
          <p:nvPr/>
        </p:nvSpPr>
        <p:spPr>
          <a:xfrm>
            <a:off x="2032000" y="4262437"/>
            <a:ext cx="1436687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ncing</a:t>
            </a:r>
            <a:endParaRPr/>
          </a:p>
        </p:txBody>
      </p:sp>
      <p:sp>
        <p:nvSpPr>
          <p:cNvPr id="834" name="Google Shape;834;p39"/>
          <p:cNvSpPr txBox="1"/>
          <p:nvPr/>
        </p:nvSpPr>
        <p:spPr>
          <a:xfrm>
            <a:off x="8761412" y="4262437"/>
            <a:ext cx="1438275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ncing</a:t>
            </a:r>
            <a:endParaRPr/>
          </a:p>
        </p:txBody>
      </p:sp>
      <p:sp>
        <p:nvSpPr>
          <p:cNvPr id="835" name="Google Shape;835;p39"/>
          <p:cNvSpPr txBox="1"/>
          <p:nvPr/>
        </p:nvSpPr>
        <p:spPr>
          <a:xfrm>
            <a:off x="7058025" y="4262437"/>
            <a:ext cx="1436687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ncing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40"/>
          <p:cNvSpPr/>
          <p:nvPr/>
        </p:nvSpPr>
        <p:spPr>
          <a:xfrm>
            <a:off x="6350" y="1587"/>
            <a:ext cx="12184062" cy="685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1" name="Google Shape;841;p40"/>
          <p:cNvSpPr txBox="1"/>
          <p:nvPr/>
        </p:nvSpPr>
        <p:spPr>
          <a:xfrm>
            <a:off x="1587" y="1587"/>
            <a:ext cx="12184062" cy="6861175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2" name="Google Shape;842;p40"/>
          <p:cNvSpPr/>
          <p:nvPr/>
        </p:nvSpPr>
        <p:spPr>
          <a:xfrm>
            <a:off x="3317875" y="5049837"/>
            <a:ext cx="769937" cy="771525"/>
          </a:xfrm>
          <a:custGeom>
            <a:avLst/>
            <a:gdLst/>
            <a:ahLst/>
            <a:cxnLst/>
            <a:rect l="l" t="t" r="r" b="b"/>
            <a:pathLst>
              <a:path w="186" h="186" extrusionOk="0">
                <a:moveTo>
                  <a:pt x="89" y="9"/>
                </a:moveTo>
                <a:cubicBezTo>
                  <a:pt x="3" y="173"/>
                  <a:pt x="3" y="173"/>
                  <a:pt x="3" y="173"/>
                </a:cubicBezTo>
                <a:cubicBezTo>
                  <a:pt x="0" y="179"/>
                  <a:pt x="5" y="186"/>
                  <a:pt x="12" y="186"/>
                </a:cubicBezTo>
                <a:cubicBezTo>
                  <a:pt x="186" y="186"/>
                  <a:pt x="186" y="186"/>
                  <a:pt x="186" y="186"/>
                </a:cubicBezTo>
                <a:cubicBezTo>
                  <a:pt x="89" y="0"/>
                  <a:pt x="89" y="0"/>
                  <a:pt x="89" y="0"/>
                </a:cubicBezTo>
                <a:cubicBezTo>
                  <a:pt x="90" y="3"/>
                  <a:pt x="91" y="6"/>
                  <a:pt x="89" y="9"/>
                </a:cubicBezTo>
                <a:close/>
              </a:path>
            </a:pathLst>
          </a:custGeom>
          <a:solidFill>
            <a:srgbClr val="5E97A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3" name="Google Shape;843;p40"/>
          <p:cNvSpPr/>
          <p:nvPr/>
        </p:nvSpPr>
        <p:spPr>
          <a:xfrm>
            <a:off x="3317875" y="4311650"/>
            <a:ext cx="6510337" cy="1509712"/>
          </a:xfrm>
          <a:custGeom>
            <a:avLst/>
            <a:gdLst/>
            <a:ahLst/>
            <a:cxnLst/>
            <a:rect l="l" t="t" r="r" b="b"/>
            <a:pathLst>
              <a:path w="1571" h="364" extrusionOk="0">
                <a:moveTo>
                  <a:pt x="1479" y="5"/>
                </a:moveTo>
                <a:cubicBezTo>
                  <a:pt x="1478" y="2"/>
                  <a:pt x="1475" y="0"/>
                  <a:pt x="1471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7"/>
                  <a:pt x="3" y="14"/>
                </a:cubicBezTo>
                <a:cubicBezTo>
                  <a:pt x="89" y="178"/>
                  <a:pt x="89" y="178"/>
                  <a:pt x="89" y="178"/>
                </a:cubicBezTo>
                <a:cubicBezTo>
                  <a:pt x="89" y="178"/>
                  <a:pt x="89" y="178"/>
                  <a:pt x="89" y="178"/>
                </a:cubicBezTo>
                <a:cubicBezTo>
                  <a:pt x="186" y="364"/>
                  <a:pt x="186" y="364"/>
                  <a:pt x="186" y="364"/>
                </a:cubicBezTo>
                <a:cubicBezTo>
                  <a:pt x="1471" y="364"/>
                  <a:pt x="1471" y="364"/>
                  <a:pt x="1471" y="364"/>
                </a:cubicBezTo>
                <a:cubicBezTo>
                  <a:pt x="1475" y="364"/>
                  <a:pt x="1478" y="362"/>
                  <a:pt x="1479" y="359"/>
                </a:cubicBezTo>
                <a:cubicBezTo>
                  <a:pt x="1569" y="187"/>
                  <a:pt x="1569" y="187"/>
                  <a:pt x="1569" y="187"/>
                </a:cubicBezTo>
                <a:cubicBezTo>
                  <a:pt x="1571" y="184"/>
                  <a:pt x="1571" y="181"/>
                  <a:pt x="1569" y="178"/>
                </a:cubicBezTo>
                <a:lnTo>
                  <a:pt x="1479" y="5"/>
                </a:ln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4" name="Google Shape;844;p40"/>
          <p:cNvSpPr/>
          <p:nvPr/>
        </p:nvSpPr>
        <p:spPr>
          <a:xfrm>
            <a:off x="7872412" y="3427412"/>
            <a:ext cx="769937" cy="771525"/>
          </a:xfrm>
          <a:custGeom>
            <a:avLst/>
            <a:gdLst/>
            <a:ahLst/>
            <a:cxnLst/>
            <a:rect l="l" t="t" r="r" b="b"/>
            <a:pathLst>
              <a:path w="186" h="186" extrusionOk="0">
                <a:moveTo>
                  <a:pt x="174" y="186"/>
                </a:moveTo>
                <a:cubicBezTo>
                  <a:pt x="181" y="186"/>
                  <a:pt x="186" y="178"/>
                  <a:pt x="182" y="172"/>
                </a:cubicBezTo>
                <a:cubicBezTo>
                  <a:pt x="97" y="8"/>
                  <a:pt x="97" y="8"/>
                  <a:pt x="97" y="8"/>
                </a:cubicBezTo>
                <a:cubicBezTo>
                  <a:pt x="95" y="5"/>
                  <a:pt x="95" y="2"/>
                  <a:pt x="97" y="0"/>
                </a:cubicBezTo>
                <a:cubicBezTo>
                  <a:pt x="0" y="186"/>
                  <a:pt x="0" y="186"/>
                  <a:pt x="0" y="186"/>
                </a:cubicBezTo>
                <a:lnTo>
                  <a:pt x="174" y="186"/>
                </a:lnTo>
                <a:close/>
              </a:path>
            </a:pathLst>
          </a:custGeom>
          <a:solidFill>
            <a:srgbClr val="9BA8A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5" name="Google Shape;845;p40"/>
          <p:cNvSpPr/>
          <p:nvPr/>
        </p:nvSpPr>
        <p:spPr>
          <a:xfrm>
            <a:off x="2132012" y="2684462"/>
            <a:ext cx="6510337" cy="1514475"/>
          </a:xfrm>
          <a:custGeom>
            <a:avLst/>
            <a:gdLst/>
            <a:ahLst/>
            <a:cxnLst/>
            <a:rect l="l" t="t" r="r" b="b"/>
            <a:pathLst>
              <a:path w="1571" h="365" extrusionOk="0">
                <a:moveTo>
                  <a:pt x="1482" y="179"/>
                </a:moveTo>
                <a:cubicBezTo>
                  <a:pt x="1482" y="179"/>
                  <a:pt x="1482" y="178"/>
                  <a:pt x="1482" y="178"/>
                </a:cubicBezTo>
                <a:cubicBezTo>
                  <a:pt x="1567" y="14"/>
                  <a:pt x="1567" y="14"/>
                  <a:pt x="1567" y="14"/>
                </a:cubicBezTo>
                <a:cubicBezTo>
                  <a:pt x="1571" y="8"/>
                  <a:pt x="1566" y="0"/>
                  <a:pt x="1559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96" y="0"/>
                  <a:pt x="93" y="2"/>
                  <a:pt x="92" y="5"/>
                </a:cubicBezTo>
                <a:cubicBezTo>
                  <a:pt x="1" y="178"/>
                  <a:pt x="1" y="178"/>
                  <a:pt x="1" y="178"/>
                </a:cubicBezTo>
                <a:cubicBezTo>
                  <a:pt x="0" y="181"/>
                  <a:pt x="0" y="184"/>
                  <a:pt x="1" y="187"/>
                </a:cubicBezTo>
                <a:cubicBezTo>
                  <a:pt x="92" y="360"/>
                  <a:pt x="92" y="360"/>
                  <a:pt x="92" y="360"/>
                </a:cubicBezTo>
                <a:cubicBezTo>
                  <a:pt x="93" y="363"/>
                  <a:pt x="96" y="365"/>
                  <a:pt x="100" y="365"/>
                </a:cubicBezTo>
                <a:cubicBezTo>
                  <a:pt x="1385" y="365"/>
                  <a:pt x="1385" y="365"/>
                  <a:pt x="1385" y="365"/>
                </a:cubicBezTo>
                <a:lnTo>
                  <a:pt x="1482" y="179"/>
                </a:ln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6" name="Google Shape;846;p40"/>
          <p:cNvSpPr/>
          <p:nvPr/>
        </p:nvSpPr>
        <p:spPr>
          <a:xfrm>
            <a:off x="3317875" y="1063625"/>
            <a:ext cx="6510337" cy="1509712"/>
          </a:xfrm>
          <a:custGeom>
            <a:avLst/>
            <a:gdLst/>
            <a:ahLst/>
            <a:cxnLst/>
            <a:rect l="l" t="t" r="r" b="b"/>
            <a:pathLst>
              <a:path w="1571" h="364" extrusionOk="0">
                <a:moveTo>
                  <a:pt x="1471" y="364"/>
                </a:moveTo>
                <a:cubicBezTo>
                  <a:pt x="1475" y="364"/>
                  <a:pt x="1478" y="362"/>
                  <a:pt x="1479" y="359"/>
                </a:cubicBezTo>
                <a:cubicBezTo>
                  <a:pt x="1569" y="186"/>
                  <a:pt x="1569" y="186"/>
                  <a:pt x="1569" y="186"/>
                </a:cubicBezTo>
                <a:cubicBezTo>
                  <a:pt x="1571" y="183"/>
                  <a:pt x="1571" y="180"/>
                  <a:pt x="1569" y="177"/>
                </a:cubicBezTo>
                <a:cubicBezTo>
                  <a:pt x="1479" y="5"/>
                  <a:pt x="1479" y="5"/>
                  <a:pt x="1479" y="5"/>
                </a:cubicBezTo>
                <a:cubicBezTo>
                  <a:pt x="1478" y="2"/>
                  <a:pt x="1475" y="0"/>
                  <a:pt x="1471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7"/>
                  <a:pt x="3" y="13"/>
                </a:cubicBezTo>
                <a:cubicBezTo>
                  <a:pt x="89" y="177"/>
                  <a:pt x="89" y="177"/>
                  <a:pt x="89" y="177"/>
                </a:cubicBezTo>
                <a:cubicBezTo>
                  <a:pt x="89" y="177"/>
                  <a:pt x="89" y="178"/>
                  <a:pt x="89" y="178"/>
                </a:cubicBezTo>
                <a:cubicBezTo>
                  <a:pt x="186" y="364"/>
                  <a:pt x="186" y="364"/>
                  <a:pt x="186" y="364"/>
                </a:cubicBezTo>
                <a:lnTo>
                  <a:pt x="1471" y="364"/>
                </a:lnTo>
                <a:close/>
              </a:path>
            </a:pathLst>
          </a:custGeom>
          <a:solidFill>
            <a:srgbClr val="E9F0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7" name="Google Shape;847;p40"/>
          <p:cNvSpPr/>
          <p:nvPr/>
        </p:nvSpPr>
        <p:spPr>
          <a:xfrm>
            <a:off x="3317875" y="1801812"/>
            <a:ext cx="769937" cy="771525"/>
          </a:xfrm>
          <a:custGeom>
            <a:avLst/>
            <a:gdLst/>
            <a:ahLst/>
            <a:cxnLst/>
            <a:rect l="l" t="t" r="r" b="b"/>
            <a:pathLst>
              <a:path w="186" h="186" extrusionOk="0">
                <a:moveTo>
                  <a:pt x="89" y="8"/>
                </a:moveTo>
                <a:cubicBezTo>
                  <a:pt x="3" y="172"/>
                  <a:pt x="3" y="172"/>
                  <a:pt x="3" y="172"/>
                </a:cubicBezTo>
                <a:cubicBezTo>
                  <a:pt x="0" y="178"/>
                  <a:pt x="5" y="186"/>
                  <a:pt x="12" y="186"/>
                </a:cubicBezTo>
                <a:cubicBezTo>
                  <a:pt x="186" y="186"/>
                  <a:pt x="186" y="186"/>
                  <a:pt x="186" y="186"/>
                </a:cubicBezTo>
                <a:cubicBezTo>
                  <a:pt x="89" y="0"/>
                  <a:pt x="89" y="0"/>
                  <a:pt x="89" y="0"/>
                </a:cubicBezTo>
                <a:cubicBezTo>
                  <a:pt x="91" y="2"/>
                  <a:pt x="91" y="5"/>
                  <a:pt x="89" y="8"/>
                </a:cubicBezTo>
                <a:close/>
              </a:path>
            </a:pathLst>
          </a:custGeom>
          <a:solidFill>
            <a:srgbClr val="C9CF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8" name="Google Shape;848;p40"/>
          <p:cNvSpPr txBox="1"/>
          <p:nvPr/>
        </p:nvSpPr>
        <p:spPr>
          <a:xfrm>
            <a:off x="6519862" y="2865437"/>
            <a:ext cx="1730375" cy="1366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300"/>
              <a:buFont typeface="Montserrat"/>
              <a:buNone/>
            </a:pPr>
            <a:r>
              <a:rPr lang="en-US" sz="73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/>
          </a:p>
        </p:txBody>
      </p:sp>
      <p:sp>
        <p:nvSpPr>
          <p:cNvPr id="849" name="Google Shape;849;p40"/>
          <p:cNvSpPr txBox="1"/>
          <p:nvPr/>
        </p:nvSpPr>
        <p:spPr>
          <a:xfrm>
            <a:off x="4283075" y="4486275"/>
            <a:ext cx="1185862" cy="112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300"/>
              <a:buFont typeface="Montserrat"/>
              <a:buNone/>
            </a:pPr>
            <a:r>
              <a:rPr lang="en-US" sz="7300" b="0" i="0" u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/>
          </a:p>
        </p:txBody>
      </p:sp>
      <p:sp>
        <p:nvSpPr>
          <p:cNvPr id="850" name="Google Shape;850;p40"/>
          <p:cNvSpPr txBox="1"/>
          <p:nvPr/>
        </p:nvSpPr>
        <p:spPr>
          <a:xfrm>
            <a:off x="4360862" y="1247775"/>
            <a:ext cx="985837" cy="110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67"/>
              </a:buClr>
              <a:buSzPts val="7200"/>
              <a:buFont typeface="Montserrat"/>
              <a:buNone/>
            </a:pPr>
            <a:r>
              <a:rPr lang="en-US" sz="7200" b="0" i="0" u="none">
                <a:solidFill>
                  <a:srgbClr val="525067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/>
          </a:p>
        </p:txBody>
      </p:sp>
      <p:sp>
        <p:nvSpPr>
          <p:cNvPr id="851" name="Google Shape;851;p40"/>
          <p:cNvSpPr txBox="1"/>
          <p:nvPr/>
        </p:nvSpPr>
        <p:spPr>
          <a:xfrm>
            <a:off x="5900722" y="4565650"/>
            <a:ext cx="16218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Open Sans SemiBold"/>
              <a:buNone/>
            </a:pPr>
            <a:r>
              <a:rPr lang="en-US" sz="22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NEGOCIE</a:t>
            </a:r>
            <a:endParaRPr dirty="0"/>
          </a:p>
        </p:txBody>
      </p:sp>
      <p:sp>
        <p:nvSpPr>
          <p:cNvPr id="852" name="Google Shape;852;p40"/>
          <p:cNvSpPr txBox="1"/>
          <p:nvPr/>
        </p:nvSpPr>
        <p:spPr>
          <a:xfrm>
            <a:off x="4830762" y="2933700"/>
            <a:ext cx="1268412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Open Sans SemiBold"/>
              <a:buNone/>
            </a:pPr>
            <a:r>
              <a:rPr lang="en-US" sz="22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STARTUP</a:t>
            </a:r>
            <a:endParaRPr dirty="0"/>
          </a:p>
        </p:txBody>
      </p:sp>
      <p:sp>
        <p:nvSpPr>
          <p:cNvPr id="853" name="Google Shape;853;p40"/>
          <p:cNvSpPr txBox="1"/>
          <p:nvPr/>
        </p:nvSpPr>
        <p:spPr>
          <a:xfrm>
            <a:off x="5813425" y="1330325"/>
            <a:ext cx="18399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67"/>
              </a:buClr>
              <a:buSzPts val="2200"/>
              <a:buFont typeface="Open Sans SemiBold"/>
              <a:buNone/>
            </a:pPr>
            <a:r>
              <a:rPr lang="en-US" sz="2200" b="1" i="0" u="none" dirty="0">
                <a:solidFill>
                  <a:srgbClr val="525067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EDUCACAO</a:t>
            </a:r>
            <a:endParaRPr dirty="0"/>
          </a:p>
        </p:txBody>
      </p:sp>
      <p:sp>
        <p:nvSpPr>
          <p:cNvPr id="854" name="Google Shape;854;p40"/>
          <p:cNvSpPr/>
          <p:nvPr/>
        </p:nvSpPr>
        <p:spPr>
          <a:xfrm>
            <a:off x="8128000" y="4805362"/>
            <a:ext cx="938212" cy="627062"/>
          </a:xfrm>
          <a:custGeom>
            <a:avLst/>
            <a:gdLst/>
            <a:ahLst/>
            <a:cxnLst/>
            <a:rect l="l" t="t" r="r" b="b"/>
            <a:pathLst>
              <a:path w="239" h="160" extrusionOk="0">
                <a:moveTo>
                  <a:pt x="190" y="16"/>
                </a:moveTo>
                <a:cubicBezTo>
                  <a:pt x="212" y="71"/>
                  <a:pt x="212" y="71"/>
                  <a:pt x="212" y="71"/>
                </a:cubicBezTo>
                <a:cubicBezTo>
                  <a:pt x="184" y="83"/>
                  <a:pt x="184" y="83"/>
                  <a:pt x="184" y="83"/>
                </a:cubicBezTo>
                <a:cubicBezTo>
                  <a:pt x="170" y="70"/>
                  <a:pt x="125" y="32"/>
                  <a:pt x="121" y="31"/>
                </a:cubicBezTo>
                <a:cubicBezTo>
                  <a:pt x="118" y="31"/>
                  <a:pt x="104" y="36"/>
                  <a:pt x="102" y="37"/>
                </a:cubicBezTo>
                <a:cubicBezTo>
                  <a:pt x="102" y="37"/>
                  <a:pt x="94" y="39"/>
                  <a:pt x="87" y="39"/>
                </a:cubicBezTo>
                <a:cubicBezTo>
                  <a:pt x="83" y="39"/>
                  <a:pt x="80" y="39"/>
                  <a:pt x="79" y="38"/>
                </a:cubicBezTo>
                <a:cubicBezTo>
                  <a:pt x="77" y="36"/>
                  <a:pt x="76" y="35"/>
                  <a:pt x="76" y="34"/>
                </a:cubicBezTo>
                <a:cubicBezTo>
                  <a:pt x="76" y="31"/>
                  <a:pt x="79" y="28"/>
                  <a:pt x="81" y="27"/>
                </a:cubicBezTo>
                <a:cubicBezTo>
                  <a:pt x="93" y="21"/>
                  <a:pt x="124" y="9"/>
                  <a:pt x="128" y="8"/>
                </a:cubicBezTo>
                <a:cubicBezTo>
                  <a:pt x="128" y="8"/>
                  <a:pt x="128" y="8"/>
                  <a:pt x="128" y="8"/>
                </a:cubicBezTo>
                <a:cubicBezTo>
                  <a:pt x="136" y="8"/>
                  <a:pt x="184" y="15"/>
                  <a:pt x="190" y="16"/>
                </a:cubicBezTo>
                <a:close/>
                <a:moveTo>
                  <a:pt x="209" y="0"/>
                </a:moveTo>
                <a:cubicBezTo>
                  <a:pt x="209" y="0"/>
                  <a:pt x="208" y="0"/>
                  <a:pt x="207" y="1"/>
                </a:cubicBezTo>
                <a:cubicBezTo>
                  <a:pt x="198" y="4"/>
                  <a:pt x="198" y="4"/>
                  <a:pt x="198" y="4"/>
                </a:cubicBezTo>
                <a:cubicBezTo>
                  <a:pt x="196" y="5"/>
                  <a:pt x="195" y="6"/>
                  <a:pt x="195" y="7"/>
                </a:cubicBezTo>
                <a:cubicBezTo>
                  <a:pt x="194" y="9"/>
                  <a:pt x="194" y="11"/>
                  <a:pt x="195" y="12"/>
                </a:cubicBezTo>
                <a:cubicBezTo>
                  <a:pt x="218" y="70"/>
                  <a:pt x="218" y="70"/>
                  <a:pt x="218" y="70"/>
                </a:cubicBezTo>
                <a:cubicBezTo>
                  <a:pt x="219" y="73"/>
                  <a:pt x="222" y="75"/>
                  <a:pt x="226" y="74"/>
                </a:cubicBezTo>
                <a:cubicBezTo>
                  <a:pt x="235" y="70"/>
                  <a:pt x="235" y="70"/>
                  <a:pt x="235" y="70"/>
                </a:cubicBezTo>
                <a:cubicBezTo>
                  <a:pt x="236" y="70"/>
                  <a:pt x="237" y="68"/>
                  <a:pt x="238" y="67"/>
                </a:cubicBezTo>
                <a:cubicBezTo>
                  <a:pt x="239" y="65"/>
                  <a:pt x="239" y="64"/>
                  <a:pt x="238" y="62"/>
                </a:cubicBezTo>
                <a:cubicBezTo>
                  <a:pt x="215" y="4"/>
                  <a:pt x="215" y="4"/>
                  <a:pt x="215" y="4"/>
                </a:cubicBezTo>
                <a:cubicBezTo>
                  <a:pt x="214" y="2"/>
                  <a:pt x="212" y="0"/>
                  <a:pt x="209" y="0"/>
                </a:cubicBezTo>
                <a:close/>
                <a:moveTo>
                  <a:pt x="0" y="80"/>
                </a:moveTo>
                <a:cubicBezTo>
                  <a:pt x="0" y="82"/>
                  <a:pt x="0" y="83"/>
                  <a:pt x="1" y="84"/>
                </a:cubicBezTo>
                <a:cubicBezTo>
                  <a:pt x="2" y="86"/>
                  <a:pt x="4" y="86"/>
                  <a:pt x="6" y="86"/>
                </a:cubicBezTo>
                <a:cubicBezTo>
                  <a:pt x="15" y="87"/>
                  <a:pt x="15" y="87"/>
                  <a:pt x="15" y="87"/>
                </a:cubicBezTo>
                <a:cubicBezTo>
                  <a:pt x="19" y="87"/>
                  <a:pt x="22" y="85"/>
                  <a:pt x="22" y="82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5"/>
                  <a:pt x="27" y="13"/>
                  <a:pt x="25" y="12"/>
                </a:cubicBezTo>
                <a:cubicBezTo>
                  <a:pt x="24" y="10"/>
                  <a:pt x="23" y="10"/>
                  <a:pt x="21" y="10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8" y="9"/>
                  <a:pt x="5" y="11"/>
                  <a:pt x="5" y="15"/>
                </a:cubicBezTo>
                <a:lnTo>
                  <a:pt x="0" y="80"/>
                </a:lnTo>
                <a:close/>
                <a:moveTo>
                  <a:pt x="98" y="138"/>
                </a:moveTo>
                <a:cubicBezTo>
                  <a:pt x="98" y="136"/>
                  <a:pt x="96" y="134"/>
                  <a:pt x="94" y="132"/>
                </a:cubicBezTo>
                <a:cubicBezTo>
                  <a:pt x="90" y="129"/>
                  <a:pt x="86" y="129"/>
                  <a:pt x="82" y="134"/>
                </a:cubicBezTo>
                <a:cubicBezTo>
                  <a:pt x="78" y="139"/>
                  <a:pt x="78" y="139"/>
                  <a:pt x="78" y="139"/>
                </a:cubicBezTo>
                <a:cubicBezTo>
                  <a:pt x="77" y="140"/>
                  <a:pt x="77" y="140"/>
                  <a:pt x="77" y="140"/>
                </a:cubicBezTo>
                <a:cubicBezTo>
                  <a:pt x="73" y="145"/>
                  <a:pt x="73" y="145"/>
                  <a:pt x="73" y="145"/>
                </a:cubicBezTo>
                <a:cubicBezTo>
                  <a:pt x="68" y="151"/>
                  <a:pt x="73" y="156"/>
                  <a:pt x="75" y="158"/>
                </a:cubicBezTo>
                <a:cubicBezTo>
                  <a:pt x="77" y="159"/>
                  <a:pt x="78" y="160"/>
                  <a:pt x="80" y="160"/>
                </a:cubicBezTo>
                <a:cubicBezTo>
                  <a:pt x="83" y="160"/>
                  <a:pt x="85" y="158"/>
                  <a:pt x="87" y="156"/>
                </a:cubicBezTo>
                <a:cubicBezTo>
                  <a:pt x="93" y="148"/>
                  <a:pt x="93" y="148"/>
                  <a:pt x="93" y="148"/>
                </a:cubicBezTo>
                <a:cubicBezTo>
                  <a:pt x="93" y="148"/>
                  <a:pt x="93" y="148"/>
                  <a:pt x="93" y="148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3"/>
                  <a:pt x="98" y="140"/>
                  <a:pt x="98" y="138"/>
                </a:cubicBezTo>
                <a:close/>
                <a:moveTo>
                  <a:pt x="51" y="134"/>
                </a:moveTo>
                <a:cubicBezTo>
                  <a:pt x="48" y="138"/>
                  <a:pt x="49" y="142"/>
                  <a:pt x="54" y="146"/>
                </a:cubicBezTo>
                <a:cubicBezTo>
                  <a:pt x="58" y="149"/>
                  <a:pt x="63" y="149"/>
                  <a:pt x="66" y="144"/>
                </a:cubicBezTo>
                <a:cubicBezTo>
                  <a:pt x="78" y="131"/>
                  <a:pt x="78" y="131"/>
                  <a:pt x="78" y="131"/>
                </a:cubicBezTo>
                <a:cubicBezTo>
                  <a:pt x="83" y="124"/>
                  <a:pt x="78" y="119"/>
                  <a:pt x="76" y="118"/>
                </a:cubicBezTo>
                <a:cubicBezTo>
                  <a:pt x="72" y="114"/>
                  <a:pt x="68" y="115"/>
                  <a:pt x="64" y="120"/>
                </a:cubicBezTo>
                <a:cubicBezTo>
                  <a:pt x="58" y="127"/>
                  <a:pt x="58" y="127"/>
                  <a:pt x="58" y="127"/>
                </a:cubicBezTo>
                <a:cubicBezTo>
                  <a:pt x="58" y="127"/>
                  <a:pt x="58" y="127"/>
                  <a:pt x="58" y="127"/>
                </a:cubicBezTo>
                <a:cubicBezTo>
                  <a:pt x="57" y="128"/>
                  <a:pt x="57" y="128"/>
                  <a:pt x="57" y="128"/>
                </a:cubicBezTo>
                <a:lnTo>
                  <a:pt x="51" y="134"/>
                </a:lnTo>
                <a:close/>
                <a:moveTo>
                  <a:pt x="35" y="118"/>
                </a:moveTo>
                <a:cubicBezTo>
                  <a:pt x="33" y="120"/>
                  <a:pt x="32" y="122"/>
                  <a:pt x="33" y="125"/>
                </a:cubicBezTo>
                <a:cubicBezTo>
                  <a:pt x="33" y="127"/>
                  <a:pt x="35" y="129"/>
                  <a:pt x="37" y="131"/>
                </a:cubicBezTo>
                <a:cubicBezTo>
                  <a:pt x="41" y="134"/>
                  <a:pt x="45" y="133"/>
                  <a:pt x="49" y="129"/>
                </a:cubicBezTo>
                <a:cubicBezTo>
                  <a:pt x="61" y="114"/>
                  <a:pt x="61" y="114"/>
                  <a:pt x="61" y="114"/>
                </a:cubicBezTo>
                <a:cubicBezTo>
                  <a:pt x="63" y="112"/>
                  <a:pt x="64" y="110"/>
                  <a:pt x="63" y="107"/>
                </a:cubicBezTo>
                <a:cubicBezTo>
                  <a:pt x="63" y="105"/>
                  <a:pt x="62" y="103"/>
                  <a:pt x="60" y="101"/>
                </a:cubicBezTo>
                <a:cubicBezTo>
                  <a:pt x="55" y="98"/>
                  <a:pt x="51" y="99"/>
                  <a:pt x="48" y="103"/>
                </a:cubicBezTo>
                <a:cubicBezTo>
                  <a:pt x="41" y="110"/>
                  <a:pt x="41" y="110"/>
                  <a:pt x="41" y="110"/>
                </a:cubicBezTo>
                <a:cubicBezTo>
                  <a:pt x="41" y="110"/>
                  <a:pt x="41" y="110"/>
                  <a:pt x="41" y="110"/>
                </a:cubicBezTo>
                <a:cubicBezTo>
                  <a:pt x="41" y="111"/>
                  <a:pt x="41" y="111"/>
                  <a:pt x="41" y="111"/>
                </a:cubicBezTo>
                <a:lnTo>
                  <a:pt x="35" y="118"/>
                </a:lnTo>
                <a:close/>
                <a:moveTo>
                  <a:pt x="32" y="112"/>
                </a:moveTo>
                <a:cubicBezTo>
                  <a:pt x="45" y="98"/>
                  <a:pt x="45" y="98"/>
                  <a:pt x="45" y="98"/>
                </a:cubicBezTo>
                <a:cubicBezTo>
                  <a:pt x="50" y="91"/>
                  <a:pt x="45" y="86"/>
                  <a:pt x="43" y="85"/>
                </a:cubicBezTo>
                <a:cubicBezTo>
                  <a:pt x="39" y="82"/>
                  <a:pt x="35" y="82"/>
                  <a:pt x="31" y="87"/>
                </a:cubicBezTo>
                <a:cubicBezTo>
                  <a:pt x="27" y="92"/>
                  <a:pt x="27" y="92"/>
                  <a:pt x="27" y="92"/>
                </a:cubicBezTo>
                <a:cubicBezTo>
                  <a:pt x="27" y="92"/>
                  <a:pt x="27" y="92"/>
                  <a:pt x="27" y="92"/>
                </a:cubicBezTo>
                <a:cubicBezTo>
                  <a:pt x="26" y="93"/>
                  <a:pt x="26" y="93"/>
                  <a:pt x="26" y="93"/>
                </a:cubicBezTo>
                <a:cubicBezTo>
                  <a:pt x="21" y="99"/>
                  <a:pt x="21" y="99"/>
                  <a:pt x="21" y="99"/>
                </a:cubicBezTo>
                <a:cubicBezTo>
                  <a:pt x="19" y="102"/>
                  <a:pt x="18" y="104"/>
                  <a:pt x="18" y="106"/>
                </a:cubicBezTo>
                <a:cubicBezTo>
                  <a:pt x="18" y="109"/>
                  <a:pt x="20" y="110"/>
                  <a:pt x="21" y="111"/>
                </a:cubicBezTo>
                <a:cubicBezTo>
                  <a:pt x="23" y="113"/>
                  <a:pt x="25" y="115"/>
                  <a:pt x="28" y="115"/>
                </a:cubicBezTo>
                <a:cubicBezTo>
                  <a:pt x="29" y="115"/>
                  <a:pt x="31" y="114"/>
                  <a:pt x="32" y="112"/>
                </a:cubicBezTo>
                <a:close/>
                <a:moveTo>
                  <a:pt x="181" y="100"/>
                </a:moveTo>
                <a:cubicBezTo>
                  <a:pt x="184" y="96"/>
                  <a:pt x="185" y="92"/>
                  <a:pt x="180" y="87"/>
                </a:cubicBezTo>
                <a:cubicBezTo>
                  <a:pt x="175" y="83"/>
                  <a:pt x="175" y="83"/>
                  <a:pt x="175" y="83"/>
                </a:cubicBezTo>
                <a:cubicBezTo>
                  <a:pt x="153" y="63"/>
                  <a:pt x="126" y="41"/>
                  <a:pt x="120" y="37"/>
                </a:cubicBezTo>
                <a:cubicBezTo>
                  <a:pt x="118" y="38"/>
                  <a:pt x="110" y="40"/>
                  <a:pt x="104" y="42"/>
                </a:cubicBezTo>
                <a:cubicBezTo>
                  <a:pt x="104" y="42"/>
                  <a:pt x="104" y="42"/>
                  <a:pt x="104" y="42"/>
                </a:cubicBezTo>
                <a:cubicBezTo>
                  <a:pt x="104" y="42"/>
                  <a:pt x="95" y="45"/>
                  <a:pt x="87" y="45"/>
                </a:cubicBezTo>
                <a:cubicBezTo>
                  <a:pt x="82" y="45"/>
                  <a:pt x="78" y="44"/>
                  <a:pt x="76" y="42"/>
                </a:cubicBezTo>
                <a:cubicBezTo>
                  <a:pt x="71" y="39"/>
                  <a:pt x="70" y="35"/>
                  <a:pt x="70" y="33"/>
                </a:cubicBezTo>
                <a:cubicBezTo>
                  <a:pt x="70" y="28"/>
                  <a:pt x="75" y="24"/>
                  <a:pt x="78" y="22"/>
                </a:cubicBezTo>
                <a:cubicBezTo>
                  <a:pt x="32" y="16"/>
                  <a:pt x="32" y="16"/>
                  <a:pt x="32" y="16"/>
                </a:cubicBezTo>
                <a:cubicBezTo>
                  <a:pt x="28" y="82"/>
                  <a:pt x="28" y="82"/>
                  <a:pt x="28" y="82"/>
                </a:cubicBezTo>
                <a:cubicBezTo>
                  <a:pt x="31" y="78"/>
                  <a:pt x="35" y="77"/>
                  <a:pt x="38" y="77"/>
                </a:cubicBezTo>
                <a:cubicBezTo>
                  <a:pt x="41" y="77"/>
                  <a:pt x="44" y="78"/>
                  <a:pt x="47" y="81"/>
                </a:cubicBezTo>
                <a:cubicBezTo>
                  <a:pt x="51" y="84"/>
                  <a:pt x="53" y="89"/>
                  <a:pt x="52" y="94"/>
                </a:cubicBezTo>
                <a:cubicBezTo>
                  <a:pt x="56" y="93"/>
                  <a:pt x="60" y="94"/>
                  <a:pt x="63" y="97"/>
                </a:cubicBezTo>
                <a:cubicBezTo>
                  <a:pt x="68" y="101"/>
                  <a:pt x="70" y="105"/>
                  <a:pt x="69" y="110"/>
                </a:cubicBezTo>
                <a:cubicBezTo>
                  <a:pt x="73" y="110"/>
                  <a:pt x="76" y="111"/>
                  <a:pt x="80" y="114"/>
                </a:cubicBezTo>
                <a:cubicBezTo>
                  <a:pt x="83" y="117"/>
                  <a:pt x="85" y="121"/>
                  <a:pt x="85" y="125"/>
                </a:cubicBezTo>
                <a:cubicBezTo>
                  <a:pt x="90" y="124"/>
                  <a:pt x="94" y="125"/>
                  <a:pt x="98" y="128"/>
                </a:cubicBezTo>
                <a:cubicBezTo>
                  <a:pt x="103" y="132"/>
                  <a:pt x="105" y="138"/>
                  <a:pt x="103" y="144"/>
                </a:cubicBezTo>
                <a:cubicBezTo>
                  <a:pt x="107" y="147"/>
                  <a:pt x="107" y="147"/>
                  <a:pt x="107" y="147"/>
                </a:cubicBezTo>
                <a:cubicBezTo>
                  <a:pt x="107" y="147"/>
                  <a:pt x="107" y="147"/>
                  <a:pt x="108" y="148"/>
                </a:cubicBezTo>
                <a:cubicBezTo>
                  <a:pt x="108" y="148"/>
                  <a:pt x="108" y="148"/>
                  <a:pt x="108" y="148"/>
                </a:cubicBezTo>
                <a:cubicBezTo>
                  <a:pt x="109" y="149"/>
                  <a:pt x="111" y="149"/>
                  <a:pt x="113" y="149"/>
                </a:cubicBezTo>
                <a:cubicBezTo>
                  <a:pt x="115" y="149"/>
                  <a:pt x="118" y="148"/>
                  <a:pt x="119" y="146"/>
                </a:cubicBezTo>
                <a:cubicBezTo>
                  <a:pt x="122" y="143"/>
                  <a:pt x="123" y="140"/>
                  <a:pt x="120" y="137"/>
                </a:cubicBezTo>
                <a:cubicBezTo>
                  <a:pt x="119" y="136"/>
                  <a:pt x="119" y="136"/>
                  <a:pt x="119" y="136"/>
                </a:cubicBezTo>
                <a:cubicBezTo>
                  <a:pt x="99" y="119"/>
                  <a:pt x="99" y="119"/>
                  <a:pt x="99" y="119"/>
                </a:cubicBezTo>
                <a:cubicBezTo>
                  <a:pt x="99" y="119"/>
                  <a:pt x="98" y="118"/>
                  <a:pt x="98" y="117"/>
                </a:cubicBezTo>
                <a:cubicBezTo>
                  <a:pt x="98" y="116"/>
                  <a:pt x="98" y="115"/>
                  <a:pt x="99" y="115"/>
                </a:cubicBezTo>
                <a:cubicBezTo>
                  <a:pt x="100" y="113"/>
                  <a:pt x="102" y="113"/>
                  <a:pt x="103" y="114"/>
                </a:cubicBezTo>
                <a:cubicBezTo>
                  <a:pt x="130" y="137"/>
                  <a:pt x="130" y="137"/>
                  <a:pt x="130" y="137"/>
                </a:cubicBezTo>
                <a:cubicBezTo>
                  <a:pt x="131" y="137"/>
                  <a:pt x="133" y="138"/>
                  <a:pt x="134" y="138"/>
                </a:cubicBezTo>
                <a:cubicBezTo>
                  <a:pt x="137" y="138"/>
                  <a:pt x="140" y="136"/>
                  <a:pt x="142" y="134"/>
                </a:cubicBezTo>
                <a:cubicBezTo>
                  <a:pt x="143" y="132"/>
                  <a:pt x="144" y="130"/>
                  <a:pt x="144" y="128"/>
                </a:cubicBezTo>
                <a:cubicBezTo>
                  <a:pt x="144" y="125"/>
                  <a:pt x="142" y="123"/>
                  <a:pt x="140" y="121"/>
                </a:cubicBezTo>
                <a:cubicBezTo>
                  <a:pt x="137" y="119"/>
                  <a:pt x="137" y="119"/>
                  <a:pt x="137" y="119"/>
                </a:cubicBezTo>
                <a:cubicBezTo>
                  <a:pt x="137" y="119"/>
                  <a:pt x="137" y="119"/>
                  <a:pt x="137" y="119"/>
                </a:cubicBezTo>
                <a:cubicBezTo>
                  <a:pt x="122" y="107"/>
                  <a:pt x="122" y="107"/>
                  <a:pt x="122" y="107"/>
                </a:cubicBezTo>
                <a:cubicBezTo>
                  <a:pt x="121" y="106"/>
                  <a:pt x="121" y="105"/>
                  <a:pt x="121" y="105"/>
                </a:cubicBezTo>
                <a:cubicBezTo>
                  <a:pt x="121" y="104"/>
                  <a:pt x="121" y="103"/>
                  <a:pt x="122" y="102"/>
                </a:cubicBezTo>
                <a:cubicBezTo>
                  <a:pt x="123" y="101"/>
                  <a:pt x="125" y="101"/>
                  <a:pt x="126" y="102"/>
                </a:cubicBezTo>
                <a:cubicBezTo>
                  <a:pt x="150" y="121"/>
                  <a:pt x="150" y="121"/>
                  <a:pt x="150" y="121"/>
                </a:cubicBezTo>
                <a:cubicBezTo>
                  <a:pt x="152" y="123"/>
                  <a:pt x="154" y="123"/>
                  <a:pt x="156" y="123"/>
                </a:cubicBezTo>
                <a:cubicBezTo>
                  <a:pt x="159" y="123"/>
                  <a:pt x="162" y="122"/>
                  <a:pt x="164" y="119"/>
                </a:cubicBezTo>
                <a:cubicBezTo>
                  <a:pt x="166" y="117"/>
                  <a:pt x="167" y="115"/>
                  <a:pt x="166" y="113"/>
                </a:cubicBezTo>
                <a:cubicBezTo>
                  <a:pt x="166" y="110"/>
                  <a:pt x="165" y="108"/>
                  <a:pt x="162" y="106"/>
                </a:cubicBezTo>
                <a:cubicBezTo>
                  <a:pt x="155" y="101"/>
                  <a:pt x="155" y="101"/>
                  <a:pt x="155" y="101"/>
                </a:cubicBezTo>
                <a:cubicBezTo>
                  <a:pt x="155" y="101"/>
                  <a:pt x="155" y="101"/>
                  <a:pt x="155" y="101"/>
                </a:cubicBezTo>
                <a:cubicBezTo>
                  <a:pt x="143" y="90"/>
                  <a:pt x="143" y="90"/>
                  <a:pt x="143" y="90"/>
                </a:cubicBezTo>
                <a:cubicBezTo>
                  <a:pt x="141" y="89"/>
                  <a:pt x="141" y="87"/>
                  <a:pt x="142" y="86"/>
                </a:cubicBezTo>
                <a:cubicBezTo>
                  <a:pt x="143" y="84"/>
                  <a:pt x="146" y="84"/>
                  <a:pt x="147" y="85"/>
                </a:cubicBezTo>
                <a:cubicBezTo>
                  <a:pt x="167" y="102"/>
                  <a:pt x="167" y="102"/>
                  <a:pt x="167" y="102"/>
                </a:cubicBezTo>
                <a:cubicBezTo>
                  <a:pt x="172" y="105"/>
                  <a:pt x="177" y="104"/>
                  <a:pt x="181" y="10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5" name="Google Shape;855;p40"/>
          <p:cNvSpPr/>
          <p:nvPr/>
        </p:nvSpPr>
        <p:spPr>
          <a:xfrm>
            <a:off x="8162925" y="1498600"/>
            <a:ext cx="823912" cy="690562"/>
          </a:xfrm>
          <a:custGeom>
            <a:avLst/>
            <a:gdLst/>
            <a:ahLst/>
            <a:cxnLst/>
            <a:rect l="l" t="t" r="r" b="b"/>
            <a:pathLst>
              <a:path w="210" h="176" extrusionOk="0">
                <a:moveTo>
                  <a:pt x="28" y="143"/>
                </a:moveTo>
                <a:cubicBezTo>
                  <a:pt x="28" y="96"/>
                  <a:pt x="28" y="96"/>
                  <a:pt x="28" y="96"/>
                </a:cubicBezTo>
                <a:cubicBezTo>
                  <a:pt x="28" y="92"/>
                  <a:pt x="31" y="89"/>
                  <a:pt x="35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51" y="89"/>
                  <a:pt x="54" y="92"/>
                  <a:pt x="54" y="96"/>
                </a:cubicBezTo>
                <a:cubicBezTo>
                  <a:pt x="54" y="143"/>
                  <a:pt x="54" y="143"/>
                  <a:pt x="54" y="143"/>
                </a:cubicBezTo>
                <a:cubicBezTo>
                  <a:pt x="54" y="147"/>
                  <a:pt x="51" y="150"/>
                  <a:pt x="47" y="150"/>
                </a:cubicBezTo>
                <a:cubicBezTo>
                  <a:pt x="35" y="150"/>
                  <a:pt x="35" y="150"/>
                  <a:pt x="35" y="150"/>
                </a:cubicBezTo>
                <a:cubicBezTo>
                  <a:pt x="31" y="150"/>
                  <a:pt x="28" y="147"/>
                  <a:pt x="28" y="143"/>
                </a:cubicBezTo>
                <a:close/>
                <a:moveTo>
                  <a:pt x="77" y="72"/>
                </a:moveTo>
                <a:cubicBezTo>
                  <a:pt x="73" y="72"/>
                  <a:pt x="70" y="75"/>
                  <a:pt x="70" y="79"/>
                </a:cubicBezTo>
                <a:cubicBezTo>
                  <a:pt x="70" y="143"/>
                  <a:pt x="70" y="143"/>
                  <a:pt x="70" y="143"/>
                </a:cubicBezTo>
                <a:cubicBezTo>
                  <a:pt x="70" y="147"/>
                  <a:pt x="73" y="150"/>
                  <a:pt x="77" y="150"/>
                </a:cubicBezTo>
                <a:cubicBezTo>
                  <a:pt x="89" y="150"/>
                  <a:pt x="89" y="150"/>
                  <a:pt x="89" y="150"/>
                </a:cubicBezTo>
                <a:cubicBezTo>
                  <a:pt x="92" y="150"/>
                  <a:pt x="95" y="147"/>
                  <a:pt x="95" y="143"/>
                </a:cubicBezTo>
                <a:cubicBezTo>
                  <a:pt x="95" y="79"/>
                  <a:pt x="95" y="79"/>
                  <a:pt x="95" y="79"/>
                </a:cubicBezTo>
                <a:cubicBezTo>
                  <a:pt x="95" y="75"/>
                  <a:pt x="92" y="72"/>
                  <a:pt x="89" y="72"/>
                </a:cubicBezTo>
                <a:lnTo>
                  <a:pt x="77" y="72"/>
                </a:lnTo>
                <a:close/>
                <a:moveTo>
                  <a:pt x="119" y="58"/>
                </a:moveTo>
                <a:cubicBezTo>
                  <a:pt x="115" y="58"/>
                  <a:pt x="112" y="61"/>
                  <a:pt x="112" y="65"/>
                </a:cubicBezTo>
                <a:cubicBezTo>
                  <a:pt x="112" y="143"/>
                  <a:pt x="112" y="143"/>
                  <a:pt x="112" y="143"/>
                </a:cubicBezTo>
                <a:cubicBezTo>
                  <a:pt x="112" y="147"/>
                  <a:pt x="115" y="150"/>
                  <a:pt x="119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4" y="150"/>
                  <a:pt x="137" y="147"/>
                  <a:pt x="137" y="143"/>
                </a:cubicBezTo>
                <a:cubicBezTo>
                  <a:pt x="137" y="65"/>
                  <a:pt x="137" y="65"/>
                  <a:pt x="137" y="65"/>
                </a:cubicBezTo>
                <a:cubicBezTo>
                  <a:pt x="137" y="61"/>
                  <a:pt x="134" y="58"/>
                  <a:pt x="131" y="58"/>
                </a:cubicBezTo>
                <a:lnTo>
                  <a:pt x="119" y="58"/>
                </a:lnTo>
                <a:close/>
                <a:moveTo>
                  <a:pt x="161" y="43"/>
                </a:moveTo>
                <a:cubicBezTo>
                  <a:pt x="157" y="43"/>
                  <a:pt x="154" y="46"/>
                  <a:pt x="154" y="50"/>
                </a:cubicBezTo>
                <a:cubicBezTo>
                  <a:pt x="154" y="143"/>
                  <a:pt x="154" y="143"/>
                  <a:pt x="154" y="143"/>
                </a:cubicBezTo>
                <a:cubicBezTo>
                  <a:pt x="154" y="147"/>
                  <a:pt x="157" y="150"/>
                  <a:pt x="161" y="150"/>
                </a:cubicBezTo>
                <a:cubicBezTo>
                  <a:pt x="173" y="150"/>
                  <a:pt x="173" y="150"/>
                  <a:pt x="173" y="150"/>
                </a:cubicBezTo>
                <a:cubicBezTo>
                  <a:pt x="176" y="150"/>
                  <a:pt x="179" y="147"/>
                  <a:pt x="179" y="143"/>
                </a:cubicBezTo>
                <a:cubicBezTo>
                  <a:pt x="179" y="50"/>
                  <a:pt x="179" y="50"/>
                  <a:pt x="179" y="50"/>
                </a:cubicBezTo>
                <a:cubicBezTo>
                  <a:pt x="179" y="46"/>
                  <a:pt x="176" y="43"/>
                  <a:pt x="173" y="43"/>
                </a:cubicBezTo>
                <a:lnTo>
                  <a:pt x="161" y="43"/>
                </a:lnTo>
                <a:close/>
                <a:moveTo>
                  <a:pt x="31" y="71"/>
                </a:moveTo>
                <a:cubicBezTo>
                  <a:pt x="76" y="63"/>
                  <a:pt x="118" y="46"/>
                  <a:pt x="156" y="24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73" y="10"/>
                  <a:pt x="173" y="10"/>
                  <a:pt x="173" y="10"/>
                </a:cubicBezTo>
                <a:cubicBezTo>
                  <a:pt x="148" y="9"/>
                  <a:pt x="148" y="9"/>
                  <a:pt x="148" y="9"/>
                </a:cubicBezTo>
                <a:cubicBezTo>
                  <a:pt x="152" y="16"/>
                  <a:pt x="152" y="16"/>
                  <a:pt x="152" y="16"/>
                </a:cubicBezTo>
                <a:cubicBezTo>
                  <a:pt x="115" y="38"/>
                  <a:pt x="74" y="54"/>
                  <a:pt x="30" y="62"/>
                </a:cubicBezTo>
                <a:lnTo>
                  <a:pt x="31" y="71"/>
                </a:lnTo>
                <a:close/>
                <a:moveTo>
                  <a:pt x="210" y="164"/>
                </a:moveTo>
                <a:cubicBezTo>
                  <a:pt x="188" y="151"/>
                  <a:pt x="188" y="151"/>
                  <a:pt x="188" y="151"/>
                </a:cubicBezTo>
                <a:cubicBezTo>
                  <a:pt x="188" y="159"/>
                  <a:pt x="188" y="159"/>
                  <a:pt x="188" y="159"/>
                </a:cubicBezTo>
                <a:cubicBezTo>
                  <a:pt x="17" y="159"/>
                  <a:pt x="17" y="159"/>
                  <a:pt x="17" y="159"/>
                </a:cubicBezTo>
                <a:cubicBezTo>
                  <a:pt x="17" y="22"/>
                  <a:pt x="17" y="22"/>
                  <a:pt x="17" y="22"/>
                </a:cubicBezTo>
                <a:cubicBezTo>
                  <a:pt x="25" y="22"/>
                  <a:pt x="25" y="22"/>
                  <a:pt x="25" y="22"/>
                </a:cubicBezTo>
                <a:cubicBezTo>
                  <a:pt x="13" y="0"/>
                  <a:pt x="13" y="0"/>
                  <a:pt x="13" y="0"/>
                </a:cubicBezTo>
                <a:cubicBezTo>
                  <a:pt x="0" y="22"/>
                  <a:pt x="0" y="22"/>
                  <a:pt x="0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159"/>
                  <a:pt x="8" y="159"/>
                  <a:pt x="8" y="159"/>
                </a:cubicBezTo>
                <a:cubicBezTo>
                  <a:pt x="8" y="164"/>
                  <a:pt x="8" y="164"/>
                  <a:pt x="8" y="164"/>
                </a:cubicBezTo>
                <a:cubicBezTo>
                  <a:pt x="8" y="168"/>
                  <a:pt x="8" y="168"/>
                  <a:pt x="8" y="168"/>
                </a:cubicBezTo>
                <a:cubicBezTo>
                  <a:pt x="188" y="168"/>
                  <a:pt x="188" y="168"/>
                  <a:pt x="188" y="168"/>
                </a:cubicBezTo>
                <a:cubicBezTo>
                  <a:pt x="188" y="176"/>
                  <a:pt x="188" y="176"/>
                  <a:pt x="188" y="176"/>
                </a:cubicBezTo>
                <a:lnTo>
                  <a:pt x="210" y="164"/>
                </a:lnTo>
                <a:close/>
              </a:path>
            </a:pathLst>
          </a:cu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6" name="Google Shape;856;p40"/>
          <p:cNvSpPr/>
          <p:nvPr/>
        </p:nvSpPr>
        <p:spPr>
          <a:xfrm>
            <a:off x="3113087" y="3057525"/>
            <a:ext cx="534987" cy="781050"/>
          </a:xfrm>
          <a:custGeom>
            <a:avLst/>
            <a:gdLst/>
            <a:ahLst/>
            <a:cxnLst/>
            <a:rect l="l" t="t" r="r" b="b"/>
            <a:pathLst>
              <a:path w="136" h="199" extrusionOk="0">
                <a:moveTo>
                  <a:pt x="136" y="133"/>
                </a:moveTo>
                <a:cubicBezTo>
                  <a:pt x="136" y="112"/>
                  <a:pt x="120" y="96"/>
                  <a:pt x="89" y="88"/>
                </a:cubicBezTo>
                <a:cubicBezTo>
                  <a:pt x="85" y="87"/>
                  <a:pt x="67" y="83"/>
                  <a:pt x="64" y="82"/>
                </a:cubicBezTo>
                <a:cubicBezTo>
                  <a:pt x="39" y="76"/>
                  <a:pt x="32" y="72"/>
                  <a:pt x="32" y="65"/>
                </a:cubicBezTo>
                <a:cubicBezTo>
                  <a:pt x="32" y="58"/>
                  <a:pt x="42" y="50"/>
                  <a:pt x="66" y="50"/>
                </a:cubicBezTo>
                <a:cubicBezTo>
                  <a:pt x="84" y="50"/>
                  <a:pt x="102" y="63"/>
                  <a:pt x="102" y="63"/>
                </a:cubicBezTo>
                <a:cubicBezTo>
                  <a:pt x="109" y="68"/>
                  <a:pt x="113" y="68"/>
                  <a:pt x="119" y="62"/>
                </a:cubicBezTo>
                <a:cubicBezTo>
                  <a:pt x="119" y="62"/>
                  <a:pt x="126" y="56"/>
                  <a:pt x="126" y="50"/>
                </a:cubicBezTo>
                <a:cubicBezTo>
                  <a:pt x="126" y="41"/>
                  <a:pt x="105" y="28"/>
                  <a:pt x="82" y="24"/>
                </a:cubicBezTo>
                <a:cubicBezTo>
                  <a:pt x="82" y="8"/>
                  <a:pt x="82" y="8"/>
                  <a:pt x="82" y="8"/>
                </a:cubicBezTo>
                <a:cubicBezTo>
                  <a:pt x="82" y="4"/>
                  <a:pt x="78" y="0"/>
                  <a:pt x="73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8" y="0"/>
                  <a:pt x="54" y="4"/>
                  <a:pt x="54" y="8"/>
                </a:cubicBezTo>
                <a:cubicBezTo>
                  <a:pt x="54" y="23"/>
                  <a:pt x="54" y="23"/>
                  <a:pt x="54" y="23"/>
                </a:cubicBezTo>
                <a:cubicBezTo>
                  <a:pt x="19" y="26"/>
                  <a:pt x="0" y="44"/>
                  <a:pt x="0" y="66"/>
                </a:cubicBezTo>
                <a:cubicBezTo>
                  <a:pt x="0" y="92"/>
                  <a:pt x="24" y="102"/>
                  <a:pt x="51" y="109"/>
                </a:cubicBezTo>
                <a:cubicBezTo>
                  <a:pt x="55" y="110"/>
                  <a:pt x="76" y="115"/>
                  <a:pt x="80" y="116"/>
                </a:cubicBezTo>
                <a:cubicBezTo>
                  <a:pt x="99" y="121"/>
                  <a:pt x="104" y="128"/>
                  <a:pt x="104" y="133"/>
                </a:cubicBezTo>
                <a:cubicBezTo>
                  <a:pt x="104" y="142"/>
                  <a:pt x="95" y="150"/>
                  <a:pt x="70" y="150"/>
                </a:cubicBezTo>
                <a:cubicBezTo>
                  <a:pt x="52" y="150"/>
                  <a:pt x="28" y="135"/>
                  <a:pt x="28" y="135"/>
                </a:cubicBezTo>
                <a:cubicBezTo>
                  <a:pt x="21" y="131"/>
                  <a:pt x="15" y="132"/>
                  <a:pt x="10" y="138"/>
                </a:cubicBezTo>
                <a:cubicBezTo>
                  <a:pt x="10" y="138"/>
                  <a:pt x="5" y="143"/>
                  <a:pt x="5" y="150"/>
                </a:cubicBezTo>
                <a:cubicBezTo>
                  <a:pt x="5" y="159"/>
                  <a:pt x="30" y="172"/>
                  <a:pt x="54" y="176"/>
                </a:cubicBezTo>
                <a:cubicBezTo>
                  <a:pt x="54" y="192"/>
                  <a:pt x="54" y="192"/>
                  <a:pt x="54" y="192"/>
                </a:cubicBezTo>
                <a:cubicBezTo>
                  <a:pt x="54" y="196"/>
                  <a:pt x="58" y="199"/>
                  <a:pt x="63" y="199"/>
                </a:cubicBezTo>
                <a:cubicBezTo>
                  <a:pt x="73" y="199"/>
                  <a:pt x="73" y="199"/>
                  <a:pt x="73" y="199"/>
                </a:cubicBezTo>
                <a:cubicBezTo>
                  <a:pt x="78" y="199"/>
                  <a:pt x="82" y="196"/>
                  <a:pt x="82" y="192"/>
                </a:cubicBezTo>
                <a:cubicBezTo>
                  <a:pt x="82" y="177"/>
                  <a:pt x="82" y="177"/>
                  <a:pt x="82" y="177"/>
                </a:cubicBezTo>
                <a:cubicBezTo>
                  <a:pt x="120" y="173"/>
                  <a:pt x="136" y="154"/>
                  <a:pt x="136" y="1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7" name="Google Shape;857;p40"/>
          <p:cNvSpPr txBox="1"/>
          <p:nvPr/>
        </p:nvSpPr>
        <p:spPr>
          <a:xfrm>
            <a:off x="5743575" y="1624012"/>
            <a:ext cx="1939925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67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rgbClr val="525067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858" name="Google Shape;858;p40"/>
          <p:cNvSpPr txBox="1"/>
          <p:nvPr/>
        </p:nvSpPr>
        <p:spPr>
          <a:xfrm>
            <a:off x="5813425" y="4897437"/>
            <a:ext cx="1939925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859" name="Google Shape;859;p40"/>
          <p:cNvSpPr txBox="1"/>
          <p:nvPr/>
        </p:nvSpPr>
        <p:spPr>
          <a:xfrm>
            <a:off x="4187825" y="3267075"/>
            <a:ext cx="1939925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41"/>
          <p:cNvSpPr/>
          <p:nvPr/>
        </p:nvSpPr>
        <p:spPr>
          <a:xfrm>
            <a:off x="6350" y="3175"/>
            <a:ext cx="12192000" cy="685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5" name="Google Shape;865;p41"/>
          <p:cNvSpPr txBox="1"/>
          <p:nvPr/>
        </p:nvSpPr>
        <p:spPr>
          <a:xfrm>
            <a:off x="6350" y="3175"/>
            <a:ext cx="12187237" cy="6859587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6" name="Google Shape;866;p41"/>
          <p:cNvSpPr/>
          <p:nvPr/>
        </p:nvSpPr>
        <p:spPr>
          <a:xfrm>
            <a:off x="3614737" y="4094162"/>
            <a:ext cx="715962" cy="628650"/>
          </a:xfrm>
          <a:custGeom>
            <a:avLst/>
            <a:gdLst/>
            <a:ahLst/>
            <a:cxnLst/>
            <a:rect l="l" t="t" r="r" b="b"/>
            <a:pathLst>
              <a:path w="154" h="135" extrusionOk="0">
                <a:moveTo>
                  <a:pt x="78" y="5"/>
                </a:moveTo>
                <a:cubicBezTo>
                  <a:pt x="0" y="135"/>
                  <a:pt x="0" y="135"/>
                  <a:pt x="0" y="135"/>
                </a:cubicBezTo>
                <a:cubicBezTo>
                  <a:pt x="154" y="135"/>
                  <a:pt x="154" y="135"/>
                  <a:pt x="154" y="135"/>
                </a:cubicBezTo>
                <a:cubicBezTo>
                  <a:pt x="78" y="0"/>
                  <a:pt x="78" y="0"/>
                  <a:pt x="78" y="0"/>
                </a:cubicBezTo>
                <a:cubicBezTo>
                  <a:pt x="79" y="2"/>
                  <a:pt x="79" y="3"/>
                  <a:pt x="78" y="5"/>
                </a:cubicBezTo>
                <a:close/>
              </a:path>
            </a:pathLst>
          </a:custGeom>
          <a:solidFill>
            <a:srgbClr val="929E9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7" name="Google Shape;867;p41"/>
          <p:cNvSpPr/>
          <p:nvPr/>
        </p:nvSpPr>
        <p:spPr>
          <a:xfrm>
            <a:off x="3614737" y="3484562"/>
            <a:ext cx="6105525" cy="1238250"/>
          </a:xfrm>
          <a:custGeom>
            <a:avLst/>
            <a:gdLst/>
            <a:ahLst/>
            <a:cxnLst/>
            <a:rect l="l" t="t" r="r" b="b"/>
            <a:pathLst>
              <a:path w="1313" h="266" extrusionOk="0">
                <a:moveTo>
                  <a:pt x="1313" y="133"/>
                </a:moveTo>
                <a:cubicBezTo>
                  <a:pt x="1233" y="0"/>
                  <a:pt x="1233" y="0"/>
                  <a:pt x="1233" y="0"/>
                </a:cubicBezTo>
                <a:cubicBezTo>
                  <a:pt x="1233" y="0"/>
                  <a:pt x="1233" y="0"/>
                  <a:pt x="1233" y="0"/>
                </a:cubicBezTo>
                <a:cubicBezTo>
                  <a:pt x="0" y="0"/>
                  <a:pt x="0" y="0"/>
                  <a:pt x="0" y="0"/>
                </a:cubicBezTo>
                <a:cubicBezTo>
                  <a:pt x="78" y="130"/>
                  <a:pt x="78" y="130"/>
                  <a:pt x="78" y="130"/>
                </a:cubicBezTo>
                <a:cubicBezTo>
                  <a:pt x="78" y="130"/>
                  <a:pt x="78" y="131"/>
                  <a:pt x="78" y="131"/>
                </a:cubicBezTo>
                <a:cubicBezTo>
                  <a:pt x="154" y="266"/>
                  <a:pt x="154" y="266"/>
                  <a:pt x="154" y="266"/>
                </a:cubicBezTo>
                <a:cubicBezTo>
                  <a:pt x="1233" y="266"/>
                  <a:pt x="1233" y="266"/>
                  <a:pt x="1233" y="266"/>
                </a:cubicBezTo>
                <a:cubicBezTo>
                  <a:pt x="1233" y="266"/>
                  <a:pt x="1233" y="266"/>
                  <a:pt x="1233" y="266"/>
                </a:cubicBezTo>
                <a:cubicBezTo>
                  <a:pt x="1313" y="133"/>
                  <a:pt x="1313" y="133"/>
                  <a:pt x="1313" y="133"/>
                </a:cubicBez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8" name="Google Shape;868;p41"/>
          <p:cNvSpPr/>
          <p:nvPr/>
        </p:nvSpPr>
        <p:spPr>
          <a:xfrm>
            <a:off x="7893050" y="5434012"/>
            <a:ext cx="730250" cy="628650"/>
          </a:xfrm>
          <a:custGeom>
            <a:avLst/>
            <a:gdLst/>
            <a:ahLst/>
            <a:cxnLst/>
            <a:rect l="l" t="t" r="r" b="b"/>
            <a:pathLst>
              <a:path w="157" h="135" extrusionOk="0">
                <a:moveTo>
                  <a:pt x="157" y="135"/>
                </a:moveTo>
                <a:cubicBezTo>
                  <a:pt x="157" y="135"/>
                  <a:pt x="157" y="135"/>
                  <a:pt x="157" y="135"/>
                </a:cubicBezTo>
                <a:cubicBezTo>
                  <a:pt x="79" y="6"/>
                  <a:pt x="79" y="6"/>
                  <a:pt x="79" y="6"/>
                </a:cubicBezTo>
                <a:cubicBezTo>
                  <a:pt x="78" y="4"/>
                  <a:pt x="78" y="2"/>
                  <a:pt x="79" y="0"/>
                </a:cubicBezTo>
                <a:cubicBezTo>
                  <a:pt x="0" y="135"/>
                  <a:pt x="0" y="135"/>
                  <a:pt x="0" y="135"/>
                </a:cubicBezTo>
                <a:lnTo>
                  <a:pt x="157" y="135"/>
                </a:lnTo>
                <a:close/>
              </a:path>
            </a:pathLst>
          </a:custGeom>
          <a:solidFill>
            <a:srgbClr val="598E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9" name="Google Shape;869;p41"/>
          <p:cNvSpPr/>
          <p:nvPr/>
        </p:nvSpPr>
        <p:spPr>
          <a:xfrm>
            <a:off x="2522537" y="4829175"/>
            <a:ext cx="6100762" cy="1233487"/>
          </a:xfrm>
          <a:custGeom>
            <a:avLst/>
            <a:gdLst/>
            <a:ahLst/>
            <a:cxnLst/>
            <a:rect l="l" t="t" r="r" b="b"/>
            <a:pathLst>
              <a:path w="3843" h="777" extrusionOk="0">
                <a:moveTo>
                  <a:pt x="3843" y="0"/>
                </a:moveTo>
                <a:lnTo>
                  <a:pt x="231" y="0"/>
                </a:lnTo>
                <a:lnTo>
                  <a:pt x="0" y="390"/>
                </a:lnTo>
                <a:lnTo>
                  <a:pt x="231" y="777"/>
                </a:lnTo>
                <a:lnTo>
                  <a:pt x="3383" y="777"/>
                </a:lnTo>
                <a:lnTo>
                  <a:pt x="3614" y="381"/>
                </a:lnTo>
                <a:lnTo>
                  <a:pt x="3843" y="0"/>
                </a:ln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0" name="Google Shape;870;p41"/>
          <p:cNvSpPr/>
          <p:nvPr/>
        </p:nvSpPr>
        <p:spPr>
          <a:xfrm>
            <a:off x="2479675" y="2144712"/>
            <a:ext cx="6105525" cy="1231900"/>
          </a:xfrm>
          <a:custGeom>
            <a:avLst/>
            <a:gdLst/>
            <a:ahLst/>
            <a:cxnLst/>
            <a:rect l="l" t="t" r="r" b="b"/>
            <a:pathLst>
              <a:path w="3846" h="776" extrusionOk="0">
                <a:moveTo>
                  <a:pt x="235" y="776"/>
                </a:moveTo>
                <a:lnTo>
                  <a:pt x="3389" y="776"/>
                </a:lnTo>
                <a:lnTo>
                  <a:pt x="3618" y="381"/>
                </a:lnTo>
                <a:lnTo>
                  <a:pt x="3846" y="0"/>
                </a:lnTo>
                <a:lnTo>
                  <a:pt x="235" y="0"/>
                </a:lnTo>
                <a:lnTo>
                  <a:pt x="0" y="389"/>
                </a:lnTo>
                <a:lnTo>
                  <a:pt x="235" y="776"/>
                </a:lnTo>
                <a:close/>
              </a:path>
            </a:pathLst>
          </a:custGeom>
          <a:solidFill>
            <a:srgbClr val="E9F0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1" name="Google Shape;871;p41"/>
          <p:cNvSpPr/>
          <p:nvPr/>
        </p:nvSpPr>
        <p:spPr>
          <a:xfrm>
            <a:off x="7859712" y="2749550"/>
            <a:ext cx="725487" cy="627062"/>
          </a:xfrm>
          <a:custGeom>
            <a:avLst/>
            <a:gdLst/>
            <a:ahLst/>
            <a:cxnLst/>
            <a:rect l="l" t="t" r="r" b="b"/>
            <a:pathLst>
              <a:path w="156" h="135" extrusionOk="0">
                <a:moveTo>
                  <a:pt x="156" y="135"/>
                </a:moveTo>
                <a:cubicBezTo>
                  <a:pt x="78" y="6"/>
                  <a:pt x="78" y="6"/>
                  <a:pt x="78" y="6"/>
                </a:cubicBezTo>
                <a:cubicBezTo>
                  <a:pt x="77" y="4"/>
                  <a:pt x="77" y="1"/>
                  <a:pt x="78" y="0"/>
                </a:cubicBezTo>
                <a:cubicBezTo>
                  <a:pt x="0" y="135"/>
                  <a:pt x="0" y="135"/>
                  <a:pt x="0" y="135"/>
                </a:cubicBezTo>
                <a:lnTo>
                  <a:pt x="156" y="135"/>
                </a:lnTo>
                <a:close/>
              </a:path>
            </a:pathLst>
          </a:custGeom>
          <a:solidFill>
            <a:srgbClr val="BFC5C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2" name="Google Shape;872;p41"/>
          <p:cNvSpPr/>
          <p:nvPr/>
        </p:nvSpPr>
        <p:spPr>
          <a:xfrm>
            <a:off x="3578225" y="1404937"/>
            <a:ext cx="715962" cy="631825"/>
          </a:xfrm>
          <a:custGeom>
            <a:avLst/>
            <a:gdLst/>
            <a:ahLst/>
            <a:cxnLst/>
            <a:rect l="l" t="t" r="r" b="b"/>
            <a:pathLst>
              <a:path w="154" h="136" extrusionOk="0">
                <a:moveTo>
                  <a:pt x="78" y="6"/>
                </a:moveTo>
                <a:cubicBezTo>
                  <a:pt x="0" y="136"/>
                  <a:pt x="0" y="136"/>
                  <a:pt x="0" y="136"/>
                </a:cubicBezTo>
                <a:cubicBezTo>
                  <a:pt x="154" y="136"/>
                  <a:pt x="154" y="136"/>
                  <a:pt x="154" y="136"/>
                </a:cubicBezTo>
                <a:cubicBezTo>
                  <a:pt x="154" y="134"/>
                  <a:pt x="154" y="134"/>
                  <a:pt x="154" y="134"/>
                </a:cubicBezTo>
                <a:cubicBezTo>
                  <a:pt x="78" y="0"/>
                  <a:pt x="78" y="0"/>
                  <a:pt x="78" y="0"/>
                </a:cubicBezTo>
                <a:cubicBezTo>
                  <a:pt x="79" y="2"/>
                  <a:pt x="79" y="4"/>
                  <a:pt x="78" y="6"/>
                </a:cubicBezTo>
                <a:close/>
              </a:path>
            </a:pathLst>
          </a:custGeom>
          <a:solidFill>
            <a:srgbClr val="BD595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3" name="Google Shape;873;p41"/>
          <p:cNvSpPr/>
          <p:nvPr/>
        </p:nvSpPr>
        <p:spPr>
          <a:xfrm>
            <a:off x="3578225" y="798512"/>
            <a:ext cx="6099175" cy="1238250"/>
          </a:xfrm>
          <a:custGeom>
            <a:avLst/>
            <a:gdLst/>
            <a:ahLst/>
            <a:cxnLst/>
            <a:rect l="l" t="t" r="r" b="b"/>
            <a:pathLst>
              <a:path w="1312" h="266" extrusionOk="0">
                <a:moveTo>
                  <a:pt x="154" y="266"/>
                </a:moveTo>
                <a:cubicBezTo>
                  <a:pt x="1233" y="266"/>
                  <a:pt x="1233" y="266"/>
                  <a:pt x="1233" y="266"/>
                </a:cubicBezTo>
                <a:cubicBezTo>
                  <a:pt x="1233" y="266"/>
                  <a:pt x="1233" y="266"/>
                  <a:pt x="1233" y="266"/>
                </a:cubicBezTo>
                <a:cubicBezTo>
                  <a:pt x="1312" y="133"/>
                  <a:pt x="1312" y="133"/>
                  <a:pt x="1312" y="133"/>
                </a:cubicBezTo>
                <a:cubicBezTo>
                  <a:pt x="1312" y="133"/>
                  <a:pt x="1312" y="133"/>
                  <a:pt x="1312" y="133"/>
                </a:cubicBezTo>
                <a:cubicBezTo>
                  <a:pt x="1233" y="0"/>
                  <a:pt x="1233" y="0"/>
                  <a:pt x="1233" y="0"/>
                </a:cubicBezTo>
                <a:cubicBezTo>
                  <a:pt x="1233" y="0"/>
                  <a:pt x="1233" y="0"/>
                  <a:pt x="1233" y="0"/>
                </a:cubicBezTo>
                <a:cubicBezTo>
                  <a:pt x="0" y="0"/>
                  <a:pt x="0" y="0"/>
                  <a:pt x="0" y="0"/>
                </a:cubicBezTo>
                <a:cubicBezTo>
                  <a:pt x="78" y="130"/>
                  <a:pt x="78" y="130"/>
                  <a:pt x="78" y="130"/>
                </a:cubicBezTo>
                <a:cubicBezTo>
                  <a:pt x="78" y="130"/>
                  <a:pt x="78" y="130"/>
                  <a:pt x="78" y="130"/>
                </a:cubicBezTo>
                <a:cubicBezTo>
                  <a:pt x="154" y="264"/>
                  <a:pt x="154" y="264"/>
                  <a:pt x="154" y="264"/>
                </a:cubicBezTo>
                <a:lnTo>
                  <a:pt x="154" y="266"/>
                </a:ln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4" name="Google Shape;874;p41"/>
          <p:cNvSpPr/>
          <p:nvPr/>
        </p:nvSpPr>
        <p:spPr>
          <a:xfrm>
            <a:off x="3532187" y="2476500"/>
            <a:ext cx="931862" cy="620712"/>
          </a:xfrm>
          <a:custGeom>
            <a:avLst/>
            <a:gdLst/>
            <a:ahLst/>
            <a:cxnLst/>
            <a:rect l="l" t="t" r="r" b="b"/>
            <a:pathLst>
              <a:path w="237" h="158" extrusionOk="0">
                <a:moveTo>
                  <a:pt x="188" y="15"/>
                </a:moveTo>
                <a:cubicBezTo>
                  <a:pt x="210" y="70"/>
                  <a:pt x="210" y="70"/>
                  <a:pt x="210" y="70"/>
                </a:cubicBezTo>
                <a:cubicBezTo>
                  <a:pt x="183" y="82"/>
                  <a:pt x="183" y="82"/>
                  <a:pt x="183" y="82"/>
                </a:cubicBezTo>
                <a:cubicBezTo>
                  <a:pt x="168" y="69"/>
                  <a:pt x="124" y="31"/>
                  <a:pt x="120" y="31"/>
                </a:cubicBezTo>
                <a:cubicBezTo>
                  <a:pt x="117" y="31"/>
                  <a:pt x="103" y="35"/>
                  <a:pt x="101" y="36"/>
                </a:cubicBezTo>
                <a:cubicBezTo>
                  <a:pt x="101" y="36"/>
                  <a:pt x="93" y="38"/>
                  <a:pt x="86" y="38"/>
                </a:cubicBezTo>
                <a:cubicBezTo>
                  <a:pt x="82" y="38"/>
                  <a:pt x="80" y="38"/>
                  <a:pt x="78" y="37"/>
                </a:cubicBezTo>
                <a:cubicBezTo>
                  <a:pt x="76" y="36"/>
                  <a:pt x="75" y="34"/>
                  <a:pt x="75" y="33"/>
                </a:cubicBezTo>
                <a:cubicBezTo>
                  <a:pt x="75" y="30"/>
                  <a:pt x="79" y="27"/>
                  <a:pt x="80" y="26"/>
                </a:cubicBezTo>
                <a:cubicBezTo>
                  <a:pt x="92" y="20"/>
                  <a:pt x="123" y="8"/>
                  <a:pt x="126" y="8"/>
                </a:cubicBezTo>
                <a:cubicBezTo>
                  <a:pt x="127" y="8"/>
                  <a:pt x="127" y="8"/>
                  <a:pt x="127" y="8"/>
                </a:cubicBezTo>
                <a:cubicBezTo>
                  <a:pt x="134" y="8"/>
                  <a:pt x="182" y="14"/>
                  <a:pt x="188" y="15"/>
                </a:cubicBezTo>
                <a:close/>
                <a:moveTo>
                  <a:pt x="207" y="0"/>
                </a:moveTo>
                <a:cubicBezTo>
                  <a:pt x="207" y="0"/>
                  <a:pt x="206" y="0"/>
                  <a:pt x="205" y="0"/>
                </a:cubicBezTo>
                <a:cubicBezTo>
                  <a:pt x="196" y="4"/>
                  <a:pt x="196" y="4"/>
                  <a:pt x="196" y="4"/>
                </a:cubicBezTo>
                <a:cubicBezTo>
                  <a:pt x="195" y="4"/>
                  <a:pt x="193" y="6"/>
                  <a:pt x="193" y="7"/>
                </a:cubicBezTo>
                <a:cubicBezTo>
                  <a:pt x="192" y="9"/>
                  <a:pt x="192" y="10"/>
                  <a:pt x="193" y="12"/>
                </a:cubicBezTo>
                <a:cubicBezTo>
                  <a:pt x="215" y="69"/>
                  <a:pt x="215" y="69"/>
                  <a:pt x="215" y="69"/>
                </a:cubicBezTo>
                <a:cubicBezTo>
                  <a:pt x="217" y="72"/>
                  <a:pt x="220" y="74"/>
                  <a:pt x="223" y="73"/>
                </a:cubicBezTo>
                <a:cubicBezTo>
                  <a:pt x="232" y="69"/>
                  <a:pt x="232" y="69"/>
                  <a:pt x="232" y="69"/>
                </a:cubicBezTo>
                <a:cubicBezTo>
                  <a:pt x="234" y="69"/>
                  <a:pt x="235" y="67"/>
                  <a:pt x="236" y="66"/>
                </a:cubicBezTo>
                <a:cubicBezTo>
                  <a:pt x="236" y="64"/>
                  <a:pt x="237" y="63"/>
                  <a:pt x="236" y="61"/>
                </a:cubicBezTo>
                <a:cubicBezTo>
                  <a:pt x="213" y="4"/>
                  <a:pt x="213" y="4"/>
                  <a:pt x="213" y="4"/>
                </a:cubicBezTo>
                <a:cubicBezTo>
                  <a:pt x="212" y="1"/>
                  <a:pt x="210" y="0"/>
                  <a:pt x="207" y="0"/>
                </a:cubicBezTo>
                <a:close/>
                <a:moveTo>
                  <a:pt x="0" y="79"/>
                </a:moveTo>
                <a:cubicBezTo>
                  <a:pt x="0" y="80"/>
                  <a:pt x="0" y="82"/>
                  <a:pt x="1" y="83"/>
                </a:cubicBezTo>
                <a:cubicBezTo>
                  <a:pt x="2" y="84"/>
                  <a:pt x="4" y="85"/>
                  <a:pt x="5" y="85"/>
                </a:cubicBezTo>
                <a:cubicBezTo>
                  <a:pt x="15" y="86"/>
                  <a:pt x="15" y="86"/>
                  <a:pt x="15" y="86"/>
                </a:cubicBezTo>
                <a:cubicBezTo>
                  <a:pt x="19" y="86"/>
                  <a:pt x="22" y="84"/>
                  <a:pt x="22" y="80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4"/>
                  <a:pt x="26" y="12"/>
                  <a:pt x="25" y="11"/>
                </a:cubicBezTo>
                <a:cubicBezTo>
                  <a:pt x="24" y="10"/>
                  <a:pt x="23" y="9"/>
                  <a:pt x="21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8" y="8"/>
                  <a:pt x="5" y="11"/>
                  <a:pt x="5" y="14"/>
                </a:cubicBezTo>
                <a:lnTo>
                  <a:pt x="0" y="79"/>
                </a:lnTo>
                <a:close/>
                <a:moveTo>
                  <a:pt x="97" y="136"/>
                </a:moveTo>
                <a:cubicBezTo>
                  <a:pt x="97" y="134"/>
                  <a:pt x="95" y="132"/>
                  <a:pt x="93" y="131"/>
                </a:cubicBezTo>
                <a:cubicBezTo>
                  <a:pt x="89" y="127"/>
                  <a:pt x="85" y="128"/>
                  <a:pt x="81" y="132"/>
                </a:cubicBezTo>
                <a:cubicBezTo>
                  <a:pt x="77" y="138"/>
                  <a:pt x="77" y="138"/>
                  <a:pt x="77" y="138"/>
                </a:cubicBezTo>
                <a:cubicBezTo>
                  <a:pt x="76" y="138"/>
                  <a:pt x="76" y="138"/>
                  <a:pt x="76" y="138"/>
                </a:cubicBezTo>
                <a:cubicBezTo>
                  <a:pt x="73" y="143"/>
                  <a:pt x="73" y="143"/>
                  <a:pt x="73" y="143"/>
                </a:cubicBezTo>
                <a:cubicBezTo>
                  <a:pt x="67" y="149"/>
                  <a:pt x="72" y="154"/>
                  <a:pt x="74" y="156"/>
                </a:cubicBezTo>
                <a:cubicBezTo>
                  <a:pt x="76" y="157"/>
                  <a:pt x="78" y="158"/>
                  <a:pt x="79" y="158"/>
                </a:cubicBezTo>
                <a:cubicBezTo>
                  <a:pt x="82" y="158"/>
                  <a:pt x="84" y="157"/>
                  <a:pt x="86" y="154"/>
                </a:cubicBezTo>
                <a:cubicBezTo>
                  <a:pt x="93" y="146"/>
                  <a:pt x="93" y="146"/>
                  <a:pt x="93" y="146"/>
                </a:cubicBezTo>
                <a:cubicBezTo>
                  <a:pt x="93" y="146"/>
                  <a:pt x="93" y="146"/>
                  <a:pt x="93" y="146"/>
                </a:cubicBezTo>
                <a:cubicBezTo>
                  <a:pt x="95" y="143"/>
                  <a:pt x="95" y="143"/>
                  <a:pt x="95" y="143"/>
                </a:cubicBezTo>
                <a:cubicBezTo>
                  <a:pt x="97" y="141"/>
                  <a:pt x="97" y="139"/>
                  <a:pt x="97" y="136"/>
                </a:cubicBezTo>
                <a:close/>
                <a:moveTo>
                  <a:pt x="51" y="133"/>
                </a:moveTo>
                <a:cubicBezTo>
                  <a:pt x="48" y="136"/>
                  <a:pt x="49" y="140"/>
                  <a:pt x="54" y="144"/>
                </a:cubicBezTo>
                <a:cubicBezTo>
                  <a:pt x="58" y="147"/>
                  <a:pt x="62" y="147"/>
                  <a:pt x="66" y="142"/>
                </a:cubicBezTo>
                <a:cubicBezTo>
                  <a:pt x="77" y="129"/>
                  <a:pt x="77" y="129"/>
                  <a:pt x="77" y="129"/>
                </a:cubicBezTo>
                <a:cubicBezTo>
                  <a:pt x="82" y="123"/>
                  <a:pt x="77" y="118"/>
                  <a:pt x="75" y="116"/>
                </a:cubicBezTo>
                <a:cubicBezTo>
                  <a:pt x="71" y="113"/>
                  <a:pt x="67" y="113"/>
                  <a:pt x="63" y="118"/>
                </a:cubicBezTo>
                <a:cubicBezTo>
                  <a:pt x="57" y="125"/>
                  <a:pt x="57" y="125"/>
                  <a:pt x="57" y="125"/>
                </a:cubicBezTo>
                <a:cubicBezTo>
                  <a:pt x="57" y="125"/>
                  <a:pt x="57" y="125"/>
                  <a:pt x="57" y="125"/>
                </a:cubicBezTo>
                <a:cubicBezTo>
                  <a:pt x="57" y="126"/>
                  <a:pt x="57" y="126"/>
                  <a:pt x="57" y="126"/>
                </a:cubicBezTo>
                <a:lnTo>
                  <a:pt x="51" y="133"/>
                </a:lnTo>
                <a:close/>
                <a:moveTo>
                  <a:pt x="35" y="116"/>
                </a:moveTo>
                <a:cubicBezTo>
                  <a:pt x="33" y="119"/>
                  <a:pt x="32" y="121"/>
                  <a:pt x="32" y="123"/>
                </a:cubicBezTo>
                <a:cubicBezTo>
                  <a:pt x="33" y="125"/>
                  <a:pt x="34" y="127"/>
                  <a:pt x="36" y="129"/>
                </a:cubicBezTo>
                <a:cubicBezTo>
                  <a:pt x="40" y="132"/>
                  <a:pt x="44" y="132"/>
                  <a:pt x="48" y="127"/>
                </a:cubicBezTo>
                <a:cubicBezTo>
                  <a:pt x="61" y="113"/>
                  <a:pt x="61" y="113"/>
                  <a:pt x="61" y="113"/>
                </a:cubicBezTo>
                <a:cubicBezTo>
                  <a:pt x="62" y="110"/>
                  <a:pt x="63" y="108"/>
                  <a:pt x="63" y="106"/>
                </a:cubicBezTo>
                <a:cubicBezTo>
                  <a:pt x="62" y="104"/>
                  <a:pt x="61" y="102"/>
                  <a:pt x="59" y="100"/>
                </a:cubicBezTo>
                <a:cubicBezTo>
                  <a:pt x="55" y="97"/>
                  <a:pt x="51" y="97"/>
                  <a:pt x="47" y="102"/>
                </a:cubicBezTo>
                <a:cubicBezTo>
                  <a:pt x="41" y="109"/>
                  <a:pt x="41" y="109"/>
                  <a:pt x="41" y="109"/>
                </a:cubicBezTo>
                <a:cubicBezTo>
                  <a:pt x="41" y="109"/>
                  <a:pt x="41" y="109"/>
                  <a:pt x="41" y="109"/>
                </a:cubicBezTo>
                <a:cubicBezTo>
                  <a:pt x="40" y="110"/>
                  <a:pt x="40" y="110"/>
                  <a:pt x="40" y="110"/>
                </a:cubicBezTo>
                <a:lnTo>
                  <a:pt x="35" y="116"/>
                </a:lnTo>
                <a:close/>
                <a:moveTo>
                  <a:pt x="32" y="111"/>
                </a:moveTo>
                <a:cubicBezTo>
                  <a:pt x="44" y="96"/>
                  <a:pt x="44" y="96"/>
                  <a:pt x="44" y="96"/>
                </a:cubicBezTo>
                <a:cubicBezTo>
                  <a:pt x="49" y="90"/>
                  <a:pt x="44" y="85"/>
                  <a:pt x="43" y="84"/>
                </a:cubicBezTo>
                <a:cubicBezTo>
                  <a:pt x="39" y="80"/>
                  <a:pt x="34" y="81"/>
                  <a:pt x="31" y="85"/>
                </a:cubicBezTo>
                <a:cubicBezTo>
                  <a:pt x="27" y="91"/>
                  <a:pt x="27" y="91"/>
                  <a:pt x="27" y="91"/>
                </a:cubicBezTo>
                <a:cubicBezTo>
                  <a:pt x="27" y="91"/>
                  <a:pt x="27" y="91"/>
                  <a:pt x="27" y="91"/>
                </a:cubicBezTo>
                <a:cubicBezTo>
                  <a:pt x="26" y="91"/>
                  <a:pt x="26" y="91"/>
                  <a:pt x="26" y="91"/>
                </a:cubicBezTo>
                <a:cubicBezTo>
                  <a:pt x="20" y="98"/>
                  <a:pt x="20" y="98"/>
                  <a:pt x="20" y="98"/>
                </a:cubicBezTo>
                <a:cubicBezTo>
                  <a:pt x="18" y="100"/>
                  <a:pt x="17" y="103"/>
                  <a:pt x="18" y="105"/>
                </a:cubicBezTo>
                <a:cubicBezTo>
                  <a:pt x="18" y="107"/>
                  <a:pt x="19" y="109"/>
                  <a:pt x="20" y="109"/>
                </a:cubicBezTo>
                <a:cubicBezTo>
                  <a:pt x="22" y="111"/>
                  <a:pt x="25" y="113"/>
                  <a:pt x="27" y="113"/>
                </a:cubicBezTo>
                <a:cubicBezTo>
                  <a:pt x="29" y="113"/>
                  <a:pt x="30" y="112"/>
                  <a:pt x="32" y="111"/>
                </a:cubicBezTo>
                <a:close/>
                <a:moveTo>
                  <a:pt x="179" y="98"/>
                </a:moveTo>
                <a:cubicBezTo>
                  <a:pt x="182" y="95"/>
                  <a:pt x="184" y="90"/>
                  <a:pt x="178" y="86"/>
                </a:cubicBezTo>
                <a:cubicBezTo>
                  <a:pt x="174" y="82"/>
                  <a:pt x="174" y="82"/>
                  <a:pt x="174" y="82"/>
                </a:cubicBezTo>
                <a:cubicBezTo>
                  <a:pt x="151" y="62"/>
                  <a:pt x="125" y="40"/>
                  <a:pt x="119" y="36"/>
                </a:cubicBezTo>
                <a:cubicBezTo>
                  <a:pt x="116" y="37"/>
                  <a:pt x="109" y="39"/>
                  <a:pt x="103" y="41"/>
                </a:cubicBezTo>
                <a:cubicBezTo>
                  <a:pt x="103" y="41"/>
                  <a:pt x="103" y="41"/>
                  <a:pt x="103" y="41"/>
                </a:cubicBezTo>
                <a:cubicBezTo>
                  <a:pt x="103" y="42"/>
                  <a:pt x="94" y="44"/>
                  <a:pt x="86" y="44"/>
                </a:cubicBezTo>
                <a:cubicBezTo>
                  <a:pt x="81" y="44"/>
                  <a:pt x="77" y="43"/>
                  <a:pt x="75" y="42"/>
                </a:cubicBezTo>
                <a:cubicBezTo>
                  <a:pt x="70" y="39"/>
                  <a:pt x="69" y="35"/>
                  <a:pt x="70" y="33"/>
                </a:cubicBezTo>
                <a:cubicBezTo>
                  <a:pt x="70" y="28"/>
                  <a:pt x="74" y="23"/>
                  <a:pt x="77" y="21"/>
                </a:cubicBezTo>
                <a:cubicBezTo>
                  <a:pt x="32" y="16"/>
                  <a:pt x="32" y="16"/>
                  <a:pt x="32" y="16"/>
                </a:cubicBezTo>
                <a:cubicBezTo>
                  <a:pt x="28" y="81"/>
                  <a:pt x="28" y="81"/>
                  <a:pt x="28" y="81"/>
                </a:cubicBezTo>
                <a:cubicBezTo>
                  <a:pt x="31" y="77"/>
                  <a:pt x="35" y="76"/>
                  <a:pt x="37" y="76"/>
                </a:cubicBezTo>
                <a:cubicBezTo>
                  <a:pt x="40" y="76"/>
                  <a:pt x="43" y="77"/>
                  <a:pt x="46" y="79"/>
                </a:cubicBezTo>
                <a:cubicBezTo>
                  <a:pt x="51" y="83"/>
                  <a:pt x="53" y="88"/>
                  <a:pt x="52" y="92"/>
                </a:cubicBezTo>
                <a:cubicBezTo>
                  <a:pt x="56" y="92"/>
                  <a:pt x="59" y="93"/>
                  <a:pt x="63" y="96"/>
                </a:cubicBezTo>
                <a:cubicBezTo>
                  <a:pt x="67" y="99"/>
                  <a:pt x="69" y="104"/>
                  <a:pt x="68" y="109"/>
                </a:cubicBezTo>
                <a:cubicBezTo>
                  <a:pt x="72" y="108"/>
                  <a:pt x="76" y="109"/>
                  <a:pt x="79" y="112"/>
                </a:cubicBezTo>
                <a:cubicBezTo>
                  <a:pt x="83" y="115"/>
                  <a:pt x="85" y="119"/>
                  <a:pt x="85" y="123"/>
                </a:cubicBezTo>
                <a:cubicBezTo>
                  <a:pt x="89" y="122"/>
                  <a:pt x="93" y="123"/>
                  <a:pt x="97" y="126"/>
                </a:cubicBezTo>
                <a:cubicBezTo>
                  <a:pt x="102" y="131"/>
                  <a:pt x="104" y="136"/>
                  <a:pt x="102" y="142"/>
                </a:cubicBezTo>
                <a:cubicBezTo>
                  <a:pt x="106" y="145"/>
                  <a:pt x="106" y="145"/>
                  <a:pt x="106" y="145"/>
                </a:cubicBezTo>
                <a:cubicBezTo>
                  <a:pt x="106" y="145"/>
                  <a:pt x="106" y="146"/>
                  <a:pt x="107" y="146"/>
                </a:cubicBezTo>
                <a:cubicBezTo>
                  <a:pt x="107" y="146"/>
                  <a:pt x="107" y="146"/>
                  <a:pt x="107" y="146"/>
                </a:cubicBezTo>
                <a:cubicBezTo>
                  <a:pt x="108" y="147"/>
                  <a:pt x="110" y="148"/>
                  <a:pt x="111" y="148"/>
                </a:cubicBezTo>
                <a:cubicBezTo>
                  <a:pt x="114" y="148"/>
                  <a:pt x="116" y="146"/>
                  <a:pt x="118" y="144"/>
                </a:cubicBezTo>
                <a:cubicBezTo>
                  <a:pt x="120" y="141"/>
                  <a:pt x="122" y="138"/>
                  <a:pt x="119" y="135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98" y="118"/>
                  <a:pt x="98" y="118"/>
                  <a:pt x="98" y="118"/>
                </a:cubicBezTo>
                <a:cubicBezTo>
                  <a:pt x="98" y="117"/>
                  <a:pt x="97" y="116"/>
                  <a:pt x="97" y="115"/>
                </a:cubicBezTo>
                <a:cubicBezTo>
                  <a:pt x="97" y="115"/>
                  <a:pt x="97" y="114"/>
                  <a:pt x="98" y="113"/>
                </a:cubicBezTo>
                <a:cubicBezTo>
                  <a:pt x="99" y="112"/>
                  <a:pt x="101" y="112"/>
                  <a:pt x="102" y="113"/>
                </a:cubicBezTo>
                <a:cubicBezTo>
                  <a:pt x="129" y="135"/>
                  <a:pt x="129" y="135"/>
                  <a:pt x="129" y="135"/>
                </a:cubicBezTo>
                <a:cubicBezTo>
                  <a:pt x="130" y="136"/>
                  <a:pt x="131" y="136"/>
                  <a:pt x="133" y="136"/>
                </a:cubicBezTo>
                <a:cubicBezTo>
                  <a:pt x="136" y="136"/>
                  <a:pt x="138" y="135"/>
                  <a:pt x="140" y="132"/>
                </a:cubicBezTo>
                <a:cubicBezTo>
                  <a:pt x="142" y="130"/>
                  <a:pt x="143" y="128"/>
                  <a:pt x="142" y="126"/>
                </a:cubicBezTo>
                <a:cubicBezTo>
                  <a:pt x="142" y="124"/>
                  <a:pt x="141" y="122"/>
                  <a:pt x="138" y="120"/>
                </a:cubicBezTo>
                <a:cubicBezTo>
                  <a:pt x="135" y="117"/>
                  <a:pt x="135" y="117"/>
                  <a:pt x="135" y="117"/>
                </a:cubicBezTo>
                <a:cubicBezTo>
                  <a:pt x="135" y="117"/>
                  <a:pt x="135" y="117"/>
                  <a:pt x="135" y="117"/>
                </a:cubicBezTo>
                <a:cubicBezTo>
                  <a:pt x="121" y="105"/>
                  <a:pt x="121" y="105"/>
                  <a:pt x="121" y="105"/>
                </a:cubicBezTo>
                <a:cubicBezTo>
                  <a:pt x="120" y="105"/>
                  <a:pt x="120" y="104"/>
                  <a:pt x="120" y="103"/>
                </a:cubicBezTo>
                <a:cubicBezTo>
                  <a:pt x="120" y="102"/>
                  <a:pt x="120" y="101"/>
                  <a:pt x="120" y="101"/>
                </a:cubicBezTo>
                <a:cubicBezTo>
                  <a:pt x="121" y="99"/>
                  <a:pt x="124" y="99"/>
                  <a:pt x="125" y="100"/>
                </a:cubicBezTo>
                <a:cubicBezTo>
                  <a:pt x="149" y="120"/>
                  <a:pt x="149" y="120"/>
                  <a:pt x="149" y="120"/>
                </a:cubicBezTo>
                <a:cubicBezTo>
                  <a:pt x="151" y="121"/>
                  <a:pt x="152" y="122"/>
                  <a:pt x="154" y="122"/>
                </a:cubicBezTo>
                <a:cubicBezTo>
                  <a:pt x="157" y="122"/>
                  <a:pt x="160" y="120"/>
                  <a:pt x="162" y="118"/>
                </a:cubicBezTo>
                <a:cubicBezTo>
                  <a:pt x="164" y="115"/>
                  <a:pt x="165" y="113"/>
                  <a:pt x="165" y="111"/>
                </a:cubicBezTo>
                <a:cubicBezTo>
                  <a:pt x="165" y="109"/>
                  <a:pt x="163" y="107"/>
                  <a:pt x="161" y="105"/>
                </a:cubicBezTo>
                <a:cubicBezTo>
                  <a:pt x="154" y="99"/>
                  <a:pt x="154" y="99"/>
                  <a:pt x="154" y="99"/>
                </a:cubicBezTo>
                <a:cubicBezTo>
                  <a:pt x="154" y="99"/>
                  <a:pt x="154" y="99"/>
                  <a:pt x="154" y="99"/>
                </a:cubicBezTo>
                <a:cubicBezTo>
                  <a:pt x="141" y="89"/>
                  <a:pt x="141" y="89"/>
                  <a:pt x="141" y="89"/>
                </a:cubicBezTo>
                <a:cubicBezTo>
                  <a:pt x="140" y="88"/>
                  <a:pt x="140" y="86"/>
                  <a:pt x="141" y="84"/>
                </a:cubicBezTo>
                <a:cubicBezTo>
                  <a:pt x="142" y="83"/>
                  <a:pt x="144" y="83"/>
                  <a:pt x="145" y="84"/>
                </a:cubicBezTo>
                <a:cubicBezTo>
                  <a:pt x="166" y="101"/>
                  <a:pt x="166" y="101"/>
                  <a:pt x="166" y="101"/>
                </a:cubicBezTo>
                <a:cubicBezTo>
                  <a:pt x="170" y="104"/>
                  <a:pt x="175" y="103"/>
                  <a:pt x="179" y="98"/>
                </a:cubicBezTo>
                <a:close/>
              </a:path>
            </a:pathLst>
          </a:cu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5" name="Google Shape;875;p41"/>
          <p:cNvSpPr/>
          <p:nvPr/>
        </p:nvSpPr>
        <p:spPr>
          <a:xfrm>
            <a:off x="7923212" y="1095375"/>
            <a:ext cx="750887" cy="633412"/>
          </a:xfrm>
          <a:custGeom>
            <a:avLst/>
            <a:gdLst/>
            <a:ahLst/>
            <a:cxnLst/>
            <a:rect l="l" t="t" r="r" b="b"/>
            <a:pathLst>
              <a:path w="191" h="161" extrusionOk="0">
                <a:moveTo>
                  <a:pt x="25" y="131"/>
                </a:moveTo>
                <a:cubicBezTo>
                  <a:pt x="25" y="88"/>
                  <a:pt x="25" y="88"/>
                  <a:pt x="25" y="88"/>
                </a:cubicBezTo>
                <a:cubicBezTo>
                  <a:pt x="25" y="84"/>
                  <a:pt x="28" y="81"/>
                  <a:pt x="32" y="81"/>
                </a:cubicBezTo>
                <a:cubicBezTo>
                  <a:pt x="42" y="81"/>
                  <a:pt x="42" y="81"/>
                  <a:pt x="42" y="81"/>
                </a:cubicBezTo>
                <a:cubicBezTo>
                  <a:pt x="46" y="81"/>
                  <a:pt x="48" y="84"/>
                  <a:pt x="48" y="88"/>
                </a:cubicBezTo>
                <a:cubicBezTo>
                  <a:pt x="48" y="131"/>
                  <a:pt x="48" y="131"/>
                  <a:pt x="48" y="131"/>
                </a:cubicBezTo>
                <a:cubicBezTo>
                  <a:pt x="48" y="134"/>
                  <a:pt x="46" y="137"/>
                  <a:pt x="42" y="137"/>
                </a:cubicBezTo>
                <a:cubicBezTo>
                  <a:pt x="32" y="137"/>
                  <a:pt x="32" y="137"/>
                  <a:pt x="32" y="137"/>
                </a:cubicBezTo>
                <a:cubicBezTo>
                  <a:pt x="28" y="137"/>
                  <a:pt x="25" y="134"/>
                  <a:pt x="25" y="131"/>
                </a:cubicBezTo>
                <a:close/>
                <a:moveTo>
                  <a:pt x="70" y="66"/>
                </a:moveTo>
                <a:cubicBezTo>
                  <a:pt x="66" y="66"/>
                  <a:pt x="64" y="69"/>
                  <a:pt x="64" y="72"/>
                </a:cubicBezTo>
                <a:cubicBezTo>
                  <a:pt x="64" y="131"/>
                  <a:pt x="64" y="131"/>
                  <a:pt x="64" y="131"/>
                </a:cubicBezTo>
                <a:cubicBezTo>
                  <a:pt x="64" y="134"/>
                  <a:pt x="66" y="137"/>
                  <a:pt x="70" y="137"/>
                </a:cubicBezTo>
                <a:cubicBezTo>
                  <a:pt x="80" y="137"/>
                  <a:pt x="80" y="137"/>
                  <a:pt x="80" y="137"/>
                </a:cubicBezTo>
                <a:cubicBezTo>
                  <a:pt x="84" y="137"/>
                  <a:pt x="87" y="134"/>
                  <a:pt x="87" y="131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4" y="66"/>
                  <a:pt x="80" y="66"/>
                </a:cubicBezTo>
                <a:lnTo>
                  <a:pt x="70" y="66"/>
                </a:lnTo>
                <a:close/>
                <a:moveTo>
                  <a:pt x="108" y="53"/>
                </a:moveTo>
                <a:cubicBezTo>
                  <a:pt x="105" y="53"/>
                  <a:pt x="102" y="56"/>
                  <a:pt x="102" y="59"/>
                </a:cubicBezTo>
                <a:cubicBezTo>
                  <a:pt x="102" y="131"/>
                  <a:pt x="102" y="131"/>
                  <a:pt x="102" y="131"/>
                </a:cubicBezTo>
                <a:cubicBezTo>
                  <a:pt x="102" y="134"/>
                  <a:pt x="105" y="137"/>
                  <a:pt x="108" y="137"/>
                </a:cubicBezTo>
                <a:cubicBezTo>
                  <a:pt x="119" y="137"/>
                  <a:pt x="119" y="137"/>
                  <a:pt x="119" y="137"/>
                </a:cubicBezTo>
                <a:cubicBezTo>
                  <a:pt x="122" y="137"/>
                  <a:pt x="125" y="134"/>
                  <a:pt x="125" y="131"/>
                </a:cubicBezTo>
                <a:cubicBezTo>
                  <a:pt x="125" y="59"/>
                  <a:pt x="125" y="59"/>
                  <a:pt x="125" y="59"/>
                </a:cubicBezTo>
                <a:cubicBezTo>
                  <a:pt x="125" y="56"/>
                  <a:pt x="122" y="53"/>
                  <a:pt x="119" y="53"/>
                </a:cubicBezTo>
                <a:lnTo>
                  <a:pt x="108" y="53"/>
                </a:lnTo>
                <a:close/>
                <a:moveTo>
                  <a:pt x="147" y="39"/>
                </a:moveTo>
                <a:cubicBezTo>
                  <a:pt x="143" y="39"/>
                  <a:pt x="140" y="42"/>
                  <a:pt x="140" y="45"/>
                </a:cubicBezTo>
                <a:cubicBezTo>
                  <a:pt x="140" y="131"/>
                  <a:pt x="140" y="131"/>
                  <a:pt x="140" y="131"/>
                </a:cubicBezTo>
                <a:cubicBezTo>
                  <a:pt x="140" y="134"/>
                  <a:pt x="143" y="137"/>
                  <a:pt x="147" y="137"/>
                </a:cubicBezTo>
                <a:cubicBezTo>
                  <a:pt x="157" y="137"/>
                  <a:pt x="157" y="137"/>
                  <a:pt x="157" y="137"/>
                </a:cubicBezTo>
                <a:cubicBezTo>
                  <a:pt x="161" y="137"/>
                  <a:pt x="163" y="134"/>
                  <a:pt x="163" y="131"/>
                </a:cubicBezTo>
                <a:cubicBezTo>
                  <a:pt x="163" y="45"/>
                  <a:pt x="163" y="45"/>
                  <a:pt x="163" y="45"/>
                </a:cubicBezTo>
                <a:cubicBezTo>
                  <a:pt x="163" y="42"/>
                  <a:pt x="161" y="39"/>
                  <a:pt x="157" y="39"/>
                </a:cubicBezTo>
                <a:lnTo>
                  <a:pt x="147" y="39"/>
                </a:lnTo>
                <a:close/>
                <a:moveTo>
                  <a:pt x="28" y="64"/>
                </a:moveTo>
                <a:cubicBezTo>
                  <a:pt x="69" y="57"/>
                  <a:pt x="107" y="42"/>
                  <a:pt x="142" y="22"/>
                </a:cubicBezTo>
                <a:cubicBezTo>
                  <a:pt x="145" y="28"/>
                  <a:pt x="145" y="28"/>
                  <a:pt x="145" y="28"/>
                </a:cubicBezTo>
                <a:cubicBezTo>
                  <a:pt x="157" y="9"/>
                  <a:pt x="157" y="9"/>
                  <a:pt x="157" y="9"/>
                </a:cubicBezTo>
                <a:cubicBezTo>
                  <a:pt x="135" y="8"/>
                  <a:pt x="135" y="8"/>
                  <a:pt x="135" y="8"/>
                </a:cubicBezTo>
                <a:cubicBezTo>
                  <a:pt x="138" y="14"/>
                  <a:pt x="138" y="14"/>
                  <a:pt x="138" y="14"/>
                </a:cubicBezTo>
                <a:cubicBezTo>
                  <a:pt x="104" y="34"/>
                  <a:pt x="67" y="49"/>
                  <a:pt x="27" y="56"/>
                </a:cubicBezTo>
                <a:lnTo>
                  <a:pt x="28" y="64"/>
                </a:lnTo>
                <a:close/>
                <a:moveTo>
                  <a:pt x="191" y="149"/>
                </a:moveTo>
                <a:cubicBezTo>
                  <a:pt x="172" y="138"/>
                  <a:pt x="172" y="138"/>
                  <a:pt x="172" y="138"/>
                </a:cubicBezTo>
                <a:cubicBezTo>
                  <a:pt x="172" y="145"/>
                  <a:pt x="172" y="145"/>
                  <a:pt x="172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5" y="20"/>
                  <a:pt x="15" y="20"/>
                  <a:pt x="15" y="20"/>
                </a:cubicBezTo>
                <a:cubicBezTo>
                  <a:pt x="22" y="20"/>
                  <a:pt x="22" y="20"/>
                  <a:pt x="22" y="20"/>
                </a:cubicBezTo>
                <a:cubicBezTo>
                  <a:pt x="11" y="0"/>
                  <a:pt x="11" y="0"/>
                  <a:pt x="11" y="0"/>
                </a:cubicBezTo>
                <a:cubicBezTo>
                  <a:pt x="0" y="20"/>
                  <a:pt x="0" y="20"/>
                  <a:pt x="0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145"/>
                  <a:pt x="7" y="145"/>
                  <a:pt x="7" y="145"/>
                </a:cubicBezTo>
                <a:cubicBezTo>
                  <a:pt x="7" y="149"/>
                  <a:pt x="7" y="149"/>
                  <a:pt x="7" y="149"/>
                </a:cubicBezTo>
                <a:cubicBezTo>
                  <a:pt x="7" y="154"/>
                  <a:pt x="7" y="154"/>
                  <a:pt x="7" y="154"/>
                </a:cubicBezTo>
                <a:cubicBezTo>
                  <a:pt x="172" y="154"/>
                  <a:pt x="172" y="154"/>
                  <a:pt x="172" y="154"/>
                </a:cubicBezTo>
                <a:cubicBezTo>
                  <a:pt x="172" y="161"/>
                  <a:pt x="172" y="161"/>
                  <a:pt x="172" y="161"/>
                </a:cubicBezTo>
                <a:lnTo>
                  <a:pt x="191" y="1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6" name="Google Shape;876;p41"/>
          <p:cNvSpPr/>
          <p:nvPr/>
        </p:nvSpPr>
        <p:spPr>
          <a:xfrm>
            <a:off x="7785100" y="3821112"/>
            <a:ext cx="1057275" cy="550862"/>
          </a:xfrm>
          <a:custGeom>
            <a:avLst/>
            <a:gdLst/>
            <a:ahLst/>
            <a:cxnLst/>
            <a:rect l="l" t="t" r="r" b="b"/>
            <a:pathLst>
              <a:path w="269" h="140" extrusionOk="0">
                <a:moveTo>
                  <a:pt x="194" y="132"/>
                </a:moveTo>
                <a:cubicBezTo>
                  <a:pt x="191" y="133"/>
                  <a:pt x="186" y="135"/>
                  <a:pt x="182" y="136"/>
                </a:cubicBezTo>
                <a:cubicBezTo>
                  <a:pt x="169" y="139"/>
                  <a:pt x="155" y="139"/>
                  <a:pt x="138" y="140"/>
                </a:cubicBezTo>
                <a:cubicBezTo>
                  <a:pt x="121" y="139"/>
                  <a:pt x="107" y="139"/>
                  <a:pt x="94" y="136"/>
                </a:cubicBezTo>
                <a:cubicBezTo>
                  <a:pt x="90" y="135"/>
                  <a:pt x="86" y="133"/>
                  <a:pt x="82" y="132"/>
                </a:cubicBezTo>
                <a:cubicBezTo>
                  <a:pt x="70" y="126"/>
                  <a:pt x="70" y="117"/>
                  <a:pt x="77" y="110"/>
                </a:cubicBezTo>
                <a:cubicBezTo>
                  <a:pt x="84" y="103"/>
                  <a:pt x="92" y="98"/>
                  <a:pt x="102" y="94"/>
                </a:cubicBezTo>
                <a:cubicBezTo>
                  <a:pt x="106" y="92"/>
                  <a:pt x="110" y="90"/>
                  <a:pt x="114" y="89"/>
                </a:cubicBezTo>
                <a:cubicBezTo>
                  <a:pt x="122" y="86"/>
                  <a:pt x="124" y="78"/>
                  <a:pt x="118" y="72"/>
                </a:cubicBezTo>
                <a:cubicBezTo>
                  <a:pt x="107" y="60"/>
                  <a:pt x="102" y="46"/>
                  <a:pt x="103" y="30"/>
                </a:cubicBezTo>
                <a:cubicBezTo>
                  <a:pt x="103" y="14"/>
                  <a:pt x="113" y="5"/>
                  <a:pt x="128" y="1"/>
                </a:cubicBezTo>
                <a:cubicBezTo>
                  <a:pt x="132" y="0"/>
                  <a:pt x="135" y="0"/>
                  <a:pt x="138" y="0"/>
                </a:cubicBezTo>
                <a:cubicBezTo>
                  <a:pt x="141" y="0"/>
                  <a:pt x="145" y="0"/>
                  <a:pt x="148" y="1"/>
                </a:cubicBezTo>
                <a:cubicBezTo>
                  <a:pt x="163" y="5"/>
                  <a:pt x="173" y="14"/>
                  <a:pt x="174" y="30"/>
                </a:cubicBezTo>
                <a:cubicBezTo>
                  <a:pt x="174" y="46"/>
                  <a:pt x="170" y="61"/>
                  <a:pt x="158" y="72"/>
                </a:cubicBezTo>
                <a:cubicBezTo>
                  <a:pt x="152" y="78"/>
                  <a:pt x="154" y="86"/>
                  <a:pt x="162" y="89"/>
                </a:cubicBezTo>
                <a:cubicBezTo>
                  <a:pt x="166" y="90"/>
                  <a:pt x="171" y="92"/>
                  <a:pt x="175" y="94"/>
                </a:cubicBezTo>
                <a:cubicBezTo>
                  <a:pt x="184" y="98"/>
                  <a:pt x="192" y="103"/>
                  <a:pt x="200" y="110"/>
                </a:cubicBezTo>
                <a:cubicBezTo>
                  <a:pt x="204" y="115"/>
                  <a:pt x="206" y="126"/>
                  <a:pt x="194" y="132"/>
                </a:cubicBezTo>
                <a:close/>
                <a:moveTo>
                  <a:pt x="265" y="119"/>
                </a:moveTo>
                <a:cubicBezTo>
                  <a:pt x="260" y="114"/>
                  <a:pt x="254" y="111"/>
                  <a:pt x="247" y="108"/>
                </a:cubicBezTo>
                <a:cubicBezTo>
                  <a:pt x="245" y="106"/>
                  <a:pt x="242" y="105"/>
                  <a:pt x="239" y="104"/>
                </a:cubicBezTo>
                <a:cubicBezTo>
                  <a:pt x="233" y="102"/>
                  <a:pt x="232" y="97"/>
                  <a:pt x="236" y="93"/>
                </a:cubicBezTo>
                <a:cubicBezTo>
                  <a:pt x="244" y="85"/>
                  <a:pt x="247" y="75"/>
                  <a:pt x="247" y="64"/>
                </a:cubicBezTo>
                <a:cubicBezTo>
                  <a:pt x="246" y="52"/>
                  <a:pt x="239" y="46"/>
                  <a:pt x="229" y="43"/>
                </a:cubicBezTo>
                <a:cubicBezTo>
                  <a:pt x="226" y="43"/>
                  <a:pt x="224" y="42"/>
                  <a:pt x="222" y="42"/>
                </a:cubicBezTo>
                <a:cubicBezTo>
                  <a:pt x="220" y="42"/>
                  <a:pt x="218" y="43"/>
                  <a:pt x="215" y="43"/>
                </a:cubicBezTo>
                <a:cubicBezTo>
                  <a:pt x="205" y="46"/>
                  <a:pt x="198" y="52"/>
                  <a:pt x="197" y="64"/>
                </a:cubicBezTo>
                <a:cubicBezTo>
                  <a:pt x="197" y="75"/>
                  <a:pt x="200" y="84"/>
                  <a:pt x="208" y="93"/>
                </a:cubicBezTo>
                <a:cubicBezTo>
                  <a:pt x="212" y="97"/>
                  <a:pt x="211" y="102"/>
                  <a:pt x="205" y="104"/>
                </a:cubicBezTo>
                <a:cubicBezTo>
                  <a:pt x="205" y="104"/>
                  <a:pt x="205" y="104"/>
                  <a:pt x="205" y="105"/>
                </a:cubicBezTo>
                <a:cubicBezTo>
                  <a:pt x="206" y="105"/>
                  <a:pt x="206" y="106"/>
                  <a:pt x="207" y="107"/>
                </a:cubicBezTo>
                <a:cubicBezTo>
                  <a:pt x="211" y="111"/>
                  <a:pt x="213" y="117"/>
                  <a:pt x="212" y="122"/>
                </a:cubicBezTo>
                <a:cubicBezTo>
                  <a:pt x="211" y="128"/>
                  <a:pt x="207" y="133"/>
                  <a:pt x="201" y="136"/>
                </a:cubicBezTo>
                <a:cubicBezTo>
                  <a:pt x="199" y="137"/>
                  <a:pt x="197" y="137"/>
                  <a:pt x="196" y="138"/>
                </a:cubicBezTo>
                <a:cubicBezTo>
                  <a:pt x="204" y="139"/>
                  <a:pt x="212" y="140"/>
                  <a:pt x="222" y="140"/>
                </a:cubicBezTo>
                <a:cubicBezTo>
                  <a:pt x="234" y="139"/>
                  <a:pt x="243" y="139"/>
                  <a:pt x="253" y="137"/>
                </a:cubicBezTo>
                <a:cubicBezTo>
                  <a:pt x="256" y="136"/>
                  <a:pt x="259" y="135"/>
                  <a:pt x="261" y="134"/>
                </a:cubicBezTo>
                <a:cubicBezTo>
                  <a:pt x="269" y="130"/>
                  <a:pt x="268" y="122"/>
                  <a:pt x="265" y="119"/>
                </a:cubicBezTo>
                <a:close/>
                <a:moveTo>
                  <a:pt x="64" y="122"/>
                </a:moveTo>
                <a:cubicBezTo>
                  <a:pt x="63" y="117"/>
                  <a:pt x="65" y="111"/>
                  <a:pt x="69" y="107"/>
                </a:cubicBezTo>
                <a:cubicBezTo>
                  <a:pt x="71" y="105"/>
                  <a:pt x="73" y="103"/>
                  <a:pt x="75" y="102"/>
                </a:cubicBezTo>
                <a:cubicBezTo>
                  <a:pt x="74" y="101"/>
                  <a:pt x="72" y="101"/>
                  <a:pt x="71" y="100"/>
                </a:cubicBezTo>
                <a:cubicBezTo>
                  <a:pt x="65" y="98"/>
                  <a:pt x="64" y="92"/>
                  <a:pt x="68" y="88"/>
                </a:cubicBezTo>
                <a:cubicBezTo>
                  <a:pt x="77" y="79"/>
                  <a:pt x="80" y="68"/>
                  <a:pt x="80" y="55"/>
                </a:cubicBezTo>
                <a:cubicBezTo>
                  <a:pt x="79" y="43"/>
                  <a:pt x="72" y="36"/>
                  <a:pt x="60" y="33"/>
                </a:cubicBezTo>
                <a:cubicBezTo>
                  <a:pt x="58" y="32"/>
                  <a:pt x="55" y="32"/>
                  <a:pt x="53" y="32"/>
                </a:cubicBezTo>
                <a:cubicBezTo>
                  <a:pt x="50" y="32"/>
                  <a:pt x="48" y="32"/>
                  <a:pt x="45" y="33"/>
                </a:cubicBezTo>
                <a:cubicBezTo>
                  <a:pt x="33" y="36"/>
                  <a:pt x="26" y="43"/>
                  <a:pt x="25" y="55"/>
                </a:cubicBezTo>
                <a:cubicBezTo>
                  <a:pt x="25" y="68"/>
                  <a:pt x="28" y="79"/>
                  <a:pt x="37" y="88"/>
                </a:cubicBezTo>
                <a:cubicBezTo>
                  <a:pt x="42" y="92"/>
                  <a:pt x="40" y="98"/>
                  <a:pt x="34" y="100"/>
                </a:cubicBezTo>
                <a:cubicBezTo>
                  <a:pt x="31" y="102"/>
                  <a:pt x="28" y="103"/>
                  <a:pt x="25" y="104"/>
                </a:cubicBezTo>
                <a:cubicBezTo>
                  <a:pt x="18" y="108"/>
                  <a:pt x="11" y="111"/>
                  <a:pt x="5" y="117"/>
                </a:cubicBezTo>
                <a:cubicBezTo>
                  <a:pt x="0" y="122"/>
                  <a:pt x="1" y="129"/>
                  <a:pt x="9" y="133"/>
                </a:cubicBezTo>
                <a:cubicBezTo>
                  <a:pt x="12" y="135"/>
                  <a:pt x="16" y="136"/>
                  <a:pt x="19" y="137"/>
                </a:cubicBezTo>
                <a:cubicBezTo>
                  <a:pt x="29" y="139"/>
                  <a:pt x="40" y="139"/>
                  <a:pt x="53" y="140"/>
                </a:cubicBezTo>
                <a:cubicBezTo>
                  <a:pt x="63" y="140"/>
                  <a:pt x="72" y="139"/>
                  <a:pt x="80" y="138"/>
                </a:cubicBezTo>
                <a:cubicBezTo>
                  <a:pt x="79" y="137"/>
                  <a:pt x="77" y="137"/>
                  <a:pt x="76" y="136"/>
                </a:cubicBezTo>
                <a:cubicBezTo>
                  <a:pt x="69" y="133"/>
                  <a:pt x="65" y="128"/>
                  <a:pt x="64" y="1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7" name="Google Shape;877;p41"/>
          <p:cNvSpPr/>
          <p:nvPr/>
        </p:nvSpPr>
        <p:spPr>
          <a:xfrm>
            <a:off x="3662362" y="5091112"/>
            <a:ext cx="711200" cy="641350"/>
          </a:xfrm>
          <a:custGeom>
            <a:avLst/>
            <a:gdLst/>
            <a:ahLst/>
            <a:cxnLst/>
            <a:rect l="l" t="t" r="r" b="b"/>
            <a:pathLst>
              <a:path w="181" h="163" extrusionOk="0">
                <a:moveTo>
                  <a:pt x="123" y="22"/>
                </a:moveTo>
                <a:cubicBezTo>
                  <a:pt x="112" y="22"/>
                  <a:pt x="112" y="22"/>
                  <a:pt x="112" y="22"/>
                </a:cubicBezTo>
                <a:cubicBezTo>
                  <a:pt x="112" y="15"/>
                  <a:pt x="107" y="10"/>
                  <a:pt x="101" y="10"/>
                </a:cubicBezTo>
                <a:cubicBezTo>
                  <a:pt x="80" y="10"/>
                  <a:pt x="80" y="10"/>
                  <a:pt x="80" y="10"/>
                </a:cubicBezTo>
                <a:cubicBezTo>
                  <a:pt x="74" y="10"/>
                  <a:pt x="69" y="15"/>
                  <a:pt x="69" y="22"/>
                </a:cubicBezTo>
                <a:cubicBezTo>
                  <a:pt x="58" y="22"/>
                  <a:pt x="58" y="22"/>
                  <a:pt x="58" y="22"/>
                </a:cubicBezTo>
                <a:cubicBezTo>
                  <a:pt x="58" y="10"/>
                  <a:pt x="67" y="0"/>
                  <a:pt x="78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114" y="0"/>
                  <a:pt x="123" y="10"/>
                  <a:pt x="123" y="22"/>
                </a:cubicBezTo>
                <a:close/>
                <a:moveTo>
                  <a:pt x="27" y="91"/>
                </a:moveTo>
                <a:cubicBezTo>
                  <a:pt x="73" y="91"/>
                  <a:pt x="73" y="91"/>
                  <a:pt x="73" y="91"/>
                </a:cubicBezTo>
                <a:cubicBezTo>
                  <a:pt x="73" y="84"/>
                  <a:pt x="73" y="84"/>
                  <a:pt x="73" y="84"/>
                </a:cubicBezTo>
                <a:cubicBezTo>
                  <a:pt x="73" y="79"/>
                  <a:pt x="77" y="75"/>
                  <a:pt x="82" y="75"/>
                </a:cubicBezTo>
                <a:cubicBezTo>
                  <a:pt x="99" y="75"/>
                  <a:pt x="99" y="75"/>
                  <a:pt x="99" y="75"/>
                </a:cubicBezTo>
                <a:cubicBezTo>
                  <a:pt x="104" y="75"/>
                  <a:pt x="108" y="79"/>
                  <a:pt x="108" y="84"/>
                </a:cubicBezTo>
                <a:cubicBezTo>
                  <a:pt x="108" y="91"/>
                  <a:pt x="108" y="91"/>
                  <a:pt x="108" y="91"/>
                </a:cubicBezTo>
                <a:cubicBezTo>
                  <a:pt x="154" y="91"/>
                  <a:pt x="154" y="91"/>
                  <a:pt x="154" y="91"/>
                </a:cubicBezTo>
                <a:cubicBezTo>
                  <a:pt x="167" y="91"/>
                  <a:pt x="179" y="79"/>
                  <a:pt x="181" y="65"/>
                </a:cubicBezTo>
                <a:cubicBezTo>
                  <a:pt x="181" y="51"/>
                  <a:pt x="181" y="51"/>
                  <a:pt x="181" y="51"/>
                </a:cubicBezTo>
                <a:cubicBezTo>
                  <a:pt x="181" y="37"/>
                  <a:pt x="172" y="26"/>
                  <a:pt x="160" y="26"/>
                </a:cubicBezTo>
                <a:cubicBezTo>
                  <a:pt x="150" y="26"/>
                  <a:pt x="150" y="26"/>
                  <a:pt x="150" y="26"/>
                </a:cubicBezTo>
                <a:cubicBezTo>
                  <a:pt x="145" y="26"/>
                  <a:pt x="145" y="26"/>
                  <a:pt x="145" y="26"/>
                </a:cubicBezTo>
                <a:cubicBezTo>
                  <a:pt x="137" y="26"/>
                  <a:pt x="137" y="26"/>
                  <a:pt x="137" y="26"/>
                </a:cubicBezTo>
                <a:cubicBezTo>
                  <a:pt x="129" y="26"/>
                  <a:pt x="129" y="26"/>
                  <a:pt x="129" y="26"/>
                </a:cubicBezTo>
                <a:cubicBezTo>
                  <a:pt x="124" y="26"/>
                  <a:pt x="124" y="26"/>
                  <a:pt x="124" y="26"/>
                </a:cubicBezTo>
                <a:cubicBezTo>
                  <a:pt x="111" y="26"/>
                  <a:pt x="111" y="26"/>
                  <a:pt x="111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57" y="26"/>
                  <a:pt x="57" y="26"/>
                  <a:pt x="57" y="26"/>
                </a:cubicBezTo>
                <a:cubicBezTo>
                  <a:pt x="42" y="26"/>
                  <a:pt x="42" y="26"/>
                  <a:pt x="42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28" y="26"/>
                  <a:pt x="28" y="26"/>
                  <a:pt x="28" y="26"/>
                </a:cubicBezTo>
                <a:cubicBezTo>
                  <a:pt x="21" y="26"/>
                  <a:pt x="21" y="26"/>
                  <a:pt x="21" y="26"/>
                </a:cubicBezTo>
                <a:cubicBezTo>
                  <a:pt x="9" y="26"/>
                  <a:pt x="0" y="37"/>
                  <a:pt x="0" y="51"/>
                </a:cubicBezTo>
                <a:cubicBezTo>
                  <a:pt x="0" y="65"/>
                  <a:pt x="0" y="65"/>
                  <a:pt x="0" y="65"/>
                </a:cubicBezTo>
                <a:cubicBezTo>
                  <a:pt x="2" y="79"/>
                  <a:pt x="14" y="91"/>
                  <a:pt x="27" y="91"/>
                </a:cubicBezTo>
                <a:close/>
                <a:moveTo>
                  <a:pt x="154" y="98"/>
                </a:moveTo>
                <a:cubicBezTo>
                  <a:pt x="108" y="98"/>
                  <a:pt x="108" y="98"/>
                  <a:pt x="108" y="98"/>
                </a:cubicBezTo>
                <a:cubicBezTo>
                  <a:pt x="108" y="105"/>
                  <a:pt x="108" y="105"/>
                  <a:pt x="108" y="105"/>
                </a:cubicBezTo>
                <a:cubicBezTo>
                  <a:pt x="108" y="109"/>
                  <a:pt x="104" y="113"/>
                  <a:pt x="99" y="113"/>
                </a:cubicBezTo>
                <a:cubicBezTo>
                  <a:pt x="82" y="113"/>
                  <a:pt x="82" y="113"/>
                  <a:pt x="82" y="113"/>
                </a:cubicBezTo>
                <a:cubicBezTo>
                  <a:pt x="77" y="113"/>
                  <a:pt x="73" y="109"/>
                  <a:pt x="73" y="105"/>
                </a:cubicBezTo>
                <a:cubicBezTo>
                  <a:pt x="73" y="98"/>
                  <a:pt x="73" y="98"/>
                  <a:pt x="73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16" y="98"/>
                  <a:pt x="6" y="92"/>
                  <a:pt x="0" y="82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52"/>
                  <a:pt x="9" y="163"/>
                  <a:pt x="21" y="163"/>
                </a:cubicBezTo>
                <a:cubicBezTo>
                  <a:pt x="28" y="163"/>
                  <a:pt x="28" y="163"/>
                  <a:pt x="28" y="163"/>
                </a:cubicBezTo>
                <a:cubicBezTo>
                  <a:pt x="35" y="163"/>
                  <a:pt x="35" y="163"/>
                  <a:pt x="35" y="163"/>
                </a:cubicBezTo>
                <a:cubicBezTo>
                  <a:pt x="42" y="163"/>
                  <a:pt x="42" y="163"/>
                  <a:pt x="42" y="163"/>
                </a:cubicBezTo>
                <a:cubicBezTo>
                  <a:pt x="137" y="163"/>
                  <a:pt x="137" y="163"/>
                  <a:pt x="137" y="163"/>
                </a:cubicBezTo>
                <a:cubicBezTo>
                  <a:pt x="145" y="163"/>
                  <a:pt x="145" y="163"/>
                  <a:pt x="145" y="163"/>
                </a:cubicBezTo>
                <a:cubicBezTo>
                  <a:pt x="150" y="163"/>
                  <a:pt x="150" y="163"/>
                  <a:pt x="150" y="163"/>
                </a:cubicBezTo>
                <a:cubicBezTo>
                  <a:pt x="160" y="163"/>
                  <a:pt x="160" y="163"/>
                  <a:pt x="160" y="163"/>
                </a:cubicBezTo>
                <a:cubicBezTo>
                  <a:pt x="172" y="163"/>
                  <a:pt x="181" y="152"/>
                  <a:pt x="181" y="139"/>
                </a:cubicBezTo>
                <a:cubicBezTo>
                  <a:pt x="181" y="82"/>
                  <a:pt x="181" y="82"/>
                  <a:pt x="181" y="82"/>
                </a:cubicBezTo>
                <a:cubicBezTo>
                  <a:pt x="175" y="92"/>
                  <a:pt x="165" y="98"/>
                  <a:pt x="154" y="98"/>
                </a:cubicBezTo>
                <a:close/>
                <a:moveTo>
                  <a:pt x="99" y="82"/>
                </a:moveTo>
                <a:cubicBezTo>
                  <a:pt x="82" y="82"/>
                  <a:pt x="82" y="82"/>
                  <a:pt x="82" y="82"/>
                </a:cubicBezTo>
                <a:cubicBezTo>
                  <a:pt x="80" y="82"/>
                  <a:pt x="79" y="83"/>
                  <a:pt x="79" y="85"/>
                </a:cubicBezTo>
                <a:cubicBezTo>
                  <a:pt x="79" y="89"/>
                  <a:pt x="79" y="89"/>
                  <a:pt x="79" y="89"/>
                </a:cubicBezTo>
                <a:cubicBezTo>
                  <a:pt x="79" y="92"/>
                  <a:pt x="79" y="92"/>
                  <a:pt x="79" y="92"/>
                </a:cubicBezTo>
                <a:cubicBezTo>
                  <a:pt x="79" y="97"/>
                  <a:pt x="79" y="97"/>
                  <a:pt x="79" y="97"/>
                </a:cubicBezTo>
                <a:cubicBezTo>
                  <a:pt x="79" y="99"/>
                  <a:pt x="79" y="99"/>
                  <a:pt x="79" y="99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79" y="106"/>
                  <a:pt x="80" y="107"/>
                  <a:pt x="82" y="107"/>
                </a:cubicBezTo>
                <a:cubicBezTo>
                  <a:pt x="99" y="107"/>
                  <a:pt x="99" y="107"/>
                  <a:pt x="99" y="107"/>
                </a:cubicBezTo>
                <a:cubicBezTo>
                  <a:pt x="101" y="107"/>
                  <a:pt x="102" y="106"/>
                  <a:pt x="102" y="104"/>
                </a:cubicBezTo>
                <a:cubicBezTo>
                  <a:pt x="102" y="99"/>
                  <a:pt x="102" y="99"/>
                  <a:pt x="102" y="99"/>
                </a:cubicBezTo>
                <a:cubicBezTo>
                  <a:pt x="102" y="97"/>
                  <a:pt x="102" y="97"/>
                  <a:pt x="102" y="97"/>
                </a:cubicBezTo>
                <a:cubicBezTo>
                  <a:pt x="102" y="92"/>
                  <a:pt x="102" y="92"/>
                  <a:pt x="102" y="92"/>
                </a:cubicBezTo>
                <a:cubicBezTo>
                  <a:pt x="102" y="89"/>
                  <a:pt x="102" y="89"/>
                  <a:pt x="102" y="89"/>
                </a:cubicBezTo>
                <a:cubicBezTo>
                  <a:pt x="102" y="85"/>
                  <a:pt x="102" y="85"/>
                  <a:pt x="102" y="85"/>
                </a:cubicBezTo>
                <a:cubicBezTo>
                  <a:pt x="102" y="83"/>
                  <a:pt x="101" y="82"/>
                  <a:pt x="99" y="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8" name="Google Shape;878;p41"/>
          <p:cNvSpPr txBox="1"/>
          <p:nvPr/>
        </p:nvSpPr>
        <p:spPr>
          <a:xfrm>
            <a:off x="5878512" y="4995862"/>
            <a:ext cx="735012" cy="42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 SemiBold"/>
              <a:buNone/>
            </a:pPr>
            <a:r>
              <a:rPr lang="en-US" sz="20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IDEIA</a:t>
            </a:r>
            <a:endParaRPr dirty="0"/>
          </a:p>
        </p:txBody>
      </p:sp>
      <p:sp>
        <p:nvSpPr>
          <p:cNvPr id="879" name="Google Shape;879;p41"/>
          <p:cNvSpPr txBox="1"/>
          <p:nvPr/>
        </p:nvSpPr>
        <p:spPr>
          <a:xfrm>
            <a:off x="5851525" y="3619500"/>
            <a:ext cx="1265237" cy="42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 SemiBold"/>
              <a:buNone/>
            </a:pPr>
            <a:r>
              <a:rPr lang="en-US" sz="20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STARTUP</a:t>
            </a:r>
            <a:endParaRPr dirty="0"/>
          </a:p>
        </p:txBody>
      </p:sp>
      <p:sp>
        <p:nvSpPr>
          <p:cNvPr id="880" name="Google Shape;880;p41"/>
          <p:cNvSpPr txBox="1"/>
          <p:nvPr/>
        </p:nvSpPr>
        <p:spPr>
          <a:xfrm>
            <a:off x="5816600" y="974725"/>
            <a:ext cx="1230312" cy="42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 SemiBold"/>
              <a:buNone/>
            </a:pPr>
            <a:r>
              <a:rPr lang="en-US" sz="20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SUCESSO</a:t>
            </a:r>
            <a:endParaRPr dirty="0"/>
          </a:p>
        </p:txBody>
      </p:sp>
      <p:sp>
        <p:nvSpPr>
          <p:cNvPr id="881" name="Google Shape;881;p41"/>
          <p:cNvSpPr txBox="1"/>
          <p:nvPr/>
        </p:nvSpPr>
        <p:spPr>
          <a:xfrm>
            <a:off x="5218099" y="2305050"/>
            <a:ext cx="1363800" cy="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67"/>
              </a:buClr>
              <a:buSzPts val="2000"/>
              <a:buFont typeface="Open Sans SemiBold"/>
              <a:buNone/>
            </a:pPr>
            <a:r>
              <a:rPr lang="en-US" sz="2000" b="1" i="0" u="none" dirty="0">
                <a:solidFill>
                  <a:srgbClr val="525067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NEGOCIE</a:t>
            </a:r>
            <a:endParaRPr dirty="0"/>
          </a:p>
        </p:txBody>
      </p:sp>
      <p:sp>
        <p:nvSpPr>
          <p:cNvPr id="882" name="Google Shape;882;p41"/>
          <p:cNvSpPr txBox="1"/>
          <p:nvPr/>
        </p:nvSpPr>
        <p:spPr>
          <a:xfrm>
            <a:off x="5715000" y="1246187"/>
            <a:ext cx="17145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883" name="Google Shape;883;p41"/>
          <p:cNvSpPr txBox="1"/>
          <p:nvPr/>
        </p:nvSpPr>
        <p:spPr>
          <a:xfrm>
            <a:off x="5770562" y="3927475"/>
            <a:ext cx="17145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884" name="Google Shape;884;p41"/>
          <p:cNvSpPr txBox="1"/>
          <p:nvPr/>
        </p:nvSpPr>
        <p:spPr>
          <a:xfrm>
            <a:off x="4856162" y="5276850"/>
            <a:ext cx="171608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885" name="Google Shape;885;p41"/>
          <p:cNvSpPr txBox="1"/>
          <p:nvPr/>
        </p:nvSpPr>
        <p:spPr>
          <a:xfrm>
            <a:off x="4803775" y="2587625"/>
            <a:ext cx="17145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67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rgbClr val="525067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886" name="Google Shape;886;p41"/>
          <p:cNvSpPr txBox="1"/>
          <p:nvPr/>
        </p:nvSpPr>
        <p:spPr>
          <a:xfrm>
            <a:off x="6792912" y="5024437"/>
            <a:ext cx="1363662" cy="1081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700"/>
              <a:buFont typeface="Montserrat"/>
              <a:buNone/>
            </a:pPr>
            <a:r>
              <a:rPr lang="en-US" sz="57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04</a:t>
            </a:r>
            <a:endParaRPr/>
          </a:p>
        </p:txBody>
      </p:sp>
      <p:sp>
        <p:nvSpPr>
          <p:cNvPr id="887" name="Google Shape;887;p41"/>
          <p:cNvSpPr txBox="1"/>
          <p:nvPr/>
        </p:nvSpPr>
        <p:spPr>
          <a:xfrm>
            <a:off x="4643437" y="3686175"/>
            <a:ext cx="1366837" cy="1081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700"/>
              <a:buFont typeface="Montserrat"/>
              <a:buNone/>
            </a:pPr>
            <a:r>
              <a:rPr lang="en-US" sz="57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/>
          </a:p>
        </p:txBody>
      </p:sp>
      <p:sp>
        <p:nvSpPr>
          <p:cNvPr id="888" name="Google Shape;888;p41"/>
          <p:cNvSpPr txBox="1"/>
          <p:nvPr/>
        </p:nvSpPr>
        <p:spPr>
          <a:xfrm>
            <a:off x="4606925" y="987425"/>
            <a:ext cx="1222375" cy="1081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700"/>
              <a:buFont typeface="Montserrat"/>
              <a:buNone/>
            </a:pPr>
            <a:r>
              <a:rPr lang="en-US" sz="57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/>
          </a:p>
        </p:txBody>
      </p:sp>
      <p:sp>
        <p:nvSpPr>
          <p:cNvPr id="889" name="Google Shape;889;p41"/>
          <p:cNvSpPr txBox="1"/>
          <p:nvPr/>
        </p:nvSpPr>
        <p:spPr>
          <a:xfrm>
            <a:off x="6751637" y="2336800"/>
            <a:ext cx="935037" cy="877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67"/>
              </a:buClr>
              <a:buSzPts val="5700"/>
              <a:buFont typeface="Montserrat"/>
              <a:buNone/>
            </a:pPr>
            <a:r>
              <a:rPr lang="en-US" sz="5700" b="0" i="0" u="none">
                <a:solidFill>
                  <a:srgbClr val="525067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5"/>
          <p:cNvSpPr/>
          <p:nvPr/>
        </p:nvSpPr>
        <p:spPr>
          <a:xfrm>
            <a:off x="7937" y="3175"/>
            <a:ext cx="12184062" cy="685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5"/>
          <p:cNvSpPr txBox="1"/>
          <p:nvPr/>
        </p:nvSpPr>
        <p:spPr>
          <a:xfrm>
            <a:off x="0" y="-1587"/>
            <a:ext cx="12187237" cy="6854825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5"/>
          <p:cNvSpPr/>
          <p:nvPr/>
        </p:nvSpPr>
        <p:spPr>
          <a:xfrm>
            <a:off x="1406525" y="3133725"/>
            <a:ext cx="2135187" cy="2562225"/>
          </a:xfrm>
          <a:custGeom>
            <a:avLst/>
            <a:gdLst/>
            <a:ahLst/>
            <a:cxnLst/>
            <a:rect l="l" t="t" r="r" b="b"/>
            <a:pathLst>
              <a:path w="478" h="573" extrusionOk="0">
                <a:moveTo>
                  <a:pt x="477" y="573"/>
                </a:moveTo>
                <a:cubicBezTo>
                  <a:pt x="395" y="435"/>
                  <a:pt x="395" y="435"/>
                  <a:pt x="395" y="435"/>
                </a:cubicBezTo>
                <a:cubicBezTo>
                  <a:pt x="478" y="294"/>
                  <a:pt x="478" y="294"/>
                  <a:pt x="478" y="294"/>
                </a:cubicBezTo>
                <a:cubicBezTo>
                  <a:pt x="370" y="282"/>
                  <a:pt x="284" y="192"/>
                  <a:pt x="279" y="82"/>
                </a:cubicBezTo>
                <a:cubicBezTo>
                  <a:pt x="139" y="0"/>
                  <a:pt x="139" y="0"/>
                  <a:pt x="139" y="0"/>
                </a:cubicBezTo>
                <a:cubicBezTo>
                  <a:pt x="0" y="82"/>
                  <a:pt x="0" y="82"/>
                  <a:pt x="0" y="82"/>
                </a:cubicBezTo>
                <a:cubicBezTo>
                  <a:pt x="5" y="346"/>
                  <a:pt x="215" y="560"/>
                  <a:pt x="477" y="573"/>
                </a:cubicBezTo>
                <a:close/>
              </a:path>
            </a:pathLst>
          </a:custGeom>
          <a:solidFill>
            <a:srgbClr val="E9F0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5"/>
          <p:cNvSpPr/>
          <p:nvPr/>
        </p:nvSpPr>
        <p:spPr>
          <a:xfrm>
            <a:off x="3322637" y="3562350"/>
            <a:ext cx="2560637" cy="2136775"/>
          </a:xfrm>
          <a:custGeom>
            <a:avLst/>
            <a:gdLst/>
            <a:ahLst/>
            <a:cxnLst/>
            <a:rect l="l" t="t" r="r" b="b"/>
            <a:pathLst>
              <a:path w="573" h="478" extrusionOk="0">
                <a:moveTo>
                  <a:pt x="0" y="339"/>
                </a:moveTo>
                <a:cubicBezTo>
                  <a:pt x="81" y="478"/>
                  <a:pt x="81" y="478"/>
                  <a:pt x="81" y="478"/>
                </a:cubicBezTo>
                <a:cubicBezTo>
                  <a:pt x="345" y="473"/>
                  <a:pt x="560" y="263"/>
                  <a:pt x="573" y="1"/>
                </a:cubicBezTo>
                <a:cubicBezTo>
                  <a:pt x="434" y="83"/>
                  <a:pt x="434" y="83"/>
                  <a:pt x="434" y="83"/>
                </a:cubicBezTo>
                <a:cubicBezTo>
                  <a:pt x="293" y="0"/>
                  <a:pt x="293" y="0"/>
                  <a:pt x="293" y="0"/>
                </a:cubicBezTo>
                <a:cubicBezTo>
                  <a:pt x="282" y="108"/>
                  <a:pt x="192" y="194"/>
                  <a:pt x="82" y="199"/>
                </a:cubicBezTo>
                <a:lnTo>
                  <a:pt x="0" y="339"/>
                </a:ln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5"/>
          <p:cNvSpPr/>
          <p:nvPr/>
        </p:nvSpPr>
        <p:spPr>
          <a:xfrm>
            <a:off x="3751262" y="1219200"/>
            <a:ext cx="2132012" cy="2562225"/>
          </a:xfrm>
          <a:custGeom>
            <a:avLst/>
            <a:gdLst/>
            <a:ahLst/>
            <a:cxnLst/>
            <a:rect l="l" t="t" r="r" b="b"/>
            <a:pathLst>
              <a:path w="477" h="573" extrusionOk="0">
                <a:moveTo>
                  <a:pt x="477" y="492"/>
                </a:moveTo>
                <a:cubicBezTo>
                  <a:pt x="472" y="228"/>
                  <a:pt x="263" y="13"/>
                  <a:pt x="1" y="0"/>
                </a:cubicBezTo>
                <a:cubicBezTo>
                  <a:pt x="82" y="139"/>
                  <a:pt x="82" y="139"/>
                  <a:pt x="82" y="139"/>
                </a:cubicBezTo>
                <a:cubicBezTo>
                  <a:pt x="0" y="280"/>
                  <a:pt x="0" y="280"/>
                  <a:pt x="0" y="280"/>
                </a:cubicBezTo>
                <a:cubicBezTo>
                  <a:pt x="108" y="291"/>
                  <a:pt x="193" y="381"/>
                  <a:pt x="198" y="491"/>
                </a:cubicBezTo>
                <a:cubicBezTo>
                  <a:pt x="338" y="573"/>
                  <a:pt x="338" y="573"/>
                  <a:pt x="338" y="573"/>
                </a:cubicBezTo>
                <a:lnTo>
                  <a:pt x="477" y="492"/>
                </a:ln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5"/>
          <p:cNvSpPr/>
          <p:nvPr/>
        </p:nvSpPr>
        <p:spPr>
          <a:xfrm>
            <a:off x="1411287" y="1219200"/>
            <a:ext cx="2559050" cy="2133600"/>
          </a:xfrm>
          <a:custGeom>
            <a:avLst/>
            <a:gdLst/>
            <a:ahLst/>
            <a:cxnLst/>
            <a:rect l="l" t="t" r="r" b="b"/>
            <a:pathLst>
              <a:path w="573" h="477" extrusionOk="0">
                <a:moveTo>
                  <a:pt x="573" y="139"/>
                </a:moveTo>
                <a:cubicBezTo>
                  <a:pt x="491" y="0"/>
                  <a:pt x="491" y="0"/>
                  <a:pt x="491" y="0"/>
                </a:cubicBezTo>
                <a:cubicBezTo>
                  <a:pt x="227" y="5"/>
                  <a:pt x="13" y="214"/>
                  <a:pt x="0" y="476"/>
                </a:cubicBezTo>
                <a:cubicBezTo>
                  <a:pt x="138" y="395"/>
                  <a:pt x="138" y="395"/>
                  <a:pt x="138" y="395"/>
                </a:cubicBezTo>
                <a:cubicBezTo>
                  <a:pt x="279" y="477"/>
                  <a:pt x="279" y="477"/>
                  <a:pt x="279" y="477"/>
                </a:cubicBezTo>
                <a:cubicBezTo>
                  <a:pt x="291" y="369"/>
                  <a:pt x="380" y="283"/>
                  <a:pt x="491" y="279"/>
                </a:cubicBezTo>
                <a:lnTo>
                  <a:pt x="573" y="139"/>
                </a:ln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5"/>
          <p:cNvSpPr/>
          <p:nvPr/>
        </p:nvSpPr>
        <p:spPr>
          <a:xfrm>
            <a:off x="4221162" y="4551362"/>
            <a:ext cx="862012" cy="571500"/>
          </a:xfrm>
          <a:custGeom>
            <a:avLst/>
            <a:gdLst/>
            <a:ahLst/>
            <a:cxnLst/>
            <a:rect l="l" t="t" r="r" b="b"/>
            <a:pathLst>
              <a:path w="193" h="128" extrusionOk="0">
                <a:moveTo>
                  <a:pt x="153" y="12"/>
                </a:moveTo>
                <a:cubicBezTo>
                  <a:pt x="171" y="57"/>
                  <a:pt x="171" y="57"/>
                  <a:pt x="171" y="57"/>
                </a:cubicBezTo>
                <a:cubicBezTo>
                  <a:pt x="149" y="66"/>
                  <a:pt x="149" y="66"/>
                  <a:pt x="149" y="66"/>
                </a:cubicBezTo>
                <a:cubicBezTo>
                  <a:pt x="137" y="56"/>
                  <a:pt x="101" y="25"/>
                  <a:pt x="98" y="25"/>
                </a:cubicBezTo>
                <a:cubicBezTo>
                  <a:pt x="95" y="25"/>
                  <a:pt x="84" y="29"/>
                  <a:pt x="83" y="29"/>
                </a:cubicBezTo>
                <a:cubicBezTo>
                  <a:pt x="83" y="29"/>
                  <a:pt x="76" y="31"/>
                  <a:pt x="70" y="31"/>
                </a:cubicBezTo>
                <a:cubicBezTo>
                  <a:pt x="67" y="31"/>
                  <a:pt x="65" y="31"/>
                  <a:pt x="64" y="30"/>
                </a:cubicBezTo>
                <a:cubicBezTo>
                  <a:pt x="62" y="29"/>
                  <a:pt x="62" y="28"/>
                  <a:pt x="62" y="27"/>
                </a:cubicBezTo>
                <a:cubicBezTo>
                  <a:pt x="62" y="24"/>
                  <a:pt x="64" y="22"/>
                  <a:pt x="66" y="21"/>
                </a:cubicBezTo>
                <a:cubicBezTo>
                  <a:pt x="75" y="16"/>
                  <a:pt x="101" y="7"/>
                  <a:pt x="103" y="6"/>
                </a:cubicBezTo>
                <a:cubicBezTo>
                  <a:pt x="103" y="6"/>
                  <a:pt x="103" y="6"/>
                  <a:pt x="104" y="6"/>
                </a:cubicBezTo>
                <a:cubicBezTo>
                  <a:pt x="110" y="6"/>
                  <a:pt x="149" y="12"/>
                  <a:pt x="153" y="12"/>
                </a:cubicBezTo>
                <a:close/>
                <a:moveTo>
                  <a:pt x="169" y="0"/>
                </a:moveTo>
                <a:cubicBezTo>
                  <a:pt x="168" y="0"/>
                  <a:pt x="168" y="0"/>
                  <a:pt x="167" y="0"/>
                </a:cubicBezTo>
                <a:cubicBezTo>
                  <a:pt x="160" y="3"/>
                  <a:pt x="160" y="3"/>
                  <a:pt x="160" y="3"/>
                </a:cubicBezTo>
                <a:cubicBezTo>
                  <a:pt x="159" y="4"/>
                  <a:pt x="158" y="5"/>
                  <a:pt x="157" y="6"/>
                </a:cubicBezTo>
                <a:cubicBezTo>
                  <a:pt x="157" y="7"/>
                  <a:pt x="157" y="8"/>
                  <a:pt x="157" y="10"/>
                </a:cubicBezTo>
                <a:cubicBezTo>
                  <a:pt x="176" y="56"/>
                  <a:pt x="176" y="56"/>
                  <a:pt x="176" y="56"/>
                </a:cubicBezTo>
                <a:cubicBezTo>
                  <a:pt x="177" y="59"/>
                  <a:pt x="180" y="60"/>
                  <a:pt x="182" y="59"/>
                </a:cubicBezTo>
                <a:cubicBezTo>
                  <a:pt x="189" y="56"/>
                  <a:pt x="189" y="56"/>
                  <a:pt x="189" y="56"/>
                </a:cubicBezTo>
                <a:cubicBezTo>
                  <a:pt x="191" y="56"/>
                  <a:pt x="192" y="55"/>
                  <a:pt x="192" y="54"/>
                </a:cubicBezTo>
                <a:cubicBezTo>
                  <a:pt x="193" y="52"/>
                  <a:pt x="193" y="51"/>
                  <a:pt x="192" y="50"/>
                </a:cubicBezTo>
                <a:cubicBezTo>
                  <a:pt x="174" y="3"/>
                  <a:pt x="174" y="3"/>
                  <a:pt x="174" y="3"/>
                </a:cubicBezTo>
                <a:cubicBezTo>
                  <a:pt x="173" y="1"/>
                  <a:pt x="171" y="0"/>
                  <a:pt x="169" y="0"/>
                </a:cubicBezTo>
                <a:close/>
                <a:moveTo>
                  <a:pt x="0" y="64"/>
                </a:moveTo>
                <a:cubicBezTo>
                  <a:pt x="0" y="65"/>
                  <a:pt x="1" y="67"/>
                  <a:pt x="2" y="68"/>
                </a:cubicBezTo>
                <a:cubicBezTo>
                  <a:pt x="2" y="69"/>
                  <a:pt x="4" y="69"/>
                  <a:pt x="5" y="69"/>
                </a:cubicBezTo>
                <a:cubicBezTo>
                  <a:pt x="13" y="70"/>
                  <a:pt x="13" y="70"/>
                  <a:pt x="13" y="70"/>
                </a:cubicBezTo>
                <a:cubicBezTo>
                  <a:pt x="16" y="70"/>
                  <a:pt x="18" y="68"/>
                  <a:pt x="18" y="65"/>
                </a:cubicBezTo>
                <a:cubicBezTo>
                  <a:pt x="22" y="13"/>
                  <a:pt x="22" y="13"/>
                  <a:pt x="22" y="13"/>
                </a:cubicBezTo>
                <a:cubicBezTo>
                  <a:pt x="22" y="11"/>
                  <a:pt x="22" y="10"/>
                  <a:pt x="21" y="9"/>
                </a:cubicBezTo>
                <a:cubicBezTo>
                  <a:pt x="20" y="8"/>
                  <a:pt x="19" y="8"/>
                  <a:pt x="18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9" y="7"/>
                  <a:pt x="9" y="7"/>
                </a:cubicBezTo>
                <a:cubicBezTo>
                  <a:pt x="7" y="7"/>
                  <a:pt x="5" y="9"/>
                  <a:pt x="4" y="11"/>
                </a:cubicBezTo>
                <a:lnTo>
                  <a:pt x="0" y="64"/>
                </a:lnTo>
                <a:close/>
                <a:moveTo>
                  <a:pt x="79" y="111"/>
                </a:moveTo>
                <a:cubicBezTo>
                  <a:pt x="79" y="109"/>
                  <a:pt x="78" y="107"/>
                  <a:pt x="76" y="106"/>
                </a:cubicBezTo>
                <a:cubicBezTo>
                  <a:pt x="73" y="103"/>
                  <a:pt x="70" y="104"/>
                  <a:pt x="67" y="107"/>
                </a:cubicBezTo>
                <a:cubicBezTo>
                  <a:pt x="63" y="112"/>
                  <a:pt x="63" y="112"/>
                  <a:pt x="63" y="112"/>
                </a:cubicBezTo>
                <a:cubicBezTo>
                  <a:pt x="63" y="112"/>
                  <a:pt x="63" y="112"/>
                  <a:pt x="63" y="112"/>
                </a:cubicBezTo>
                <a:cubicBezTo>
                  <a:pt x="59" y="116"/>
                  <a:pt x="59" y="116"/>
                  <a:pt x="59" y="116"/>
                </a:cubicBezTo>
                <a:cubicBezTo>
                  <a:pt x="55" y="121"/>
                  <a:pt x="59" y="125"/>
                  <a:pt x="61" y="127"/>
                </a:cubicBezTo>
                <a:cubicBezTo>
                  <a:pt x="62" y="128"/>
                  <a:pt x="64" y="128"/>
                  <a:pt x="65" y="128"/>
                </a:cubicBezTo>
                <a:cubicBezTo>
                  <a:pt x="67" y="128"/>
                  <a:pt x="69" y="127"/>
                  <a:pt x="70" y="125"/>
                </a:cubicBezTo>
                <a:cubicBezTo>
                  <a:pt x="76" y="119"/>
                  <a:pt x="76" y="119"/>
                  <a:pt x="76" y="119"/>
                </a:cubicBezTo>
                <a:cubicBezTo>
                  <a:pt x="76" y="119"/>
                  <a:pt x="76" y="119"/>
                  <a:pt x="76" y="119"/>
                </a:cubicBezTo>
                <a:cubicBezTo>
                  <a:pt x="78" y="116"/>
                  <a:pt x="78" y="116"/>
                  <a:pt x="78" y="116"/>
                </a:cubicBezTo>
                <a:cubicBezTo>
                  <a:pt x="79" y="115"/>
                  <a:pt x="80" y="113"/>
                  <a:pt x="79" y="111"/>
                </a:cubicBezTo>
                <a:close/>
                <a:moveTo>
                  <a:pt x="42" y="108"/>
                </a:moveTo>
                <a:cubicBezTo>
                  <a:pt x="39" y="111"/>
                  <a:pt x="40" y="114"/>
                  <a:pt x="44" y="117"/>
                </a:cubicBezTo>
                <a:cubicBezTo>
                  <a:pt x="47" y="120"/>
                  <a:pt x="51" y="119"/>
                  <a:pt x="54" y="116"/>
                </a:cubicBezTo>
                <a:cubicBezTo>
                  <a:pt x="63" y="105"/>
                  <a:pt x="63" y="105"/>
                  <a:pt x="63" y="105"/>
                </a:cubicBezTo>
                <a:cubicBezTo>
                  <a:pt x="67" y="100"/>
                  <a:pt x="63" y="96"/>
                  <a:pt x="62" y="95"/>
                </a:cubicBezTo>
                <a:cubicBezTo>
                  <a:pt x="58" y="92"/>
                  <a:pt x="55" y="92"/>
                  <a:pt x="52" y="96"/>
                </a:cubicBezTo>
                <a:cubicBezTo>
                  <a:pt x="47" y="102"/>
                  <a:pt x="47" y="102"/>
                  <a:pt x="47" y="102"/>
                </a:cubicBezTo>
                <a:cubicBezTo>
                  <a:pt x="47" y="102"/>
                  <a:pt x="47" y="102"/>
                  <a:pt x="47" y="102"/>
                </a:cubicBezTo>
                <a:cubicBezTo>
                  <a:pt x="47" y="103"/>
                  <a:pt x="47" y="103"/>
                  <a:pt x="47" y="103"/>
                </a:cubicBezTo>
                <a:lnTo>
                  <a:pt x="42" y="108"/>
                </a:lnTo>
                <a:close/>
                <a:moveTo>
                  <a:pt x="29" y="95"/>
                </a:moveTo>
                <a:cubicBezTo>
                  <a:pt x="27" y="96"/>
                  <a:pt x="27" y="98"/>
                  <a:pt x="27" y="100"/>
                </a:cubicBezTo>
                <a:cubicBezTo>
                  <a:pt x="27" y="102"/>
                  <a:pt x="28" y="103"/>
                  <a:pt x="30" y="105"/>
                </a:cubicBezTo>
                <a:cubicBezTo>
                  <a:pt x="33" y="108"/>
                  <a:pt x="37" y="107"/>
                  <a:pt x="40" y="103"/>
                </a:cubicBezTo>
                <a:cubicBezTo>
                  <a:pt x="50" y="92"/>
                  <a:pt x="50" y="92"/>
                  <a:pt x="50" y="92"/>
                </a:cubicBezTo>
                <a:cubicBezTo>
                  <a:pt x="51" y="90"/>
                  <a:pt x="52" y="88"/>
                  <a:pt x="52" y="86"/>
                </a:cubicBezTo>
                <a:cubicBezTo>
                  <a:pt x="51" y="84"/>
                  <a:pt x="50" y="83"/>
                  <a:pt x="49" y="81"/>
                </a:cubicBezTo>
                <a:cubicBezTo>
                  <a:pt x="45" y="79"/>
                  <a:pt x="42" y="79"/>
                  <a:pt x="39" y="83"/>
                </a:cubicBezTo>
                <a:cubicBezTo>
                  <a:pt x="34" y="89"/>
                  <a:pt x="34" y="89"/>
                  <a:pt x="34" y="89"/>
                </a:cubicBezTo>
                <a:cubicBezTo>
                  <a:pt x="34" y="89"/>
                  <a:pt x="34" y="89"/>
                  <a:pt x="34" y="89"/>
                </a:cubicBezTo>
                <a:cubicBezTo>
                  <a:pt x="33" y="89"/>
                  <a:pt x="33" y="89"/>
                  <a:pt x="33" y="89"/>
                </a:cubicBezTo>
                <a:lnTo>
                  <a:pt x="29" y="95"/>
                </a:lnTo>
                <a:close/>
                <a:moveTo>
                  <a:pt x="27" y="90"/>
                </a:moveTo>
                <a:cubicBezTo>
                  <a:pt x="37" y="78"/>
                  <a:pt x="37" y="78"/>
                  <a:pt x="37" y="78"/>
                </a:cubicBezTo>
                <a:cubicBezTo>
                  <a:pt x="41" y="73"/>
                  <a:pt x="37" y="69"/>
                  <a:pt x="35" y="68"/>
                </a:cubicBezTo>
                <a:cubicBezTo>
                  <a:pt x="32" y="65"/>
                  <a:pt x="29" y="66"/>
                  <a:pt x="26" y="69"/>
                </a:cubicBezTo>
                <a:cubicBezTo>
                  <a:pt x="22" y="74"/>
                  <a:pt x="22" y="74"/>
                  <a:pt x="22" y="74"/>
                </a:cubicBezTo>
                <a:cubicBezTo>
                  <a:pt x="22" y="74"/>
                  <a:pt x="22" y="74"/>
                  <a:pt x="22" y="74"/>
                </a:cubicBezTo>
                <a:cubicBezTo>
                  <a:pt x="22" y="74"/>
                  <a:pt x="22" y="74"/>
                  <a:pt x="22" y="74"/>
                </a:cubicBezTo>
                <a:cubicBezTo>
                  <a:pt x="17" y="80"/>
                  <a:pt x="17" y="80"/>
                  <a:pt x="17" y="80"/>
                </a:cubicBezTo>
                <a:cubicBezTo>
                  <a:pt x="16" y="81"/>
                  <a:pt x="15" y="83"/>
                  <a:pt x="15" y="85"/>
                </a:cubicBezTo>
                <a:cubicBezTo>
                  <a:pt x="15" y="87"/>
                  <a:pt x="16" y="88"/>
                  <a:pt x="17" y="89"/>
                </a:cubicBezTo>
                <a:cubicBezTo>
                  <a:pt x="19" y="90"/>
                  <a:pt x="21" y="92"/>
                  <a:pt x="23" y="92"/>
                </a:cubicBezTo>
                <a:cubicBezTo>
                  <a:pt x="24" y="92"/>
                  <a:pt x="25" y="91"/>
                  <a:pt x="27" y="90"/>
                </a:cubicBezTo>
                <a:close/>
                <a:moveTo>
                  <a:pt x="146" y="80"/>
                </a:moveTo>
                <a:cubicBezTo>
                  <a:pt x="148" y="77"/>
                  <a:pt x="150" y="73"/>
                  <a:pt x="145" y="70"/>
                </a:cubicBezTo>
                <a:cubicBezTo>
                  <a:pt x="142" y="66"/>
                  <a:pt x="142" y="66"/>
                  <a:pt x="142" y="66"/>
                </a:cubicBezTo>
                <a:cubicBezTo>
                  <a:pt x="123" y="51"/>
                  <a:pt x="102" y="33"/>
                  <a:pt x="97" y="30"/>
                </a:cubicBezTo>
                <a:cubicBezTo>
                  <a:pt x="95" y="30"/>
                  <a:pt x="89" y="32"/>
                  <a:pt x="84" y="34"/>
                </a:cubicBezTo>
                <a:cubicBezTo>
                  <a:pt x="84" y="34"/>
                  <a:pt x="84" y="34"/>
                  <a:pt x="84" y="34"/>
                </a:cubicBezTo>
                <a:cubicBezTo>
                  <a:pt x="84" y="34"/>
                  <a:pt x="77" y="36"/>
                  <a:pt x="70" y="36"/>
                </a:cubicBezTo>
                <a:cubicBezTo>
                  <a:pt x="66" y="36"/>
                  <a:pt x="63" y="35"/>
                  <a:pt x="61" y="34"/>
                </a:cubicBezTo>
                <a:cubicBezTo>
                  <a:pt x="57" y="31"/>
                  <a:pt x="57" y="28"/>
                  <a:pt x="57" y="27"/>
                </a:cubicBezTo>
                <a:cubicBezTo>
                  <a:pt x="57" y="22"/>
                  <a:pt x="61" y="19"/>
                  <a:pt x="63" y="17"/>
                </a:cubicBezTo>
                <a:cubicBezTo>
                  <a:pt x="27" y="13"/>
                  <a:pt x="27" y="13"/>
                  <a:pt x="27" y="13"/>
                </a:cubicBezTo>
                <a:cubicBezTo>
                  <a:pt x="23" y="66"/>
                  <a:pt x="23" y="66"/>
                  <a:pt x="23" y="66"/>
                </a:cubicBezTo>
                <a:cubicBezTo>
                  <a:pt x="26" y="62"/>
                  <a:pt x="29" y="62"/>
                  <a:pt x="31" y="62"/>
                </a:cubicBezTo>
                <a:cubicBezTo>
                  <a:pt x="33" y="62"/>
                  <a:pt x="36" y="63"/>
                  <a:pt x="38" y="65"/>
                </a:cubicBezTo>
                <a:cubicBezTo>
                  <a:pt x="42" y="67"/>
                  <a:pt x="43" y="71"/>
                  <a:pt x="43" y="75"/>
                </a:cubicBezTo>
                <a:cubicBezTo>
                  <a:pt x="46" y="75"/>
                  <a:pt x="49" y="76"/>
                  <a:pt x="51" y="78"/>
                </a:cubicBezTo>
                <a:cubicBezTo>
                  <a:pt x="55" y="81"/>
                  <a:pt x="57" y="85"/>
                  <a:pt x="56" y="88"/>
                </a:cubicBezTo>
                <a:cubicBezTo>
                  <a:pt x="59" y="88"/>
                  <a:pt x="62" y="89"/>
                  <a:pt x="65" y="91"/>
                </a:cubicBezTo>
                <a:cubicBezTo>
                  <a:pt x="68" y="94"/>
                  <a:pt x="69" y="97"/>
                  <a:pt x="69" y="100"/>
                </a:cubicBezTo>
                <a:cubicBezTo>
                  <a:pt x="73" y="99"/>
                  <a:pt x="76" y="100"/>
                  <a:pt x="79" y="103"/>
                </a:cubicBezTo>
                <a:cubicBezTo>
                  <a:pt x="83" y="106"/>
                  <a:pt x="85" y="111"/>
                  <a:pt x="83" y="115"/>
                </a:cubicBezTo>
                <a:cubicBezTo>
                  <a:pt x="86" y="118"/>
                  <a:pt x="86" y="118"/>
                  <a:pt x="86" y="118"/>
                </a:cubicBezTo>
                <a:cubicBezTo>
                  <a:pt x="87" y="118"/>
                  <a:pt x="87" y="118"/>
                  <a:pt x="87" y="119"/>
                </a:cubicBezTo>
                <a:cubicBezTo>
                  <a:pt x="87" y="119"/>
                  <a:pt x="87" y="119"/>
                  <a:pt x="87" y="119"/>
                </a:cubicBezTo>
                <a:cubicBezTo>
                  <a:pt x="89" y="120"/>
                  <a:pt x="90" y="120"/>
                  <a:pt x="91" y="120"/>
                </a:cubicBezTo>
                <a:cubicBezTo>
                  <a:pt x="93" y="120"/>
                  <a:pt x="95" y="118"/>
                  <a:pt x="96" y="117"/>
                </a:cubicBezTo>
                <a:cubicBezTo>
                  <a:pt x="98" y="115"/>
                  <a:pt x="100" y="112"/>
                  <a:pt x="97" y="110"/>
                </a:cubicBezTo>
                <a:cubicBezTo>
                  <a:pt x="97" y="109"/>
                  <a:pt x="97" y="109"/>
                  <a:pt x="97" y="109"/>
                </a:cubicBezTo>
                <a:cubicBezTo>
                  <a:pt x="80" y="96"/>
                  <a:pt x="80" y="96"/>
                  <a:pt x="80" y="96"/>
                </a:cubicBezTo>
                <a:cubicBezTo>
                  <a:pt x="80" y="95"/>
                  <a:pt x="80" y="94"/>
                  <a:pt x="79" y="94"/>
                </a:cubicBezTo>
                <a:cubicBezTo>
                  <a:pt x="79" y="93"/>
                  <a:pt x="80" y="92"/>
                  <a:pt x="80" y="92"/>
                </a:cubicBezTo>
                <a:cubicBezTo>
                  <a:pt x="81" y="91"/>
                  <a:pt x="83" y="91"/>
                  <a:pt x="84" y="92"/>
                </a:cubicBezTo>
                <a:cubicBezTo>
                  <a:pt x="105" y="110"/>
                  <a:pt x="105" y="110"/>
                  <a:pt x="105" y="110"/>
                </a:cubicBezTo>
                <a:cubicBezTo>
                  <a:pt x="106" y="110"/>
                  <a:pt x="107" y="111"/>
                  <a:pt x="109" y="111"/>
                </a:cubicBezTo>
                <a:cubicBezTo>
                  <a:pt x="111" y="111"/>
                  <a:pt x="113" y="110"/>
                  <a:pt x="114" y="108"/>
                </a:cubicBezTo>
                <a:cubicBezTo>
                  <a:pt x="116" y="106"/>
                  <a:pt x="116" y="104"/>
                  <a:pt x="116" y="102"/>
                </a:cubicBezTo>
                <a:cubicBezTo>
                  <a:pt x="116" y="101"/>
                  <a:pt x="115" y="99"/>
                  <a:pt x="113" y="97"/>
                </a:cubicBezTo>
                <a:cubicBezTo>
                  <a:pt x="110" y="95"/>
                  <a:pt x="110" y="95"/>
                  <a:pt x="110" y="95"/>
                </a:cubicBezTo>
                <a:cubicBezTo>
                  <a:pt x="111" y="95"/>
                  <a:pt x="111" y="95"/>
                  <a:pt x="111" y="95"/>
                </a:cubicBezTo>
                <a:cubicBezTo>
                  <a:pt x="99" y="86"/>
                  <a:pt x="99" y="86"/>
                  <a:pt x="99" y="86"/>
                </a:cubicBezTo>
                <a:cubicBezTo>
                  <a:pt x="98" y="85"/>
                  <a:pt x="98" y="85"/>
                  <a:pt x="98" y="84"/>
                </a:cubicBezTo>
                <a:cubicBezTo>
                  <a:pt x="98" y="83"/>
                  <a:pt x="98" y="82"/>
                  <a:pt x="98" y="82"/>
                </a:cubicBezTo>
                <a:cubicBezTo>
                  <a:pt x="99" y="81"/>
                  <a:pt x="101" y="81"/>
                  <a:pt x="102" y="82"/>
                </a:cubicBezTo>
                <a:cubicBezTo>
                  <a:pt x="121" y="97"/>
                  <a:pt x="121" y="97"/>
                  <a:pt x="121" y="97"/>
                </a:cubicBezTo>
                <a:cubicBezTo>
                  <a:pt x="123" y="99"/>
                  <a:pt x="124" y="99"/>
                  <a:pt x="126" y="99"/>
                </a:cubicBezTo>
                <a:cubicBezTo>
                  <a:pt x="128" y="99"/>
                  <a:pt x="131" y="98"/>
                  <a:pt x="132" y="96"/>
                </a:cubicBezTo>
                <a:cubicBezTo>
                  <a:pt x="134" y="94"/>
                  <a:pt x="135" y="92"/>
                  <a:pt x="134" y="90"/>
                </a:cubicBezTo>
                <a:cubicBezTo>
                  <a:pt x="134" y="89"/>
                  <a:pt x="133" y="87"/>
                  <a:pt x="131" y="85"/>
                </a:cubicBezTo>
                <a:cubicBezTo>
                  <a:pt x="126" y="81"/>
                  <a:pt x="126" y="81"/>
                  <a:pt x="126" y="81"/>
                </a:cubicBezTo>
                <a:cubicBezTo>
                  <a:pt x="126" y="81"/>
                  <a:pt x="126" y="81"/>
                  <a:pt x="126" y="81"/>
                </a:cubicBezTo>
                <a:cubicBezTo>
                  <a:pt x="115" y="72"/>
                  <a:pt x="115" y="72"/>
                  <a:pt x="115" y="72"/>
                </a:cubicBezTo>
                <a:cubicBezTo>
                  <a:pt x="114" y="71"/>
                  <a:pt x="114" y="70"/>
                  <a:pt x="115" y="69"/>
                </a:cubicBezTo>
                <a:cubicBezTo>
                  <a:pt x="116" y="68"/>
                  <a:pt x="118" y="67"/>
                  <a:pt x="119" y="68"/>
                </a:cubicBezTo>
                <a:cubicBezTo>
                  <a:pt x="135" y="82"/>
                  <a:pt x="135" y="82"/>
                  <a:pt x="135" y="82"/>
                </a:cubicBezTo>
                <a:cubicBezTo>
                  <a:pt x="139" y="85"/>
                  <a:pt x="143" y="84"/>
                  <a:pt x="146" y="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5"/>
          <p:cNvSpPr/>
          <p:nvPr/>
        </p:nvSpPr>
        <p:spPr>
          <a:xfrm>
            <a:off x="4640262" y="2208212"/>
            <a:ext cx="723900" cy="608012"/>
          </a:xfrm>
          <a:custGeom>
            <a:avLst/>
            <a:gdLst/>
            <a:ahLst/>
            <a:cxnLst/>
            <a:rect l="l" t="t" r="r" b="b"/>
            <a:pathLst>
              <a:path w="162" h="136" extrusionOk="0">
                <a:moveTo>
                  <a:pt x="22" y="111"/>
                </a:moveTo>
                <a:cubicBezTo>
                  <a:pt x="22" y="74"/>
                  <a:pt x="22" y="74"/>
                  <a:pt x="22" y="74"/>
                </a:cubicBezTo>
                <a:cubicBezTo>
                  <a:pt x="22" y="71"/>
                  <a:pt x="24" y="69"/>
                  <a:pt x="27" y="69"/>
                </a:cubicBezTo>
                <a:cubicBezTo>
                  <a:pt x="36" y="69"/>
                  <a:pt x="36" y="69"/>
                  <a:pt x="36" y="69"/>
                </a:cubicBezTo>
                <a:cubicBezTo>
                  <a:pt x="39" y="69"/>
                  <a:pt x="41" y="71"/>
                  <a:pt x="41" y="74"/>
                </a:cubicBezTo>
                <a:cubicBezTo>
                  <a:pt x="41" y="111"/>
                  <a:pt x="41" y="111"/>
                  <a:pt x="41" y="111"/>
                </a:cubicBezTo>
                <a:cubicBezTo>
                  <a:pt x="41" y="114"/>
                  <a:pt x="39" y="116"/>
                  <a:pt x="36" y="116"/>
                </a:cubicBezTo>
                <a:cubicBezTo>
                  <a:pt x="27" y="116"/>
                  <a:pt x="27" y="116"/>
                  <a:pt x="27" y="116"/>
                </a:cubicBezTo>
                <a:cubicBezTo>
                  <a:pt x="24" y="116"/>
                  <a:pt x="22" y="114"/>
                  <a:pt x="22" y="111"/>
                </a:cubicBezTo>
                <a:close/>
                <a:moveTo>
                  <a:pt x="60" y="56"/>
                </a:moveTo>
                <a:cubicBezTo>
                  <a:pt x="57" y="56"/>
                  <a:pt x="54" y="58"/>
                  <a:pt x="54" y="61"/>
                </a:cubicBezTo>
                <a:cubicBezTo>
                  <a:pt x="54" y="111"/>
                  <a:pt x="54" y="111"/>
                  <a:pt x="54" y="111"/>
                </a:cubicBezTo>
                <a:cubicBezTo>
                  <a:pt x="54" y="114"/>
                  <a:pt x="57" y="116"/>
                  <a:pt x="60" y="116"/>
                </a:cubicBezTo>
                <a:cubicBezTo>
                  <a:pt x="69" y="116"/>
                  <a:pt x="69" y="116"/>
                  <a:pt x="69" y="116"/>
                </a:cubicBezTo>
                <a:cubicBezTo>
                  <a:pt x="71" y="116"/>
                  <a:pt x="74" y="114"/>
                  <a:pt x="74" y="111"/>
                </a:cubicBezTo>
                <a:cubicBezTo>
                  <a:pt x="74" y="61"/>
                  <a:pt x="74" y="61"/>
                  <a:pt x="74" y="61"/>
                </a:cubicBezTo>
                <a:cubicBezTo>
                  <a:pt x="74" y="58"/>
                  <a:pt x="71" y="56"/>
                  <a:pt x="69" y="56"/>
                </a:cubicBezTo>
                <a:lnTo>
                  <a:pt x="60" y="56"/>
                </a:lnTo>
                <a:close/>
                <a:moveTo>
                  <a:pt x="92" y="45"/>
                </a:moveTo>
                <a:cubicBezTo>
                  <a:pt x="89" y="45"/>
                  <a:pt x="87" y="47"/>
                  <a:pt x="87" y="50"/>
                </a:cubicBezTo>
                <a:cubicBezTo>
                  <a:pt x="87" y="111"/>
                  <a:pt x="87" y="111"/>
                  <a:pt x="87" y="111"/>
                </a:cubicBezTo>
                <a:cubicBezTo>
                  <a:pt x="87" y="114"/>
                  <a:pt x="89" y="116"/>
                  <a:pt x="92" y="116"/>
                </a:cubicBezTo>
                <a:cubicBezTo>
                  <a:pt x="101" y="116"/>
                  <a:pt x="101" y="116"/>
                  <a:pt x="101" y="116"/>
                </a:cubicBezTo>
                <a:cubicBezTo>
                  <a:pt x="104" y="116"/>
                  <a:pt x="106" y="114"/>
                  <a:pt x="106" y="111"/>
                </a:cubicBezTo>
                <a:cubicBezTo>
                  <a:pt x="106" y="50"/>
                  <a:pt x="106" y="50"/>
                  <a:pt x="106" y="50"/>
                </a:cubicBezTo>
                <a:cubicBezTo>
                  <a:pt x="106" y="47"/>
                  <a:pt x="104" y="45"/>
                  <a:pt x="101" y="45"/>
                </a:cubicBezTo>
                <a:lnTo>
                  <a:pt x="92" y="45"/>
                </a:lnTo>
                <a:close/>
                <a:moveTo>
                  <a:pt x="125" y="33"/>
                </a:moveTo>
                <a:cubicBezTo>
                  <a:pt x="122" y="33"/>
                  <a:pt x="119" y="36"/>
                  <a:pt x="119" y="39"/>
                </a:cubicBezTo>
                <a:cubicBezTo>
                  <a:pt x="119" y="111"/>
                  <a:pt x="119" y="111"/>
                  <a:pt x="119" y="111"/>
                </a:cubicBezTo>
                <a:cubicBezTo>
                  <a:pt x="119" y="114"/>
                  <a:pt x="122" y="116"/>
                  <a:pt x="125" y="116"/>
                </a:cubicBezTo>
                <a:cubicBezTo>
                  <a:pt x="133" y="116"/>
                  <a:pt x="133" y="116"/>
                  <a:pt x="133" y="116"/>
                </a:cubicBezTo>
                <a:cubicBezTo>
                  <a:pt x="136" y="116"/>
                  <a:pt x="139" y="114"/>
                  <a:pt x="139" y="111"/>
                </a:cubicBezTo>
                <a:cubicBezTo>
                  <a:pt x="139" y="39"/>
                  <a:pt x="139" y="39"/>
                  <a:pt x="139" y="39"/>
                </a:cubicBezTo>
                <a:cubicBezTo>
                  <a:pt x="139" y="36"/>
                  <a:pt x="136" y="33"/>
                  <a:pt x="133" y="33"/>
                </a:cubicBezTo>
                <a:lnTo>
                  <a:pt x="125" y="33"/>
                </a:lnTo>
                <a:close/>
                <a:moveTo>
                  <a:pt x="24" y="55"/>
                </a:moveTo>
                <a:cubicBezTo>
                  <a:pt x="59" y="48"/>
                  <a:pt x="91" y="36"/>
                  <a:pt x="121" y="18"/>
                </a:cubicBezTo>
                <a:cubicBezTo>
                  <a:pt x="123" y="24"/>
                  <a:pt x="123" y="24"/>
                  <a:pt x="123" y="24"/>
                </a:cubicBezTo>
                <a:cubicBezTo>
                  <a:pt x="133" y="7"/>
                  <a:pt x="133" y="7"/>
                  <a:pt x="133" y="7"/>
                </a:cubicBezTo>
                <a:cubicBezTo>
                  <a:pt x="114" y="7"/>
                  <a:pt x="114" y="7"/>
                  <a:pt x="114" y="7"/>
                </a:cubicBezTo>
                <a:cubicBezTo>
                  <a:pt x="117" y="12"/>
                  <a:pt x="117" y="12"/>
                  <a:pt x="117" y="12"/>
                </a:cubicBezTo>
                <a:cubicBezTo>
                  <a:pt x="89" y="29"/>
                  <a:pt x="57" y="41"/>
                  <a:pt x="23" y="48"/>
                </a:cubicBezTo>
                <a:lnTo>
                  <a:pt x="24" y="55"/>
                </a:lnTo>
                <a:close/>
                <a:moveTo>
                  <a:pt x="162" y="126"/>
                </a:moveTo>
                <a:cubicBezTo>
                  <a:pt x="146" y="117"/>
                  <a:pt x="146" y="117"/>
                  <a:pt x="146" y="117"/>
                </a:cubicBezTo>
                <a:cubicBezTo>
                  <a:pt x="146" y="123"/>
                  <a:pt x="146" y="123"/>
                  <a:pt x="146" y="123"/>
                </a:cubicBezTo>
                <a:cubicBezTo>
                  <a:pt x="13" y="123"/>
                  <a:pt x="13" y="123"/>
                  <a:pt x="13" y="123"/>
                </a:cubicBezTo>
                <a:cubicBezTo>
                  <a:pt x="13" y="17"/>
                  <a:pt x="13" y="17"/>
                  <a:pt x="13" y="17"/>
                </a:cubicBezTo>
                <a:cubicBezTo>
                  <a:pt x="19" y="17"/>
                  <a:pt x="19" y="17"/>
                  <a:pt x="19" y="17"/>
                </a:cubicBezTo>
                <a:cubicBezTo>
                  <a:pt x="10" y="0"/>
                  <a:pt x="10" y="0"/>
                  <a:pt x="10" y="0"/>
                </a:cubicBezTo>
                <a:cubicBezTo>
                  <a:pt x="0" y="17"/>
                  <a:pt x="0" y="17"/>
                  <a:pt x="0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6" y="123"/>
                  <a:pt x="6" y="123"/>
                  <a:pt x="6" y="123"/>
                </a:cubicBezTo>
                <a:cubicBezTo>
                  <a:pt x="6" y="126"/>
                  <a:pt x="6" y="126"/>
                  <a:pt x="6" y="126"/>
                </a:cubicBezTo>
                <a:cubicBezTo>
                  <a:pt x="6" y="130"/>
                  <a:pt x="6" y="130"/>
                  <a:pt x="6" y="130"/>
                </a:cubicBezTo>
                <a:cubicBezTo>
                  <a:pt x="146" y="130"/>
                  <a:pt x="146" y="130"/>
                  <a:pt x="146" y="130"/>
                </a:cubicBezTo>
                <a:cubicBezTo>
                  <a:pt x="146" y="136"/>
                  <a:pt x="146" y="136"/>
                  <a:pt x="146" y="136"/>
                </a:cubicBezTo>
                <a:lnTo>
                  <a:pt x="162" y="1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5"/>
          <p:cNvSpPr/>
          <p:nvPr/>
        </p:nvSpPr>
        <p:spPr>
          <a:xfrm>
            <a:off x="2130425" y="1876425"/>
            <a:ext cx="1044575" cy="541337"/>
          </a:xfrm>
          <a:custGeom>
            <a:avLst/>
            <a:gdLst/>
            <a:ahLst/>
            <a:cxnLst/>
            <a:rect l="l" t="t" r="r" b="b"/>
            <a:pathLst>
              <a:path w="234" h="121" extrusionOk="0">
                <a:moveTo>
                  <a:pt x="169" y="114"/>
                </a:moveTo>
                <a:cubicBezTo>
                  <a:pt x="166" y="116"/>
                  <a:pt x="162" y="117"/>
                  <a:pt x="159" y="118"/>
                </a:cubicBezTo>
                <a:cubicBezTo>
                  <a:pt x="147" y="120"/>
                  <a:pt x="135" y="121"/>
                  <a:pt x="120" y="121"/>
                </a:cubicBezTo>
                <a:cubicBezTo>
                  <a:pt x="105" y="121"/>
                  <a:pt x="93" y="120"/>
                  <a:pt x="82" y="118"/>
                </a:cubicBezTo>
                <a:cubicBezTo>
                  <a:pt x="78" y="117"/>
                  <a:pt x="75" y="116"/>
                  <a:pt x="71" y="114"/>
                </a:cubicBezTo>
                <a:cubicBezTo>
                  <a:pt x="61" y="109"/>
                  <a:pt x="61" y="101"/>
                  <a:pt x="67" y="95"/>
                </a:cubicBezTo>
                <a:cubicBezTo>
                  <a:pt x="73" y="89"/>
                  <a:pt x="80" y="85"/>
                  <a:pt x="88" y="81"/>
                </a:cubicBezTo>
                <a:cubicBezTo>
                  <a:pt x="92" y="80"/>
                  <a:pt x="96" y="78"/>
                  <a:pt x="99" y="77"/>
                </a:cubicBezTo>
                <a:cubicBezTo>
                  <a:pt x="106" y="74"/>
                  <a:pt x="108" y="67"/>
                  <a:pt x="103" y="62"/>
                </a:cubicBezTo>
                <a:cubicBezTo>
                  <a:pt x="93" y="52"/>
                  <a:pt x="89" y="40"/>
                  <a:pt x="89" y="26"/>
                </a:cubicBezTo>
                <a:cubicBezTo>
                  <a:pt x="90" y="12"/>
                  <a:pt x="98" y="4"/>
                  <a:pt x="112" y="1"/>
                </a:cubicBezTo>
                <a:cubicBezTo>
                  <a:pt x="115" y="0"/>
                  <a:pt x="117" y="0"/>
                  <a:pt x="120" y="0"/>
                </a:cubicBezTo>
                <a:cubicBezTo>
                  <a:pt x="123" y="0"/>
                  <a:pt x="126" y="0"/>
                  <a:pt x="129" y="1"/>
                </a:cubicBezTo>
                <a:cubicBezTo>
                  <a:pt x="142" y="4"/>
                  <a:pt x="150" y="12"/>
                  <a:pt x="151" y="26"/>
                </a:cubicBezTo>
                <a:cubicBezTo>
                  <a:pt x="151" y="40"/>
                  <a:pt x="148" y="52"/>
                  <a:pt x="137" y="62"/>
                </a:cubicBezTo>
                <a:cubicBezTo>
                  <a:pt x="132" y="67"/>
                  <a:pt x="134" y="74"/>
                  <a:pt x="141" y="77"/>
                </a:cubicBezTo>
                <a:cubicBezTo>
                  <a:pt x="145" y="78"/>
                  <a:pt x="148" y="80"/>
                  <a:pt x="152" y="81"/>
                </a:cubicBezTo>
                <a:cubicBezTo>
                  <a:pt x="160" y="85"/>
                  <a:pt x="167" y="89"/>
                  <a:pt x="174" y="95"/>
                </a:cubicBezTo>
                <a:cubicBezTo>
                  <a:pt x="177" y="99"/>
                  <a:pt x="179" y="109"/>
                  <a:pt x="169" y="114"/>
                </a:cubicBezTo>
                <a:close/>
                <a:moveTo>
                  <a:pt x="230" y="103"/>
                </a:moveTo>
                <a:cubicBezTo>
                  <a:pt x="226" y="99"/>
                  <a:pt x="221" y="96"/>
                  <a:pt x="215" y="93"/>
                </a:cubicBezTo>
                <a:cubicBezTo>
                  <a:pt x="213" y="92"/>
                  <a:pt x="210" y="91"/>
                  <a:pt x="208" y="90"/>
                </a:cubicBezTo>
                <a:cubicBezTo>
                  <a:pt x="203" y="89"/>
                  <a:pt x="202" y="84"/>
                  <a:pt x="205" y="80"/>
                </a:cubicBezTo>
                <a:cubicBezTo>
                  <a:pt x="212" y="73"/>
                  <a:pt x="215" y="65"/>
                  <a:pt x="214" y="55"/>
                </a:cubicBezTo>
                <a:cubicBezTo>
                  <a:pt x="214" y="45"/>
                  <a:pt x="208" y="40"/>
                  <a:pt x="199" y="37"/>
                </a:cubicBezTo>
                <a:cubicBezTo>
                  <a:pt x="197" y="37"/>
                  <a:pt x="195" y="37"/>
                  <a:pt x="193" y="37"/>
                </a:cubicBezTo>
                <a:cubicBezTo>
                  <a:pt x="191" y="37"/>
                  <a:pt x="189" y="37"/>
                  <a:pt x="187" y="37"/>
                </a:cubicBezTo>
                <a:cubicBezTo>
                  <a:pt x="178" y="40"/>
                  <a:pt x="172" y="45"/>
                  <a:pt x="172" y="55"/>
                </a:cubicBezTo>
                <a:cubicBezTo>
                  <a:pt x="171" y="65"/>
                  <a:pt x="174" y="73"/>
                  <a:pt x="181" y="80"/>
                </a:cubicBezTo>
                <a:cubicBezTo>
                  <a:pt x="185" y="84"/>
                  <a:pt x="183" y="89"/>
                  <a:pt x="179" y="90"/>
                </a:cubicBezTo>
                <a:cubicBezTo>
                  <a:pt x="178" y="90"/>
                  <a:pt x="178" y="90"/>
                  <a:pt x="178" y="91"/>
                </a:cubicBezTo>
                <a:cubicBezTo>
                  <a:pt x="179" y="91"/>
                  <a:pt x="179" y="92"/>
                  <a:pt x="180" y="93"/>
                </a:cubicBezTo>
                <a:cubicBezTo>
                  <a:pt x="183" y="96"/>
                  <a:pt x="185" y="101"/>
                  <a:pt x="184" y="106"/>
                </a:cubicBezTo>
                <a:cubicBezTo>
                  <a:pt x="183" y="111"/>
                  <a:pt x="180" y="115"/>
                  <a:pt x="174" y="118"/>
                </a:cubicBezTo>
                <a:cubicBezTo>
                  <a:pt x="173" y="118"/>
                  <a:pt x="172" y="119"/>
                  <a:pt x="170" y="119"/>
                </a:cubicBezTo>
                <a:cubicBezTo>
                  <a:pt x="177" y="121"/>
                  <a:pt x="184" y="121"/>
                  <a:pt x="193" y="121"/>
                </a:cubicBezTo>
                <a:cubicBezTo>
                  <a:pt x="203" y="121"/>
                  <a:pt x="212" y="121"/>
                  <a:pt x="220" y="119"/>
                </a:cubicBezTo>
                <a:cubicBezTo>
                  <a:pt x="222" y="118"/>
                  <a:pt x="225" y="117"/>
                  <a:pt x="227" y="116"/>
                </a:cubicBezTo>
                <a:cubicBezTo>
                  <a:pt x="234" y="113"/>
                  <a:pt x="233" y="106"/>
                  <a:pt x="230" y="103"/>
                </a:cubicBezTo>
                <a:close/>
                <a:moveTo>
                  <a:pt x="55" y="106"/>
                </a:moveTo>
                <a:cubicBezTo>
                  <a:pt x="55" y="101"/>
                  <a:pt x="56" y="96"/>
                  <a:pt x="60" y="93"/>
                </a:cubicBezTo>
                <a:cubicBezTo>
                  <a:pt x="62" y="91"/>
                  <a:pt x="63" y="90"/>
                  <a:pt x="65" y="88"/>
                </a:cubicBezTo>
                <a:cubicBezTo>
                  <a:pt x="64" y="88"/>
                  <a:pt x="63" y="87"/>
                  <a:pt x="62" y="87"/>
                </a:cubicBezTo>
                <a:cubicBezTo>
                  <a:pt x="57" y="85"/>
                  <a:pt x="55" y="80"/>
                  <a:pt x="59" y="76"/>
                </a:cubicBezTo>
                <a:cubicBezTo>
                  <a:pt x="67" y="68"/>
                  <a:pt x="70" y="59"/>
                  <a:pt x="70" y="48"/>
                </a:cubicBezTo>
                <a:cubicBezTo>
                  <a:pt x="69" y="37"/>
                  <a:pt x="63" y="31"/>
                  <a:pt x="52" y="28"/>
                </a:cubicBezTo>
                <a:cubicBezTo>
                  <a:pt x="50" y="28"/>
                  <a:pt x="48" y="28"/>
                  <a:pt x="46" y="28"/>
                </a:cubicBezTo>
                <a:cubicBezTo>
                  <a:pt x="44" y="28"/>
                  <a:pt x="42" y="28"/>
                  <a:pt x="39" y="28"/>
                </a:cubicBezTo>
                <a:cubicBezTo>
                  <a:pt x="29" y="31"/>
                  <a:pt x="23" y="37"/>
                  <a:pt x="22" y="48"/>
                </a:cubicBezTo>
                <a:cubicBezTo>
                  <a:pt x="22" y="59"/>
                  <a:pt x="25" y="68"/>
                  <a:pt x="33" y="76"/>
                </a:cubicBezTo>
                <a:cubicBezTo>
                  <a:pt x="37" y="80"/>
                  <a:pt x="35" y="85"/>
                  <a:pt x="30" y="87"/>
                </a:cubicBezTo>
                <a:cubicBezTo>
                  <a:pt x="27" y="88"/>
                  <a:pt x="24" y="89"/>
                  <a:pt x="22" y="90"/>
                </a:cubicBezTo>
                <a:cubicBezTo>
                  <a:pt x="15" y="93"/>
                  <a:pt x="10" y="97"/>
                  <a:pt x="5" y="101"/>
                </a:cubicBezTo>
                <a:cubicBezTo>
                  <a:pt x="0" y="106"/>
                  <a:pt x="1" y="112"/>
                  <a:pt x="8" y="116"/>
                </a:cubicBezTo>
                <a:cubicBezTo>
                  <a:pt x="11" y="117"/>
                  <a:pt x="14" y="118"/>
                  <a:pt x="16" y="118"/>
                </a:cubicBezTo>
                <a:cubicBezTo>
                  <a:pt x="25" y="121"/>
                  <a:pt x="35" y="121"/>
                  <a:pt x="46" y="121"/>
                </a:cubicBezTo>
                <a:cubicBezTo>
                  <a:pt x="55" y="121"/>
                  <a:pt x="63" y="121"/>
                  <a:pt x="70" y="119"/>
                </a:cubicBezTo>
                <a:cubicBezTo>
                  <a:pt x="69" y="119"/>
                  <a:pt x="67" y="118"/>
                  <a:pt x="66" y="118"/>
                </a:cubicBezTo>
                <a:cubicBezTo>
                  <a:pt x="60" y="115"/>
                  <a:pt x="56" y="111"/>
                  <a:pt x="55" y="10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5"/>
          <p:cNvSpPr/>
          <p:nvPr/>
        </p:nvSpPr>
        <p:spPr>
          <a:xfrm>
            <a:off x="2066925" y="4086225"/>
            <a:ext cx="674687" cy="608012"/>
          </a:xfrm>
          <a:custGeom>
            <a:avLst/>
            <a:gdLst/>
            <a:ahLst/>
            <a:cxnLst/>
            <a:rect l="l" t="t" r="r" b="b"/>
            <a:pathLst>
              <a:path w="151" h="136" extrusionOk="0">
                <a:moveTo>
                  <a:pt x="102" y="18"/>
                </a:moveTo>
                <a:cubicBezTo>
                  <a:pt x="94" y="18"/>
                  <a:pt x="94" y="18"/>
                  <a:pt x="94" y="18"/>
                </a:cubicBezTo>
                <a:cubicBezTo>
                  <a:pt x="93" y="13"/>
                  <a:pt x="89" y="9"/>
                  <a:pt x="84" y="9"/>
                </a:cubicBezTo>
                <a:cubicBezTo>
                  <a:pt x="67" y="9"/>
                  <a:pt x="67" y="9"/>
                  <a:pt x="67" y="9"/>
                </a:cubicBezTo>
                <a:cubicBezTo>
                  <a:pt x="62" y="9"/>
                  <a:pt x="58" y="13"/>
                  <a:pt x="57" y="18"/>
                </a:cubicBezTo>
                <a:cubicBezTo>
                  <a:pt x="48" y="18"/>
                  <a:pt x="48" y="18"/>
                  <a:pt x="48" y="18"/>
                </a:cubicBezTo>
                <a:cubicBezTo>
                  <a:pt x="49" y="8"/>
                  <a:pt x="56" y="0"/>
                  <a:pt x="65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95" y="0"/>
                  <a:pt x="102" y="8"/>
                  <a:pt x="102" y="18"/>
                </a:cubicBezTo>
                <a:close/>
                <a:moveTo>
                  <a:pt x="23" y="76"/>
                </a:moveTo>
                <a:cubicBezTo>
                  <a:pt x="61" y="76"/>
                  <a:pt x="61" y="76"/>
                  <a:pt x="61" y="76"/>
                </a:cubicBezTo>
                <a:cubicBezTo>
                  <a:pt x="61" y="70"/>
                  <a:pt x="61" y="70"/>
                  <a:pt x="61" y="70"/>
                </a:cubicBezTo>
                <a:cubicBezTo>
                  <a:pt x="61" y="66"/>
                  <a:pt x="64" y="63"/>
                  <a:pt x="68" y="63"/>
                </a:cubicBezTo>
                <a:cubicBezTo>
                  <a:pt x="83" y="63"/>
                  <a:pt x="83" y="63"/>
                  <a:pt x="83" y="63"/>
                </a:cubicBezTo>
                <a:cubicBezTo>
                  <a:pt x="87" y="63"/>
                  <a:pt x="90" y="66"/>
                  <a:pt x="90" y="70"/>
                </a:cubicBezTo>
                <a:cubicBezTo>
                  <a:pt x="90" y="76"/>
                  <a:pt x="90" y="76"/>
                  <a:pt x="90" y="76"/>
                </a:cubicBezTo>
                <a:cubicBezTo>
                  <a:pt x="128" y="76"/>
                  <a:pt x="128" y="76"/>
                  <a:pt x="128" y="76"/>
                </a:cubicBezTo>
                <a:cubicBezTo>
                  <a:pt x="139" y="76"/>
                  <a:pt x="149" y="66"/>
                  <a:pt x="151" y="54"/>
                </a:cubicBezTo>
                <a:cubicBezTo>
                  <a:pt x="151" y="42"/>
                  <a:pt x="151" y="42"/>
                  <a:pt x="151" y="42"/>
                </a:cubicBezTo>
                <a:cubicBezTo>
                  <a:pt x="151" y="31"/>
                  <a:pt x="143" y="22"/>
                  <a:pt x="133" y="22"/>
                </a:cubicBezTo>
                <a:cubicBezTo>
                  <a:pt x="124" y="22"/>
                  <a:pt x="124" y="22"/>
                  <a:pt x="124" y="22"/>
                </a:cubicBezTo>
                <a:cubicBezTo>
                  <a:pt x="121" y="22"/>
                  <a:pt x="121" y="22"/>
                  <a:pt x="121" y="22"/>
                </a:cubicBezTo>
                <a:cubicBezTo>
                  <a:pt x="114" y="22"/>
                  <a:pt x="114" y="22"/>
                  <a:pt x="114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3" y="22"/>
                  <a:pt x="103" y="22"/>
                  <a:pt x="103" y="22"/>
                </a:cubicBezTo>
                <a:cubicBezTo>
                  <a:pt x="93" y="22"/>
                  <a:pt x="93" y="22"/>
                  <a:pt x="93" y="22"/>
                </a:cubicBezTo>
                <a:cubicBezTo>
                  <a:pt x="58" y="22"/>
                  <a:pt x="58" y="22"/>
                  <a:pt x="58" y="22"/>
                </a:cubicBezTo>
                <a:cubicBezTo>
                  <a:pt x="48" y="22"/>
                  <a:pt x="48" y="22"/>
                  <a:pt x="48" y="22"/>
                </a:cubicBezTo>
                <a:cubicBezTo>
                  <a:pt x="35" y="22"/>
                  <a:pt x="35" y="22"/>
                  <a:pt x="35" y="22"/>
                </a:cubicBezTo>
                <a:cubicBezTo>
                  <a:pt x="29" y="22"/>
                  <a:pt x="29" y="22"/>
                  <a:pt x="29" y="22"/>
                </a:cubicBezTo>
                <a:cubicBezTo>
                  <a:pt x="24" y="22"/>
                  <a:pt x="24" y="22"/>
                  <a:pt x="24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8" y="22"/>
                  <a:pt x="0" y="31"/>
                  <a:pt x="0" y="42"/>
                </a:cubicBezTo>
                <a:cubicBezTo>
                  <a:pt x="0" y="54"/>
                  <a:pt x="0" y="54"/>
                  <a:pt x="0" y="54"/>
                </a:cubicBezTo>
                <a:cubicBezTo>
                  <a:pt x="2" y="66"/>
                  <a:pt x="12" y="76"/>
                  <a:pt x="23" y="76"/>
                </a:cubicBezTo>
                <a:close/>
                <a:moveTo>
                  <a:pt x="128" y="82"/>
                </a:moveTo>
                <a:cubicBezTo>
                  <a:pt x="90" y="82"/>
                  <a:pt x="90" y="82"/>
                  <a:pt x="90" y="82"/>
                </a:cubicBezTo>
                <a:cubicBezTo>
                  <a:pt x="90" y="87"/>
                  <a:pt x="90" y="87"/>
                  <a:pt x="90" y="87"/>
                </a:cubicBezTo>
                <a:cubicBezTo>
                  <a:pt x="90" y="91"/>
                  <a:pt x="87" y="95"/>
                  <a:pt x="83" y="95"/>
                </a:cubicBezTo>
                <a:cubicBezTo>
                  <a:pt x="68" y="95"/>
                  <a:pt x="68" y="95"/>
                  <a:pt x="68" y="95"/>
                </a:cubicBezTo>
                <a:cubicBezTo>
                  <a:pt x="64" y="95"/>
                  <a:pt x="61" y="91"/>
                  <a:pt x="61" y="87"/>
                </a:cubicBezTo>
                <a:cubicBezTo>
                  <a:pt x="61" y="82"/>
                  <a:pt x="61" y="82"/>
                  <a:pt x="61" y="82"/>
                </a:cubicBezTo>
                <a:cubicBezTo>
                  <a:pt x="23" y="82"/>
                  <a:pt x="23" y="82"/>
                  <a:pt x="23" y="82"/>
                </a:cubicBezTo>
                <a:cubicBezTo>
                  <a:pt x="13" y="82"/>
                  <a:pt x="5" y="77"/>
                  <a:pt x="0" y="69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27"/>
                  <a:pt x="8" y="136"/>
                  <a:pt x="18" y="136"/>
                </a:cubicBezTo>
                <a:cubicBezTo>
                  <a:pt x="24" y="136"/>
                  <a:pt x="24" y="136"/>
                  <a:pt x="24" y="136"/>
                </a:cubicBezTo>
                <a:cubicBezTo>
                  <a:pt x="29" y="136"/>
                  <a:pt x="29" y="136"/>
                  <a:pt x="29" y="136"/>
                </a:cubicBezTo>
                <a:cubicBezTo>
                  <a:pt x="35" y="136"/>
                  <a:pt x="35" y="136"/>
                  <a:pt x="35" y="136"/>
                </a:cubicBezTo>
                <a:cubicBezTo>
                  <a:pt x="114" y="136"/>
                  <a:pt x="114" y="136"/>
                  <a:pt x="114" y="136"/>
                </a:cubicBezTo>
                <a:cubicBezTo>
                  <a:pt x="121" y="136"/>
                  <a:pt x="121" y="136"/>
                  <a:pt x="121" y="136"/>
                </a:cubicBezTo>
                <a:cubicBezTo>
                  <a:pt x="124" y="136"/>
                  <a:pt x="124" y="136"/>
                  <a:pt x="124" y="136"/>
                </a:cubicBezTo>
                <a:cubicBezTo>
                  <a:pt x="133" y="136"/>
                  <a:pt x="133" y="136"/>
                  <a:pt x="133" y="136"/>
                </a:cubicBezTo>
                <a:cubicBezTo>
                  <a:pt x="143" y="136"/>
                  <a:pt x="151" y="127"/>
                  <a:pt x="151" y="115"/>
                </a:cubicBezTo>
                <a:cubicBezTo>
                  <a:pt x="151" y="69"/>
                  <a:pt x="151" y="69"/>
                  <a:pt x="151" y="69"/>
                </a:cubicBezTo>
                <a:cubicBezTo>
                  <a:pt x="146" y="77"/>
                  <a:pt x="137" y="82"/>
                  <a:pt x="128" y="82"/>
                </a:cubicBezTo>
                <a:close/>
                <a:moveTo>
                  <a:pt x="82" y="68"/>
                </a:moveTo>
                <a:cubicBezTo>
                  <a:pt x="68" y="68"/>
                  <a:pt x="68" y="68"/>
                  <a:pt x="68" y="68"/>
                </a:cubicBezTo>
                <a:cubicBezTo>
                  <a:pt x="67" y="68"/>
                  <a:pt x="66" y="70"/>
                  <a:pt x="66" y="71"/>
                </a:cubicBezTo>
                <a:cubicBezTo>
                  <a:pt x="66" y="75"/>
                  <a:pt x="66" y="75"/>
                  <a:pt x="66" y="75"/>
                </a:cubicBezTo>
                <a:cubicBezTo>
                  <a:pt x="66" y="77"/>
                  <a:pt x="66" y="77"/>
                  <a:pt x="66" y="77"/>
                </a:cubicBezTo>
                <a:cubicBezTo>
                  <a:pt x="66" y="81"/>
                  <a:pt x="66" y="81"/>
                  <a:pt x="66" y="81"/>
                </a:cubicBezTo>
                <a:cubicBezTo>
                  <a:pt x="66" y="83"/>
                  <a:pt x="66" y="83"/>
                  <a:pt x="66" y="83"/>
                </a:cubicBezTo>
                <a:cubicBezTo>
                  <a:pt x="66" y="87"/>
                  <a:pt x="66" y="87"/>
                  <a:pt x="66" y="87"/>
                </a:cubicBezTo>
                <a:cubicBezTo>
                  <a:pt x="66" y="88"/>
                  <a:pt x="67" y="89"/>
                  <a:pt x="68" y="89"/>
                </a:cubicBezTo>
                <a:cubicBezTo>
                  <a:pt x="82" y="89"/>
                  <a:pt x="82" y="89"/>
                  <a:pt x="82" y="89"/>
                </a:cubicBezTo>
                <a:cubicBezTo>
                  <a:pt x="84" y="89"/>
                  <a:pt x="85" y="88"/>
                  <a:pt x="85" y="87"/>
                </a:cubicBezTo>
                <a:cubicBezTo>
                  <a:pt x="85" y="83"/>
                  <a:pt x="85" y="83"/>
                  <a:pt x="85" y="83"/>
                </a:cubicBezTo>
                <a:cubicBezTo>
                  <a:pt x="85" y="81"/>
                  <a:pt x="85" y="81"/>
                  <a:pt x="85" y="81"/>
                </a:cubicBezTo>
                <a:cubicBezTo>
                  <a:pt x="85" y="77"/>
                  <a:pt x="85" y="77"/>
                  <a:pt x="85" y="77"/>
                </a:cubicBezTo>
                <a:cubicBezTo>
                  <a:pt x="85" y="75"/>
                  <a:pt x="85" y="75"/>
                  <a:pt x="85" y="75"/>
                </a:cubicBezTo>
                <a:cubicBezTo>
                  <a:pt x="85" y="71"/>
                  <a:pt x="85" y="71"/>
                  <a:pt x="85" y="71"/>
                </a:cubicBezTo>
                <a:cubicBezTo>
                  <a:pt x="85" y="70"/>
                  <a:pt x="84" y="68"/>
                  <a:pt x="82" y="68"/>
                </a:cubicBezTo>
                <a:close/>
              </a:path>
            </a:pathLst>
          </a:cu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5"/>
          <p:cNvSpPr txBox="1"/>
          <p:nvPr/>
        </p:nvSpPr>
        <p:spPr>
          <a:xfrm>
            <a:off x="9232900" y="3197225"/>
            <a:ext cx="1885950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tempor incididunt. </a:t>
            </a:r>
            <a:endParaRPr/>
          </a:p>
        </p:txBody>
      </p:sp>
      <p:sp>
        <p:nvSpPr>
          <p:cNvPr id="164" name="Google Shape;164;p15"/>
          <p:cNvSpPr txBox="1"/>
          <p:nvPr/>
        </p:nvSpPr>
        <p:spPr>
          <a:xfrm>
            <a:off x="9307512" y="4410075"/>
            <a:ext cx="131603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Open Sans SemiBold"/>
              <a:buNone/>
            </a:pPr>
            <a:r>
              <a:rPr lang="en-US" sz="2100" b="1" i="0" u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 TEXTO</a:t>
            </a:r>
            <a:endParaRPr dirty="0"/>
          </a:p>
        </p:txBody>
      </p:sp>
      <p:sp>
        <p:nvSpPr>
          <p:cNvPr id="165" name="Google Shape;165;p15"/>
          <p:cNvSpPr txBox="1"/>
          <p:nvPr/>
        </p:nvSpPr>
        <p:spPr>
          <a:xfrm>
            <a:off x="9307512" y="2897187"/>
            <a:ext cx="131603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Open Sans SemiBold"/>
              <a:buNone/>
            </a:pPr>
            <a:r>
              <a:rPr lang="en-US" sz="2100" b="1" i="0" u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 TEXTO</a:t>
            </a:r>
            <a:endParaRPr dirty="0"/>
          </a:p>
        </p:txBody>
      </p:sp>
      <p:sp>
        <p:nvSpPr>
          <p:cNvPr id="166" name="Google Shape;166;p15"/>
          <p:cNvSpPr txBox="1"/>
          <p:nvPr/>
        </p:nvSpPr>
        <p:spPr>
          <a:xfrm>
            <a:off x="7664450" y="4410075"/>
            <a:ext cx="131603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Open Sans SemiBold"/>
              <a:buNone/>
            </a:pPr>
            <a:r>
              <a:rPr lang="en-US" sz="2100" b="1" i="0" u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 TEXTO</a:t>
            </a:r>
            <a:endParaRPr dirty="0"/>
          </a:p>
        </p:txBody>
      </p:sp>
      <p:sp>
        <p:nvSpPr>
          <p:cNvPr id="167" name="Google Shape;167;p15"/>
          <p:cNvSpPr txBox="1"/>
          <p:nvPr/>
        </p:nvSpPr>
        <p:spPr>
          <a:xfrm>
            <a:off x="7664450" y="2897187"/>
            <a:ext cx="131603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Open Sans SemiBold"/>
              <a:buNone/>
            </a:pPr>
            <a:r>
              <a:rPr lang="en-US" sz="21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 TEXTO</a:t>
            </a:r>
            <a:endParaRPr dirty="0"/>
          </a:p>
        </p:txBody>
      </p:sp>
      <p:sp>
        <p:nvSpPr>
          <p:cNvPr id="168" name="Google Shape;168;p15"/>
          <p:cNvSpPr txBox="1"/>
          <p:nvPr/>
        </p:nvSpPr>
        <p:spPr>
          <a:xfrm>
            <a:off x="7224712" y="1381125"/>
            <a:ext cx="3752850" cy="1293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</a:pPr>
            <a:r>
              <a:rPr lang="pt-BR" sz="4200" b="1" dirty="0">
                <a:solidFill>
                  <a:schemeClr val="lt1"/>
                </a:solidFill>
                <a:latin typeface="Montserrat"/>
                <a:sym typeface="Montserrat"/>
              </a:rPr>
              <a:t>ESCREVA SEU TÍTULO</a:t>
            </a:r>
            <a:endParaRPr dirty="0"/>
          </a:p>
        </p:txBody>
      </p:sp>
      <p:sp>
        <p:nvSpPr>
          <p:cNvPr id="169" name="Google Shape;169;p15"/>
          <p:cNvSpPr txBox="1"/>
          <p:nvPr/>
        </p:nvSpPr>
        <p:spPr>
          <a:xfrm>
            <a:off x="9232900" y="4729162"/>
            <a:ext cx="1885950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tempor incididunt. </a:t>
            </a:r>
            <a:endParaRPr/>
          </a:p>
        </p:txBody>
      </p:sp>
      <p:sp>
        <p:nvSpPr>
          <p:cNvPr id="170" name="Google Shape;170;p15"/>
          <p:cNvSpPr txBox="1"/>
          <p:nvPr/>
        </p:nvSpPr>
        <p:spPr>
          <a:xfrm>
            <a:off x="7105650" y="3178175"/>
            <a:ext cx="1885950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tempor incididunt. </a:t>
            </a:r>
            <a:endParaRPr/>
          </a:p>
        </p:txBody>
      </p:sp>
      <p:sp>
        <p:nvSpPr>
          <p:cNvPr id="171" name="Google Shape;171;p15"/>
          <p:cNvSpPr txBox="1"/>
          <p:nvPr/>
        </p:nvSpPr>
        <p:spPr>
          <a:xfrm>
            <a:off x="7105650" y="4710112"/>
            <a:ext cx="1885950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tempor incididunt. 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4" name="Google Shape;894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5" name="Google Shape;895;p42"/>
          <p:cNvSpPr/>
          <p:nvPr/>
        </p:nvSpPr>
        <p:spPr>
          <a:xfrm>
            <a:off x="6350" y="3175"/>
            <a:ext cx="12185650" cy="685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6" name="Google Shape;896;p42"/>
          <p:cNvSpPr/>
          <p:nvPr/>
        </p:nvSpPr>
        <p:spPr>
          <a:xfrm>
            <a:off x="1781175" y="647700"/>
            <a:ext cx="1344612" cy="2136775"/>
          </a:xfrm>
          <a:custGeom>
            <a:avLst/>
            <a:gdLst/>
            <a:ahLst/>
            <a:cxnLst/>
            <a:rect l="l" t="t" r="r" b="b"/>
            <a:pathLst>
              <a:path w="847" h="1346" extrusionOk="0">
                <a:moveTo>
                  <a:pt x="212" y="100"/>
                </a:moveTo>
                <a:lnTo>
                  <a:pt x="0" y="199"/>
                </a:lnTo>
                <a:lnTo>
                  <a:pt x="0" y="1346"/>
                </a:lnTo>
                <a:lnTo>
                  <a:pt x="847" y="1346"/>
                </a:lnTo>
                <a:lnTo>
                  <a:pt x="847" y="199"/>
                </a:lnTo>
                <a:lnTo>
                  <a:pt x="636" y="100"/>
                </a:lnTo>
                <a:lnTo>
                  <a:pt x="424" y="0"/>
                </a:lnTo>
                <a:lnTo>
                  <a:pt x="212" y="100"/>
                </a:ln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7" name="Google Shape;897;p42"/>
          <p:cNvSpPr/>
          <p:nvPr/>
        </p:nvSpPr>
        <p:spPr>
          <a:xfrm>
            <a:off x="4211637" y="647700"/>
            <a:ext cx="1344612" cy="2136775"/>
          </a:xfrm>
          <a:custGeom>
            <a:avLst/>
            <a:gdLst/>
            <a:ahLst/>
            <a:cxnLst/>
            <a:rect l="l" t="t" r="r" b="b"/>
            <a:pathLst>
              <a:path w="847" h="1346" extrusionOk="0">
                <a:moveTo>
                  <a:pt x="212" y="100"/>
                </a:moveTo>
                <a:lnTo>
                  <a:pt x="0" y="199"/>
                </a:lnTo>
                <a:lnTo>
                  <a:pt x="0" y="1346"/>
                </a:lnTo>
                <a:lnTo>
                  <a:pt x="847" y="1346"/>
                </a:lnTo>
                <a:lnTo>
                  <a:pt x="847" y="199"/>
                </a:lnTo>
                <a:lnTo>
                  <a:pt x="635" y="100"/>
                </a:lnTo>
                <a:lnTo>
                  <a:pt x="424" y="0"/>
                </a:lnTo>
                <a:lnTo>
                  <a:pt x="212" y="100"/>
                </a:lnTo>
                <a:close/>
              </a:path>
            </a:pathLst>
          </a:custGeom>
          <a:solidFill>
            <a:srgbClr val="E9F0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" name="Google Shape;898;p42"/>
          <p:cNvSpPr/>
          <p:nvPr/>
        </p:nvSpPr>
        <p:spPr>
          <a:xfrm>
            <a:off x="6645275" y="647700"/>
            <a:ext cx="1346200" cy="2136775"/>
          </a:xfrm>
          <a:custGeom>
            <a:avLst/>
            <a:gdLst/>
            <a:ahLst/>
            <a:cxnLst/>
            <a:rect l="l" t="t" r="r" b="b"/>
            <a:pathLst>
              <a:path w="848" h="1346" extrusionOk="0">
                <a:moveTo>
                  <a:pt x="212" y="100"/>
                </a:moveTo>
                <a:lnTo>
                  <a:pt x="0" y="199"/>
                </a:lnTo>
                <a:lnTo>
                  <a:pt x="0" y="1346"/>
                </a:lnTo>
                <a:lnTo>
                  <a:pt x="848" y="1346"/>
                </a:lnTo>
                <a:lnTo>
                  <a:pt x="848" y="199"/>
                </a:lnTo>
                <a:lnTo>
                  <a:pt x="636" y="100"/>
                </a:lnTo>
                <a:lnTo>
                  <a:pt x="424" y="0"/>
                </a:lnTo>
                <a:lnTo>
                  <a:pt x="212" y="100"/>
                </a:ln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9" name="Google Shape;899;p42"/>
          <p:cNvSpPr/>
          <p:nvPr/>
        </p:nvSpPr>
        <p:spPr>
          <a:xfrm>
            <a:off x="1781175" y="4081462"/>
            <a:ext cx="1344612" cy="2136775"/>
          </a:xfrm>
          <a:custGeom>
            <a:avLst/>
            <a:gdLst/>
            <a:ahLst/>
            <a:cxnLst/>
            <a:rect l="l" t="t" r="r" b="b"/>
            <a:pathLst>
              <a:path w="847" h="1346" extrusionOk="0">
                <a:moveTo>
                  <a:pt x="212" y="1248"/>
                </a:moveTo>
                <a:lnTo>
                  <a:pt x="0" y="1147"/>
                </a:lnTo>
                <a:lnTo>
                  <a:pt x="0" y="0"/>
                </a:lnTo>
                <a:lnTo>
                  <a:pt x="847" y="0"/>
                </a:lnTo>
                <a:lnTo>
                  <a:pt x="847" y="1147"/>
                </a:lnTo>
                <a:lnTo>
                  <a:pt x="636" y="1248"/>
                </a:lnTo>
                <a:lnTo>
                  <a:pt x="424" y="1346"/>
                </a:lnTo>
                <a:lnTo>
                  <a:pt x="212" y="1248"/>
                </a:ln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0" name="Google Shape;900;p42"/>
          <p:cNvSpPr/>
          <p:nvPr/>
        </p:nvSpPr>
        <p:spPr>
          <a:xfrm>
            <a:off x="4211637" y="4081462"/>
            <a:ext cx="1344612" cy="2136775"/>
          </a:xfrm>
          <a:custGeom>
            <a:avLst/>
            <a:gdLst/>
            <a:ahLst/>
            <a:cxnLst/>
            <a:rect l="l" t="t" r="r" b="b"/>
            <a:pathLst>
              <a:path w="847" h="1346" extrusionOk="0">
                <a:moveTo>
                  <a:pt x="212" y="1248"/>
                </a:moveTo>
                <a:lnTo>
                  <a:pt x="0" y="1147"/>
                </a:lnTo>
                <a:lnTo>
                  <a:pt x="0" y="0"/>
                </a:lnTo>
                <a:lnTo>
                  <a:pt x="847" y="0"/>
                </a:lnTo>
                <a:lnTo>
                  <a:pt x="847" y="1147"/>
                </a:lnTo>
                <a:lnTo>
                  <a:pt x="635" y="1248"/>
                </a:lnTo>
                <a:lnTo>
                  <a:pt x="424" y="1346"/>
                </a:lnTo>
                <a:lnTo>
                  <a:pt x="212" y="1248"/>
                </a:lnTo>
                <a:close/>
              </a:path>
            </a:pathLst>
          </a:custGeom>
          <a:solidFill>
            <a:srgbClr val="E9F0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1" name="Google Shape;901;p42"/>
          <p:cNvSpPr/>
          <p:nvPr/>
        </p:nvSpPr>
        <p:spPr>
          <a:xfrm>
            <a:off x="6645275" y="4081462"/>
            <a:ext cx="1346200" cy="2136775"/>
          </a:xfrm>
          <a:custGeom>
            <a:avLst/>
            <a:gdLst/>
            <a:ahLst/>
            <a:cxnLst/>
            <a:rect l="l" t="t" r="r" b="b"/>
            <a:pathLst>
              <a:path w="848" h="1346" extrusionOk="0">
                <a:moveTo>
                  <a:pt x="212" y="1248"/>
                </a:moveTo>
                <a:lnTo>
                  <a:pt x="0" y="1147"/>
                </a:lnTo>
                <a:lnTo>
                  <a:pt x="0" y="0"/>
                </a:lnTo>
                <a:lnTo>
                  <a:pt x="848" y="0"/>
                </a:lnTo>
                <a:lnTo>
                  <a:pt x="848" y="1147"/>
                </a:lnTo>
                <a:lnTo>
                  <a:pt x="636" y="1248"/>
                </a:lnTo>
                <a:lnTo>
                  <a:pt x="424" y="1346"/>
                </a:lnTo>
                <a:lnTo>
                  <a:pt x="212" y="1248"/>
                </a:ln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2" name="Google Shape;902;p42"/>
          <p:cNvSpPr/>
          <p:nvPr/>
        </p:nvSpPr>
        <p:spPr>
          <a:xfrm>
            <a:off x="9075737" y="4081462"/>
            <a:ext cx="1346200" cy="2136775"/>
          </a:xfrm>
          <a:custGeom>
            <a:avLst/>
            <a:gdLst/>
            <a:ahLst/>
            <a:cxnLst/>
            <a:rect l="l" t="t" r="r" b="b"/>
            <a:pathLst>
              <a:path w="848" h="1346" extrusionOk="0">
                <a:moveTo>
                  <a:pt x="212" y="1248"/>
                </a:moveTo>
                <a:lnTo>
                  <a:pt x="0" y="1147"/>
                </a:lnTo>
                <a:lnTo>
                  <a:pt x="0" y="0"/>
                </a:lnTo>
                <a:lnTo>
                  <a:pt x="848" y="0"/>
                </a:lnTo>
                <a:lnTo>
                  <a:pt x="848" y="1147"/>
                </a:lnTo>
                <a:lnTo>
                  <a:pt x="636" y="1248"/>
                </a:lnTo>
                <a:lnTo>
                  <a:pt x="424" y="1346"/>
                </a:lnTo>
                <a:lnTo>
                  <a:pt x="212" y="1248"/>
                </a:ln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3" name="Google Shape;903;p42"/>
          <p:cNvSpPr/>
          <p:nvPr/>
        </p:nvSpPr>
        <p:spPr>
          <a:xfrm>
            <a:off x="9075737" y="647700"/>
            <a:ext cx="1346200" cy="2136775"/>
          </a:xfrm>
          <a:custGeom>
            <a:avLst/>
            <a:gdLst/>
            <a:ahLst/>
            <a:cxnLst/>
            <a:rect l="l" t="t" r="r" b="b"/>
            <a:pathLst>
              <a:path w="848" h="1346" extrusionOk="0">
                <a:moveTo>
                  <a:pt x="212" y="100"/>
                </a:moveTo>
                <a:lnTo>
                  <a:pt x="0" y="199"/>
                </a:lnTo>
                <a:lnTo>
                  <a:pt x="0" y="1346"/>
                </a:lnTo>
                <a:lnTo>
                  <a:pt x="848" y="1346"/>
                </a:lnTo>
                <a:lnTo>
                  <a:pt x="848" y="199"/>
                </a:lnTo>
                <a:lnTo>
                  <a:pt x="636" y="100"/>
                </a:lnTo>
                <a:lnTo>
                  <a:pt x="424" y="0"/>
                </a:lnTo>
                <a:lnTo>
                  <a:pt x="212" y="100"/>
                </a:ln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4" name="Google Shape;904;p42"/>
          <p:cNvSpPr/>
          <p:nvPr/>
        </p:nvSpPr>
        <p:spPr>
          <a:xfrm>
            <a:off x="2244725" y="1703387"/>
            <a:ext cx="22225" cy="133350"/>
          </a:xfrm>
          <a:custGeom>
            <a:avLst/>
            <a:gdLst/>
            <a:ahLst/>
            <a:cxnLst/>
            <a:rect l="l" t="t" r="r" b="b"/>
            <a:pathLst>
              <a:path w="14" h="84" extrusionOk="0">
                <a:moveTo>
                  <a:pt x="14" y="84"/>
                </a:moveTo>
                <a:lnTo>
                  <a:pt x="14" y="0"/>
                </a:lnTo>
                <a:lnTo>
                  <a:pt x="0" y="0"/>
                </a:lnTo>
                <a:lnTo>
                  <a:pt x="0" y="84"/>
                </a:lnTo>
                <a:lnTo>
                  <a:pt x="14" y="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5" name="Google Shape;905;p42"/>
          <p:cNvSpPr/>
          <p:nvPr/>
        </p:nvSpPr>
        <p:spPr>
          <a:xfrm>
            <a:off x="2306637" y="1703387"/>
            <a:ext cx="112712" cy="133350"/>
          </a:xfrm>
          <a:custGeom>
            <a:avLst/>
            <a:gdLst/>
            <a:ahLst/>
            <a:cxnLst/>
            <a:rect l="l" t="t" r="r" b="b"/>
            <a:pathLst>
              <a:path w="34" h="40" extrusionOk="0">
                <a:moveTo>
                  <a:pt x="28" y="5"/>
                </a:moveTo>
                <a:cubicBezTo>
                  <a:pt x="25" y="2"/>
                  <a:pt x="19" y="0"/>
                  <a:pt x="1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0"/>
                  <a:pt x="0" y="40"/>
                  <a:pt x="0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9" y="40"/>
                  <a:pt x="24" y="39"/>
                  <a:pt x="28" y="35"/>
                </a:cubicBezTo>
                <a:cubicBezTo>
                  <a:pt x="32" y="32"/>
                  <a:pt x="34" y="26"/>
                  <a:pt x="34" y="20"/>
                </a:cubicBezTo>
                <a:cubicBezTo>
                  <a:pt x="34" y="14"/>
                  <a:pt x="32" y="9"/>
                  <a:pt x="28" y="5"/>
                </a:cubicBezTo>
                <a:close/>
                <a:moveTo>
                  <a:pt x="11" y="35"/>
                </a:moveTo>
                <a:cubicBezTo>
                  <a:pt x="6" y="35"/>
                  <a:pt x="6" y="35"/>
                  <a:pt x="6" y="35"/>
                </a:cubicBezTo>
                <a:cubicBezTo>
                  <a:pt x="6" y="6"/>
                  <a:pt x="6" y="6"/>
                  <a:pt x="6" y="6"/>
                </a:cubicBezTo>
                <a:cubicBezTo>
                  <a:pt x="12" y="6"/>
                  <a:pt x="12" y="6"/>
                  <a:pt x="12" y="6"/>
                </a:cubicBezTo>
                <a:cubicBezTo>
                  <a:pt x="22" y="6"/>
                  <a:pt x="27" y="11"/>
                  <a:pt x="27" y="20"/>
                </a:cubicBezTo>
                <a:cubicBezTo>
                  <a:pt x="27" y="30"/>
                  <a:pt x="22" y="35"/>
                  <a:pt x="11" y="35"/>
                </a:cubicBezTo>
                <a:cubicBezTo>
                  <a:pt x="11" y="35"/>
                  <a:pt x="11" y="35"/>
                  <a:pt x="11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6" name="Google Shape;906;p42"/>
          <p:cNvSpPr/>
          <p:nvPr/>
        </p:nvSpPr>
        <p:spPr>
          <a:xfrm>
            <a:off x="2449512" y="1703387"/>
            <a:ext cx="79375" cy="133350"/>
          </a:xfrm>
          <a:custGeom>
            <a:avLst/>
            <a:gdLst/>
            <a:ahLst/>
            <a:cxnLst/>
            <a:rect l="l" t="t" r="r" b="b"/>
            <a:pathLst>
              <a:path w="50" h="84" extrusionOk="0">
                <a:moveTo>
                  <a:pt x="50" y="73"/>
                </a:moveTo>
                <a:lnTo>
                  <a:pt x="15" y="73"/>
                </a:lnTo>
                <a:lnTo>
                  <a:pt x="15" y="46"/>
                </a:lnTo>
                <a:lnTo>
                  <a:pt x="48" y="46"/>
                </a:lnTo>
                <a:lnTo>
                  <a:pt x="48" y="35"/>
                </a:lnTo>
                <a:lnTo>
                  <a:pt x="15" y="35"/>
                </a:lnTo>
                <a:lnTo>
                  <a:pt x="15" y="12"/>
                </a:lnTo>
                <a:lnTo>
                  <a:pt x="50" y="12"/>
                </a:lnTo>
                <a:lnTo>
                  <a:pt x="50" y="0"/>
                </a:lnTo>
                <a:lnTo>
                  <a:pt x="0" y="0"/>
                </a:lnTo>
                <a:lnTo>
                  <a:pt x="0" y="84"/>
                </a:lnTo>
                <a:lnTo>
                  <a:pt x="50" y="84"/>
                </a:lnTo>
                <a:lnTo>
                  <a:pt x="50" y="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7" name="Google Shape;907;p42"/>
          <p:cNvSpPr/>
          <p:nvPr/>
        </p:nvSpPr>
        <p:spPr>
          <a:xfrm>
            <a:off x="2538412" y="1703387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40" h="40" extrusionOk="0">
                <a:moveTo>
                  <a:pt x="40" y="40"/>
                </a:moveTo>
                <a:cubicBezTo>
                  <a:pt x="24" y="0"/>
                  <a:pt x="24" y="0"/>
                  <a:pt x="24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0" y="40"/>
                  <a:pt x="0" y="40"/>
                  <a:pt x="0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12" y="29"/>
                  <a:pt x="12" y="29"/>
                  <a:pt x="12" y="29"/>
                </a:cubicBezTo>
                <a:cubicBezTo>
                  <a:pt x="28" y="29"/>
                  <a:pt x="28" y="29"/>
                  <a:pt x="28" y="29"/>
                </a:cubicBezTo>
                <a:cubicBezTo>
                  <a:pt x="32" y="40"/>
                  <a:pt x="32" y="40"/>
                  <a:pt x="32" y="40"/>
                </a:cubicBezTo>
                <a:cubicBezTo>
                  <a:pt x="40" y="40"/>
                  <a:pt x="40" y="40"/>
                  <a:pt x="40" y="40"/>
                </a:cubicBezTo>
                <a:close/>
                <a:moveTo>
                  <a:pt x="14" y="24"/>
                </a:moveTo>
                <a:cubicBezTo>
                  <a:pt x="18" y="13"/>
                  <a:pt x="18" y="13"/>
                  <a:pt x="18" y="13"/>
                </a:cubicBezTo>
                <a:cubicBezTo>
                  <a:pt x="19" y="10"/>
                  <a:pt x="20" y="8"/>
                  <a:pt x="20" y="6"/>
                </a:cubicBezTo>
                <a:cubicBezTo>
                  <a:pt x="20" y="6"/>
                  <a:pt x="21" y="8"/>
                  <a:pt x="21" y="9"/>
                </a:cubicBezTo>
                <a:cubicBezTo>
                  <a:pt x="22" y="11"/>
                  <a:pt x="22" y="12"/>
                  <a:pt x="22" y="13"/>
                </a:cubicBezTo>
                <a:cubicBezTo>
                  <a:pt x="26" y="24"/>
                  <a:pt x="26" y="24"/>
                  <a:pt x="26" y="24"/>
                </a:cubicBezTo>
                <a:cubicBezTo>
                  <a:pt x="14" y="24"/>
                  <a:pt x="14" y="24"/>
                  <a:pt x="14" y="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8" name="Google Shape;908;p42"/>
          <p:cNvSpPr/>
          <p:nvPr/>
        </p:nvSpPr>
        <p:spPr>
          <a:xfrm>
            <a:off x="4494212" y="1703387"/>
            <a:ext cx="93662" cy="133350"/>
          </a:xfrm>
          <a:custGeom>
            <a:avLst/>
            <a:gdLst/>
            <a:ahLst/>
            <a:cxnLst/>
            <a:rect l="l" t="t" r="r" b="b"/>
            <a:pathLst>
              <a:path w="28" h="40" extrusionOk="0">
                <a:moveTo>
                  <a:pt x="24" y="3"/>
                </a:moveTo>
                <a:cubicBezTo>
                  <a:pt x="22" y="1"/>
                  <a:pt x="18" y="0"/>
                  <a:pt x="1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0"/>
                  <a:pt x="0" y="40"/>
                  <a:pt x="0" y="40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25"/>
                  <a:pt x="7" y="25"/>
                  <a:pt x="7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7" y="25"/>
                  <a:pt x="21" y="24"/>
                  <a:pt x="24" y="22"/>
                </a:cubicBezTo>
                <a:cubicBezTo>
                  <a:pt x="27" y="20"/>
                  <a:pt x="28" y="17"/>
                  <a:pt x="28" y="12"/>
                </a:cubicBezTo>
                <a:cubicBezTo>
                  <a:pt x="28" y="8"/>
                  <a:pt x="27" y="5"/>
                  <a:pt x="24" y="3"/>
                </a:cubicBezTo>
                <a:close/>
                <a:moveTo>
                  <a:pt x="7" y="6"/>
                </a:moveTo>
                <a:cubicBezTo>
                  <a:pt x="12" y="6"/>
                  <a:pt x="12" y="6"/>
                  <a:pt x="12" y="6"/>
                </a:cubicBezTo>
                <a:cubicBezTo>
                  <a:pt x="15" y="6"/>
                  <a:pt x="18" y="6"/>
                  <a:pt x="19" y="7"/>
                </a:cubicBezTo>
                <a:cubicBezTo>
                  <a:pt x="21" y="9"/>
                  <a:pt x="21" y="10"/>
                  <a:pt x="21" y="13"/>
                </a:cubicBezTo>
                <a:cubicBezTo>
                  <a:pt x="21" y="15"/>
                  <a:pt x="20" y="17"/>
                  <a:pt x="19" y="18"/>
                </a:cubicBezTo>
                <a:cubicBezTo>
                  <a:pt x="17" y="19"/>
                  <a:pt x="15" y="20"/>
                  <a:pt x="11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6"/>
                  <a:pt x="7" y="6"/>
                  <a:pt x="7" y="6"/>
                </a:cubicBezTo>
                <a:close/>
              </a:path>
            </a:pathLst>
          </a:custGeom>
          <a:solidFill>
            <a:srgbClr val="47474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9" name="Google Shape;909;p42"/>
          <p:cNvSpPr/>
          <p:nvPr/>
        </p:nvSpPr>
        <p:spPr>
          <a:xfrm>
            <a:off x="4618037" y="1703387"/>
            <a:ext cx="104775" cy="133350"/>
          </a:xfrm>
          <a:custGeom>
            <a:avLst/>
            <a:gdLst/>
            <a:ahLst/>
            <a:cxnLst/>
            <a:rect l="l" t="t" r="r" b="b"/>
            <a:pathLst>
              <a:path w="32" h="40" extrusionOk="0">
                <a:moveTo>
                  <a:pt x="7" y="6"/>
                </a:moveTo>
                <a:cubicBezTo>
                  <a:pt x="11" y="6"/>
                  <a:pt x="11" y="6"/>
                  <a:pt x="11" y="6"/>
                </a:cubicBezTo>
                <a:cubicBezTo>
                  <a:pt x="15" y="6"/>
                  <a:pt x="17" y="6"/>
                  <a:pt x="18" y="7"/>
                </a:cubicBezTo>
                <a:cubicBezTo>
                  <a:pt x="20" y="8"/>
                  <a:pt x="21" y="10"/>
                  <a:pt x="21" y="12"/>
                </a:cubicBezTo>
                <a:cubicBezTo>
                  <a:pt x="21" y="14"/>
                  <a:pt x="20" y="16"/>
                  <a:pt x="19" y="17"/>
                </a:cubicBezTo>
                <a:cubicBezTo>
                  <a:pt x="17" y="18"/>
                  <a:pt x="15" y="19"/>
                  <a:pt x="12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6"/>
                  <a:pt x="7" y="6"/>
                  <a:pt x="7" y="6"/>
                </a:cubicBezTo>
                <a:close/>
                <a:moveTo>
                  <a:pt x="14" y="24"/>
                </a:moveTo>
                <a:cubicBezTo>
                  <a:pt x="24" y="40"/>
                  <a:pt x="24" y="40"/>
                  <a:pt x="24" y="40"/>
                </a:cubicBezTo>
                <a:cubicBezTo>
                  <a:pt x="32" y="40"/>
                  <a:pt x="32" y="40"/>
                  <a:pt x="32" y="40"/>
                </a:cubicBezTo>
                <a:cubicBezTo>
                  <a:pt x="20" y="23"/>
                  <a:pt x="20" y="23"/>
                  <a:pt x="20" y="23"/>
                </a:cubicBezTo>
                <a:cubicBezTo>
                  <a:pt x="25" y="20"/>
                  <a:pt x="28" y="17"/>
                  <a:pt x="28" y="12"/>
                </a:cubicBezTo>
                <a:cubicBezTo>
                  <a:pt x="28" y="8"/>
                  <a:pt x="27" y="5"/>
                  <a:pt x="24" y="3"/>
                </a:cubicBezTo>
                <a:cubicBezTo>
                  <a:pt x="21" y="1"/>
                  <a:pt x="17" y="0"/>
                  <a:pt x="1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0"/>
                  <a:pt x="0" y="40"/>
                  <a:pt x="0" y="40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24"/>
                  <a:pt x="7" y="24"/>
                  <a:pt x="7" y="24"/>
                </a:cubicBezTo>
                <a:cubicBezTo>
                  <a:pt x="14" y="24"/>
                  <a:pt x="14" y="24"/>
                  <a:pt x="14" y="24"/>
                </a:cubicBezTo>
                <a:close/>
              </a:path>
            </a:pathLst>
          </a:custGeom>
          <a:solidFill>
            <a:srgbClr val="47474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0" name="Google Shape;910;p42"/>
          <p:cNvSpPr/>
          <p:nvPr/>
        </p:nvSpPr>
        <p:spPr>
          <a:xfrm>
            <a:off x="4737100" y="1703387"/>
            <a:ext cx="128587" cy="136525"/>
          </a:xfrm>
          <a:custGeom>
            <a:avLst/>
            <a:gdLst/>
            <a:ahLst/>
            <a:cxnLst/>
            <a:rect l="l" t="t" r="r" b="b"/>
            <a:pathLst>
              <a:path w="39" h="41" extrusionOk="0">
                <a:moveTo>
                  <a:pt x="34" y="5"/>
                </a:moveTo>
                <a:cubicBezTo>
                  <a:pt x="31" y="1"/>
                  <a:pt x="26" y="0"/>
                  <a:pt x="20" y="0"/>
                </a:cubicBezTo>
                <a:cubicBezTo>
                  <a:pt x="13" y="0"/>
                  <a:pt x="8" y="1"/>
                  <a:pt x="5" y="5"/>
                </a:cubicBezTo>
                <a:cubicBezTo>
                  <a:pt x="1" y="9"/>
                  <a:pt x="0" y="14"/>
                  <a:pt x="0" y="20"/>
                </a:cubicBezTo>
                <a:cubicBezTo>
                  <a:pt x="0" y="27"/>
                  <a:pt x="1" y="32"/>
                  <a:pt x="5" y="35"/>
                </a:cubicBezTo>
                <a:cubicBezTo>
                  <a:pt x="8" y="39"/>
                  <a:pt x="13" y="41"/>
                  <a:pt x="19" y="41"/>
                </a:cubicBezTo>
                <a:cubicBezTo>
                  <a:pt x="26" y="41"/>
                  <a:pt x="31" y="39"/>
                  <a:pt x="34" y="35"/>
                </a:cubicBezTo>
                <a:cubicBezTo>
                  <a:pt x="38" y="32"/>
                  <a:pt x="39" y="27"/>
                  <a:pt x="39" y="20"/>
                </a:cubicBezTo>
                <a:cubicBezTo>
                  <a:pt x="39" y="14"/>
                  <a:pt x="38" y="9"/>
                  <a:pt x="34" y="5"/>
                </a:cubicBezTo>
                <a:close/>
                <a:moveTo>
                  <a:pt x="10" y="9"/>
                </a:moveTo>
                <a:cubicBezTo>
                  <a:pt x="12" y="7"/>
                  <a:pt x="15" y="5"/>
                  <a:pt x="20" y="5"/>
                </a:cubicBezTo>
                <a:cubicBezTo>
                  <a:pt x="24" y="5"/>
                  <a:pt x="27" y="7"/>
                  <a:pt x="29" y="9"/>
                </a:cubicBezTo>
                <a:cubicBezTo>
                  <a:pt x="31" y="12"/>
                  <a:pt x="32" y="15"/>
                  <a:pt x="32" y="20"/>
                </a:cubicBezTo>
                <a:cubicBezTo>
                  <a:pt x="32" y="25"/>
                  <a:pt x="31" y="29"/>
                  <a:pt x="29" y="31"/>
                </a:cubicBezTo>
                <a:cubicBezTo>
                  <a:pt x="27" y="34"/>
                  <a:pt x="24" y="35"/>
                  <a:pt x="19" y="35"/>
                </a:cubicBezTo>
                <a:cubicBezTo>
                  <a:pt x="15" y="35"/>
                  <a:pt x="12" y="34"/>
                  <a:pt x="10" y="31"/>
                </a:cubicBezTo>
                <a:cubicBezTo>
                  <a:pt x="8" y="29"/>
                  <a:pt x="7" y="25"/>
                  <a:pt x="7" y="20"/>
                </a:cubicBezTo>
                <a:cubicBezTo>
                  <a:pt x="7" y="15"/>
                  <a:pt x="8" y="12"/>
                  <a:pt x="10" y="9"/>
                </a:cubicBezTo>
                <a:close/>
              </a:path>
            </a:pathLst>
          </a:custGeom>
          <a:solidFill>
            <a:srgbClr val="47474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1" name="Google Shape;911;p42"/>
          <p:cNvSpPr/>
          <p:nvPr/>
        </p:nvSpPr>
        <p:spPr>
          <a:xfrm>
            <a:off x="4862512" y="1703387"/>
            <a:ext cx="57150" cy="169862"/>
          </a:xfrm>
          <a:custGeom>
            <a:avLst/>
            <a:gdLst/>
            <a:ahLst/>
            <a:cxnLst/>
            <a:rect l="l" t="t" r="r" b="b"/>
            <a:pathLst>
              <a:path w="17" h="51" extrusionOk="0">
                <a:moveTo>
                  <a:pt x="14" y="48"/>
                </a:moveTo>
                <a:cubicBezTo>
                  <a:pt x="16" y="46"/>
                  <a:pt x="17" y="43"/>
                  <a:pt x="17" y="39"/>
                </a:cubicBezTo>
                <a:cubicBezTo>
                  <a:pt x="17" y="0"/>
                  <a:pt x="17" y="0"/>
                  <a:pt x="17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44"/>
                  <a:pt x="8" y="46"/>
                  <a:pt x="4" y="46"/>
                </a:cubicBezTo>
                <a:cubicBezTo>
                  <a:pt x="3" y="46"/>
                  <a:pt x="2" y="46"/>
                  <a:pt x="0" y="45"/>
                </a:cubicBezTo>
                <a:cubicBezTo>
                  <a:pt x="0" y="51"/>
                  <a:pt x="0" y="51"/>
                  <a:pt x="0" y="51"/>
                </a:cubicBezTo>
                <a:cubicBezTo>
                  <a:pt x="2" y="51"/>
                  <a:pt x="3" y="51"/>
                  <a:pt x="5" y="51"/>
                </a:cubicBezTo>
                <a:cubicBezTo>
                  <a:pt x="9" y="51"/>
                  <a:pt x="12" y="50"/>
                  <a:pt x="14" y="48"/>
                </a:cubicBezTo>
                <a:close/>
              </a:path>
            </a:pathLst>
          </a:custGeom>
          <a:solidFill>
            <a:srgbClr val="47474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2" name="Google Shape;912;p42"/>
          <p:cNvSpPr/>
          <p:nvPr/>
        </p:nvSpPr>
        <p:spPr>
          <a:xfrm>
            <a:off x="4956175" y="1703387"/>
            <a:ext cx="79375" cy="133350"/>
          </a:xfrm>
          <a:custGeom>
            <a:avLst/>
            <a:gdLst/>
            <a:ahLst/>
            <a:cxnLst/>
            <a:rect l="l" t="t" r="r" b="b"/>
            <a:pathLst>
              <a:path w="50" h="84" extrusionOk="0">
                <a:moveTo>
                  <a:pt x="50" y="73"/>
                </a:moveTo>
                <a:lnTo>
                  <a:pt x="14" y="73"/>
                </a:lnTo>
                <a:lnTo>
                  <a:pt x="14" y="46"/>
                </a:lnTo>
                <a:lnTo>
                  <a:pt x="48" y="46"/>
                </a:lnTo>
                <a:lnTo>
                  <a:pt x="48" y="35"/>
                </a:lnTo>
                <a:lnTo>
                  <a:pt x="14" y="35"/>
                </a:lnTo>
                <a:lnTo>
                  <a:pt x="14" y="12"/>
                </a:lnTo>
                <a:lnTo>
                  <a:pt x="50" y="12"/>
                </a:lnTo>
                <a:lnTo>
                  <a:pt x="50" y="0"/>
                </a:lnTo>
                <a:lnTo>
                  <a:pt x="0" y="0"/>
                </a:lnTo>
                <a:lnTo>
                  <a:pt x="0" y="84"/>
                </a:lnTo>
                <a:lnTo>
                  <a:pt x="50" y="84"/>
                </a:lnTo>
                <a:lnTo>
                  <a:pt x="50" y="73"/>
                </a:lnTo>
                <a:close/>
              </a:path>
            </a:pathLst>
          </a:custGeom>
          <a:solidFill>
            <a:srgbClr val="47474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3" name="Google Shape;913;p42"/>
          <p:cNvSpPr/>
          <p:nvPr/>
        </p:nvSpPr>
        <p:spPr>
          <a:xfrm>
            <a:off x="5057775" y="1703387"/>
            <a:ext cx="106362" cy="136525"/>
          </a:xfrm>
          <a:custGeom>
            <a:avLst/>
            <a:gdLst/>
            <a:ahLst/>
            <a:cxnLst/>
            <a:rect l="l" t="t" r="r" b="b"/>
            <a:pathLst>
              <a:path w="32" h="41" extrusionOk="0">
                <a:moveTo>
                  <a:pt x="25" y="6"/>
                </a:moveTo>
                <a:cubicBezTo>
                  <a:pt x="27" y="7"/>
                  <a:pt x="28" y="7"/>
                  <a:pt x="30" y="8"/>
                </a:cubicBezTo>
                <a:cubicBezTo>
                  <a:pt x="32" y="2"/>
                  <a:pt x="32" y="2"/>
                  <a:pt x="32" y="2"/>
                </a:cubicBezTo>
                <a:cubicBezTo>
                  <a:pt x="28" y="1"/>
                  <a:pt x="24" y="0"/>
                  <a:pt x="20" y="0"/>
                </a:cubicBezTo>
                <a:cubicBezTo>
                  <a:pt x="16" y="0"/>
                  <a:pt x="12" y="1"/>
                  <a:pt x="9" y="2"/>
                </a:cubicBezTo>
                <a:cubicBezTo>
                  <a:pt x="6" y="4"/>
                  <a:pt x="4" y="6"/>
                  <a:pt x="2" y="9"/>
                </a:cubicBezTo>
                <a:cubicBezTo>
                  <a:pt x="1" y="12"/>
                  <a:pt x="0" y="16"/>
                  <a:pt x="0" y="20"/>
                </a:cubicBezTo>
                <a:cubicBezTo>
                  <a:pt x="0" y="27"/>
                  <a:pt x="2" y="32"/>
                  <a:pt x="5" y="35"/>
                </a:cubicBezTo>
                <a:cubicBezTo>
                  <a:pt x="8" y="39"/>
                  <a:pt x="13" y="41"/>
                  <a:pt x="19" y="41"/>
                </a:cubicBezTo>
                <a:cubicBezTo>
                  <a:pt x="23" y="41"/>
                  <a:pt x="27" y="40"/>
                  <a:pt x="31" y="39"/>
                </a:cubicBezTo>
                <a:cubicBezTo>
                  <a:pt x="31" y="33"/>
                  <a:pt x="31" y="33"/>
                  <a:pt x="31" y="33"/>
                </a:cubicBezTo>
                <a:cubicBezTo>
                  <a:pt x="29" y="34"/>
                  <a:pt x="27" y="34"/>
                  <a:pt x="25" y="35"/>
                </a:cubicBezTo>
                <a:cubicBezTo>
                  <a:pt x="24" y="35"/>
                  <a:pt x="22" y="35"/>
                  <a:pt x="20" y="35"/>
                </a:cubicBezTo>
                <a:cubicBezTo>
                  <a:pt x="16" y="35"/>
                  <a:pt x="13" y="34"/>
                  <a:pt x="11" y="31"/>
                </a:cubicBezTo>
                <a:cubicBezTo>
                  <a:pt x="8" y="29"/>
                  <a:pt x="7" y="25"/>
                  <a:pt x="7" y="20"/>
                </a:cubicBezTo>
                <a:cubicBezTo>
                  <a:pt x="7" y="16"/>
                  <a:pt x="8" y="12"/>
                  <a:pt x="11" y="9"/>
                </a:cubicBezTo>
                <a:cubicBezTo>
                  <a:pt x="13" y="7"/>
                  <a:pt x="16" y="5"/>
                  <a:pt x="20" y="5"/>
                </a:cubicBezTo>
                <a:cubicBezTo>
                  <a:pt x="22" y="5"/>
                  <a:pt x="24" y="6"/>
                  <a:pt x="25" y="6"/>
                </a:cubicBezTo>
                <a:close/>
              </a:path>
            </a:pathLst>
          </a:custGeom>
          <a:solidFill>
            <a:srgbClr val="47474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4" name="Google Shape;914;p42"/>
          <p:cNvSpPr/>
          <p:nvPr/>
        </p:nvSpPr>
        <p:spPr>
          <a:xfrm>
            <a:off x="5173662" y="1703387"/>
            <a:ext cx="106362" cy="133350"/>
          </a:xfrm>
          <a:custGeom>
            <a:avLst/>
            <a:gdLst/>
            <a:ahLst/>
            <a:cxnLst/>
            <a:rect l="l" t="t" r="r" b="b"/>
            <a:pathLst>
              <a:path w="67" h="84" extrusionOk="0">
                <a:moveTo>
                  <a:pt x="40" y="12"/>
                </a:moveTo>
                <a:lnTo>
                  <a:pt x="67" y="12"/>
                </a:lnTo>
                <a:lnTo>
                  <a:pt x="67" y="0"/>
                </a:lnTo>
                <a:lnTo>
                  <a:pt x="0" y="0"/>
                </a:lnTo>
                <a:lnTo>
                  <a:pt x="0" y="12"/>
                </a:lnTo>
                <a:lnTo>
                  <a:pt x="25" y="12"/>
                </a:lnTo>
                <a:lnTo>
                  <a:pt x="25" y="84"/>
                </a:lnTo>
                <a:lnTo>
                  <a:pt x="40" y="84"/>
                </a:lnTo>
                <a:lnTo>
                  <a:pt x="40" y="12"/>
                </a:lnTo>
                <a:close/>
              </a:path>
            </a:pathLst>
          </a:custGeom>
          <a:solidFill>
            <a:srgbClr val="47474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5" name="Google Shape;915;p42"/>
          <p:cNvSpPr/>
          <p:nvPr/>
        </p:nvSpPr>
        <p:spPr>
          <a:xfrm>
            <a:off x="7086600" y="1703387"/>
            <a:ext cx="93662" cy="133350"/>
          </a:xfrm>
          <a:custGeom>
            <a:avLst/>
            <a:gdLst/>
            <a:ahLst/>
            <a:cxnLst/>
            <a:rect l="l" t="t" r="r" b="b"/>
            <a:pathLst>
              <a:path w="28" h="40" extrusionOk="0">
                <a:moveTo>
                  <a:pt x="24" y="3"/>
                </a:moveTo>
                <a:cubicBezTo>
                  <a:pt x="21" y="1"/>
                  <a:pt x="17" y="0"/>
                  <a:pt x="1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0"/>
                  <a:pt x="0" y="40"/>
                  <a:pt x="0" y="40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25"/>
                  <a:pt x="7" y="25"/>
                  <a:pt x="7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6" y="25"/>
                  <a:pt x="20" y="24"/>
                  <a:pt x="23" y="22"/>
                </a:cubicBezTo>
                <a:cubicBezTo>
                  <a:pt x="26" y="20"/>
                  <a:pt x="28" y="17"/>
                  <a:pt x="28" y="12"/>
                </a:cubicBezTo>
                <a:cubicBezTo>
                  <a:pt x="28" y="8"/>
                  <a:pt x="26" y="5"/>
                  <a:pt x="24" y="3"/>
                </a:cubicBezTo>
                <a:close/>
                <a:moveTo>
                  <a:pt x="7" y="6"/>
                </a:moveTo>
                <a:cubicBezTo>
                  <a:pt x="11" y="6"/>
                  <a:pt x="11" y="6"/>
                  <a:pt x="11" y="6"/>
                </a:cubicBezTo>
                <a:cubicBezTo>
                  <a:pt x="14" y="6"/>
                  <a:pt x="17" y="6"/>
                  <a:pt x="18" y="7"/>
                </a:cubicBezTo>
                <a:cubicBezTo>
                  <a:pt x="20" y="9"/>
                  <a:pt x="20" y="10"/>
                  <a:pt x="20" y="13"/>
                </a:cubicBezTo>
                <a:cubicBezTo>
                  <a:pt x="20" y="15"/>
                  <a:pt x="20" y="17"/>
                  <a:pt x="18" y="18"/>
                </a:cubicBezTo>
                <a:cubicBezTo>
                  <a:pt x="16" y="19"/>
                  <a:pt x="14" y="20"/>
                  <a:pt x="10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6"/>
                  <a:pt x="7" y="6"/>
                  <a:pt x="7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6" name="Google Shape;916;p42"/>
          <p:cNvSpPr/>
          <p:nvPr/>
        </p:nvSpPr>
        <p:spPr>
          <a:xfrm>
            <a:off x="7205662" y="1703387"/>
            <a:ext cx="84137" cy="133350"/>
          </a:xfrm>
          <a:custGeom>
            <a:avLst/>
            <a:gdLst/>
            <a:ahLst/>
            <a:cxnLst/>
            <a:rect l="l" t="t" r="r" b="b"/>
            <a:pathLst>
              <a:path w="53" h="84" extrusionOk="0">
                <a:moveTo>
                  <a:pt x="53" y="84"/>
                </a:moveTo>
                <a:lnTo>
                  <a:pt x="53" y="73"/>
                </a:lnTo>
                <a:lnTo>
                  <a:pt x="15" y="73"/>
                </a:lnTo>
                <a:lnTo>
                  <a:pt x="15" y="0"/>
                </a:lnTo>
                <a:lnTo>
                  <a:pt x="0" y="0"/>
                </a:lnTo>
                <a:lnTo>
                  <a:pt x="0" y="84"/>
                </a:lnTo>
                <a:lnTo>
                  <a:pt x="53" y="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7" name="Google Shape;917;p42"/>
          <p:cNvSpPr/>
          <p:nvPr/>
        </p:nvSpPr>
        <p:spPr>
          <a:xfrm>
            <a:off x="7296150" y="1703387"/>
            <a:ext cx="128587" cy="133350"/>
          </a:xfrm>
          <a:custGeom>
            <a:avLst/>
            <a:gdLst/>
            <a:ahLst/>
            <a:cxnLst/>
            <a:rect l="l" t="t" r="r" b="b"/>
            <a:pathLst>
              <a:path w="39" h="40" extrusionOk="0">
                <a:moveTo>
                  <a:pt x="39" y="40"/>
                </a:moveTo>
                <a:cubicBezTo>
                  <a:pt x="23" y="0"/>
                  <a:pt x="23" y="0"/>
                  <a:pt x="23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0" y="40"/>
                  <a:pt x="0" y="40"/>
                  <a:pt x="0" y="40"/>
                </a:cubicBezTo>
                <a:cubicBezTo>
                  <a:pt x="7" y="40"/>
                  <a:pt x="7" y="40"/>
                  <a:pt x="7" y="40"/>
                </a:cubicBezTo>
                <a:cubicBezTo>
                  <a:pt x="11" y="29"/>
                  <a:pt x="11" y="29"/>
                  <a:pt x="11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31" y="40"/>
                  <a:pt x="31" y="40"/>
                  <a:pt x="31" y="40"/>
                </a:cubicBezTo>
                <a:cubicBezTo>
                  <a:pt x="39" y="40"/>
                  <a:pt x="39" y="40"/>
                  <a:pt x="39" y="40"/>
                </a:cubicBezTo>
                <a:close/>
                <a:moveTo>
                  <a:pt x="13" y="24"/>
                </a:moveTo>
                <a:cubicBezTo>
                  <a:pt x="17" y="13"/>
                  <a:pt x="17" y="13"/>
                  <a:pt x="17" y="13"/>
                </a:cubicBezTo>
                <a:cubicBezTo>
                  <a:pt x="18" y="10"/>
                  <a:pt x="19" y="8"/>
                  <a:pt x="19" y="6"/>
                </a:cubicBezTo>
                <a:cubicBezTo>
                  <a:pt x="19" y="6"/>
                  <a:pt x="20" y="8"/>
                  <a:pt x="20" y="9"/>
                </a:cubicBezTo>
                <a:cubicBezTo>
                  <a:pt x="21" y="11"/>
                  <a:pt x="21" y="12"/>
                  <a:pt x="21" y="13"/>
                </a:cubicBezTo>
                <a:cubicBezTo>
                  <a:pt x="25" y="24"/>
                  <a:pt x="25" y="24"/>
                  <a:pt x="25" y="24"/>
                </a:cubicBezTo>
                <a:cubicBezTo>
                  <a:pt x="13" y="24"/>
                  <a:pt x="13" y="24"/>
                  <a:pt x="13" y="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8" name="Google Shape;918;p42"/>
          <p:cNvSpPr/>
          <p:nvPr/>
        </p:nvSpPr>
        <p:spPr>
          <a:xfrm>
            <a:off x="7442200" y="1703387"/>
            <a:ext cx="119062" cy="133350"/>
          </a:xfrm>
          <a:custGeom>
            <a:avLst/>
            <a:gdLst/>
            <a:ahLst/>
            <a:cxnLst/>
            <a:rect l="l" t="t" r="r" b="b"/>
            <a:pathLst>
              <a:path w="36" h="40" extrusionOk="0">
                <a:moveTo>
                  <a:pt x="36" y="0"/>
                </a:moveTo>
                <a:cubicBezTo>
                  <a:pt x="29" y="0"/>
                  <a:pt x="29" y="0"/>
                  <a:pt x="29" y="0"/>
                </a:cubicBezTo>
                <a:cubicBezTo>
                  <a:pt x="29" y="21"/>
                  <a:pt x="29" y="21"/>
                  <a:pt x="29" y="21"/>
                </a:cubicBezTo>
                <a:cubicBezTo>
                  <a:pt x="29" y="23"/>
                  <a:pt x="29" y="25"/>
                  <a:pt x="29" y="27"/>
                </a:cubicBezTo>
                <a:cubicBezTo>
                  <a:pt x="29" y="30"/>
                  <a:pt x="30" y="32"/>
                  <a:pt x="30" y="32"/>
                </a:cubicBezTo>
                <a:cubicBezTo>
                  <a:pt x="29" y="32"/>
                  <a:pt x="29" y="32"/>
                  <a:pt x="29" y="32"/>
                </a:cubicBez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0"/>
                  <a:pt x="0" y="40"/>
                  <a:pt x="0" y="40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7"/>
                  <a:pt x="6" y="14"/>
                  <a:pt x="6" y="10"/>
                </a:cubicBezTo>
                <a:cubicBezTo>
                  <a:pt x="6" y="8"/>
                  <a:pt x="6" y="8"/>
                  <a:pt x="6" y="8"/>
                </a:cubicBezTo>
                <a:cubicBezTo>
                  <a:pt x="6" y="8"/>
                  <a:pt x="6" y="8"/>
                  <a:pt x="6" y="8"/>
                </a:cubicBezTo>
                <a:cubicBezTo>
                  <a:pt x="27" y="40"/>
                  <a:pt x="27" y="40"/>
                  <a:pt x="27" y="40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0"/>
                  <a:pt x="36" y="0"/>
                  <a:pt x="3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9" name="Google Shape;919;p42"/>
          <p:cNvSpPr/>
          <p:nvPr/>
        </p:nvSpPr>
        <p:spPr>
          <a:xfrm>
            <a:off x="4448175" y="5064125"/>
            <a:ext cx="100012" cy="131762"/>
          </a:xfrm>
          <a:custGeom>
            <a:avLst/>
            <a:gdLst/>
            <a:ahLst/>
            <a:cxnLst/>
            <a:rect l="l" t="t" r="r" b="b"/>
            <a:pathLst>
              <a:path w="30" h="40" extrusionOk="0">
                <a:moveTo>
                  <a:pt x="0" y="40"/>
                </a:moveTo>
                <a:cubicBezTo>
                  <a:pt x="15" y="40"/>
                  <a:pt x="15" y="40"/>
                  <a:pt x="15" y="40"/>
                </a:cubicBezTo>
                <a:cubicBezTo>
                  <a:pt x="20" y="40"/>
                  <a:pt x="24" y="39"/>
                  <a:pt x="27" y="37"/>
                </a:cubicBezTo>
                <a:cubicBezTo>
                  <a:pt x="29" y="35"/>
                  <a:pt x="30" y="32"/>
                  <a:pt x="30" y="28"/>
                </a:cubicBezTo>
                <a:cubicBezTo>
                  <a:pt x="30" y="26"/>
                  <a:pt x="30" y="23"/>
                  <a:pt x="28" y="22"/>
                </a:cubicBezTo>
                <a:cubicBezTo>
                  <a:pt x="27" y="20"/>
                  <a:pt x="25" y="19"/>
                  <a:pt x="22" y="19"/>
                </a:cubicBezTo>
                <a:cubicBezTo>
                  <a:pt x="22" y="18"/>
                  <a:pt x="22" y="18"/>
                  <a:pt x="22" y="18"/>
                </a:cubicBezTo>
                <a:cubicBezTo>
                  <a:pt x="24" y="18"/>
                  <a:pt x="26" y="17"/>
                  <a:pt x="27" y="16"/>
                </a:cubicBezTo>
                <a:cubicBezTo>
                  <a:pt x="29" y="14"/>
                  <a:pt x="29" y="12"/>
                  <a:pt x="29" y="10"/>
                </a:cubicBezTo>
                <a:cubicBezTo>
                  <a:pt x="29" y="6"/>
                  <a:pt x="28" y="4"/>
                  <a:pt x="25" y="2"/>
                </a:cubicBezTo>
                <a:cubicBezTo>
                  <a:pt x="23" y="0"/>
                  <a:pt x="19" y="0"/>
                  <a:pt x="1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0"/>
                  <a:pt x="0" y="40"/>
                  <a:pt x="0" y="40"/>
                </a:cubicBezTo>
                <a:close/>
                <a:moveTo>
                  <a:pt x="7" y="5"/>
                </a:moveTo>
                <a:cubicBezTo>
                  <a:pt x="13" y="5"/>
                  <a:pt x="13" y="5"/>
                  <a:pt x="13" y="5"/>
                </a:cubicBezTo>
                <a:cubicBezTo>
                  <a:pt x="16" y="5"/>
                  <a:pt x="18" y="6"/>
                  <a:pt x="20" y="6"/>
                </a:cubicBezTo>
                <a:cubicBezTo>
                  <a:pt x="21" y="7"/>
                  <a:pt x="22" y="9"/>
                  <a:pt x="22" y="10"/>
                </a:cubicBezTo>
                <a:cubicBezTo>
                  <a:pt x="22" y="13"/>
                  <a:pt x="21" y="14"/>
                  <a:pt x="20" y="15"/>
                </a:cubicBezTo>
                <a:cubicBezTo>
                  <a:pt x="19" y="16"/>
                  <a:pt x="17" y="16"/>
                  <a:pt x="14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5"/>
                  <a:pt x="7" y="5"/>
                  <a:pt x="7" y="5"/>
                </a:cubicBezTo>
                <a:close/>
                <a:moveTo>
                  <a:pt x="14" y="22"/>
                </a:moveTo>
                <a:cubicBezTo>
                  <a:pt x="17" y="22"/>
                  <a:pt x="19" y="22"/>
                  <a:pt x="21" y="23"/>
                </a:cubicBezTo>
                <a:cubicBezTo>
                  <a:pt x="22" y="24"/>
                  <a:pt x="23" y="26"/>
                  <a:pt x="23" y="28"/>
                </a:cubicBezTo>
                <a:cubicBezTo>
                  <a:pt x="23" y="30"/>
                  <a:pt x="22" y="32"/>
                  <a:pt x="21" y="33"/>
                </a:cubicBezTo>
                <a:cubicBezTo>
                  <a:pt x="20" y="34"/>
                  <a:pt x="17" y="34"/>
                  <a:pt x="14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22"/>
                  <a:pt x="7" y="22"/>
                  <a:pt x="7" y="22"/>
                </a:cubicBezTo>
                <a:cubicBezTo>
                  <a:pt x="14" y="22"/>
                  <a:pt x="14" y="22"/>
                  <a:pt x="14" y="22"/>
                </a:cubicBezTo>
                <a:close/>
              </a:path>
            </a:pathLst>
          </a:custGeom>
          <a:solidFill>
            <a:srgbClr val="47474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0" name="Google Shape;920;p42"/>
          <p:cNvSpPr/>
          <p:nvPr/>
        </p:nvSpPr>
        <p:spPr>
          <a:xfrm>
            <a:off x="4578350" y="5064125"/>
            <a:ext cx="107950" cy="131762"/>
          </a:xfrm>
          <a:custGeom>
            <a:avLst/>
            <a:gdLst/>
            <a:ahLst/>
            <a:cxnLst/>
            <a:rect l="l" t="t" r="r" b="b"/>
            <a:pathLst>
              <a:path w="33" h="40" extrusionOk="0">
                <a:moveTo>
                  <a:pt x="27" y="0"/>
                </a:moveTo>
                <a:cubicBezTo>
                  <a:pt x="27" y="25"/>
                  <a:pt x="27" y="25"/>
                  <a:pt x="27" y="25"/>
                </a:cubicBezTo>
                <a:cubicBezTo>
                  <a:pt x="27" y="31"/>
                  <a:pt x="23" y="35"/>
                  <a:pt x="17" y="35"/>
                </a:cubicBezTo>
                <a:cubicBezTo>
                  <a:pt x="13" y="35"/>
                  <a:pt x="11" y="34"/>
                  <a:pt x="9" y="32"/>
                </a:cubicBezTo>
                <a:cubicBezTo>
                  <a:pt x="8" y="31"/>
                  <a:pt x="7" y="28"/>
                  <a:pt x="7" y="25"/>
                </a:cubicBezTo>
                <a:cubicBezTo>
                  <a:pt x="7" y="0"/>
                  <a:pt x="7" y="0"/>
                  <a:pt x="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30"/>
                  <a:pt x="1" y="34"/>
                  <a:pt x="4" y="36"/>
                </a:cubicBezTo>
                <a:cubicBezTo>
                  <a:pt x="7" y="39"/>
                  <a:pt x="11" y="40"/>
                  <a:pt x="16" y="40"/>
                </a:cubicBezTo>
                <a:cubicBezTo>
                  <a:pt x="20" y="40"/>
                  <a:pt x="23" y="40"/>
                  <a:pt x="26" y="38"/>
                </a:cubicBezTo>
                <a:cubicBezTo>
                  <a:pt x="28" y="37"/>
                  <a:pt x="30" y="36"/>
                  <a:pt x="31" y="33"/>
                </a:cubicBezTo>
                <a:cubicBezTo>
                  <a:pt x="33" y="31"/>
                  <a:pt x="33" y="29"/>
                  <a:pt x="33" y="26"/>
                </a:cubicBezTo>
                <a:cubicBezTo>
                  <a:pt x="33" y="0"/>
                  <a:pt x="33" y="0"/>
                  <a:pt x="33" y="0"/>
                </a:cubicBezTo>
                <a:cubicBezTo>
                  <a:pt x="27" y="0"/>
                  <a:pt x="27" y="0"/>
                  <a:pt x="27" y="0"/>
                </a:cubicBezTo>
                <a:close/>
              </a:path>
            </a:pathLst>
          </a:custGeom>
          <a:solidFill>
            <a:srgbClr val="47474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1" name="Google Shape;921;p42"/>
          <p:cNvSpPr/>
          <p:nvPr/>
        </p:nvSpPr>
        <p:spPr>
          <a:xfrm>
            <a:off x="4716462" y="5060950"/>
            <a:ext cx="90487" cy="134937"/>
          </a:xfrm>
          <a:custGeom>
            <a:avLst/>
            <a:gdLst/>
            <a:ahLst/>
            <a:cxnLst/>
            <a:rect l="l" t="t" r="r" b="b"/>
            <a:pathLst>
              <a:path w="27" h="41" extrusionOk="0">
                <a:moveTo>
                  <a:pt x="26" y="25"/>
                </a:moveTo>
                <a:cubicBezTo>
                  <a:pt x="25" y="24"/>
                  <a:pt x="24" y="23"/>
                  <a:pt x="22" y="22"/>
                </a:cubicBezTo>
                <a:cubicBezTo>
                  <a:pt x="21" y="20"/>
                  <a:pt x="19" y="19"/>
                  <a:pt x="16" y="18"/>
                </a:cubicBezTo>
                <a:cubicBezTo>
                  <a:pt x="13" y="17"/>
                  <a:pt x="11" y="16"/>
                  <a:pt x="10" y="16"/>
                </a:cubicBezTo>
                <a:cubicBezTo>
                  <a:pt x="9" y="15"/>
                  <a:pt x="8" y="14"/>
                  <a:pt x="8" y="13"/>
                </a:cubicBezTo>
                <a:cubicBezTo>
                  <a:pt x="7" y="13"/>
                  <a:pt x="7" y="12"/>
                  <a:pt x="7" y="11"/>
                </a:cubicBezTo>
                <a:cubicBezTo>
                  <a:pt x="7" y="9"/>
                  <a:pt x="7" y="8"/>
                  <a:pt x="9" y="7"/>
                </a:cubicBezTo>
                <a:cubicBezTo>
                  <a:pt x="10" y="6"/>
                  <a:pt x="11" y="6"/>
                  <a:pt x="14" y="6"/>
                </a:cubicBezTo>
                <a:cubicBezTo>
                  <a:pt x="17" y="6"/>
                  <a:pt x="20" y="6"/>
                  <a:pt x="24" y="8"/>
                </a:cubicBezTo>
                <a:cubicBezTo>
                  <a:pt x="26" y="3"/>
                  <a:pt x="26" y="3"/>
                  <a:pt x="26" y="3"/>
                </a:cubicBezTo>
                <a:cubicBezTo>
                  <a:pt x="22" y="1"/>
                  <a:pt x="18" y="0"/>
                  <a:pt x="14" y="0"/>
                </a:cubicBezTo>
                <a:cubicBezTo>
                  <a:pt x="10" y="0"/>
                  <a:pt x="6" y="1"/>
                  <a:pt x="4" y="3"/>
                </a:cubicBezTo>
                <a:cubicBezTo>
                  <a:pt x="1" y="5"/>
                  <a:pt x="0" y="8"/>
                  <a:pt x="0" y="11"/>
                </a:cubicBezTo>
                <a:cubicBezTo>
                  <a:pt x="0" y="14"/>
                  <a:pt x="1" y="16"/>
                  <a:pt x="2" y="18"/>
                </a:cubicBezTo>
                <a:cubicBezTo>
                  <a:pt x="4" y="20"/>
                  <a:pt x="7" y="21"/>
                  <a:pt x="11" y="23"/>
                </a:cubicBezTo>
                <a:cubicBezTo>
                  <a:pt x="14" y="24"/>
                  <a:pt x="17" y="25"/>
                  <a:pt x="18" y="26"/>
                </a:cubicBezTo>
                <a:cubicBezTo>
                  <a:pt x="19" y="27"/>
                  <a:pt x="20" y="29"/>
                  <a:pt x="20" y="30"/>
                </a:cubicBezTo>
                <a:cubicBezTo>
                  <a:pt x="20" y="32"/>
                  <a:pt x="19" y="33"/>
                  <a:pt x="18" y="34"/>
                </a:cubicBezTo>
                <a:cubicBezTo>
                  <a:pt x="17" y="35"/>
                  <a:pt x="14" y="36"/>
                  <a:pt x="12" y="36"/>
                </a:cubicBezTo>
                <a:cubicBezTo>
                  <a:pt x="10" y="36"/>
                  <a:pt x="8" y="35"/>
                  <a:pt x="6" y="35"/>
                </a:cubicBezTo>
                <a:cubicBezTo>
                  <a:pt x="4" y="34"/>
                  <a:pt x="1" y="34"/>
                  <a:pt x="0" y="33"/>
                </a:cubicBezTo>
                <a:cubicBezTo>
                  <a:pt x="0" y="39"/>
                  <a:pt x="0" y="39"/>
                  <a:pt x="0" y="39"/>
                </a:cubicBezTo>
                <a:cubicBezTo>
                  <a:pt x="3" y="41"/>
                  <a:pt x="7" y="41"/>
                  <a:pt x="11" y="41"/>
                </a:cubicBezTo>
                <a:cubicBezTo>
                  <a:pt x="16" y="41"/>
                  <a:pt x="20" y="40"/>
                  <a:pt x="23" y="38"/>
                </a:cubicBezTo>
                <a:cubicBezTo>
                  <a:pt x="25" y="36"/>
                  <a:pt x="27" y="33"/>
                  <a:pt x="27" y="30"/>
                </a:cubicBezTo>
                <a:cubicBezTo>
                  <a:pt x="27" y="28"/>
                  <a:pt x="26" y="26"/>
                  <a:pt x="26" y="25"/>
                </a:cubicBezTo>
                <a:close/>
              </a:path>
            </a:pathLst>
          </a:custGeom>
          <a:solidFill>
            <a:srgbClr val="47474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2" name="Google Shape;922;p42"/>
          <p:cNvSpPr/>
          <p:nvPr/>
        </p:nvSpPr>
        <p:spPr>
          <a:xfrm>
            <a:off x="4832350" y="5064125"/>
            <a:ext cx="23812" cy="131762"/>
          </a:xfrm>
          <a:custGeom>
            <a:avLst/>
            <a:gdLst/>
            <a:ahLst/>
            <a:cxnLst/>
            <a:rect l="l" t="t" r="r" b="b"/>
            <a:pathLst>
              <a:path w="15" h="83" extrusionOk="0">
                <a:moveTo>
                  <a:pt x="15" y="83"/>
                </a:moveTo>
                <a:lnTo>
                  <a:pt x="15" y="0"/>
                </a:lnTo>
                <a:lnTo>
                  <a:pt x="0" y="0"/>
                </a:lnTo>
                <a:lnTo>
                  <a:pt x="0" y="83"/>
                </a:lnTo>
                <a:lnTo>
                  <a:pt x="15" y="83"/>
                </a:lnTo>
                <a:close/>
              </a:path>
            </a:pathLst>
          </a:custGeom>
          <a:solidFill>
            <a:srgbClr val="47474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3" name="Google Shape;923;p42"/>
          <p:cNvSpPr/>
          <p:nvPr/>
        </p:nvSpPr>
        <p:spPr>
          <a:xfrm>
            <a:off x="4892675" y="5064125"/>
            <a:ext cx="115887" cy="131762"/>
          </a:xfrm>
          <a:custGeom>
            <a:avLst/>
            <a:gdLst/>
            <a:ahLst/>
            <a:cxnLst/>
            <a:rect l="l" t="t" r="r" b="b"/>
            <a:pathLst>
              <a:path w="35" h="40" extrusionOk="0">
                <a:moveTo>
                  <a:pt x="35" y="0"/>
                </a:moveTo>
                <a:cubicBezTo>
                  <a:pt x="29" y="0"/>
                  <a:pt x="29" y="0"/>
                  <a:pt x="29" y="0"/>
                </a:cubicBezTo>
                <a:cubicBezTo>
                  <a:pt x="29" y="21"/>
                  <a:pt x="29" y="21"/>
                  <a:pt x="29" y="21"/>
                </a:cubicBezTo>
                <a:cubicBezTo>
                  <a:pt x="29" y="22"/>
                  <a:pt x="29" y="24"/>
                  <a:pt x="29" y="27"/>
                </a:cubicBezTo>
                <a:cubicBezTo>
                  <a:pt x="29" y="29"/>
                  <a:pt x="29" y="31"/>
                  <a:pt x="29" y="31"/>
                </a:cubicBezTo>
                <a:cubicBezTo>
                  <a:pt x="29" y="31"/>
                  <a:pt x="29" y="31"/>
                  <a:pt x="29" y="31"/>
                </a:cubicBezTo>
                <a:cubicBezTo>
                  <a:pt x="8" y="0"/>
                  <a:pt x="8" y="0"/>
                  <a:pt x="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0"/>
                  <a:pt x="0" y="40"/>
                  <a:pt x="0" y="40"/>
                </a:cubicBezTo>
                <a:cubicBezTo>
                  <a:pt x="6" y="40"/>
                  <a:pt x="6" y="40"/>
                  <a:pt x="6" y="40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6"/>
                  <a:pt x="6" y="13"/>
                  <a:pt x="6" y="10"/>
                </a:cubicBezTo>
                <a:cubicBezTo>
                  <a:pt x="6" y="8"/>
                  <a:pt x="6" y="8"/>
                  <a:pt x="6" y="8"/>
                </a:cubicBezTo>
                <a:cubicBezTo>
                  <a:pt x="6" y="8"/>
                  <a:pt x="6" y="8"/>
                  <a:pt x="6" y="8"/>
                </a:cubicBezTo>
                <a:cubicBezTo>
                  <a:pt x="27" y="40"/>
                  <a:pt x="27" y="40"/>
                  <a:pt x="27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5" y="0"/>
                  <a:pt x="35" y="0"/>
                  <a:pt x="35" y="0"/>
                </a:cubicBezTo>
                <a:close/>
              </a:path>
            </a:pathLst>
          </a:custGeom>
          <a:solidFill>
            <a:srgbClr val="47474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4" name="Google Shape;924;p42"/>
          <p:cNvSpPr/>
          <p:nvPr/>
        </p:nvSpPr>
        <p:spPr>
          <a:xfrm>
            <a:off x="5045075" y="5064125"/>
            <a:ext cx="79375" cy="131762"/>
          </a:xfrm>
          <a:custGeom>
            <a:avLst/>
            <a:gdLst/>
            <a:ahLst/>
            <a:cxnLst/>
            <a:rect l="l" t="t" r="r" b="b"/>
            <a:pathLst>
              <a:path w="50" h="83" extrusionOk="0">
                <a:moveTo>
                  <a:pt x="50" y="71"/>
                </a:moveTo>
                <a:lnTo>
                  <a:pt x="15" y="71"/>
                </a:lnTo>
                <a:lnTo>
                  <a:pt x="15" y="46"/>
                </a:lnTo>
                <a:lnTo>
                  <a:pt x="48" y="46"/>
                </a:lnTo>
                <a:lnTo>
                  <a:pt x="48" y="33"/>
                </a:lnTo>
                <a:lnTo>
                  <a:pt x="15" y="33"/>
                </a:lnTo>
                <a:lnTo>
                  <a:pt x="15" y="10"/>
                </a:lnTo>
                <a:lnTo>
                  <a:pt x="50" y="10"/>
                </a:lnTo>
                <a:lnTo>
                  <a:pt x="50" y="0"/>
                </a:lnTo>
                <a:lnTo>
                  <a:pt x="0" y="0"/>
                </a:lnTo>
                <a:lnTo>
                  <a:pt x="0" y="83"/>
                </a:lnTo>
                <a:lnTo>
                  <a:pt x="50" y="83"/>
                </a:lnTo>
                <a:lnTo>
                  <a:pt x="50" y="71"/>
                </a:lnTo>
                <a:close/>
              </a:path>
            </a:pathLst>
          </a:custGeom>
          <a:solidFill>
            <a:srgbClr val="47474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5" name="Google Shape;925;p42"/>
          <p:cNvSpPr/>
          <p:nvPr/>
        </p:nvSpPr>
        <p:spPr>
          <a:xfrm>
            <a:off x="5148262" y="5060950"/>
            <a:ext cx="88900" cy="134937"/>
          </a:xfrm>
          <a:custGeom>
            <a:avLst/>
            <a:gdLst/>
            <a:ahLst/>
            <a:cxnLst/>
            <a:rect l="l" t="t" r="r" b="b"/>
            <a:pathLst>
              <a:path w="27" h="41" extrusionOk="0">
                <a:moveTo>
                  <a:pt x="26" y="25"/>
                </a:moveTo>
                <a:cubicBezTo>
                  <a:pt x="25" y="24"/>
                  <a:pt x="24" y="23"/>
                  <a:pt x="23" y="22"/>
                </a:cubicBezTo>
                <a:cubicBezTo>
                  <a:pt x="21" y="20"/>
                  <a:pt x="19" y="19"/>
                  <a:pt x="16" y="18"/>
                </a:cubicBezTo>
                <a:cubicBezTo>
                  <a:pt x="13" y="17"/>
                  <a:pt x="11" y="16"/>
                  <a:pt x="10" y="16"/>
                </a:cubicBezTo>
                <a:cubicBezTo>
                  <a:pt x="9" y="15"/>
                  <a:pt x="8" y="14"/>
                  <a:pt x="8" y="13"/>
                </a:cubicBezTo>
                <a:cubicBezTo>
                  <a:pt x="7" y="13"/>
                  <a:pt x="7" y="12"/>
                  <a:pt x="7" y="11"/>
                </a:cubicBezTo>
                <a:cubicBezTo>
                  <a:pt x="7" y="9"/>
                  <a:pt x="8" y="8"/>
                  <a:pt x="9" y="7"/>
                </a:cubicBezTo>
                <a:cubicBezTo>
                  <a:pt x="10" y="6"/>
                  <a:pt x="12" y="6"/>
                  <a:pt x="14" y="6"/>
                </a:cubicBezTo>
                <a:cubicBezTo>
                  <a:pt x="17" y="6"/>
                  <a:pt x="20" y="6"/>
                  <a:pt x="24" y="8"/>
                </a:cubicBezTo>
                <a:cubicBezTo>
                  <a:pt x="26" y="3"/>
                  <a:pt x="26" y="3"/>
                  <a:pt x="26" y="3"/>
                </a:cubicBezTo>
                <a:cubicBezTo>
                  <a:pt x="22" y="1"/>
                  <a:pt x="18" y="0"/>
                  <a:pt x="14" y="0"/>
                </a:cubicBezTo>
                <a:cubicBezTo>
                  <a:pt x="10" y="0"/>
                  <a:pt x="6" y="1"/>
                  <a:pt x="4" y="3"/>
                </a:cubicBezTo>
                <a:cubicBezTo>
                  <a:pt x="1" y="5"/>
                  <a:pt x="0" y="8"/>
                  <a:pt x="0" y="11"/>
                </a:cubicBezTo>
                <a:cubicBezTo>
                  <a:pt x="0" y="14"/>
                  <a:pt x="1" y="16"/>
                  <a:pt x="3" y="18"/>
                </a:cubicBezTo>
                <a:cubicBezTo>
                  <a:pt x="4" y="20"/>
                  <a:pt x="7" y="21"/>
                  <a:pt x="11" y="23"/>
                </a:cubicBezTo>
                <a:cubicBezTo>
                  <a:pt x="14" y="24"/>
                  <a:pt x="17" y="25"/>
                  <a:pt x="18" y="26"/>
                </a:cubicBezTo>
                <a:cubicBezTo>
                  <a:pt x="19" y="27"/>
                  <a:pt x="20" y="29"/>
                  <a:pt x="20" y="30"/>
                </a:cubicBezTo>
                <a:cubicBezTo>
                  <a:pt x="20" y="32"/>
                  <a:pt x="19" y="33"/>
                  <a:pt x="18" y="34"/>
                </a:cubicBezTo>
                <a:cubicBezTo>
                  <a:pt x="17" y="35"/>
                  <a:pt x="15" y="36"/>
                  <a:pt x="12" y="36"/>
                </a:cubicBezTo>
                <a:cubicBezTo>
                  <a:pt x="10" y="36"/>
                  <a:pt x="8" y="35"/>
                  <a:pt x="6" y="35"/>
                </a:cubicBezTo>
                <a:cubicBezTo>
                  <a:pt x="4" y="34"/>
                  <a:pt x="2" y="34"/>
                  <a:pt x="0" y="33"/>
                </a:cubicBezTo>
                <a:cubicBezTo>
                  <a:pt x="0" y="39"/>
                  <a:pt x="0" y="39"/>
                  <a:pt x="0" y="39"/>
                </a:cubicBezTo>
                <a:cubicBezTo>
                  <a:pt x="3" y="41"/>
                  <a:pt x="7" y="41"/>
                  <a:pt x="11" y="41"/>
                </a:cubicBezTo>
                <a:cubicBezTo>
                  <a:pt x="16" y="41"/>
                  <a:pt x="20" y="40"/>
                  <a:pt x="23" y="38"/>
                </a:cubicBezTo>
                <a:cubicBezTo>
                  <a:pt x="25" y="36"/>
                  <a:pt x="27" y="33"/>
                  <a:pt x="27" y="30"/>
                </a:cubicBezTo>
                <a:cubicBezTo>
                  <a:pt x="27" y="28"/>
                  <a:pt x="26" y="26"/>
                  <a:pt x="26" y="25"/>
                </a:cubicBezTo>
                <a:close/>
              </a:path>
            </a:pathLst>
          </a:custGeom>
          <a:solidFill>
            <a:srgbClr val="47474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6" name="Google Shape;926;p42"/>
          <p:cNvSpPr/>
          <p:nvPr/>
        </p:nvSpPr>
        <p:spPr>
          <a:xfrm>
            <a:off x="5253037" y="5060950"/>
            <a:ext cx="90487" cy="134937"/>
          </a:xfrm>
          <a:custGeom>
            <a:avLst/>
            <a:gdLst/>
            <a:ahLst/>
            <a:cxnLst/>
            <a:rect l="l" t="t" r="r" b="b"/>
            <a:pathLst>
              <a:path w="27" h="41" extrusionOk="0">
                <a:moveTo>
                  <a:pt x="26" y="25"/>
                </a:moveTo>
                <a:cubicBezTo>
                  <a:pt x="26" y="24"/>
                  <a:pt x="25" y="23"/>
                  <a:pt x="23" y="22"/>
                </a:cubicBezTo>
                <a:cubicBezTo>
                  <a:pt x="22" y="20"/>
                  <a:pt x="19" y="19"/>
                  <a:pt x="16" y="18"/>
                </a:cubicBezTo>
                <a:cubicBezTo>
                  <a:pt x="14" y="17"/>
                  <a:pt x="12" y="16"/>
                  <a:pt x="11" y="16"/>
                </a:cubicBezTo>
                <a:cubicBezTo>
                  <a:pt x="9" y="15"/>
                  <a:pt x="9" y="14"/>
                  <a:pt x="8" y="13"/>
                </a:cubicBezTo>
                <a:cubicBezTo>
                  <a:pt x="8" y="13"/>
                  <a:pt x="8" y="12"/>
                  <a:pt x="8" y="11"/>
                </a:cubicBezTo>
                <a:cubicBezTo>
                  <a:pt x="8" y="9"/>
                  <a:pt x="8" y="8"/>
                  <a:pt x="9" y="7"/>
                </a:cubicBezTo>
                <a:cubicBezTo>
                  <a:pt x="10" y="6"/>
                  <a:pt x="12" y="6"/>
                  <a:pt x="14" y="6"/>
                </a:cubicBezTo>
                <a:cubicBezTo>
                  <a:pt x="17" y="6"/>
                  <a:pt x="21" y="6"/>
                  <a:pt x="24" y="8"/>
                </a:cubicBezTo>
                <a:cubicBezTo>
                  <a:pt x="27" y="3"/>
                  <a:pt x="27" y="3"/>
                  <a:pt x="27" y="3"/>
                </a:cubicBezTo>
                <a:cubicBezTo>
                  <a:pt x="23" y="1"/>
                  <a:pt x="19" y="0"/>
                  <a:pt x="15" y="0"/>
                </a:cubicBezTo>
                <a:cubicBezTo>
                  <a:pt x="10" y="0"/>
                  <a:pt x="7" y="1"/>
                  <a:pt x="4" y="3"/>
                </a:cubicBezTo>
                <a:cubicBezTo>
                  <a:pt x="2" y="5"/>
                  <a:pt x="1" y="8"/>
                  <a:pt x="1" y="11"/>
                </a:cubicBezTo>
                <a:cubicBezTo>
                  <a:pt x="1" y="14"/>
                  <a:pt x="2" y="16"/>
                  <a:pt x="3" y="18"/>
                </a:cubicBezTo>
                <a:cubicBezTo>
                  <a:pt x="5" y="20"/>
                  <a:pt x="7" y="21"/>
                  <a:pt x="11" y="23"/>
                </a:cubicBezTo>
                <a:cubicBezTo>
                  <a:pt x="15" y="24"/>
                  <a:pt x="17" y="25"/>
                  <a:pt x="19" y="26"/>
                </a:cubicBezTo>
                <a:cubicBezTo>
                  <a:pt x="20" y="27"/>
                  <a:pt x="20" y="29"/>
                  <a:pt x="20" y="30"/>
                </a:cubicBezTo>
                <a:cubicBezTo>
                  <a:pt x="20" y="32"/>
                  <a:pt x="20" y="33"/>
                  <a:pt x="18" y="34"/>
                </a:cubicBezTo>
                <a:cubicBezTo>
                  <a:pt x="17" y="35"/>
                  <a:pt x="15" y="36"/>
                  <a:pt x="12" y="36"/>
                </a:cubicBezTo>
                <a:cubicBezTo>
                  <a:pt x="11" y="36"/>
                  <a:pt x="9" y="35"/>
                  <a:pt x="6" y="35"/>
                </a:cubicBezTo>
                <a:cubicBezTo>
                  <a:pt x="4" y="34"/>
                  <a:pt x="2" y="34"/>
                  <a:pt x="0" y="33"/>
                </a:cubicBezTo>
                <a:cubicBezTo>
                  <a:pt x="0" y="39"/>
                  <a:pt x="0" y="39"/>
                  <a:pt x="0" y="39"/>
                </a:cubicBezTo>
                <a:cubicBezTo>
                  <a:pt x="3" y="41"/>
                  <a:pt x="7" y="41"/>
                  <a:pt x="12" y="41"/>
                </a:cubicBezTo>
                <a:cubicBezTo>
                  <a:pt x="17" y="41"/>
                  <a:pt x="20" y="40"/>
                  <a:pt x="23" y="38"/>
                </a:cubicBezTo>
                <a:cubicBezTo>
                  <a:pt x="26" y="36"/>
                  <a:pt x="27" y="33"/>
                  <a:pt x="27" y="30"/>
                </a:cubicBezTo>
                <a:cubicBezTo>
                  <a:pt x="27" y="28"/>
                  <a:pt x="27" y="26"/>
                  <a:pt x="26" y="25"/>
                </a:cubicBezTo>
                <a:close/>
              </a:path>
            </a:pathLst>
          </a:custGeom>
          <a:solidFill>
            <a:srgbClr val="47474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7" name="Google Shape;927;p42"/>
          <p:cNvSpPr/>
          <p:nvPr/>
        </p:nvSpPr>
        <p:spPr>
          <a:xfrm>
            <a:off x="1919287" y="5060950"/>
            <a:ext cx="95250" cy="122237"/>
          </a:xfrm>
          <a:custGeom>
            <a:avLst/>
            <a:gdLst/>
            <a:ahLst/>
            <a:cxnLst/>
            <a:rect l="l" t="t" r="r" b="b"/>
            <a:pathLst>
              <a:path w="60" h="77" extrusionOk="0">
                <a:moveTo>
                  <a:pt x="37" y="10"/>
                </a:moveTo>
                <a:lnTo>
                  <a:pt x="60" y="10"/>
                </a:lnTo>
                <a:lnTo>
                  <a:pt x="60" y="0"/>
                </a:lnTo>
                <a:lnTo>
                  <a:pt x="0" y="0"/>
                </a:lnTo>
                <a:lnTo>
                  <a:pt x="0" y="10"/>
                </a:lnTo>
                <a:lnTo>
                  <a:pt x="23" y="10"/>
                </a:lnTo>
                <a:lnTo>
                  <a:pt x="23" y="77"/>
                </a:lnTo>
                <a:lnTo>
                  <a:pt x="37" y="77"/>
                </a:lnTo>
                <a:lnTo>
                  <a:pt x="37" y="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8" name="Google Shape;928;p42"/>
          <p:cNvSpPr/>
          <p:nvPr/>
        </p:nvSpPr>
        <p:spPr>
          <a:xfrm>
            <a:off x="2035175" y="5060950"/>
            <a:ext cx="76200" cy="122237"/>
          </a:xfrm>
          <a:custGeom>
            <a:avLst/>
            <a:gdLst/>
            <a:ahLst/>
            <a:cxnLst/>
            <a:rect l="l" t="t" r="r" b="b"/>
            <a:pathLst>
              <a:path w="48" h="77" extrusionOk="0">
                <a:moveTo>
                  <a:pt x="48" y="66"/>
                </a:moveTo>
                <a:lnTo>
                  <a:pt x="15" y="66"/>
                </a:lnTo>
                <a:lnTo>
                  <a:pt x="15" y="41"/>
                </a:lnTo>
                <a:lnTo>
                  <a:pt x="46" y="41"/>
                </a:lnTo>
                <a:lnTo>
                  <a:pt x="46" y="31"/>
                </a:lnTo>
                <a:lnTo>
                  <a:pt x="15" y="31"/>
                </a:lnTo>
                <a:lnTo>
                  <a:pt x="15" y="10"/>
                </a:lnTo>
                <a:lnTo>
                  <a:pt x="48" y="10"/>
                </a:lnTo>
                <a:lnTo>
                  <a:pt x="48" y="0"/>
                </a:lnTo>
                <a:lnTo>
                  <a:pt x="0" y="0"/>
                </a:lnTo>
                <a:lnTo>
                  <a:pt x="0" y="77"/>
                </a:lnTo>
                <a:lnTo>
                  <a:pt x="48" y="77"/>
                </a:lnTo>
                <a:lnTo>
                  <a:pt x="48" y="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9" name="Google Shape;929;p42"/>
          <p:cNvSpPr/>
          <p:nvPr/>
        </p:nvSpPr>
        <p:spPr>
          <a:xfrm>
            <a:off x="2120900" y="5060950"/>
            <a:ext cx="119062" cy="122237"/>
          </a:xfrm>
          <a:custGeom>
            <a:avLst/>
            <a:gdLst/>
            <a:ahLst/>
            <a:cxnLst/>
            <a:rect l="l" t="t" r="r" b="b"/>
            <a:pathLst>
              <a:path w="36" h="37" extrusionOk="0">
                <a:moveTo>
                  <a:pt x="36" y="37"/>
                </a:moveTo>
                <a:cubicBezTo>
                  <a:pt x="22" y="0"/>
                  <a:pt x="22" y="0"/>
                  <a:pt x="22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11" y="27"/>
                  <a:pt x="11" y="27"/>
                  <a:pt x="11" y="27"/>
                </a:cubicBezTo>
                <a:cubicBezTo>
                  <a:pt x="26" y="27"/>
                  <a:pt x="26" y="27"/>
                  <a:pt x="26" y="27"/>
                </a:cubicBezTo>
                <a:cubicBezTo>
                  <a:pt x="29" y="37"/>
                  <a:pt x="29" y="37"/>
                  <a:pt x="29" y="37"/>
                </a:cubicBezTo>
                <a:cubicBezTo>
                  <a:pt x="36" y="37"/>
                  <a:pt x="36" y="37"/>
                  <a:pt x="36" y="37"/>
                </a:cubicBezTo>
                <a:close/>
                <a:moveTo>
                  <a:pt x="12" y="22"/>
                </a:moveTo>
                <a:cubicBezTo>
                  <a:pt x="16" y="12"/>
                  <a:pt x="16" y="12"/>
                  <a:pt x="16" y="12"/>
                </a:cubicBezTo>
                <a:cubicBezTo>
                  <a:pt x="17" y="10"/>
                  <a:pt x="18" y="7"/>
                  <a:pt x="18" y="5"/>
                </a:cubicBezTo>
                <a:cubicBezTo>
                  <a:pt x="18" y="6"/>
                  <a:pt x="19" y="7"/>
                  <a:pt x="19" y="8"/>
                </a:cubicBezTo>
                <a:cubicBezTo>
                  <a:pt x="20" y="10"/>
                  <a:pt x="20" y="11"/>
                  <a:pt x="20" y="12"/>
                </a:cubicBezTo>
                <a:cubicBezTo>
                  <a:pt x="24" y="22"/>
                  <a:pt x="24" y="22"/>
                  <a:pt x="24" y="22"/>
                </a:cubicBezTo>
                <a:cubicBezTo>
                  <a:pt x="12" y="22"/>
                  <a:pt x="12" y="22"/>
                  <a:pt x="12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0" name="Google Shape;930;p42"/>
          <p:cNvSpPr/>
          <p:nvPr/>
        </p:nvSpPr>
        <p:spPr>
          <a:xfrm>
            <a:off x="2257425" y="5060950"/>
            <a:ext cx="134937" cy="122237"/>
          </a:xfrm>
          <a:custGeom>
            <a:avLst/>
            <a:gdLst/>
            <a:ahLst/>
            <a:cxnLst/>
            <a:rect l="l" t="t" r="r" b="b"/>
            <a:pathLst>
              <a:path w="41" h="37" extrusionOk="0">
                <a:moveTo>
                  <a:pt x="23" y="37"/>
                </a:moveTo>
                <a:cubicBezTo>
                  <a:pt x="35" y="6"/>
                  <a:pt x="35" y="6"/>
                  <a:pt x="35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7"/>
                  <a:pt x="35" y="9"/>
                  <a:pt x="35" y="12"/>
                </a:cubicBezTo>
                <a:cubicBezTo>
                  <a:pt x="35" y="15"/>
                  <a:pt x="35" y="17"/>
                  <a:pt x="35" y="19"/>
                </a:cubicBezTo>
                <a:cubicBezTo>
                  <a:pt x="35" y="37"/>
                  <a:pt x="35" y="37"/>
                  <a:pt x="35" y="37"/>
                </a:cubicBezTo>
                <a:cubicBezTo>
                  <a:pt x="41" y="37"/>
                  <a:pt x="41" y="37"/>
                  <a:pt x="41" y="37"/>
                </a:cubicBezTo>
                <a:cubicBezTo>
                  <a:pt x="41" y="0"/>
                  <a:pt x="41" y="0"/>
                  <a:pt x="41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21" y="30"/>
                  <a:pt x="21" y="30"/>
                  <a:pt x="21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10" y="0"/>
                  <a:pt x="10" y="0"/>
                  <a:pt x="1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5"/>
                  <a:pt x="6" y="11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17" y="37"/>
                  <a:pt x="17" y="37"/>
                  <a:pt x="17" y="37"/>
                </a:cubicBezTo>
                <a:cubicBezTo>
                  <a:pt x="23" y="37"/>
                  <a:pt x="23" y="37"/>
                  <a:pt x="23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1" name="Google Shape;931;p42"/>
          <p:cNvSpPr/>
          <p:nvPr/>
        </p:nvSpPr>
        <p:spPr>
          <a:xfrm>
            <a:off x="2409825" y="5060950"/>
            <a:ext cx="173037" cy="122237"/>
          </a:xfrm>
          <a:custGeom>
            <a:avLst/>
            <a:gdLst/>
            <a:ahLst/>
            <a:cxnLst/>
            <a:rect l="l" t="t" r="r" b="b"/>
            <a:pathLst>
              <a:path w="52" h="37" extrusionOk="0">
                <a:moveTo>
                  <a:pt x="52" y="0"/>
                </a:moveTo>
                <a:cubicBezTo>
                  <a:pt x="45" y="0"/>
                  <a:pt x="45" y="0"/>
                  <a:pt x="45" y="0"/>
                </a:cubicBezTo>
                <a:cubicBezTo>
                  <a:pt x="40" y="22"/>
                  <a:pt x="40" y="22"/>
                  <a:pt x="40" y="22"/>
                </a:cubicBezTo>
                <a:cubicBezTo>
                  <a:pt x="39" y="25"/>
                  <a:pt x="38" y="29"/>
                  <a:pt x="38" y="31"/>
                </a:cubicBezTo>
                <a:cubicBezTo>
                  <a:pt x="37" y="27"/>
                  <a:pt x="36" y="24"/>
                  <a:pt x="36" y="22"/>
                </a:cubicBezTo>
                <a:cubicBezTo>
                  <a:pt x="29" y="0"/>
                  <a:pt x="29" y="0"/>
                  <a:pt x="29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23"/>
                  <a:pt x="16" y="24"/>
                  <a:pt x="15" y="26"/>
                </a:cubicBezTo>
                <a:cubicBezTo>
                  <a:pt x="15" y="28"/>
                  <a:pt x="15" y="30"/>
                  <a:pt x="14" y="31"/>
                </a:cubicBezTo>
                <a:cubicBezTo>
                  <a:pt x="14" y="28"/>
                  <a:pt x="13" y="25"/>
                  <a:pt x="13" y="22"/>
                </a:cubicBezTo>
                <a:cubicBezTo>
                  <a:pt x="7" y="0"/>
                  <a:pt x="7" y="0"/>
                  <a:pt x="7" y="0"/>
                </a:cubicBezTo>
                <a:cubicBezTo>
                  <a:pt x="0" y="0"/>
                  <a:pt x="0" y="0"/>
                  <a:pt x="0" y="0"/>
                </a:cubicBezTo>
                <a:cubicBezTo>
                  <a:pt x="6" y="19"/>
                  <a:pt x="6" y="19"/>
                  <a:pt x="6" y="19"/>
                </a:cubicBezTo>
                <a:cubicBezTo>
                  <a:pt x="11" y="37"/>
                  <a:pt x="11" y="37"/>
                  <a:pt x="11" y="37"/>
                </a:cubicBezTo>
                <a:cubicBezTo>
                  <a:pt x="18" y="37"/>
                  <a:pt x="18" y="37"/>
                  <a:pt x="18" y="37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4"/>
                  <a:pt x="25" y="13"/>
                  <a:pt x="25" y="11"/>
                </a:cubicBezTo>
                <a:cubicBezTo>
                  <a:pt x="26" y="10"/>
                  <a:pt x="26" y="8"/>
                  <a:pt x="26" y="7"/>
                </a:cubicBezTo>
                <a:cubicBezTo>
                  <a:pt x="26" y="8"/>
                  <a:pt x="26" y="9"/>
                  <a:pt x="27" y="11"/>
                </a:cubicBezTo>
                <a:cubicBezTo>
                  <a:pt x="27" y="13"/>
                  <a:pt x="28" y="14"/>
                  <a:pt x="28" y="15"/>
                </a:cubicBezTo>
                <a:cubicBezTo>
                  <a:pt x="35" y="37"/>
                  <a:pt x="35" y="37"/>
                  <a:pt x="35" y="37"/>
                </a:cubicBezTo>
                <a:cubicBezTo>
                  <a:pt x="41" y="37"/>
                  <a:pt x="41" y="37"/>
                  <a:pt x="41" y="37"/>
                </a:cubicBezTo>
                <a:cubicBezTo>
                  <a:pt x="52" y="0"/>
                  <a:pt x="52" y="0"/>
                  <a:pt x="5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2" name="Google Shape;932;p42"/>
          <p:cNvSpPr/>
          <p:nvPr/>
        </p:nvSpPr>
        <p:spPr>
          <a:xfrm>
            <a:off x="2592387" y="5060950"/>
            <a:ext cx="122237" cy="125412"/>
          </a:xfrm>
          <a:custGeom>
            <a:avLst/>
            <a:gdLst/>
            <a:ahLst/>
            <a:cxnLst/>
            <a:rect l="l" t="t" r="r" b="b"/>
            <a:pathLst>
              <a:path w="37" h="38" extrusionOk="0">
                <a:moveTo>
                  <a:pt x="32" y="5"/>
                </a:moveTo>
                <a:cubicBezTo>
                  <a:pt x="29" y="1"/>
                  <a:pt x="25" y="0"/>
                  <a:pt x="19" y="0"/>
                </a:cubicBezTo>
                <a:cubicBezTo>
                  <a:pt x="13" y="0"/>
                  <a:pt x="8" y="1"/>
                  <a:pt x="5" y="5"/>
                </a:cubicBezTo>
                <a:cubicBezTo>
                  <a:pt x="2" y="8"/>
                  <a:pt x="0" y="12"/>
                  <a:pt x="0" y="19"/>
                </a:cubicBezTo>
                <a:cubicBezTo>
                  <a:pt x="0" y="25"/>
                  <a:pt x="2" y="29"/>
                  <a:pt x="5" y="33"/>
                </a:cubicBezTo>
                <a:cubicBezTo>
                  <a:pt x="8" y="36"/>
                  <a:pt x="13" y="38"/>
                  <a:pt x="19" y="38"/>
                </a:cubicBezTo>
                <a:cubicBezTo>
                  <a:pt x="25" y="38"/>
                  <a:pt x="29" y="36"/>
                  <a:pt x="32" y="33"/>
                </a:cubicBezTo>
                <a:cubicBezTo>
                  <a:pt x="36" y="29"/>
                  <a:pt x="37" y="25"/>
                  <a:pt x="37" y="19"/>
                </a:cubicBezTo>
                <a:cubicBezTo>
                  <a:pt x="37" y="13"/>
                  <a:pt x="36" y="8"/>
                  <a:pt x="32" y="5"/>
                </a:cubicBezTo>
                <a:close/>
                <a:moveTo>
                  <a:pt x="10" y="8"/>
                </a:moveTo>
                <a:cubicBezTo>
                  <a:pt x="12" y="6"/>
                  <a:pt x="15" y="5"/>
                  <a:pt x="19" y="5"/>
                </a:cubicBezTo>
                <a:cubicBezTo>
                  <a:pt x="23" y="5"/>
                  <a:pt x="26" y="6"/>
                  <a:pt x="27" y="8"/>
                </a:cubicBezTo>
                <a:cubicBezTo>
                  <a:pt x="29" y="11"/>
                  <a:pt x="30" y="14"/>
                  <a:pt x="30" y="19"/>
                </a:cubicBezTo>
                <a:cubicBezTo>
                  <a:pt x="30" y="23"/>
                  <a:pt x="29" y="27"/>
                  <a:pt x="27" y="29"/>
                </a:cubicBezTo>
                <a:cubicBezTo>
                  <a:pt x="25" y="31"/>
                  <a:pt x="23" y="33"/>
                  <a:pt x="19" y="33"/>
                </a:cubicBezTo>
                <a:cubicBezTo>
                  <a:pt x="15" y="33"/>
                  <a:pt x="12" y="31"/>
                  <a:pt x="10" y="29"/>
                </a:cubicBezTo>
                <a:cubicBezTo>
                  <a:pt x="8" y="27"/>
                  <a:pt x="7" y="23"/>
                  <a:pt x="7" y="19"/>
                </a:cubicBezTo>
                <a:cubicBezTo>
                  <a:pt x="7" y="14"/>
                  <a:pt x="8" y="11"/>
                  <a:pt x="10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3" name="Google Shape;933;p42"/>
          <p:cNvSpPr/>
          <p:nvPr/>
        </p:nvSpPr>
        <p:spPr>
          <a:xfrm>
            <a:off x="2744787" y="5060950"/>
            <a:ext cx="95250" cy="122237"/>
          </a:xfrm>
          <a:custGeom>
            <a:avLst/>
            <a:gdLst/>
            <a:ahLst/>
            <a:cxnLst/>
            <a:rect l="l" t="t" r="r" b="b"/>
            <a:pathLst>
              <a:path w="29" h="37" extrusionOk="0">
                <a:moveTo>
                  <a:pt x="6" y="5"/>
                </a:moveTo>
                <a:cubicBezTo>
                  <a:pt x="10" y="5"/>
                  <a:pt x="10" y="5"/>
                  <a:pt x="10" y="5"/>
                </a:cubicBezTo>
                <a:cubicBezTo>
                  <a:pt x="13" y="5"/>
                  <a:pt x="15" y="6"/>
                  <a:pt x="17" y="7"/>
                </a:cubicBezTo>
                <a:cubicBezTo>
                  <a:pt x="18" y="8"/>
                  <a:pt x="19" y="9"/>
                  <a:pt x="19" y="11"/>
                </a:cubicBezTo>
                <a:cubicBezTo>
                  <a:pt x="19" y="13"/>
                  <a:pt x="18" y="15"/>
                  <a:pt x="17" y="16"/>
                </a:cubicBezTo>
                <a:cubicBezTo>
                  <a:pt x="16" y="17"/>
                  <a:pt x="13" y="17"/>
                  <a:pt x="10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6" y="5"/>
                  <a:pt x="6" y="5"/>
                  <a:pt x="6" y="5"/>
                </a:cubicBezTo>
                <a:close/>
                <a:moveTo>
                  <a:pt x="12" y="22"/>
                </a:moveTo>
                <a:cubicBezTo>
                  <a:pt x="22" y="37"/>
                  <a:pt x="22" y="37"/>
                  <a:pt x="22" y="37"/>
                </a:cubicBezTo>
                <a:cubicBezTo>
                  <a:pt x="29" y="37"/>
                  <a:pt x="29" y="37"/>
                  <a:pt x="29" y="37"/>
                </a:cubicBezTo>
                <a:cubicBezTo>
                  <a:pt x="18" y="21"/>
                  <a:pt x="18" y="21"/>
                  <a:pt x="18" y="21"/>
                </a:cubicBezTo>
                <a:cubicBezTo>
                  <a:pt x="23" y="19"/>
                  <a:pt x="26" y="16"/>
                  <a:pt x="26" y="11"/>
                </a:cubicBezTo>
                <a:cubicBezTo>
                  <a:pt x="26" y="7"/>
                  <a:pt x="24" y="5"/>
                  <a:pt x="22" y="3"/>
                </a:cubicBezTo>
                <a:cubicBezTo>
                  <a:pt x="19" y="1"/>
                  <a:pt x="16" y="0"/>
                  <a:pt x="1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22"/>
                  <a:pt x="6" y="22"/>
                  <a:pt x="6" y="22"/>
                </a:cubicBezTo>
                <a:cubicBezTo>
                  <a:pt x="12" y="22"/>
                  <a:pt x="12" y="22"/>
                  <a:pt x="12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4" name="Google Shape;934;p42"/>
          <p:cNvSpPr/>
          <p:nvPr/>
        </p:nvSpPr>
        <p:spPr>
          <a:xfrm>
            <a:off x="2860675" y="5060950"/>
            <a:ext cx="100012" cy="122237"/>
          </a:xfrm>
          <a:custGeom>
            <a:avLst/>
            <a:gdLst/>
            <a:ahLst/>
            <a:cxnLst/>
            <a:rect l="l" t="t" r="r" b="b"/>
            <a:pathLst>
              <a:path w="30" h="37" extrusionOk="0">
                <a:moveTo>
                  <a:pt x="15" y="16"/>
                </a:moveTo>
                <a:cubicBezTo>
                  <a:pt x="18" y="13"/>
                  <a:pt x="22" y="8"/>
                  <a:pt x="29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1" y="12"/>
                  <a:pt x="11" y="12"/>
                  <a:pt x="11" y="12"/>
                </a:cubicBezTo>
                <a:cubicBezTo>
                  <a:pt x="10" y="14"/>
                  <a:pt x="8" y="16"/>
                  <a:pt x="6" y="18"/>
                </a:cubicBezTo>
                <a:cubicBezTo>
                  <a:pt x="6" y="0"/>
                  <a:pt x="6" y="0"/>
                  <a:pt x="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23"/>
                  <a:pt x="6" y="23"/>
                  <a:pt x="6" y="23"/>
                </a:cubicBezTo>
                <a:cubicBezTo>
                  <a:pt x="10" y="20"/>
                  <a:pt x="10" y="20"/>
                  <a:pt x="10" y="20"/>
                </a:cubicBezTo>
                <a:cubicBezTo>
                  <a:pt x="22" y="37"/>
                  <a:pt x="22" y="37"/>
                  <a:pt x="22" y="37"/>
                </a:cubicBezTo>
                <a:cubicBezTo>
                  <a:pt x="30" y="37"/>
                  <a:pt x="30" y="37"/>
                  <a:pt x="30" y="37"/>
                </a:cubicBezTo>
                <a:cubicBezTo>
                  <a:pt x="15" y="16"/>
                  <a:pt x="15" y="16"/>
                  <a:pt x="15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5" name="Google Shape;935;p42"/>
          <p:cNvSpPr/>
          <p:nvPr/>
        </p:nvSpPr>
        <p:spPr>
          <a:xfrm>
            <a:off x="7013575" y="5064125"/>
            <a:ext cx="93662" cy="131762"/>
          </a:xfrm>
          <a:custGeom>
            <a:avLst/>
            <a:gdLst/>
            <a:ahLst/>
            <a:cxnLst/>
            <a:rect l="l" t="t" r="r" b="b"/>
            <a:pathLst>
              <a:path w="28" h="40" extrusionOk="0">
                <a:moveTo>
                  <a:pt x="24" y="3"/>
                </a:moveTo>
                <a:cubicBezTo>
                  <a:pt x="21" y="1"/>
                  <a:pt x="17" y="0"/>
                  <a:pt x="1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0"/>
                  <a:pt x="0" y="40"/>
                  <a:pt x="0" y="40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25"/>
                  <a:pt x="7" y="25"/>
                  <a:pt x="7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7" y="25"/>
                  <a:pt x="21" y="24"/>
                  <a:pt x="24" y="21"/>
                </a:cubicBezTo>
                <a:cubicBezTo>
                  <a:pt x="26" y="19"/>
                  <a:pt x="28" y="16"/>
                  <a:pt x="28" y="12"/>
                </a:cubicBezTo>
                <a:cubicBezTo>
                  <a:pt x="28" y="8"/>
                  <a:pt x="27" y="5"/>
                  <a:pt x="24" y="3"/>
                </a:cubicBezTo>
                <a:close/>
                <a:moveTo>
                  <a:pt x="7" y="5"/>
                </a:moveTo>
                <a:cubicBezTo>
                  <a:pt x="12" y="5"/>
                  <a:pt x="12" y="5"/>
                  <a:pt x="12" y="5"/>
                </a:cubicBezTo>
                <a:cubicBezTo>
                  <a:pt x="15" y="5"/>
                  <a:pt x="17" y="6"/>
                  <a:pt x="19" y="7"/>
                </a:cubicBezTo>
                <a:cubicBezTo>
                  <a:pt x="20" y="8"/>
                  <a:pt x="21" y="10"/>
                  <a:pt x="21" y="12"/>
                </a:cubicBezTo>
                <a:cubicBezTo>
                  <a:pt x="21" y="14"/>
                  <a:pt x="20" y="16"/>
                  <a:pt x="18" y="17"/>
                </a:cubicBezTo>
                <a:cubicBezTo>
                  <a:pt x="17" y="19"/>
                  <a:pt x="14" y="19"/>
                  <a:pt x="10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5"/>
                  <a:pt x="7" y="5"/>
                  <a:pt x="7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6" name="Google Shape;936;p42"/>
          <p:cNvSpPr/>
          <p:nvPr/>
        </p:nvSpPr>
        <p:spPr>
          <a:xfrm>
            <a:off x="7132637" y="5064125"/>
            <a:ext cx="106362" cy="131762"/>
          </a:xfrm>
          <a:custGeom>
            <a:avLst/>
            <a:gdLst/>
            <a:ahLst/>
            <a:cxnLst/>
            <a:rect l="l" t="t" r="r" b="b"/>
            <a:pathLst>
              <a:path w="32" h="40" extrusionOk="0">
                <a:moveTo>
                  <a:pt x="7" y="5"/>
                </a:moveTo>
                <a:cubicBezTo>
                  <a:pt x="12" y="5"/>
                  <a:pt x="12" y="5"/>
                  <a:pt x="12" y="5"/>
                </a:cubicBezTo>
                <a:cubicBezTo>
                  <a:pt x="15" y="5"/>
                  <a:pt x="17" y="6"/>
                  <a:pt x="19" y="7"/>
                </a:cubicBezTo>
                <a:cubicBezTo>
                  <a:pt x="20" y="8"/>
                  <a:pt x="21" y="9"/>
                  <a:pt x="21" y="12"/>
                </a:cubicBezTo>
                <a:cubicBezTo>
                  <a:pt x="21" y="14"/>
                  <a:pt x="20" y="15"/>
                  <a:pt x="19" y="17"/>
                </a:cubicBezTo>
                <a:cubicBezTo>
                  <a:pt x="18" y="18"/>
                  <a:pt x="15" y="18"/>
                  <a:pt x="12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5"/>
                  <a:pt x="7" y="5"/>
                  <a:pt x="7" y="5"/>
                </a:cubicBezTo>
                <a:close/>
                <a:moveTo>
                  <a:pt x="14" y="24"/>
                </a:moveTo>
                <a:cubicBezTo>
                  <a:pt x="24" y="40"/>
                  <a:pt x="24" y="40"/>
                  <a:pt x="24" y="40"/>
                </a:cubicBezTo>
                <a:cubicBezTo>
                  <a:pt x="32" y="40"/>
                  <a:pt x="32" y="40"/>
                  <a:pt x="32" y="40"/>
                </a:cubicBezTo>
                <a:cubicBezTo>
                  <a:pt x="20" y="22"/>
                  <a:pt x="20" y="22"/>
                  <a:pt x="20" y="22"/>
                </a:cubicBezTo>
                <a:cubicBezTo>
                  <a:pt x="26" y="20"/>
                  <a:pt x="28" y="16"/>
                  <a:pt x="28" y="11"/>
                </a:cubicBezTo>
                <a:cubicBezTo>
                  <a:pt x="28" y="7"/>
                  <a:pt x="27" y="5"/>
                  <a:pt x="24" y="3"/>
                </a:cubicBezTo>
                <a:cubicBezTo>
                  <a:pt x="22" y="1"/>
                  <a:pt x="18" y="0"/>
                  <a:pt x="1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0"/>
                  <a:pt x="0" y="40"/>
                  <a:pt x="0" y="40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24"/>
                  <a:pt x="7" y="24"/>
                  <a:pt x="7" y="24"/>
                </a:cubicBezTo>
                <a:cubicBezTo>
                  <a:pt x="14" y="24"/>
                  <a:pt x="14" y="24"/>
                  <a:pt x="14" y="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7" name="Google Shape;937;p42"/>
          <p:cNvSpPr/>
          <p:nvPr/>
        </p:nvSpPr>
        <p:spPr>
          <a:xfrm>
            <a:off x="7253287" y="5060950"/>
            <a:ext cx="131762" cy="134937"/>
          </a:xfrm>
          <a:custGeom>
            <a:avLst/>
            <a:gdLst/>
            <a:ahLst/>
            <a:cxnLst/>
            <a:rect l="l" t="t" r="r" b="b"/>
            <a:pathLst>
              <a:path w="40" h="41" extrusionOk="0">
                <a:moveTo>
                  <a:pt x="35" y="5"/>
                </a:moveTo>
                <a:cubicBezTo>
                  <a:pt x="31" y="2"/>
                  <a:pt x="26" y="0"/>
                  <a:pt x="20" y="0"/>
                </a:cubicBezTo>
                <a:cubicBezTo>
                  <a:pt x="14" y="0"/>
                  <a:pt x="9" y="2"/>
                  <a:pt x="5" y="5"/>
                </a:cubicBezTo>
                <a:cubicBezTo>
                  <a:pt x="2" y="9"/>
                  <a:pt x="0" y="14"/>
                  <a:pt x="0" y="21"/>
                </a:cubicBezTo>
                <a:cubicBezTo>
                  <a:pt x="0" y="27"/>
                  <a:pt x="2" y="32"/>
                  <a:pt x="5" y="36"/>
                </a:cubicBezTo>
                <a:cubicBezTo>
                  <a:pt x="9" y="39"/>
                  <a:pt x="14" y="41"/>
                  <a:pt x="20" y="41"/>
                </a:cubicBezTo>
                <a:cubicBezTo>
                  <a:pt x="26" y="41"/>
                  <a:pt x="31" y="39"/>
                  <a:pt x="35" y="36"/>
                </a:cubicBezTo>
                <a:cubicBezTo>
                  <a:pt x="38" y="32"/>
                  <a:pt x="40" y="27"/>
                  <a:pt x="40" y="21"/>
                </a:cubicBezTo>
                <a:cubicBezTo>
                  <a:pt x="40" y="14"/>
                  <a:pt x="38" y="9"/>
                  <a:pt x="35" y="5"/>
                </a:cubicBezTo>
                <a:close/>
                <a:moveTo>
                  <a:pt x="11" y="9"/>
                </a:moveTo>
                <a:cubicBezTo>
                  <a:pt x="13" y="7"/>
                  <a:pt x="16" y="6"/>
                  <a:pt x="20" y="6"/>
                </a:cubicBezTo>
                <a:cubicBezTo>
                  <a:pt x="24" y="6"/>
                  <a:pt x="27" y="7"/>
                  <a:pt x="29" y="9"/>
                </a:cubicBezTo>
                <a:cubicBezTo>
                  <a:pt x="31" y="12"/>
                  <a:pt x="32" y="16"/>
                  <a:pt x="32" y="21"/>
                </a:cubicBezTo>
                <a:cubicBezTo>
                  <a:pt x="32" y="26"/>
                  <a:pt x="31" y="29"/>
                  <a:pt x="29" y="32"/>
                </a:cubicBezTo>
                <a:cubicBezTo>
                  <a:pt x="27" y="34"/>
                  <a:pt x="24" y="36"/>
                  <a:pt x="20" y="36"/>
                </a:cubicBezTo>
                <a:cubicBezTo>
                  <a:pt x="16" y="36"/>
                  <a:pt x="13" y="34"/>
                  <a:pt x="11" y="32"/>
                </a:cubicBezTo>
                <a:cubicBezTo>
                  <a:pt x="9" y="29"/>
                  <a:pt x="7" y="26"/>
                  <a:pt x="7" y="21"/>
                </a:cubicBezTo>
                <a:cubicBezTo>
                  <a:pt x="7" y="16"/>
                  <a:pt x="9" y="12"/>
                  <a:pt x="11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8" name="Google Shape;938;p42"/>
          <p:cNvSpPr/>
          <p:nvPr/>
        </p:nvSpPr>
        <p:spPr>
          <a:xfrm>
            <a:off x="7415212" y="5064125"/>
            <a:ext cx="79375" cy="131762"/>
          </a:xfrm>
          <a:custGeom>
            <a:avLst/>
            <a:gdLst/>
            <a:ahLst/>
            <a:cxnLst/>
            <a:rect l="l" t="t" r="r" b="b"/>
            <a:pathLst>
              <a:path w="50" h="83" extrusionOk="0">
                <a:moveTo>
                  <a:pt x="15" y="48"/>
                </a:moveTo>
                <a:lnTo>
                  <a:pt x="48" y="48"/>
                </a:lnTo>
                <a:lnTo>
                  <a:pt x="48" y="37"/>
                </a:lnTo>
                <a:lnTo>
                  <a:pt x="15" y="37"/>
                </a:lnTo>
                <a:lnTo>
                  <a:pt x="15" y="10"/>
                </a:lnTo>
                <a:lnTo>
                  <a:pt x="50" y="10"/>
                </a:lnTo>
                <a:lnTo>
                  <a:pt x="50" y="0"/>
                </a:lnTo>
                <a:lnTo>
                  <a:pt x="0" y="0"/>
                </a:lnTo>
                <a:lnTo>
                  <a:pt x="0" y="83"/>
                </a:lnTo>
                <a:lnTo>
                  <a:pt x="15" y="83"/>
                </a:lnTo>
                <a:lnTo>
                  <a:pt x="15" y="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Google Shape;939;p42"/>
          <p:cNvSpPr/>
          <p:nvPr/>
        </p:nvSpPr>
        <p:spPr>
          <a:xfrm>
            <a:off x="7518400" y="5064125"/>
            <a:ext cx="22225" cy="131762"/>
          </a:xfrm>
          <a:custGeom>
            <a:avLst/>
            <a:gdLst/>
            <a:ahLst/>
            <a:cxnLst/>
            <a:rect l="l" t="t" r="r" b="b"/>
            <a:pathLst>
              <a:path w="14" h="83" extrusionOk="0">
                <a:moveTo>
                  <a:pt x="14" y="83"/>
                </a:moveTo>
                <a:lnTo>
                  <a:pt x="14" y="0"/>
                </a:lnTo>
                <a:lnTo>
                  <a:pt x="0" y="0"/>
                </a:lnTo>
                <a:lnTo>
                  <a:pt x="0" y="83"/>
                </a:lnTo>
                <a:lnTo>
                  <a:pt x="14" y="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0" name="Google Shape;940;p42"/>
          <p:cNvSpPr/>
          <p:nvPr/>
        </p:nvSpPr>
        <p:spPr>
          <a:xfrm>
            <a:off x="7564437" y="5064125"/>
            <a:ext cx="103187" cy="131762"/>
          </a:xfrm>
          <a:custGeom>
            <a:avLst/>
            <a:gdLst/>
            <a:ahLst/>
            <a:cxnLst/>
            <a:rect l="l" t="t" r="r" b="b"/>
            <a:pathLst>
              <a:path w="65" h="83" extrusionOk="0">
                <a:moveTo>
                  <a:pt x="40" y="10"/>
                </a:moveTo>
                <a:lnTo>
                  <a:pt x="65" y="10"/>
                </a:lnTo>
                <a:lnTo>
                  <a:pt x="65" y="0"/>
                </a:lnTo>
                <a:lnTo>
                  <a:pt x="0" y="0"/>
                </a:lnTo>
                <a:lnTo>
                  <a:pt x="0" y="10"/>
                </a:lnTo>
                <a:lnTo>
                  <a:pt x="25" y="10"/>
                </a:lnTo>
                <a:lnTo>
                  <a:pt x="25" y="83"/>
                </a:lnTo>
                <a:lnTo>
                  <a:pt x="40" y="83"/>
                </a:lnTo>
                <a:lnTo>
                  <a:pt x="40" y="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1" name="Google Shape;941;p42"/>
          <p:cNvSpPr/>
          <p:nvPr/>
        </p:nvSpPr>
        <p:spPr>
          <a:xfrm>
            <a:off x="9334500" y="1703387"/>
            <a:ext cx="88900" cy="136525"/>
          </a:xfrm>
          <a:custGeom>
            <a:avLst/>
            <a:gdLst/>
            <a:ahLst/>
            <a:cxnLst/>
            <a:rect l="l" t="t" r="r" b="b"/>
            <a:pathLst>
              <a:path w="27" h="41" extrusionOk="0">
                <a:moveTo>
                  <a:pt x="26" y="25"/>
                </a:moveTo>
                <a:cubicBezTo>
                  <a:pt x="25" y="23"/>
                  <a:pt x="24" y="22"/>
                  <a:pt x="23" y="21"/>
                </a:cubicBezTo>
                <a:cubicBezTo>
                  <a:pt x="21" y="20"/>
                  <a:pt x="19" y="19"/>
                  <a:pt x="16" y="18"/>
                </a:cubicBezTo>
                <a:cubicBezTo>
                  <a:pt x="13" y="17"/>
                  <a:pt x="11" y="16"/>
                  <a:pt x="10" y="15"/>
                </a:cubicBezTo>
                <a:cubicBezTo>
                  <a:pt x="9" y="14"/>
                  <a:pt x="8" y="14"/>
                  <a:pt x="8" y="13"/>
                </a:cubicBezTo>
                <a:cubicBezTo>
                  <a:pt x="7" y="12"/>
                  <a:pt x="7" y="11"/>
                  <a:pt x="7" y="10"/>
                </a:cubicBezTo>
                <a:cubicBezTo>
                  <a:pt x="7" y="9"/>
                  <a:pt x="8" y="8"/>
                  <a:pt x="9" y="7"/>
                </a:cubicBezTo>
                <a:cubicBezTo>
                  <a:pt x="10" y="6"/>
                  <a:pt x="12" y="5"/>
                  <a:pt x="14" y="5"/>
                </a:cubicBezTo>
                <a:cubicBezTo>
                  <a:pt x="17" y="5"/>
                  <a:pt x="20" y="6"/>
                  <a:pt x="24" y="8"/>
                </a:cubicBezTo>
                <a:cubicBezTo>
                  <a:pt x="26" y="2"/>
                  <a:pt x="26" y="2"/>
                  <a:pt x="26" y="2"/>
                </a:cubicBezTo>
                <a:cubicBezTo>
                  <a:pt x="22" y="1"/>
                  <a:pt x="18" y="0"/>
                  <a:pt x="14" y="0"/>
                </a:cubicBezTo>
                <a:cubicBezTo>
                  <a:pt x="10" y="0"/>
                  <a:pt x="7" y="1"/>
                  <a:pt x="4" y="3"/>
                </a:cubicBezTo>
                <a:cubicBezTo>
                  <a:pt x="2" y="4"/>
                  <a:pt x="0" y="7"/>
                  <a:pt x="0" y="10"/>
                </a:cubicBezTo>
                <a:cubicBezTo>
                  <a:pt x="0" y="13"/>
                  <a:pt x="1" y="15"/>
                  <a:pt x="3" y="17"/>
                </a:cubicBezTo>
                <a:cubicBezTo>
                  <a:pt x="4" y="19"/>
                  <a:pt x="7" y="21"/>
                  <a:pt x="11" y="22"/>
                </a:cubicBezTo>
                <a:cubicBezTo>
                  <a:pt x="15" y="24"/>
                  <a:pt x="17" y="25"/>
                  <a:pt x="18" y="26"/>
                </a:cubicBezTo>
                <a:cubicBezTo>
                  <a:pt x="19" y="27"/>
                  <a:pt x="20" y="28"/>
                  <a:pt x="20" y="30"/>
                </a:cubicBezTo>
                <a:cubicBezTo>
                  <a:pt x="20" y="32"/>
                  <a:pt x="19" y="33"/>
                  <a:pt x="18" y="34"/>
                </a:cubicBezTo>
                <a:cubicBezTo>
                  <a:pt x="17" y="35"/>
                  <a:pt x="15" y="35"/>
                  <a:pt x="12" y="35"/>
                </a:cubicBezTo>
                <a:cubicBezTo>
                  <a:pt x="10" y="35"/>
                  <a:pt x="8" y="35"/>
                  <a:pt x="6" y="35"/>
                </a:cubicBezTo>
                <a:cubicBezTo>
                  <a:pt x="4" y="34"/>
                  <a:pt x="2" y="33"/>
                  <a:pt x="0" y="33"/>
                </a:cubicBezTo>
                <a:cubicBezTo>
                  <a:pt x="0" y="39"/>
                  <a:pt x="0" y="39"/>
                  <a:pt x="0" y="39"/>
                </a:cubicBezTo>
                <a:cubicBezTo>
                  <a:pt x="3" y="40"/>
                  <a:pt x="7" y="41"/>
                  <a:pt x="12" y="41"/>
                </a:cubicBezTo>
                <a:cubicBezTo>
                  <a:pt x="16" y="41"/>
                  <a:pt x="20" y="40"/>
                  <a:pt x="23" y="38"/>
                </a:cubicBezTo>
                <a:cubicBezTo>
                  <a:pt x="26" y="36"/>
                  <a:pt x="27" y="33"/>
                  <a:pt x="27" y="29"/>
                </a:cubicBezTo>
                <a:cubicBezTo>
                  <a:pt x="27" y="28"/>
                  <a:pt x="27" y="26"/>
                  <a:pt x="26" y="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2" name="Google Shape;942;p42"/>
          <p:cNvSpPr/>
          <p:nvPr/>
        </p:nvSpPr>
        <p:spPr>
          <a:xfrm>
            <a:off x="9434512" y="1703387"/>
            <a:ext cx="104775" cy="133350"/>
          </a:xfrm>
          <a:custGeom>
            <a:avLst/>
            <a:gdLst/>
            <a:ahLst/>
            <a:cxnLst/>
            <a:rect l="l" t="t" r="r" b="b"/>
            <a:pathLst>
              <a:path w="66" h="84" extrusionOk="0">
                <a:moveTo>
                  <a:pt x="41" y="12"/>
                </a:moveTo>
                <a:lnTo>
                  <a:pt x="66" y="12"/>
                </a:lnTo>
                <a:lnTo>
                  <a:pt x="66" y="0"/>
                </a:lnTo>
                <a:lnTo>
                  <a:pt x="0" y="0"/>
                </a:lnTo>
                <a:lnTo>
                  <a:pt x="0" y="12"/>
                </a:lnTo>
                <a:lnTo>
                  <a:pt x="27" y="12"/>
                </a:lnTo>
                <a:lnTo>
                  <a:pt x="27" y="84"/>
                </a:lnTo>
                <a:lnTo>
                  <a:pt x="41" y="84"/>
                </a:lnTo>
                <a:lnTo>
                  <a:pt x="41" y="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3" name="Google Shape;943;p42"/>
          <p:cNvSpPr/>
          <p:nvPr/>
        </p:nvSpPr>
        <p:spPr>
          <a:xfrm>
            <a:off x="9542462" y="1703387"/>
            <a:ext cx="130175" cy="133350"/>
          </a:xfrm>
          <a:custGeom>
            <a:avLst/>
            <a:gdLst/>
            <a:ahLst/>
            <a:cxnLst/>
            <a:rect l="l" t="t" r="r" b="b"/>
            <a:pathLst>
              <a:path w="39" h="40" extrusionOk="0">
                <a:moveTo>
                  <a:pt x="39" y="40"/>
                </a:moveTo>
                <a:cubicBezTo>
                  <a:pt x="23" y="0"/>
                  <a:pt x="23" y="0"/>
                  <a:pt x="23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0" y="40"/>
                  <a:pt x="0" y="40"/>
                  <a:pt x="0" y="40"/>
                </a:cubicBezTo>
                <a:cubicBezTo>
                  <a:pt x="7" y="40"/>
                  <a:pt x="7" y="40"/>
                  <a:pt x="7" y="40"/>
                </a:cubicBezTo>
                <a:cubicBezTo>
                  <a:pt x="11" y="29"/>
                  <a:pt x="11" y="29"/>
                  <a:pt x="11" y="29"/>
                </a:cubicBezTo>
                <a:cubicBezTo>
                  <a:pt x="28" y="29"/>
                  <a:pt x="28" y="29"/>
                  <a:pt x="28" y="29"/>
                </a:cubicBezTo>
                <a:cubicBezTo>
                  <a:pt x="32" y="40"/>
                  <a:pt x="32" y="40"/>
                  <a:pt x="32" y="40"/>
                </a:cubicBezTo>
                <a:cubicBezTo>
                  <a:pt x="39" y="40"/>
                  <a:pt x="39" y="40"/>
                  <a:pt x="39" y="40"/>
                </a:cubicBezTo>
                <a:close/>
                <a:moveTo>
                  <a:pt x="13" y="24"/>
                </a:moveTo>
                <a:cubicBezTo>
                  <a:pt x="17" y="13"/>
                  <a:pt x="17" y="13"/>
                  <a:pt x="17" y="13"/>
                </a:cubicBezTo>
                <a:cubicBezTo>
                  <a:pt x="18" y="10"/>
                  <a:pt x="19" y="8"/>
                  <a:pt x="20" y="6"/>
                </a:cubicBezTo>
                <a:cubicBezTo>
                  <a:pt x="20" y="6"/>
                  <a:pt x="20" y="8"/>
                  <a:pt x="21" y="9"/>
                </a:cubicBezTo>
                <a:cubicBezTo>
                  <a:pt x="21" y="11"/>
                  <a:pt x="22" y="12"/>
                  <a:pt x="22" y="13"/>
                </a:cubicBezTo>
                <a:cubicBezTo>
                  <a:pt x="26" y="24"/>
                  <a:pt x="26" y="24"/>
                  <a:pt x="26" y="24"/>
                </a:cubicBezTo>
                <a:cubicBezTo>
                  <a:pt x="13" y="24"/>
                  <a:pt x="13" y="24"/>
                  <a:pt x="13" y="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4" name="Google Shape;944;p42"/>
          <p:cNvSpPr/>
          <p:nvPr/>
        </p:nvSpPr>
        <p:spPr>
          <a:xfrm>
            <a:off x="9691687" y="1703387"/>
            <a:ext cx="103187" cy="133350"/>
          </a:xfrm>
          <a:custGeom>
            <a:avLst/>
            <a:gdLst/>
            <a:ahLst/>
            <a:cxnLst/>
            <a:rect l="l" t="t" r="r" b="b"/>
            <a:pathLst>
              <a:path w="31" h="40" extrusionOk="0">
                <a:moveTo>
                  <a:pt x="7" y="6"/>
                </a:moveTo>
                <a:cubicBezTo>
                  <a:pt x="11" y="6"/>
                  <a:pt x="11" y="6"/>
                  <a:pt x="11" y="6"/>
                </a:cubicBezTo>
                <a:cubicBezTo>
                  <a:pt x="14" y="6"/>
                  <a:pt x="17" y="6"/>
                  <a:pt x="18" y="7"/>
                </a:cubicBezTo>
                <a:cubicBezTo>
                  <a:pt x="20" y="8"/>
                  <a:pt x="21" y="10"/>
                  <a:pt x="21" y="12"/>
                </a:cubicBezTo>
                <a:cubicBezTo>
                  <a:pt x="21" y="14"/>
                  <a:pt x="20" y="16"/>
                  <a:pt x="18" y="17"/>
                </a:cubicBezTo>
                <a:cubicBezTo>
                  <a:pt x="17" y="18"/>
                  <a:pt x="15" y="19"/>
                  <a:pt x="11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6"/>
                  <a:pt x="7" y="6"/>
                  <a:pt x="7" y="6"/>
                </a:cubicBezTo>
                <a:close/>
                <a:moveTo>
                  <a:pt x="13" y="24"/>
                </a:moveTo>
                <a:cubicBezTo>
                  <a:pt x="24" y="40"/>
                  <a:pt x="24" y="40"/>
                  <a:pt x="24" y="40"/>
                </a:cubicBezTo>
                <a:cubicBezTo>
                  <a:pt x="31" y="40"/>
                  <a:pt x="31" y="40"/>
                  <a:pt x="31" y="40"/>
                </a:cubicBezTo>
                <a:cubicBezTo>
                  <a:pt x="20" y="23"/>
                  <a:pt x="20" y="23"/>
                  <a:pt x="20" y="23"/>
                </a:cubicBezTo>
                <a:cubicBezTo>
                  <a:pt x="25" y="20"/>
                  <a:pt x="28" y="17"/>
                  <a:pt x="28" y="12"/>
                </a:cubicBezTo>
                <a:cubicBezTo>
                  <a:pt x="28" y="8"/>
                  <a:pt x="26" y="5"/>
                  <a:pt x="24" y="3"/>
                </a:cubicBezTo>
                <a:cubicBezTo>
                  <a:pt x="21" y="1"/>
                  <a:pt x="17" y="0"/>
                  <a:pt x="1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0"/>
                  <a:pt x="0" y="40"/>
                  <a:pt x="0" y="40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24"/>
                  <a:pt x="7" y="24"/>
                  <a:pt x="7" y="24"/>
                </a:cubicBezTo>
                <a:cubicBezTo>
                  <a:pt x="13" y="24"/>
                  <a:pt x="13" y="24"/>
                  <a:pt x="13" y="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5" name="Google Shape;945;p42"/>
          <p:cNvSpPr/>
          <p:nvPr/>
        </p:nvSpPr>
        <p:spPr>
          <a:xfrm>
            <a:off x="9801225" y="1703387"/>
            <a:ext cx="106362" cy="133350"/>
          </a:xfrm>
          <a:custGeom>
            <a:avLst/>
            <a:gdLst/>
            <a:ahLst/>
            <a:cxnLst/>
            <a:rect l="l" t="t" r="r" b="b"/>
            <a:pathLst>
              <a:path w="67" h="84" extrusionOk="0">
                <a:moveTo>
                  <a:pt x="40" y="12"/>
                </a:moveTo>
                <a:lnTo>
                  <a:pt x="67" y="12"/>
                </a:lnTo>
                <a:lnTo>
                  <a:pt x="67" y="0"/>
                </a:lnTo>
                <a:lnTo>
                  <a:pt x="0" y="0"/>
                </a:lnTo>
                <a:lnTo>
                  <a:pt x="0" y="12"/>
                </a:lnTo>
                <a:lnTo>
                  <a:pt x="25" y="12"/>
                </a:lnTo>
                <a:lnTo>
                  <a:pt x="25" y="84"/>
                </a:lnTo>
                <a:lnTo>
                  <a:pt x="40" y="84"/>
                </a:lnTo>
                <a:lnTo>
                  <a:pt x="40" y="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6" name="Google Shape;946;p42"/>
          <p:cNvSpPr/>
          <p:nvPr/>
        </p:nvSpPr>
        <p:spPr>
          <a:xfrm>
            <a:off x="9928225" y="1703387"/>
            <a:ext cx="109537" cy="136525"/>
          </a:xfrm>
          <a:custGeom>
            <a:avLst/>
            <a:gdLst/>
            <a:ahLst/>
            <a:cxnLst/>
            <a:rect l="l" t="t" r="r" b="b"/>
            <a:pathLst>
              <a:path w="33" h="41" extrusionOk="0">
                <a:moveTo>
                  <a:pt x="26" y="0"/>
                </a:moveTo>
                <a:cubicBezTo>
                  <a:pt x="26" y="26"/>
                  <a:pt x="26" y="26"/>
                  <a:pt x="26" y="26"/>
                </a:cubicBezTo>
                <a:cubicBezTo>
                  <a:pt x="26" y="32"/>
                  <a:pt x="23" y="35"/>
                  <a:pt x="17" y="35"/>
                </a:cubicBezTo>
                <a:cubicBezTo>
                  <a:pt x="13" y="35"/>
                  <a:pt x="11" y="34"/>
                  <a:pt x="9" y="33"/>
                </a:cubicBezTo>
                <a:cubicBezTo>
                  <a:pt x="8" y="31"/>
                  <a:pt x="7" y="29"/>
                  <a:pt x="7" y="26"/>
                </a:cubicBezTo>
                <a:cubicBezTo>
                  <a:pt x="7" y="0"/>
                  <a:pt x="7" y="0"/>
                  <a:pt x="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31"/>
                  <a:pt x="1" y="34"/>
                  <a:pt x="4" y="37"/>
                </a:cubicBezTo>
                <a:cubicBezTo>
                  <a:pt x="7" y="39"/>
                  <a:pt x="11" y="41"/>
                  <a:pt x="16" y="41"/>
                </a:cubicBezTo>
                <a:cubicBezTo>
                  <a:pt x="20" y="41"/>
                  <a:pt x="23" y="40"/>
                  <a:pt x="25" y="39"/>
                </a:cubicBezTo>
                <a:cubicBezTo>
                  <a:pt x="28" y="38"/>
                  <a:pt x="30" y="36"/>
                  <a:pt x="31" y="34"/>
                </a:cubicBezTo>
                <a:cubicBezTo>
                  <a:pt x="33" y="32"/>
                  <a:pt x="33" y="29"/>
                  <a:pt x="33" y="26"/>
                </a:cubicBezTo>
                <a:cubicBezTo>
                  <a:pt x="33" y="0"/>
                  <a:pt x="33" y="0"/>
                  <a:pt x="33" y="0"/>
                </a:cubicBezTo>
                <a:cubicBezTo>
                  <a:pt x="26" y="0"/>
                  <a:pt x="26" y="0"/>
                  <a:pt x="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7" name="Google Shape;947;p42"/>
          <p:cNvSpPr/>
          <p:nvPr/>
        </p:nvSpPr>
        <p:spPr>
          <a:xfrm>
            <a:off x="10074275" y="1703387"/>
            <a:ext cx="92075" cy="133350"/>
          </a:xfrm>
          <a:custGeom>
            <a:avLst/>
            <a:gdLst/>
            <a:ahLst/>
            <a:cxnLst/>
            <a:rect l="l" t="t" r="r" b="b"/>
            <a:pathLst>
              <a:path w="28" h="40" extrusionOk="0">
                <a:moveTo>
                  <a:pt x="24" y="3"/>
                </a:moveTo>
                <a:cubicBezTo>
                  <a:pt x="22" y="1"/>
                  <a:pt x="18" y="0"/>
                  <a:pt x="1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0"/>
                  <a:pt x="0" y="40"/>
                  <a:pt x="0" y="40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25"/>
                  <a:pt x="7" y="25"/>
                  <a:pt x="7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7" y="25"/>
                  <a:pt x="21" y="24"/>
                  <a:pt x="24" y="22"/>
                </a:cubicBezTo>
                <a:cubicBezTo>
                  <a:pt x="27" y="20"/>
                  <a:pt x="28" y="17"/>
                  <a:pt x="28" y="12"/>
                </a:cubicBezTo>
                <a:cubicBezTo>
                  <a:pt x="28" y="8"/>
                  <a:pt x="27" y="5"/>
                  <a:pt x="24" y="3"/>
                </a:cubicBezTo>
                <a:close/>
                <a:moveTo>
                  <a:pt x="7" y="6"/>
                </a:moveTo>
                <a:cubicBezTo>
                  <a:pt x="12" y="6"/>
                  <a:pt x="12" y="6"/>
                  <a:pt x="12" y="6"/>
                </a:cubicBezTo>
                <a:cubicBezTo>
                  <a:pt x="15" y="6"/>
                  <a:pt x="17" y="6"/>
                  <a:pt x="19" y="7"/>
                </a:cubicBezTo>
                <a:cubicBezTo>
                  <a:pt x="20" y="9"/>
                  <a:pt x="21" y="10"/>
                  <a:pt x="21" y="13"/>
                </a:cubicBezTo>
                <a:cubicBezTo>
                  <a:pt x="21" y="15"/>
                  <a:pt x="20" y="17"/>
                  <a:pt x="18" y="18"/>
                </a:cubicBezTo>
                <a:cubicBezTo>
                  <a:pt x="17" y="19"/>
                  <a:pt x="14" y="20"/>
                  <a:pt x="11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6"/>
                  <a:pt x="7" y="6"/>
                  <a:pt x="7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8" name="Google Shape;948;p42"/>
          <p:cNvSpPr/>
          <p:nvPr/>
        </p:nvSpPr>
        <p:spPr>
          <a:xfrm>
            <a:off x="9321800" y="5060950"/>
            <a:ext cx="115887" cy="134937"/>
          </a:xfrm>
          <a:custGeom>
            <a:avLst/>
            <a:gdLst/>
            <a:ahLst/>
            <a:cxnLst/>
            <a:rect l="l" t="t" r="r" b="b"/>
            <a:pathLst>
              <a:path w="35" h="41" extrusionOk="0">
                <a:moveTo>
                  <a:pt x="19" y="25"/>
                </a:moveTo>
                <a:cubicBezTo>
                  <a:pt x="28" y="25"/>
                  <a:pt x="28" y="25"/>
                  <a:pt x="28" y="25"/>
                </a:cubicBezTo>
                <a:cubicBezTo>
                  <a:pt x="28" y="35"/>
                  <a:pt x="28" y="35"/>
                  <a:pt x="28" y="35"/>
                </a:cubicBezTo>
                <a:cubicBezTo>
                  <a:pt x="25" y="35"/>
                  <a:pt x="23" y="36"/>
                  <a:pt x="21" y="36"/>
                </a:cubicBezTo>
                <a:cubicBezTo>
                  <a:pt x="16" y="36"/>
                  <a:pt x="13" y="34"/>
                  <a:pt x="10" y="32"/>
                </a:cubicBezTo>
                <a:cubicBezTo>
                  <a:pt x="8" y="29"/>
                  <a:pt x="7" y="26"/>
                  <a:pt x="7" y="21"/>
                </a:cubicBezTo>
                <a:cubicBezTo>
                  <a:pt x="7" y="16"/>
                  <a:pt x="8" y="12"/>
                  <a:pt x="11" y="10"/>
                </a:cubicBezTo>
                <a:cubicBezTo>
                  <a:pt x="13" y="7"/>
                  <a:pt x="17" y="6"/>
                  <a:pt x="22" y="6"/>
                </a:cubicBezTo>
                <a:cubicBezTo>
                  <a:pt x="25" y="6"/>
                  <a:pt x="28" y="6"/>
                  <a:pt x="32" y="8"/>
                </a:cubicBezTo>
                <a:cubicBezTo>
                  <a:pt x="34" y="3"/>
                  <a:pt x="34" y="3"/>
                  <a:pt x="34" y="3"/>
                </a:cubicBezTo>
                <a:cubicBezTo>
                  <a:pt x="30" y="1"/>
                  <a:pt x="26" y="0"/>
                  <a:pt x="22" y="0"/>
                </a:cubicBezTo>
                <a:cubicBezTo>
                  <a:pt x="15" y="0"/>
                  <a:pt x="9" y="2"/>
                  <a:pt x="6" y="6"/>
                </a:cubicBezTo>
                <a:cubicBezTo>
                  <a:pt x="2" y="9"/>
                  <a:pt x="0" y="14"/>
                  <a:pt x="0" y="21"/>
                </a:cubicBezTo>
                <a:cubicBezTo>
                  <a:pt x="0" y="27"/>
                  <a:pt x="1" y="32"/>
                  <a:pt x="5" y="36"/>
                </a:cubicBezTo>
                <a:cubicBezTo>
                  <a:pt x="8" y="39"/>
                  <a:pt x="13" y="41"/>
                  <a:pt x="20" y="41"/>
                </a:cubicBezTo>
                <a:cubicBezTo>
                  <a:pt x="22" y="41"/>
                  <a:pt x="25" y="41"/>
                  <a:pt x="27" y="41"/>
                </a:cubicBezTo>
                <a:cubicBezTo>
                  <a:pt x="30" y="40"/>
                  <a:pt x="32" y="40"/>
                  <a:pt x="35" y="39"/>
                </a:cubicBezTo>
                <a:cubicBezTo>
                  <a:pt x="35" y="19"/>
                  <a:pt x="35" y="19"/>
                  <a:pt x="35" y="19"/>
                </a:cubicBezTo>
                <a:cubicBezTo>
                  <a:pt x="19" y="19"/>
                  <a:pt x="19" y="19"/>
                  <a:pt x="19" y="19"/>
                </a:cubicBezTo>
                <a:cubicBezTo>
                  <a:pt x="19" y="25"/>
                  <a:pt x="19" y="25"/>
                  <a:pt x="19" y="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9" name="Google Shape;949;p42"/>
          <p:cNvSpPr/>
          <p:nvPr/>
        </p:nvSpPr>
        <p:spPr>
          <a:xfrm>
            <a:off x="9471025" y="5064125"/>
            <a:ext cx="101600" cy="131762"/>
          </a:xfrm>
          <a:custGeom>
            <a:avLst/>
            <a:gdLst/>
            <a:ahLst/>
            <a:cxnLst/>
            <a:rect l="l" t="t" r="r" b="b"/>
            <a:pathLst>
              <a:path w="31" h="40" extrusionOk="0">
                <a:moveTo>
                  <a:pt x="7" y="5"/>
                </a:moveTo>
                <a:cubicBezTo>
                  <a:pt x="11" y="5"/>
                  <a:pt x="11" y="5"/>
                  <a:pt x="11" y="5"/>
                </a:cubicBezTo>
                <a:cubicBezTo>
                  <a:pt x="14" y="5"/>
                  <a:pt x="17" y="6"/>
                  <a:pt x="18" y="7"/>
                </a:cubicBezTo>
                <a:cubicBezTo>
                  <a:pt x="20" y="8"/>
                  <a:pt x="21" y="9"/>
                  <a:pt x="21" y="12"/>
                </a:cubicBezTo>
                <a:cubicBezTo>
                  <a:pt x="21" y="14"/>
                  <a:pt x="20" y="15"/>
                  <a:pt x="18" y="17"/>
                </a:cubicBezTo>
                <a:cubicBezTo>
                  <a:pt x="17" y="18"/>
                  <a:pt x="15" y="18"/>
                  <a:pt x="11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5"/>
                  <a:pt x="7" y="5"/>
                  <a:pt x="7" y="5"/>
                </a:cubicBezTo>
                <a:close/>
                <a:moveTo>
                  <a:pt x="13" y="24"/>
                </a:moveTo>
                <a:cubicBezTo>
                  <a:pt x="24" y="40"/>
                  <a:pt x="24" y="40"/>
                  <a:pt x="24" y="40"/>
                </a:cubicBezTo>
                <a:cubicBezTo>
                  <a:pt x="31" y="40"/>
                  <a:pt x="31" y="40"/>
                  <a:pt x="31" y="40"/>
                </a:cubicBezTo>
                <a:cubicBezTo>
                  <a:pt x="20" y="22"/>
                  <a:pt x="20" y="22"/>
                  <a:pt x="20" y="22"/>
                </a:cubicBezTo>
                <a:cubicBezTo>
                  <a:pt x="25" y="20"/>
                  <a:pt x="28" y="16"/>
                  <a:pt x="28" y="11"/>
                </a:cubicBezTo>
                <a:cubicBezTo>
                  <a:pt x="28" y="7"/>
                  <a:pt x="26" y="5"/>
                  <a:pt x="24" y="3"/>
                </a:cubicBezTo>
                <a:cubicBezTo>
                  <a:pt x="21" y="1"/>
                  <a:pt x="17" y="0"/>
                  <a:pt x="1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0"/>
                  <a:pt x="0" y="40"/>
                  <a:pt x="0" y="40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24"/>
                  <a:pt x="7" y="24"/>
                  <a:pt x="7" y="24"/>
                </a:cubicBezTo>
                <a:cubicBezTo>
                  <a:pt x="13" y="24"/>
                  <a:pt x="13" y="24"/>
                  <a:pt x="13" y="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0" name="Google Shape;950;p42"/>
          <p:cNvSpPr/>
          <p:nvPr/>
        </p:nvSpPr>
        <p:spPr>
          <a:xfrm>
            <a:off x="9590087" y="5060950"/>
            <a:ext cx="128587" cy="134937"/>
          </a:xfrm>
          <a:custGeom>
            <a:avLst/>
            <a:gdLst/>
            <a:ahLst/>
            <a:cxnLst/>
            <a:rect l="l" t="t" r="r" b="b"/>
            <a:pathLst>
              <a:path w="39" h="41" extrusionOk="0">
                <a:moveTo>
                  <a:pt x="34" y="5"/>
                </a:moveTo>
                <a:cubicBezTo>
                  <a:pt x="31" y="2"/>
                  <a:pt x="26" y="0"/>
                  <a:pt x="19" y="0"/>
                </a:cubicBezTo>
                <a:cubicBezTo>
                  <a:pt x="13" y="0"/>
                  <a:pt x="8" y="2"/>
                  <a:pt x="5" y="5"/>
                </a:cubicBezTo>
                <a:cubicBezTo>
                  <a:pt x="1" y="9"/>
                  <a:pt x="0" y="14"/>
                  <a:pt x="0" y="21"/>
                </a:cubicBezTo>
                <a:cubicBezTo>
                  <a:pt x="0" y="27"/>
                  <a:pt x="1" y="32"/>
                  <a:pt x="5" y="36"/>
                </a:cubicBezTo>
                <a:cubicBezTo>
                  <a:pt x="8" y="39"/>
                  <a:pt x="13" y="41"/>
                  <a:pt x="19" y="41"/>
                </a:cubicBezTo>
                <a:cubicBezTo>
                  <a:pt x="26" y="41"/>
                  <a:pt x="31" y="39"/>
                  <a:pt x="34" y="36"/>
                </a:cubicBezTo>
                <a:cubicBezTo>
                  <a:pt x="37" y="32"/>
                  <a:pt x="39" y="27"/>
                  <a:pt x="39" y="21"/>
                </a:cubicBezTo>
                <a:cubicBezTo>
                  <a:pt x="39" y="14"/>
                  <a:pt x="37" y="9"/>
                  <a:pt x="34" y="5"/>
                </a:cubicBezTo>
                <a:close/>
                <a:moveTo>
                  <a:pt x="10" y="9"/>
                </a:moveTo>
                <a:cubicBezTo>
                  <a:pt x="12" y="7"/>
                  <a:pt x="15" y="6"/>
                  <a:pt x="19" y="6"/>
                </a:cubicBezTo>
                <a:cubicBezTo>
                  <a:pt x="24" y="6"/>
                  <a:pt x="27" y="7"/>
                  <a:pt x="29" y="9"/>
                </a:cubicBezTo>
                <a:cubicBezTo>
                  <a:pt x="31" y="12"/>
                  <a:pt x="32" y="16"/>
                  <a:pt x="32" y="21"/>
                </a:cubicBezTo>
                <a:cubicBezTo>
                  <a:pt x="32" y="26"/>
                  <a:pt x="31" y="29"/>
                  <a:pt x="29" y="32"/>
                </a:cubicBezTo>
                <a:cubicBezTo>
                  <a:pt x="27" y="34"/>
                  <a:pt x="23" y="36"/>
                  <a:pt x="19" y="36"/>
                </a:cubicBezTo>
                <a:cubicBezTo>
                  <a:pt x="15" y="36"/>
                  <a:pt x="12" y="34"/>
                  <a:pt x="10" y="32"/>
                </a:cubicBezTo>
                <a:cubicBezTo>
                  <a:pt x="8" y="29"/>
                  <a:pt x="7" y="26"/>
                  <a:pt x="7" y="21"/>
                </a:cubicBezTo>
                <a:cubicBezTo>
                  <a:pt x="7" y="16"/>
                  <a:pt x="8" y="12"/>
                  <a:pt x="10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1" name="Google Shape;951;p42"/>
          <p:cNvSpPr/>
          <p:nvPr/>
        </p:nvSpPr>
        <p:spPr>
          <a:xfrm>
            <a:off x="9731375" y="5064125"/>
            <a:ext cx="182562" cy="131762"/>
          </a:xfrm>
          <a:custGeom>
            <a:avLst/>
            <a:gdLst/>
            <a:ahLst/>
            <a:cxnLst/>
            <a:rect l="l" t="t" r="r" b="b"/>
            <a:pathLst>
              <a:path w="55" h="40" extrusionOk="0">
                <a:moveTo>
                  <a:pt x="55" y="0"/>
                </a:moveTo>
                <a:cubicBezTo>
                  <a:pt x="48" y="0"/>
                  <a:pt x="48" y="0"/>
                  <a:pt x="48" y="0"/>
                </a:cubicBezTo>
                <a:cubicBezTo>
                  <a:pt x="42" y="23"/>
                  <a:pt x="42" y="23"/>
                  <a:pt x="42" y="23"/>
                </a:cubicBezTo>
                <a:cubicBezTo>
                  <a:pt x="41" y="27"/>
                  <a:pt x="40" y="30"/>
                  <a:pt x="40" y="33"/>
                </a:cubicBezTo>
                <a:cubicBezTo>
                  <a:pt x="39" y="29"/>
                  <a:pt x="39" y="25"/>
                  <a:pt x="38" y="23"/>
                </a:cubicBezTo>
                <a:cubicBezTo>
                  <a:pt x="31" y="0"/>
                  <a:pt x="31" y="0"/>
                  <a:pt x="31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24"/>
                  <a:pt x="17" y="26"/>
                  <a:pt x="16" y="28"/>
                </a:cubicBezTo>
                <a:cubicBezTo>
                  <a:pt x="16" y="30"/>
                  <a:pt x="15" y="31"/>
                  <a:pt x="15" y="33"/>
                </a:cubicBezTo>
                <a:cubicBezTo>
                  <a:pt x="15" y="30"/>
                  <a:pt x="14" y="27"/>
                  <a:pt x="13" y="23"/>
                </a:cubicBezTo>
                <a:cubicBezTo>
                  <a:pt x="7" y="0"/>
                  <a:pt x="7" y="0"/>
                  <a:pt x="7" y="0"/>
                </a:cubicBezTo>
                <a:cubicBezTo>
                  <a:pt x="0" y="0"/>
                  <a:pt x="0" y="0"/>
                  <a:pt x="0" y="0"/>
                </a:cubicBezTo>
                <a:cubicBezTo>
                  <a:pt x="6" y="20"/>
                  <a:pt x="6" y="20"/>
                  <a:pt x="6" y="20"/>
                </a:cubicBezTo>
                <a:cubicBezTo>
                  <a:pt x="11" y="40"/>
                  <a:pt x="11" y="40"/>
                  <a:pt x="11" y="40"/>
                </a:cubicBezTo>
                <a:cubicBezTo>
                  <a:pt x="19" y="40"/>
                  <a:pt x="19" y="40"/>
                  <a:pt x="19" y="40"/>
                </a:cubicBezTo>
                <a:cubicBezTo>
                  <a:pt x="26" y="16"/>
                  <a:pt x="26" y="16"/>
                  <a:pt x="26" y="16"/>
                </a:cubicBezTo>
                <a:cubicBezTo>
                  <a:pt x="26" y="15"/>
                  <a:pt x="26" y="14"/>
                  <a:pt x="27" y="12"/>
                </a:cubicBezTo>
                <a:cubicBezTo>
                  <a:pt x="27" y="10"/>
                  <a:pt x="27" y="8"/>
                  <a:pt x="28" y="7"/>
                </a:cubicBezTo>
                <a:cubicBezTo>
                  <a:pt x="28" y="8"/>
                  <a:pt x="28" y="9"/>
                  <a:pt x="28" y="11"/>
                </a:cubicBezTo>
                <a:cubicBezTo>
                  <a:pt x="29" y="13"/>
                  <a:pt x="29" y="15"/>
                  <a:pt x="30" y="16"/>
                </a:cubicBezTo>
                <a:cubicBezTo>
                  <a:pt x="37" y="40"/>
                  <a:pt x="37" y="40"/>
                  <a:pt x="37" y="40"/>
                </a:cubicBezTo>
                <a:cubicBezTo>
                  <a:pt x="44" y="40"/>
                  <a:pt x="44" y="40"/>
                  <a:pt x="44" y="40"/>
                </a:cubicBezTo>
                <a:cubicBezTo>
                  <a:pt x="55" y="0"/>
                  <a:pt x="55" y="0"/>
                  <a:pt x="5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2" name="Google Shape;952;p42"/>
          <p:cNvSpPr/>
          <p:nvPr/>
        </p:nvSpPr>
        <p:spPr>
          <a:xfrm>
            <a:off x="9920287" y="5064125"/>
            <a:ext cx="103187" cy="131762"/>
          </a:xfrm>
          <a:custGeom>
            <a:avLst/>
            <a:gdLst/>
            <a:ahLst/>
            <a:cxnLst/>
            <a:rect l="l" t="t" r="r" b="b"/>
            <a:pathLst>
              <a:path w="65" h="83" extrusionOk="0">
                <a:moveTo>
                  <a:pt x="40" y="10"/>
                </a:moveTo>
                <a:lnTo>
                  <a:pt x="65" y="10"/>
                </a:lnTo>
                <a:lnTo>
                  <a:pt x="65" y="0"/>
                </a:lnTo>
                <a:lnTo>
                  <a:pt x="0" y="0"/>
                </a:lnTo>
                <a:lnTo>
                  <a:pt x="0" y="10"/>
                </a:lnTo>
                <a:lnTo>
                  <a:pt x="26" y="10"/>
                </a:lnTo>
                <a:lnTo>
                  <a:pt x="26" y="83"/>
                </a:lnTo>
                <a:lnTo>
                  <a:pt x="40" y="83"/>
                </a:lnTo>
                <a:lnTo>
                  <a:pt x="40" y="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3" name="Google Shape;953;p42"/>
          <p:cNvSpPr/>
          <p:nvPr/>
        </p:nvSpPr>
        <p:spPr>
          <a:xfrm>
            <a:off x="10047287" y="5064125"/>
            <a:ext cx="109537" cy="131762"/>
          </a:xfrm>
          <a:custGeom>
            <a:avLst/>
            <a:gdLst/>
            <a:ahLst/>
            <a:cxnLst/>
            <a:rect l="l" t="t" r="r" b="b"/>
            <a:pathLst>
              <a:path w="69" h="83" extrusionOk="0">
                <a:moveTo>
                  <a:pt x="69" y="0"/>
                </a:moveTo>
                <a:lnTo>
                  <a:pt x="54" y="0"/>
                </a:lnTo>
                <a:lnTo>
                  <a:pt x="54" y="33"/>
                </a:lnTo>
                <a:lnTo>
                  <a:pt x="14" y="33"/>
                </a:lnTo>
                <a:lnTo>
                  <a:pt x="14" y="0"/>
                </a:lnTo>
                <a:lnTo>
                  <a:pt x="0" y="0"/>
                </a:lnTo>
                <a:lnTo>
                  <a:pt x="0" y="83"/>
                </a:lnTo>
                <a:lnTo>
                  <a:pt x="14" y="83"/>
                </a:lnTo>
                <a:lnTo>
                  <a:pt x="14" y="46"/>
                </a:lnTo>
                <a:lnTo>
                  <a:pt x="54" y="46"/>
                </a:lnTo>
                <a:lnTo>
                  <a:pt x="54" y="83"/>
                </a:lnTo>
                <a:lnTo>
                  <a:pt x="69" y="83"/>
                </a:lnTo>
                <a:lnTo>
                  <a:pt x="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4" name="Google Shape;954;p42"/>
          <p:cNvSpPr/>
          <p:nvPr/>
        </p:nvSpPr>
        <p:spPr>
          <a:xfrm>
            <a:off x="2227262" y="923925"/>
            <a:ext cx="457200" cy="541337"/>
          </a:xfrm>
          <a:custGeom>
            <a:avLst/>
            <a:gdLst/>
            <a:ahLst/>
            <a:cxnLst/>
            <a:rect l="l" t="t" r="r" b="b"/>
            <a:pathLst>
              <a:path w="138" h="163" extrusionOk="0">
                <a:moveTo>
                  <a:pt x="92" y="158"/>
                </a:moveTo>
                <a:cubicBezTo>
                  <a:pt x="92" y="161"/>
                  <a:pt x="90" y="163"/>
                  <a:pt x="87" y="163"/>
                </a:cubicBezTo>
                <a:cubicBezTo>
                  <a:pt x="52" y="163"/>
                  <a:pt x="52" y="163"/>
                  <a:pt x="52" y="163"/>
                </a:cubicBezTo>
                <a:cubicBezTo>
                  <a:pt x="49" y="163"/>
                  <a:pt x="46" y="161"/>
                  <a:pt x="46" y="158"/>
                </a:cubicBezTo>
                <a:cubicBezTo>
                  <a:pt x="46" y="158"/>
                  <a:pt x="46" y="158"/>
                  <a:pt x="46" y="158"/>
                </a:cubicBezTo>
                <a:cubicBezTo>
                  <a:pt x="46" y="155"/>
                  <a:pt x="49" y="152"/>
                  <a:pt x="52" y="152"/>
                </a:cubicBezTo>
                <a:cubicBezTo>
                  <a:pt x="87" y="152"/>
                  <a:pt x="87" y="152"/>
                  <a:pt x="87" y="152"/>
                </a:cubicBezTo>
                <a:cubicBezTo>
                  <a:pt x="90" y="152"/>
                  <a:pt x="92" y="155"/>
                  <a:pt x="92" y="158"/>
                </a:cubicBezTo>
                <a:close/>
                <a:moveTo>
                  <a:pt x="92" y="143"/>
                </a:moveTo>
                <a:cubicBezTo>
                  <a:pt x="92" y="140"/>
                  <a:pt x="90" y="137"/>
                  <a:pt x="87" y="137"/>
                </a:cubicBezTo>
                <a:cubicBezTo>
                  <a:pt x="52" y="137"/>
                  <a:pt x="52" y="137"/>
                  <a:pt x="52" y="137"/>
                </a:cubicBezTo>
                <a:cubicBezTo>
                  <a:pt x="49" y="137"/>
                  <a:pt x="46" y="140"/>
                  <a:pt x="46" y="143"/>
                </a:cubicBezTo>
                <a:cubicBezTo>
                  <a:pt x="46" y="143"/>
                  <a:pt x="46" y="143"/>
                  <a:pt x="46" y="143"/>
                </a:cubicBezTo>
                <a:cubicBezTo>
                  <a:pt x="46" y="146"/>
                  <a:pt x="49" y="149"/>
                  <a:pt x="52" y="149"/>
                </a:cubicBezTo>
                <a:cubicBezTo>
                  <a:pt x="87" y="149"/>
                  <a:pt x="87" y="149"/>
                  <a:pt x="87" y="149"/>
                </a:cubicBezTo>
                <a:cubicBezTo>
                  <a:pt x="90" y="149"/>
                  <a:pt x="92" y="146"/>
                  <a:pt x="92" y="143"/>
                </a:cubicBezTo>
                <a:close/>
                <a:moveTo>
                  <a:pt x="75" y="80"/>
                </a:moveTo>
                <a:cubicBezTo>
                  <a:pt x="68" y="80"/>
                  <a:pt x="68" y="80"/>
                  <a:pt x="68" y="80"/>
                </a:cubicBezTo>
                <a:cubicBezTo>
                  <a:pt x="64" y="80"/>
                  <a:pt x="64" y="80"/>
                  <a:pt x="64" y="80"/>
                </a:cubicBezTo>
                <a:cubicBezTo>
                  <a:pt x="64" y="134"/>
                  <a:pt x="64" y="134"/>
                  <a:pt x="64" y="134"/>
                </a:cubicBezTo>
                <a:cubicBezTo>
                  <a:pt x="66" y="134"/>
                  <a:pt x="67" y="134"/>
                  <a:pt x="69" y="134"/>
                </a:cubicBezTo>
                <a:cubicBezTo>
                  <a:pt x="69" y="134"/>
                  <a:pt x="69" y="134"/>
                  <a:pt x="69" y="134"/>
                </a:cubicBezTo>
                <a:cubicBezTo>
                  <a:pt x="69" y="134"/>
                  <a:pt x="69" y="134"/>
                  <a:pt x="69" y="134"/>
                </a:cubicBezTo>
                <a:cubicBezTo>
                  <a:pt x="69" y="134"/>
                  <a:pt x="70" y="134"/>
                  <a:pt x="70" y="134"/>
                </a:cubicBezTo>
                <a:cubicBezTo>
                  <a:pt x="70" y="134"/>
                  <a:pt x="70" y="134"/>
                  <a:pt x="70" y="134"/>
                </a:cubicBezTo>
                <a:cubicBezTo>
                  <a:pt x="71" y="134"/>
                  <a:pt x="73" y="134"/>
                  <a:pt x="75" y="134"/>
                </a:cubicBezTo>
                <a:lnTo>
                  <a:pt x="75" y="80"/>
                </a:lnTo>
                <a:close/>
                <a:moveTo>
                  <a:pt x="50" y="59"/>
                </a:moveTo>
                <a:cubicBezTo>
                  <a:pt x="46" y="59"/>
                  <a:pt x="42" y="62"/>
                  <a:pt x="42" y="67"/>
                </a:cubicBezTo>
                <a:cubicBezTo>
                  <a:pt x="42" y="71"/>
                  <a:pt x="46" y="75"/>
                  <a:pt x="50" y="75"/>
                </a:cubicBezTo>
                <a:cubicBezTo>
                  <a:pt x="59" y="75"/>
                  <a:pt x="59" y="75"/>
                  <a:pt x="59" y="75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2"/>
                  <a:pt x="55" y="59"/>
                  <a:pt x="50" y="59"/>
                </a:cubicBezTo>
                <a:close/>
                <a:moveTo>
                  <a:pt x="97" y="67"/>
                </a:moveTo>
                <a:cubicBezTo>
                  <a:pt x="97" y="62"/>
                  <a:pt x="93" y="59"/>
                  <a:pt x="88" y="59"/>
                </a:cubicBezTo>
                <a:cubicBezTo>
                  <a:pt x="84" y="59"/>
                  <a:pt x="80" y="62"/>
                  <a:pt x="80" y="67"/>
                </a:cubicBezTo>
                <a:cubicBezTo>
                  <a:pt x="80" y="75"/>
                  <a:pt x="80" y="75"/>
                  <a:pt x="80" y="75"/>
                </a:cubicBezTo>
                <a:cubicBezTo>
                  <a:pt x="88" y="75"/>
                  <a:pt x="88" y="75"/>
                  <a:pt x="88" y="75"/>
                </a:cubicBezTo>
                <a:cubicBezTo>
                  <a:pt x="93" y="75"/>
                  <a:pt x="97" y="71"/>
                  <a:pt x="97" y="67"/>
                </a:cubicBezTo>
                <a:close/>
                <a:moveTo>
                  <a:pt x="115" y="52"/>
                </a:moveTo>
                <a:cubicBezTo>
                  <a:pt x="111" y="37"/>
                  <a:pt x="94" y="22"/>
                  <a:pt x="69" y="22"/>
                </a:cubicBezTo>
                <a:cubicBezTo>
                  <a:pt x="45" y="22"/>
                  <a:pt x="28" y="37"/>
                  <a:pt x="24" y="52"/>
                </a:cubicBezTo>
                <a:cubicBezTo>
                  <a:pt x="21" y="63"/>
                  <a:pt x="24" y="74"/>
                  <a:pt x="29" y="84"/>
                </a:cubicBezTo>
                <a:cubicBezTo>
                  <a:pt x="34" y="93"/>
                  <a:pt x="39" y="101"/>
                  <a:pt x="43" y="110"/>
                </a:cubicBezTo>
                <a:cubicBezTo>
                  <a:pt x="45" y="115"/>
                  <a:pt x="46" y="122"/>
                  <a:pt x="47" y="128"/>
                </a:cubicBezTo>
                <a:cubicBezTo>
                  <a:pt x="48" y="132"/>
                  <a:pt x="50" y="134"/>
                  <a:pt x="55" y="134"/>
                </a:cubicBezTo>
                <a:cubicBezTo>
                  <a:pt x="56" y="134"/>
                  <a:pt x="57" y="134"/>
                  <a:pt x="59" y="134"/>
                </a:cubicBezTo>
                <a:cubicBezTo>
                  <a:pt x="59" y="80"/>
                  <a:pt x="59" y="80"/>
                  <a:pt x="59" y="80"/>
                </a:cubicBezTo>
                <a:cubicBezTo>
                  <a:pt x="50" y="80"/>
                  <a:pt x="50" y="80"/>
                  <a:pt x="50" y="80"/>
                </a:cubicBezTo>
                <a:cubicBezTo>
                  <a:pt x="47" y="80"/>
                  <a:pt x="43" y="79"/>
                  <a:pt x="41" y="76"/>
                </a:cubicBezTo>
                <a:cubicBezTo>
                  <a:pt x="38" y="74"/>
                  <a:pt x="37" y="70"/>
                  <a:pt x="37" y="67"/>
                </a:cubicBezTo>
                <a:cubicBezTo>
                  <a:pt x="37" y="63"/>
                  <a:pt x="38" y="60"/>
                  <a:pt x="41" y="57"/>
                </a:cubicBezTo>
                <a:cubicBezTo>
                  <a:pt x="43" y="55"/>
                  <a:pt x="47" y="53"/>
                  <a:pt x="50" y="53"/>
                </a:cubicBezTo>
                <a:cubicBezTo>
                  <a:pt x="58" y="53"/>
                  <a:pt x="64" y="59"/>
                  <a:pt x="64" y="67"/>
                </a:cubicBezTo>
                <a:cubicBezTo>
                  <a:pt x="64" y="67"/>
                  <a:pt x="64" y="67"/>
                  <a:pt x="64" y="67"/>
                </a:cubicBezTo>
                <a:cubicBezTo>
                  <a:pt x="64" y="75"/>
                  <a:pt x="64" y="75"/>
                  <a:pt x="64" y="75"/>
                </a:cubicBezTo>
                <a:cubicBezTo>
                  <a:pt x="68" y="75"/>
                  <a:pt x="68" y="75"/>
                  <a:pt x="68" y="75"/>
                </a:cubicBezTo>
                <a:cubicBezTo>
                  <a:pt x="75" y="75"/>
                  <a:pt x="75" y="75"/>
                  <a:pt x="75" y="75"/>
                </a:cubicBezTo>
                <a:cubicBezTo>
                  <a:pt x="75" y="67"/>
                  <a:pt x="75" y="67"/>
                  <a:pt x="75" y="67"/>
                </a:cubicBezTo>
                <a:cubicBezTo>
                  <a:pt x="75" y="67"/>
                  <a:pt x="75" y="67"/>
                  <a:pt x="75" y="67"/>
                </a:cubicBezTo>
                <a:cubicBezTo>
                  <a:pt x="75" y="63"/>
                  <a:pt x="76" y="60"/>
                  <a:pt x="79" y="57"/>
                </a:cubicBezTo>
                <a:cubicBezTo>
                  <a:pt x="81" y="55"/>
                  <a:pt x="85" y="53"/>
                  <a:pt x="88" y="53"/>
                </a:cubicBezTo>
                <a:cubicBezTo>
                  <a:pt x="92" y="53"/>
                  <a:pt x="95" y="55"/>
                  <a:pt x="98" y="57"/>
                </a:cubicBezTo>
                <a:cubicBezTo>
                  <a:pt x="101" y="60"/>
                  <a:pt x="102" y="63"/>
                  <a:pt x="102" y="67"/>
                </a:cubicBezTo>
                <a:cubicBezTo>
                  <a:pt x="102" y="70"/>
                  <a:pt x="101" y="74"/>
                  <a:pt x="98" y="76"/>
                </a:cubicBezTo>
                <a:cubicBezTo>
                  <a:pt x="95" y="79"/>
                  <a:pt x="92" y="80"/>
                  <a:pt x="88" y="80"/>
                </a:cubicBezTo>
                <a:cubicBezTo>
                  <a:pt x="80" y="80"/>
                  <a:pt x="80" y="80"/>
                  <a:pt x="80" y="80"/>
                </a:cubicBezTo>
                <a:cubicBezTo>
                  <a:pt x="80" y="134"/>
                  <a:pt x="80" y="134"/>
                  <a:pt x="80" y="134"/>
                </a:cubicBezTo>
                <a:cubicBezTo>
                  <a:pt x="81" y="134"/>
                  <a:pt x="82" y="134"/>
                  <a:pt x="83" y="134"/>
                </a:cubicBezTo>
                <a:cubicBezTo>
                  <a:pt x="89" y="134"/>
                  <a:pt x="90" y="132"/>
                  <a:pt x="91" y="128"/>
                </a:cubicBezTo>
                <a:cubicBezTo>
                  <a:pt x="93" y="122"/>
                  <a:pt x="93" y="115"/>
                  <a:pt x="96" y="110"/>
                </a:cubicBezTo>
                <a:cubicBezTo>
                  <a:pt x="100" y="101"/>
                  <a:pt x="105" y="93"/>
                  <a:pt x="110" y="84"/>
                </a:cubicBezTo>
                <a:cubicBezTo>
                  <a:pt x="115" y="74"/>
                  <a:pt x="118" y="63"/>
                  <a:pt x="115" y="52"/>
                </a:cubicBezTo>
                <a:close/>
                <a:moveTo>
                  <a:pt x="74" y="5"/>
                </a:moveTo>
                <a:cubicBezTo>
                  <a:pt x="74" y="2"/>
                  <a:pt x="72" y="0"/>
                  <a:pt x="69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7" y="0"/>
                  <a:pt x="64" y="2"/>
                  <a:pt x="64" y="5"/>
                </a:cubicBezTo>
                <a:cubicBezTo>
                  <a:pt x="64" y="14"/>
                  <a:pt x="64" y="14"/>
                  <a:pt x="64" y="14"/>
                </a:cubicBezTo>
                <a:cubicBezTo>
                  <a:pt x="64" y="17"/>
                  <a:pt x="67" y="19"/>
                  <a:pt x="69" y="19"/>
                </a:cubicBezTo>
                <a:cubicBezTo>
                  <a:pt x="69" y="19"/>
                  <a:pt x="69" y="19"/>
                  <a:pt x="69" y="19"/>
                </a:cubicBezTo>
                <a:cubicBezTo>
                  <a:pt x="72" y="19"/>
                  <a:pt x="74" y="17"/>
                  <a:pt x="74" y="14"/>
                </a:cubicBezTo>
                <a:lnTo>
                  <a:pt x="74" y="5"/>
                </a:lnTo>
                <a:close/>
                <a:moveTo>
                  <a:pt x="102" y="13"/>
                </a:moveTo>
                <a:cubicBezTo>
                  <a:pt x="103" y="10"/>
                  <a:pt x="102" y="7"/>
                  <a:pt x="100" y="6"/>
                </a:cubicBezTo>
                <a:cubicBezTo>
                  <a:pt x="100" y="6"/>
                  <a:pt x="100" y="6"/>
                  <a:pt x="100" y="6"/>
                </a:cubicBezTo>
                <a:cubicBezTo>
                  <a:pt x="98" y="5"/>
                  <a:pt x="95" y="6"/>
                  <a:pt x="93" y="8"/>
                </a:cubicBezTo>
                <a:cubicBezTo>
                  <a:pt x="89" y="16"/>
                  <a:pt x="89" y="16"/>
                  <a:pt x="89" y="16"/>
                </a:cubicBezTo>
                <a:cubicBezTo>
                  <a:pt x="88" y="19"/>
                  <a:pt x="88" y="22"/>
                  <a:pt x="91" y="23"/>
                </a:cubicBezTo>
                <a:cubicBezTo>
                  <a:pt x="91" y="23"/>
                  <a:pt x="91" y="23"/>
                  <a:pt x="91" y="23"/>
                </a:cubicBezTo>
                <a:cubicBezTo>
                  <a:pt x="93" y="24"/>
                  <a:pt x="96" y="23"/>
                  <a:pt x="98" y="21"/>
                </a:cubicBezTo>
                <a:lnTo>
                  <a:pt x="102" y="13"/>
                </a:lnTo>
                <a:close/>
                <a:moveTo>
                  <a:pt x="122" y="29"/>
                </a:moveTo>
                <a:cubicBezTo>
                  <a:pt x="124" y="27"/>
                  <a:pt x="125" y="24"/>
                  <a:pt x="123" y="22"/>
                </a:cubicBezTo>
                <a:cubicBezTo>
                  <a:pt x="123" y="22"/>
                  <a:pt x="123" y="22"/>
                  <a:pt x="123" y="22"/>
                </a:cubicBezTo>
                <a:cubicBezTo>
                  <a:pt x="121" y="20"/>
                  <a:pt x="118" y="20"/>
                  <a:pt x="116" y="21"/>
                </a:cubicBezTo>
                <a:cubicBezTo>
                  <a:pt x="109" y="28"/>
                  <a:pt x="109" y="28"/>
                  <a:pt x="109" y="28"/>
                </a:cubicBezTo>
                <a:cubicBezTo>
                  <a:pt x="107" y="29"/>
                  <a:pt x="107" y="33"/>
                  <a:pt x="108" y="35"/>
                </a:cubicBezTo>
                <a:cubicBezTo>
                  <a:pt x="108" y="35"/>
                  <a:pt x="108" y="35"/>
                  <a:pt x="108" y="35"/>
                </a:cubicBezTo>
                <a:cubicBezTo>
                  <a:pt x="110" y="37"/>
                  <a:pt x="113" y="37"/>
                  <a:pt x="116" y="35"/>
                </a:cubicBezTo>
                <a:lnTo>
                  <a:pt x="122" y="29"/>
                </a:lnTo>
                <a:close/>
                <a:moveTo>
                  <a:pt x="133" y="53"/>
                </a:moveTo>
                <a:cubicBezTo>
                  <a:pt x="136" y="53"/>
                  <a:pt x="138" y="50"/>
                  <a:pt x="137" y="48"/>
                </a:cubicBezTo>
                <a:cubicBezTo>
                  <a:pt x="137" y="48"/>
                  <a:pt x="137" y="48"/>
                  <a:pt x="137" y="48"/>
                </a:cubicBezTo>
                <a:cubicBezTo>
                  <a:pt x="137" y="45"/>
                  <a:pt x="134" y="43"/>
                  <a:pt x="131" y="44"/>
                </a:cubicBezTo>
                <a:cubicBezTo>
                  <a:pt x="122" y="45"/>
                  <a:pt x="122" y="45"/>
                  <a:pt x="122" y="45"/>
                </a:cubicBezTo>
                <a:cubicBezTo>
                  <a:pt x="120" y="46"/>
                  <a:pt x="118" y="48"/>
                  <a:pt x="118" y="51"/>
                </a:cubicBezTo>
                <a:cubicBezTo>
                  <a:pt x="118" y="51"/>
                  <a:pt x="118" y="51"/>
                  <a:pt x="118" y="51"/>
                </a:cubicBezTo>
                <a:cubicBezTo>
                  <a:pt x="119" y="54"/>
                  <a:pt x="121" y="55"/>
                  <a:pt x="124" y="55"/>
                </a:cubicBezTo>
                <a:lnTo>
                  <a:pt x="133" y="53"/>
                </a:lnTo>
                <a:close/>
                <a:moveTo>
                  <a:pt x="131" y="80"/>
                </a:moveTo>
                <a:cubicBezTo>
                  <a:pt x="134" y="81"/>
                  <a:pt x="136" y="79"/>
                  <a:pt x="137" y="76"/>
                </a:cubicBezTo>
                <a:cubicBezTo>
                  <a:pt x="137" y="76"/>
                  <a:pt x="137" y="76"/>
                  <a:pt x="137" y="76"/>
                </a:cubicBezTo>
                <a:cubicBezTo>
                  <a:pt x="137" y="73"/>
                  <a:pt x="136" y="71"/>
                  <a:pt x="133" y="70"/>
                </a:cubicBezTo>
                <a:cubicBezTo>
                  <a:pt x="124" y="68"/>
                  <a:pt x="124" y="68"/>
                  <a:pt x="124" y="68"/>
                </a:cubicBezTo>
                <a:cubicBezTo>
                  <a:pt x="121" y="68"/>
                  <a:pt x="119" y="70"/>
                  <a:pt x="118" y="72"/>
                </a:cubicBezTo>
                <a:cubicBezTo>
                  <a:pt x="118" y="72"/>
                  <a:pt x="118" y="72"/>
                  <a:pt x="118" y="72"/>
                </a:cubicBezTo>
                <a:cubicBezTo>
                  <a:pt x="117" y="75"/>
                  <a:pt x="119" y="78"/>
                  <a:pt x="122" y="78"/>
                </a:cubicBezTo>
                <a:lnTo>
                  <a:pt x="131" y="80"/>
                </a:lnTo>
                <a:close/>
                <a:moveTo>
                  <a:pt x="40" y="21"/>
                </a:moveTo>
                <a:cubicBezTo>
                  <a:pt x="42" y="23"/>
                  <a:pt x="45" y="24"/>
                  <a:pt x="47" y="23"/>
                </a:cubicBezTo>
                <a:cubicBezTo>
                  <a:pt x="47" y="23"/>
                  <a:pt x="47" y="23"/>
                  <a:pt x="47" y="23"/>
                </a:cubicBezTo>
                <a:cubicBezTo>
                  <a:pt x="50" y="22"/>
                  <a:pt x="51" y="19"/>
                  <a:pt x="49" y="16"/>
                </a:cubicBezTo>
                <a:cubicBezTo>
                  <a:pt x="45" y="8"/>
                  <a:pt x="45" y="8"/>
                  <a:pt x="45" y="8"/>
                </a:cubicBezTo>
                <a:cubicBezTo>
                  <a:pt x="44" y="6"/>
                  <a:pt x="41" y="5"/>
                  <a:pt x="38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6" y="7"/>
                  <a:pt x="35" y="10"/>
                  <a:pt x="36" y="13"/>
                </a:cubicBezTo>
                <a:lnTo>
                  <a:pt x="40" y="21"/>
                </a:lnTo>
                <a:close/>
                <a:moveTo>
                  <a:pt x="23" y="35"/>
                </a:moveTo>
                <a:cubicBezTo>
                  <a:pt x="25" y="37"/>
                  <a:pt x="28" y="37"/>
                  <a:pt x="30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31" y="33"/>
                  <a:pt x="31" y="29"/>
                  <a:pt x="29" y="28"/>
                </a:cubicBezTo>
                <a:cubicBezTo>
                  <a:pt x="22" y="21"/>
                  <a:pt x="22" y="21"/>
                  <a:pt x="22" y="21"/>
                </a:cubicBezTo>
                <a:cubicBezTo>
                  <a:pt x="20" y="20"/>
                  <a:pt x="17" y="20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3" y="24"/>
                  <a:pt x="14" y="27"/>
                  <a:pt x="16" y="29"/>
                </a:cubicBezTo>
                <a:lnTo>
                  <a:pt x="23" y="35"/>
                </a:lnTo>
                <a:close/>
                <a:moveTo>
                  <a:pt x="14" y="55"/>
                </a:moveTo>
                <a:cubicBezTo>
                  <a:pt x="17" y="55"/>
                  <a:pt x="19" y="54"/>
                  <a:pt x="20" y="51"/>
                </a:cubicBezTo>
                <a:cubicBezTo>
                  <a:pt x="20" y="51"/>
                  <a:pt x="20" y="51"/>
                  <a:pt x="20" y="51"/>
                </a:cubicBezTo>
                <a:cubicBezTo>
                  <a:pt x="20" y="48"/>
                  <a:pt x="19" y="46"/>
                  <a:pt x="16" y="45"/>
                </a:cubicBezTo>
                <a:cubicBezTo>
                  <a:pt x="7" y="44"/>
                  <a:pt x="7" y="44"/>
                  <a:pt x="7" y="44"/>
                </a:cubicBezTo>
                <a:cubicBezTo>
                  <a:pt x="4" y="43"/>
                  <a:pt x="1" y="45"/>
                  <a:pt x="1" y="48"/>
                </a:cubicBezTo>
                <a:cubicBezTo>
                  <a:pt x="1" y="48"/>
                  <a:pt x="1" y="48"/>
                  <a:pt x="1" y="48"/>
                </a:cubicBezTo>
                <a:cubicBezTo>
                  <a:pt x="0" y="50"/>
                  <a:pt x="2" y="53"/>
                  <a:pt x="5" y="53"/>
                </a:cubicBezTo>
                <a:lnTo>
                  <a:pt x="14" y="55"/>
                </a:lnTo>
                <a:close/>
                <a:moveTo>
                  <a:pt x="16" y="78"/>
                </a:moveTo>
                <a:cubicBezTo>
                  <a:pt x="19" y="78"/>
                  <a:pt x="21" y="75"/>
                  <a:pt x="20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70"/>
                  <a:pt x="17" y="68"/>
                  <a:pt x="14" y="68"/>
                </a:cubicBezTo>
                <a:cubicBezTo>
                  <a:pt x="5" y="70"/>
                  <a:pt x="5" y="70"/>
                  <a:pt x="5" y="70"/>
                </a:cubicBezTo>
                <a:cubicBezTo>
                  <a:pt x="3" y="71"/>
                  <a:pt x="1" y="73"/>
                  <a:pt x="1" y="76"/>
                </a:cubicBezTo>
                <a:cubicBezTo>
                  <a:pt x="1" y="76"/>
                  <a:pt x="1" y="76"/>
                  <a:pt x="1" y="76"/>
                </a:cubicBezTo>
                <a:cubicBezTo>
                  <a:pt x="2" y="79"/>
                  <a:pt x="4" y="81"/>
                  <a:pt x="7" y="80"/>
                </a:cubicBezTo>
                <a:lnTo>
                  <a:pt x="16" y="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5" name="Google Shape;955;p42"/>
          <p:cNvSpPr/>
          <p:nvPr/>
        </p:nvSpPr>
        <p:spPr>
          <a:xfrm>
            <a:off x="2147887" y="5448300"/>
            <a:ext cx="615950" cy="411162"/>
          </a:xfrm>
          <a:custGeom>
            <a:avLst/>
            <a:gdLst/>
            <a:ahLst/>
            <a:cxnLst/>
            <a:rect l="l" t="t" r="r" b="b"/>
            <a:pathLst>
              <a:path w="186" h="124" extrusionOk="0">
                <a:moveTo>
                  <a:pt x="148" y="12"/>
                </a:moveTo>
                <a:cubicBezTo>
                  <a:pt x="165" y="55"/>
                  <a:pt x="165" y="55"/>
                  <a:pt x="165" y="55"/>
                </a:cubicBezTo>
                <a:cubicBezTo>
                  <a:pt x="144" y="64"/>
                  <a:pt x="144" y="64"/>
                  <a:pt x="144" y="64"/>
                </a:cubicBezTo>
                <a:cubicBezTo>
                  <a:pt x="132" y="55"/>
                  <a:pt x="97" y="24"/>
                  <a:pt x="94" y="24"/>
                </a:cubicBezTo>
                <a:cubicBezTo>
                  <a:pt x="92" y="24"/>
                  <a:pt x="81" y="28"/>
                  <a:pt x="80" y="28"/>
                </a:cubicBezTo>
                <a:cubicBezTo>
                  <a:pt x="80" y="28"/>
                  <a:pt x="73" y="30"/>
                  <a:pt x="68" y="30"/>
                </a:cubicBezTo>
                <a:cubicBezTo>
                  <a:pt x="65" y="30"/>
                  <a:pt x="63" y="30"/>
                  <a:pt x="61" y="29"/>
                </a:cubicBezTo>
                <a:cubicBezTo>
                  <a:pt x="60" y="28"/>
                  <a:pt x="59" y="27"/>
                  <a:pt x="59" y="26"/>
                </a:cubicBezTo>
                <a:cubicBezTo>
                  <a:pt x="59" y="24"/>
                  <a:pt x="62" y="21"/>
                  <a:pt x="63" y="21"/>
                </a:cubicBezTo>
                <a:cubicBezTo>
                  <a:pt x="73" y="16"/>
                  <a:pt x="97" y="7"/>
                  <a:pt x="100" y="6"/>
                </a:cubicBezTo>
                <a:cubicBezTo>
                  <a:pt x="100" y="6"/>
                  <a:pt x="100" y="6"/>
                  <a:pt x="100" y="6"/>
                </a:cubicBezTo>
                <a:cubicBezTo>
                  <a:pt x="106" y="6"/>
                  <a:pt x="143" y="11"/>
                  <a:pt x="148" y="12"/>
                </a:cubicBezTo>
                <a:close/>
                <a:moveTo>
                  <a:pt x="163" y="0"/>
                </a:moveTo>
                <a:cubicBezTo>
                  <a:pt x="163" y="0"/>
                  <a:pt x="162" y="0"/>
                  <a:pt x="161" y="0"/>
                </a:cubicBezTo>
                <a:cubicBezTo>
                  <a:pt x="154" y="3"/>
                  <a:pt x="154" y="3"/>
                  <a:pt x="154" y="3"/>
                </a:cubicBezTo>
                <a:cubicBezTo>
                  <a:pt x="153" y="4"/>
                  <a:pt x="152" y="5"/>
                  <a:pt x="152" y="6"/>
                </a:cubicBezTo>
                <a:cubicBezTo>
                  <a:pt x="151" y="7"/>
                  <a:pt x="151" y="8"/>
                  <a:pt x="152" y="9"/>
                </a:cubicBezTo>
                <a:cubicBezTo>
                  <a:pt x="169" y="55"/>
                  <a:pt x="169" y="55"/>
                  <a:pt x="169" y="55"/>
                </a:cubicBezTo>
                <a:cubicBezTo>
                  <a:pt x="170" y="57"/>
                  <a:pt x="173" y="58"/>
                  <a:pt x="176" y="57"/>
                </a:cubicBezTo>
                <a:cubicBezTo>
                  <a:pt x="183" y="54"/>
                  <a:pt x="183" y="54"/>
                  <a:pt x="183" y="54"/>
                </a:cubicBezTo>
                <a:cubicBezTo>
                  <a:pt x="184" y="54"/>
                  <a:pt x="185" y="53"/>
                  <a:pt x="185" y="52"/>
                </a:cubicBezTo>
                <a:cubicBezTo>
                  <a:pt x="186" y="51"/>
                  <a:pt x="186" y="49"/>
                  <a:pt x="186" y="48"/>
                </a:cubicBezTo>
                <a:cubicBezTo>
                  <a:pt x="168" y="3"/>
                  <a:pt x="168" y="3"/>
                  <a:pt x="168" y="3"/>
                </a:cubicBezTo>
                <a:cubicBezTo>
                  <a:pt x="167" y="1"/>
                  <a:pt x="165" y="0"/>
                  <a:pt x="163" y="0"/>
                </a:cubicBezTo>
                <a:close/>
                <a:moveTo>
                  <a:pt x="0" y="62"/>
                </a:moveTo>
                <a:cubicBezTo>
                  <a:pt x="0" y="63"/>
                  <a:pt x="1" y="64"/>
                  <a:pt x="1" y="65"/>
                </a:cubicBezTo>
                <a:cubicBezTo>
                  <a:pt x="2" y="66"/>
                  <a:pt x="3" y="67"/>
                  <a:pt x="5" y="67"/>
                </a:cubicBezTo>
                <a:cubicBezTo>
                  <a:pt x="12" y="68"/>
                  <a:pt x="12" y="68"/>
                  <a:pt x="12" y="68"/>
                </a:cubicBezTo>
                <a:cubicBezTo>
                  <a:pt x="15" y="68"/>
                  <a:pt x="17" y="66"/>
                  <a:pt x="17" y="63"/>
                </a:cubicBezTo>
                <a:cubicBezTo>
                  <a:pt x="21" y="12"/>
                  <a:pt x="21" y="12"/>
                  <a:pt x="21" y="12"/>
                </a:cubicBezTo>
                <a:cubicBezTo>
                  <a:pt x="21" y="11"/>
                  <a:pt x="21" y="10"/>
                  <a:pt x="20" y="9"/>
                </a:cubicBezTo>
                <a:cubicBezTo>
                  <a:pt x="19" y="8"/>
                  <a:pt x="18" y="7"/>
                  <a:pt x="17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6" y="7"/>
                  <a:pt x="4" y="9"/>
                  <a:pt x="4" y="11"/>
                </a:cubicBezTo>
                <a:lnTo>
                  <a:pt x="0" y="62"/>
                </a:lnTo>
                <a:close/>
                <a:moveTo>
                  <a:pt x="76" y="107"/>
                </a:moveTo>
                <a:cubicBezTo>
                  <a:pt x="76" y="106"/>
                  <a:pt x="75" y="104"/>
                  <a:pt x="74" y="103"/>
                </a:cubicBezTo>
                <a:cubicBezTo>
                  <a:pt x="70" y="100"/>
                  <a:pt x="67" y="100"/>
                  <a:pt x="64" y="104"/>
                </a:cubicBezTo>
                <a:cubicBezTo>
                  <a:pt x="61" y="108"/>
                  <a:pt x="61" y="108"/>
                  <a:pt x="61" y="108"/>
                </a:cubicBezTo>
                <a:cubicBezTo>
                  <a:pt x="60" y="109"/>
                  <a:pt x="60" y="109"/>
                  <a:pt x="60" y="109"/>
                </a:cubicBezTo>
                <a:cubicBezTo>
                  <a:pt x="57" y="112"/>
                  <a:pt x="57" y="112"/>
                  <a:pt x="57" y="112"/>
                </a:cubicBezTo>
                <a:cubicBezTo>
                  <a:pt x="53" y="117"/>
                  <a:pt x="57" y="121"/>
                  <a:pt x="58" y="122"/>
                </a:cubicBezTo>
                <a:cubicBezTo>
                  <a:pt x="60" y="124"/>
                  <a:pt x="61" y="124"/>
                  <a:pt x="63" y="124"/>
                </a:cubicBezTo>
                <a:cubicBezTo>
                  <a:pt x="64" y="124"/>
                  <a:pt x="66" y="123"/>
                  <a:pt x="68" y="121"/>
                </a:cubicBezTo>
                <a:cubicBezTo>
                  <a:pt x="73" y="115"/>
                  <a:pt x="73" y="115"/>
                  <a:pt x="73" y="115"/>
                </a:cubicBezTo>
                <a:cubicBezTo>
                  <a:pt x="73" y="115"/>
                  <a:pt x="73" y="115"/>
                  <a:pt x="73" y="115"/>
                </a:cubicBezTo>
                <a:cubicBezTo>
                  <a:pt x="75" y="113"/>
                  <a:pt x="75" y="113"/>
                  <a:pt x="75" y="113"/>
                </a:cubicBezTo>
                <a:cubicBezTo>
                  <a:pt x="76" y="111"/>
                  <a:pt x="77" y="109"/>
                  <a:pt x="76" y="107"/>
                </a:cubicBezTo>
                <a:close/>
                <a:moveTo>
                  <a:pt x="40" y="104"/>
                </a:moveTo>
                <a:cubicBezTo>
                  <a:pt x="38" y="107"/>
                  <a:pt x="38" y="110"/>
                  <a:pt x="42" y="113"/>
                </a:cubicBezTo>
                <a:cubicBezTo>
                  <a:pt x="46" y="116"/>
                  <a:pt x="49" y="116"/>
                  <a:pt x="52" y="112"/>
                </a:cubicBezTo>
                <a:cubicBezTo>
                  <a:pt x="61" y="101"/>
                  <a:pt x="61" y="101"/>
                  <a:pt x="61" y="101"/>
                </a:cubicBezTo>
                <a:cubicBezTo>
                  <a:pt x="65" y="96"/>
                  <a:pt x="61" y="93"/>
                  <a:pt x="59" y="91"/>
                </a:cubicBezTo>
                <a:cubicBezTo>
                  <a:pt x="56" y="89"/>
                  <a:pt x="53" y="89"/>
                  <a:pt x="50" y="93"/>
                </a:cubicBezTo>
                <a:cubicBezTo>
                  <a:pt x="45" y="99"/>
                  <a:pt x="45" y="99"/>
                  <a:pt x="45" y="99"/>
                </a:cubicBezTo>
                <a:cubicBezTo>
                  <a:pt x="45" y="99"/>
                  <a:pt x="45" y="99"/>
                  <a:pt x="45" y="99"/>
                </a:cubicBezTo>
                <a:cubicBezTo>
                  <a:pt x="45" y="99"/>
                  <a:pt x="45" y="99"/>
                  <a:pt x="45" y="99"/>
                </a:cubicBezTo>
                <a:lnTo>
                  <a:pt x="40" y="104"/>
                </a:lnTo>
                <a:close/>
                <a:moveTo>
                  <a:pt x="28" y="91"/>
                </a:moveTo>
                <a:cubicBezTo>
                  <a:pt x="26" y="93"/>
                  <a:pt x="26" y="95"/>
                  <a:pt x="26" y="97"/>
                </a:cubicBezTo>
                <a:cubicBezTo>
                  <a:pt x="26" y="99"/>
                  <a:pt x="27" y="100"/>
                  <a:pt x="29" y="101"/>
                </a:cubicBezTo>
                <a:cubicBezTo>
                  <a:pt x="32" y="104"/>
                  <a:pt x="35" y="104"/>
                  <a:pt x="38" y="100"/>
                </a:cubicBezTo>
                <a:cubicBezTo>
                  <a:pt x="48" y="89"/>
                  <a:pt x="48" y="89"/>
                  <a:pt x="48" y="89"/>
                </a:cubicBezTo>
                <a:cubicBezTo>
                  <a:pt x="49" y="87"/>
                  <a:pt x="50" y="85"/>
                  <a:pt x="50" y="83"/>
                </a:cubicBezTo>
                <a:cubicBezTo>
                  <a:pt x="49" y="82"/>
                  <a:pt x="48" y="80"/>
                  <a:pt x="47" y="79"/>
                </a:cubicBezTo>
                <a:cubicBezTo>
                  <a:pt x="43" y="76"/>
                  <a:pt x="40" y="76"/>
                  <a:pt x="37" y="80"/>
                </a:cubicBezTo>
                <a:cubicBezTo>
                  <a:pt x="32" y="86"/>
                  <a:pt x="32" y="86"/>
                  <a:pt x="32" y="86"/>
                </a:cubicBezTo>
                <a:cubicBezTo>
                  <a:pt x="32" y="86"/>
                  <a:pt x="32" y="86"/>
                  <a:pt x="32" y="86"/>
                </a:cubicBezTo>
                <a:cubicBezTo>
                  <a:pt x="32" y="86"/>
                  <a:pt x="32" y="86"/>
                  <a:pt x="32" y="86"/>
                </a:cubicBezTo>
                <a:lnTo>
                  <a:pt x="28" y="91"/>
                </a:lnTo>
                <a:close/>
                <a:moveTo>
                  <a:pt x="25" y="87"/>
                </a:moveTo>
                <a:cubicBezTo>
                  <a:pt x="35" y="76"/>
                  <a:pt x="35" y="76"/>
                  <a:pt x="35" y="76"/>
                </a:cubicBezTo>
                <a:cubicBezTo>
                  <a:pt x="39" y="71"/>
                  <a:pt x="35" y="67"/>
                  <a:pt x="34" y="66"/>
                </a:cubicBezTo>
                <a:cubicBezTo>
                  <a:pt x="31" y="63"/>
                  <a:pt x="27" y="64"/>
                  <a:pt x="24" y="67"/>
                </a:cubicBezTo>
                <a:cubicBezTo>
                  <a:pt x="21" y="71"/>
                  <a:pt x="21" y="71"/>
                  <a:pt x="21" y="71"/>
                </a:cubicBezTo>
                <a:cubicBezTo>
                  <a:pt x="21" y="71"/>
                  <a:pt x="21" y="71"/>
                  <a:pt x="21" y="71"/>
                </a:cubicBezTo>
                <a:cubicBezTo>
                  <a:pt x="21" y="72"/>
                  <a:pt x="21" y="72"/>
                  <a:pt x="21" y="72"/>
                </a:cubicBezTo>
                <a:cubicBezTo>
                  <a:pt x="16" y="77"/>
                  <a:pt x="16" y="77"/>
                  <a:pt x="16" y="77"/>
                </a:cubicBezTo>
                <a:cubicBezTo>
                  <a:pt x="15" y="79"/>
                  <a:pt x="14" y="81"/>
                  <a:pt x="14" y="82"/>
                </a:cubicBezTo>
                <a:cubicBezTo>
                  <a:pt x="14" y="84"/>
                  <a:pt x="16" y="86"/>
                  <a:pt x="16" y="86"/>
                </a:cubicBezTo>
                <a:cubicBezTo>
                  <a:pt x="18" y="87"/>
                  <a:pt x="20" y="89"/>
                  <a:pt x="22" y="89"/>
                </a:cubicBezTo>
                <a:cubicBezTo>
                  <a:pt x="23" y="89"/>
                  <a:pt x="24" y="88"/>
                  <a:pt x="25" y="87"/>
                </a:cubicBezTo>
                <a:close/>
                <a:moveTo>
                  <a:pt x="141" y="77"/>
                </a:moveTo>
                <a:cubicBezTo>
                  <a:pt x="143" y="75"/>
                  <a:pt x="144" y="71"/>
                  <a:pt x="140" y="67"/>
                </a:cubicBezTo>
                <a:cubicBezTo>
                  <a:pt x="137" y="64"/>
                  <a:pt x="137" y="64"/>
                  <a:pt x="137" y="64"/>
                </a:cubicBezTo>
                <a:cubicBezTo>
                  <a:pt x="119" y="49"/>
                  <a:pt x="98" y="32"/>
                  <a:pt x="94" y="29"/>
                </a:cubicBezTo>
                <a:cubicBezTo>
                  <a:pt x="92" y="29"/>
                  <a:pt x="86" y="31"/>
                  <a:pt x="81" y="33"/>
                </a:cubicBezTo>
                <a:cubicBezTo>
                  <a:pt x="81" y="33"/>
                  <a:pt x="81" y="33"/>
                  <a:pt x="81" y="33"/>
                </a:cubicBezTo>
                <a:cubicBezTo>
                  <a:pt x="81" y="33"/>
                  <a:pt x="74" y="35"/>
                  <a:pt x="68" y="35"/>
                </a:cubicBezTo>
                <a:cubicBezTo>
                  <a:pt x="64" y="35"/>
                  <a:pt x="61" y="34"/>
                  <a:pt x="59" y="33"/>
                </a:cubicBezTo>
                <a:cubicBezTo>
                  <a:pt x="55" y="30"/>
                  <a:pt x="55" y="27"/>
                  <a:pt x="55" y="26"/>
                </a:cubicBezTo>
                <a:cubicBezTo>
                  <a:pt x="55" y="22"/>
                  <a:pt x="58" y="18"/>
                  <a:pt x="61" y="17"/>
                </a:cubicBezTo>
                <a:cubicBezTo>
                  <a:pt x="26" y="13"/>
                  <a:pt x="26" y="13"/>
                  <a:pt x="26" y="13"/>
                </a:cubicBezTo>
                <a:cubicBezTo>
                  <a:pt x="22" y="64"/>
                  <a:pt x="22" y="64"/>
                  <a:pt x="22" y="64"/>
                </a:cubicBezTo>
                <a:cubicBezTo>
                  <a:pt x="25" y="60"/>
                  <a:pt x="28" y="60"/>
                  <a:pt x="30" y="60"/>
                </a:cubicBezTo>
                <a:cubicBezTo>
                  <a:pt x="32" y="60"/>
                  <a:pt x="34" y="61"/>
                  <a:pt x="37" y="63"/>
                </a:cubicBezTo>
                <a:cubicBezTo>
                  <a:pt x="40" y="65"/>
                  <a:pt x="42" y="69"/>
                  <a:pt x="41" y="73"/>
                </a:cubicBezTo>
                <a:cubicBezTo>
                  <a:pt x="44" y="72"/>
                  <a:pt x="47" y="73"/>
                  <a:pt x="49" y="75"/>
                </a:cubicBezTo>
                <a:cubicBezTo>
                  <a:pt x="53" y="78"/>
                  <a:pt x="54" y="82"/>
                  <a:pt x="54" y="86"/>
                </a:cubicBezTo>
                <a:cubicBezTo>
                  <a:pt x="57" y="85"/>
                  <a:pt x="60" y="86"/>
                  <a:pt x="62" y="88"/>
                </a:cubicBezTo>
                <a:cubicBezTo>
                  <a:pt x="65" y="91"/>
                  <a:pt x="67" y="94"/>
                  <a:pt x="67" y="97"/>
                </a:cubicBezTo>
                <a:cubicBezTo>
                  <a:pt x="70" y="96"/>
                  <a:pt x="73" y="97"/>
                  <a:pt x="76" y="99"/>
                </a:cubicBezTo>
                <a:cubicBezTo>
                  <a:pt x="80" y="103"/>
                  <a:pt x="82" y="107"/>
                  <a:pt x="80" y="112"/>
                </a:cubicBezTo>
                <a:cubicBezTo>
                  <a:pt x="83" y="114"/>
                  <a:pt x="83" y="114"/>
                  <a:pt x="83" y="114"/>
                </a:cubicBezTo>
                <a:cubicBezTo>
                  <a:pt x="84" y="114"/>
                  <a:pt x="84" y="115"/>
                  <a:pt x="84" y="115"/>
                </a:cubicBezTo>
                <a:cubicBezTo>
                  <a:pt x="84" y="115"/>
                  <a:pt x="84" y="115"/>
                  <a:pt x="84" y="115"/>
                </a:cubicBezTo>
                <a:cubicBezTo>
                  <a:pt x="85" y="116"/>
                  <a:pt x="87" y="116"/>
                  <a:pt x="88" y="116"/>
                </a:cubicBezTo>
                <a:cubicBezTo>
                  <a:pt x="90" y="116"/>
                  <a:pt x="92" y="115"/>
                  <a:pt x="93" y="113"/>
                </a:cubicBezTo>
                <a:cubicBezTo>
                  <a:pt x="95" y="111"/>
                  <a:pt x="96" y="109"/>
                  <a:pt x="93" y="106"/>
                </a:cubicBezTo>
                <a:cubicBezTo>
                  <a:pt x="93" y="106"/>
                  <a:pt x="93" y="106"/>
                  <a:pt x="93" y="106"/>
                </a:cubicBezTo>
                <a:cubicBezTo>
                  <a:pt x="77" y="92"/>
                  <a:pt x="77" y="92"/>
                  <a:pt x="77" y="92"/>
                </a:cubicBezTo>
                <a:cubicBezTo>
                  <a:pt x="77" y="92"/>
                  <a:pt x="77" y="91"/>
                  <a:pt x="77" y="91"/>
                </a:cubicBezTo>
                <a:cubicBezTo>
                  <a:pt x="77" y="90"/>
                  <a:pt x="77" y="89"/>
                  <a:pt x="77" y="89"/>
                </a:cubicBezTo>
                <a:cubicBezTo>
                  <a:pt x="78" y="88"/>
                  <a:pt x="80" y="88"/>
                  <a:pt x="81" y="89"/>
                </a:cubicBezTo>
                <a:cubicBezTo>
                  <a:pt x="101" y="106"/>
                  <a:pt x="101" y="106"/>
                  <a:pt x="101" y="106"/>
                </a:cubicBezTo>
                <a:cubicBezTo>
                  <a:pt x="102" y="107"/>
                  <a:pt x="104" y="107"/>
                  <a:pt x="105" y="107"/>
                </a:cubicBezTo>
                <a:cubicBezTo>
                  <a:pt x="107" y="107"/>
                  <a:pt x="109" y="106"/>
                  <a:pt x="110" y="104"/>
                </a:cubicBezTo>
                <a:cubicBezTo>
                  <a:pt x="112" y="102"/>
                  <a:pt x="112" y="101"/>
                  <a:pt x="112" y="99"/>
                </a:cubicBezTo>
                <a:cubicBezTo>
                  <a:pt x="112" y="97"/>
                  <a:pt x="111" y="96"/>
                  <a:pt x="109" y="94"/>
                </a:cubicBezTo>
                <a:cubicBezTo>
                  <a:pt x="107" y="92"/>
                  <a:pt x="107" y="92"/>
                  <a:pt x="107" y="92"/>
                </a:cubicBezTo>
                <a:cubicBezTo>
                  <a:pt x="107" y="92"/>
                  <a:pt x="107" y="92"/>
                  <a:pt x="107" y="92"/>
                </a:cubicBezTo>
                <a:cubicBezTo>
                  <a:pt x="95" y="83"/>
                  <a:pt x="95" y="83"/>
                  <a:pt x="95" y="83"/>
                </a:cubicBezTo>
                <a:cubicBezTo>
                  <a:pt x="95" y="82"/>
                  <a:pt x="94" y="82"/>
                  <a:pt x="94" y="81"/>
                </a:cubicBezTo>
                <a:cubicBezTo>
                  <a:pt x="94" y="80"/>
                  <a:pt x="94" y="80"/>
                  <a:pt x="95" y="79"/>
                </a:cubicBezTo>
                <a:cubicBezTo>
                  <a:pt x="96" y="78"/>
                  <a:pt x="97" y="78"/>
                  <a:pt x="98" y="79"/>
                </a:cubicBezTo>
                <a:cubicBezTo>
                  <a:pt x="117" y="94"/>
                  <a:pt x="117" y="94"/>
                  <a:pt x="117" y="94"/>
                </a:cubicBezTo>
                <a:cubicBezTo>
                  <a:pt x="119" y="95"/>
                  <a:pt x="120" y="96"/>
                  <a:pt x="122" y="96"/>
                </a:cubicBezTo>
                <a:cubicBezTo>
                  <a:pt x="124" y="96"/>
                  <a:pt x="126" y="95"/>
                  <a:pt x="128" y="92"/>
                </a:cubicBezTo>
                <a:cubicBezTo>
                  <a:pt x="129" y="91"/>
                  <a:pt x="130" y="89"/>
                  <a:pt x="130" y="87"/>
                </a:cubicBezTo>
                <a:cubicBezTo>
                  <a:pt x="130" y="86"/>
                  <a:pt x="128" y="84"/>
                  <a:pt x="127" y="83"/>
                </a:cubicBezTo>
                <a:cubicBezTo>
                  <a:pt x="121" y="78"/>
                  <a:pt x="121" y="78"/>
                  <a:pt x="121" y="78"/>
                </a:cubicBezTo>
                <a:cubicBezTo>
                  <a:pt x="121" y="78"/>
                  <a:pt x="121" y="78"/>
                  <a:pt x="121" y="78"/>
                </a:cubicBezTo>
                <a:cubicBezTo>
                  <a:pt x="111" y="70"/>
                  <a:pt x="111" y="70"/>
                  <a:pt x="111" y="70"/>
                </a:cubicBezTo>
                <a:cubicBezTo>
                  <a:pt x="110" y="69"/>
                  <a:pt x="110" y="68"/>
                  <a:pt x="111" y="67"/>
                </a:cubicBezTo>
                <a:cubicBezTo>
                  <a:pt x="112" y="65"/>
                  <a:pt x="113" y="65"/>
                  <a:pt x="115" y="66"/>
                </a:cubicBezTo>
                <a:cubicBezTo>
                  <a:pt x="130" y="79"/>
                  <a:pt x="130" y="79"/>
                  <a:pt x="130" y="79"/>
                </a:cubicBezTo>
                <a:cubicBezTo>
                  <a:pt x="134" y="82"/>
                  <a:pt x="138" y="81"/>
                  <a:pt x="141" y="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6" name="Google Shape;956;p42"/>
          <p:cNvSpPr/>
          <p:nvPr/>
        </p:nvSpPr>
        <p:spPr>
          <a:xfrm>
            <a:off x="4657725" y="1000125"/>
            <a:ext cx="473075" cy="423862"/>
          </a:xfrm>
          <a:custGeom>
            <a:avLst/>
            <a:gdLst/>
            <a:ahLst/>
            <a:cxnLst/>
            <a:rect l="l" t="t" r="r" b="b"/>
            <a:pathLst>
              <a:path w="143" h="128" extrusionOk="0">
                <a:moveTo>
                  <a:pt x="97" y="17"/>
                </a:moveTo>
                <a:cubicBezTo>
                  <a:pt x="89" y="17"/>
                  <a:pt x="89" y="17"/>
                  <a:pt x="89" y="17"/>
                </a:cubicBezTo>
                <a:cubicBezTo>
                  <a:pt x="88" y="12"/>
                  <a:pt x="84" y="8"/>
                  <a:pt x="79" y="8"/>
                </a:cubicBezTo>
                <a:cubicBezTo>
                  <a:pt x="63" y="8"/>
                  <a:pt x="63" y="8"/>
                  <a:pt x="63" y="8"/>
                </a:cubicBezTo>
                <a:cubicBezTo>
                  <a:pt x="59" y="8"/>
                  <a:pt x="55" y="12"/>
                  <a:pt x="54" y="17"/>
                </a:cubicBezTo>
                <a:cubicBezTo>
                  <a:pt x="46" y="17"/>
                  <a:pt x="46" y="17"/>
                  <a:pt x="46" y="17"/>
                </a:cubicBezTo>
                <a:cubicBezTo>
                  <a:pt x="46" y="7"/>
                  <a:pt x="53" y="0"/>
                  <a:pt x="61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90" y="0"/>
                  <a:pt x="97" y="7"/>
                  <a:pt x="97" y="17"/>
                </a:cubicBezTo>
                <a:close/>
                <a:moveTo>
                  <a:pt x="21" y="71"/>
                </a:moveTo>
                <a:cubicBezTo>
                  <a:pt x="58" y="71"/>
                  <a:pt x="58" y="71"/>
                  <a:pt x="58" y="71"/>
                </a:cubicBezTo>
                <a:cubicBezTo>
                  <a:pt x="58" y="66"/>
                  <a:pt x="58" y="66"/>
                  <a:pt x="58" y="66"/>
                </a:cubicBezTo>
                <a:cubicBezTo>
                  <a:pt x="58" y="62"/>
                  <a:pt x="61" y="59"/>
                  <a:pt x="64" y="59"/>
                </a:cubicBezTo>
                <a:cubicBezTo>
                  <a:pt x="78" y="59"/>
                  <a:pt x="78" y="59"/>
                  <a:pt x="78" y="59"/>
                </a:cubicBezTo>
                <a:cubicBezTo>
                  <a:pt x="82" y="59"/>
                  <a:pt x="85" y="62"/>
                  <a:pt x="85" y="66"/>
                </a:cubicBezTo>
                <a:cubicBezTo>
                  <a:pt x="85" y="71"/>
                  <a:pt x="85" y="71"/>
                  <a:pt x="85" y="71"/>
                </a:cubicBezTo>
                <a:cubicBezTo>
                  <a:pt x="121" y="71"/>
                  <a:pt x="121" y="71"/>
                  <a:pt x="121" y="71"/>
                </a:cubicBezTo>
                <a:cubicBezTo>
                  <a:pt x="132" y="71"/>
                  <a:pt x="141" y="62"/>
                  <a:pt x="143" y="51"/>
                </a:cubicBezTo>
                <a:cubicBezTo>
                  <a:pt x="143" y="40"/>
                  <a:pt x="143" y="40"/>
                  <a:pt x="143" y="40"/>
                </a:cubicBezTo>
                <a:cubicBezTo>
                  <a:pt x="143" y="29"/>
                  <a:pt x="136" y="21"/>
                  <a:pt x="126" y="21"/>
                </a:cubicBezTo>
                <a:cubicBezTo>
                  <a:pt x="118" y="21"/>
                  <a:pt x="118" y="21"/>
                  <a:pt x="118" y="21"/>
                </a:cubicBezTo>
                <a:cubicBezTo>
                  <a:pt x="115" y="21"/>
                  <a:pt x="115" y="21"/>
                  <a:pt x="115" y="21"/>
                </a:cubicBezTo>
                <a:cubicBezTo>
                  <a:pt x="109" y="21"/>
                  <a:pt x="109" y="21"/>
                  <a:pt x="109" y="21"/>
                </a:cubicBezTo>
                <a:cubicBezTo>
                  <a:pt x="102" y="21"/>
                  <a:pt x="102" y="21"/>
                  <a:pt x="102" y="21"/>
                </a:cubicBezTo>
                <a:cubicBezTo>
                  <a:pt x="98" y="21"/>
                  <a:pt x="98" y="21"/>
                  <a:pt x="98" y="21"/>
                </a:cubicBezTo>
                <a:cubicBezTo>
                  <a:pt x="88" y="21"/>
                  <a:pt x="88" y="21"/>
                  <a:pt x="88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45" y="21"/>
                  <a:pt x="45" y="21"/>
                  <a:pt x="45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16" y="21"/>
                  <a:pt x="16" y="21"/>
                  <a:pt x="16" y="21"/>
                </a:cubicBezTo>
                <a:cubicBezTo>
                  <a:pt x="7" y="21"/>
                  <a:pt x="0" y="29"/>
                  <a:pt x="0" y="40"/>
                </a:cubicBezTo>
                <a:cubicBezTo>
                  <a:pt x="0" y="51"/>
                  <a:pt x="0" y="51"/>
                  <a:pt x="0" y="51"/>
                </a:cubicBezTo>
                <a:cubicBezTo>
                  <a:pt x="2" y="62"/>
                  <a:pt x="11" y="71"/>
                  <a:pt x="21" y="71"/>
                </a:cubicBezTo>
                <a:close/>
                <a:moveTo>
                  <a:pt x="121" y="77"/>
                </a:moveTo>
                <a:cubicBezTo>
                  <a:pt x="85" y="77"/>
                  <a:pt x="85" y="77"/>
                  <a:pt x="85" y="77"/>
                </a:cubicBezTo>
                <a:cubicBezTo>
                  <a:pt x="85" y="82"/>
                  <a:pt x="85" y="82"/>
                  <a:pt x="85" y="82"/>
                </a:cubicBezTo>
                <a:cubicBezTo>
                  <a:pt x="85" y="86"/>
                  <a:pt x="82" y="89"/>
                  <a:pt x="78" y="89"/>
                </a:cubicBezTo>
                <a:cubicBezTo>
                  <a:pt x="64" y="89"/>
                  <a:pt x="64" y="89"/>
                  <a:pt x="64" y="89"/>
                </a:cubicBezTo>
                <a:cubicBezTo>
                  <a:pt x="61" y="89"/>
                  <a:pt x="58" y="86"/>
                  <a:pt x="58" y="82"/>
                </a:cubicBezTo>
                <a:cubicBezTo>
                  <a:pt x="58" y="77"/>
                  <a:pt x="58" y="77"/>
                  <a:pt x="58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12" y="77"/>
                  <a:pt x="5" y="72"/>
                  <a:pt x="0" y="65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20"/>
                  <a:pt x="7" y="128"/>
                  <a:pt x="16" y="128"/>
                </a:cubicBezTo>
                <a:cubicBezTo>
                  <a:pt x="22" y="128"/>
                  <a:pt x="22" y="128"/>
                  <a:pt x="22" y="128"/>
                </a:cubicBezTo>
                <a:cubicBezTo>
                  <a:pt x="27" y="128"/>
                  <a:pt x="27" y="128"/>
                  <a:pt x="27" y="128"/>
                </a:cubicBezTo>
                <a:cubicBezTo>
                  <a:pt x="33" y="128"/>
                  <a:pt x="33" y="128"/>
                  <a:pt x="33" y="128"/>
                </a:cubicBezTo>
                <a:cubicBezTo>
                  <a:pt x="109" y="128"/>
                  <a:pt x="109" y="128"/>
                  <a:pt x="109" y="128"/>
                </a:cubicBezTo>
                <a:cubicBezTo>
                  <a:pt x="115" y="128"/>
                  <a:pt x="115" y="128"/>
                  <a:pt x="115" y="128"/>
                </a:cubicBezTo>
                <a:cubicBezTo>
                  <a:pt x="118" y="128"/>
                  <a:pt x="118" y="128"/>
                  <a:pt x="118" y="128"/>
                </a:cubicBezTo>
                <a:cubicBezTo>
                  <a:pt x="126" y="128"/>
                  <a:pt x="126" y="128"/>
                  <a:pt x="126" y="128"/>
                </a:cubicBezTo>
                <a:cubicBezTo>
                  <a:pt x="136" y="128"/>
                  <a:pt x="143" y="120"/>
                  <a:pt x="143" y="109"/>
                </a:cubicBezTo>
                <a:cubicBezTo>
                  <a:pt x="143" y="65"/>
                  <a:pt x="143" y="65"/>
                  <a:pt x="143" y="65"/>
                </a:cubicBezTo>
                <a:cubicBezTo>
                  <a:pt x="138" y="72"/>
                  <a:pt x="130" y="77"/>
                  <a:pt x="121" y="77"/>
                </a:cubicBezTo>
                <a:close/>
                <a:moveTo>
                  <a:pt x="78" y="64"/>
                </a:moveTo>
                <a:cubicBezTo>
                  <a:pt x="65" y="64"/>
                  <a:pt x="65" y="64"/>
                  <a:pt x="65" y="64"/>
                </a:cubicBezTo>
                <a:cubicBezTo>
                  <a:pt x="63" y="64"/>
                  <a:pt x="62" y="66"/>
                  <a:pt x="62" y="67"/>
                </a:cubicBezTo>
                <a:cubicBezTo>
                  <a:pt x="62" y="70"/>
                  <a:pt x="62" y="70"/>
                  <a:pt x="62" y="70"/>
                </a:cubicBezTo>
                <a:cubicBezTo>
                  <a:pt x="62" y="72"/>
                  <a:pt x="62" y="72"/>
                  <a:pt x="62" y="72"/>
                </a:cubicBezTo>
                <a:cubicBezTo>
                  <a:pt x="62" y="77"/>
                  <a:pt x="62" y="77"/>
                  <a:pt x="62" y="77"/>
                </a:cubicBezTo>
                <a:cubicBezTo>
                  <a:pt x="62" y="78"/>
                  <a:pt x="62" y="78"/>
                  <a:pt x="62" y="78"/>
                </a:cubicBezTo>
                <a:cubicBezTo>
                  <a:pt x="62" y="82"/>
                  <a:pt x="62" y="82"/>
                  <a:pt x="62" y="82"/>
                </a:cubicBezTo>
                <a:cubicBezTo>
                  <a:pt x="62" y="83"/>
                  <a:pt x="63" y="84"/>
                  <a:pt x="65" y="84"/>
                </a:cubicBezTo>
                <a:cubicBezTo>
                  <a:pt x="78" y="84"/>
                  <a:pt x="78" y="84"/>
                  <a:pt x="78" y="84"/>
                </a:cubicBezTo>
                <a:cubicBezTo>
                  <a:pt x="79" y="84"/>
                  <a:pt x="80" y="83"/>
                  <a:pt x="80" y="82"/>
                </a:cubicBezTo>
                <a:cubicBezTo>
                  <a:pt x="80" y="78"/>
                  <a:pt x="80" y="78"/>
                  <a:pt x="80" y="78"/>
                </a:cubicBezTo>
                <a:cubicBezTo>
                  <a:pt x="80" y="77"/>
                  <a:pt x="80" y="77"/>
                  <a:pt x="80" y="77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70"/>
                  <a:pt x="80" y="70"/>
                  <a:pt x="80" y="70"/>
                </a:cubicBezTo>
                <a:cubicBezTo>
                  <a:pt x="80" y="67"/>
                  <a:pt x="80" y="67"/>
                  <a:pt x="80" y="67"/>
                </a:cubicBezTo>
                <a:cubicBezTo>
                  <a:pt x="80" y="66"/>
                  <a:pt x="79" y="64"/>
                  <a:pt x="78" y="64"/>
                </a:cubicBezTo>
                <a:close/>
              </a:path>
            </a:pathLst>
          </a:custGeom>
          <a:solidFill>
            <a:srgbClr val="47474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7" name="Google Shape;957;p42"/>
          <p:cNvSpPr/>
          <p:nvPr/>
        </p:nvSpPr>
        <p:spPr>
          <a:xfrm>
            <a:off x="7096125" y="984250"/>
            <a:ext cx="474662" cy="473075"/>
          </a:xfrm>
          <a:custGeom>
            <a:avLst/>
            <a:gdLst/>
            <a:ahLst/>
            <a:cxnLst/>
            <a:rect l="l" t="t" r="r" b="b"/>
            <a:pathLst>
              <a:path w="143" h="143" extrusionOk="0">
                <a:moveTo>
                  <a:pt x="67" y="76"/>
                </a:moveTo>
                <a:cubicBezTo>
                  <a:pt x="134" y="76"/>
                  <a:pt x="134" y="76"/>
                  <a:pt x="134" y="76"/>
                </a:cubicBezTo>
                <a:cubicBezTo>
                  <a:pt x="134" y="113"/>
                  <a:pt x="104" y="143"/>
                  <a:pt x="67" y="143"/>
                </a:cubicBezTo>
                <a:cubicBezTo>
                  <a:pt x="30" y="143"/>
                  <a:pt x="0" y="113"/>
                  <a:pt x="0" y="76"/>
                </a:cubicBezTo>
                <a:cubicBezTo>
                  <a:pt x="0" y="38"/>
                  <a:pt x="30" y="8"/>
                  <a:pt x="67" y="8"/>
                </a:cubicBezTo>
                <a:lnTo>
                  <a:pt x="67" y="76"/>
                </a:lnTo>
                <a:close/>
                <a:moveTo>
                  <a:pt x="75" y="0"/>
                </a:moveTo>
                <a:cubicBezTo>
                  <a:pt x="75" y="67"/>
                  <a:pt x="75" y="67"/>
                  <a:pt x="75" y="67"/>
                </a:cubicBezTo>
                <a:cubicBezTo>
                  <a:pt x="143" y="67"/>
                  <a:pt x="143" y="67"/>
                  <a:pt x="143" y="67"/>
                </a:cubicBezTo>
                <a:cubicBezTo>
                  <a:pt x="143" y="30"/>
                  <a:pt x="112" y="0"/>
                  <a:pt x="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8" name="Google Shape;958;p42"/>
          <p:cNvSpPr/>
          <p:nvPr/>
        </p:nvSpPr>
        <p:spPr>
          <a:xfrm>
            <a:off x="9390062" y="1003300"/>
            <a:ext cx="752475" cy="392112"/>
          </a:xfrm>
          <a:custGeom>
            <a:avLst/>
            <a:gdLst/>
            <a:ahLst/>
            <a:cxnLst/>
            <a:rect l="l" t="t" r="r" b="b"/>
            <a:pathLst>
              <a:path w="227" h="118" extrusionOk="0">
                <a:moveTo>
                  <a:pt x="164" y="111"/>
                </a:moveTo>
                <a:cubicBezTo>
                  <a:pt x="160" y="113"/>
                  <a:pt x="157" y="114"/>
                  <a:pt x="153" y="115"/>
                </a:cubicBezTo>
                <a:cubicBezTo>
                  <a:pt x="142" y="117"/>
                  <a:pt x="131" y="118"/>
                  <a:pt x="116" y="118"/>
                </a:cubicBezTo>
                <a:cubicBezTo>
                  <a:pt x="102" y="118"/>
                  <a:pt x="90" y="117"/>
                  <a:pt x="79" y="115"/>
                </a:cubicBezTo>
                <a:cubicBezTo>
                  <a:pt x="75" y="114"/>
                  <a:pt x="72" y="113"/>
                  <a:pt x="69" y="111"/>
                </a:cubicBezTo>
                <a:cubicBezTo>
                  <a:pt x="59" y="106"/>
                  <a:pt x="59" y="99"/>
                  <a:pt x="64" y="93"/>
                </a:cubicBezTo>
                <a:cubicBezTo>
                  <a:pt x="70" y="87"/>
                  <a:pt x="78" y="83"/>
                  <a:pt x="85" y="79"/>
                </a:cubicBezTo>
                <a:cubicBezTo>
                  <a:pt x="89" y="78"/>
                  <a:pt x="92" y="76"/>
                  <a:pt x="96" y="75"/>
                </a:cubicBezTo>
                <a:cubicBezTo>
                  <a:pt x="102" y="72"/>
                  <a:pt x="104" y="66"/>
                  <a:pt x="99" y="61"/>
                </a:cubicBezTo>
                <a:cubicBezTo>
                  <a:pt x="89" y="51"/>
                  <a:pt x="86" y="39"/>
                  <a:pt x="86" y="26"/>
                </a:cubicBezTo>
                <a:cubicBezTo>
                  <a:pt x="87" y="12"/>
                  <a:pt x="95" y="4"/>
                  <a:pt x="108" y="1"/>
                </a:cubicBezTo>
                <a:cubicBezTo>
                  <a:pt x="111" y="0"/>
                  <a:pt x="113" y="0"/>
                  <a:pt x="116" y="0"/>
                </a:cubicBezTo>
                <a:cubicBezTo>
                  <a:pt x="119" y="0"/>
                  <a:pt x="121" y="0"/>
                  <a:pt x="124" y="1"/>
                </a:cubicBezTo>
                <a:cubicBezTo>
                  <a:pt x="137" y="4"/>
                  <a:pt x="145" y="12"/>
                  <a:pt x="146" y="26"/>
                </a:cubicBezTo>
                <a:cubicBezTo>
                  <a:pt x="146" y="39"/>
                  <a:pt x="143" y="51"/>
                  <a:pt x="133" y="61"/>
                </a:cubicBezTo>
                <a:cubicBezTo>
                  <a:pt x="128" y="66"/>
                  <a:pt x="130" y="72"/>
                  <a:pt x="136" y="75"/>
                </a:cubicBezTo>
                <a:cubicBezTo>
                  <a:pt x="140" y="76"/>
                  <a:pt x="143" y="78"/>
                  <a:pt x="147" y="79"/>
                </a:cubicBezTo>
                <a:cubicBezTo>
                  <a:pt x="155" y="83"/>
                  <a:pt x="162" y="87"/>
                  <a:pt x="168" y="93"/>
                </a:cubicBezTo>
                <a:cubicBezTo>
                  <a:pt x="172" y="97"/>
                  <a:pt x="173" y="106"/>
                  <a:pt x="164" y="111"/>
                </a:cubicBezTo>
                <a:close/>
                <a:moveTo>
                  <a:pt x="223" y="101"/>
                </a:moveTo>
                <a:cubicBezTo>
                  <a:pt x="219" y="96"/>
                  <a:pt x="214" y="94"/>
                  <a:pt x="208" y="91"/>
                </a:cubicBezTo>
                <a:cubicBezTo>
                  <a:pt x="206" y="90"/>
                  <a:pt x="203" y="89"/>
                  <a:pt x="201" y="88"/>
                </a:cubicBezTo>
                <a:cubicBezTo>
                  <a:pt x="196" y="86"/>
                  <a:pt x="195" y="82"/>
                  <a:pt x="199" y="78"/>
                </a:cubicBezTo>
                <a:cubicBezTo>
                  <a:pt x="205" y="71"/>
                  <a:pt x="208" y="63"/>
                  <a:pt x="208" y="54"/>
                </a:cubicBezTo>
                <a:cubicBezTo>
                  <a:pt x="207" y="44"/>
                  <a:pt x="202" y="39"/>
                  <a:pt x="193" y="37"/>
                </a:cubicBezTo>
                <a:cubicBezTo>
                  <a:pt x="191" y="36"/>
                  <a:pt x="189" y="36"/>
                  <a:pt x="187" y="36"/>
                </a:cubicBezTo>
                <a:cubicBezTo>
                  <a:pt x="185" y="36"/>
                  <a:pt x="183" y="36"/>
                  <a:pt x="181" y="37"/>
                </a:cubicBezTo>
                <a:cubicBezTo>
                  <a:pt x="172" y="39"/>
                  <a:pt x="166" y="44"/>
                  <a:pt x="166" y="54"/>
                </a:cubicBezTo>
                <a:cubicBezTo>
                  <a:pt x="166" y="63"/>
                  <a:pt x="168" y="71"/>
                  <a:pt x="175" y="78"/>
                </a:cubicBezTo>
                <a:cubicBezTo>
                  <a:pt x="179" y="82"/>
                  <a:pt x="177" y="86"/>
                  <a:pt x="173" y="88"/>
                </a:cubicBezTo>
                <a:cubicBezTo>
                  <a:pt x="173" y="88"/>
                  <a:pt x="172" y="88"/>
                  <a:pt x="172" y="88"/>
                </a:cubicBezTo>
                <a:cubicBezTo>
                  <a:pt x="173" y="89"/>
                  <a:pt x="174" y="90"/>
                  <a:pt x="174" y="90"/>
                </a:cubicBezTo>
                <a:cubicBezTo>
                  <a:pt x="177" y="93"/>
                  <a:pt x="179" y="98"/>
                  <a:pt x="178" y="103"/>
                </a:cubicBezTo>
                <a:cubicBezTo>
                  <a:pt x="177" y="108"/>
                  <a:pt x="174" y="112"/>
                  <a:pt x="169" y="115"/>
                </a:cubicBezTo>
                <a:cubicBezTo>
                  <a:pt x="168" y="115"/>
                  <a:pt x="166" y="116"/>
                  <a:pt x="165" y="116"/>
                </a:cubicBezTo>
                <a:cubicBezTo>
                  <a:pt x="171" y="118"/>
                  <a:pt x="178" y="118"/>
                  <a:pt x="187" y="118"/>
                </a:cubicBezTo>
                <a:cubicBezTo>
                  <a:pt x="197" y="118"/>
                  <a:pt x="205" y="117"/>
                  <a:pt x="213" y="116"/>
                </a:cubicBezTo>
                <a:cubicBezTo>
                  <a:pt x="215" y="115"/>
                  <a:pt x="218" y="114"/>
                  <a:pt x="220" y="113"/>
                </a:cubicBezTo>
                <a:cubicBezTo>
                  <a:pt x="227" y="110"/>
                  <a:pt x="225" y="103"/>
                  <a:pt x="223" y="101"/>
                </a:cubicBezTo>
                <a:close/>
                <a:moveTo>
                  <a:pt x="53" y="103"/>
                </a:moveTo>
                <a:cubicBezTo>
                  <a:pt x="53" y="99"/>
                  <a:pt x="54" y="94"/>
                  <a:pt x="58" y="90"/>
                </a:cubicBezTo>
                <a:cubicBezTo>
                  <a:pt x="59" y="89"/>
                  <a:pt x="61" y="87"/>
                  <a:pt x="63" y="86"/>
                </a:cubicBezTo>
                <a:cubicBezTo>
                  <a:pt x="62" y="86"/>
                  <a:pt x="61" y="85"/>
                  <a:pt x="60" y="85"/>
                </a:cubicBezTo>
                <a:cubicBezTo>
                  <a:pt x="55" y="83"/>
                  <a:pt x="53" y="78"/>
                  <a:pt x="57" y="74"/>
                </a:cubicBezTo>
                <a:cubicBezTo>
                  <a:pt x="65" y="67"/>
                  <a:pt x="67" y="57"/>
                  <a:pt x="67" y="47"/>
                </a:cubicBezTo>
                <a:cubicBezTo>
                  <a:pt x="67" y="36"/>
                  <a:pt x="60" y="30"/>
                  <a:pt x="50" y="28"/>
                </a:cubicBezTo>
                <a:cubicBezTo>
                  <a:pt x="48" y="27"/>
                  <a:pt x="46" y="27"/>
                  <a:pt x="44" y="27"/>
                </a:cubicBezTo>
                <a:cubicBezTo>
                  <a:pt x="42" y="27"/>
                  <a:pt x="40" y="27"/>
                  <a:pt x="38" y="28"/>
                </a:cubicBezTo>
                <a:cubicBezTo>
                  <a:pt x="28" y="30"/>
                  <a:pt x="22" y="36"/>
                  <a:pt x="21" y="47"/>
                </a:cubicBezTo>
                <a:cubicBezTo>
                  <a:pt x="21" y="57"/>
                  <a:pt x="24" y="66"/>
                  <a:pt x="31" y="74"/>
                </a:cubicBezTo>
                <a:cubicBezTo>
                  <a:pt x="35" y="78"/>
                  <a:pt x="33" y="83"/>
                  <a:pt x="28" y="85"/>
                </a:cubicBezTo>
                <a:cubicBezTo>
                  <a:pt x="26" y="86"/>
                  <a:pt x="23" y="87"/>
                  <a:pt x="20" y="88"/>
                </a:cubicBezTo>
                <a:cubicBezTo>
                  <a:pt x="14" y="91"/>
                  <a:pt x="9" y="94"/>
                  <a:pt x="4" y="99"/>
                </a:cubicBezTo>
                <a:cubicBezTo>
                  <a:pt x="0" y="103"/>
                  <a:pt x="0" y="109"/>
                  <a:pt x="8" y="113"/>
                </a:cubicBezTo>
                <a:cubicBezTo>
                  <a:pt x="10" y="114"/>
                  <a:pt x="13" y="115"/>
                  <a:pt x="15" y="115"/>
                </a:cubicBezTo>
                <a:cubicBezTo>
                  <a:pt x="24" y="117"/>
                  <a:pt x="33" y="118"/>
                  <a:pt x="44" y="118"/>
                </a:cubicBezTo>
                <a:cubicBezTo>
                  <a:pt x="53" y="118"/>
                  <a:pt x="60" y="117"/>
                  <a:pt x="67" y="116"/>
                </a:cubicBezTo>
                <a:cubicBezTo>
                  <a:pt x="66" y="116"/>
                  <a:pt x="65" y="115"/>
                  <a:pt x="63" y="115"/>
                </a:cubicBezTo>
                <a:cubicBezTo>
                  <a:pt x="58" y="112"/>
                  <a:pt x="54" y="108"/>
                  <a:pt x="53" y="1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9" name="Google Shape;959;p42"/>
          <p:cNvSpPr/>
          <p:nvPr/>
        </p:nvSpPr>
        <p:spPr>
          <a:xfrm>
            <a:off x="9513887" y="5411787"/>
            <a:ext cx="487362" cy="407987"/>
          </a:xfrm>
          <a:custGeom>
            <a:avLst/>
            <a:gdLst/>
            <a:ahLst/>
            <a:cxnLst/>
            <a:rect l="l" t="t" r="r" b="b"/>
            <a:pathLst>
              <a:path w="147" h="123" extrusionOk="0">
                <a:moveTo>
                  <a:pt x="20" y="100"/>
                </a:moveTo>
                <a:cubicBezTo>
                  <a:pt x="20" y="67"/>
                  <a:pt x="20" y="67"/>
                  <a:pt x="20" y="67"/>
                </a:cubicBezTo>
                <a:cubicBezTo>
                  <a:pt x="20" y="65"/>
                  <a:pt x="22" y="62"/>
                  <a:pt x="24" y="62"/>
                </a:cubicBezTo>
                <a:cubicBezTo>
                  <a:pt x="33" y="62"/>
                  <a:pt x="33" y="62"/>
                  <a:pt x="33" y="62"/>
                </a:cubicBezTo>
                <a:cubicBezTo>
                  <a:pt x="35" y="62"/>
                  <a:pt x="37" y="65"/>
                  <a:pt x="37" y="67"/>
                </a:cubicBezTo>
                <a:cubicBezTo>
                  <a:pt x="37" y="100"/>
                  <a:pt x="37" y="100"/>
                  <a:pt x="37" y="100"/>
                </a:cubicBezTo>
                <a:cubicBezTo>
                  <a:pt x="37" y="103"/>
                  <a:pt x="35" y="105"/>
                  <a:pt x="33" y="105"/>
                </a:cubicBezTo>
                <a:cubicBezTo>
                  <a:pt x="24" y="105"/>
                  <a:pt x="24" y="105"/>
                  <a:pt x="24" y="105"/>
                </a:cubicBezTo>
                <a:cubicBezTo>
                  <a:pt x="22" y="105"/>
                  <a:pt x="20" y="103"/>
                  <a:pt x="20" y="100"/>
                </a:cubicBezTo>
                <a:close/>
                <a:moveTo>
                  <a:pt x="54" y="51"/>
                </a:moveTo>
                <a:cubicBezTo>
                  <a:pt x="51" y="51"/>
                  <a:pt x="49" y="53"/>
                  <a:pt x="49" y="55"/>
                </a:cubicBezTo>
                <a:cubicBezTo>
                  <a:pt x="49" y="100"/>
                  <a:pt x="49" y="100"/>
                  <a:pt x="49" y="100"/>
                </a:cubicBezTo>
                <a:cubicBezTo>
                  <a:pt x="49" y="103"/>
                  <a:pt x="51" y="105"/>
                  <a:pt x="54" y="105"/>
                </a:cubicBezTo>
                <a:cubicBezTo>
                  <a:pt x="62" y="105"/>
                  <a:pt x="62" y="105"/>
                  <a:pt x="62" y="105"/>
                </a:cubicBezTo>
                <a:cubicBezTo>
                  <a:pt x="65" y="105"/>
                  <a:pt x="67" y="103"/>
                  <a:pt x="67" y="100"/>
                </a:cubicBezTo>
                <a:cubicBezTo>
                  <a:pt x="67" y="55"/>
                  <a:pt x="67" y="55"/>
                  <a:pt x="67" y="55"/>
                </a:cubicBezTo>
                <a:cubicBezTo>
                  <a:pt x="67" y="53"/>
                  <a:pt x="65" y="51"/>
                  <a:pt x="62" y="51"/>
                </a:cubicBezTo>
                <a:lnTo>
                  <a:pt x="54" y="51"/>
                </a:lnTo>
                <a:close/>
                <a:moveTo>
                  <a:pt x="83" y="41"/>
                </a:moveTo>
                <a:cubicBezTo>
                  <a:pt x="80" y="41"/>
                  <a:pt x="78" y="43"/>
                  <a:pt x="78" y="45"/>
                </a:cubicBezTo>
                <a:cubicBezTo>
                  <a:pt x="78" y="100"/>
                  <a:pt x="78" y="100"/>
                  <a:pt x="78" y="100"/>
                </a:cubicBezTo>
                <a:cubicBezTo>
                  <a:pt x="78" y="103"/>
                  <a:pt x="80" y="105"/>
                  <a:pt x="83" y="105"/>
                </a:cubicBezTo>
                <a:cubicBezTo>
                  <a:pt x="91" y="105"/>
                  <a:pt x="91" y="105"/>
                  <a:pt x="91" y="105"/>
                </a:cubicBezTo>
                <a:cubicBezTo>
                  <a:pt x="94" y="105"/>
                  <a:pt x="96" y="103"/>
                  <a:pt x="96" y="100"/>
                </a:cubicBezTo>
                <a:cubicBezTo>
                  <a:pt x="96" y="45"/>
                  <a:pt x="96" y="45"/>
                  <a:pt x="96" y="45"/>
                </a:cubicBezTo>
                <a:cubicBezTo>
                  <a:pt x="96" y="43"/>
                  <a:pt x="94" y="41"/>
                  <a:pt x="91" y="41"/>
                </a:cubicBezTo>
                <a:lnTo>
                  <a:pt x="83" y="41"/>
                </a:lnTo>
                <a:close/>
                <a:moveTo>
                  <a:pt x="113" y="30"/>
                </a:moveTo>
                <a:cubicBezTo>
                  <a:pt x="110" y="30"/>
                  <a:pt x="108" y="32"/>
                  <a:pt x="108" y="35"/>
                </a:cubicBezTo>
                <a:cubicBezTo>
                  <a:pt x="108" y="100"/>
                  <a:pt x="108" y="100"/>
                  <a:pt x="108" y="100"/>
                </a:cubicBezTo>
                <a:cubicBezTo>
                  <a:pt x="108" y="103"/>
                  <a:pt x="110" y="105"/>
                  <a:pt x="113" y="105"/>
                </a:cubicBezTo>
                <a:cubicBezTo>
                  <a:pt x="121" y="105"/>
                  <a:pt x="121" y="105"/>
                  <a:pt x="121" y="105"/>
                </a:cubicBezTo>
                <a:cubicBezTo>
                  <a:pt x="123" y="105"/>
                  <a:pt x="125" y="103"/>
                  <a:pt x="125" y="100"/>
                </a:cubicBezTo>
                <a:cubicBezTo>
                  <a:pt x="125" y="35"/>
                  <a:pt x="125" y="35"/>
                  <a:pt x="125" y="35"/>
                </a:cubicBezTo>
                <a:cubicBezTo>
                  <a:pt x="125" y="32"/>
                  <a:pt x="123" y="30"/>
                  <a:pt x="121" y="30"/>
                </a:cubicBezTo>
                <a:lnTo>
                  <a:pt x="113" y="30"/>
                </a:lnTo>
                <a:close/>
                <a:moveTo>
                  <a:pt x="22" y="50"/>
                </a:moveTo>
                <a:cubicBezTo>
                  <a:pt x="53" y="44"/>
                  <a:pt x="83" y="33"/>
                  <a:pt x="109" y="17"/>
                </a:cubicBezTo>
                <a:cubicBezTo>
                  <a:pt x="111" y="21"/>
                  <a:pt x="111" y="21"/>
                  <a:pt x="111" y="21"/>
                </a:cubicBezTo>
                <a:cubicBezTo>
                  <a:pt x="121" y="7"/>
                  <a:pt x="121" y="7"/>
                  <a:pt x="121" y="7"/>
                </a:cubicBezTo>
                <a:cubicBezTo>
                  <a:pt x="103" y="6"/>
                  <a:pt x="103" y="6"/>
                  <a:pt x="103" y="6"/>
                </a:cubicBezTo>
                <a:cubicBezTo>
                  <a:pt x="106" y="11"/>
                  <a:pt x="106" y="11"/>
                  <a:pt x="106" y="11"/>
                </a:cubicBezTo>
                <a:cubicBezTo>
                  <a:pt x="80" y="26"/>
                  <a:pt x="51" y="37"/>
                  <a:pt x="21" y="43"/>
                </a:cubicBezTo>
                <a:lnTo>
                  <a:pt x="22" y="50"/>
                </a:lnTo>
                <a:close/>
                <a:moveTo>
                  <a:pt x="147" y="115"/>
                </a:moveTo>
                <a:cubicBezTo>
                  <a:pt x="132" y="106"/>
                  <a:pt x="132" y="106"/>
                  <a:pt x="132" y="106"/>
                </a:cubicBezTo>
                <a:cubicBezTo>
                  <a:pt x="132" y="111"/>
                  <a:pt x="132" y="111"/>
                  <a:pt x="132" y="111"/>
                </a:cubicBezTo>
                <a:cubicBezTo>
                  <a:pt x="12" y="111"/>
                  <a:pt x="12" y="111"/>
                  <a:pt x="12" y="111"/>
                </a:cubicBezTo>
                <a:cubicBezTo>
                  <a:pt x="12" y="15"/>
                  <a:pt x="12" y="15"/>
                  <a:pt x="12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9" y="0"/>
                  <a:pt x="9" y="0"/>
                  <a:pt x="9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11"/>
                  <a:pt x="5" y="111"/>
                  <a:pt x="5" y="111"/>
                </a:cubicBezTo>
                <a:cubicBezTo>
                  <a:pt x="5" y="115"/>
                  <a:pt x="5" y="115"/>
                  <a:pt x="5" y="115"/>
                </a:cubicBezTo>
                <a:cubicBezTo>
                  <a:pt x="5" y="118"/>
                  <a:pt x="5" y="118"/>
                  <a:pt x="5" y="118"/>
                </a:cubicBezTo>
                <a:cubicBezTo>
                  <a:pt x="132" y="118"/>
                  <a:pt x="132" y="118"/>
                  <a:pt x="132" y="118"/>
                </a:cubicBezTo>
                <a:cubicBezTo>
                  <a:pt x="132" y="123"/>
                  <a:pt x="132" y="123"/>
                  <a:pt x="132" y="123"/>
                </a:cubicBezTo>
                <a:lnTo>
                  <a:pt x="147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0" name="Google Shape;960;p42"/>
          <p:cNvSpPr/>
          <p:nvPr/>
        </p:nvSpPr>
        <p:spPr>
          <a:xfrm>
            <a:off x="7146925" y="5392737"/>
            <a:ext cx="350837" cy="512762"/>
          </a:xfrm>
          <a:custGeom>
            <a:avLst/>
            <a:gdLst/>
            <a:ahLst/>
            <a:cxnLst/>
            <a:rect l="l" t="t" r="r" b="b"/>
            <a:pathLst>
              <a:path w="106" h="155" extrusionOk="0">
                <a:moveTo>
                  <a:pt x="106" y="103"/>
                </a:moveTo>
                <a:cubicBezTo>
                  <a:pt x="106" y="87"/>
                  <a:pt x="94" y="74"/>
                  <a:pt x="69" y="68"/>
                </a:cubicBezTo>
                <a:cubicBezTo>
                  <a:pt x="66" y="68"/>
                  <a:pt x="53" y="64"/>
                  <a:pt x="50" y="64"/>
                </a:cubicBezTo>
                <a:cubicBezTo>
                  <a:pt x="31" y="59"/>
                  <a:pt x="25" y="56"/>
                  <a:pt x="25" y="51"/>
                </a:cubicBezTo>
                <a:cubicBezTo>
                  <a:pt x="25" y="45"/>
                  <a:pt x="32" y="39"/>
                  <a:pt x="52" y="39"/>
                </a:cubicBezTo>
                <a:cubicBezTo>
                  <a:pt x="65" y="39"/>
                  <a:pt x="79" y="49"/>
                  <a:pt x="79" y="49"/>
                </a:cubicBezTo>
                <a:cubicBezTo>
                  <a:pt x="85" y="53"/>
                  <a:pt x="88" y="53"/>
                  <a:pt x="92" y="48"/>
                </a:cubicBezTo>
                <a:cubicBezTo>
                  <a:pt x="92" y="48"/>
                  <a:pt x="98" y="43"/>
                  <a:pt x="98" y="39"/>
                </a:cubicBezTo>
                <a:cubicBezTo>
                  <a:pt x="98" y="32"/>
                  <a:pt x="82" y="22"/>
                  <a:pt x="64" y="18"/>
                </a:cubicBezTo>
                <a:cubicBezTo>
                  <a:pt x="64" y="6"/>
                  <a:pt x="64" y="6"/>
                  <a:pt x="64" y="6"/>
                </a:cubicBezTo>
                <a:cubicBezTo>
                  <a:pt x="64" y="3"/>
                  <a:pt x="61" y="0"/>
                  <a:pt x="57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5" y="0"/>
                  <a:pt x="42" y="3"/>
                  <a:pt x="42" y="6"/>
                </a:cubicBezTo>
                <a:cubicBezTo>
                  <a:pt x="42" y="17"/>
                  <a:pt x="42" y="17"/>
                  <a:pt x="42" y="17"/>
                </a:cubicBezTo>
                <a:cubicBezTo>
                  <a:pt x="15" y="20"/>
                  <a:pt x="0" y="34"/>
                  <a:pt x="0" y="51"/>
                </a:cubicBezTo>
                <a:cubicBezTo>
                  <a:pt x="0" y="71"/>
                  <a:pt x="19" y="79"/>
                  <a:pt x="40" y="85"/>
                </a:cubicBezTo>
                <a:cubicBezTo>
                  <a:pt x="43" y="85"/>
                  <a:pt x="59" y="89"/>
                  <a:pt x="62" y="90"/>
                </a:cubicBezTo>
                <a:cubicBezTo>
                  <a:pt x="77" y="94"/>
                  <a:pt x="81" y="100"/>
                  <a:pt x="81" y="103"/>
                </a:cubicBezTo>
                <a:cubicBezTo>
                  <a:pt x="81" y="110"/>
                  <a:pt x="74" y="116"/>
                  <a:pt x="54" y="116"/>
                </a:cubicBezTo>
                <a:cubicBezTo>
                  <a:pt x="41" y="116"/>
                  <a:pt x="22" y="105"/>
                  <a:pt x="22" y="105"/>
                </a:cubicBezTo>
                <a:cubicBezTo>
                  <a:pt x="17" y="101"/>
                  <a:pt x="12" y="102"/>
                  <a:pt x="8" y="107"/>
                </a:cubicBezTo>
                <a:cubicBezTo>
                  <a:pt x="8" y="107"/>
                  <a:pt x="4" y="111"/>
                  <a:pt x="4" y="116"/>
                </a:cubicBezTo>
                <a:cubicBezTo>
                  <a:pt x="4" y="124"/>
                  <a:pt x="24" y="133"/>
                  <a:pt x="42" y="137"/>
                </a:cubicBezTo>
                <a:cubicBezTo>
                  <a:pt x="42" y="149"/>
                  <a:pt x="42" y="149"/>
                  <a:pt x="42" y="149"/>
                </a:cubicBezTo>
                <a:cubicBezTo>
                  <a:pt x="42" y="152"/>
                  <a:pt x="45" y="155"/>
                  <a:pt x="49" y="155"/>
                </a:cubicBezTo>
                <a:cubicBezTo>
                  <a:pt x="57" y="155"/>
                  <a:pt x="57" y="155"/>
                  <a:pt x="57" y="155"/>
                </a:cubicBezTo>
                <a:cubicBezTo>
                  <a:pt x="61" y="155"/>
                  <a:pt x="64" y="152"/>
                  <a:pt x="64" y="149"/>
                </a:cubicBezTo>
                <a:cubicBezTo>
                  <a:pt x="64" y="138"/>
                  <a:pt x="64" y="138"/>
                  <a:pt x="64" y="138"/>
                </a:cubicBezTo>
                <a:cubicBezTo>
                  <a:pt x="93" y="135"/>
                  <a:pt x="106" y="119"/>
                  <a:pt x="106" y="1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1" name="Google Shape;961;p42"/>
          <p:cNvSpPr/>
          <p:nvPr/>
        </p:nvSpPr>
        <p:spPr>
          <a:xfrm>
            <a:off x="4654550" y="5387975"/>
            <a:ext cx="476250" cy="481012"/>
          </a:xfrm>
          <a:custGeom>
            <a:avLst/>
            <a:gdLst/>
            <a:ahLst/>
            <a:cxnLst/>
            <a:rect l="l" t="t" r="r" b="b"/>
            <a:pathLst>
              <a:path w="144" h="145" extrusionOk="0">
                <a:moveTo>
                  <a:pt x="142" y="62"/>
                </a:moveTo>
                <a:cubicBezTo>
                  <a:pt x="124" y="59"/>
                  <a:pt x="124" y="59"/>
                  <a:pt x="124" y="59"/>
                </a:cubicBezTo>
                <a:cubicBezTo>
                  <a:pt x="123" y="54"/>
                  <a:pt x="121" y="50"/>
                  <a:pt x="118" y="45"/>
                </a:cubicBezTo>
                <a:cubicBezTo>
                  <a:pt x="129" y="31"/>
                  <a:pt x="129" y="31"/>
                  <a:pt x="129" y="31"/>
                </a:cubicBezTo>
                <a:cubicBezTo>
                  <a:pt x="130" y="30"/>
                  <a:pt x="130" y="28"/>
                  <a:pt x="129" y="27"/>
                </a:cubicBezTo>
                <a:cubicBezTo>
                  <a:pt x="118" y="16"/>
                  <a:pt x="118" y="16"/>
                  <a:pt x="118" y="16"/>
                </a:cubicBezTo>
                <a:cubicBezTo>
                  <a:pt x="117" y="15"/>
                  <a:pt x="115" y="15"/>
                  <a:pt x="114" y="16"/>
                </a:cubicBezTo>
                <a:cubicBezTo>
                  <a:pt x="99" y="27"/>
                  <a:pt x="99" y="27"/>
                  <a:pt x="99" y="27"/>
                </a:cubicBezTo>
                <a:cubicBezTo>
                  <a:pt x="95" y="24"/>
                  <a:pt x="91" y="22"/>
                  <a:pt x="86" y="21"/>
                </a:cubicBezTo>
                <a:cubicBezTo>
                  <a:pt x="83" y="3"/>
                  <a:pt x="83" y="3"/>
                  <a:pt x="83" y="3"/>
                </a:cubicBezTo>
                <a:cubicBezTo>
                  <a:pt x="83" y="2"/>
                  <a:pt x="81" y="0"/>
                  <a:pt x="80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4" y="0"/>
                  <a:pt x="62" y="2"/>
                  <a:pt x="62" y="3"/>
                </a:cubicBezTo>
                <a:cubicBezTo>
                  <a:pt x="59" y="21"/>
                  <a:pt x="59" y="21"/>
                  <a:pt x="59" y="21"/>
                </a:cubicBezTo>
                <a:cubicBezTo>
                  <a:pt x="54" y="22"/>
                  <a:pt x="50" y="24"/>
                  <a:pt x="45" y="27"/>
                </a:cubicBezTo>
                <a:cubicBezTo>
                  <a:pt x="31" y="16"/>
                  <a:pt x="31" y="16"/>
                  <a:pt x="31" y="16"/>
                </a:cubicBezTo>
                <a:cubicBezTo>
                  <a:pt x="29" y="15"/>
                  <a:pt x="28" y="15"/>
                  <a:pt x="27" y="16"/>
                </a:cubicBezTo>
                <a:cubicBezTo>
                  <a:pt x="16" y="27"/>
                  <a:pt x="16" y="27"/>
                  <a:pt x="16" y="27"/>
                </a:cubicBezTo>
                <a:cubicBezTo>
                  <a:pt x="15" y="28"/>
                  <a:pt x="15" y="30"/>
                  <a:pt x="16" y="31"/>
                </a:cubicBezTo>
                <a:cubicBezTo>
                  <a:pt x="27" y="45"/>
                  <a:pt x="27" y="45"/>
                  <a:pt x="27" y="45"/>
                </a:cubicBezTo>
                <a:cubicBezTo>
                  <a:pt x="24" y="50"/>
                  <a:pt x="22" y="54"/>
                  <a:pt x="21" y="59"/>
                </a:cubicBezTo>
                <a:cubicBezTo>
                  <a:pt x="3" y="62"/>
                  <a:pt x="3" y="62"/>
                  <a:pt x="3" y="62"/>
                </a:cubicBezTo>
                <a:cubicBezTo>
                  <a:pt x="1" y="62"/>
                  <a:pt x="0" y="64"/>
                  <a:pt x="0" y="65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1"/>
                  <a:pt x="1" y="83"/>
                  <a:pt x="3" y="83"/>
                </a:cubicBezTo>
                <a:cubicBezTo>
                  <a:pt x="21" y="86"/>
                  <a:pt x="21" y="86"/>
                  <a:pt x="21" y="86"/>
                </a:cubicBezTo>
                <a:cubicBezTo>
                  <a:pt x="22" y="91"/>
                  <a:pt x="24" y="95"/>
                  <a:pt x="27" y="100"/>
                </a:cubicBezTo>
                <a:cubicBezTo>
                  <a:pt x="16" y="114"/>
                  <a:pt x="16" y="114"/>
                  <a:pt x="16" y="114"/>
                </a:cubicBezTo>
                <a:cubicBezTo>
                  <a:pt x="15" y="115"/>
                  <a:pt x="15" y="117"/>
                  <a:pt x="16" y="118"/>
                </a:cubicBezTo>
                <a:cubicBezTo>
                  <a:pt x="27" y="129"/>
                  <a:pt x="27" y="129"/>
                  <a:pt x="27" y="129"/>
                </a:cubicBezTo>
                <a:cubicBezTo>
                  <a:pt x="28" y="130"/>
                  <a:pt x="29" y="130"/>
                  <a:pt x="31" y="129"/>
                </a:cubicBezTo>
                <a:cubicBezTo>
                  <a:pt x="45" y="118"/>
                  <a:pt x="45" y="118"/>
                  <a:pt x="45" y="118"/>
                </a:cubicBezTo>
                <a:cubicBezTo>
                  <a:pt x="50" y="121"/>
                  <a:pt x="54" y="123"/>
                  <a:pt x="59" y="124"/>
                </a:cubicBezTo>
                <a:cubicBezTo>
                  <a:pt x="62" y="142"/>
                  <a:pt x="62" y="142"/>
                  <a:pt x="62" y="142"/>
                </a:cubicBezTo>
                <a:cubicBezTo>
                  <a:pt x="62" y="143"/>
                  <a:pt x="64" y="145"/>
                  <a:pt x="65" y="145"/>
                </a:cubicBezTo>
                <a:cubicBezTo>
                  <a:pt x="80" y="145"/>
                  <a:pt x="80" y="145"/>
                  <a:pt x="80" y="145"/>
                </a:cubicBezTo>
                <a:cubicBezTo>
                  <a:pt x="81" y="145"/>
                  <a:pt x="83" y="143"/>
                  <a:pt x="83" y="142"/>
                </a:cubicBezTo>
                <a:cubicBezTo>
                  <a:pt x="86" y="124"/>
                  <a:pt x="86" y="124"/>
                  <a:pt x="86" y="124"/>
                </a:cubicBezTo>
                <a:cubicBezTo>
                  <a:pt x="91" y="123"/>
                  <a:pt x="95" y="121"/>
                  <a:pt x="99" y="118"/>
                </a:cubicBezTo>
                <a:cubicBezTo>
                  <a:pt x="114" y="129"/>
                  <a:pt x="114" y="129"/>
                  <a:pt x="114" y="129"/>
                </a:cubicBezTo>
                <a:cubicBezTo>
                  <a:pt x="115" y="130"/>
                  <a:pt x="117" y="130"/>
                  <a:pt x="118" y="129"/>
                </a:cubicBezTo>
                <a:cubicBezTo>
                  <a:pt x="129" y="118"/>
                  <a:pt x="129" y="118"/>
                  <a:pt x="129" y="118"/>
                </a:cubicBezTo>
                <a:cubicBezTo>
                  <a:pt x="130" y="117"/>
                  <a:pt x="130" y="115"/>
                  <a:pt x="129" y="114"/>
                </a:cubicBezTo>
                <a:cubicBezTo>
                  <a:pt x="118" y="100"/>
                  <a:pt x="118" y="100"/>
                  <a:pt x="118" y="100"/>
                </a:cubicBezTo>
                <a:cubicBezTo>
                  <a:pt x="121" y="95"/>
                  <a:pt x="123" y="91"/>
                  <a:pt x="124" y="86"/>
                </a:cubicBezTo>
                <a:cubicBezTo>
                  <a:pt x="142" y="83"/>
                  <a:pt x="142" y="83"/>
                  <a:pt x="142" y="83"/>
                </a:cubicBezTo>
                <a:cubicBezTo>
                  <a:pt x="143" y="83"/>
                  <a:pt x="144" y="81"/>
                  <a:pt x="144" y="80"/>
                </a:cubicBezTo>
                <a:cubicBezTo>
                  <a:pt x="144" y="65"/>
                  <a:pt x="144" y="65"/>
                  <a:pt x="144" y="65"/>
                </a:cubicBezTo>
                <a:cubicBezTo>
                  <a:pt x="144" y="64"/>
                  <a:pt x="143" y="62"/>
                  <a:pt x="142" y="62"/>
                </a:cubicBezTo>
                <a:close/>
                <a:moveTo>
                  <a:pt x="72" y="99"/>
                </a:moveTo>
                <a:cubicBezTo>
                  <a:pt x="58" y="99"/>
                  <a:pt x="46" y="87"/>
                  <a:pt x="46" y="73"/>
                </a:cubicBezTo>
                <a:cubicBezTo>
                  <a:pt x="46" y="58"/>
                  <a:pt x="58" y="46"/>
                  <a:pt x="72" y="46"/>
                </a:cubicBezTo>
                <a:cubicBezTo>
                  <a:pt x="87" y="46"/>
                  <a:pt x="99" y="58"/>
                  <a:pt x="99" y="73"/>
                </a:cubicBezTo>
                <a:cubicBezTo>
                  <a:pt x="99" y="87"/>
                  <a:pt x="87" y="99"/>
                  <a:pt x="72" y="99"/>
                </a:cubicBezTo>
                <a:close/>
              </a:path>
            </a:pathLst>
          </a:custGeom>
          <a:solidFill>
            <a:srgbClr val="47474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2" name="Google Shape;962;p42"/>
          <p:cNvSpPr txBox="1"/>
          <p:nvPr/>
        </p:nvSpPr>
        <p:spPr>
          <a:xfrm>
            <a:off x="1644650" y="3049587"/>
            <a:ext cx="8902700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Montserrat"/>
              <a:buNone/>
            </a:pPr>
            <a:r>
              <a:rPr lang="en-US" sz="4700" b="1" i="0" u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SEU TEXTO AQUI</a:t>
            </a:r>
            <a:endParaRPr dirty="0"/>
          </a:p>
        </p:txBody>
      </p:sp>
      <p:sp>
        <p:nvSpPr>
          <p:cNvPr id="963" name="Google Shape;963;p42"/>
          <p:cNvSpPr txBox="1"/>
          <p:nvPr/>
        </p:nvSpPr>
        <p:spPr>
          <a:xfrm>
            <a:off x="1809750" y="1882775"/>
            <a:ext cx="1219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r>
              <a:rPr lang="en-US" sz="11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964" name="Google Shape;964;p42"/>
          <p:cNvSpPr txBox="1"/>
          <p:nvPr/>
        </p:nvSpPr>
        <p:spPr>
          <a:xfrm>
            <a:off x="1838325" y="4206875"/>
            <a:ext cx="1220787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r>
              <a:rPr lang="en-US" sz="11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965" name="Google Shape;965;p42"/>
          <p:cNvSpPr txBox="1"/>
          <p:nvPr/>
        </p:nvSpPr>
        <p:spPr>
          <a:xfrm>
            <a:off x="6697662" y="1887537"/>
            <a:ext cx="1219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r>
              <a:rPr lang="en-US" sz="11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966" name="Google Shape;966;p42"/>
          <p:cNvSpPr txBox="1"/>
          <p:nvPr/>
        </p:nvSpPr>
        <p:spPr>
          <a:xfrm>
            <a:off x="6726237" y="4211637"/>
            <a:ext cx="1220787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r>
              <a:rPr lang="en-US" sz="11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967" name="Google Shape;967;p42"/>
          <p:cNvSpPr txBox="1"/>
          <p:nvPr/>
        </p:nvSpPr>
        <p:spPr>
          <a:xfrm>
            <a:off x="9142412" y="1892300"/>
            <a:ext cx="1219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r>
              <a:rPr lang="en-US" sz="11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968" name="Google Shape;968;p42"/>
          <p:cNvSpPr txBox="1"/>
          <p:nvPr/>
        </p:nvSpPr>
        <p:spPr>
          <a:xfrm>
            <a:off x="9170987" y="4216400"/>
            <a:ext cx="1220787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r>
              <a:rPr lang="en-US" sz="11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969" name="Google Shape;969;p42"/>
          <p:cNvSpPr txBox="1"/>
          <p:nvPr/>
        </p:nvSpPr>
        <p:spPr>
          <a:xfrm>
            <a:off x="4267200" y="1882775"/>
            <a:ext cx="1219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100"/>
              <a:buFont typeface="Open Sans"/>
              <a:buNone/>
            </a:pPr>
            <a:r>
              <a:rPr lang="en-US" sz="1100" b="0" i="0" u="none">
                <a:solidFill>
                  <a:srgbClr val="474747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970" name="Google Shape;970;p42"/>
          <p:cNvSpPr txBox="1"/>
          <p:nvPr/>
        </p:nvSpPr>
        <p:spPr>
          <a:xfrm>
            <a:off x="4295775" y="4206875"/>
            <a:ext cx="1220787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100"/>
              <a:buFont typeface="Open Sans"/>
              <a:buNone/>
            </a:pPr>
            <a:r>
              <a:rPr lang="en-US" sz="1100" b="0" i="0" u="none">
                <a:solidFill>
                  <a:srgbClr val="474747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43"/>
          <p:cNvSpPr/>
          <p:nvPr/>
        </p:nvSpPr>
        <p:spPr>
          <a:xfrm>
            <a:off x="6350" y="3175"/>
            <a:ext cx="12192000" cy="685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6" name="Google Shape;976;p43"/>
          <p:cNvSpPr txBox="1"/>
          <p:nvPr/>
        </p:nvSpPr>
        <p:spPr>
          <a:xfrm>
            <a:off x="11112" y="0"/>
            <a:ext cx="12182475" cy="6858000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7" name="Google Shape;977;p43"/>
          <p:cNvSpPr/>
          <p:nvPr/>
        </p:nvSpPr>
        <p:spPr>
          <a:xfrm>
            <a:off x="5761037" y="5211762"/>
            <a:ext cx="341312" cy="920750"/>
          </a:xfrm>
          <a:custGeom>
            <a:avLst/>
            <a:gdLst/>
            <a:ahLst/>
            <a:cxnLst/>
            <a:rect l="l" t="t" r="r" b="b"/>
            <a:pathLst>
              <a:path w="215" h="580" extrusionOk="0">
                <a:moveTo>
                  <a:pt x="0" y="580"/>
                </a:moveTo>
                <a:lnTo>
                  <a:pt x="215" y="580"/>
                </a:lnTo>
                <a:lnTo>
                  <a:pt x="215" y="0"/>
                </a:lnTo>
                <a:lnTo>
                  <a:pt x="0" y="128"/>
                </a:lnTo>
                <a:lnTo>
                  <a:pt x="0" y="580"/>
                </a:lnTo>
                <a:close/>
              </a:path>
            </a:pathLst>
          </a:custGeom>
          <a:solidFill>
            <a:srgbClr val="E9F0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8" name="Google Shape;978;p43"/>
          <p:cNvSpPr/>
          <p:nvPr/>
        </p:nvSpPr>
        <p:spPr>
          <a:xfrm>
            <a:off x="6102350" y="5211762"/>
            <a:ext cx="342900" cy="920750"/>
          </a:xfrm>
          <a:custGeom>
            <a:avLst/>
            <a:gdLst/>
            <a:ahLst/>
            <a:cxnLst/>
            <a:rect l="l" t="t" r="r" b="b"/>
            <a:pathLst>
              <a:path w="216" h="580" extrusionOk="0">
                <a:moveTo>
                  <a:pt x="216" y="580"/>
                </a:moveTo>
                <a:lnTo>
                  <a:pt x="216" y="128"/>
                </a:lnTo>
                <a:lnTo>
                  <a:pt x="0" y="0"/>
                </a:lnTo>
                <a:lnTo>
                  <a:pt x="0" y="580"/>
                </a:lnTo>
                <a:lnTo>
                  <a:pt x="216" y="580"/>
                </a:lnTo>
                <a:close/>
              </a:path>
            </a:pathLst>
          </a:custGeom>
          <a:solidFill>
            <a:srgbClr val="C6CCC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9" name="Google Shape;979;p43"/>
          <p:cNvSpPr/>
          <p:nvPr/>
        </p:nvSpPr>
        <p:spPr>
          <a:xfrm>
            <a:off x="6102350" y="4292600"/>
            <a:ext cx="342900" cy="1047750"/>
          </a:xfrm>
          <a:custGeom>
            <a:avLst/>
            <a:gdLst/>
            <a:ahLst/>
            <a:cxnLst/>
            <a:rect l="l" t="t" r="r" b="b"/>
            <a:pathLst>
              <a:path w="216" h="660" extrusionOk="0">
                <a:moveTo>
                  <a:pt x="216" y="660"/>
                </a:moveTo>
                <a:lnTo>
                  <a:pt x="216" y="127"/>
                </a:lnTo>
                <a:lnTo>
                  <a:pt x="0" y="0"/>
                </a:lnTo>
                <a:lnTo>
                  <a:pt x="0" y="535"/>
                </a:lnTo>
                <a:lnTo>
                  <a:pt x="216" y="660"/>
                </a:lnTo>
                <a:close/>
              </a:path>
            </a:pathLst>
          </a:custGeom>
          <a:solidFill>
            <a:srgbClr val="5D95A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0" name="Google Shape;980;p43"/>
          <p:cNvSpPr/>
          <p:nvPr/>
        </p:nvSpPr>
        <p:spPr>
          <a:xfrm>
            <a:off x="5761037" y="4292600"/>
            <a:ext cx="341312" cy="1047750"/>
          </a:xfrm>
          <a:custGeom>
            <a:avLst/>
            <a:gdLst/>
            <a:ahLst/>
            <a:cxnLst/>
            <a:rect l="l" t="t" r="r" b="b"/>
            <a:pathLst>
              <a:path w="215" h="660" extrusionOk="0">
                <a:moveTo>
                  <a:pt x="0" y="660"/>
                </a:moveTo>
                <a:lnTo>
                  <a:pt x="215" y="535"/>
                </a:lnTo>
                <a:lnTo>
                  <a:pt x="215" y="0"/>
                </a:lnTo>
                <a:lnTo>
                  <a:pt x="0" y="127"/>
                </a:lnTo>
                <a:lnTo>
                  <a:pt x="0" y="660"/>
                </a:ln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1" name="Google Shape;981;p43"/>
          <p:cNvSpPr/>
          <p:nvPr/>
        </p:nvSpPr>
        <p:spPr>
          <a:xfrm>
            <a:off x="6102350" y="3376612"/>
            <a:ext cx="342900" cy="1047750"/>
          </a:xfrm>
          <a:custGeom>
            <a:avLst/>
            <a:gdLst/>
            <a:ahLst/>
            <a:cxnLst/>
            <a:rect l="l" t="t" r="r" b="b"/>
            <a:pathLst>
              <a:path w="216" h="660" extrusionOk="0">
                <a:moveTo>
                  <a:pt x="216" y="660"/>
                </a:moveTo>
                <a:lnTo>
                  <a:pt x="216" y="128"/>
                </a:lnTo>
                <a:lnTo>
                  <a:pt x="0" y="0"/>
                </a:lnTo>
                <a:lnTo>
                  <a:pt x="0" y="533"/>
                </a:lnTo>
                <a:lnTo>
                  <a:pt x="216" y="660"/>
                </a:lnTo>
                <a:close/>
              </a:path>
            </a:pathLst>
          </a:custGeom>
          <a:solidFill>
            <a:srgbClr val="99A5A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2" name="Google Shape;982;p43"/>
          <p:cNvSpPr/>
          <p:nvPr/>
        </p:nvSpPr>
        <p:spPr>
          <a:xfrm>
            <a:off x="5761037" y="3376612"/>
            <a:ext cx="341312" cy="1047750"/>
          </a:xfrm>
          <a:custGeom>
            <a:avLst/>
            <a:gdLst/>
            <a:ahLst/>
            <a:cxnLst/>
            <a:rect l="l" t="t" r="r" b="b"/>
            <a:pathLst>
              <a:path w="215" h="660" extrusionOk="0">
                <a:moveTo>
                  <a:pt x="0" y="660"/>
                </a:moveTo>
                <a:lnTo>
                  <a:pt x="215" y="533"/>
                </a:lnTo>
                <a:lnTo>
                  <a:pt x="215" y="0"/>
                </a:lnTo>
                <a:lnTo>
                  <a:pt x="0" y="128"/>
                </a:lnTo>
                <a:lnTo>
                  <a:pt x="0" y="660"/>
                </a:ln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3" name="Google Shape;983;p43"/>
          <p:cNvSpPr/>
          <p:nvPr/>
        </p:nvSpPr>
        <p:spPr>
          <a:xfrm>
            <a:off x="5761037" y="2457450"/>
            <a:ext cx="341312" cy="1050925"/>
          </a:xfrm>
          <a:custGeom>
            <a:avLst/>
            <a:gdLst/>
            <a:ahLst/>
            <a:cxnLst/>
            <a:rect l="l" t="t" r="r" b="b"/>
            <a:pathLst>
              <a:path w="215" h="662" extrusionOk="0">
                <a:moveTo>
                  <a:pt x="0" y="662"/>
                </a:moveTo>
                <a:lnTo>
                  <a:pt x="215" y="535"/>
                </a:lnTo>
                <a:lnTo>
                  <a:pt x="215" y="0"/>
                </a:lnTo>
                <a:lnTo>
                  <a:pt x="0" y="127"/>
                </a:lnTo>
                <a:lnTo>
                  <a:pt x="0" y="662"/>
                </a:lnTo>
                <a:close/>
              </a:path>
            </a:pathLst>
          </a:custGeom>
          <a:solidFill>
            <a:srgbClr val="E9F0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4" name="Google Shape;984;p43"/>
          <p:cNvSpPr/>
          <p:nvPr/>
        </p:nvSpPr>
        <p:spPr>
          <a:xfrm>
            <a:off x="6102350" y="2457450"/>
            <a:ext cx="342900" cy="1050925"/>
          </a:xfrm>
          <a:custGeom>
            <a:avLst/>
            <a:gdLst/>
            <a:ahLst/>
            <a:cxnLst/>
            <a:rect l="l" t="t" r="r" b="b"/>
            <a:pathLst>
              <a:path w="216" h="662" extrusionOk="0">
                <a:moveTo>
                  <a:pt x="216" y="662"/>
                </a:moveTo>
                <a:lnTo>
                  <a:pt x="216" y="127"/>
                </a:lnTo>
                <a:lnTo>
                  <a:pt x="0" y="0"/>
                </a:lnTo>
                <a:lnTo>
                  <a:pt x="0" y="535"/>
                </a:lnTo>
                <a:lnTo>
                  <a:pt x="216" y="662"/>
                </a:lnTo>
                <a:close/>
              </a:path>
            </a:pathLst>
          </a:custGeom>
          <a:solidFill>
            <a:srgbClr val="C6CCC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5" name="Google Shape;985;p43"/>
          <p:cNvSpPr/>
          <p:nvPr/>
        </p:nvSpPr>
        <p:spPr>
          <a:xfrm>
            <a:off x="6102350" y="1541462"/>
            <a:ext cx="342900" cy="1047750"/>
          </a:xfrm>
          <a:custGeom>
            <a:avLst/>
            <a:gdLst/>
            <a:ahLst/>
            <a:cxnLst/>
            <a:rect l="l" t="t" r="r" b="b"/>
            <a:pathLst>
              <a:path w="216" h="660" extrusionOk="0">
                <a:moveTo>
                  <a:pt x="216" y="660"/>
                </a:moveTo>
                <a:lnTo>
                  <a:pt x="216" y="128"/>
                </a:lnTo>
                <a:lnTo>
                  <a:pt x="0" y="0"/>
                </a:lnTo>
                <a:lnTo>
                  <a:pt x="0" y="533"/>
                </a:lnTo>
                <a:lnTo>
                  <a:pt x="216" y="660"/>
                </a:lnTo>
                <a:close/>
              </a:path>
            </a:pathLst>
          </a:custGeom>
          <a:solidFill>
            <a:srgbClr val="D8B35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6" name="Google Shape;986;p43"/>
          <p:cNvSpPr/>
          <p:nvPr/>
        </p:nvSpPr>
        <p:spPr>
          <a:xfrm>
            <a:off x="5761037" y="1541462"/>
            <a:ext cx="341312" cy="1047750"/>
          </a:xfrm>
          <a:custGeom>
            <a:avLst/>
            <a:gdLst/>
            <a:ahLst/>
            <a:cxnLst/>
            <a:rect l="l" t="t" r="r" b="b"/>
            <a:pathLst>
              <a:path w="215" h="660" extrusionOk="0">
                <a:moveTo>
                  <a:pt x="0" y="660"/>
                </a:moveTo>
                <a:lnTo>
                  <a:pt x="215" y="533"/>
                </a:lnTo>
                <a:lnTo>
                  <a:pt x="215" y="0"/>
                </a:lnTo>
                <a:lnTo>
                  <a:pt x="0" y="128"/>
                </a:lnTo>
                <a:lnTo>
                  <a:pt x="0" y="660"/>
                </a:ln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7" name="Google Shape;987;p43"/>
          <p:cNvSpPr/>
          <p:nvPr/>
        </p:nvSpPr>
        <p:spPr>
          <a:xfrm>
            <a:off x="5761037" y="625475"/>
            <a:ext cx="341312" cy="1047750"/>
          </a:xfrm>
          <a:custGeom>
            <a:avLst/>
            <a:gdLst/>
            <a:ahLst/>
            <a:cxnLst/>
            <a:rect l="l" t="t" r="r" b="b"/>
            <a:pathLst>
              <a:path w="215" h="660" extrusionOk="0">
                <a:moveTo>
                  <a:pt x="0" y="128"/>
                </a:moveTo>
                <a:lnTo>
                  <a:pt x="0" y="660"/>
                </a:lnTo>
                <a:lnTo>
                  <a:pt x="215" y="533"/>
                </a:lnTo>
                <a:lnTo>
                  <a:pt x="215" y="0"/>
                </a:lnTo>
                <a:lnTo>
                  <a:pt x="0" y="128"/>
                </a:ln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8" name="Google Shape;988;p43"/>
          <p:cNvSpPr/>
          <p:nvPr/>
        </p:nvSpPr>
        <p:spPr>
          <a:xfrm>
            <a:off x="6102350" y="625475"/>
            <a:ext cx="342900" cy="1047750"/>
          </a:xfrm>
          <a:custGeom>
            <a:avLst/>
            <a:gdLst/>
            <a:ahLst/>
            <a:cxnLst/>
            <a:rect l="l" t="t" r="r" b="b"/>
            <a:pathLst>
              <a:path w="216" h="660" extrusionOk="0">
                <a:moveTo>
                  <a:pt x="216" y="128"/>
                </a:moveTo>
                <a:lnTo>
                  <a:pt x="0" y="0"/>
                </a:lnTo>
                <a:lnTo>
                  <a:pt x="0" y="533"/>
                </a:lnTo>
                <a:lnTo>
                  <a:pt x="216" y="660"/>
                </a:lnTo>
                <a:lnTo>
                  <a:pt x="216" y="128"/>
                </a:lnTo>
                <a:close/>
              </a:path>
            </a:pathLst>
          </a:custGeom>
          <a:solidFill>
            <a:srgbClr val="C45C5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9" name="Google Shape;989;p43"/>
          <p:cNvSpPr txBox="1"/>
          <p:nvPr/>
        </p:nvSpPr>
        <p:spPr>
          <a:xfrm>
            <a:off x="7024687" y="1109662"/>
            <a:ext cx="2714625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990" name="Google Shape;990;p43"/>
          <p:cNvSpPr/>
          <p:nvPr/>
        </p:nvSpPr>
        <p:spPr>
          <a:xfrm>
            <a:off x="10639425" y="906462"/>
            <a:ext cx="614362" cy="736600"/>
          </a:xfrm>
          <a:custGeom>
            <a:avLst/>
            <a:gdLst/>
            <a:ahLst/>
            <a:cxnLst/>
            <a:rect l="l" t="t" r="r" b="b"/>
            <a:pathLst>
              <a:path w="153" h="183" extrusionOk="0">
                <a:moveTo>
                  <a:pt x="103" y="176"/>
                </a:moveTo>
                <a:cubicBezTo>
                  <a:pt x="103" y="180"/>
                  <a:pt x="100" y="183"/>
                  <a:pt x="97" y="183"/>
                </a:cubicBezTo>
                <a:cubicBezTo>
                  <a:pt x="58" y="183"/>
                  <a:pt x="58" y="183"/>
                  <a:pt x="58" y="183"/>
                </a:cubicBezTo>
                <a:cubicBezTo>
                  <a:pt x="54" y="183"/>
                  <a:pt x="52" y="180"/>
                  <a:pt x="52" y="176"/>
                </a:cubicBezTo>
                <a:cubicBezTo>
                  <a:pt x="52" y="176"/>
                  <a:pt x="52" y="176"/>
                  <a:pt x="52" y="176"/>
                </a:cubicBezTo>
                <a:cubicBezTo>
                  <a:pt x="52" y="173"/>
                  <a:pt x="54" y="170"/>
                  <a:pt x="58" y="170"/>
                </a:cubicBezTo>
                <a:cubicBezTo>
                  <a:pt x="97" y="170"/>
                  <a:pt x="97" y="170"/>
                  <a:pt x="97" y="170"/>
                </a:cubicBezTo>
                <a:cubicBezTo>
                  <a:pt x="100" y="170"/>
                  <a:pt x="103" y="173"/>
                  <a:pt x="103" y="176"/>
                </a:cubicBezTo>
                <a:close/>
                <a:moveTo>
                  <a:pt x="103" y="160"/>
                </a:moveTo>
                <a:cubicBezTo>
                  <a:pt x="103" y="156"/>
                  <a:pt x="100" y="153"/>
                  <a:pt x="97" y="153"/>
                </a:cubicBezTo>
                <a:cubicBezTo>
                  <a:pt x="58" y="153"/>
                  <a:pt x="58" y="153"/>
                  <a:pt x="58" y="153"/>
                </a:cubicBezTo>
                <a:cubicBezTo>
                  <a:pt x="54" y="153"/>
                  <a:pt x="52" y="156"/>
                  <a:pt x="52" y="160"/>
                </a:cubicBezTo>
                <a:cubicBezTo>
                  <a:pt x="52" y="160"/>
                  <a:pt x="52" y="160"/>
                  <a:pt x="52" y="160"/>
                </a:cubicBezTo>
                <a:cubicBezTo>
                  <a:pt x="52" y="163"/>
                  <a:pt x="54" y="166"/>
                  <a:pt x="58" y="166"/>
                </a:cubicBezTo>
                <a:cubicBezTo>
                  <a:pt x="97" y="166"/>
                  <a:pt x="97" y="166"/>
                  <a:pt x="97" y="166"/>
                </a:cubicBezTo>
                <a:cubicBezTo>
                  <a:pt x="100" y="166"/>
                  <a:pt x="103" y="163"/>
                  <a:pt x="103" y="160"/>
                </a:cubicBezTo>
                <a:close/>
                <a:moveTo>
                  <a:pt x="83" y="90"/>
                </a:moveTo>
                <a:cubicBezTo>
                  <a:pt x="75" y="90"/>
                  <a:pt x="75" y="90"/>
                  <a:pt x="75" y="90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150"/>
                  <a:pt x="71" y="150"/>
                  <a:pt x="71" y="150"/>
                </a:cubicBezTo>
                <a:cubicBezTo>
                  <a:pt x="73" y="150"/>
                  <a:pt x="75" y="150"/>
                  <a:pt x="77" y="150"/>
                </a:cubicBezTo>
                <a:cubicBezTo>
                  <a:pt x="77" y="149"/>
                  <a:pt x="77" y="150"/>
                  <a:pt x="77" y="150"/>
                </a:cubicBezTo>
                <a:cubicBezTo>
                  <a:pt x="77" y="150"/>
                  <a:pt x="77" y="150"/>
                  <a:pt x="77" y="150"/>
                </a:cubicBezTo>
                <a:cubicBezTo>
                  <a:pt x="77" y="150"/>
                  <a:pt x="77" y="150"/>
                  <a:pt x="78" y="150"/>
                </a:cubicBezTo>
                <a:cubicBezTo>
                  <a:pt x="78" y="150"/>
                  <a:pt x="78" y="149"/>
                  <a:pt x="78" y="150"/>
                </a:cubicBezTo>
                <a:cubicBezTo>
                  <a:pt x="79" y="150"/>
                  <a:pt x="81" y="150"/>
                  <a:pt x="83" y="150"/>
                </a:cubicBezTo>
                <a:lnTo>
                  <a:pt x="83" y="90"/>
                </a:lnTo>
                <a:close/>
                <a:moveTo>
                  <a:pt x="56" y="66"/>
                </a:moveTo>
                <a:cubicBezTo>
                  <a:pt x="51" y="66"/>
                  <a:pt x="47" y="70"/>
                  <a:pt x="47" y="75"/>
                </a:cubicBezTo>
                <a:cubicBezTo>
                  <a:pt x="47" y="80"/>
                  <a:pt x="51" y="84"/>
                  <a:pt x="56" y="84"/>
                </a:cubicBezTo>
                <a:cubicBezTo>
                  <a:pt x="65" y="84"/>
                  <a:pt x="65" y="84"/>
                  <a:pt x="65" y="84"/>
                </a:cubicBezTo>
                <a:cubicBezTo>
                  <a:pt x="65" y="75"/>
                  <a:pt x="65" y="75"/>
                  <a:pt x="65" y="75"/>
                </a:cubicBezTo>
                <a:cubicBezTo>
                  <a:pt x="65" y="70"/>
                  <a:pt x="61" y="66"/>
                  <a:pt x="56" y="66"/>
                </a:cubicBezTo>
                <a:close/>
                <a:moveTo>
                  <a:pt x="108" y="75"/>
                </a:moveTo>
                <a:cubicBezTo>
                  <a:pt x="108" y="70"/>
                  <a:pt x="104" y="66"/>
                  <a:pt x="98" y="66"/>
                </a:cubicBezTo>
                <a:cubicBezTo>
                  <a:pt x="93" y="66"/>
                  <a:pt x="89" y="70"/>
                  <a:pt x="89" y="75"/>
                </a:cubicBezTo>
                <a:cubicBezTo>
                  <a:pt x="89" y="84"/>
                  <a:pt x="89" y="84"/>
                  <a:pt x="89" y="84"/>
                </a:cubicBezTo>
                <a:cubicBezTo>
                  <a:pt x="98" y="84"/>
                  <a:pt x="98" y="84"/>
                  <a:pt x="98" y="84"/>
                </a:cubicBezTo>
                <a:cubicBezTo>
                  <a:pt x="104" y="84"/>
                  <a:pt x="108" y="80"/>
                  <a:pt x="108" y="75"/>
                </a:cubicBezTo>
                <a:close/>
                <a:moveTo>
                  <a:pt x="128" y="58"/>
                </a:moveTo>
                <a:cubicBezTo>
                  <a:pt x="124" y="42"/>
                  <a:pt x="104" y="24"/>
                  <a:pt x="77" y="24"/>
                </a:cubicBezTo>
                <a:cubicBezTo>
                  <a:pt x="50" y="24"/>
                  <a:pt x="31" y="42"/>
                  <a:pt x="27" y="58"/>
                </a:cubicBezTo>
                <a:cubicBezTo>
                  <a:pt x="23" y="71"/>
                  <a:pt x="26" y="82"/>
                  <a:pt x="32" y="94"/>
                </a:cubicBezTo>
                <a:cubicBezTo>
                  <a:pt x="38" y="104"/>
                  <a:pt x="43" y="112"/>
                  <a:pt x="48" y="123"/>
                </a:cubicBezTo>
                <a:cubicBezTo>
                  <a:pt x="50" y="129"/>
                  <a:pt x="51" y="137"/>
                  <a:pt x="53" y="143"/>
                </a:cubicBezTo>
                <a:cubicBezTo>
                  <a:pt x="54" y="148"/>
                  <a:pt x="56" y="150"/>
                  <a:pt x="61" y="150"/>
                </a:cubicBezTo>
                <a:cubicBezTo>
                  <a:pt x="63" y="150"/>
                  <a:pt x="64" y="150"/>
                  <a:pt x="65" y="150"/>
                </a:cubicBezTo>
                <a:cubicBezTo>
                  <a:pt x="65" y="90"/>
                  <a:pt x="65" y="90"/>
                  <a:pt x="65" y="90"/>
                </a:cubicBezTo>
                <a:cubicBezTo>
                  <a:pt x="56" y="90"/>
                  <a:pt x="56" y="90"/>
                  <a:pt x="56" y="90"/>
                </a:cubicBezTo>
                <a:cubicBezTo>
                  <a:pt x="52" y="90"/>
                  <a:pt x="48" y="88"/>
                  <a:pt x="45" y="85"/>
                </a:cubicBezTo>
                <a:cubicBezTo>
                  <a:pt x="42" y="83"/>
                  <a:pt x="41" y="79"/>
                  <a:pt x="41" y="75"/>
                </a:cubicBezTo>
                <a:cubicBezTo>
                  <a:pt x="41" y="71"/>
                  <a:pt x="42" y="67"/>
                  <a:pt x="45" y="64"/>
                </a:cubicBezTo>
                <a:cubicBezTo>
                  <a:pt x="48" y="61"/>
                  <a:pt x="52" y="60"/>
                  <a:pt x="56" y="60"/>
                </a:cubicBezTo>
                <a:cubicBezTo>
                  <a:pt x="64" y="60"/>
                  <a:pt x="71" y="66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84"/>
                  <a:pt x="71" y="84"/>
                  <a:pt x="71" y="84"/>
                </a:cubicBezTo>
                <a:cubicBezTo>
                  <a:pt x="75" y="84"/>
                  <a:pt x="75" y="84"/>
                  <a:pt x="75" y="84"/>
                </a:cubicBezTo>
                <a:cubicBezTo>
                  <a:pt x="83" y="84"/>
                  <a:pt x="83" y="84"/>
                  <a:pt x="83" y="84"/>
                </a:cubicBezTo>
                <a:cubicBezTo>
                  <a:pt x="83" y="75"/>
                  <a:pt x="83" y="75"/>
                  <a:pt x="83" y="75"/>
                </a:cubicBezTo>
                <a:cubicBezTo>
                  <a:pt x="83" y="75"/>
                  <a:pt x="83" y="75"/>
                  <a:pt x="83" y="75"/>
                </a:cubicBezTo>
                <a:cubicBezTo>
                  <a:pt x="83" y="71"/>
                  <a:pt x="85" y="67"/>
                  <a:pt x="88" y="64"/>
                </a:cubicBezTo>
                <a:cubicBezTo>
                  <a:pt x="91" y="61"/>
                  <a:pt x="94" y="60"/>
                  <a:pt x="98" y="60"/>
                </a:cubicBezTo>
                <a:cubicBezTo>
                  <a:pt x="103" y="60"/>
                  <a:pt x="106" y="61"/>
                  <a:pt x="109" y="64"/>
                </a:cubicBezTo>
                <a:cubicBezTo>
                  <a:pt x="112" y="67"/>
                  <a:pt x="114" y="71"/>
                  <a:pt x="114" y="75"/>
                </a:cubicBezTo>
                <a:cubicBezTo>
                  <a:pt x="114" y="79"/>
                  <a:pt x="112" y="83"/>
                  <a:pt x="109" y="85"/>
                </a:cubicBezTo>
                <a:cubicBezTo>
                  <a:pt x="106" y="88"/>
                  <a:pt x="103" y="90"/>
                  <a:pt x="98" y="90"/>
                </a:cubicBezTo>
                <a:cubicBezTo>
                  <a:pt x="89" y="90"/>
                  <a:pt x="89" y="90"/>
                  <a:pt x="89" y="90"/>
                </a:cubicBezTo>
                <a:cubicBezTo>
                  <a:pt x="89" y="150"/>
                  <a:pt x="89" y="150"/>
                  <a:pt x="89" y="150"/>
                </a:cubicBezTo>
                <a:cubicBezTo>
                  <a:pt x="91" y="150"/>
                  <a:pt x="92" y="150"/>
                  <a:pt x="93" y="150"/>
                </a:cubicBezTo>
                <a:cubicBezTo>
                  <a:pt x="99" y="150"/>
                  <a:pt x="101" y="148"/>
                  <a:pt x="102" y="143"/>
                </a:cubicBezTo>
                <a:cubicBezTo>
                  <a:pt x="103" y="137"/>
                  <a:pt x="104" y="129"/>
                  <a:pt x="107" y="123"/>
                </a:cubicBezTo>
                <a:cubicBezTo>
                  <a:pt x="111" y="112"/>
                  <a:pt x="117" y="104"/>
                  <a:pt x="122" y="94"/>
                </a:cubicBezTo>
                <a:cubicBezTo>
                  <a:pt x="128" y="82"/>
                  <a:pt x="131" y="71"/>
                  <a:pt x="128" y="58"/>
                </a:cubicBezTo>
                <a:close/>
                <a:moveTo>
                  <a:pt x="83" y="5"/>
                </a:moveTo>
                <a:cubicBezTo>
                  <a:pt x="83" y="2"/>
                  <a:pt x="80" y="0"/>
                  <a:pt x="77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4" y="0"/>
                  <a:pt x="72" y="2"/>
                  <a:pt x="72" y="5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9"/>
                  <a:pt x="74" y="21"/>
                  <a:pt x="77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80" y="21"/>
                  <a:pt x="83" y="19"/>
                  <a:pt x="83" y="16"/>
                </a:cubicBezTo>
                <a:lnTo>
                  <a:pt x="83" y="5"/>
                </a:lnTo>
                <a:close/>
                <a:moveTo>
                  <a:pt x="114" y="14"/>
                </a:moveTo>
                <a:cubicBezTo>
                  <a:pt x="115" y="12"/>
                  <a:pt x="114" y="8"/>
                  <a:pt x="111" y="7"/>
                </a:cubicBezTo>
                <a:cubicBezTo>
                  <a:pt x="111" y="7"/>
                  <a:pt x="111" y="7"/>
                  <a:pt x="111" y="7"/>
                </a:cubicBezTo>
                <a:cubicBezTo>
                  <a:pt x="109" y="5"/>
                  <a:pt x="105" y="6"/>
                  <a:pt x="104" y="9"/>
                </a:cubicBezTo>
                <a:cubicBezTo>
                  <a:pt x="99" y="18"/>
                  <a:pt x="99" y="18"/>
                  <a:pt x="99" y="18"/>
                </a:cubicBezTo>
                <a:cubicBezTo>
                  <a:pt x="98" y="21"/>
                  <a:pt x="99" y="24"/>
                  <a:pt x="101" y="26"/>
                </a:cubicBezTo>
                <a:cubicBezTo>
                  <a:pt x="101" y="26"/>
                  <a:pt x="101" y="26"/>
                  <a:pt x="101" y="26"/>
                </a:cubicBezTo>
                <a:cubicBezTo>
                  <a:pt x="104" y="27"/>
                  <a:pt x="107" y="26"/>
                  <a:pt x="109" y="23"/>
                </a:cubicBezTo>
                <a:lnTo>
                  <a:pt x="114" y="14"/>
                </a:lnTo>
                <a:close/>
                <a:moveTo>
                  <a:pt x="136" y="32"/>
                </a:moveTo>
                <a:cubicBezTo>
                  <a:pt x="139" y="30"/>
                  <a:pt x="139" y="27"/>
                  <a:pt x="137" y="25"/>
                </a:cubicBezTo>
                <a:cubicBezTo>
                  <a:pt x="137" y="25"/>
                  <a:pt x="137" y="25"/>
                  <a:pt x="137" y="25"/>
                </a:cubicBezTo>
                <a:cubicBezTo>
                  <a:pt x="135" y="22"/>
                  <a:pt x="131" y="22"/>
                  <a:pt x="129" y="24"/>
                </a:cubicBezTo>
                <a:cubicBezTo>
                  <a:pt x="121" y="31"/>
                  <a:pt x="121" y="31"/>
                  <a:pt x="121" y="31"/>
                </a:cubicBezTo>
                <a:cubicBezTo>
                  <a:pt x="119" y="33"/>
                  <a:pt x="119" y="36"/>
                  <a:pt x="121" y="39"/>
                </a:cubicBezTo>
                <a:cubicBezTo>
                  <a:pt x="121" y="39"/>
                  <a:pt x="121" y="39"/>
                  <a:pt x="121" y="39"/>
                </a:cubicBezTo>
                <a:cubicBezTo>
                  <a:pt x="123" y="41"/>
                  <a:pt x="126" y="41"/>
                  <a:pt x="129" y="39"/>
                </a:cubicBezTo>
                <a:lnTo>
                  <a:pt x="136" y="32"/>
                </a:lnTo>
                <a:close/>
                <a:moveTo>
                  <a:pt x="148" y="60"/>
                </a:moveTo>
                <a:cubicBezTo>
                  <a:pt x="151" y="59"/>
                  <a:pt x="153" y="56"/>
                  <a:pt x="153" y="53"/>
                </a:cubicBezTo>
                <a:cubicBezTo>
                  <a:pt x="153" y="53"/>
                  <a:pt x="153" y="53"/>
                  <a:pt x="153" y="53"/>
                </a:cubicBezTo>
                <a:cubicBezTo>
                  <a:pt x="152" y="50"/>
                  <a:pt x="149" y="48"/>
                  <a:pt x="146" y="49"/>
                </a:cubicBezTo>
                <a:cubicBezTo>
                  <a:pt x="136" y="51"/>
                  <a:pt x="136" y="51"/>
                  <a:pt x="136" y="51"/>
                </a:cubicBezTo>
                <a:cubicBezTo>
                  <a:pt x="133" y="51"/>
                  <a:pt x="131" y="54"/>
                  <a:pt x="132" y="57"/>
                </a:cubicBezTo>
                <a:cubicBezTo>
                  <a:pt x="132" y="57"/>
                  <a:pt x="132" y="57"/>
                  <a:pt x="132" y="57"/>
                </a:cubicBezTo>
                <a:cubicBezTo>
                  <a:pt x="132" y="60"/>
                  <a:pt x="135" y="62"/>
                  <a:pt x="138" y="62"/>
                </a:cubicBezTo>
                <a:lnTo>
                  <a:pt x="148" y="60"/>
                </a:lnTo>
                <a:close/>
                <a:moveTo>
                  <a:pt x="146" y="90"/>
                </a:moveTo>
                <a:cubicBezTo>
                  <a:pt x="149" y="90"/>
                  <a:pt x="152" y="88"/>
                  <a:pt x="153" y="85"/>
                </a:cubicBezTo>
                <a:cubicBezTo>
                  <a:pt x="153" y="85"/>
                  <a:pt x="153" y="85"/>
                  <a:pt x="153" y="85"/>
                </a:cubicBezTo>
                <a:cubicBezTo>
                  <a:pt x="153" y="82"/>
                  <a:pt x="151" y="79"/>
                  <a:pt x="148" y="79"/>
                </a:cubicBezTo>
                <a:cubicBezTo>
                  <a:pt x="138" y="77"/>
                  <a:pt x="138" y="77"/>
                  <a:pt x="138" y="77"/>
                </a:cubicBezTo>
                <a:cubicBezTo>
                  <a:pt x="135" y="76"/>
                  <a:pt x="132" y="78"/>
                  <a:pt x="132" y="81"/>
                </a:cubicBezTo>
                <a:cubicBezTo>
                  <a:pt x="132" y="81"/>
                  <a:pt x="132" y="81"/>
                  <a:pt x="132" y="81"/>
                </a:cubicBezTo>
                <a:cubicBezTo>
                  <a:pt x="131" y="84"/>
                  <a:pt x="133" y="87"/>
                  <a:pt x="136" y="87"/>
                </a:cubicBezTo>
                <a:lnTo>
                  <a:pt x="146" y="90"/>
                </a:lnTo>
                <a:close/>
                <a:moveTo>
                  <a:pt x="45" y="23"/>
                </a:moveTo>
                <a:cubicBezTo>
                  <a:pt x="46" y="26"/>
                  <a:pt x="50" y="27"/>
                  <a:pt x="52" y="26"/>
                </a:cubicBezTo>
                <a:cubicBezTo>
                  <a:pt x="52" y="26"/>
                  <a:pt x="52" y="26"/>
                  <a:pt x="52" y="26"/>
                </a:cubicBezTo>
                <a:cubicBezTo>
                  <a:pt x="55" y="24"/>
                  <a:pt x="56" y="21"/>
                  <a:pt x="55" y="18"/>
                </a:cubicBezTo>
                <a:cubicBezTo>
                  <a:pt x="50" y="9"/>
                  <a:pt x="50" y="9"/>
                  <a:pt x="50" y="9"/>
                </a:cubicBezTo>
                <a:cubicBezTo>
                  <a:pt x="48" y="6"/>
                  <a:pt x="45" y="5"/>
                  <a:pt x="42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40" y="8"/>
                  <a:pt x="39" y="12"/>
                  <a:pt x="40" y="14"/>
                </a:cubicBezTo>
                <a:lnTo>
                  <a:pt x="45" y="23"/>
                </a:lnTo>
                <a:close/>
                <a:moveTo>
                  <a:pt x="25" y="39"/>
                </a:moveTo>
                <a:cubicBezTo>
                  <a:pt x="27" y="41"/>
                  <a:pt x="31" y="41"/>
                  <a:pt x="33" y="39"/>
                </a:cubicBezTo>
                <a:cubicBezTo>
                  <a:pt x="33" y="39"/>
                  <a:pt x="33" y="39"/>
                  <a:pt x="33" y="39"/>
                </a:cubicBezTo>
                <a:cubicBezTo>
                  <a:pt x="35" y="36"/>
                  <a:pt x="35" y="33"/>
                  <a:pt x="32" y="31"/>
                </a:cubicBezTo>
                <a:cubicBezTo>
                  <a:pt x="25" y="24"/>
                  <a:pt x="25" y="24"/>
                  <a:pt x="25" y="24"/>
                </a:cubicBezTo>
                <a:cubicBezTo>
                  <a:pt x="22" y="22"/>
                  <a:pt x="19" y="22"/>
                  <a:pt x="17" y="25"/>
                </a:cubicBezTo>
                <a:cubicBezTo>
                  <a:pt x="17" y="25"/>
                  <a:pt x="17" y="25"/>
                  <a:pt x="17" y="25"/>
                </a:cubicBezTo>
                <a:cubicBezTo>
                  <a:pt x="15" y="27"/>
                  <a:pt x="15" y="30"/>
                  <a:pt x="17" y="32"/>
                </a:cubicBezTo>
                <a:lnTo>
                  <a:pt x="25" y="39"/>
                </a:lnTo>
                <a:close/>
                <a:moveTo>
                  <a:pt x="15" y="62"/>
                </a:moveTo>
                <a:cubicBezTo>
                  <a:pt x="18" y="62"/>
                  <a:pt x="21" y="60"/>
                  <a:pt x="22" y="57"/>
                </a:cubicBezTo>
                <a:cubicBezTo>
                  <a:pt x="22" y="57"/>
                  <a:pt x="22" y="57"/>
                  <a:pt x="22" y="57"/>
                </a:cubicBezTo>
                <a:cubicBezTo>
                  <a:pt x="22" y="54"/>
                  <a:pt x="20" y="51"/>
                  <a:pt x="17" y="51"/>
                </a:cubicBezTo>
                <a:cubicBezTo>
                  <a:pt x="7" y="49"/>
                  <a:pt x="7" y="49"/>
                  <a:pt x="7" y="49"/>
                </a:cubicBezTo>
                <a:cubicBezTo>
                  <a:pt x="4" y="48"/>
                  <a:pt x="1" y="50"/>
                  <a:pt x="1" y="53"/>
                </a:cubicBezTo>
                <a:cubicBezTo>
                  <a:pt x="1" y="53"/>
                  <a:pt x="1" y="53"/>
                  <a:pt x="1" y="53"/>
                </a:cubicBezTo>
                <a:cubicBezTo>
                  <a:pt x="0" y="56"/>
                  <a:pt x="2" y="59"/>
                  <a:pt x="5" y="60"/>
                </a:cubicBezTo>
                <a:lnTo>
                  <a:pt x="15" y="62"/>
                </a:lnTo>
                <a:close/>
                <a:moveTo>
                  <a:pt x="18" y="87"/>
                </a:moveTo>
                <a:cubicBezTo>
                  <a:pt x="21" y="87"/>
                  <a:pt x="23" y="84"/>
                  <a:pt x="22" y="81"/>
                </a:cubicBezTo>
                <a:cubicBezTo>
                  <a:pt x="22" y="81"/>
                  <a:pt x="22" y="81"/>
                  <a:pt x="22" y="81"/>
                </a:cubicBezTo>
                <a:cubicBezTo>
                  <a:pt x="22" y="78"/>
                  <a:pt x="19" y="76"/>
                  <a:pt x="16" y="77"/>
                </a:cubicBezTo>
                <a:cubicBezTo>
                  <a:pt x="6" y="79"/>
                  <a:pt x="6" y="79"/>
                  <a:pt x="6" y="79"/>
                </a:cubicBezTo>
                <a:cubicBezTo>
                  <a:pt x="3" y="79"/>
                  <a:pt x="1" y="82"/>
                  <a:pt x="1" y="85"/>
                </a:cubicBezTo>
                <a:cubicBezTo>
                  <a:pt x="1" y="85"/>
                  <a:pt x="1" y="85"/>
                  <a:pt x="1" y="85"/>
                </a:cubicBezTo>
                <a:cubicBezTo>
                  <a:pt x="2" y="88"/>
                  <a:pt x="5" y="90"/>
                  <a:pt x="8" y="90"/>
                </a:cubicBezTo>
                <a:lnTo>
                  <a:pt x="18" y="8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1" name="Google Shape;991;p43"/>
          <p:cNvSpPr/>
          <p:nvPr/>
        </p:nvSpPr>
        <p:spPr>
          <a:xfrm>
            <a:off x="984250" y="1917700"/>
            <a:ext cx="744537" cy="622300"/>
          </a:xfrm>
          <a:custGeom>
            <a:avLst/>
            <a:gdLst/>
            <a:ahLst/>
            <a:cxnLst/>
            <a:rect l="l" t="t" r="r" b="b"/>
            <a:pathLst>
              <a:path w="185" h="155" extrusionOk="0">
                <a:moveTo>
                  <a:pt x="25" y="126"/>
                </a:moveTo>
                <a:cubicBezTo>
                  <a:pt x="25" y="84"/>
                  <a:pt x="25" y="84"/>
                  <a:pt x="25" y="84"/>
                </a:cubicBezTo>
                <a:cubicBezTo>
                  <a:pt x="25" y="81"/>
                  <a:pt x="28" y="78"/>
                  <a:pt x="31" y="78"/>
                </a:cubicBezTo>
                <a:cubicBezTo>
                  <a:pt x="41" y="78"/>
                  <a:pt x="41" y="78"/>
                  <a:pt x="41" y="78"/>
                </a:cubicBezTo>
                <a:cubicBezTo>
                  <a:pt x="45" y="78"/>
                  <a:pt x="47" y="81"/>
                  <a:pt x="47" y="84"/>
                </a:cubicBezTo>
                <a:cubicBezTo>
                  <a:pt x="47" y="126"/>
                  <a:pt x="47" y="126"/>
                  <a:pt x="47" y="126"/>
                </a:cubicBezTo>
                <a:cubicBezTo>
                  <a:pt x="47" y="129"/>
                  <a:pt x="45" y="132"/>
                  <a:pt x="41" y="132"/>
                </a:cubicBezTo>
                <a:cubicBezTo>
                  <a:pt x="31" y="132"/>
                  <a:pt x="31" y="132"/>
                  <a:pt x="31" y="132"/>
                </a:cubicBezTo>
                <a:cubicBezTo>
                  <a:pt x="28" y="132"/>
                  <a:pt x="25" y="129"/>
                  <a:pt x="25" y="126"/>
                </a:cubicBezTo>
                <a:close/>
                <a:moveTo>
                  <a:pt x="68" y="63"/>
                </a:moveTo>
                <a:cubicBezTo>
                  <a:pt x="65" y="63"/>
                  <a:pt x="62" y="66"/>
                  <a:pt x="62" y="70"/>
                </a:cubicBezTo>
                <a:cubicBezTo>
                  <a:pt x="62" y="126"/>
                  <a:pt x="62" y="126"/>
                  <a:pt x="62" y="126"/>
                </a:cubicBezTo>
                <a:cubicBezTo>
                  <a:pt x="62" y="129"/>
                  <a:pt x="65" y="132"/>
                  <a:pt x="68" y="132"/>
                </a:cubicBezTo>
                <a:cubicBezTo>
                  <a:pt x="78" y="132"/>
                  <a:pt x="78" y="132"/>
                  <a:pt x="78" y="132"/>
                </a:cubicBezTo>
                <a:cubicBezTo>
                  <a:pt x="82" y="132"/>
                  <a:pt x="84" y="129"/>
                  <a:pt x="84" y="126"/>
                </a:cubicBezTo>
                <a:cubicBezTo>
                  <a:pt x="84" y="70"/>
                  <a:pt x="84" y="70"/>
                  <a:pt x="84" y="70"/>
                </a:cubicBezTo>
                <a:cubicBezTo>
                  <a:pt x="84" y="66"/>
                  <a:pt x="82" y="63"/>
                  <a:pt x="78" y="63"/>
                </a:cubicBezTo>
                <a:lnTo>
                  <a:pt x="68" y="63"/>
                </a:lnTo>
                <a:close/>
                <a:moveTo>
                  <a:pt x="105" y="51"/>
                </a:moveTo>
                <a:cubicBezTo>
                  <a:pt x="102" y="51"/>
                  <a:pt x="99" y="53"/>
                  <a:pt x="99" y="57"/>
                </a:cubicBezTo>
                <a:cubicBezTo>
                  <a:pt x="99" y="126"/>
                  <a:pt x="99" y="126"/>
                  <a:pt x="99" y="126"/>
                </a:cubicBezTo>
                <a:cubicBezTo>
                  <a:pt x="99" y="129"/>
                  <a:pt x="102" y="132"/>
                  <a:pt x="105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9" y="132"/>
                  <a:pt x="121" y="129"/>
                  <a:pt x="121" y="126"/>
                </a:cubicBezTo>
                <a:cubicBezTo>
                  <a:pt x="121" y="57"/>
                  <a:pt x="121" y="57"/>
                  <a:pt x="121" y="57"/>
                </a:cubicBezTo>
                <a:cubicBezTo>
                  <a:pt x="121" y="53"/>
                  <a:pt x="119" y="51"/>
                  <a:pt x="115" y="51"/>
                </a:cubicBezTo>
                <a:lnTo>
                  <a:pt x="105" y="51"/>
                </a:lnTo>
                <a:close/>
                <a:moveTo>
                  <a:pt x="142" y="38"/>
                </a:moveTo>
                <a:cubicBezTo>
                  <a:pt x="139" y="38"/>
                  <a:pt x="136" y="40"/>
                  <a:pt x="136" y="44"/>
                </a:cubicBezTo>
                <a:cubicBezTo>
                  <a:pt x="136" y="126"/>
                  <a:pt x="136" y="126"/>
                  <a:pt x="136" y="126"/>
                </a:cubicBezTo>
                <a:cubicBezTo>
                  <a:pt x="136" y="129"/>
                  <a:pt x="139" y="132"/>
                  <a:pt x="142" y="132"/>
                </a:cubicBezTo>
                <a:cubicBezTo>
                  <a:pt x="152" y="132"/>
                  <a:pt x="152" y="132"/>
                  <a:pt x="152" y="132"/>
                </a:cubicBezTo>
                <a:cubicBezTo>
                  <a:pt x="156" y="132"/>
                  <a:pt x="158" y="129"/>
                  <a:pt x="158" y="126"/>
                </a:cubicBezTo>
                <a:cubicBezTo>
                  <a:pt x="158" y="44"/>
                  <a:pt x="158" y="44"/>
                  <a:pt x="158" y="44"/>
                </a:cubicBezTo>
                <a:cubicBezTo>
                  <a:pt x="158" y="40"/>
                  <a:pt x="156" y="38"/>
                  <a:pt x="152" y="38"/>
                </a:cubicBezTo>
                <a:lnTo>
                  <a:pt x="142" y="38"/>
                </a:lnTo>
                <a:close/>
                <a:moveTo>
                  <a:pt x="28" y="62"/>
                </a:moveTo>
                <a:cubicBezTo>
                  <a:pt x="67" y="55"/>
                  <a:pt x="104" y="41"/>
                  <a:pt x="138" y="21"/>
                </a:cubicBezTo>
                <a:cubicBezTo>
                  <a:pt x="141" y="27"/>
                  <a:pt x="141" y="27"/>
                  <a:pt x="141" y="27"/>
                </a:cubicBezTo>
                <a:cubicBezTo>
                  <a:pt x="152" y="8"/>
                  <a:pt x="152" y="8"/>
                  <a:pt x="152" y="8"/>
                </a:cubicBezTo>
                <a:cubicBezTo>
                  <a:pt x="131" y="7"/>
                  <a:pt x="131" y="7"/>
                  <a:pt x="131" y="7"/>
                </a:cubicBezTo>
                <a:cubicBezTo>
                  <a:pt x="134" y="13"/>
                  <a:pt x="134" y="13"/>
                  <a:pt x="134" y="13"/>
                </a:cubicBezTo>
                <a:cubicBezTo>
                  <a:pt x="101" y="33"/>
                  <a:pt x="65" y="47"/>
                  <a:pt x="27" y="54"/>
                </a:cubicBezTo>
                <a:lnTo>
                  <a:pt x="28" y="62"/>
                </a:lnTo>
                <a:close/>
                <a:moveTo>
                  <a:pt x="185" y="144"/>
                </a:moveTo>
                <a:cubicBezTo>
                  <a:pt x="166" y="133"/>
                  <a:pt x="166" y="133"/>
                  <a:pt x="166" y="133"/>
                </a:cubicBezTo>
                <a:cubicBezTo>
                  <a:pt x="166" y="140"/>
                  <a:pt x="166" y="140"/>
                  <a:pt x="166" y="140"/>
                </a:cubicBezTo>
                <a:cubicBezTo>
                  <a:pt x="15" y="140"/>
                  <a:pt x="15" y="140"/>
                  <a:pt x="15" y="140"/>
                </a:cubicBezTo>
                <a:cubicBezTo>
                  <a:pt x="15" y="19"/>
                  <a:pt x="15" y="19"/>
                  <a:pt x="15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11" y="0"/>
                  <a:pt x="11" y="0"/>
                  <a:pt x="11" y="0"/>
                </a:cubicBezTo>
                <a:cubicBezTo>
                  <a:pt x="0" y="19"/>
                  <a:pt x="0" y="19"/>
                  <a:pt x="0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40"/>
                  <a:pt x="7" y="140"/>
                  <a:pt x="7" y="140"/>
                </a:cubicBezTo>
                <a:cubicBezTo>
                  <a:pt x="7" y="144"/>
                  <a:pt x="7" y="144"/>
                  <a:pt x="7" y="144"/>
                </a:cubicBezTo>
                <a:cubicBezTo>
                  <a:pt x="7" y="148"/>
                  <a:pt x="7" y="148"/>
                  <a:pt x="7" y="148"/>
                </a:cubicBezTo>
                <a:cubicBezTo>
                  <a:pt x="166" y="148"/>
                  <a:pt x="166" y="148"/>
                  <a:pt x="166" y="148"/>
                </a:cubicBezTo>
                <a:cubicBezTo>
                  <a:pt x="166" y="155"/>
                  <a:pt x="166" y="155"/>
                  <a:pt x="166" y="155"/>
                </a:cubicBezTo>
                <a:lnTo>
                  <a:pt x="185" y="14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2" name="Google Shape;992;p43"/>
          <p:cNvSpPr/>
          <p:nvPr/>
        </p:nvSpPr>
        <p:spPr>
          <a:xfrm>
            <a:off x="10623550" y="4718050"/>
            <a:ext cx="663575" cy="595312"/>
          </a:xfrm>
          <a:custGeom>
            <a:avLst/>
            <a:gdLst/>
            <a:ahLst/>
            <a:cxnLst/>
            <a:rect l="l" t="t" r="r" b="b"/>
            <a:pathLst>
              <a:path w="165" h="148" extrusionOk="0">
                <a:moveTo>
                  <a:pt x="113" y="20"/>
                </a:moveTo>
                <a:cubicBezTo>
                  <a:pt x="103" y="20"/>
                  <a:pt x="103" y="20"/>
                  <a:pt x="103" y="20"/>
                </a:cubicBezTo>
                <a:cubicBezTo>
                  <a:pt x="102" y="14"/>
                  <a:pt x="98" y="9"/>
                  <a:pt x="92" y="9"/>
                </a:cubicBezTo>
                <a:cubicBezTo>
                  <a:pt x="74" y="9"/>
                  <a:pt x="74" y="9"/>
                  <a:pt x="74" y="9"/>
                </a:cubicBezTo>
                <a:cubicBezTo>
                  <a:pt x="68" y="9"/>
                  <a:pt x="64" y="14"/>
                  <a:pt x="63" y="20"/>
                </a:cubicBezTo>
                <a:cubicBezTo>
                  <a:pt x="53" y="20"/>
                  <a:pt x="53" y="20"/>
                  <a:pt x="53" y="20"/>
                </a:cubicBezTo>
                <a:cubicBezTo>
                  <a:pt x="54" y="9"/>
                  <a:pt x="61" y="0"/>
                  <a:pt x="71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104" y="0"/>
                  <a:pt x="112" y="9"/>
                  <a:pt x="113" y="20"/>
                </a:cubicBezTo>
                <a:close/>
                <a:moveTo>
                  <a:pt x="25" y="82"/>
                </a:moveTo>
                <a:cubicBezTo>
                  <a:pt x="67" y="82"/>
                  <a:pt x="67" y="82"/>
                  <a:pt x="67" y="82"/>
                </a:cubicBezTo>
                <a:cubicBezTo>
                  <a:pt x="67" y="76"/>
                  <a:pt x="67" y="76"/>
                  <a:pt x="67" y="76"/>
                </a:cubicBezTo>
                <a:cubicBezTo>
                  <a:pt x="67" y="72"/>
                  <a:pt x="70" y="68"/>
                  <a:pt x="75" y="68"/>
                </a:cubicBezTo>
                <a:cubicBezTo>
                  <a:pt x="91" y="68"/>
                  <a:pt x="91" y="68"/>
                  <a:pt x="91" y="68"/>
                </a:cubicBezTo>
                <a:cubicBezTo>
                  <a:pt x="95" y="68"/>
                  <a:pt x="99" y="72"/>
                  <a:pt x="99" y="76"/>
                </a:cubicBezTo>
                <a:cubicBezTo>
                  <a:pt x="99" y="82"/>
                  <a:pt x="99" y="82"/>
                  <a:pt x="99" y="82"/>
                </a:cubicBezTo>
                <a:cubicBezTo>
                  <a:pt x="140" y="82"/>
                  <a:pt x="140" y="82"/>
                  <a:pt x="140" y="82"/>
                </a:cubicBezTo>
                <a:cubicBezTo>
                  <a:pt x="153" y="82"/>
                  <a:pt x="163" y="72"/>
                  <a:pt x="165" y="59"/>
                </a:cubicBezTo>
                <a:cubicBezTo>
                  <a:pt x="165" y="46"/>
                  <a:pt x="165" y="46"/>
                  <a:pt x="165" y="46"/>
                </a:cubicBezTo>
                <a:cubicBezTo>
                  <a:pt x="165" y="34"/>
                  <a:pt x="157" y="24"/>
                  <a:pt x="146" y="24"/>
                </a:cubicBezTo>
                <a:cubicBezTo>
                  <a:pt x="137" y="24"/>
                  <a:pt x="137" y="24"/>
                  <a:pt x="137" y="24"/>
                </a:cubicBezTo>
                <a:cubicBezTo>
                  <a:pt x="133" y="24"/>
                  <a:pt x="133" y="24"/>
                  <a:pt x="133" y="24"/>
                </a:cubicBezTo>
                <a:cubicBezTo>
                  <a:pt x="126" y="24"/>
                  <a:pt x="126" y="24"/>
                  <a:pt x="126" y="24"/>
                </a:cubicBezTo>
                <a:cubicBezTo>
                  <a:pt x="118" y="24"/>
                  <a:pt x="118" y="24"/>
                  <a:pt x="118" y="24"/>
                </a:cubicBezTo>
                <a:cubicBezTo>
                  <a:pt x="113" y="24"/>
                  <a:pt x="113" y="24"/>
                  <a:pt x="113" y="24"/>
                </a:cubicBezTo>
                <a:cubicBezTo>
                  <a:pt x="102" y="24"/>
                  <a:pt x="102" y="24"/>
                  <a:pt x="102" y="24"/>
                </a:cubicBezTo>
                <a:cubicBezTo>
                  <a:pt x="64" y="24"/>
                  <a:pt x="64" y="24"/>
                  <a:pt x="64" y="24"/>
                </a:cubicBezTo>
                <a:cubicBezTo>
                  <a:pt x="52" y="24"/>
                  <a:pt x="52" y="24"/>
                  <a:pt x="52" y="24"/>
                </a:cubicBezTo>
                <a:cubicBezTo>
                  <a:pt x="39" y="24"/>
                  <a:pt x="39" y="24"/>
                  <a:pt x="39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26" y="24"/>
                  <a:pt x="26" y="24"/>
                  <a:pt x="26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9" y="24"/>
                  <a:pt x="0" y="34"/>
                  <a:pt x="0" y="46"/>
                </a:cubicBezTo>
                <a:cubicBezTo>
                  <a:pt x="0" y="59"/>
                  <a:pt x="0" y="59"/>
                  <a:pt x="0" y="59"/>
                </a:cubicBezTo>
                <a:cubicBezTo>
                  <a:pt x="2" y="72"/>
                  <a:pt x="13" y="82"/>
                  <a:pt x="25" y="82"/>
                </a:cubicBezTo>
                <a:close/>
                <a:moveTo>
                  <a:pt x="140" y="89"/>
                </a:moveTo>
                <a:cubicBezTo>
                  <a:pt x="99" y="89"/>
                  <a:pt x="99" y="89"/>
                  <a:pt x="99" y="89"/>
                </a:cubicBezTo>
                <a:cubicBezTo>
                  <a:pt x="99" y="95"/>
                  <a:pt x="99" y="95"/>
                  <a:pt x="99" y="95"/>
                </a:cubicBezTo>
                <a:cubicBezTo>
                  <a:pt x="99" y="100"/>
                  <a:pt x="95" y="103"/>
                  <a:pt x="91" y="103"/>
                </a:cubicBezTo>
                <a:cubicBezTo>
                  <a:pt x="75" y="103"/>
                  <a:pt x="75" y="103"/>
                  <a:pt x="75" y="103"/>
                </a:cubicBezTo>
                <a:cubicBezTo>
                  <a:pt x="70" y="103"/>
                  <a:pt x="67" y="100"/>
                  <a:pt x="67" y="95"/>
                </a:cubicBezTo>
                <a:cubicBezTo>
                  <a:pt x="67" y="89"/>
                  <a:pt x="67" y="89"/>
                  <a:pt x="67" y="89"/>
                </a:cubicBezTo>
                <a:cubicBezTo>
                  <a:pt x="25" y="89"/>
                  <a:pt x="25" y="89"/>
                  <a:pt x="25" y="89"/>
                </a:cubicBezTo>
                <a:cubicBezTo>
                  <a:pt x="15" y="89"/>
                  <a:pt x="6" y="83"/>
                  <a:pt x="0" y="75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8"/>
                  <a:pt x="9" y="148"/>
                  <a:pt x="20" y="148"/>
                </a:cubicBezTo>
                <a:cubicBezTo>
                  <a:pt x="26" y="148"/>
                  <a:pt x="26" y="148"/>
                  <a:pt x="26" y="148"/>
                </a:cubicBezTo>
                <a:cubicBezTo>
                  <a:pt x="32" y="148"/>
                  <a:pt x="32" y="148"/>
                  <a:pt x="32" y="148"/>
                </a:cubicBezTo>
                <a:cubicBezTo>
                  <a:pt x="39" y="148"/>
                  <a:pt x="39" y="148"/>
                  <a:pt x="39" y="148"/>
                </a:cubicBezTo>
                <a:cubicBezTo>
                  <a:pt x="126" y="148"/>
                  <a:pt x="126" y="148"/>
                  <a:pt x="126" y="148"/>
                </a:cubicBezTo>
                <a:cubicBezTo>
                  <a:pt x="133" y="148"/>
                  <a:pt x="133" y="148"/>
                  <a:pt x="133" y="148"/>
                </a:cubicBezTo>
                <a:cubicBezTo>
                  <a:pt x="137" y="148"/>
                  <a:pt x="137" y="148"/>
                  <a:pt x="137" y="148"/>
                </a:cubicBezTo>
                <a:cubicBezTo>
                  <a:pt x="146" y="148"/>
                  <a:pt x="146" y="148"/>
                  <a:pt x="146" y="148"/>
                </a:cubicBezTo>
                <a:cubicBezTo>
                  <a:pt x="157" y="148"/>
                  <a:pt x="165" y="138"/>
                  <a:pt x="165" y="126"/>
                </a:cubicBezTo>
                <a:cubicBezTo>
                  <a:pt x="165" y="75"/>
                  <a:pt x="165" y="75"/>
                  <a:pt x="165" y="75"/>
                </a:cubicBezTo>
                <a:cubicBezTo>
                  <a:pt x="160" y="83"/>
                  <a:pt x="151" y="89"/>
                  <a:pt x="140" y="89"/>
                </a:cubicBezTo>
                <a:close/>
                <a:moveTo>
                  <a:pt x="91" y="74"/>
                </a:moveTo>
                <a:cubicBezTo>
                  <a:pt x="75" y="74"/>
                  <a:pt x="75" y="74"/>
                  <a:pt x="75" y="74"/>
                </a:cubicBezTo>
                <a:cubicBezTo>
                  <a:pt x="74" y="74"/>
                  <a:pt x="72" y="76"/>
                  <a:pt x="72" y="77"/>
                </a:cubicBezTo>
                <a:cubicBezTo>
                  <a:pt x="72" y="81"/>
                  <a:pt x="72" y="81"/>
                  <a:pt x="72" y="81"/>
                </a:cubicBezTo>
                <a:cubicBezTo>
                  <a:pt x="72" y="83"/>
                  <a:pt x="72" y="83"/>
                  <a:pt x="72" y="83"/>
                </a:cubicBezTo>
                <a:cubicBezTo>
                  <a:pt x="72" y="88"/>
                  <a:pt x="72" y="88"/>
                  <a:pt x="72" y="88"/>
                </a:cubicBezTo>
                <a:cubicBezTo>
                  <a:pt x="72" y="90"/>
                  <a:pt x="72" y="90"/>
                  <a:pt x="72" y="90"/>
                </a:cubicBezTo>
                <a:cubicBezTo>
                  <a:pt x="72" y="94"/>
                  <a:pt x="72" y="94"/>
                  <a:pt x="72" y="94"/>
                </a:cubicBezTo>
                <a:cubicBezTo>
                  <a:pt x="72" y="96"/>
                  <a:pt x="74" y="97"/>
                  <a:pt x="75" y="97"/>
                </a:cubicBezTo>
                <a:cubicBezTo>
                  <a:pt x="91" y="97"/>
                  <a:pt x="91" y="97"/>
                  <a:pt x="91" y="97"/>
                </a:cubicBezTo>
                <a:cubicBezTo>
                  <a:pt x="92" y="97"/>
                  <a:pt x="93" y="96"/>
                  <a:pt x="93" y="94"/>
                </a:cubicBezTo>
                <a:cubicBezTo>
                  <a:pt x="93" y="90"/>
                  <a:pt x="93" y="90"/>
                  <a:pt x="93" y="90"/>
                </a:cubicBezTo>
                <a:cubicBezTo>
                  <a:pt x="93" y="88"/>
                  <a:pt x="93" y="88"/>
                  <a:pt x="93" y="88"/>
                </a:cubicBezTo>
                <a:cubicBezTo>
                  <a:pt x="93" y="83"/>
                  <a:pt x="93" y="83"/>
                  <a:pt x="93" y="83"/>
                </a:cubicBezTo>
                <a:cubicBezTo>
                  <a:pt x="93" y="81"/>
                  <a:pt x="93" y="81"/>
                  <a:pt x="93" y="81"/>
                </a:cubicBezTo>
                <a:cubicBezTo>
                  <a:pt x="93" y="77"/>
                  <a:pt x="93" y="77"/>
                  <a:pt x="93" y="77"/>
                </a:cubicBezTo>
                <a:cubicBezTo>
                  <a:pt x="93" y="76"/>
                  <a:pt x="92" y="74"/>
                  <a:pt x="91" y="7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3" name="Google Shape;993;p43"/>
          <p:cNvSpPr/>
          <p:nvPr/>
        </p:nvSpPr>
        <p:spPr>
          <a:xfrm>
            <a:off x="1041400" y="3763962"/>
            <a:ext cx="603250" cy="603250"/>
          </a:xfrm>
          <a:custGeom>
            <a:avLst/>
            <a:gdLst/>
            <a:ahLst/>
            <a:cxnLst/>
            <a:rect l="l" t="t" r="r" b="b"/>
            <a:pathLst>
              <a:path w="150" h="150" extrusionOk="0">
                <a:moveTo>
                  <a:pt x="71" y="79"/>
                </a:moveTo>
                <a:cubicBezTo>
                  <a:pt x="141" y="79"/>
                  <a:pt x="141" y="79"/>
                  <a:pt x="141" y="79"/>
                </a:cubicBezTo>
                <a:cubicBezTo>
                  <a:pt x="141" y="118"/>
                  <a:pt x="110" y="150"/>
                  <a:pt x="71" y="150"/>
                </a:cubicBezTo>
                <a:cubicBezTo>
                  <a:pt x="32" y="150"/>
                  <a:pt x="0" y="118"/>
                  <a:pt x="0" y="79"/>
                </a:cubicBezTo>
                <a:cubicBezTo>
                  <a:pt x="0" y="40"/>
                  <a:pt x="32" y="8"/>
                  <a:pt x="71" y="8"/>
                </a:cubicBezTo>
                <a:lnTo>
                  <a:pt x="71" y="79"/>
                </a:lnTo>
                <a:close/>
                <a:moveTo>
                  <a:pt x="79" y="0"/>
                </a:moveTo>
                <a:cubicBezTo>
                  <a:pt x="79" y="70"/>
                  <a:pt x="79" y="70"/>
                  <a:pt x="79" y="70"/>
                </a:cubicBezTo>
                <a:cubicBezTo>
                  <a:pt x="150" y="70"/>
                  <a:pt x="150" y="70"/>
                  <a:pt x="150" y="70"/>
                </a:cubicBezTo>
                <a:cubicBezTo>
                  <a:pt x="150" y="31"/>
                  <a:pt x="118" y="0"/>
                  <a:pt x="7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4" name="Google Shape;994;p43"/>
          <p:cNvSpPr/>
          <p:nvPr/>
        </p:nvSpPr>
        <p:spPr>
          <a:xfrm>
            <a:off x="1065212" y="5502275"/>
            <a:ext cx="490537" cy="715962"/>
          </a:xfrm>
          <a:custGeom>
            <a:avLst/>
            <a:gdLst/>
            <a:ahLst/>
            <a:cxnLst/>
            <a:rect l="l" t="t" r="r" b="b"/>
            <a:pathLst>
              <a:path w="122" h="178" extrusionOk="0">
                <a:moveTo>
                  <a:pt x="122" y="118"/>
                </a:moveTo>
                <a:cubicBezTo>
                  <a:pt x="122" y="100"/>
                  <a:pt x="108" y="85"/>
                  <a:pt x="79" y="78"/>
                </a:cubicBezTo>
                <a:cubicBezTo>
                  <a:pt x="76" y="78"/>
                  <a:pt x="60" y="74"/>
                  <a:pt x="57" y="73"/>
                </a:cubicBezTo>
                <a:cubicBezTo>
                  <a:pt x="35" y="67"/>
                  <a:pt x="29" y="64"/>
                  <a:pt x="29" y="58"/>
                </a:cubicBezTo>
                <a:cubicBezTo>
                  <a:pt x="29" y="52"/>
                  <a:pt x="37" y="45"/>
                  <a:pt x="59" y="45"/>
                </a:cubicBezTo>
                <a:cubicBezTo>
                  <a:pt x="75" y="45"/>
                  <a:pt x="91" y="56"/>
                  <a:pt x="91" y="56"/>
                </a:cubicBezTo>
                <a:cubicBezTo>
                  <a:pt x="97" y="61"/>
                  <a:pt x="101" y="60"/>
                  <a:pt x="106" y="55"/>
                </a:cubicBezTo>
                <a:cubicBezTo>
                  <a:pt x="106" y="55"/>
                  <a:pt x="113" y="50"/>
                  <a:pt x="113" y="44"/>
                </a:cubicBezTo>
                <a:cubicBezTo>
                  <a:pt x="113" y="36"/>
                  <a:pt x="94" y="25"/>
                  <a:pt x="73" y="21"/>
                </a:cubicBezTo>
                <a:cubicBezTo>
                  <a:pt x="73" y="7"/>
                  <a:pt x="73" y="7"/>
                  <a:pt x="73" y="7"/>
                </a:cubicBezTo>
                <a:cubicBezTo>
                  <a:pt x="73" y="3"/>
                  <a:pt x="70" y="0"/>
                  <a:pt x="65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2" y="0"/>
                  <a:pt x="48" y="3"/>
                  <a:pt x="48" y="7"/>
                </a:cubicBezTo>
                <a:cubicBezTo>
                  <a:pt x="48" y="20"/>
                  <a:pt x="48" y="20"/>
                  <a:pt x="48" y="20"/>
                </a:cubicBezTo>
                <a:cubicBezTo>
                  <a:pt x="16" y="23"/>
                  <a:pt x="0" y="39"/>
                  <a:pt x="0" y="59"/>
                </a:cubicBezTo>
                <a:cubicBezTo>
                  <a:pt x="0" y="82"/>
                  <a:pt x="21" y="91"/>
                  <a:pt x="46" y="97"/>
                </a:cubicBezTo>
                <a:cubicBezTo>
                  <a:pt x="49" y="98"/>
                  <a:pt x="68" y="103"/>
                  <a:pt x="71" y="103"/>
                </a:cubicBezTo>
                <a:cubicBezTo>
                  <a:pt x="89" y="108"/>
                  <a:pt x="93" y="114"/>
                  <a:pt x="93" y="119"/>
                </a:cubicBezTo>
                <a:cubicBezTo>
                  <a:pt x="93" y="126"/>
                  <a:pt x="84" y="133"/>
                  <a:pt x="62" y="133"/>
                </a:cubicBezTo>
                <a:cubicBezTo>
                  <a:pt x="46" y="133"/>
                  <a:pt x="25" y="120"/>
                  <a:pt x="25" y="120"/>
                </a:cubicBezTo>
                <a:cubicBezTo>
                  <a:pt x="19" y="116"/>
                  <a:pt x="13" y="117"/>
                  <a:pt x="8" y="123"/>
                </a:cubicBezTo>
                <a:cubicBezTo>
                  <a:pt x="8" y="123"/>
                  <a:pt x="4" y="128"/>
                  <a:pt x="4" y="134"/>
                </a:cubicBezTo>
                <a:cubicBezTo>
                  <a:pt x="4" y="142"/>
                  <a:pt x="27" y="153"/>
                  <a:pt x="48" y="158"/>
                </a:cubicBezTo>
                <a:cubicBezTo>
                  <a:pt x="48" y="172"/>
                  <a:pt x="48" y="172"/>
                  <a:pt x="48" y="172"/>
                </a:cubicBezTo>
                <a:cubicBezTo>
                  <a:pt x="48" y="175"/>
                  <a:pt x="52" y="178"/>
                  <a:pt x="56" y="178"/>
                </a:cubicBezTo>
                <a:cubicBezTo>
                  <a:pt x="65" y="178"/>
                  <a:pt x="65" y="178"/>
                  <a:pt x="65" y="178"/>
                </a:cubicBezTo>
                <a:cubicBezTo>
                  <a:pt x="70" y="178"/>
                  <a:pt x="73" y="175"/>
                  <a:pt x="73" y="172"/>
                </a:cubicBezTo>
                <a:cubicBezTo>
                  <a:pt x="73" y="158"/>
                  <a:pt x="73" y="158"/>
                  <a:pt x="73" y="158"/>
                </a:cubicBezTo>
                <a:cubicBezTo>
                  <a:pt x="107" y="155"/>
                  <a:pt x="122" y="137"/>
                  <a:pt x="122" y="1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5" name="Google Shape;995;p43"/>
          <p:cNvSpPr/>
          <p:nvPr/>
        </p:nvSpPr>
        <p:spPr>
          <a:xfrm>
            <a:off x="10634662" y="2859087"/>
            <a:ext cx="631825" cy="631825"/>
          </a:xfrm>
          <a:custGeom>
            <a:avLst/>
            <a:gdLst/>
            <a:ahLst/>
            <a:cxnLst/>
            <a:rect l="l" t="t" r="r" b="b"/>
            <a:pathLst>
              <a:path w="157" h="157" extrusionOk="0">
                <a:moveTo>
                  <a:pt x="154" y="67"/>
                </a:moveTo>
                <a:cubicBezTo>
                  <a:pt x="134" y="64"/>
                  <a:pt x="134" y="64"/>
                  <a:pt x="134" y="64"/>
                </a:cubicBezTo>
                <a:cubicBezTo>
                  <a:pt x="133" y="58"/>
                  <a:pt x="131" y="53"/>
                  <a:pt x="128" y="49"/>
                </a:cubicBezTo>
                <a:cubicBezTo>
                  <a:pt x="140" y="33"/>
                  <a:pt x="140" y="33"/>
                  <a:pt x="140" y="33"/>
                </a:cubicBezTo>
                <a:cubicBezTo>
                  <a:pt x="141" y="31"/>
                  <a:pt x="141" y="30"/>
                  <a:pt x="140" y="28"/>
                </a:cubicBezTo>
                <a:cubicBezTo>
                  <a:pt x="128" y="17"/>
                  <a:pt x="128" y="17"/>
                  <a:pt x="128" y="17"/>
                </a:cubicBezTo>
                <a:cubicBezTo>
                  <a:pt x="127" y="16"/>
                  <a:pt x="125" y="16"/>
                  <a:pt x="124" y="17"/>
                </a:cubicBezTo>
                <a:cubicBezTo>
                  <a:pt x="108" y="28"/>
                  <a:pt x="108" y="28"/>
                  <a:pt x="108" y="28"/>
                </a:cubicBezTo>
                <a:cubicBezTo>
                  <a:pt x="103" y="26"/>
                  <a:pt x="98" y="24"/>
                  <a:pt x="93" y="22"/>
                </a:cubicBezTo>
                <a:cubicBezTo>
                  <a:pt x="90" y="3"/>
                  <a:pt x="90" y="3"/>
                  <a:pt x="90" y="3"/>
                </a:cubicBezTo>
                <a:cubicBezTo>
                  <a:pt x="90" y="1"/>
                  <a:pt x="88" y="0"/>
                  <a:pt x="86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69" y="0"/>
                  <a:pt x="67" y="1"/>
                  <a:pt x="67" y="3"/>
                </a:cubicBezTo>
                <a:cubicBezTo>
                  <a:pt x="64" y="22"/>
                  <a:pt x="64" y="22"/>
                  <a:pt x="64" y="22"/>
                </a:cubicBezTo>
                <a:cubicBezTo>
                  <a:pt x="59" y="24"/>
                  <a:pt x="54" y="26"/>
                  <a:pt x="49" y="28"/>
                </a:cubicBezTo>
                <a:cubicBezTo>
                  <a:pt x="33" y="17"/>
                  <a:pt x="33" y="17"/>
                  <a:pt x="33" y="17"/>
                </a:cubicBezTo>
                <a:cubicBezTo>
                  <a:pt x="32" y="16"/>
                  <a:pt x="30" y="16"/>
                  <a:pt x="29" y="17"/>
                </a:cubicBezTo>
                <a:cubicBezTo>
                  <a:pt x="17" y="28"/>
                  <a:pt x="17" y="28"/>
                  <a:pt x="17" y="28"/>
                </a:cubicBezTo>
                <a:cubicBezTo>
                  <a:pt x="16" y="30"/>
                  <a:pt x="16" y="31"/>
                  <a:pt x="17" y="33"/>
                </a:cubicBezTo>
                <a:cubicBezTo>
                  <a:pt x="29" y="49"/>
                  <a:pt x="29" y="49"/>
                  <a:pt x="29" y="49"/>
                </a:cubicBezTo>
                <a:cubicBezTo>
                  <a:pt x="26" y="53"/>
                  <a:pt x="24" y="58"/>
                  <a:pt x="22" y="64"/>
                </a:cubicBezTo>
                <a:cubicBezTo>
                  <a:pt x="3" y="67"/>
                  <a:pt x="3" y="67"/>
                  <a:pt x="3" y="67"/>
                </a:cubicBezTo>
                <a:cubicBezTo>
                  <a:pt x="1" y="67"/>
                  <a:pt x="0" y="69"/>
                  <a:pt x="0" y="70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88"/>
                  <a:pt x="1" y="89"/>
                  <a:pt x="3" y="90"/>
                </a:cubicBezTo>
                <a:cubicBezTo>
                  <a:pt x="22" y="93"/>
                  <a:pt x="22" y="93"/>
                  <a:pt x="22" y="93"/>
                </a:cubicBezTo>
                <a:cubicBezTo>
                  <a:pt x="24" y="98"/>
                  <a:pt x="26" y="103"/>
                  <a:pt x="29" y="108"/>
                </a:cubicBezTo>
                <a:cubicBezTo>
                  <a:pt x="17" y="124"/>
                  <a:pt x="17" y="124"/>
                  <a:pt x="17" y="124"/>
                </a:cubicBezTo>
                <a:cubicBezTo>
                  <a:pt x="16" y="125"/>
                  <a:pt x="16" y="127"/>
                  <a:pt x="17" y="128"/>
                </a:cubicBezTo>
                <a:cubicBezTo>
                  <a:pt x="29" y="139"/>
                  <a:pt x="29" y="139"/>
                  <a:pt x="29" y="139"/>
                </a:cubicBezTo>
                <a:cubicBezTo>
                  <a:pt x="30" y="141"/>
                  <a:pt x="32" y="141"/>
                  <a:pt x="33" y="140"/>
                </a:cubicBezTo>
                <a:cubicBezTo>
                  <a:pt x="49" y="128"/>
                  <a:pt x="49" y="128"/>
                  <a:pt x="49" y="128"/>
                </a:cubicBezTo>
                <a:cubicBezTo>
                  <a:pt x="54" y="131"/>
                  <a:pt x="59" y="133"/>
                  <a:pt x="64" y="134"/>
                </a:cubicBezTo>
                <a:cubicBezTo>
                  <a:pt x="67" y="154"/>
                  <a:pt x="67" y="154"/>
                  <a:pt x="67" y="154"/>
                </a:cubicBezTo>
                <a:cubicBezTo>
                  <a:pt x="67" y="155"/>
                  <a:pt x="69" y="157"/>
                  <a:pt x="70" y="157"/>
                </a:cubicBezTo>
                <a:cubicBezTo>
                  <a:pt x="86" y="157"/>
                  <a:pt x="86" y="157"/>
                  <a:pt x="86" y="157"/>
                </a:cubicBezTo>
                <a:cubicBezTo>
                  <a:pt x="88" y="157"/>
                  <a:pt x="90" y="155"/>
                  <a:pt x="90" y="154"/>
                </a:cubicBezTo>
                <a:cubicBezTo>
                  <a:pt x="93" y="134"/>
                  <a:pt x="93" y="134"/>
                  <a:pt x="93" y="134"/>
                </a:cubicBezTo>
                <a:cubicBezTo>
                  <a:pt x="98" y="133"/>
                  <a:pt x="103" y="131"/>
                  <a:pt x="108" y="128"/>
                </a:cubicBezTo>
                <a:cubicBezTo>
                  <a:pt x="124" y="140"/>
                  <a:pt x="124" y="140"/>
                  <a:pt x="124" y="140"/>
                </a:cubicBezTo>
                <a:cubicBezTo>
                  <a:pt x="125" y="141"/>
                  <a:pt x="127" y="141"/>
                  <a:pt x="128" y="139"/>
                </a:cubicBezTo>
                <a:cubicBezTo>
                  <a:pt x="140" y="128"/>
                  <a:pt x="140" y="128"/>
                  <a:pt x="140" y="128"/>
                </a:cubicBezTo>
                <a:cubicBezTo>
                  <a:pt x="141" y="127"/>
                  <a:pt x="141" y="125"/>
                  <a:pt x="140" y="124"/>
                </a:cubicBezTo>
                <a:cubicBezTo>
                  <a:pt x="128" y="108"/>
                  <a:pt x="128" y="108"/>
                  <a:pt x="128" y="108"/>
                </a:cubicBezTo>
                <a:cubicBezTo>
                  <a:pt x="131" y="103"/>
                  <a:pt x="133" y="98"/>
                  <a:pt x="134" y="93"/>
                </a:cubicBezTo>
                <a:cubicBezTo>
                  <a:pt x="154" y="90"/>
                  <a:pt x="154" y="90"/>
                  <a:pt x="154" y="90"/>
                </a:cubicBezTo>
                <a:cubicBezTo>
                  <a:pt x="156" y="89"/>
                  <a:pt x="157" y="88"/>
                  <a:pt x="157" y="86"/>
                </a:cubicBezTo>
                <a:cubicBezTo>
                  <a:pt x="157" y="70"/>
                  <a:pt x="157" y="70"/>
                  <a:pt x="157" y="70"/>
                </a:cubicBezTo>
                <a:cubicBezTo>
                  <a:pt x="157" y="69"/>
                  <a:pt x="156" y="67"/>
                  <a:pt x="154" y="67"/>
                </a:cubicBezTo>
                <a:close/>
                <a:moveTo>
                  <a:pt x="78" y="107"/>
                </a:moveTo>
                <a:cubicBezTo>
                  <a:pt x="62" y="107"/>
                  <a:pt x="49" y="94"/>
                  <a:pt x="49" y="78"/>
                </a:cubicBezTo>
                <a:cubicBezTo>
                  <a:pt x="49" y="62"/>
                  <a:pt x="62" y="49"/>
                  <a:pt x="78" y="49"/>
                </a:cubicBezTo>
                <a:cubicBezTo>
                  <a:pt x="94" y="49"/>
                  <a:pt x="107" y="62"/>
                  <a:pt x="107" y="78"/>
                </a:cubicBezTo>
                <a:cubicBezTo>
                  <a:pt x="107" y="94"/>
                  <a:pt x="94" y="107"/>
                  <a:pt x="78" y="10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6" name="Google Shape;996;p43"/>
          <p:cNvSpPr txBox="1"/>
          <p:nvPr/>
        </p:nvSpPr>
        <p:spPr>
          <a:xfrm>
            <a:off x="7107237" y="746125"/>
            <a:ext cx="106045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 SemiBold"/>
              <a:buNone/>
            </a:pPr>
            <a:r>
              <a:rPr lang="en-US" sz="23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LUCRO</a:t>
            </a:r>
            <a:endParaRPr sz="2300" dirty="0"/>
          </a:p>
        </p:txBody>
      </p:sp>
      <p:sp>
        <p:nvSpPr>
          <p:cNvPr id="997" name="Google Shape;997;p43"/>
          <p:cNvSpPr txBox="1"/>
          <p:nvPr/>
        </p:nvSpPr>
        <p:spPr>
          <a:xfrm>
            <a:off x="7107237" y="2552700"/>
            <a:ext cx="144938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 SemiBold"/>
              <a:buNone/>
            </a:pPr>
            <a:r>
              <a:rPr lang="en-US" sz="23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NEGOCIE</a:t>
            </a:r>
            <a:endParaRPr sz="2300" dirty="0"/>
          </a:p>
        </p:txBody>
      </p:sp>
      <p:sp>
        <p:nvSpPr>
          <p:cNvPr id="998" name="Google Shape;998;p43"/>
          <p:cNvSpPr txBox="1"/>
          <p:nvPr/>
        </p:nvSpPr>
        <p:spPr>
          <a:xfrm>
            <a:off x="7107237" y="4359275"/>
            <a:ext cx="1845377" cy="37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 SemiBold"/>
              <a:buNone/>
            </a:pPr>
            <a:r>
              <a:rPr lang="en-US" sz="23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SISTEMA</a:t>
            </a:r>
            <a:endParaRPr sz="2300" dirty="0"/>
          </a:p>
        </p:txBody>
      </p:sp>
      <p:sp>
        <p:nvSpPr>
          <p:cNvPr id="999" name="Google Shape;999;p43"/>
          <p:cNvSpPr txBox="1"/>
          <p:nvPr/>
        </p:nvSpPr>
        <p:spPr>
          <a:xfrm>
            <a:off x="3762375" y="1663700"/>
            <a:ext cx="135572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 SemiBold"/>
              <a:buNone/>
            </a:pPr>
            <a:r>
              <a:rPr lang="en-US" sz="23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VENDAS</a:t>
            </a:r>
            <a:endParaRPr sz="2300" dirty="0"/>
          </a:p>
        </p:txBody>
      </p:sp>
      <p:sp>
        <p:nvSpPr>
          <p:cNvPr id="1000" name="Google Shape;1000;p43"/>
          <p:cNvSpPr txBox="1"/>
          <p:nvPr/>
        </p:nvSpPr>
        <p:spPr>
          <a:xfrm>
            <a:off x="3387725" y="3470275"/>
            <a:ext cx="1739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 SemiBold"/>
              <a:buNone/>
            </a:pPr>
            <a:r>
              <a:rPr lang="en-US" sz="23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ESTRUTURA</a:t>
            </a:r>
            <a:endParaRPr sz="2300" dirty="0"/>
          </a:p>
        </p:txBody>
      </p:sp>
      <p:sp>
        <p:nvSpPr>
          <p:cNvPr id="1001" name="Google Shape;1001;p43"/>
          <p:cNvSpPr txBox="1"/>
          <p:nvPr/>
        </p:nvSpPr>
        <p:spPr>
          <a:xfrm>
            <a:off x="3348037" y="5276850"/>
            <a:ext cx="175577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 SemiBold"/>
              <a:buNone/>
            </a:pPr>
            <a:r>
              <a:rPr lang="en-US" sz="23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EDUCACAO</a:t>
            </a:r>
            <a:endParaRPr sz="2300" dirty="0"/>
          </a:p>
        </p:txBody>
      </p:sp>
      <p:sp>
        <p:nvSpPr>
          <p:cNvPr id="1002" name="Google Shape;1002;p43"/>
          <p:cNvSpPr txBox="1"/>
          <p:nvPr/>
        </p:nvSpPr>
        <p:spPr>
          <a:xfrm>
            <a:off x="7018337" y="2914650"/>
            <a:ext cx="2714625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1003" name="Google Shape;1003;p43"/>
          <p:cNvSpPr txBox="1"/>
          <p:nvPr/>
        </p:nvSpPr>
        <p:spPr>
          <a:xfrm>
            <a:off x="7007225" y="4738687"/>
            <a:ext cx="2714625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1004" name="Google Shape;1004;p43"/>
          <p:cNvSpPr txBox="1"/>
          <p:nvPr/>
        </p:nvSpPr>
        <p:spPr>
          <a:xfrm>
            <a:off x="2462212" y="2006600"/>
            <a:ext cx="2714625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1005" name="Google Shape;1005;p43"/>
          <p:cNvSpPr txBox="1"/>
          <p:nvPr/>
        </p:nvSpPr>
        <p:spPr>
          <a:xfrm>
            <a:off x="2457450" y="3811587"/>
            <a:ext cx="2714625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1006" name="Google Shape;1006;p43"/>
          <p:cNvSpPr txBox="1"/>
          <p:nvPr/>
        </p:nvSpPr>
        <p:spPr>
          <a:xfrm>
            <a:off x="2446337" y="5635625"/>
            <a:ext cx="2714625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44"/>
          <p:cNvSpPr/>
          <p:nvPr/>
        </p:nvSpPr>
        <p:spPr>
          <a:xfrm>
            <a:off x="6350" y="1587"/>
            <a:ext cx="12185650" cy="686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2" name="Google Shape;1012;p44"/>
          <p:cNvSpPr txBox="1"/>
          <p:nvPr/>
        </p:nvSpPr>
        <p:spPr>
          <a:xfrm>
            <a:off x="6350" y="6350"/>
            <a:ext cx="12190413" cy="6862762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3" name="Google Shape;1013;p44"/>
          <p:cNvSpPr/>
          <p:nvPr/>
        </p:nvSpPr>
        <p:spPr>
          <a:xfrm>
            <a:off x="3824287" y="2460625"/>
            <a:ext cx="1862137" cy="2030412"/>
          </a:xfrm>
          <a:custGeom>
            <a:avLst/>
            <a:gdLst/>
            <a:ahLst/>
            <a:cxnLst/>
            <a:rect l="l" t="t" r="r" b="b"/>
            <a:pathLst>
              <a:path w="449" h="489" extrusionOk="0">
                <a:moveTo>
                  <a:pt x="366" y="0"/>
                </a:moveTo>
                <a:cubicBezTo>
                  <a:pt x="363" y="1"/>
                  <a:pt x="359" y="2"/>
                  <a:pt x="356" y="4"/>
                </a:cubicBezTo>
                <a:cubicBezTo>
                  <a:pt x="215" y="85"/>
                  <a:pt x="215" y="85"/>
                  <a:pt x="215" y="85"/>
                </a:cubicBezTo>
                <a:cubicBezTo>
                  <a:pt x="36" y="187"/>
                  <a:pt x="36" y="187"/>
                  <a:pt x="36" y="187"/>
                </a:cubicBezTo>
                <a:cubicBezTo>
                  <a:pt x="0" y="208"/>
                  <a:pt x="0" y="261"/>
                  <a:pt x="36" y="281"/>
                </a:cubicBezTo>
                <a:cubicBezTo>
                  <a:pt x="215" y="384"/>
                  <a:pt x="215" y="384"/>
                  <a:pt x="215" y="384"/>
                </a:cubicBezTo>
                <a:cubicBezTo>
                  <a:pt x="356" y="465"/>
                  <a:pt x="356" y="465"/>
                  <a:pt x="356" y="465"/>
                </a:cubicBezTo>
                <a:cubicBezTo>
                  <a:pt x="398" y="489"/>
                  <a:pt x="449" y="449"/>
                  <a:pt x="435" y="402"/>
                </a:cubicBezTo>
                <a:cubicBezTo>
                  <a:pt x="390" y="250"/>
                  <a:pt x="390" y="250"/>
                  <a:pt x="390" y="250"/>
                </a:cubicBezTo>
                <a:cubicBezTo>
                  <a:pt x="389" y="248"/>
                  <a:pt x="389" y="247"/>
                  <a:pt x="388" y="245"/>
                </a:cubicBezTo>
                <a:cubicBezTo>
                  <a:pt x="337" y="64"/>
                  <a:pt x="337" y="64"/>
                  <a:pt x="337" y="64"/>
                </a:cubicBezTo>
                <a:cubicBezTo>
                  <a:pt x="329" y="36"/>
                  <a:pt x="343" y="10"/>
                  <a:pt x="366" y="0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4" name="Google Shape;1014;p44"/>
          <p:cNvSpPr/>
          <p:nvPr/>
        </p:nvSpPr>
        <p:spPr>
          <a:xfrm>
            <a:off x="5187950" y="2401887"/>
            <a:ext cx="493712" cy="1074737"/>
          </a:xfrm>
          <a:custGeom>
            <a:avLst/>
            <a:gdLst/>
            <a:ahLst/>
            <a:cxnLst/>
            <a:rect l="l" t="t" r="r" b="b"/>
            <a:pathLst>
              <a:path w="119" h="259" extrusionOk="0">
                <a:moveTo>
                  <a:pt x="8" y="78"/>
                </a:moveTo>
                <a:cubicBezTo>
                  <a:pt x="59" y="259"/>
                  <a:pt x="59" y="259"/>
                  <a:pt x="59" y="259"/>
                </a:cubicBezTo>
                <a:cubicBezTo>
                  <a:pt x="58" y="250"/>
                  <a:pt x="58" y="241"/>
                  <a:pt x="61" y="233"/>
                </a:cubicBezTo>
                <a:cubicBezTo>
                  <a:pt x="106" y="81"/>
                  <a:pt x="106" y="81"/>
                  <a:pt x="106" y="81"/>
                </a:cubicBezTo>
                <a:cubicBezTo>
                  <a:pt x="119" y="37"/>
                  <a:pt x="77" y="0"/>
                  <a:pt x="37" y="14"/>
                </a:cubicBezTo>
                <a:cubicBezTo>
                  <a:pt x="14" y="24"/>
                  <a:pt x="0" y="50"/>
                  <a:pt x="8" y="78"/>
                </a:cubicBezTo>
                <a:close/>
              </a:path>
            </a:pathLst>
          </a:custGeom>
          <a:solidFill>
            <a:srgbClr val="5D95A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5" name="Google Shape;1015;p44"/>
          <p:cNvSpPr/>
          <p:nvPr/>
        </p:nvSpPr>
        <p:spPr>
          <a:xfrm>
            <a:off x="6511925" y="2384425"/>
            <a:ext cx="1866900" cy="2035175"/>
          </a:xfrm>
          <a:custGeom>
            <a:avLst/>
            <a:gdLst/>
            <a:ahLst/>
            <a:cxnLst/>
            <a:rect l="l" t="t" r="r" b="b"/>
            <a:pathLst>
              <a:path w="450" h="490" extrusionOk="0">
                <a:moveTo>
                  <a:pt x="84" y="490"/>
                </a:moveTo>
                <a:cubicBezTo>
                  <a:pt x="87" y="489"/>
                  <a:pt x="91" y="487"/>
                  <a:pt x="94" y="485"/>
                </a:cubicBezTo>
                <a:cubicBezTo>
                  <a:pt x="235" y="404"/>
                  <a:pt x="235" y="404"/>
                  <a:pt x="235" y="404"/>
                </a:cubicBezTo>
                <a:cubicBezTo>
                  <a:pt x="413" y="302"/>
                  <a:pt x="413" y="302"/>
                  <a:pt x="413" y="302"/>
                </a:cubicBezTo>
                <a:cubicBezTo>
                  <a:pt x="450" y="281"/>
                  <a:pt x="450" y="229"/>
                  <a:pt x="413" y="208"/>
                </a:cubicBezTo>
                <a:cubicBezTo>
                  <a:pt x="235" y="106"/>
                  <a:pt x="235" y="106"/>
                  <a:pt x="235" y="106"/>
                </a:cubicBezTo>
                <a:cubicBezTo>
                  <a:pt x="94" y="25"/>
                  <a:pt x="94" y="25"/>
                  <a:pt x="94" y="25"/>
                </a:cubicBezTo>
                <a:cubicBezTo>
                  <a:pt x="51" y="0"/>
                  <a:pt x="0" y="41"/>
                  <a:pt x="14" y="88"/>
                </a:cubicBezTo>
                <a:cubicBezTo>
                  <a:pt x="60" y="240"/>
                  <a:pt x="60" y="240"/>
                  <a:pt x="60" y="240"/>
                </a:cubicBezTo>
                <a:cubicBezTo>
                  <a:pt x="61" y="241"/>
                  <a:pt x="61" y="243"/>
                  <a:pt x="61" y="245"/>
                </a:cubicBezTo>
                <a:cubicBezTo>
                  <a:pt x="113" y="426"/>
                  <a:pt x="113" y="426"/>
                  <a:pt x="113" y="426"/>
                </a:cubicBezTo>
                <a:cubicBezTo>
                  <a:pt x="121" y="453"/>
                  <a:pt x="106" y="479"/>
                  <a:pt x="84" y="490"/>
                </a:cubicBez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6" name="Google Shape;1016;p44"/>
          <p:cNvSpPr/>
          <p:nvPr/>
        </p:nvSpPr>
        <p:spPr>
          <a:xfrm>
            <a:off x="6516687" y="3402012"/>
            <a:ext cx="496887" cy="1076325"/>
          </a:xfrm>
          <a:custGeom>
            <a:avLst/>
            <a:gdLst/>
            <a:ahLst/>
            <a:cxnLst/>
            <a:rect l="l" t="t" r="r" b="b"/>
            <a:pathLst>
              <a:path w="120" h="259" extrusionOk="0">
                <a:moveTo>
                  <a:pt x="112" y="181"/>
                </a:moveTo>
                <a:cubicBezTo>
                  <a:pt x="60" y="0"/>
                  <a:pt x="60" y="0"/>
                  <a:pt x="60" y="0"/>
                </a:cubicBezTo>
                <a:cubicBezTo>
                  <a:pt x="62" y="8"/>
                  <a:pt x="62" y="17"/>
                  <a:pt x="59" y="26"/>
                </a:cubicBezTo>
                <a:cubicBezTo>
                  <a:pt x="13" y="178"/>
                  <a:pt x="13" y="178"/>
                  <a:pt x="13" y="178"/>
                </a:cubicBezTo>
                <a:cubicBezTo>
                  <a:pt x="0" y="221"/>
                  <a:pt x="42" y="259"/>
                  <a:pt x="83" y="245"/>
                </a:cubicBezTo>
                <a:cubicBezTo>
                  <a:pt x="105" y="234"/>
                  <a:pt x="120" y="208"/>
                  <a:pt x="112" y="181"/>
                </a:cubicBezTo>
                <a:close/>
              </a:path>
            </a:pathLst>
          </a:custGeom>
          <a:solidFill>
            <a:srgbClr val="C45C5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7" name="Google Shape;1017;p44"/>
          <p:cNvSpPr txBox="1"/>
          <p:nvPr/>
        </p:nvSpPr>
        <p:spPr>
          <a:xfrm>
            <a:off x="747712" y="2389187"/>
            <a:ext cx="2638425" cy="20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r>
              <a:rPr lang="en-US" sz="18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eiusmod tempor incididunt ut labore et dolore magna aliqua. Ut enim ad minim</a:t>
            </a:r>
            <a:endParaRPr/>
          </a:p>
        </p:txBody>
      </p:sp>
      <p:sp>
        <p:nvSpPr>
          <p:cNvPr id="1018" name="Google Shape;1018;p44"/>
          <p:cNvSpPr/>
          <p:nvPr/>
        </p:nvSpPr>
        <p:spPr>
          <a:xfrm>
            <a:off x="7099300" y="3125787"/>
            <a:ext cx="622300" cy="558800"/>
          </a:xfrm>
          <a:custGeom>
            <a:avLst/>
            <a:gdLst/>
            <a:ahLst/>
            <a:cxnLst/>
            <a:rect l="l" t="t" r="r" b="b"/>
            <a:pathLst>
              <a:path w="155" h="139" extrusionOk="0">
                <a:moveTo>
                  <a:pt x="33" y="63"/>
                </a:moveTo>
                <a:cubicBezTo>
                  <a:pt x="28" y="63"/>
                  <a:pt x="25" y="67"/>
                  <a:pt x="25" y="72"/>
                </a:cubicBezTo>
                <a:cubicBezTo>
                  <a:pt x="25" y="107"/>
                  <a:pt x="25" y="107"/>
                  <a:pt x="25" y="107"/>
                </a:cubicBezTo>
                <a:cubicBezTo>
                  <a:pt x="25" y="112"/>
                  <a:pt x="28" y="116"/>
                  <a:pt x="33" y="116"/>
                </a:cubicBezTo>
                <a:cubicBezTo>
                  <a:pt x="42" y="116"/>
                  <a:pt x="42" y="116"/>
                  <a:pt x="42" y="116"/>
                </a:cubicBezTo>
                <a:cubicBezTo>
                  <a:pt x="47" y="116"/>
                  <a:pt x="50" y="112"/>
                  <a:pt x="50" y="107"/>
                </a:cubicBezTo>
                <a:cubicBezTo>
                  <a:pt x="50" y="72"/>
                  <a:pt x="50" y="72"/>
                  <a:pt x="50" y="72"/>
                </a:cubicBezTo>
                <a:cubicBezTo>
                  <a:pt x="50" y="67"/>
                  <a:pt x="47" y="63"/>
                  <a:pt x="42" y="63"/>
                </a:cubicBezTo>
                <a:lnTo>
                  <a:pt x="33" y="63"/>
                </a:lnTo>
                <a:close/>
                <a:moveTo>
                  <a:pt x="44" y="72"/>
                </a:moveTo>
                <a:cubicBezTo>
                  <a:pt x="44" y="107"/>
                  <a:pt x="44" y="107"/>
                  <a:pt x="44" y="107"/>
                </a:cubicBezTo>
                <a:cubicBezTo>
                  <a:pt x="44" y="108"/>
                  <a:pt x="43" y="109"/>
                  <a:pt x="42" y="109"/>
                </a:cubicBezTo>
                <a:cubicBezTo>
                  <a:pt x="33" y="109"/>
                  <a:pt x="33" y="109"/>
                  <a:pt x="33" y="109"/>
                </a:cubicBezTo>
                <a:cubicBezTo>
                  <a:pt x="32" y="109"/>
                  <a:pt x="31" y="108"/>
                  <a:pt x="31" y="107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71"/>
                  <a:pt x="32" y="70"/>
                  <a:pt x="33" y="70"/>
                </a:cubicBezTo>
                <a:cubicBezTo>
                  <a:pt x="42" y="70"/>
                  <a:pt x="42" y="70"/>
                  <a:pt x="42" y="70"/>
                </a:cubicBezTo>
                <a:cubicBezTo>
                  <a:pt x="43" y="70"/>
                  <a:pt x="44" y="71"/>
                  <a:pt x="44" y="72"/>
                </a:cubicBezTo>
                <a:close/>
                <a:moveTo>
                  <a:pt x="65" y="50"/>
                </a:moveTo>
                <a:cubicBezTo>
                  <a:pt x="60" y="50"/>
                  <a:pt x="56" y="54"/>
                  <a:pt x="56" y="59"/>
                </a:cubicBezTo>
                <a:cubicBezTo>
                  <a:pt x="56" y="107"/>
                  <a:pt x="56" y="107"/>
                  <a:pt x="56" y="107"/>
                </a:cubicBezTo>
                <a:cubicBezTo>
                  <a:pt x="56" y="112"/>
                  <a:pt x="60" y="116"/>
                  <a:pt x="65" y="116"/>
                </a:cubicBezTo>
                <a:cubicBezTo>
                  <a:pt x="73" y="116"/>
                  <a:pt x="73" y="116"/>
                  <a:pt x="73" y="116"/>
                </a:cubicBezTo>
                <a:cubicBezTo>
                  <a:pt x="78" y="116"/>
                  <a:pt x="82" y="112"/>
                  <a:pt x="82" y="107"/>
                </a:cubicBezTo>
                <a:cubicBezTo>
                  <a:pt x="82" y="59"/>
                  <a:pt x="82" y="59"/>
                  <a:pt x="82" y="59"/>
                </a:cubicBezTo>
                <a:cubicBezTo>
                  <a:pt x="82" y="54"/>
                  <a:pt x="78" y="50"/>
                  <a:pt x="73" y="50"/>
                </a:cubicBezTo>
                <a:lnTo>
                  <a:pt x="65" y="50"/>
                </a:lnTo>
                <a:close/>
                <a:moveTo>
                  <a:pt x="75" y="59"/>
                </a:moveTo>
                <a:cubicBezTo>
                  <a:pt x="75" y="107"/>
                  <a:pt x="75" y="107"/>
                  <a:pt x="75" y="107"/>
                </a:cubicBezTo>
                <a:cubicBezTo>
                  <a:pt x="75" y="108"/>
                  <a:pt x="74" y="109"/>
                  <a:pt x="73" y="109"/>
                </a:cubicBezTo>
                <a:cubicBezTo>
                  <a:pt x="65" y="109"/>
                  <a:pt x="65" y="109"/>
                  <a:pt x="65" y="109"/>
                </a:cubicBezTo>
                <a:cubicBezTo>
                  <a:pt x="64" y="109"/>
                  <a:pt x="63" y="108"/>
                  <a:pt x="63" y="107"/>
                </a:cubicBezTo>
                <a:cubicBezTo>
                  <a:pt x="63" y="59"/>
                  <a:pt x="63" y="59"/>
                  <a:pt x="63" y="59"/>
                </a:cubicBezTo>
                <a:cubicBezTo>
                  <a:pt x="63" y="58"/>
                  <a:pt x="64" y="57"/>
                  <a:pt x="65" y="57"/>
                </a:cubicBezTo>
                <a:cubicBezTo>
                  <a:pt x="73" y="57"/>
                  <a:pt x="73" y="57"/>
                  <a:pt x="73" y="57"/>
                </a:cubicBezTo>
                <a:cubicBezTo>
                  <a:pt x="74" y="57"/>
                  <a:pt x="75" y="58"/>
                  <a:pt x="75" y="59"/>
                </a:cubicBezTo>
                <a:close/>
                <a:moveTo>
                  <a:pt x="96" y="40"/>
                </a:moveTo>
                <a:cubicBezTo>
                  <a:pt x="92" y="40"/>
                  <a:pt x="88" y="43"/>
                  <a:pt x="88" y="48"/>
                </a:cubicBezTo>
                <a:cubicBezTo>
                  <a:pt x="88" y="107"/>
                  <a:pt x="88" y="107"/>
                  <a:pt x="88" y="107"/>
                </a:cubicBezTo>
                <a:cubicBezTo>
                  <a:pt x="88" y="112"/>
                  <a:pt x="92" y="116"/>
                  <a:pt x="96" y="116"/>
                </a:cubicBezTo>
                <a:cubicBezTo>
                  <a:pt x="105" y="116"/>
                  <a:pt x="105" y="116"/>
                  <a:pt x="105" y="116"/>
                </a:cubicBezTo>
                <a:cubicBezTo>
                  <a:pt x="110" y="116"/>
                  <a:pt x="113" y="112"/>
                  <a:pt x="113" y="107"/>
                </a:cubicBezTo>
                <a:cubicBezTo>
                  <a:pt x="113" y="48"/>
                  <a:pt x="113" y="48"/>
                  <a:pt x="113" y="48"/>
                </a:cubicBezTo>
                <a:cubicBezTo>
                  <a:pt x="113" y="43"/>
                  <a:pt x="110" y="40"/>
                  <a:pt x="105" y="40"/>
                </a:cubicBezTo>
                <a:lnTo>
                  <a:pt x="96" y="40"/>
                </a:lnTo>
                <a:close/>
                <a:moveTo>
                  <a:pt x="107" y="48"/>
                </a:moveTo>
                <a:cubicBezTo>
                  <a:pt x="107" y="107"/>
                  <a:pt x="107" y="107"/>
                  <a:pt x="107" y="107"/>
                </a:cubicBezTo>
                <a:cubicBezTo>
                  <a:pt x="107" y="108"/>
                  <a:pt x="106" y="109"/>
                  <a:pt x="105" y="109"/>
                </a:cubicBezTo>
                <a:cubicBezTo>
                  <a:pt x="96" y="109"/>
                  <a:pt x="96" y="109"/>
                  <a:pt x="96" y="109"/>
                </a:cubicBezTo>
                <a:cubicBezTo>
                  <a:pt x="95" y="109"/>
                  <a:pt x="94" y="108"/>
                  <a:pt x="94" y="107"/>
                </a:cubicBezTo>
                <a:cubicBezTo>
                  <a:pt x="94" y="48"/>
                  <a:pt x="94" y="48"/>
                  <a:pt x="94" y="48"/>
                </a:cubicBezTo>
                <a:cubicBezTo>
                  <a:pt x="94" y="47"/>
                  <a:pt x="95" y="46"/>
                  <a:pt x="96" y="46"/>
                </a:cubicBezTo>
                <a:cubicBezTo>
                  <a:pt x="105" y="46"/>
                  <a:pt x="105" y="46"/>
                  <a:pt x="105" y="46"/>
                </a:cubicBezTo>
                <a:cubicBezTo>
                  <a:pt x="106" y="46"/>
                  <a:pt x="107" y="47"/>
                  <a:pt x="107" y="48"/>
                </a:cubicBezTo>
                <a:close/>
                <a:moveTo>
                  <a:pt x="119" y="37"/>
                </a:moveTo>
                <a:cubicBezTo>
                  <a:pt x="119" y="107"/>
                  <a:pt x="119" y="107"/>
                  <a:pt x="119" y="107"/>
                </a:cubicBezTo>
                <a:cubicBezTo>
                  <a:pt x="119" y="112"/>
                  <a:pt x="123" y="116"/>
                  <a:pt x="128" y="116"/>
                </a:cubicBezTo>
                <a:cubicBezTo>
                  <a:pt x="137" y="116"/>
                  <a:pt x="137" y="116"/>
                  <a:pt x="137" y="116"/>
                </a:cubicBezTo>
                <a:cubicBezTo>
                  <a:pt x="141" y="116"/>
                  <a:pt x="145" y="112"/>
                  <a:pt x="145" y="107"/>
                </a:cubicBezTo>
                <a:cubicBezTo>
                  <a:pt x="145" y="37"/>
                  <a:pt x="145" y="37"/>
                  <a:pt x="145" y="37"/>
                </a:cubicBezTo>
                <a:cubicBezTo>
                  <a:pt x="145" y="32"/>
                  <a:pt x="141" y="28"/>
                  <a:pt x="137" y="28"/>
                </a:cubicBezTo>
                <a:cubicBezTo>
                  <a:pt x="128" y="28"/>
                  <a:pt x="128" y="28"/>
                  <a:pt x="128" y="28"/>
                </a:cubicBezTo>
                <a:cubicBezTo>
                  <a:pt x="123" y="28"/>
                  <a:pt x="119" y="32"/>
                  <a:pt x="119" y="37"/>
                </a:cubicBezTo>
                <a:close/>
                <a:moveTo>
                  <a:pt x="138" y="37"/>
                </a:moveTo>
                <a:cubicBezTo>
                  <a:pt x="138" y="107"/>
                  <a:pt x="138" y="107"/>
                  <a:pt x="138" y="107"/>
                </a:cubicBezTo>
                <a:cubicBezTo>
                  <a:pt x="138" y="108"/>
                  <a:pt x="138" y="109"/>
                  <a:pt x="137" y="109"/>
                </a:cubicBezTo>
                <a:cubicBezTo>
                  <a:pt x="128" y="109"/>
                  <a:pt x="128" y="109"/>
                  <a:pt x="128" y="109"/>
                </a:cubicBezTo>
                <a:cubicBezTo>
                  <a:pt x="127" y="109"/>
                  <a:pt x="126" y="108"/>
                  <a:pt x="126" y="107"/>
                </a:cubicBezTo>
                <a:cubicBezTo>
                  <a:pt x="126" y="37"/>
                  <a:pt x="126" y="37"/>
                  <a:pt x="126" y="37"/>
                </a:cubicBezTo>
                <a:cubicBezTo>
                  <a:pt x="126" y="36"/>
                  <a:pt x="127" y="35"/>
                  <a:pt x="128" y="35"/>
                </a:cubicBezTo>
                <a:cubicBezTo>
                  <a:pt x="137" y="35"/>
                  <a:pt x="137" y="35"/>
                  <a:pt x="137" y="35"/>
                </a:cubicBezTo>
                <a:cubicBezTo>
                  <a:pt x="138" y="35"/>
                  <a:pt x="138" y="36"/>
                  <a:pt x="138" y="37"/>
                </a:cubicBezTo>
                <a:close/>
                <a:moveTo>
                  <a:pt x="80" y="27"/>
                </a:moveTo>
                <a:cubicBezTo>
                  <a:pt x="100" y="20"/>
                  <a:pt x="121" y="7"/>
                  <a:pt x="121" y="7"/>
                </a:cubicBezTo>
                <a:cubicBezTo>
                  <a:pt x="117" y="0"/>
                  <a:pt x="117" y="0"/>
                  <a:pt x="117" y="0"/>
                </a:cubicBezTo>
                <a:cubicBezTo>
                  <a:pt x="124" y="3"/>
                  <a:pt x="124" y="3"/>
                  <a:pt x="124" y="3"/>
                </a:cubicBezTo>
                <a:cubicBezTo>
                  <a:pt x="132" y="6"/>
                  <a:pt x="132" y="6"/>
                  <a:pt x="132" y="6"/>
                </a:cubicBezTo>
                <a:cubicBezTo>
                  <a:pt x="130" y="13"/>
                  <a:pt x="130" y="13"/>
                  <a:pt x="130" y="13"/>
                </a:cubicBezTo>
                <a:cubicBezTo>
                  <a:pt x="128" y="21"/>
                  <a:pt x="128" y="21"/>
                  <a:pt x="128" y="21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1" y="15"/>
                  <a:pt x="102" y="26"/>
                  <a:pt x="82" y="34"/>
                </a:cubicBezTo>
                <a:cubicBezTo>
                  <a:pt x="59" y="43"/>
                  <a:pt x="30" y="49"/>
                  <a:pt x="30" y="49"/>
                </a:cubicBezTo>
                <a:cubicBezTo>
                  <a:pt x="29" y="49"/>
                  <a:pt x="29" y="49"/>
                  <a:pt x="29" y="49"/>
                </a:cubicBezTo>
                <a:cubicBezTo>
                  <a:pt x="27" y="49"/>
                  <a:pt x="26" y="48"/>
                  <a:pt x="26" y="46"/>
                </a:cubicBezTo>
                <a:cubicBezTo>
                  <a:pt x="25" y="44"/>
                  <a:pt x="26" y="42"/>
                  <a:pt x="28" y="42"/>
                </a:cubicBezTo>
                <a:cubicBezTo>
                  <a:pt x="28" y="42"/>
                  <a:pt x="57" y="36"/>
                  <a:pt x="80" y="27"/>
                </a:cubicBezTo>
                <a:close/>
                <a:moveTo>
                  <a:pt x="155" y="128"/>
                </a:moveTo>
                <a:cubicBezTo>
                  <a:pt x="150" y="133"/>
                  <a:pt x="150" y="133"/>
                  <a:pt x="150" y="133"/>
                </a:cubicBezTo>
                <a:cubicBezTo>
                  <a:pt x="145" y="139"/>
                  <a:pt x="145" y="139"/>
                  <a:pt x="145" y="139"/>
                </a:cubicBezTo>
                <a:cubicBezTo>
                  <a:pt x="145" y="131"/>
                  <a:pt x="145" y="131"/>
                  <a:pt x="145" y="131"/>
                </a:cubicBezTo>
                <a:cubicBezTo>
                  <a:pt x="13" y="131"/>
                  <a:pt x="13" y="131"/>
                  <a:pt x="13" y="131"/>
                </a:cubicBezTo>
                <a:cubicBezTo>
                  <a:pt x="11" y="131"/>
                  <a:pt x="9" y="130"/>
                  <a:pt x="9" y="128"/>
                </a:cubicBezTo>
                <a:cubicBezTo>
                  <a:pt x="9" y="22"/>
                  <a:pt x="9" y="22"/>
                  <a:pt x="9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6" y="16"/>
                  <a:pt x="6" y="16"/>
                  <a:pt x="6" y="16"/>
                </a:cubicBezTo>
                <a:cubicBezTo>
                  <a:pt x="13" y="10"/>
                  <a:pt x="13" y="10"/>
                  <a:pt x="13" y="10"/>
                </a:cubicBezTo>
                <a:cubicBezTo>
                  <a:pt x="19" y="16"/>
                  <a:pt x="19" y="16"/>
                  <a:pt x="19" y="16"/>
                </a:cubicBezTo>
                <a:cubicBezTo>
                  <a:pt x="26" y="22"/>
                  <a:pt x="26" y="22"/>
                  <a:pt x="26" y="22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124"/>
                  <a:pt x="16" y="124"/>
                  <a:pt x="16" y="124"/>
                </a:cubicBezTo>
                <a:cubicBezTo>
                  <a:pt x="145" y="124"/>
                  <a:pt x="145" y="124"/>
                  <a:pt x="145" y="124"/>
                </a:cubicBezTo>
                <a:cubicBezTo>
                  <a:pt x="145" y="116"/>
                  <a:pt x="145" y="116"/>
                  <a:pt x="145" y="116"/>
                </a:cubicBezTo>
                <a:cubicBezTo>
                  <a:pt x="150" y="122"/>
                  <a:pt x="150" y="122"/>
                  <a:pt x="150" y="122"/>
                </a:cubicBezTo>
                <a:lnTo>
                  <a:pt x="155" y="1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9" name="Google Shape;1019;p44"/>
          <p:cNvSpPr/>
          <p:nvPr/>
        </p:nvSpPr>
        <p:spPr>
          <a:xfrm>
            <a:off x="4497387" y="3098800"/>
            <a:ext cx="622300" cy="730250"/>
          </a:xfrm>
          <a:custGeom>
            <a:avLst/>
            <a:gdLst/>
            <a:ahLst/>
            <a:cxnLst/>
            <a:rect l="l" t="t" r="r" b="b"/>
            <a:pathLst>
              <a:path w="155" h="182" extrusionOk="0">
                <a:moveTo>
                  <a:pt x="89" y="182"/>
                </a:moveTo>
                <a:cubicBezTo>
                  <a:pt x="64" y="182"/>
                  <a:pt x="64" y="182"/>
                  <a:pt x="64" y="182"/>
                </a:cubicBezTo>
                <a:cubicBezTo>
                  <a:pt x="62" y="182"/>
                  <a:pt x="61" y="181"/>
                  <a:pt x="61" y="179"/>
                </a:cubicBezTo>
                <a:cubicBezTo>
                  <a:pt x="61" y="177"/>
                  <a:pt x="62" y="176"/>
                  <a:pt x="64" y="176"/>
                </a:cubicBezTo>
                <a:cubicBezTo>
                  <a:pt x="89" y="176"/>
                  <a:pt x="89" y="176"/>
                  <a:pt x="89" y="176"/>
                </a:cubicBezTo>
                <a:cubicBezTo>
                  <a:pt x="91" y="176"/>
                  <a:pt x="93" y="177"/>
                  <a:pt x="93" y="179"/>
                </a:cubicBezTo>
                <a:cubicBezTo>
                  <a:pt x="93" y="181"/>
                  <a:pt x="91" y="182"/>
                  <a:pt x="89" y="182"/>
                </a:cubicBezTo>
                <a:close/>
                <a:moveTo>
                  <a:pt x="96" y="171"/>
                </a:moveTo>
                <a:cubicBezTo>
                  <a:pt x="57" y="171"/>
                  <a:pt x="57" y="171"/>
                  <a:pt x="57" y="171"/>
                </a:cubicBezTo>
                <a:cubicBezTo>
                  <a:pt x="55" y="171"/>
                  <a:pt x="53" y="169"/>
                  <a:pt x="53" y="167"/>
                </a:cubicBezTo>
                <a:cubicBezTo>
                  <a:pt x="53" y="165"/>
                  <a:pt x="55" y="164"/>
                  <a:pt x="57" y="164"/>
                </a:cubicBezTo>
                <a:cubicBezTo>
                  <a:pt x="96" y="164"/>
                  <a:pt x="96" y="164"/>
                  <a:pt x="96" y="164"/>
                </a:cubicBezTo>
                <a:cubicBezTo>
                  <a:pt x="98" y="164"/>
                  <a:pt x="100" y="165"/>
                  <a:pt x="100" y="167"/>
                </a:cubicBezTo>
                <a:cubicBezTo>
                  <a:pt x="100" y="169"/>
                  <a:pt x="98" y="171"/>
                  <a:pt x="96" y="171"/>
                </a:cubicBezTo>
                <a:close/>
                <a:moveTo>
                  <a:pt x="76" y="158"/>
                </a:moveTo>
                <a:cubicBezTo>
                  <a:pt x="69" y="158"/>
                  <a:pt x="62" y="158"/>
                  <a:pt x="61" y="158"/>
                </a:cubicBezTo>
                <a:cubicBezTo>
                  <a:pt x="61" y="158"/>
                  <a:pt x="61" y="158"/>
                  <a:pt x="61" y="158"/>
                </a:cubicBezTo>
                <a:cubicBezTo>
                  <a:pt x="54" y="158"/>
                  <a:pt x="51" y="155"/>
                  <a:pt x="50" y="149"/>
                </a:cubicBezTo>
                <a:cubicBezTo>
                  <a:pt x="49" y="147"/>
                  <a:pt x="49" y="144"/>
                  <a:pt x="49" y="141"/>
                </a:cubicBezTo>
                <a:cubicBezTo>
                  <a:pt x="49" y="138"/>
                  <a:pt x="49" y="134"/>
                  <a:pt x="47" y="132"/>
                </a:cubicBezTo>
                <a:cubicBezTo>
                  <a:pt x="42" y="122"/>
                  <a:pt x="38" y="116"/>
                  <a:pt x="33" y="106"/>
                </a:cubicBezTo>
                <a:cubicBezTo>
                  <a:pt x="28" y="96"/>
                  <a:pt x="23" y="82"/>
                  <a:pt x="26" y="68"/>
                </a:cubicBezTo>
                <a:cubicBezTo>
                  <a:pt x="31" y="50"/>
                  <a:pt x="49" y="33"/>
                  <a:pt x="76" y="33"/>
                </a:cubicBezTo>
                <a:cubicBezTo>
                  <a:pt x="103" y="33"/>
                  <a:pt x="121" y="50"/>
                  <a:pt x="126" y="68"/>
                </a:cubicBezTo>
                <a:cubicBezTo>
                  <a:pt x="129" y="82"/>
                  <a:pt x="124" y="96"/>
                  <a:pt x="119" y="106"/>
                </a:cubicBezTo>
                <a:cubicBezTo>
                  <a:pt x="114" y="116"/>
                  <a:pt x="110" y="122"/>
                  <a:pt x="105" y="132"/>
                </a:cubicBezTo>
                <a:cubicBezTo>
                  <a:pt x="104" y="134"/>
                  <a:pt x="103" y="138"/>
                  <a:pt x="103" y="141"/>
                </a:cubicBezTo>
                <a:cubicBezTo>
                  <a:pt x="103" y="144"/>
                  <a:pt x="103" y="147"/>
                  <a:pt x="103" y="149"/>
                </a:cubicBezTo>
                <a:cubicBezTo>
                  <a:pt x="101" y="155"/>
                  <a:pt x="98" y="158"/>
                  <a:pt x="91" y="158"/>
                </a:cubicBezTo>
                <a:cubicBezTo>
                  <a:pt x="91" y="158"/>
                  <a:pt x="84" y="158"/>
                  <a:pt x="76" y="158"/>
                </a:cubicBezTo>
                <a:close/>
                <a:moveTo>
                  <a:pt x="61" y="151"/>
                </a:moveTo>
                <a:cubicBezTo>
                  <a:pt x="62" y="151"/>
                  <a:pt x="90" y="151"/>
                  <a:pt x="91" y="151"/>
                </a:cubicBezTo>
                <a:cubicBezTo>
                  <a:pt x="95" y="151"/>
                  <a:pt x="95" y="150"/>
                  <a:pt x="96" y="148"/>
                </a:cubicBezTo>
                <a:cubicBezTo>
                  <a:pt x="96" y="146"/>
                  <a:pt x="96" y="144"/>
                  <a:pt x="97" y="141"/>
                </a:cubicBezTo>
                <a:cubicBezTo>
                  <a:pt x="97" y="137"/>
                  <a:pt x="97" y="133"/>
                  <a:pt x="99" y="129"/>
                </a:cubicBezTo>
                <a:cubicBezTo>
                  <a:pt x="104" y="119"/>
                  <a:pt x="108" y="113"/>
                  <a:pt x="113" y="103"/>
                </a:cubicBezTo>
                <a:cubicBezTo>
                  <a:pt x="117" y="96"/>
                  <a:pt x="122" y="82"/>
                  <a:pt x="119" y="69"/>
                </a:cubicBezTo>
                <a:cubicBezTo>
                  <a:pt x="116" y="55"/>
                  <a:pt x="99" y="40"/>
                  <a:pt x="76" y="40"/>
                </a:cubicBezTo>
                <a:cubicBezTo>
                  <a:pt x="53" y="40"/>
                  <a:pt x="37" y="55"/>
                  <a:pt x="33" y="69"/>
                </a:cubicBezTo>
                <a:cubicBezTo>
                  <a:pt x="30" y="82"/>
                  <a:pt x="36" y="96"/>
                  <a:pt x="39" y="103"/>
                </a:cubicBezTo>
                <a:cubicBezTo>
                  <a:pt x="44" y="113"/>
                  <a:pt x="48" y="119"/>
                  <a:pt x="53" y="129"/>
                </a:cubicBezTo>
                <a:cubicBezTo>
                  <a:pt x="55" y="133"/>
                  <a:pt x="55" y="137"/>
                  <a:pt x="56" y="141"/>
                </a:cubicBezTo>
                <a:cubicBezTo>
                  <a:pt x="56" y="144"/>
                  <a:pt x="56" y="146"/>
                  <a:pt x="56" y="148"/>
                </a:cubicBezTo>
                <a:cubicBezTo>
                  <a:pt x="57" y="150"/>
                  <a:pt x="57" y="151"/>
                  <a:pt x="61" y="151"/>
                </a:cubicBezTo>
                <a:cubicBezTo>
                  <a:pt x="61" y="151"/>
                  <a:pt x="61" y="151"/>
                  <a:pt x="61" y="151"/>
                </a:cubicBezTo>
                <a:close/>
                <a:moveTo>
                  <a:pt x="16" y="84"/>
                </a:moveTo>
                <a:cubicBezTo>
                  <a:pt x="3" y="84"/>
                  <a:pt x="3" y="84"/>
                  <a:pt x="3" y="84"/>
                </a:cubicBezTo>
                <a:cubicBezTo>
                  <a:pt x="1" y="84"/>
                  <a:pt x="0" y="83"/>
                  <a:pt x="0" y="81"/>
                </a:cubicBezTo>
                <a:cubicBezTo>
                  <a:pt x="0" y="79"/>
                  <a:pt x="1" y="77"/>
                  <a:pt x="3" y="77"/>
                </a:cubicBezTo>
                <a:cubicBezTo>
                  <a:pt x="16" y="77"/>
                  <a:pt x="16" y="77"/>
                  <a:pt x="16" y="77"/>
                </a:cubicBezTo>
                <a:cubicBezTo>
                  <a:pt x="18" y="77"/>
                  <a:pt x="20" y="79"/>
                  <a:pt x="20" y="81"/>
                </a:cubicBezTo>
                <a:cubicBezTo>
                  <a:pt x="20" y="83"/>
                  <a:pt x="18" y="84"/>
                  <a:pt x="16" y="84"/>
                </a:cubicBezTo>
                <a:close/>
                <a:moveTo>
                  <a:pt x="152" y="82"/>
                </a:moveTo>
                <a:cubicBezTo>
                  <a:pt x="136" y="82"/>
                  <a:pt x="136" y="82"/>
                  <a:pt x="136" y="82"/>
                </a:cubicBezTo>
                <a:cubicBezTo>
                  <a:pt x="134" y="82"/>
                  <a:pt x="132" y="80"/>
                  <a:pt x="132" y="78"/>
                </a:cubicBezTo>
                <a:cubicBezTo>
                  <a:pt x="132" y="76"/>
                  <a:pt x="134" y="75"/>
                  <a:pt x="136" y="75"/>
                </a:cubicBezTo>
                <a:cubicBezTo>
                  <a:pt x="152" y="75"/>
                  <a:pt x="152" y="75"/>
                  <a:pt x="152" y="75"/>
                </a:cubicBezTo>
                <a:cubicBezTo>
                  <a:pt x="154" y="75"/>
                  <a:pt x="155" y="76"/>
                  <a:pt x="155" y="78"/>
                </a:cubicBezTo>
                <a:cubicBezTo>
                  <a:pt x="155" y="80"/>
                  <a:pt x="154" y="82"/>
                  <a:pt x="152" y="82"/>
                </a:cubicBezTo>
                <a:close/>
                <a:moveTo>
                  <a:pt x="46" y="79"/>
                </a:moveTo>
                <a:cubicBezTo>
                  <a:pt x="45" y="79"/>
                  <a:pt x="45" y="79"/>
                  <a:pt x="45" y="79"/>
                </a:cubicBezTo>
                <a:cubicBezTo>
                  <a:pt x="43" y="78"/>
                  <a:pt x="42" y="76"/>
                  <a:pt x="42" y="75"/>
                </a:cubicBezTo>
                <a:cubicBezTo>
                  <a:pt x="45" y="62"/>
                  <a:pt x="59" y="49"/>
                  <a:pt x="78" y="49"/>
                </a:cubicBezTo>
                <a:cubicBezTo>
                  <a:pt x="78" y="49"/>
                  <a:pt x="78" y="49"/>
                  <a:pt x="78" y="49"/>
                </a:cubicBezTo>
                <a:cubicBezTo>
                  <a:pt x="80" y="49"/>
                  <a:pt x="81" y="51"/>
                  <a:pt x="81" y="53"/>
                </a:cubicBezTo>
                <a:cubicBezTo>
                  <a:pt x="81" y="55"/>
                  <a:pt x="80" y="56"/>
                  <a:pt x="78" y="56"/>
                </a:cubicBezTo>
                <a:cubicBezTo>
                  <a:pt x="62" y="56"/>
                  <a:pt x="51" y="67"/>
                  <a:pt x="49" y="76"/>
                </a:cubicBezTo>
                <a:cubicBezTo>
                  <a:pt x="48" y="78"/>
                  <a:pt x="47" y="79"/>
                  <a:pt x="46" y="79"/>
                </a:cubicBezTo>
                <a:close/>
                <a:moveTo>
                  <a:pt x="120" y="42"/>
                </a:moveTo>
                <a:cubicBezTo>
                  <a:pt x="119" y="42"/>
                  <a:pt x="118" y="41"/>
                  <a:pt x="117" y="41"/>
                </a:cubicBezTo>
                <a:cubicBezTo>
                  <a:pt x="116" y="39"/>
                  <a:pt x="116" y="37"/>
                  <a:pt x="117" y="36"/>
                </a:cubicBezTo>
                <a:cubicBezTo>
                  <a:pt x="129" y="24"/>
                  <a:pt x="129" y="24"/>
                  <a:pt x="129" y="24"/>
                </a:cubicBezTo>
                <a:cubicBezTo>
                  <a:pt x="130" y="23"/>
                  <a:pt x="132" y="23"/>
                  <a:pt x="133" y="24"/>
                </a:cubicBezTo>
                <a:cubicBezTo>
                  <a:pt x="135" y="26"/>
                  <a:pt x="135" y="28"/>
                  <a:pt x="133" y="29"/>
                </a:cubicBezTo>
                <a:cubicBezTo>
                  <a:pt x="122" y="41"/>
                  <a:pt x="122" y="41"/>
                  <a:pt x="122" y="41"/>
                </a:cubicBezTo>
                <a:cubicBezTo>
                  <a:pt x="121" y="41"/>
                  <a:pt x="120" y="42"/>
                  <a:pt x="120" y="42"/>
                </a:cubicBezTo>
                <a:close/>
                <a:moveTo>
                  <a:pt x="34" y="42"/>
                </a:moveTo>
                <a:cubicBezTo>
                  <a:pt x="33" y="42"/>
                  <a:pt x="32" y="41"/>
                  <a:pt x="31" y="41"/>
                </a:cubicBezTo>
                <a:cubicBezTo>
                  <a:pt x="20" y="29"/>
                  <a:pt x="20" y="29"/>
                  <a:pt x="20" y="29"/>
                </a:cubicBezTo>
                <a:cubicBezTo>
                  <a:pt x="18" y="28"/>
                  <a:pt x="18" y="26"/>
                  <a:pt x="20" y="24"/>
                </a:cubicBezTo>
                <a:cubicBezTo>
                  <a:pt x="21" y="23"/>
                  <a:pt x="23" y="23"/>
                  <a:pt x="25" y="24"/>
                </a:cubicBezTo>
                <a:cubicBezTo>
                  <a:pt x="36" y="36"/>
                  <a:pt x="36" y="36"/>
                  <a:pt x="36" y="36"/>
                </a:cubicBezTo>
                <a:cubicBezTo>
                  <a:pt x="37" y="37"/>
                  <a:pt x="37" y="39"/>
                  <a:pt x="36" y="41"/>
                </a:cubicBezTo>
                <a:cubicBezTo>
                  <a:pt x="35" y="41"/>
                  <a:pt x="34" y="42"/>
                  <a:pt x="34" y="42"/>
                </a:cubicBezTo>
                <a:close/>
                <a:moveTo>
                  <a:pt x="76" y="26"/>
                </a:moveTo>
                <a:cubicBezTo>
                  <a:pt x="74" y="26"/>
                  <a:pt x="73" y="25"/>
                  <a:pt x="73" y="23"/>
                </a:cubicBezTo>
                <a:cubicBezTo>
                  <a:pt x="73" y="4"/>
                  <a:pt x="73" y="4"/>
                  <a:pt x="73" y="4"/>
                </a:cubicBezTo>
                <a:cubicBezTo>
                  <a:pt x="73" y="2"/>
                  <a:pt x="74" y="0"/>
                  <a:pt x="76" y="0"/>
                </a:cubicBezTo>
                <a:cubicBezTo>
                  <a:pt x="78" y="0"/>
                  <a:pt x="79" y="2"/>
                  <a:pt x="79" y="4"/>
                </a:cubicBezTo>
                <a:cubicBezTo>
                  <a:pt x="79" y="23"/>
                  <a:pt x="79" y="23"/>
                  <a:pt x="79" y="23"/>
                </a:cubicBezTo>
                <a:cubicBezTo>
                  <a:pt x="79" y="25"/>
                  <a:pt x="78" y="26"/>
                  <a:pt x="76" y="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0" name="Google Shape;1020;p44"/>
          <p:cNvSpPr txBox="1"/>
          <p:nvPr/>
        </p:nvSpPr>
        <p:spPr>
          <a:xfrm>
            <a:off x="784225" y="4749800"/>
            <a:ext cx="27114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</a:pPr>
            <a:r>
              <a:rPr lang="en-US" sz="3600" b="1" i="0" u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IDEIA</a:t>
            </a:r>
            <a:endParaRPr dirty="0"/>
          </a:p>
        </p:txBody>
      </p:sp>
      <p:sp>
        <p:nvSpPr>
          <p:cNvPr id="1021" name="Google Shape;1021;p44"/>
          <p:cNvSpPr txBox="1"/>
          <p:nvPr/>
        </p:nvSpPr>
        <p:spPr>
          <a:xfrm>
            <a:off x="7899991" y="1589087"/>
            <a:ext cx="3533183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</a:pPr>
            <a:r>
              <a:rPr lang="en-US" sz="3600" b="1" i="0" u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RESULTADO</a:t>
            </a:r>
            <a:endParaRPr dirty="0"/>
          </a:p>
        </p:txBody>
      </p:sp>
      <p:sp>
        <p:nvSpPr>
          <p:cNvPr id="1022" name="Google Shape;1022;p44"/>
          <p:cNvSpPr txBox="1"/>
          <p:nvPr/>
        </p:nvSpPr>
        <p:spPr>
          <a:xfrm>
            <a:off x="8866187" y="2389187"/>
            <a:ext cx="2640012" cy="20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r>
              <a:rPr lang="en-US" sz="18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eiusmod tempor incididunt ut labore et dolore magna aliqua. Ut enim ad minim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45"/>
          <p:cNvSpPr/>
          <p:nvPr/>
        </p:nvSpPr>
        <p:spPr>
          <a:xfrm>
            <a:off x="6350" y="3175"/>
            <a:ext cx="12203113" cy="685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8" name="Google Shape;1028;p45"/>
          <p:cNvSpPr txBox="1"/>
          <p:nvPr/>
        </p:nvSpPr>
        <p:spPr>
          <a:xfrm>
            <a:off x="6350" y="-1587"/>
            <a:ext cx="12198350" cy="6864350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9" name="Google Shape;1029;p45"/>
          <p:cNvSpPr/>
          <p:nvPr/>
        </p:nvSpPr>
        <p:spPr>
          <a:xfrm>
            <a:off x="4573587" y="3560762"/>
            <a:ext cx="2227262" cy="2201862"/>
          </a:xfrm>
          <a:custGeom>
            <a:avLst/>
            <a:gdLst/>
            <a:ahLst/>
            <a:cxnLst/>
            <a:rect l="l" t="t" r="r" b="b"/>
            <a:pathLst>
              <a:path w="513" h="507" extrusionOk="0">
                <a:moveTo>
                  <a:pt x="0" y="504"/>
                </a:moveTo>
                <a:cubicBezTo>
                  <a:pt x="4" y="505"/>
                  <a:pt x="8" y="505"/>
                  <a:pt x="13" y="505"/>
                </a:cubicBezTo>
                <a:cubicBezTo>
                  <a:pt x="199" y="506"/>
                  <a:pt x="199" y="506"/>
                  <a:pt x="199" y="506"/>
                </a:cubicBezTo>
                <a:cubicBezTo>
                  <a:pt x="435" y="507"/>
                  <a:pt x="435" y="507"/>
                  <a:pt x="435" y="507"/>
                </a:cubicBezTo>
                <a:cubicBezTo>
                  <a:pt x="483" y="507"/>
                  <a:pt x="513" y="455"/>
                  <a:pt x="488" y="413"/>
                </a:cubicBezTo>
                <a:cubicBezTo>
                  <a:pt x="370" y="210"/>
                  <a:pt x="370" y="210"/>
                  <a:pt x="370" y="210"/>
                </a:cubicBezTo>
                <a:cubicBezTo>
                  <a:pt x="277" y="49"/>
                  <a:pt x="277" y="49"/>
                  <a:pt x="277" y="49"/>
                </a:cubicBezTo>
                <a:cubicBezTo>
                  <a:pt x="248" y="0"/>
                  <a:pt x="175" y="10"/>
                  <a:pt x="162" y="65"/>
                </a:cubicBezTo>
                <a:cubicBezTo>
                  <a:pt x="120" y="242"/>
                  <a:pt x="120" y="242"/>
                  <a:pt x="120" y="242"/>
                </a:cubicBezTo>
                <a:cubicBezTo>
                  <a:pt x="120" y="244"/>
                  <a:pt x="119" y="246"/>
                  <a:pt x="118" y="248"/>
                </a:cubicBezTo>
                <a:cubicBezTo>
                  <a:pt x="66" y="458"/>
                  <a:pt x="66" y="458"/>
                  <a:pt x="66" y="458"/>
                </a:cubicBezTo>
                <a:cubicBezTo>
                  <a:pt x="58" y="489"/>
                  <a:pt x="29" y="507"/>
                  <a:pt x="0" y="504"/>
                </a:cubicBez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0" name="Google Shape;1030;p45"/>
          <p:cNvSpPr/>
          <p:nvPr/>
        </p:nvSpPr>
        <p:spPr>
          <a:xfrm>
            <a:off x="4278312" y="4638675"/>
            <a:ext cx="808037" cy="1123950"/>
          </a:xfrm>
          <a:custGeom>
            <a:avLst/>
            <a:gdLst/>
            <a:ahLst/>
            <a:cxnLst/>
            <a:rect l="l" t="t" r="r" b="b"/>
            <a:pathLst>
              <a:path w="186" h="259" extrusionOk="0">
                <a:moveTo>
                  <a:pt x="134" y="210"/>
                </a:moveTo>
                <a:cubicBezTo>
                  <a:pt x="186" y="0"/>
                  <a:pt x="186" y="0"/>
                  <a:pt x="186" y="0"/>
                </a:cubicBezTo>
                <a:cubicBezTo>
                  <a:pt x="183" y="9"/>
                  <a:pt x="178" y="18"/>
                  <a:pt x="170" y="25"/>
                </a:cubicBezTo>
                <a:cubicBezTo>
                  <a:pt x="38" y="150"/>
                  <a:pt x="38" y="150"/>
                  <a:pt x="38" y="150"/>
                </a:cubicBezTo>
                <a:cubicBezTo>
                  <a:pt x="0" y="185"/>
                  <a:pt x="20" y="246"/>
                  <a:pt x="68" y="256"/>
                </a:cubicBezTo>
                <a:cubicBezTo>
                  <a:pt x="97" y="259"/>
                  <a:pt x="126" y="241"/>
                  <a:pt x="134" y="210"/>
                </a:cubicBezTo>
                <a:close/>
              </a:path>
            </a:pathLst>
          </a:custGeom>
          <a:solidFill>
            <a:srgbClr val="C45C5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1" name="Google Shape;1031;p45"/>
          <p:cNvSpPr/>
          <p:nvPr/>
        </p:nvSpPr>
        <p:spPr>
          <a:xfrm>
            <a:off x="1370012" y="3713162"/>
            <a:ext cx="2535237" cy="2036762"/>
          </a:xfrm>
          <a:custGeom>
            <a:avLst/>
            <a:gdLst/>
            <a:ahLst/>
            <a:cxnLst/>
            <a:rect l="l" t="t" r="r" b="b"/>
            <a:pathLst>
              <a:path w="584" h="469" extrusionOk="0">
                <a:moveTo>
                  <a:pt x="244" y="0"/>
                </a:moveTo>
                <a:cubicBezTo>
                  <a:pt x="241" y="4"/>
                  <a:pt x="239" y="7"/>
                  <a:pt x="236" y="11"/>
                </a:cubicBezTo>
                <a:cubicBezTo>
                  <a:pt x="143" y="172"/>
                  <a:pt x="143" y="172"/>
                  <a:pt x="143" y="172"/>
                </a:cubicBezTo>
                <a:cubicBezTo>
                  <a:pt x="25" y="376"/>
                  <a:pt x="25" y="376"/>
                  <a:pt x="25" y="376"/>
                </a:cubicBezTo>
                <a:cubicBezTo>
                  <a:pt x="0" y="417"/>
                  <a:pt x="30" y="469"/>
                  <a:pt x="78" y="469"/>
                </a:cubicBezTo>
                <a:cubicBezTo>
                  <a:pt x="314" y="468"/>
                  <a:pt x="314" y="468"/>
                  <a:pt x="314" y="468"/>
                </a:cubicBezTo>
                <a:cubicBezTo>
                  <a:pt x="500" y="468"/>
                  <a:pt x="500" y="468"/>
                  <a:pt x="500" y="468"/>
                </a:cubicBezTo>
                <a:cubicBezTo>
                  <a:pt x="557" y="468"/>
                  <a:pt x="584" y="399"/>
                  <a:pt x="543" y="360"/>
                </a:cubicBezTo>
                <a:cubicBezTo>
                  <a:pt x="411" y="235"/>
                  <a:pt x="411" y="235"/>
                  <a:pt x="411" y="235"/>
                </a:cubicBezTo>
                <a:cubicBezTo>
                  <a:pt x="409" y="234"/>
                  <a:pt x="408" y="233"/>
                  <a:pt x="407" y="231"/>
                </a:cubicBezTo>
                <a:cubicBezTo>
                  <a:pt x="252" y="81"/>
                  <a:pt x="252" y="81"/>
                  <a:pt x="252" y="81"/>
                </a:cubicBezTo>
                <a:cubicBezTo>
                  <a:pt x="228" y="58"/>
                  <a:pt x="228" y="24"/>
                  <a:pt x="244" y="0"/>
                </a:cubicBez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2" name="Google Shape;1032;p45"/>
          <p:cNvSpPr/>
          <p:nvPr/>
        </p:nvSpPr>
        <p:spPr>
          <a:xfrm>
            <a:off x="2359025" y="3556000"/>
            <a:ext cx="777875" cy="1160462"/>
          </a:xfrm>
          <a:custGeom>
            <a:avLst/>
            <a:gdLst/>
            <a:ahLst/>
            <a:cxnLst/>
            <a:rect l="l" t="t" r="r" b="b"/>
            <a:pathLst>
              <a:path w="179" h="267" extrusionOk="0">
                <a:moveTo>
                  <a:pt x="24" y="117"/>
                </a:moveTo>
                <a:cubicBezTo>
                  <a:pt x="179" y="267"/>
                  <a:pt x="179" y="267"/>
                  <a:pt x="179" y="267"/>
                </a:cubicBezTo>
                <a:cubicBezTo>
                  <a:pt x="172" y="260"/>
                  <a:pt x="167" y="250"/>
                  <a:pt x="165" y="241"/>
                </a:cubicBezTo>
                <a:cubicBezTo>
                  <a:pt x="123" y="63"/>
                  <a:pt x="123" y="63"/>
                  <a:pt x="123" y="63"/>
                </a:cubicBezTo>
                <a:cubicBezTo>
                  <a:pt x="111" y="13"/>
                  <a:pt x="48" y="0"/>
                  <a:pt x="16" y="36"/>
                </a:cubicBezTo>
                <a:cubicBezTo>
                  <a:pt x="0" y="60"/>
                  <a:pt x="0" y="94"/>
                  <a:pt x="24" y="117"/>
                </a:cubicBezTo>
                <a:close/>
              </a:path>
            </a:pathLst>
          </a:custGeom>
          <a:solidFill>
            <a:srgbClr val="D8B35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3" name="Google Shape;1033;p45"/>
          <p:cNvSpPr/>
          <p:nvPr/>
        </p:nvSpPr>
        <p:spPr>
          <a:xfrm>
            <a:off x="2828925" y="1054100"/>
            <a:ext cx="2435225" cy="2236787"/>
          </a:xfrm>
          <a:custGeom>
            <a:avLst/>
            <a:gdLst/>
            <a:ahLst/>
            <a:cxnLst/>
            <a:rect l="l" t="t" r="r" b="b"/>
            <a:pathLst>
              <a:path w="561" h="515" extrusionOk="0">
                <a:moveTo>
                  <a:pt x="561" y="419"/>
                </a:moveTo>
                <a:cubicBezTo>
                  <a:pt x="560" y="415"/>
                  <a:pt x="558" y="411"/>
                  <a:pt x="556" y="407"/>
                </a:cubicBezTo>
                <a:cubicBezTo>
                  <a:pt x="463" y="246"/>
                  <a:pt x="463" y="246"/>
                  <a:pt x="463" y="246"/>
                </a:cubicBezTo>
                <a:cubicBezTo>
                  <a:pt x="346" y="41"/>
                  <a:pt x="346" y="41"/>
                  <a:pt x="346" y="41"/>
                </a:cubicBezTo>
                <a:cubicBezTo>
                  <a:pt x="322" y="0"/>
                  <a:pt x="262" y="0"/>
                  <a:pt x="238" y="41"/>
                </a:cubicBezTo>
                <a:cubicBezTo>
                  <a:pt x="121" y="246"/>
                  <a:pt x="121" y="246"/>
                  <a:pt x="121" y="246"/>
                </a:cubicBezTo>
                <a:cubicBezTo>
                  <a:pt x="28" y="407"/>
                  <a:pt x="28" y="407"/>
                  <a:pt x="28" y="407"/>
                </a:cubicBezTo>
                <a:cubicBezTo>
                  <a:pt x="0" y="456"/>
                  <a:pt x="46" y="515"/>
                  <a:pt x="100" y="498"/>
                </a:cubicBezTo>
                <a:cubicBezTo>
                  <a:pt x="274" y="446"/>
                  <a:pt x="274" y="446"/>
                  <a:pt x="274" y="446"/>
                </a:cubicBezTo>
                <a:cubicBezTo>
                  <a:pt x="276" y="445"/>
                  <a:pt x="278" y="445"/>
                  <a:pt x="280" y="445"/>
                </a:cubicBezTo>
                <a:cubicBezTo>
                  <a:pt x="488" y="385"/>
                  <a:pt x="488" y="385"/>
                  <a:pt x="488" y="385"/>
                </a:cubicBezTo>
                <a:cubicBezTo>
                  <a:pt x="519" y="376"/>
                  <a:pt x="549" y="393"/>
                  <a:pt x="561" y="419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4" name="Google Shape;1034;p45"/>
          <p:cNvSpPr/>
          <p:nvPr/>
        </p:nvSpPr>
        <p:spPr>
          <a:xfrm>
            <a:off x="4043362" y="2687637"/>
            <a:ext cx="1285875" cy="595312"/>
          </a:xfrm>
          <a:custGeom>
            <a:avLst/>
            <a:gdLst/>
            <a:ahLst/>
            <a:cxnLst/>
            <a:rect l="l" t="t" r="r" b="b"/>
            <a:pathLst>
              <a:path w="296" h="137" extrusionOk="0">
                <a:moveTo>
                  <a:pt x="208" y="9"/>
                </a:moveTo>
                <a:cubicBezTo>
                  <a:pt x="0" y="69"/>
                  <a:pt x="0" y="69"/>
                  <a:pt x="0" y="69"/>
                </a:cubicBezTo>
                <a:cubicBezTo>
                  <a:pt x="10" y="67"/>
                  <a:pt x="20" y="67"/>
                  <a:pt x="30" y="70"/>
                </a:cubicBezTo>
                <a:cubicBezTo>
                  <a:pt x="204" y="122"/>
                  <a:pt x="204" y="122"/>
                  <a:pt x="204" y="122"/>
                </a:cubicBezTo>
                <a:cubicBezTo>
                  <a:pt x="254" y="137"/>
                  <a:pt x="296" y="89"/>
                  <a:pt x="281" y="43"/>
                </a:cubicBezTo>
                <a:cubicBezTo>
                  <a:pt x="269" y="17"/>
                  <a:pt x="239" y="0"/>
                  <a:pt x="208" y="9"/>
                </a:cubicBezTo>
                <a:close/>
              </a:path>
            </a:pathLst>
          </a:custGeom>
          <a:solidFill>
            <a:srgbClr val="5D95A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5" name="Google Shape;1035;p45"/>
          <p:cNvSpPr/>
          <p:nvPr/>
        </p:nvSpPr>
        <p:spPr>
          <a:xfrm>
            <a:off x="1908175" y="4799012"/>
            <a:ext cx="1319212" cy="668337"/>
          </a:xfrm>
          <a:custGeom>
            <a:avLst/>
            <a:gdLst/>
            <a:ahLst/>
            <a:cxnLst/>
            <a:rect l="l" t="t" r="r" b="b"/>
            <a:pathLst>
              <a:path w="304" h="154" extrusionOk="0">
                <a:moveTo>
                  <a:pt x="155" y="154"/>
                </a:moveTo>
                <a:cubicBezTo>
                  <a:pt x="137" y="153"/>
                  <a:pt x="122" y="153"/>
                  <a:pt x="108" y="149"/>
                </a:cubicBezTo>
                <a:cubicBezTo>
                  <a:pt x="103" y="148"/>
                  <a:pt x="99" y="147"/>
                  <a:pt x="95" y="145"/>
                </a:cubicBezTo>
                <a:cubicBezTo>
                  <a:pt x="86" y="141"/>
                  <a:pt x="83" y="135"/>
                  <a:pt x="83" y="131"/>
                </a:cubicBezTo>
                <a:cubicBezTo>
                  <a:pt x="82" y="126"/>
                  <a:pt x="84" y="120"/>
                  <a:pt x="88" y="116"/>
                </a:cubicBezTo>
                <a:cubicBezTo>
                  <a:pt x="95" y="109"/>
                  <a:pt x="103" y="103"/>
                  <a:pt x="115" y="98"/>
                </a:cubicBezTo>
                <a:cubicBezTo>
                  <a:pt x="119" y="96"/>
                  <a:pt x="122" y="95"/>
                  <a:pt x="126" y="94"/>
                </a:cubicBezTo>
                <a:cubicBezTo>
                  <a:pt x="128" y="93"/>
                  <a:pt x="128" y="93"/>
                  <a:pt x="128" y="93"/>
                </a:cubicBezTo>
                <a:cubicBezTo>
                  <a:pt x="131" y="91"/>
                  <a:pt x="133" y="90"/>
                  <a:pt x="133" y="88"/>
                </a:cubicBezTo>
                <a:cubicBezTo>
                  <a:pt x="134" y="86"/>
                  <a:pt x="133" y="84"/>
                  <a:pt x="131" y="82"/>
                </a:cubicBezTo>
                <a:cubicBezTo>
                  <a:pt x="119" y="70"/>
                  <a:pt x="113" y="54"/>
                  <a:pt x="114" y="36"/>
                </a:cubicBezTo>
                <a:cubicBezTo>
                  <a:pt x="115" y="18"/>
                  <a:pt x="125" y="6"/>
                  <a:pt x="144" y="1"/>
                </a:cubicBezTo>
                <a:cubicBezTo>
                  <a:pt x="147" y="0"/>
                  <a:pt x="151" y="0"/>
                  <a:pt x="155" y="0"/>
                </a:cubicBezTo>
                <a:cubicBezTo>
                  <a:pt x="159" y="0"/>
                  <a:pt x="162" y="0"/>
                  <a:pt x="166" y="1"/>
                </a:cubicBezTo>
                <a:cubicBezTo>
                  <a:pt x="185" y="6"/>
                  <a:pt x="195" y="18"/>
                  <a:pt x="196" y="36"/>
                </a:cubicBezTo>
                <a:cubicBezTo>
                  <a:pt x="196" y="54"/>
                  <a:pt x="191" y="70"/>
                  <a:pt x="178" y="82"/>
                </a:cubicBezTo>
                <a:cubicBezTo>
                  <a:pt x="177" y="84"/>
                  <a:pt x="176" y="86"/>
                  <a:pt x="176" y="87"/>
                </a:cubicBezTo>
                <a:cubicBezTo>
                  <a:pt x="177" y="90"/>
                  <a:pt x="179" y="91"/>
                  <a:pt x="181" y="93"/>
                </a:cubicBezTo>
                <a:cubicBezTo>
                  <a:pt x="184" y="94"/>
                  <a:pt x="184" y="94"/>
                  <a:pt x="184" y="94"/>
                </a:cubicBezTo>
                <a:cubicBezTo>
                  <a:pt x="187" y="95"/>
                  <a:pt x="191" y="96"/>
                  <a:pt x="194" y="98"/>
                </a:cubicBezTo>
                <a:cubicBezTo>
                  <a:pt x="206" y="103"/>
                  <a:pt x="215" y="109"/>
                  <a:pt x="222" y="116"/>
                </a:cubicBezTo>
                <a:cubicBezTo>
                  <a:pt x="225" y="119"/>
                  <a:pt x="227" y="126"/>
                  <a:pt x="226" y="131"/>
                </a:cubicBezTo>
                <a:cubicBezTo>
                  <a:pt x="225" y="137"/>
                  <a:pt x="221" y="142"/>
                  <a:pt x="215" y="145"/>
                </a:cubicBezTo>
                <a:cubicBezTo>
                  <a:pt x="215" y="145"/>
                  <a:pt x="215" y="145"/>
                  <a:pt x="215" y="145"/>
                </a:cubicBezTo>
                <a:cubicBezTo>
                  <a:pt x="211" y="147"/>
                  <a:pt x="207" y="148"/>
                  <a:pt x="202" y="149"/>
                </a:cubicBezTo>
                <a:cubicBezTo>
                  <a:pt x="187" y="153"/>
                  <a:pt x="172" y="153"/>
                  <a:pt x="155" y="154"/>
                </a:cubicBezTo>
                <a:close/>
                <a:moveTo>
                  <a:pt x="155" y="8"/>
                </a:moveTo>
                <a:cubicBezTo>
                  <a:pt x="152" y="8"/>
                  <a:pt x="149" y="9"/>
                  <a:pt x="146" y="9"/>
                </a:cubicBezTo>
                <a:cubicBezTo>
                  <a:pt x="130" y="13"/>
                  <a:pt x="123" y="22"/>
                  <a:pt x="122" y="36"/>
                </a:cubicBezTo>
                <a:cubicBezTo>
                  <a:pt x="122" y="52"/>
                  <a:pt x="126" y="65"/>
                  <a:pt x="137" y="76"/>
                </a:cubicBezTo>
                <a:cubicBezTo>
                  <a:pt x="141" y="80"/>
                  <a:pt x="142" y="85"/>
                  <a:pt x="141" y="89"/>
                </a:cubicBezTo>
                <a:cubicBezTo>
                  <a:pt x="140" y="94"/>
                  <a:pt x="137" y="98"/>
                  <a:pt x="131" y="100"/>
                </a:cubicBezTo>
                <a:cubicBezTo>
                  <a:pt x="129" y="101"/>
                  <a:pt x="129" y="101"/>
                  <a:pt x="129" y="101"/>
                </a:cubicBezTo>
                <a:cubicBezTo>
                  <a:pt x="125" y="103"/>
                  <a:pt x="122" y="104"/>
                  <a:pt x="119" y="105"/>
                </a:cubicBezTo>
                <a:cubicBezTo>
                  <a:pt x="108" y="111"/>
                  <a:pt x="100" y="116"/>
                  <a:pt x="94" y="122"/>
                </a:cubicBezTo>
                <a:cubicBezTo>
                  <a:pt x="91" y="124"/>
                  <a:pt x="90" y="127"/>
                  <a:pt x="91" y="129"/>
                </a:cubicBezTo>
                <a:cubicBezTo>
                  <a:pt x="91" y="132"/>
                  <a:pt x="94" y="135"/>
                  <a:pt x="98" y="137"/>
                </a:cubicBezTo>
                <a:cubicBezTo>
                  <a:pt x="102" y="139"/>
                  <a:pt x="106" y="140"/>
                  <a:pt x="110" y="141"/>
                </a:cubicBezTo>
                <a:cubicBezTo>
                  <a:pt x="124" y="144"/>
                  <a:pt x="138" y="145"/>
                  <a:pt x="155" y="145"/>
                </a:cubicBezTo>
                <a:cubicBezTo>
                  <a:pt x="172" y="145"/>
                  <a:pt x="186" y="144"/>
                  <a:pt x="200" y="141"/>
                </a:cubicBezTo>
                <a:cubicBezTo>
                  <a:pt x="204" y="140"/>
                  <a:pt x="208" y="139"/>
                  <a:pt x="211" y="137"/>
                </a:cubicBezTo>
                <a:cubicBezTo>
                  <a:pt x="215" y="135"/>
                  <a:pt x="217" y="133"/>
                  <a:pt x="218" y="130"/>
                </a:cubicBezTo>
                <a:cubicBezTo>
                  <a:pt x="218" y="126"/>
                  <a:pt x="217" y="123"/>
                  <a:pt x="216" y="122"/>
                </a:cubicBezTo>
                <a:cubicBezTo>
                  <a:pt x="210" y="116"/>
                  <a:pt x="202" y="111"/>
                  <a:pt x="191" y="105"/>
                </a:cubicBezTo>
                <a:cubicBezTo>
                  <a:pt x="188" y="104"/>
                  <a:pt x="184" y="103"/>
                  <a:pt x="181" y="101"/>
                </a:cubicBezTo>
                <a:cubicBezTo>
                  <a:pt x="178" y="100"/>
                  <a:pt x="178" y="100"/>
                  <a:pt x="178" y="100"/>
                </a:cubicBezTo>
                <a:cubicBezTo>
                  <a:pt x="173" y="98"/>
                  <a:pt x="169" y="94"/>
                  <a:pt x="168" y="89"/>
                </a:cubicBezTo>
                <a:cubicBezTo>
                  <a:pt x="167" y="85"/>
                  <a:pt x="169" y="80"/>
                  <a:pt x="172" y="76"/>
                </a:cubicBezTo>
                <a:cubicBezTo>
                  <a:pt x="183" y="66"/>
                  <a:pt x="188" y="52"/>
                  <a:pt x="187" y="36"/>
                </a:cubicBezTo>
                <a:cubicBezTo>
                  <a:pt x="187" y="22"/>
                  <a:pt x="179" y="13"/>
                  <a:pt x="164" y="9"/>
                </a:cubicBezTo>
                <a:cubicBezTo>
                  <a:pt x="161" y="9"/>
                  <a:pt x="158" y="8"/>
                  <a:pt x="155" y="8"/>
                </a:cubicBezTo>
                <a:close/>
                <a:moveTo>
                  <a:pt x="213" y="141"/>
                </a:moveTo>
                <a:cubicBezTo>
                  <a:pt x="213" y="141"/>
                  <a:pt x="213" y="141"/>
                  <a:pt x="213" y="141"/>
                </a:cubicBezTo>
                <a:close/>
                <a:moveTo>
                  <a:pt x="252" y="154"/>
                </a:moveTo>
                <a:cubicBezTo>
                  <a:pt x="249" y="154"/>
                  <a:pt x="249" y="154"/>
                  <a:pt x="249" y="154"/>
                </a:cubicBezTo>
                <a:cubicBezTo>
                  <a:pt x="241" y="153"/>
                  <a:pt x="238" y="153"/>
                  <a:pt x="230" y="152"/>
                </a:cubicBezTo>
                <a:cubicBezTo>
                  <a:pt x="227" y="152"/>
                  <a:pt x="226" y="150"/>
                  <a:pt x="226" y="148"/>
                </a:cubicBezTo>
                <a:cubicBezTo>
                  <a:pt x="226" y="145"/>
                  <a:pt x="228" y="144"/>
                  <a:pt x="231" y="144"/>
                </a:cubicBezTo>
                <a:cubicBezTo>
                  <a:pt x="239" y="145"/>
                  <a:pt x="241" y="145"/>
                  <a:pt x="250" y="145"/>
                </a:cubicBezTo>
                <a:cubicBezTo>
                  <a:pt x="252" y="145"/>
                  <a:pt x="252" y="145"/>
                  <a:pt x="252" y="145"/>
                </a:cubicBezTo>
                <a:cubicBezTo>
                  <a:pt x="264" y="145"/>
                  <a:pt x="274" y="145"/>
                  <a:pt x="283" y="142"/>
                </a:cubicBezTo>
                <a:cubicBezTo>
                  <a:pt x="286" y="142"/>
                  <a:pt x="289" y="141"/>
                  <a:pt x="291" y="140"/>
                </a:cubicBezTo>
                <a:cubicBezTo>
                  <a:pt x="293" y="139"/>
                  <a:pt x="294" y="137"/>
                  <a:pt x="295" y="135"/>
                </a:cubicBezTo>
                <a:cubicBezTo>
                  <a:pt x="295" y="134"/>
                  <a:pt x="294" y="132"/>
                  <a:pt x="293" y="131"/>
                </a:cubicBezTo>
                <a:cubicBezTo>
                  <a:pt x="289" y="127"/>
                  <a:pt x="284" y="123"/>
                  <a:pt x="277" y="120"/>
                </a:cubicBezTo>
                <a:cubicBezTo>
                  <a:pt x="274" y="119"/>
                  <a:pt x="272" y="118"/>
                  <a:pt x="270" y="117"/>
                </a:cubicBezTo>
                <a:cubicBezTo>
                  <a:pt x="268" y="116"/>
                  <a:pt x="268" y="116"/>
                  <a:pt x="268" y="116"/>
                </a:cubicBezTo>
                <a:cubicBezTo>
                  <a:pt x="264" y="115"/>
                  <a:pt x="261" y="112"/>
                  <a:pt x="260" y="108"/>
                </a:cubicBezTo>
                <a:cubicBezTo>
                  <a:pt x="259" y="104"/>
                  <a:pt x="261" y="100"/>
                  <a:pt x="263" y="98"/>
                </a:cubicBezTo>
                <a:cubicBezTo>
                  <a:pt x="271" y="90"/>
                  <a:pt x="274" y="82"/>
                  <a:pt x="273" y="71"/>
                </a:cubicBezTo>
                <a:cubicBezTo>
                  <a:pt x="273" y="61"/>
                  <a:pt x="268" y="56"/>
                  <a:pt x="258" y="53"/>
                </a:cubicBezTo>
                <a:cubicBezTo>
                  <a:pt x="256" y="53"/>
                  <a:pt x="254" y="53"/>
                  <a:pt x="252" y="52"/>
                </a:cubicBezTo>
                <a:cubicBezTo>
                  <a:pt x="250" y="53"/>
                  <a:pt x="248" y="53"/>
                  <a:pt x="246" y="53"/>
                </a:cubicBezTo>
                <a:cubicBezTo>
                  <a:pt x="236" y="56"/>
                  <a:pt x="231" y="61"/>
                  <a:pt x="231" y="70"/>
                </a:cubicBezTo>
                <a:cubicBezTo>
                  <a:pt x="230" y="81"/>
                  <a:pt x="234" y="90"/>
                  <a:pt x="241" y="98"/>
                </a:cubicBezTo>
                <a:cubicBezTo>
                  <a:pt x="244" y="101"/>
                  <a:pt x="245" y="105"/>
                  <a:pt x="245" y="108"/>
                </a:cubicBezTo>
                <a:cubicBezTo>
                  <a:pt x="244" y="112"/>
                  <a:pt x="241" y="114"/>
                  <a:pt x="238" y="116"/>
                </a:cubicBezTo>
                <a:cubicBezTo>
                  <a:pt x="237" y="116"/>
                  <a:pt x="237" y="116"/>
                  <a:pt x="237" y="116"/>
                </a:cubicBezTo>
                <a:cubicBezTo>
                  <a:pt x="235" y="117"/>
                  <a:pt x="232" y="116"/>
                  <a:pt x="232" y="114"/>
                </a:cubicBezTo>
                <a:cubicBezTo>
                  <a:pt x="231" y="111"/>
                  <a:pt x="232" y="109"/>
                  <a:pt x="234" y="108"/>
                </a:cubicBezTo>
                <a:cubicBezTo>
                  <a:pt x="235" y="108"/>
                  <a:pt x="235" y="108"/>
                  <a:pt x="235" y="108"/>
                </a:cubicBezTo>
                <a:cubicBezTo>
                  <a:pt x="236" y="108"/>
                  <a:pt x="236" y="107"/>
                  <a:pt x="236" y="107"/>
                </a:cubicBezTo>
                <a:cubicBezTo>
                  <a:pt x="237" y="106"/>
                  <a:pt x="236" y="105"/>
                  <a:pt x="235" y="103"/>
                </a:cubicBezTo>
                <a:cubicBezTo>
                  <a:pt x="226" y="95"/>
                  <a:pt x="222" y="83"/>
                  <a:pt x="222" y="70"/>
                </a:cubicBezTo>
                <a:cubicBezTo>
                  <a:pt x="223" y="61"/>
                  <a:pt x="227" y="49"/>
                  <a:pt x="244" y="45"/>
                </a:cubicBezTo>
                <a:cubicBezTo>
                  <a:pt x="247" y="44"/>
                  <a:pt x="249" y="44"/>
                  <a:pt x="252" y="44"/>
                </a:cubicBezTo>
                <a:cubicBezTo>
                  <a:pt x="255" y="44"/>
                  <a:pt x="257" y="44"/>
                  <a:pt x="260" y="45"/>
                </a:cubicBezTo>
                <a:cubicBezTo>
                  <a:pt x="277" y="49"/>
                  <a:pt x="281" y="61"/>
                  <a:pt x="282" y="70"/>
                </a:cubicBezTo>
                <a:cubicBezTo>
                  <a:pt x="282" y="84"/>
                  <a:pt x="278" y="95"/>
                  <a:pt x="269" y="103"/>
                </a:cubicBezTo>
                <a:cubicBezTo>
                  <a:pt x="269" y="104"/>
                  <a:pt x="268" y="105"/>
                  <a:pt x="268" y="106"/>
                </a:cubicBezTo>
                <a:cubicBezTo>
                  <a:pt x="268" y="107"/>
                  <a:pt x="270" y="108"/>
                  <a:pt x="271" y="109"/>
                </a:cubicBezTo>
                <a:cubicBezTo>
                  <a:pt x="273" y="109"/>
                  <a:pt x="273" y="109"/>
                  <a:pt x="273" y="109"/>
                </a:cubicBezTo>
                <a:cubicBezTo>
                  <a:pt x="275" y="110"/>
                  <a:pt x="278" y="111"/>
                  <a:pt x="280" y="112"/>
                </a:cubicBezTo>
                <a:cubicBezTo>
                  <a:pt x="289" y="116"/>
                  <a:pt x="295" y="120"/>
                  <a:pt x="299" y="125"/>
                </a:cubicBezTo>
                <a:cubicBezTo>
                  <a:pt x="302" y="128"/>
                  <a:pt x="304" y="133"/>
                  <a:pt x="303" y="137"/>
                </a:cubicBezTo>
                <a:cubicBezTo>
                  <a:pt x="302" y="141"/>
                  <a:pt x="299" y="145"/>
                  <a:pt x="294" y="147"/>
                </a:cubicBezTo>
                <a:cubicBezTo>
                  <a:pt x="292" y="149"/>
                  <a:pt x="288" y="150"/>
                  <a:pt x="285" y="151"/>
                </a:cubicBezTo>
                <a:cubicBezTo>
                  <a:pt x="275" y="153"/>
                  <a:pt x="264" y="153"/>
                  <a:pt x="252" y="154"/>
                </a:cubicBezTo>
                <a:close/>
                <a:moveTo>
                  <a:pt x="57" y="154"/>
                </a:moveTo>
                <a:cubicBezTo>
                  <a:pt x="43" y="153"/>
                  <a:pt x="32" y="153"/>
                  <a:pt x="21" y="150"/>
                </a:cubicBezTo>
                <a:cubicBezTo>
                  <a:pt x="17" y="149"/>
                  <a:pt x="13" y="148"/>
                  <a:pt x="10" y="147"/>
                </a:cubicBezTo>
                <a:cubicBezTo>
                  <a:pt x="5" y="144"/>
                  <a:pt x="1" y="140"/>
                  <a:pt x="0" y="135"/>
                </a:cubicBezTo>
                <a:cubicBezTo>
                  <a:pt x="0" y="131"/>
                  <a:pt x="1" y="126"/>
                  <a:pt x="5" y="123"/>
                </a:cubicBezTo>
                <a:cubicBezTo>
                  <a:pt x="10" y="117"/>
                  <a:pt x="17" y="113"/>
                  <a:pt x="26" y="109"/>
                </a:cubicBezTo>
                <a:cubicBezTo>
                  <a:pt x="29" y="108"/>
                  <a:pt x="31" y="107"/>
                  <a:pt x="34" y="106"/>
                </a:cubicBezTo>
                <a:cubicBezTo>
                  <a:pt x="36" y="105"/>
                  <a:pt x="36" y="105"/>
                  <a:pt x="36" y="105"/>
                </a:cubicBezTo>
                <a:cubicBezTo>
                  <a:pt x="38" y="104"/>
                  <a:pt x="39" y="103"/>
                  <a:pt x="39" y="102"/>
                </a:cubicBezTo>
                <a:cubicBezTo>
                  <a:pt x="40" y="100"/>
                  <a:pt x="39" y="99"/>
                  <a:pt x="38" y="98"/>
                </a:cubicBezTo>
                <a:cubicBezTo>
                  <a:pt x="28" y="89"/>
                  <a:pt x="24" y="76"/>
                  <a:pt x="24" y="62"/>
                </a:cubicBezTo>
                <a:cubicBezTo>
                  <a:pt x="25" y="52"/>
                  <a:pt x="29" y="39"/>
                  <a:pt x="48" y="34"/>
                </a:cubicBezTo>
                <a:cubicBezTo>
                  <a:pt x="51" y="34"/>
                  <a:pt x="54" y="33"/>
                  <a:pt x="57" y="33"/>
                </a:cubicBezTo>
                <a:cubicBezTo>
                  <a:pt x="60" y="33"/>
                  <a:pt x="63" y="34"/>
                  <a:pt x="66" y="34"/>
                </a:cubicBezTo>
                <a:cubicBezTo>
                  <a:pt x="85" y="39"/>
                  <a:pt x="89" y="52"/>
                  <a:pt x="89" y="62"/>
                </a:cubicBezTo>
                <a:cubicBezTo>
                  <a:pt x="90" y="76"/>
                  <a:pt x="85" y="89"/>
                  <a:pt x="76" y="98"/>
                </a:cubicBezTo>
                <a:cubicBezTo>
                  <a:pt x="75" y="99"/>
                  <a:pt x="74" y="100"/>
                  <a:pt x="74" y="102"/>
                </a:cubicBezTo>
                <a:cubicBezTo>
                  <a:pt x="75" y="103"/>
                  <a:pt x="76" y="104"/>
                  <a:pt x="78" y="105"/>
                </a:cubicBezTo>
                <a:cubicBezTo>
                  <a:pt x="80" y="105"/>
                  <a:pt x="80" y="105"/>
                  <a:pt x="80" y="105"/>
                </a:cubicBezTo>
                <a:cubicBezTo>
                  <a:pt x="82" y="106"/>
                  <a:pt x="83" y="109"/>
                  <a:pt x="82" y="111"/>
                </a:cubicBezTo>
                <a:cubicBezTo>
                  <a:pt x="81" y="113"/>
                  <a:pt x="79" y="114"/>
                  <a:pt x="77" y="113"/>
                </a:cubicBezTo>
                <a:cubicBezTo>
                  <a:pt x="75" y="113"/>
                  <a:pt x="75" y="113"/>
                  <a:pt x="75" y="113"/>
                </a:cubicBezTo>
                <a:cubicBezTo>
                  <a:pt x="70" y="111"/>
                  <a:pt x="67" y="107"/>
                  <a:pt x="66" y="103"/>
                </a:cubicBezTo>
                <a:cubicBezTo>
                  <a:pt x="65" y="99"/>
                  <a:pt x="67" y="95"/>
                  <a:pt x="70" y="92"/>
                </a:cubicBezTo>
                <a:cubicBezTo>
                  <a:pt x="78" y="84"/>
                  <a:pt x="82" y="74"/>
                  <a:pt x="81" y="62"/>
                </a:cubicBezTo>
                <a:cubicBezTo>
                  <a:pt x="81" y="52"/>
                  <a:pt x="75" y="45"/>
                  <a:pt x="64" y="43"/>
                </a:cubicBezTo>
                <a:cubicBezTo>
                  <a:pt x="61" y="42"/>
                  <a:pt x="59" y="42"/>
                  <a:pt x="57" y="42"/>
                </a:cubicBezTo>
                <a:cubicBezTo>
                  <a:pt x="55" y="42"/>
                  <a:pt x="52" y="42"/>
                  <a:pt x="50" y="43"/>
                </a:cubicBezTo>
                <a:cubicBezTo>
                  <a:pt x="39" y="45"/>
                  <a:pt x="33" y="52"/>
                  <a:pt x="33" y="62"/>
                </a:cubicBezTo>
                <a:cubicBezTo>
                  <a:pt x="32" y="74"/>
                  <a:pt x="36" y="84"/>
                  <a:pt x="44" y="92"/>
                </a:cubicBezTo>
                <a:cubicBezTo>
                  <a:pt x="47" y="95"/>
                  <a:pt x="48" y="99"/>
                  <a:pt x="48" y="103"/>
                </a:cubicBezTo>
                <a:cubicBezTo>
                  <a:pt x="47" y="107"/>
                  <a:pt x="44" y="111"/>
                  <a:pt x="39" y="113"/>
                </a:cubicBezTo>
                <a:cubicBezTo>
                  <a:pt x="37" y="113"/>
                  <a:pt x="37" y="113"/>
                  <a:pt x="37" y="113"/>
                </a:cubicBezTo>
                <a:cubicBezTo>
                  <a:pt x="35" y="114"/>
                  <a:pt x="32" y="115"/>
                  <a:pt x="30" y="116"/>
                </a:cubicBezTo>
                <a:cubicBezTo>
                  <a:pt x="21" y="120"/>
                  <a:pt x="15" y="124"/>
                  <a:pt x="11" y="129"/>
                </a:cubicBezTo>
                <a:cubicBezTo>
                  <a:pt x="9" y="130"/>
                  <a:pt x="8" y="132"/>
                  <a:pt x="9" y="134"/>
                </a:cubicBezTo>
                <a:cubicBezTo>
                  <a:pt x="9" y="136"/>
                  <a:pt x="11" y="138"/>
                  <a:pt x="14" y="139"/>
                </a:cubicBezTo>
                <a:cubicBezTo>
                  <a:pt x="16" y="140"/>
                  <a:pt x="19" y="141"/>
                  <a:pt x="23" y="142"/>
                </a:cubicBezTo>
                <a:cubicBezTo>
                  <a:pt x="33" y="145"/>
                  <a:pt x="44" y="145"/>
                  <a:pt x="57" y="145"/>
                </a:cubicBezTo>
                <a:cubicBezTo>
                  <a:pt x="65" y="145"/>
                  <a:pt x="71" y="145"/>
                  <a:pt x="77" y="144"/>
                </a:cubicBezTo>
                <a:cubicBezTo>
                  <a:pt x="80" y="144"/>
                  <a:pt x="82" y="146"/>
                  <a:pt x="82" y="148"/>
                </a:cubicBezTo>
                <a:cubicBezTo>
                  <a:pt x="82" y="150"/>
                  <a:pt x="80" y="152"/>
                  <a:pt x="78" y="153"/>
                </a:cubicBezTo>
                <a:cubicBezTo>
                  <a:pt x="72" y="153"/>
                  <a:pt x="65" y="153"/>
                  <a:pt x="57" y="1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6" name="Google Shape;1036;p45"/>
          <p:cNvSpPr/>
          <p:nvPr/>
        </p:nvSpPr>
        <p:spPr>
          <a:xfrm>
            <a:off x="5349875" y="4721225"/>
            <a:ext cx="842962" cy="758825"/>
          </a:xfrm>
          <a:custGeom>
            <a:avLst/>
            <a:gdLst/>
            <a:ahLst/>
            <a:cxnLst/>
            <a:rect l="l" t="t" r="r" b="b"/>
            <a:pathLst>
              <a:path w="194" h="175" extrusionOk="0">
                <a:moveTo>
                  <a:pt x="42" y="80"/>
                </a:moveTo>
                <a:cubicBezTo>
                  <a:pt x="36" y="80"/>
                  <a:pt x="31" y="84"/>
                  <a:pt x="31" y="90"/>
                </a:cubicBezTo>
                <a:cubicBezTo>
                  <a:pt x="31" y="135"/>
                  <a:pt x="31" y="135"/>
                  <a:pt x="31" y="135"/>
                </a:cubicBezTo>
                <a:cubicBezTo>
                  <a:pt x="31" y="141"/>
                  <a:pt x="36" y="146"/>
                  <a:pt x="42" y="146"/>
                </a:cubicBezTo>
                <a:cubicBezTo>
                  <a:pt x="53" y="146"/>
                  <a:pt x="53" y="146"/>
                  <a:pt x="53" y="146"/>
                </a:cubicBezTo>
                <a:cubicBezTo>
                  <a:pt x="58" y="146"/>
                  <a:pt x="63" y="141"/>
                  <a:pt x="63" y="135"/>
                </a:cubicBezTo>
                <a:cubicBezTo>
                  <a:pt x="63" y="90"/>
                  <a:pt x="63" y="90"/>
                  <a:pt x="63" y="90"/>
                </a:cubicBezTo>
                <a:cubicBezTo>
                  <a:pt x="63" y="84"/>
                  <a:pt x="58" y="80"/>
                  <a:pt x="53" y="80"/>
                </a:cubicBezTo>
                <a:lnTo>
                  <a:pt x="42" y="80"/>
                </a:lnTo>
                <a:close/>
                <a:moveTo>
                  <a:pt x="55" y="90"/>
                </a:moveTo>
                <a:cubicBezTo>
                  <a:pt x="55" y="135"/>
                  <a:pt x="55" y="135"/>
                  <a:pt x="55" y="135"/>
                </a:cubicBezTo>
                <a:cubicBezTo>
                  <a:pt x="55" y="136"/>
                  <a:pt x="54" y="137"/>
                  <a:pt x="53" y="137"/>
                </a:cubicBezTo>
                <a:cubicBezTo>
                  <a:pt x="42" y="137"/>
                  <a:pt x="42" y="137"/>
                  <a:pt x="42" y="137"/>
                </a:cubicBezTo>
                <a:cubicBezTo>
                  <a:pt x="40" y="137"/>
                  <a:pt x="39" y="136"/>
                  <a:pt x="39" y="135"/>
                </a:cubicBezTo>
                <a:cubicBezTo>
                  <a:pt x="39" y="90"/>
                  <a:pt x="39" y="90"/>
                  <a:pt x="39" y="90"/>
                </a:cubicBezTo>
                <a:cubicBezTo>
                  <a:pt x="39" y="89"/>
                  <a:pt x="40" y="88"/>
                  <a:pt x="42" y="88"/>
                </a:cubicBezTo>
                <a:cubicBezTo>
                  <a:pt x="53" y="88"/>
                  <a:pt x="53" y="88"/>
                  <a:pt x="53" y="88"/>
                </a:cubicBezTo>
                <a:cubicBezTo>
                  <a:pt x="54" y="88"/>
                  <a:pt x="55" y="89"/>
                  <a:pt x="55" y="90"/>
                </a:cubicBezTo>
                <a:close/>
                <a:moveTo>
                  <a:pt x="81" y="64"/>
                </a:moveTo>
                <a:cubicBezTo>
                  <a:pt x="75" y="64"/>
                  <a:pt x="71" y="69"/>
                  <a:pt x="71" y="74"/>
                </a:cubicBezTo>
                <a:cubicBezTo>
                  <a:pt x="71" y="135"/>
                  <a:pt x="71" y="135"/>
                  <a:pt x="71" y="135"/>
                </a:cubicBezTo>
                <a:cubicBezTo>
                  <a:pt x="71" y="141"/>
                  <a:pt x="75" y="146"/>
                  <a:pt x="81" y="146"/>
                </a:cubicBezTo>
                <a:cubicBezTo>
                  <a:pt x="92" y="146"/>
                  <a:pt x="92" y="146"/>
                  <a:pt x="92" y="146"/>
                </a:cubicBezTo>
                <a:cubicBezTo>
                  <a:pt x="98" y="146"/>
                  <a:pt x="103" y="141"/>
                  <a:pt x="103" y="135"/>
                </a:cubicBezTo>
                <a:cubicBezTo>
                  <a:pt x="103" y="74"/>
                  <a:pt x="103" y="74"/>
                  <a:pt x="103" y="74"/>
                </a:cubicBezTo>
                <a:cubicBezTo>
                  <a:pt x="103" y="69"/>
                  <a:pt x="98" y="64"/>
                  <a:pt x="92" y="64"/>
                </a:cubicBezTo>
                <a:lnTo>
                  <a:pt x="81" y="64"/>
                </a:lnTo>
                <a:close/>
                <a:moveTo>
                  <a:pt x="94" y="74"/>
                </a:moveTo>
                <a:cubicBezTo>
                  <a:pt x="94" y="135"/>
                  <a:pt x="94" y="135"/>
                  <a:pt x="94" y="135"/>
                </a:cubicBezTo>
                <a:cubicBezTo>
                  <a:pt x="94" y="136"/>
                  <a:pt x="93" y="137"/>
                  <a:pt x="92" y="137"/>
                </a:cubicBezTo>
                <a:cubicBezTo>
                  <a:pt x="81" y="137"/>
                  <a:pt x="81" y="137"/>
                  <a:pt x="81" y="137"/>
                </a:cubicBezTo>
                <a:cubicBezTo>
                  <a:pt x="80" y="137"/>
                  <a:pt x="79" y="136"/>
                  <a:pt x="79" y="135"/>
                </a:cubicBezTo>
                <a:cubicBezTo>
                  <a:pt x="79" y="74"/>
                  <a:pt x="79" y="74"/>
                  <a:pt x="79" y="74"/>
                </a:cubicBezTo>
                <a:cubicBezTo>
                  <a:pt x="79" y="73"/>
                  <a:pt x="80" y="72"/>
                  <a:pt x="81" y="72"/>
                </a:cubicBezTo>
                <a:cubicBezTo>
                  <a:pt x="92" y="72"/>
                  <a:pt x="92" y="72"/>
                  <a:pt x="92" y="72"/>
                </a:cubicBezTo>
                <a:cubicBezTo>
                  <a:pt x="93" y="72"/>
                  <a:pt x="94" y="73"/>
                  <a:pt x="94" y="74"/>
                </a:cubicBezTo>
                <a:close/>
                <a:moveTo>
                  <a:pt x="121" y="50"/>
                </a:moveTo>
                <a:cubicBezTo>
                  <a:pt x="115" y="50"/>
                  <a:pt x="110" y="55"/>
                  <a:pt x="110" y="61"/>
                </a:cubicBezTo>
                <a:cubicBezTo>
                  <a:pt x="110" y="135"/>
                  <a:pt x="110" y="135"/>
                  <a:pt x="110" y="135"/>
                </a:cubicBezTo>
                <a:cubicBezTo>
                  <a:pt x="110" y="141"/>
                  <a:pt x="115" y="146"/>
                  <a:pt x="121" y="146"/>
                </a:cubicBezTo>
                <a:cubicBezTo>
                  <a:pt x="132" y="146"/>
                  <a:pt x="132" y="146"/>
                  <a:pt x="132" y="146"/>
                </a:cubicBezTo>
                <a:cubicBezTo>
                  <a:pt x="137" y="146"/>
                  <a:pt x="142" y="141"/>
                  <a:pt x="142" y="135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55"/>
                  <a:pt x="137" y="50"/>
                  <a:pt x="132" y="50"/>
                </a:cubicBezTo>
                <a:lnTo>
                  <a:pt x="121" y="50"/>
                </a:lnTo>
                <a:close/>
                <a:moveTo>
                  <a:pt x="134" y="61"/>
                </a:moveTo>
                <a:cubicBezTo>
                  <a:pt x="134" y="135"/>
                  <a:pt x="134" y="135"/>
                  <a:pt x="134" y="135"/>
                </a:cubicBezTo>
                <a:cubicBezTo>
                  <a:pt x="134" y="136"/>
                  <a:pt x="133" y="137"/>
                  <a:pt x="132" y="137"/>
                </a:cubicBezTo>
                <a:cubicBezTo>
                  <a:pt x="121" y="137"/>
                  <a:pt x="121" y="137"/>
                  <a:pt x="121" y="137"/>
                </a:cubicBezTo>
                <a:cubicBezTo>
                  <a:pt x="119" y="137"/>
                  <a:pt x="118" y="136"/>
                  <a:pt x="118" y="135"/>
                </a:cubicBezTo>
                <a:cubicBezTo>
                  <a:pt x="118" y="61"/>
                  <a:pt x="118" y="61"/>
                  <a:pt x="118" y="61"/>
                </a:cubicBezTo>
                <a:cubicBezTo>
                  <a:pt x="118" y="60"/>
                  <a:pt x="119" y="59"/>
                  <a:pt x="121" y="59"/>
                </a:cubicBezTo>
                <a:cubicBezTo>
                  <a:pt x="132" y="59"/>
                  <a:pt x="132" y="59"/>
                  <a:pt x="132" y="59"/>
                </a:cubicBezTo>
                <a:cubicBezTo>
                  <a:pt x="133" y="59"/>
                  <a:pt x="134" y="60"/>
                  <a:pt x="134" y="61"/>
                </a:cubicBezTo>
                <a:close/>
                <a:moveTo>
                  <a:pt x="150" y="47"/>
                </a:moveTo>
                <a:cubicBezTo>
                  <a:pt x="150" y="135"/>
                  <a:pt x="150" y="135"/>
                  <a:pt x="150" y="135"/>
                </a:cubicBezTo>
                <a:cubicBezTo>
                  <a:pt x="150" y="141"/>
                  <a:pt x="154" y="146"/>
                  <a:pt x="160" y="146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77" y="146"/>
                  <a:pt x="182" y="141"/>
                  <a:pt x="182" y="135"/>
                </a:cubicBezTo>
                <a:cubicBezTo>
                  <a:pt x="182" y="47"/>
                  <a:pt x="182" y="47"/>
                  <a:pt x="182" y="47"/>
                </a:cubicBezTo>
                <a:cubicBezTo>
                  <a:pt x="182" y="41"/>
                  <a:pt x="177" y="36"/>
                  <a:pt x="171" y="36"/>
                </a:cubicBezTo>
                <a:cubicBezTo>
                  <a:pt x="160" y="36"/>
                  <a:pt x="160" y="36"/>
                  <a:pt x="160" y="36"/>
                </a:cubicBezTo>
                <a:cubicBezTo>
                  <a:pt x="154" y="36"/>
                  <a:pt x="150" y="41"/>
                  <a:pt x="150" y="47"/>
                </a:cubicBezTo>
                <a:close/>
                <a:moveTo>
                  <a:pt x="174" y="47"/>
                </a:moveTo>
                <a:cubicBezTo>
                  <a:pt x="174" y="135"/>
                  <a:pt x="174" y="135"/>
                  <a:pt x="174" y="135"/>
                </a:cubicBezTo>
                <a:cubicBezTo>
                  <a:pt x="174" y="136"/>
                  <a:pt x="172" y="137"/>
                  <a:pt x="171" y="137"/>
                </a:cubicBezTo>
                <a:cubicBezTo>
                  <a:pt x="160" y="137"/>
                  <a:pt x="160" y="137"/>
                  <a:pt x="160" y="137"/>
                </a:cubicBezTo>
                <a:cubicBezTo>
                  <a:pt x="159" y="137"/>
                  <a:pt x="158" y="136"/>
                  <a:pt x="158" y="135"/>
                </a:cubicBezTo>
                <a:cubicBezTo>
                  <a:pt x="158" y="47"/>
                  <a:pt x="158" y="47"/>
                  <a:pt x="158" y="47"/>
                </a:cubicBezTo>
                <a:cubicBezTo>
                  <a:pt x="158" y="46"/>
                  <a:pt x="159" y="45"/>
                  <a:pt x="160" y="45"/>
                </a:cubicBezTo>
                <a:cubicBezTo>
                  <a:pt x="171" y="45"/>
                  <a:pt x="171" y="45"/>
                  <a:pt x="171" y="45"/>
                </a:cubicBezTo>
                <a:cubicBezTo>
                  <a:pt x="172" y="45"/>
                  <a:pt x="174" y="46"/>
                  <a:pt x="174" y="47"/>
                </a:cubicBezTo>
                <a:close/>
                <a:moveTo>
                  <a:pt x="100" y="35"/>
                </a:moveTo>
                <a:cubicBezTo>
                  <a:pt x="126" y="25"/>
                  <a:pt x="151" y="10"/>
                  <a:pt x="152" y="10"/>
                </a:cubicBezTo>
                <a:cubicBezTo>
                  <a:pt x="147" y="0"/>
                  <a:pt x="147" y="0"/>
                  <a:pt x="147" y="0"/>
                </a:cubicBezTo>
                <a:cubicBezTo>
                  <a:pt x="156" y="4"/>
                  <a:pt x="156" y="4"/>
                  <a:pt x="156" y="4"/>
                </a:cubicBezTo>
                <a:cubicBezTo>
                  <a:pt x="165" y="8"/>
                  <a:pt x="165" y="8"/>
                  <a:pt x="165" y="8"/>
                </a:cubicBezTo>
                <a:cubicBezTo>
                  <a:pt x="162" y="17"/>
                  <a:pt x="162" y="17"/>
                  <a:pt x="162" y="17"/>
                </a:cubicBezTo>
                <a:cubicBezTo>
                  <a:pt x="160" y="27"/>
                  <a:pt x="160" y="27"/>
                  <a:pt x="160" y="27"/>
                </a:cubicBezTo>
                <a:cubicBezTo>
                  <a:pt x="155" y="17"/>
                  <a:pt x="155" y="17"/>
                  <a:pt x="155" y="17"/>
                </a:cubicBezTo>
                <a:cubicBezTo>
                  <a:pt x="151" y="20"/>
                  <a:pt x="128" y="33"/>
                  <a:pt x="103" y="43"/>
                </a:cubicBezTo>
                <a:cubicBezTo>
                  <a:pt x="74" y="54"/>
                  <a:pt x="38" y="61"/>
                  <a:pt x="37" y="62"/>
                </a:cubicBezTo>
                <a:cubicBezTo>
                  <a:pt x="37" y="62"/>
                  <a:pt x="37" y="62"/>
                  <a:pt x="36" y="62"/>
                </a:cubicBezTo>
                <a:cubicBezTo>
                  <a:pt x="34" y="62"/>
                  <a:pt x="33" y="60"/>
                  <a:pt x="32" y="58"/>
                </a:cubicBezTo>
                <a:cubicBezTo>
                  <a:pt x="32" y="56"/>
                  <a:pt x="33" y="54"/>
                  <a:pt x="36" y="53"/>
                </a:cubicBezTo>
                <a:cubicBezTo>
                  <a:pt x="36" y="53"/>
                  <a:pt x="72" y="46"/>
                  <a:pt x="100" y="35"/>
                </a:cubicBezTo>
                <a:close/>
                <a:moveTo>
                  <a:pt x="194" y="161"/>
                </a:moveTo>
                <a:cubicBezTo>
                  <a:pt x="188" y="168"/>
                  <a:pt x="188" y="168"/>
                  <a:pt x="188" y="168"/>
                </a:cubicBezTo>
                <a:cubicBezTo>
                  <a:pt x="181" y="175"/>
                  <a:pt x="181" y="175"/>
                  <a:pt x="181" y="175"/>
                </a:cubicBezTo>
                <a:cubicBezTo>
                  <a:pt x="181" y="165"/>
                  <a:pt x="181" y="165"/>
                  <a:pt x="181" y="165"/>
                </a:cubicBezTo>
                <a:cubicBezTo>
                  <a:pt x="16" y="165"/>
                  <a:pt x="16" y="165"/>
                  <a:pt x="16" y="165"/>
                </a:cubicBezTo>
                <a:cubicBezTo>
                  <a:pt x="14" y="165"/>
                  <a:pt x="12" y="163"/>
                  <a:pt x="12" y="161"/>
                </a:cubicBezTo>
                <a:cubicBezTo>
                  <a:pt x="12" y="28"/>
                  <a:pt x="12" y="28"/>
                  <a:pt x="12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8" y="21"/>
                  <a:pt x="8" y="21"/>
                  <a:pt x="8" y="21"/>
                </a:cubicBezTo>
                <a:cubicBezTo>
                  <a:pt x="16" y="14"/>
                  <a:pt x="16" y="14"/>
                  <a:pt x="16" y="14"/>
                </a:cubicBezTo>
                <a:cubicBezTo>
                  <a:pt x="24" y="21"/>
                  <a:pt x="24" y="21"/>
                  <a:pt x="24" y="21"/>
                </a:cubicBezTo>
                <a:cubicBezTo>
                  <a:pt x="32" y="28"/>
                  <a:pt x="32" y="28"/>
                  <a:pt x="32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156"/>
                  <a:pt x="20" y="156"/>
                  <a:pt x="20" y="156"/>
                </a:cubicBezTo>
                <a:cubicBezTo>
                  <a:pt x="181" y="156"/>
                  <a:pt x="181" y="156"/>
                  <a:pt x="181" y="156"/>
                </a:cubicBezTo>
                <a:cubicBezTo>
                  <a:pt x="181" y="146"/>
                  <a:pt x="181" y="146"/>
                  <a:pt x="181" y="146"/>
                </a:cubicBezTo>
                <a:cubicBezTo>
                  <a:pt x="188" y="153"/>
                  <a:pt x="188" y="153"/>
                  <a:pt x="188" y="153"/>
                </a:cubicBezTo>
                <a:lnTo>
                  <a:pt x="194" y="16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7" name="Google Shape;1037;p45"/>
          <p:cNvSpPr/>
          <p:nvPr/>
        </p:nvSpPr>
        <p:spPr>
          <a:xfrm>
            <a:off x="3705225" y="1719262"/>
            <a:ext cx="785812" cy="911225"/>
          </a:xfrm>
          <a:custGeom>
            <a:avLst/>
            <a:gdLst/>
            <a:ahLst/>
            <a:cxnLst/>
            <a:rect l="l" t="t" r="r" b="b"/>
            <a:pathLst>
              <a:path w="181" h="210" extrusionOk="0">
                <a:moveTo>
                  <a:pt x="104" y="210"/>
                </a:moveTo>
                <a:cubicBezTo>
                  <a:pt x="75" y="210"/>
                  <a:pt x="75" y="210"/>
                  <a:pt x="75" y="210"/>
                </a:cubicBezTo>
                <a:cubicBezTo>
                  <a:pt x="72" y="210"/>
                  <a:pt x="71" y="209"/>
                  <a:pt x="71" y="206"/>
                </a:cubicBezTo>
                <a:cubicBezTo>
                  <a:pt x="71" y="204"/>
                  <a:pt x="72" y="202"/>
                  <a:pt x="75" y="202"/>
                </a:cubicBezTo>
                <a:cubicBezTo>
                  <a:pt x="104" y="202"/>
                  <a:pt x="104" y="202"/>
                  <a:pt x="104" y="202"/>
                </a:cubicBezTo>
                <a:cubicBezTo>
                  <a:pt x="106" y="202"/>
                  <a:pt x="108" y="204"/>
                  <a:pt x="108" y="206"/>
                </a:cubicBezTo>
                <a:cubicBezTo>
                  <a:pt x="108" y="209"/>
                  <a:pt x="106" y="210"/>
                  <a:pt x="104" y="210"/>
                </a:cubicBezTo>
                <a:close/>
                <a:moveTo>
                  <a:pt x="112" y="197"/>
                </a:moveTo>
                <a:cubicBezTo>
                  <a:pt x="66" y="197"/>
                  <a:pt x="66" y="197"/>
                  <a:pt x="66" y="197"/>
                </a:cubicBezTo>
                <a:cubicBezTo>
                  <a:pt x="64" y="197"/>
                  <a:pt x="62" y="195"/>
                  <a:pt x="62" y="193"/>
                </a:cubicBezTo>
                <a:cubicBezTo>
                  <a:pt x="62" y="191"/>
                  <a:pt x="64" y="189"/>
                  <a:pt x="66" y="189"/>
                </a:cubicBezTo>
                <a:cubicBezTo>
                  <a:pt x="112" y="189"/>
                  <a:pt x="112" y="189"/>
                  <a:pt x="112" y="189"/>
                </a:cubicBezTo>
                <a:cubicBezTo>
                  <a:pt x="114" y="189"/>
                  <a:pt x="116" y="191"/>
                  <a:pt x="116" y="193"/>
                </a:cubicBezTo>
                <a:cubicBezTo>
                  <a:pt x="116" y="195"/>
                  <a:pt x="114" y="197"/>
                  <a:pt x="112" y="197"/>
                </a:cubicBezTo>
                <a:close/>
                <a:moveTo>
                  <a:pt x="89" y="182"/>
                </a:moveTo>
                <a:cubicBezTo>
                  <a:pt x="81" y="182"/>
                  <a:pt x="72" y="182"/>
                  <a:pt x="71" y="182"/>
                </a:cubicBezTo>
                <a:cubicBezTo>
                  <a:pt x="71" y="182"/>
                  <a:pt x="71" y="182"/>
                  <a:pt x="71" y="182"/>
                </a:cubicBezTo>
                <a:cubicBezTo>
                  <a:pt x="63" y="182"/>
                  <a:pt x="60" y="179"/>
                  <a:pt x="58" y="172"/>
                </a:cubicBezTo>
                <a:cubicBezTo>
                  <a:pt x="57" y="169"/>
                  <a:pt x="57" y="166"/>
                  <a:pt x="57" y="163"/>
                </a:cubicBezTo>
                <a:cubicBezTo>
                  <a:pt x="57" y="159"/>
                  <a:pt x="57" y="155"/>
                  <a:pt x="55" y="152"/>
                </a:cubicBezTo>
                <a:cubicBezTo>
                  <a:pt x="49" y="141"/>
                  <a:pt x="45" y="133"/>
                  <a:pt x="39" y="122"/>
                </a:cubicBezTo>
                <a:cubicBezTo>
                  <a:pt x="33" y="110"/>
                  <a:pt x="27" y="94"/>
                  <a:pt x="31" y="78"/>
                </a:cubicBezTo>
                <a:cubicBezTo>
                  <a:pt x="36" y="57"/>
                  <a:pt x="58" y="37"/>
                  <a:pt x="89" y="37"/>
                </a:cubicBezTo>
                <a:cubicBezTo>
                  <a:pt x="120" y="37"/>
                  <a:pt x="141" y="57"/>
                  <a:pt x="146" y="78"/>
                </a:cubicBezTo>
                <a:cubicBezTo>
                  <a:pt x="150" y="94"/>
                  <a:pt x="144" y="110"/>
                  <a:pt x="138" y="122"/>
                </a:cubicBezTo>
                <a:cubicBezTo>
                  <a:pt x="132" y="133"/>
                  <a:pt x="128" y="141"/>
                  <a:pt x="122" y="152"/>
                </a:cubicBezTo>
                <a:cubicBezTo>
                  <a:pt x="121" y="155"/>
                  <a:pt x="120" y="159"/>
                  <a:pt x="120" y="163"/>
                </a:cubicBezTo>
                <a:cubicBezTo>
                  <a:pt x="120" y="166"/>
                  <a:pt x="120" y="169"/>
                  <a:pt x="119" y="172"/>
                </a:cubicBezTo>
                <a:cubicBezTo>
                  <a:pt x="118" y="179"/>
                  <a:pt x="114" y="182"/>
                  <a:pt x="106" y="182"/>
                </a:cubicBezTo>
                <a:cubicBezTo>
                  <a:pt x="106" y="182"/>
                  <a:pt x="97" y="182"/>
                  <a:pt x="89" y="182"/>
                </a:cubicBezTo>
                <a:close/>
                <a:moveTo>
                  <a:pt x="71" y="174"/>
                </a:moveTo>
                <a:cubicBezTo>
                  <a:pt x="72" y="174"/>
                  <a:pt x="105" y="174"/>
                  <a:pt x="106" y="174"/>
                </a:cubicBezTo>
                <a:cubicBezTo>
                  <a:pt x="111" y="174"/>
                  <a:pt x="111" y="173"/>
                  <a:pt x="112" y="170"/>
                </a:cubicBezTo>
                <a:cubicBezTo>
                  <a:pt x="112" y="168"/>
                  <a:pt x="112" y="165"/>
                  <a:pt x="112" y="163"/>
                </a:cubicBezTo>
                <a:cubicBezTo>
                  <a:pt x="113" y="158"/>
                  <a:pt x="113" y="153"/>
                  <a:pt x="115" y="148"/>
                </a:cubicBezTo>
                <a:cubicBezTo>
                  <a:pt x="121" y="137"/>
                  <a:pt x="126" y="129"/>
                  <a:pt x="131" y="118"/>
                </a:cubicBezTo>
                <a:cubicBezTo>
                  <a:pt x="136" y="110"/>
                  <a:pt x="142" y="94"/>
                  <a:pt x="139" y="79"/>
                </a:cubicBezTo>
                <a:cubicBezTo>
                  <a:pt x="134" y="63"/>
                  <a:pt x="115" y="45"/>
                  <a:pt x="89" y="45"/>
                </a:cubicBezTo>
                <a:cubicBezTo>
                  <a:pt x="62" y="45"/>
                  <a:pt x="43" y="63"/>
                  <a:pt x="39" y="79"/>
                </a:cubicBezTo>
                <a:cubicBezTo>
                  <a:pt x="35" y="94"/>
                  <a:pt x="42" y="110"/>
                  <a:pt x="46" y="118"/>
                </a:cubicBezTo>
                <a:cubicBezTo>
                  <a:pt x="52" y="129"/>
                  <a:pt x="56" y="137"/>
                  <a:pt x="62" y="148"/>
                </a:cubicBezTo>
                <a:cubicBezTo>
                  <a:pt x="65" y="153"/>
                  <a:pt x="65" y="158"/>
                  <a:pt x="65" y="163"/>
                </a:cubicBezTo>
                <a:cubicBezTo>
                  <a:pt x="65" y="165"/>
                  <a:pt x="65" y="168"/>
                  <a:pt x="66" y="170"/>
                </a:cubicBezTo>
                <a:cubicBezTo>
                  <a:pt x="66" y="173"/>
                  <a:pt x="67" y="174"/>
                  <a:pt x="71" y="174"/>
                </a:cubicBezTo>
                <a:cubicBezTo>
                  <a:pt x="71" y="174"/>
                  <a:pt x="71" y="174"/>
                  <a:pt x="71" y="174"/>
                </a:cubicBezTo>
                <a:close/>
                <a:moveTo>
                  <a:pt x="20" y="96"/>
                </a:moveTo>
                <a:cubicBezTo>
                  <a:pt x="4" y="96"/>
                  <a:pt x="4" y="96"/>
                  <a:pt x="4" y="96"/>
                </a:cubicBezTo>
                <a:cubicBezTo>
                  <a:pt x="2" y="96"/>
                  <a:pt x="0" y="95"/>
                  <a:pt x="0" y="92"/>
                </a:cubicBezTo>
                <a:cubicBezTo>
                  <a:pt x="0" y="90"/>
                  <a:pt x="2" y="88"/>
                  <a:pt x="4" y="88"/>
                </a:cubicBezTo>
                <a:cubicBezTo>
                  <a:pt x="20" y="88"/>
                  <a:pt x="20" y="88"/>
                  <a:pt x="20" y="88"/>
                </a:cubicBezTo>
                <a:cubicBezTo>
                  <a:pt x="22" y="88"/>
                  <a:pt x="24" y="90"/>
                  <a:pt x="24" y="92"/>
                </a:cubicBezTo>
                <a:cubicBezTo>
                  <a:pt x="24" y="95"/>
                  <a:pt x="22" y="96"/>
                  <a:pt x="20" y="96"/>
                </a:cubicBezTo>
                <a:close/>
                <a:moveTo>
                  <a:pt x="177" y="93"/>
                </a:moveTo>
                <a:cubicBezTo>
                  <a:pt x="158" y="93"/>
                  <a:pt x="158" y="93"/>
                  <a:pt x="158" y="93"/>
                </a:cubicBezTo>
                <a:cubicBezTo>
                  <a:pt x="156" y="93"/>
                  <a:pt x="154" y="92"/>
                  <a:pt x="154" y="90"/>
                </a:cubicBezTo>
                <a:cubicBezTo>
                  <a:pt x="154" y="87"/>
                  <a:pt x="156" y="86"/>
                  <a:pt x="158" y="86"/>
                </a:cubicBezTo>
                <a:cubicBezTo>
                  <a:pt x="177" y="86"/>
                  <a:pt x="177" y="86"/>
                  <a:pt x="177" y="86"/>
                </a:cubicBezTo>
                <a:cubicBezTo>
                  <a:pt x="179" y="86"/>
                  <a:pt x="181" y="87"/>
                  <a:pt x="181" y="90"/>
                </a:cubicBezTo>
                <a:cubicBezTo>
                  <a:pt x="181" y="92"/>
                  <a:pt x="179" y="93"/>
                  <a:pt x="177" y="93"/>
                </a:cubicBezTo>
                <a:close/>
                <a:moveTo>
                  <a:pt x="53" y="90"/>
                </a:moveTo>
                <a:cubicBezTo>
                  <a:pt x="53" y="90"/>
                  <a:pt x="53" y="90"/>
                  <a:pt x="52" y="90"/>
                </a:cubicBezTo>
                <a:cubicBezTo>
                  <a:pt x="50" y="90"/>
                  <a:pt x="49" y="87"/>
                  <a:pt x="50" y="85"/>
                </a:cubicBezTo>
                <a:cubicBezTo>
                  <a:pt x="53" y="71"/>
                  <a:pt x="69" y="56"/>
                  <a:pt x="91" y="56"/>
                </a:cubicBezTo>
                <a:cubicBezTo>
                  <a:pt x="91" y="56"/>
                  <a:pt x="91" y="56"/>
                  <a:pt x="91" y="56"/>
                </a:cubicBezTo>
                <a:cubicBezTo>
                  <a:pt x="93" y="56"/>
                  <a:pt x="95" y="58"/>
                  <a:pt x="95" y="60"/>
                </a:cubicBezTo>
                <a:cubicBezTo>
                  <a:pt x="95" y="62"/>
                  <a:pt x="93" y="64"/>
                  <a:pt x="91" y="64"/>
                </a:cubicBezTo>
                <a:cubicBezTo>
                  <a:pt x="73" y="64"/>
                  <a:pt x="60" y="76"/>
                  <a:pt x="57" y="87"/>
                </a:cubicBezTo>
                <a:cubicBezTo>
                  <a:pt x="57" y="89"/>
                  <a:pt x="55" y="90"/>
                  <a:pt x="53" y="90"/>
                </a:cubicBezTo>
                <a:close/>
                <a:moveTo>
                  <a:pt x="139" y="47"/>
                </a:moveTo>
                <a:cubicBezTo>
                  <a:pt x="138" y="47"/>
                  <a:pt x="137" y="47"/>
                  <a:pt x="136" y="46"/>
                </a:cubicBezTo>
                <a:cubicBezTo>
                  <a:pt x="135" y="45"/>
                  <a:pt x="135" y="42"/>
                  <a:pt x="136" y="41"/>
                </a:cubicBezTo>
                <a:cubicBezTo>
                  <a:pt x="149" y="27"/>
                  <a:pt x="149" y="27"/>
                  <a:pt x="149" y="27"/>
                </a:cubicBezTo>
                <a:cubicBezTo>
                  <a:pt x="151" y="26"/>
                  <a:pt x="154" y="26"/>
                  <a:pt x="155" y="27"/>
                </a:cubicBezTo>
                <a:cubicBezTo>
                  <a:pt x="157" y="29"/>
                  <a:pt x="157" y="31"/>
                  <a:pt x="155" y="33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41" y="47"/>
                  <a:pt x="140" y="47"/>
                  <a:pt x="139" y="47"/>
                </a:cubicBezTo>
                <a:close/>
                <a:moveTo>
                  <a:pt x="39" y="47"/>
                </a:moveTo>
                <a:cubicBezTo>
                  <a:pt x="38" y="47"/>
                  <a:pt x="37" y="47"/>
                  <a:pt x="37" y="46"/>
                </a:cubicBezTo>
                <a:cubicBezTo>
                  <a:pt x="23" y="33"/>
                  <a:pt x="23" y="33"/>
                  <a:pt x="23" y="33"/>
                </a:cubicBezTo>
                <a:cubicBezTo>
                  <a:pt x="22" y="31"/>
                  <a:pt x="22" y="29"/>
                  <a:pt x="23" y="27"/>
                </a:cubicBezTo>
                <a:cubicBezTo>
                  <a:pt x="25" y="26"/>
                  <a:pt x="27" y="26"/>
                  <a:pt x="29" y="27"/>
                </a:cubicBezTo>
                <a:cubicBezTo>
                  <a:pt x="42" y="40"/>
                  <a:pt x="42" y="40"/>
                  <a:pt x="42" y="40"/>
                </a:cubicBezTo>
                <a:cubicBezTo>
                  <a:pt x="44" y="42"/>
                  <a:pt x="44" y="45"/>
                  <a:pt x="42" y="46"/>
                </a:cubicBezTo>
                <a:cubicBezTo>
                  <a:pt x="41" y="47"/>
                  <a:pt x="40" y="47"/>
                  <a:pt x="39" y="47"/>
                </a:cubicBezTo>
                <a:close/>
                <a:moveTo>
                  <a:pt x="89" y="30"/>
                </a:moveTo>
                <a:cubicBezTo>
                  <a:pt x="86" y="30"/>
                  <a:pt x="85" y="28"/>
                  <a:pt x="85" y="26"/>
                </a:cubicBezTo>
                <a:cubicBezTo>
                  <a:pt x="85" y="3"/>
                  <a:pt x="85" y="3"/>
                  <a:pt x="85" y="3"/>
                </a:cubicBezTo>
                <a:cubicBezTo>
                  <a:pt x="85" y="1"/>
                  <a:pt x="86" y="0"/>
                  <a:pt x="89" y="0"/>
                </a:cubicBezTo>
                <a:cubicBezTo>
                  <a:pt x="91" y="0"/>
                  <a:pt x="93" y="1"/>
                  <a:pt x="93" y="3"/>
                </a:cubicBezTo>
                <a:cubicBezTo>
                  <a:pt x="93" y="26"/>
                  <a:pt x="93" y="26"/>
                  <a:pt x="93" y="26"/>
                </a:cubicBezTo>
                <a:cubicBezTo>
                  <a:pt x="93" y="28"/>
                  <a:pt x="91" y="30"/>
                  <a:pt x="89" y="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8" name="Google Shape;1038;p45"/>
          <p:cNvSpPr txBox="1"/>
          <p:nvPr/>
        </p:nvSpPr>
        <p:spPr>
          <a:xfrm>
            <a:off x="7961312" y="1366837"/>
            <a:ext cx="2638425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r>
              <a:rPr lang="en-US" sz="18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</a:t>
            </a:r>
            <a:endParaRPr/>
          </a:p>
        </p:txBody>
      </p:sp>
      <p:sp>
        <p:nvSpPr>
          <p:cNvPr id="1039" name="Google Shape;1039;p45"/>
          <p:cNvSpPr txBox="1"/>
          <p:nvPr/>
        </p:nvSpPr>
        <p:spPr>
          <a:xfrm>
            <a:off x="8072437" y="2859087"/>
            <a:ext cx="133508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 SemiBold"/>
              <a:buNone/>
            </a:pPr>
            <a:r>
              <a:rPr lang="en-US" sz="23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ANALISE</a:t>
            </a:r>
            <a:endParaRPr sz="2300" dirty="0"/>
          </a:p>
        </p:txBody>
      </p:sp>
      <p:sp>
        <p:nvSpPr>
          <p:cNvPr id="1040" name="Google Shape;1040;p45"/>
          <p:cNvSpPr txBox="1"/>
          <p:nvPr/>
        </p:nvSpPr>
        <p:spPr>
          <a:xfrm>
            <a:off x="8050212" y="4657725"/>
            <a:ext cx="144938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 SemiBold"/>
              <a:buNone/>
            </a:pPr>
            <a:r>
              <a:rPr lang="en-US" sz="23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NEGOCIE</a:t>
            </a:r>
            <a:endParaRPr sz="2300" dirty="0"/>
          </a:p>
        </p:txBody>
      </p:sp>
      <p:sp>
        <p:nvSpPr>
          <p:cNvPr id="1041" name="Google Shape;1041;p45"/>
          <p:cNvSpPr txBox="1"/>
          <p:nvPr/>
        </p:nvSpPr>
        <p:spPr>
          <a:xfrm>
            <a:off x="8050212" y="1009650"/>
            <a:ext cx="15367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 SemiBold"/>
              <a:buNone/>
            </a:pPr>
            <a:r>
              <a:rPr lang="en-US" sz="23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PESQUISE</a:t>
            </a:r>
            <a:endParaRPr sz="2300" dirty="0"/>
          </a:p>
        </p:txBody>
      </p:sp>
      <p:sp>
        <p:nvSpPr>
          <p:cNvPr id="1042" name="Google Shape;1042;p45"/>
          <p:cNvSpPr txBox="1"/>
          <p:nvPr/>
        </p:nvSpPr>
        <p:spPr>
          <a:xfrm>
            <a:off x="7961312" y="3211512"/>
            <a:ext cx="2638425" cy="92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r>
              <a:rPr lang="en-US" sz="18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</a:t>
            </a:r>
            <a:endParaRPr/>
          </a:p>
        </p:txBody>
      </p:sp>
      <p:sp>
        <p:nvSpPr>
          <p:cNvPr id="1043" name="Google Shape;1043;p45"/>
          <p:cNvSpPr txBox="1"/>
          <p:nvPr/>
        </p:nvSpPr>
        <p:spPr>
          <a:xfrm>
            <a:off x="7961312" y="5030787"/>
            <a:ext cx="2638425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r>
              <a:rPr lang="en-US" sz="18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46"/>
          <p:cNvSpPr/>
          <p:nvPr/>
        </p:nvSpPr>
        <p:spPr>
          <a:xfrm>
            <a:off x="6350" y="1587"/>
            <a:ext cx="12185650" cy="685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9" name="Google Shape;1049;p46"/>
          <p:cNvSpPr txBox="1"/>
          <p:nvPr/>
        </p:nvSpPr>
        <p:spPr>
          <a:xfrm>
            <a:off x="6350" y="1587"/>
            <a:ext cx="12180887" cy="6854825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0" name="Google Shape;1050;p46"/>
          <p:cNvSpPr/>
          <p:nvPr/>
        </p:nvSpPr>
        <p:spPr>
          <a:xfrm>
            <a:off x="7018337" y="2498725"/>
            <a:ext cx="1536700" cy="1797050"/>
          </a:xfrm>
          <a:custGeom>
            <a:avLst/>
            <a:gdLst/>
            <a:ahLst/>
            <a:cxnLst/>
            <a:rect l="l" t="t" r="r" b="b"/>
            <a:pathLst>
              <a:path w="358" h="418" extrusionOk="0">
                <a:moveTo>
                  <a:pt x="66" y="418"/>
                </a:moveTo>
                <a:cubicBezTo>
                  <a:pt x="69" y="417"/>
                  <a:pt x="72" y="416"/>
                  <a:pt x="75" y="414"/>
                </a:cubicBezTo>
                <a:cubicBezTo>
                  <a:pt x="187" y="345"/>
                  <a:pt x="187" y="345"/>
                  <a:pt x="187" y="345"/>
                </a:cubicBezTo>
                <a:cubicBezTo>
                  <a:pt x="329" y="258"/>
                  <a:pt x="329" y="258"/>
                  <a:pt x="329" y="258"/>
                </a:cubicBezTo>
                <a:cubicBezTo>
                  <a:pt x="358" y="240"/>
                  <a:pt x="358" y="195"/>
                  <a:pt x="329" y="178"/>
                </a:cubicBezTo>
                <a:cubicBezTo>
                  <a:pt x="187" y="90"/>
                  <a:pt x="187" y="90"/>
                  <a:pt x="187" y="90"/>
                </a:cubicBezTo>
                <a:cubicBezTo>
                  <a:pt x="75" y="21"/>
                  <a:pt x="75" y="21"/>
                  <a:pt x="75" y="21"/>
                </a:cubicBezTo>
                <a:cubicBezTo>
                  <a:pt x="41" y="0"/>
                  <a:pt x="0" y="34"/>
                  <a:pt x="11" y="74"/>
                </a:cubicBezTo>
                <a:cubicBezTo>
                  <a:pt x="48" y="204"/>
                  <a:pt x="48" y="204"/>
                  <a:pt x="48" y="204"/>
                </a:cubicBezTo>
                <a:cubicBezTo>
                  <a:pt x="48" y="206"/>
                  <a:pt x="48" y="207"/>
                  <a:pt x="49" y="209"/>
                </a:cubicBezTo>
                <a:cubicBezTo>
                  <a:pt x="90" y="364"/>
                  <a:pt x="90" y="364"/>
                  <a:pt x="90" y="364"/>
                </a:cubicBezTo>
                <a:cubicBezTo>
                  <a:pt x="96" y="387"/>
                  <a:pt x="85" y="409"/>
                  <a:pt x="66" y="418"/>
                </a:cubicBez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1" name="Google Shape;1051;p46"/>
          <p:cNvSpPr/>
          <p:nvPr/>
        </p:nvSpPr>
        <p:spPr>
          <a:xfrm>
            <a:off x="7023100" y="3397250"/>
            <a:ext cx="406400" cy="949325"/>
          </a:xfrm>
          <a:custGeom>
            <a:avLst/>
            <a:gdLst/>
            <a:ahLst/>
            <a:cxnLst/>
            <a:rect l="l" t="t" r="r" b="b"/>
            <a:pathLst>
              <a:path w="95" h="221" extrusionOk="0">
                <a:moveTo>
                  <a:pt x="89" y="155"/>
                </a:moveTo>
                <a:cubicBezTo>
                  <a:pt x="48" y="0"/>
                  <a:pt x="48" y="0"/>
                  <a:pt x="48" y="0"/>
                </a:cubicBezTo>
                <a:cubicBezTo>
                  <a:pt x="49" y="7"/>
                  <a:pt x="49" y="15"/>
                  <a:pt x="47" y="22"/>
                </a:cubicBezTo>
                <a:cubicBezTo>
                  <a:pt x="10" y="152"/>
                  <a:pt x="10" y="152"/>
                  <a:pt x="10" y="152"/>
                </a:cubicBezTo>
                <a:cubicBezTo>
                  <a:pt x="0" y="189"/>
                  <a:pt x="33" y="221"/>
                  <a:pt x="65" y="209"/>
                </a:cubicBezTo>
                <a:cubicBezTo>
                  <a:pt x="84" y="200"/>
                  <a:pt x="95" y="178"/>
                  <a:pt x="89" y="155"/>
                </a:cubicBezTo>
                <a:close/>
              </a:path>
            </a:pathLst>
          </a:custGeom>
          <a:solidFill>
            <a:srgbClr val="C7A45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2" name="Google Shape;1052;p46"/>
          <p:cNvSpPr/>
          <p:nvPr/>
        </p:nvSpPr>
        <p:spPr>
          <a:xfrm>
            <a:off x="5232400" y="4351337"/>
            <a:ext cx="1793875" cy="1538287"/>
          </a:xfrm>
          <a:custGeom>
            <a:avLst/>
            <a:gdLst/>
            <a:ahLst/>
            <a:cxnLst/>
            <a:rect l="l" t="t" r="r" b="b"/>
            <a:pathLst>
              <a:path w="418" h="358" extrusionOk="0">
                <a:moveTo>
                  <a:pt x="0" y="66"/>
                </a:moveTo>
                <a:cubicBezTo>
                  <a:pt x="1" y="69"/>
                  <a:pt x="2" y="72"/>
                  <a:pt x="4" y="75"/>
                </a:cubicBezTo>
                <a:cubicBezTo>
                  <a:pt x="73" y="187"/>
                  <a:pt x="73" y="187"/>
                  <a:pt x="73" y="187"/>
                </a:cubicBezTo>
                <a:cubicBezTo>
                  <a:pt x="160" y="329"/>
                  <a:pt x="160" y="329"/>
                  <a:pt x="160" y="329"/>
                </a:cubicBezTo>
                <a:cubicBezTo>
                  <a:pt x="178" y="358"/>
                  <a:pt x="223" y="358"/>
                  <a:pt x="241" y="329"/>
                </a:cubicBezTo>
                <a:cubicBezTo>
                  <a:pt x="328" y="187"/>
                  <a:pt x="328" y="187"/>
                  <a:pt x="328" y="187"/>
                </a:cubicBezTo>
                <a:cubicBezTo>
                  <a:pt x="397" y="75"/>
                  <a:pt x="397" y="75"/>
                  <a:pt x="397" y="75"/>
                </a:cubicBezTo>
                <a:cubicBezTo>
                  <a:pt x="418" y="41"/>
                  <a:pt x="384" y="0"/>
                  <a:pt x="344" y="11"/>
                </a:cubicBezTo>
                <a:cubicBezTo>
                  <a:pt x="214" y="48"/>
                  <a:pt x="214" y="48"/>
                  <a:pt x="214" y="48"/>
                </a:cubicBezTo>
                <a:cubicBezTo>
                  <a:pt x="212" y="48"/>
                  <a:pt x="211" y="48"/>
                  <a:pt x="210" y="49"/>
                </a:cubicBezTo>
                <a:cubicBezTo>
                  <a:pt x="54" y="90"/>
                  <a:pt x="54" y="90"/>
                  <a:pt x="54" y="90"/>
                </a:cubicBezTo>
                <a:cubicBezTo>
                  <a:pt x="31" y="96"/>
                  <a:pt x="9" y="85"/>
                  <a:pt x="0" y="66"/>
                </a:cubicBezTo>
                <a:close/>
              </a:path>
            </a:pathLst>
          </a:custGeom>
          <a:solidFill>
            <a:srgbClr val="E9F0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3" name="Google Shape;1053;p46"/>
          <p:cNvSpPr/>
          <p:nvPr/>
        </p:nvSpPr>
        <p:spPr>
          <a:xfrm>
            <a:off x="5180012" y="4356100"/>
            <a:ext cx="954087" cy="407987"/>
          </a:xfrm>
          <a:custGeom>
            <a:avLst/>
            <a:gdLst/>
            <a:ahLst/>
            <a:cxnLst/>
            <a:rect l="l" t="t" r="r" b="b"/>
            <a:pathLst>
              <a:path w="222" h="95" extrusionOk="0">
                <a:moveTo>
                  <a:pt x="66" y="89"/>
                </a:moveTo>
                <a:cubicBezTo>
                  <a:pt x="222" y="48"/>
                  <a:pt x="222" y="48"/>
                  <a:pt x="222" y="48"/>
                </a:cubicBezTo>
                <a:cubicBezTo>
                  <a:pt x="214" y="49"/>
                  <a:pt x="206" y="49"/>
                  <a:pt x="199" y="47"/>
                </a:cubicBezTo>
                <a:cubicBezTo>
                  <a:pt x="69" y="10"/>
                  <a:pt x="69" y="10"/>
                  <a:pt x="69" y="10"/>
                </a:cubicBezTo>
                <a:cubicBezTo>
                  <a:pt x="32" y="0"/>
                  <a:pt x="0" y="33"/>
                  <a:pt x="12" y="65"/>
                </a:cubicBezTo>
                <a:cubicBezTo>
                  <a:pt x="21" y="84"/>
                  <a:pt x="43" y="95"/>
                  <a:pt x="66" y="89"/>
                </a:cubicBezTo>
                <a:close/>
              </a:path>
            </a:pathLst>
          </a:custGeom>
          <a:solidFill>
            <a:srgbClr val="B5BBB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4" name="Google Shape;1054;p46"/>
          <p:cNvSpPr/>
          <p:nvPr/>
        </p:nvSpPr>
        <p:spPr>
          <a:xfrm>
            <a:off x="3638550" y="2563812"/>
            <a:ext cx="1538287" cy="1795462"/>
          </a:xfrm>
          <a:custGeom>
            <a:avLst/>
            <a:gdLst/>
            <a:ahLst/>
            <a:cxnLst/>
            <a:rect l="l" t="t" r="r" b="b"/>
            <a:pathLst>
              <a:path w="358" h="418" extrusionOk="0">
                <a:moveTo>
                  <a:pt x="292" y="0"/>
                </a:moveTo>
                <a:cubicBezTo>
                  <a:pt x="289" y="1"/>
                  <a:pt x="286" y="2"/>
                  <a:pt x="283" y="4"/>
                </a:cubicBezTo>
                <a:cubicBezTo>
                  <a:pt x="171" y="73"/>
                  <a:pt x="171" y="73"/>
                  <a:pt x="171" y="73"/>
                </a:cubicBezTo>
                <a:cubicBezTo>
                  <a:pt x="29" y="160"/>
                  <a:pt x="29" y="160"/>
                  <a:pt x="29" y="160"/>
                </a:cubicBezTo>
                <a:cubicBezTo>
                  <a:pt x="0" y="178"/>
                  <a:pt x="0" y="223"/>
                  <a:pt x="29" y="241"/>
                </a:cubicBezTo>
                <a:cubicBezTo>
                  <a:pt x="171" y="328"/>
                  <a:pt x="171" y="328"/>
                  <a:pt x="171" y="328"/>
                </a:cubicBezTo>
                <a:cubicBezTo>
                  <a:pt x="283" y="397"/>
                  <a:pt x="283" y="397"/>
                  <a:pt x="283" y="397"/>
                </a:cubicBezTo>
                <a:cubicBezTo>
                  <a:pt x="318" y="418"/>
                  <a:pt x="358" y="384"/>
                  <a:pt x="347" y="344"/>
                </a:cubicBezTo>
                <a:cubicBezTo>
                  <a:pt x="310" y="214"/>
                  <a:pt x="310" y="214"/>
                  <a:pt x="310" y="214"/>
                </a:cubicBezTo>
                <a:cubicBezTo>
                  <a:pt x="310" y="212"/>
                  <a:pt x="310" y="211"/>
                  <a:pt x="309" y="210"/>
                </a:cubicBezTo>
                <a:cubicBezTo>
                  <a:pt x="268" y="55"/>
                  <a:pt x="268" y="55"/>
                  <a:pt x="268" y="55"/>
                </a:cubicBezTo>
                <a:cubicBezTo>
                  <a:pt x="262" y="31"/>
                  <a:pt x="274" y="9"/>
                  <a:pt x="292" y="0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5" name="Google Shape;1055;p46"/>
          <p:cNvSpPr/>
          <p:nvPr/>
        </p:nvSpPr>
        <p:spPr>
          <a:xfrm>
            <a:off x="4764087" y="2511425"/>
            <a:ext cx="407987" cy="954087"/>
          </a:xfrm>
          <a:custGeom>
            <a:avLst/>
            <a:gdLst/>
            <a:ahLst/>
            <a:cxnLst/>
            <a:rect l="l" t="t" r="r" b="b"/>
            <a:pathLst>
              <a:path w="95" h="222" extrusionOk="0">
                <a:moveTo>
                  <a:pt x="6" y="67"/>
                </a:moveTo>
                <a:cubicBezTo>
                  <a:pt x="47" y="222"/>
                  <a:pt x="47" y="222"/>
                  <a:pt x="47" y="222"/>
                </a:cubicBezTo>
                <a:cubicBezTo>
                  <a:pt x="46" y="214"/>
                  <a:pt x="46" y="206"/>
                  <a:pt x="48" y="199"/>
                </a:cubicBezTo>
                <a:cubicBezTo>
                  <a:pt x="85" y="69"/>
                  <a:pt x="85" y="69"/>
                  <a:pt x="85" y="69"/>
                </a:cubicBezTo>
                <a:cubicBezTo>
                  <a:pt x="95" y="32"/>
                  <a:pt x="62" y="0"/>
                  <a:pt x="30" y="12"/>
                </a:cubicBezTo>
                <a:cubicBezTo>
                  <a:pt x="12" y="21"/>
                  <a:pt x="0" y="43"/>
                  <a:pt x="6" y="67"/>
                </a:cubicBezTo>
                <a:close/>
              </a:path>
            </a:pathLst>
          </a:custGeom>
          <a:solidFill>
            <a:srgbClr val="53859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6" name="Google Shape;1056;p46"/>
          <p:cNvSpPr/>
          <p:nvPr/>
        </p:nvSpPr>
        <p:spPr>
          <a:xfrm>
            <a:off x="5167312" y="968375"/>
            <a:ext cx="1795462" cy="1539875"/>
          </a:xfrm>
          <a:custGeom>
            <a:avLst/>
            <a:gdLst/>
            <a:ahLst/>
            <a:cxnLst/>
            <a:rect l="l" t="t" r="r" b="b"/>
            <a:pathLst>
              <a:path w="418" h="358" extrusionOk="0">
                <a:moveTo>
                  <a:pt x="418" y="292"/>
                </a:moveTo>
                <a:cubicBezTo>
                  <a:pt x="417" y="289"/>
                  <a:pt x="416" y="286"/>
                  <a:pt x="414" y="284"/>
                </a:cubicBezTo>
                <a:cubicBezTo>
                  <a:pt x="345" y="171"/>
                  <a:pt x="345" y="171"/>
                  <a:pt x="345" y="171"/>
                </a:cubicBezTo>
                <a:cubicBezTo>
                  <a:pt x="258" y="29"/>
                  <a:pt x="258" y="29"/>
                  <a:pt x="258" y="29"/>
                </a:cubicBezTo>
                <a:cubicBezTo>
                  <a:pt x="240" y="0"/>
                  <a:pt x="195" y="0"/>
                  <a:pt x="178" y="29"/>
                </a:cubicBezTo>
                <a:cubicBezTo>
                  <a:pt x="90" y="171"/>
                  <a:pt x="90" y="171"/>
                  <a:pt x="90" y="171"/>
                </a:cubicBezTo>
                <a:cubicBezTo>
                  <a:pt x="21" y="284"/>
                  <a:pt x="21" y="284"/>
                  <a:pt x="21" y="284"/>
                </a:cubicBezTo>
                <a:cubicBezTo>
                  <a:pt x="0" y="318"/>
                  <a:pt x="34" y="358"/>
                  <a:pt x="74" y="347"/>
                </a:cubicBezTo>
                <a:cubicBezTo>
                  <a:pt x="204" y="310"/>
                  <a:pt x="204" y="310"/>
                  <a:pt x="204" y="310"/>
                </a:cubicBezTo>
                <a:cubicBezTo>
                  <a:pt x="206" y="310"/>
                  <a:pt x="207" y="310"/>
                  <a:pt x="208" y="310"/>
                </a:cubicBezTo>
                <a:cubicBezTo>
                  <a:pt x="364" y="268"/>
                  <a:pt x="364" y="268"/>
                  <a:pt x="364" y="268"/>
                </a:cubicBezTo>
                <a:cubicBezTo>
                  <a:pt x="387" y="262"/>
                  <a:pt x="409" y="274"/>
                  <a:pt x="418" y="292"/>
                </a:cubicBez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7" name="Google Shape;1057;p46"/>
          <p:cNvSpPr/>
          <p:nvPr/>
        </p:nvSpPr>
        <p:spPr>
          <a:xfrm>
            <a:off x="6061075" y="2095500"/>
            <a:ext cx="952500" cy="407987"/>
          </a:xfrm>
          <a:custGeom>
            <a:avLst/>
            <a:gdLst/>
            <a:ahLst/>
            <a:cxnLst/>
            <a:rect l="l" t="t" r="r" b="b"/>
            <a:pathLst>
              <a:path w="222" h="95" extrusionOk="0">
                <a:moveTo>
                  <a:pt x="156" y="6"/>
                </a:moveTo>
                <a:cubicBezTo>
                  <a:pt x="0" y="48"/>
                  <a:pt x="0" y="48"/>
                  <a:pt x="0" y="48"/>
                </a:cubicBezTo>
                <a:cubicBezTo>
                  <a:pt x="8" y="46"/>
                  <a:pt x="16" y="46"/>
                  <a:pt x="23" y="48"/>
                </a:cubicBezTo>
                <a:cubicBezTo>
                  <a:pt x="153" y="85"/>
                  <a:pt x="153" y="85"/>
                  <a:pt x="153" y="85"/>
                </a:cubicBezTo>
                <a:cubicBezTo>
                  <a:pt x="190" y="95"/>
                  <a:pt x="222" y="62"/>
                  <a:pt x="210" y="30"/>
                </a:cubicBezTo>
                <a:cubicBezTo>
                  <a:pt x="201" y="12"/>
                  <a:pt x="179" y="0"/>
                  <a:pt x="156" y="6"/>
                </a:cubicBezTo>
                <a:close/>
              </a:path>
            </a:pathLst>
          </a:custGeom>
          <a:solidFill>
            <a:srgbClr val="B3544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8" name="Google Shape;1058;p46"/>
          <p:cNvSpPr/>
          <p:nvPr/>
        </p:nvSpPr>
        <p:spPr>
          <a:xfrm>
            <a:off x="5816600" y="1484312"/>
            <a:ext cx="536575" cy="538162"/>
          </a:xfrm>
          <a:custGeom>
            <a:avLst/>
            <a:gdLst/>
            <a:ahLst/>
            <a:cxnLst/>
            <a:rect l="l" t="t" r="r" b="b"/>
            <a:pathLst>
              <a:path w="125" h="125" extrusionOk="0">
                <a:moveTo>
                  <a:pt x="69" y="125"/>
                </a:moveTo>
                <a:cubicBezTo>
                  <a:pt x="56" y="125"/>
                  <a:pt x="56" y="125"/>
                  <a:pt x="56" y="125"/>
                </a:cubicBezTo>
                <a:cubicBezTo>
                  <a:pt x="54" y="125"/>
                  <a:pt x="52" y="123"/>
                  <a:pt x="51" y="121"/>
                </a:cubicBezTo>
                <a:cubicBezTo>
                  <a:pt x="49" y="108"/>
                  <a:pt x="49" y="108"/>
                  <a:pt x="49" y="108"/>
                </a:cubicBezTo>
                <a:cubicBezTo>
                  <a:pt x="49" y="108"/>
                  <a:pt x="49" y="108"/>
                  <a:pt x="48" y="107"/>
                </a:cubicBezTo>
                <a:cubicBezTo>
                  <a:pt x="46" y="107"/>
                  <a:pt x="43" y="106"/>
                  <a:pt x="41" y="104"/>
                </a:cubicBezTo>
                <a:cubicBezTo>
                  <a:pt x="41" y="104"/>
                  <a:pt x="40" y="104"/>
                  <a:pt x="40" y="105"/>
                </a:cubicBezTo>
                <a:cubicBezTo>
                  <a:pt x="30" y="112"/>
                  <a:pt x="30" y="112"/>
                  <a:pt x="30" y="112"/>
                </a:cubicBezTo>
                <a:cubicBezTo>
                  <a:pt x="27" y="113"/>
                  <a:pt x="24" y="113"/>
                  <a:pt x="23" y="111"/>
                </a:cubicBezTo>
                <a:cubicBezTo>
                  <a:pt x="14" y="103"/>
                  <a:pt x="14" y="103"/>
                  <a:pt x="14" y="103"/>
                </a:cubicBezTo>
                <a:cubicBezTo>
                  <a:pt x="12" y="101"/>
                  <a:pt x="12" y="98"/>
                  <a:pt x="13" y="96"/>
                </a:cubicBezTo>
                <a:cubicBezTo>
                  <a:pt x="21" y="86"/>
                  <a:pt x="21" y="86"/>
                  <a:pt x="21" y="86"/>
                </a:cubicBezTo>
                <a:cubicBezTo>
                  <a:pt x="21" y="85"/>
                  <a:pt x="21" y="85"/>
                  <a:pt x="21" y="84"/>
                </a:cubicBezTo>
                <a:cubicBezTo>
                  <a:pt x="20" y="82"/>
                  <a:pt x="19" y="79"/>
                  <a:pt x="18" y="77"/>
                </a:cubicBezTo>
                <a:cubicBezTo>
                  <a:pt x="18" y="76"/>
                  <a:pt x="17" y="76"/>
                  <a:pt x="17" y="76"/>
                </a:cubicBezTo>
                <a:cubicBezTo>
                  <a:pt x="4" y="74"/>
                  <a:pt x="4" y="74"/>
                  <a:pt x="4" y="74"/>
                </a:cubicBezTo>
                <a:cubicBezTo>
                  <a:pt x="2" y="74"/>
                  <a:pt x="0" y="71"/>
                  <a:pt x="0" y="6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4"/>
                  <a:pt x="2" y="51"/>
                  <a:pt x="4" y="51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8" y="49"/>
                  <a:pt x="18" y="48"/>
                </a:cubicBezTo>
                <a:cubicBezTo>
                  <a:pt x="19" y="46"/>
                  <a:pt x="20" y="43"/>
                  <a:pt x="21" y="41"/>
                </a:cubicBezTo>
                <a:cubicBezTo>
                  <a:pt x="21" y="41"/>
                  <a:pt x="21" y="40"/>
                  <a:pt x="21" y="40"/>
                </a:cubicBezTo>
                <a:cubicBezTo>
                  <a:pt x="13" y="30"/>
                  <a:pt x="13" y="30"/>
                  <a:pt x="13" y="30"/>
                </a:cubicBezTo>
                <a:cubicBezTo>
                  <a:pt x="12" y="27"/>
                  <a:pt x="12" y="24"/>
                  <a:pt x="14" y="23"/>
                </a:cubicBezTo>
                <a:cubicBezTo>
                  <a:pt x="23" y="14"/>
                  <a:pt x="23" y="14"/>
                  <a:pt x="23" y="14"/>
                </a:cubicBezTo>
                <a:cubicBezTo>
                  <a:pt x="24" y="12"/>
                  <a:pt x="27" y="12"/>
                  <a:pt x="30" y="13"/>
                </a:cubicBezTo>
                <a:cubicBezTo>
                  <a:pt x="40" y="21"/>
                  <a:pt x="40" y="21"/>
                  <a:pt x="40" y="21"/>
                </a:cubicBezTo>
                <a:cubicBezTo>
                  <a:pt x="40" y="21"/>
                  <a:pt x="41" y="21"/>
                  <a:pt x="41" y="21"/>
                </a:cubicBezTo>
                <a:cubicBezTo>
                  <a:pt x="43" y="20"/>
                  <a:pt x="46" y="19"/>
                  <a:pt x="48" y="18"/>
                </a:cubicBezTo>
                <a:cubicBezTo>
                  <a:pt x="49" y="18"/>
                  <a:pt x="49" y="17"/>
                  <a:pt x="49" y="17"/>
                </a:cubicBezTo>
                <a:cubicBezTo>
                  <a:pt x="51" y="4"/>
                  <a:pt x="51" y="4"/>
                  <a:pt x="51" y="4"/>
                </a:cubicBezTo>
                <a:cubicBezTo>
                  <a:pt x="52" y="2"/>
                  <a:pt x="54" y="0"/>
                  <a:pt x="56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71" y="0"/>
                  <a:pt x="74" y="2"/>
                  <a:pt x="74" y="4"/>
                </a:cubicBezTo>
                <a:cubicBezTo>
                  <a:pt x="76" y="17"/>
                  <a:pt x="76" y="17"/>
                  <a:pt x="76" y="17"/>
                </a:cubicBezTo>
                <a:cubicBezTo>
                  <a:pt x="76" y="17"/>
                  <a:pt x="76" y="18"/>
                  <a:pt x="77" y="18"/>
                </a:cubicBezTo>
                <a:cubicBezTo>
                  <a:pt x="79" y="19"/>
                  <a:pt x="82" y="20"/>
                  <a:pt x="84" y="21"/>
                </a:cubicBezTo>
                <a:cubicBezTo>
                  <a:pt x="85" y="21"/>
                  <a:pt x="85" y="21"/>
                  <a:pt x="86" y="21"/>
                </a:cubicBezTo>
                <a:cubicBezTo>
                  <a:pt x="96" y="13"/>
                  <a:pt x="96" y="13"/>
                  <a:pt x="96" y="13"/>
                </a:cubicBezTo>
                <a:cubicBezTo>
                  <a:pt x="98" y="12"/>
                  <a:pt x="101" y="12"/>
                  <a:pt x="103" y="14"/>
                </a:cubicBezTo>
                <a:cubicBezTo>
                  <a:pt x="111" y="23"/>
                  <a:pt x="111" y="23"/>
                  <a:pt x="111" y="23"/>
                </a:cubicBezTo>
                <a:cubicBezTo>
                  <a:pt x="113" y="24"/>
                  <a:pt x="113" y="27"/>
                  <a:pt x="112" y="30"/>
                </a:cubicBezTo>
                <a:cubicBezTo>
                  <a:pt x="105" y="40"/>
                  <a:pt x="105" y="40"/>
                  <a:pt x="105" y="40"/>
                </a:cubicBezTo>
                <a:cubicBezTo>
                  <a:pt x="104" y="40"/>
                  <a:pt x="104" y="41"/>
                  <a:pt x="104" y="41"/>
                </a:cubicBezTo>
                <a:cubicBezTo>
                  <a:pt x="106" y="43"/>
                  <a:pt x="107" y="46"/>
                  <a:pt x="107" y="48"/>
                </a:cubicBezTo>
                <a:cubicBezTo>
                  <a:pt x="108" y="49"/>
                  <a:pt x="108" y="49"/>
                  <a:pt x="109" y="49"/>
                </a:cubicBezTo>
                <a:cubicBezTo>
                  <a:pt x="121" y="51"/>
                  <a:pt x="121" y="51"/>
                  <a:pt x="121" y="51"/>
                </a:cubicBezTo>
                <a:cubicBezTo>
                  <a:pt x="121" y="51"/>
                  <a:pt x="121" y="51"/>
                  <a:pt x="121" y="51"/>
                </a:cubicBezTo>
                <a:cubicBezTo>
                  <a:pt x="123" y="51"/>
                  <a:pt x="125" y="54"/>
                  <a:pt x="125" y="56"/>
                </a:cubicBezTo>
                <a:cubicBezTo>
                  <a:pt x="125" y="69"/>
                  <a:pt x="125" y="69"/>
                  <a:pt x="125" y="69"/>
                </a:cubicBezTo>
                <a:cubicBezTo>
                  <a:pt x="125" y="71"/>
                  <a:pt x="123" y="74"/>
                  <a:pt x="121" y="74"/>
                </a:cubicBezTo>
                <a:cubicBezTo>
                  <a:pt x="109" y="76"/>
                  <a:pt x="109" y="76"/>
                  <a:pt x="109" y="76"/>
                </a:cubicBezTo>
                <a:cubicBezTo>
                  <a:pt x="108" y="76"/>
                  <a:pt x="108" y="77"/>
                  <a:pt x="107" y="77"/>
                </a:cubicBezTo>
                <a:cubicBezTo>
                  <a:pt x="107" y="79"/>
                  <a:pt x="106" y="82"/>
                  <a:pt x="104" y="84"/>
                </a:cubicBezTo>
                <a:cubicBezTo>
                  <a:pt x="104" y="85"/>
                  <a:pt x="104" y="85"/>
                  <a:pt x="105" y="86"/>
                </a:cubicBezTo>
                <a:cubicBezTo>
                  <a:pt x="112" y="96"/>
                  <a:pt x="112" y="96"/>
                  <a:pt x="112" y="96"/>
                </a:cubicBezTo>
                <a:cubicBezTo>
                  <a:pt x="113" y="98"/>
                  <a:pt x="113" y="101"/>
                  <a:pt x="111" y="103"/>
                </a:cubicBezTo>
                <a:cubicBezTo>
                  <a:pt x="103" y="111"/>
                  <a:pt x="103" y="111"/>
                  <a:pt x="103" y="111"/>
                </a:cubicBezTo>
                <a:cubicBezTo>
                  <a:pt x="101" y="113"/>
                  <a:pt x="98" y="113"/>
                  <a:pt x="96" y="112"/>
                </a:cubicBezTo>
                <a:cubicBezTo>
                  <a:pt x="86" y="105"/>
                  <a:pt x="86" y="105"/>
                  <a:pt x="86" y="105"/>
                </a:cubicBezTo>
                <a:cubicBezTo>
                  <a:pt x="85" y="104"/>
                  <a:pt x="85" y="104"/>
                  <a:pt x="84" y="104"/>
                </a:cubicBezTo>
                <a:cubicBezTo>
                  <a:pt x="82" y="106"/>
                  <a:pt x="79" y="107"/>
                  <a:pt x="77" y="107"/>
                </a:cubicBezTo>
                <a:cubicBezTo>
                  <a:pt x="76" y="108"/>
                  <a:pt x="76" y="108"/>
                  <a:pt x="76" y="108"/>
                </a:cubicBezTo>
                <a:cubicBezTo>
                  <a:pt x="74" y="121"/>
                  <a:pt x="74" y="121"/>
                  <a:pt x="74" y="121"/>
                </a:cubicBezTo>
                <a:cubicBezTo>
                  <a:pt x="74" y="123"/>
                  <a:pt x="71" y="125"/>
                  <a:pt x="69" y="125"/>
                </a:cubicBezTo>
                <a:close/>
                <a:moveTo>
                  <a:pt x="57" y="120"/>
                </a:moveTo>
                <a:cubicBezTo>
                  <a:pt x="68" y="120"/>
                  <a:pt x="68" y="120"/>
                  <a:pt x="68" y="120"/>
                </a:cubicBezTo>
                <a:cubicBezTo>
                  <a:pt x="70" y="108"/>
                  <a:pt x="70" y="108"/>
                  <a:pt x="70" y="108"/>
                </a:cubicBezTo>
                <a:cubicBezTo>
                  <a:pt x="71" y="105"/>
                  <a:pt x="73" y="103"/>
                  <a:pt x="75" y="102"/>
                </a:cubicBezTo>
                <a:cubicBezTo>
                  <a:pt x="77" y="101"/>
                  <a:pt x="79" y="100"/>
                  <a:pt x="81" y="99"/>
                </a:cubicBezTo>
                <a:cubicBezTo>
                  <a:pt x="84" y="98"/>
                  <a:pt x="87" y="98"/>
                  <a:pt x="89" y="100"/>
                </a:cubicBezTo>
                <a:cubicBezTo>
                  <a:pt x="99" y="107"/>
                  <a:pt x="99" y="107"/>
                  <a:pt x="99" y="107"/>
                </a:cubicBezTo>
                <a:cubicBezTo>
                  <a:pt x="107" y="99"/>
                  <a:pt x="107" y="99"/>
                  <a:pt x="107" y="99"/>
                </a:cubicBezTo>
                <a:cubicBezTo>
                  <a:pt x="100" y="89"/>
                  <a:pt x="100" y="89"/>
                  <a:pt x="100" y="89"/>
                </a:cubicBezTo>
                <a:cubicBezTo>
                  <a:pt x="98" y="87"/>
                  <a:pt x="98" y="84"/>
                  <a:pt x="99" y="81"/>
                </a:cubicBezTo>
                <a:cubicBezTo>
                  <a:pt x="100" y="79"/>
                  <a:pt x="101" y="77"/>
                  <a:pt x="102" y="75"/>
                </a:cubicBezTo>
                <a:cubicBezTo>
                  <a:pt x="103" y="73"/>
                  <a:pt x="105" y="71"/>
                  <a:pt x="108" y="70"/>
                </a:cubicBezTo>
                <a:cubicBezTo>
                  <a:pt x="120" y="68"/>
                  <a:pt x="120" y="68"/>
                  <a:pt x="120" y="68"/>
                </a:cubicBezTo>
                <a:cubicBezTo>
                  <a:pt x="120" y="57"/>
                  <a:pt x="120" y="57"/>
                  <a:pt x="120" y="57"/>
                </a:cubicBezTo>
                <a:cubicBezTo>
                  <a:pt x="108" y="55"/>
                  <a:pt x="108" y="55"/>
                  <a:pt x="108" y="55"/>
                </a:cubicBezTo>
                <a:cubicBezTo>
                  <a:pt x="105" y="54"/>
                  <a:pt x="103" y="53"/>
                  <a:pt x="102" y="50"/>
                </a:cubicBezTo>
                <a:cubicBezTo>
                  <a:pt x="101" y="48"/>
                  <a:pt x="100" y="46"/>
                  <a:pt x="99" y="44"/>
                </a:cubicBezTo>
                <a:cubicBezTo>
                  <a:pt x="98" y="41"/>
                  <a:pt x="98" y="38"/>
                  <a:pt x="100" y="36"/>
                </a:cubicBezTo>
                <a:cubicBezTo>
                  <a:pt x="107" y="26"/>
                  <a:pt x="107" y="26"/>
                  <a:pt x="107" y="26"/>
                </a:cubicBezTo>
                <a:cubicBezTo>
                  <a:pt x="99" y="18"/>
                  <a:pt x="99" y="18"/>
                  <a:pt x="99" y="18"/>
                </a:cubicBezTo>
                <a:cubicBezTo>
                  <a:pt x="89" y="25"/>
                  <a:pt x="89" y="25"/>
                  <a:pt x="89" y="25"/>
                </a:cubicBezTo>
                <a:cubicBezTo>
                  <a:pt x="87" y="27"/>
                  <a:pt x="84" y="27"/>
                  <a:pt x="81" y="26"/>
                </a:cubicBezTo>
                <a:cubicBezTo>
                  <a:pt x="79" y="25"/>
                  <a:pt x="77" y="24"/>
                  <a:pt x="75" y="23"/>
                </a:cubicBezTo>
                <a:cubicBezTo>
                  <a:pt x="73" y="22"/>
                  <a:pt x="71" y="20"/>
                  <a:pt x="70" y="18"/>
                </a:cubicBezTo>
                <a:cubicBezTo>
                  <a:pt x="68" y="5"/>
                  <a:pt x="68" y="5"/>
                  <a:pt x="68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5" y="18"/>
                  <a:pt x="55" y="18"/>
                  <a:pt x="55" y="18"/>
                </a:cubicBezTo>
                <a:cubicBezTo>
                  <a:pt x="54" y="20"/>
                  <a:pt x="53" y="22"/>
                  <a:pt x="50" y="23"/>
                </a:cubicBezTo>
                <a:cubicBezTo>
                  <a:pt x="48" y="24"/>
                  <a:pt x="46" y="25"/>
                  <a:pt x="44" y="26"/>
                </a:cubicBezTo>
                <a:cubicBezTo>
                  <a:pt x="41" y="27"/>
                  <a:pt x="38" y="27"/>
                  <a:pt x="36" y="25"/>
                </a:cubicBezTo>
                <a:cubicBezTo>
                  <a:pt x="26" y="18"/>
                  <a:pt x="26" y="18"/>
                  <a:pt x="26" y="18"/>
                </a:cubicBezTo>
                <a:cubicBezTo>
                  <a:pt x="18" y="26"/>
                  <a:pt x="18" y="26"/>
                  <a:pt x="18" y="26"/>
                </a:cubicBezTo>
                <a:cubicBezTo>
                  <a:pt x="25" y="36"/>
                  <a:pt x="25" y="36"/>
                  <a:pt x="25" y="36"/>
                </a:cubicBezTo>
                <a:cubicBezTo>
                  <a:pt x="27" y="38"/>
                  <a:pt x="27" y="41"/>
                  <a:pt x="26" y="44"/>
                </a:cubicBezTo>
                <a:cubicBezTo>
                  <a:pt x="25" y="46"/>
                  <a:pt x="24" y="48"/>
                  <a:pt x="23" y="50"/>
                </a:cubicBezTo>
                <a:cubicBezTo>
                  <a:pt x="22" y="53"/>
                  <a:pt x="20" y="54"/>
                  <a:pt x="18" y="55"/>
                </a:cubicBezTo>
                <a:cubicBezTo>
                  <a:pt x="6" y="57"/>
                  <a:pt x="6" y="57"/>
                  <a:pt x="6" y="57"/>
                </a:cubicBezTo>
                <a:cubicBezTo>
                  <a:pt x="6" y="68"/>
                  <a:pt x="6" y="68"/>
                  <a:pt x="6" y="68"/>
                </a:cubicBezTo>
                <a:cubicBezTo>
                  <a:pt x="18" y="70"/>
                  <a:pt x="18" y="70"/>
                  <a:pt x="18" y="70"/>
                </a:cubicBezTo>
                <a:cubicBezTo>
                  <a:pt x="20" y="71"/>
                  <a:pt x="22" y="73"/>
                  <a:pt x="23" y="75"/>
                </a:cubicBezTo>
                <a:cubicBezTo>
                  <a:pt x="24" y="77"/>
                  <a:pt x="25" y="79"/>
                  <a:pt x="26" y="81"/>
                </a:cubicBezTo>
                <a:cubicBezTo>
                  <a:pt x="27" y="84"/>
                  <a:pt x="27" y="87"/>
                  <a:pt x="25" y="89"/>
                </a:cubicBezTo>
                <a:cubicBezTo>
                  <a:pt x="18" y="99"/>
                  <a:pt x="18" y="99"/>
                  <a:pt x="18" y="99"/>
                </a:cubicBezTo>
                <a:cubicBezTo>
                  <a:pt x="26" y="107"/>
                  <a:pt x="26" y="107"/>
                  <a:pt x="26" y="107"/>
                </a:cubicBezTo>
                <a:cubicBezTo>
                  <a:pt x="36" y="100"/>
                  <a:pt x="36" y="100"/>
                  <a:pt x="36" y="100"/>
                </a:cubicBezTo>
                <a:cubicBezTo>
                  <a:pt x="38" y="98"/>
                  <a:pt x="41" y="98"/>
                  <a:pt x="44" y="99"/>
                </a:cubicBezTo>
                <a:cubicBezTo>
                  <a:pt x="46" y="100"/>
                  <a:pt x="48" y="101"/>
                  <a:pt x="50" y="102"/>
                </a:cubicBezTo>
                <a:cubicBezTo>
                  <a:pt x="53" y="103"/>
                  <a:pt x="54" y="105"/>
                  <a:pt x="55" y="108"/>
                </a:cubicBezTo>
                <a:lnTo>
                  <a:pt x="57" y="120"/>
                </a:lnTo>
                <a:close/>
                <a:moveTo>
                  <a:pt x="18" y="99"/>
                </a:moveTo>
                <a:cubicBezTo>
                  <a:pt x="18" y="99"/>
                  <a:pt x="18" y="99"/>
                  <a:pt x="18" y="99"/>
                </a:cubicBezTo>
                <a:cubicBezTo>
                  <a:pt x="18" y="99"/>
                  <a:pt x="18" y="99"/>
                  <a:pt x="18" y="99"/>
                </a:cubicBezTo>
                <a:close/>
                <a:moveTo>
                  <a:pt x="107" y="99"/>
                </a:moveTo>
                <a:cubicBezTo>
                  <a:pt x="107" y="99"/>
                  <a:pt x="107" y="99"/>
                  <a:pt x="107" y="99"/>
                </a:cubicBezTo>
                <a:close/>
                <a:moveTo>
                  <a:pt x="120" y="69"/>
                </a:moveTo>
                <a:cubicBezTo>
                  <a:pt x="120" y="69"/>
                  <a:pt x="120" y="69"/>
                  <a:pt x="120" y="69"/>
                </a:cubicBezTo>
                <a:close/>
                <a:moveTo>
                  <a:pt x="6" y="69"/>
                </a:moveTo>
                <a:cubicBezTo>
                  <a:pt x="6" y="69"/>
                  <a:pt x="6" y="69"/>
                  <a:pt x="6" y="69"/>
                </a:cubicBezTo>
                <a:cubicBezTo>
                  <a:pt x="6" y="69"/>
                  <a:pt x="6" y="69"/>
                  <a:pt x="6" y="69"/>
                </a:cubicBezTo>
                <a:close/>
                <a:moveTo>
                  <a:pt x="120" y="68"/>
                </a:moveTo>
                <a:cubicBezTo>
                  <a:pt x="120" y="68"/>
                  <a:pt x="120" y="68"/>
                  <a:pt x="120" y="68"/>
                </a:cubicBezTo>
                <a:close/>
                <a:moveTo>
                  <a:pt x="5" y="68"/>
                </a:moveTo>
                <a:cubicBezTo>
                  <a:pt x="5" y="68"/>
                  <a:pt x="5" y="68"/>
                  <a:pt x="5" y="68"/>
                </a:cubicBezTo>
                <a:cubicBezTo>
                  <a:pt x="5" y="68"/>
                  <a:pt x="5" y="68"/>
                  <a:pt x="5" y="68"/>
                </a:cubicBezTo>
                <a:close/>
                <a:moveTo>
                  <a:pt x="99" y="18"/>
                </a:moveTo>
                <a:cubicBezTo>
                  <a:pt x="99" y="18"/>
                  <a:pt x="99" y="18"/>
                  <a:pt x="99" y="18"/>
                </a:cubicBezTo>
                <a:cubicBezTo>
                  <a:pt x="99" y="18"/>
                  <a:pt x="99" y="18"/>
                  <a:pt x="99" y="18"/>
                </a:cubicBezTo>
                <a:close/>
                <a:moveTo>
                  <a:pt x="99" y="18"/>
                </a:moveTo>
                <a:cubicBezTo>
                  <a:pt x="99" y="18"/>
                  <a:pt x="99" y="18"/>
                  <a:pt x="99" y="18"/>
                </a:cubicBezTo>
                <a:close/>
                <a:moveTo>
                  <a:pt x="63" y="88"/>
                </a:moveTo>
                <a:cubicBezTo>
                  <a:pt x="56" y="88"/>
                  <a:pt x="50" y="85"/>
                  <a:pt x="45" y="80"/>
                </a:cubicBezTo>
                <a:cubicBezTo>
                  <a:pt x="39" y="74"/>
                  <a:pt x="36" y="65"/>
                  <a:pt x="38" y="57"/>
                </a:cubicBezTo>
                <a:cubicBezTo>
                  <a:pt x="40" y="48"/>
                  <a:pt x="48" y="40"/>
                  <a:pt x="57" y="38"/>
                </a:cubicBezTo>
                <a:cubicBezTo>
                  <a:pt x="66" y="36"/>
                  <a:pt x="74" y="39"/>
                  <a:pt x="80" y="45"/>
                </a:cubicBezTo>
                <a:cubicBezTo>
                  <a:pt x="86" y="51"/>
                  <a:pt x="89" y="60"/>
                  <a:pt x="87" y="68"/>
                </a:cubicBezTo>
                <a:cubicBezTo>
                  <a:pt x="85" y="77"/>
                  <a:pt x="78" y="85"/>
                  <a:pt x="68" y="87"/>
                </a:cubicBezTo>
                <a:cubicBezTo>
                  <a:pt x="66" y="87"/>
                  <a:pt x="65" y="88"/>
                  <a:pt x="63" y="88"/>
                </a:cubicBezTo>
                <a:close/>
                <a:moveTo>
                  <a:pt x="63" y="43"/>
                </a:moveTo>
                <a:cubicBezTo>
                  <a:pt x="61" y="43"/>
                  <a:pt x="60" y="44"/>
                  <a:pt x="58" y="44"/>
                </a:cubicBezTo>
                <a:cubicBezTo>
                  <a:pt x="51" y="45"/>
                  <a:pt x="45" y="51"/>
                  <a:pt x="44" y="58"/>
                </a:cubicBezTo>
                <a:cubicBezTo>
                  <a:pt x="42" y="65"/>
                  <a:pt x="44" y="71"/>
                  <a:pt x="49" y="76"/>
                </a:cubicBezTo>
                <a:cubicBezTo>
                  <a:pt x="54" y="81"/>
                  <a:pt x="60" y="83"/>
                  <a:pt x="67" y="81"/>
                </a:cubicBezTo>
                <a:cubicBezTo>
                  <a:pt x="67" y="81"/>
                  <a:pt x="67" y="81"/>
                  <a:pt x="67" y="81"/>
                </a:cubicBezTo>
                <a:cubicBezTo>
                  <a:pt x="74" y="80"/>
                  <a:pt x="80" y="74"/>
                  <a:pt x="81" y="67"/>
                </a:cubicBezTo>
                <a:cubicBezTo>
                  <a:pt x="83" y="60"/>
                  <a:pt x="81" y="54"/>
                  <a:pt x="76" y="49"/>
                </a:cubicBezTo>
                <a:cubicBezTo>
                  <a:pt x="73" y="45"/>
                  <a:pt x="68" y="43"/>
                  <a:pt x="63" y="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9" name="Google Shape;1059;p46"/>
          <p:cNvSpPr/>
          <p:nvPr/>
        </p:nvSpPr>
        <p:spPr>
          <a:xfrm>
            <a:off x="4102100" y="3233737"/>
            <a:ext cx="601662" cy="377825"/>
          </a:xfrm>
          <a:custGeom>
            <a:avLst/>
            <a:gdLst/>
            <a:ahLst/>
            <a:cxnLst/>
            <a:rect l="l" t="t" r="r" b="b"/>
            <a:pathLst>
              <a:path w="140" h="88" extrusionOk="0">
                <a:moveTo>
                  <a:pt x="123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8" y="88"/>
                  <a:pt x="0" y="80"/>
                  <a:pt x="0" y="71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8"/>
                  <a:pt x="8" y="0"/>
                  <a:pt x="17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32" y="0"/>
                  <a:pt x="140" y="8"/>
                  <a:pt x="140" y="18"/>
                </a:cubicBezTo>
                <a:cubicBezTo>
                  <a:pt x="140" y="71"/>
                  <a:pt x="140" y="71"/>
                  <a:pt x="140" y="71"/>
                </a:cubicBezTo>
                <a:cubicBezTo>
                  <a:pt x="140" y="80"/>
                  <a:pt x="132" y="88"/>
                  <a:pt x="123" y="88"/>
                </a:cubicBezTo>
                <a:close/>
                <a:moveTo>
                  <a:pt x="17" y="5"/>
                </a:moveTo>
                <a:cubicBezTo>
                  <a:pt x="11" y="5"/>
                  <a:pt x="5" y="11"/>
                  <a:pt x="5" y="18"/>
                </a:cubicBezTo>
                <a:cubicBezTo>
                  <a:pt x="5" y="71"/>
                  <a:pt x="5" y="71"/>
                  <a:pt x="5" y="71"/>
                </a:cubicBezTo>
                <a:cubicBezTo>
                  <a:pt x="5" y="77"/>
                  <a:pt x="11" y="83"/>
                  <a:pt x="17" y="83"/>
                </a:cubicBezTo>
                <a:cubicBezTo>
                  <a:pt x="123" y="83"/>
                  <a:pt x="123" y="83"/>
                  <a:pt x="123" y="83"/>
                </a:cubicBezTo>
                <a:cubicBezTo>
                  <a:pt x="129" y="83"/>
                  <a:pt x="135" y="77"/>
                  <a:pt x="135" y="71"/>
                </a:cubicBezTo>
                <a:cubicBezTo>
                  <a:pt x="135" y="18"/>
                  <a:pt x="135" y="18"/>
                  <a:pt x="135" y="18"/>
                </a:cubicBezTo>
                <a:cubicBezTo>
                  <a:pt x="135" y="11"/>
                  <a:pt x="129" y="5"/>
                  <a:pt x="123" y="5"/>
                </a:cubicBezTo>
                <a:lnTo>
                  <a:pt x="17" y="5"/>
                </a:lnTo>
                <a:close/>
                <a:moveTo>
                  <a:pt x="120" y="74"/>
                </a:moveTo>
                <a:cubicBezTo>
                  <a:pt x="120" y="74"/>
                  <a:pt x="119" y="74"/>
                  <a:pt x="119" y="74"/>
                </a:cubicBezTo>
                <a:cubicBezTo>
                  <a:pt x="88" y="48"/>
                  <a:pt x="88" y="48"/>
                  <a:pt x="88" y="48"/>
                </a:cubicBezTo>
                <a:cubicBezTo>
                  <a:pt x="72" y="61"/>
                  <a:pt x="72" y="61"/>
                  <a:pt x="72" y="61"/>
                </a:cubicBezTo>
                <a:cubicBezTo>
                  <a:pt x="71" y="61"/>
                  <a:pt x="69" y="61"/>
                  <a:pt x="68" y="61"/>
                </a:cubicBezTo>
                <a:cubicBezTo>
                  <a:pt x="52" y="48"/>
                  <a:pt x="52" y="48"/>
                  <a:pt x="52" y="48"/>
                </a:cubicBezTo>
                <a:cubicBezTo>
                  <a:pt x="21" y="74"/>
                  <a:pt x="21" y="74"/>
                  <a:pt x="21" y="74"/>
                </a:cubicBezTo>
                <a:cubicBezTo>
                  <a:pt x="20" y="75"/>
                  <a:pt x="18" y="75"/>
                  <a:pt x="17" y="73"/>
                </a:cubicBezTo>
                <a:cubicBezTo>
                  <a:pt x="16" y="72"/>
                  <a:pt x="16" y="71"/>
                  <a:pt x="17" y="70"/>
                </a:cubicBezTo>
                <a:cubicBezTo>
                  <a:pt x="48" y="44"/>
                  <a:pt x="48" y="44"/>
                  <a:pt x="48" y="44"/>
                </a:cubicBezTo>
                <a:cubicBezTo>
                  <a:pt x="18" y="21"/>
                  <a:pt x="18" y="21"/>
                  <a:pt x="18" y="21"/>
                </a:cubicBezTo>
                <a:cubicBezTo>
                  <a:pt x="16" y="20"/>
                  <a:pt x="16" y="18"/>
                  <a:pt x="17" y="17"/>
                </a:cubicBezTo>
                <a:cubicBezTo>
                  <a:pt x="18" y="16"/>
                  <a:pt x="20" y="16"/>
                  <a:pt x="21" y="17"/>
                </a:cubicBezTo>
                <a:cubicBezTo>
                  <a:pt x="70" y="55"/>
                  <a:pt x="70" y="55"/>
                  <a:pt x="70" y="55"/>
                </a:cubicBezTo>
                <a:cubicBezTo>
                  <a:pt x="119" y="17"/>
                  <a:pt x="119" y="17"/>
                  <a:pt x="119" y="17"/>
                </a:cubicBezTo>
                <a:cubicBezTo>
                  <a:pt x="120" y="16"/>
                  <a:pt x="122" y="16"/>
                  <a:pt x="123" y="17"/>
                </a:cubicBezTo>
                <a:cubicBezTo>
                  <a:pt x="124" y="18"/>
                  <a:pt x="123" y="20"/>
                  <a:pt x="122" y="21"/>
                </a:cubicBezTo>
                <a:cubicBezTo>
                  <a:pt x="92" y="45"/>
                  <a:pt x="92" y="45"/>
                  <a:pt x="92" y="45"/>
                </a:cubicBezTo>
                <a:cubicBezTo>
                  <a:pt x="122" y="70"/>
                  <a:pt x="122" y="70"/>
                  <a:pt x="122" y="70"/>
                </a:cubicBezTo>
                <a:cubicBezTo>
                  <a:pt x="123" y="71"/>
                  <a:pt x="124" y="72"/>
                  <a:pt x="123" y="73"/>
                </a:cubicBezTo>
                <a:cubicBezTo>
                  <a:pt x="122" y="74"/>
                  <a:pt x="121" y="74"/>
                  <a:pt x="120" y="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0" name="Google Shape;1060;p46"/>
          <p:cNvSpPr/>
          <p:nvPr/>
        </p:nvSpPr>
        <p:spPr>
          <a:xfrm>
            <a:off x="5829300" y="4772025"/>
            <a:ext cx="554037" cy="481012"/>
          </a:xfrm>
          <a:custGeom>
            <a:avLst/>
            <a:gdLst/>
            <a:ahLst/>
            <a:cxnLst/>
            <a:rect l="l" t="t" r="r" b="b"/>
            <a:pathLst>
              <a:path w="129" h="112" extrusionOk="0">
                <a:moveTo>
                  <a:pt x="114" y="112"/>
                </a:moveTo>
                <a:cubicBezTo>
                  <a:pt x="15" y="112"/>
                  <a:pt x="15" y="112"/>
                  <a:pt x="15" y="112"/>
                </a:cubicBezTo>
                <a:cubicBezTo>
                  <a:pt x="7" y="112"/>
                  <a:pt x="0" y="105"/>
                  <a:pt x="0" y="9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1"/>
                  <a:pt x="2" y="69"/>
                  <a:pt x="3" y="69"/>
                </a:cubicBezTo>
                <a:cubicBezTo>
                  <a:pt x="5" y="69"/>
                  <a:pt x="6" y="71"/>
                  <a:pt x="6" y="72"/>
                </a:cubicBezTo>
                <a:cubicBezTo>
                  <a:pt x="6" y="97"/>
                  <a:pt x="6" y="97"/>
                  <a:pt x="6" y="97"/>
                </a:cubicBezTo>
                <a:cubicBezTo>
                  <a:pt x="6" y="102"/>
                  <a:pt x="10" y="106"/>
                  <a:pt x="15" y="106"/>
                </a:cubicBezTo>
                <a:cubicBezTo>
                  <a:pt x="114" y="106"/>
                  <a:pt x="114" y="106"/>
                  <a:pt x="114" y="106"/>
                </a:cubicBezTo>
                <a:cubicBezTo>
                  <a:pt x="120" y="106"/>
                  <a:pt x="124" y="102"/>
                  <a:pt x="124" y="97"/>
                </a:cubicBezTo>
                <a:cubicBezTo>
                  <a:pt x="124" y="72"/>
                  <a:pt x="124" y="72"/>
                  <a:pt x="124" y="72"/>
                </a:cubicBezTo>
                <a:cubicBezTo>
                  <a:pt x="124" y="71"/>
                  <a:pt x="125" y="70"/>
                  <a:pt x="127" y="70"/>
                </a:cubicBezTo>
                <a:cubicBezTo>
                  <a:pt x="128" y="70"/>
                  <a:pt x="129" y="71"/>
                  <a:pt x="129" y="72"/>
                </a:cubicBezTo>
                <a:cubicBezTo>
                  <a:pt x="129" y="97"/>
                  <a:pt x="129" y="97"/>
                  <a:pt x="129" y="97"/>
                </a:cubicBezTo>
                <a:cubicBezTo>
                  <a:pt x="129" y="105"/>
                  <a:pt x="123" y="112"/>
                  <a:pt x="114" y="112"/>
                </a:cubicBezTo>
                <a:close/>
                <a:moveTo>
                  <a:pt x="70" y="80"/>
                </a:moveTo>
                <a:cubicBezTo>
                  <a:pt x="60" y="80"/>
                  <a:pt x="60" y="80"/>
                  <a:pt x="60" y="80"/>
                </a:cubicBezTo>
                <a:cubicBezTo>
                  <a:pt x="56" y="80"/>
                  <a:pt x="52" y="76"/>
                  <a:pt x="52" y="72"/>
                </a:cubicBezTo>
                <a:cubicBezTo>
                  <a:pt x="52" y="59"/>
                  <a:pt x="52" y="59"/>
                  <a:pt x="52" y="59"/>
                </a:cubicBezTo>
                <a:cubicBezTo>
                  <a:pt x="52" y="55"/>
                  <a:pt x="56" y="51"/>
                  <a:pt x="60" y="51"/>
                </a:cubicBezTo>
                <a:cubicBezTo>
                  <a:pt x="70" y="51"/>
                  <a:pt x="70" y="51"/>
                  <a:pt x="70" y="51"/>
                </a:cubicBezTo>
                <a:cubicBezTo>
                  <a:pt x="74" y="51"/>
                  <a:pt x="77" y="55"/>
                  <a:pt x="77" y="59"/>
                </a:cubicBezTo>
                <a:cubicBezTo>
                  <a:pt x="77" y="72"/>
                  <a:pt x="77" y="72"/>
                  <a:pt x="77" y="72"/>
                </a:cubicBezTo>
                <a:cubicBezTo>
                  <a:pt x="77" y="76"/>
                  <a:pt x="74" y="80"/>
                  <a:pt x="70" y="80"/>
                </a:cubicBezTo>
                <a:close/>
                <a:moveTo>
                  <a:pt x="60" y="57"/>
                </a:moveTo>
                <a:cubicBezTo>
                  <a:pt x="59" y="57"/>
                  <a:pt x="58" y="58"/>
                  <a:pt x="58" y="59"/>
                </a:cubicBezTo>
                <a:cubicBezTo>
                  <a:pt x="58" y="72"/>
                  <a:pt x="58" y="72"/>
                  <a:pt x="58" y="72"/>
                </a:cubicBezTo>
                <a:cubicBezTo>
                  <a:pt x="58" y="73"/>
                  <a:pt x="59" y="74"/>
                  <a:pt x="60" y="74"/>
                </a:cubicBezTo>
                <a:cubicBezTo>
                  <a:pt x="70" y="74"/>
                  <a:pt x="70" y="74"/>
                  <a:pt x="70" y="74"/>
                </a:cubicBezTo>
                <a:cubicBezTo>
                  <a:pt x="71" y="74"/>
                  <a:pt x="72" y="73"/>
                  <a:pt x="72" y="72"/>
                </a:cubicBezTo>
                <a:cubicBezTo>
                  <a:pt x="72" y="59"/>
                  <a:pt x="72" y="59"/>
                  <a:pt x="72" y="59"/>
                </a:cubicBezTo>
                <a:cubicBezTo>
                  <a:pt x="72" y="58"/>
                  <a:pt x="71" y="57"/>
                  <a:pt x="70" y="57"/>
                </a:cubicBezTo>
                <a:lnTo>
                  <a:pt x="60" y="57"/>
                </a:lnTo>
                <a:close/>
                <a:moveTo>
                  <a:pt x="114" y="68"/>
                </a:moveTo>
                <a:cubicBezTo>
                  <a:pt x="85" y="68"/>
                  <a:pt x="85" y="68"/>
                  <a:pt x="85" y="68"/>
                </a:cubicBezTo>
                <a:cubicBezTo>
                  <a:pt x="84" y="68"/>
                  <a:pt x="82" y="67"/>
                  <a:pt x="82" y="66"/>
                </a:cubicBezTo>
                <a:cubicBezTo>
                  <a:pt x="82" y="64"/>
                  <a:pt x="84" y="63"/>
                  <a:pt x="85" y="63"/>
                </a:cubicBezTo>
                <a:cubicBezTo>
                  <a:pt x="114" y="63"/>
                  <a:pt x="114" y="63"/>
                  <a:pt x="114" y="63"/>
                </a:cubicBezTo>
                <a:cubicBezTo>
                  <a:pt x="120" y="63"/>
                  <a:pt x="124" y="59"/>
                  <a:pt x="124" y="53"/>
                </a:cubicBezTo>
                <a:cubicBezTo>
                  <a:pt x="124" y="34"/>
                  <a:pt x="124" y="34"/>
                  <a:pt x="124" y="34"/>
                </a:cubicBezTo>
                <a:cubicBezTo>
                  <a:pt x="124" y="29"/>
                  <a:pt x="120" y="25"/>
                  <a:pt x="114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0" y="25"/>
                  <a:pt x="6" y="29"/>
                  <a:pt x="6" y="34"/>
                </a:cubicBezTo>
                <a:cubicBezTo>
                  <a:pt x="6" y="53"/>
                  <a:pt x="6" y="53"/>
                  <a:pt x="6" y="53"/>
                </a:cubicBezTo>
                <a:cubicBezTo>
                  <a:pt x="6" y="59"/>
                  <a:pt x="10" y="63"/>
                  <a:pt x="15" y="63"/>
                </a:cubicBezTo>
                <a:cubicBezTo>
                  <a:pt x="45" y="63"/>
                  <a:pt x="45" y="63"/>
                  <a:pt x="45" y="63"/>
                </a:cubicBezTo>
                <a:cubicBezTo>
                  <a:pt x="46" y="63"/>
                  <a:pt x="47" y="64"/>
                  <a:pt x="47" y="66"/>
                </a:cubicBezTo>
                <a:cubicBezTo>
                  <a:pt x="47" y="67"/>
                  <a:pt x="46" y="68"/>
                  <a:pt x="45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7" y="68"/>
                  <a:pt x="0" y="62"/>
                  <a:pt x="0" y="53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26"/>
                  <a:pt x="7" y="19"/>
                  <a:pt x="15" y="19"/>
                </a:cubicBezTo>
                <a:cubicBezTo>
                  <a:pt x="114" y="19"/>
                  <a:pt x="114" y="19"/>
                  <a:pt x="114" y="19"/>
                </a:cubicBezTo>
                <a:cubicBezTo>
                  <a:pt x="123" y="19"/>
                  <a:pt x="129" y="26"/>
                  <a:pt x="129" y="34"/>
                </a:cubicBezTo>
                <a:cubicBezTo>
                  <a:pt x="129" y="56"/>
                  <a:pt x="129" y="56"/>
                  <a:pt x="129" y="56"/>
                </a:cubicBezTo>
                <a:cubicBezTo>
                  <a:pt x="129" y="56"/>
                  <a:pt x="129" y="57"/>
                  <a:pt x="129" y="57"/>
                </a:cubicBezTo>
                <a:cubicBezTo>
                  <a:pt x="127" y="64"/>
                  <a:pt x="121" y="68"/>
                  <a:pt x="114" y="68"/>
                </a:cubicBezTo>
                <a:close/>
                <a:moveTo>
                  <a:pt x="86" y="15"/>
                </a:moveTo>
                <a:cubicBezTo>
                  <a:pt x="85" y="15"/>
                  <a:pt x="83" y="13"/>
                  <a:pt x="83" y="12"/>
                </a:cubicBezTo>
                <a:cubicBezTo>
                  <a:pt x="83" y="8"/>
                  <a:pt x="80" y="5"/>
                  <a:pt x="76" y="5"/>
                </a:cubicBezTo>
                <a:cubicBezTo>
                  <a:pt x="54" y="5"/>
                  <a:pt x="54" y="5"/>
                  <a:pt x="54" y="5"/>
                </a:cubicBezTo>
                <a:cubicBezTo>
                  <a:pt x="50" y="5"/>
                  <a:pt x="46" y="8"/>
                  <a:pt x="46" y="12"/>
                </a:cubicBezTo>
                <a:cubicBezTo>
                  <a:pt x="46" y="13"/>
                  <a:pt x="45" y="15"/>
                  <a:pt x="43" y="15"/>
                </a:cubicBezTo>
                <a:cubicBezTo>
                  <a:pt x="42" y="15"/>
                  <a:pt x="41" y="13"/>
                  <a:pt x="41" y="12"/>
                </a:cubicBezTo>
                <a:cubicBezTo>
                  <a:pt x="41" y="5"/>
                  <a:pt x="47" y="0"/>
                  <a:pt x="54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83" y="0"/>
                  <a:pt x="89" y="5"/>
                  <a:pt x="89" y="12"/>
                </a:cubicBezTo>
                <a:cubicBezTo>
                  <a:pt x="89" y="13"/>
                  <a:pt x="88" y="15"/>
                  <a:pt x="86" y="15"/>
                </a:cubicBezTo>
                <a:close/>
              </a:path>
            </a:pathLst>
          </a:cu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1" name="Google Shape;1061;p46"/>
          <p:cNvSpPr/>
          <p:nvPr/>
        </p:nvSpPr>
        <p:spPr>
          <a:xfrm>
            <a:off x="7446962" y="3130550"/>
            <a:ext cx="550862" cy="644525"/>
          </a:xfrm>
          <a:custGeom>
            <a:avLst/>
            <a:gdLst/>
            <a:ahLst/>
            <a:cxnLst/>
            <a:rect l="l" t="t" r="r" b="b"/>
            <a:pathLst>
              <a:path w="128" h="150" extrusionOk="0">
                <a:moveTo>
                  <a:pt x="74" y="150"/>
                </a:moveTo>
                <a:cubicBezTo>
                  <a:pt x="53" y="150"/>
                  <a:pt x="53" y="150"/>
                  <a:pt x="53" y="150"/>
                </a:cubicBezTo>
                <a:cubicBezTo>
                  <a:pt x="51" y="150"/>
                  <a:pt x="50" y="149"/>
                  <a:pt x="50" y="147"/>
                </a:cubicBezTo>
                <a:cubicBezTo>
                  <a:pt x="50" y="146"/>
                  <a:pt x="51" y="144"/>
                  <a:pt x="53" y="144"/>
                </a:cubicBezTo>
                <a:cubicBezTo>
                  <a:pt x="74" y="144"/>
                  <a:pt x="74" y="144"/>
                  <a:pt x="74" y="144"/>
                </a:cubicBezTo>
                <a:cubicBezTo>
                  <a:pt x="75" y="144"/>
                  <a:pt x="76" y="146"/>
                  <a:pt x="76" y="147"/>
                </a:cubicBezTo>
                <a:cubicBezTo>
                  <a:pt x="76" y="149"/>
                  <a:pt x="75" y="150"/>
                  <a:pt x="74" y="150"/>
                </a:cubicBezTo>
                <a:close/>
                <a:moveTo>
                  <a:pt x="80" y="140"/>
                </a:moveTo>
                <a:cubicBezTo>
                  <a:pt x="47" y="140"/>
                  <a:pt x="47" y="140"/>
                  <a:pt x="47" y="140"/>
                </a:cubicBezTo>
                <a:cubicBezTo>
                  <a:pt x="45" y="140"/>
                  <a:pt x="44" y="139"/>
                  <a:pt x="44" y="137"/>
                </a:cubicBezTo>
                <a:cubicBezTo>
                  <a:pt x="44" y="136"/>
                  <a:pt x="45" y="135"/>
                  <a:pt x="47" y="135"/>
                </a:cubicBezTo>
                <a:cubicBezTo>
                  <a:pt x="80" y="135"/>
                  <a:pt x="80" y="135"/>
                  <a:pt x="80" y="135"/>
                </a:cubicBezTo>
                <a:cubicBezTo>
                  <a:pt x="81" y="135"/>
                  <a:pt x="82" y="136"/>
                  <a:pt x="82" y="137"/>
                </a:cubicBezTo>
                <a:cubicBezTo>
                  <a:pt x="82" y="139"/>
                  <a:pt x="81" y="140"/>
                  <a:pt x="80" y="140"/>
                </a:cubicBezTo>
                <a:close/>
                <a:moveTo>
                  <a:pt x="63" y="130"/>
                </a:moveTo>
                <a:cubicBezTo>
                  <a:pt x="57" y="130"/>
                  <a:pt x="51" y="130"/>
                  <a:pt x="51" y="130"/>
                </a:cubicBezTo>
                <a:cubicBezTo>
                  <a:pt x="51" y="130"/>
                  <a:pt x="51" y="130"/>
                  <a:pt x="51" y="130"/>
                </a:cubicBezTo>
                <a:cubicBezTo>
                  <a:pt x="45" y="130"/>
                  <a:pt x="42" y="128"/>
                  <a:pt x="41" y="123"/>
                </a:cubicBezTo>
                <a:cubicBezTo>
                  <a:pt x="40" y="120"/>
                  <a:pt x="40" y="118"/>
                  <a:pt x="40" y="116"/>
                </a:cubicBezTo>
                <a:cubicBezTo>
                  <a:pt x="40" y="113"/>
                  <a:pt x="40" y="110"/>
                  <a:pt x="39" y="108"/>
                </a:cubicBezTo>
                <a:cubicBezTo>
                  <a:pt x="34" y="100"/>
                  <a:pt x="32" y="95"/>
                  <a:pt x="27" y="87"/>
                </a:cubicBezTo>
                <a:cubicBezTo>
                  <a:pt x="23" y="79"/>
                  <a:pt x="19" y="67"/>
                  <a:pt x="22" y="55"/>
                </a:cubicBezTo>
                <a:cubicBezTo>
                  <a:pt x="25" y="41"/>
                  <a:pt x="41" y="26"/>
                  <a:pt x="63" y="26"/>
                </a:cubicBezTo>
                <a:cubicBezTo>
                  <a:pt x="85" y="26"/>
                  <a:pt x="100" y="41"/>
                  <a:pt x="104" y="55"/>
                </a:cubicBezTo>
                <a:cubicBezTo>
                  <a:pt x="107" y="67"/>
                  <a:pt x="103" y="79"/>
                  <a:pt x="98" y="87"/>
                </a:cubicBezTo>
                <a:cubicBezTo>
                  <a:pt x="94" y="95"/>
                  <a:pt x="91" y="100"/>
                  <a:pt x="87" y="108"/>
                </a:cubicBezTo>
                <a:cubicBezTo>
                  <a:pt x="86" y="110"/>
                  <a:pt x="85" y="113"/>
                  <a:pt x="85" y="116"/>
                </a:cubicBezTo>
                <a:cubicBezTo>
                  <a:pt x="85" y="118"/>
                  <a:pt x="85" y="120"/>
                  <a:pt x="85" y="123"/>
                </a:cubicBezTo>
                <a:cubicBezTo>
                  <a:pt x="84" y="128"/>
                  <a:pt x="81" y="130"/>
                  <a:pt x="75" y="130"/>
                </a:cubicBezTo>
                <a:cubicBezTo>
                  <a:pt x="75" y="130"/>
                  <a:pt x="69" y="130"/>
                  <a:pt x="63" y="130"/>
                </a:cubicBezTo>
                <a:close/>
                <a:moveTo>
                  <a:pt x="51" y="124"/>
                </a:moveTo>
                <a:cubicBezTo>
                  <a:pt x="51" y="124"/>
                  <a:pt x="74" y="124"/>
                  <a:pt x="75" y="124"/>
                </a:cubicBezTo>
                <a:cubicBezTo>
                  <a:pt x="79" y="124"/>
                  <a:pt x="79" y="124"/>
                  <a:pt x="79" y="121"/>
                </a:cubicBezTo>
                <a:cubicBezTo>
                  <a:pt x="80" y="120"/>
                  <a:pt x="80" y="118"/>
                  <a:pt x="80" y="116"/>
                </a:cubicBezTo>
                <a:cubicBezTo>
                  <a:pt x="80" y="112"/>
                  <a:pt x="80" y="109"/>
                  <a:pt x="82" y="106"/>
                </a:cubicBezTo>
                <a:cubicBezTo>
                  <a:pt x="86" y="98"/>
                  <a:pt x="89" y="92"/>
                  <a:pt x="93" y="84"/>
                </a:cubicBezTo>
                <a:cubicBezTo>
                  <a:pt x="96" y="78"/>
                  <a:pt x="101" y="67"/>
                  <a:pt x="99" y="57"/>
                </a:cubicBezTo>
                <a:cubicBezTo>
                  <a:pt x="95" y="45"/>
                  <a:pt x="82" y="32"/>
                  <a:pt x="63" y="32"/>
                </a:cubicBezTo>
                <a:cubicBezTo>
                  <a:pt x="44" y="32"/>
                  <a:pt x="30" y="45"/>
                  <a:pt x="27" y="57"/>
                </a:cubicBezTo>
                <a:cubicBezTo>
                  <a:pt x="25" y="67"/>
                  <a:pt x="29" y="78"/>
                  <a:pt x="32" y="84"/>
                </a:cubicBezTo>
                <a:cubicBezTo>
                  <a:pt x="37" y="92"/>
                  <a:pt x="39" y="98"/>
                  <a:pt x="44" y="106"/>
                </a:cubicBezTo>
                <a:cubicBezTo>
                  <a:pt x="46" y="109"/>
                  <a:pt x="46" y="112"/>
                  <a:pt x="46" y="116"/>
                </a:cubicBezTo>
                <a:cubicBezTo>
                  <a:pt x="46" y="118"/>
                  <a:pt x="46" y="120"/>
                  <a:pt x="46" y="121"/>
                </a:cubicBezTo>
                <a:cubicBezTo>
                  <a:pt x="47" y="124"/>
                  <a:pt x="47" y="124"/>
                  <a:pt x="51" y="124"/>
                </a:cubicBezTo>
                <a:cubicBezTo>
                  <a:pt x="51" y="124"/>
                  <a:pt x="51" y="124"/>
                  <a:pt x="51" y="124"/>
                </a:cubicBezTo>
                <a:close/>
                <a:moveTo>
                  <a:pt x="14" y="69"/>
                </a:moveTo>
                <a:cubicBezTo>
                  <a:pt x="3" y="69"/>
                  <a:pt x="3" y="69"/>
                  <a:pt x="3" y="69"/>
                </a:cubicBezTo>
                <a:cubicBezTo>
                  <a:pt x="1" y="69"/>
                  <a:pt x="0" y="67"/>
                  <a:pt x="0" y="66"/>
                </a:cubicBezTo>
                <a:cubicBezTo>
                  <a:pt x="0" y="64"/>
                  <a:pt x="1" y="63"/>
                  <a:pt x="3" y="63"/>
                </a:cubicBezTo>
                <a:cubicBezTo>
                  <a:pt x="14" y="63"/>
                  <a:pt x="14" y="63"/>
                  <a:pt x="14" y="63"/>
                </a:cubicBezTo>
                <a:cubicBezTo>
                  <a:pt x="15" y="63"/>
                  <a:pt x="16" y="64"/>
                  <a:pt x="16" y="66"/>
                </a:cubicBezTo>
                <a:cubicBezTo>
                  <a:pt x="16" y="67"/>
                  <a:pt x="15" y="69"/>
                  <a:pt x="14" y="69"/>
                </a:cubicBezTo>
                <a:close/>
                <a:moveTo>
                  <a:pt x="126" y="67"/>
                </a:moveTo>
                <a:cubicBezTo>
                  <a:pt x="112" y="67"/>
                  <a:pt x="112" y="67"/>
                  <a:pt x="112" y="67"/>
                </a:cubicBezTo>
                <a:cubicBezTo>
                  <a:pt x="111" y="67"/>
                  <a:pt x="109" y="65"/>
                  <a:pt x="109" y="64"/>
                </a:cubicBezTo>
                <a:cubicBezTo>
                  <a:pt x="109" y="62"/>
                  <a:pt x="111" y="61"/>
                  <a:pt x="112" y="61"/>
                </a:cubicBezTo>
                <a:cubicBezTo>
                  <a:pt x="126" y="61"/>
                  <a:pt x="126" y="61"/>
                  <a:pt x="126" y="61"/>
                </a:cubicBezTo>
                <a:cubicBezTo>
                  <a:pt x="127" y="61"/>
                  <a:pt x="128" y="62"/>
                  <a:pt x="128" y="64"/>
                </a:cubicBezTo>
                <a:cubicBezTo>
                  <a:pt x="128" y="65"/>
                  <a:pt x="127" y="67"/>
                  <a:pt x="126" y="67"/>
                </a:cubicBezTo>
                <a:close/>
                <a:moveTo>
                  <a:pt x="38" y="64"/>
                </a:moveTo>
                <a:cubicBezTo>
                  <a:pt x="37" y="64"/>
                  <a:pt x="37" y="64"/>
                  <a:pt x="37" y="64"/>
                </a:cubicBezTo>
                <a:cubicBezTo>
                  <a:pt x="35" y="64"/>
                  <a:pt x="34" y="62"/>
                  <a:pt x="35" y="61"/>
                </a:cubicBezTo>
                <a:cubicBezTo>
                  <a:pt x="37" y="50"/>
                  <a:pt x="48" y="40"/>
                  <a:pt x="64" y="40"/>
                </a:cubicBezTo>
                <a:cubicBezTo>
                  <a:pt x="64" y="40"/>
                  <a:pt x="64" y="40"/>
                  <a:pt x="64" y="40"/>
                </a:cubicBezTo>
                <a:cubicBezTo>
                  <a:pt x="66" y="40"/>
                  <a:pt x="67" y="41"/>
                  <a:pt x="67" y="43"/>
                </a:cubicBezTo>
                <a:cubicBezTo>
                  <a:pt x="67" y="44"/>
                  <a:pt x="66" y="46"/>
                  <a:pt x="64" y="46"/>
                </a:cubicBezTo>
                <a:cubicBezTo>
                  <a:pt x="51" y="46"/>
                  <a:pt x="42" y="54"/>
                  <a:pt x="40" y="62"/>
                </a:cubicBezTo>
                <a:cubicBezTo>
                  <a:pt x="40" y="63"/>
                  <a:pt x="39" y="64"/>
                  <a:pt x="38" y="64"/>
                </a:cubicBezTo>
                <a:close/>
                <a:moveTo>
                  <a:pt x="99" y="34"/>
                </a:moveTo>
                <a:cubicBezTo>
                  <a:pt x="98" y="34"/>
                  <a:pt x="97" y="33"/>
                  <a:pt x="97" y="33"/>
                </a:cubicBezTo>
                <a:cubicBezTo>
                  <a:pt x="96" y="32"/>
                  <a:pt x="96" y="30"/>
                  <a:pt x="97" y="29"/>
                </a:cubicBezTo>
                <a:cubicBezTo>
                  <a:pt x="106" y="19"/>
                  <a:pt x="106" y="19"/>
                  <a:pt x="106" y="19"/>
                </a:cubicBezTo>
                <a:cubicBezTo>
                  <a:pt x="107" y="18"/>
                  <a:pt x="109" y="18"/>
                  <a:pt x="110" y="19"/>
                </a:cubicBezTo>
                <a:cubicBezTo>
                  <a:pt x="111" y="20"/>
                  <a:pt x="111" y="22"/>
                  <a:pt x="110" y="23"/>
                </a:cubicBezTo>
                <a:cubicBezTo>
                  <a:pt x="101" y="33"/>
                  <a:pt x="101" y="33"/>
                  <a:pt x="101" y="33"/>
                </a:cubicBezTo>
                <a:cubicBezTo>
                  <a:pt x="100" y="33"/>
                  <a:pt x="99" y="34"/>
                  <a:pt x="99" y="34"/>
                </a:cubicBezTo>
                <a:close/>
                <a:moveTo>
                  <a:pt x="28" y="34"/>
                </a:moveTo>
                <a:cubicBezTo>
                  <a:pt x="27" y="34"/>
                  <a:pt x="26" y="33"/>
                  <a:pt x="26" y="33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5" y="20"/>
                  <a:pt x="16" y="19"/>
                </a:cubicBezTo>
                <a:cubicBezTo>
                  <a:pt x="17" y="18"/>
                  <a:pt x="19" y="18"/>
                  <a:pt x="20" y="19"/>
                </a:cubicBezTo>
                <a:cubicBezTo>
                  <a:pt x="30" y="29"/>
                  <a:pt x="30" y="29"/>
                  <a:pt x="30" y="29"/>
                </a:cubicBezTo>
                <a:cubicBezTo>
                  <a:pt x="31" y="30"/>
                  <a:pt x="31" y="32"/>
                  <a:pt x="30" y="33"/>
                </a:cubicBezTo>
                <a:cubicBezTo>
                  <a:pt x="29" y="33"/>
                  <a:pt x="28" y="34"/>
                  <a:pt x="28" y="34"/>
                </a:cubicBezTo>
                <a:close/>
                <a:moveTo>
                  <a:pt x="63" y="21"/>
                </a:moveTo>
                <a:cubicBezTo>
                  <a:pt x="61" y="21"/>
                  <a:pt x="60" y="20"/>
                  <a:pt x="60" y="18"/>
                </a:cubicBezTo>
                <a:cubicBezTo>
                  <a:pt x="60" y="2"/>
                  <a:pt x="60" y="2"/>
                  <a:pt x="60" y="2"/>
                </a:cubicBezTo>
                <a:cubicBezTo>
                  <a:pt x="60" y="1"/>
                  <a:pt x="61" y="0"/>
                  <a:pt x="63" y="0"/>
                </a:cubicBezTo>
                <a:cubicBezTo>
                  <a:pt x="64" y="0"/>
                  <a:pt x="66" y="1"/>
                  <a:pt x="66" y="2"/>
                </a:cubicBezTo>
                <a:cubicBezTo>
                  <a:pt x="66" y="18"/>
                  <a:pt x="66" y="18"/>
                  <a:pt x="66" y="18"/>
                </a:cubicBezTo>
                <a:cubicBezTo>
                  <a:pt x="66" y="20"/>
                  <a:pt x="64" y="21"/>
                  <a:pt x="63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2" name="Google Shape;1062;p46"/>
          <p:cNvSpPr txBox="1"/>
          <p:nvPr/>
        </p:nvSpPr>
        <p:spPr>
          <a:xfrm>
            <a:off x="9096375" y="1712912"/>
            <a:ext cx="2035175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</a:t>
            </a:r>
            <a:endParaRPr/>
          </a:p>
        </p:txBody>
      </p:sp>
      <p:sp>
        <p:nvSpPr>
          <p:cNvPr id="1063" name="Google Shape;1063;p46"/>
          <p:cNvSpPr txBox="1"/>
          <p:nvPr/>
        </p:nvSpPr>
        <p:spPr>
          <a:xfrm>
            <a:off x="9188450" y="1320800"/>
            <a:ext cx="1614229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 SemiBold"/>
              <a:buNone/>
            </a:pPr>
            <a:r>
              <a:rPr lang="en-US" sz="23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IDEIA</a:t>
            </a:r>
            <a:endParaRPr sz="2300" dirty="0"/>
          </a:p>
        </p:txBody>
      </p:sp>
      <p:sp>
        <p:nvSpPr>
          <p:cNvPr id="1064" name="Google Shape;1064;p46"/>
          <p:cNvSpPr txBox="1"/>
          <p:nvPr/>
        </p:nvSpPr>
        <p:spPr>
          <a:xfrm>
            <a:off x="9188450" y="4362450"/>
            <a:ext cx="2347876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 SemiBold"/>
              <a:buNone/>
            </a:pPr>
            <a:r>
              <a:rPr lang="en-US" sz="23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ESTRATÉGIA</a:t>
            </a:r>
            <a:endParaRPr sz="2300" dirty="0"/>
          </a:p>
        </p:txBody>
      </p:sp>
      <p:sp>
        <p:nvSpPr>
          <p:cNvPr id="1065" name="Google Shape;1065;p46"/>
          <p:cNvSpPr txBox="1"/>
          <p:nvPr/>
        </p:nvSpPr>
        <p:spPr>
          <a:xfrm>
            <a:off x="1657350" y="1320800"/>
            <a:ext cx="131762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 SemiBold"/>
              <a:buNone/>
            </a:pPr>
            <a:r>
              <a:rPr lang="en-US" sz="23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STARTUP</a:t>
            </a:r>
            <a:endParaRPr sz="2300" dirty="0"/>
          </a:p>
        </p:txBody>
      </p:sp>
      <p:sp>
        <p:nvSpPr>
          <p:cNvPr id="1066" name="Google Shape;1066;p46"/>
          <p:cNvSpPr txBox="1"/>
          <p:nvPr/>
        </p:nvSpPr>
        <p:spPr>
          <a:xfrm>
            <a:off x="1379537" y="4362450"/>
            <a:ext cx="161925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 SemiBold"/>
              <a:buNone/>
            </a:pPr>
            <a:r>
              <a:rPr lang="en-US" sz="23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NEGOCIOS</a:t>
            </a:r>
            <a:endParaRPr sz="2300" dirty="0"/>
          </a:p>
        </p:txBody>
      </p:sp>
      <p:sp>
        <p:nvSpPr>
          <p:cNvPr id="1067" name="Google Shape;1067;p46"/>
          <p:cNvSpPr txBox="1"/>
          <p:nvPr/>
        </p:nvSpPr>
        <p:spPr>
          <a:xfrm>
            <a:off x="9090025" y="4751387"/>
            <a:ext cx="2035175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</a:t>
            </a:r>
            <a:endParaRPr/>
          </a:p>
        </p:txBody>
      </p:sp>
      <p:sp>
        <p:nvSpPr>
          <p:cNvPr id="1068" name="Google Shape;1068;p46"/>
          <p:cNvSpPr txBox="1"/>
          <p:nvPr/>
        </p:nvSpPr>
        <p:spPr>
          <a:xfrm>
            <a:off x="996950" y="1712912"/>
            <a:ext cx="2035175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</a:t>
            </a:r>
            <a:endParaRPr/>
          </a:p>
        </p:txBody>
      </p:sp>
      <p:sp>
        <p:nvSpPr>
          <p:cNvPr id="1069" name="Google Shape;1069;p46"/>
          <p:cNvSpPr txBox="1"/>
          <p:nvPr/>
        </p:nvSpPr>
        <p:spPr>
          <a:xfrm>
            <a:off x="1009650" y="4751387"/>
            <a:ext cx="203358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47"/>
          <p:cNvSpPr/>
          <p:nvPr/>
        </p:nvSpPr>
        <p:spPr>
          <a:xfrm>
            <a:off x="6350" y="1587"/>
            <a:ext cx="12192000" cy="685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5" name="Google Shape;1075;p47"/>
          <p:cNvSpPr txBox="1"/>
          <p:nvPr/>
        </p:nvSpPr>
        <p:spPr>
          <a:xfrm>
            <a:off x="6350" y="-3175"/>
            <a:ext cx="12187237" cy="6861175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6" name="Google Shape;1076;p47"/>
          <p:cNvSpPr/>
          <p:nvPr/>
        </p:nvSpPr>
        <p:spPr>
          <a:xfrm>
            <a:off x="6924675" y="2466975"/>
            <a:ext cx="1784350" cy="1514475"/>
          </a:xfrm>
          <a:custGeom>
            <a:avLst/>
            <a:gdLst/>
            <a:ahLst/>
            <a:cxnLst/>
            <a:rect l="l" t="t" r="r" b="b"/>
            <a:pathLst>
              <a:path w="447" h="379" extrusionOk="0">
                <a:moveTo>
                  <a:pt x="187" y="379"/>
                </a:moveTo>
                <a:cubicBezTo>
                  <a:pt x="189" y="377"/>
                  <a:pt x="192" y="375"/>
                  <a:pt x="194" y="373"/>
                </a:cubicBezTo>
                <a:cubicBezTo>
                  <a:pt x="295" y="269"/>
                  <a:pt x="295" y="269"/>
                  <a:pt x="295" y="269"/>
                </a:cubicBezTo>
                <a:cubicBezTo>
                  <a:pt x="421" y="139"/>
                  <a:pt x="421" y="139"/>
                  <a:pt x="421" y="139"/>
                </a:cubicBezTo>
                <a:cubicBezTo>
                  <a:pt x="447" y="112"/>
                  <a:pt x="433" y="70"/>
                  <a:pt x="397" y="64"/>
                </a:cubicBezTo>
                <a:cubicBezTo>
                  <a:pt x="218" y="33"/>
                  <a:pt x="218" y="33"/>
                  <a:pt x="218" y="33"/>
                </a:cubicBezTo>
                <a:cubicBezTo>
                  <a:pt x="76" y="8"/>
                  <a:pt x="76" y="8"/>
                  <a:pt x="76" y="8"/>
                </a:cubicBezTo>
                <a:cubicBezTo>
                  <a:pt x="33" y="0"/>
                  <a:pt x="0" y="46"/>
                  <a:pt x="24" y="80"/>
                </a:cubicBezTo>
                <a:cubicBezTo>
                  <a:pt x="102" y="187"/>
                  <a:pt x="102" y="187"/>
                  <a:pt x="102" y="187"/>
                </a:cubicBezTo>
                <a:cubicBezTo>
                  <a:pt x="103" y="189"/>
                  <a:pt x="104" y="190"/>
                  <a:pt x="104" y="191"/>
                </a:cubicBezTo>
                <a:cubicBezTo>
                  <a:pt x="196" y="320"/>
                  <a:pt x="196" y="320"/>
                  <a:pt x="196" y="320"/>
                </a:cubicBezTo>
                <a:cubicBezTo>
                  <a:pt x="209" y="340"/>
                  <a:pt x="204" y="364"/>
                  <a:pt x="187" y="379"/>
                </a:cubicBez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7" name="Google Shape;1077;p47"/>
          <p:cNvSpPr/>
          <p:nvPr/>
        </p:nvSpPr>
        <p:spPr>
          <a:xfrm>
            <a:off x="7340600" y="3230562"/>
            <a:ext cx="419100" cy="838200"/>
          </a:xfrm>
          <a:custGeom>
            <a:avLst/>
            <a:gdLst/>
            <a:ahLst/>
            <a:cxnLst/>
            <a:rect l="l" t="t" r="r" b="b"/>
            <a:pathLst>
              <a:path w="105" h="210" extrusionOk="0">
                <a:moveTo>
                  <a:pt x="92" y="129"/>
                </a:moveTo>
                <a:cubicBezTo>
                  <a:pt x="0" y="0"/>
                  <a:pt x="0" y="0"/>
                  <a:pt x="0" y="0"/>
                </a:cubicBezTo>
                <a:cubicBezTo>
                  <a:pt x="4" y="6"/>
                  <a:pt x="6" y="14"/>
                  <a:pt x="6" y="21"/>
                </a:cubicBezTo>
                <a:cubicBezTo>
                  <a:pt x="6" y="154"/>
                  <a:pt x="6" y="154"/>
                  <a:pt x="6" y="154"/>
                </a:cubicBezTo>
                <a:cubicBezTo>
                  <a:pt x="6" y="192"/>
                  <a:pt x="52" y="210"/>
                  <a:pt x="83" y="188"/>
                </a:cubicBezTo>
                <a:cubicBezTo>
                  <a:pt x="100" y="173"/>
                  <a:pt x="105" y="149"/>
                  <a:pt x="92" y="129"/>
                </a:cubicBezTo>
                <a:close/>
              </a:path>
            </a:pathLst>
          </a:custGeom>
          <a:solidFill>
            <a:srgbClr val="C7A45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8" name="Google Shape;1078;p47"/>
          <p:cNvSpPr/>
          <p:nvPr/>
        </p:nvSpPr>
        <p:spPr>
          <a:xfrm>
            <a:off x="6286500" y="4137025"/>
            <a:ext cx="1476375" cy="1782762"/>
          </a:xfrm>
          <a:custGeom>
            <a:avLst/>
            <a:gdLst/>
            <a:ahLst/>
            <a:cxnLst/>
            <a:rect l="l" t="t" r="r" b="b"/>
            <a:pathLst>
              <a:path w="370" h="446" extrusionOk="0">
                <a:moveTo>
                  <a:pt x="0" y="281"/>
                </a:moveTo>
                <a:cubicBezTo>
                  <a:pt x="2" y="283"/>
                  <a:pt x="5" y="284"/>
                  <a:pt x="8" y="286"/>
                </a:cubicBezTo>
                <a:cubicBezTo>
                  <a:pt x="138" y="349"/>
                  <a:pt x="138" y="349"/>
                  <a:pt x="138" y="349"/>
                </a:cubicBezTo>
                <a:cubicBezTo>
                  <a:pt x="301" y="429"/>
                  <a:pt x="301" y="429"/>
                  <a:pt x="301" y="429"/>
                </a:cubicBezTo>
                <a:cubicBezTo>
                  <a:pt x="334" y="446"/>
                  <a:pt x="370" y="420"/>
                  <a:pt x="364" y="383"/>
                </a:cubicBezTo>
                <a:cubicBezTo>
                  <a:pt x="339" y="203"/>
                  <a:pt x="339" y="203"/>
                  <a:pt x="339" y="203"/>
                </a:cubicBezTo>
                <a:cubicBezTo>
                  <a:pt x="319" y="61"/>
                  <a:pt x="319" y="61"/>
                  <a:pt x="319" y="61"/>
                </a:cubicBezTo>
                <a:cubicBezTo>
                  <a:pt x="313" y="17"/>
                  <a:pt x="259" y="0"/>
                  <a:pt x="234" y="33"/>
                </a:cubicBezTo>
                <a:cubicBezTo>
                  <a:pt x="156" y="141"/>
                  <a:pt x="156" y="141"/>
                  <a:pt x="156" y="141"/>
                </a:cubicBezTo>
                <a:cubicBezTo>
                  <a:pt x="155" y="142"/>
                  <a:pt x="154" y="143"/>
                  <a:pt x="153" y="144"/>
                </a:cubicBezTo>
                <a:cubicBezTo>
                  <a:pt x="59" y="271"/>
                  <a:pt x="59" y="271"/>
                  <a:pt x="59" y="271"/>
                </a:cubicBezTo>
                <a:cubicBezTo>
                  <a:pt x="44" y="290"/>
                  <a:pt x="19" y="292"/>
                  <a:pt x="0" y="281"/>
                </a:cubicBez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9" name="Google Shape;1079;p47"/>
          <p:cNvSpPr/>
          <p:nvPr/>
        </p:nvSpPr>
        <p:spPr>
          <a:xfrm>
            <a:off x="6165850" y="4711700"/>
            <a:ext cx="730250" cy="592137"/>
          </a:xfrm>
          <a:custGeom>
            <a:avLst/>
            <a:gdLst/>
            <a:ahLst/>
            <a:cxnLst/>
            <a:rect l="l" t="t" r="r" b="b"/>
            <a:pathLst>
              <a:path w="183" h="148" extrusionOk="0">
                <a:moveTo>
                  <a:pt x="89" y="127"/>
                </a:moveTo>
                <a:cubicBezTo>
                  <a:pt x="183" y="0"/>
                  <a:pt x="183" y="0"/>
                  <a:pt x="183" y="0"/>
                </a:cubicBezTo>
                <a:cubicBezTo>
                  <a:pt x="179" y="6"/>
                  <a:pt x="172" y="10"/>
                  <a:pt x="165" y="12"/>
                </a:cubicBezTo>
                <a:cubicBezTo>
                  <a:pt x="38" y="53"/>
                  <a:pt x="38" y="53"/>
                  <a:pt x="38" y="53"/>
                </a:cubicBezTo>
                <a:cubicBezTo>
                  <a:pt x="2" y="65"/>
                  <a:pt x="0" y="114"/>
                  <a:pt x="30" y="137"/>
                </a:cubicBezTo>
                <a:cubicBezTo>
                  <a:pt x="49" y="148"/>
                  <a:pt x="74" y="146"/>
                  <a:pt x="89" y="127"/>
                </a:cubicBezTo>
                <a:close/>
              </a:path>
            </a:pathLst>
          </a:custGeom>
          <a:solidFill>
            <a:srgbClr val="B3544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0" name="Google Shape;1080;p47"/>
          <p:cNvSpPr/>
          <p:nvPr/>
        </p:nvSpPr>
        <p:spPr>
          <a:xfrm>
            <a:off x="4429125" y="4337050"/>
            <a:ext cx="1601787" cy="1574800"/>
          </a:xfrm>
          <a:custGeom>
            <a:avLst/>
            <a:gdLst/>
            <a:ahLst/>
            <a:cxnLst/>
            <a:rect l="l" t="t" r="r" b="b"/>
            <a:pathLst>
              <a:path w="401" h="394" extrusionOk="0">
                <a:moveTo>
                  <a:pt x="54" y="0"/>
                </a:moveTo>
                <a:cubicBezTo>
                  <a:pt x="53" y="3"/>
                  <a:pt x="52" y="6"/>
                  <a:pt x="51" y="9"/>
                </a:cubicBezTo>
                <a:cubicBezTo>
                  <a:pt x="31" y="152"/>
                  <a:pt x="31" y="152"/>
                  <a:pt x="31" y="152"/>
                </a:cubicBezTo>
                <a:cubicBezTo>
                  <a:pt x="6" y="332"/>
                  <a:pt x="6" y="332"/>
                  <a:pt x="6" y="332"/>
                </a:cubicBezTo>
                <a:cubicBezTo>
                  <a:pt x="0" y="369"/>
                  <a:pt x="36" y="394"/>
                  <a:pt x="69" y="378"/>
                </a:cubicBezTo>
                <a:cubicBezTo>
                  <a:pt x="232" y="298"/>
                  <a:pt x="232" y="298"/>
                  <a:pt x="232" y="298"/>
                </a:cubicBezTo>
                <a:cubicBezTo>
                  <a:pt x="362" y="235"/>
                  <a:pt x="362" y="235"/>
                  <a:pt x="362" y="235"/>
                </a:cubicBezTo>
                <a:cubicBezTo>
                  <a:pt x="401" y="216"/>
                  <a:pt x="401" y="159"/>
                  <a:pt x="362" y="146"/>
                </a:cubicBezTo>
                <a:cubicBezTo>
                  <a:pt x="235" y="105"/>
                  <a:pt x="235" y="105"/>
                  <a:pt x="235" y="105"/>
                </a:cubicBezTo>
                <a:cubicBezTo>
                  <a:pt x="234" y="105"/>
                  <a:pt x="232" y="104"/>
                  <a:pt x="231" y="103"/>
                </a:cubicBezTo>
                <a:cubicBezTo>
                  <a:pt x="81" y="52"/>
                  <a:pt x="81" y="52"/>
                  <a:pt x="81" y="52"/>
                </a:cubicBezTo>
                <a:cubicBezTo>
                  <a:pt x="59" y="45"/>
                  <a:pt x="49" y="21"/>
                  <a:pt x="54" y="0"/>
                </a:cubicBez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1" name="Google Shape;1081;p47"/>
          <p:cNvSpPr/>
          <p:nvPr/>
        </p:nvSpPr>
        <p:spPr>
          <a:xfrm>
            <a:off x="4625975" y="4141787"/>
            <a:ext cx="725487" cy="606425"/>
          </a:xfrm>
          <a:custGeom>
            <a:avLst/>
            <a:gdLst/>
            <a:ahLst/>
            <a:cxnLst/>
            <a:rect l="l" t="t" r="r" b="b"/>
            <a:pathLst>
              <a:path w="182" h="152" extrusionOk="0">
                <a:moveTo>
                  <a:pt x="32" y="101"/>
                </a:moveTo>
                <a:cubicBezTo>
                  <a:pt x="182" y="152"/>
                  <a:pt x="182" y="152"/>
                  <a:pt x="182" y="152"/>
                </a:cubicBezTo>
                <a:cubicBezTo>
                  <a:pt x="175" y="150"/>
                  <a:pt x="169" y="145"/>
                  <a:pt x="165" y="139"/>
                </a:cubicBezTo>
                <a:cubicBezTo>
                  <a:pt x="87" y="31"/>
                  <a:pt x="87" y="31"/>
                  <a:pt x="87" y="31"/>
                </a:cubicBezTo>
                <a:cubicBezTo>
                  <a:pt x="64" y="0"/>
                  <a:pt x="17" y="13"/>
                  <a:pt x="5" y="49"/>
                </a:cubicBezTo>
                <a:cubicBezTo>
                  <a:pt x="0" y="70"/>
                  <a:pt x="10" y="94"/>
                  <a:pt x="32" y="101"/>
                </a:cubicBezTo>
                <a:close/>
              </a:path>
            </a:pathLst>
          </a:custGeom>
          <a:solidFill>
            <a:srgbClr val="88939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2" name="Google Shape;1082;p47"/>
          <p:cNvSpPr/>
          <p:nvPr/>
        </p:nvSpPr>
        <p:spPr>
          <a:xfrm>
            <a:off x="3495675" y="2487612"/>
            <a:ext cx="1520825" cy="1585912"/>
          </a:xfrm>
          <a:custGeom>
            <a:avLst/>
            <a:gdLst/>
            <a:ahLst/>
            <a:cxnLst/>
            <a:rect l="l" t="t" r="r" b="b"/>
            <a:pathLst>
              <a:path w="381" h="397" extrusionOk="0">
                <a:moveTo>
                  <a:pt x="381" y="0"/>
                </a:moveTo>
                <a:cubicBezTo>
                  <a:pt x="377" y="0"/>
                  <a:pt x="374" y="0"/>
                  <a:pt x="370" y="1"/>
                </a:cubicBezTo>
                <a:cubicBezTo>
                  <a:pt x="229" y="26"/>
                  <a:pt x="229" y="26"/>
                  <a:pt x="229" y="26"/>
                </a:cubicBezTo>
                <a:cubicBezTo>
                  <a:pt x="50" y="57"/>
                  <a:pt x="50" y="57"/>
                  <a:pt x="50" y="57"/>
                </a:cubicBezTo>
                <a:cubicBezTo>
                  <a:pt x="13" y="63"/>
                  <a:pt x="0" y="105"/>
                  <a:pt x="25" y="132"/>
                </a:cubicBezTo>
                <a:cubicBezTo>
                  <a:pt x="152" y="262"/>
                  <a:pt x="152" y="262"/>
                  <a:pt x="152" y="262"/>
                </a:cubicBezTo>
                <a:cubicBezTo>
                  <a:pt x="252" y="366"/>
                  <a:pt x="252" y="366"/>
                  <a:pt x="252" y="366"/>
                </a:cubicBezTo>
                <a:cubicBezTo>
                  <a:pt x="282" y="397"/>
                  <a:pt x="336" y="379"/>
                  <a:pt x="336" y="338"/>
                </a:cubicBezTo>
                <a:cubicBezTo>
                  <a:pt x="336" y="205"/>
                  <a:pt x="336" y="205"/>
                  <a:pt x="336" y="205"/>
                </a:cubicBezTo>
                <a:cubicBezTo>
                  <a:pt x="336" y="204"/>
                  <a:pt x="336" y="202"/>
                  <a:pt x="336" y="201"/>
                </a:cubicBezTo>
                <a:cubicBezTo>
                  <a:pt x="339" y="43"/>
                  <a:pt x="339" y="43"/>
                  <a:pt x="339" y="43"/>
                </a:cubicBezTo>
                <a:cubicBezTo>
                  <a:pt x="339" y="19"/>
                  <a:pt x="358" y="2"/>
                  <a:pt x="381" y="0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3" name="Google Shape;1083;p47"/>
          <p:cNvSpPr/>
          <p:nvPr/>
        </p:nvSpPr>
        <p:spPr>
          <a:xfrm>
            <a:off x="4837112" y="2487612"/>
            <a:ext cx="434975" cy="801687"/>
          </a:xfrm>
          <a:custGeom>
            <a:avLst/>
            <a:gdLst/>
            <a:ahLst/>
            <a:cxnLst/>
            <a:rect l="l" t="t" r="r" b="b"/>
            <a:pathLst>
              <a:path w="109" h="201" extrusionOk="0">
                <a:moveTo>
                  <a:pt x="3" y="43"/>
                </a:moveTo>
                <a:cubicBezTo>
                  <a:pt x="0" y="201"/>
                  <a:pt x="0" y="201"/>
                  <a:pt x="0" y="201"/>
                </a:cubicBezTo>
                <a:cubicBezTo>
                  <a:pt x="1" y="193"/>
                  <a:pt x="4" y="186"/>
                  <a:pt x="8" y="180"/>
                </a:cubicBezTo>
                <a:cubicBezTo>
                  <a:pt x="87" y="73"/>
                  <a:pt x="87" y="73"/>
                  <a:pt x="87" y="73"/>
                </a:cubicBezTo>
                <a:cubicBezTo>
                  <a:pt x="109" y="42"/>
                  <a:pt x="82" y="1"/>
                  <a:pt x="45" y="0"/>
                </a:cubicBezTo>
                <a:cubicBezTo>
                  <a:pt x="22" y="2"/>
                  <a:pt x="3" y="19"/>
                  <a:pt x="3" y="43"/>
                </a:cubicBezTo>
                <a:close/>
              </a:path>
            </a:pathLst>
          </a:custGeom>
          <a:solidFill>
            <a:srgbClr val="53859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4" name="Google Shape;1084;p47"/>
          <p:cNvSpPr/>
          <p:nvPr/>
        </p:nvSpPr>
        <p:spPr>
          <a:xfrm>
            <a:off x="5256212" y="949325"/>
            <a:ext cx="1628775" cy="1620837"/>
          </a:xfrm>
          <a:custGeom>
            <a:avLst/>
            <a:gdLst/>
            <a:ahLst/>
            <a:cxnLst/>
            <a:rect l="l" t="t" r="r" b="b"/>
            <a:pathLst>
              <a:path w="408" h="406" extrusionOk="0">
                <a:moveTo>
                  <a:pt x="408" y="331"/>
                </a:moveTo>
                <a:cubicBezTo>
                  <a:pt x="407" y="327"/>
                  <a:pt x="406" y="324"/>
                  <a:pt x="404" y="321"/>
                </a:cubicBezTo>
                <a:cubicBezTo>
                  <a:pt x="337" y="194"/>
                  <a:pt x="337" y="194"/>
                  <a:pt x="337" y="194"/>
                </a:cubicBezTo>
                <a:cubicBezTo>
                  <a:pt x="252" y="33"/>
                  <a:pt x="252" y="33"/>
                  <a:pt x="252" y="33"/>
                </a:cubicBezTo>
                <a:cubicBezTo>
                  <a:pt x="234" y="0"/>
                  <a:pt x="191" y="0"/>
                  <a:pt x="173" y="33"/>
                </a:cubicBezTo>
                <a:cubicBezTo>
                  <a:pt x="88" y="194"/>
                  <a:pt x="88" y="194"/>
                  <a:pt x="88" y="194"/>
                </a:cubicBezTo>
                <a:cubicBezTo>
                  <a:pt x="21" y="321"/>
                  <a:pt x="21" y="321"/>
                  <a:pt x="21" y="321"/>
                </a:cubicBezTo>
                <a:cubicBezTo>
                  <a:pt x="0" y="360"/>
                  <a:pt x="34" y="406"/>
                  <a:pt x="73" y="393"/>
                </a:cubicBezTo>
                <a:cubicBezTo>
                  <a:pt x="199" y="352"/>
                  <a:pt x="199" y="352"/>
                  <a:pt x="199" y="352"/>
                </a:cubicBezTo>
                <a:cubicBezTo>
                  <a:pt x="201" y="351"/>
                  <a:pt x="202" y="351"/>
                  <a:pt x="203" y="351"/>
                </a:cubicBezTo>
                <a:cubicBezTo>
                  <a:pt x="355" y="304"/>
                  <a:pt x="355" y="304"/>
                  <a:pt x="355" y="304"/>
                </a:cubicBezTo>
                <a:cubicBezTo>
                  <a:pt x="377" y="297"/>
                  <a:pt x="399" y="310"/>
                  <a:pt x="408" y="331"/>
                </a:cubicBezTo>
                <a:close/>
              </a:path>
            </a:pathLst>
          </a:custGeom>
          <a:solidFill>
            <a:srgbClr val="E9F0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5" name="Google Shape;1085;p47"/>
          <p:cNvSpPr/>
          <p:nvPr/>
        </p:nvSpPr>
        <p:spPr>
          <a:xfrm>
            <a:off x="6065837" y="2135187"/>
            <a:ext cx="863600" cy="431800"/>
          </a:xfrm>
          <a:custGeom>
            <a:avLst/>
            <a:gdLst/>
            <a:ahLst/>
            <a:cxnLst/>
            <a:rect l="l" t="t" r="r" b="b"/>
            <a:pathLst>
              <a:path w="216" h="108" extrusionOk="0">
                <a:moveTo>
                  <a:pt x="152" y="7"/>
                </a:moveTo>
                <a:cubicBezTo>
                  <a:pt x="0" y="54"/>
                  <a:pt x="0" y="54"/>
                  <a:pt x="0" y="54"/>
                </a:cubicBezTo>
                <a:cubicBezTo>
                  <a:pt x="8" y="52"/>
                  <a:pt x="15" y="52"/>
                  <a:pt x="22" y="55"/>
                </a:cubicBezTo>
                <a:cubicBezTo>
                  <a:pt x="149" y="96"/>
                  <a:pt x="149" y="96"/>
                  <a:pt x="149" y="96"/>
                </a:cubicBezTo>
                <a:cubicBezTo>
                  <a:pt x="185" y="108"/>
                  <a:pt x="216" y="70"/>
                  <a:pt x="205" y="34"/>
                </a:cubicBezTo>
                <a:cubicBezTo>
                  <a:pt x="196" y="13"/>
                  <a:pt x="174" y="0"/>
                  <a:pt x="152" y="7"/>
                </a:cubicBezTo>
                <a:close/>
              </a:path>
            </a:pathLst>
          </a:custGeom>
          <a:solidFill>
            <a:srgbClr val="B5BBB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6" name="Google Shape;1086;p47"/>
          <p:cNvSpPr/>
          <p:nvPr/>
        </p:nvSpPr>
        <p:spPr>
          <a:xfrm>
            <a:off x="4090987" y="2862262"/>
            <a:ext cx="538162" cy="539750"/>
          </a:xfrm>
          <a:custGeom>
            <a:avLst/>
            <a:gdLst/>
            <a:ahLst/>
            <a:cxnLst/>
            <a:rect l="l" t="t" r="r" b="b"/>
            <a:pathLst>
              <a:path w="135" h="135" extrusionOk="0">
                <a:moveTo>
                  <a:pt x="74" y="135"/>
                </a:moveTo>
                <a:cubicBezTo>
                  <a:pt x="61" y="135"/>
                  <a:pt x="61" y="135"/>
                  <a:pt x="61" y="135"/>
                </a:cubicBezTo>
                <a:cubicBezTo>
                  <a:pt x="58" y="135"/>
                  <a:pt x="55" y="133"/>
                  <a:pt x="55" y="130"/>
                </a:cubicBezTo>
                <a:cubicBezTo>
                  <a:pt x="53" y="117"/>
                  <a:pt x="53" y="117"/>
                  <a:pt x="53" y="117"/>
                </a:cubicBezTo>
                <a:cubicBezTo>
                  <a:pt x="53" y="116"/>
                  <a:pt x="52" y="116"/>
                  <a:pt x="52" y="115"/>
                </a:cubicBezTo>
                <a:cubicBezTo>
                  <a:pt x="49" y="115"/>
                  <a:pt x="47" y="113"/>
                  <a:pt x="44" y="112"/>
                </a:cubicBezTo>
                <a:cubicBezTo>
                  <a:pt x="44" y="112"/>
                  <a:pt x="43" y="112"/>
                  <a:pt x="42" y="112"/>
                </a:cubicBezTo>
                <a:cubicBezTo>
                  <a:pt x="32" y="120"/>
                  <a:pt x="32" y="120"/>
                  <a:pt x="32" y="120"/>
                </a:cubicBezTo>
                <a:cubicBezTo>
                  <a:pt x="29" y="122"/>
                  <a:pt x="26" y="122"/>
                  <a:pt x="24" y="120"/>
                </a:cubicBezTo>
                <a:cubicBezTo>
                  <a:pt x="15" y="110"/>
                  <a:pt x="15" y="110"/>
                  <a:pt x="15" y="110"/>
                </a:cubicBezTo>
                <a:cubicBezTo>
                  <a:pt x="13" y="108"/>
                  <a:pt x="12" y="105"/>
                  <a:pt x="14" y="103"/>
                </a:cubicBezTo>
                <a:cubicBezTo>
                  <a:pt x="22" y="92"/>
                  <a:pt x="22" y="92"/>
                  <a:pt x="22" y="92"/>
                </a:cubicBezTo>
                <a:cubicBezTo>
                  <a:pt x="22" y="91"/>
                  <a:pt x="22" y="91"/>
                  <a:pt x="22" y="90"/>
                </a:cubicBezTo>
                <a:cubicBezTo>
                  <a:pt x="21" y="88"/>
                  <a:pt x="20" y="85"/>
                  <a:pt x="19" y="83"/>
                </a:cubicBezTo>
                <a:cubicBezTo>
                  <a:pt x="19" y="82"/>
                  <a:pt x="18" y="82"/>
                  <a:pt x="18" y="82"/>
                </a:cubicBezTo>
                <a:cubicBezTo>
                  <a:pt x="5" y="79"/>
                  <a:pt x="5" y="79"/>
                  <a:pt x="5" y="79"/>
                </a:cubicBezTo>
                <a:cubicBezTo>
                  <a:pt x="2" y="79"/>
                  <a:pt x="0" y="77"/>
                  <a:pt x="0" y="74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58"/>
                  <a:pt x="2" y="55"/>
                  <a:pt x="5" y="55"/>
                </a:cubicBezTo>
                <a:cubicBezTo>
                  <a:pt x="18" y="53"/>
                  <a:pt x="18" y="53"/>
                  <a:pt x="18" y="53"/>
                </a:cubicBezTo>
                <a:cubicBezTo>
                  <a:pt x="18" y="53"/>
                  <a:pt x="19" y="52"/>
                  <a:pt x="19" y="52"/>
                </a:cubicBezTo>
                <a:cubicBezTo>
                  <a:pt x="20" y="49"/>
                  <a:pt x="21" y="46"/>
                  <a:pt x="22" y="44"/>
                </a:cubicBezTo>
                <a:cubicBezTo>
                  <a:pt x="22" y="43"/>
                  <a:pt x="22" y="43"/>
                  <a:pt x="22" y="42"/>
                </a:cubicBezTo>
                <a:cubicBezTo>
                  <a:pt x="14" y="32"/>
                  <a:pt x="14" y="32"/>
                  <a:pt x="14" y="32"/>
                </a:cubicBezTo>
                <a:cubicBezTo>
                  <a:pt x="12" y="29"/>
                  <a:pt x="13" y="26"/>
                  <a:pt x="15" y="24"/>
                </a:cubicBezTo>
                <a:cubicBezTo>
                  <a:pt x="24" y="15"/>
                  <a:pt x="24" y="15"/>
                  <a:pt x="24" y="15"/>
                </a:cubicBezTo>
                <a:cubicBezTo>
                  <a:pt x="26" y="13"/>
                  <a:pt x="29" y="12"/>
                  <a:pt x="32" y="14"/>
                </a:cubicBezTo>
                <a:cubicBezTo>
                  <a:pt x="42" y="22"/>
                  <a:pt x="42" y="22"/>
                  <a:pt x="42" y="22"/>
                </a:cubicBezTo>
                <a:cubicBezTo>
                  <a:pt x="43" y="22"/>
                  <a:pt x="44" y="22"/>
                  <a:pt x="44" y="22"/>
                </a:cubicBezTo>
                <a:cubicBezTo>
                  <a:pt x="47" y="21"/>
                  <a:pt x="49" y="20"/>
                  <a:pt x="52" y="19"/>
                </a:cubicBezTo>
                <a:cubicBezTo>
                  <a:pt x="52" y="19"/>
                  <a:pt x="53" y="18"/>
                  <a:pt x="53" y="18"/>
                </a:cubicBezTo>
                <a:cubicBezTo>
                  <a:pt x="55" y="4"/>
                  <a:pt x="55" y="4"/>
                  <a:pt x="55" y="4"/>
                </a:cubicBezTo>
                <a:cubicBezTo>
                  <a:pt x="55" y="2"/>
                  <a:pt x="58" y="0"/>
                  <a:pt x="61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7" y="0"/>
                  <a:pt x="79" y="2"/>
                  <a:pt x="80" y="5"/>
                </a:cubicBezTo>
                <a:cubicBezTo>
                  <a:pt x="82" y="18"/>
                  <a:pt x="82" y="18"/>
                  <a:pt x="82" y="18"/>
                </a:cubicBezTo>
                <a:cubicBezTo>
                  <a:pt x="82" y="18"/>
                  <a:pt x="82" y="19"/>
                  <a:pt x="83" y="19"/>
                </a:cubicBezTo>
                <a:cubicBezTo>
                  <a:pt x="85" y="20"/>
                  <a:pt x="88" y="21"/>
                  <a:pt x="90" y="22"/>
                </a:cubicBezTo>
                <a:cubicBezTo>
                  <a:pt x="91" y="22"/>
                  <a:pt x="91" y="22"/>
                  <a:pt x="92" y="22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5" y="12"/>
                  <a:pt x="108" y="13"/>
                  <a:pt x="110" y="15"/>
                </a:cubicBezTo>
                <a:cubicBezTo>
                  <a:pt x="120" y="24"/>
                  <a:pt x="120" y="24"/>
                  <a:pt x="120" y="24"/>
                </a:cubicBezTo>
                <a:cubicBezTo>
                  <a:pt x="122" y="26"/>
                  <a:pt x="122" y="29"/>
                  <a:pt x="120" y="32"/>
                </a:cubicBezTo>
                <a:cubicBezTo>
                  <a:pt x="112" y="42"/>
                  <a:pt x="112" y="42"/>
                  <a:pt x="112" y="42"/>
                </a:cubicBezTo>
                <a:cubicBezTo>
                  <a:pt x="112" y="43"/>
                  <a:pt x="112" y="43"/>
                  <a:pt x="112" y="44"/>
                </a:cubicBezTo>
                <a:cubicBezTo>
                  <a:pt x="114" y="46"/>
                  <a:pt x="115" y="49"/>
                  <a:pt x="115" y="52"/>
                </a:cubicBezTo>
                <a:cubicBezTo>
                  <a:pt x="116" y="52"/>
                  <a:pt x="116" y="53"/>
                  <a:pt x="117" y="53"/>
                </a:cubicBezTo>
                <a:cubicBezTo>
                  <a:pt x="130" y="55"/>
                  <a:pt x="130" y="55"/>
                  <a:pt x="130" y="55"/>
                </a:cubicBezTo>
                <a:cubicBezTo>
                  <a:pt x="130" y="55"/>
                  <a:pt x="130" y="55"/>
                  <a:pt x="130" y="55"/>
                </a:cubicBezTo>
                <a:cubicBezTo>
                  <a:pt x="133" y="55"/>
                  <a:pt x="135" y="58"/>
                  <a:pt x="135" y="61"/>
                </a:cubicBezTo>
                <a:cubicBezTo>
                  <a:pt x="135" y="74"/>
                  <a:pt x="135" y="74"/>
                  <a:pt x="135" y="74"/>
                </a:cubicBezTo>
                <a:cubicBezTo>
                  <a:pt x="135" y="77"/>
                  <a:pt x="133" y="79"/>
                  <a:pt x="130" y="80"/>
                </a:cubicBezTo>
                <a:cubicBezTo>
                  <a:pt x="117" y="82"/>
                  <a:pt x="117" y="82"/>
                  <a:pt x="117" y="82"/>
                </a:cubicBezTo>
                <a:cubicBezTo>
                  <a:pt x="116" y="82"/>
                  <a:pt x="116" y="82"/>
                  <a:pt x="115" y="83"/>
                </a:cubicBezTo>
                <a:cubicBezTo>
                  <a:pt x="115" y="85"/>
                  <a:pt x="114" y="88"/>
                  <a:pt x="112" y="90"/>
                </a:cubicBezTo>
                <a:cubicBezTo>
                  <a:pt x="112" y="91"/>
                  <a:pt x="112" y="91"/>
                  <a:pt x="112" y="92"/>
                </a:cubicBezTo>
                <a:cubicBezTo>
                  <a:pt x="120" y="103"/>
                  <a:pt x="120" y="103"/>
                  <a:pt x="120" y="103"/>
                </a:cubicBezTo>
                <a:cubicBezTo>
                  <a:pt x="122" y="105"/>
                  <a:pt x="122" y="108"/>
                  <a:pt x="120" y="110"/>
                </a:cubicBezTo>
                <a:cubicBezTo>
                  <a:pt x="110" y="120"/>
                  <a:pt x="110" y="120"/>
                  <a:pt x="110" y="120"/>
                </a:cubicBezTo>
                <a:cubicBezTo>
                  <a:pt x="108" y="122"/>
                  <a:pt x="105" y="122"/>
                  <a:pt x="103" y="120"/>
                </a:cubicBezTo>
                <a:cubicBezTo>
                  <a:pt x="92" y="112"/>
                  <a:pt x="92" y="112"/>
                  <a:pt x="92" y="112"/>
                </a:cubicBezTo>
                <a:cubicBezTo>
                  <a:pt x="91" y="112"/>
                  <a:pt x="91" y="112"/>
                  <a:pt x="90" y="112"/>
                </a:cubicBezTo>
                <a:cubicBezTo>
                  <a:pt x="88" y="113"/>
                  <a:pt x="85" y="115"/>
                  <a:pt x="83" y="115"/>
                </a:cubicBezTo>
                <a:cubicBezTo>
                  <a:pt x="82" y="116"/>
                  <a:pt x="82" y="116"/>
                  <a:pt x="82" y="117"/>
                </a:cubicBezTo>
                <a:cubicBezTo>
                  <a:pt x="80" y="130"/>
                  <a:pt x="80" y="130"/>
                  <a:pt x="80" y="130"/>
                </a:cubicBezTo>
                <a:cubicBezTo>
                  <a:pt x="79" y="133"/>
                  <a:pt x="77" y="135"/>
                  <a:pt x="74" y="135"/>
                </a:cubicBezTo>
                <a:close/>
                <a:moveTo>
                  <a:pt x="61" y="129"/>
                </a:moveTo>
                <a:cubicBezTo>
                  <a:pt x="74" y="129"/>
                  <a:pt x="74" y="129"/>
                  <a:pt x="74" y="129"/>
                </a:cubicBezTo>
                <a:cubicBezTo>
                  <a:pt x="76" y="116"/>
                  <a:pt x="76" y="116"/>
                  <a:pt x="76" y="116"/>
                </a:cubicBezTo>
                <a:cubicBezTo>
                  <a:pt x="76" y="113"/>
                  <a:pt x="78" y="110"/>
                  <a:pt x="81" y="109"/>
                </a:cubicBezTo>
                <a:cubicBezTo>
                  <a:pt x="83" y="109"/>
                  <a:pt x="85" y="108"/>
                  <a:pt x="87" y="107"/>
                </a:cubicBezTo>
                <a:cubicBezTo>
                  <a:pt x="90" y="105"/>
                  <a:pt x="93" y="106"/>
                  <a:pt x="96" y="107"/>
                </a:cubicBezTo>
                <a:cubicBezTo>
                  <a:pt x="106" y="115"/>
                  <a:pt x="106" y="115"/>
                  <a:pt x="106" y="115"/>
                </a:cubicBezTo>
                <a:cubicBezTo>
                  <a:pt x="115" y="106"/>
                  <a:pt x="115" y="106"/>
                  <a:pt x="115" y="106"/>
                </a:cubicBezTo>
                <a:cubicBezTo>
                  <a:pt x="107" y="95"/>
                  <a:pt x="107" y="95"/>
                  <a:pt x="107" y="95"/>
                </a:cubicBezTo>
                <a:cubicBezTo>
                  <a:pt x="106" y="93"/>
                  <a:pt x="105" y="90"/>
                  <a:pt x="107" y="87"/>
                </a:cubicBezTo>
                <a:cubicBezTo>
                  <a:pt x="108" y="85"/>
                  <a:pt x="109" y="83"/>
                  <a:pt x="110" y="81"/>
                </a:cubicBezTo>
                <a:cubicBezTo>
                  <a:pt x="110" y="78"/>
                  <a:pt x="113" y="76"/>
                  <a:pt x="116" y="75"/>
                </a:cubicBezTo>
                <a:cubicBezTo>
                  <a:pt x="129" y="73"/>
                  <a:pt x="129" y="73"/>
                  <a:pt x="129" y="73"/>
                </a:cubicBezTo>
                <a:cubicBezTo>
                  <a:pt x="129" y="61"/>
                  <a:pt x="129" y="61"/>
                  <a:pt x="129" y="61"/>
                </a:cubicBezTo>
                <a:cubicBezTo>
                  <a:pt x="116" y="59"/>
                  <a:pt x="116" y="59"/>
                  <a:pt x="116" y="59"/>
                </a:cubicBezTo>
                <a:cubicBezTo>
                  <a:pt x="113" y="58"/>
                  <a:pt x="110" y="56"/>
                  <a:pt x="110" y="54"/>
                </a:cubicBezTo>
                <a:cubicBezTo>
                  <a:pt x="109" y="51"/>
                  <a:pt x="108" y="49"/>
                  <a:pt x="107" y="47"/>
                </a:cubicBezTo>
                <a:cubicBezTo>
                  <a:pt x="105" y="44"/>
                  <a:pt x="106" y="41"/>
                  <a:pt x="107" y="39"/>
                </a:cubicBezTo>
                <a:cubicBezTo>
                  <a:pt x="115" y="28"/>
                  <a:pt x="115" y="28"/>
                  <a:pt x="115" y="28"/>
                </a:cubicBezTo>
                <a:cubicBezTo>
                  <a:pt x="106" y="19"/>
                  <a:pt x="106" y="19"/>
                  <a:pt x="106" y="19"/>
                </a:cubicBezTo>
                <a:cubicBezTo>
                  <a:pt x="96" y="27"/>
                  <a:pt x="96" y="27"/>
                  <a:pt x="96" y="27"/>
                </a:cubicBezTo>
                <a:cubicBezTo>
                  <a:pt x="93" y="29"/>
                  <a:pt x="90" y="29"/>
                  <a:pt x="87" y="28"/>
                </a:cubicBezTo>
                <a:cubicBezTo>
                  <a:pt x="85" y="26"/>
                  <a:pt x="83" y="26"/>
                  <a:pt x="81" y="25"/>
                </a:cubicBezTo>
                <a:cubicBezTo>
                  <a:pt x="78" y="24"/>
                  <a:pt x="76" y="22"/>
                  <a:pt x="76" y="19"/>
                </a:cubicBezTo>
                <a:cubicBezTo>
                  <a:pt x="74" y="6"/>
                  <a:pt x="74" y="6"/>
                  <a:pt x="74" y="6"/>
                </a:cubicBezTo>
                <a:cubicBezTo>
                  <a:pt x="61" y="6"/>
                  <a:pt x="61" y="6"/>
                  <a:pt x="61" y="6"/>
                </a:cubicBezTo>
                <a:cubicBezTo>
                  <a:pt x="59" y="19"/>
                  <a:pt x="59" y="19"/>
                  <a:pt x="59" y="19"/>
                </a:cubicBezTo>
                <a:cubicBezTo>
                  <a:pt x="58" y="22"/>
                  <a:pt x="56" y="24"/>
                  <a:pt x="54" y="25"/>
                </a:cubicBezTo>
                <a:cubicBezTo>
                  <a:pt x="51" y="26"/>
                  <a:pt x="49" y="26"/>
                  <a:pt x="47" y="28"/>
                </a:cubicBezTo>
                <a:cubicBezTo>
                  <a:pt x="44" y="29"/>
                  <a:pt x="41" y="29"/>
                  <a:pt x="39" y="27"/>
                </a:cubicBezTo>
                <a:cubicBezTo>
                  <a:pt x="28" y="19"/>
                  <a:pt x="28" y="19"/>
                  <a:pt x="28" y="19"/>
                </a:cubicBezTo>
                <a:cubicBezTo>
                  <a:pt x="19" y="28"/>
                  <a:pt x="19" y="28"/>
                  <a:pt x="19" y="28"/>
                </a:cubicBezTo>
                <a:cubicBezTo>
                  <a:pt x="27" y="39"/>
                  <a:pt x="27" y="39"/>
                  <a:pt x="27" y="39"/>
                </a:cubicBezTo>
                <a:cubicBezTo>
                  <a:pt x="29" y="41"/>
                  <a:pt x="29" y="44"/>
                  <a:pt x="28" y="47"/>
                </a:cubicBezTo>
                <a:cubicBezTo>
                  <a:pt x="27" y="49"/>
                  <a:pt x="26" y="51"/>
                  <a:pt x="25" y="54"/>
                </a:cubicBezTo>
                <a:cubicBezTo>
                  <a:pt x="24" y="56"/>
                  <a:pt x="22" y="58"/>
                  <a:pt x="19" y="59"/>
                </a:cubicBezTo>
                <a:cubicBezTo>
                  <a:pt x="6" y="61"/>
                  <a:pt x="6" y="61"/>
                  <a:pt x="6" y="61"/>
                </a:cubicBezTo>
                <a:cubicBezTo>
                  <a:pt x="6" y="73"/>
                  <a:pt x="6" y="73"/>
                  <a:pt x="6" y="73"/>
                </a:cubicBezTo>
                <a:cubicBezTo>
                  <a:pt x="19" y="75"/>
                  <a:pt x="19" y="75"/>
                  <a:pt x="19" y="75"/>
                </a:cubicBezTo>
                <a:cubicBezTo>
                  <a:pt x="22" y="76"/>
                  <a:pt x="24" y="78"/>
                  <a:pt x="25" y="81"/>
                </a:cubicBezTo>
                <a:cubicBezTo>
                  <a:pt x="26" y="83"/>
                  <a:pt x="27" y="85"/>
                  <a:pt x="28" y="87"/>
                </a:cubicBezTo>
                <a:cubicBezTo>
                  <a:pt x="29" y="90"/>
                  <a:pt x="29" y="93"/>
                  <a:pt x="27" y="95"/>
                </a:cubicBezTo>
                <a:cubicBezTo>
                  <a:pt x="19" y="106"/>
                  <a:pt x="19" y="106"/>
                  <a:pt x="19" y="106"/>
                </a:cubicBezTo>
                <a:cubicBezTo>
                  <a:pt x="28" y="115"/>
                  <a:pt x="28" y="115"/>
                  <a:pt x="28" y="115"/>
                </a:cubicBezTo>
                <a:cubicBezTo>
                  <a:pt x="39" y="107"/>
                  <a:pt x="39" y="107"/>
                  <a:pt x="39" y="107"/>
                </a:cubicBezTo>
                <a:cubicBezTo>
                  <a:pt x="41" y="106"/>
                  <a:pt x="44" y="105"/>
                  <a:pt x="47" y="107"/>
                </a:cubicBezTo>
                <a:cubicBezTo>
                  <a:pt x="49" y="108"/>
                  <a:pt x="51" y="109"/>
                  <a:pt x="54" y="109"/>
                </a:cubicBezTo>
                <a:cubicBezTo>
                  <a:pt x="56" y="110"/>
                  <a:pt x="58" y="113"/>
                  <a:pt x="59" y="116"/>
                </a:cubicBezTo>
                <a:lnTo>
                  <a:pt x="61" y="129"/>
                </a:lnTo>
                <a:close/>
                <a:moveTo>
                  <a:pt x="19" y="106"/>
                </a:moveTo>
                <a:cubicBezTo>
                  <a:pt x="19" y="106"/>
                  <a:pt x="19" y="106"/>
                  <a:pt x="19" y="106"/>
                </a:cubicBezTo>
                <a:cubicBezTo>
                  <a:pt x="19" y="106"/>
                  <a:pt x="19" y="106"/>
                  <a:pt x="19" y="106"/>
                </a:cubicBezTo>
                <a:close/>
                <a:moveTo>
                  <a:pt x="115" y="106"/>
                </a:moveTo>
                <a:cubicBezTo>
                  <a:pt x="115" y="106"/>
                  <a:pt x="115" y="106"/>
                  <a:pt x="115" y="106"/>
                </a:cubicBezTo>
                <a:close/>
                <a:moveTo>
                  <a:pt x="129" y="74"/>
                </a:moveTo>
                <a:cubicBezTo>
                  <a:pt x="129" y="74"/>
                  <a:pt x="129" y="74"/>
                  <a:pt x="129" y="74"/>
                </a:cubicBezTo>
                <a:close/>
                <a:moveTo>
                  <a:pt x="6" y="74"/>
                </a:moveTo>
                <a:cubicBezTo>
                  <a:pt x="6" y="74"/>
                  <a:pt x="6" y="74"/>
                  <a:pt x="6" y="74"/>
                </a:cubicBezTo>
                <a:close/>
                <a:moveTo>
                  <a:pt x="129" y="73"/>
                </a:moveTo>
                <a:cubicBezTo>
                  <a:pt x="129" y="73"/>
                  <a:pt x="129" y="73"/>
                  <a:pt x="129" y="73"/>
                </a:cubicBezTo>
                <a:close/>
                <a:moveTo>
                  <a:pt x="5" y="73"/>
                </a:moveTo>
                <a:cubicBezTo>
                  <a:pt x="5" y="73"/>
                  <a:pt x="5" y="73"/>
                  <a:pt x="5" y="73"/>
                </a:cubicBezTo>
                <a:cubicBezTo>
                  <a:pt x="5" y="73"/>
                  <a:pt x="5" y="73"/>
                  <a:pt x="5" y="73"/>
                </a:cubicBezTo>
                <a:close/>
                <a:moveTo>
                  <a:pt x="106" y="19"/>
                </a:moveTo>
                <a:cubicBezTo>
                  <a:pt x="106" y="19"/>
                  <a:pt x="106" y="19"/>
                  <a:pt x="106" y="19"/>
                </a:cubicBezTo>
                <a:cubicBezTo>
                  <a:pt x="106" y="19"/>
                  <a:pt x="106" y="19"/>
                  <a:pt x="106" y="19"/>
                </a:cubicBezTo>
                <a:close/>
                <a:moveTo>
                  <a:pt x="106" y="19"/>
                </a:moveTo>
                <a:cubicBezTo>
                  <a:pt x="106" y="19"/>
                  <a:pt x="106" y="19"/>
                  <a:pt x="106" y="19"/>
                </a:cubicBezTo>
                <a:close/>
                <a:moveTo>
                  <a:pt x="67" y="94"/>
                </a:moveTo>
                <a:cubicBezTo>
                  <a:pt x="60" y="94"/>
                  <a:pt x="53" y="91"/>
                  <a:pt x="48" y="86"/>
                </a:cubicBezTo>
                <a:cubicBezTo>
                  <a:pt x="42" y="80"/>
                  <a:pt x="39" y="70"/>
                  <a:pt x="41" y="61"/>
                </a:cubicBezTo>
                <a:cubicBezTo>
                  <a:pt x="43" y="51"/>
                  <a:pt x="51" y="43"/>
                  <a:pt x="61" y="41"/>
                </a:cubicBezTo>
                <a:cubicBezTo>
                  <a:pt x="70" y="39"/>
                  <a:pt x="80" y="42"/>
                  <a:pt x="86" y="48"/>
                </a:cubicBezTo>
                <a:cubicBezTo>
                  <a:pt x="93" y="55"/>
                  <a:pt x="95" y="64"/>
                  <a:pt x="93" y="73"/>
                </a:cubicBezTo>
                <a:cubicBezTo>
                  <a:pt x="91" y="83"/>
                  <a:pt x="83" y="91"/>
                  <a:pt x="73" y="93"/>
                </a:cubicBezTo>
                <a:cubicBezTo>
                  <a:pt x="71" y="94"/>
                  <a:pt x="69" y="94"/>
                  <a:pt x="67" y="94"/>
                </a:cubicBezTo>
                <a:close/>
                <a:moveTo>
                  <a:pt x="67" y="46"/>
                </a:moveTo>
                <a:cubicBezTo>
                  <a:pt x="66" y="46"/>
                  <a:pt x="64" y="47"/>
                  <a:pt x="62" y="47"/>
                </a:cubicBezTo>
                <a:cubicBezTo>
                  <a:pt x="55" y="49"/>
                  <a:pt x="49" y="55"/>
                  <a:pt x="47" y="62"/>
                </a:cubicBezTo>
                <a:cubicBezTo>
                  <a:pt x="45" y="69"/>
                  <a:pt x="47" y="77"/>
                  <a:pt x="53" y="82"/>
                </a:cubicBezTo>
                <a:cubicBezTo>
                  <a:pt x="58" y="87"/>
                  <a:pt x="65" y="89"/>
                  <a:pt x="72" y="87"/>
                </a:cubicBezTo>
                <a:cubicBezTo>
                  <a:pt x="72" y="87"/>
                  <a:pt x="72" y="87"/>
                  <a:pt x="72" y="87"/>
                </a:cubicBezTo>
                <a:cubicBezTo>
                  <a:pt x="80" y="86"/>
                  <a:pt x="86" y="79"/>
                  <a:pt x="87" y="72"/>
                </a:cubicBezTo>
                <a:cubicBezTo>
                  <a:pt x="89" y="65"/>
                  <a:pt x="87" y="58"/>
                  <a:pt x="82" y="52"/>
                </a:cubicBezTo>
                <a:cubicBezTo>
                  <a:pt x="78" y="49"/>
                  <a:pt x="73" y="46"/>
                  <a:pt x="67" y="4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7" name="Google Shape;1087;p47"/>
          <p:cNvSpPr/>
          <p:nvPr/>
        </p:nvSpPr>
        <p:spPr>
          <a:xfrm>
            <a:off x="6880225" y="4984750"/>
            <a:ext cx="603250" cy="379412"/>
          </a:xfrm>
          <a:custGeom>
            <a:avLst/>
            <a:gdLst/>
            <a:ahLst/>
            <a:cxnLst/>
            <a:rect l="l" t="t" r="r" b="b"/>
            <a:pathLst>
              <a:path w="151" h="95" extrusionOk="0">
                <a:moveTo>
                  <a:pt x="132" y="95"/>
                </a:moveTo>
                <a:cubicBezTo>
                  <a:pt x="19" y="95"/>
                  <a:pt x="19" y="95"/>
                  <a:pt x="19" y="95"/>
                </a:cubicBezTo>
                <a:cubicBezTo>
                  <a:pt x="8" y="95"/>
                  <a:pt x="0" y="87"/>
                  <a:pt x="0" y="76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8"/>
                  <a:pt x="8" y="0"/>
                  <a:pt x="19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43" y="0"/>
                  <a:pt x="151" y="8"/>
                  <a:pt x="151" y="19"/>
                </a:cubicBezTo>
                <a:cubicBezTo>
                  <a:pt x="151" y="76"/>
                  <a:pt x="151" y="76"/>
                  <a:pt x="151" y="76"/>
                </a:cubicBezTo>
                <a:cubicBezTo>
                  <a:pt x="151" y="87"/>
                  <a:pt x="143" y="95"/>
                  <a:pt x="132" y="95"/>
                </a:cubicBezTo>
                <a:close/>
                <a:moveTo>
                  <a:pt x="19" y="6"/>
                </a:moveTo>
                <a:cubicBezTo>
                  <a:pt x="11" y="6"/>
                  <a:pt x="6" y="12"/>
                  <a:pt x="6" y="19"/>
                </a:cubicBezTo>
                <a:cubicBezTo>
                  <a:pt x="6" y="76"/>
                  <a:pt x="6" y="76"/>
                  <a:pt x="6" y="76"/>
                </a:cubicBezTo>
                <a:cubicBezTo>
                  <a:pt x="6" y="83"/>
                  <a:pt x="11" y="89"/>
                  <a:pt x="19" y="89"/>
                </a:cubicBezTo>
                <a:cubicBezTo>
                  <a:pt x="132" y="89"/>
                  <a:pt x="132" y="89"/>
                  <a:pt x="132" y="89"/>
                </a:cubicBezTo>
                <a:cubicBezTo>
                  <a:pt x="139" y="89"/>
                  <a:pt x="145" y="83"/>
                  <a:pt x="145" y="76"/>
                </a:cubicBezTo>
                <a:cubicBezTo>
                  <a:pt x="145" y="19"/>
                  <a:pt x="145" y="19"/>
                  <a:pt x="145" y="19"/>
                </a:cubicBezTo>
                <a:cubicBezTo>
                  <a:pt x="145" y="12"/>
                  <a:pt x="139" y="6"/>
                  <a:pt x="132" y="6"/>
                </a:cubicBezTo>
                <a:lnTo>
                  <a:pt x="19" y="6"/>
                </a:lnTo>
                <a:close/>
                <a:moveTo>
                  <a:pt x="130" y="80"/>
                </a:moveTo>
                <a:cubicBezTo>
                  <a:pt x="129" y="80"/>
                  <a:pt x="128" y="80"/>
                  <a:pt x="128" y="79"/>
                </a:cubicBezTo>
                <a:cubicBezTo>
                  <a:pt x="94" y="52"/>
                  <a:pt x="94" y="52"/>
                  <a:pt x="94" y="52"/>
                </a:cubicBezTo>
                <a:cubicBezTo>
                  <a:pt x="77" y="65"/>
                  <a:pt x="77" y="65"/>
                  <a:pt x="77" y="65"/>
                </a:cubicBezTo>
                <a:cubicBezTo>
                  <a:pt x="76" y="66"/>
                  <a:pt x="75" y="66"/>
                  <a:pt x="73" y="65"/>
                </a:cubicBezTo>
                <a:cubicBezTo>
                  <a:pt x="56" y="52"/>
                  <a:pt x="56" y="52"/>
                  <a:pt x="56" y="52"/>
                </a:cubicBezTo>
                <a:cubicBezTo>
                  <a:pt x="23" y="79"/>
                  <a:pt x="23" y="79"/>
                  <a:pt x="23" y="79"/>
                </a:cubicBezTo>
                <a:cubicBezTo>
                  <a:pt x="21" y="81"/>
                  <a:pt x="19" y="80"/>
                  <a:pt x="18" y="79"/>
                </a:cubicBezTo>
                <a:cubicBezTo>
                  <a:pt x="17" y="78"/>
                  <a:pt x="18" y="76"/>
                  <a:pt x="19" y="75"/>
                </a:cubicBezTo>
                <a:cubicBezTo>
                  <a:pt x="51" y="48"/>
                  <a:pt x="51" y="48"/>
                  <a:pt x="51" y="48"/>
                </a:cubicBezTo>
                <a:cubicBezTo>
                  <a:pt x="19" y="23"/>
                  <a:pt x="19" y="23"/>
                  <a:pt x="19" y="23"/>
                </a:cubicBezTo>
                <a:cubicBezTo>
                  <a:pt x="18" y="22"/>
                  <a:pt x="17" y="20"/>
                  <a:pt x="18" y="19"/>
                </a:cubicBezTo>
                <a:cubicBezTo>
                  <a:pt x="19" y="17"/>
                  <a:pt x="21" y="17"/>
                  <a:pt x="23" y="18"/>
                </a:cubicBezTo>
                <a:cubicBezTo>
                  <a:pt x="75" y="59"/>
                  <a:pt x="75" y="59"/>
                  <a:pt x="75" y="59"/>
                </a:cubicBezTo>
                <a:cubicBezTo>
                  <a:pt x="128" y="18"/>
                  <a:pt x="128" y="18"/>
                  <a:pt x="128" y="18"/>
                </a:cubicBezTo>
                <a:cubicBezTo>
                  <a:pt x="129" y="17"/>
                  <a:pt x="131" y="17"/>
                  <a:pt x="132" y="19"/>
                </a:cubicBezTo>
                <a:cubicBezTo>
                  <a:pt x="133" y="20"/>
                  <a:pt x="133" y="22"/>
                  <a:pt x="131" y="23"/>
                </a:cubicBezTo>
                <a:cubicBezTo>
                  <a:pt x="99" y="48"/>
                  <a:pt x="99" y="48"/>
                  <a:pt x="99" y="48"/>
                </a:cubicBezTo>
                <a:cubicBezTo>
                  <a:pt x="132" y="75"/>
                  <a:pt x="132" y="75"/>
                  <a:pt x="132" y="75"/>
                </a:cubicBezTo>
                <a:cubicBezTo>
                  <a:pt x="133" y="76"/>
                  <a:pt x="133" y="78"/>
                  <a:pt x="132" y="79"/>
                </a:cubicBezTo>
                <a:cubicBezTo>
                  <a:pt x="131" y="80"/>
                  <a:pt x="130" y="80"/>
                  <a:pt x="130" y="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8" name="Google Shape;1088;p47"/>
          <p:cNvSpPr/>
          <p:nvPr/>
        </p:nvSpPr>
        <p:spPr>
          <a:xfrm>
            <a:off x="4697412" y="4864100"/>
            <a:ext cx="838200" cy="419100"/>
          </a:xfrm>
          <a:custGeom>
            <a:avLst/>
            <a:gdLst/>
            <a:ahLst/>
            <a:cxnLst/>
            <a:rect l="l" t="t" r="r" b="b"/>
            <a:pathLst>
              <a:path w="210" h="105" extrusionOk="0">
                <a:moveTo>
                  <a:pt x="107" y="105"/>
                </a:moveTo>
                <a:cubicBezTo>
                  <a:pt x="95" y="105"/>
                  <a:pt x="85" y="105"/>
                  <a:pt x="75" y="102"/>
                </a:cubicBezTo>
                <a:cubicBezTo>
                  <a:pt x="72" y="102"/>
                  <a:pt x="68" y="101"/>
                  <a:pt x="66" y="99"/>
                </a:cubicBezTo>
                <a:cubicBezTo>
                  <a:pt x="60" y="96"/>
                  <a:pt x="58" y="93"/>
                  <a:pt x="57" y="90"/>
                </a:cubicBezTo>
                <a:cubicBezTo>
                  <a:pt x="57" y="86"/>
                  <a:pt x="58" y="82"/>
                  <a:pt x="61" y="79"/>
                </a:cubicBezTo>
                <a:cubicBezTo>
                  <a:pt x="66" y="75"/>
                  <a:pt x="72" y="71"/>
                  <a:pt x="80" y="67"/>
                </a:cubicBezTo>
                <a:cubicBezTo>
                  <a:pt x="82" y="66"/>
                  <a:pt x="85" y="65"/>
                  <a:pt x="87" y="64"/>
                </a:cubicBezTo>
                <a:cubicBezTo>
                  <a:pt x="89" y="63"/>
                  <a:pt x="89" y="63"/>
                  <a:pt x="89" y="63"/>
                </a:cubicBezTo>
                <a:cubicBezTo>
                  <a:pt x="91" y="63"/>
                  <a:pt x="92" y="61"/>
                  <a:pt x="92" y="60"/>
                </a:cubicBezTo>
                <a:cubicBezTo>
                  <a:pt x="93" y="59"/>
                  <a:pt x="92" y="57"/>
                  <a:pt x="91" y="56"/>
                </a:cubicBezTo>
                <a:cubicBezTo>
                  <a:pt x="82" y="48"/>
                  <a:pt x="79" y="37"/>
                  <a:pt x="79" y="24"/>
                </a:cubicBezTo>
                <a:cubicBezTo>
                  <a:pt x="80" y="12"/>
                  <a:pt x="86" y="4"/>
                  <a:pt x="100" y="1"/>
                </a:cubicBezTo>
                <a:cubicBezTo>
                  <a:pt x="102" y="0"/>
                  <a:pt x="105" y="0"/>
                  <a:pt x="107" y="0"/>
                </a:cubicBezTo>
                <a:cubicBezTo>
                  <a:pt x="110" y="0"/>
                  <a:pt x="112" y="0"/>
                  <a:pt x="115" y="1"/>
                </a:cubicBezTo>
                <a:cubicBezTo>
                  <a:pt x="128" y="4"/>
                  <a:pt x="135" y="12"/>
                  <a:pt x="135" y="24"/>
                </a:cubicBezTo>
                <a:cubicBezTo>
                  <a:pt x="136" y="37"/>
                  <a:pt x="132" y="48"/>
                  <a:pt x="123" y="56"/>
                </a:cubicBezTo>
                <a:cubicBezTo>
                  <a:pt x="122" y="57"/>
                  <a:pt x="122" y="59"/>
                  <a:pt x="122" y="60"/>
                </a:cubicBezTo>
                <a:cubicBezTo>
                  <a:pt x="122" y="61"/>
                  <a:pt x="124" y="63"/>
                  <a:pt x="125" y="63"/>
                </a:cubicBezTo>
                <a:cubicBezTo>
                  <a:pt x="127" y="64"/>
                  <a:pt x="127" y="64"/>
                  <a:pt x="127" y="64"/>
                </a:cubicBezTo>
                <a:cubicBezTo>
                  <a:pt x="130" y="65"/>
                  <a:pt x="132" y="66"/>
                  <a:pt x="135" y="67"/>
                </a:cubicBezTo>
                <a:cubicBezTo>
                  <a:pt x="143" y="71"/>
                  <a:pt x="148" y="75"/>
                  <a:pt x="153" y="79"/>
                </a:cubicBezTo>
                <a:cubicBezTo>
                  <a:pt x="156" y="82"/>
                  <a:pt x="157" y="86"/>
                  <a:pt x="156" y="90"/>
                </a:cubicBezTo>
                <a:cubicBezTo>
                  <a:pt x="156" y="94"/>
                  <a:pt x="153" y="97"/>
                  <a:pt x="149" y="99"/>
                </a:cubicBezTo>
                <a:cubicBezTo>
                  <a:pt x="149" y="99"/>
                  <a:pt x="149" y="99"/>
                  <a:pt x="149" y="99"/>
                </a:cubicBezTo>
                <a:cubicBezTo>
                  <a:pt x="146" y="101"/>
                  <a:pt x="143" y="102"/>
                  <a:pt x="139" y="102"/>
                </a:cubicBezTo>
                <a:cubicBezTo>
                  <a:pt x="129" y="105"/>
                  <a:pt x="119" y="105"/>
                  <a:pt x="107" y="105"/>
                </a:cubicBezTo>
                <a:close/>
                <a:moveTo>
                  <a:pt x="107" y="5"/>
                </a:moveTo>
                <a:cubicBezTo>
                  <a:pt x="105" y="5"/>
                  <a:pt x="103" y="6"/>
                  <a:pt x="101" y="6"/>
                </a:cubicBezTo>
                <a:cubicBezTo>
                  <a:pt x="90" y="9"/>
                  <a:pt x="85" y="15"/>
                  <a:pt x="85" y="24"/>
                </a:cubicBezTo>
                <a:cubicBezTo>
                  <a:pt x="84" y="36"/>
                  <a:pt x="88" y="45"/>
                  <a:pt x="95" y="52"/>
                </a:cubicBezTo>
                <a:cubicBezTo>
                  <a:pt x="98" y="55"/>
                  <a:pt x="99" y="58"/>
                  <a:pt x="98" y="61"/>
                </a:cubicBezTo>
                <a:cubicBezTo>
                  <a:pt x="97" y="65"/>
                  <a:pt x="95" y="67"/>
                  <a:pt x="91" y="69"/>
                </a:cubicBezTo>
                <a:cubicBezTo>
                  <a:pt x="89" y="70"/>
                  <a:pt x="89" y="70"/>
                  <a:pt x="89" y="70"/>
                </a:cubicBezTo>
                <a:cubicBezTo>
                  <a:pt x="87" y="70"/>
                  <a:pt x="85" y="71"/>
                  <a:pt x="82" y="72"/>
                </a:cubicBezTo>
                <a:cubicBezTo>
                  <a:pt x="75" y="76"/>
                  <a:pt x="70" y="79"/>
                  <a:pt x="65" y="83"/>
                </a:cubicBezTo>
                <a:cubicBezTo>
                  <a:pt x="64" y="85"/>
                  <a:pt x="63" y="87"/>
                  <a:pt x="63" y="89"/>
                </a:cubicBezTo>
                <a:cubicBezTo>
                  <a:pt x="63" y="91"/>
                  <a:pt x="65" y="93"/>
                  <a:pt x="68" y="94"/>
                </a:cubicBezTo>
                <a:cubicBezTo>
                  <a:pt x="71" y="95"/>
                  <a:pt x="73" y="96"/>
                  <a:pt x="76" y="97"/>
                </a:cubicBezTo>
                <a:cubicBezTo>
                  <a:pt x="86" y="99"/>
                  <a:pt x="95" y="99"/>
                  <a:pt x="107" y="100"/>
                </a:cubicBezTo>
                <a:cubicBezTo>
                  <a:pt x="119" y="99"/>
                  <a:pt x="129" y="99"/>
                  <a:pt x="138" y="97"/>
                </a:cubicBezTo>
                <a:cubicBezTo>
                  <a:pt x="141" y="96"/>
                  <a:pt x="144" y="95"/>
                  <a:pt x="146" y="94"/>
                </a:cubicBezTo>
                <a:cubicBezTo>
                  <a:pt x="149" y="93"/>
                  <a:pt x="150" y="91"/>
                  <a:pt x="151" y="89"/>
                </a:cubicBezTo>
                <a:cubicBezTo>
                  <a:pt x="151" y="87"/>
                  <a:pt x="150" y="85"/>
                  <a:pt x="149" y="83"/>
                </a:cubicBezTo>
                <a:cubicBezTo>
                  <a:pt x="145" y="79"/>
                  <a:pt x="140" y="76"/>
                  <a:pt x="132" y="72"/>
                </a:cubicBezTo>
                <a:cubicBezTo>
                  <a:pt x="130" y="71"/>
                  <a:pt x="127" y="70"/>
                  <a:pt x="125" y="70"/>
                </a:cubicBezTo>
                <a:cubicBezTo>
                  <a:pt x="123" y="69"/>
                  <a:pt x="123" y="69"/>
                  <a:pt x="123" y="69"/>
                </a:cubicBezTo>
                <a:cubicBezTo>
                  <a:pt x="120" y="67"/>
                  <a:pt x="117" y="65"/>
                  <a:pt x="116" y="61"/>
                </a:cubicBezTo>
                <a:cubicBezTo>
                  <a:pt x="116" y="58"/>
                  <a:pt x="117" y="55"/>
                  <a:pt x="119" y="52"/>
                </a:cubicBezTo>
                <a:cubicBezTo>
                  <a:pt x="127" y="45"/>
                  <a:pt x="130" y="36"/>
                  <a:pt x="130" y="24"/>
                </a:cubicBezTo>
                <a:cubicBezTo>
                  <a:pt x="129" y="15"/>
                  <a:pt x="124" y="9"/>
                  <a:pt x="113" y="6"/>
                </a:cubicBezTo>
                <a:cubicBezTo>
                  <a:pt x="111" y="6"/>
                  <a:pt x="109" y="5"/>
                  <a:pt x="107" y="5"/>
                </a:cubicBezTo>
                <a:close/>
                <a:moveTo>
                  <a:pt x="147" y="97"/>
                </a:moveTo>
                <a:cubicBezTo>
                  <a:pt x="147" y="97"/>
                  <a:pt x="147" y="97"/>
                  <a:pt x="147" y="97"/>
                </a:cubicBezTo>
                <a:close/>
                <a:moveTo>
                  <a:pt x="174" y="105"/>
                </a:moveTo>
                <a:cubicBezTo>
                  <a:pt x="172" y="105"/>
                  <a:pt x="172" y="105"/>
                  <a:pt x="172" y="105"/>
                </a:cubicBezTo>
                <a:cubicBezTo>
                  <a:pt x="167" y="105"/>
                  <a:pt x="165" y="105"/>
                  <a:pt x="159" y="105"/>
                </a:cubicBezTo>
                <a:cubicBezTo>
                  <a:pt x="157" y="104"/>
                  <a:pt x="156" y="103"/>
                  <a:pt x="156" y="101"/>
                </a:cubicBezTo>
                <a:cubicBezTo>
                  <a:pt x="156" y="100"/>
                  <a:pt x="158" y="99"/>
                  <a:pt x="159" y="99"/>
                </a:cubicBezTo>
                <a:cubicBezTo>
                  <a:pt x="165" y="100"/>
                  <a:pt x="167" y="100"/>
                  <a:pt x="172" y="100"/>
                </a:cubicBezTo>
                <a:cubicBezTo>
                  <a:pt x="174" y="100"/>
                  <a:pt x="174" y="100"/>
                  <a:pt x="174" y="100"/>
                </a:cubicBezTo>
                <a:cubicBezTo>
                  <a:pt x="182" y="100"/>
                  <a:pt x="189" y="99"/>
                  <a:pt x="195" y="98"/>
                </a:cubicBezTo>
                <a:cubicBezTo>
                  <a:pt x="197" y="97"/>
                  <a:pt x="199" y="97"/>
                  <a:pt x="201" y="96"/>
                </a:cubicBezTo>
                <a:cubicBezTo>
                  <a:pt x="202" y="95"/>
                  <a:pt x="203" y="94"/>
                  <a:pt x="203" y="93"/>
                </a:cubicBezTo>
                <a:cubicBezTo>
                  <a:pt x="204" y="92"/>
                  <a:pt x="203" y="90"/>
                  <a:pt x="203" y="90"/>
                </a:cubicBezTo>
                <a:cubicBezTo>
                  <a:pt x="200" y="87"/>
                  <a:pt x="196" y="85"/>
                  <a:pt x="191" y="82"/>
                </a:cubicBezTo>
                <a:cubicBezTo>
                  <a:pt x="189" y="82"/>
                  <a:pt x="188" y="81"/>
                  <a:pt x="186" y="80"/>
                </a:cubicBezTo>
                <a:cubicBezTo>
                  <a:pt x="185" y="80"/>
                  <a:pt x="185" y="80"/>
                  <a:pt x="185" y="80"/>
                </a:cubicBezTo>
                <a:cubicBezTo>
                  <a:pt x="182" y="79"/>
                  <a:pt x="180" y="77"/>
                  <a:pt x="180" y="74"/>
                </a:cubicBezTo>
                <a:cubicBezTo>
                  <a:pt x="179" y="71"/>
                  <a:pt x="180" y="69"/>
                  <a:pt x="182" y="67"/>
                </a:cubicBezTo>
                <a:cubicBezTo>
                  <a:pt x="187" y="62"/>
                  <a:pt x="189" y="56"/>
                  <a:pt x="189" y="48"/>
                </a:cubicBezTo>
                <a:cubicBezTo>
                  <a:pt x="189" y="42"/>
                  <a:pt x="185" y="38"/>
                  <a:pt x="178" y="36"/>
                </a:cubicBezTo>
                <a:cubicBezTo>
                  <a:pt x="177" y="36"/>
                  <a:pt x="175" y="36"/>
                  <a:pt x="174" y="36"/>
                </a:cubicBezTo>
                <a:cubicBezTo>
                  <a:pt x="173" y="36"/>
                  <a:pt x="171" y="36"/>
                  <a:pt x="170" y="36"/>
                </a:cubicBezTo>
                <a:cubicBezTo>
                  <a:pt x="163" y="38"/>
                  <a:pt x="160" y="42"/>
                  <a:pt x="159" y="48"/>
                </a:cubicBezTo>
                <a:cubicBezTo>
                  <a:pt x="159" y="56"/>
                  <a:pt x="161" y="62"/>
                  <a:pt x="166" y="67"/>
                </a:cubicBezTo>
                <a:cubicBezTo>
                  <a:pt x="169" y="69"/>
                  <a:pt x="170" y="72"/>
                  <a:pt x="169" y="74"/>
                </a:cubicBezTo>
                <a:cubicBezTo>
                  <a:pt x="169" y="77"/>
                  <a:pt x="167" y="78"/>
                  <a:pt x="164" y="79"/>
                </a:cubicBezTo>
                <a:cubicBezTo>
                  <a:pt x="164" y="80"/>
                  <a:pt x="164" y="80"/>
                  <a:pt x="164" y="80"/>
                </a:cubicBezTo>
                <a:cubicBezTo>
                  <a:pt x="162" y="80"/>
                  <a:pt x="161" y="79"/>
                  <a:pt x="160" y="78"/>
                </a:cubicBezTo>
                <a:cubicBezTo>
                  <a:pt x="159" y="76"/>
                  <a:pt x="160" y="75"/>
                  <a:pt x="162" y="74"/>
                </a:cubicBezTo>
                <a:cubicBezTo>
                  <a:pt x="162" y="74"/>
                  <a:pt x="162" y="74"/>
                  <a:pt x="162" y="74"/>
                </a:cubicBezTo>
                <a:cubicBezTo>
                  <a:pt x="163" y="74"/>
                  <a:pt x="163" y="73"/>
                  <a:pt x="163" y="73"/>
                </a:cubicBezTo>
                <a:cubicBezTo>
                  <a:pt x="163" y="73"/>
                  <a:pt x="163" y="72"/>
                  <a:pt x="162" y="71"/>
                </a:cubicBezTo>
                <a:cubicBezTo>
                  <a:pt x="156" y="65"/>
                  <a:pt x="153" y="57"/>
                  <a:pt x="154" y="48"/>
                </a:cubicBezTo>
                <a:cubicBezTo>
                  <a:pt x="154" y="42"/>
                  <a:pt x="157" y="34"/>
                  <a:pt x="169" y="31"/>
                </a:cubicBezTo>
                <a:cubicBezTo>
                  <a:pt x="170" y="30"/>
                  <a:pt x="172" y="30"/>
                  <a:pt x="174" y="30"/>
                </a:cubicBezTo>
                <a:cubicBezTo>
                  <a:pt x="176" y="30"/>
                  <a:pt x="178" y="30"/>
                  <a:pt x="180" y="31"/>
                </a:cubicBezTo>
                <a:cubicBezTo>
                  <a:pt x="192" y="34"/>
                  <a:pt x="194" y="42"/>
                  <a:pt x="195" y="48"/>
                </a:cubicBezTo>
                <a:cubicBezTo>
                  <a:pt x="195" y="57"/>
                  <a:pt x="192" y="65"/>
                  <a:pt x="186" y="71"/>
                </a:cubicBezTo>
                <a:cubicBezTo>
                  <a:pt x="186" y="71"/>
                  <a:pt x="185" y="72"/>
                  <a:pt x="185" y="73"/>
                </a:cubicBezTo>
                <a:cubicBezTo>
                  <a:pt x="185" y="73"/>
                  <a:pt x="186" y="74"/>
                  <a:pt x="187" y="75"/>
                </a:cubicBezTo>
                <a:cubicBezTo>
                  <a:pt x="188" y="75"/>
                  <a:pt x="188" y="75"/>
                  <a:pt x="188" y="75"/>
                </a:cubicBezTo>
                <a:cubicBezTo>
                  <a:pt x="190" y="76"/>
                  <a:pt x="192" y="76"/>
                  <a:pt x="193" y="77"/>
                </a:cubicBezTo>
                <a:cubicBezTo>
                  <a:pt x="199" y="80"/>
                  <a:pt x="203" y="83"/>
                  <a:pt x="207" y="86"/>
                </a:cubicBezTo>
                <a:cubicBezTo>
                  <a:pt x="209" y="88"/>
                  <a:pt x="210" y="91"/>
                  <a:pt x="209" y="94"/>
                </a:cubicBezTo>
                <a:cubicBezTo>
                  <a:pt x="209" y="97"/>
                  <a:pt x="207" y="100"/>
                  <a:pt x="203" y="101"/>
                </a:cubicBezTo>
                <a:cubicBezTo>
                  <a:pt x="201" y="102"/>
                  <a:pt x="199" y="103"/>
                  <a:pt x="197" y="103"/>
                </a:cubicBezTo>
                <a:cubicBezTo>
                  <a:pt x="190" y="105"/>
                  <a:pt x="183" y="105"/>
                  <a:pt x="174" y="105"/>
                </a:cubicBezTo>
                <a:close/>
                <a:moveTo>
                  <a:pt x="40" y="105"/>
                </a:moveTo>
                <a:cubicBezTo>
                  <a:pt x="30" y="105"/>
                  <a:pt x="23" y="105"/>
                  <a:pt x="15" y="103"/>
                </a:cubicBezTo>
                <a:cubicBezTo>
                  <a:pt x="12" y="102"/>
                  <a:pt x="10" y="102"/>
                  <a:pt x="8" y="101"/>
                </a:cubicBezTo>
                <a:cubicBezTo>
                  <a:pt x="4" y="99"/>
                  <a:pt x="1" y="96"/>
                  <a:pt x="1" y="93"/>
                </a:cubicBezTo>
                <a:cubicBezTo>
                  <a:pt x="0" y="90"/>
                  <a:pt x="2" y="87"/>
                  <a:pt x="4" y="84"/>
                </a:cubicBezTo>
                <a:cubicBezTo>
                  <a:pt x="8" y="81"/>
                  <a:pt x="12" y="78"/>
                  <a:pt x="19" y="75"/>
                </a:cubicBezTo>
                <a:cubicBezTo>
                  <a:pt x="20" y="74"/>
                  <a:pt x="22" y="73"/>
                  <a:pt x="24" y="72"/>
                </a:cubicBezTo>
                <a:cubicBezTo>
                  <a:pt x="26" y="72"/>
                  <a:pt x="26" y="72"/>
                  <a:pt x="26" y="72"/>
                </a:cubicBezTo>
                <a:cubicBezTo>
                  <a:pt x="27" y="71"/>
                  <a:pt x="28" y="71"/>
                  <a:pt x="28" y="70"/>
                </a:cubicBezTo>
                <a:cubicBezTo>
                  <a:pt x="28" y="69"/>
                  <a:pt x="27" y="68"/>
                  <a:pt x="27" y="67"/>
                </a:cubicBezTo>
                <a:cubicBezTo>
                  <a:pt x="20" y="61"/>
                  <a:pt x="17" y="52"/>
                  <a:pt x="18" y="42"/>
                </a:cubicBezTo>
                <a:cubicBezTo>
                  <a:pt x="18" y="35"/>
                  <a:pt x="21" y="27"/>
                  <a:pt x="34" y="23"/>
                </a:cubicBezTo>
                <a:cubicBezTo>
                  <a:pt x="36" y="23"/>
                  <a:pt x="38" y="23"/>
                  <a:pt x="40" y="23"/>
                </a:cubicBezTo>
                <a:cubicBezTo>
                  <a:pt x="42" y="23"/>
                  <a:pt x="44" y="23"/>
                  <a:pt x="46" y="23"/>
                </a:cubicBezTo>
                <a:cubicBezTo>
                  <a:pt x="59" y="27"/>
                  <a:pt x="62" y="35"/>
                  <a:pt x="62" y="42"/>
                </a:cubicBezTo>
                <a:cubicBezTo>
                  <a:pt x="63" y="52"/>
                  <a:pt x="59" y="61"/>
                  <a:pt x="53" y="67"/>
                </a:cubicBezTo>
                <a:cubicBezTo>
                  <a:pt x="52" y="68"/>
                  <a:pt x="52" y="69"/>
                  <a:pt x="52" y="70"/>
                </a:cubicBezTo>
                <a:cubicBezTo>
                  <a:pt x="52" y="71"/>
                  <a:pt x="53" y="71"/>
                  <a:pt x="54" y="72"/>
                </a:cubicBezTo>
                <a:cubicBezTo>
                  <a:pt x="56" y="72"/>
                  <a:pt x="56" y="72"/>
                  <a:pt x="56" y="72"/>
                </a:cubicBezTo>
                <a:cubicBezTo>
                  <a:pt x="57" y="73"/>
                  <a:pt x="58" y="75"/>
                  <a:pt x="57" y="76"/>
                </a:cubicBezTo>
                <a:cubicBezTo>
                  <a:pt x="57" y="78"/>
                  <a:pt x="55" y="78"/>
                  <a:pt x="53" y="78"/>
                </a:cubicBezTo>
                <a:cubicBezTo>
                  <a:pt x="52" y="77"/>
                  <a:pt x="52" y="77"/>
                  <a:pt x="52" y="77"/>
                </a:cubicBezTo>
                <a:cubicBezTo>
                  <a:pt x="49" y="76"/>
                  <a:pt x="47" y="74"/>
                  <a:pt x="46" y="71"/>
                </a:cubicBezTo>
                <a:cubicBezTo>
                  <a:pt x="46" y="68"/>
                  <a:pt x="47" y="65"/>
                  <a:pt x="49" y="63"/>
                </a:cubicBezTo>
                <a:cubicBezTo>
                  <a:pt x="54" y="58"/>
                  <a:pt x="57" y="51"/>
                  <a:pt x="56" y="42"/>
                </a:cubicBezTo>
                <a:cubicBezTo>
                  <a:pt x="56" y="35"/>
                  <a:pt x="52" y="31"/>
                  <a:pt x="45" y="29"/>
                </a:cubicBezTo>
                <a:cubicBezTo>
                  <a:pt x="43" y="29"/>
                  <a:pt x="41" y="28"/>
                  <a:pt x="40" y="28"/>
                </a:cubicBezTo>
                <a:cubicBezTo>
                  <a:pt x="38" y="28"/>
                  <a:pt x="37" y="29"/>
                  <a:pt x="35" y="29"/>
                </a:cubicBezTo>
                <a:cubicBezTo>
                  <a:pt x="27" y="31"/>
                  <a:pt x="24" y="35"/>
                  <a:pt x="23" y="42"/>
                </a:cubicBezTo>
                <a:cubicBezTo>
                  <a:pt x="23" y="51"/>
                  <a:pt x="25" y="58"/>
                  <a:pt x="31" y="63"/>
                </a:cubicBezTo>
                <a:cubicBezTo>
                  <a:pt x="33" y="65"/>
                  <a:pt x="34" y="68"/>
                  <a:pt x="33" y="71"/>
                </a:cubicBezTo>
                <a:cubicBezTo>
                  <a:pt x="33" y="74"/>
                  <a:pt x="31" y="76"/>
                  <a:pt x="28" y="77"/>
                </a:cubicBezTo>
                <a:cubicBezTo>
                  <a:pt x="26" y="78"/>
                  <a:pt x="26" y="78"/>
                  <a:pt x="26" y="78"/>
                </a:cubicBezTo>
                <a:cubicBezTo>
                  <a:pt x="24" y="78"/>
                  <a:pt x="23" y="79"/>
                  <a:pt x="21" y="80"/>
                </a:cubicBezTo>
                <a:cubicBezTo>
                  <a:pt x="15" y="83"/>
                  <a:pt x="11" y="85"/>
                  <a:pt x="8" y="88"/>
                </a:cubicBezTo>
                <a:cubicBezTo>
                  <a:pt x="7" y="89"/>
                  <a:pt x="6" y="91"/>
                  <a:pt x="7" y="92"/>
                </a:cubicBezTo>
                <a:cubicBezTo>
                  <a:pt x="7" y="93"/>
                  <a:pt x="8" y="94"/>
                  <a:pt x="10" y="95"/>
                </a:cubicBezTo>
                <a:cubicBezTo>
                  <a:pt x="12" y="96"/>
                  <a:pt x="14" y="97"/>
                  <a:pt x="16" y="98"/>
                </a:cubicBezTo>
                <a:cubicBezTo>
                  <a:pt x="23" y="99"/>
                  <a:pt x="31" y="99"/>
                  <a:pt x="40" y="100"/>
                </a:cubicBezTo>
                <a:cubicBezTo>
                  <a:pt x="45" y="100"/>
                  <a:pt x="50" y="99"/>
                  <a:pt x="54" y="99"/>
                </a:cubicBezTo>
                <a:cubicBezTo>
                  <a:pt x="56" y="99"/>
                  <a:pt x="57" y="100"/>
                  <a:pt x="57" y="102"/>
                </a:cubicBezTo>
                <a:cubicBezTo>
                  <a:pt x="57" y="103"/>
                  <a:pt x="56" y="105"/>
                  <a:pt x="54" y="105"/>
                </a:cubicBezTo>
                <a:cubicBezTo>
                  <a:pt x="50" y="105"/>
                  <a:pt x="46" y="105"/>
                  <a:pt x="40" y="1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9" name="Google Shape;1089;p47"/>
          <p:cNvSpPr/>
          <p:nvPr/>
        </p:nvSpPr>
        <p:spPr>
          <a:xfrm>
            <a:off x="7578725" y="2809875"/>
            <a:ext cx="555625" cy="484187"/>
          </a:xfrm>
          <a:custGeom>
            <a:avLst/>
            <a:gdLst/>
            <a:ahLst/>
            <a:cxnLst/>
            <a:rect l="l" t="t" r="r" b="b"/>
            <a:pathLst>
              <a:path w="139" h="121" extrusionOk="0">
                <a:moveTo>
                  <a:pt x="123" y="121"/>
                </a:moveTo>
                <a:cubicBezTo>
                  <a:pt x="16" y="121"/>
                  <a:pt x="16" y="121"/>
                  <a:pt x="16" y="121"/>
                </a:cubicBezTo>
                <a:cubicBezTo>
                  <a:pt x="7" y="121"/>
                  <a:pt x="0" y="114"/>
                  <a:pt x="0" y="105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77"/>
                  <a:pt x="2" y="75"/>
                  <a:pt x="3" y="75"/>
                </a:cubicBezTo>
                <a:cubicBezTo>
                  <a:pt x="5" y="75"/>
                  <a:pt x="6" y="77"/>
                  <a:pt x="6" y="78"/>
                </a:cubicBezTo>
                <a:cubicBezTo>
                  <a:pt x="6" y="105"/>
                  <a:pt x="6" y="105"/>
                  <a:pt x="6" y="105"/>
                </a:cubicBezTo>
                <a:cubicBezTo>
                  <a:pt x="6" y="110"/>
                  <a:pt x="11" y="115"/>
                  <a:pt x="16" y="115"/>
                </a:cubicBezTo>
                <a:cubicBezTo>
                  <a:pt x="123" y="115"/>
                  <a:pt x="123" y="115"/>
                  <a:pt x="123" y="115"/>
                </a:cubicBezTo>
                <a:cubicBezTo>
                  <a:pt x="128" y="115"/>
                  <a:pt x="133" y="110"/>
                  <a:pt x="133" y="105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7"/>
                  <a:pt x="134" y="75"/>
                  <a:pt x="136" y="75"/>
                </a:cubicBezTo>
                <a:cubicBezTo>
                  <a:pt x="138" y="75"/>
                  <a:pt x="139" y="77"/>
                  <a:pt x="139" y="79"/>
                </a:cubicBezTo>
                <a:cubicBezTo>
                  <a:pt x="139" y="105"/>
                  <a:pt x="139" y="105"/>
                  <a:pt x="139" y="105"/>
                </a:cubicBezTo>
                <a:cubicBezTo>
                  <a:pt x="139" y="114"/>
                  <a:pt x="132" y="121"/>
                  <a:pt x="123" y="121"/>
                </a:cubicBezTo>
                <a:close/>
                <a:moveTo>
                  <a:pt x="75" y="86"/>
                </a:moveTo>
                <a:cubicBezTo>
                  <a:pt x="64" y="86"/>
                  <a:pt x="64" y="86"/>
                  <a:pt x="64" y="86"/>
                </a:cubicBezTo>
                <a:cubicBezTo>
                  <a:pt x="60" y="86"/>
                  <a:pt x="56" y="83"/>
                  <a:pt x="56" y="78"/>
                </a:cubicBezTo>
                <a:cubicBezTo>
                  <a:pt x="56" y="65"/>
                  <a:pt x="56" y="65"/>
                  <a:pt x="56" y="65"/>
                </a:cubicBezTo>
                <a:cubicBezTo>
                  <a:pt x="56" y="60"/>
                  <a:pt x="60" y="56"/>
                  <a:pt x="64" y="56"/>
                </a:cubicBezTo>
                <a:cubicBezTo>
                  <a:pt x="75" y="56"/>
                  <a:pt x="75" y="56"/>
                  <a:pt x="75" y="56"/>
                </a:cubicBezTo>
                <a:cubicBezTo>
                  <a:pt x="80" y="56"/>
                  <a:pt x="83" y="60"/>
                  <a:pt x="83" y="65"/>
                </a:cubicBezTo>
                <a:cubicBezTo>
                  <a:pt x="83" y="78"/>
                  <a:pt x="83" y="78"/>
                  <a:pt x="83" y="78"/>
                </a:cubicBezTo>
                <a:cubicBezTo>
                  <a:pt x="83" y="83"/>
                  <a:pt x="80" y="86"/>
                  <a:pt x="75" y="86"/>
                </a:cubicBezTo>
                <a:close/>
                <a:moveTo>
                  <a:pt x="64" y="62"/>
                </a:moveTo>
                <a:cubicBezTo>
                  <a:pt x="63" y="62"/>
                  <a:pt x="62" y="63"/>
                  <a:pt x="62" y="65"/>
                </a:cubicBezTo>
                <a:cubicBezTo>
                  <a:pt x="62" y="78"/>
                  <a:pt x="62" y="78"/>
                  <a:pt x="62" y="78"/>
                </a:cubicBezTo>
                <a:cubicBezTo>
                  <a:pt x="62" y="79"/>
                  <a:pt x="63" y="80"/>
                  <a:pt x="64" y="80"/>
                </a:cubicBezTo>
                <a:cubicBezTo>
                  <a:pt x="75" y="80"/>
                  <a:pt x="75" y="80"/>
                  <a:pt x="75" y="80"/>
                </a:cubicBezTo>
                <a:cubicBezTo>
                  <a:pt x="76" y="80"/>
                  <a:pt x="77" y="79"/>
                  <a:pt x="77" y="78"/>
                </a:cubicBezTo>
                <a:cubicBezTo>
                  <a:pt x="77" y="65"/>
                  <a:pt x="77" y="65"/>
                  <a:pt x="77" y="65"/>
                </a:cubicBezTo>
                <a:cubicBezTo>
                  <a:pt x="77" y="63"/>
                  <a:pt x="76" y="62"/>
                  <a:pt x="75" y="62"/>
                </a:cubicBezTo>
                <a:lnTo>
                  <a:pt x="64" y="62"/>
                </a:lnTo>
                <a:close/>
                <a:moveTo>
                  <a:pt x="123" y="74"/>
                </a:moveTo>
                <a:cubicBezTo>
                  <a:pt x="92" y="74"/>
                  <a:pt x="92" y="74"/>
                  <a:pt x="92" y="74"/>
                </a:cubicBezTo>
                <a:cubicBezTo>
                  <a:pt x="90" y="74"/>
                  <a:pt x="89" y="73"/>
                  <a:pt x="89" y="71"/>
                </a:cubicBezTo>
                <a:cubicBezTo>
                  <a:pt x="89" y="69"/>
                  <a:pt x="90" y="68"/>
                  <a:pt x="92" y="68"/>
                </a:cubicBezTo>
                <a:cubicBezTo>
                  <a:pt x="123" y="68"/>
                  <a:pt x="123" y="68"/>
                  <a:pt x="123" y="68"/>
                </a:cubicBezTo>
                <a:cubicBezTo>
                  <a:pt x="128" y="68"/>
                  <a:pt x="133" y="64"/>
                  <a:pt x="133" y="58"/>
                </a:cubicBezTo>
                <a:cubicBezTo>
                  <a:pt x="133" y="38"/>
                  <a:pt x="133" y="38"/>
                  <a:pt x="133" y="38"/>
                </a:cubicBezTo>
                <a:cubicBezTo>
                  <a:pt x="133" y="32"/>
                  <a:pt x="128" y="28"/>
                  <a:pt x="123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11" y="28"/>
                  <a:pt x="6" y="32"/>
                  <a:pt x="6" y="38"/>
                </a:cubicBezTo>
                <a:cubicBezTo>
                  <a:pt x="6" y="58"/>
                  <a:pt x="6" y="58"/>
                  <a:pt x="6" y="58"/>
                </a:cubicBezTo>
                <a:cubicBezTo>
                  <a:pt x="6" y="64"/>
                  <a:pt x="11" y="68"/>
                  <a:pt x="16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9" y="68"/>
                  <a:pt x="51" y="69"/>
                  <a:pt x="51" y="71"/>
                </a:cubicBezTo>
                <a:cubicBezTo>
                  <a:pt x="51" y="73"/>
                  <a:pt x="49" y="74"/>
                  <a:pt x="48" y="74"/>
                </a:cubicBezTo>
                <a:cubicBezTo>
                  <a:pt x="16" y="74"/>
                  <a:pt x="16" y="74"/>
                  <a:pt x="16" y="74"/>
                </a:cubicBezTo>
                <a:cubicBezTo>
                  <a:pt x="7" y="74"/>
                  <a:pt x="0" y="67"/>
                  <a:pt x="0" y="5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29"/>
                  <a:pt x="7" y="21"/>
                  <a:pt x="16" y="21"/>
                </a:cubicBezTo>
                <a:cubicBezTo>
                  <a:pt x="123" y="21"/>
                  <a:pt x="123" y="21"/>
                  <a:pt x="123" y="21"/>
                </a:cubicBezTo>
                <a:cubicBezTo>
                  <a:pt x="132" y="21"/>
                  <a:pt x="139" y="29"/>
                  <a:pt x="139" y="38"/>
                </a:cubicBezTo>
                <a:cubicBezTo>
                  <a:pt x="139" y="60"/>
                  <a:pt x="139" y="60"/>
                  <a:pt x="139" y="60"/>
                </a:cubicBezTo>
                <a:cubicBezTo>
                  <a:pt x="139" y="61"/>
                  <a:pt x="139" y="61"/>
                  <a:pt x="139" y="62"/>
                </a:cubicBezTo>
                <a:cubicBezTo>
                  <a:pt x="137" y="69"/>
                  <a:pt x="130" y="74"/>
                  <a:pt x="123" y="74"/>
                </a:cubicBezTo>
                <a:close/>
                <a:moveTo>
                  <a:pt x="93" y="16"/>
                </a:moveTo>
                <a:cubicBezTo>
                  <a:pt x="91" y="16"/>
                  <a:pt x="90" y="15"/>
                  <a:pt x="90" y="13"/>
                </a:cubicBezTo>
                <a:cubicBezTo>
                  <a:pt x="90" y="9"/>
                  <a:pt x="86" y="6"/>
                  <a:pt x="81" y="6"/>
                </a:cubicBezTo>
                <a:cubicBezTo>
                  <a:pt x="58" y="6"/>
                  <a:pt x="58" y="6"/>
                  <a:pt x="58" y="6"/>
                </a:cubicBezTo>
                <a:cubicBezTo>
                  <a:pt x="53" y="6"/>
                  <a:pt x="50" y="9"/>
                  <a:pt x="50" y="13"/>
                </a:cubicBezTo>
                <a:cubicBezTo>
                  <a:pt x="50" y="15"/>
                  <a:pt x="48" y="16"/>
                  <a:pt x="47" y="16"/>
                </a:cubicBezTo>
                <a:cubicBezTo>
                  <a:pt x="45" y="16"/>
                  <a:pt x="44" y="15"/>
                  <a:pt x="44" y="13"/>
                </a:cubicBezTo>
                <a:cubicBezTo>
                  <a:pt x="44" y="6"/>
                  <a:pt x="50" y="0"/>
                  <a:pt x="58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9" y="0"/>
                  <a:pt x="96" y="6"/>
                  <a:pt x="96" y="13"/>
                </a:cubicBezTo>
                <a:cubicBezTo>
                  <a:pt x="96" y="15"/>
                  <a:pt x="94" y="16"/>
                  <a:pt x="93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0" name="Google Shape;1090;p47"/>
          <p:cNvSpPr/>
          <p:nvPr/>
        </p:nvSpPr>
        <p:spPr>
          <a:xfrm>
            <a:off x="5838825" y="1471612"/>
            <a:ext cx="550862" cy="647700"/>
          </a:xfrm>
          <a:custGeom>
            <a:avLst/>
            <a:gdLst/>
            <a:ahLst/>
            <a:cxnLst/>
            <a:rect l="l" t="t" r="r" b="b"/>
            <a:pathLst>
              <a:path w="138" h="162" extrusionOk="0">
                <a:moveTo>
                  <a:pt x="79" y="162"/>
                </a:moveTo>
                <a:cubicBezTo>
                  <a:pt x="57" y="162"/>
                  <a:pt x="57" y="162"/>
                  <a:pt x="57" y="162"/>
                </a:cubicBezTo>
                <a:cubicBezTo>
                  <a:pt x="55" y="162"/>
                  <a:pt x="54" y="161"/>
                  <a:pt x="54" y="159"/>
                </a:cubicBezTo>
                <a:cubicBezTo>
                  <a:pt x="54" y="157"/>
                  <a:pt x="55" y="156"/>
                  <a:pt x="57" y="156"/>
                </a:cubicBezTo>
                <a:cubicBezTo>
                  <a:pt x="79" y="156"/>
                  <a:pt x="79" y="156"/>
                  <a:pt x="79" y="156"/>
                </a:cubicBezTo>
                <a:cubicBezTo>
                  <a:pt x="81" y="156"/>
                  <a:pt x="82" y="157"/>
                  <a:pt x="82" y="159"/>
                </a:cubicBezTo>
                <a:cubicBezTo>
                  <a:pt x="82" y="161"/>
                  <a:pt x="81" y="162"/>
                  <a:pt x="79" y="162"/>
                </a:cubicBezTo>
                <a:close/>
                <a:moveTo>
                  <a:pt x="85" y="152"/>
                </a:moveTo>
                <a:cubicBezTo>
                  <a:pt x="50" y="152"/>
                  <a:pt x="50" y="152"/>
                  <a:pt x="50" y="152"/>
                </a:cubicBezTo>
                <a:cubicBezTo>
                  <a:pt x="49" y="152"/>
                  <a:pt x="47" y="150"/>
                  <a:pt x="47" y="148"/>
                </a:cubicBezTo>
                <a:cubicBezTo>
                  <a:pt x="47" y="147"/>
                  <a:pt x="49" y="145"/>
                  <a:pt x="50" y="145"/>
                </a:cubicBezTo>
                <a:cubicBezTo>
                  <a:pt x="85" y="145"/>
                  <a:pt x="85" y="145"/>
                  <a:pt x="85" y="145"/>
                </a:cubicBezTo>
                <a:cubicBezTo>
                  <a:pt x="87" y="145"/>
                  <a:pt x="88" y="147"/>
                  <a:pt x="88" y="148"/>
                </a:cubicBezTo>
                <a:cubicBezTo>
                  <a:pt x="88" y="150"/>
                  <a:pt x="87" y="152"/>
                  <a:pt x="85" y="152"/>
                </a:cubicBezTo>
                <a:close/>
                <a:moveTo>
                  <a:pt x="68" y="140"/>
                </a:moveTo>
                <a:cubicBezTo>
                  <a:pt x="61" y="140"/>
                  <a:pt x="55" y="140"/>
                  <a:pt x="54" y="140"/>
                </a:cubicBezTo>
                <a:cubicBezTo>
                  <a:pt x="54" y="140"/>
                  <a:pt x="54" y="140"/>
                  <a:pt x="54" y="140"/>
                </a:cubicBezTo>
                <a:cubicBezTo>
                  <a:pt x="48" y="140"/>
                  <a:pt x="45" y="138"/>
                  <a:pt x="44" y="132"/>
                </a:cubicBezTo>
                <a:cubicBezTo>
                  <a:pt x="43" y="130"/>
                  <a:pt x="43" y="128"/>
                  <a:pt x="43" y="126"/>
                </a:cubicBezTo>
                <a:cubicBezTo>
                  <a:pt x="43" y="122"/>
                  <a:pt x="43" y="119"/>
                  <a:pt x="42" y="117"/>
                </a:cubicBezTo>
                <a:cubicBezTo>
                  <a:pt x="37" y="109"/>
                  <a:pt x="34" y="103"/>
                  <a:pt x="29" y="94"/>
                </a:cubicBezTo>
                <a:cubicBezTo>
                  <a:pt x="25" y="85"/>
                  <a:pt x="20" y="72"/>
                  <a:pt x="23" y="60"/>
                </a:cubicBezTo>
                <a:cubicBezTo>
                  <a:pt x="27" y="45"/>
                  <a:pt x="43" y="29"/>
                  <a:pt x="67" y="29"/>
                </a:cubicBezTo>
                <a:cubicBezTo>
                  <a:pt x="91" y="29"/>
                  <a:pt x="108" y="45"/>
                  <a:pt x="112" y="60"/>
                </a:cubicBezTo>
                <a:cubicBezTo>
                  <a:pt x="115" y="72"/>
                  <a:pt x="110" y="85"/>
                  <a:pt x="106" y="94"/>
                </a:cubicBezTo>
                <a:cubicBezTo>
                  <a:pt x="101" y="103"/>
                  <a:pt x="98" y="109"/>
                  <a:pt x="93" y="117"/>
                </a:cubicBezTo>
                <a:cubicBezTo>
                  <a:pt x="92" y="119"/>
                  <a:pt x="92" y="122"/>
                  <a:pt x="92" y="126"/>
                </a:cubicBezTo>
                <a:cubicBezTo>
                  <a:pt x="92" y="128"/>
                  <a:pt x="91" y="130"/>
                  <a:pt x="91" y="132"/>
                </a:cubicBezTo>
                <a:cubicBezTo>
                  <a:pt x="90" y="138"/>
                  <a:pt x="87" y="140"/>
                  <a:pt x="81" y="140"/>
                </a:cubicBezTo>
                <a:cubicBezTo>
                  <a:pt x="80" y="140"/>
                  <a:pt x="74" y="140"/>
                  <a:pt x="68" y="140"/>
                </a:cubicBezTo>
                <a:close/>
                <a:moveTo>
                  <a:pt x="54" y="134"/>
                </a:moveTo>
                <a:cubicBezTo>
                  <a:pt x="55" y="134"/>
                  <a:pt x="80" y="134"/>
                  <a:pt x="81" y="134"/>
                </a:cubicBezTo>
                <a:cubicBezTo>
                  <a:pt x="84" y="134"/>
                  <a:pt x="85" y="134"/>
                  <a:pt x="85" y="131"/>
                </a:cubicBezTo>
                <a:cubicBezTo>
                  <a:pt x="85" y="129"/>
                  <a:pt x="86" y="127"/>
                  <a:pt x="86" y="125"/>
                </a:cubicBezTo>
                <a:cubicBezTo>
                  <a:pt x="86" y="122"/>
                  <a:pt x="86" y="118"/>
                  <a:pt x="88" y="114"/>
                </a:cubicBezTo>
                <a:cubicBezTo>
                  <a:pt x="93" y="106"/>
                  <a:pt x="96" y="100"/>
                  <a:pt x="100" y="91"/>
                </a:cubicBezTo>
                <a:cubicBezTo>
                  <a:pt x="103" y="85"/>
                  <a:pt x="109" y="72"/>
                  <a:pt x="106" y="61"/>
                </a:cubicBezTo>
                <a:cubicBezTo>
                  <a:pt x="103" y="49"/>
                  <a:pt x="88" y="35"/>
                  <a:pt x="67" y="35"/>
                </a:cubicBezTo>
                <a:cubicBezTo>
                  <a:pt x="47" y="35"/>
                  <a:pt x="32" y="49"/>
                  <a:pt x="29" y="61"/>
                </a:cubicBezTo>
                <a:cubicBezTo>
                  <a:pt x="26" y="72"/>
                  <a:pt x="31" y="85"/>
                  <a:pt x="35" y="91"/>
                </a:cubicBezTo>
                <a:cubicBezTo>
                  <a:pt x="39" y="100"/>
                  <a:pt x="42" y="106"/>
                  <a:pt x="47" y="114"/>
                </a:cubicBezTo>
                <a:cubicBezTo>
                  <a:pt x="49" y="118"/>
                  <a:pt x="49" y="122"/>
                  <a:pt x="49" y="125"/>
                </a:cubicBezTo>
                <a:cubicBezTo>
                  <a:pt x="49" y="127"/>
                  <a:pt x="49" y="129"/>
                  <a:pt x="50" y="131"/>
                </a:cubicBezTo>
                <a:cubicBezTo>
                  <a:pt x="50" y="134"/>
                  <a:pt x="50" y="134"/>
                  <a:pt x="54" y="134"/>
                </a:cubicBezTo>
                <a:cubicBezTo>
                  <a:pt x="54" y="134"/>
                  <a:pt x="54" y="134"/>
                  <a:pt x="54" y="134"/>
                </a:cubicBezTo>
                <a:close/>
                <a:moveTo>
                  <a:pt x="14" y="74"/>
                </a:moveTo>
                <a:cubicBezTo>
                  <a:pt x="3" y="74"/>
                  <a:pt x="3" y="74"/>
                  <a:pt x="3" y="74"/>
                </a:cubicBezTo>
                <a:cubicBezTo>
                  <a:pt x="1" y="74"/>
                  <a:pt x="0" y="73"/>
                  <a:pt x="0" y="71"/>
                </a:cubicBezTo>
                <a:cubicBezTo>
                  <a:pt x="0" y="70"/>
                  <a:pt x="1" y="68"/>
                  <a:pt x="3" y="68"/>
                </a:cubicBezTo>
                <a:cubicBezTo>
                  <a:pt x="14" y="68"/>
                  <a:pt x="14" y="68"/>
                  <a:pt x="14" y="68"/>
                </a:cubicBezTo>
                <a:cubicBezTo>
                  <a:pt x="16" y="68"/>
                  <a:pt x="17" y="70"/>
                  <a:pt x="17" y="71"/>
                </a:cubicBezTo>
                <a:cubicBezTo>
                  <a:pt x="17" y="73"/>
                  <a:pt x="16" y="74"/>
                  <a:pt x="14" y="74"/>
                </a:cubicBezTo>
                <a:close/>
                <a:moveTo>
                  <a:pt x="135" y="72"/>
                </a:moveTo>
                <a:cubicBezTo>
                  <a:pt x="120" y="72"/>
                  <a:pt x="120" y="72"/>
                  <a:pt x="120" y="72"/>
                </a:cubicBezTo>
                <a:cubicBezTo>
                  <a:pt x="119" y="72"/>
                  <a:pt x="117" y="71"/>
                  <a:pt x="117" y="69"/>
                </a:cubicBezTo>
                <a:cubicBezTo>
                  <a:pt x="117" y="68"/>
                  <a:pt x="119" y="66"/>
                  <a:pt x="120" y="66"/>
                </a:cubicBezTo>
                <a:cubicBezTo>
                  <a:pt x="135" y="66"/>
                  <a:pt x="135" y="66"/>
                  <a:pt x="135" y="66"/>
                </a:cubicBezTo>
                <a:cubicBezTo>
                  <a:pt x="137" y="66"/>
                  <a:pt x="138" y="68"/>
                  <a:pt x="138" y="69"/>
                </a:cubicBezTo>
                <a:cubicBezTo>
                  <a:pt x="138" y="71"/>
                  <a:pt x="137" y="72"/>
                  <a:pt x="135" y="72"/>
                </a:cubicBezTo>
                <a:close/>
                <a:moveTo>
                  <a:pt x="40" y="70"/>
                </a:moveTo>
                <a:cubicBezTo>
                  <a:pt x="40" y="70"/>
                  <a:pt x="40" y="70"/>
                  <a:pt x="39" y="70"/>
                </a:cubicBezTo>
                <a:cubicBezTo>
                  <a:pt x="38" y="69"/>
                  <a:pt x="37" y="68"/>
                  <a:pt x="37" y="66"/>
                </a:cubicBezTo>
                <a:cubicBezTo>
                  <a:pt x="40" y="55"/>
                  <a:pt x="52" y="44"/>
                  <a:pt x="69" y="44"/>
                </a:cubicBezTo>
                <a:cubicBezTo>
                  <a:pt x="69" y="44"/>
                  <a:pt x="69" y="44"/>
                  <a:pt x="69" y="44"/>
                </a:cubicBezTo>
                <a:cubicBezTo>
                  <a:pt x="71" y="44"/>
                  <a:pt x="72" y="45"/>
                  <a:pt x="72" y="47"/>
                </a:cubicBezTo>
                <a:cubicBezTo>
                  <a:pt x="72" y="48"/>
                  <a:pt x="71" y="50"/>
                  <a:pt x="69" y="50"/>
                </a:cubicBezTo>
                <a:cubicBezTo>
                  <a:pt x="55" y="50"/>
                  <a:pt x="45" y="59"/>
                  <a:pt x="43" y="67"/>
                </a:cubicBezTo>
                <a:cubicBezTo>
                  <a:pt x="43" y="69"/>
                  <a:pt x="42" y="70"/>
                  <a:pt x="40" y="70"/>
                </a:cubicBezTo>
                <a:close/>
                <a:moveTo>
                  <a:pt x="106" y="37"/>
                </a:moveTo>
                <a:cubicBezTo>
                  <a:pt x="105" y="37"/>
                  <a:pt x="104" y="36"/>
                  <a:pt x="104" y="36"/>
                </a:cubicBezTo>
                <a:cubicBezTo>
                  <a:pt x="103" y="35"/>
                  <a:pt x="103" y="33"/>
                  <a:pt x="104" y="32"/>
                </a:cubicBezTo>
                <a:cubicBezTo>
                  <a:pt x="114" y="21"/>
                  <a:pt x="114" y="21"/>
                  <a:pt x="114" y="21"/>
                </a:cubicBezTo>
                <a:cubicBezTo>
                  <a:pt x="115" y="20"/>
                  <a:pt x="117" y="20"/>
                  <a:pt x="118" y="21"/>
                </a:cubicBezTo>
                <a:cubicBezTo>
                  <a:pt x="120" y="23"/>
                  <a:pt x="120" y="24"/>
                  <a:pt x="118" y="26"/>
                </a:cubicBezTo>
                <a:cubicBezTo>
                  <a:pt x="108" y="36"/>
                  <a:pt x="108" y="36"/>
                  <a:pt x="108" y="36"/>
                </a:cubicBezTo>
                <a:cubicBezTo>
                  <a:pt x="108" y="36"/>
                  <a:pt x="107" y="37"/>
                  <a:pt x="106" y="37"/>
                </a:cubicBezTo>
                <a:close/>
                <a:moveTo>
                  <a:pt x="30" y="37"/>
                </a:moveTo>
                <a:cubicBezTo>
                  <a:pt x="29" y="37"/>
                  <a:pt x="28" y="36"/>
                  <a:pt x="27" y="36"/>
                </a:cubicBezTo>
                <a:cubicBezTo>
                  <a:pt x="17" y="26"/>
                  <a:pt x="17" y="26"/>
                  <a:pt x="17" y="26"/>
                </a:cubicBezTo>
                <a:cubicBezTo>
                  <a:pt x="16" y="24"/>
                  <a:pt x="16" y="23"/>
                  <a:pt x="17" y="21"/>
                </a:cubicBezTo>
                <a:cubicBezTo>
                  <a:pt x="18" y="20"/>
                  <a:pt x="20" y="20"/>
                  <a:pt x="21" y="21"/>
                </a:cubicBezTo>
                <a:cubicBezTo>
                  <a:pt x="32" y="32"/>
                  <a:pt x="32" y="32"/>
                  <a:pt x="32" y="32"/>
                </a:cubicBezTo>
                <a:cubicBezTo>
                  <a:pt x="33" y="33"/>
                  <a:pt x="33" y="35"/>
                  <a:pt x="32" y="36"/>
                </a:cubicBezTo>
                <a:cubicBezTo>
                  <a:pt x="31" y="36"/>
                  <a:pt x="30" y="37"/>
                  <a:pt x="30" y="37"/>
                </a:cubicBezTo>
                <a:close/>
                <a:moveTo>
                  <a:pt x="67" y="23"/>
                </a:moveTo>
                <a:cubicBezTo>
                  <a:pt x="66" y="23"/>
                  <a:pt x="64" y="22"/>
                  <a:pt x="64" y="20"/>
                </a:cubicBezTo>
                <a:cubicBezTo>
                  <a:pt x="64" y="3"/>
                  <a:pt x="64" y="3"/>
                  <a:pt x="64" y="3"/>
                </a:cubicBezTo>
                <a:cubicBezTo>
                  <a:pt x="64" y="1"/>
                  <a:pt x="66" y="0"/>
                  <a:pt x="67" y="0"/>
                </a:cubicBezTo>
                <a:cubicBezTo>
                  <a:pt x="69" y="0"/>
                  <a:pt x="70" y="1"/>
                  <a:pt x="70" y="3"/>
                </a:cubicBezTo>
                <a:cubicBezTo>
                  <a:pt x="70" y="20"/>
                  <a:pt x="70" y="20"/>
                  <a:pt x="70" y="20"/>
                </a:cubicBezTo>
                <a:cubicBezTo>
                  <a:pt x="70" y="22"/>
                  <a:pt x="69" y="23"/>
                  <a:pt x="67" y="23"/>
                </a:cubicBezTo>
                <a:close/>
              </a:path>
            </a:pathLst>
          </a:cu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1" name="Google Shape;1091;p47"/>
          <p:cNvSpPr txBox="1"/>
          <p:nvPr/>
        </p:nvSpPr>
        <p:spPr>
          <a:xfrm>
            <a:off x="739775" y="1158875"/>
            <a:ext cx="1968500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1092" name="Google Shape;1092;p47"/>
          <p:cNvSpPr txBox="1"/>
          <p:nvPr/>
        </p:nvSpPr>
        <p:spPr>
          <a:xfrm>
            <a:off x="1137684" y="857249"/>
            <a:ext cx="1510266" cy="461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Open Sans SemiBold"/>
              <a:buNone/>
            </a:pPr>
            <a:r>
              <a:rPr lang="en-US" sz="20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APRENDA</a:t>
            </a:r>
            <a:endParaRPr sz="2000" dirty="0"/>
          </a:p>
        </p:txBody>
      </p:sp>
      <p:sp>
        <p:nvSpPr>
          <p:cNvPr id="1093" name="Google Shape;1093;p47"/>
          <p:cNvSpPr txBox="1"/>
          <p:nvPr/>
        </p:nvSpPr>
        <p:spPr>
          <a:xfrm>
            <a:off x="1476375" y="2814637"/>
            <a:ext cx="1147762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Open Sans SemiBold"/>
              <a:buNone/>
            </a:pPr>
            <a:r>
              <a:rPr lang="en-US" sz="20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STARTUP</a:t>
            </a:r>
            <a:endParaRPr sz="2000" dirty="0"/>
          </a:p>
        </p:txBody>
      </p:sp>
      <p:sp>
        <p:nvSpPr>
          <p:cNvPr id="1094" name="Google Shape;1094;p47"/>
          <p:cNvSpPr txBox="1"/>
          <p:nvPr/>
        </p:nvSpPr>
        <p:spPr>
          <a:xfrm>
            <a:off x="9647237" y="1828800"/>
            <a:ext cx="1538214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Open Sans SemiBold"/>
              <a:buNone/>
            </a:pPr>
            <a:r>
              <a:rPr lang="en-US" sz="20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PROJETO</a:t>
            </a:r>
            <a:endParaRPr sz="2000" dirty="0"/>
          </a:p>
        </p:txBody>
      </p:sp>
      <p:sp>
        <p:nvSpPr>
          <p:cNvPr id="1095" name="Google Shape;1095;p47"/>
          <p:cNvSpPr txBox="1"/>
          <p:nvPr/>
        </p:nvSpPr>
        <p:spPr>
          <a:xfrm>
            <a:off x="9647237" y="3778249"/>
            <a:ext cx="1874838" cy="35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Open Sans SemiBold"/>
              <a:buNone/>
            </a:pPr>
            <a:r>
              <a:rPr lang="en-US" sz="20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ESTRATÉGIA</a:t>
            </a:r>
            <a:endParaRPr sz="2000" dirty="0"/>
          </a:p>
        </p:txBody>
      </p:sp>
      <p:sp>
        <p:nvSpPr>
          <p:cNvPr id="1096" name="Google Shape;1096;p47"/>
          <p:cNvSpPr txBox="1"/>
          <p:nvPr/>
        </p:nvSpPr>
        <p:spPr>
          <a:xfrm>
            <a:off x="1379537" y="4764087"/>
            <a:ext cx="126523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Open Sans SemiBold"/>
              <a:buNone/>
            </a:pPr>
            <a:r>
              <a:rPr lang="en-US" sz="20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NEGOCIE</a:t>
            </a:r>
            <a:endParaRPr sz="2000" dirty="0"/>
          </a:p>
        </p:txBody>
      </p:sp>
      <p:sp>
        <p:nvSpPr>
          <p:cNvPr id="1097" name="Google Shape;1097;p47"/>
          <p:cNvSpPr txBox="1"/>
          <p:nvPr/>
        </p:nvSpPr>
        <p:spPr>
          <a:xfrm>
            <a:off x="5427662" y="3279775"/>
            <a:ext cx="1452562" cy="661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Montserrat"/>
              <a:buNone/>
            </a:pPr>
            <a:r>
              <a:rPr lang="en-US" sz="4300" b="1" i="0" u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IDEIA</a:t>
            </a:r>
            <a:endParaRPr dirty="0"/>
          </a:p>
        </p:txBody>
      </p:sp>
      <p:sp>
        <p:nvSpPr>
          <p:cNvPr id="1098" name="Google Shape;1098;p47"/>
          <p:cNvSpPr txBox="1"/>
          <p:nvPr/>
        </p:nvSpPr>
        <p:spPr>
          <a:xfrm>
            <a:off x="706437" y="3130550"/>
            <a:ext cx="1968500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1099" name="Google Shape;1099;p47"/>
          <p:cNvSpPr txBox="1"/>
          <p:nvPr/>
        </p:nvSpPr>
        <p:spPr>
          <a:xfrm>
            <a:off x="749300" y="5045075"/>
            <a:ext cx="1966912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1100" name="Google Shape;1100;p47"/>
          <p:cNvSpPr txBox="1"/>
          <p:nvPr/>
        </p:nvSpPr>
        <p:spPr>
          <a:xfrm>
            <a:off x="9558337" y="2143125"/>
            <a:ext cx="1968500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1101" name="Google Shape;1101;p47"/>
          <p:cNvSpPr txBox="1"/>
          <p:nvPr/>
        </p:nvSpPr>
        <p:spPr>
          <a:xfrm>
            <a:off x="9553575" y="4108450"/>
            <a:ext cx="1968500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48"/>
          <p:cNvSpPr/>
          <p:nvPr/>
        </p:nvSpPr>
        <p:spPr>
          <a:xfrm>
            <a:off x="6350" y="1587"/>
            <a:ext cx="12176125" cy="685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7" name="Google Shape;1107;p48"/>
          <p:cNvSpPr txBox="1"/>
          <p:nvPr/>
        </p:nvSpPr>
        <p:spPr>
          <a:xfrm>
            <a:off x="6350" y="1587"/>
            <a:ext cx="12166600" cy="6856412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8" name="Google Shape;1108;p48"/>
          <p:cNvSpPr txBox="1"/>
          <p:nvPr/>
        </p:nvSpPr>
        <p:spPr>
          <a:xfrm>
            <a:off x="3665537" y="4352925"/>
            <a:ext cx="646112" cy="19050"/>
          </a:xfrm>
          <a:prstGeom prst="rect">
            <a:avLst/>
          </a:pr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9" name="Google Shape;1109;p48"/>
          <p:cNvSpPr txBox="1"/>
          <p:nvPr/>
        </p:nvSpPr>
        <p:spPr>
          <a:xfrm>
            <a:off x="3665537" y="3373437"/>
            <a:ext cx="646112" cy="19050"/>
          </a:xfrm>
          <a:prstGeom prst="rect">
            <a:avLst/>
          </a:pr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0" name="Google Shape;1110;p48"/>
          <p:cNvSpPr txBox="1"/>
          <p:nvPr/>
        </p:nvSpPr>
        <p:spPr>
          <a:xfrm>
            <a:off x="3665537" y="2401887"/>
            <a:ext cx="646112" cy="19050"/>
          </a:xfrm>
          <a:prstGeom prst="rect">
            <a:avLst/>
          </a:pr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1" name="Google Shape;1111;p48"/>
          <p:cNvSpPr txBox="1"/>
          <p:nvPr/>
        </p:nvSpPr>
        <p:spPr>
          <a:xfrm>
            <a:off x="5281612" y="4352925"/>
            <a:ext cx="646112" cy="19050"/>
          </a:xfrm>
          <a:prstGeom prst="rect">
            <a:avLst/>
          </a:pr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2" name="Google Shape;1112;p48"/>
          <p:cNvSpPr txBox="1"/>
          <p:nvPr/>
        </p:nvSpPr>
        <p:spPr>
          <a:xfrm>
            <a:off x="5281612" y="3373437"/>
            <a:ext cx="646112" cy="19050"/>
          </a:xfrm>
          <a:prstGeom prst="rect">
            <a:avLst/>
          </a:pr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3" name="Google Shape;1113;p48"/>
          <p:cNvSpPr txBox="1"/>
          <p:nvPr/>
        </p:nvSpPr>
        <p:spPr>
          <a:xfrm>
            <a:off x="5281612" y="2401887"/>
            <a:ext cx="646112" cy="19050"/>
          </a:xfrm>
          <a:prstGeom prst="rect">
            <a:avLst/>
          </a:pr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4" name="Google Shape;1114;p48"/>
          <p:cNvSpPr txBox="1"/>
          <p:nvPr/>
        </p:nvSpPr>
        <p:spPr>
          <a:xfrm>
            <a:off x="6897687" y="4352925"/>
            <a:ext cx="646112" cy="19050"/>
          </a:xfrm>
          <a:prstGeom prst="rect">
            <a:avLst/>
          </a:pr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5" name="Google Shape;1115;p48"/>
          <p:cNvSpPr txBox="1"/>
          <p:nvPr/>
        </p:nvSpPr>
        <p:spPr>
          <a:xfrm>
            <a:off x="6897687" y="3373437"/>
            <a:ext cx="646112" cy="19050"/>
          </a:xfrm>
          <a:prstGeom prst="rect">
            <a:avLst/>
          </a:pr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6" name="Google Shape;1116;p48"/>
          <p:cNvSpPr txBox="1"/>
          <p:nvPr/>
        </p:nvSpPr>
        <p:spPr>
          <a:xfrm>
            <a:off x="6897687" y="2401887"/>
            <a:ext cx="646112" cy="19050"/>
          </a:xfrm>
          <a:prstGeom prst="rect">
            <a:avLst/>
          </a:pr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7" name="Google Shape;1117;p48"/>
          <p:cNvSpPr txBox="1"/>
          <p:nvPr/>
        </p:nvSpPr>
        <p:spPr>
          <a:xfrm>
            <a:off x="8504237" y="4352925"/>
            <a:ext cx="646112" cy="19050"/>
          </a:xfrm>
          <a:prstGeom prst="rect">
            <a:avLst/>
          </a:pr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8" name="Google Shape;1118;p48"/>
          <p:cNvSpPr txBox="1"/>
          <p:nvPr/>
        </p:nvSpPr>
        <p:spPr>
          <a:xfrm>
            <a:off x="8504237" y="3373437"/>
            <a:ext cx="646112" cy="19050"/>
          </a:xfrm>
          <a:prstGeom prst="rect">
            <a:avLst/>
          </a:pr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9" name="Google Shape;1119;p48"/>
          <p:cNvSpPr txBox="1"/>
          <p:nvPr/>
        </p:nvSpPr>
        <p:spPr>
          <a:xfrm>
            <a:off x="8504237" y="2401887"/>
            <a:ext cx="646112" cy="19050"/>
          </a:xfrm>
          <a:prstGeom prst="rect">
            <a:avLst/>
          </a:pr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0" name="Google Shape;1120;p48"/>
          <p:cNvSpPr/>
          <p:nvPr/>
        </p:nvSpPr>
        <p:spPr>
          <a:xfrm>
            <a:off x="2790825" y="1439862"/>
            <a:ext cx="788987" cy="3894137"/>
          </a:xfrm>
          <a:custGeom>
            <a:avLst/>
            <a:gdLst/>
            <a:ahLst/>
            <a:cxnLst/>
            <a:rect l="l" t="t" r="r" b="b"/>
            <a:pathLst>
              <a:path w="83" h="409" extrusionOk="0">
                <a:moveTo>
                  <a:pt x="41" y="409"/>
                </a:moveTo>
                <a:cubicBezTo>
                  <a:pt x="41" y="409"/>
                  <a:pt x="41" y="409"/>
                  <a:pt x="41" y="409"/>
                </a:cubicBezTo>
                <a:cubicBezTo>
                  <a:pt x="18" y="409"/>
                  <a:pt x="0" y="390"/>
                  <a:pt x="0" y="367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18"/>
                  <a:pt x="18" y="0"/>
                  <a:pt x="41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64" y="0"/>
                  <a:pt x="83" y="18"/>
                  <a:pt x="83" y="41"/>
                </a:cubicBezTo>
                <a:cubicBezTo>
                  <a:pt x="83" y="367"/>
                  <a:pt x="83" y="367"/>
                  <a:pt x="83" y="367"/>
                </a:cubicBezTo>
                <a:cubicBezTo>
                  <a:pt x="83" y="390"/>
                  <a:pt x="64" y="409"/>
                  <a:pt x="41" y="409"/>
                </a:cubicBezTo>
                <a:close/>
              </a:path>
            </a:pathLst>
          </a:cu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1" name="Google Shape;1121;p48"/>
          <p:cNvSpPr/>
          <p:nvPr/>
        </p:nvSpPr>
        <p:spPr>
          <a:xfrm>
            <a:off x="2790825" y="3497262"/>
            <a:ext cx="788987" cy="1836737"/>
          </a:xfrm>
          <a:custGeom>
            <a:avLst/>
            <a:gdLst/>
            <a:ahLst/>
            <a:cxnLst/>
            <a:rect l="l" t="t" r="r" b="b"/>
            <a:pathLst>
              <a:path w="83" h="193" extrusionOk="0">
                <a:moveTo>
                  <a:pt x="0" y="0"/>
                </a:moveTo>
                <a:cubicBezTo>
                  <a:pt x="0" y="151"/>
                  <a:pt x="0" y="151"/>
                  <a:pt x="0" y="151"/>
                </a:cubicBezTo>
                <a:cubicBezTo>
                  <a:pt x="0" y="174"/>
                  <a:pt x="18" y="193"/>
                  <a:pt x="41" y="193"/>
                </a:cubicBezTo>
                <a:cubicBezTo>
                  <a:pt x="41" y="193"/>
                  <a:pt x="41" y="193"/>
                  <a:pt x="41" y="193"/>
                </a:cubicBezTo>
                <a:cubicBezTo>
                  <a:pt x="64" y="193"/>
                  <a:pt x="83" y="174"/>
                  <a:pt x="83" y="151"/>
                </a:cubicBezTo>
                <a:cubicBezTo>
                  <a:pt x="83" y="0"/>
                  <a:pt x="83" y="0"/>
                  <a:pt x="8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2" name="Google Shape;1122;p48"/>
          <p:cNvSpPr/>
          <p:nvPr/>
        </p:nvSpPr>
        <p:spPr>
          <a:xfrm>
            <a:off x="4397375" y="1439862"/>
            <a:ext cx="788987" cy="3894137"/>
          </a:xfrm>
          <a:custGeom>
            <a:avLst/>
            <a:gdLst/>
            <a:ahLst/>
            <a:cxnLst/>
            <a:rect l="l" t="t" r="r" b="b"/>
            <a:pathLst>
              <a:path w="83" h="409" extrusionOk="0">
                <a:moveTo>
                  <a:pt x="42" y="409"/>
                </a:moveTo>
                <a:cubicBezTo>
                  <a:pt x="42" y="409"/>
                  <a:pt x="42" y="409"/>
                  <a:pt x="42" y="409"/>
                </a:cubicBezTo>
                <a:cubicBezTo>
                  <a:pt x="19" y="409"/>
                  <a:pt x="0" y="390"/>
                  <a:pt x="0" y="367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18"/>
                  <a:pt x="19" y="0"/>
                  <a:pt x="4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65" y="0"/>
                  <a:pt x="83" y="18"/>
                  <a:pt x="83" y="41"/>
                </a:cubicBezTo>
                <a:cubicBezTo>
                  <a:pt x="83" y="367"/>
                  <a:pt x="83" y="367"/>
                  <a:pt x="83" y="367"/>
                </a:cubicBezTo>
                <a:cubicBezTo>
                  <a:pt x="83" y="390"/>
                  <a:pt x="65" y="409"/>
                  <a:pt x="42" y="409"/>
                </a:cubicBezTo>
                <a:close/>
              </a:path>
            </a:pathLst>
          </a:cu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3" name="Google Shape;1123;p48"/>
          <p:cNvSpPr/>
          <p:nvPr/>
        </p:nvSpPr>
        <p:spPr>
          <a:xfrm>
            <a:off x="6013450" y="1439862"/>
            <a:ext cx="788987" cy="3894137"/>
          </a:xfrm>
          <a:custGeom>
            <a:avLst/>
            <a:gdLst/>
            <a:ahLst/>
            <a:cxnLst/>
            <a:rect l="l" t="t" r="r" b="b"/>
            <a:pathLst>
              <a:path w="83" h="409" extrusionOk="0">
                <a:moveTo>
                  <a:pt x="42" y="409"/>
                </a:moveTo>
                <a:cubicBezTo>
                  <a:pt x="42" y="409"/>
                  <a:pt x="42" y="409"/>
                  <a:pt x="42" y="409"/>
                </a:cubicBezTo>
                <a:cubicBezTo>
                  <a:pt x="19" y="409"/>
                  <a:pt x="0" y="390"/>
                  <a:pt x="0" y="367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18"/>
                  <a:pt x="19" y="0"/>
                  <a:pt x="4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64" y="0"/>
                  <a:pt x="83" y="18"/>
                  <a:pt x="83" y="41"/>
                </a:cubicBezTo>
                <a:cubicBezTo>
                  <a:pt x="83" y="367"/>
                  <a:pt x="83" y="367"/>
                  <a:pt x="83" y="367"/>
                </a:cubicBezTo>
                <a:cubicBezTo>
                  <a:pt x="83" y="390"/>
                  <a:pt x="64" y="409"/>
                  <a:pt x="42" y="409"/>
                </a:cubicBezTo>
                <a:close/>
              </a:path>
            </a:pathLst>
          </a:cu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4" name="Google Shape;1124;p48"/>
          <p:cNvSpPr/>
          <p:nvPr/>
        </p:nvSpPr>
        <p:spPr>
          <a:xfrm>
            <a:off x="7629525" y="1439862"/>
            <a:ext cx="788987" cy="3894137"/>
          </a:xfrm>
          <a:custGeom>
            <a:avLst/>
            <a:gdLst/>
            <a:ahLst/>
            <a:cxnLst/>
            <a:rect l="l" t="t" r="r" b="b"/>
            <a:pathLst>
              <a:path w="83" h="409" extrusionOk="0">
                <a:moveTo>
                  <a:pt x="41" y="409"/>
                </a:moveTo>
                <a:cubicBezTo>
                  <a:pt x="41" y="409"/>
                  <a:pt x="41" y="409"/>
                  <a:pt x="41" y="409"/>
                </a:cubicBezTo>
                <a:cubicBezTo>
                  <a:pt x="18" y="409"/>
                  <a:pt x="0" y="390"/>
                  <a:pt x="0" y="367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18"/>
                  <a:pt x="18" y="0"/>
                  <a:pt x="41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64" y="0"/>
                  <a:pt x="83" y="18"/>
                  <a:pt x="83" y="41"/>
                </a:cubicBezTo>
                <a:cubicBezTo>
                  <a:pt x="83" y="367"/>
                  <a:pt x="83" y="367"/>
                  <a:pt x="83" y="367"/>
                </a:cubicBezTo>
                <a:cubicBezTo>
                  <a:pt x="83" y="390"/>
                  <a:pt x="64" y="409"/>
                  <a:pt x="41" y="409"/>
                </a:cubicBezTo>
                <a:close/>
              </a:path>
            </a:pathLst>
          </a:cu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5" name="Google Shape;1125;p48"/>
          <p:cNvSpPr/>
          <p:nvPr/>
        </p:nvSpPr>
        <p:spPr>
          <a:xfrm>
            <a:off x="9236075" y="1439862"/>
            <a:ext cx="788987" cy="3894137"/>
          </a:xfrm>
          <a:custGeom>
            <a:avLst/>
            <a:gdLst/>
            <a:ahLst/>
            <a:cxnLst/>
            <a:rect l="l" t="t" r="r" b="b"/>
            <a:pathLst>
              <a:path w="83" h="409" extrusionOk="0">
                <a:moveTo>
                  <a:pt x="42" y="409"/>
                </a:moveTo>
                <a:cubicBezTo>
                  <a:pt x="42" y="409"/>
                  <a:pt x="42" y="409"/>
                  <a:pt x="42" y="409"/>
                </a:cubicBezTo>
                <a:cubicBezTo>
                  <a:pt x="19" y="409"/>
                  <a:pt x="0" y="390"/>
                  <a:pt x="0" y="367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18"/>
                  <a:pt x="19" y="0"/>
                  <a:pt x="4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65" y="0"/>
                  <a:pt x="83" y="18"/>
                  <a:pt x="83" y="41"/>
                </a:cubicBezTo>
                <a:cubicBezTo>
                  <a:pt x="83" y="367"/>
                  <a:pt x="83" y="367"/>
                  <a:pt x="83" y="367"/>
                </a:cubicBezTo>
                <a:cubicBezTo>
                  <a:pt x="83" y="390"/>
                  <a:pt x="65" y="409"/>
                  <a:pt x="42" y="409"/>
                </a:cubicBezTo>
                <a:close/>
              </a:path>
            </a:pathLst>
          </a:cu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6" name="Google Shape;1126;p48"/>
          <p:cNvSpPr/>
          <p:nvPr/>
        </p:nvSpPr>
        <p:spPr>
          <a:xfrm>
            <a:off x="4397375" y="4095750"/>
            <a:ext cx="788987" cy="1238250"/>
          </a:xfrm>
          <a:custGeom>
            <a:avLst/>
            <a:gdLst/>
            <a:ahLst/>
            <a:cxnLst/>
            <a:rect l="l" t="t" r="r" b="b"/>
            <a:pathLst>
              <a:path w="83" h="130" extrusionOk="0">
                <a:moveTo>
                  <a:pt x="0" y="0"/>
                </a:moveTo>
                <a:cubicBezTo>
                  <a:pt x="0" y="88"/>
                  <a:pt x="0" y="88"/>
                  <a:pt x="0" y="88"/>
                </a:cubicBezTo>
                <a:cubicBezTo>
                  <a:pt x="0" y="111"/>
                  <a:pt x="19" y="130"/>
                  <a:pt x="42" y="130"/>
                </a:cubicBezTo>
                <a:cubicBezTo>
                  <a:pt x="42" y="130"/>
                  <a:pt x="42" y="130"/>
                  <a:pt x="42" y="130"/>
                </a:cubicBezTo>
                <a:cubicBezTo>
                  <a:pt x="65" y="130"/>
                  <a:pt x="83" y="111"/>
                  <a:pt x="83" y="88"/>
                </a:cubicBezTo>
                <a:cubicBezTo>
                  <a:pt x="83" y="0"/>
                  <a:pt x="83" y="0"/>
                  <a:pt x="8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7" name="Google Shape;1127;p48"/>
          <p:cNvSpPr/>
          <p:nvPr/>
        </p:nvSpPr>
        <p:spPr>
          <a:xfrm>
            <a:off x="6013450" y="2878137"/>
            <a:ext cx="788987" cy="2455862"/>
          </a:xfrm>
          <a:custGeom>
            <a:avLst/>
            <a:gdLst/>
            <a:ahLst/>
            <a:cxnLst/>
            <a:rect l="l" t="t" r="r" b="b"/>
            <a:pathLst>
              <a:path w="83" h="258" extrusionOk="0">
                <a:moveTo>
                  <a:pt x="0" y="0"/>
                </a:moveTo>
                <a:cubicBezTo>
                  <a:pt x="0" y="216"/>
                  <a:pt x="0" y="216"/>
                  <a:pt x="0" y="216"/>
                </a:cubicBezTo>
                <a:cubicBezTo>
                  <a:pt x="0" y="239"/>
                  <a:pt x="19" y="258"/>
                  <a:pt x="42" y="258"/>
                </a:cubicBezTo>
                <a:cubicBezTo>
                  <a:pt x="42" y="258"/>
                  <a:pt x="42" y="258"/>
                  <a:pt x="42" y="258"/>
                </a:cubicBezTo>
                <a:cubicBezTo>
                  <a:pt x="64" y="258"/>
                  <a:pt x="83" y="239"/>
                  <a:pt x="83" y="216"/>
                </a:cubicBezTo>
                <a:cubicBezTo>
                  <a:pt x="83" y="0"/>
                  <a:pt x="83" y="0"/>
                  <a:pt x="8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9F0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8" name="Google Shape;1128;p48"/>
          <p:cNvSpPr/>
          <p:nvPr/>
        </p:nvSpPr>
        <p:spPr>
          <a:xfrm>
            <a:off x="7629525" y="3430587"/>
            <a:ext cx="788987" cy="1903412"/>
          </a:xfrm>
          <a:custGeom>
            <a:avLst/>
            <a:gdLst/>
            <a:ahLst/>
            <a:cxnLst/>
            <a:rect l="l" t="t" r="r" b="b"/>
            <a:pathLst>
              <a:path w="83" h="200" extrusionOk="0">
                <a:moveTo>
                  <a:pt x="0" y="0"/>
                </a:moveTo>
                <a:cubicBezTo>
                  <a:pt x="0" y="158"/>
                  <a:pt x="0" y="158"/>
                  <a:pt x="0" y="158"/>
                </a:cubicBezTo>
                <a:cubicBezTo>
                  <a:pt x="0" y="181"/>
                  <a:pt x="18" y="200"/>
                  <a:pt x="41" y="200"/>
                </a:cubicBezTo>
                <a:cubicBezTo>
                  <a:pt x="41" y="200"/>
                  <a:pt x="41" y="200"/>
                  <a:pt x="41" y="200"/>
                </a:cubicBezTo>
                <a:cubicBezTo>
                  <a:pt x="64" y="200"/>
                  <a:pt x="83" y="181"/>
                  <a:pt x="83" y="158"/>
                </a:cubicBezTo>
                <a:cubicBezTo>
                  <a:pt x="83" y="0"/>
                  <a:pt x="83" y="0"/>
                  <a:pt x="8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9" name="Google Shape;1129;p48"/>
          <p:cNvSpPr/>
          <p:nvPr/>
        </p:nvSpPr>
        <p:spPr>
          <a:xfrm>
            <a:off x="9236075" y="2601912"/>
            <a:ext cx="788987" cy="2732087"/>
          </a:xfrm>
          <a:custGeom>
            <a:avLst/>
            <a:gdLst/>
            <a:ahLst/>
            <a:cxnLst/>
            <a:rect l="l" t="t" r="r" b="b"/>
            <a:pathLst>
              <a:path w="83" h="287" extrusionOk="0">
                <a:moveTo>
                  <a:pt x="0" y="0"/>
                </a:moveTo>
                <a:cubicBezTo>
                  <a:pt x="0" y="245"/>
                  <a:pt x="0" y="245"/>
                  <a:pt x="0" y="245"/>
                </a:cubicBezTo>
                <a:cubicBezTo>
                  <a:pt x="0" y="268"/>
                  <a:pt x="19" y="287"/>
                  <a:pt x="42" y="287"/>
                </a:cubicBezTo>
                <a:cubicBezTo>
                  <a:pt x="42" y="287"/>
                  <a:pt x="42" y="287"/>
                  <a:pt x="42" y="287"/>
                </a:cubicBezTo>
                <a:cubicBezTo>
                  <a:pt x="65" y="287"/>
                  <a:pt x="83" y="268"/>
                  <a:pt x="83" y="245"/>
                </a:cubicBezTo>
                <a:cubicBezTo>
                  <a:pt x="83" y="0"/>
                  <a:pt x="83" y="0"/>
                  <a:pt x="8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0" name="Google Shape;1130;p48"/>
          <p:cNvSpPr/>
          <p:nvPr/>
        </p:nvSpPr>
        <p:spPr>
          <a:xfrm>
            <a:off x="2220912" y="1211262"/>
            <a:ext cx="8412162" cy="4456112"/>
          </a:xfrm>
          <a:custGeom>
            <a:avLst/>
            <a:gdLst/>
            <a:ahLst/>
            <a:cxnLst/>
            <a:rect l="l" t="t" r="r" b="b"/>
            <a:pathLst>
              <a:path w="885" h="468" extrusionOk="0">
                <a:moveTo>
                  <a:pt x="0" y="0"/>
                </a:moveTo>
                <a:cubicBezTo>
                  <a:pt x="0" y="411"/>
                  <a:pt x="0" y="411"/>
                  <a:pt x="0" y="411"/>
                </a:cubicBezTo>
                <a:cubicBezTo>
                  <a:pt x="0" y="443"/>
                  <a:pt x="26" y="468"/>
                  <a:pt x="58" y="468"/>
                </a:cubicBezTo>
                <a:cubicBezTo>
                  <a:pt x="885" y="468"/>
                  <a:pt x="885" y="468"/>
                  <a:pt x="885" y="468"/>
                </a:cubicBezTo>
              </a:path>
            </a:pathLst>
          </a:custGeom>
          <a:noFill/>
          <a:ln w="38100" cap="flat" cmpd="sng">
            <a:solidFill>
              <a:srgbClr val="FFFFFF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1" name="Google Shape;1131;p48"/>
          <p:cNvSpPr/>
          <p:nvPr/>
        </p:nvSpPr>
        <p:spPr>
          <a:xfrm>
            <a:off x="2001837" y="1096962"/>
            <a:ext cx="428625" cy="209550"/>
          </a:xfrm>
          <a:custGeom>
            <a:avLst/>
            <a:gdLst/>
            <a:ahLst/>
            <a:cxnLst/>
            <a:rect l="l" t="t" r="r" b="b"/>
            <a:pathLst>
              <a:path w="45" h="22" extrusionOk="0">
                <a:moveTo>
                  <a:pt x="0" y="22"/>
                </a:moveTo>
                <a:cubicBezTo>
                  <a:pt x="13" y="6"/>
                  <a:pt x="13" y="6"/>
                  <a:pt x="13" y="6"/>
                </a:cubicBezTo>
                <a:cubicBezTo>
                  <a:pt x="18" y="0"/>
                  <a:pt x="28" y="0"/>
                  <a:pt x="33" y="7"/>
                </a:cubicBezTo>
                <a:cubicBezTo>
                  <a:pt x="45" y="22"/>
                  <a:pt x="45" y="22"/>
                  <a:pt x="45" y="22"/>
                </a:cubicBezTo>
              </a:path>
            </a:pathLst>
          </a:custGeom>
          <a:noFill/>
          <a:ln w="38100" cap="flat" cmpd="sng">
            <a:solidFill>
              <a:srgbClr val="FFFFFF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2" name="Google Shape;1132;p48"/>
          <p:cNvSpPr/>
          <p:nvPr/>
        </p:nvSpPr>
        <p:spPr>
          <a:xfrm>
            <a:off x="10537825" y="5457825"/>
            <a:ext cx="209550" cy="428625"/>
          </a:xfrm>
          <a:custGeom>
            <a:avLst/>
            <a:gdLst/>
            <a:ahLst/>
            <a:cxnLst/>
            <a:rect l="l" t="t" r="r" b="b"/>
            <a:pathLst>
              <a:path w="22" h="45" extrusionOk="0">
                <a:moveTo>
                  <a:pt x="0" y="0"/>
                </a:moveTo>
                <a:cubicBezTo>
                  <a:pt x="16" y="13"/>
                  <a:pt x="16" y="13"/>
                  <a:pt x="16" y="13"/>
                </a:cubicBezTo>
                <a:cubicBezTo>
                  <a:pt x="22" y="18"/>
                  <a:pt x="22" y="27"/>
                  <a:pt x="16" y="32"/>
                </a:cubicBezTo>
                <a:cubicBezTo>
                  <a:pt x="0" y="45"/>
                  <a:pt x="0" y="45"/>
                  <a:pt x="0" y="45"/>
                </a:cubicBezTo>
              </a:path>
            </a:pathLst>
          </a:custGeom>
          <a:noFill/>
          <a:ln w="38100" cap="flat" cmpd="sng">
            <a:solidFill>
              <a:srgbClr val="FFFFFF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3" name="Google Shape;1133;p48"/>
          <p:cNvSpPr txBox="1"/>
          <p:nvPr/>
        </p:nvSpPr>
        <p:spPr>
          <a:xfrm>
            <a:off x="2905125" y="5791200"/>
            <a:ext cx="423862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Open Sans"/>
              <a:buNone/>
            </a:pPr>
            <a:r>
              <a:rPr lang="en-US" sz="27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#1</a:t>
            </a:r>
            <a:endParaRPr/>
          </a:p>
        </p:txBody>
      </p:sp>
      <p:sp>
        <p:nvSpPr>
          <p:cNvPr id="1134" name="Google Shape;1134;p48"/>
          <p:cNvSpPr txBox="1"/>
          <p:nvPr/>
        </p:nvSpPr>
        <p:spPr>
          <a:xfrm>
            <a:off x="4521200" y="5791200"/>
            <a:ext cx="423862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Open Sans"/>
              <a:buNone/>
            </a:pPr>
            <a:r>
              <a:rPr lang="en-US" sz="27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#2</a:t>
            </a:r>
            <a:endParaRPr/>
          </a:p>
        </p:txBody>
      </p:sp>
      <p:sp>
        <p:nvSpPr>
          <p:cNvPr id="1135" name="Google Shape;1135;p48"/>
          <p:cNvSpPr txBox="1"/>
          <p:nvPr/>
        </p:nvSpPr>
        <p:spPr>
          <a:xfrm>
            <a:off x="6127750" y="5791200"/>
            <a:ext cx="423862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Open Sans"/>
              <a:buNone/>
            </a:pPr>
            <a:r>
              <a:rPr lang="en-US" sz="27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#3</a:t>
            </a:r>
            <a:endParaRPr/>
          </a:p>
        </p:txBody>
      </p:sp>
      <p:sp>
        <p:nvSpPr>
          <p:cNvPr id="1136" name="Google Shape;1136;p48"/>
          <p:cNvSpPr txBox="1"/>
          <p:nvPr/>
        </p:nvSpPr>
        <p:spPr>
          <a:xfrm>
            <a:off x="7743825" y="5791200"/>
            <a:ext cx="423862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Open Sans"/>
              <a:buNone/>
            </a:pPr>
            <a:r>
              <a:rPr lang="en-US" sz="27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#4</a:t>
            </a:r>
            <a:endParaRPr/>
          </a:p>
        </p:txBody>
      </p:sp>
      <p:sp>
        <p:nvSpPr>
          <p:cNvPr id="1137" name="Google Shape;1137;p48"/>
          <p:cNvSpPr txBox="1"/>
          <p:nvPr/>
        </p:nvSpPr>
        <p:spPr>
          <a:xfrm>
            <a:off x="9359900" y="5791200"/>
            <a:ext cx="423862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Open Sans"/>
              <a:buNone/>
            </a:pPr>
            <a:r>
              <a:rPr lang="en-US" sz="27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#5</a:t>
            </a:r>
            <a:endParaRPr/>
          </a:p>
        </p:txBody>
      </p:sp>
      <p:sp>
        <p:nvSpPr>
          <p:cNvPr id="1138" name="Google Shape;1138;p48"/>
          <p:cNvSpPr txBox="1"/>
          <p:nvPr/>
        </p:nvSpPr>
        <p:spPr>
          <a:xfrm>
            <a:off x="1374775" y="4114800"/>
            <a:ext cx="874712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Open Sans"/>
              <a:buNone/>
            </a:pPr>
            <a:r>
              <a:rPr lang="en-US" sz="27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25%</a:t>
            </a:r>
            <a:endParaRPr/>
          </a:p>
        </p:txBody>
      </p:sp>
      <p:sp>
        <p:nvSpPr>
          <p:cNvPr id="1139" name="Google Shape;1139;p48"/>
          <p:cNvSpPr txBox="1"/>
          <p:nvPr/>
        </p:nvSpPr>
        <p:spPr>
          <a:xfrm>
            <a:off x="1374775" y="3135312"/>
            <a:ext cx="874712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Open Sans"/>
              <a:buNone/>
            </a:pPr>
            <a:r>
              <a:rPr lang="en-US" sz="27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50%</a:t>
            </a:r>
            <a:endParaRPr/>
          </a:p>
        </p:txBody>
      </p:sp>
      <p:sp>
        <p:nvSpPr>
          <p:cNvPr id="1140" name="Google Shape;1140;p48"/>
          <p:cNvSpPr txBox="1"/>
          <p:nvPr/>
        </p:nvSpPr>
        <p:spPr>
          <a:xfrm>
            <a:off x="1374775" y="2144712"/>
            <a:ext cx="874712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Open Sans"/>
              <a:buNone/>
            </a:pPr>
            <a:r>
              <a:rPr lang="en-US" sz="27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75%</a:t>
            </a:r>
            <a:endParaRPr/>
          </a:p>
        </p:txBody>
      </p:sp>
      <p:sp>
        <p:nvSpPr>
          <p:cNvPr id="1141" name="Google Shape;1141;p48"/>
          <p:cNvSpPr txBox="1"/>
          <p:nvPr/>
        </p:nvSpPr>
        <p:spPr>
          <a:xfrm>
            <a:off x="2733675" y="554037"/>
            <a:ext cx="1158875" cy="75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pen Sans"/>
              <a:buNone/>
            </a:pPr>
            <a:r>
              <a:rPr lang="en-US" sz="36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55%</a:t>
            </a:r>
            <a:endParaRPr/>
          </a:p>
        </p:txBody>
      </p:sp>
      <p:sp>
        <p:nvSpPr>
          <p:cNvPr id="1142" name="Google Shape;1142;p48"/>
          <p:cNvSpPr txBox="1"/>
          <p:nvPr/>
        </p:nvSpPr>
        <p:spPr>
          <a:xfrm>
            <a:off x="4340225" y="554037"/>
            <a:ext cx="1158875" cy="75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pen Sans"/>
              <a:buNone/>
            </a:pPr>
            <a:r>
              <a:rPr lang="en-US" sz="36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39%</a:t>
            </a:r>
            <a:endParaRPr/>
          </a:p>
        </p:txBody>
      </p:sp>
      <p:sp>
        <p:nvSpPr>
          <p:cNvPr id="1143" name="Google Shape;1143;p48"/>
          <p:cNvSpPr txBox="1"/>
          <p:nvPr/>
        </p:nvSpPr>
        <p:spPr>
          <a:xfrm>
            <a:off x="5956300" y="554037"/>
            <a:ext cx="1158875" cy="75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pen Sans"/>
              <a:buNone/>
            </a:pPr>
            <a:r>
              <a:rPr lang="en-US" sz="36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72%</a:t>
            </a:r>
            <a:endParaRPr/>
          </a:p>
        </p:txBody>
      </p:sp>
      <p:sp>
        <p:nvSpPr>
          <p:cNvPr id="1144" name="Google Shape;1144;p48"/>
          <p:cNvSpPr txBox="1"/>
          <p:nvPr/>
        </p:nvSpPr>
        <p:spPr>
          <a:xfrm>
            <a:off x="7562850" y="554037"/>
            <a:ext cx="1158875" cy="75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pen Sans"/>
              <a:buNone/>
            </a:pPr>
            <a:r>
              <a:rPr lang="en-US" sz="36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56%</a:t>
            </a:r>
            <a:endParaRPr/>
          </a:p>
        </p:txBody>
      </p:sp>
      <p:sp>
        <p:nvSpPr>
          <p:cNvPr id="1145" name="Google Shape;1145;p48"/>
          <p:cNvSpPr txBox="1"/>
          <p:nvPr/>
        </p:nvSpPr>
        <p:spPr>
          <a:xfrm>
            <a:off x="9178925" y="554037"/>
            <a:ext cx="1158875" cy="75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pen Sans"/>
              <a:buNone/>
            </a:pPr>
            <a:r>
              <a:rPr lang="en-US" sz="36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78%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49"/>
          <p:cNvSpPr/>
          <p:nvPr/>
        </p:nvSpPr>
        <p:spPr>
          <a:xfrm>
            <a:off x="6350" y="3175"/>
            <a:ext cx="12190413" cy="685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1" name="Google Shape;1151;p49"/>
          <p:cNvSpPr txBox="1"/>
          <p:nvPr/>
        </p:nvSpPr>
        <p:spPr>
          <a:xfrm>
            <a:off x="6350" y="-1587"/>
            <a:ext cx="12185650" cy="6859587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2" name="Google Shape;1152;p49"/>
          <p:cNvSpPr/>
          <p:nvPr/>
        </p:nvSpPr>
        <p:spPr>
          <a:xfrm>
            <a:off x="679450" y="1314450"/>
            <a:ext cx="1812925" cy="1717675"/>
          </a:xfrm>
          <a:custGeom>
            <a:avLst/>
            <a:gdLst/>
            <a:ahLst/>
            <a:cxnLst/>
            <a:rect l="l" t="t" r="r" b="b"/>
            <a:pathLst>
              <a:path w="429" h="406" extrusionOk="0">
                <a:moveTo>
                  <a:pt x="214" y="406"/>
                </a:moveTo>
                <a:cubicBezTo>
                  <a:pt x="184" y="406"/>
                  <a:pt x="155" y="399"/>
                  <a:pt x="127" y="385"/>
                </a:cubicBezTo>
                <a:cubicBezTo>
                  <a:pt x="82" y="362"/>
                  <a:pt x="48" y="322"/>
                  <a:pt x="32" y="274"/>
                </a:cubicBezTo>
                <a:cubicBezTo>
                  <a:pt x="0" y="173"/>
                  <a:pt x="55" y="65"/>
                  <a:pt x="155" y="32"/>
                </a:cubicBezTo>
                <a:cubicBezTo>
                  <a:pt x="255" y="0"/>
                  <a:pt x="363" y="55"/>
                  <a:pt x="396" y="155"/>
                </a:cubicBezTo>
                <a:cubicBezTo>
                  <a:pt x="429" y="256"/>
                  <a:pt x="374" y="364"/>
                  <a:pt x="273" y="396"/>
                </a:cubicBezTo>
                <a:cubicBezTo>
                  <a:pt x="273" y="396"/>
                  <a:pt x="273" y="396"/>
                  <a:pt x="273" y="396"/>
                </a:cubicBezTo>
                <a:cubicBezTo>
                  <a:pt x="254" y="403"/>
                  <a:pt x="234" y="406"/>
                  <a:pt x="214" y="406"/>
                </a:cubicBezTo>
                <a:close/>
                <a:moveTo>
                  <a:pt x="214" y="31"/>
                </a:moveTo>
                <a:cubicBezTo>
                  <a:pt x="195" y="31"/>
                  <a:pt x="176" y="34"/>
                  <a:pt x="157" y="40"/>
                </a:cubicBezTo>
                <a:cubicBezTo>
                  <a:pt x="111" y="55"/>
                  <a:pt x="73" y="87"/>
                  <a:pt x="50" y="131"/>
                </a:cubicBezTo>
                <a:cubicBezTo>
                  <a:pt x="28" y="175"/>
                  <a:pt x="24" y="225"/>
                  <a:pt x="39" y="271"/>
                </a:cubicBezTo>
                <a:cubicBezTo>
                  <a:pt x="55" y="318"/>
                  <a:pt x="87" y="356"/>
                  <a:pt x="131" y="378"/>
                </a:cubicBezTo>
                <a:cubicBezTo>
                  <a:pt x="174" y="400"/>
                  <a:pt x="224" y="404"/>
                  <a:pt x="271" y="389"/>
                </a:cubicBezTo>
                <a:cubicBezTo>
                  <a:pt x="367" y="358"/>
                  <a:pt x="420" y="254"/>
                  <a:pt x="389" y="158"/>
                </a:cubicBezTo>
                <a:cubicBezTo>
                  <a:pt x="374" y="111"/>
                  <a:pt x="341" y="73"/>
                  <a:pt x="297" y="51"/>
                </a:cubicBezTo>
                <a:cubicBezTo>
                  <a:pt x="271" y="37"/>
                  <a:pt x="243" y="31"/>
                  <a:pt x="214" y="31"/>
                </a:cubicBezTo>
                <a:close/>
              </a:path>
            </a:pathLst>
          </a:cu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3" name="Google Shape;1153;p49"/>
          <p:cNvSpPr/>
          <p:nvPr/>
        </p:nvSpPr>
        <p:spPr>
          <a:xfrm>
            <a:off x="1549400" y="1395412"/>
            <a:ext cx="965200" cy="663575"/>
          </a:xfrm>
          <a:custGeom>
            <a:avLst/>
            <a:gdLst/>
            <a:ahLst/>
            <a:cxnLst/>
            <a:rect l="l" t="t" r="r" b="b"/>
            <a:pathLst>
              <a:path w="228" h="157" extrusionOk="0">
                <a:moveTo>
                  <a:pt x="217" y="103"/>
                </a:moveTo>
                <a:cubicBezTo>
                  <a:pt x="193" y="132"/>
                  <a:pt x="193" y="132"/>
                  <a:pt x="193" y="132"/>
                </a:cubicBezTo>
                <a:cubicBezTo>
                  <a:pt x="166" y="53"/>
                  <a:pt x="92" y="0"/>
                  <a:pt x="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"/>
                  <a:pt x="0" y="16"/>
                  <a:pt x="0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5" y="16"/>
                  <a:pt x="154" y="65"/>
                  <a:pt x="178" y="138"/>
                </a:cubicBezTo>
                <a:cubicBezTo>
                  <a:pt x="138" y="127"/>
                  <a:pt x="138" y="127"/>
                  <a:pt x="138" y="127"/>
                </a:cubicBezTo>
                <a:cubicBezTo>
                  <a:pt x="135" y="142"/>
                  <a:pt x="135" y="142"/>
                  <a:pt x="135" y="142"/>
                </a:cubicBezTo>
                <a:cubicBezTo>
                  <a:pt x="192" y="157"/>
                  <a:pt x="192" y="157"/>
                  <a:pt x="192" y="157"/>
                </a:cubicBezTo>
                <a:cubicBezTo>
                  <a:pt x="228" y="112"/>
                  <a:pt x="228" y="112"/>
                  <a:pt x="228" y="112"/>
                </a:cubicBezTo>
                <a:lnTo>
                  <a:pt x="217" y="103"/>
                </a:ln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4" name="Google Shape;1154;p49"/>
          <p:cNvSpPr/>
          <p:nvPr/>
        </p:nvSpPr>
        <p:spPr>
          <a:xfrm>
            <a:off x="2987675" y="1387475"/>
            <a:ext cx="1674812" cy="1644650"/>
          </a:xfrm>
          <a:custGeom>
            <a:avLst/>
            <a:gdLst/>
            <a:ahLst/>
            <a:cxnLst/>
            <a:rect l="l" t="t" r="r" b="b"/>
            <a:pathLst>
              <a:path w="396" h="389" extrusionOk="0">
                <a:moveTo>
                  <a:pt x="198" y="389"/>
                </a:moveTo>
                <a:cubicBezTo>
                  <a:pt x="168" y="389"/>
                  <a:pt x="138" y="382"/>
                  <a:pt x="111" y="368"/>
                </a:cubicBezTo>
                <a:cubicBezTo>
                  <a:pt x="65" y="345"/>
                  <a:pt x="32" y="305"/>
                  <a:pt x="16" y="257"/>
                </a:cubicBezTo>
                <a:cubicBezTo>
                  <a:pt x="0" y="208"/>
                  <a:pt x="4" y="156"/>
                  <a:pt x="27" y="111"/>
                </a:cubicBezTo>
                <a:cubicBezTo>
                  <a:pt x="51" y="65"/>
                  <a:pt x="90" y="31"/>
                  <a:pt x="139" y="15"/>
                </a:cubicBezTo>
                <a:cubicBezTo>
                  <a:pt x="187" y="0"/>
                  <a:pt x="239" y="4"/>
                  <a:pt x="285" y="27"/>
                </a:cubicBezTo>
                <a:cubicBezTo>
                  <a:pt x="330" y="50"/>
                  <a:pt x="364" y="90"/>
                  <a:pt x="380" y="138"/>
                </a:cubicBezTo>
                <a:cubicBezTo>
                  <a:pt x="396" y="187"/>
                  <a:pt x="391" y="239"/>
                  <a:pt x="368" y="284"/>
                </a:cubicBezTo>
                <a:cubicBezTo>
                  <a:pt x="345" y="330"/>
                  <a:pt x="306" y="364"/>
                  <a:pt x="257" y="379"/>
                </a:cubicBezTo>
                <a:cubicBezTo>
                  <a:pt x="257" y="379"/>
                  <a:pt x="257" y="379"/>
                  <a:pt x="257" y="379"/>
                </a:cubicBezTo>
                <a:cubicBezTo>
                  <a:pt x="237" y="386"/>
                  <a:pt x="218" y="389"/>
                  <a:pt x="198" y="389"/>
                </a:cubicBezTo>
                <a:close/>
                <a:moveTo>
                  <a:pt x="198" y="14"/>
                </a:moveTo>
                <a:cubicBezTo>
                  <a:pt x="179" y="14"/>
                  <a:pt x="160" y="17"/>
                  <a:pt x="141" y="23"/>
                </a:cubicBezTo>
                <a:cubicBezTo>
                  <a:pt x="94" y="38"/>
                  <a:pt x="56" y="70"/>
                  <a:pt x="34" y="114"/>
                </a:cubicBezTo>
                <a:cubicBezTo>
                  <a:pt x="12" y="158"/>
                  <a:pt x="8" y="208"/>
                  <a:pt x="23" y="254"/>
                </a:cubicBezTo>
                <a:cubicBezTo>
                  <a:pt x="38" y="301"/>
                  <a:pt x="71" y="339"/>
                  <a:pt x="114" y="361"/>
                </a:cubicBezTo>
                <a:cubicBezTo>
                  <a:pt x="158" y="383"/>
                  <a:pt x="208" y="387"/>
                  <a:pt x="255" y="372"/>
                </a:cubicBezTo>
                <a:cubicBezTo>
                  <a:pt x="255" y="372"/>
                  <a:pt x="255" y="372"/>
                  <a:pt x="255" y="372"/>
                </a:cubicBezTo>
                <a:cubicBezTo>
                  <a:pt x="301" y="357"/>
                  <a:pt x="339" y="324"/>
                  <a:pt x="361" y="281"/>
                </a:cubicBezTo>
                <a:cubicBezTo>
                  <a:pt x="384" y="237"/>
                  <a:pt x="388" y="187"/>
                  <a:pt x="372" y="141"/>
                </a:cubicBezTo>
                <a:cubicBezTo>
                  <a:pt x="357" y="94"/>
                  <a:pt x="325" y="56"/>
                  <a:pt x="281" y="34"/>
                </a:cubicBezTo>
                <a:cubicBezTo>
                  <a:pt x="255" y="20"/>
                  <a:pt x="227" y="14"/>
                  <a:pt x="198" y="14"/>
                </a:cubicBezTo>
                <a:close/>
              </a:path>
            </a:pathLst>
          </a:cu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5" name="Google Shape;1155;p49"/>
          <p:cNvSpPr/>
          <p:nvPr/>
        </p:nvSpPr>
        <p:spPr>
          <a:xfrm>
            <a:off x="3790950" y="1395412"/>
            <a:ext cx="925512" cy="1603375"/>
          </a:xfrm>
          <a:custGeom>
            <a:avLst/>
            <a:gdLst/>
            <a:ahLst/>
            <a:cxnLst/>
            <a:rect l="l" t="t" r="r" b="b"/>
            <a:pathLst>
              <a:path w="219" h="379" extrusionOk="0">
                <a:moveTo>
                  <a:pt x="193" y="135"/>
                </a:moveTo>
                <a:cubicBezTo>
                  <a:pt x="167" y="54"/>
                  <a:pt x="93" y="0"/>
                  <a:pt x="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"/>
                  <a:pt x="0" y="16"/>
                  <a:pt x="0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6" y="16"/>
                  <a:pt x="155" y="66"/>
                  <a:pt x="179" y="140"/>
                </a:cubicBezTo>
                <a:cubicBezTo>
                  <a:pt x="203" y="213"/>
                  <a:pt x="177" y="293"/>
                  <a:pt x="115" y="339"/>
                </a:cubicBezTo>
                <a:cubicBezTo>
                  <a:pt x="113" y="298"/>
                  <a:pt x="113" y="298"/>
                  <a:pt x="113" y="298"/>
                </a:cubicBezTo>
                <a:cubicBezTo>
                  <a:pt x="97" y="299"/>
                  <a:pt x="97" y="299"/>
                  <a:pt x="97" y="299"/>
                </a:cubicBezTo>
                <a:cubicBezTo>
                  <a:pt x="101" y="359"/>
                  <a:pt x="101" y="359"/>
                  <a:pt x="101" y="359"/>
                </a:cubicBezTo>
                <a:cubicBezTo>
                  <a:pt x="155" y="379"/>
                  <a:pt x="155" y="379"/>
                  <a:pt x="155" y="379"/>
                </a:cubicBezTo>
                <a:cubicBezTo>
                  <a:pt x="160" y="365"/>
                  <a:pt x="160" y="365"/>
                  <a:pt x="160" y="365"/>
                </a:cubicBezTo>
                <a:cubicBezTo>
                  <a:pt x="125" y="352"/>
                  <a:pt x="125" y="352"/>
                  <a:pt x="125" y="352"/>
                </a:cubicBezTo>
                <a:cubicBezTo>
                  <a:pt x="192" y="301"/>
                  <a:pt x="219" y="215"/>
                  <a:pt x="193" y="135"/>
                </a:cubicBez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6" name="Google Shape;1156;p49"/>
          <p:cNvSpPr/>
          <p:nvPr/>
        </p:nvSpPr>
        <p:spPr>
          <a:xfrm>
            <a:off x="5245100" y="1387475"/>
            <a:ext cx="1670050" cy="1704975"/>
          </a:xfrm>
          <a:custGeom>
            <a:avLst/>
            <a:gdLst/>
            <a:ahLst/>
            <a:cxnLst/>
            <a:rect l="l" t="t" r="r" b="b"/>
            <a:pathLst>
              <a:path w="395" h="403" extrusionOk="0">
                <a:moveTo>
                  <a:pt x="198" y="389"/>
                </a:moveTo>
                <a:cubicBezTo>
                  <a:pt x="117" y="389"/>
                  <a:pt x="42" y="337"/>
                  <a:pt x="16" y="257"/>
                </a:cubicBezTo>
                <a:cubicBezTo>
                  <a:pt x="0" y="208"/>
                  <a:pt x="4" y="156"/>
                  <a:pt x="27" y="111"/>
                </a:cubicBezTo>
                <a:cubicBezTo>
                  <a:pt x="50" y="65"/>
                  <a:pt x="90" y="31"/>
                  <a:pt x="139" y="15"/>
                </a:cubicBezTo>
                <a:cubicBezTo>
                  <a:pt x="187" y="0"/>
                  <a:pt x="239" y="4"/>
                  <a:pt x="285" y="27"/>
                </a:cubicBezTo>
                <a:cubicBezTo>
                  <a:pt x="330" y="50"/>
                  <a:pt x="364" y="90"/>
                  <a:pt x="380" y="138"/>
                </a:cubicBezTo>
                <a:cubicBezTo>
                  <a:pt x="395" y="187"/>
                  <a:pt x="391" y="239"/>
                  <a:pt x="368" y="284"/>
                </a:cubicBezTo>
                <a:cubicBezTo>
                  <a:pt x="345" y="330"/>
                  <a:pt x="305" y="364"/>
                  <a:pt x="257" y="379"/>
                </a:cubicBezTo>
                <a:cubicBezTo>
                  <a:pt x="257" y="379"/>
                  <a:pt x="257" y="379"/>
                  <a:pt x="257" y="379"/>
                </a:cubicBezTo>
                <a:cubicBezTo>
                  <a:pt x="237" y="386"/>
                  <a:pt x="217" y="389"/>
                  <a:pt x="198" y="389"/>
                </a:cubicBezTo>
                <a:close/>
                <a:moveTo>
                  <a:pt x="198" y="14"/>
                </a:moveTo>
                <a:cubicBezTo>
                  <a:pt x="179" y="14"/>
                  <a:pt x="160" y="17"/>
                  <a:pt x="141" y="23"/>
                </a:cubicBezTo>
                <a:cubicBezTo>
                  <a:pt x="94" y="38"/>
                  <a:pt x="56" y="70"/>
                  <a:pt x="34" y="114"/>
                </a:cubicBezTo>
                <a:cubicBezTo>
                  <a:pt x="12" y="158"/>
                  <a:pt x="8" y="208"/>
                  <a:pt x="23" y="254"/>
                </a:cubicBezTo>
                <a:cubicBezTo>
                  <a:pt x="54" y="350"/>
                  <a:pt x="158" y="403"/>
                  <a:pt x="254" y="372"/>
                </a:cubicBezTo>
                <a:cubicBezTo>
                  <a:pt x="301" y="357"/>
                  <a:pt x="339" y="324"/>
                  <a:pt x="361" y="281"/>
                </a:cubicBezTo>
                <a:cubicBezTo>
                  <a:pt x="384" y="237"/>
                  <a:pt x="388" y="187"/>
                  <a:pt x="372" y="141"/>
                </a:cubicBezTo>
                <a:cubicBezTo>
                  <a:pt x="357" y="94"/>
                  <a:pt x="325" y="56"/>
                  <a:pt x="281" y="34"/>
                </a:cubicBezTo>
                <a:cubicBezTo>
                  <a:pt x="255" y="20"/>
                  <a:pt x="226" y="14"/>
                  <a:pt x="198" y="14"/>
                </a:cubicBezTo>
                <a:close/>
              </a:path>
            </a:pathLst>
          </a:cu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7" name="Google Shape;1157;p49"/>
          <p:cNvSpPr/>
          <p:nvPr/>
        </p:nvSpPr>
        <p:spPr>
          <a:xfrm>
            <a:off x="5532437" y="1395412"/>
            <a:ext cx="1446212" cy="1662112"/>
          </a:xfrm>
          <a:custGeom>
            <a:avLst/>
            <a:gdLst/>
            <a:ahLst/>
            <a:cxnLst/>
            <a:rect l="l" t="t" r="r" b="b"/>
            <a:pathLst>
              <a:path w="342" h="393" extrusionOk="0">
                <a:moveTo>
                  <a:pt x="315" y="135"/>
                </a:moveTo>
                <a:cubicBezTo>
                  <a:pt x="289" y="54"/>
                  <a:pt x="215" y="0"/>
                  <a:pt x="130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122" y="16"/>
                  <a:pt x="122" y="16"/>
                  <a:pt x="122" y="16"/>
                </a:cubicBezTo>
                <a:cubicBezTo>
                  <a:pt x="130" y="16"/>
                  <a:pt x="130" y="16"/>
                  <a:pt x="130" y="16"/>
                </a:cubicBezTo>
                <a:cubicBezTo>
                  <a:pt x="208" y="16"/>
                  <a:pt x="277" y="66"/>
                  <a:pt x="301" y="140"/>
                </a:cubicBezTo>
                <a:cubicBezTo>
                  <a:pt x="325" y="214"/>
                  <a:pt x="299" y="295"/>
                  <a:pt x="235" y="341"/>
                </a:cubicBezTo>
                <a:cubicBezTo>
                  <a:pt x="173" y="386"/>
                  <a:pt x="89" y="387"/>
                  <a:pt x="26" y="342"/>
                </a:cubicBezTo>
                <a:cubicBezTo>
                  <a:pt x="64" y="327"/>
                  <a:pt x="64" y="327"/>
                  <a:pt x="64" y="327"/>
                </a:cubicBezTo>
                <a:cubicBezTo>
                  <a:pt x="59" y="313"/>
                  <a:pt x="59" y="313"/>
                  <a:pt x="59" y="313"/>
                </a:cubicBezTo>
                <a:cubicBezTo>
                  <a:pt x="3" y="335"/>
                  <a:pt x="3" y="335"/>
                  <a:pt x="3" y="335"/>
                </a:cubicBezTo>
                <a:cubicBezTo>
                  <a:pt x="0" y="392"/>
                  <a:pt x="0" y="392"/>
                  <a:pt x="0" y="392"/>
                </a:cubicBezTo>
                <a:cubicBezTo>
                  <a:pt x="16" y="393"/>
                  <a:pt x="16" y="393"/>
                  <a:pt x="16" y="393"/>
                </a:cubicBezTo>
                <a:cubicBezTo>
                  <a:pt x="17" y="355"/>
                  <a:pt x="17" y="355"/>
                  <a:pt x="17" y="355"/>
                </a:cubicBezTo>
                <a:cubicBezTo>
                  <a:pt x="51" y="379"/>
                  <a:pt x="90" y="391"/>
                  <a:pt x="130" y="391"/>
                </a:cubicBezTo>
                <a:cubicBezTo>
                  <a:pt x="170" y="391"/>
                  <a:pt x="210" y="378"/>
                  <a:pt x="244" y="353"/>
                </a:cubicBezTo>
                <a:cubicBezTo>
                  <a:pt x="313" y="303"/>
                  <a:pt x="342" y="216"/>
                  <a:pt x="315" y="135"/>
                </a:cubicBezTo>
                <a:close/>
              </a:path>
            </a:pathLst>
          </a:custGeom>
          <a:solidFill>
            <a:srgbClr val="E9F0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8" name="Google Shape;1158;p49"/>
          <p:cNvSpPr/>
          <p:nvPr/>
        </p:nvSpPr>
        <p:spPr>
          <a:xfrm>
            <a:off x="7431087" y="1314450"/>
            <a:ext cx="1814512" cy="1778000"/>
          </a:xfrm>
          <a:custGeom>
            <a:avLst/>
            <a:gdLst/>
            <a:ahLst/>
            <a:cxnLst/>
            <a:rect l="l" t="t" r="r" b="b"/>
            <a:pathLst>
              <a:path w="429" h="420" extrusionOk="0">
                <a:moveTo>
                  <a:pt x="215" y="406"/>
                </a:moveTo>
                <a:cubicBezTo>
                  <a:pt x="134" y="406"/>
                  <a:pt x="59" y="354"/>
                  <a:pt x="33" y="274"/>
                </a:cubicBezTo>
                <a:cubicBezTo>
                  <a:pt x="0" y="173"/>
                  <a:pt x="55" y="65"/>
                  <a:pt x="155" y="32"/>
                </a:cubicBezTo>
                <a:cubicBezTo>
                  <a:pt x="256" y="0"/>
                  <a:pt x="364" y="55"/>
                  <a:pt x="397" y="155"/>
                </a:cubicBezTo>
                <a:cubicBezTo>
                  <a:pt x="429" y="256"/>
                  <a:pt x="374" y="364"/>
                  <a:pt x="274" y="396"/>
                </a:cubicBezTo>
                <a:cubicBezTo>
                  <a:pt x="274" y="396"/>
                  <a:pt x="274" y="396"/>
                  <a:pt x="274" y="396"/>
                </a:cubicBezTo>
                <a:cubicBezTo>
                  <a:pt x="254" y="403"/>
                  <a:pt x="234" y="406"/>
                  <a:pt x="215" y="406"/>
                </a:cubicBezTo>
                <a:close/>
                <a:moveTo>
                  <a:pt x="214" y="31"/>
                </a:moveTo>
                <a:cubicBezTo>
                  <a:pt x="196" y="31"/>
                  <a:pt x="177" y="34"/>
                  <a:pt x="158" y="40"/>
                </a:cubicBezTo>
                <a:cubicBezTo>
                  <a:pt x="62" y="71"/>
                  <a:pt x="9" y="175"/>
                  <a:pt x="40" y="271"/>
                </a:cubicBezTo>
                <a:cubicBezTo>
                  <a:pt x="71" y="367"/>
                  <a:pt x="175" y="420"/>
                  <a:pt x="271" y="389"/>
                </a:cubicBezTo>
                <a:cubicBezTo>
                  <a:pt x="368" y="358"/>
                  <a:pt x="421" y="254"/>
                  <a:pt x="389" y="158"/>
                </a:cubicBezTo>
                <a:cubicBezTo>
                  <a:pt x="364" y="80"/>
                  <a:pt x="292" y="31"/>
                  <a:pt x="214" y="31"/>
                </a:cubicBezTo>
                <a:close/>
              </a:path>
            </a:pathLst>
          </a:cu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9" name="Google Shape;1159;p49"/>
          <p:cNvSpPr/>
          <p:nvPr/>
        </p:nvSpPr>
        <p:spPr>
          <a:xfrm>
            <a:off x="7380287" y="1395412"/>
            <a:ext cx="1852612" cy="1654175"/>
          </a:xfrm>
          <a:custGeom>
            <a:avLst/>
            <a:gdLst/>
            <a:ahLst/>
            <a:cxnLst/>
            <a:rect l="l" t="t" r="r" b="b"/>
            <a:pathLst>
              <a:path w="438" h="391" extrusionOk="0">
                <a:moveTo>
                  <a:pt x="412" y="135"/>
                </a:moveTo>
                <a:cubicBezTo>
                  <a:pt x="386" y="54"/>
                  <a:pt x="311" y="0"/>
                  <a:pt x="227" y="0"/>
                </a:cubicBezTo>
                <a:cubicBezTo>
                  <a:pt x="219" y="0"/>
                  <a:pt x="219" y="0"/>
                  <a:pt x="219" y="0"/>
                </a:cubicBezTo>
                <a:cubicBezTo>
                  <a:pt x="219" y="16"/>
                  <a:pt x="219" y="16"/>
                  <a:pt x="219" y="16"/>
                </a:cubicBezTo>
                <a:cubicBezTo>
                  <a:pt x="227" y="16"/>
                  <a:pt x="227" y="16"/>
                  <a:pt x="227" y="16"/>
                </a:cubicBezTo>
                <a:cubicBezTo>
                  <a:pt x="305" y="16"/>
                  <a:pt x="373" y="66"/>
                  <a:pt x="398" y="140"/>
                </a:cubicBezTo>
                <a:cubicBezTo>
                  <a:pt x="422" y="214"/>
                  <a:pt x="395" y="295"/>
                  <a:pt x="332" y="341"/>
                </a:cubicBezTo>
                <a:cubicBezTo>
                  <a:pt x="269" y="387"/>
                  <a:pt x="184" y="387"/>
                  <a:pt x="121" y="341"/>
                </a:cubicBezTo>
                <a:cubicBezTo>
                  <a:pt x="58" y="295"/>
                  <a:pt x="32" y="216"/>
                  <a:pt x="55" y="142"/>
                </a:cubicBezTo>
                <a:cubicBezTo>
                  <a:pt x="81" y="174"/>
                  <a:pt x="81" y="174"/>
                  <a:pt x="81" y="174"/>
                </a:cubicBezTo>
                <a:cubicBezTo>
                  <a:pt x="93" y="164"/>
                  <a:pt x="93" y="164"/>
                  <a:pt x="93" y="164"/>
                </a:cubicBezTo>
                <a:cubicBezTo>
                  <a:pt x="55" y="118"/>
                  <a:pt x="55" y="118"/>
                  <a:pt x="55" y="118"/>
                </a:cubicBezTo>
                <a:cubicBezTo>
                  <a:pt x="0" y="133"/>
                  <a:pt x="0" y="133"/>
                  <a:pt x="0" y="133"/>
                </a:cubicBezTo>
                <a:cubicBezTo>
                  <a:pt x="4" y="148"/>
                  <a:pt x="4" y="148"/>
                  <a:pt x="4" y="148"/>
                </a:cubicBezTo>
                <a:cubicBezTo>
                  <a:pt x="40" y="138"/>
                  <a:pt x="40" y="138"/>
                  <a:pt x="40" y="138"/>
                </a:cubicBezTo>
                <a:cubicBezTo>
                  <a:pt x="16" y="218"/>
                  <a:pt x="44" y="304"/>
                  <a:pt x="112" y="353"/>
                </a:cubicBezTo>
                <a:cubicBezTo>
                  <a:pt x="146" y="378"/>
                  <a:pt x="186" y="391"/>
                  <a:pt x="227" y="391"/>
                </a:cubicBezTo>
                <a:cubicBezTo>
                  <a:pt x="267" y="391"/>
                  <a:pt x="307" y="378"/>
                  <a:pt x="341" y="353"/>
                </a:cubicBezTo>
                <a:cubicBezTo>
                  <a:pt x="410" y="303"/>
                  <a:pt x="438" y="216"/>
                  <a:pt x="412" y="135"/>
                </a:cubicBez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0" name="Google Shape;1160;p49"/>
          <p:cNvSpPr/>
          <p:nvPr/>
        </p:nvSpPr>
        <p:spPr>
          <a:xfrm>
            <a:off x="9761537" y="1225550"/>
            <a:ext cx="1708150" cy="1824037"/>
          </a:xfrm>
          <a:custGeom>
            <a:avLst/>
            <a:gdLst/>
            <a:ahLst/>
            <a:cxnLst/>
            <a:rect l="l" t="t" r="r" b="b"/>
            <a:pathLst>
              <a:path w="404" h="431" extrusionOk="0">
                <a:moveTo>
                  <a:pt x="387" y="175"/>
                </a:moveTo>
                <a:cubicBezTo>
                  <a:pt x="366" y="110"/>
                  <a:pt x="312" y="60"/>
                  <a:pt x="245" y="45"/>
                </a:cubicBezTo>
                <a:cubicBezTo>
                  <a:pt x="241" y="44"/>
                  <a:pt x="236" y="43"/>
                  <a:pt x="231" y="42"/>
                </a:cubicBezTo>
                <a:cubicBezTo>
                  <a:pt x="227" y="42"/>
                  <a:pt x="222" y="41"/>
                  <a:pt x="218" y="41"/>
                </a:cubicBezTo>
                <a:cubicBezTo>
                  <a:pt x="218" y="41"/>
                  <a:pt x="218" y="41"/>
                  <a:pt x="218" y="41"/>
                </a:cubicBezTo>
                <a:cubicBezTo>
                  <a:pt x="191" y="0"/>
                  <a:pt x="191" y="0"/>
                  <a:pt x="191" y="0"/>
                </a:cubicBezTo>
                <a:cubicBezTo>
                  <a:pt x="178" y="9"/>
                  <a:pt x="178" y="9"/>
                  <a:pt x="178" y="9"/>
                </a:cubicBezTo>
                <a:cubicBezTo>
                  <a:pt x="199" y="40"/>
                  <a:pt x="199" y="40"/>
                  <a:pt x="199" y="40"/>
                </a:cubicBezTo>
                <a:cubicBezTo>
                  <a:pt x="179" y="41"/>
                  <a:pt x="160" y="44"/>
                  <a:pt x="141" y="50"/>
                </a:cubicBezTo>
                <a:cubicBezTo>
                  <a:pt x="92" y="66"/>
                  <a:pt x="52" y="100"/>
                  <a:pt x="28" y="147"/>
                </a:cubicBezTo>
                <a:cubicBezTo>
                  <a:pt x="4" y="193"/>
                  <a:pt x="0" y="246"/>
                  <a:pt x="16" y="296"/>
                </a:cubicBezTo>
                <a:cubicBezTo>
                  <a:pt x="32" y="345"/>
                  <a:pt x="67" y="386"/>
                  <a:pt x="113" y="409"/>
                </a:cubicBezTo>
                <a:cubicBezTo>
                  <a:pt x="141" y="424"/>
                  <a:pt x="171" y="431"/>
                  <a:pt x="202" y="431"/>
                </a:cubicBezTo>
                <a:cubicBezTo>
                  <a:pt x="222" y="431"/>
                  <a:pt x="242" y="427"/>
                  <a:pt x="262" y="421"/>
                </a:cubicBezTo>
                <a:cubicBezTo>
                  <a:pt x="312" y="405"/>
                  <a:pt x="352" y="370"/>
                  <a:pt x="376" y="324"/>
                </a:cubicBezTo>
                <a:cubicBezTo>
                  <a:pt x="399" y="278"/>
                  <a:pt x="404" y="225"/>
                  <a:pt x="387" y="175"/>
                </a:cubicBezTo>
                <a:close/>
                <a:moveTo>
                  <a:pt x="362" y="317"/>
                </a:moveTo>
                <a:cubicBezTo>
                  <a:pt x="340" y="360"/>
                  <a:pt x="303" y="392"/>
                  <a:pt x="257" y="406"/>
                </a:cubicBezTo>
                <a:cubicBezTo>
                  <a:pt x="212" y="421"/>
                  <a:pt x="163" y="417"/>
                  <a:pt x="120" y="396"/>
                </a:cubicBezTo>
                <a:cubicBezTo>
                  <a:pt x="77" y="374"/>
                  <a:pt x="46" y="337"/>
                  <a:pt x="31" y="291"/>
                </a:cubicBezTo>
                <a:cubicBezTo>
                  <a:pt x="16" y="245"/>
                  <a:pt x="20" y="197"/>
                  <a:pt x="42" y="154"/>
                </a:cubicBezTo>
                <a:cubicBezTo>
                  <a:pt x="63" y="111"/>
                  <a:pt x="101" y="79"/>
                  <a:pt x="146" y="64"/>
                </a:cubicBezTo>
                <a:cubicBezTo>
                  <a:pt x="164" y="59"/>
                  <a:pt x="181" y="56"/>
                  <a:pt x="199" y="56"/>
                </a:cubicBezTo>
                <a:cubicBezTo>
                  <a:pt x="177" y="91"/>
                  <a:pt x="177" y="91"/>
                  <a:pt x="177" y="91"/>
                </a:cubicBezTo>
                <a:cubicBezTo>
                  <a:pt x="190" y="99"/>
                  <a:pt x="190" y="99"/>
                  <a:pt x="190" y="99"/>
                </a:cubicBezTo>
                <a:cubicBezTo>
                  <a:pt x="217" y="56"/>
                  <a:pt x="217" y="56"/>
                  <a:pt x="217" y="56"/>
                </a:cubicBezTo>
                <a:cubicBezTo>
                  <a:pt x="221" y="57"/>
                  <a:pt x="225" y="57"/>
                  <a:pt x="229" y="58"/>
                </a:cubicBezTo>
                <a:cubicBezTo>
                  <a:pt x="233" y="58"/>
                  <a:pt x="237" y="59"/>
                  <a:pt x="242" y="60"/>
                </a:cubicBezTo>
                <a:cubicBezTo>
                  <a:pt x="303" y="74"/>
                  <a:pt x="353" y="120"/>
                  <a:pt x="373" y="180"/>
                </a:cubicBezTo>
                <a:cubicBezTo>
                  <a:pt x="388" y="226"/>
                  <a:pt x="384" y="274"/>
                  <a:pt x="362" y="317"/>
                </a:cubicBez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1" name="Google Shape;1161;p49"/>
          <p:cNvSpPr txBox="1"/>
          <p:nvPr/>
        </p:nvSpPr>
        <p:spPr>
          <a:xfrm>
            <a:off x="2987675" y="3790950"/>
            <a:ext cx="1487487" cy="124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</a:t>
            </a:r>
            <a:endParaRPr/>
          </a:p>
        </p:txBody>
      </p:sp>
      <p:sp>
        <p:nvSpPr>
          <p:cNvPr id="1162" name="Google Shape;1162;p49"/>
          <p:cNvSpPr txBox="1"/>
          <p:nvPr/>
        </p:nvSpPr>
        <p:spPr>
          <a:xfrm>
            <a:off x="704850" y="5140325"/>
            <a:ext cx="1870075" cy="442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Open Sans SemiBold"/>
              <a:buNone/>
            </a:pPr>
            <a:r>
              <a:rPr lang="en-US" sz="2900" b="1" i="0" u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</a:t>
            </a:r>
            <a:r>
              <a:rPr lang="en-US" sz="29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</a:t>
            </a:r>
            <a:endParaRPr dirty="0"/>
          </a:p>
        </p:txBody>
      </p:sp>
      <p:sp>
        <p:nvSpPr>
          <p:cNvPr id="1163" name="Google Shape;1163;p49"/>
          <p:cNvSpPr txBox="1"/>
          <p:nvPr/>
        </p:nvSpPr>
        <p:spPr>
          <a:xfrm>
            <a:off x="2895600" y="5140325"/>
            <a:ext cx="1870075" cy="442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Open Sans SemiBold"/>
              <a:buNone/>
            </a:pPr>
            <a:r>
              <a:rPr lang="en-US" sz="2900" b="1" i="0" u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</a:t>
            </a:r>
            <a:r>
              <a:rPr lang="en-US" sz="29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B</a:t>
            </a:r>
            <a:endParaRPr dirty="0"/>
          </a:p>
        </p:txBody>
      </p:sp>
      <p:sp>
        <p:nvSpPr>
          <p:cNvPr id="1164" name="Google Shape;1164;p49"/>
          <p:cNvSpPr txBox="1"/>
          <p:nvPr/>
        </p:nvSpPr>
        <p:spPr>
          <a:xfrm>
            <a:off x="5207000" y="5140325"/>
            <a:ext cx="1858962" cy="442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Open Sans SemiBold"/>
              <a:buNone/>
            </a:pPr>
            <a:r>
              <a:rPr lang="en-US" sz="2900" b="1" i="0" u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</a:t>
            </a:r>
            <a:r>
              <a:rPr lang="en-US" sz="29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</a:t>
            </a:r>
            <a:endParaRPr dirty="0"/>
          </a:p>
        </p:txBody>
      </p:sp>
      <p:sp>
        <p:nvSpPr>
          <p:cNvPr id="1165" name="Google Shape;1165;p49"/>
          <p:cNvSpPr txBox="1"/>
          <p:nvPr/>
        </p:nvSpPr>
        <p:spPr>
          <a:xfrm>
            <a:off x="7445375" y="5140325"/>
            <a:ext cx="1893887" cy="442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Open Sans SemiBold"/>
              <a:buNone/>
            </a:pPr>
            <a:r>
              <a:rPr lang="en-US" sz="2900" b="1" i="0" u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</a:t>
            </a:r>
            <a:r>
              <a:rPr lang="en-US" sz="29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D</a:t>
            </a:r>
            <a:endParaRPr dirty="0"/>
          </a:p>
        </p:txBody>
      </p:sp>
      <p:sp>
        <p:nvSpPr>
          <p:cNvPr id="1166" name="Google Shape;1166;p49"/>
          <p:cNvSpPr txBox="1"/>
          <p:nvPr/>
        </p:nvSpPr>
        <p:spPr>
          <a:xfrm>
            <a:off x="9759950" y="5140325"/>
            <a:ext cx="1822450" cy="442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Open Sans SemiBold"/>
              <a:buNone/>
            </a:pPr>
            <a:r>
              <a:rPr lang="en-US" sz="2900" b="1" i="0" u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</a:t>
            </a:r>
            <a:r>
              <a:rPr lang="en-US" sz="29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</a:t>
            </a:r>
            <a:endParaRPr dirty="0"/>
          </a:p>
        </p:txBody>
      </p:sp>
      <p:sp>
        <p:nvSpPr>
          <p:cNvPr id="1167" name="Google Shape;1167;p49"/>
          <p:cNvSpPr txBox="1"/>
          <p:nvPr/>
        </p:nvSpPr>
        <p:spPr>
          <a:xfrm>
            <a:off x="1216025" y="1971675"/>
            <a:ext cx="896937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Montserrat"/>
              <a:buNone/>
            </a:pPr>
            <a:r>
              <a:rPr lang="en-US" sz="3100" b="0" i="0" u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20%</a:t>
            </a:r>
            <a:endParaRPr/>
          </a:p>
        </p:txBody>
      </p:sp>
      <p:sp>
        <p:nvSpPr>
          <p:cNvPr id="1168" name="Google Shape;1168;p49"/>
          <p:cNvSpPr txBox="1"/>
          <p:nvPr/>
        </p:nvSpPr>
        <p:spPr>
          <a:xfrm>
            <a:off x="5711825" y="1971675"/>
            <a:ext cx="909637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Montserrat"/>
              <a:buNone/>
            </a:pPr>
            <a:r>
              <a:rPr lang="en-US" sz="3100" b="0" i="0" u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60%</a:t>
            </a:r>
            <a:endParaRPr/>
          </a:p>
        </p:txBody>
      </p:sp>
      <p:sp>
        <p:nvSpPr>
          <p:cNvPr id="1169" name="Google Shape;1169;p49"/>
          <p:cNvSpPr txBox="1"/>
          <p:nvPr/>
        </p:nvSpPr>
        <p:spPr>
          <a:xfrm>
            <a:off x="3457575" y="1971675"/>
            <a:ext cx="890587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Montserrat"/>
              <a:buNone/>
            </a:pPr>
            <a:r>
              <a:rPr lang="en-US" sz="3100" b="0" i="0" u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40%</a:t>
            </a:r>
            <a:endParaRPr/>
          </a:p>
        </p:txBody>
      </p:sp>
      <p:sp>
        <p:nvSpPr>
          <p:cNvPr id="1170" name="Google Shape;1170;p49"/>
          <p:cNvSpPr txBox="1"/>
          <p:nvPr/>
        </p:nvSpPr>
        <p:spPr>
          <a:xfrm>
            <a:off x="7967662" y="1971675"/>
            <a:ext cx="91122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Montserrat"/>
              <a:buNone/>
            </a:pPr>
            <a:r>
              <a:rPr lang="en-US" sz="3100" b="0" i="0" u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80%</a:t>
            </a:r>
            <a:endParaRPr/>
          </a:p>
        </p:txBody>
      </p:sp>
      <p:sp>
        <p:nvSpPr>
          <p:cNvPr id="1171" name="Google Shape;1171;p49"/>
          <p:cNvSpPr txBox="1"/>
          <p:nvPr/>
        </p:nvSpPr>
        <p:spPr>
          <a:xfrm>
            <a:off x="10112375" y="1971675"/>
            <a:ext cx="1058862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Montserrat"/>
              <a:buNone/>
            </a:pPr>
            <a:r>
              <a:rPr lang="en-US" sz="3100" b="0" i="0" u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100%</a:t>
            </a:r>
            <a:endParaRPr/>
          </a:p>
        </p:txBody>
      </p:sp>
      <p:sp>
        <p:nvSpPr>
          <p:cNvPr id="1172" name="Google Shape;1172;p49"/>
          <p:cNvSpPr txBox="1"/>
          <p:nvPr/>
        </p:nvSpPr>
        <p:spPr>
          <a:xfrm>
            <a:off x="809625" y="3790950"/>
            <a:ext cx="1485900" cy="124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</a:t>
            </a:r>
            <a:endParaRPr/>
          </a:p>
        </p:txBody>
      </p:sp>
      <p:sp>
        <p:nvSpPr>
          <p:cNvPr id="1173" name="Google Shape;1173;p49"/>
          <p:cNvSpPr txBox="1"/>
          <p:nvPr/>
        </p:nvSpPr>
        <p:spPr>
          <a:xfrm>
            <a:off x="7562850" y="3790950"/>
            <a:ext cx="1485900" cy="124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</a:t>
            </a:r>
            <a:endParaRPr/>
          </a:p>
        </p:txBody>
      </p:sp>
      <p:sp>
        <p:nvSpPr>
          <p:cNvPr id="1174" name="Google Shape;1174;p49"/>
          <p:cNvSpPr txBox="1"/>
          <p:nvPr/>
        </p:nvSpPr>
        <p:spPr>
          <a:xfrm>
            <a:off x="5335587" y="3790950"/>
            <a:ext cx="1487487" cy="124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</a:t>
            </a:r>
            <a:endParaRPr/>
          </a:p>
        </p:txBody>
      </p:sp>
      <p:sp>
        <p:nvSpPr>
          <p:cNvPr id="1175" name="Google Shape;1175;p49"/>
          <p:cNvSpPr txBox="1"/>
          <p:nvPr/>
        </p:nvSpPr>
        <p:spPr>
          <a:xfrm>
            <a:off x="9869487" y="3790950"/>
            <a:ext cx="1487487" cy="124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50"/>
          <p:cNvSpPr txBox="1"/>
          <p:nvPr/>
        </p:nvSpPr>
        <p:spPr>
          <a:xfrm>
            <a:off x="6350" y="-1587"/>
            <a:ext cx="12180887" cy="6856412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1" name="Google Shape;1181;p50"/>
          <p:cNvSpPr txBox="1"/>
          <p:nvPr/>
        </p:nvSpPr>
        <p:spPr>
          <a:xfrm>
            <a:off x="2681287" y="1343025"/>
            <a:ext cx="1528762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1182" name="Google Shape;1182;p50"/>
          <p:cNvSpPr/>
          <p:nvPr/>
        </p:nvSpPr>
        <p:spPr>
          <a:xfrm>
            <a:off x="831850" y="3116262"/>
            <a:ext cx="1697037" cy="468312"/>
          </a:xfrm>
          <a:custGeom>
            <a:avLst/>
            <a:gdLst/>
            <a:ahLst/>
            <a:cxnLst/>
            <a:rect l="l" t="t" r="r" b="b"/>
            <a:pathLst>
              <a:path w="425" h="117" extrusionOk="0">
                <a:moveTo>
                  <a:pt x="418" y="38"/>
                </a:moveTo>
                <a:cubicBezTo>
                  <a:pt x="247" y="38"/>
                  <a:pt x="247" y="38"/>
                  <a:pt x="247" y="38"/>
                </a:cubicBezTo>
                <a:cubicBezTo>
                  <a:pt x="230" y="19"/>
                  <a:pt x="230" y="19"/>
                  <a:pt x="230" y="19"/>
                </a:cubicBezTo>
                <a:cubicBezTo>
                  <a:pt x="213" y="0"/>
                  <a:pt x="213" y="0"/>
                  <a:pt x="213" y="0"/>
                </a:cubicBezTo>
                <a:cubicBezTo>
                  <a:pt x="195" y="19"/>
                  <a:pt x="195" y="19"/>
                  <a:pt x="195" y="19"/>
                </a:cubicBezTo>
                <a:cubicBezTo>
                  <a:pt x="178" y="38"/>
                  <a:pt x="178" y="38"/>
                  <a:pt x="178" y="38"/>
                </a:cubicBezTo>
                <a:cubicBezTo>
                  <a:pt x="39" y="38"/>
                  <a:pt x="39" y="38"/>
                  <a:pt x="39" y="38"/>
                </a:cubicBezTo>
                <a:cubicBezTo>
                  <a:pt x="17" y="38"/>
                  <a:pt x="0" y="56"/>
                  <a:pt x="0" y="78"/>
                </a:cubicBezTo>
                <a:cubicBezTo>
                  <a:pt x="0" y="100"/>
                  <a:pt x="17" y="117"/>
                  <a:pt x="39" y="117"/>
                </a:cubicBezTo>
                <a:cubicBezTo>
                  <a:pt x="418" y="117"/>
                  <a:pt x="418" y="117"/>
                  <a:pt x="418" y="117"/>
                </a:cubicBezTo>
                <a:cubicBezTo>
                  <a:pt x="422" y="117"/>
                  <a:pt x="425" y="114"/>
                  <a:pt x="425" y="110"/>
                </a:cubicBezTo>
                <a:cubicBezTo>
                  <a:pt x="425" y="45"/>
                  <a:pt x="425" y="45"/>
                  <a:pt x="425" y="45"/>
                </a:cubicBezTo>
                <a:cubicBezTo>
                  <a:pt x="425" y="41"/>
                  <a:pt x="422" y="38"/>
                  <a:pt x="418" y="38"/>
                </a:cubicBezTo>
                <a:close/>
              </a:path>
            </a:pathLst>
          </a:custGeom>
          <a:solidFill>
            <a:srgbClr val="E9F0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3" name="Google Shape;1183;p50"/>
          <p:cNvSpPr/>
          <p:nvPr/>
        </p:nvSpPr>
        <p:spPr>
          <a:xfrm>
            <a:off x="4364037" y="3116262"/>
            <a:ext cx="1698625" cy="468312"/>
          </a:xfrm>
          <a:custGeom>
            <a:avLst/>
            <a:gdLst/>
            <a:ahLst/>
            <a:cxnLst/>
            <a:rect l="l" t="t" r="r" b="b"/>
            <a:pathLst>
              <a:path w="426" h="117" extrusionOk="0">
                <a:moveTo>
                  <a:pt x="419" y="38"/>
                </a:moveTo>
                <a:cubicBezTo>
                  <a:pt x="247" y="38"/>
                  <a:pt x="247" y="38"/>
                  <a:pt x="247" y="38"/>
                </a:cubicBezTo>
                <a:cubicBezTo>
                  <a:pt x="230" y="19"/>
                  <a:pt x="230" y="19"/>
                  <a:pt x="230" y="19"/>
                </a:cubicBezTo>
                <a:cubicBezTo>
                  <a:pt x="213" y="0"/>
                  <a:pt x="213" y="0"/>
                  <a:pt x="213" y="0"/>
                </a:cubicBezTo>
                <a:cubicBezTo>
                  <a:pt x="196" y="19"/>
                  <a:pt x="196" y="19"/>
                  <a:pt x="196" y="19"/>
                </a:cubicBezTo>
                <a:cubicBezTo>
                  <a:pt x="179" y="38"/>
                  <a:pt x="179" y="38"/>
                  <a:pt x="179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3" y="38"/>
                  <a:pt x="0" y="41"/>
                  <a:pt x="0" y="45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14"/>
                  <a:pt x="3" y="117"/>
                  <a:pt x="7" y="117"/>
                </a:cubicBezTo>
                <a:cubicBezTo>
                  <a:pt x="419" y="117"/>
                  <a:pt x="419" y="117"/>
                  <a:pt x="419" y="117"/>
                </a:cubicBezTo>
                <a:cubicBezTo>
                  <a:pt x="423" y="117"/>
                  <a:pt x="426" y="114"/>
                  <a:pt x="426" y="110"/>
                </a:cubicBezTo>
                <a:cubicBezTo>
                  <a:pt x="426" y="45"/>
                  <a:pt x="426" y="45"/>
                  <a:pt x="426" y="45"/>
                </a:cubicBezTo>
                <a:cubicBezTo>
                  <a:pt x="426" y="41"/>
                  <a:pt x="423" y="38"/>
                  <a:pt x="419" y="38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4" name="Google Shape;1184;p50"/>
          <p:cNvSpPr/>
          <p:nvPr/>
        </p:nvSpPr>
        <p:spPr>
          <a:xfrm>
            <a:off x="7899400" y="3116262"/>
            <a:ext cx="1698625" cy="468312"/>
          </a:xfrm>
          <a:custGeom>
            <a:avLst/>
            <a:gdLst/>
            <a:ahLst/>
            <a:cxnLst/>
            <a:rect l="l" t="t" r="r" b="b"/>
            <a:pathLst>
              <a:path w="426" h="117" extrusionOk="0">
                <a:moveTo>
                  <a:pt x="419" y="38"/>
                </a:moveTo>
                <a:cubicBezTo>
                  <a:pt x="247" y="38"/>
                  <a:pt x="247" y="38"/>
                  <a:pt x="247" y="38"/>
                </a:cubicBezTo>
                <a:cubicBezTo>
                  <a:pt x="230" y="19"/>
                  <a:pt x="230" y="19"/>
                  <a:pt x="230" y="19"/>
                </a:cubicBezTo>
                <a:cubicBezTo>
                  <a:pt x="213" y="0"/>
                  <a:pt x="213" y="0"/>
                  <a:pt x="213" y="0"/>
                </a:cubicBezTo>
                <a:cubicBezTo>
                  <a:pt x="196" y="19"/>
                  <a:pt x="196" y="19"/>
                  <a:pt x="196" y="19"/>
                </a:cubicBezTo>
                <a:cubicBezTo>
                  <a:pt x="179" y="38"/>
                  <a:pt x="179" y="38"/>
                  <a:pt x="179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3" y="38"/>
                  <a:pt x="0" y="41"/>
                  <a:pt x="0" y="45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14"/>
                  <a:pt x="3" y="117"/>
                  <a:pt x="7" y="117"/>
                </a:cubicBezTo>
                <a:cubicBezTo>
                  <a:pt x="419" y="117"/>
                  <a:pt x="419" y="117"/>
                  <a:pt x="419" y="117"/>
                </a:cubicBezTo>
                <a:cubicBezTo>
                  <a:pt x="422" y="117"/>
                  <a:pt x="426" y="114"/>
                  <a:pt x="426" y="110"/>
                </a:cubicBezTo>
                <a:cubicBezTo>
                  <a:pt x="426" y="45"/>
                  <a:pt x="426" y="45"/>
                  <a:pt x="426" y="45"/>
                </a:cubicBezTo>
                <a:cubicBezTo>
                  <a:pt x="426" y="41"/>
                  <a:pt x="422" y="38"/>
                  <a:pt x="419" y="38"/>
                </a:cubicBez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5" name="Google Shape;1185;p50"/>
          <p:cNvSpPr/>
          <p:nvPr/>
        </p:nvSpPr>
        <p:spPr>
          <a:xfrm>
            <a:off x="9666287" y="3268662"/>
            <a:ext cx="1695450" cy="466725"/>
          </a:xfrm>
          <a:custGeom>
            <a:avLst/>
            <a:gdLst/>
            <a:ahLst/>
            <a:cxnLst/>
            <a:rect l="l" t="t" r="r" b="b"/>
            <a:pathLst>
              <a:path w="425" h="117" extrusionOk="0">
                <a:moveTo>
                  <a:pt x="386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6"/>
                  <a:pt x="3" y="79"/>
                  <a:pt x="7" y="79"/>
                </a:cubicBezTo>
                <a:cubicBezTo>
                  <a:pt x="178" y="79"/>
                  <a:pt x="178" y="79"/>
                  <a:pt x="178" y="79"/>
                </a:cubicBezTo>
                <a:cubicBezTo>
                  <a:pt x="195" y="98"/>
                  <a:pt x="195" y="98"/>
                  <a:pt x="195" y="98"/>
                </a:cubicBezTo>
                <a:cubicBezTo>
                  <a:pt x="212" y="117"/>
                  <a:pt x="212" y="117"/>
                  <a:pt x="212" y="117"/>
                </a:cubicBezTo>
                <a:cubicBezTo>
                  <a:pt x="230" y="98"/>
                  <a:pt x="230" y="98"/>
                  <a:pt x="230" y="98"/>
                </a:cubicBezTo>
                <a:cubicBezTo>
                  <a:pt x="247" y="79"/>
                  <a:pt x="247" y="79"/>
                  <a:pt x="247" y="79"/>
                </a:cubicBezTo>
                <a:cubicBezTo>
                  <a:pt x="386" y="79"/>
                  <a:pt x="386" y="79"/>
                  <a:pt x="386" y="79"/>
                </a:cubicBezTo>
                <a:cubicBezTo>
                  <a:pt x="408" y="79"/>
                  <a:pt x="425" y="62"/>
                  <a:pt x="425" y="40"/>
                </a:cubicBezTo>
                <a:cubicBezTo>
                  <a:pt x="425" y="18"/>
                  <a:pt x="408" y="0"/>
                  <a:pt x="386" y="0"/>
                </a:cubicBez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6" name="Google Shape;1186;p50"/>
          <p:cNvSpPr/>
          <p:nvPr/>
        </p:nvSpPr>
        <p:spPr>
          <a:xfrm>
            <a:off x="6130925" y="3268662"/>
            <a:ext cx="1700212" cy="466725"/>
          </a:xfrm>
          <a:custGeom>
            <a:avLst/>
            <a:gdLst/>
            <a:ahLst/>
            <a:cxnLst/>
            <a:rect l="l" t="t" r="r" b="b"/>
            <a:pathLst>
              <a:path w="426" h="117" extrusionOk="0">
                <a:moveTo>
                  <a:pt x="419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6"/>
                  <a:pt x="3" y="79"/>
                  <a:pt x="7" y="79"/>
                </a:cubicBezTo>
                <a:cubicBezTo>
                  <a:pt x="179" y="79"/>
                  <a:pt x="179" y="79"/>
                  <a:pt x="179" y="79"/>
                </a:cubicBezTo>
                <a:cubicBezTo>
                  <a:pt x="196" y="98"/>
                  <a:pt x="196" y="98"/>
                  <a:pt x="196" y="98"/>
                </a:cubicBezTo>
                <a:cubicBezTo>
                  <a:pt x="213" y="117"/>
                  <a:pt x="213" y="117"/>
                  <a:pt x="213" y="117"/>
                </a:cubicBezTo>
                <a:cubicBezTo>
                  <a:pt x="230" y="98"/>
                  <a:pt x="230" y="98"/>
                  <a:pt x="230" y="98"/>
                </a:cubicBezTo>
                <a:cubicBezTo>
                  <a:pt x="247" y="79"/>
                  <a:pt x="247" y="79"/>
                  <a:pt x="247" y="79"/>
                </a:cubicBezTo>
                <a:cubicBezTo>
                  <a:pt x="419" y="79"/>
                  <a:pt x="419" y="79"/>
                  <a:pt x="419" y="79"/>
                </a:cubicBezTo>
                <a:cubicBezTo>
                  <a:pt x="423" y="79"/>
                  <a:pt x="426" y="76"/>
                  <a:pt x="426" y="72"/>
                </a:cubicBezTo>
                <a:cubicBezTo>
                  <a:pt x="426" y="7"/>
                  <a:pt x="426" y="7"/>
                  <a:pt x="426" y="7"/>
                </a:cubicBezTo>
                <a:cubicBezTo>
                  <a:pt x="426" y="3"/>
                  <a:pt x="423" y="0"/>
                  <a:pt x="419" y="0"/>
                </a:cubicBezTo>
                <a:close/>
              </a:path>
            </a:pathLst>
          </a:custGeom>
          <a:solidFill>
            <a:srgbClr val="FFF1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7" name="Google Shape;1187;p50"/>
          <p:cNvSpPr/>
          <p:nvPr/>
        </p:nvSpPr>
        <p:spPr>
          <a:xfrm>
            <a:off x="2600325" y="3268662"/>
            <a:ext cx="1695450" cy="466725"/>
          </a:xfrm>
          <a:custGeom>
            <a:avLst/>
            <a:gdLst/>
            <a:ahLst/>
            <a:cxnLst/>
            <a:rect l="l" t="t" r="r" b="b"/>
            <a:pathLst>
              <a:path w="425" h="117" extrusionOk="0">
                <a:moveTo>
                  <a:pt x="418" y="0"/>
                </a:move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6"/>
                  <a:pt x="3" y="79"/>
                  <a:pt x="6" y="79"/>
                </a:cubicBezTo>
                <a:cubicBezTo>
                  <a:pt x="178" y="79"/>
                  <a:pt x="178" y="79"/>
                  <a:pt x="178" y="79"/>
                </a:cubicBezTo>
                <a:cubicBezTo>
                  <a:pt x="195" y="98"/>
                  <a:pt x="195" y="98"/>
                  <a:pt x="195" y="98"/>
                </a:cubicBezTo>
                <a:cubicBezTo>
                  <a:pt x="212" y="117"/>
                  <a:pt x="212" y="117"/>
                  <a:pt x="212" y="117"/>
                </a:cubicBezTo>
                <a:cubicBezTo>
                  <a:pt x="229" y="98"/>
                  <a:pt x="229" y="98"/>
                  <a:pt x="229" y="98"/>
                </a:cubicBezTo>
                <a:cubicBezTo>
                  <a:pt x="246" y="79"/>
                  <a:pt x="246" y="79"/>
                  <a:pt x="246" y="79"/>
                </a:cubicBezTo>
                <a:cubicBezTo>
                  <a:pt x="418" y="79"/>
                  <a:pt x="418" y="79"/>
                  <a:pt x="418" y="79"/>
                </a:cubicBezTo>
                <a:cubicBezTo>
                  <a:pt x="422" y="79"/>
                  <a:pt x="425" y="76"/>
                  <a:pt x="425" y="72"/>
                </a:cubicBezTo>
                <a:cubicBezTo>
                  <a:pt x="425" y="7"/>
                  <a:pt x="425" y="7"/>
                  <a:pt x="425" y="7"/>
                </a:cubicBezTo>
                <a:cubicBezTo>
                  <a:pt x="425" y="3"/>
                  <a:pt x="422" y="0"/>
                  <a:pt x="418" y="0"/>
                </a:cubicBez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8" name="Google Shape;1188;p50"/>
          <p:cNvSpPr txBox="1"/>
          <p:nvPr/>
        </p:nvSpPr>
        <p:spPr>
          <a:xfrm>
            <a:off x="1150937" y="4530725"/>
            <a:ext cx="1233487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E8E3"/>
              </a:buClr>
              <a:buSzPts val="2400"/>
              <a:buFont typeface="Open Sans SemiBold"/>
              <a:buNone/>
            </a:pPr>
            <a:r>
              <a:rPr lang="en-US" sz="2000" b="1" i="0" u="none" dirty="0">
                <a:solidFill>
                  <a:srgbClr val="DAE8E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A</a:t>
            </a:r>
            <a:endParaRPr sz="1200" dirty="0"/>
          </a:p>
        </p:txBody>
      </p:sp>
      <p:sp>
        <p:nvSpPr>
          <p:cNvPr id="1189" name="Google Shape;1189;p50"/>
          <p:cNvSpPr txBox="1"/>
          <p:nvPr/>
        </p:nvSpPr>
        <p:spPr>
          <a:xfrm>
            <a:off x="4686300" y="4530725"/>
            <a:ext cx="122555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B5CB"/>
              </a:buClr>
              <a:buSzPts val="2400"/>
              <a:buFont typeface="Open Sans SemiBold"/>
              <a:buNone/>
            </a:pPr>
            <a:r>
              <a:rPr lang="en-US" sz="2000" b="1" i="0" u="none" dirty="0">
                <a:solidFill>
                  <a:srgbClr val="71B5C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C</a:t>
            </a:r>
            <a:endParaRPr sz="1200" dirty="0"/>
          </a:p>
        </p:txBody>
      </p:sp>
      <p:sp>
        <p:nvSpPr>
          <p:cNvPr id="1190" name="Google Shape;1190;p50"/>
          <p:cNvSpPr txBox="1"/>
          <p:nvPr/>
        </p:nvSpPr>
        <p:spPr>
          <a:xfrm>
            <a:off x="8229600" y="4530725"/>
            <a:ext cx="1201737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D06A"/>
              </a:buClr>
              <a:buSzPts val="2400"/>
              <a:buFont typeface="Open Sans SemiBold"/>
              <a:buNone/>
            </a:pPr>
            <a:r>
              <a:rPr lang="en-US" sz="2000" b="1" i="0" u="none" dirty="0">
                <a:solidFill>
                  <a:srgbClr val="FCD06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E</a:t>
            </a:r>
            <a:endParaRPr sz="1200" dirty="0"/>
          </a:p>
        </p:txBody>
      </p:sp>
      <p:sp>
        <p:nvSpPr>
          <p:cNvPr id="1191" name="Google Shape;1191;p50"/>
          <p:cNvSpPr txBox="1"/>
          <p:nvPr/>
        </p:nvSpPr>
        <p:spPr>
          <a:xfrm>
            <a:off x="2914650" y="949325"/>
            <a:ext cx="1233487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C9C4"/>
              </a:buClr>
              <a:buSzPts val="2400"/>
              <a:buFont typeface="Open Sans SemiBold"/>
              <a:buNone/>
            </a:pPr>
            <a:r>
              <a:rPr lang="en-US" sz="2000" b="1" i="0" u="none" dirty="0">
                <a:solidFill>
                  <a:srgbClr val="BAC9C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B</a:t>
            </a:r>
            <a:endParaRPr sz="1200" dirty="0"/>
          </a:p>
        </p:txBody>
      </p:sp>
      <p:sp>
        <p:nvSpPr>
          <p:cNvPr id="1192" name="Google Shape;1192;p50"/>
          <p:cNvSpPr txBox="1"/>
          <p:nvPr/>
        </p:nvSpPr>
        <p:spPr>
          <a:xfrm>
            <a:off x="6438900" y="949325"/>
            <a:ext cx="125730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E6B3"/>
              </a:buClr>
              <a:buSzPts val="2400"/>
              <a:buFont typeface="Open Sans SemiBold"/>
              <a:buNone/>
            </a:pPr>
            <a:r>
              <a:rPr lang="en-US" sz="2000" b="1" i="0" u="none" dirty="0">
                <a:solidFill>
                  <a:srgbClr val="FCE6B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D</a:t>
            </a:r>
            <a:endParaRPr sz="1200" dirty="0"/>
          </a:p>
        </p:txBody>
      </p:sp>
      <p:sp>
        <p:nvSpPr>
          <p:cNvPr id="1193" name="Google Shape;1193;p50"/>
          <p:cNvSpPr txBox="1"/>
          <p:nvPr/>
        </p:nvSpPr>
        <p:spPr>
          <a:xfrm>
            <a:off x="10001250" y="949325"/>
            <a:ext cx="119380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6D63"/>
              </a:buClr>
              <a:buSzPts val="2400"/>
              <a:buFont typeface="Open Sans SemiBold"/>
              <a:buNone/>
            </a:pPr>
            <a:r>
              <a:rPr lang="en-US" sz="2000" b="1" i="0" u="none" dirty="0">
                <a:solidFill>
                  <a:srgbClr val="E86D6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F</a:t>
            </a:r>
            <a:endParaRPr sz="1200" dirty="0"/>
          </a:p>
        </p:txBody>
      </p:sp>
      <p:sp>
        <p:nvSpPr>
          <p:cNvPr id="1194" name="Google Shape;1194;p50"/>
          <p:cNvSpPr/>
          <p:nvPr/>
        </p:nvSpPr>
        <p:spPr>
          <a:xfrm>
            <a:off x="3111500" y="4894262"/>
            <a:ext cx="673100" cy="674687"/>
          </a:xfrm>
          <a:custGeom>
            <a:avLst/>
            <a:gdLst/>
            <a:ahLst/>
            <a:cxnLst/>
            <a:rect l="l" t="t" r="r" b="b"/>
            <a:pathLst>
              <a:path w="169" h="169" extrusionOk="0">
                <a:moveTo>
                  <a:pt x="93" y="169"/>
                </a:moveTo>
                <a:cubicBezTo>
                  <a:pt x="76" y="169"/>
                  <a:pt x="76" y="169"/>
                  <a:pt x="76" y="169"/>
                </a:cubicBezTo>
                <a:cubicBezTo>
                  <a:pt x="73" y="169"/>
                  <a:pt x="69" y="167"/>
                  <a:pt x="69" y="163"/>
                </a:cubicBezTo>
                <a:cubicBezTo>
                  <a:pt x="66" y="147"/>
                  <a:pt x="66" y="147"/>
                  <a:pt x="66" y="147"/>
                </a:cubicBezTo>
                <a:cubicBezTo>
                  <a:pt x="66" y="146"/>
                  <a:pt x="65" y="145"/>
                  <a:pt x="65" y="145"/>
                </a:cubicBezTo>
                <a:cubicBezTo>
                  <a:pt x="62" y="144"/>
                  <a:pt x="58" y="143"/>
                  <a:pt x="55" y="141"/>
                </a:cubicBezTo>
                <a:cubicBezTo>
                  <a:pt x="55" y="141"/>
                  <a:pt x="54" y="141"/>
                  <a:pt x="53" y="141"/>
                </a:cubicBezTo>
                <a:cubicBezTo>
                  <a:pt x="40" y="151"/>
                  <a:pt x="40" y="151"/>
                  <a:pt x="40" y="151"/>
                </a:cubicBezTo>
                <a:cubicBezTo>
                  <a:pt x="37" y="153"/>
                  <a:pt x="33" y="153"/>
                  <a:pt x="30" y="150"/>
                </a:cubicBezTo>
                <a:cubicBezTo>
                  <a:pt x="18" y="139"/>
                  <a:pt x="18" y="139"/>
                  <a:pt x="18" y="139"/>
                </a:cubicBezTo>
                <a:cubicBezTo>
                  <a:pt x="16" y="136"/>
                  <a:pt x="16" y="132"/>
                  <a:pt x="18" y="129"/>
                </a:cubicBezTo>
                <a:cubicBezTo>
                  <a:pt x="28" y="116"/>
                  <a:pt x="28" y="116"/>
                  <a:pt x="28" y="116"/>
                </a:cubicBezTo>
                <a:cubicBezTo>
                  <a:pt x="28" y="115"/>
                  <a:pt x="28" y="114"/>
                  <a:pt x="28" y="114"/>
                </a:cubicBezTo>
                <a:cubicBezTo>
                  <a:pt x="26" y="111"/>
                  <a:pt x="25" y="107"/>
                  <a:pt x="24" y="104"/>
                </a:cubicBezTo>
                <a:cubicBezTo>
                  <a:pt x="24" y="103"/>
                  <a:pt x="23" y="103"/>
                  <a:pt x="22" y="103"/>
                </a:cubicBezTo>
                <a:cubicBezTo>
                  <a:pt x="6" y="100"/>
                  <a:pt x="6" y="100"/>
                  <a:pt x="6" y="100"/>
                </a:cubicBezTo>
                <a:cubicBezTo>
                  <a:pt x="2" y="100"/>
                  <a:pt x="0" y="96"/>
                  <a:pt x="0" y="93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3"/>
                  <a:pt x="2" y="70"/>
                  <a:pt x="6" y="69"/>
                </a:cubicBezTo>
                <a:cubicBezTo>
                  <a:pt x="22" y="66"/>
                  <a:pt x="22" y="66"/>
                  <a:pt x="22" y="66"/>
                </a:cubicBezTo>
                <a:cubicBezTo>
                  <a:pt x="23" y="66"/>
                  <a:pt x="24" y="66"/>
                  <a:pt x="24" y="65"/>
                </a:cubicBezTo>
                <a:cubicBezTo>
                  <a:pt x="25" y="62"/>
                  <a:pt x="26" y="59"/>
                  <a:pt x="28" y="56"/>
                </a:cubicBezTo>
                <a:cubicBezTo>
                  <a:pt x="28" y="55"/>
                  <a:pt x="28" y="54"/>
                  <a:pt x="28" y="54"/>
                </a:cubicBezTo>
                <a:cubicBezTo>
                  <a:pt x="18" y="40"/>
                  <a:pt x="18" y="40"/>
                  <a:pt x="18" y="40"/>
                </a:cubicBezTo>
                <a:cubicBezTo>
                  <a:pt x="16" y="37"/>
                  <a:pt x="16" y="33"/>
                  <a:pt x="18" y="30"/>
                </a:cubicBezTo>
                <a:cubicBezTo>
                  <a:pt x="30" y="19"/>
                  <a:pt x="30" y="19"/>
                  <a:pt x="30" y="19"/>
                </a:cubicBezTo>
                <a:cubicBezTo>
                  <a:pt x="33" y="16"/>
                  <a:pt x="37" y="16"/>
                  <a:pt x="40" y="18"/>
                </a:cubicBezTo>
                <a:cubicBezTo>
                  <a:pt x="53" y="28"/>
                  <a:pt x="53" y="28"/>
                  <a:pt x="53" y="28"/>
                </a:cubicBezTo>
                <a:cubicBezTo>
                  <a:pt x="54" y="28"/>
                  <a:pt x="55" y="28"/>
                  <a:pt x="55" y="28"/>
                </a:cubicBezTo>
                <a:cubicBezTo>
                  <a:pt x="58" y="26"/>
                  <a:pt x="62" y="25"/>
                  <a:pt x="65" y="24"/>
                </a:cubicBezTo>
                <a:cubicBezTo>
                  <a:pt x="66" y="24"/>
                  <a:pt x="66" y="23"/>
                  <a:pt x="66" y="23"/>
                </a:cubicBezTo>
                <a:cubicBezTo>
                  <a:pt x="69" y="6"/>
                  <a:pt x="69" y="6"/>
                  <a:pt x="69" y="6"/>
                </a:cubicBezTo>
                <a:cubicBezTo>
                  <a:pt x="69" y="2"/>
                  <a:pt x="73" y="0"/>
                  <a:pt x="76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6" y="0"/>
                  <a:pt x="99" y="2"/>
                  <a:pt x="100" y="6"/>
                </a:cubicBezTo>
                <a:cubicBezTo>
                  <a:pt x="102" y="23"/>
                  <a:pt x="102" y="23"/>
                  <a:pt x="102" y="23"/>
                </a:cubicBezTo>
                <a:cubicBezTo>
                  <a:pt x="103" y="23"/>
                  <a:pt x="103" y="24"/>
                  <a:pt x="104" y="24"/>
                </a:cubicBezTo>
                <a:cubicBezTo>
                  <a:pt x="107" y="25"/>
                  <a:pt x="110" y="26"/>
                  <a:pt x="113" y="28"/>
                </a:cubicBezTo>
                <a:cubicBezTo>
                  <a:pt x="114" y="28"/>
                  <a:pt x="115" y="28"/>
                  <a:pt x="115" y="28"/>
                </a:cubicBezTo>
                <a:cubicBezTo>
                  <a:pt x="129" y="18"/>
                  <a:pt x="129" y="18"/>
                  <a:pt x="129" y="18"/>
                </a:cubicBezTo>
                <a:cubicBezTo>
                  <a:pt x="132" y="16"/>
                  <a:pt x="136" y="16"/>
                  <a:pt x="138" y="19"/>
                </a:cubicBezTo>
                <a:cubicBezTo>
                  <a:pt x="150" y="30"/>
                  <a:pt x="150" y="30"/>
                  <a:pt x="150" y="30"/>
                </a:cubicBezTo>
                <a:cubicBezTo>
                  <a:pt x="153" y="33"/>
                  <a:pt x="153" y="37"/>
                  <a:pt x="151" y="40"/>
                </a:cubicBezTo>
                <a:cubicBezTo>
                  <a:pt x="141" y="54"/>
                  <a:pt x="141" y="54"/>
                  <a:pt x="141" y="54"/>
                </a:cubicBezTo>
                <a:cubicBezTo>
                  <a:pt x="141" y="54"/>
                  <a:pt x="141" y="55"/>
                  <a:pt x="141" y="56"/>
                </a:cubicBezTo>
                <a:cubicBezTo>
                  <a:pt x="142" y="59"/>
                  <a:pt x="144" y="62"/>
                  <a:pt x="145" y="65"/>
                </a:cubicBezTo>
                <a:cubicBezTo>
                  <a:pt x="145" y="66"/>
                  <a:pt x="146" y="66"/>
                  <a:pt x="146" y="66"/>
                </a:cubicBezTo>
                <a:cubicBezTo>
                  <a:pt x="163" y="69"/>
                  <a:pt x="163" y="69"/>
                  <a:pt x="163" y="69"/>
                </a:cubicBezTo>
                <a:cubicBezTo>
                  <a:pt x="163" y="69"/>
                  <a:pt x="163" y="69"/>
                  <a:pt x="163" y="69"/>
                </a:cubicBezTo>
                <a:cubicBezTo>
                  <a:pt x="166" y="70"/>
                  <a:pt x="169" y="73"/>
                  <a:pt x="169" y="76"/>
                </a:cubicBezTo>
                <a:cubicBezTo>
                  <a:pt x="169" y="93"/>
                  <a:pt x="169" y="93"/>
                  <a:pt x="169" y="93"/>
                </a:cubicBezTo>
                <a:cubicBezTo>
                  <a:pt x="169" y="96"/>
                  <a:pt x="166" y="100"/>
                  <a:pt x="163" y="100"/>
                </a:cubicBezTo>
                <a:cubicBezTo>
                  <a:pt x="146" y="103"/>
                  <a:pt x="146" y="103"/>
                  <a:pt x="146" y="103"/>
                </a:cubicBezTo>
                <a:cubicBezTo>
                  <a:pt x="146" y="103"/>
                  <a:pt x="145" y="103"/>
                  <a:pt x="145" y="104"/>
                </a:cubicBezTo>
                <a:cubicBezTo>
                  <a:pt x="144" y="107"/>
                  <a:pt x="142" y="110"/>
                  <a:pt x="141" y="114"/>
                </a:cubicBezTo>
                <a:cubicBezTo>
                  <a:pt x="141" y="114"/>
                  <a:pt x="141" y="115"/>
                  <a:pt x="141" y="116"/>
                </a:cubicBezTo>
                <a:cubicBezTo>
                  <a:pt x="151" y="129"/>
                  <a:pt x="151" y="129"/>
                  <a:pt x="151" y="129"/>
                </a:cubicBezTo>
                <a:cubicBezTo>
                  <a:pt x="153" y="132"/>
                  <a:pt x="153" y="136"/>
                  <a:pt x="150" y="139"/>
                </a:cubicBezTo>
                <a:cubicBezTo>
                  <a:pt x="138" y="150"/>
                  <a:pt x="138" y="150"/>
                  <a:pt x="138" y="150"/>
                </a:cubicBezTo>
                <a:cubicBezTo>
                  <a:pt x="136" y="153"/>
                  <a:pt x="132" y="153"/>
                  <a:pt x="129" y="151"/>
                </a:cubicBezTo>
                <a:cubicBezTo>
                  <a:pt x="115" y="141"/>
                  <a:pt x="115" y="141"/>
                  <a:pt x="115" y="141"/>
                </a:cubicBezTo>
                <a:cubicBezTo>
                  <a:pt x="115" y="141"/>
                  <a:pt x="114" y="141"/>
                  <a:pt x="113" y="141"/>
                </a:cubicBezTo>
                <a:cubicBezTo>
                  <a:pt x="110" y="143"/>
                  <a:pt x="107" y="144"/>
                  <a:pt x="104" y="145"/>
                </a:cubicBezTo>
                <a:cubicBezTo>
                  <a:pt x="103" y="145"/>
                  <a:pt x="103" y="146"/>
                  <a:pt x="102" y="147"/>
                </a:cubicBezTo>
                <a:cubicBezTo>
                  <a:pt x="100" y="163"/>
                  <a:pt x="100" y="163"/>
                  <a:pt x="100" y="163"/>
                </a:cubicBezTo>
                <a:cubicBezTo>
                  <a:pt x="99" y="167"/>
                  <a:pt x="96" y="169"/>
                  <a:pt x="93" y="169"/>
                </a:cubicBezTo>
                <a:close/>
                <a:moveTo>
                  <a:pt x="76" y="162"/>
                </a:moveTo>
                <a:cubicBezTo>
                  <a:pt x="92" y="162"/>
                  <a:pt x="92" y="162"/>
                  <a:pt x="92" y="162"/>
                </a:cubicBezTo>
                <a:cubicBezTo>
                  <a:pt x="95" y="145"/>
                  <a:pt x="95" y="145"/>
                  <a:pt x="95" y="145"/>
                </a:cubicBezTo>
                <a:cubicBezTo>
                  <a:pt x="95" y="142"/>
                  <a:pt x="98" y="139"/>
                  <a:pt x="101" y="138"/>
                </a:cubicBezTo>
                <a:cubicBezTo>
                  <a:pt x="104" y="137"/>
                  <a:pt x="107" y="136"/>
                  <a:pt x="110" y="134"/>
                </a:cubicBezTo>
                <a:cubicBezTo>
                  <a:pt x="113" y="133"/>
                  <a:pt x="117" y="133"/>
                  <a:pt x="120" y="135"/>
                </a:cubicBezTo>
                <a:cubicBezTo>
                  <a:pt x="133" y="145"/>
                  <a:pt x="133" y="145"/>
                  <a:pt x="133" y="145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35" y="120"/>
                  <a:pt x="135" y="120"/>
                  <a:pt x="135" y="120"/>
                </a:cubicBezTo>
                <a:cubicBezTo>
                  <a:pt x="133" y="117"/>
                  <a:pt x="132" y="113"/>
                  <a:pt x="134" y="110"/>
                </a:cubicBezTo>
                <a:cubicBezTo>
                  <a:pt x="135" y="107"/>
                  <a:pt x="137" y="104"/>
                  <a:pt x="137" y="102"/>
                </a:cubicBezTo>
                <a:cubicBezTo>
                  <a:pt x="139" y="98"/>
                  <a:pt x="142" y="96"/>
                  <a:pt x="145" y="95"/>
                </a:cubicBezTo>
                <a:cubicBezTo>
                  <a:pt x="161" y="92"/>
                  <a:pt x="161" y="92"/>
                  <a:pt x="161" y="92"/>
                </a:cubicBezTo>
                <a:cubicBezTo>
                  <a:pt x="161" y="77"/>
                  <a:pt x="161" y="77"/>
                  <a:pt x="161" y="77"/>
                </a:cubicBezTo>
                <a:cubicBezTo>
                  <a:pt x="145" y="74"/>
                  <a:pt x="145" y="74"/>
                  <a:pt x="145" y="74"/>
                </a:cubicBezTo>
                <a:cubicBezTo>
                  <a:pt x="142" y="74"/>
                  <a:pt x="139" y="71"/>
                  <a:pt x="137" y="67"/>
                </a:cubicBezTo>
                <a:cubicBezTo>
                  <a:pt x="137" y="65"/>
                  <a:pt x="135" y="62"/>
                  <a:pt x="134" y="59"/>
                </a:cubicBezTo>
                <a:cubicBezTo>
                  <a:pt x="132" y="56"/>
                  <a:pt x="133" y="52"/>
                  <a:pt x="135" y="49"/>
                </a:cubicBezTo>
                <a:cubicBezTo>
                  <a:pt x="144" y="36"/>
                  <a:pt x="144" y="36"/>
                  <a:pt x="144" y="36"/>
                </a:cubicBezTo>
                <a:cubicBezTo>
                  <a:pt x="133" y="24"/>
                  <a:pt x="133" y="24"/>
                  <a:pt x="133" y="24"/>
                </a:cubicBezTo>
                <a:cubicBezTo>
                  <a:pt x="120" y="34"/>
                  <a:pt x="120" y="34"/>
                  <a:pt x="120" y="34"/>
                </a:cubicBezTo>
                <a:cubicBezTo>
                  <a:pt x="117" y="36"/>
                  <a:pt x="113" y="37"/>
                  <a:pt x="110" y="35"/>
                </a:cubicBezTo>
                <a:cubicBezTo>
                  <a:pt x="107" y="33"/>
                  <a:pt x="104" y="32"/>
                  <a:pt x="101" y="31"/>
                </a:cubicBezTo>
                <a:cubicBezTo>
                  <a:pt x="98" y="30"/>
                  <a:pt x="95" y="27"/>
                  <a:pt x="95" y="24"/>
                </a:cubicBezTo>
                <a:cubicBezTo>
                  <a:pt x="92" y="7"/>
                  <a:pt x="92" y="7"/>
                  <a:pt x="92" y="7"/>
                </a:cubicBezTo>
                <a:cubicBezTo>
                  <a:pt x="76" y="7"/>
                  <a:pt x="76" y="7"/>
                  <a:pt x="76" y="7"/>
                </a:cubicBezTo>
                <a:cubicBezTo>
                  <a:pt x="74" y="24"/>
                  <a:pt x="74" y="24"/>
                  <a:pt x="74" y="24"/>
                </a:cubicBezTo>
                <a:cubicBezTo>
                  <a:pt x="73" y="27"/>
                  <a:pt x="71" y="30"/>
                  <a:pt x="67" y="31"/>
                </a:cubicBezTo>
                <a:cubicBezTo>
                  <a:pt x="64" y="32"/>
                  <a:pt x="62" y="33"/>
                  <a:pt x="59" y="35"/>
                </a:cubicBezTo>
                <a:cubicBezTo>
                  <a:pt x="56" y="37"/>
                  <a:pt x="52" y="36"/>
                  <a:pt x="49" y="34"/>
                </a:cubicBezTo>
                <a:cubicBezTo>
                  <a:pt x="35" y="24"/>
                  <a:pt x="35" y="24"/>
                  <a:pt x="35" y="24"/>
                </a:cubicBezTo>
                <a:cubicBezTo>
                  <a:pt x="24" y="36"/>
                  <a:pt x="24" y="36"/>
                  <a:pt x="24" y="36"/>
                </a:cubicBezTo>
                <a:cubicBezTo>
                  <a:pt x="34" y="49"/>
                  <a:pt x="34" y="49"/>
                  <a:pt x="34" y="49"/>
                </a:cubicBezTo>
                <a:cubicBezTo>
                  <a:pt x="36" y="52"/>
                  <a:pt x="36" y="56"/>
                  <a:pt x="35" y="59"/>
                </a:cubicBezTo>
                <a:cubicBezTo>
                  <a:pt x="33" y="62"/>
                  <a:pt x="32" y="65"/>
                  <a:pt x="31" y="67"/>
                </a:cubicBezTo>
                <a:cubicBezTo>
                  <a:pt x="30" y="71"/>
                  <a:pt x="27" y="74"/>
                  <a:pt x="24" y="74"/>
                </a:cubicBezTo>
                <a:cubicBezTo>
                  <a:pt x="7" y="77"/>
                  <a:pt x="7" y="77"/>
                  <a:pt x="7" y="77"/>
                </a:cubicBezTo>
                <a:cubicBezTo>
                  <a:pt x="7" y="92"/>
                  <a:pt x="7" y="92"/>
                  <a:pt x="7" y="92"/>
                </a:cubicBezTo>
                <a:cubicBezTo>
                  <a:pt x="24" y="95"/>
                  <a:pt x="24" y="95"/>
                  <a:pt x="24" y="95"/>
                </a:cubicBezTo>
                <a:cubicBezTo>
                  <a:pt x="27" y="96"/>
                  <a:pt x="30" y="98"/>
                  <a:pt x="31" y="102"/>
                </a:cubicBezTo>
                <a:cubicBezTo>
                  <a:pt x="32" y="105"/>
                  <a:pt x="33" y="107"/>
                  <a:pt x="35" y="110"/>
                </a:cubicBezTo>
                <a:cubicBezTo>
                  <a:pt x="36" y="113"/>
                  <a:pt x="36" y="117"/>
                  <a:pt x="34" y="120"/>
                </a:cubicBezTo>
                <a:cubicBezTo>
                  <a:pt x="24" y="133"/>
                  <a:pt x="24" y="133"/>
                  <a:pt x="24" y="133"/>
                </a:cubicBezTo>
                <a:cubicBezTo>
                  <a:pt x="35" y="145"/>
                  <a:pt x="35" y="145"/>
                  <a:pt x="35" y="145"/>
                </a:cubicBezTo>
                <a:cubicBezTo>
                  <a:pt x="49" y="135"/>
                  <a:pt x="49" y="135"/>
                  <a:pt x="49" y="135"/>
                </a:cubicBezTo>
                <a:cubicBezTo>
                  <a:pt x="52" y="133"/>
                  <a:pt x="56" y="133"/>
                  <a:pt x="59" y="134"/>
                </a:cubicBezTo>
                <a:cubicBezTo>
                  <a:pt x="62" y="136"/>
                  <a:pt x="64" y="137"/>
                  <a:pt x="67" y="138"/>
                </a:cubicBezTo>
                <a:cubicBezTo>
                  <a:pt x="71" y="139"/>
                  <a:pt x="73" y="142"/>
                  <a:pt x="74" y="145"/>
                </a:cubicBezTo>
                <a:lnTo>
                  <a:pt x="76" y="162"/>
                </a:lnTo>
                <a:close/>
                <a:moveTo>
                  <a:pt x="24" y="134"/>
                </a:moveTo>
                <a:cubicBezTo>
                  <a:pt x="24" y="134"/>
                  <a:pt x="24" y="134"/>
                  <a:pt x="24" y="134"/>
                </a:cubicBezTo>
                <a:cubicBezTo>
                  <a:pt x="24" y="134"/>
                  <a:pt x="24" y="134"/>
                  <a:pt x="24" y="134"/>
                </a:cubicBezTo>
                <a:close/>
                <a:moveTo>
                  <a:pt x="145" y="133"/>
                </a:moveTo>
                <a:cubicBezTo>
                  <a:pt x="145" y="133"/>
                  <a:pt x="145" y="133"/>
                  <a:pt x="145" y="133"/>
                </a:cubicBezTo>
                <a:close/>
                <a:moveTo>
                  <a:pt x="161" y="93"/>
                </a:moveTo>
                <a:cubicBezTo>
                  <a:pt x="161" y="93"/>
                  <a:pt x="161" y="93"/>
                  <a:pt x="161" y="93"/>
                </a:cubicBezTo>
                <a:close/>
                <a:moveTo>
                  <a:pt x="7" y="93"/>
                </a:moveTo>
                <a:cubicBezTo>
                  <a:pt x="7" y="93"/>
                  <a:pt x="7" y="93"/>
                  <a:pt x="7" y="93"/>
                </a:cubicBezTo>
                <a:cubicBezTo>
                  <a:pt x="7" y="93"/>
                  <a:pt x="7" y="93"/>
                  <a:pt x="7" y="93"/>
                </a:cubicBezTo>
                <a:close/>
                <a:moveTo>
                  <a:pt x="162" y="92"/>
                </a:moveTo>
                <a:cubicBezTo>
                  <a:pt x="162" y="92"/>
                  <a:pt x="162" y="92"/>
                  <a:pt x="162" y="92"/>
                </a:cubicBezTo>
                <a:close/>
                <a:moveTo>
                  <a:pt x="7" y="92"/>
                </a:moveTo>
                <a:cubicBezTo>
                  <a:pt x="7" y="92"/>
                  <a:pt x="7" y="92"/>
                  <a:pt x="7" y="92"/>
                </a:cubicBezTo>
                <a:cubicBezTo>
                  <a:pt x="7" y="92"/>
                  <a:pt x="7" y="92"/>
                  <a:pt x="7" y="92"/>
                </a:cubicBezTo>
                <a:close/>
                <a:moveTo>
                  <a:pt x="134" y="24"/>
                </a:moveTo>
                <a:cubicBezTo>
                  <a:pt x="134" y="24"/>
                  <a:pt x="134" y="24"/>
                  <a:pt x="134" y="24"/>
                </a:cubicBezTo>
                <a:cubicBezTo>
                  <a:pt x="134" y="24"/>
                  <a:pt x="134" y="24"/>
                  <a:pt x="134" y="24"/>
                </a:cubicBezTo>
                <a:close/>
                <a:moveTo>
                  <a:pt x="133" y="24"/>
                </a:moveTo>
                <a:cubicBezTo>
                  <a:pt x="133" y="24"/>
                  <a:pt x="133" y="24"/>
                  <a:pt x="133" y="24"/>
                </a:cubicBezTo>
                <a:close/>
                <a:moveTo>
                  <a:pt x="84" y="118"/>
                </a:moveTo>
                <a:cubicBezTo>
                  <a:pt x="75" y="118"/>
                  <a:pt x="67" y="115"/>
                  <a:pt x="60" y="108"/>
                </a:cubicBezTo>
                <a:cubicBezTo>
                  <a:pt x="52" y="100"/>
                  <a:pt x="49" y="88"/>
                  <a:pt x="52" y="77"/>
                </a:cubicBezTo>
                <a:cubicBezTo>
                  <a:pt x="54" y="64"/>
                  <a:pt x="64" y="54"/>
                  <a:pt x="77" y="52"/>
                </a:cubicBezTo>
                <a:cubicBezTo>
                  <a:pt x="88" y="49"/>
                  <a:pt x="100" y="53"/>
                  <a:pt x="108" y="61"/>
                </a:cubicBezTo>
                <a:cubicBezTo>
                  <a:pt x="116" y="69"/>
                  <a:pt x="120" y="81"/>
                  <a:pt x="117" y="92"/>
                </a:cubicBezTo>
                <a:cubicBezTo>
                  <a:pt x="114" y="105"/>
                  <a:pt x="105" y="115"/>
                  <a:pt x="92" y="117"/>
                </a:cubicBezTo>
                <a:cubicBezTo>
                  <a:pt x="90" y="118"/>
                  <a:pt x="87" y="118"/>
                  <a:pt x="84" y="118"/>
                </a:cubicBezTo>
                <a:close/>
                <a:moveTo>
                  <a:pt x="84" y="59"/>
                </a:moveTo>
                <a:cubicBezTo>
                  <a:pt x="82" y="59"/>
                  <a:pt x="80" y="59"/>
                  <a:pt x="78" y="59"/>
                </a:cubicBezTo>
                <a:cubicBezTo>
                  <a:pt x="69" y="61"/>
                  <a:pt x="61" y="69"/>
                  <a:pt x="59" y="78"/>
                </a:cubicBezTo>
                <a:cubicBezTo>
                  <a:pt x="57" y="87"/>
                  <a:pt x="60" y="97"/>
                  <a:pt x="66" y="103"/>
                </a:cubicBezTo>
                <a:cubicBezTo>
                  <a:pt x="72" y="109"/>
                  <a:pt x="81" y="112"/>
                  <a:pt x="90" y="110"/>
                </a:cubicBezTo>
                <a:cubicBezTo>
                  <a:pt x="90" y="110"/>
                  <a:pt x="90" y="110"/>
                  <a:pt x="90" y="110"/>
                </a:cubicBezTo>
                <a:cubicBezTo>
                  <a:pt x="100" y="108"/>
                  <a:pt x="108" y="100"/>
                  <a:pt x="110" y="91"/>
                </a:cubicBezTo>
                <a:cubicBezTo>
                  <a:pt x="112" y="82"/>
                  <a:pt x="109" y="72"/>
                  <a:pt x="103" y="66"/>
                </a:cubicBezTo>
                <a:cubicBezTo>
                  <a:pt x="98" y="61"/>
                  <a:pt x="91" y="59"/>
                  <a:pt x="84" y="59"/>
                </a:cubicBez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5" name="Google Shape;1195;p50"/>
          <p:cNvSpPr/>
          <p:nvPr/>
        </p:nvSpPr>
        <p:spPr>
          <a:xfrm>
            <a:off x="4818062" y="1387475"/>
            <a:ext cx="790575" cy="495300"/>
          </a:xfrm>
          <a:custGeom>
            <a:avLst/>
            <a:gdLst/>
            <a:ahLst/>
            <a:cxnLst/>
            <a:rect l="l" t="t" r="r" b="b"/>
            <a:pathLst>
              <a:path w="198" h="124" extrusionOk="0">
                <a:moveTo>
                  <a:pt x="173" y="124"/>
                </a:moveTo>
                <a:cubicBezTo>
                  <a:pt x="25" y="124"/>
                  <a:pt x="25" y="124"/>
                  <a:pt x="25" y="124"/>
                </a:cubicBezTo>
                <a:cubicBezTo>
                  <a:pt x="11" y="124"/>
                  <a:pt x="0" y="113"/>
                  <a:pt x="0" y="100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11"/>
                  <a:pt x="11" y="0"/>
                  <a:pt x="25" y="0"/>
                </a:cubicBezTo>
                <a:cubicBezTo>
                  <a:pt x="173" y="0"/>
                  <a:pt x="173" y="0"/>
                  <a:pt x="173" y="0"/>
                </a:cubicBezTo>
                <a:cubicBezTo>
                  <a:pt x="187" y="0"/>
                  <a:pt x="198" y="11"/>
                  <a:pt x="198" y="25"/>
                </a:cubicBezTo>
                <a:cubicBezTo>
                  <a:pt x="198" y="100"/>
                  <a:pt x="198" y="100"/>
                  <a:pt x="198" y="100"/>
                </a:cubicBezTo>
                <a:cubicBezTo>
                  <a:pt x="198" y="113"/>
                  <a:pt x="187" y="124"/>
                  <a:pt x="173" y="124"/>
                </a:cubicBezTo>
                <a:close/>
                <a:moveTo>
                  <a:pt x="25" y="8"/>
                </a:moveTo>
                <a:cubicBezTo>
                  <a:pt x="15" y="8"/>
                  <a:pt x="8" y="15"/>
                  <a:pt x="8" y="25"/>
                </a:cubicBezTo>
                <a:cubicBezTo>
                  <a:pt x="8" y="100"/>
                  <a:pt x="8" y="100"/>
                  <a:pt x="8" y="100"/>
                </a:cubicBezTo>
                <a:cubicBezTo>
                  <a:pt x="8" y="109"/>
                  <a:pt x="15" y="117"/>
                  <a:pt x="25" y="117"/>
                </a:cubicBezTo>
                <a:cubicBezTo>
                  <a:pt x="173" y="117"/>
                  <a:pt x="173" y="117"/>
                  <a:pt x="173" y="117"/>
                </a:cubicBezTo>
                <a:cubicBezTo>
                  <a:pt x="183" y="117"/>
                  <a:pt x="190" y="109"/>
                  <a:pt x="190" y="100"/>
                </a:cubicBezTo>
                <a:cubicBezTo>
                  <a:pt x="190" y="25"/>
                  <a:pt x="190" y="25"/>
                  <a:pt x="190" y="25"/>
                </a:cubicBezTo>
                <a:cubicBezTo>
                  <a:pt x="190" y="15"/>
                  <a:pt x="183" y="8"/>
                  <a:pt x="173" y="8"/>
                </a:cubicBezTo>
                <a:lnTo>
                  <a:pt x="25" y="8"/>
                </a:lnTo>
                <a:close/>
                <a:moveTo>
                  <a:pt x="170" y="105"/>
                </a:moveTo>
                <a:cubicBezTo>
                  <a:pt x="169" y="105"/>
                  <a:pt x="168" y="105"/>
                  <a:pt x="168" y="104"/>
                </a:cubicBezTo>
                <a:cubicBezTo>
                  <a:pt x="124" y="68"/>
                  <a:pt x="124" y="68"/>
                  <a:pt x="124" y="68"/>
                </a:cubicBezTo>
                <a:cubicBezTo>
                  <a:pt x="101" y="85"/>
                  <a:pt x="101" y="85"/>
                  <a:pt x="101" y="85"/>
                </a:cubicBezTo>
                <a:cubicBezTo>
                  <a:pt x="100" y="87"/>
                  <a:pt x="98" y="87"/>
                  <a:pt x="96" y="85"/>
                </a:cubicBezTo>
                <a:cubicBezTo>
                  <a:pt x="74" y="68"/>
                  <a:pt x="74" y="68"/>
                  <a:pt x="74" y="68"/>
                </a:cubicBezTo>
                <a:cubicBezTo>
                  <a:pt x="30" y="104"/>
                  <a:pt x="30" y="104"/>
                  <a:pt x="30" y="104"/>
                </a:cubicBezTo>
                <a:cubicBezTo>
                  <a:pt x="28" y="105"/>
                  <a:pt x="26" y="105"/>
                  <a:pt x="24" y="104"/>
                </a:cubicBezTo>
                <a:cubicBezTo>
                  <a:pt x="23" y="102"/>
                  <a:pt x="23" y="100"/>
                  <a:pt x="25" y="98"/>
                </a:cubicBezTo>
                <a:cubicBezTo>
                  <a:pt x="67" y="63"/>
                  <a:pt x="67" y="63"/>
                  <a:pt x="67" y="63"/>
                </a:cubicBezTo>
                <a:cubicBezTo>
                  <a:pt x="25" y="30"/>
                  <a:pt x="25" y="30"/>
                  <a:pt x="25" y="30"/>
                </a:cubicBezTo>
                <a:cubicBezTo>
                  <a:pt x="23" y="28"/>
                  <a:pt x="23" y="26"/>
                  <a:pt x="24" y="24"/>
                </a:cubicBezTo>
                <a:cubicBezTo>
                  <a:pt x="26" y="23"/>
                  <a:pt x="28" y="22"/>
                  <a:pt x="30" y="24"/>
                </a:cubicBezTo>
                <a:cubicBezTo>
                  <a:pt x="99" y="78"/>
                  <a:pt x="99" y="78"/>
                  <a:pt x="99" y="78"/>
                </a:cubicBezTo>
                <a:cubicBezTo>
                  <a:pt x="168" y="24"/>
                  <a:pt x="168" y="24"/>
                  <a:pt x="168" y="24"/>
                </a:cubicBezTo>
                <a:cubicBezTo>
                  <a:pt x="169" y="22"/>
                  <a:pt x="172" y="23"/>
                  <a:pt x="173" y="24"/>
                </a:cubicBezTo>
                <a:cubicBezTo>
                  <a:pt x="174" y="26"/>
                  <a:pt x="174" y="28"/>
                  <a:pt x="172" y="30"/>
                </a:cubicBezTo>
                <a:cubicBezTo>
                  <a:pt x="130" y="63"/>
                  <a:pt x="130" y="63"/>
                  <a:pt x="130" y="63"/>
                </a:cubicBezTo>
                <a:cubicBezTo>
                  <a:pt x="172" y="98"/>
                  <a:pt x="172" y="98"/>
                  <a:pt x="172" y="98"/>
                </a:cubicBezTo>
                <a:cubicBezTo>
                  <a:pt x="174" y="100"/>
                  <a:pt x="174" y="102"/>
                  <a:pt x="173" y="104"/>
                </a:cubicBezTo>
                <a:cubicBezTo>
                  <a:pt x="172" y="104"/>
                  <a:pt x="171" y="105"/>
                  <a:pt x="170" y="105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6" name="Google Shape;1196;p50"/>
          <p:cNvSpPr/>
          <p:nvPr/>
        </p:nvSpPr>
        <p:spPr>
          <a:xfrm>
            <a:off x="6510337" y="4941887"/>
            <a:ext cx="941387" cy="474662"/>
          </a:xfrm>
          <a:custGeom>
            <a:avLst/>
            <a:gdLst/>
            <a:ahLst/>
            <a:cxnLst/>
            <a:rect l="l" t="t" r="r" b="b"/>
            <a:pathLst>
              <a:path w="236" h="119" extrusionOk="0">
                <a:moveTo>
                  <a:pt x="120" y="119"/>
                </a:moveTo>
                <a:cubicBezTo>
                  <a:pt x="107" y="119"/>
                  <a:pt x="95" y="118"/>
                  <a:pt x="84" y="115"/>
                </a:cubicBezTo>
                <a:cubicBezTo>
                  <a:pt x="80" y="115"/>
                  <a:pt x="77" y="113"/>
                  <a:pt x="74" y="112"/>
                </a:cubicBezTo>
                <a:cubicBezTo>
                  <a:pt x="67" y="109"/>
                  <a:pt x="65" y="104"/>
                  <a:pt x="64" y="101"/>
                </a:cubicBezTo>
                <a:cubicBezTo>
                  <a:pt x="64" y="97"/>
                  <a:pt x="65" y="93"/>
                  <a:pt x="69" y="89"/>
                </a:cubicBezTo>
                <a:cubicBezTo>
                  <a:pt x="74" y="84"/>
                  <a:pt x="80" y="80"/>
                  <a:pt x="90" y="76"/>
                </a:cubicBezTo>
                <a:cubicBezTo>
                  <a:pt x="92" y="74"/>
                  <a:pt x="95" y="73"/>
                  <a:pt x="98" y="72"/>
                </a:cubicBezTo>
                <a:cubicBezTo>
                  <a:pt x="100" y="71"/>
                  <a:pt x="100" y="71"/>
                  <a:pt x="100" y="71"/>
                </a:cubicBezTo>
                <a:cubicBezTo>
                  <a:pt x="102" y="71"/>
                  <a:pt x="103" y="69"/>
                  <a:pt x="104" y="68"/>
                </a:cubicBezTo>
                <a:cubicBezTo>
                  <a:pt x="104" y="66"/>
                  <a:pt x="103" y="65"/>
                  <a:pt x="102" y="63"/>
                </a:cubicBezTo>
                <a:cubicBezTo>
                  <a:pt x="92" y="54"/>
                  <a:pt x="88" y="42"/>
                  <a:pt x="89" y="27"/>
                </a:cubicBezTo>
                <a:cubicBezTo>
                  <a:pt x="89" y="13"/>
                  <a:pt x="97" y="4"/>
                  <a:pt x="112" y="1"/>
                </a:cubicBezTo>
                <a:cubicBezTo>
                  <a:pt x="115" y="0"/>
                  <a:pt x="117" y="0"/>
                  <a:pt x="120" y="0"/>
                </a:cubicBezTo>
                <a:cubicBezTo>
                  <a:pt x="123" y="0"/>
                  <a:pt x="126" y="0"/>
                  <a:pt x="129" y="1"/>
                </a:cubicBezTo>
                <a:cubicBezTo>
                  <a:pt x="144" y="4"/>
                  <a:pt x="152" y="13"/>
                  <a:pt x="152" y="27"/>
                </a:cubicBezTo>
                <a:cubicBezTo>
                  <a:pt x="153" y="42"/>
                  <a:pt x="148" y="54"/>
                  <a:pt x="139" y="63"/>
                </a:cubicBezTo>
                <a:cubicBezTo>
                  <a:pt x="137" y="65"/>
                  <a:pt x="137" y="66"/>
                  <a:pt x="137" y="68"/>
                </a:cubicBezTo>
                <a:cubicBezTo>
                  <a:pt x="137" y="69"/>
                  <a:pt x="139" y="71"/>
                  <a:pt x="141" y="71"/>
                </a:cubicBezTo>
                <a:cubicBezTo>
                  <a:pt x="143" y="72"/>
                  <a:pt x="143" y="72"/>
                  <a:pt x="143" y="72"/>
                </a:cubicBezTo>
                <a:cubicBezTo>
                  <a:pt x="146" y="73"/>
                  <a:pt x="148" y="74"/>
                  <a:pt x="151" y="76"/>
                </a:cubicBezTo>
                <a:cubicBezTo>
                  <a:pt x="160" y="80"/>
                  <a:pt x="167" y="84"/>
                  <a:pt x="172" y="89"/>
                </a:cubicBezTo>
                <a:cubicBezTo>
                  <a:pt x="175" y="92"/>
                  <a:pt x="176" y="97"/>
                  <a:pt x="176" y="101"/>
                </a:cubicBezTo>
                <a:cubicBezTo>
                  <a:pt x="175" y="106"/>
                  <a:pt x="172" y="110"/>
                  <a:pt x="167" y="112"/>
                </a:cubicBezTo>
                <a:cubicBezTo>
                  <a:pt x="167" y="112"/>
                  <a:pt x="167" y="112"/>
                  <a:pt x="167" y="112"/>
                </a:cubicBezTo>
                <a:cubicBezTo>
                  <a:pt x="164" y="113"/>
                  <a:pt x="161" y="115"/>
                  <a:pt x="157" y="115"/>
                </a:cubicBezTo>
                <a:cubicBezTo>
                  <a:pt x="145" y="118"/>
                  <a:pt x="134" y="119"/>
                  <a:pt x="120" y="119"/>
                </a:cubicBezTo>
                <a:close/>
                <a:moveTo>
                  <a:pt x="120" y="6"/>
                </a:moveTo>
                <a:cubicBezTo>
                  <a:pt x="118" y="6"/>
                  <a:pt x="116" y="6"/>
                  <a:pt x="113" y="7"/>
                </a:cubicBezTo>
                <a:cubicBezTo>
                  <a:pt x="101" y="10"/>
                  <a:pt x="96" y="16"/>
                  <a:pt x="95" y="28"/>
                </a:cubicBezTo>
                <a:cubicBezTo>
                  <a:pt x="95" y="40"/>
                  <a:pt x="98" y="50"/>
                  <a:pt x="107" y="59"/>
                </a:cubicBezTo>
                <a:cubicBezTo>
                  <a:pt x="110" y="62"/>
                  <a:pt x="111" y="65"/>
                  <a:pt x="110" y="69"/>
                </a:cubicBezTo>
                <a:cubicBezTo>
                  <a:pt x="109" y="73"/>
                  <a:pt x="106" y="76"/>
                  <a:pt x="102" y="78"/>
                </a:cubicBezTo>
                <a:cubicBezTo>
                  <a:pt x="100" y="78"/>
                  <a:pt x="100" y="78"/>
                  <a:pt x="100" y="78"/>
                </a:cubicBezTo>
                <a:cubicBezTo>
                  <a:pt x="97" y="79"/>
                  <a:pt x="95" y="80"/>
                  <a:pt x="92" y="82"/>
                </a:cubicBezTo>
                <a:cubicBezTo>
                  <a:pt x="84" y="85"/>
                  <a:pt x="78" y="89"/>
                  <a:pt x="73" y="94"/>
                </a:cubicBezTo>
                <a:cubicBezTo>
                  <a:pt x="71" y="96"/>
                  <a:pt x="70" y="98"/>
                  <a:pt x="71" y="100"/>
                </a:cubicBezTo>
                <a:cubicBezTo>
                  <a:pt x="71" y="102"/>
                  <a:pt x="73" y="104"/>
                  <a:pt x="76" y="106"/>
                </a:cubicBezTo>
                <a:cubicBezTo>
                  <a:pt x="79" y="107"/>
                  <a:pt x="82" y="108"/>
                  <a:pt x="86" y="109"/>
                </a:cubicBezTo>
                <a:cubicBezTo>
                  <a:pt x="96" y="112"/>
                  <a:pt x="107" y="112"/>
                  <a:pt x="120" y="112"/>
                </a:cubicBezTo>
                <a:cubicBezTo>
                  <a:pt x="134" y="112"/>
                  <a:pt x="145" y="112"/>
                  <a:pt x="155" y="109"/>
                </a:cubicBezTo>
                <a:cubicBezTo>
                  <a:pt x="159" y="108"/>
                  <a:pt x="162" y="107"/>
                  <a:pt x="164" y="106"/>
                </a:cubicBezTo>
                <a:cubicBezTo>
                  <a:pt x="167" y="105"/>
                  <a:pt x="169" y="103"/>
                  <a:pt x="169" y="100"/>
                </a:cubicBezTo>
                <a:cubicBezTo>
                  <a:pt x="170" y="98"/>
                  <a:pt x="169" y="95"/>
                  <a:pt x="168" y="94"/>
                </a:cubicBezTo>
                <a:cubicBezTo>
                  <a:pt x="163" y="89"/>
                  <a:pt x="157" y="85"/>
                  <a:pt x="148" y="82"/>
                </a:cubicBezTo>
                <a:cubicBezTo>
                  <a:pt x="146" y="80"/>
                  <a:pt x="143" y="79"/>
                  <a:pt x="141" y="78"/>
                </a:cubicBezTo>
                <a:cubicBezTo>
                  <a:pt x="139" y="78"/>
                  <a:pt x="139" y="78"/>
                  <a:pt x="139" y="78"/>
                </a:cubicBezTo>
                <a:cubicBezTo>
                  <a:pt x="134" y="76"/>
                  <a:pt x="131" y="73"/>
                  <a:pt x="131" y="69"/>
                </a:cubicBezTo>
                <a:cubicBezTo>
                  <a:pt x="130" y="65"/>
                  <a:pt x="131" y="62"/>
                  <a:pt x="134" y="59"/>
                </a:cubicBezTo>
                <a:cubicBezTo>
                  <a:pt x="142" y="51"/>
                  <a:pt x="146" y="40"/>
                  <a:pt x="146" y="28"/>
                </a:cubicBezTo>
                <a:cubicBezTo>
                  <a:pt x="145" y="16"/>
                  <a:pt x="139" y="10"/>
                  <a:pt x="127" y="7"/>
                </a:cubicBezTo>
                <a:cubicBezTo>
                  <a:pt x="125" y="6"/>
                  <a:pt x="123" y="6"/>
                  <a:pt x="120" y="6"/>
                </a:cubicBezTo>
                <a:close/>
                <a:moveTo>
                  <a:pt x="166" y="109"/>
                </a:moveTo>
                <a:cubicBezTo>
                  <a:pt x="166" y="109"/>
                  <a:pt x="166" y="109"/>
                  <a:pt x="166" y="109"/>
                </a:cubicBezTo>
                <a:close/>
                <a:moveTo>
                  <a:pt x="196" y="119"/>
                </a:moveTo>
                <a:cubicBezTo>
                  <a:pt x="194" y="119"/>
                  <a:pt x="194" y="119"/>
                  <a:pt x="194" y="119"/>
                </a:cubicBezTo>
                <a:cubicBezTo>
                  <a:pt x="187" y="119"/>
                  <a:pt x="185" y="119"/>
                  <a:pt x="178" y="118"/>
                </a:cubicBezTo>
                <a:cubicBezTo>
                  <a:pt x="177" y="118"/>
                  <a:pt x="175" y="116"/>
                  <a:pt x="176" y="114"/>
                </a:cubicBezTo>
                <a:cubicBezTo>
                  <a:pt x="176" y="112"/>
                  <a:pt x="177" y="111"/>
                  <a:pt x="179" y="111"/>
                </a:cubicBezTo>
                <a:cubicBezTo>
                  <a:pt x="186" y="112"/>
                  <a:pt x="188" y="112"/>
                  <a:pt x="194" y="112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205" y="112"/>
                  <a:pt x="212" y="112"/>
                  <a:pt x="220" y="110"/>
                </a:cubicBezTo>
                <a:cubicBezTo>
                  <a:pt x="222" y="110"/>
                  <a:pt x="224" y="109"/>
                  <a:pt x="226" y="108"/>
                </a:cubicBezTo>
                <a:cubicBezTo>
                  <a:pt x="228" y="107"/>
                  <a:pt x="229" y="106"/>
                  <a:pt x="229" y="105"/>
                </a:cubicBezTo>
                <a:cubicBezTo>
                  <a:pt x="229" y="103"/>
                  <a:pt x="229" y="102"/>
                  <a:pt x="228" y="101"/>
                </a:cubicBezTo>
                <a:cubicBezTo>
                  <a:pt x="225" y="98"/>
                  <a:pt x="221" y="95"/>
                  <a:pt x="215" y="93"/>
                </a:cubicBezTo>
                <a:cubicBezTo>
                  <a:pt x="213" y="92"/>
                  <a:pt x="211" y="91"/>
                  <a:pt x="209" y="91"/>
                </a:cubicBezTo>
                <a:cubicBezTo>
                  <a:pt x="208" y="90"/>
                  <a:pt x="208" y="90"/>
                  <a:pt x="208" y="90"/>
                </a:cubicBezTo>
                <a:cubicBezTo>
                  <a:pt x="205" y="89"/>
                  <a:pt x="203" y="86"/>
                  <a:pt x="202" y="83"/>
                </a:cubicBezTo>
                <a:cubicBezTo>
                  <a:pt x="201" y="80"/>
                  <a:pt x="202" y="78"/>
                  <a:pt x="205" y="75"/>
                </a:cubicBezTo>
                <a:cubicBezTo>
                  <a:pt x="210" y="70"/>
                  <a:pt x="213" y="63"/>
                  <a:pt x="212" y="54"/>
                </a:cubicBezTo>
                <a:cubicBezTo>
                  <a:pt x="212" y="47"/>
                  <a:pt x="208" y="43"/>
                  <a:pt x="200" y="41"/>
                </a:cubicBezTo>
                <a:cubicBezTo>
                  <a:pt x="199" y="41"/>
                  <a:pt x="197" y="40"/>
                  <a:pt x="196" y="40"/>
                </a:cubicBezTo>
                <a:cubicBezTo>
                  <a:pt x="194" y="40"/>
                  <a:pt x="193" y="41"/>
                  <a:pt x="191" y="41"/>
                </a:cubicBezTo>
                <a:cubicBezTo>
                  <a:pt x="183" y="43"/>
                  <a:pt x="179" y="47"/>
                  <a:pt x="179" y="54"/>
                </a:cubicBezTo>
                <a:cubicBezTo>
                  <a:pt x="179" y="63"/>
                  <a:pt x="181" y="70"/>
                  <a:pt x="187" y="75"/>
                </a:cubicBezTo>
                <a:cubicBezTo>
                  <a:pt x="189" y="78"/>
                  <a:pt x="191" y="81"/>
                  <a:pt x="190" y="84"/>
                </a:cubicBezTo>
                <a:cubicBezTo>
                  <a:pt x="189" y="86"/>
                  <a:pt x="188" y="88"/>
                  <a:pt x="185" y="89"/>
                </a:cubicBezTo>
                <a:cubicBezTo>
                  <a:pt x="184" y="90"/>
                  <a:pt x="184" y="90"/>
                  <a:pt x="184" y="90"/>
                </a:cubicBezTo>
                <a:cubicBezTo>
                  <a:pt x="182" y="90"/>
                  <a:pt x="181" y="89"/>
                  <a:pt x="180" y="88"/>
                </a:cubicBezTo>
                <a:cubicBezTo>
                  <a:pt x="179" y="86"/>
                  <a:pt x="180" y="84"/>
                  <a:pt x="182" y="84"/>
                </a:cubicBezTo>
                <a:cubicBezTo>
                  <a:pt x="182" y="83"/>
                  <a:pt x="182" y="83"/>
                  <a:pt x="182" y="83"/>
                </a:cubicBezTo>
                <a:cubicBezTo>
                  <a:pt x="183" y="83"/>
                  <a:pt x="184" y="83"/>
                  <a:pt x="184" y="82"/>
                </a:cubicBezTo>
                <a:cubicBezTo>
                  <a:pt x="184" y="82"/>
                  <a:pt x="183" y="81"/>
                  <a:pt x="182" y="80"/>
                </a:cubicBezTo>
                <a:cubicBezTo>
                  <a:pt x="176" y="73"/>
                  <a:pt x="172" y="64"/>
                  <a:pt x="173" y="54"/>
                </a:cubicBezTo>
                <a:cubicBezTo>
                  <a:pt x="173" y="47"/>
                  <a:pt x="176" y="38"/>
                  <a:pt x="190" y="35"/>
                </a:cubicBezTo>
                <a:cubicBezTo>
                  <a:pt x="192" y="34"/>
                  <a:pt x="194" y="34"/>
                  <a:pt x="196" y="34"/>
                </a:cubicBezTo>
                <a:cubicBezTo>
                  <a:pt x="198" y="34"/>
                  <a:pt x="200" y="34"/>
                  <a:pt x="202" y="35"/>
                </a:cubicBezTo>
                <a:cubicBezTo>
                  <a:pt x="215" y="38"/>
                  <a:pt x="219" y="47"/>
                  <a:pt x="219" y="54"/>
                </a:cubicBezTo>
                <a:cubicBezTo>
                  <a:pt x="219" y="65"/>
                  <a:pt x="216" y="73"/>
                  <a:pt x="209" y="80"/>
                </a:cubicBezTo>
                <a:cubicBezTo>
                  <a:pt x="209" y="80"/>
                  <a:pt x="208" y="81"/>
                  <a:pt x="208" y="82"/>
                </a:cubicBezTo>
                <a:cubicBezTo>
                  <a:pt x="209" y="83"/>
                  <a:pt x="209" y="84"/>
                  <a:pt x="210" y="84"/>
                </a:cubicBezTo>
                <a:cubicBezTo>
                  <a:pt x="212" y="84"/>
                  <a:pt x="212" y="84"/>
                  <a:pt x="212" y="84"/>
                </a:cubicBezTo>
                <a:cubicBezTo>
                  <a:pt x="214" y="85"/>
                  <a:pt x="216" y="86"/>
                  <a:pt x="218" y="87"/>
                </a:cubicBezTo>
                <a:cubicBezTo>
                  <a:pt x="224" y="90"/>
                  <a:pt x="229" y="93"/>
                  <a:pt x="232" y="97"/>
                </a:cubicBezTo>
                <a:cubicBezTo>
                  <a:pt x="235" y="99"/>
                  <a:pt x="236" y="103"/>
                  <a:pt x="235" y="106"/>
                </a:cubicBezTo>
                <a:cubicBezTo>
                  <a:pt x="235" y="109"/>
                  <a:pt x="232" y="112"/>
                  <a:pt x="229" y="114"/>
                </a:cubicBezTo>
                <a:cubicBezTo>
                  <a:pt x="226" y="115"/>
                  <a:pt x="224" y="116"/>
                  <a:pt x="221" y="116"/>
                </a:cubicBezTo>
                <a:cubicBezTo>
                  <a:pt x="213" y="118"/>
                  <a:pt x="205" y="119"/>
                  <a:pt x="196" y="119"/>
                </a:cubicBezTo>
                <a:close/>
                <a:moveTo>
                  <a:pt x="45" y="119"/>
                </a:moveTo>
                <a:cubicBezTo>
                  <a:pt x="34" y="119"/>
                  <a:pt x="25" y="118"/>
                  <a:pt x="16" y="116"/>
                </a:cubicBezTo>
                <a:cubicBezTo>
                  <a:pt x="13" y="115"/>
                  <a:pt x="11" y="115"/>
                  <a:pt x="8" y="113"/>
                </a:cubicBezTo>
                <a:cubicBezTo>
                  <a:pt x="4" y="111"/>
                  <a:pt x="1" y="108"/>
                  <a:pt x="1" y="105"/>
                </a:cubicBezTo>
                <a:cubicBezTo>
                  <a:pt x="0" y="101"/>
                  <a:pt x="1" y="98"/>
                  <a:pt x="4" y="95"/>
                </a:cubicBezTo>
                <a:cubicBezTo>
                  <a:pt x="8" y="91"/>
                  <a:pt x="13" y="87"/>
                  <a:pt x="20" y="84"/>
                </a:cubicBezTo>
                <a:cubicBezTo>
                  <a:pt x="23" y="83"/>
                  <a:pt x="25" y="82"/>
                  <a:pt x="27" y="82"/>
                </a:cubicBezTo>
                <a:cubicBezTo>
                  <a:pt x="28" y="81"/>
                  <a:pt x="28" y="81"/>
                  <a:pt x="28" y="81"/>
                </a:cubicBezTo>
                <a:cubicBezTo>
                  <a:pt x="30" y="80"/>
                  <a:pt x="31" y="79"/>
                  <a:pt x="31" y="78"/>
                </a:cubicBezTo>
                <a:cubicBezTo>
                  <a:pt x="31" y="77"/>
                  <a:pt x="30" y="76"/>
                  <a:pt x="30" y="76"/>
                </a:cubicBezTo>
                <a:cubicBezTo>
                  <a:pt x="22" y="68"/>
                  <a:pt x="19" y="59"/>
                  <a:pt x="19" y="48"/>
                </a:cubicBezTo>
                <a:cubicBezTo>
                  <a:pt x="20" y="40"/>
                  <a:pt x="23" y="30"/>
                  <a:pt x="38" y="26"/>
                </a:cubicBezTo>
                <a:cubicBezTo>
                  <a:pt x="40" y="26"/>
                  <a:pt x="42" y="26"/>
                  <a:pt x="44" y="25"/>
                </a:cubicBezTo>
                <a:cubicBezTo>
                  <a:pt x="47" y="26"/>
                  <a:pt x="49" y="26"/>
                  <a:pt x="51" y="26"/>
                </a:cubicBezTo>
                <a:cubicBezTo>
                  <a:pt x="66" y="30"/>
                  <a:pt x="69" y="40"/>
                  <a:pt x="70" y="48"/>
                </a:cubicBezTo>
                <a:cubicBezTo>
                  <a:pt x="70" y="59"/>
                  <a:pt x="67" y="69"/>
                  <a:pt x="59" y="76"/>
                </a:cubicBezTo>
                <a:cubicBezTo>
                  <a:pt x="59" y="76"/>
                  <a:pt x="58" y="77"/>
                  <a:pt x="58" y="78"/>
                </a:cubicBezTo>
                <a:cubicBezTo>
                  <a:pt x="58" y="79"/>
                  <a:pt x="59" y="80"/>
                  <a:pt x="61" y="81"/>
                </a:cubicBezTo>
                <a:cubicBezTo>
                  <a:pt x="62" y="82"/>
                  <a:pt x="62" y="82"/>
                  <a:pt x="62" y="82"/>
                </a:cubicBezTo>
                <a:cubicBezTo>
                  <a:pt x="64" y="82"/>
                  <a:pt x="65" y="84"/>
                  <a:pt x="64" y="86"/>
                </a:cubicBezTo>
                <a:cubicBezTo>
                  <a:pt x="63" y="87"/>
                  <a:pt x="62" y="88"/>
                  <a:pt x="60" y="88"/>
                </a:cubicBezTo>
                <a:cubicBezTo>
                  <a:pt x="58" y="87"/>
                  <a:pt x="58" y="87"/>
                  <a:pt x="58" y="87"/>
                </a:cubicBezTo>
                <a:cubicBezTo>
                  <a:pt x="55" y="86"/>
                  <a:pt x="52" y="83"/>
                  <a:pt x="52" y="80"/>
                </a:cubicBezTo>
                <a:cubicBezTo>
                  <a:pt x="51" y="77"/>
                  <a:pt x="52" y="74"/>
                  <a:pt x="55" y="71"/>
                </a:cubicBezTo>
                <a:cubicBezTo>
                  <a:pt x="61" y="65"/>
                  <a:pt x="64" y="57"/>
                  <a:pt x="63" y="48"/>
                </a:cubicBezTo>
                <a:cubicBezTo>
                  <a:pt x="63" y="40"/>
                  <a:pt x="59" y="35"/>
                  <a:pt x="50" y="33"/>
                </a:cubicBezTo>
                <a:cubicBezTo>
                  <a:pt x="48" y="32"/>
                  <a:pt x="46" y="32"/>
                  <a:pt x="44" y="32"/>
                </a:cubicBezTo>
                <a:cubicBezTo>
                  <a:pt x="43" y="32"/>
                  <a:pt x="41" y="32"/>
                  <a:pt x="39" y="33"/>
                </a:cubicBezTo>
                <a:cubicBezTo>
                  <a:pt x="30" y="35"/>
                  <a:pt x="26" y="40"/>
                  <a:pt x="26" y="48"/>
                </a:cubicBezTo>
                <a:cubicBezTo>
                  <a:pt x="25" y="57"/>
                  <a:pt x="28" y="65"/>
                  <a:pt x="34" y="71"/>
                </a:cubicBezTo>
                <a:cubicBezTo>
                  <a:pt x="37" y="74"/>
                  <a:pt x="38" y="77"/>
                  <a:pt x="37" y="80"/>
                </a:cubicBezTo>
                <a:cubicBezTo>
                  <a:pt x="37" y="83"/>
                  <a:pt x="34" y="86"/>
                  <a:pt x="31" y="87"/>
                </a:cubicBezTo>
                <a:cubicBezTo>
                  <a:pt x="29" y="88"/>
                  <a:pt x="29" y="88"/>
                  <a:pt x="29" y="88"/>
                </a:cubicBezTo>
                <a:cubicBezTo>
                  <a:pt x="27" y="88"/>
                  <a:pt x="25" y="89"/>
                  <a:pt x="23" y="90"/>
                </a:cubicBezTo>
                <a:cubicBezTo>
                  <a:pt x="17" y="93"/>
                  <a:pt x="12" y="96"/>
                  <a:pt x="9" y="100"/>
                </a:cubicBezTo>
                <a:cubicBezTo>
                  <a:pt x="7" y="101"/>
                  <a:pt x="7" y="102"/>
                  <a:pt x="7" y="104"/>
                </a:cubicBezTo>
                <a:cubicBezTo>
                  <a:pt x="7" y="105"/>
                  <a:pt x="9" y="106"/>
                  <a:pt x="11" y="108"/>
                </a:cubicBezTo>
                <a:cubicBezTo>
                  <a:pt x="13" y="108"/>
                  <a:pt x="15" y="109"/>
                  <a:pt x="18" y="110"/>
                </a:cubicBezTo>
                <a:cubicBezTo>
                  <a:pt x="26" y="112"/>
                  <a:pt x="34" y="112"/>
                  <a:pt x="45" y="112"/>
                </a:cubicBezTo>
                <a:cubicBezTo>
                  <a:pt x="51" y="112"/>
                  <a:pt x="56" y="112"/>
                  <a:pt x="60" y="112"/>
                </a:cubicBezTo>
                <a:cubicBezTo>
                  <a:pt x="62" y="111"/>
                  <a:pt x="64" y="113"/>
                  <a:pt x="64" y="114"/>
                </a:cubicBezTo>
                <a:cubicBezTo>
                  <a:pt x="64" y="116"/>
                  <a:pt x="63" y="118"/>
                  <a:pt x="61" y="118"/>
                </a:cubicBezTo>
                <a:cubicBezTo>
                  <a:pt x="56" y="118"/>
                  <a:pt x="51" y="119"/>
                  <a:pt x="45" y="119"/>
                </a:cubicBezTo>
                <a:close/>
              </a:path>
            </a:pathLst>
          </a:custGeom>
          <a:solidFill>
            <a:srgbClr val="FCE6B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7" name="Google Shape;1197;p50"/>
          <p:cNvSpPr/>
          <p:nvPr/>
        </p:nvSpPr>
        <p:spPr>
          <a:xfrm>
            <a:off x="10161587" y="4894262"/>
            <a:ext cx="706437" cy="614362"/>
          </a:xfrm>
          <a:custGeom>
            <a:avLst/>
            <a:gdLst/>
            <a:ahLst/>
            <a:cxnLst/>
            <a:rect l="l" t="t" r="r" b="b"/>
            <a:pathLst>
              <a:path w="177" h="154" extrusionOk="0">
                <a:moveTo>
                  <a:pt x="157" y="154"/>
                </a:moveTo>
                <a:cubicBezTo>
                  <a:pt x="20" y="154"/>
                  <a:pt x="20" y="154"/>
                  <a:pt x="20" y="154"/>
                </a:cubicBezTo>
                <a:cubicBezTo>
                  <a:pt x="9" y="154"/>
                  <a:pt x="0" y="145"/>
                  <a:pt x="0" y="134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98"/>
                  <a:pt x="2" y="96"/>
                  <a:pt x="4" y="96"/>
                </a:cubicBezTo>
                <a:cubicBezTo>
                  <a:pt x="6" y="96"/>
                  <a:pt x="8" y="98"/>
                  <a:pt x="8" y="100"/>
                </a:cubicBezTo>
                <a:cubicBezTo>
                  <a:pt x="8" y="134"/>
                  <a:pt x="8" y="134"/>
                  <a:pt x="8" y="134"/>
                </a:cubicBezTo>
                <a:cubicBezTo>
                  <a:pt x="8" y="141"/>
                  <a:pt x="13" y="146"/>
                  <a:pt x="20" y="146"/>
                </a:cubicBezTo>
                <a:cubicBezTo>
                  <a:pt x="157" y="146"/>
                  <a:pt x="157" y="146"/>
                  <a:pt x="157" y="146"/>
                </a:cubicBezTo>
                <a:cubicBezTo>
                  <a:pt x="164" y="146"/>
                  <a:pt x="169" y="141"/>
                  <a:pt x="169" y="134"/>
                </a:cubicBezTo>
                <a:cubicBezTo>
                  <a:pt x="169" y="100"/>
                  <a:pt x="169" y="100"/>
                  <a:pt x="169" y="100"/>
                </a:cubicBezTo>
                <a:cubicBezTo>
                  <a:pt x="169" y="98"/>
                  <a:pt x="171" y="96"/>
                  <a:pt x="173" y="96"/>
                </a:cubicBezTo>
                <a:cubicBezTo>
                  <a:pt x="175" y="96"/>
                  <a:pt x="177" y="98"/>
                  <a:pt x="177" y="100"/>
                </a:cubicBezTo>
                <a:cubicBezTo>
                  <a:pt x="177" y="134"/>
                  <a:pt x="177" y="134"/>
                  <a:pt x="177" y="134"/>
                </a:cubicBezTo>
                <a:cubicBezTo>
                  <a:pt x="177" y="145"/>
                  <a:pt x="168" y="154"/>
                  <a:pt x="157" y="154"/>
                </a:cubicBezTo>
                <a:close/>
                <a:moveTo>
                  <a:pt x="96" y="110"/>
                </a:moveTo>
                <a:cubicBezTo>
                  <a:pt x="81" y="110"/>
                  <a:pt x="81" y="110"/>
                  <a:pt x="81" y="110"/>
                </a:cubicBezTo>
                <a:cubicBezTo>
                  <a:pt x="76" y="110"/>
                  <a:pt x="71" y="105"/>
                  <a:pt x="71" y="99"/>
                </a:cubicBezTo>
                <a:cubicBezTo>
                  <a:pt x="71" y="82"/>
                  <a:pt x="71" y="82"/>
                  <a:pt x="71" y="82"/>
                </a:cubicBezTo>
                <a:cubicBezTo>
                  <a:pt x="71" y="76"/>
                  <a:pt x="76" y="71"/>
                  <a:pt x="81" y="71"/>
                </a:cubicBezTo>
                <a:cubicBezTo>
                  <a:pt x="96" y="71"/>
                  <a:pt x="96" y="71"/>
                  <a:pt x="96" y="71"/>
                </a:cubicBezTo>
                <a:cubicBezTo>
                  <a:pt x="101" y="71"/>
                  <a:pt x="106" y="76"/>
                  <a:pt x="106" y="82"/>
                </a:cubicBezTo>
                <a:cubicBezTo>
                  <a:pt x="106" y="99"/>
                  <a:pt x="106" y="99"/>
                  <a:pt x="106" y="99"/>
                </a:cubicBezTo>
                <a:cubicBezTo>
                  <a:pt x="106" y="105"/>
                  <a:pt x="101" y="110"/>
                  <a:pt x="96" y="110"/>
                </a:cubicBezTo>
                <a:close/>
                <a:moveTo>
                  <a:pt x="81" y="79"/>
                </a:moveTo>
                <a:cubicBezTo>
                  <a:pt x="80" y="79"/>
                  <a:pt x="79" y="80"/>
                  <a:pt x="79" y="82"/>
                </a:cubicBezTo>
                <a:cubicBezTo>
                  <a:pt x="79" y="99"/>
                  <a:pt x="79" y="99"/>
                  <a:pt x="79" y="99"/>
                </a:cubicBezTo>
                <a:cubicBezTo>
                  <a:pt x="79" y="101"/>
                  <a:pt x="80" y="103"/>
                  <a:pt x="81" y="103"/>
                </a:cubicBezTo>
                <a:cubicBezTo>
                  <a:pt x="96" y="103"/>
                  <a:pt x="96" y="103"/>
                  <a:pt x="96" y="103"/>
                </a:cubicBezTo>
                <a:cubicBezTo>
                  <a:pt x="97" y="103"/>
                  <a:pt x="98" y="101"/>
                  <a:pt x="98" y="99"/>
                </a:cubicBezTo>
                <a:cubicBezTo>
                  <a:pt x="98" y="82"/>
                  <a:pt x="98" y="82"/>
                  <a:pt x="98" y="82"/>
                </a:cubicBezTo>
                <a:cubicBezTo>
                  <a:pt x="98" y="80"/>
                  <a:pt x="97" y="79"/>
                  <a:pt x="96" y="79"/>
                </a:cubicBezTo>
                <a:lnTo>
                  <a:pt x="81" y="79"/>
                </a:lnTo>
                <a:close/>
                <a:moveTo>
                  <a:pt x="157" y="95"/>
                </a:moveTo>
                <a:cubicBezTo>
                  <a:pt x="117" y="95"/>
                  <a:pt x="117" y="95"/>
                  <a:pt x="117" y="95"/>
                </a:cubicBezTo>
                <a:cubicBezTo>
                  <a:pt x="114" y="95"/>
                  <a:pt x="113" y="93"/>
                  <a:pt x="113" y="91"/>
                </a:cubicBezTo>
                <a:cubicBezTo>
                  <a:pt x="113" y="89"/>
                  <a:pt x="114" y="87"/>
                  <a:pt x="117" y="87"/>
                </a:cubicBezTo>
                <a:cubicBezTo>
                  <a:pt x="157" y="87"/>
                  <a:pt x="157" y="87"/>
                  <a:pt x="157" y="87"/>
                </a:cubicBezTo>
                <a:cubicBezTo>
                  <a:pt x="164" y="87"/>
                  <a:pt x="169" y="81"/>
                  <a:pt x="169" y="74"/>
                </a:cubicBezTo>
                <a:cubicBezTo>
                  <a:pt x="169" y="48"/>
                  <a:pt x="169" y="48"/>
                  <a:pt x="169" y="48"/>
                </a:cubicBezTo>
                <a:cubicBezTo>
                  <a:pt x="169" y="41"/>
                  <a:pt x="164" y="35"/>
                  <a:pt x="157" y="35"/>
                </a:cubicBezTo>
                <a:cubicBezTo>
                  <a:pt x="20" y="35"/>
                  <a:pt x="20" y="35"/>
                  <a:pt x="20" y="35"/>
                </a:cubicBezTo>
                <a:cubicBezTo>
                  <a:pt x="13" y="35"/>
                  <a:pt x="8" y="41"/>
                  <a:pt x="8" y="48"/>
                </a:cubicBezTo>
                <a:cubicBezTo>
                  <a:pt x="8" y="74"/>
                  <a:pt x="8" y="74"/>
                  <a:pt x="8" y="74"/>
                </a:cubicBezTo>
                <a:cubicBezTo>
                  <a:pt x="8" y="81"/>
                  <a:pt x="13" y="87"/>
                  <a:pt x="20" y="87"/>
                </a:cubicBezTo>
                <a:cubicBezTo>
                  <a:pt x="61" y="87"/>
                  <a:pt x="61" y="87"/>
                  <a:pt x="61" y="87"/>
                </a:cubicBezTo>
                <a:cubicBezTo>
                  <a:pt x="63" y="87"/>
                  <a:pt x="65" y="89"/>
                  <a:pt x="65" y="91"/>
                </a:cubicBezTo>
                <a:cubicBezTo>
                  <a:pt x="65" y="93"/>
                  <a:pt x="63" y="95"/>
                  <a:pt x="61" y="95"/>
                </a:cubicBezTo>
                <a:cubicBezTo>
                  <a:pt x="20" y="95"/>
                  <a:pt x="20" y="95"/>
                  <a:pt x="20" y="95"/>
                </a:cubicBezTo>
                <a:cubicBezTo>
                  <a:pt x="9" y="95"/>
                  <a:pt x="0" y="85"/>
                  <a:pt x="0" y="74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37"/>
                  <a:pt x="9" y="27"/>
                  <a:pt x="20" y="27"/>
                </a:cubicBezTo>
                <a:cubicBezTo>
                  <a:pt x="157" y="27"/>
                  <a:pt x="157" y="27"/>
                  <a:pt x="157" y="27"/>
                </a:cubicBezTo>
                <a:cubicBezTo>
                  <a:pt x="168" y="27"/>
                  <a:pt x="177" y="37"/>
                  <a:pt x="177" y="48"/>
                </a:cubicBezTo>
                <a:cubicBezTo>
                  <a:pt x="177" y="77"/>
                  <a:pt x="177" y="77"/>
                  <a:pt x="177" y="77"/>
                </a:cubicBezTo>
                <a:cubicBezTo>
                  <a:pt x="177" y="78"/>
                  <a:pt x="177" y="78"/>
                  <a:pt x="177" y="79"/>
                </a:cubicBezTo>
                <a:cubicBezTo>
                  <a:pt x="174" y="88"/>
                  <a:pt x="166" y="95"/>
                  <a:pt x="157" y="95"/>
                </a:cubicBezTo>
                <a:close/>
                <a:moveTo>
                  <a:pt x="118" y="21"/>
                </a:moveTo>
                <a:cubicBezTo>
                  <a:pt x="116" y="21"/>
                  <a:pt x="114" y="19"/>
                  <a:pt x="114" y="17"/>
                </a:cubicBezTo>
                <a:cubicBezTo>
                  <a:pt x="114" y="12"/>
                  <a:pt x="109" y="8"/>
                  <a:pt x="103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68" y="8"/>
                  <a:pt x="63" y="12"/>
                  <a:pt x="63" y="17"/>
                </a:cubicBezTo>
                <a:cubicBezTo>
                  <a:pt x="63" y="19"/>
                  <a:pt x="61" y="21"/>
                  <a:pt x="59" y="21"/>
                </a:cubicBezTo>
                <a:cubicBezTo>
                  <a:pt x="57" y="21"/>
                  <a:pt x="55" y="19"/>
                  <a:pt x="55" y="17"/>
                </a:cubicBezTo>
                <a:cubicBezTo>
                  <a:pt x="55" y="8"/>
                  <a:pt x="63" y="0"/>
                  <a:pt x="74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114" y="0"/>
                  <a:pt x="122" y="8"/>
                  <a:pt x="122" y="17"/>
                </a:cubicBezTo>
                <a:cubicBezTo>
                  <a:pt x="122" y="19"/>
                  <a:pt x="120" y="21"/>
                  <a:pt x="118" y="21"/>
                </a:cubicBez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8" name="Google Shape;1198;p50"/>
          <p:cNvSpPr/>
          <p:nvPr/>
        </p:nvSpPr>
        <p:spPr>
          <a:xfrm>
            <a:off x="8385175" y="1303337"/>
            <a:ext cx="722312" cy="650875"/>
          </a:xfrm>
          <a:custGeom>
            <a:avLst/>
            <a:gdLst/>
            <a:ahLst/>
            <a:cxnLst/>
            <a:rect l="l" t="t" r="r" b="b"/>
            <a:pathLst>
              <a:path w="181" h="163" extrusionOk="0">
                <a:moveTo>
                  <a:pt x="40" y="74"/>
                </a:moveTo>
                <a:cubicBezTo>
                  <a:pt x="34" y="74"/>
                  <a:pt x="30" y="79"/>
                  <a:pt x="30" y="84"/>
                </a:cubicBezTo>
                <a:cubicBezTo>
                  <a:pt x="30" y="126"/>
                  <a:pt x="30" y="126"/>
                  <a:pt x="30" y="126"/>
                </a:cubicBezTo>
                <a:cubicBezTo>
                  <a:pt x="30" y="131"/>
                  <a:pt x="34" y="135"/>
                  <a:pt x="40" y="135"/>
                </a:cubicBezTo>
                <a:cubicBezTo>
                  <a:pt x="50" y="135"/>
                  <a:pt x="50" y="135"/>
                  <a:pt x="50" y="135"/>
                </a:cubicBezTo>
                <a:cubicBezTo>
                  <a:pt x="55" y="135"/>
                  <a:pt x="60" y="131"/>
                  <a:pt x="60" y="126"/>
                </a:cubicBezTo>
                <a:cubicBezTo>
                  <a:pt x="60" y="84"/>
                  <a:pt x="60" y="84"/>
                  <a:pt x="60" y="84"/>
                </a:cubicBezTo>
                <a:cubicBezTo>
                  <a:pt x="60" y="79"/>
                  <a:pt x="55" y="74"/>
                  <a:pt x="50" y="74"/>
                </a:cubicBezTo>
                <a:lnTo>
                  <a:pt x="40" y="74"/>
                </a:lnTo>
                <a:close/>
                <a:moveTo>
                  <a:pt x="52" y="84"/>
                </a:moveTo>
                <a:cubicBezTo>
                  <a:pt x="52" y="126"/>
                  <a:pt x="52" y="126"/>
                  <a:pt x="52" y="126"/>
                </a:cubicBezTo>
                <a:cubicBezTo>
                  <a:pt x="52" y="127"/>
                  <a:pt x="51" y="128"/>
                  <a:pt x="50" y="128"/>
                </a:cubicBezTo>
                <a:cubicBezTo>
                  <a:pt x="40" y="128"/>
                  <a:pt x="40" y="128"/>
                  <a:pt x="40" y="128"/>
                </a:cubicBezTo>
                <a:cubicBezTo>
                  <a:pt x="38" y="128"/>
                  <a:pt x="37" y="127"/>
                  <a:pt x="37" y="126"/>
                </a:cubicBezTo>
                <a:cubicBezTo>
                  <a:pt x="37" y="84"/>
                  <a:pt x="37" y="84"/>
                  <a:pt x="37" y="84"/>
                </a:cubicBezTo>
                <a:cubicBezTo>
                  <a:pt x="37" y="83"/>
                  <a:pt x="38" y="82"/>
                  <a:pt x="4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1" y="82"/>
                  <a:pt x="52" y="83"/>
                  <a:pt x="52" y="84"/>
                </a:cubicBezTo>
                <a:close/>
                <a:moveTo>
                  <a:pt x="76" y="59"/>
                </a:moveTo>
                <a:cubicBezTo>
                  <a:pt x="71" y="59"/>
                  <a:pt x="66" y="64"/>
                  <a:pt x="66" y="69"/>
                </a:cubicBezTo>
                <a:cubicBezTo>
                  <a:pt x="66" y="126"/>
                  <a:pt x="66" y="126"/>
                  <a:pt x="66" y="126"/>
                </a:cubicBezTo>
                <a:cubicBezTo>
                  <a:pt x="66" y="131"/>
                  <a:pt x="71" y="135"/>
                  <a:pt x="76" y="135"/>
                </a:cubicBezTo>
                <a:cubicBezTo>
                  <a:pt x="86" y="135"/>
                  <a:pt x="86" y="135"/>
                  <a:pt x="86" y="135"/>
                </a:cubicBezTo>
                <a:cubicBezTo>
                  <a:pt x="92" y="135"/>
                  <a:pt x="96" y="131"/>
                  <a:pt x="96" y="126"/>
                </a:cubicBezTo>
                <a:cubicBezTo>
                  <a:pt x="96" y="69"/>
                  <a:pt x="96" y="69"/>
                  <a:pt x="96" y="69"/>
                </a:cubicBezTo>
                <a:cubicBezTo>
                  <a:pt x="96" y="64"/>
                  <a:pt x="92" y="59"/>
                  <a:pt x="86" y="59"/>
                </a:cubicBezTo>
                <a:lnTo>
                  <a:pt x="76" y="59"/>
                </a:lnTo>
                <a:close/>
                <a:moveTo>
                  <a:pt x="89" y="69"/>
                </a:moveTo>
                <a:cubicBezTo>
                  <a:pt x="89" y="126"/>
                  <a:pt x="89" y="126"/>
                  <a:pt x="89" y="126"/>
                </a:cubicBezTo>
                <a:cubicBezTo>
                  <a:pt x="89" y="127"/>
                  <a:pt x="88" y="128"/>
                  <a:pt x="86" y="128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75" y="128"/>
                  <a:pt x="74" y="127"/>
                  <a:pt x="74" y="126"/>
                </a:cubicBezTo>
                <a:cubicBezTo>
                  <a:pt x="74" y="69"/>
                  <a:pt x="74" y="69"/>
                  <a:pt x="74" y="69"/>
                </a:cubicBezTo>
                <a:cubicBezTo>
                  <a:pt x="74" y="68"/>
                  <a:pt x="75" y="67"/>
                  <a:pt x="76" y="67"/>
                </a:cubicBezTo>
                <a:cubicBezTo>
                  <a:pt x="86" y="67"/>
                  <a:pt x="86" y="67"/>
                  <a:pt x="86" y="67"/>
                </a:cubicBezTo>
                <a:cubicBezTo>
                  <a:pt x="88" y="67"/>
                  <a:pt x="89" y="68"/>
                  <a:pt x="89" y="69"/>
                </a:cubicBezTo>
                <a:close/>
                <a:moveTo>
                  <a:pt x="113" y="47"/>
                </a:moveTo>
                <a:cubicBezTo>
                  <a:pt x="108" y="47"/>
                  <a:pt x="103" y="51"/>
                  <a:pt x="103" y="57"/>
                </a:cubicBezTo>
                <a:cubicBezTo>
                  <a:pt x="103" y="126"/>
                  <a:pt x="103" y="126"/>
                  <a:pt x="103" y="126"/>
                </a:cubicBezTo>
                <a:cubicBezTo>
                  <a:pt x="103" y="131"/>
                  <a:pt x="108" y="135"/>
                  <a:pt x="113" y="135"/>
                </a:cubicBezTo>
                <a:cubicBezTo>
                  <a:pt x="123" y="135"/>
                  <a:pt x="123" y="135"/>
                  <a:pt x="123" y="135"/>
                </a:cubicBezTo>
                <a:cubicBezTo>
                  <a:pt x="129" y="135"/>
                  <a:pt x="133" y="131"/>
                  <a:pt x="133" y="126"/>
                </a:cubicBezTo>
                <a:cubicBezTo>
                  <a:pt x="133" y="57"/>
                  <a:pt x="133" y="57"/>
                  <a:pt x="133" y="57"/>
                </a:cubicBezTo>
                <a:cubicBezTo>
                  <a:pt x="133" y="51"/>
                  <a:pt x="129" y="47"/>
                  <a:pt x="123" y="47"/>
                </a:cubicBezTo>
                <a:lnTo>
                  <a:pt x="113" y="47"/>
                </a:lnTo>
                <a:close/>
                <a:moveTo>
                  <a:pt x="125" y="57"/>
                </a:moveTo>
                <a:cubicBezTo>
                  <a:pt x="125" y="126"/>
                  <a:pt x="125" y="126"/>
                  <a:pt x="125" y="126"/>
                </a:cubicBezTo>
                <a:cubicBezTo>
                  <a:pt x="125" y="127"/>
                  <a:pt x="124" y="128"/>
                  <a:pt x="123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2" y="128"/>
                  <a:pt x="111" y="127"/>
                  <a:pt x="111" y="126"/>
                </a:cubicBezTo>
                <a:cubicBezTo>
                  <a:pt x="111" y="57"/>
                  <a:pt x="111" y="57"/>
                  <a:pt x="111" y="57"/>
                </a:cubicBezTo>
                <a:cubicBezTo>
                  <a:pt x="111" y="55"/>
                  <a:pt x="112" y="54"/>
                  <a:pt x="113" y="54"/>
                </a:cubicBezTo>
                <a:cubicBezTo>
                  <a:pt x="123" y="54"/>
                  <a:pt x="123" y="54"/>
                  <a:pt x="123" y="54"/>
                </a:cubicBezTo>
                <a:cubicBezTo>
                  <a:pt x="124" y="54"/>
                  <a:pt x="125" y="55"/>
                  <a:pt x="125" y="57"/>
                </a:cubicBezTo>
                <a:close/>
                <a:moveTo>
                  <a:pt x="140" y="44"/>
                </a:moveTo>
                <a:cubicBezTo>
                  <a:pt x="140" y="126"/>
                  <a:pt x="140" y="126"/>
                  <a:pt x="140" y="126"/>
                </a:cubicBezTo>
                <a:cubicBezTo>
                  <a:pt x="140" y="131"/>
                  <a:pt x="144" y="135"/>
                  <a:pt x="150" y="135"/>
                </a:cubicBezTo>
                <a:cubicBezTo>
                  <a:pt x="160" y="135"/>
                  <a:pt x="160" y="135"/>
                  <a:pt x="160" y="135"/>
                </a:cubicBezTo>
                <a:cubicBezTo>
                  <a:pt x="165" y="135"/>
                  <a:pt x="170" y="131"/>
                  <a:pt x="170" y="126"/>
                </a:cubicBezTo>
                <a:cubicBezTo>
                  <a:pt x="170" y="44"/>
                  <a:pt x="170" y="44"/>
                  <a:pt x="170" y="44"/>
                </a:cubicBezTo>
                <a:cubicBezTo>
                  <a:pt x="170" y="38"/>
                  <a:pt x="165" y="34"/>
                  <a:pt x="160" y="34"/>
                </a:cubicBezTo>
                <a:cubicBezTo>
                  <a:pt x="150" y="34"/>
                  <a:pt x="150" y="34"/>
                  <a:pt x="150" y="34"/>
                </a:cubicBezTo>
                <a:cubicBezTo>
                  <a:pt x="144" y="34"/>
                  <a:pt x="140" y="38"/>
                  <a:pt x="140" y="44"/>
                </a:cubicBezTo>
                <a:close/>
                <a:moveTo>
                  <a:pt x="162" y="44"/>
                </a:moveTo>
                <a:cubicBezTo>
                  <a:pt x="162" y="126"/>
                  <a:pt x="162" y="126"/>
                  <a:pt x="162" y="126"/>
                </a:cubicBezTo>
                <a:cubicBezTo>
                  <a:pt x="162" y="127"/>
                  <a:pt x="161" y="128"/>
                  <a:pt x="160" y="128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49" y="128"/>
                  <a:pt x="148" y="127"/>
                  <a:pt x="148" y="126"/>
                </a:cubicBezTo>
                <a:cubicBezTo>
                  <a:pt x="148" y="44"/>
                  <a:pt x="148" y="44"/>
                  <a:pt x="148" y="44"/>
                </a:cubicBezTo>
                <a:cubicBezTo>
                  <a:pt x="148" y="42"/>
                  <a:pt x="149" y="41"/>
                  <a:pt x="150" y="41"/>
                </a:cubicBezTo>
                <a:cubicBezTo>
                  <a:pt x="160" y="41"/>
                  <a:pt x="160" y="41"/>
                  <a:pt x="160" y="41"/>
                </a:cubicBezTo>
                <a:cubicBezTo>
                  <a:pt x="161" y="41"/>
                  <a:pt x="162" y="42"/>
                  <a:pt x="162" y="44"/>
                </a:cubicBezTo>
                <a:close/>
                <a:moveTo>
                  <a:pt x="94" y="33"/>
                </a:moveTo>
                <a:cubicBezTo>
                  <a:pt x="118" y="23"/>
                  <a:pt x="142" y="9"/>
                  <a:pt x="142" y="9"/>
                </a:cubicBezTo>
                <a:cubicBezTo>
                  <a:pt x="137" y="0"/>
                  <a:pt x="137" y="0"/>
                  <a:pt x="137" y="0"/>
                </a:cubicBezTo>
                <a:cubicBezTo>
                  <a:pt x="146" y="4"/>
                  <a:pt x="146" y="4"/>
                  <a:pt x="146" y="4"/>
                </a:cubicBezTo>
                <a:cubicBezTo>
                  <a:pt x="154" y="7"/>
                  <a:pt x="154" y="7"/>
                  <a:pt x="154" y="7"/>
                </a:cubicBezTo>
                <a:cubicBezTo>
                  <a:pt x="152" y="16"/>
                  <a:pt x="152" y="16"/>
                  <a:pt x="152" y="16"/>
                </a:cubicBezTo>
                <a:cubicBezTo>
                  <a:pt x="150" y="25"/>
                  <a:pt x="150" y="25"/>
                  <a:pt x="150" y="25"/>
                </a:cubicBezTo>
                <a:cubicBezTo>
                  <a:pt x="145" y="16"/>
                  <a:pt x="145" y="16"/>
                  <a:pt x="145" y="16"/>
                </a:cubicBezTo>
                <a:cubicBezTo>
                  <a:pt x="142" y="18"/>
                  <a:pt x="120" y="31"/>
                  <a:pt x="97" y="40"/>
                </a:cubicBezTo>
                <a:cubicBezTo>
                  <a:pt x="70" y="50"/>
                  <a:pt x="36" y="57"/>
                  <a:pt x="35" y="57"/>
                </a:cubicBezTo>
                <a:cubicBezTo>
                  <a:pt x="35" y="57"/>
                  <a:pt x="35" y="57"/>
                  <a:pt x="35" y="57"/>
                </a:cubicBezTo>
                <a:cubicBezTo>
                  <a:pt x="33" y="57"/>
                  <a:pt x="31" y="56"/>
                  <a:pt x="31" y="54"/>
                </a:cubicBezTo>
                <a:cubicBezTo>
                  <a:pt x="30" y="52"/>
                  <a:pt x="32" y="50"/>
                  <a:pt x="34" y="50"/>
                </a:cubicBezTo>
                <a:cubicBezTo>
                  <a:pt x="34" y="50"/>
                  <a:pt x="67" y="43"/>
                  <a:pt x="94" y="33"/>
                </a:cubicBezTo>
                <a:close/>
                <a:moveTo>
                  <a:pt x="181" y="149"/>
                </a:moveTo>
                <a:cubicBezTo>
                  <a:pt x="175" y="156"/>
                  <a:pt x="175" y="156"/>
                  <a:pt x="175" y="156"/>
                </a:cubicBezTo>
                <a:cubicBezTo>
                  <a:pt x="169" y="163"/>
                  <a:pt x="169" y="163"/>
                  <a:pt x="169" y="163"/>
                </a:cubicBezTo>
                <a:cubicBezTo>
                  <a:pt x="169" y="153"/>
                  <a:pt x="169" y="153"/>
                  <a:pt x="169" y="153"/>
                </a:cubicBezTo>
                <a:cubicBezTo>
                  <a:pt x="16" y="153"/>
                  <a:pt x="16" y="153"/>
                  <a:pt x="16" y="153"/>
                </a:cubicBezTo>
                <a:cubicBezTo>
                  <a:pt x="13" y="153"/>
                  <a:pt x="12" y="152"/>
                  <a:pt x="12" y="149"/>
                </a:cubicBezTo>
                <a:cubicBezTo>
                  <a:pt x="12" y="26"/>
                  <a:pt x="12" y="26"/>
                  <a:pt x="12" y="26"/>
                </a:cubicBezTo>
                <a:cubicBezTo>
                  <a:pt x="0" y="26"/>
                  <a:pt x="0" y="26"/>
                  <a:pt x="0" y="26"/>
                </a:cubicBezTo>
                <a:cubicBezTo>
                  <a:pt x="8" y="19"/>
                  <a:pt x="8" y="19"/>
                  <a:pt x="8" y="19"/>
                </a:cubicBezTo>
                <a:cubicBezTo>
                  <a:pt x="16" y="13"/>
                  <a:pt x="16" y="13"/>
                  <a:pt x="16" y="13"/>
                </a:cubicBezTo>
                <a:cubicBezTo>
                  <a:pt x="23" y="19"/>
                  <a:pt x="23" y="19"/>
                  <a:pt x="23" y="19"/>
                </a:cubicBezTo>
                <a:cubicBezTo>
                  <a:pt x="31" y="26"/>
                  <a:pt x="31" y="26"/>
                  <a:pt x="31" y="26"/>
                </a:cubicBezTo>
                <a:cubicBezTo>
                  <a:pt x="19" y="26"/>
                  <a:pt x="19" y="26"/>
                  <a:pt x="19" y="26"/>
                </a:cubicBezTo>
                <a:cubicBezTo>
                  <a:pt x="19" y="146"/>
                  <a:pt x="19" y="146"/>
                  <a:pt x="19" y="146"/>
                </a:cubicBezTo>
                <a:cubicBezTo>
                  <a:pt x="169" y="146"/>
                  <a:pt x="169" y="146"/>
                  <a:pt x="169" y="146"/>
                </a:cubicBezTo>
                <a:cubicBezTo>
                  <a:pt x="169" y="136"/>
                  <a:pt x="169" y="136"/>
                  <a:pt x="169" y="136"/>
                </a:cubicBezTo>
                <a:cubicBezTo>
                  <a:pt x="175" y="143"/>
                  <a:pt x="175" y="143"/>
                  <a:pt x="175" y="143"/>
                </a:cubicBezTo>
                <a:lnTo>
                  <a:pt x="181" y="149"/>
                </a:ln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9" name="Google Shape;1199;p50"/>
          <p:cNvSpPr/>
          <p:nvPr/>
        </p:nvSpPr>
        <p:spPr>
          <a:xfrm>
            <a:off x="1335087" y="1216025"/>
            <a:ext cx="706437" cy="827087"/>
          </a:xfrm>
          <a:custGeom>
            <a:avLst/>
            <a:gdLst/>
            <a:ahLst/>
            <a:cxnLst/>
            <a:rect l="l" t="t" r="r" b="b"/>
            <a:pathLst>
              <a:path w="177" h="207" extrusionOk="0">
                <a:moveTo>
                  <a:pt x="102" y="207"/>
                </a:moveTo>
                <a:cubicBezTo>
                  <a:pt x="73" y="207"/>
                  <a:pt x="73" y="207"/>
                  <a:pt x="73" y="207"/>
                </a:cubicBezTo>
                <a:cubicBezTo>
                  <a:pt x="71" y="207"/>
                  <a:pt x="69" y="205"/>
                  <a:pt x="69" y="203"/>
                </a:cubicBezTo>
                <a:cubicBezTo>
                  <a:pt x="69" y="201"/>
                  <a:pt x="71" y="199"/>
                  <a:pt x="73" y="199"/>
                </a:cubicBezTo>
                <a:cubicBezTo>
                  <a:pt x="102" y="199"/>
                  <a:pt x="102" y="199"/>
                  <a:pt x="102" y="199"/>
                </a:cubicBezTo>
                <a:cubicBezTo>
                  <a:pt x="104" y="199"/>
                  <a:pt x="106" y="201"/>
                  <a:pt x="106" y="203"/>
                </a:cubicBezTo>
                <a:cubicBezTo>
                  <a:pt x="106" y="205"/>
                  <a:pt x="104" y="207"/>
                  <a:pt x="102" y="207"/>
                </a:cubicBezTo>
                <a:close/>
                <a:moveTo>
                  <a:pt x="110" y="194"/>
                </a:moveTo>
                <a:cubicBezTo>
                  <a:pt x="65" y="194"/>
                  <a:pt x="65" y="194"/>
                  <a:pt x="65" y="194"/>
                </a:cubicBezTo>
                <a:cubicBezTo>
                  <a:pt x="63" y="194"/>
                  <a:pt x="61" y="192"/>
                  <a:pt x="61" y="190"/>
                </a:cubicBezTo>
                <a:cubicBezTo>
                  <a:pt x="61" y="188"/>
                  <a:pt x="63" y="186"/>
                  <a:pt x="65" y="186"/>
                </a:cubicBezTo>
                <a:cubicBezTo>
                  <a:pt x="110" y="186"/>
                  <a:pt x="110" y="186"/>
                  <a:pt x="110" y="186"/>
                </a:cubicBezTo>
                <a:cubicBezTo>
                  <a:pt x="112" y="186"/>
                  <a:pt x="114" y="188"/>
                  <a:pt x="114" y="190"/>
                </a:cubicBezTo>
                <a:cubicBezTo>
                  <a:pt x="114" y="192"/>
                  <a:pt x="112" y="194"/>
                  <a:pt x="110" y="194"/>
                </a:cubicBezTo>
                <a:close/>
                <a:moveTo>
                  <a:pt x="87" y="179"/>
                </a:moveTo>
                <a:cubicBezTo>
                  <a:pt x="79" y="179"/>
                  <a:pt x="71" y="179"/>
                  <a:pt x="70" y="179"/>
                </a:cubicBezTo>
                <a:cubicBezTo>
                  <a:pt x="70" y="179"/>
                  <a:pt x="70" y="179"/>
                  <a:pt x="70" y="179"/>
                </a:cubicBezTo>
                <a:cubicBezTo>
                  <a:pt x="62" y="179"/>
                  <a:pt x="58" y="176"/>
                  <a:pt x="57" y="169"/>
                </a:cubicBezTo>
                <a:cubicBezTo>
                  <a:pt x="56" y="166"/>
                  <a:pt x="56" y="163"/>
                  <a:pt x="56" y="160"/>
                </a:cubicBezTo>
                <a:cubicBezTo>
                  <a:pt x="56" y="156"/>
                  <a:pt x="56" y="153"/>
                  <a:pt x="54" y="150"/>
                </a:cubicBezTo>
                <a:cubicBezTo>
                  <a:pt x="48" y="139"/>
                  <a:pt x="44" y="131"/>
                  <a:pt x="38" y="120"/>
                </a:cubicBezTo>
                <a:cubicBezTo>
                  <a:pt x="32" y="109"/>
                  <a:pt x="26" y="92"/>
                  <a:pt x="30" y="77"/>
                </a:cubicBezTo>
                <a:cubicBezTo>
                  <a:pt x="35" y="57"/>
                  <a:pt x="56" y="37"/>
                  <a:pt x="87" y="37"/>
                </a:cubicBezTo>
                <a:cubicBezTo>
                  <a:pt x="117" y="37"/>
                  <a:pt x="139" y="57"/>
                  <a:pt x="144" y="77"/>
                </a:cubicBezTo>
                <a:cubicBezTo>
                  <a:pt x="148" y="92"/>
                  <a:pt x="142" y="109"/>
                  <a:pt x="136" y="120"/>
                </a:cubicBezTo>
                <a:cubicBezTo>
                  <a:pt x="130" y="131"/>
                  <a:pt x="126" y="139"/>
                  <a:pt x="120" y="150"/>
                </a:cubicBezTo>
                <a:cubicBezTo>
                  <a:pt x="118" y="153"/>
                  <a:pt x="118" y="156"/>
                  <a:pt x="118" y="160"/>
                </a:cubicBezTo>
                <a:cubicBezTo>
                  <a:pt x="118" y="163"/>
                  <a:pt x="118" y="166"/>
                  <a:pt x="117" y="169"/>
                </a:cubicBezTo>
                <a:cubicBezTo>
                  <a:pt x="116" y="176"/>
                  <a:pt x="112" y="179"/>
                  <a:pt x="104" y="179"/>
                </a:cubicBezTo>
                <a:cubicBezTo>
                  <a:pt x="104" y="179"/>
                  <a:pt x="95" y="179"/>
                  <a:pt x="87" y="179"/>
                </a:cubicBezTo>
                <a:close/>
                <a:moveTo>
                  <a:pt x="70" y="172"/>
                </a:moveTo>
                <a:cubicBezTo>
                  <a:pt x="71" y="172"/>
                  <a:pt x="103" y="172"/>
                  <a:pt x="104" y="172"/>
                </a:cubicBezTo>
                <a:cubicBezTo>
                  <a:pt x="109" y="172"/>
                  <a:pt x="109" y="171"/>
                  <a:pt x="110" y="168"/>
                </a:cubicBezTo>
                <a:cubicBezTo>
                  <a:pt x="110" y="165"/>
                  <a:pt x="110" y="163"/>
                  <a:pt x="110" y="160"/>
                </a:cubicBezTo>
                <a:cubicBezTo>
                  <a:pt x="110" y="155"/>
                  <a:pt x="111" y="150"/>
                  <a:pt x="113" y="146"/>
                </a:cubicBezTo>
                <a:cubicBezTo>
                  <a:pt x="119" y="135"/>
                  <a:pt x="123" y="128"/>
                  <a:pt x="129" y="116"/>
                </a:cubicBezTo>
                <a:cubicBezTo>
                  <a:pt x="133" y="108"/>
                  <a:pt x="140" y="93"/>
                  <a:pt x="136" y="79"/>
                </a:cubicBezTo>
                <a:cubicBezTo>
                  <a:pt x="132" y="62"/>
                  <a:pt x="113" y="45"/>
                  <a:pt x="87" y="45"/>
                </a:cubicBezTo>
                <a:cubicBezTo>
                  <a:pt x="61" y="45"/>
                  <a:pt x="42" y="62"/>
                  <a:pt x="38" y="79"/>
                </a:cubicBezTo>
                <a:cubicBezTo>
                  <a:pt x="34" y="93"/>
                  <a:pt x="41" y="108"/>
                  <a:pt x="45" y="116"/>
                </a:cubicBezTo>
                <a:cubicBezTo>
                  <a:pt x="51" y="128"/>
                  <a:pt x="55" y="135"/>
                  <a:pt x="61" y="146"/>
                </a:cubicBezTo>
                <a:cubicBezTo>
                  <a:pt x="63" y="150"/>
                  <a:pt x="64" y="155"/>
                  <a:pt x="64" y="160"/>
                </a:cubicBezTo>
                <a:cubicBezTo>
                  <a:pt x="64" y="163"/>
                  <a:pt x="64" y="165"/>
                  <a:pt x="64" y="168"/>
                </a:cubicBezTo>
                <a:cubicBezTo>
                  <a:pt x="65" y="171"/>
                  <a:pt x="65" y="172"/>
                  <a:pt x="70" y="172"/>
                </a:cubicBezTo>
                <a:cubicBezTo>
                  <a:pt x="70" y="172"/>
                  <a:pt x="70" y="172"/>
                  <a:pt x="70" y="172"/>
                </a:cubicBezTo>
                <a:close/>
                <a:moveTo>
                  <a:pt x="19" y="95"/>
                </a:moveTo>
                <a:cubicBezTo>
                  <a:pt x="4" y="95"/>
                  <a:pt x="4" y="95"/>
                  <a:pt x="4" y="95"/>
                </a:cubicBezTo>
                <a:cubicBezTo>
                  <a:pt x="2" y="95"/>
                  <a:pt x="0" y="93"/>
                  <a:pt x="0" y="91"/>
                </a:cubicBezTo>
                <a:cubicBezTo>
                  <a:pt x="0" y="89"/>
                  <a:pt x="2" y="87"/>
                  <a:pt x="4" y="87"/>
                </a:cubicBezTo>
                <a:cubicBezTo>
                  <a:pt x="19" y="87"/>
                  <a:pt x="19" y="87"/>
                  <a:pt x="19" y="87"/>
                </a:cubicBezTo>
                <a:cubicBezTo>
                  <a:pt x="21" y="87"/>
                  <a:pt x="23" y="89"/>
                  <a:pt x="23" y="91"/>
                </a:cubicBezTo>
                <a:cubicBezTo>
                  <a:pt x="23" y="93"/>
                  <a:pt x="21" y="95"/>
                  <a:pt x="19" y="95"/>
                </a:cubicBezTo>
                <a:close/>
                <a:moveTo>
                  <a:pt x="173" y="92"/>
                </a:moveTo>
                <a:cubicBezTo>
                  <a:pt x="155" y="92"/>
                  <a:pt x="155" y="92"/>
                  <a:pt x="155" y="92"/>
                </a:cubicBezTo>
                <a:cubicBezTo>
                  <a:pt x="153" y="92"/>
                  <a:pt x="151" y="91"/>
                  <a:pt x="151" y="88"/>
                </a:cubicBezTo>
                <a:cubicBezTo>
                  <a:pt x="151" y="86"/>
                  <a:pt x="153" y="85"/>
                  <a:pt x="155" y="85"/>
                </a:cubicBezTo>
                <a:cubicBezTo>
                  <a:pt x="173" y="85"/>
                  <a:pt x="173" y="85"/>
                  <a:pt x="173" y="85"/>
                </a:cubicBezTo>
                <a:cubicBezTo>
                  <a:pt x="175" y="85"/>
                  <a:pt x="177" y="86"/>
                  <a:pt x="177" y="88"/>
                </a:cubicBezTo>
                <a:cubicBezTo>
                  <a:pt x="177" y="91"/>
                  <a:pt x="175" y="92"/>
                  <a:pt x="173" y="92"/>
                </a:cubicBezTo>
                <a:close/>
                <a:moveTo>
                  <a:pt x="52" y="89"/>
                </a:moveTo>
                <a:cubicBezTo>
                  <a:pt x="52" y="89"/>
                  <a:pt x="52" y="89"/>
                  <a:pt x="51" y="89"/>
                </a:cubicBezTo>
                <a:cubicBezTo>
                  <a:pt x="49" y="89"/>
                  <a:pt x="48" y="86"/>
                  <a:pt x="49" y="84"/>
                </a:cubicBezTo>
                <a:cubicBezTo>
                  <a:pt x="52" y="70"/>
                  <a:pt x="67" y="56"/>
                  <a:pt x="89" y="56"/>
                </a:cubicBezTo>
                <a:cubicBezTo>
                  <a:pt x="89" y="56"/>
                  <a:pt x="89" y="56"/>
                  <a:pt x="89" y="56"/>
                </a:cubicBezTo>
                <a:cubicBezTo>
                  <a:pt x="91" y="56"/>
                  <a:pt x="93" y="58"/>
                  <a:pt x="93" y="60"/>
                </a:cubicBezTo>
                <a:cubicBezTo>
                  <a:pt x="93" y="62"/>
                  <a:pt x="91" y="64"/>
                  <a:pt x="89" y="64"/>
                </a:cubicBezTo>
                <a:cubicBezTo>
                  <a:pt x="71" y="64"/>
                  <a:pt x="59" y="75"/>
                  <a:pt x="56" y="86"/>
                </a:cubicBezTo>
                <a:cubicBezTo>
                  <a:pt x="56" y="88"/>
                  <a:pt x="54" y="89"/>
                  <a:pt x="52" y="89"/>
                </a:cubicBezTo>
                <a:close/>
                <a:moveTo>
                  <a:pt x="136" y="47"/>
                </a:moveTo>
                <a:cubicBezTo>
                  <a:pt x="135" y="47"/>
                  <a:pt x="134" y="47"/>
                  <a:pt x="134" y="46"/>
                </a:cubicBezTo>
                <a:cubicBezTo>
                  <a:pt x="132" y="44"/>
                  <a:pt x="132" y="42"/>
                  <a:pt x="134" y="40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8" y="26"/>
                  <a:pt x="151" y="26"/>
                  <a:pt x="152" y="27"/>
                </a:cubicBezTo>
                <a:cubicBezTo>
                  <a:pt x="154" y="29"/>
                  <a:pt x="154" y="31"/>
                  <a:pt x="152" y="33"/>
                </a:cubicBezTo>
                <a:cubicBezTo>
                  <a:pt x="139" y="46"/>
                  <a:pt x="139" y="46"/>
                  <a:pt x="139" y="46"/>
                </a:cubicBezTo>
                <a:cubicBezTo>
                  <a:pt x="138" y="47"/>
                  <a:pt x="137" y="47"/>
                  <a:pt x="136" y="47"/>
                </a:cubicBezTo>
                <a:close/>
                <a:moveTo>
                  <a:pt x="39" y="47"/>
                </a:moveTo>
                <a:cubicBezTo>
                  <a:pt x="38" y="47"/>
                  <a:pt x="37" y="47"/>
                  <a:pt x="36" y="46"/>
                </a:cubicBezTo>
                <a:cubicBezTo>
                  <a:pt x="23" y="33"/>
                  <a:pt x="23" y="33"/>
                  <a:pt x="23" y="33"/>
                </a:cubicBezTo>
                <a:cubicBezTo>
                  <a:pt x="21" y="31"/>
                  <a:pt x="21" y="29"/>
                  <a:pt x="23" y="27"/>
                </a:cubicBezTo>
                <a:cubicBezTo>
                  <a:pt x="24" y="26"/>
                  <a:pt x="27" y="26"/>
                  <a:pt x="28" y="27"/>
                </a:cubicBezTo>
                <a:cubicBezTo>
                  <a:pt x="41" y="40"/>
                  <a:pt x="41" y="40"/>
                  <a:pt x="41" y="40"/>
                </a:cubicBezTo>
                <a:cubicBezTo>
                  <a:pt x="43" y="42"/>
                  <a:pt x="43" y="44"/>
                  <a:pt x="41" y="46"/>
                </a:cubicBezTo>
                <a:cubicBezTo>
                  <a:pt x="41" y="47"/>
                  <a:pt x="40" y="47"/>
                  <a:pt x="39" y="47"/>
                </a:cubicBezTo>
                <a:close/>
                <a:moveTo>
                  <a:pt x="87" y="30"/>
                </a:moveTo>
                <a:cubicBezTo>
                  <a:pt x="85" y="30"/>
                  <a:pt x="83" y="28"/>
                  <a:pt x="83" y="26"/>
                </a:cubicBezTo>
                <a:cubicBezTo>
                  <a:pt x="83" y="4"/>
                  <a:pt x="83" y="4"/>
                  <a:pt x="83" y="4"/>
                </a:cubicBezTo>
                <a:cubicBezTo>
                  <a:pt x="83" y="2"/>
                  <a:pt x="85" y="0"/>
                  <a:pt x="87" y="0"/>
                </a:cubicBezTo>
                <a:cubicBezTo>
                  <a:pt x="89" y="0"/>
                  <a:pt x="91" y="2"/>
                  <a:pt x="91" y="4"/>
                </a:cubicBezTo>
                <a:cubicBezTo>
                  <a:pt x="91" y="26"/>
                  <a:pt x="91" y="26"/>
                  <a:pt x="91" y="26"/>
                </a:cubicBezTo>
                <a:cubicBezTo>
                  <a:pt x="91" y="28"/>
                  <a:pt x="89" y="30"/>
                  <a:pt x="87" y="30"/>
                </a:cubicBezTo>
                <a:close/>
              </a:path>
            </a:pathLst>
          </a:custGeom>
          <a:solidFill>
            <a:srgbClr val="DAE8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0" name="Google Shape;1200;p50"/>
          <p:cNvSpPr/>
          <p:nvPr/>
        </p:nvSpPr>
        <p:spPr>
          <a:xfrm>
            <a:off x="4619625" y="1036637"/>
            <a:ext cx="1189037" cy="1185862"/>
          </a:xfrm>
          <a:custGeom>
            <a:avLst/>
            <a:gdLst/>
            <a:ahLst/>
            <a:cxnLst/>
            <a:rect l="l" t="t" r="r" b="b"/>
            <a:pathLst>
              <a:path w="298" h="297" extrusionOk="0">
                <a:moveTo>
                  <a:pt x="149" y="297"/>
                </a:moveTo>
                <a:cubicBezTo>
                  <a:pt x="67" y="297"/>
                  <a:pt x="0" y="231"/>
                  <a:pt x="0" y="149"/>
                </a:cubicBezTo>
                <a:cubicBezTo>
                  <a:pt x="0" y="67"/>
                  <a:pt x="67" y="0"/>
                  <a:pt x="149" y="0"/>
                </a:cubicBezTo>
                <a:cubicBezTo>
                  <a:pt x="231" y="0"/>
                  <a:pt x="298" y="67"/>
                  <a:pt x="298" y="149"/>
                </a:cubicBezTo>
                <a:cubicBezTo>
                  <a:pt x="298" y="231"/>
                  <a:pt x="231" y="297"/>
                  <a:pt x="149" y="297"/>
                </a:cubicBezTo>
                <a:close/>
                <a:moveTo>
                  <a:pt x="149" y="7"/>
                </a:moveTo>
                <a:cubicBezTo>
                  <a:pt x="71" y="7"/>
                  <a:pt x="7" y="70"/>
                  <a:pt x="7" y="149"/>
                </a:cubicBezTo>
                <a:cubicBezTo>
                  <a:pt x="7" y="227"/>
                  <a:pt x="71" y="290"/>
                  <a:pt x="149" y="290"/>
                </a:cubicBezTo>
                <a:cubicBezTo>
                  <a:pt x="227" y="290"/>
                  <a:pt x="291" y="227"/>
                  <a:pt x="291" y="149"/>
                </a:cubicBezTo>
                <a:cubicBezTo>
                  <a:pt x="291" y="70"/>
                  <a:pt x="227" y="7"/>
                  <a:pt x="149" y="7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1" name="Google Shape;1201;p50"/>
          <p:cNvSpPr/>
          <p:nvPr/>
        </p:nvSpPr>
        <p:spPr>
          <a:xfrm>
            <a:off x="8153400" y="1036637"/>
            <a:ext cx="1185862" cy="1185862"/>
          </a:xfrm>
          <a:custGeom>
            <a:avLst/>
            <a:gdLst/>
            <a:ahLst/>
            <a:cxnLst/>
            <a:rect l="l" t="t" r="r" b="b"/>
            <a:pathLst>
              <a:path w="297" h="297" extrusionOk="0">
                <a:moveTo>
                  <a:pt x="149" y="297"/>
                </a:moveTo>
                <a:cubicBezTo>
                  <a:pt x="67" y="297"/>
                  <a:pt x="0" y="231"/>
                  <a:pt x="0" y="149"/>
                </a:cubicBezTo>
                <a:cubicBezTo>
                  <a:pt x="0" y="67"/>
                  <a:pt x="67" y="0"/>
                  <a:pt x="149" y="0"/>
                </a:cubicBezTo>
                <a:cubicBezTo>
                  <a:pt x="231" y="0"/>
                  <a:pt x="297" y="67"/>
                  <a:pt x="297" y="149"/>
                </a:cubicBezTo>
                <a:cubicBezTo>
                  <a:pt x="297" y="231"/>
                  <a:pt x="231" y="297"/>
                  <a:pt x="149" y="297"/>
                </a:cubicBezTo>
                <a:close/>
                <a:moveTo>
                  <a:pt x="149" y="7"/>
                </a:moveTo>
                <a:cubicBezTo>
                  <a:pt x="71" y="7"/>
                  <a:pt x="7" y="70"/>
                  <a:pt x="7" y="149"/>
                </a:cubicBezTo>
                <a:cubicBezTo>
                  <a:pt x="7" y="227"/>
                  <a:pt x="71" y="290"/>
                  <a:pt x="149" y="290"/>
                </a:cubicBezTo>
                <a:cubicBezTo>
                  <a:pt x="227" y="290"/>
                  <a:pt x="290" y="227"/>
                  <a:pt x="290" y="149"/>
                </a:cubicBezTo>
                <a:cubicBezTo>
                  <a:pt x="290" y="70"/>
                  <a:pt x="227" y="7"/>
                  <a:pt x="149" y="7"/>
                </a:cubicBez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2" name="Google Shape;1202;p50"/>
          <p:cNvSpPr/>
          <p:nvPr/>
        </p:nvSpPr>
        <p:spPr>
          <a:xfrm>
            <a:off x="1087437" y="1036637"/>
            <a:ext cx="1185862" cy="1185862"/>
          </a:xfrm>
          <a:custGeom>
            <a:avLst/>
            <a:gdLst/>
            <a:ahLst/>
            <a:cxnLst/>
            <a:rect l="l" t="t" r="r" b="b"/>
            <a:pathLst>
              <a:path w="297" h="297" extrusionOk="0">
                <a:moveTo>
                  <a:pt x="149" y="297"/>
                </a:moveTo>
                <a:cubicBezTo>
                  <a:pt x="67" y="297"/>
                  <a:pt x="0" y="231"/>
                  <a:pt x="0" y="149"/>
                </a:cubicBezTo>
                <a:cubicBezTo>
                  <a:pt x="0" y="67"/>
                  <a:pt x="67" y="0"/>
                  <a:pt x="149" y="0"/>
                </a:cubicBezTo>
                <a:cubicBezTo>
                  <a:pt x="231" y="0"/>
                  <a:pt x="297" y="67"/>
                  <a:pt x="297" y="149"/>
                </a:cubicBezTo>
                <a:cubicBezTo>
                  <a:pt x="297" y="231"/>
                  <a:pt x="231" y="297"/>
                  <a:pt x="149" y="297"/>
                </a:cubicBezTo>
                <a:close/>
                <a:moveTo>
                  <a:pt x="149" y="7"/>
                </a:moveTo>
                <a:cubicBezTo>
                  <a:pt x="70" y="7"/>
                  <a:pt x="7" y="70"/>
                  <a:pt x="7" y="149"/>
                </a:cubicBezTo>
                <a:cubicBezTo>
                  <a:pt x="7" y="227"/>
                  <a:pt x="70" y="290"/>
                  <a:pt x="149" y="290"/>
                </a:cubicBezTo>
                <a:cubicBezTo>
                  <a:pt x="227" y="290"/>
                  <a:pt x="290" y="227"/>
                  <a:pt x="290" y="149"/>
                </a:cubicBezTo>
                <a:cubicBezTo>
                  <a:pt x="290" y="70"/>
                  <a:pt x="227" y="7"/>
                  <a:pt x="149" y="7"/>
                </a:cubicBezTo>
                <a:close/>
              </a:path>
            </a:pathLst>
          </a:custGeom>
          <a:solidFill>
            <a:srgbClr val="DAE8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3" name="Google Shape;1203;p50"/>
          <p:cNvSpPr/>
          <p:nvPr/>
        </p:nvSpPr>
        <p:spPr>
          <a:xfrm>
            <a:off x="6378575" y="4625975"/>
            <a:ext cx="1201737" cy="1198562"/>
          </a:xfrm>
          <a:custGeom>
            <a:avLst/>
            <a:gdLst/>
            <a:ahLst/>
            <a:cxnLst/>
            <a:rect l="l" t="t" r="r" b="b"/>
            <a:pathLst>
              <a:path w="301" h="300" extrusionOk="0">
                <a:moveTo>
                  <a:pt x="151" y="300"/>
                </a:moveTo>
                <a:cubicBezTo>
                  <a:pt x="68" y="300"/>
                  <a:pt x="0" y="233"/>
                  <a:pt x="0" y="150"/>
                </a:cubicBezTo>
                <a:cubicBezTo>
                  <a:pt x="0" y="67"/>
                  <a:pt x="68" y="0"/>
                  <a:pt x="151" y="0"/>
                </a:cubicBezTo>
                <a:cubicBezTo>
                  <a:pt x="234" y="0"/>
                  <a:pt x="301" y="67"/>
                  <a:pt x="301" y="150"/>
                </a:cubicBezTo>
                <a:cubicBezTo>
                  <a:pt x="301" y="233"/>
                  <a:pt x="234" y="300"/>
                  <a:pt x="151" y="300"/>
                </a:cubicBezTo>
                <a:close/>
                <a:moveTo>
                  <a:pt x="151" y="7"/>
                </a:moveTo>
                <a:cubicBezTo>
                  <a:pt x="72" y="7"/>
                  <a:pt x="8" y="71"/>
                  <a:pt x="8" y="150"/>
                </a:cubicBezTo>
                <a:cubicBezTo>
                  <a:pt x="8" y="229"/>
                  <a:pt x="72" y="293"/>
                  <a:pt x="151" y="293"/>
                </a:cubicBezTo>
                <a:cubicBezTo>
                  <a:pt x="230" y="293"/>
                  <a:pt x="294" y="229"/>
                  <a:pt x="294" y="150"/>
                </a:cubicBezTo>
                <a:cubicBezTo>
                  <a:pt x="294" y="71"/>
                  <a:pt x="230" y="7"/>
                  <a:pt x="151" y="7"/>
                </a:cubicBezTo>
                <a:close/>
              </a:path>
            </a:pathLst>
          </a:custGeom>
          <a:solidFill>
            <a:srgbClr val="FCE6B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4" name="Google Shape;1204;p50"/>
          <p:cNvSpPr/>
          <p:nvPr/>
        </p:nvSpPr>
        <p:spPr>
          <a:xfrm>
            <a:off x="9921875" y="4630737"/>
            <a:ext cx="1184275" cy="1189037"/>
          </a:xfrm>
          <a:custGeom>
            <a:avLst/>
            <a:gdLst/>
            <a:ahLst/>
            <a:cxnLst/>
            <a:rect l="l" t="t" r="r" b="b"/>
            <a:pathLst>
              <a:path w="297" h="298" extrusionOk="0">
                <a:moveTo>
                  <a:pt x="148" y="298"/>
                </a:moveTo>
                <a:cubicBezTo>
                  <a:pt x="66" y="298"/>
                  <a:pt x="0" y="231"/>
                  <a:pt x="0" y="149"/>
                </a:cubicBezTo>
                <a:cubicBezTo>
                  <a:pt x="0" y="67"/>
                  <a:pt x="66" y="0"/>
                  <a:pt x="148" y="0"/>
                </a:cubicBezTo>
                <a:cubicBezTo>
                  <a:pt x="231" y="0"/>
                  <a:pt x="297" y="67"/>
                  <a:pt x="297" y="149"/>
                </a:cubicBezTo>
                <a:cubicBezTo>
                  <a:pt x="297" y="231"/>
                  <a:pt x="231" y="298"/>
                  <a:pt x="148" y="298"/>
                </a:cubicBezTo>
                <a:close/>
                <a:moveTo>
                  <a:pt x="148" y="7"/>
                </a:moveTo>
                <a:cubicBezTo>
                  <a:pt x="70" y="7"/>
                  <a:pt x="7" y="71"/>
                  <a:pt x="7" y="149"/>
                </a:cubicBezTo>
                <a:cubicBezTo>
                  <a:pt x="7" y="227"/>
                  <a:pt x="70" y="291"/>
                  <a:pt x="148" y="291"/>
                </a:cubicBezTo>
                <a:cubicBezTo>
                  <a:pt x="227" y="291"/>
                  <a:pt x="290" y="227"/>
                  <a:pt x="290" y="149"/>
                </a:cubicBezTo>
                <a:cubicBezTo>
                  <a:pt x="290" y="71"/>
                  <a:pt x="227" y="7"/>
                  <a:pt x="148" y="7"/>
                </a:cubicBez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5" name="Google Shape;1205;p50"/>
          <p:cNvSpPr/>
          <p:nvPr/>
        </p:nvSpPr>
        <p:spPr>
          <a:xfrm>
            <a:off x="2855912" y="4630737"/>
            <a:ext cx="1184275" cy="1189037"/>
          </a:xfrm>
          <a:custGeom>
            <a:avLst/>
            <a:gdLst/>
            <a:ahLst/>
            <a:cxnLst/>
            <a:rect l="l" t="t" r="r" b="b"/>
            <a:pathLst>
              <a:path w="297" h="298" extrusionOk="0">
                <a:moveTo>
                  <a:pt x="148" y="298"/>
                </a:moveTo>
                <a:cubicBezTo>
                  <a:pt x="66" y="298"/>
                  <a:pt x="0" y="231"/>
                  <a:pt x="0" y="149"/>
                </a:cubicBezTo>
                <a:cubicBezTo>
                  <a:pt x="0" y="67"/>
                  <a:pt x="66" y="0"/>
                  <a:pt x="148" y="0"/>
                </a:cubicBezTo>
                <a:cubicBezTo>
                  <a:pt x="230" y="0"/>
                  <a:pt x="297" y="67"/>
                  <a:pt x="297" y="149"/>
                </a:cubicBezTo>
                <a:cubicBezTo>
                  <a:pt x="297" y="231"/>
                  <a:pt x="230" y="298"/>
                  <a:pt x="148" y="298"/>
                </a:cubicBezTo>
                <a:close/>
                <a:moveTo>
                  <a:pt x="148" y="7"/>
                </a:moveTo>
                <a:cubicBezTo>
                  <a:pt x="70" y="7"/>
                  <a:pt x="7" y="71"/>
                  <a:pt x="7" y="149"/>
                </a:cubicBezTo>
                <a:cubicBezTo>
                  <a:pt x="7" y="227"/>
                  <a:pt x="70" y="291"/>
                  <a:pt x="148" y="291"/>
                </a:cubicBezTo>
                <a:cubicBezTo>
                  <a:pt x="226" y="291"/>
                  <a:pt x="290" y="227"/>
                  <a:pt x="290" y="149"/>
                </a:cubicBezTo>
                <a:cubicBezTo>
                  <a:pt x="290" y="71"/>
                  <a:pt x="226" y="7"/>
                  <a:pt x="148" y="7"/>
                </a:cubicBez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6" name="Google Shape;1206;p50"/>
          <p:cNvSpPr txBox="1"/>
          <p:nvPr/>
        </p:nvSpPr>
        <p:spPr>
          <a:xfrm>
            <a:off x="6215062" y="1343025"/>
            <a:ext cx="1528762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1207" name="Google Shape;1207;p50"/>
          <p:cNvSpPr txBox="1"/>
          <p:nvPr/>
        </p:nvSpPr>
        <p:spPr>
          <a:xfrm>
            <a:off x="9750425" y="1368425"/>
            <a:ext cx="1527175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1208" name="Google Shape;1208;p50"/>
          <p:cNvSpPr txBox="1"/>
          <p:nvPr/>
        </p:nvSpPr>
        <p:spPr>
          <a:xfrm>
            <a:off x="919162" y="4922837"/>
            <a:ext cx="1527175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1209" name="Google Shape;1209;p50"/>
          <p:cNvSpPr txBox="1"/>
          <p:nvPr/>
        </p:nvSpPr>
        <p:spPr>
          <a:xfrm>
            <a:off x="4452937" y="4922837"/>
            <a:ext cx="1527175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1210" name="Google Shape;1210;p50"/>
          <p:cNvSpPr txBox="1"/>
          <p:nvPr/>
        </p:nvSpPr>
        <p:spPr>
          <a:xfrm>
            <a:off x="7988300" y="4948237"/>
            <a:ext cx="1527175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p51"/>
          <p:cNvSpPr/>
          <p:nvPr/>
        </p:nvSpPr>
        <p:spPr>
          <a:xfrm>
            <a:off x="6350" y="1587"/>
            <a:ext cx="12180887" cy="685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6" name="Google Shape;1216;p51"/>
          <p:cNvSpPr txBox="1"/>
          <p:nvPr/>
        </p:nvSpPr>
        <p:spPr>
          <a:xfrm>
            <a:off x="6350" y="1587"/>
            <a:ext cx="12176125" cy="6856412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7" name="Google Shape;1217;p51"/>
          <p:cNvSpPr/>
          <p:nvPr/>
        </p:nvSpPr>
        <p:spPr>
          <a:xfrm>
            <a:off x="438150" y="3178175"/>
            <a:ext cx="1558925" cy="428625"/>
          </a:xfrm>
          <a:custGeom>
            <a:avLst/>
            <a:gdLst/>
            <a:ahLst/>
            <a:cxnLst/>
            <a:rect l="l" t="t" r="r" b="b"/>
            <a:pathLst>
              <a:path w="357" h="98" extrusionOk="0">
                <a:moveTo>
                  <a:pt x="352" y="32"/>
                </a:moveTo>
                <a:cubicBezTo>
                  <a:pt x="207" y="32"/>
                  <a:pt x="207" y="32"/>
                  <a:pt x="207" y="32"/>
                </a:cubicBezTo>
                <a:cubicBezTo>
                  <a:pt x="193" y="16"/>
                  <a:pt x="193" y="16"/>
                  <a:pt x="193" y="16"/>
                </a:cubicBezTo>
                <a:cubicBezTo>
                  <a:pt x="178" y="0"/>
                  <a:pt x="178" y="0"/>
                  <a:pt x="178" y="0"/>
                </a:cubicBezTo>
                <a:cubicBezTo>
                  <a:pt x="164" y="16"/>
                  <a:pt x="164" y="16"/>
                  <a:pt x="164" y="16"/>
                </a:cubicBezTo>
                <a:cubicBezTo>
                  <a:pt x="150" y="32"/>
                  <a:pt x="150" y="32"/>
                  <a:pt x="150" y="32"/>
                </a:cubicBezTo>
                <a:cubicBezTo>
                  <a:pt x="33" y="32"/>
                  <a:pt x="33" y="32"/>
                  <a:pt x="33" y="32"/>
                </a:cubicBezTo>
                <a:cubicBezTo>
                  <a:pt x="14" y="32"/>
                  <a:pt x="0" y="47"/>
                  <a:pt x="0" y="65"/>
                </a:cubicBezTo>
                <a:cubicBezTo>
                  <a:pt x="0" y="84"/>
                  <a:pt x="14" y="98"/>
                  <a:pt x="33" y="98"/>
                </a:cubicBezTo>
                <a:cubicBezTo>
                  <a:pt x="352" y="98"/>
                  <a:pt x="352" y="98"/>
                  <a:pt x="352" y="98"/>
                </a:cubicBezTo>
                <a:cubicBezTo>
                  <a:pt x="355" y="98"/>
                  <a:pt x="357" y="96"/>
                  <a:pt x="357" y="93"/>
                </a:cubicBezTo>
                <a:cubicBezTo>
                  <a:pt x="357" y="38"/>
                  <a:pt x="357" y="38"/>
                  <a:pt x="357" y="38"/>
                </a:cubicBezTo>
                <a:cubicBezTo>
                  <a:pt x="357" y="35"/>
                  <a:pt x="355" y="32"/>
                  <a:pt x="352" y="32"/>
                </a:cubicBezTo>
                <a:close/>
              </a:path>
            </a:pathLst>
          </a:custGeom>
          <a:solidFill>
            <a:srgbClr val="E9F0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8" name="Google Shape;1218;p51"/>
          <p:cNvSpPr/>
          <p:nvPr/>
        </p:nvSpPr>
        <p:spPr>
          <a:xfrm>
            <a:off x="3686175" y="3178175"/>
            <a:ext cx="1563687" cy="428625"/>
          </a:xfrm>
          <a:custGeom>
            <a:avLst/>
            <a:gdLst/>
            <a:ahLst/>
            <a:cxnLst/>
            <a:rect l="l" t="t" r="r" b="b"/>
            <a:pathLst>
              <a:path w="358" h="98" extrusionOk="0">
                <a:moveTo>
                  <a:pt x="352" y="32"/>
                </a:moveTo>
                <a:cubicBezTo>
                  <a:pt x="208" y="32"/>
                  <a:pt x="208" y="32"/>
                  <a:pt x="208" y="32"/>
                </a:cubicBezTo>
                <a:cubicBezTo>
                  <a:pt x="194" y="16"/>
                  <a:pt x="194" y="16"/>
                  <a:pt x="194" y="16"/>
                </a:cubicBezTo>
                <a:cubicBezTo>
                  <a:pt x="179" y="0"/>
                  <a:pt x="179" y="0"/>
                  <a:pt x="179" y="0"/>
                </a:cubicBezTo>
                <a:cubicBezTo>
                  <a:pt x="165" y="16"/>
                  <a:pt x="165" y="16"/>
                  <a:pt x="165" y="16"/>
                </a:cubicBezTo>
                <a:cubicBezTo>
                  <a:pt x="151" y="32"/>
                  <a:pt x="151" y="32"/>
                  <a:pt x="151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3" y="32"/>
                  <a:pt x="0" y="35"/>
                  <a:pt x="0" y="38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96"/>
                  <a:pt x="3" y="98"/>
                  <a:pt x="6" y="98"/>
                </a:cubicBezTo>
                <a:cubicBezTo>
                  <a:pt x="352" y="98"/>
                  <a:pt x="352" y="98"/>
                  <a:pt x="352" y="98"/>
                </a:cubicBezTo>
                <a:cubicBezTo>
                  <a:pt x="356" y="98"/>
                  <a:pt x="358" y="96"/>
                  <a:pt x="358" y="93"/>
                </a:cubicBezTo>
                <a:cubicBezTo>
                  <a:pt x="358" y="38"/>
                  <a:pt x="358" y="38"/>
                  <a:pt x="358" y="38"/>
                </a:cubicBezTo>
                <a:cubicBezTo>
                  <a:pt x="358" y="35"/>
                  <a:pt x="356" y="32"/>
                  <a:pt x="352" y="32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9" name="Google Shape;1219;p51"/>
          <p:cNvSpPr/>
          <p:nvPr/>
        </p:nvSpPr>
        <p:spPr>
          <a:xfrm>
            <a:off x="6938962" y="3178175"/>
            <a:ext cx="1563687" cy="428625"/>
          </a:xfrm>
          <a:custGeom>
            <a:avLst/>
            <a:gdLst/>
            <a:ahLst/>
            <a:cxnLst/>
            <a:rect l="l" t="t" r="r" b="b"/>
            <a:pathLst>
              <a:path w="358" h="98" extrusionOk="0">
                <a:moveTo>
                  <a:pt x="352" y="32"/>
                </a:moveTo>
                <a:cubicBezTo>
                  <a:pt x="208" y="32"/>
                  <a:pt x="208" y="32"/>
                  <a:pt x="208" y="32"/>
                </a:cubicBezTo>
                <a:cubicBezTo>
                  <a:pt x="193" y="16"/>
                  <a:pt x="193" y="16"/>
                  <a:pt x="193" y="16"/>
                </a:cubicBezTo>
                <a:cubicBezTo>
                  <a:pt x="179" y="0"/>
                  <a:pt x="179" y="0"/>
                  <a:pt x="179" y="0"/>
                </a:cubicBezTo>
                <a:cubicBezTo>
                  <a:pt x="165" y="16"/>
                  <a:pt x="165" y="16"/>
                  <a:pt x="165" y="16"/>
                </a:cubicBezTo>
                <a:cubicBezTo>
                  <a:pt x="150" y="32"/>
                  <a:pt x="150" y="32"/>
                  <a:pt x="150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3" y="32"/>
                  <a:pt x="0" y="35"/>
                  <a:pt x="0" y="38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96"/>
                  <a:pt x="3" y="98"/>
                  <a:pt x="6" y="98"/>
                </a:cubicBezTo>
                <a:cubicBezTo>
                  <a:pt x="352" y="98"/>
                  <a:pt x="352" y="98"/>
                  <a:pt x="352" y="98"/>
                </a:cubicBezTo>
                <a:cubicBezTo>
                  <a:pt x="355" y="98"/>
                  <a:pt x="358" y="96"/>
                  <a:pt x="358" y="93"/>
                </a:cubicBezTo>
                <a:cubicBezTo>
                  <a:pt x="358" y="38"/>
                  <a:pt x="358" y="38"/>
                  <a:pt x="358" y="38"/>
                </a:cubicBezTo>
                <a:cubicBezTo>
                  <a:pt x="358" y="35"/>
                  <a:pt x="355" y="32"/>
                  <a:pt x="352" y="32"/>
                </a:cubicBez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0" name="Google Shape;1220;p51"/>
          <p:cNvSpPr/>
          <p:nvPr/>
        </p:nvSpPr>
        <p:spPr>
          <a:xfrm>
            <a:off x="5314950" y="3317875"/>
            <a:ext cx="1558925" cy="428625"/>
          </a:xfrm>
          <a:custGeom>
            <a:avLst/>
            <a:gdLst/>
            <a:ahLst/>
            <a:cxnLst/>
            <a:rect l="l" t="t" r="r" b="b"/>
            <a:pathLst>
              <a:path w="357" h="98" extrusionOk="0">
                <a:moveTo>
                  <a:pt x="352" y="0"/>
                </a:move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4"/>
                  <a:pt x="2" y="66"/>
                  <a:pt x="5" y="66"/>
                </a:cubicBezTo>
                <a:cubicBezTo>
                  <a:pt x="150" y="66"/>
                  <a:pt x="150" y="66"/>
                  <a:pt x="150" y="66"/>
                </a:cubicBezTo>
                <a:cubicBezTo>
                  <a:pt x="164" y="82"/>
                  <a:pt x="164" y="82"/>
                  <a:pt x="164" y="82"/>
                </a:cubicBezTo>
                <a:cubicBezTo>
                  <a:pt x="179" y="98"/>
                  <a:pt x="179" y="98"/>
                  <a:pt x="179" y="98"/>
                </a:cubicBezTo>
                <a:cubicBezTo>
                  <a:pt x="193" y="82"/>
                  <a:pt x="193" y="82"/>
                  <a:pt x="193" y="82"/>
                </a:cubicBezTo>
                <a:cubicBezTo>
                  <a:pt x="207" y="66"/>
                  <a:pt x="207" y="66"/>
                  <a:pt x="207" y="66"/>
                </a:cubicBezTo>
                <a:cubicBezTo>
                  <a:pt x="352" y="66"/>
                  <a:pt x="352" y="66"/>
                  <a:pt x="352" y="66"/>
                </a:cubicBezTo>
                <a:cubicBezTo>
                  <a:pt x="355" y="66"/>
                  <a:pt x="357" y="64"/>
                  <a:pt x="357" y="61"/>
                </a:cubicBezTo>
                <a:cubicBezTo>
                  <a:pt x="357" y="6"/>
                  <a:pt x="357" y="6"/>
                  <a:pt x="357" y="6"/>
                </a:cubicBezTo>
                <a:cubicBezTo>
                  <a:pt x="357" y="3"/>
                  <a:pt x="355" y="0"/>
                  <a:pt x="352" y="0"/>
                </a:cubicBezTo>
                <a:close/>
              </a:path>
            </a:pathLst>
          </a:custGeom>
          <a:solidFill>
            <a:srgbClr val="E9F0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1" name="Google Shape;1221;p51"/>
          <p:cNvSpPr/>
          <p:nvPr/>
        </p:nvSpPr>
        <p:spPr>
          <a:xfrm>
            <a:off x="8562975" y="3317875"/>
            <a:ext cx="1563687" cy="428625"/>
          </a:xfrm>
          <a:custGeom>
            <a:avLst/>
            <a:gdLst/>
            <a:ahLst/>
            <a:cxnLst/>
            <a:rect l="l" t="t" r="r" b="b"/>
            <a:pathLst>
              <a:path w="358" h="98" extrusionOk="0">
                <a:moveTo>
                  <a:pt x="352" y="0"/>
                </a:move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4"/>
                  <a:pt x="3" y="66"/>
                  <a:pt x="6" y="66"/>
                </a:cubicBezTo>
                <a:cubicBezTo>
                  <a:pt x="151" y="66"/>
                  <a:pt x="151" y="66"/>
                  <a:pt x="151" y="66"/>
                </a:cubicBezTo>
                <a:cubicBezTo>
                  <a:pt x="165" y="82"/>
                  <a:pt x="165" y="82"/>
                  <a:pt x="165" y="82"/>
                </a:cubicBezTo>
                <a:cubicBezTo>
                  <a:pt x="179" y="98"/>
                  <a:pt x="179" y="98"/>
                  <a:pt x="179" y="98"/>
                </a:cubicBezTo>
                <a:cubicBezTo>
                  <a:pt x="194" y="82"/>
                  <a:pt x="194" y="82"/>
                  <a:pt x="194" y="82"/>
                </a:cubicBezTo>
                <a:cubicBezTo>
                  <a:pt x="208" y="66"/>
                  <a:pt x="208" y="66"/>
                  <a:pt x="208" y="66"/>
                </a:cubicBezTo>
                <a:cubicBezTo>
                  <a:pt x="352" y="66"/>
                  <a:pt x="352" y="66"/>
                  <a:pt x="352" y="66"/>
                </a:cubicBezTo>
                <a:cubicBezTo>
                  <a:pt x="356" y="66"/>
                  <a:pt x="358" y="64"/>
                  <a:pt x="358" y="61"/>
                </a:cubicBezTo>
                <a:cubicBezTo>
                  <a:pt x="358" y="6"/>
                  <a:pt x="358" y="6"/>
                  <a:pt x="358" y="6"/>
                </a:cubicBezTo>
                <a:cubicBezTo>
                  <a:pt x="358" y="3"/>
                  <a:pt x="356" y="0"/>
                  <a:pt x="352" y="0"/>
                </a:cubicBez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2" name="Google Shape;1222;p51"/>
          <p:cNvSpPr/>
          <p:nvPr/>
        </p:nvSpPr>
        <p:spPr>
          <a:xfrm>
            <a:off x="10191750" y="3178175"/>
            <a:ext cx="1563687" cy="428625"/>
          </a:xfrm>
          <a:custGeom>
            <a:avLst/>
            <a:gdLst/>
            <a:ahLst/>
            <a:cxnLst/>
            <a:rect l="l" t="t" r="r" b="b"/>
            <a:pathLst>
              <a:path w="358" h="98" extrusionOk="0">
                <a:moveTo>
                  <a:pt x="324" y="98"/>
                </a:moveTo>
                <a:cubicBezTo>
                  <a:pt x="5" y="98"/>
                  <a:pt x="5" y="98"/>
                  <a:pt x="5" y="98"/>
                </a:cubicBezTo>
                <a:cubicBezTo>
                  <a:pt x="2" y="98"/>
                  <a:pt x="0" y="96"/>
                  <a:pt x="0" y="93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5"/>
                  <a:pt x="2" y="32"/>
                  <a:pt x="5" y="32"/>
                </a:cubicBezTo>
                <a:cubicBezTo>
                  <a:pt x="150" y="32"/>
                  <a:pt x="150" y="32"/>
                  <a:pt x="150" y="32"/>
                </a:cubicBezTo>
                <a:cubicBezTo>
                  <a:pt x="164" y="16"/>
                  <a:pt x="164" y="16"/>
                  <a:pt x="164" y="16"/>
                </a:cubicBezTo>
                <a:cubicBezTo>
                  <a:pt x="179" y="0"/>
                  <a:pt x="179" y="0"/>
                  <a:pt x="179" y="0"/>
                </a:cubicBezTo>
                <a:cubicBezTo>
                  <a:pt x="193" y="16"/>
                  <a:pt x="193" y="16"/>
                  <a:pt x="193" y="16"/>
                </a:cubicBezTo>
                <a:cubicBezTo>
                  <a:pt x="207" y="32"/>
                  <a:pt x="207" y="32"/>
                  <a:pt x="207" y="32"/>
                </a:cubicBezTo>
                <a:cubicBezTo>
                  <a:pt x="324" y="32"/>
                  <a:pt x="324" y="32"/>
                  <a:pt x="324" y="32"/>
                </a:cubicBezTo>
                <a:cubicBezTo>
                  <a:pt x="343" y="32"/>
                  <a:pt x="358" y="47"/>
                  <a:pt x="358" y="65"/>
                </a:cubicBezTo>
                <a:cubicBezTo>
                  <a:pt x="358" y="84"/>
                  <a:pt x="343" y="98"/>
                  <a:pt x="324" y="98"/>
                </a:cubicBez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3" name="Google Shape;1223;p51"/>
          <p:cNvSpPr/>
          <p:nvPr/>
        </p:nvSpPr>
        <p:spPr>
          <a:xfrm>
            <a:off x="2062162" y="3317875"/>
            <a:ext cx="1563687" cy="428625"/>
          </a:xfrm>
          <a:custGeom>
            <a:avLst/>
            <a:gdLst/>
            <a:ahLst/>
            <a:cxnLst/>
            <a:rect l="l" t="t" r="r" b="b"/>
            <a:pathLst>
              <a:path w="358" h="98" extrusionOk="0">
                <a:moveTo>
                  <a:pt x="352" y="0"/>
                </a:move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4"/>
                  <a:pt x="3" y="66"/>
                  <a:pt x="6" y="66"/>
                </a:cubicBezTo>
                <a:cubicBezTo>
                  <a:pt x="150" y="66"/>
                  <a:pt x="150" y="66"/>
                  <a:pt x="150" y="66"/>
                </a:cubicBezTo>
                <a:cubicBezTo>
                  <a:pt x="165" y="82"/>
                  <a:pt x="165" y="82"/>
                  <a:pt x="165" y="82"/>
                </a:cubicBezTo>
                <a:cubicBezTo>
                  <a:pt x="179" y="98"/>
                  <a:pt x="179" y="98"/>
                  <a:pt x="179" y="98"/>
                </a:cubicBezTo>
                <a:cubicBezTo>
                  <a:pt x="193" y="82"/>
                  <a:pt x="193" y="82"/>
                  <a:pt x="193" y="82"/>
                </a:cubicBezTo>
                <a:cubicBezTo>
                  <a:pt x="208" y="66"/>
                  <a:pt x="208" y="66"/>
                  <a:pt x="208" y="66"/>
                </a:cubicBezTo>
                <a:cubicBezTo>
                  <a:pt x="352" y="66"/>
                  <a:pt x="352" y="66"/>
                  <a:pt x="352" y="66"/>
                </a:cubicBezTo>
                <a:cubicBezTo>
                  <a:pt x="355" y="66"/>
                  <a:pt x="358" y="64"/>
                  <a:pt x="358" y="61"/>
                </a:cubicBezTo>
                <a:cubicBezTo>
                  <a:pt x="358" y="6"/>
                  <a:pt x="358" y="6"/>
                  <a:pt x="358" y="6"/>
                </a:cubicBezTo>
                <a:cubicBezTo>
                  <a:pt x="358" y="3"/>
                  <a:pt x="355" y="0"/>
                  <a:pt x="352" y="0"/>
                </a:cubicBez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4" name="Google Shape;1224;p51"/>
          <p:cNvSpPr/>
          <p:nvPr/>
        </p:nvSpPr>
        <p:spPr>
          <a:xfrm>
            <a:off x="3935412" y="1125537"/>
            <a:ext cx="1065212" cy="1065212"/>
          </a:xfrm>
          <a:prstGeom prst="ellipse">
            <a:avLst/>
          </a:pr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5" name="Google Shape;1225;p51"/>
          <p:cNvSpPr/>
          <p:nvPr/>
        </p:nvSpPr>
        <p:spPr>
          <a:xfrm>
            <a:off x="7188200" y="1125537"/>
            <a:ext cx="1065212" cy="1065212"/>
          </a:xfrm>
          <a:prstGeom prst="ellipse">
            <a:avLst/>
          </a:pr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6" name="Google Shape;1226;p51"/>
          <p:cNvSpPr/>
          <p:nvPr/>
        </p:nvSpPr>
        <p:spPr>
          <a:xfrm>
            <a:off x="682625" y="1125537"/>
            <a:ext cx="1069975" cy="1065212"/>
          </a:xfrm>
          <a:prstGeom prst="ellipse">
            <a:avLst/>
          </a:pr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7" name="Google Shape;1227;p51"/>
          <p:cNvSpPr/>
          <p:nvPr/>
        </p:nvSpPr>
        <p:spPr>
          <a:xfrm>
            <a:off x="5554662" y="4729162"/>
            <a:ext cx="1079500" cy="1079500"/>
          </a:xfrm>
          <a:prstGeom prst="ellipse">
            <a:avLst/>
          </a:pr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8" name="Google Shape;1228;p51"/>
          <p:cNvSpPr/>
          <p:nvPr/>
        </p:nvSpPr>
        <p:spPr>
          <a:xfrm>
            <a:off x="8812212" y="4733925"/>
            <a:ext cx="1065212" cy="1071562"/>
          </a:xfrm>
          <a:prstGeom prst="ellipse">
            <a:avLst/>
          </a:pr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9" name="Google Shape;1229;p51"/>
          <p:cNvSpPr/>
          <p:nvPr/>
        </p:nvSpPr>
        <p:spPr>
          <a:xfrm>
            <a:off x="2311400" y="4733925"/>
            <a:ext cx="1065212" cy="1071562"/>
          </a:xfrm>
          <a:prstGeom prst="ellipse">
            <a:avLst/>
          </a:pr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0" name="Google Shape;1230;p51"/>
          <p:cNvSpPr/>
          <p:nvPr/>
        </p:nvSpPr>
        <p:spPr>
          <a:xfrm>
            <a:off x="10436225" y="1125537"/>
            <a:ext cx="1069975" cy="1065212"/>
          </a:xfrm>
          <a:prstGeom prst="ellipse">
            <a:avLst/>
          </a:pr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1" name="Google Shape;1231;p51"/>
          <p:cNvSpPr txBox="1"/>
          <p:nvPr/>
        </p:nvSpPr>
        <p:spPr>
          <a:xfrm>
            <a:off x="2117725" y="1512887"/>
            <a:ext cx="1506537" cy="78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232" name="Google Shape;1232;p51"/>
          <p:cNvSpPr txBox="1"/>
          <p:nvPr/>
        </p:nvSpPr>
        <p:spPr>
          <a:xfrm>
            <a:off x="844550" y="4629150"/>
            <a:ext cx="863600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Montserrat"/>
              <a:buNone/>
            </a:pPr>
            <a:r>
              <a:rPr lang="en-US" sz="2700" b="0" i="0" u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1983</a:t>
            </a:r>
            <a:endParaRPr/>
          </a:p>
        </p:txBody>
      </p:sp>
      <p:sp>
        <p:nvSpPr>
          <p:cNvPr id="1233" name="Google Shape;1233;p51"/>
          <p:cNvSpPr txBox="1"/>
          <p:nvPr/>
        </p:nvSpPr>
        <p:spPr>
          <a:xfrm>
            <a:off x="4038600" y="4629150"/>
            <a:ext cx="965200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Montserrat"/>
              <a:buNone/>
            </a:pPr>
            <a:r>
              <a:rPr lang="en-US" sz="2700" b="0" i="0" u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2003</a:t>
            </a:r>
            <a:endParaRPr/>
          </a:p>
        </p:txBody>
      </p:sp>
      <p:sp>
        <p:nvSpPr>
          <p:cNvPr id="1234" name="Google Shape;1234;p51"/>
          <p:cNvSpPr txBox="1"/>
          <p:nvPr/>
        </p:nvSpPr>
        <p:spPr>
          <a:xfrm>
            <a:off x="7343775" y="4629150"/>
            <a:ext cx="869950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Montserrat"/>
              <a:buNone/>
            </a:pPr>
            <a:r>
              <a:rPr lang="en-US" sz="2700" b="0" i="0" u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2015</a:t>
            </a:r>
            <a:endParaRPr/>
          </a:p>
        </p:txBody>
      </p:sp>
      <p:sp>
        <p:nvSpPr>
          <p:cNvPr id="1235" name="Google Shape;1235;p51"/>
          <p:cNvSpPr txBox="1"/>
          <p:nvPr/>
        </p:nvSpPr>
        <p:spPr>
          <a:xfrm>
            <a:off x="2473325" y="1012825"/>
            <a:ext cx="857250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Montserrat"/>
              <a:buNone/>
            </a:pPr>
            <a:r>
              <a:rPr lang="en-US" sz="2700" b="0" i="0" u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1995</a:t>
            </a:r>
            <a:endParaRPr/>
          </a:p>
        </p:txBody>
      </p:sp>
      <p:sp>
        <p:nvSpPr>
          <p:cNvPr id="1236" name="Google Shape;1236;p51"/>
          <p:cNvSpPr txBox="1"/>
          <p:nvPr/>
        </p:nvSpPr>
        <p:spPr>
          <a:xfrm>
            <a:off x="5749925" y="1012825"/>
            <a:ext cx="8096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Montserrat"/>
              <a:buNone/>
            </a:pPr>
            <a:r>
              <a:rPr lang="en-US" sz="2700" b="0" i="0" u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2011</a:t>
            </a:r>
            <a:endParaRPr/>
          </a:p>
        </p:txBody>
      </p:sp>
      <p:sp>
        <p:nvSpPr>
          <p:cNvPr id="1237" name="Google Shape;1237;p51"/>
          <p:cNvSpPr txBox="1"/>
          <p:nvPr/>
        </p:nvSpPr>
        <p:spPr>
          <a:xfrm>
            <a:off x="8955087" y="1012825"/>
            <a:ext cx="889000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Montserrat"/>
              <a:buNone/>
            </a:pPr>
            <a:r>
              <a:rPr lang="en-US" sz="2700" b="0" i="0" u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2018</a:t>
            </a:r>
            <a:endParaRPr/>
          </a:p>
        </p:txBody>
      </p:sp>
      <p:sp>
        <p:nvSpPr>
          <p:cNvPr id="1238" name="Google Shape;1238;p51"/>
          <p:cNvSpPr txBox="1"/>
          <p:nvPr/>
        </p:nvSpPr>
        <p:spPr>
          <a:xfrm>
            <a:off x="10555287" y="4629150"/>
            <a:ext cx="933450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Montserrat"/>
              <a:buNone/>
            </a:pPr>
            <a:r>
              <a:rPr lang="en-US" sz="2700" b="0" i="0" u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2025</a:t>
            </a:r>
            <a:endParaRPr/>
          </a:p>
        </p:txBody>
      </p:sp>
      <p:sp>
        <p:nvSpPr>
          <p:cNvPr id="1239" name="Google Shape;1239;p51"/>
          <p:cNvSpPr/>
          <p:nvPr/>
        </p:nvSpPr>
        <p:spPr>
          <a:xfrm>
            <a:off x="2533650" y="4964112"/>
            <a:ext cx="622300" cy="622300"/>
          </a:xfrm>
          <a:custGeom>
            <a:avLst/>
            <a:gdLst/>
            <a:ahLst/>
            <a:cxnLst/>
            <a:rect l="l" t="t" r="r" b="b"/>
            <a:pathLst>
              <a:path w="177" h="177" extrusionOk="0">
                <a:moveTo>
                  <a:pt x="97" y="177"/>
                </a:moveTo>
                <a:cubicBezTo>
                  <a:pt x="80" y="177"/>
                  <a:pt x="80" y="177"/>
                  <a:pt x="80" y="177"/>
                </a:cubicBezTo>
                <a:cubicBezTo>
                  <a:pt x="76" y="177"/>
                  <a:pt x="73" y="174"/>
                  <a:pt x="72" y="171"/>
                </a:cubicBezTo>
                <a:cubicBezTo>
                  <a:pt x="69" y="153"/>
                  <a:pt x="69" y="153"/>
                  <a:pt x="69" y="153"/>
                </a:cubicBezTo>
                <a:cubicBezTo>
                  <a:pt x="69" y="153"/>
                  <a:pt x="69" y="152"/>
                  <a:pt x="68" y="152"/>
                </a:cubicBezTo>
                <a:cubicBezTo>
                  <a:pt x="65" y="151"/>
                  <a:pt x="61" y="149"/>
                  <a:pt x="58" y="148"/>
                </a:cubicBezTo>
                <a:cubicBezTo>
                  <a:pt x="57" y="147"/>
                  <a:pt x="57" y="147"/>
                  <a:pt x="56" y="148"/>
                </a:cubicBezTo>
                <a:cubicBezTo>
                  <a:pt x="42" y="158"/>
                  <a:pt x="42" y="158"/>
                  <a:pt x="42" y="158"/>
                </a:cubicBezTo>
                <a:cubicBezTo>
                  <a:pt x="39" y="160"/>
                  <a:pt x="34" y="160"/>
                  <a:pt x="32" y="157"/>
                </a:cubicBezTo>
                <a:cubicBezTo>
                  <a:pt x="20" y="145"/>
                  <a:pt x="20" y="145"/>
                  <a:pt x="20" y="145"/>
                </a:cubicBezTo>
                <a:cubicBezTo>
                  <a:pt x="17" y="143"/>
                  <a:pt x="17" y="138"/>
                  <a:pt x="19" y="135"/>
                </a:cubicBezTo>
                <a:cubicBezTo>
                  <a:pt x="29" y="121"/>
                  <a:pt x="29" y="121"/>
                  <a:pt x="29" y="121"/>
                </a:cubicBezTo>
                <a:cubicBezTo>
                  <a:pt x="30" y="120"/>
                  <a:pt x="30" y="120"/>
                  <a:pt x="29" y="119"/>
                </a:cubicBezTo>
                <a:cubicBezTo>
                  <a:pt x="28" y="116"/>
                  <a:pt x="26" y="112"/>
                  <a:pt x="25" y="109"/>
                </a:cubicBezTo>
                <a:cubicBezTo>
                  <a:pt x="25" y="108"/>
                  <a:pt x="24" y="108"/>
                  <a:pt x="24" y="108"/>
                </a:cubicBezTo>
                <a:cubicBezTo>
                  <a:pt x="6" y="105"/>
                  <a:pt x="6" y="105"/>
                  <a:pt x="6" y="105"/>
                </a:cubicBezTo>
                <a:cubicBezTo>
                  <a:pt x="3" y="104"/>
                  <a:pt x="0" y="101"/>
                  <a:pt x="0" y="97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76"/>
                  <a:pt x="3" y="73"/>
                  <a:pt x="6" y="72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70"/>
                  <a:pt x="25" y="69"/>
                  <a:pt x="25" y="68"/>
                </a:cubicBezTo>
                <a:cubicBezTo>
                  <a:pt x="26" y="65"/>
                  <a:pt x="28" y="62"/>
                  <a:pt x="29" y="58"/>
                </a:cubicBezTo>
                <a:cubicBezTo>
                  <a:pt x="30" y="58"/>
                  <a:pt x="30" y="57"/>
                  <a:pt x="29" y="56"/>
                </a:cubicBezTo>
                <a:cubicBezTo>
                  <a:pt x="19" y="42"/>
                  <a:pt x="19" y="42"/>
                  <a:pt x="19" y="42"/>
                </a:cubicBezTo>
                <a:cubicBezTo>
                  <a:pt x="17" y="39"/>
                  <a:pt x="17" y="35"/>
                  <a:pt x="20" y="32"/>
                </a:cubicBezTo>
                <a:cubicBezTo>
                  <a:pt x="32" y="20"/>
                  <a:pt x="32" y="20"/>
                  <a:pt x="32" y="20"/>
                </a:cubicBezTo>
                <a:cubicBezTo>
                  <a:pt x="34" y="17"/>
                  <a:pt x="39" y="17"/>
                  <a:pt x="42" y="19"/>
                </a:cubicBezTo>
                <a:cubicBezTo>
                  <a:pt x="56" y="30"/>
                  <a:pt x="56" y="30"/>
                  <a:pt x="56" y="30"/>
                </a:cubicBezTo>
                <a:cubicBezTo>
                  <a:pt x="57" y="30"/>
                  <a:pt x="57" y="30"/>
                  <a:pt x="58" y="30"/>
                </a:cubicBezTo>
                <a:cubicBezTo>
                  <a:pt x="61" y="28"/>
                  <a:pt x="65" y="27"/>
                  <a:pt x="68" y="26"/>
                </a:cubicBezTo>
                <a:cubicBezTo>
                  <a:pt x="69" y="25"/>
                  <a:pt x="69" y="25"/>
                  <a:pt x="69" y="24"/>
                </a:cubicBezTo>
                <a:cubicBezTo>
                  <a:pt x="72" y="7"/>
                  <a:pt x="72" y="7"/>
                  <a:pt x="72" y="7"/>
                </a:cubicBezTo>
                <a:cubicBezTo>
                  <a:pt x="73" y="3"/>
                  <a:pt x="76" y="0"/>
                  <a:pt x="80" y="0"/>
                </a:cubicBezTo>
                <a:cubicBezTo>
                  <a:pt x="97" y="0"/>
                  <a:pt x="97" y="0"/>
                  <a:pt x="97" y="0"/>
                </a:cubicBezTo>
                <a:cubicBezTo>
                  <a:pt x="101" y="0"/>
                  <a:pt x="104" y="3"/>
                  <a:pt x="105" y="7"/>
                </a:cubicBezTo>
                <a:cubicBezTo>
                  <a:pt x="107" y="24"/>
                  <a:pt x="107" y="24"/>
                  <a:pt x="107" y="24"/>
                </a:cubicBezTo>
                <a:cubicBezTo>
                  <a:pt x="107" y="25"/>
                  <a:pt x="108" y="25"/>
                  <a:pt x="109" y="26"/>
                </a:cubicBezTo>
                <a:cubicBezTo>
                  <a:pt x="112" y="27"/>
                  <a:pt x="115" y="28"/>
                  <a:pt x="119" y="30"/>
                </a:cubicBezTo>
                <a:cubicBezTo>
                  <a:pt x="119" y="30"/>
                  <a:pt x="120" y="30"/>
                  <a:pt x="121" y="30"/>
                </a:cubicBezTo>
                <a:cubicBezTo>
                  <a:pt x="135" y="19"/>
                  <a:pt x="135" y="19"/>
                  <a:pt x="135" y="19"/>
                </a:cubicBezTo>
                <a:cubicBezTo>
                  <a:pt x="138" y="17"/>
                  <a:pt x="142" y="17"/>
                  <a:pt x="145" y="20"/>
                </a:cubicBezTo>
                <a:cubicBezTo>
                  <a:pt x="157" y="32"/>
                  <a:pt x="157" y="32"/>
                  <a:pt x="157" y="32"/>
                </a:cubicBezTo>
                <a:cubicBezTo>
                  <a:pt x="160" y="35"/>
                  <a:pt x="160" y="39"/>
                  <a:pt x="158" y="42"/>
                </a:cubicBezTo>
                <a:cubicBezTo>
                  <a:pt x="147" y="56"/>
                  <a:pt x="147" y="56"/>
                  <a:pt x="147" y="56"/>
                </a:cubicBezTo>
                <a:cubicBezTo>
                  <a:pt x="147" y="57"/>
                  <a:pt x="147" y="58"/>
                  <a:pt x="147" y="58"/>
                </a:cubicBezTo>
                <a:cubicBezTo>
                  <a:pt x="149" y="62"/>
                  <a:pt x="150" y="65"/>
                  <a:pt x="152" y="68"/>
                </a:cubicBezTo>
                <a:cubicBezTo>
                  <a:pt x="152" y="69"/>
                  <a:pt x="152" y="70"/>
                  <a:pt x="153" y="70"/>
                </a:cubicBezTo>
                <a:cubicBezTo>
                  <a:pt x="170" y="72"/>
                  <a:pt x="170" y="72"/>
                  <a:pt x="170" y="72"/>
                </a:cubicBezTo>
                <a:cubicBezTo>
                  <a:pt x="170" y="72"/>
                  <a:pt x="170" y="72"/>
                  <a:pt x="170" y="72"/>
                </a:cubicBezTo>
                <a:cubicBezTo>
                  <a:pt x="174" y="73"/>
                  <a:pt x="177" y="76"/>
                  <a:pt x="177" y="80"/>
                </a:cubicBezTo>
                <a:cubicBezTo>
                  <a:pt x="177" y="97"/>
                  <a:pt x="177" y="97"/>
                  <a:pt x="177" y="97"/>
                </a:cubicBezTo>
                <a:cubicBezTo>
                  <a:pt x="177" y="101"/>
                  <a:pt x="174" y="104"/>
                  <a:pt x="170" y="105"/>
                </a:cubicBezTo>
                <a:cubicBezTo>
                  <a:pt x="153" y="108"/>
                  <a:pt x="153" y="108"/>
                  <a:pt x="153" y="108"/>
                </a:cubicBezTo>
                <a:cubicBezTo>
                  <a:pt x="152" y="108"/>
                  <a:pt x="152" y="108"/>
                  <a:pt x="152" y="109"/>
                </a:cubicBezTo>
                <a:cubicBezTo>
                  <a:pt x="150" y="112"/>
                  <a:pt x="149" y="116"/>
                  <a:pt x="147" y="119"/>
                </a:cubicBezTo>
                <a:cubicBezTo>
                  <a:pt x="147" y="120"/>
                  <a:pt x="147" y="120"/>
                  <a:pt x="147" y="121"/>
                </a:cubicBezTo>
                <a:cubicBezTo>
                  <a:pt x="158" y="135"/>
                  <a:pt x="158" y="135"/>
                  <a:pt x="158" y="135"/>
                </a:cubicBezTo>
                <a:cubicBezTo>
                  <a:pt x="160" y="138"/>
                  <a:pt x="160" y="143"/>
                  <a:pt x="157" y="145"/>
                </a:cubicBezTo>
                <a:cubicBezTo>
                  <a:pt x="145" y="157"/>
                  <a:pt x="145" y="157"/>
                  <a:pt x="145" y="157"/>
                </a:cubicBezTo>
                <a:cubicBezTo>
                  <a:pt x="142" y="160"/>
                  <a:pt x="138" y="160"/>
                  <a:pt x="135" y="158"/>
                </a:cubicBezTo>
                <a:cubicBezTo>
                  <a:pt x="121" y="148"/>
                  <a:pt x="121" y="148"/>
                  <a:pt x="121" y="148"/>
                </a:cubicBezTo>
                <a:cubicBezTo>
                  <a:pt x="120" y="147"/>
                  <a:pt x="119" y="147"/>
                  <a:pt x="119" y="148"/>
                </a:cubicBezTo>
                <a:cubicBezTo>
                  <a:pt x="115" y="149"/>
                  <a:pt x="112" y="151"/>
                  <a:pt x="109" y="152"/>
                </a:cubicBezTo>
                <a:cubicBezTo>
                  <a:pt x="108" y="152"/>
                  <a:pt x="107" y="153"/>
                  <a:pt x="107" y="153"/>
                </a:cubicBezTo>
                <a:cubicBezTo>
                  <a:pt x="105" y="171"/>
                  <a:pt x="105" y="171"/>
                  <a:pt x="105" y="171"/>
                </a:cubicBezTo>
                <a:cubicBezTo>
                  <a:pt x="104" y="174"/>
                  <a:pt x="101" y="177"/>
                  <a:pt x="97" y="177"/>
                </a:cubicBezTo>
                <a:close/>
                <a:moveTo>
                  <a:pt x="80" y="169"/>
                </a:moveTo>
                <a:cubicBezTo>
                  <a:pt x="97" y="169"/>
                  <a:pt x="97" y="169"/>
                  <a:pt x="97" y="169"/>
                </a:cubicBezTo>
                <a:cubicBezTo>
                  <a:pt x="99" y="152"/>
                  <a:pt x="99" y="152"/>
                  <a:pt x="99" y="152"/>
                </a:cubicBezTo>
                <a:cubicBezTo>
                  <a:pt x="100" y="148"/>
                  <a:pt x="102" y="145"/>
                  <a:pt x="106" y="144"/>
                </a:cubicBezTo>
                <a:cubicBezTo>
                  <a:pt x="109" y="143"/>
                  <a:pt x="112" y="142"/>
                  <a:pt x="115" y="141"/>
                </a:cubicBezTo>
                <a:cubicBezTo>
                  <a:pt x="118" y="139"/>
                  <a:pt x="122" y="139"/>
                  <a:pt x="125" y="141"/>
                </a:cubicBezTo>
                <a:cubicBezTo>
                  <a:pt x="139" y="151"/>
                  <a:pt x="139" y="151"/>
                  <a:pt x="139" y="151"/>
                </a:cubicBezTo>
                <a:cubicBezTo>
                  <a:pt x="151" y="140"/>
                  <a:pt x="151" y="140"/>
                  <a:pt x="151" y="140"/>
                </a:cubicBezTo>
                <a:cubicBezTo>
                  <a:pt x="141" y="126"/>
                  <a:pt x="141" y="126"/>
                  <a:pt x="141" y="126"/>
                </a:cubicBezTo>
                <a:cubicBezTo>
                  <a:pt x="139" y="123"/>
                  <a:pt x="138" y="119"/>
                  <a:pt x="140" y="115"/>
                </a:cubicBezTo>
                <a:cubicBezTo>
                  <a:pt x="142" y="112"/>
                  <a:pt x="143" y="109"/>
                  <a:pt x="144" y="107"/>
                </a:cubicBezTo>
                <a:cubicBezTo>
                  <a:pt x="145" y="103"/>
                  <a:pt x="148" y="100"/>
                  <a:pt x="152" y="100"/>
                </a:cubicBezTo>
                <a:cubicBezTo>
                  <a:pt x="169" y="97"/>
                  <a:pt x="169" y="97"/>
                  <a:pt x="169" y="97"/>
                </a:cubicBezTo>
                <a:cubicBezTo>
                  <a:pt x="169" y="80"/>
                  <a:pt x="169" y="80"/>
                  <a:pt x="169" y="80"/>
                </a:cubicBezTo>
                <a:cubicBezTo>
                  <a:pt x="152" y="78"/>
                  <a:pt x="152" y="78"/>
                  <a:pt x="152" y="78"/>
                </a:cubicBezTo>
                <a:cubicBezTo>
                  <a:pt x="148" y="77"/>
                  <a:pt x="145" y="75"/>
                  <a:pt x="144" y="71"/>
                </a:cubicBezTo>
                <a:cubicBezTo>
                  <a:pt x="143" y="68"/>
                  <a:pt x="142" y="65"/>
                  <a:pt x="140" y="62"/>
                </a:cubicBezTo>
                <a:cubicBezTo>
                  <a:pt x="138" y="59"/>
                  <a:pt x="139" y="55"/>
                  <a:pt x="141" y="52"/>
                </a:cubicBezTo>
                <a:cubicBezTo>
                  <a:pt x="151" y="38"/>
                  <a:pt x="151" y="38"/>
                  <a:pt x="151" y="38"/>
                </a:cubicBezTo>
                <a:cubicBezTo>
                  <a:pt x="139" y="26"/>
                  <a:pt x="139" y="26"/>
                  <a:pt x="139" y="26"/>
                </a:cubicBezTo>
                <a:cubicBezTo>
                  <a:pt x="125" y="36"/>
                  <a:pt x="125" y="36"/>
                  <a:pt x="125" y="36"/>
                </a:cubicBezTo>
                <a:cubicBezTo>
                  <a:pt x="122" y="38"/>
                  <a:pt x="118" y="39"/>
                  <a:pt x="115" y="37"/>
                </a:cubicBezTo>
                <a:cubicBezTo>
                  <a:pt x="112" y="35"/>
                  <a:pt x="109" y="34"/>
                  <a:pt x="106" y="33"/>
                </a:cubicBezTo>
                <a:cubicBezTo>
                  <a:pt x="102" y="32"/>
                  <a:pt x="100" y="29"/>
                  <a:pt x="99" y="25"/>
                </a:cubicBezTo>
                <a:cubicBezTo>
                  <a:pt x="97" y="8"/>
                  <a:pt x="97" y="8"/>
                  <a:pt x="97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77" y="25"/>
                  <a:pt x="77" y="25"/>
                  <a:pt x="77" y="25"/>
                </a:cubicBezTo>
                <a:cubicBezTo>
                  <a:pt x="77" y="29"/>
                  <a:pt x="74" y="32"/>
                  <a:pt x="71" y="33"/>
                </a:cubicBezTo>
                <a:cubicBezTo>
                  <a:pt x="68" y="34"/>
                  <a:pt x="65" y="35"/>
                  <a:pt x="62" y="37"/>
                </a:cubicBezTo>
                <a:cubicBezTo>
                  <a:pt x="58" y="39"/>
                  <a:pt x="54" y="38"/>
                  <a:pt x="51" y="36"/>
                </a:cubicBezTo>
                <a:cubicBezTo>
                  <a:pt x="37" y="26"/>
                  <a:pt x="37" y="26"/>
                  <a:pt x="37" y="26"/>
                </a:cubicBezTo>
                <a:cubicBezTo>
                  <a:pt x="26" y="38"/>
                  <a:pt x="26" y="38"/>
                  <a:pt x="26" y="38"/>
                </a:cubicBezTo>
                <a:cubicBezTo>
                  <a:pt x="36" y="52"/>
                  <a:pt x="36" y="52"/>
                  <a:pt x="36" y="52"/>
                </a:cubicBezTo>
                <a:cubicBezTo>
                  <a:pt x="38" y="55"/>
                  <a:pt x="38" y="59"/>
                  <a:pt x="37" y="62"/>
                </a:cubicBezTo>
                <a:cubicBezTo>
                  <a:pt x="35" y="65"/>
                  <a:pt x="34" y="68"/>
                  <a:pt x="33" y="71"/>
                </a:cubicBezTo>
                <a:cubicBezTo>
                  <a:pt x="32" y="75"/>
                  <a:pt x="29" y="77"/>
                  <a:pt x="25" y="78"/>
                </a:cubicBezTo>
                <a:cubicBezTo>
                  <a:pt x="8" y="80"/>
                  <a:pt x="8" y="80"/>
                  <a:pt x="8" y="80"/>
                </a:cubicBezTo>
                <a:cubicBezTo>
                  <a:pt x="8" y="97"/>
                  <a:pt x="8" y="97"/>
                  <a:pt x="8" y="97"/>
                </a:cubicBezTo>
                <a:cubicBezTo>
                  <a:pt x="25" y="100"/>
                  <a:pt x="25" y="100"/>
                  <a:pt x="25" y="100"/>
                </a:cubicBezTo>
                <a:cubicBezTo>
                  <a:pt x="29" y="100"/>
                  <a:pt x="32" y="103"/>
                  <a:pt x="33" y="107"/>
                </a:cubicBezTo>
                <a:cubicBezTo>
                  <a:pt x="34" y="110"/>
                  <a:pt x="35" y="112"/>
                  <a:pt x="37" y="115"/>
                </a:cubicBezTo>
                <a:cubicBezTo>
                  <a:pt x="38" y="119"/>
                  <a:pt x="38" y="123"/>
                  <a:pt x="36" y="126"/>
                </a:cubicBezTo>
                <a:cubicBezTo>
                  <a:pt x="26" y="140"/>
                  <a:pt x="26" y="140"/>
                  <a:pt x="26" y="140"/>
                </a:cubicBezTo>
                <a:cubicBezTo>
                  <a:pt x="37" y="151"/>
                  <a:pt x="37" y="151"/>
                  <a:pt x="37" y="15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4" y="139"/>
                  <a:pt x="58" y="139"/>
                  <a:pt x="62" y="141"/>
                </a:cubicBezTo>
                <a:cubicBezTo>
                  <a:pt x="65" y="142"/>
                  <a:pt x="68" y="143"/>
                  <a:pt x="71" y="144"/>
                </a:cubicBezTo>
                <a:cubicBezTo>
                  <a:pt x="74" y="145"/>
                  <a:pt x="77" y="148"/>
                  <a:pt x="77" y="152"/>
                </a:cubicBezTo>
                <a:lnTo>
                  <a:pt x="80" y="169"/>
                </a:lnTo>
                <a:close/>
                <a:moveTo>
                  <a:pt x="25" y="140"/>
                </a:moveTo>
                <a:cubicBezTo>
                  <a:pt x="25" y="140"/>
                  <a:pt x="25" y="140"/>
                  <a:pt x="25" y="140"/>
                </a:cubicBezTo>
                <a:cubicBezTo>
                  <a:pt x="25" y="140"/>
                  <a:pt x="25" y="140"/>
                  <a:pt x="25" y="140"/>
                </a:cubicBezTo>
                <a:close/>
                <a:moveTo>
                  <a:pt x="151" y="139"/>
                </a:moveTo>
                <a:cubicBezTo>
                  <a:pt x="151" y="139"/>
                  <a:pt x="151" y="139"/>
                  <a:pt x="151" y="139"/>
                </a:cubicBezTo>
                <a:close/>
                <a:moveTo>
                  <a:pt x="169" y="97"/>
                </a:moveTo>
                <a:cubicBezTo>
                  <a:pt x="169" y="97"/>
                  <a:pt x="169" y="97"/>
                  <a:pt x="169" y="97"/>
                </a:cubicBezTo>
                <a:close/>
                <a:moveTo>
                  <a:pt x="8" y="97"/>
                </a:moveTo>
                <a:cubicBezTo>
                  <a:pt x="8" y="97"/>
                  <a:pt x="8" y="97"/>
                  <a:pt x="8" y="97"/>
                </a:cubicBezTo>
                <a:cubicBezTo>
                  <a:pt x="8" y="97"/>
                  <a:pt x="8" y="97"/>
                  <a:pt x="8" y="97"/>
                </a:cubicBezTo>
                <a:close/>
                <a:moveTo>
                  <a:pt x="169" y="97"/>
                </a:moveTo>
                <a:cubicBezTo>
                  <a:pt x="169" y="97"/>
                  <a:pt x="169" y="97"/>
                  <a:pt x="169" y="97"/>
                </a:cubicBezTo>
                <a:close/>
                <a:moveTo>
                  <a:pt x="7" y="97"/>
                </a:moveTo>
                <a:cubicBezTo>
                  <a:pt x="8" y="97"/>
                  <a:pt x="8" y="97"/>
                  <a:pt x="8" y="97"/>
                </a:cubicBezTo>
                <a:cubicBezTo>
                  <a:pt x="8" y="97"/>
                  <a:pt x="7" y="97"/>
                  <a:pt x="7" y="97"/>
                </a:cubicBezTo>
                <a:close/>
                <a:moveTo>
                  <a:pt x="140" y="26"/>
                </a:moveTo>
                <a:cubicBezTo>
                  <a:pt x="140" y="26"/>
                  <a:pt x="140" y="26"/>
                  <a:pt x="140" y="26"/>
                </a:cubicBezTo>
                <a:cubicBezTo>
                  <a:pt x="140" y="26"/>
                  <a:pt x="140" y="26"/>
                  <a:pt x="140" y="26"/>
                </a:cubicBezTo>
                <a:close/>
                <a:moveTo>
                  <a:pt x="139" y="26"/>
                </a:moveTo>
                <a:cubicBezTo>
                  <a:pt x="139" y="26"/>
                  <a:pt x="139" y="26"/>
                  <a:pt x="139" y="26"/>
                </a:cubicBezTo>
                <a:close/>
                <a:moveTo>
                  <a:pt x="88" y="124"/>
                </a:moveTo>
                <a:cubicBezTo>
                  <a:pt x="79" y="124"/>
                  <a:pt x="70" y="120"/>
                  <a:pt x="63" y="114"/>
                </a:cubicBezTo>
                <a:cubicBezTo>
                  <a:pt x="55" y="105"/>
                  <a:pt x="51" y="93"/>
                  <a:pt x="54" y="81"/>
                </a:cubicBezTo>
                <a:cubicBezTo>
                  <a:pt x="57" y="67"/>
                  <a:pt x="67" y="57"/>
                  <a:pt x="80" y="54"/>
                </a:cubicBezTo>
                <a:cubicBezTo>
                  <a:pt x="92" y="52"/>
                  <a:pt x="105" y="55"/>
                  <a:pt x="113" y="64"/>
                </a:cubicBezTo>
                <a:cubicBezTo>
                  <a:pt x="122" y="72"/>
                  <a:pt x="125" y="85"/>
                  <a:pt x="123" y="97"/>
                </a:cubicBezTo>
                <a:cubicBezTo>
                  <a:pt x="120" y="110"/>
                  <a:pt x="110" y="120"/>
                  <a:pt x="96" y="123"/>
                </a:cubicBezTo>
                <a:cubicBezTo>
                  <a:pt x="94" y="124"/>
                  <a:pt x="91" y="124"/>
                  <a:pt x="88" y="124"/>
                </a:cubicBezTo>
                <a:close/>
                <a:moveTo>
                  <a:pt x="88" y="62"/>
                </a:moveTo>
                <a:cubicBezTo>
                  <a:pt x="86" y="62"/>
                  <a:pt x="84" y="62"/>
                  <a:pt x="82" y="62"/>
                </a:cubicBezTo>
                <a:cubicBezTo>
                  <a:pt x="72" y="64"/>
                  <a:pt x="64" y="72"/>
                  <a:pt x="62" y="82"/>
                </a:cubicBezTo>
                <a:cubicBezTo>
                  <a:pt x="60" y="92"/>
                  <a:pt x="63" y="101"/>
                  <a:pt x="69" y="108"/>
                </a:cubicBezTo>
                <a:cubicBezTo>
                  <a:pt x="76" y="114"/>
                  <a:pt x="85" y="117"/>
                  <a:pt x="95" y="115"/>
                </a:cubicBezTo>
                <a:cubicBezTo>
                  <a:pt x="95" y="115"/>
                  <a:pt x="95" y="115"/>
                  <a:pt x="95" y="115"/>
                </a:cubicBezTo>
                <a:cubicBezTo>
                  <a:pt x="105" y="113"/>
                  <a:pt x="113" y="105"/>
                  <a:pt x="115" y="95"/>
                </a:cubicBezTo>
                <a:cubicBezTo>
                  <a:pt x="117" y="86"/>
                  <a:pt x="114" y="76"/>
                  <a:pt x="108" y="70"/>
                </a:cubicBezTo>
                <a:cubicBezTo>
                  <a:pt x="102" y="64"/>
                  <a:pt x="95" y="62"/>
                  <a:pt x="88" y="6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51"/>
          <p:cNvSpPr/>
          <p:nvPr/>
        </p:nvSpPr>
        <p:spPr>
          <a:xfrm>
            <a:off x="4105275" y="1435100"/>
            <a:ext cx="728662" cy="457200"/>
          </a:xfrm>
          <a:custGeom>
            <a:avLst/>
            <a:gdLst/>
            <a:ahLst/>
            <a:cxnLst/>
            <a:rect l="l" t="t" r="r" b="b"/>
            <a:pathLst>
              <a:path w="207" h="130" extrusionOk="0">
                <a:moveTo>
                  <a:pt x="181" y="130"/>
                </a:moveTo>
                <a:cubicBezTo>
                  <a:pt x="26" y="130"/>
                  <a:pt x="26" y="130"/>
                  <a:pt x="26" y="130"/>
                </a:cubicBezTo>
                <a:cubicBezTo>
                  <a:pt x="12" y="130"/>
                  <a:pt x="0" y="118"/>
                  <a:pt x="0" y="104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11"/>
                  <a:pt x="12" y="0"/>
                  <a:pt x="26" y="0"/>
                </a:cubicBezTo>
                <a:cubicBezTo>
                  <a:pt x="181" y="0"/>
                  <a:pt x="181" y="0"/>
                  <a:pt x="181" y="0"/>
                </a:cubicBezTo>
                <a:cubicBezTo>
                  <a:pt x="195" y="0"/>
                  <a:pt x="207" y="11"/>
                  <a:pt x="207" y="26"/>
                </a:cubicBezTo>
                <a:cubicBezTo>
                  <a:pt x="207" y="104"/>
                  <a:pt x="207" y="104"/>
                  <a:pt x="207" y="104"/>
                </a:cubicBezTo>
                <a:cubicBezTo>
                  <a:pt x="207" y="118"/>
                  <a:pt x="195" y="130"/>
                  <a:pt x="181" y="130"/>
                </a:cubicBezTo>
                <a:close/>
                <a:moveTo>
                  <a:pt x="26" y="8"/>
                </a:moveTo>
                <a:cubicBezTo>
                  <a:pt x="16" y="8"/>
                  <a:pt x="8" y="16"/>
                  <a:pt x="8" y="26"/>
                </a:cubicBezTo>
                <a:cubicBezTo>
                  <a:pt x="8" y="104"/>
                  <a:pt x="8" y="104"/>
                  <a:pt x="8" y="104"/>
                </a:cubicBezTo>
                <a:cubicBezTo>
                  <a:pt x="8" y="113"/>
                  <a:pt x="16" y="122"/>
                  <a:pt x="26" y="122"/>
                </a:cubicBezTo>
                <a:cubicBezTo>
                  <a:pt x="181" y="122"/>
                  <a:pt x="181" y="122"/>
                  <a:pt x="181" y="122"/>
                </a:cubicBezTo>
                <a:cubicBezTo>
                  <a:pt x="191" y="122"/>
                  <a:pt x="199" y="113"/>
                  <a:pt x="199" y="104"/>
                </a:cubicBezTo>
                <a:cubicBezTo>
                  <a:pt x="199" y="26"/>
                  <a:pt x="199" y="26"/>
                  <a:pt x="199" y="26"/>
                </a:cubicBezTo>
                <a:cubicBezTo>
                  <a:pt x="199" y="16"/>
                  <a:pt x="191" y="8"/>
                  <a:pt x="181" y="8"/>
                </a:cubicBezTo>
                <a:lnTo>
                  <a:pt x="26" y="8"/>
                </a:lnTo>
                <a:close/>
                <a:moveTo>
                  <a:pt x="177" y="109"/>
                </a:moveTo>
                <a:cubicBezTo>
                  <a:pt x="176" y="109"/>
                  <a:pt x="176" y="109"/>
                  <a:pt x="175" y="108"/>
                </a:cubicBezTo>
                <a:cubicBezTo>
                  <a:pt x="129" y="70"/>
                  <a:pt x="129" y="70"/>
                  <a:pt x="129" y="70"/>
                </a:cubicBezTo>
                <a:cubicBezTo>
                  <a:pt x="106" y="89"/>
                  <a:pt x="106" y="89"/>
                  <a:pt x="106" y="89"/>
                </a:cubicBezTo>
                <a:cubicBezTo>
                  <a:pt x="104" y="90"/>
                  <a:pt x="102" y="90"/>
                  <a:pt x="101" y="89"/>
                </a:cubicBezTo>
                <a:cubicBezTo>
                  <a:pt x="77" y="70"/>
                  <a:pt x="77" y="70"/>
                  <a:pt x="77" y="70"/>
                </a:cubicBezTo>
                <a:cubicBezTo>
                  <a:pt x="31" y="108"/>
                  <a:pt x="31" y="108"/>
                  <a:pt x="31" y="108"/>
                </a:cubicBezTo>
                <a:cubicBezTo>
                  <a:pt x="29" y="110"/>
                  <a:pt x="27" y="109"/>
                  <a:pt x="25" y="108"/>
                </a:cubicBezTo>
                <a:cubicBezTo>
                  <a:pt x="24" y="106"/>
                  <a:pt x="24" y="104"/>
                  <a:pt x="26" y="102"/>
                </a:cubicBezTo>
                <a:cubicBezTo>
                  <a:pt x="70" y="65"/>
                  <a:pt x="70" y="65"/>
                  <a:pt x="70" y="65"/>
                </a:cubicBezTo>
                <a:cubicBezTo>
                  <a:pt x="26" y="31"/>
                  <a:pt x="26" y="31"/>
                  <a:pt x="26" y="31"/>
                </a:cubicBezTo>
                <a:cubicBezTo>
                  <a:pt x="24" y="29"/>
                  <a:pt x="24" y="27"/>
                  <a:pt x="25" y="25"/>
                </a:cubicBezTo>
                <a:cubicBezTo>
                  <a:pt x="27" y="23"/>
                  <a:pt x="29" y="23"/>
                  <a:pt x="31" y="24"/>
                </a:cubicBezTo>
                <a:cubicBezTo>
                  <a:pt x="103" y="81"/>
                  <a:pt x="103" y="81"/>
                  <a:pt x="103" y="81"/>
                </a:cubicBezTo>
                <a:cubicBezTo>
                  <a:pt x="175" y="24"/>
                  <a:pt x="175" y="24"/>
                  <a:pt x="175" y="24"/>
                </a:cubicBezTo>
                <a:cubicBezTo>
                  <a:pt x="177" y="23"/>
                  <a:pt x="179" y="23"/>
                  <a:pt x="181" y="25"/>
                </a:cubicBezTo>
                <a:cubicBezTo>
                  <a:pt x="182" y="27"/>
                  <a:pt x="182" y="29"/>
                  <a:pt x="180" y="31"/>
                </a:cubicBezTo>
                <a:cubicBezTo>
                  <a:pt x="136" y="65"/>
                  <a:pt x="136" y="65"/>
                  <a:pt x="136" y="65"/>
                </a:cubicBezTo>
                <a:cubicBezTo>
                  <a:pt x="180" y="102"/>
                  <a:pt x="180" y="102"/>
                  <a:pt x="180" y="102"/>
                </a:cubicBezTo>
                <a:cubicBezTo>
                  <a:pt x="182" y="104"/>
                  <a:pt x="182" y="106"/>
                  <a:pt x="180" y="108"/>
                </a:cubicBezTo>
                <a:cubicBezTo>
                  <a:pt x="180" y="109"/>
                  <a:pt x="179" y="109"/>
                  <a:pt x="177" y="10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51"/>
          <p:cNvSpPr/>
          <p:nvPr/>
        </p:nvSpPr>
        <p:spPr>
          <a:xfrm>
            <a:off x="5661025" y="5008562"/>
            <a:ext cx="869950" cy="436562"/>
          </a:xfrm>
          <a:custGeom>
            <a:avLst/>
            <a:gdLst/>
            <a:ahLst/>
            <a:cxnLst/>
            <a:rect l="l" t="t" r="r" b="b"/>
            <a:pathLst>
              <a:path w="247" h="124" extrusionOk="0">
                <a:moveTo>
                  <a:pt x="126" y="124"/>
                </a:moveTo>
                <a:cubicBezTo>
                  <a:pt x="112" y="124"/>
                  <a:pt x="100" y="123"/>
                  <a:pt x="88" y="120"/>
                </a:cubicBezTo>
                <a:cubicBezTo>
                  <a:pt x="84" y="119"/>
                  <a:pt x="81" y="118"/>
                  <a:pt x="77" y="117"/>
                </a:cubicBezTo>
                <a:cubicBezTo>
                  <a:pt x="70" y="113"/>
                  <a:pt x="68" y="109"/>
                  <a:pt x="68" y="106"/>
                </a:cubicBezTo>
                <a:cubicBezTo>
                  <a:pt x="67" y="101"/>
                  <a:pt x="68" y="97"/>
                  <a:pt x="72" y="93"/>
                </a:cubicBezTo>
                <a:cubicBezTo>
                  <a:pt x="78" y="88"/>
                  <a:pt x="84" y="83"/>
                  <a:pt x="94" y="79"/>
                </a:cubicBezTo>
                <a:cubicBezTo>
                  <a:pt x="97" y="78"/>
                  <a:pt x="100" y="76"/>
                  <a:pt x="102" y="75"/>
                </a:cubicBezTo>
                <a:cubicBezTo>
                  <a:pt x="105" y="75"/>
                  <a:pt x="105" y="75"/>
                  <a:pt x="105" y="75"/>
                </a:cubicBezTo>
                <a:cubicBezTo>
                  <a:pt x="107" y="74"/>
                  <a:pt x="108" y="72"/>
                  <a:pt x="109" y="71"/>
                </a:cubicBezTo>
                <a:cubicBezTo>
                  <a:pt x="109" y="69"/>
                  <a:pt x="108" y="67"/>
                  <a:pt x="107" y="66"/>
                </a:cubicBezTo>
                <a:cubicBezTo>
                  <a:pt x="97" y="56"/>
                  <a:pt x="92" y="44"/>
                  <a:pt x="93" y="28"/>
                </a:cubicBezTo>
                <a:cubicBezTo>
                  <a:pt x="93" y="14"/>
                  <a:pt x="102" y="4"/>
                  <a:pt x="117" y="1"/>
                </a:cubicBezTo>
                <a:cubicBezTo>
                  <a:pt x="120" y="0"/>
                  <a:pt x="123" y="0"/>
                  <a:pt x="126" y="0"/>
                </a:cubicBezTo>
                <a:cubicBezTo>
                  <a:pt x="129" y="0"/>
                  <a:pt x="132" y="0"/>
                  <a:pt x="135" y="1"/>
                </a:cubicBezTo>
                <a:cubicBezTo>
                  <a:pt x="150" y="4"/>
                  <a:pt x="159" y="14"/>
                  <a:pt x="159" y="28"/>
                </a:cubicBezTo>
                <a:cubicBezTo>
                  <a:pt x="160" y="44"/>
                  <a:pt x="155" y="56"/>
                  <a:pt x="145" y="66"/>
                </a:cubicBezTo>
                <a:cubicBezTo>
                  <a:pt x="144" y="67"/>
                  <a:pt x="143" y="69"/>
                  <a:pt x="143" y="70"/>
                </a:cubicBezTo>
                <a:cubicBezTo>
                  <a:pt x="144" y="72"/>
                  <a:pt x="145" y="74"/>
                  <a:pt x="148" y="75"/>
                </a:cubicBezTo>
                <a:cubicBezTo>
                  <a:pt x="150" y="75"/>
                  <a:pt x="150" y="75"/>
                  <a:pt x="150" y="75"/>
                </a:cubicBezTo>
                <a:cubicBezTo>
                  <a:pt x="152" y="76"/>
                  <a:pt x="155" y="78"/>
                  <a:pt x="158" y="79"/>
                </a:cubicBezTo>
                <a:cubicBezTo>
                  <a:pt x="168" y="83"/>
                  <a:pt x="175" y="88"/>
                  <a:pt x="180" y="93"/>
                </a:cubicBezTo>
                <a:cubicBezTo>
                  <a:pt x="183" y="96"/>
                  <a:pt x="185" y="101"/>
                  <a:pt x="184" y="106"/>
                </a:cubicBezTo>
                <a:cubicBezTo>
                  <a:pt x="183" y="110"/>
                  <a:pt x="180" y="114"/>
                  <a:pt x="175" y="117"/>
                </a:cubicBezTo>
                <a:cubicBezTo>
                  <a:pt x="175" y="117"/>
                  <a:pt x="175" y="117"/>
                  <a:pt x="175" y="117"/>
                </a:cubicBezTo>
                <a:cubicBezTo>
                  <a:pt x="172" y="118"/>
                  <a:pt x="168" y="119"/>
                  <a:pt x="164" y="120"/>
                </a:cubicBezTo>
                <a:cubicBezTo>
                  <a:pt x="152" y="123"/>
                  <a:pt x="140" y="124"/>
                  <a:pt x="126" y="124"/>
                </a:cubicBezTo>
                <a:close/>
                <a:moveTo>
                  <a:pt x="126" y="6"/>
                </a:moveTo>
                <a:cubicBezTo>
                  <a:pt x="124" y="6"/>
                  <a:pt x="121" y="7"/>
                  <a:pt x="119" y="7"/>
                </a:cubicBezTo>
                <a:cubicBezTo>
                  <a:pt x="106" y="10"/>
                  <a:pt x="100" y="17"/>
                  <a:pt x="100" y="29"/>
                </a:cubicBezTo>
                <a:cubicBezTo>
                  <a:pt x="99" y="42"/>
                  <a:pt x="103" y="53"/>
                  <a:pt x="112" y="61"/>
                </a:cubicBezTo>
                <a:cubicBezTo>
                  <a:pt x="115" y="64"/>
                  <a:pt x="116" y="68"/>
                  <a:pt x="115" y="72"/>
                </a:cubicBezTo>
                <a:cubicBezTo>
                  <a:pt x="114" y="76"/>
                  <a:pt x="111" y="79"/>
                  <a:pt x="107" y="81"/>
                </a:cubicBezTo>
                <a:cubicBezTo>
                  <a:pt x="105" y="82"/>
                  <a:pt x="105" y="82"/>
                  <a:pt x="105" y="82"/>
                </a:cubicBezTo>
                <a:cubicBezTo>
                  <a:pt x="102" y="83"/>
                  <a:pt x="99" y="84"/>
                  <a:pt x="97" y="85"/>
                </a:cubicBezTo>
                <a:cubicBezTo>
                  <a:pt x="88" y="89"/>
                  <a:pt x="82" y="93"/>
                  <a:pt x="77" y="98"/>
                </a:cubicBezTo>
                <a:cubicBezTo>
                  <a:pt x="75" y="100"/>
                  <a:pt x="74" y="102"/>
                  <a:pt x="74" y="104"/>
                </a:cubicBezTo>
                <a:cubicBezTo>
                  <a:pt x="75" y="107"/>
                  <a:pt x="77" y="109"/>
                  <a:pt x="80" y="111"/>
                </a:cubicBezTo>
                <a:cubicBezTo>
                  <a:pt x="83" y="112"/>
                  <a:pt x="86" y="113"/>
                  <a:pt x="90" y="114"/>
                </a:cubicBezTo>
                <a:cubicBezTo>
                  <a:pt x="101" y="116"/>
                  <a:pt x="112" y="117"/>
                  <a:pt x="126" y="117"/>
                </a:cubicBezTo>
                <a:cubicBezTo>
                  <a:pt x="140" y="117"/>
                  <a:pt x="151" y="116"/>
                  <a:pt x="162" y="114"/>
                </a:cubicBezTo>
                <a:cubicBezTo>
                  <a:pt x="166" y="113"/>
                  <a:pt x="169" y="112"/>
                  <a:pt x="172" y="111"/>
                </a:cubicBezTo>
                <a:cubicBezTo>
                  <a:pt x="175" y="109"/>
                  <a:pt x="177" y="107"/>
                  <a:pt x="177" y="105"/>
                </a:cubicBezTo>
                <a:cubicBezTo>
                  <a:pt x="178" y="102"/>
                  <a:pt x="177" y="99"/>
                  <a:pt x="175" y="98"/>
                </a:cubicBezTo>
                <a:cubicBezTo>
                  <a:pt x="170" y="93"/>
                  <a:pt x="164" y="89"/>
                  <a:pt x="155" y="85"/>
                </a:cubicBezTo>
                <a:cubicBezTo>
                  <a:pt x="153" y="84"/>
                  <a:pt x="150" y="83"/>
                  <a:pt x="147" y="82"/>
                </a:cubicBezTo>
                <a:cubicBezTo>
                  <a:pt x="145" y="81"/>
                  <a:pt x="145" y="81"/>
                  <a:pt x="145" y="81"/>
                </a:cubicBezTo>
                <a:cubicBezTo>
                  <a:pt x="141" y="79"/>
                  <a:pt x="138" y="76"/>
                  <a:pt x="137" y="72"/>
                </a:cubicBezTo>
                <a:cubicBezTo>
                  <a:pt x="136" y="68"/>
                  <a:pt x="137" y="64"/>
                  <a:pt x="140" y="61"/>
                </a:cubicBezTo>
                <a:cubicBezTo>
                  <a:pt x="149" y="53"/>
                  <a:pt x="153" y="42"/>
                  <a:pt x="152" y="29"/>
                </a:cubicBezTo>
                <a:cubicBezTo>
                  <a:pt x="152" y="17"/>
                  <a:pt x="146" y="10"/>
                  <a:pt x="133" y="7"/>
                </a:cubicBezTo>
                <a:cubicBezTo>
                  <a:pt x="131" y="7"/>
                  <a:pt x="128" y="6"/>
                  <a:pt x="126" y="6"/>
                </a:cubicBezTo>
                <a:close/>
                <a:moveTo>
                  <a:pt x="173" y="114"/>
                </a:moveTo>
                <a:cubicBezTo>
                  <a:pt x="173" y="114"/>
                  <a:pt x="173" y="114"/>
                  <a:pt x="173" y="114"/>
                </a:cubicBezTo>
                <a:close/>
                <a:moveTo>
                  <a:pt x="205" y="124"/>
                </a:moveTo>
                <a:cubicBezTo>
                  <a:pt x="203" y="124"/>
                  <a:pt x="203" y="124"/>
                  <a:pt x="203" y="124"/>
                </a:cubicBezTo>
                <a:cubicBezTo>
                  <a:pt x="196" y="124"/>
                  <a:pt x="194" y="124"/>
                  <a:pt x="187" y="123"/>
                </a:cubicBezTo>
                <a:cubicBezTo>
                  <a:pt x="185" y="123"/>
                  <a:pt x="183" y="121"/>
                  <a:pt x="184" y="119"/>
                </a:cubicBezTo>
                <a:cubicBezTo>
                  <a:pt x="184" y="117"/>
                  <a:pt x="186" y="116"/>
                  <a:pt x="187" y="116"/>
                </a:cubicBezTo>
                <a:cubicBezTo>
                  <a:pt x="194" y="117"/>
                  <a:pt x="196" y="117"/>
                  <a:pt x="203" y="117"/>
                </a:cubicBezTo>
                <a:cubicBezTo>
                  <a:pt x="205" y="117"/>
                  <a:pt x="205" y="117"/>
                  <a:pt x="205" y="117"/>
                </a:cubicBezTo>
                <a:cubicBezTo>
                  <a:pt x="214" y="117"/>
                  <a:pt x="222" y="117"/>
                  <a:pt x="230" y="115"/>
                </a:cubicBezTo>
                <a:cubicBezTo>
                  <a:pt x="232" y="114"/>
                  <a:pt x="234" y="114"/>
                  <a:pt x="236" y="113"/>
                </a:cubicBezTo>
                <a:cubicBezTo>
                  <a:pt x="238" y="112"/>
                  <a:pt x="239" y="111"/>
                  <a:pt x="239" y="109"/>
                </a:cubicBezTo>
                <a:cubicBezTo>
                  <a:pt x="239" y="108"/>
                  <a:pt x="239" y="106"/>
                  <a:pt x="238" y="106"/>
                </a:cubicBezTo>
                <a:cubicBezTo>
                  <a:pt x="235" y="102"/>
                  <a:pt x="231" y="100"/>
                  <a:pt x="225" y="97"/>
                </a:cubicBezTo>
                <a:cubicBezTo>
                  <a:pt x="223" y="96"/>
                  <a:pt x="221" y="95"/>
                  <a:pt x="219" y="94"/>
                </a:cubicBezTo>
                <a:cubicBezTo>
                  <a:pt x="218" y="94"/>
                  <a:pt x="218" y="94"/>
                  <a:pt x="218" y="94"/>
                </a:cubicBezTo>
                <a:cubicBezTo>
                  <a:pt x="214" y="93"/>
                  <a:pt x="212" y="90"/>
                  <a:pt x="211" y="87"/>
                </a:cubicBezTo>
                <a:cubicBezTo>
                  <a:pt x="211" y="84"/>
                  <a:pt x="212" y="81"/>
                  <a:pt x="214" y="79"/>
                </a:cubicBezTo>
                <a:cubicBezTo>
                  <a:pt x="220" y="73"/>
                  <a:pt x="222" y="66"/>
                  <a:pt x="222" y="57"/>
                </a:cubicBezTo>
                <a:cubicBezTo>
                  <a:pt x="222" y="49"/>
                  <a:pt x="218" y="45"/>
                  <a:pt x="210" y="43"/>
                </a:cubicBezTo>
                <a:cubicBezTo>
                  <a:pt x="208" y="42"/>
                  <a:pt x="206" y="42"/>
                  <a:pt x="205" y="42"/>
                </a:cubicBezTo>
                <a:cubicBezTo>
                  <a:pt x="203" y="42"/>
                  <a:pt x="202" y="42"/>
                  <a:pt x="200" y="43"/>
                </a:cubicBezTo>
                <a:cubicBezTo>
                  <a:pt x="192" y="45"/>
                  <a:pt x="188" y="49"/>
                  <a:pt x="187" y="57"/>
                </a:cubicBezTo>
                <a:cubicBezTo>
                  <a:pt x="187" y="66"/>
                  <a:pt x="190" y="73"/>
                  <a:pt x="196" y="79"/>
                </a:cubicBezTo>
                <a:cubicBezTo>
                  <a:pt x="198" y="81"/>
                  <a:pt x="199" y="84"/>
                  <a:pt x="199" y="87"/>
                </a:cubicBezTo>
                <a:cubicBezTo>
                  <a:pt x="198" y="90"/>
                  <a:pt x="196" y="92"/>
                  <a:pt x="193" y="93"/>
                </a:cubicBezTo>
                <a:cubicBezTo>
                  <a:pt x="193" y="94"/>
                  <a:pt x="193" y="94"/>
                  <a:pt x="193" y="94"/>
                </a:cubicBezTo>
                <a:cubicBezTo>
                  <a:pt x="191" y="94"/>
                  <a:pt x="189" y="93"/>
                  <a:pt x="188" y="92"/>
                </a:cubicBezTo>
                <a:cubicBezTo>
                  <a:pt x="187" y="90"/>
                  <a:pt x="188" y="88"/>
                  <a:pt x="190" y="87"/>
                </a:cubicBezTo>
                <a:cubicBezTo>
                  <a:pt x="191" y="87"/>
                  <a:pt x="191" y="87"/>
                  <a:pt x="191" y="87"/>
                </a:cubicBezTo>
                <a:cubicBezTo>
                  <a:pt x="191" y="87"/>
                  <a:pt x="192" y="86"/>
                  <a:pt x="192" y="86"/>
                </a:cubicBezTo>
                <a:cubicBezTo>
                  <a:pt x="192" y="85"/>
                  <a:pt x="192" y="84"/>
                  <a:pt x="191" y="83"/>
                </a:cubicBezTo>
                <a:cubicBezTo>
                  <a:pt x="184" y="76"/>
                  <a:pt x="180" y="67"/>
                  <a:pt x="181" y="56"/>
                </a:cubicBezTo>
                <a:cubicBezTo>
                  <a:pt x="181" y="49"/>
                  <a:pt x="184" y="40"/>
                  <a:pt x="198" y="36"/>
                </a:cubicBezTo>
                <a:cubicBezTo>
                  <a:pt x="200" y="36"/>
                  <a:pt x="203" y="35"/>
                  <a:pt x="205" y="35"/>
                </a:cubicBezTo>
                <a:cubicBezTo>
                  <a:pt x="207" y="35"/>
                  <a:pt x="209" y="36"/>
                  <a:pt x="211" y="36"/>
                </a:cubicBezTo>
                <a:cubicBezTo>
                  <a:pt x="225" y="40"/>
                  <a:pt x="229" y="49"/>
                  <a:pt x="229" y="56"/>
                </a:cubicBezTo>
                <a:cubicBezTo>
                  <a:pt x="229" y="67"/>
                  <a:pt x="226" y="76"/>
                  <a:pt x="219" y="83"/>
                </a:cubicBezTo>
                <a:cubicBezTo>
                  <a:pt x="218" y="84"/>
                  <a:pt x="218" y="85"/>
                  <a:pt x="218" y="85"/>
                </a:cubicBezTo>
                <a:cubicBezTo>
                  <a:pt x="218" y="86"/>
                  <a:pt x="219" y="87"/>
                  <a:pt x="220" y="88"/>
                </a:cubicBezTo>
                <a:cubicBezTo>
                  <a:pt x="221" y="88"/>
                  <a:pt x="221" y="88"/>
                  <a:pt x="221" y="88"/>
                </a:cubicBezTo>
                <a:cubicBezTo>
                  <a:pt x="224" y="89"/>
                  <a:pt x="226" y="90"/>
                  <a:pt x="228" y="91"/>
                </a:cubicBezTo>
                <a:cubicBezTo>
                  <a:pt x="234" y="94"/>
                  <a:pt x="239" y="97"/>
                  <a:pt x="243" y="101"/>
                </a:cubicBezTo>
                <a:cubicBezTo>
                  <a:pt x="245" y="103"/>
                  <a:pt x="247" y="107"/>
                  <a:pt x="246" y="110"/>
                </a:cubicBezTo>
                <a:cubicBezTo>
                  <a:pt x="245" y="114"/>
                  <a:pt x="243" y="117"/>
                  <a:pt x="239" y="119"/>
                </a:cubicBezTo>
                <a:cubicBezTo>
                  <a:pt x="237" y="120"/>
                  <a:pt x="234" y="121"/>
                  <a:pt x="231" y="121"/>
                </a:cubicBezTo>
                <a:cubicBezTo>
                  <a:pt x="223" y="123"/>
                  <a:pt x="215" y="124"/>
                  <a:pt x="205" y="124"/>
                </a:cubicBezTo>
                <a:close/>
                <a:moveTo>
                  <a:pt x="47" y="124"/>
                </a:moveTo>
                <a:cubicBezTo>
                  <a:pt x="36" y="124"/>
                  <a:pt x="27" y="123"/>
                  <a:pt x="17" y="121"/>
                </a:cubicBezTo>
                <a:cubicBezTo>
                  <a:pt x="14" y="120"/>
                  <a:pt x="12" y="119"/>
                  <a:pt x="9" y="118"/>
                </a:cubicBezTo>
                <a:cubicBezTo>
                  <a:pt x="5" y="116"/>
                  <a:pt x="2" y="113"/>
                  <a:pt x="1" y="109"/>
                </a:cubicBezTo>
                <a:cubicBezTo>
                  <a:pt x="0" y="106"/>
                  <a:pt x="2" y="102"/>
                  <a:pt x="5" y="99"/>
                </a:cubicBezTo>
                <a:cubicBezTo>
                  <a:pt x="9" y="95"/>
                  <a:pt x="14" y="91"/>
                  <a:pt x="22" y="88"/>
                </a:cubicBezTo>
                <a:cubicBezTo>
                  <a:pt x="24" y="87"/>
                  <a:pt x="26" y="86"/>
                  <a:pt x="28" y="85"/>
                </a:cubicBezTo>
                <a:cubicBezTo>
                  <a:pt x="30" y="84"/>
                  <a:pt x="30" y="84"/>
                  <a:pt x="30" y="84"/>
                </a:cubicBezTo>
                <a:cubicBezTo>
                  <a:pt x="31" y="84"/>
                  <a:pt x="32" y="83"/>
                  <a:pt x="33" y="82"/>
                </a:cubicBezTo>
                <a:cubicBezTo>
                  <a:pt x="33" y="81"/>
                  <a:pt x="32" y="80"/>
                  <a:pt x="32" y="79"/>
                </a:cubicBezTo>
                <a:cubicBezTo>
                  <a:pt x="24" y="71"/>
                  <a:pt x="20" y="61"/>
                  <a:pt x="21" y="50"/>
                </a:cubicBezTo>
                <a:cubicBezTo>
                  <a:pt x="21" y="42"/>
                  <a:pt x="24" y="31"/>
                  <a:pt x="40" y="27"/>
                </a:cubicBezTo>
                <a:cubicBezTo>
                  <a:pt x="42" y="27"/>
                  <a:pt x="44" y="27"/>
                  <a:pt x="47" y="27"/>
                </a:cubicBezTo>
                <a:cubicBezTo>
                  <a:pt x="49" y="27"/>
                  <a:pt x="52" y="27"/>
                  <a:pt x="54" y="27"/>
                </a:cubicBezTo>
                <a:cubicBezTo>
                  <a:pt x="69" y="31"/>
                  <a:pt x="73" y="42"/>
                  <a:pt x="73" y="50"/>
                </a:cubicBezTo>
                <a:cubicBezTo>
                  <a:pt x="74" y="62"/>
                  <a:pt x="70" y="71"/>
                  <a:pt x="62" y="79"/>
                </a:cubicBezTo>
                <a:cubicBezTo>
                  <a:pt x="62" y="80"/>
                  <a:pt x="61" y="81"/>
                  <a:pt x="61" y="82"/>
                </a:cubicBezTo>
                <a:cubicBezTo>
                  <a:pt x="61" y="83"/>
                  <a:pt x="62" y="84"/>
                  <a:pt x="64" y="84"/>
                </a:cubicBezTo>
                <a:cubicBezTo>
                  <a:pt x="65" y="85"/>
                  <a:pt x="65" y="85"/>
                  <a:pt x="65" y="85"/>
                </a:cubicBezTo>
                <a:cubicBezTo>
                  <a:pt x="67" y="86"/>
                  <a:pt x="68" y="88"/>
                  <a:pt x="67" y="89"/>
                </a:cubicBezTo>
                <a:cubicBezTo>
                  <a:pt x="67" y="91"/>
                  <a:pt x="65" y="92"/>
                  <a:pt x="63" y="91"/>
                </a:cubicBezTo>
                <a:cubicBezTo>
                  <a:pt x="61" y="91"/>
                  <a:pt x="61" y="91"/>
                  <a:pt x="61" y="91"/>
                </a:cubicBezTo>
                <a:cubicBezTo>
                  <a:pt x="58" y="89"/>
                  <a:pt x="55" y="87"/>
                  <a:pt x="54" y="83"/>
                </a:cubicBezTo>
                <a:cubicBezTo>
                  <a:pt x="54" y="80"/>
                  <a:pt x="55" y="77"/>
                  <a:pt x="57" y="74"/>
                </a:cubicBezTo>
                <a:cubicBezTo>
                  <a:pt x="64" y="68"/>
                  <a:pt x="67" y="60"/>
                  <a:pt x="66" y="50"/>
                </a:cubicBezTo>
                <a:cubicBezTo>
                  <a:pt x="66" y="41"/>
                  <a:pt x="62" y="36"/>
                  <a:pt x="52" y="34"/>
                </a:cubicBezTo>
                <a:cubicBezTo>
                  <a:pt x="51" y="34"/>
                  <a:pt x="49" y="33"/>
                  <a:pt x="47" y="33"/>
                </a:cubicBezTo>
                <a:cubicBezTo>
                  <a:pt x="45" y="33"/>
                  <a:pt x="43" y="34"/>
                  <a:pt x="41" y="34"/>
                </a:cubicBezTo>
                <a:cubicBezTo>
                  <a:pt x="32" y="36"/>
                  <a:pt x="28" y="41"/>
                  <a:pt x="27" y="50"/>
                </a:cubicBezTo>
                <a:cubicBezTo>
                  <a:pt x="27" y="60"/>
                  <a:pt x="30" y="68"/>
                  <a:pt x="36" y="74"/>
                </a:cubicBezTo>
                <a:cubicBezTo>
                  <a:pt x="39" y="77"/>
                  <a:pt x="40" y="80"/>
                  <a:pt x="39" y="83"/>
                </a:cubicBezTo>
                <a:cubicBezTo>
                  <a:pt x="39" y="87"/>
                  <a:pt x="36" y="89"/>
                  <a:pt x="33" y="91"/>
                </a:cubicBezTo>
                <a:cubicBezTo>
                  <a:pt x="31" y="91"/>
                  <a:pt x="31" y="91"/>
                  <a:pt x="31" y="91"/>
                </a:cubicBezTo>
                <a:cubicBezTo>
                  <a:pt x="29" y="92"/>
                  <a:pt x="27" y="93"/>
                  <a:pt x="25" y="94"/>
                </a:cubicBezTo>
                <a:cubicBezTo>
                  <a:pt x="18" y="97"/>
                  <a:pt x="13" y="100"/>
                  <a:pt x="9" y="104"/>
                </a:cubicBezTo>
                <a:cubicBezTo>
                  <a:pt x="8" y="105"/>
                  <a:pt x="8" y="107"/>
                  <a:pt x="8" y="108"/>
                </a:cubicBezTo>
                <a:cubicBezTo>
                  <a:pt x="8" y="110"/>
                  <a:pt x="9" y="111"/>
                  <a:pt x="12" y="112"/>
                </a:cubicBezTo>
                <a:cubicBezTo>
                  <a:pt x="14" y="113"/>
                  <a:pt x="16" y="114"/>
                  <a:pt x="19" y="115"/>
                </a:cubicBezTo>
                <a:cubicBezTo>
                  <a:pt x="28" y="117"/>
                  <a:pt x="36" y="117"/>
                  <a:pt x="47" y="117"/>
                </a:cubicBezTo>
                <a:cubicBezTo>
                  <a:pt x="53" y="117"/>
                  <a:pt x="59" y="117"/>
                  <a:pt x="63" y="116"/>
                </a:cubicBezTo>
                <a:cubicBezTo>
                  <a:pt x="65" y="116"/>
                  <a:pt x="67" y="118"/>
                  <a:pt x="67" y="119"/>
                </a:cubicBezTo>
                <a:cubicBezTo>
                  <a:pt x="67" y="121"/>
                  <a:pt x="66" y="123"/>
                  <a:pt x="64" y="123"/>
                </a:cubicBezTo>
                <a:cubicBezTo>
                  <a:pt x="59" y="124"/>
                  <a:pt x="54" y="124"/>
                  <a:pt x="47" y="12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2" name="Google Shape;1242;p51"/>
          <p:cNvSpPr/>
          <p:nvPr/>
        </p:nvSpPr>
        <p:spPr>
          <a:xfrm>
            <a:off x="9021762" y="4964112"/>
            <a:ext cx="650875" cy="566737"/>
          </a:xfrm>
          <a:custGeom>
            <a:avLst/>
            <a:gdLst/>
            <a:ahLst/>
            <a:cxnLst/>
            <a:rect l="l" t="t" r="r" b="b"/>
            <a:pathLst>
              <a:path w="185" h="161" extrusionOk="0">
                <a:moveTo>
                  <a:pt x="164" y="161"/>
                </a:moveTo>
                <a:cubicBezTo>
                  <a:pt x="21" y="161"/>
                  <a:pt x="21" y="161"/>
                  <a:pt x="21" y="161"/>
                </a:cubicBezTo>
                <a:cubicBezTo>
                  <a:pt x="10" y="161"/>
                  <a:pt x="0" y="152"/>
                  <a:pt x="0" y="140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102"/>
                  <a:pt x="2" y="101"/>
                  <a:pt x="4" y="101"/>
                </a:cubicBezTo>
                <a:cubicBezTo>
                  <a:pt x="6" y="101"/>
                  <a:pt x="8" y="102"/>
                  <a:pt x="8" y="105"/>
                </a:cubicBezTo>
                <a:cubicBezTo>
                  <a:pt x="8" y="140"/>
                  <a:pt x="8" y="140"/>
                  <a:pt x="8" y="140"/>
                </a:cubicBezTo>
                <a:cubicBezTo>
                  <a:pt x="8" y="147"/>
                  <a:pt x="14" y="153"/>
                  <a:pt x="21" y="153"/>
                </a:cubicBezTo>
                <a:cubicBezTo>
                  <a:pt x="164" y="153"/>
                  <a:pt x="164" y="153"/>
                  <a:pt x="164" y="153"/>
                </a:cubicBezTo>
                <a:cubicBezTo>
                  <a:pt x="171" y="153"/>
                  <a:pt x="177" y="147"/>
                  <a:pt x="177" y="140"/>
                </a:cubicBezTo>
                <a:cubicBezTo>
                  <a:pt x="177" y="105"/>
                  <a:pt x="177" y="105"/>
                  <a:pt x="177" y="105"/>
                </a:cubicBezTo>
                <a:cubicBezTo>
                  <a:pt x="177" y="103"/>
                  <a:pt x="179" y="101"/>
                  <a:pt x="181" y="101"/>
                </a:cubicBezTo>
                <a:cubicBezTo>
                  <a:pt x="183" y="101"/>
                  <a:pt x="185" y="103"/>
                  <a:pt x="185" y="105"/>
                </a:cubicBezTo>
                <a:cubicBezTo>
                  <a:pt x="185" y="140"/>
                  <a:pt x="185" y="140"/>
                  <a:pt x="185" y="140"/>
                </a:cubicBezTo>
                <a:cubicBezTo>
                  <a:pt x="185" y="152"/>
                  <a:pt x="176" y="161"/>
                  <a:pt x="164" y="161"/>
                </a:cubicBezTo>
                <a:close/>
                <a:moveTo>
                  <a:pt x="100" y="116"/>
                </a:moveTo>
                <a:cubicBezTo>
                  <a:pt x="85" y="116"/>
                  <a:pt x="85" y="116"/>
                  <a:pt x="85" y="116"/>
                </a:cubicBezTo>
                <a:cubicBezTo>
                  <a:pt x="79" y="116"/>
                  <a:pt x="75" y="110"/>
                  <a:pt x="75" y="104"/>
                </a:cubicBezTo>
                <a:cubicBezTo>
                  <a:pt x="75" y="86"/>
                  <a:pt x="75" y="86"/>
                  <a:pt x="75" y="86"/>
                </a:cubicBezTo>
                <a:cubicBezTo>
                  <a:pt x="75" y="80"/>
                  <a:pt x="79" y="75"/>
                  <a:pt x="85" y="75"/>
                </a:cubicBezTo>
                <a:cubicBezTo>
                  <a:pt x="100" y="75"/>
                  <a:pt x="100" y="75"/>
                  <a:pt x="100" y="75"/>
                </a:cubicBezTo>
                <a:cubicBezTo>
                  <a:pt x="106" y="75"/>
                  <a:pt x="111" y="80"/>
                  <a:pt x="111" y="86"/>
                </a:cubicBezTo>
                <a:cubicBezTo>
                  <a:pt x="111" y="104"/>
                  <a:pt x="111" y="104"/>
                  <a:pt x="111" y="104"/>
                </a:cubicBezTo>
                <a:cubicBezTo>
                  <a:pt x="111" y="110"/>
                  <a:pt x="106" y="116"/>
                  <a:pt x="100" y="116"/>
                </a:cubicBezTo>
                <a:close/>
                <a:moveTo>
                  <a:pt x="85" y="83"/>
                </a:moveTo>
                <a:cubicBezTo>
                  <a:pt x="84" y="83"/>
                  <a:pt x="83" y="84"/>
                  <a:pt x="83" y="86"/>
                </a:cubicBezTo>
                <a:cubicBezTo>
                  <a:pt x="83" y="104"/>
                  <a:pt x="83" y="104"/>
                  <a:pt x="83" y="104"/>
                </a:cubicBezTo>
                <a:cubicBezTo>
                  <a:pt x="83" y="106"/>
                  <a:pt x="84" y="108"/>
                  <a:pt x="85" y="108"/>
                </a:cubicBezTo>
                <a:cubicBezTo>
                  <a:pt x="100" y="108"/>
                  <a:pt x="100" y="108"/>
                  <a:pt x="100" y="108"/>
                </a:cubicBezTo>
                <a:cubicBezTo>
                  <a:pt x="101" y="108"/>
                  <a:pt x="103" y="106"/>
                  <a:pt x="103" y="104"/>
                </a:cubicBezTo>
                <a:cubicBezTo>
                  <a:pt x="103" y="86"/>
                  <a:pt x="103" y="86"/>
                  <a:pt x="103" y="86"/>
                </a:cubicBezTo>
                <a:cubicBezTo>
                  <a:pt x="103" y="84"/>
                  <a:pt x="101" y="83"/>
                  <a:pt x="100" y="83"/>
                </a:cubicBezTo>
                <a:lnTo>
                  <a:pt x="85" y="83"/>
                </a:lnTo>
                <a:close/>
                <a:moveTo>
                  <a:pt x="164" y="99"/>
                </a:moveTo>
                <a:cubicBezTo>
                  <a:pt x="122" y="99"/>
                  <a:pt x="122" y="99"/>
                  <a:pt x="122" y="99"/>
                </a:cubicBezTo>
                <a:cubicBezTo>
                  <a:pt x="120" y="99"/>
                  <a:pt x="118" y="97"/>
                  <a:pt x="118" y="95"/>
                </a:cubicBezTo>
                <a:cubicBezTo>
                  <a:pt x="118" y="93"/>
                  <a:pt x="120" y="91"/>
                  <a:pt x="122" y="91"/>
                </a:cubicBezTo>
                <a:cubicBezTo>
                  <a:pt x="164" y="91"/>
                  <a:pt x="164" y="91"/>
                  <a:pt x="164" y="91"/>
                </a:cubicBezTo>
                <a:cubicBezTo>
                  <a:pt x="171" y="91"/>
                  <a:pt x="177" y="85"/>
                  <a:pt x="177" y="78"/>
                </a:cubicBezTo>
                <a:cubicBezTo>
                  <a:pt x="177" y="50"/>
                  <a:pt x="177" y="50"/>
                  <a:pt x="177" y="50"/>
                </a:cubicBezTo>
                <a:cubicBezTo>
                  <a:pt x="177" y="43"/>
                  <a:pt x="171" y="37"/>
                  <a:pt x="164" y="37"/>
                </a:cubicBezTo>
                <a:cubicBezTo>
                  <a:pt x="21" y="37"/>
                  <a:pt x="21" y="37"/>
                  <a:pt x="21" y="37"/>
                </a:cubicBezTo>
                <a:cubicBezTo>
                  <a:pt x="14" y="37"/>
                  <a:pt x="8" y="43"/>
                  <a:pt x="8" y="50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85"/>
                  <a:pt x="14" y="91"/>
                  <a:pt x="21" y="91"/>
                </a:cubicBezTo>
                <a:cubicBezTo>
                  <a:pt x="64" y="91"/>
                  <a:pt x="64" y="91"/>
                  <a:pt x="64" y="91"/>
                </a:cubicBezTo>
                <a:cubicBezTo>
                  <a:pt x="66" y="91"/>
                  <a:pt x="68" y="93"/>
                  <a:pt x="68" y="95"/>
                </a:cubicBezTo>
                <a:cubicBezTo>
                  <a:pt x="68" y="97"/>
                  <a:pt x="66" y="99"/>
                  <a:pt x="64" y="99"/>
                </a:cubicBezTo>
                <a:cubicBezTo>
                  <a:pt x="21" y="99"/>
                  <a:pt x="21" y="99"/>
                  <a:pt x="21" y="99"/>
                </a:cubicBezTo>
                <a:cubicBezTo>
                  <a:pt x="10" y="99"/>
                  <a:pt x="0" y="90"/>
                  <a:pt x="0" y="78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9"/>
                  <a:pt x="10" y="29"/>
                  <a:pt x="21" y="29"/>
                </a:cubicBezTo>
                <a:cubicBezTo>
                  <a:pt x="164" y="29"/>
                  <a:pt x="164" y="29"/>
                  <a:pt x="164" y="29"/>
                </a:cubicBezTo>
                <a:cubicBezTo>
                  <a:pt x="176" y="29"/>
                  <a:pt x="185" y="39"/>
                  <a:pt x="185" y="50"/>
                </a:cubicBezTo>
                <a:cubicBezTo>
                  <a:pt x="185" y="81"/>
                  <a:pt x="185" y="81"/>
                  <a:pt x="185" y="81"/>
                </a:cubicBezTo>
                <a:cubicBezTo>
                  <a:pt x="185" y="82"/>
                  <a:pt x="185" y="82"/>
                  <a:pt x="185" y="83"/>
                </a:cubicBezTo>
                <a:cubicBezTo>
                  <a:pt x="182" y="92"/>
                  <a:pt x="174" y="99"/>
                  <a:pt x="164" y="99"/>
                </a:cubicBezTo>
                <a:close/>
                <a:moveTo>
                  <a:pt x="123" y="22"/>
                </a:moveTo>
                <a:cubicBezTo>
                  <a:pt x="121" y="22"/>
                  <a:pt x="119" y="20"/>
                  <a:pt x="119" y="18"/>
                </a:cubicBezTo>
                <a:cubicBezTo>
                  <a:pt x="119" y="13"/>
                  <a:pt x="114" y="9"/>
                  <a:pt x="108" y="9"/>
                </a:cubicBezTo>
                <a:cubicBezTo>
                  <a:pt x="77" y="9"/>
                  <a:pt x="77" y="9"/>
                  <a:pt x="77" y="9"/>
                </a:cubicBezTo>
                <a:cubicBezTo>
                  <a:pt x="71" y="9"/>
                  <a:pt x="66" y="13"/>
                  <a:pt x="66" y="18"/>
                </a:cubicBezTo>
                <a:cubicBezTo>
                  <a:pt x="66" y="20"/>
                  <a:pt x="64" y="22"/>
                  <a:pt x="62" y="22"/>
                </a:cubicBezTo>
                <a:cubicBezTo>
                  <a:pt x="60" y="22"/>
                  <a:pt x="58" y="20"/>
                  <a:pt x="58" y="18"/>
                </a:cubicBezTo>
                <a:cubicBezTo>
                  <a:pt x="58" y="8"/>
                  <a:pt x="67" y="0"/>
                  <a:pt x="77" y="0"/>
                </a:cubicBezTo>
                <a:cubicBezTo>
                  <a:pt x="108" y="0"/>
                  <a:pt x="108" y="0"/>
                  <a:pt x="108" y="0"/>
                </a:cubicBezTo>
                <a:cubicBezTo>
                  <a:pt x="119" y="0"/>
                  <a:pt x="127" y="8"/>
                  <a:pt x="127" y="18"/>
                </a:cubicBezTo>
                <a:cubicBezTo>
                  <a:pt x="127" y="20"/>
                  <a:pt x="126" y="22"/>
                  <a:pt x="123" y="2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3" name="Google Shape;1243;p51"/>
          <p:cNvSpPr/>
          <p:nvPr/>
        </p:nvSpPr>
        <p:spPr>
          <a:xfrm>
            <a:off x="10641012" y="1357312"/>
            <a:ext cx="665162" cy="598487"/>
          </a:xfrm>
          <a:custGeom>
            <a:avLst/>
            <a:gdLst/>
            <a:ahLst/>
            <a:cxnLst/>
            <a:rect l="l" t="t" r="r" b="b"/>
            <a:pathLst>
              <a:path w="189" h="170" extrusionOk="0">
                <a:moveTo>
                  <a:pt x="41" y="77"/>
                </a:moveTo>
                <a:cubicBezTo>
                  <a:pt x="36" y="77"/>
                  <a:pt x="31" y="82"/>
                  <a:pt x="31" y="87"/>
                </a:cubicBezTo>
                <a:cubicBezTo>
                  <a:pt x="31" y="131"/>
                  <a:pt x="31" y="131"/>
                  <a:pt x="31" y="131"/>
                </a:cubicBezTo>
                <a:cubicBezTo>
                  <a:pt x="31" y="136"/>
                  <a:pt x="36" y="141"/>
                  <a:pt x="41" y="141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8" y="141"/>
                  <a:pt x="62" y="136"/>
                  <a:pt x="62" y="131"/>
                </a:cubicBezTo>
                <a:cubicBezTo>
                  <a:pt x="62" y="87"/>
                  <a:pt x="62" y="87"/>
                  <a:pt x="62" y="87"/>
                </a:cubicBezTo>
                <a:cubicBezTo>
                  <a:pt x="62" y="82"/>
                  <a:pt x="58" y="77"/>
                  <a:pt x="52" y="77"/>
                </a:cubicBezTo>
                <a:lnTo>
                  <a:pt x="41" y="77"/>
                </a:lnTo>
                <a:close/>
                <a:moveTo>
                  <a:pt x="54" y="87"/>
                </a:moveTo>
                <a:cubicBezTo>
                  <a:pt x="54" y="131"/>
                  <a:pt x="54" y="131"/>
                  <a:pt x="54" y="131"/>
                </a:cubicBezTo>
                <a:cubicBezTo>
                  <a:pt x="54" y="132"/>
                  <a:pt x="53" y="133"/>
                  <a:pt x="52" y="133"/>
                </a:cubicBezTo>
                <a:cubicBezTo>
                  <a:pt x="41" y="133"/>
                  <a:pt x="41" y="133"/>
                  <a:pt x="41" y="133"/>
                </a:cubicBezTo>
                <a:cubicBezTo>
                  <a:pt x="40" y="133"/>
                  <a:pt x="39" y="132"/>
                  <a:pt x="39" y="131"/>
                </a:cubicBezTo>
                <a:cubicBezTo>
                  <a:pt x="39" y="87"/>
                  <a:pt x="39" y="87"/>
                  <a:pt x="39" y="87"/>
                </a:cubicBezTo>
                <a:cubicBezTo>
                  <a:pt x="39" y="86"/>
                  <a:pt x="40" y="85"/>
                  <a:pt x="41" y="85"/>
                </a:cubicBezTo>
                <a:cubicBezTo>
                  <a:pt x="52" y="85"/>
                  <a:pt x="52" y="85"/>
                  <a:pt x="52" y="85"/>
                </a:cubicBezTo>
                <a:cubicBezTo>
                  <a:pt x="53" y="85"/>
                  <a:pt x="54" y="86"/>
                  <a:pt x="54" y="87"/>
                </a:cubicBezTo>
                <a:close/>
                <a:moveTo>
                  <a:pt x="80" y="62"/>
                </a:moveTo>
                <a:cubicBezTo>
                  <a:pt x="74" y="62"/>
                  <a:pt x="69" y="66"/>
                  <a:pt x="69" y="72"/>
                </a:cubicBezTo>
                <a:cubicBezTo>
                  <a:pt x="69" y="131"/>
                  <a:pt x="69" y="131"/>
                  <a:pt x="69" y="131"/>
                </a:cubicBezTo>
                <a:cubicBezTo>
                  <a:pt x="69" y="136"/>
                  <a:pt x="74" y="141"/>
                  <a:pt x="80" y="141"/>
                </a:cubicBezTo>
                <a:cubicBezTo>
                  <a:pt x="90" y="141"/>
                  <a:pt x="90" y="141"/>
                  <a:pt x="90" y="141"/>
                </a:cubicBezTo>
                <a:cubicBezTo>
                  <a:pt x="96" y="141"/>
                  <a:pt x="101" y="136"/>
                  <a:pt x="101" y="131"/>
                </a:cubicBezTo>
                <a:cubicBezTo>
                  <a:pt x="101" y="72"/>
                  <a:pt x="101" y="72"/>
                  <a:pt x="101" y="72"/>
                </a:cubicBezTo>
                <a:cubicBezTo>
                  <a:pt x="101" y="66"/>
                  <a:pt x="96" y="62"/>
                  <a:pt x="90" y="62"/>
                </a:cubicBezTo>
                <a:lnTo>
                  <a:pt x="80" y="62"/>
                </a:lnTo>
                <a:close/>
                <a:moveTo>
                  <a:pt x="92" y="72"/>
                </a:moveTo>
                <a:cubicBezTo>
                  <a:pt x="92" y="131"/>
                  <a:pt x="92" y="131"/>
                  <a:pt x="92" y="131"/>
                </a:cubicBezTo>
                <a:cubicBezTo>
                  <a:pt x="92" y="132"/>
                  <a:pt x="91" y="133"/>
                  <a:pt x="90" y="133"/>
                </a:cubicBezTo>
                <a:cubicBezTo>
                  <a:pt x="80" y="133"/>
                  <a:pt x="80" y="133"/>
                  <a:pt x="80" y="133"/>
                </a:cubicBezTo>
                <a:cubicBezTo>
                  <a:pt x="78" y="133"/>
                  <a:pt x="77" y="132"/>
                  <a:pt x="77" y="131"/>
                </a:cubicBezTo>
                <a:cubicBezTo>
                  <a:pt x="77" y="72"/>
                  <a:pt x="77" y="72"/>
                  <a:pt x="77" y="72"/>
                </a:cubicBezTo>
                <a:cubicBezTo>
                  <a:pt x="77" y="71"/>
                  <a:pt x="78" y="70"/>
                  <a:pt x="80" y="70"/>
                </a:cubicBezTo>
                <a:cubicBezTo>
                  <a:pt x="90" y="70"/>
                  <a:pt x="90" y="70"/>
                  <a:pt x="90" y="70"/>
                </a:cubicBezTo>
                <a:cubicBezTo>
                  <a:pt x="91" y="70"/>
                  <a:pt x="92" y="71"/>
                  <a:pt x="92" y="72"/>
                </a:cubicBezTo>
                <a:close/>
                <a:moveTo>
                  <a:pt x="118" y="49"/>
                </a:moveTo>
                <a:cubicBezTo>
                  <a:pt x="112" y="49"/>
                  <a:pt x="108" y="53"/>
                  <a:pt x="108" y="59"/>
                </a:cubicBezTo>
                <a:cubicBezTo>
                  <a:pt x="108" y="131"/>
                  <a:pt x="108" y="131"/>
                  <a:pt x="108" y="131"/>
                </a:cubicBezTo>
                <a:cubicBezTo>
                  <a:pt x="108" y="136"/>
                  <a:pt x="112" y="141"/>
                  <a:pt x="118" y="141"/>
                </a:cubicBezTo>
                <a:cubicBezTo>
                  <a:pt x="129" y="141"/>
                  <a:pt x="129" y="141"/>
                  <a:pt x="129" y="141"/>
                </a:cubicBezTo>
                <a:cubicBezTo>
                  <a:pt x="134" y="141"/>
                  <a:pt x="139" y="136"/>
                  <a:pt x="139" y="131"/>
                </a:cubicBezTo>
                <a:cubicBezTo>
                  <a:pt x="139" y="59"/>
                  <a:pt x="139" y="59"/>
                  <a:pt x="139" y="59"/>
                </a:cubicBezTo>
                <a:cubicBezTo>
                  <a:pt x="139" y="53"/>
                  <a:pt x="134" y="49"/>
                  <a:pt x="129" y="49"/>
                </a:cubicBezTo>
                <a:lnTo>
                  <a:pt x="118" y="49"/>
                </a:lnTo>
                <a:close/>
                <a:moveTo>
                  <a:pt x="131" y="59"/>
                </a:moveTo>
                <a:cubicBezTo>
                  <a:pt x="131" y="131"/>
                  <a:pt x="131" y="131"/>
                  <a:pt x="131" y="131"/>
                </a:cubicBezTo>
                <a:cubicBezTo>
                  <a:pt x="131" y="132"/>
                  <a:pt x="130" y="133"/>
                  <a:pt x="129" y="133"/>
                </a:cubicBezTo>
                <a:cubicBezTo>
                  <a:pt x="118" y="133"/>
                  <a:pt x="118" y="133"/>
                  <a:pt x="118" y="133"/>
                </a:cubicBezTo>
                <a:cubicBezTo>
                  <a:pt x="117" y="133"/>
                  <a:pt x="116" y="132"/>
                  <a:pt x="116" y="131"/>
                </a:cubicBezTo>
                <a:cubicBezTo>
                  <a:pt x="116" y="59"/>
                  <a:pt x="116" y="59"/>
                  <a:pt x="116" y="59"/>
                </a:cubicBezTo>
                <a:cubicBezTo>
                  <a:pt x="116" y="58"/>
                  <a:pt x="117" y="57"/>
                  <a:pt x="118" y="57"/>
                </a:cubicBezTo>
                <a:cubicBezTo>
                  <a:pt x="129" y="57"/>
                  <a:pt x="129" y="57"/>
                  <a:pt x="129" y="57"/>
                </a:cubicBezTo>
                <a:cubicBezTo>
                  <a:pt x="130" y="57"/>
                  <a:pt x="131" y="58"/>
                  <a:pt x="131" y="59"/>
                </a:cubicBezTo>
                <a:close/>
                <a:moveTo>
                  <a:pt x="146" y="45"/>
                </a:moveTo>
                <a:cubicBezTo>
                  <a:pt x="146" y="131"/>
                  <a:pt x="146" y="131"/>
                  <a:pt x="146" y="131"/>
                </a:cubicBezTo>
                <a:cubicBezTo>
                  <a:pt x="146" y="136"/>
                  <a:pt x="151" y="141"/>
                  <a:pt x="156" y="141"/>
                </a:cubicBezTo>
                <a:cubicBezTo>
                  <a:pt x="167" y="141"/>
                  <a:pt x="167" y="141"/>
                  <a:pt x="167" y="141"/>
                </a:cubicBezTo>
                <a:cubicBezTo>
                  <a:pt x="173" y="141"/>
                  <a:pt x="177" y="136"/>
                  <a:pt x="177" y="131"/>
                </a:cubicBezTo>
                <a:cubicBezTo>
                  <a:pt x="177" y="45"/>
                  <a:pt x="177" y="45"/>
                  <a:pt x="177" y="45"/>
                </a:cubicBezTo>
                <a:cubicBezTo>
                  <a:pt x="177" y="40"/>
                  <a:pt x="173" y="35"/>
                  <a:pt x="167" y="35"/>
                </a:cubicBezTo>
                <a:cubicBezTo>
                  <a:pt x="156" y="35"/>
                  <a:pt x="156" y="35"/>
                  <a:pt x="156" y="35"/>
                </a:cubicBezTo>
                <a:cubicBezTo>
                  <a:pt x="151" y="35"/>
                  <a:pt x="146" y="40"/>
                  <a:pt x="146" y="45"/>
                </a:cubicBezTo>
                <a:close/>
                <a:moveTo>
                  <a:pt x="169" y="45"/>
                </a:moveTo>
                <a:cubicBezTo>
                  <a:pt x="169" y="131"/>
                  <a:pt x="169" y="131"/>
                  <a:pt x="169" y="131"/>
                </a:cubicBezTo>
                <a:cubicBezTo>
                  <a:pt x="169" y="132"/>
                  <a:pt x="168" y="133"/>
                  <a:pt x="167" y="133"/>
                </a:cubicBezTo>
                <a:cubicBezTo>
                  <a:pt x="156" y="133"/>
                  <a:pt x="156" y="133"/>
                  <a:pt x="156" y="133"/>
                </a:cubicBezTo>
                <a:cubicBezTo>
                  <a:pt x="155" y="133"/>
                  <a:pt x="154" y="132"/>
                  <a:pt x="154" y="131"/>
                </a:cubicBezTo>
                <a:cubicBezTo>
                  <a:pt x="154" y="45"/>
                  <a:pt x="154" y="45"/>
                  <a:pt x="154" y="45"/>
                </a:cubicBezTo>
                <a:cubicBezTo>
                  <a:pt x="154" y="44"/>
                  <a:pt x="155" y="43"/>
                  <a:pt x="156" y="43"/>
                </a:cubicBezTo>
                <a:cubicBezTo>
                  <a:pt x="167" y="43"/>
                  <a:pt x="167" y="43"/>
                  <a:pt x="167" y="43"/>
                </a:cubicBezTo>
                <a:cubicBezTo>
                  <a:pt x="168" y="43"/>
                  <a:pt x="169" y="44"/>
                  <a:pt x="169" y="45"/>
                </a:cubicBezTo>
                <a:close/>
                <a:moveTo>
                  <a:pt x="98" y="34"/>
                </a:moveTo>
                <a:cubicBezTo>
                  <a:pt x="123" y="24"/>
                  <a:pt x="148" y="10"/>
                  <a:pt x="148" y="9"/>
                </a:cubicBezTo>
                <a:cubicBezTo>
                  <a:pt x="144" y="0"/>
                  <a:pt x="144" y="0"/>
                  <a:pt x="144" y="0"/>
                </a:cubicBezTo>
                <a:cubicBezTo>
                  <a:pt x="152" y="4"/>
                  <a:pt x="152" y="4"/>
                  <a:pt x="152" y="4"/>
                </a:cubicBezTo>
                <a:cubicBezTo>
                  <a:pt x="161" y="7"/>
                  <a:pt x="161" y="7"/>
                  <a:pt x="161" y="7"/>
                </a:cubicBezTo>
                <a:cubicBezTo>
                  <a:pt x="159" y="17"/>
                  <a:pt x="159" y="17"/>
                  <a:pt x="159" y="17"/>
                </a:cubicBezTo>
                <a:cubicBezTo>
                  <a:pt x="156" y="26"/>
                  <a:pt x="156" y="26"/>
                  <a:pt x="156" y="26"/>
                </a:cubicBezTo>
                <a:cubicBezTo>
                  <a:pt x="152" y="17"/>
                  <a:pt x="152" y="17"/>
                  <a:pt x="152" y="17"/>
                </a:cubicBezTo>
                <a:cubicBezTo>
                  <a:pt x="148" y="19"/>
                  <a:pt x="125" y="32"/>
                  <a:pt x="101" y="41"/>
                </a:cubicBezTo>
                <a:cubicBezTo>
                  <a:pt x="73" y="52"/>
                  <a:pt x="37" y="59"/>
                  <a:pt x="37" y="60"/>
                </a:cubicBezTo>
                <a:cubicBezTo>
                  <a:pt x="37" y="60"/>
                  <a:pt x="36" y="60"/>
                  <a:pt x="36" y="60"/>
                </a:cubicBezTo>
                <a:cubicBezTo>
                  <a:pt x="34" y="60"/>
                  <a:pt x="33" y="58"/>
                  <a:pt x="32" y="56"/>
                </a:cubicBezTo>
                <a:cubicBezTo>
                  <a:pt x="32" y="54"/>
                  <a:pt x="33" y="52"/>
                  <a:pt x="35" y="52"/>
                </a:cubicBezTo>
                <a:cubicBezTo>
                  <a:pt x="36" y="52"/>
                  <a:pt x="70" y="44"/>
                  <a:pt x="98" y="34"/>
                </a:cubicBezTo>
                <a:close/>
                <a:moveTo>
                  <a:pt x="189" y="156"/>
                </a:moveTo>
                <a:cubicBezTo>
                  <a:pt x="183" y="163"/>
                  <a:pt x="183" y="163"/>
                  <a:pt x="183" y="163"/>
                </a:cubicBezTo>
                <a:cubicBezTo>
                  <a:pt x="177" y="170"/>
                  <a:pt x="177" y="170"/>
                  <a:pt x="177" y="170"/>
                </a:cubicBezTo>
                <a:cubicBezTo>
                  <a:pt x="177" y="160"/>
                  <a:pt x="177" y="160"/>
                  <a:pt x="177" y="160"/>
                </a:cubicBezTo>
                <a:cubicBezTo>
                  <a:pt x="16" y="160"/>
                  <a:pt x="16" y="160"/>
                  <a:pt x="16" y="160"/>
                </a:cubicBezTo>
                <a:cubicBezTo>
                  <a:pt x="14" y="160"/>
                  <a:pt x="12" y="158"/>
                  <a:pt x="12" y="156"/>
                </a:cubicBezTo>
                <a:cubicBezTo>
                  <a:pt x="12" y="27"/>
                  <a:pt x="12" y="27"/>
                  <a:pt x="12" y="27"/>
                </a:cubicBezTo>
                <a:cubicBezTo>
                  <a:pt x="0" y="27"/>
                  <a:pt x="0" y="27"/>
                  <a:pt x="0" y="27"/>
                </a:cubicBezTo>
                <a:cubicBezTo>
                  <a:pt x="8" y="20"/>
                  <a:pt x="8" y="20"/>
                  <a:pt x="8" y="20"/>
                </a:cubicBezTo>
                <a:cubicBezTo>
                  <a:pt x="16" y="13"/>
                  <a:pt x="16" y="13"/>
                  <a:pt x="16" y="13"/>
                </a:cubicBezTo>
                <a:cubicBezTo>
                  <a:pt x="24" y="20"/>
                  <a:pt x="24" y="20"/>
                  <a:pt x="24" y="20"/>
                </a:cubicBezTo>
                <a:cubicBezTo>
                  <a:pt x="32" y="27"/>
                  <a:pt x="32" y="27"/>
                  <a:pt x="32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152"/>
                  <a:pt x="20" y="152"/>
                  <a:pt x="20" y="152"/>
                </a:cubicBezTo>
                <a:cubicBezTo>
                  <a:pt x="177" y="152"/>
                  <a:pt x="177" y="152"/>
                  <a:pt x="177" y="152"/>
                </a:cubicBezTo>
                <a:cubicBezTo>
                  <a:pt x="177" y="142"/>
                  <a:pt x="177" y="142"/>
                  <a:pt x="177" y="142"/>
                </a:cubicBezTo>
                <a:cubicBezTo>
                  <a:pt x="183" y="149"/>
                  <a:pt x="183" y="149"/>
                  <a:pt x="183" y="149"/>
                </a:cubicBezTo>
                <a:lnTo>
                  <a:pt x="189" y="15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4" name="Google Shape;1244;p51"/>
          <p:cNvSpPr/>
          <p:nvPr/>
        </p:nvSpPr>
        <p:spPr>
          <a:xfrm>
            <a:off x="900112" y="1276350"/>
            <a:ext cx="650875" cy="760412"/>
          </a:xfrm>
          <a:custGeom>
            <a:avLst/>
            <a:gdLst/>
            <a:ahLst/>
            <a:cxnLst/>
            <a:rect l="l" t="t" r="r" b="b"/>
            <a:pathLst>
              <a:path w="185" h="216" extrusionOk="0">
                <a:moveTo>
                  <a:pt x="106" y="216"/>
                </a:moveTo>
                <a:cubicBezTo>
                  <a:pt x="76" y="216"/>
                  <a:pt x="76" y="216"/>
                  <a:pt x="76" y="216"/>
                </a:cubicBezTo>
                <a:cubicBezTo>
                  <a:pt x="74" y="216"/>
                  <a:pt x="72" y="214"/>
                  <a:pt x="72" y="212"/>
                </a:cubicBezTo>
                <a:cubicBezTo>
                  <a:pt x="72" y="210"/>
                  <a:pt x="74" y="208"/>
                  <a:pt x="76" y="208"/>
                </a:cubicBezTo>
                <a:cubicBezTo>
                  <a:pt x="106" y="208"/>
                  <a:pt x="106" y="208"/>
                  <a:pt x="106" y="208"/>
                </a:cubicBezTo>
                <a:cubicBezTo>
                  <a:pt x="108" y="208"/>
                  <a:pt x="110" y="210"/>
                  <a:pt x="110" y="212"/>
                </a:cubicBezTo>
                <a:cubicBezTo>
                  <a:pt x="110" y="214"/>
                  <a:pt x="108" y="216"/>
                  <a:pt x="106" y="216"/>
                </a:cubicBezTo>
                <a:close/>
                <a:moveTo>
                  <a:pt x="115" y="202"/>
                </a:moveTo>
                <a:cubicBezTo>
                  <a:pt x="68" y="202"/>
                  <a:pt x="68" y="202"/>
                  <a:pt x="68" y="202"/>
                </a:cubicBezTo>
                <a:cubicBezTo>
                  <a:pt x="66" y="202"/>
                  <a:pt x="64" y="200"/>
                  <a:pt x="64" y="198"/>
                </a:cubicBezTo>
                <a:cubicBezTo>
                  <a:pt x="64" y="196"/>
                  <a:pt x="66" y="194"/>
                  <a:pt x="68" y="194"/>
                </a:cubicBezTo>
                <a:cubicBezTo>
                  <a:pt x="115" y="194"/>
                  <a:pt x="115" y="194"/>
                  <a:pt x="115" y="194"/>
                </a:cubicBezTo>
                <a:cubicBezTo>
                  <a:pt x="117" y="194"/>
                  <a:pt x="119" y="196"/>
                  <a:pt x="119" y="198"/>
                </a:cubicBezTo>
                <a:cubicBezTo>
                  <a:pt x="119" y="200"/>
                  <a:pt x="117" y="202"/>
                  <a:pt x="115" y="202"/>
                </a:cubicBezTo>
                <a:close/>
                <a:moveTo>
                  <a:pt x="91" y="187"/>
                </a:moveTo>
                <a:cubicBezTo>
                  <a:pt x="82" y="187"/>
                  <a:pt x="74" y="187"/>
                  <a:pt x="73" y="187"/>
                </a:cubicBezTo>
                <a:cubicBezTo>
                  <a:pt x="73" y="187"/>
                  <a:pt x="73" y="187"/>
                  <a:pt x="73" y="187"/>
                </a:cubicBezTo>
                <a:cubicBezTo>
                  <a:pt x="65" y="187"/>
                  <a:pt x="61" y="184"/>
                  <a:pt x="59" y="176"/>
                </a:cubicBezTo>
                <a:cubicBezTo>
                  <a:pt x="59" y="173"/>
                  <a:pt x="58" y="170"/>
                  <a:pt x="58" y="167"/>
                </a:cubicBezTo>
                <a:cubicBezTo>
                  <a:pt x="58" y="163"/>
                  <a:pt x="58" y="159"/>
                  <a:pt x="56" y="156"/>
                </a:cubicBezTo>
                <a:cubicBezTo>
                  <a:pt x="50" y="145"/>
                  <a:pt x="46" y="137"/>
                  <a:pt x="40" y="125"/>
                </a:cubicBezTo>
                <a:cubicBezTo>
                  <a:pt x="34" y="113"/>
                  <a:pt x="28" y="96"/>
                  <a:pt x="32" y="80"/>
                </a:cubicBezTo>
                <a:cubicBezTo>
                  <a:pt x="37" y="59"/>
                  <a:pt x="59" y="39"/>
                  <a:pt x="91" y="38"/>
                </a:cubicBezTo>
                <a:cubicBezTo>
                  <a:pt x="123" y="39"/>
                  <a:pt x="145" y="59"/>
                  <a:pt x="150" y="80"/>
                </a:cubicBezTo>
                <a:cubicBezTo>
                  <a:pt x="154" y="96"/>
                  <a:pt x="148" y="113"/>
                  <a:pt x="142" y="125"/>
                </a:cubicBezTo>
                <a:cubicBezTo>
                  <a:pt x="136" y="137"/>
                  <a:pt x="131" y="145"/>
                  <a:pt x="125" y="156"/>
                </a:cubicBezTo>
                <a:cubicBezTo>
                  <a:pt x="123" y="159"/>
                  <a:pt x="123" y="163"/>
                  <a:pt x="123" y="167"/>
                </a:cubicBezTo>
                <a:cubicBezTo>
                  <a:pt x="123" y="170"/>
                  <a:pt x="123" y="173"/>
                  <a:pt x="122" y="176"/>
                </a:cubicBezTo>
                <a:cubicBezTo>
                  <a:pt x="121" y="184"/>
                  <a:pt x="117" y="187"/>
                  <a:pt x="108" y="187"/>
                </a:cubicBezTo>
                <a:cubicBezTo>
                  <a:pt x="108" y="187"/>
                  <a:pt x="100" y="187"/>
                  <a:pt x="91" y="187"/>
                </a:cubicBezTo>
                <a:close/>
                <a:moveTo>
                  <a:pt x="73" y="179"/>
                </a:moveTo>
                <a:cubicBezTo>
                  <a:pt x="74" y="179"/>
                  <a:pt x="107" y="179"/>
                  <a:pt x="108" y="179"/>
                </a:cubicBezTo>
                <a:cubicBezTo>
                  <a:pt x="113" y="179"/>
                  <a:pt x="114" y="178"/>
                  <a:pt x="114" y="175"/>
                </a:cubicBezTo>
                <a:cubicBezTo>
                  <a:pt x="115" y="172"/>
                  <a:pt x="115" y="170"/>
                  <a:pt x="115" y="167"/>
                </a:cubicBezTo>
                <a:cubicBezTo>
                  <a:pt x="115" y="162"/>
                  <a:pt x="115" y="157"/>
                  <a:pt x="118" y="152"/>
                </a:cubicBezTo>
                <a:cubicBezTo>
                  <a:pt x="124" y="141"/>
                  <a:pt x="128" y="133"/>
                  <a:pt x="134" y="121"/>
                </a:cubicBezTo>
                <a:cubicBezTo>
                  <a:pt x="139" y="113"/>
                  <a:pt x="146" y="97"/>
                  <a:pt x="142" y="82"/>
                </a:cubicBezTo>
                <a:cubicBezTo>
                  <a:pt x="138" y="65"/>
                  <a:pt x="118" y="47"/>
                  <a:pt x="91" y="47"/>
                </a:cubicBezTo>
                <a:cubicBezTo>
                  <a:pt x="63" y="47"/>
                  <a:pt x="44" y="65"/>
                  <a:pt x="40" y="82"/>
                </a:cubicBezTo>
                <a:cubicBezTo>
                  <a:pt x="36" y="97"/>
                  <a:pt x="43" y="113"/>
                  <a:pt x="47" y="121"/>
                </a:cubicBezTo>
                <a:cubicBezTo>
                  <a:pt x="53" y="133"/>
                  <a:pt x="57" y="141"/>
                  <a:pt x="63" y="152"/>
                </a:cubicBezTo>
                <a:cubicBezTo>
                  <a:pt x="66" y="157"/>
                  <a:pt x="66" y="162"/>
                  <a:pt x="66" y="167"/>
                </a:cubicBezTo>
                <a:cubicBezTo>
                  <a:pt x="67" y="170"/>
                  <a:pt x="67" y="172"/>
                  <a:pt x="67" y="175"/>
                </a:cubicBezTo>
                <a:cubicBezTo>
                  <a:pt x="68" y="178"/>
                  <a:pt x="68" y="179"/>
                  <a:pt x="73" y="179"/>
                </a:cubicBezTo>
                <a:cubicBezTo>
                  <a:pt x="73" y="179"/>
                  <a:pt x="73" y="179"/>
                  <a:pt x="73" y="179"/>
                </a:cubicBezTo>
                <a:close/>
                <a:moveTo>
                  <a:pt x="20" y="99"/>
                </a:moveTo>
                <a:cubicBezTo>
                  <a:pt x="4" y="99"/>
                  <a:pt x="4" y="99"/>
                  <a:pt x="4" y="99"/>
                </a:cubicBezTo>
                <a:cubicBezTo>
                  <a:pt x="2" y="99"/>
                  <a:pt x="0" y="97"/>
                  <a:pt x="0" y="95"/>
                </a:cubicBezTo>
                <a:cubicBezTo>
                  <a:pt x="0" y="93"/>
                  <a:pt x="2" y="91"/>
                  <a:pt x="4" y="91"/>
                </a:cubicBezTo>
                <a:cubicBezTo>
                  <a:pt x="20" y="91"/>
                  <a:pt x="20" y="91"/>
                  <a:pt x="20" y="91"/>
                </a:cubicBezTo>
                <a:cubicBezTo>
                  <a:pt x="22" y="91"/>
                  <a:pt x="24" y="93"/>
                  <a:pt x="24" y="95"/>
                </a:cubicBezTo>
                <a:cubicBezTo>
                  <a:pt x="24" y="97"/>
                  <a:pt x="22" y="99"/>
                  <a:pt x="20" y="99"/>
                </a:cubicBezTo>
                <a:close/>
                <a:moveTo>
                  <a:pt x="181" y="96"/>
                </a:moveTo>
                <a:cubicBezTo>
                  <a:pt x="161" y="96"/>
                  <a:pt x="161" y="96"/>
                  <a:pt x="161" y="96"/>
                </a:cubicBezTo>
                <a:cubicBezTo>
                  <a:pt x="159" y="96"/>
                  <a:pt x="157" y="94"/>
                  <a:pt x="157" y="92"/>
                </a:cubicBezTo>
                <a:cubicBezTo>
                  <a:pt x="157" y="90"/>
                  <a:pt x="159" y="88"/>
                  <a:pt x="161" y="88"/>
                </a:cubicBezTo>
                <a:cubicBezTo>
                  <a:pt x="181" y="88"/>
                  <a:pt x="181" y="88"/>
                  <a:pt x="181" y="88"/>
                </a:cubicBezTo>
                <a:cubicBezTo>
                  <a:pt x="183" y="88"/>
                  <a:pt x="185" y="90"/>
                  <a:pt x="185" y="92"/>
                </a:cubicBezTo>
                <a:cubicBezTo>
                  <a:pt x="185" y="94"/>
                  <a:pt x="183" y="96"/>
                  <a:pt x="181" y="96"/>
                </a:cubicBezTo>
                <a:close/>
                <a:moveTo>
                  <a:pt x="55" y="93"/>
                </a:moveTo>
                <a:cubicBezTo>
                  <a:pt x="54" y="93"/>
                  <a:pt x="54" y="93"/>
                  <a:pt x="54" y="93"/>
                </a:cubicBezTo>
                <a:cubicBezTo>
                  <a:pt x="51" y="92"/>
                  <a:pt x="50" y="90"/>
                  <a:pt x="51" y="88"/>
                </a:cubicBezTo>
                <a:cubicBezTo>
                  <a:pt x="54" y="73"/>
                  <a:pt x="70" y="58"/>
                  <a:pt x="93" y="58"/>
                </a:cubicBezTo>
                <a:cubicBezTo>
                  <a:pt x="93" y="58"/>
                  <a:pt x="93" y="58"/>
                  <a:pt x="93" y="58"/>
                </a:cubicBezTo>
                <a:cubicBezTo>
                  <a:pt x="95" y="58"/>
                  <a:pt x="97" y="60"/>
                  <a:pt x="97" y="62"/>
                </a:cubicBezTo>
                <a:cubicBezTo>
                  <a:pt x="97" y="64"/>
                  <a:pt x="95" y="66"/>
                  <a:pt x="93" y="66"/>
                </a:cubicBezTo>
                <a:cubicBezTo>
                  <a:pt x="74" y="66"/>
                  <a:pt x="61" y="78"/>
                  <a:pt x="58" y="90"/>
                </a:cubicBezTo>
                <a:cubicBezTo>
                  <a:pt x="58" y="92"/>
                  <a:pt x="56" y="93"/>
                  <a:pt x="55" y="93"/>
                </a:cubicBezTo>
                <a:close/>
                <a:moveTo>
                  <a:pt x="142" y="49"/>
                </a:moveTo>
                <a:cubicBezTo>
                  <a:pt x="141" y="49"/>
                  <a:pt x="140" y="48"/>
                  <a:pt x="139" y="48"/>
                </a:cubicBezTo>
                <a:cubicBezTo>
                  <a:pt x="138" y="46"/>
                  <a:pt x="138" y="44"/>
                  <a:pt x="139" y="42"/>
                </a:cubicBezTo>
                <a:cubicBezTo>
                  <a:pt x="153" y="28"/>
                  <a:pt x="153" y="28"/>
                  <a:pt x="153" y="28"/>
                </a:cubicBezTo>
                <a:cubicBezTo>
                  <a:pt x="155" y="27"/>
                  <a:pt x="157" y="27"/>
                  <a:pt x="159" y="28"/>
                </a:cubicBezTo>
                <a:cubicBezTo>
                  <a:pt x="160" y="30"/>
                  <a:pt x="160" y="32"/>
                  <a:pt x="159" y="34"/>
                </a:cubicBezTo>
                <a:cubicBezTo>
                  <a:pt x="145" y="48"/>
                  <a:pt x="145" y="48"/>
                  <a:pt x="145" y="48"/>
                </a:cubicBezTo>
                <a:cubicBezTo>
                  <a:pt x="144" y="48"/>
                  <a:pt x="143" y="49"/>
                  <a:pt x="142" y="49"/>
                </a:cubicBezTo>
                <a:close/>
                <a:moveTo>
                  <a:pt x="40" y="49"/>
                </a:moveTo>
                <a:cubicBezTo>
                  <a:pt x="39" y="49"/>
                  <a:pt x="38" y="48"/>
                  <a:pt x="37" y="48"/>
                </a:cubicBezTo>
                <a:cubicBezTo>
                  <a:pt x="24" y="34"/>
                  <a:pt x="24" y="34"/>
                  <a:pt x="24" y="34"/>
                </a:cubicBezTo>
                <a:cubicBezTo>
                  <a:pt x="22" y="32"/>
                  <a:pt x="22" y="30"/>
                  <a:pt x="24" y="28"/>
                </a:cubicBezTo>
                <a:cubicBezTo>
                  <a:pt x="25" y="27"/>
                  <a:pt x="28" y="27"/>
                  <a:pt x="30" y="28"/>
                </a:cubicBezTo>
                <a:cubicBezTo>
                  <a:pt x="43" y="42"/>
                  <a:pt x="43" y="42"/>
                  <a:pt x="43" y="42"/>
                </a:cubicBezTo>
                <a:cubicBezTo>
                  <a:pt x="45" y="44"/>
                  <a:pt x="45" y="46"/>
                  <a:pt x="43" y="48"/>
                </a:cubicBezTo>
                <a:cubicBezTo>
                  <a:pt x="42" y="48"/>
                  <a:pt x="41" y="49"/>
                  <a:pt x="40" y="49"/>
                </a:cubicBezTo>
                <a:close/>
                <a:moveTo>
                  <a:pt x="91" y="31"/>
                </a:moveTo>
                <a:cubicBezTo>
                  <a:pt x="88" y="31"/>
                  <a:pt x="87" y="29"/>
                  <a:pt x="87" y="27"/>
                </a:cubicBezTo>
                <a:cubicBezTo>
                  <a:pt x="87" y="4"/>
                  <a:pt x="87" y="4"/>
                  <a:pt x="87" y="4"/>
                </a:cubicBezTo>
                <a:cubicBezTo>
                  <a:pt x="87" y="2"/>
                  <a:pt x="88" y="0"/>
                  <a:pt x="91" y="0"/>
                </a:cubicBezTo>
                <a:cubicBezTo>
                  <a:pt x="93" y="0"/>
                  <a:pt x="95" y="2"/>
                  <a:pt x="95" y="4"/>
                </a:cubicBezTo>
                <a:cubicBezTo>
                  <a:pt x="95" y="27"/>
                  <a:pt x="95" y="27"/>
                  <a:pt x="95" y="27"/>
                </a:cubicBezTo>
                <a:cubicBezTo>
                  <a:pt x="95" y="29"/>
                  <a:pt x="93" y="31"/>
                  <a:pt x="91" y="3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5" name="Google Shape;1245;p51"/>
          <p:cNvSpPr/>
          <p:nvPr/>
        </p:nvSpPr>
        <p:spPr>
          <a:xfrm>
            <a:off x="7385050" y="1322387"/>
            <a:ext cx="673100" cy="654050"/>
          </a:xfrm>
          <a:custGeom>
            <a:avLst/>
            <a:gdLst/>
            <a:ahLst/>
            <a:cxnLst/>
            <a:rect l="l" t="t" r="r" b="b"/>
            <a:pathLst>
              <a:path w="191" h="186" extrusionOk="0">
                <a:moveTo>
                  <a:pt x="114" y="9"/>
                </a:moveTo>
                <a:cubicBezTo>
                  <a:pt x="114" y="9"/>
                  <a:pt x="114" y="9"/>
                  <a:pt x="114" y="9"/>
                </a:cubicBezTo>
                <a:cubicBezTo>
                  <a:pt x="149" y="14"/>
                  <a:pt x="177" y="41"/>
                  <a:pt x="182" y="76"/>
                </a:cubicBezTo>
                <a:cubicBezTo>
                  <a:pt x="182" y="76"/>
                  <a:pt x="182" y="77"/>
                  <a:pt x="181" y="77"/>
                </a:cubicBezTo>
                <a:cubicBezTo>
                  <a:pt x="181" y="77"/>
                  <a:pt x="181" y="78"/>
                  <a:pt x="180" y="78"/>
                </a:cubicBezTo>
                <a:cubicBezTo>
                  <a:pt x="113" y="78"/>
                  <a:pt x="113" y="78"/>
                  <a:pt x="113" y="78"/>
                </a:cubicBezTo>
                <a:cubicBezTo>
                  <a:pt x="113" y="11"/>
                  <a:pt x="113" y="11"/>
                  <a:pt x="113" y="11"/>
                </a:cubicBezTo>
                <a:cubicBezTo>
                  <a:pt x="113" y="10"/>
                  <a:pt x="114" y="9"/>
                  <a:pt x="114" y="9"/>
                </a:cubicBezTo>
                <a:moveTo>
                  <a:pt x="81" y="21"/>
                </a:moveTo>
                <a:cubicBezTo>
                  <a:pt x="83" y="21"/>
                  <a:pt x="83" y="22"/>
                  <a:pt x="83" y="23"/>
                </a:cubicBezTo>
                <a:cubicBezTo>
                  <a:pt x="83" y="91"/>
                  <a:pt x="83" y="91"/>
                  <a:pt x="83" y="91"/>
                </a:cubicBezTo>
                <a:cubicBezTo>
                  <a:pt x="83" y="100"/>
                  <a:pt x="90" y="107"/>
                  <a:pt x="100" y="107"/>
                </a:cubicBezTo>
                <a:cubicBezTo>
                  <a:pt x="168" y="107"/>
                  <a:pt x="168" y="107"/>
                  <a:pt x="168" y="107"/>
                </a:cubicBezTo>
                <a:cubicBezTo>
                  <a:pt x="168" y="107"/>
                  <a:pt x="169" y="108"/>
                  <a:pt x="169" y="108"/>
                </a:cubicBezTo>
                <a:cubicBezTo>
                  <a:pt x="169" y="108"/>
                  <a:pt x="169" y="109"/>
                  <a:pt x="169" y="109"/>
                </a:cubicBezTo>
                <a:cubicBezTo>
                  <a:pt x="164" y="148"/>
                  <a:pt x="131" y="177"/>
                  <a:pt x="92" y="177"/>
                </a:cubicBezTo>
                <a:cubicBezTo>
                  <a:pt x="89" y="177"/>
                  <a:pt x="86" y="177"/>
                  <a:pt x="83" y="176"/>
                </a:cubicBezTo>
                <a:cubicBezTo>
                  <a:pt x="47" y="172"/>
                  <a:pt x="18" y="143"/>
                  <a:pt x="14" y="108"/>
                </a:cubicBezTo>
                <a:cubicBezTo>
                  <a:pt x="9" y="65"/>
                  <a:pt x="39" y="27"/>
                  <a:pt x="81" y="21"/>
                </a:cubicBezTo>
                <a:cubicBezTo>
                  <a:pt x="81" y="21"/>
                  <a:pt x="81" y="21"/>
                  <a:pt x="81" y="21"/>
                </a:cubicBezTo>
                <a:moveTo>
                  <a:pt x="114" y="0"/>
                </a:moveTo>
                <a:cubicBezTo>
                  <a:pt x="109" y="0"/>
                  <a:pt x="104" y="5"/>
                  <a:pt x="104" y="11"/>
                </a:cubicBezTo>
                <a:cubicBezTo>
                  <a:pt x="104" y="82"/>
                  <a:pt x="104" y="82"/>
                  <a:pt x="104" y="82"/>
                </a:cubicBezTo>
                <a:cubicBezTo>
                  <a:pt x="104" y="85"/>
                  <a:pt x="106" y="86"/>
                  <a:pt x="108" y="86"/>
                </a:cubicBezTo>
                <a:cubicBezTo>
                  <a:pt x="180" y="86"/>
                  <a:pt x="180" y="86"/>
                  <a:pt x="180" y="86"/>
                </a:cubicBezTo>
                <a:cubicBezTo>
                  <a:pt x="186" y="86"/>
                  <a:pt x="191" y="81"/>
                  <a:pt x="190" y="75"/>
                </a:cubicBezTo>
                <a:cubicBezTo>
                  <a:pt x="185" y="36"/>
                  <a:pt x="154" y="5"/>
                  <a:pt x="115" y="0"/>
                </a:cubicBezTo>
                <a:cubicBezTo>
                  <a:pt x="115" y="0"/>
                  <a:pt x="115" y="0"/>
                  <a:pt x="114" y="0"/>
                </a:cubicBezTo>
                <a:close/>
                <a:moveTo>
                  <a:pt x="81" y="12"/>
                </a:moveTo>
                <a:cubicBezTo>
                  <a:pt x="81" y="12"/>
                  <a:pt x="80" y="12"/>
                  <a:pt x="80" y="12"/>
                </a:cubicBezTo>
                <a:cubicBezTo>
                  <a:pt x="34" y="19"/>
                  <a:pt x="0" y="60"/>
                  <a:pt x="5" y="109"/>
                </a:cubicBezTo>
                <a:cubicBezTo>
                  <a:pt x="10" y="148"/>
                  <a:pt x="42" y="181"/>
                  <a:pt x="82" y="185"/>
                </a:cubicBezTo>
                <a:cubicBezTo>
                  <a:pt x="85" y="185"/>
                  <a:pt x="89" y="186"/>
                  <a:pt x="92" y="186"/>
                </a:cubicBezTo>
                <a:cubicBezTo>
                  <a:pt x="136" y="186"/>
                  <a:pt x="172" y="153"/>
                  <a:pt x="178" y="111"/>
                </a:cubicBezTo>
                <a:cubicBezTo>
                  <a:pt x="179" y="104"/>
                  <a:pt x="174" y="99"/>
                  <a:pt x="168" y="99"/>
                </a:cubicBezTo>
                <a:cubicBezTo>
                  <a:pt x="100" y="99"/>
                  <a:pt x="100" y="99"/>
                  <a:pt x="100" y="99"/>
                </a:cubicBezTo>
                <a:cubicBezTo>
                  <a:pt x="95" y="99"/>
                  <a:pt x="92" y="95"/>
                  <a:pt x="92" y="91"/>
                </a:cubicBezTo>
                <a:cubicBezTo>
                  <a:pt x="92" y="23"/>
                  <a:pt x="92" y="23"/>
                  <a:pt x="92" y="23"/>
                </a:cubicBezTo>
                <a:cubicBezTo>
                  <a:pt x="92" y="17"/>
                  <a:pt x="87" y="12"/>
                  <a:pt x="81" y="1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6" name="Google Shape;1246;p51"/>
          <p:cNvSpPr txBox="1"/>
          <p:nvPr/>
        </p:nvSpPr>
        <p:spPr>
          <a:xfrm>
            <a:off x="5372100" y="1538287"/>
            <a:ext cx="1506537" cy="78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247" name="Google Shape;1247;p51"/>
          <p:cNvSpPr txBox="1"/>
          <p:nvPr/>
        </p:nvSpPr>
        <p:spPr>
          <a:xfrm>
            <a:off x="8626475" y="1512887"/>
            <a:ext cx="1506537" cy="78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248" name="Google Shape;1248;p51"/>
          <p:cNvSpPr txBox="1"/>
          <p:nvPr/>
        </p:nvSpPr>
        <p:spPr>
          <a:xfrm>
            <a:off x="492125" y="5118100"/>
            <a:ext cx="1506537" cy="78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249" name="Google Shape;1249;p51"/>
          <p:cNvSpPr txBox="1"/>
          <p:nvPr/>
        </p:nvSpPr>
        <p:spPr>
          <a:xfrm>
            <a:off x="3746500" y="5141912"/>
            <a:ext cx="1506537" cy="78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250" name="Google Shape;1250;p51"/>
          <p:cNvSpPr txBox="1"/>
          <p:nvPr/>
        </p:nvSpPr>
        <p:spPr>
          <a:xfrm>
            <a:off x="7000875" y="5118100"/>
            <a:ext cx="1506537" cy="78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1251" name="Google Shape;1251;p51"/>
          <p:cNvSpPr txBox="1"/>
          <p:nvPr/>
        </p:nvSpPr>
        <p:spPr>
          <a:xfrm>
            <a:off x="10226675" y="5118100"/>
            <a:ext cx="1508125" cy="78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6"/>
          <p:cNvSpPr/>
          <p:nvPr/>
        </p:nvSpPr>
        <p:spPr>
          <a:xfrm>
            <a:off x="6350" y="3175"/>
            <a:ext cx="12184062" cy="685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6"/>
          <p:cNvSpPr txBox="1"/>
          <p:nvPr/>
        </p:nvSpPr>
        <p:spPr>
          <a:xfrm>
            <a:off x="1587" y="0"/>
            <a:ext cx="12184062" cy="6858000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6"/>
          <p:cNvSpPr/>
          <p:nvPr/>
        </p:nvSpPr>
        <p:spPr>
          <a:xfrm>
            <a:off x="1298575" y="2549525"/>
            <a:ext cx="1803400" cy="2914650"/>
          </a:xfrm>
          <a:custGeom>
            <a:avLst/>
            <a:gdLst/>
            <a:ahLst/>
            <a:cxnLst/>
            <a:rect l="l" t="t" r="r" b="b"/>
            <a:pathLst>
              <a:path w="435" h="703" extrusionOk="0">
                <a:moveTo>
                  <a:pt x="344" y="222"/>
                </a:moveTo>
                <a:cubicBezTo>
                  <a:pt x="344" y="197"/>
                  <a:pt x="347" y="173"/>
                  <a:pt x="354" y="149"/>
                </a:cubicBezTo>
                <a:cubicBezTo>
                  <a:pt x="221" y="0"/>
                  <a:pt x="221" y="0"/>
                  <a:pt x="221" y="0"/>
                </a:cubicBezTo>
                <a:cubicBezTo>
                  <a:pt x="27" y="42"/>
                  <a:pt x="27" y="42"/>
                  <a:pt x="27" y="42"/>
                </a:cubicBezTo>
                <a:cubicBezTo>
                  <a:pt x="9" y="101"/>
                  <a:pt x="0" y="161"/>
                  <a:pt x="0" y="222"/>
                </a:cubicBezTo>
                <a:cubicBezTo>
                  <a:pt x="0" y="409"/>
                  <a:pt x="86" y="586"/>
                  <a:pt x="231" y="703"/>
                </a:cubicBezTo>
                <a:cubicBezTo>
                  <a:pt x="251" y="505"/>
                  <a:pt x="251" y="505"/>
                  <a:pt x="251" y="505"/>
                </a:cubicBezTo>
                <a:cubicBezTo>
                  <a:pt x="435" y="425"/>
                  <a:pt x="435" y="425"/>
                  <a:pt x="435" y="425"/>
                </a:cubicBezTo>
                <a:cubicBezTo>
                  <a:pt x="377" y="373"/>
                  <a:pt x="344" y="300"/>
                  <a:pt x="344" y="222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6"/>
          <p:cNvSpPr/>
          <p:nvPr/>
        </p:nvSpPr>
        <p:spPr>
          <a:xfrm>
            <a:off x="2384425" y="4406900"/>
            <a:ext cx="2863850" cy="1612900"/>
          </a:xfrm>
          <a:custGeom>
            <a:avLst/>
            <a:gdLst/>
            <a:ahLst/>
            <a:cxnLst/>
            <a:rect l="l" t="t" r="r" b="b"/>
            <a:pathLst>
              <a:path w="691" h="389" extrusionOk="0">
                <a:moveTo>
                  <a:pt x="691" y="287"/>
                </a:moveTo>
                <a:cubicBezTo>
                  <a:pt x="509" y="208"/>
                  <a:pt x="509" y="208"/>
                  <a:pt x="509" y="208"/>
                </a:cubicBezTo>
                <a:cubicBezTo>
                  <a:pt x="490" y="8"/>
                  <a:pt x="490" y="8"/>
                  <a:pt x="490" y="8"/>
                </a:cubicBezTo>
                <a:cubicBezTo>
                  <a:pt x="448" y="32"/>
                  <a:pt x="401" y="45"/>
                  <a:pt x="353" y="45"/>
                </a:cubicBezTo>
                <a:cubicBezTo>
                  <a:pt x="299" y="45"/>
                  <a:pt x="247" y="29"/>
                  <a:pt x="203" y="0"/>
                </a:cubicBezTo>
                <a:cubicBezTo>
                  <a:pt x="19" y="80"/>
                  <a:pt x="19" y="80"/>
                  <a:pt x="19" y="80"/>
                </a:cubicBezTo>
                <a:cubicBezTo>
                  <a:pt x="0" y="278"/>
                  <a:pt x="0" y="278"/>
                  <a:pt x="0" y="278"/>
                </a:cubicBezTo>
                <a:cubicBezTo>
                  <a:pt x="104" y="350"/>
                  <a:pt x="225" y="389"/>
                  <a:pt x="353" y="389"/>
                </a:cubicBezTo>
                <a:cubicBezTo>
                  <a:pt x="474" y="389"/>
                  <a:pt x="591" y="354"/>
                  <a:pt x="691" y="287"/>
                </a:cubicBez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6"/>
          <p:cNvSpPr/>
          <p:nvPr/>
        </p:nvSpPr>
        <p:spPr>
          <a:xfrm>
            <a:off x="4540250" y="2794000"/>
            <a:ext cx="1852612" cy="2711450"/>
          </a:xfrm>
          <a:custGeom>
            <a:avLst/>
            <a:gdLst/>
            <a:ahLst/>
            <a:cxnLst/>
            <a:rect l="l" t="t" r="r" b="b"/>
            <a:pathLst>
              <a:path w="447" h="654" extrusionOk="0">
                <a:moveTo>
                  <a:pt x="447" y="163"/>
                </a:moveTo>
                <a:cubicBezTo>
                  <a:pt x="447" y="108"/>
                  <a:pt x="440" y="53"/>
                  <a:pt x="425" y="0"/>
                </a:cubicBezTo>
                <a:cubicBezTo>
                  <a:pt x="293" y="148"/>
                  <a:pt x="293" y="148"/>
                  <a:pt x="293" y="148"/>
                </a:cubicBezTo>
                <a:cubicBezTo>
                  <a:pt x="97" y="105"/>
                  <a:pt x="97" y="105"/>
                  <a:pt x="97" y="105"/>
                </a:cubicBezTo>
                <a:cubicBezTo>
                  <a:pt x="101" y="124"/>
                  <a:pt x="103" y="144"/>
                  <a:pt x="103" y="163"/>
                </a:cubicBezTo>
                <a:cubicBezTo>
                  <a:pt x="103" y="246"/>
                  <a:pt x="65" y="324"/>
                  <a:pt x="0" y="376"/>
                </a:cubicBezTo>
                <a:cubicBezTo>
                  <a:pt x="20" y="575"/>
                  <a:pt x="20" y="575"/>
                  <a:pt x="20" y="575"/>
                </a:cubicBezTo>
                <a:cubicBezTo>
                  <a:pt x="202" y="654"/>
                  <a:pt x="202" y="654"/>
                  <a:pt x="202" y="654"/>
                </a:cubicBezTo>
                <a:cubicBezTo>
                  <a:pt x="356" y="538"/>
                  <a:pt x="447" y="356"/>
                  <a:pt x="447" y="163"/>
                </a:cubicBez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6"/>
          <p:cNvSpPr/>
          <p:nvPr/>
        </p:nvSpPr>
        <p:spPr>
          <a:xfrm>
            <a:off x="3956050" y="923925"/>
            <a:ext cx="2300287" cy="2335212"/>
          </a:xfrm>
          <a:custGeom>
            <a:avLst/>
            <a:gdLst/>
            <a:ahLst/>
            <a:cxnLst/>
            <a:rect l="l" t="t" r="r" b="b"/>
            <a:pathLst>
              <a:path w="555" h="563" extrusionOk="0">
                <a:moveTo>
                  <a:pt x="2" y="0"/>
                </a:moveTo>
                <a:cubicBezTo>
                  <a:pt x="102" y="171"/>
                  <a:pt x="102" y="171"/>
                  <a:pt x="102" y="171"/>
                </a:cubicBezTo>
                <a:cubicBezTo>
                  <a:pt x="0" y="345"/>
                  <a:pt x="0" y="345"/>
                  <a:pt x="0" y="345"/>
                </a:cubicBezTo>
                <a:cubicBezTo>
                  <a:pt x="103" y="355"/>
                  <a:pt x="191" y="423"/>
                  <a:pt x="228" y="520"/>
                </a:cubicBezTo>
                <a:cubicBezTo>
                  <a:pt x="423" y="563"/>
                  <a:pt x="423" y="563"/>
                  <a:pt x="423" y="563"/>
                </a:cubicBezTo>
                <a:cubicBezTo>
                  <a:pt x="555" y="414"/>
                  <a:pt x="555" y="414"/>
                  <a:pt x="555" y="414"/>
                </a:cubicBezTo>
                <a:cubicBezTo>
                  <a:pt x="473" y="175"/>
                  <a:pt x="253" y="12"/>
                  <a:pt x="2" y="0"/>
                </a:cubicBez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6"/>
          <p:cNvSpPr/>
          <p:nvPr/>
        </p:nvSpPr>
        <p:spPr>
          <a:xfrm>
            <a:off x="1460500" y="923925"/>
            <a:ext cx="2760662" cy="2098675"/>
          </a:xfrm>
          <a:custGeom>
            <a:avLst/>
            <a:gdLst/>
            <a:ahLst/>
            <a:cxnLst/>
            <a:rect l="l" t="t" r="r" b="b"/>
            <a:pathLst>
              <a:path w="666" h="506" extrusionOk="0">
                <a:moveTo>
                  <a:pt x="565" y="344"/>
                </a:moveTo>
                <a:cubicBezTo>
                  <a:pt x="666" y="171"/>
                  <a:pt x="666" y="171"/>
                  <a:pt x="666" y="171"/>
                </a:cubicBezTo>
                <a:cubicBezTo>
                  <a:pt x="565" y="0"/>
                  <a:pt x="565" y="0"/>
                  <a:pt x="565" y="0"/>
                </a:cubicBezTo>
                <a:cubicBezTo>
                  <a:pt x="311" y="4"/>
                  <a:pt x="89" y="162"/>
                  <a:pt x="0" y="398"/>
                </a:cubicBezTo>
                <a:cubicBezTo>
                  <a:pt x="194" y="355"/>
                  <a:pt x="194" y="355"/>
                  <a:pt x="194" y="355"/>
                </a:cubicBezTo>
                <a:cubicBezTo>
                  <a:pt x="328" y="506"/>
                  <a:pt x="328" y="506"/>
                  <a:pt x="328" y="506"/>
                </a:cubicBezTo>
                <a:cubicBezTo>
                  <a:pt x="369" y="411"/>
                  <a:pt x="460" y="348"/>
                  <a:pt x="565" y="344"/>
                </a:cubicBezTo>
                <a:close/>
              </a:path>
            </a:pathLst>
          </a:custGeom>
          <a:solidFill>
            <a:srgbClr val="E9F0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6"/>
          <p:cNvSpPr/>
          <p:nvPr/>
        </p:nvSpPr>
        <p:spPr>
          <a:xfrm>
            <a:off x="5137150" y="3881437"/>
            <a:ext cx="708025" cy="849312"/>
          </a:xfrm>
          <a:custGeom>
            <a:avLst/>
            <a:gdLst/>
            <a:ahLst/>
            <a:cxnLst/>
            <a:rect l="l" t="t" r="r" b="b"/>
            <a:pathLst>
              <a:path w="171" h="205" extrusionOk="0">
                <a:moveTo>
                  <a:pt x="115" y="198"/>
                </a:moveTo>
                <a:cubicBezTo>
                  <a:pt x="115" y="202"/>
                  <a:pt x="112" y="205"/>
                  <a:pt x="108" y="205"/>
                </a:cubicBezTo>
                <a:cubicBezTo>
                  <a:pt x="65" y="205"/>
                  <a:pt x="65" y="205"/>
                  <a:pt x="65" y="205"/>
                </a:cubicBezTo>
                <a:cubicBezTo>
                  <a:pt x="61" y="205"/>
                  <a:pt x="58" y="202"/>
                  <a:pt x="58" y="198"/>
                </a:cubicBezTo>
                <a:cubicBezTo>
                  <a:pt x="58" y="198"/>
                  <a:pt x="58" y="198"/>
                  <a:pt x="58" y="198"/>
                </a:cubicBezTo>
                <a:cubicBezTo>
                  <a:pt x="58" y="194"/>
                  <a:pt x="61" y="191"/>
                  <a:pt x="65" y="191"/>
                </a:cubicBezTo>
                <a:cubicBezTo>
                  <a:pt x="108" y="191"/>
                  <a:pt x="108" y="191"/>
                  <a:pt x="108" y="191"/>
                </a:cubicBezTo>
                <a:cubicBezTo>
                  <a:pt x="112" y="191"/>
                  <a:pt x="115" y="194"/>
                  <a:pt x="115" y="198"/>
                </a:cubicBezTo>
                <a:close/>
                <a:moveTo>
                  <a:pt x="115" y="179"/>
                </a:moveTo>
                <a:cubicBezTo>
                  <a:pt x="115" y="175"/>
                  <a:pt x="112" y="172"/>
                  <a:pt x="108" y="172"/>
                </a:cubicBezTo>
                <a:cubicBezTo>
                  <a:pt x="65" y="172"/>
                  <a:pt x="65" y="172"/>
                  <a:pt x="65" y="172"/>
                </a:cubicBezTo>
                <a:cubicBezTo>
                  <a:pt x="61" y="172"/>
                  <a:pt x="58" y="175"/>
                  <a:pt x="58" y="179"/>
                </a:cubicBezTo>
                <a:cubicBezTo>
                  <a:pt x="58" y="179"/>
                  <a:pt x="58" y="179"/>
                  <a:pt x="58" y="179"/>
                </a:cubicBezTo>
                <a:cubicBezTo>
                  <a:pt x="58" y="183"/>
                  <a:pt x="61" y="186"/>
                  <a:pt x="65" y="186"/>
                </a:cubicBezTo>
                <a:cubicBezTo>
                  <a:pt x="108" y="186"/>
                  <a:pt x="108" y="186"/>
                  <a:pt x="108" y="186"/>
                </a:cubicBezTo>
                <a:cubicBezTo>
                  <a:pt x="112" y="186"/>
                  <a:pt x="115" y="183"/>
                  <a:pt x="115" y="179"/>
                </a:cubicBezTo>
                <a:close/>
                <a:moveTo>
                  <a:pt x="93" y="101"/>
                </a:moveTo>
                <a:cubicBezTo>
                  <a:pt x="84" y="101"/>
                  <a:pt x="84" y="101"/>
                  <a:pt x="84" y="101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9" y="168"/>
                  <a:pt x="79" y="168"/>
                  <a:pt x="79" y="168"/>
                </a:cubicBezTo>
                <a:cubicBezTo>
                  <a:pt x="82" y="168"/>
                  <a:pt x="84" y="168"/>
                  <a:pt x="86" y="168"/>
                </a:cubicBezTo>
                <a:cubicBezTo>
                  <a:pt x="86" y="168"/>
                  <a:pt x="86" y="168"/>
                  <a:pt x="86" y="168"/>
                </a:cubicBezTo>
                <a:cubicBezTo>
                  <a:pt x="86" y="168"/>
                  <a:pt x="86" y="168"/>
                  <a:pt x="86" y="168"/>
                </a:cubicBezTo>
                <a:cubicBezTo>
                  <a:pt x="86" y="168"/>
                  <a:pt x="86" y="168"/>
                  <a:pt x="87" y="168"/>
                </a:cubicBezTo>
                <a:cubicBezTo>
                  <a:pt x="87" y="168"/>
                  <a:pt x="87" y="168"/>
                  <a:pt x="87" y="168"/>
                </a:cubicBezTo>
                <a:cubicBezTo>
                  <a:pt x="89" y="168"/>
                  <a:pt x="91" y="168"/>
                  <a:pt x="93" y="168"/>
                </a:cubicBezTo>
                <a:lnTo>
                  <a:pt x="93" y="101"/>
                </a:lnTo>
                <a:close/>
                <a:moveTo>
                  <a:pt x="62" y="74"/>
                </a:moveTo>
                <a:cubicBezTo>
                  <a:pt x="57" y="74"/>
                  <a:pt x="52" y="79"/>
                  <a:pt x="52" y="84"/>
                </a:cubicBezTo>
                <a:cubicBezTo>
                  <a:pt x="52" y="90"/>
                  <a:pt x="57" y="95"/>
                  <a:pt x="62" y="95"/>
                </a:cubicBezTo>
                <a:cubicBezTo>
                  <a:pt x="73" y="95"/>
                  <a:pt x="73" y="95"/>
                  <a:pt x="73" y="95"/>
                </a:cubicBezTo>
                <a:cubicBezTo>
                  <a:pt x="73" y="84"/>
                  <a:pt x="73" y="84"/>
                  <a:pt x="73" y="84"/>
                </a:cubicBezTo>
                <a:cubicBezTo>
                  <a:pt x="73" y="79"/>
                  <a:pt x="68" y="74"/>
                  <a:pt x="62" y="74"/>
                </a:cubicBezTo>
                <a:close/>
                <a:moveTo>
                  <a:pt x="120" y="84"/>
                </a:moveTo>
                <a:cubicBezTo>
                  <a:pt x="120" y="79"/>
                  <a:pt x="116" y="74"/>
                  <a:pt x="110" y="74"/>
                </a:cubicBezTo>
                <a:cubicBezTo>
                  <a:pt x="104" y="74"/>
                  <a:pt x="100" y="79"/>
                  <a:pt x="100" y="84"/>
                </a:cubicBezTo>
                <a:cubicBezTo>
                  <a:pt x="100" y="95"/>
                  <a:pt x="100" y="95"/>
                  <a:pt x="100" y="95"/>
                </a:cubicBezTo>
                <a:cubicBezTo>
                  <a:pt x="110" y="95"/>
                  <a:pt x="110" y="95"/>
                  <a:pt x="110" y="95"/>
                </a:cubicBezTo>
                <a:cubicBezTo>
                  <a:pt x="116" y="95"/>
                  <a:pt x="120" y="90"/>
                  <a:pt x="120" y="84"/>
                </a:cubicBezTo>
                <a:close/>
                <a:moveTo>
                  <a:pt x="143" y="66"/>
                </a:moveTo>
                <a:cubicBezTo>
                  <a:pt x="138" y="48"/>
                  <a:pt x="116" y="28"/>
                  <a:pt x="86" y="28"/>
                </a:cubicBezTo>
                <a:cubicBezTo>
                  <a:pt x="56" y="28"/>
                  <a:pt x="34" y="48"/>
                  <a:pt x="30" y="66"/>
                </a:cubicBezTo>
                <a:cubicBezTo>
                  <a:pt x="26" y="80"/>
                  <a:pt x="29" y="93"/>
                  <a:pt x="36" y="105"/>
                </a:cubicBezTo>
                <a:cubicBezTo>
                  <a:pt x="42" y="117"/>
                  <a:pt x="48" y="126"/>
                  <a:pt x="53" y="138"/>
                </a:cubicBezTo>
                <a:cubicBezTo>
                  <a:pt x="56" y="145"/>
                  <a:pt x="57" y="154"/>
                  <a:pt x="59" y="161"/>
                </a:cubicBezTo>
                <a:cubicBezTo>
                  <a:pt x="60" y="166"/>
                  <a:pt x="62" y="168"/>
                  <a:pt x="69" y="168"/>
                </a:cubicBezTo>
                <a:cubicBezTo>
                  <a:pt x="70" y="168"/>
                  <a:pt x="71" y="168"/>
                  <a:pt x="73" y="168"/>
                </a:cubicBezTo>
                <a:cubicBezTo>
                  <a:pt x="73" y="101"/>
                  <a:pt x="73" y="101"/>
                  <a:pt x="73" y="101"/>
                </a:cubicBezTo>
                <a:cubicBezTo>
                  <a:pt x="62" y="101"/>
                  <a:pt x="62" y="101"/>
                  <a:pt x="62" y="101"/>
                </a:cubicBezTo>
                <a:cubicBezTo>
                  <a:pt x="58" y="101"/>
                  <a:pt x="54" y="99"/>
                  <a:pt x="50" y="96"/>
                </a:cubicBezTo>
                <a:cubicBezTo>
                  <a:pt x="47" y="93"/>
                  <a:pt x="46" y="89"/>
                  <a:pt x="46" y="84"/>
                </a:cubicBezTo>
                <a:cubicBezTo>
                  <a:pt x="46" y="80"/>
                  <a:pt x="47" y="75"/>
                  <a:pt x="50" y="72"/>
                </a:cubicBezTo>
                <a:cubicBezTo>
                  <a:pt x="54" y="69"/>
                  <a:pt x="58" y="67"/>
                  <a:pt x="62" y="67"/>
                </a:cubicBezTo>
                <a:cubicBezTo>
                  <a:pt x="72" y="67"/>
                  <a:pt x="79" y="75"/>
                  <a:pt x="79" y="84"/>
                </a:cubicBezTo>
                <a:cubicBezTo>
                  <a:pt x="79" y="84"/>
                  <a:pt x="79" y="84"/>
                  <a:pt x="79" y="84"/>
                </a:cubicBezTo>
                <a:cubicBezTo>
                  <a:pt x="79" y="95"/>
                  <a:pt x="79" y="95"/>
                  <a:pt x="79" y="95"/>
                </a:cubicBezTo>
                <a:cubicBezTo>
                  <a:pt x="84" y="95"/>
                  <a:pt x="84" y="95"/>
                  <a:pt x="84" y="95"/>
                </a:cubicBezTo>
                <a:cubicBezTo>
                  <a:pt x="93" y="95"/>
                  <a:pt x="93" y="95"/>
                  <a:pt x="93" y="95"/>
                </a:cubicBezTo>
                <a:cubicBezTo>
                  <a:pt x="93" y="84"/>
                  <a:pt x="93" y="84"/>
                  <a:pt x="93" y="84"/>
                </a:cubicBezTo>
                <a:cubicBezTo>
                  <a:pt x="93" y="84"/>
                  <a:pt x="93" y="84"/>
                  <a:pt x="93" y="84"/>
                </a:cubicBezTo>
                <a:cubicBezTo>
                  <a:pt x="93" y="80"/>
                  <a:pt x="95" y="75"/>
                  <a:pt x="98" y="72"/>
                </a:cubicBezTo>
                <a:cubicBezTo>
                  <a:pt x="101" y="69"/>
                  <a:pt x="105" y="67"/>
                  <a:pt x="110" y="67"/>
                </a:cubicBezTo>
                <a:cubicBezTo>
                  <a:pt x="114" y="67"/>
                  <a:pt x="119" y="69"/>
                  <a:pt x="122" y="72"/>
                </a:cubicBezTo>
                <a:cubicBezTo>
                  <a:pt x="125" y="75"/>
                  <a:pt x="127" y="80"/>
                  <a:pt x="127" y="84"/>
                </a:cubicBezTo>
                <a:cubicBezTo>
                  <a:pt x="127" y="89"/>
                  <a:pt x="125" y="93"/>
                  <a:pt x="122" y="96"/>
                </a:cubicBezTo>
                <a:cubicBezTo>
                  <a:pt x="119" y="99"/>
                  <a:pt x="114" y="101"/>
                  <a:pt x="110" y="101"/>
                </a:cubicBezTo>
                <a:cubicBezTo>
                  <a:pt x="100" y="101"/>
                  <a:pt x="100" y="101"/>
                  <a:pt x="100" y="101"/>
                </a:cubicBezTo>
                <a:cubicBezTo>
                  <a:pt x="100" y="168"/>
                  <a:pt x="100" y="168"/>
                  <a:pt x="100" y="168"/>
                </a:cubicBezTo>
                <a:cubicBezTo>
                  <a:pt x="101" y="168"/>
                  <a:pt x="102" y="168"/>
                  <a:pt x="104" y="168"/>
                </a:cubicBezTo>
                <a:cubicBezTo>
                  <a:pt x="110" y="168"/>
                  <a:pt x="112" y="166"/>
                  <a:pt x="114" y="161"/>
                </a:cubicBezTo>
                <a:cubicBezTo>
                  <a:pt x="115" y="154"/>
                  <a:pt x="116" y="145"/>
                  <a:pt x="119" y="138"/>
                </a:cubicBezTo>
                <a:cubicBezTo>
                  <a:pt x="124" y="126"/>
                  <a:pt x="130" y="117"/>
                  <a:pt x="136" y="105"/>
                </a:cubicBezTo>
                <a:cubicBezTo>
                  <a:pt x="143" y="93"/>
                  <a:pt x="146" y="80"/>
                  <a:pt x="143" y="66"/>
                </a:cubicBezTo>
                <a:close/>
                <a:moveTo>
                  <a:pt x="92" y="7"/>
                </a:moveTo>
                <a:cubicBezTo>
                  <a:pt x="92" y="3"/>
                  <a:pt x="90" y="0"/>
                  <a:pt x="86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83" y="0"/>
                  <a:pt x="80" y="3"/>
                  <a:pt x="80" y="7"/>
                </a:cubicBezTo>
                <a:cubicBezTo>
                  <a:pt x="80" y="18"/>
                  <a:pt x="80" y="18"/>
                  <a:pt x="80" y="18"/>
                </a:cubicBezTo>
                <a:cubicBezTo>
                  <a:pt x="80" y="22"/>
                  <a:pt x="83" y="24"/>
                  <a:pt x="86" y="24"/>
                </a:cubicBezTo>
                <a:cubicBezTo>
                  <a:pt x="86" y="24"/>
                  <a:pt x="86" y="24"/>
                  <a:pt x="86" y="24"/>
                </a:cubicBezTo>
                <a:cubicBezTo>
                  <a:pt x="90" y="24"/>
                  <a:pt x="92" y="22"/>
                  <a:pt x="92" y="18"/>
                </a:cubicBezTo>
                <a:lnTo>
                  <a:pt x="92" y="7"/>
                </a:lnTo>
                <a:close/>
                <a:moveTo>
                  <a:pt x="127" y="17"/>
                </a:moveTo>
                <a:cubicBezTo>
                  <a:pt x="129" y="14"/>
                  <a:pt x="127" y="10"/>
                  <a:pt x="124" y="8"/>
                </a:cubicBezTo>
                <a:cubicBezTo>
                  <a:pt x="124" y="8"/>
                  <a:pt x="124" y="8"/>
                  <a:pt x="124" y="8"/>
                </a:cubicBezTo>
                <a:cubicBezTo>
                  <a:pt x="121" y="7"/>
                  <a:pt x="118" y="8"/>
                  <a:pt x="116" y="11"/>
                </a:cubicBezTo>
                <a:cubicBezTo>
                  <a:pt x="111" y="21"/>
                  <a:pt x="111" y="21"/>
                  <a:pt x="111" y="21"/>
                </a:cubicBezTo>
                <a:cubicBezTo>
                  <a:pt x="109" y="24"/>
                  <a:pt x="110" y="28"/>
                  <a:pt x="113" y="29"/>
                </a:cubicBezTo>
                <a:cubicBezTo>
                  <a:pt x="113" y="29"/>
                  <a:pt x="113" y="29"/>
                  <a:pt x="113" y="29"/>
                </a:cubicBezTo>
                <a:cubicBezTo>
                  <a:pt x="116" y="31"/>
                  <a:pt x="120" y="30"/>
                  <a:pt x="121" y="27"/>
                </a:cubicBezTo>
                <a:lnTo>
                  <a:pt x="127" y="17"/>
                </a:lnTo>
                <a:close/>
                <a:moveTo>
                  <a:pt x="152" y="37"/>
                </a:moveTo>
                <a:cubicBezTo>
                  <a:pt x="155" y="35"/>
                  <a:pt x="155" y="31"/>
                  <a:pt x="153" y="28"/>
                </a:cubicBezTo>
                <a:cubicBezTo>
                  <a:pt x="153" y="28"/>
                  <a:pt x="153" y="28"/>
                  <a:pt x="153" y="28"/>
                </a:cubicBezTo>
                <a:cubicBezTo>
                  <a:pt x="151" y="26"/>
                  <a:pt x="147" y="25"/>
                  <a:pt x="144" y="28"/>
                </a:cubicBezTo>
                <a:cubicBezTo>
                  <a:pt x="136" y="35"/>
                  <a:pt x="136" y="35"/>
                  <a:pt x="136" y="35"/>
                </a:cubicBezTo>
                <a:cubicBezTo>
                  <a:pt x="133" y="38"/>
                  <a:pt x="133" y="41"/>
                  <a:pt x="135" y="44"/>
                </a:cubicBezTo>
                <a:cubicBezTo>
                  <a:pt x="135" y="44"/>
                  <a:pt x="135" y="44"/>
                  <a:pt x="135" y="44"/>
                </a:cubicBezTo>
                <a:cubicBezTo>
                  <a:pt x="137" y="47"/>
                  <a:pt x="141" y="47"/>
                  <a:pt x="144" y="45"/>
                </a:cubicBezTo>
                <a:lnTo>
                  <a:pt x="152" y="37"/>
                </a:lnTo>
                <a:close/>
                <a:moveTo>
                  <a:pt x="166" y="67"/>
                </a:moveTo>
                <a:cubicBezTo>
                  <a:pt x="169" y="67"/>
                  <a:pt x="171" y="64"/>
                  <a:pt x="171" y="60"/>
                </a:cubicBezTo>
                <a:cubicBezTo>
                  <a:pt x="171" y="60"/>
                  <a:pt x="171" y="60"/>
                  <a:pt x="171" y="60"/>
                </a:cubicBezTo>
                <a:cubicBezTo>
                  <a:pt x="170" y="57"/>
                  <a:pt x="167" y="55"/>
                  <a:pt x="164" y="55"/>
                </a:cubicBezTo>
                <a:cubicBezTo>
                  <a:pt x="152" y="57"/>
                  <a:pt x="152" y="57"/>
                  <a:pt x="152" y="57"/>
                </a:cubicBezTo>
                <a:cubicBezTo>
                  <a:pt x="149" y="58"/>
                  <a:pt x="147" y="61"/>
                  <a:pt x="147" y="65"/>
                </a:cubicBezTo>
                <a:cubicBezTo>
                  <a:pt x="147" y="65"/>
                  <a:pt x="147" y="65"/>
                  <a:pt x="147" y="65"/>
                </a:cubicBezTo>
                <a:cubicBezTo>
                  <a:pt x="148" y="68"/>
                  <a:pt x="151" y="70"/>
                  <a:pt x="155" y="70"/>
                </a:cubicBezTo>
                <a:lnTo>
                  <a:pt x="166" y="67"/>
                </a:lnTo>
                <a:close/>
                <a:moveTo>
                  <a:pt x="163" y="101"/>
                </a:moveTo>
                <a:cubicBezTo>
                  <a:pt x="166" y="101"/>
                  <a:pt x="170" y="99"/>
                  <a:pt x="170" y="96"/>
                </a:cubicBezTo>
                <a:cubicBezTo>
                  <a:pt x="170" y="96"/>
                  <a:pt x="170" y="96"/>
                  <a:pt x="170" y="96"/>
                </a:cubicBezTo>
                <a:cubicBezTo>
                  <a:pt x="171" y="93"/>
                  <a:pt x="169" y="89"/>
                  <a:pt x="166" y="89"/>
                </a:cubicBezTo>
                <a:cubicBezTo>
                  <a:pt x="154" y="86"/>
                  <a:pt x="154" y="86"/>
                  <a:pt x="154" y="86"/>
                </a:cubicBezTo>
                <a:cubicBezTo>
                  <a:pt x="151" y="86"/>
                  <a:pt x="148" y="88"/>
                  <a:pt x="147" y="91"/>
                </a:cubicBezTo>
                <a:cubicBezTo>
                  <a:pt x="147" y="91"/>
                  <a:pt x="147" y="91"/>
                  <a:pt x="147" y="91"/>
                </a:cubicBezTo>
                <a:cubicBezTo>
                  <a:pt x="146" y="95"/>
                  <a:pt x="148" y="98"/>
                  <a:pt x="152" y="99"/>
                </a:cubicBezTo>
                <a:lnTo>
                  <a:pt x="163" y="101"/>
                </a:lnTo>
                <a:close/>
                <a:moveTo>
                  <a:pt x="50" y="27"/>
                </a:moveTo>
                <a:cubicBezTo>
                  <a:pt x="52" y="30"/>
                  <a:pt x="56" y="31"/>
                  <a:pt x="59" y="29"/>
                </a:cubicBezTo>
                <a:cubicBezTo>
                  <a:pt x="59" y="29"/>
                  <a:pt x="59" y="29"/>
                  <a:pt x="59" y="29"/>
                </a:cubicBezTo>
                <a:cubicBezTo>
                  <a:pt x="62" y="28"/>
                  <a:pt x="63" y="24"/>
                  <a:pt x="61" y="21"/>
                </a:cubicBezTo>
                <a:cubicBezTo>
                  <a:pt x="56" y="11"/>
                  <a:pt x="56" y="11"/>
                  <a:pt x="56" y="11"/>
                </a:cubicBezTo>
                <a:cubicBezTo>
                  <a:pt x="54" y="8"/>
                  <a:pt x="50" y="7"/>
                  <a:pt x="47" y="8"/>
                </a:cubicBezTo>
                <a:cubicBezTo>
                  <a:pt x="47" y="8"/>
                  <a:pt x="47" y="8"/>
                  <a:pt x="47" y="8"/>
                </a:cubicBezTo>
                <a:cubicBezTo>
                  <a:pt x="44" y="10"/>
                  <a:pt x="43" y="14"/>
                  <a:pt x="45" y="17"/>
                </a:cubicBezTo>
                <a:lnTo>
                  <a:pt x="50" y="27"/>
                </a:lnTo>
                <a:close/>
                <a:moveTo>
                  <a:pt x="28" y="45"/>
                </a:moveTo>
                <a:cubicBezTo>
                  <a:pt x="30" y="47"/>
                  <a:pt x="34" y="47"/>
                  <a:pt x="37" y="44"/>
                </a:cubicBezTo>
                <a:cubicBezTo>
                  <a:pt x="37" y="44"/>
                  <a:pt x="37" y="44"/>
                  <a:pt x="37" y="44"/>
                </a:cubicBezTo>
                <a:cubicBezTo>
                  <a:pt x="39" y="41"/>
                  <a:pt x="39" y="38"/>
                  <a:pt x="36" y="35"/>
                </a:cubicBezTo>
                <a:cubicBezTo>
                  <a:pt x="27" y="28"/>
                  <a:pt x="27" y="28"/>
                  <a:pt x="27" y="28"/>
                </a:cubicBezTo>
                <a:cubicBezTo>
                  <a:pt x="25" y="25"/>
                  <a:pt x="21" y="26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6" y="31"/>
                  <a:pt x="17" y="35"/>
                  <a:pt x="19" y="37"/>
                </a:cubicBezTo>
                <a:lnTo>
                  <a:pt x="28" y="45"/>
                </a:lnTo>
                <a:close/>
                <a:moveTo>
                  <a:pt x="17" y="70"/>
                </a:moveTo>
                <a:cubicBezTo>
                  <a:pt x="20" y="70"/>
                  <a:pt x="24" y="68"/>
                  <a:pt x="24" y="65"/>
                </a:cubicBezTo>
                <a:cubicBezTo>
                  <a:pt x="24" y="65"/>
                  <a:pt x="24" y="65"/>
                  <a:pt x="24" y="65"/>
                </a:cubicBezTo>
                <a:cubicBezTo>
                  <a:pt x="25" y="61"/>
                  <a:pt x="23" y="58"/>
                  <a:pt x="19" y="57"/>
                </a:cubicBezTo>
                <a:cubicBezTo>
                  <a:pt x="8" y="55"/>
                  <a:pt x="8" y="55"/>
                  <a:pt x="8" y="55"/>
                </a:cubicBezTo>
                <a:cubicBezTo>
                  <a:pt x="5" y="55"/>
                  <a:pt x="1" y="57"/>
                  <a:pt x="1" y="60"/>
                </a:cubicBezTo>
                <a:cubicBezTo>
                  <a:pt x="1" y="60"/>
                  <a:pt x="1" y="60"/>
                  <a:pt x="1" y="60"/>
                </a:cubicBezTo>
                <a:cubicBezTo>
                  <a:pt x="0" y="64"/>
                  <a:pt x="2" y="67"/>
                  <a:pt x="6" y="67"/>
                </a:cubicBezTo>
                <a:lnTo>
                  <a:pt x="17" y="70"/>
                </a:lnTo>
                <a:close/>
                <a:moveTo>
                  <a:pt x="20" y="99"/>
                </a:moveTo>
                <a:cubicBezTo>
                  <a:pt x="23" y="98"/>
                  <a:pt x="25" y="95"/>
                  <a:pt x="25" y="91"/>
                </a:cubicBezTo>
                <a:cubicBezTo>
                  <a:pt x="25" y="91"/>
                  <a:pt x="25" y="91"/>
                  <a:pt x="25" y="91"/>
                </a:cubicBezTo>
                <a:cubicBezTo>
                  <a:pt x="24" y="88"/>
                  <a:pt x="21" y="86"/>
                  <a:pt x="17" y="86"/>
                </a:cubicBezTo>
                <a:cubicBezTo>
                  <a:pt x="6" y="89"/>
                  <a:pt x="6" y="89"/>
                  <a:pt x="6" y="89"/>
                </a:cubicBezTo>
                <a:cubicBezTo>
                  <a:pt x="3" y="89"/>
                  <a:pt x="0" y="93"/>
                  <a:pt x="1" y="96"/>
                </a:cubicBezTo>
                <a:cubicBezTo>
                  <a:pt x="1" y="96"/>
                  <a:pt x="1" y="96"/>
                  <a:pt x="1" y="96"/>
                </a:cubicBezTo>
                <a:cubicBezTo>
                  <a:pt x="2" y="99"/>
                  <a:pt x="5" y="101"/>
                  <a:pt x="9" y="101"/>
                </a:cubicBezTo>
                <a:lnTo>
                  <a:pt x="20" y="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6"/>
          <p:cNvSpPr/>
          <p:nvPr/>
        </p:nvSpPr>
        <p:spPr>
          <a:xfrm>
            <a:off x="1797050" y="3316287"/>
            <a:ext cx="546100" cy="800100"/>
          </a:xfrm>
          <a:custGeom>
            <a:avLst/>
            <a:gdLst/>
            <a:ahLst/>
            <a:cxnLst/>
            <a:rect l="l" t="t" r="r" b="b"/>
            <a:pathLst>
              <a:path w="132" h="193" extrusionOk="0">
                <a:moveTo>
                  <a:pt x="80" y="172"/>
                </a:moveTo>
                <a:cubicBezTo>
                  <a:pt x="80" y="186"/>
                  <a:pt x="80" y="186"/>
                  <a:pt x="80" y="186"/>
                </a:cubicBezTo>
                <a:cubicBezTo>
                  <a:pt x="80" y="190"/>
                  <a:pt x="76" y="193"/>
                  <a:pt x="71" y="193"/>
                </a:cubicBezTo>
                <a:cubicBezTo>
                  <a:pt x="61" y="193"/>
                  <a:pt x="61" y="193"/>
                  <a:pt x="61" y="193"/>
                </a:cubicBezTo>
                <a:cubicBezTo>
                  <a:pt x="56" y="193"/>
                  <a:pt x="52" y="190"/>
                  <a:pt x="52" y="186"/>
                </a:cubicBezTo>
                <a:cubicBezTo>
                  <a:pt x="52" y="171"/>
                  <a:pt x="52" y="171"/>
                  <a:pt x="52" y="171"/>
                </a:cubicBezTo>
                <a:cubicBezTo>
                  <a:pt x="29" y="166"/>
                  <a:pt x="5" y="154"/>
                  <a:pt x="5" y="145"/>
                </a:cubicBezTo>
                <a:cubicBezTo>
                  <a:pt x="5" y="139"/>
                  <a:pt x="9" y="134"/>
                  <a:pt x="9" y="134"/>
                </a:cubicBezTo>
                <a:cubicBezTo>
                  <a:pt x="14" y="127"/>
                  <a:pt x="20" y="126"/>
                  <a:pt x="27" y="130"/>
                </a:cubicBezTo>
                <a:cubicBezTo>
                  <a:pt x="27" y="130"/>
                  <a:pt x="50" y="145"/>
                  <a:pt x="67" y="145"/>
                </a:cubicBezTo>
                <a:cubicBezTo>
                  <a:pt x="92" y="145"/>
                  <a:pt x="100" y="137"/>
                  <a:pt x="100" y="129"/>
                </a:cubicBezTo>
                <a:cubicBezTo>
                  <a:pt x="100" y="124"/>
                  <a:pt x="96" y="117"/>
                  <a:pt x="77" y="112"/>
                </a:cubicBezTo>
                <a:cubicBezTo>
                  <a:pt x="74" y="111"/>
                  <a:pt x="53" y="106"/>
                  <a:pt x="50" y="105"/>
                </a:cubicBezTo>
                <a:cubicBezTo>
                  <a:pt x="23" y="98"/>
                  <a:pt x="0" y="89"/>
                  <a:pt x="0" y="64"/>
                </a:cubicBezTo>
                <a:cubicBezTo>
                  <a:pt x="0" y="42"/>
                  <a:pt x="18" y="25"/>
                  <a:pt x="52" y="21"/>
                </a:cubicBezTo>
                <a:cubicBezTo>
                  <a:pt x="52" y="7"/>
                  <a:pt x="52" y="7"/>
                  <a:pt x="52" y="7"/>
                </a:cubicBezTo>
                <a:cubicBezTo>
                  <a:pt x="52" y="3"/>
                  <a:pt x="56" y="0"/>
                  <a:pt x="61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76" y="0"/>
                  <a:pt x="80" y="3"/>
                  <a:pt x="80" y="7"/>
                </a:cubicBezTo>
                <a:cubicBezTo>
                  <a:pt x="80" y="22"/>
                  <a:pt x="80" y="22"/>
                  <a:pt x="80" y="22"/>
                </a:cubicBezTo>
                <a:cubicBezTo>
                  <a:pt x="102" y="27"/>
                  <a:pt x="122" y="39"/>
                  <a:pt x="122" y="48"/>
                </a:cubicBezTo>
                <a:cubicBezTo>
                  <a:pt x="122" y="54"/>
                  <a:pt x="115" y="60"/>
                  <a:pt x="115" y="60"/>
                </a:cubicBezTo>
                <a:cubicBezTo>
                  <a:pt x="109" y="65"/>
                  <a:pt x="105" y="66"/>
                  <a:pt x="98" y="61"/>
                </a:cubicBezTo>
                <a:cubicBezTo>
                  <a:pt x="98" y="61"/>
                  <a:pt x="81" y="48"/>
                  <a:pt x="64" y="48"/>
                </a:cubicBezTo>
                <a:cubicBezTo>
                  <a:pt x="40" y="48"/>
                  <a:pt x="31" y="56"/>
                  <a:pt x="31" y="63"/>
                </a:cubicBezTo>
                <a:cubicBezTo>
                  <a:pt x="31" y="69"/>
                  <a:pt x="38" y="73"/>
                  <a:pt x="62" y="79"/>
                </a:cubicBezTo>
                <a:cubicBezTo>
                  <a:pt x="65" y="80"/>
                  <a:pt x="82" y="84"/>
                  <a:pt x="86" y="85"/>
                </a:cubicBezTo>
                <a:cubicBezTo>
                  <a:pt x="117" y="92"/>
                  <a:pt x="132" y="108"/>
                  <a:pt x="132" y="128"/>
                </a:cubicBezTo>
                <a:cubicBezTo>
                  <a:pt x="132" y="149"/>
                  <a:pt x="116" y="168"/>
                  <a:pt x="80" y="1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6"/>
          <p:cNvSpPr/>
          <p:nvPr/>
        </p:nvSpPr>
        <p:spPr>
          <a:xfrm>
            <a:off x="4767262" y="1811337"/>
            <a:ext cx="763587" cy="638175"/>
          </a:xfrm>
          <a:custGeom>
            <a:avLst/>
            <a:gdLst/>
            <a:ahLst/>
            <a:cxnLst/>
            <a:rect l="l" t="t" r="r" b="b"/>
            <a:pathLst>
              <a:path w="184" h="154" extrusionOk="0">
                <a:moveTo>
                  <a:pt x="25" y="125"/>
                </a:moveTo>
                <a:cubicBezTo>
                  <a:pt x="25" y="84"/>
                  <a:pt x="25" y="84"/>
                  <a:pt x="25" y="84"/>
                </a:cubicBezTo>
                <a:cubicBezTo>
                  <a:pt x="25" y="81"/>
                  <a:pt x="28" y="78"/>
                  <a:pt x="31" y="78"/>
                </a:cubicBezTo>
                <a:cubicBezTo>
                  <a:pt x="41" y="78"/>
                  <a:pt x="41" y="78"/>
                  <a:pt x="41" y="78"/>
                </a:cubicBezTo>
                <a:cubicBezTo>
                  <a:pt x="44" y="78"/>
                  <a:pt x="47" y="81"/>
                  <a:pt x="47" y="84"/>
                </a:cubicBezTo>
                <a:cubicBezTo>
                  <a:pt x="47" y="125"/>
                  <a:pt x="47" y="125"/>
                  <a:pt x="47" y="125"/>
                </a:cubicBezTo>
                <a:cubicBezTo>
                  <a:pt x="47" y="129"/>
                  <a:pt x="44" y="131"/>
                  <a:pt x="41" y="131"/>
                </a:cubicBezTo>
                <a:cubicBezTo>
                  <a:pt x="31" y="131"/>
                  <a:pt x="31" y="131"/>
                  <a:pt x="31" y="131"/>
                </a:cubicBezTo>
                <a:cubicBezTo>
                  <a:pt x="28" y="131"/>
                  <a:pt x="25" y="129"/>
                  <a:pt x="25" y="125"/>
                </a:cubicBezTo>
                <a:close/>
                <a:moveTo>
                  <a:pt x="68" y="63"/>
                </a:moveTo>
                <a:cubicBezTo>
                  <a:pt x="64" y="63"/>
                  <a:pt x="62" y="66"/>
                  <a:pt x="62" y="69"/>
                </a:cubicBezTo>
                <a:cubicBezTo>
                  <a:pt x="62" y="125"/>
                  <a:pt x="62" y="125"/>
                  <a:pt x="62" y="125"/>
                </a:cubicBezTo>
                <a:cubicBezTo>
                  <a:pt x="62" y="129"/>
                  <a:pt x="64" y="131"/>
                  <a:pt x="68" y="131"/>
                </a:cubicBezTo>
                <a:cubicBezTo>
                  <a:pt x="78" y="131"/>
                  <a:pt x="78" y="131"/>
                  <a:pt x="78" y="131"/>
                </a:cubicBezTo>
                <a:cubicBezTo>
                  <a:pt x="81" y="131"/>
                  <a:pt x="84" y="129"/>
                  <a:pt x="84" y="125"/>
                </a:cubicBezTo>
                <a:cubicBezTo>
                  <a:pt x="84" y="69"/>
                  <a:pt x="84" y="69"/>
                  <a:pt x="84" y="69"/>
                </a:cubicBezTo>
                <a:cubicBezTo>
                  <a:pt x="84" y="66"/>
                  <a:pt x="81" y="63"/>
                  <a:pt x="78" y="63"/>
                </a:cubicBezTo>
                <a:lnTo>
                  <a:pt x="68" y="63"/>
                </a:lnTo>
                <a:close/>
                <a:moveTo>
                  <a:pt x="104" y="51"/>
                </a:moveTo>
                <a:cubicBezTo>
                  <a:pt x="101" y="51"/>
                  <a:pt x="98" y="53"/>
                  <a:pt x="98" y="57"/>
                </a:cubicBezTo>
                <a:cubicBezTo>
                  <a:pt x="98" y="125"/>
                  <a:pt x="98" y="125"/>
                  <a:pt x="98" y="125"/>
                </a:cubicBezTo>
                <a:cubicBezTo>
                  <a:pt x="98" y="129"/>
                  <a:pt x="101" y="131"/>
                  <a:pt x="104" y="131"/>
                </a:cubicBezTo>
                <a:cubicBezTo>
                  <a:pt x="114" y="131"/>
                  <a:pt x="114" y="131"/>
                  <a:pt x="114" y="131"/>
                </a:cubicBezTo>
                <a:cubicBezTo>
                  <a:pt x="118" y="131"/>
                  <a:pt x="120" y="129"/>
                  <a:pt x="120" y="125"/>
                </a:cubicBezTo>
                <a:cubicBezTo>
                  <a:pt x="120" y="57"/>
                  <a:pt x="120" y="57"/>
                  <a:pt x="120" y="57"/>
                </a:cubicBezTo>
                <a:cubicBezTo>
                  <a:pt x="120" y="53"/>
                  <a:pt x="118" y="51"/>
                  <a:pt x="114" y="51"/>
                </a:cubicBezTo>
                <a:lnTo>
                  <a:pt x="104" y="51"/>
                </a:lnTo>
                <a:close/>
                <a:moveTo>
                  <a:pt x="141" y="38"/>
                </a:moveTo>
                <a:cubicBezTo>
                  <a:pt x="138" y="38"/>
                  <a:pt x="135" y="40"/>
                  <a:pt x="135" y="44"/>
                </a:cubicBezTo>
                <a:cubicBezTo>
                  <a:pt x="135" y="125"/>
                  <a:pt x="135" y="125"/>
                  <a:pt x="135" y="125"/>
                </a:cubicBezTo>
                <a:cubicBezTo>
                  <a:pt x="135" y="129"/>
                  <a:pt x="138" y="131"/>
                  <a:pt x="141" y="131"/>
                </a:cubicBezTo>
                <a:cubicBezTo>
                  <a:pt x="151" y="131"/>
                  <a:pt x="151" y="131"/>
                  <a:pt x="151" y="131"/>
                </a:cubicBezTo>
                <a:cubicBezTo>
                  <a:pt x="154" y="131"/>
                  <a:pt x="157" y="129"/>
                  <a:pt x="157" y="125"/>
                </a:cubicBezTo>
                <a:cubicBezTo>
                  <a:pt x="157" y="44"/>
                  <a:pt x="157" y="44"/>
                  <a:pt x="157" y="44"/>
                </a:cubicBezTo>
                <a:cubicBezTo>
                  <a:pt x="157" y="40"/>
                  <a:pt x="154" y="38"/>
                  <a:pt x="151" y="38"/>
                </a:cubicBezTo>
                <a:lnTo>
                  <a:pt x="141" y="38"/>
                </a:lnTo>
                <a:close/>
                <a:moveTo>
                  <a:pt x="28" y="62"/>
                </a:moveTo>
                <a:cubicBezTo>
                  <a:pt x="67" y="55"/>
                  <a:pt x="104" y="41"/>
                  <a:pt x="137" y="21"/>
                </a:cubicBezTo>
                <a:cubicBezTo>
                  <a:pt x="140" y="27"/>
                  <a:pt x="140" y="27"/>
                  <a:pt x="140" y="27"/>
                </a:cubicBezTo>
                <a:cubicBezTo>
                  <a:pt x="151" y="8"/>
                  <a:pt x="151" y="8"/>
                  <a:pt x="151" y="8"/>
                </a:cubicBezTo>
                <a:cubicBezTo>
                  <a:pt x="130" y="7"/>
                  <a:pt x="130" y="7"/>
                  <a:pt x="130" y="7"/>
                </a:cubicBezTo>
                <a:cubicBezTo>
                  <a:pt x="133" y="14"/>
                  <a:pt x="133" y="14"/>
                  <a:pt x="133" y="14"/>
                </a:cubicBezTo>
                <a:cubicBezTo>
                  <a:pt x="101" y="33"/>
                  <a:pt x="65" y="47"/>
                  <a:pt x="26" y="54"/>
                </a:cubicBezTo>
                <a:lnTo>
                  <a:pt x="28" y="62"/>
                </a:lnTo>
                <a:close/>
                <a:moveTo>
                  <a:pt x="184" y="143"/>
                </a:moveTo>
                <a:cubicBezTo>
                  <a:pt x="165" y="132"/>
                  <a:pt x="165" y="132"/>
                  <a:pt x="165" y="132"/>
                </a:cubicBezTo>
                <a:cubicBezTo>
                  <a:pt x="165" y="139"/>
                  <a:pt x="165" y="139"/>
                  <a:pt x="165" y="139"/>
                </a:cubicBezTo>
                <a:cubicBezTo>
                  <a:pt x="15" y="139"/>
                  <a:pt x="15" y="139"/>
                  <a:pt x="15" y="139"/>
                </a:cubicBezTo>
                <a:cubicBezTo>
                  <a:pt x="15" y="19"/>
                  <a:pt x="15" y="19"/>
                  <a:pt x="15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11" y="0"/>
                  <a:pt x="11" y="0"/>
                  <a:pt x="11" y="0"/>
                </a:cubicBezTo>
                <a:cubicBezTo>
                  <a:pt x="0" y="19"/>
                  <a:pt x="0" y="19"/>
                  <a:pt x="0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39"/>
                  <a:pt x="7" y="139"/>
                  <a:pt x="7" y="139"/>
                </a:cubicBezTo>
                <a:cubicBezTo>
                  <a:pt x="7" y="143"/>
                  <a:pt x="7" y="143"/>
                  <a:pt x="7" y="143"/>
                </a:cubicBezTo>
                <a:cubicBezTo>
                  <a:pt x="7" y="147"/>
                  <a:pt x="7" y="147"/>
                  <a:pt x="7" y="147"/>
                </a:cubicBezTo>
                <a:cubicBezTo>
                  <a:pt x="165" y="147"/>
                  <a:pt x="165" y="147"/>
                  <a:pt x="165" y="147"/>
                </a:cubicBezTo>
                <a:cubicBezTo>
                  <a:pt x="165" y="154"/>
                  <a:pt x="165" y="154"/>
                  <a:pt x="165" y="154"/>
                </a:cubicBezTo>
                <a:lnTo>
                  <a:pt x="184" y="1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6"/>
          <p:cNvSpPr/>
          <p:nvPr/>
        </p:nvSpPr>
        <p:spPr>
          <a:xfrm>
            <a:off x="3148012" y="5016500"/>
            <a:ext cx="960437" cy="642937"/>
          </a:xfrm>
          <a:custGeom>
            <a:avLst/>
            <a:gdLst/>
            <a:ahLst/>
            <a:cxnLst/>
            <a:rect l="l" t="t" r="r" b="b"/>
            <a:pathLst>
              <a:path w="232" h="155" extrusionOk="0">
                <a:moveTo>
                  <a:pt x="185" y="16"/>
                </a:moveTo>
                <a:cubicBezTo>
                  <a:pt x="206" y="69"/>
                  <a:pt x="206" y="69"/>
                  <a:pt x="206" y="69"/>
                </a:cubicBezTo>
                <a:cubicBezTo>
                  <a:pt x="179" y="81"/>
                  <a:pt x="179" y="81"/>
                  <a:pt x="179" y="81"/>
                </a:cubicBezTo>
                <a:cubicBezTo>
                  <a:pt x="165" y="69"/>
                  <a:pt x="122" y="31"/>
                  <a:pt x="118" y="31"/>
                </a:cubicBezTo>
                <a:cubicBezTo>
                  <a:pt x="115" y="31"/>
                  <a:pt x="101" y="35"/>
                  <a:pt x="100" y="36"/>
                </a:cubicBezTo>
                <a:cubicBezTo>
                  <a:pt x="100" y="36"/>
                  <a:pt x="92" y="38"/>
                  <a:pt x="84" y="38"/>
                </a:cubicBezTo>
                <a:cubicBezTo>
                  <a:pt x="81" y="38"/>
                  <a:pt x="78" y="38"/>
                  <a:pt x="77" y="37"/>
                </a:cubicBezTo>
                <a:cubicBezTo>
                  <a:pt x="75" y="36"/>
                  <a:pt x="74" y="34"/>
                  <a:pt x="74" y="33"/>
                </a:cubicBezTo>
                <a:cubicBezTo>
                  <a:pt x="74" y="30"/>
                  <a:pt x="77" y="27"/>
                  <a:pt x="79" y="26"/>
                </a:cubicBezTo>
                <a:cubicBezTo>
                  <a:pt x="91" y="20"/>
                  <a:pt x="121" y="9"/>
                  <a:pt x="124" y="8"/>
                </a:cubicBezTo>
                <a:cubicBezTo>
                  <a:pt x="124" y="8"/>
                  <a:pt x="125" y="8"/>
                  <a:pt x="125" y="8"/>
                </a:cubicBezTo>
                <a:cubicBezTo>
                  <a:pt x="132" y="8"/>
                  <a:pt x="179" y="15"/>
                  <a:pt x="185" y="16"/>
                </a:cubicBezTo>
                <a:close/>
                <a:moveTo>
                  <a:pt x="204" y="0"/>
                </a:moveTo>
                <a:cubicBezTo>
                  <a:pt x="203" y="0"/>
                  <a:pt x="202" y="1"/>
                  <a:pt x="202" y="1"/>
                </a:cubicBezTo>
                <a:cubicBezTo>
                  <a:pt x="193" y="4"/>
                  <a:pt x="193" y="4"/>
                  <a:pt x="193" y="4"/>
                </a:cubicBezTo>
                <a:cubicBezTo>
                  <a:pt x="191" y="5"/>
                  <a:pt x="190" y="6"/>
                  <a:pt x="189" y="8"/>
                </a:cubicBezTo>
                <a:cubicBezTo>
                  <a:pt x="189" y="9"/>
                  <a:pt x="189" y="11"/>
                  <a:pt x="189" y="12"/>
                </a:cubicBezTo>
                <a:cubicBezTo>
                  <a:pt x="212" y="69"/>
                  <a:pt x="212" y="69"/>
                  <a:pt x="212" y="69"/>
                </a:cubicBezTo>
                <a:cubicBezTo>
                  <a:pt x="213" y="72"/>
                  <a:pt x="216" y="73"/>
                  <a:pt x="219" y="72"/>
                </a:cubicBezTo>
                <a:cubicBezTo>
                  <a:pt x="228" y="68"/>
                  <a:pt x="228" y="68"/>
                  <a:pt x="228" y="68"/>
                </a:cubicBezTo>
                <a:cubicBezTo>
                  <a:pt x="230" y="68"/>
                  <a:pt x="231" y="67"/>
                  <a:pt x="232" y="65"/>
                </a:cubicBezTo>
                <a:cubicBezTo>
                  <a:pt x="232" y="64"/>
                  <a:pt x="232" y="62"/>
                  <a:pt x="232" y="61"/>
                </a:cubicBezTo>
                <a:cubicBezTo>
                  <a:pt x="209" y="4"/>
                  <a:pt x="209" y="4"/>
                  <a:pt x="209" y="4"/>
                </a:cubicBezTo>
                <a:cubicBezTo>
                  <a:pt x="208" y="2"/>
                  <a:pt x="206" y="0"/>
                  <a:pt x="204" y="0"/>
                </a:cubicBezTo>
                <a:close/>
                <a:moveTo>
                  <a:pt x="0" y="78"/>
                </a:moveTo>
                <a:cubicBezTo>
                  <a:pt x="0" y="79"/>
                  <a:pt x="1" y="81"/>
                  <a:pt x="2" y="82"/>
                </a:cubicBezTo>
                <a:cubicBezTo>
                  <a:pt x="3" y="83"/>
                  <a:pt x="4" y="84"/>
                  <a:pt x="6" y="84"/>
                </a:cubicBezTo>
                <a:cubicBezTo>
                  <a:pt x="15" y="85"/>
                  <a:pt x="15" y="85"/>
                  <a:pt x="15" y="85"/>
                </a:cubicBezTo>
                <a:cubicBezTo>
                  <a:pt x="19" y="85"/>
                  <a:pt x="22" y="83"/>
                  <a:pt x="22" y="79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4"/>
                  <a:pt x="26" y="13"/>
                  <a:pt x="25" y="12"/>
                </a:cubicBezTo>
                <a:cubicBezTo>
                  <a:pt x="24" y="10"/>
                  <a:pt x="23" y="10"/>
                  <a:pt x="21" y="10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8" y="9"/>
                  <a:pt x="5" y="11"/>
                  <a:pt x="5" y="14"/>
                </a:cubicBezTo>
                <a:lnTo>
                  <a:pt x="0" y="78"/>
                </a:lnTo>
                <a:close/>
                <a:moveTo>
                  <a:pt x="96" y="134"/>
                </a:moveTo>
                <a:cubicBezTo>
                  <a:pt x="95" y="132"/>
                  <a:pt x="94" y="130"/>
                  <a:pt x="92" y="129"/>
                </a:cubicBezTo>
                <a:cubicBezTo>
                  <a:pt x="88" y="125"/>
                  <a:pt x="84" y="126"/>
                  <a:pt x="80" y="130"/>
                </a:cubicBezTo>
                <a:cubicBezTo>
                  <a:pt x="76" y="136"/>
                  <a:pt x="76" y="136"/>
                  <a:pt x="76" y="136"/>
                </a:cubicBezTo>
                <a:cubicBezTo>
                  <a:pt x="75" y="136"/>
                  <a:pt x="75" y="136"/>
                  <a:pt x="75" y="136"/>
                </a:cubicBezTo>
                <a:cubicBezTo>
                  <a:pt x="72" y="141"/>
                  <a:pt x="72" y="141"/>
                  <a:pt x="72" y="141"/>
                </a:cubicBezTo>
                <a:cubicBezTo>
                  <a:pt x="66" y="147"/>
                  <a:pt x="71" y="152"/>
                  <a:pt x="73" y="153"/>
                </a:cubicBezTo>
                <a:cubicBezTo>
                  <a:pt x="75" y="155"/>
                  <a:pt x="76" y="155"/>
                  <a:pt x="78" y="155"/>
                </a:cubicBezTo>
                <a:cubicBezTo>
                  <a:pt x="81" y="155"/>
                  <a:pt x="83" y="154"/>
                  <a:pt x="85" y="152"/>
                </a:cubicBezTo>
                <a:cubicBezTo>
                  <a:pt x="91" y="144"/>
                  <a:pt x="91" y="144"/>
                  <a:pt x="91" y="144"/>
                </a:cubicBezTo>
                <a:cubicBezTo>
                  <a:pt x="91" y="144"/>
                  <a:pt x="91" y="144"/>
                  <a:pt x="91" y="144"/>
                </a:cubicBezTo>
                <a:cubicBezTo>
                  <a:pt x="93" y="141"/>
                  <a:pt x="93" y="141"/>
                  <a:pt x="93" y="141"/>
                </a:cubicBezTo>
                <a:cubicBezTo>
                  <a:pt x="95" y="139"/>
                  <a:pt x="96" y="137"/>
                  <a:pt x="96" y="134"/>
                </a:cubicBezTo>
                <a:close/>
                <a:moveTo>
                  <a:pt x="50" y="131"/>
                </a:moveTo>
                <a:cubicBezTo>
                  <a:pt x="47" y="134"/>
                  <a:pt x="48" y="138"/>
                  <a:pt x="53" y="142"/>
                </a:cubicBezTo>
                <a:cubicBezTo>
                  <a:pt x="57" y="145"/>
                  <a:pt x="61" y="145"/>
                  <a:pt x="65" y="140"/>
                </a:cubicBezTo>
                <a:cubicBezTo>
                  <a:pt x="76" y="127"/>
                  <a:pt x="76" y="127"/>
                  <a:pt x="76" y="127"/>
                </a:cubicBezTo>
                <a:cubicBezTo>
                  <a:pt x="81" y="121"/>
                  <a:pt x="76" y="116"/>
                  <a:pt x="74" y="115"/>
                </a:cubicBezTo>
                <a:cubicBezTo>
                  <a:pt x="70" y="111"/>
                  <a:pt x="66" y="112"/>
                  <a:pt x="63" y="116"/>
                </a:cubicBezTo>
                <a:cubicBezTo>
                  <a:pt x="56" y="124"/>
                  <a:pt x="56" y="124"/>
                  <a:pt x="56" y="124"/>
                </a:cubicBezTo>
                <a:cubicBezTo>
                  <a:pt x="57" y="124"/>
                  <a:pt x="57" y="124"/>
                  <a:pt x="57" y="124"/>
                </a:cubicBezTo>
                <a:cubicBezTo>
                  <a:pt x="56" y="124"/>
                  <a:pt x="56" y="124"/>
                  <a:pt x="56" y="124"/>
                </a:cubicBezTo>
                <a:lnTo>
                  <a:pt x="50" y="131"/>
                </a:lnTo>
                <a:close/>
                <a:moveTo>
                  <a:pt x="34" y="115"/>
                </a:moveTo>
                <a:cubicBezTo>
                  <a:pt x="33" y="117"/>
                  <a:pt x="32" y="119"/>
                  <a:pt x="32" y="122"/>
                </a:cubicBezTo>
                <a:cubicBezTo>
                  <a:pt x="33" y="124"/>
                  <a:pt x="34" y="126"/>
                  <a:pt x="36" y="127"/>
                </a:cubicBezTo>
                <a:cubicBezTo>
                  <a:pt x="40" y="130"/>
                  <a:pt x="44" y="130"/>
                  <a:pt x="48" y="126"/>
                </a:cubicBezTo>
                <a:cubicBezTo>
                  <a:pt x="60" y="111"/>
                  <a:pt x="60" y="111"/>
                  <a:pt x="60" y="111"/>
                </a:cubicBezTo>
                <a:cubicBezTo>
                  <a:pt x="62" y="109"/>
                  <a:pt x="62" y="107"/>
                  <a:pt x="62" y="104"/>
                </a:cubicBezTo>
                <a:cubicBezTo>
                  <a:pt x="62" y="102"/>
                  <a:pt x="60" y="100"/>
                  <a:pt x="58" y="99"/>
                </a:cubicBezTo>
                <a:cubicBezTo>
                  <a:pt x="54" y="95"/>
                  <a:pt x="50" y="96"/>
                  <a:pt x="47" y="100"/>
                </a:cubicBezTo>
                <a:cubicBezTo>
                  <a:pt x="40" y="108"/>
                  <a:pt x="40" y="108"/>
                  <a:pt x="40" y="108"/>
                </a:cubicBezTo>
                <a:cubicBezTo>
                  <a:pt x="41" y="108"/>
                  <a:pt x="41" y="108"/>
                  <a:pt x="41" y="108"/>
                </a:cubicBezTo>
                <a:cubicBezTo>
                  <a:pt x="40" y="108"/>
                  <a:pt x="40" y="108"/>
                  <a:pt x="40" y="108"/>
                </a:cubicBezTo>
                <a:lnTo>
                  <a:pt x="34" y="115"/>
                </a:lnTo>
                <a:close/>
                <a:moveTo>
                  <a:pt x="32" y="109"/>
                </a:moveTo>
                <a:cubicBezTo>
                  <a:pt x="44" y="95"/>
                  <a:pt x="44" y="95"/>
                  <a:pt x="44" y="95"/>
                </a:cubicBezTo>
                <a:cubicBezTo>
                  <a:pt x="49" y="89"/>
                  <a:pt x="44" y="84"/>
                  <a:pt x="42" y="83"/>
                </a:cubicBezTo>
                <a:cubicBezTo>
                  <a:pt x="38" y="79"/>
                  <a:pt x="34" y="80"/>
                  <a:pt x="31" y="84"/>
                </a:cubicBezTo>
                <a:cubicBezTo>
                  <a:pt x="27" y="89"/>
                  <a:pt x="27" y="89"/>
                  <a:pt x="27" y="89"/>
                </a:cubicBezTo>
                <a:cubicBezTo>
                  <a:pt x="27" y="89"/>
                  <a:pt x="27" y="89"/>
                  <a:pt x="27" y="89"/>
                </a:cubicBezTo>
                <a:cubicBezTo>
                  <a:pt x="26" y="90"/>
                  <a:pt x="26" y="90"/>
                  <a:pt x="26" y="90"/>
                </a:cubicBezTo>
                <a:cubicBezTo>
                  <a:pt x="21" y="97"/>
                  <a:pt x="21" y="97"/>
                  <a:pt x="21" y="97"/>
                </a:cubicBezTo>
                <a:cubicBezTo>
                  <a:pt x="18" y="99"/>
                  <a:pt x="18" y="101"/>
                  <a:pt x="18" y="103"/>
                </a:cubicBezTo>
                <a:cubicBezTo>
                  <a:pt x="18" y="106"/>
                  <a:pt x="20" y="107"/>
                  <a:pt x="20" y="108"/>
                </a:cubicBezTo>
                <a:cubicBezTo>
                  <a:pt x="22" y="110"/>
                  <a:pt x="25" y="111"/>
                  <a:pt x="27" y="111"/>
                </a:cubicBezTo>
                <a:cubicBezTo>
                  <a:pt x="29" y="111"/>
                  <a:pt x="30" y="111"/>
                  <a:pt x="32" y="109"/>
                </a:cubicBezTo>
                <a:close/>
                <a:moveTo>
                  <a:pt x="176" y="97"/>
                </a:moveTo>
                <a:cubicBezTo>
                  <a:pt x="179" y="94"/>
                  <a:pt x="180" y="89"/>
                  <a:pt x="175" y="85"/>
                </a:cubicBezTo>
                <a:cubicBezTo>
                  <a:pt x="171" y="81"/>
                  <a:pt x="171" y="81"/>
                  <a:pt x="171" y="81"/>
                </a:cubicBezTo>
                <a:cubicBezTo>
                  <a:pt x="149" y="62"/>
                  <a:pt x="123" y="40"/>
                  <a:pt x="117" y="36"/>
                </a:cubicBezTo>
                <a:cubicBezTo>
                  <a:pt x="114" y="37"/>
                  <a:pt x="107" y="39"/>
                  <a:pt x="102" y="41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1" y="41"/>
                  <a:pt x="92" y="44"/>
                  <a:pt x="84" y="44"/>
                </a:cubicBezTo>
                <a:cubicBezTo>
                  <a:pt x="80" y="44"/>
                  <a:pt x="76" y="43"/>
                  <a:pt x="74" y="41"/>
                </a:cubicBezTo>
                <a:cubicBezTo>
                  <a:pt x="69" y="38"/>
                  <a:pt x="68" y="35"/>
                  <a:pt x="69" y="33"/>
                </a:cubicBezTo>
                <a:cubicBezTo>
                  <a:pt x="69" y="28"/>
                  <a:pt x="73" y="24"/>
                  <a:pt x="76" y="22"/>
                </a:cubicBezTo>
                <a:cubicBezTo>
                  <a:pt x="32" y="16"/>
                  <a:pt x="32" y="16"/>
                  <a:pt x="32" y="16"/>
                </a:cubicBezTo>
                <a:cubicBezTo>
                  <a:pt x="27" y="80"/>
                  <a:pt x="27" y="80"/>
                  <a:pt x="27" y="80"/>
                </a:cubicBezTo>
                <a:cubicBezTo>
                  <a:pt x="31" y="76"/>
                  <a:pt x="35" y="75"/>
                  <a:pt x="37" y="75"/>
                </a:cubicBezTo>
                <a:cubicBezTo>
                  <a:pt x="40" y="75"/>
                  <a:pt x="43" y="76"/>
                  <a:pt x="46" y="79"/>
                </a:cubicBezTo>
                <a:cubicBezTo>
                  <a:pt x="50" y="82"/>
                  <a:pt x="52" y="87"/>
                  <a:pt x="51" y="91"/>
                </a:cubicBezTo>
                <a:cubicBezTo>
                  <a:pt x="55" y="91"/>
                  <a:pt x="59" y="92"/>
                  <a:pt x="62" y="95"/>
                </a:cubicBezTo>
                <a:cubicBezTo>
                  <a:pt x="66" y="98"/>
                  <a:pt x="68" y="103"/>
                  <a:pt x="67" y="107"/>
                </a:cubicBezTo>
                <a:cubicBezTo>
                  <a:pt x="71" y="107"/>
                  <a:pt x="75" y="108"/>
                  <a:pt x="78" y="111"/>
                </a:cubicBezTo>
                <a:cubicBezTo>
                  <a:pt x="81" y="114"/>
                  <a:pt x="83" y="117"/>
                  <a:pt x="83" y="122"/>
                </a:cubicBezTo>
                <a:cubicBezTo>
                  <a:pt x="87" y="120"/>
                  <a:pt x="92" y="121"/>
                  <a:pt x="95" y="124"/>
                </a:cubicBezTo>
                <a:cubicBezTo>
                  <a:pt x="100" y="129"/>
                  <a:pt x="102" y="134"/>
                  <a:pt x="100" y="140"/>
                </a:cubicBezTo>
                <a:cubicBezTo>
                  <a:pt x="104" y="143"/>
                  <a:pt x="104" y="143"/>
                  <a:pt x="104" y="143"/>
                </a:cubicBezTo>
                <a:cubicBezTo>
                  <a:pt x="104" y="143"/>
                  <a:pt x="105" y="143"/>
                  <a:pt x="105" y="144"/>
                </a:cubicBezTo>
                <a:cubicBezTo>
                  <a:pt x="105" y="144"/>
                  <a:pt x="105" y="144"/>
                  <a:pt x="105" y="144"/>
                </a:cubicBezTo>
                <a:cubicBezTo>
                  <a:pt x="107" y="145"/>
                  <a:pt x="108" y="145"/>
                  <a:pt x="110" y="145"/>
                </a:cubicBezTo>
                <a:cubicBezTo>
                  <a:pt x="112" y="145"/>
                  <a:pt x="115" y="144"/>
                  <a:pt x="116" y="142"/>
                </a:cubicBezTo>
                <a:cubicBezTo>
                  <a:pt x="118" y="139"/>
                  <a:pt x="120" y="136"/>
                  <a:pt x="117" y="133"/>
                </a:cubicBezTo>
                <a:cubicBezTo>
                  <a:pt x="116" y="133"/>
                  <a:pt x="116" y="133"/>
                  <a:pt x="116" y="133"/>
                </a:cubicBezTo>
                <a:cubicBezTo>
                  <a:pt x="97" y="116"/>
                  <a:pt x="97" y="116"/>
                  <a:pt x="97" y="116"/>
                </a:cubicBezTo>
                <a:cubicBezTo>
                  <a:pt x="96" y="115"/>
                  <a:pt x="96" y="115"/>
                  <a:pt x="96" y="114"/>
                </a:cubicBezTo>
                <a:cubicBezTo>
                  <a:pt x="96" y="113"/>
                  <a:pt x="96" y="112"/>
                  <a:pt x="96" y="112"/>
                </a:cubicBezTo>
                <a:cubicBezTo>
                  <a:pt x="97" y="110"/>
                  <a:pt x="100" y="110"/>
                  <a:pt x="101" y="111"/>
                </a:cubicBezTo>
                <a:cubicBezTo>
                  <a:pt x="126" y="133"/>
                  <a:pt x="126" y="133"/>
                  <a:pt x="126" y="133"/>
                </a:cubicBezTo>
                <a:cubicBezTo>
                  <a:pt x="128" y="134"/>
                  <a:pt x="129" y="134"/>
                  <a:pt x="131" y="134"/>
                </a:cubicBezTo>
                <a:cubicBezTo>
                  <a:pt x="133" y="134"/>
                  <a:pt x="136" y="133"/>
                  <a:pt x="138" y="130"/>
                </a:cubicBezTo>
                <a:cubicBezTo>
                  <a:pt x="139" y="128"/>
                  <a:pt x="140" y="126"/>
                  <a:pt x="140" y="124"/>
                </a:cubicBezTo>
                <a:cubicBezTo>
                  <a:pt x="140" y="122"/>
                  <a:pt x="138" y="120"/>
                  <a:pt x="136" y="118"/>
                </a:cubicBezTo>
                <a:cubicBezTo>
                  <a:pt x="133" y="116"/>
                  <a:pt x="133" y="116"/>
                  <a:pt x="133" y="116"/>
                </a:cubicBezTo>
                <a:cubicBezTo>
                  <a:pt x="133" y="115"/>
                  <a:pt x="133" y="115"/>
                  <a:pt x="133" y="115"/>
                </a:cubicBezTo>
                <a:cubicBezTo>
                  <a:pt x="119" y="104"/>
                  <a:pt x="119" y="104"/>
                  <a:pt x="119" y="104"/>
                </a:cubicBezTo>
                <a:cubicBezTo>
                  <a:pt x="118" y="103"/>
                  <a:pt x="118" y="103"/>
                  <a:pt x="118" y="102"/>
                </a:cubicBezTo>
                <a:cubicBezTo>
                  <a:pt x="118" y="101"/>
                  <a:pt x="118" y="100"/>
                  <a:pt x="118" y="99"/>
                </a:cubicBezTo>
                <a:cubicBezTo>
                  <a:pt x="119" y="98"/>
                  <a:pt x="122" y="98"/>
                  <a:pt x="123" y="99"/>
                </a:cubicBezTo>
                <a:cubicBezTo>
                  <a:pt x="146" y="118"/>
                  <a:pt x="146" y="118"/>
                  <a:pt x="146" y="118"/>
                </a:cubicBezTo>
                <a:cubicBezTo>
                  <a:pt x="148" y="119"/>
                  <a:pt x="150" y="120"/>
                  <a:pt x="152" y="120"/>
                </a:cubicBezTo>
                <a:cubicBezTo>
                  <a:pt x="155" y="120"/>
                  <a:pt x="157" y="119"/>
                  <a:pt x="160" y="116"/>
                </a:cubicBezTo>
                <a:cubicBezTo>
                  <a:pt x="161" y="114"/>
                  <a:pt x="162" y="112"/>
                  <a:pt x="162" y="110"/>
                </a:cubicBezTo>
                <a:cubicBezTo>
                  <a:pt x="162" y="107"/>
                  <a:pt x="160" y="105"/>
                  <a:pt x="158" y="104"/>
                </a:cubicBezTo>
                <a:cubicBezTo>
                  <a:pt x="151" y="98"/>
                  <a:pt x="151" y="98"/>
                  <a:pt x="151" y="98"/>
                </a:cubicBezTo>
                <a:cubicBezTo>
                  <a:pt x="151" y="98"/>
                  <a:pt x="151" y="98"/>
                  <a:pt x="151" y="98"/>
                </a:cubicBezTo>
                <a:cubicBezTo>
                  <a:pt x="139" y="88"/>
                  <a:pt x="139" y="88"/>
                  <a:pt x="139" y="88"/>
                </a:cubicBezTo>
                <a:cubicBezTo>
                  <a:pt x="138" y="87"/>
                  <a:pt x="138" y="85"/>
                  <a:pt x="139" y="84"/>
                </a:cubicBezTo>
                <a:cubicBezTo>
                  <a:pt x="140" y="82"/>
                  <a:pt x="142" y="82"/>
                  <a:pt x="143" y="83"/>
                </a:cubicBezTo>
                <a:cubicBezTo>
                  <a:pt x="163" y="99"/>
                  <a:pt x="163" y="99"/>
                  <a:pt x="163" y="99"/>
                </a:cubicBezTo>
                <a:cubicBezTo>
                  <a:pt x="167" y="103"/>
                  <a:pt x="172" y="102"/>
                  <a:pt x="176" y="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6"/>
          <p:cNvSpPr/>
          <p:nvPr/>
        </p:nvSpPr>
        <p:spPr>
          <a:xfrm>
            <a:off x="2687637" y="1463675"/>
            <a:ext cx="741362" cy="663575"/>
          </a:xfrm>
          <a:custGeom>
            <a:avLst/>
            <a:gdLst/>
            <a:ahLst/>
            <a:cxnLst/>
            <a:rect l="l" t="t" r="r" b="b"/>
            <a:pathLst>
              <a:path w="179" h="160" extrusionOk="0">
                <a:moveTo>
                  <a:pt x="122" y="21"/>
                </a:moveTo>
                <a:cubicBezTo>
                  <a:pt x="111" y="21"/>
                  <a:pt x="111" y="21"/>
                  <a:pt x="111" y="21"/>
                </a:cubicBezTo>
                <a:cubicBezTo>
                  <a:pt x="110" y="15"/>
                  <a:pt x="105" y="10"/>
                  <a:pt x="100" y="10"/>
                </a:cubicBezTo>
                <a:cubicBezTo>
                  <a:pt x="79" y="10"/>
                  <a:pt x="79" y="10"/>
                  <a:pt x="79" y="10"/>
                </a:cubicBezTo>
                <a:cubicBezTo>
                  <a:pt x="74" y="10"/>
                  <a:pt x="69" y="15"/>
                  <a:pt x="68" y="21"/>
                </a:cubicBezTo>
                <a:cubicBezTo>
                  <a:pt x="57" y="21"/>
                  <a:pt x="57" y="21"/>
                  <a:pt x="57" y="21"/>
                </a:cubicBezTo>
                <a:cubicBezTo>
                  <a:pt x="58" y="9"/>
                  <a:pt x="66" y="0"/>
                  <a:pt x="77" y="0"/>
                </a:cubicBezTo>
                <a:cubicBezTo>
                  <a:pt x="102" y="0"/>
                  <a:pt x="102" y="0"/>
                  <a:pt x="102" y="0"/>
                </a:cubicBezTo>
                <a:cubicBezTo>
                  <a:pt x="113" y="0"/>
                  <a:pt x="121" y="9"/>
                  <a:pt x="122" y="21"/>
                </a:cubicBezTo>
                <a:close/>
                <a:moveTo>
                  <a:pt x="27" y="89"/>
                </a:moveTo>
                <a:cubicBezTo>
                  <a:pt x="72" y="89"/>
                  <a:pt x="72" y="89"/>
                  <a:pt x="72" y="89"/>
                </a:cubicBezTo>
                <a:cubicBezTo>
                  <a:pt x="72" y="82"/>
                  <a:pt x="72" y="82"/>
                  <a:pt x="72" y="82"/>
                </a:cubicBezTo>
                <a:cubicBezTo>
                  <a:pt x="72" y="78"/>
                  <a:pt x="76" y="74"/>
                  <a:pt x="81" y="74"/>
                </a:cubicBezTo>
                <a:cubicBezTo>
                  <a:pt x="98" y="74"/>
                  <a:pt x="98" y="74"/>
                  <a:pt x="98" y="74"/>
                </a:cubicBezTo>
                <a:cubicBezTo>
                  <a:pt x="103" y="74"/>
                  <a:pt x="107" y="78"/>
                  <a:pt x="107" y="82"/>
                </a:cubicBezTo>
                <a:cubicBezTo>
                  <a:pt x="107" y="89"/>
                  <a:pt x="107" y="89"/>
                  <a:pt x="107" y="89"/>
                </a:cubicBezTo>
                <a:cubicBezTo>
                  <a:pt x="152" y="89"/>
                  <a:pt x="152" y="89"/>
                  <a:pt x="152" y="89"/>
                </a:cubicBezTo>
                <a:cubicBezTo>
                  <a:pt x="165" y="89"/>
                  <a:pt x="177" y="78"/>
                  <a:pt x="179" y="63"/>
                </a:cubicBezTo>
                <a:cubicBezTo>
                  <a:pt x="179" y="49"/>
                  <a:pt x="179" y="49"/>
                  <a:pt x="179" y="49"/>
                </a:cubicBezTo>
                <a:cubicBezTo>
                  <a:pt x="179" y="36"/>
                  <a:pt x="170" y="26"/>
                  <a:pt x="158" y="26"/>
                </a:cubicBezTo>
                <a:cubicBezTo>
                  <a:pt x="148" y="26"/>
                  <a:pt x="148" y="26"/>
                  <a:pt x="148" y="26"/>
                </a:cubicBezTo>
                <a:cubicBezTo>
                  <a:pt x="144" y="26"/>
                  <a:pt x="144" y="26"/>
                  <a:pt x="144" y="26"/>
                </a:cubicBezTo>
                <a:cubicBezTo>
                  <a:pt x="136" y="26"/>
                  <a:pt x="136" y="26"/>
                  <a:pt x="136" y="26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3" y="26"/>
                  <a:pt x="123" y="26"/>
                  <a:pt x="123" y="26"/>
                </a:cubicBezTo>
                <a:cubicBezTo>
                  <a:pt x="110" y="26"/>
                  <a:pt x="110" y="26"/>
                  <a:pt x="110" y="26"/>
                </a:cubicBezTo>
                <a:cubicBezTo>
                  <a:pt x="69" y="26"/>
                  <a:pt x="69" y="26"/>
                  <a:pt x="69" y="26"/>
                </a:cubicBezTo>
                <a:cubicBezTo>
                  <a:pt x="56" y="26"/>
                  <a:pt x="56" y="26"/>
                  <a:pt x="56" y="26"/>
                </a:cubicBezTo>
                <a:cubicBezTo>
                  <a:pt x="42" y="26"/>
                  <a:pt x="42" y="26"/>
                  <a:pt x="42" y="26"/>
                </a:cubicBezTo>
                <a:cubicBezTo>
                  <a:pt x="34" y="26"/>
                  <a:pt x="34" y="26"/>
                  <a:pt x="34" y="26"/>
                </a:cubicBezTo>
                <a:cubicBezTo>
                  <a:pt x="28" y="26"/>
                  <a:pt x="28" y="26"/>
                  <a:pt x="28" y="26"/>
                </a:cubicBezTo>
                <a:cubicBezTo>
                  <a:pt x="21" y="26"/>
                  <a:pt x="21" y="26"/>
                  <a:pt x="21" y="26"/>
                </a:cubicBezTo>
                <a:cubicBezTo>
                  <a:pt x="9" y="26"/>
                  <a:pt x="0" y="36"/>
                  <a:pt x="0" y="49"/>
                </a:cubicBezTo>
                <a:cubicBezTo>
                  <a:pt x="0" y="63"/>
                  <a:pt x="0" y="63"/>
                  <a:pt x="0" y="63"/>
                </a:cubicBezTo>
                <a:cubicBezTo>
                  <a:pt x="2" y="78"/>
                  <a:pt x="14" y="89"/>
                  <a:pt x="27" y="89"/>
                </a:cubicBezTo>
                <a:close/>
                <a:moveTo>
                  <a:pt x="152" y="96"/>
                </a:moveTo>
                <a:cubicBezTo>
                  <a:pt x="107" y="96"/>
                  <a:pt x="107" y="96"/>
                  <a:pt x="107" y="96"/>
                </a:cubicBezTo>
                <a:cubicBezTo>
                  <a:pt x="107" y="103"/>
                  <a:pt x="107" y="103"/>
                  <a:pt x="107" y="103"/>
                </a:cubicBezTo>
                <a:cubicBezTo>
                  <a:pt x="107" y="108"/>
                  <a:pt x="103" y="112"/>
                  <a:pt x="98" y="112"/>
                </a:cubicBezTo>
                <a:cubicBezTo>
                  <a:pt x="81" y="112"/>
                  <a:pt x="81" y="112"/>
                  <a:pt x="81" y="112"/>
                </a:cubicBezTo>
                <a:cubicBezTo>
                  <a:pt x="76" y="112"/>
                  <a:pt x="72" y="108"/>
                  <a:pt x="72" y="103"/>
                </a:cubicBezTo>
                <a:cubicBezTo>
                  <a:pt x="72" y="96"/>
                  <a:pt x="72" y="96"/>
                  <a:pt x="72" y="96"/>
                </a:cubicBezTo>
                <a:cubicBezTo>
                  <a:pt x="27" y="96"/>
                  <a:pt x="27" y="96"/>
                  <a:pt x="27" y="96"/>
                </a:cubicBezTo>
                <a:cubicBezTo>
                  <a:pt x="16" y="96"/>
                  <a:pt x="6" y="90"/>
                  <a:pt x="0" y="81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50"/>
                  <a:pt x="9" y="160"/>
                  <a:pt x="21" y="160"/>
                </a:cubicBezTo>
                <a:cubicBezTo>
                  <a:pt x="28" y="160"/>
                  <a:pt x="28" y="160"/>
                  <a:pt x="28" y="160"/>
                </a:cubicBezTo>
                <a:cubicBezTo>
                  <a:pt x="34" y="160"/>
                  <a:pt x="34" y="160"/>
                  <a:pt x="34" y="160"/>
                </a:cubicBezTo>
                <a:cubicBezTo>
                  <a:pt x="42" y="160"/>
                  <a:pt x="42" y="160"/>
                  <a:pt x="42" y="160"/>
                </a:cubicBezTo>
                <a:cubicBezTo>
                  <a:pt x="136" y="160"/>
                  <a:pt x="136" y="160"/>
                  <a:pt x="136" y="160"/>
                </a:cubicBezTo>
                <a:cubicBezTo>
                  <a:pt x="144" y="160"/>
                  <a:pt x="144" y="160"/>
                  <a:pt x="144" y="160"/>
                </a:cubicBezTo>
                <a:cubicBezTo>
                  <a:pt x="148" y="160"/>
                  <a:pt x="148" y="160"/>
                  <a:pt x="148" y="160"/>
                </a:cubicBezTo>
                <a:cubicBezTo>
                  <a:pt x="158" y="160"/>
                  <a:pt x="158" y="160"/>
                  <a:pt x="158" y="160"/>
                </a:cubicBezTo>
                <a:cubicBezTo>
                  <a:pt x="170" y="160"/>
                  <a:pt x="179" y="150"/>
                  <a:pt x="179" y="136"/>
                </a:cubicBezTo>
                <a:cubicBezTo>
                  <a:pt x="179" y="81"/>
                  <a:pt x="179" y="81"/>
                  <a:pt x="179" y="81"/>
                </a:cubicBezTo>
                <a:cubicBezTo>
                  <a:pt x="173" y="90"/>
                  <a:pt x="163" y="96"/>
                  <a:pt x="152" y="96"/>
                </a:cubicBezTo>
                <a:close/>
                <a:moveTo>
                  <a:pt x="98" y="80"/>
                </a:moveTo>
                <a:cubicBezTo>
                  <a:pt x="81" y="80"/>
                  <a:pt x="81" y="80"/>
                  <a:pt x="81" y="80"/>
                </a:cubicBezTo>
                <a:cubicBezTo>
                  <a:pt x="80" y="80"/>
                  <a:pt x="78" y="82"/>
                  <a:pt x="78" y="84"/>
                </a:cubicBezTo>
                <a:cubicBezTo>
                  <a:pt x="78" y="88"/>
                  <a:pt x="78" y="88"/>
                  <a:pt x="78" y="88"/>
                </a:cubicBezTo>
                <a:cubicBezTo>
                  <a:pt x="78" y="90"/>
                  <a:pt x="78" y="90"/>
                  <a:pt x="78" y="90"/>
                </a:cubicBezTo>
                <a:cubicBezTo>
                  <a:pt x="78" y="96"/>
                  <a:pt x="78" y="96"/>
                  <a:pt x="78" y="96"/>
                </a:cubicBezTo>
                <a:cubicBezTo>
                  <a:pt x="78" y="98"/>
                  <a:pt x="78" y="98"/>
                  <a:pt x="78" y="98"/>
                </a:cubicBezTo>
                <a:cubicBezTo>
                  <a:pt x="78" y="102"/>
                  <a:pt x="78" y="102"/>
                  <a:pt x="78" y="102"/>
                </a:cubicBezTo>
                <a:cubicBezTo>
                  <a:pt x="78" y="104"/>
                  <a:pt x="80" y="105"/>
                  <a:pt x="81" y="105"/>
                </a:cubicBezTo>
                <a:cubicBezTo>
                  <a:pt x="98" y="105"/>
                  <a:pt x="98" y="105"/>
                  <a:pt x="98" y="105"/>
                </a:cubicBezTo>
                <a:cubicBezTo>
                  <a:pt x="99" y="105"/>
                  <a:pt x="101" y="104"/>
                  <a:pt x="101" y="102"/>
                </a:cubicBezTo>
                <a:cubicBezTo>
                  <a:pt x="101" y="98"/>
                  <a:pt x="101" y="98"/>
                  <a:pt x="101" y="98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101" y="90"/>
                  <a:pt x="101" y="90"/>
                  <a:pt x="101" y="90"/>
                </a:cubicBezTo>
                <a:cubicBezTo>
                  <a:pt x="101" y="88"/>
                  <a:pt x="101" y="88"/>
                  <a:pt x="101" y="88"/>
                </a:cubicBezTo>
                <a:cubicBezTo>
                  <a:pt x="101" y="84"/>
                  <a:pt x="101" y="84"/>
                  <a:pt x="101" y="84"/>
                </a:cubicBezTo>
                <a:cubicBezTo>
                  <a:pt x="101" y="82"/>
                  <a:pt x="99" y="80"/>
                  <a:pt x="98" y="80"/>
                </a:cubicBezTo>
                <a:close/>
              </a:path>
            </a:pathLst>
          </a:cu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6"/>
          <p:cNvSpPr txBox="1"/>
          <p:nvPr/>
        </p:nvSpPr>
        <p:spPr>
          <a:xfrm>
            <a:off x="7653337" y="1665287"/>
            <a:ext cx="3344862" cy="2462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</a:pPr>
            <a:r>
              <a:rPr lang="en-US" sz="4000" b="1" i="0" u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ESCREVA SEU TÍTULO AQUI</a:t>
            </a:r>
            <a:endParaRPr dirty="0"/>
          </a:p>
        </p:txBody>
      </p:sp>
      <p:sp>
        <p:nvSpPr>
          <p:cNvPr id="189" name="Google Shape;189;p16"/>
          <p:cNvSpPr/>
          <p:nvPr/>
        </p:nvSpPr>
        <p:spPr>
          <a:xfrm>
            <a:off x="7096125" y="4252912"/>
            <a:ext cx="3352800" cy="86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6"/>
          <p:cNvSpPr txBox="1"/>
          <p:nvPr/>
        </p:nvSpPr>
        <p:spPr>
          <a:xfrm>
            <a:off x="7588250" y="4298950"/>
            <a:ext cx="349885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</a:pPr>
            <a:r>
              <a:rPr lang="en-US" sz="16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eiusmod tempor incididunt. 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52"/>
          <p:cNvSpPr txBox="1"/>
          <p:nvPr/>
        </p:nvSpPr>
        <p:spPr>
          <a:xfrm>
            <a:off x="6350" y="1587"/>
            <a:ext cx="1218247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6" name="Google Shape;1256;p52"/>
          <p:cNvSpPr/>
          <p:nvPr/>
        </p:nvSpPr>
        <p:spPr>
          <a:xfrm>
            <a:off x="6350" y="3175"/>
            <a:ext cx="12192000" cy="685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7" name="Google Shape;1257;p52"/>
          <p:cNvSpPr txBox="1"/>
          <p:nvPr/>
        </p:nvSpPr>
        <p:spPr>
          <a:xfrm>
            <a:off x="6350" y="-1587"/>
            <a:ext cx="12187237" cy="6859587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8" name="Google Shape;1258;p52"/>
          <p:cNvSpPr txBox="1"/>
          <p:nvPr/>
        </p:nvSpPr>
        <p:spPr>
          <a:xfrm>
            <a:off x="6350" y="-1587"/>
            <a:ext cx="12187237" cy="685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9" name="Google Shape;1259;p52"/>
          <p:cNvSpPr/>
          <p:nvPr/>
        </p:nvSpPr>
        <p:spPr>
          <a:xfrm>
            <a:off x="7134225" y="774700"/>
            <a:ext cx="620712" cy="1284287"/>
          </a:xfrm>
          <a:custGeom>
            <a:avLst/>
            <a:gdLst/>
            <a:ahLst/>
            <a:cxnLst/>
            <a:rect l="l" t="t" r="r" b="b"/>
            <a:pathLst>
              <a:path w="141" h="291" extrusionOk="0">
                <a:moveTo>
                  <a:pt x="71" y="0"/>
                </a:moveTo>
                <a:cubicBezTo>
                  <a:pt x="71" y="0"/>
                  <a:pt x="71" y="0"/>
                  <a:pt x="71" y="0"/>
                </a:cubicBezTo>
                <a:cubicBezTo>
                  <a:pt x="32" y="0"/>
                  <a:pt x="0" y="31"/>
                  <a:pt x="0" y="70"/>
                </a:cubicBezTo>
                <a:cubicBezTo>
                  <a:pt x="0" y="291"/>
                  <a:pt x="0" y="291"/>
                  <a:pt x="0" y="291"/>
                </a:cubicBezTo>
                <a:cubicBezTo>
                  <a:pt x="1" y="275"/>
                  <a:pt x="8" y="259"/>
                  <a:pt x="21" y="247"/>
                </a:cubicBezTo>
                <a:cubicBezTo>
                  <a:pt x="141" y="126"/>
                  <a:pt x="141" y="126"/>
                  <a:pt x="141" y="126"/>
                </a:cubicBezTo>
                <a:cubicBezTo>
                  <a:pt x="141" y="70"/>
                  <a:pt x="141" y="70"/>
                  <a:pt x="141" y="70"/>
                </a:cubicBezTo>
                <a:cubicBezTo>
                  <a:pt x="141" y="31"/>
                  <a:pt x="110" y="0"/>
                  <a:pt x="71" y="0"/>
                </a:cubicBezTo>
              </a:path>
            </a:pathLst>
          </a:custGeom>
          <a:solidFill>
            <a:srgbClr val="ADB0B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0" name="Google Shape;1260;p52"/>
          <p:cNvSpPr/>
          <p:nvPr/>
        </p:nvSpPr>
        <p:spPr>
          <a:xfrm>
            <a:off x="7129462" y="771525"/>
            <a:ext cx="1657350" cy="1622425"/>
          </a:xfrm>
          <a:custGeom>
            <a:avLst/>
            <a:gdLst/>
            <a:ahLst/>
            <a:cxnLst/>
            <a:rect l="l" t="t" r="r" b="b"/>
            <a:pathLst>
              <a:path w="376" h="368" extrusionOk="0">
                <a:moveTo>
                  <a:pt x="1" y="292"/>
                </a:moveTo>
                <a:cubicBezTo>
                  <a:pt x="0" y="312"/>
                  <a:pt x="7" y="332"/>
                  <a:pt x="22" y="347"/>
                </a:cubicBezTo>
                <a:cubicBezTo>
                  <a:pt x="22" y="347"/>
                  <a:pt x="22" y="347"/>
                  <a:pt x="22" y="347"/>
                </a:cubicBezTo>
                <a:cubicBezTo>
                  <a:pt x="35" y="361"/>
                  <a:pt x="53" y="368"/>
                  <a:pt x="72" y="368"/>
                </a:cubicBezTo>
                <a:cubicBezTo>
                  <a:pt x="72" y="368"/>
                  <a:pt x="72" y="368"/>
                  <a:pt x="72" y="368"/>
                </a:cubicBezTo>
                <a:cubicBezTo>
                  <a:pt x="33" y="368"/>
                  <a:pt x="1" y="337"/>
                  <a:pt x="1" y="298"/>
                </a:cubicBezTo>
                <a:cubicBezTo>
                  <a:pt x="1" y="292"/>
                  <a:pt x="1" y="292"/>
                  <a:pt x="1" y="292"/>
                </a:cubicBezTo>
                <a:moveTo>
                  <a:pt x="298" y="0"/>
                </a:moveTo>
                <a:cubicBezTo>
                  <a:pt x="280" y="0"/>
                  <a:pt x="262" y="7"/>
                  <a:pt x="248" y="21"/>
                </a:cubicBezTo>
                <a:cubicBezTo>
                  <a:pt x="142" y="127"/>
                  <a:pt x="142" y="127"/>
                  <a:pt x="142" y="127"/>
                </a:cubicBezTo>
                <a:cubicBezTo>
                  <a:pt x="142" y="227"/>
                  <a:pt x="142" y="227"/>
                  <a:pt x="142" y="227"/>
                </a:cubicBezTo>
                <a:cubicBezTo>
                  <a:pt x="242" y="227"/>
                  <a:pt x="242" y="227"/>
                  <a:pt x="242" y="227"/>
                </a:cubicBezTo>
                <a:cubicBezTo>
                  <a:pt x="348" y="121"/>
                  <a:pt x="348" y="121"/>
                  <a:pt x="348" y="121"/>
                </a:cubicBezTo>
                <a:cubicBezTo>
                  <a:pt x="376" y="93"/>
                  <a:pt x="376" y="49"/>
                  <a:pt x="348" y="21"/>
                </a:cubicBezTo>
                <a:cubicBezTo>
                  <a:pt x="334" y="7"/>
                  <a:pt x="316" y="0"/>
                  <a:pt x="298" y="0"/>
                </a:cubicBezTo>
              </a:path>
            </a:pathLst>
          </a:custGeom>
          <a:solidFill>
            <a:srgbClr val="ADB0B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1" name="Google Shape;1261;p52"/>
          <p:cNvSpPr/>
          <p:nvPr/>
        </p:nvSpPr>
        <p:spPr>
          <a:xfrm>
            <a:off x="7134225" y="1331912"/>
            <a:ext cx="620712" cy="1062037"/>
          </a:xfrm>
          <a:custGeom>
            <a:avLst/>
            <a:gdLst/>
            <a:ahLst/>
            <a:cxnLst/>
            <a:rect l="l" t="t" r="r" b="b"/>
            <a:pathLst>
              <a:path w="141" h="241" extrusionOk="0">
                <a:moveTo>
                  <a:pt x="141" y="0"/>
                </a:moveTo>
                <a:cubicBezTo>
                  <a:pt x="21" y="121"/>
                  <a:pt x="21" y="121"/>
                  <a:pt x="21" y="121"/>
                </a:cubicBezTo>
                <a:cubicBezTo>
                  <a:pt x="8" y="133"/>
                  <a:pt x="1" y="149"/>
                  <a:pt x="0" y="165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210"/>
                  <a:pt x="32" y="241"/>
                  <a:pt x="71" y="241"/>
                </a:cubicBezTo>
                <a:cubicBezTo>
                  <a:pt x="71" y="241"/>
                  <a:pt x="71" y="241"/>
                  <a:pt x="71" y="241"/>
                </a:cubicBezTo>
                <a:cubicBezTo>
                  <a:pt x="32" y="241"/>
                  <a:pt x="0" y="210"/>
                  <a:pt x="0" y="171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132"/>
                  <a:pt x="32" y="100"/>
                  <a:pt x="71" y="100"/>
                </a:cubicBezTo>
                <a:cubicBezTo>
                  <a:pt x="141" y="100"/>
                  <a:pt x="141" y="100"/>
                  <a:pt x="141" y="100"/>
                </a:cubicBezTo>
                <a:cubicBezTo>
                  <a:pt x="141" y="0"/>
                  <a:pt x="141" y="0"/>
                  <a:pt x="141" y="0"/>
                </a:cubicBezTo>
              </a:path>
            </a:pathLst>
          </a:custGeom>
          <a:solidFill>
            <a:srgbClr val="D1D6D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2" name="Google Shape;1262;p52"/>
          <p:cNvSpPr/>
          <p:nvPr/>
        </p:nvSpPr>
        <p:spPr>
          <a:xfrm>
            <a:off x="7446962" y="1771650"/>
            <a:ext cx="1304925" cy="622300"/>
          </a:xfrm>
          <a:custGeom>
            <a:avLst/>
            <a:gdLst/>
            <a:ahLst/>
            <a:cxnLst/>
            <a:rect l="l" t="t" r="r" b="b"/>
            <a:pathLst>
              <a:path w="296" h="141" extrusionOk="0">
                <a:moveTo>
                  <a:pt x="226" y="0"/>
                </a:moveTo>
                <a:cubicBezTo>
                  <a:pt x="170" y="0"/>
                  <a:pt x="170" y="0"/>
                  <a:pt x="170" y="0"/>
                </a:cubicBezTo>
                <a:cubicBezTo>
                  <a:pt x="53" y="117"/>
                  <a:pt x="53" y="117"/>
                  <a:pt x="53" y="117"/>
                </a:cubicBezTo>
                <a:cubicBezTo>
                  <a:pt x="40" y="132"/>
                  <a:pt x="21" y="141"/>
                  <a:pt x="0" y="141"/>
                </a:cubicBezTo>
                <a:cubicBezTo>
                  <a:pt x="226" y="141"/>
                  <a:pt x="226" y="141"/>
                  <a:pt x="226" y="141"/>
                </a:cubicBezTo>
                <a:cubicBezTo>
                  <a:pt x="265" y="141"/>
                  <a:pt x="296" y="110"/>
                  <a:pt x="296" y="71"/>
                </a:cubicBezTo>
                <a:cubicBezTo>
                  <a:pt x="296" y="71"/>
                  <a:pt x="296" y="71"/>
                  <a:pt x="296" y="71"/>
                </a:cubicBezTo>
                <a:cubicBezTo>
                  <a:pt x="296" y="32"/>
                  <a:pt x="265" y="0"/>
                  <a:pt x="226" y="0"/>
                </a:cubicBezTo>
              </a:path>
            </a:pathLst>
          </a:custGeom>
          <a:solidFill>
            <a:srgbClr val="ADB0B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3" name="Google Shape;1263;p52"/>
          <p:cNvSpPr/>
          <p:nvPr/>
        </p:nvSpPr>
        <p:spPr>
          <a:xfrm>
            <a:off x="7446962" y="2287587"/>
            <a:ext cx="233362" cy="106362"/>
          </a:xfrm>
          <a:custGeom>
            <a:avLst/>
            <a:gdLst/>
            <a:ahLst/>
            <a:cxnLst/>
            <a:rect l="l" t="t" r="r" b="b"/>
            <a:pathLst>
              <a:path w="53" h="24" extrusionOk="0">
                <a:moveTo>
                  <a:pt x="53" y="0"/>
                </a:moveTo>
                <a:cubicBezTo>
                  <a:pt x="49" y="3"/>
                  <a:pt x="49" y="3"/>
                  <a:pt x="49" y="3"/>
                </a:cubicBezTo>
                <a:cubicBezTo>
                  <a:pt x="36" y="17"/>
                  <a:pt x="18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21" y="24"/>
                  <a:pt x="40" y="15"/>
                  <a:pt x="53" y="0"/>
                </a:cubicBezTo>
              </a:path>
            </a:pathLst>
          </a:custGeom>
          <a:solidFill>
            <a:srgbClr val="D1D6D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4" name="Google Shape;1264;p52"/>
          <p:cNvSpPr/>
          <p:nvPr/>
        </p:nvSpPr>
        <p:spPr>
          <a:xfrm>
            <a:off x="7680325" y="1771650"/>
            <a:ext cx="515937" cy="515937"/>
          </a:xfrm>
          <a:custGeom>
            <a:avLst/>
            <a:gdLst/>
            <a:ahLst/>
            <a:cxnLst/>
            <a:rect l="l" t="t" r="r" b="b"/>
            <a:pathLst>
              <a:path w="117" h="117" extrusionOk="0">
                <a:moveTo>
                  <a:pt x="1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88"/>
                  <a:pt x="11" y="105"/>
                  <a:pt x="0" y="117"/>
                </a:cubicBezTo>
                <a:cubicBezTo>
                  <a:pt x="117" y="0"/>
                  <a:pt x="117" y="0"/>
                  <a:pt x="117" y="0"/>
                </a:cubicBezTo>
              </a:path>
            </a:pathLst>
          </a:custGeom>
          <a:solidFill>
            <a:srgbClr val="D1D6D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5" name="Google Shape;1265;p52"/>
          <p:cNvSpPr/>
          <p:nvPr/>
        </p:nvSpPr>
        <p:spPr>
          <a:xfrm>
            <a:off x="7134225" y="1771650"/>
            <a:ext cx="620712" cy="622300"/>
          </a:xfrm>
          <a:custGeom>
            <a:avLst/>
            <a:gdLst/>
            <a:ahLst/>
            <a:cxnLst/>
            <a:rect l="l" t="t" r="r" b="b"/>
            <a:pathLst>
              <a:path w="141" h="141" extrusionOk="0">
                <a:moveTo>
                  <a:pt x="141" y="0"/>
                </a:moveTo>
                <a:cubicBezTo>
                  <a:pt x="71" y="0"/>
                  <a:pt x="71" y="0"/>
                  <a:pt x="71" y="0"/>
                </a:cubicBezTo>
                <a:cubicBezTo>
                  <a:pt x="32" y="0"/>
                  <a:pt x="0" y="32"/>
                  <a:pt x="0" y="71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110"/>
                  <a:pt x="32" y="141"/>
                  <a:pt x="71" y="141"/>
                </a:cubicBezTo>
                <a:cubicBezTo>
                  <a:pt x="89" y="141"/>
                  <a:pt x="107" y="134"/>
                  <a:pt x="120" y="120"/>
                </a:cubicBezTo>
                <a:cubicBezTo>
                  <a:pt x="124" y="117"/>
                  <a:pt x="124" y="117"/>
                  <a:pt x="124" y="117"/>
                </a:cubicBezTo>
                <a:cubicBezTo>
                  <a:pt x="135" y="105"/>
                  <a:pt x="141" y="88"/>
                  <a:pt x="141" y="71"/>
                </a:cubicBezTo>
                <a:cubicBezTo>
                  <a:pt x="141" y="0"/>
                  <a:pt x="141" y="0"/>
                  <a:pt x="141" y="0"/>
                </a:cubicBezTo>
              </a:path>
            </a:pathLst>
          </a:custGeom>
          <a:solidFill>
            <a:srgbClr val="DFE6E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6" name="Google Shape;1266;p52"/>
          <p:cNvSpPr/>
          <p:nvPr/>
        </p:nvSpPr>
        <p:spPr>
          <a:xfrm>
            <a:off x="7469187" y="4462462"/>
            <a:ext cx="1282700" cy="622300"/>
          </a:xfrm>
          <a:custGeom>
            <a:avLst/>
            <a:gdLst/>
            <a:ahLst/>
            <a:cxnLst/>
            <a:rect l="l" t="t" r="r" b="b"/>
            <a:pathLst>
              <a:path w="291" h="141" extrusionOk="0">
                <a:moveTo>
                  <a:pt x="221" y="0"/>
                </a:moveTo>
                <a:cubicBezTo>
                  <a:pt x="0" y="0"/>
                  <a:pt x="0" y="0"/>
                  <a:pt x="0" y="0"/>
                </a:cubicBezTo>
                <a:cubicBezTo>
                  <a:pt x="16" y="1"/>
                  <a:pt x="32" y="8"/>
                  <a:pt x="44" y="20"/>
                </a:cubicBezTo>
                <a:cubicBezTo>
                  <a:pt x="165" y="141"/>
                  <a:pt x="165" y="141"/>
                  <a:pt x="165" y="141"/>
                </a:cubicBezTo>
                <a:cubicBezTo>
                  <a:pt x="221" y="141"/>
                  <a:pt x="221" y="141"/>
                  <a:pt x="221" y="141"/>
                </a:cubicBezTo>
                <a:cubicBezTo>
                  <a:pt x="260" y="141"/>
                  <a:pt x="291" y="109"/>
                  <a:pt x="291" y="70"/>
                </a:cubicBezTo>
                <a:cubicBezTo>
                  <a:pt x="291" y="31"/>
                  <a:pt x="260" y="0"/>
                  <a:pt x="221" y="0"/>
                </a:cubicBezTo>
              </a:path>
            </a:pathLst>
          </a:custGeom>
          <a:solidFill>
            <a:srgbClr val="AC616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7" name="Google Shape;1267;p52"/>
          <p:cNvSpPr/>
          <p:nvPr/>
        </p:nvSpPr>
        <p:spPr>
          <a:xfrm>
            <a:off x="7134225" y="4462462"/>
            <a:ext cx="1652587" cy="1619250"/>
          </a:xfrm>
          <a:custGeom>
            <a:avLst/>
            <a:gdLst/>
            <a:ahLst/>
            <a:cxnLst/>
            <a:rect l="l" t="t" r="r" b="b"/>
            <a:pathLst>
              <a:path w="375" h="367" extrusionOk="0">
                <a:moveTo>
                  <a:pt x="241" y="141"/>
                </a:moveTo>
                <a:cubicBezTo>
                  <a:pt x="141" y="141"/>
                  <a:pt x="141" y="141"/>
                  <a:pt x="141" y="141"/>
                </a:cubicBezTo>
                <a:cubicBezTo>
                  <a:pt x="141" y="241"/>
                  <a:pt x="141" y="241"/>
                  <a:pt x="141" y="241"/>
                </a:cubicBezTo>
                <a:cubicBezTo>
                  <a:pt x="247" y="347"/>
                  <a:pt x="247" y="347"/>
                  <a:pt x="247" y="347"/>
                </a:cubicBezTo>
                <a:cubicBezTo>
                  <a:pt x="261" y="360"/>
                  <a:pt x="279" y="367"/>
                  <a:pt x="297" y="367"/>
                </a:cubicBezTo>
                <a:cubicBezTo>
                  <a:pt x="315" y="367"/>
                  <a:pt x="333" y="360"/>
                  <a:pt x="347" y="347"/>
                </a:cubicBezTo>
                <a:cubicBezTo>
                  <a:pt x="375" y="319"/>
                  <a:pt x="375" y="274"/>
                  <a:pt x="347" y="247"/>
                </a:cubicBezTo>
                <a:cubicBezTo>
                  <a:pt x="241" y="141"/>
                  <a:pt x="241" y="141"/>
                  <a:pt x="241" y="141"/>
                </a:cubicBezTo>
                <a:moveTo>
                  <a:pt x="71" y="0"/>
                </a:moveTo>
                <a:cubicBezTo>
                  <a:pt x="52" y="0"/>
                  <a:pt x="34" y="6"/>
                  <a:pt x="21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7" y="34"/>
                  <a:pt x="0" y="52"/>
                  <a:pt x="0" y="70"/>
                </a:cubicBezTo>
                <a:cubicBezTo>
                  <a:pt x="0" y="31"/>
                  <a:pt x="32" y="0"/>
                  <a:pt x="71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4" y="0"/>
                  <a:pt x="72" y="0"/>
                  <a:pt x="71" y="0"/>
                </a:cubicBezTo>
              </a:path>
            </a:pathLst>
          </a:custGeom>
          <a:solidFill>
            <a:srgbClr val="AC616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8" name="Google Shape;1268;p52"/>
          <p:cNvSpPr/>
          <p:nvPr/>
        </p:nvSpPr>
        <p:spPr>
          <a:xfrm>
            <a:off x="7446962" y="4462462"/>
            <a:ext cx="749300" cy="622300"/>
          </a:xfrm>
          <a:custGeom>
            <a:avLst/>
            <a:gdLst/>
            <a:ahLst/>
            <a:cxnLst/>
            <a:rect l="l" t="t" r="r" b="b"/>
            <a:pathLst>
              <a:path w="170" h="141" extrusionOk="0">
                <a:moveTo>
                  <a:pt x="5" y="0"/>
                </a:moveTo>
                <a:cubicBezTo>
                  <a:pt x="0" y="0"/>
                  <a:pt x="0" y="0"/>
                  <a:pt x="0" y="0"/>
                </a:cubicBezTo>
                <a:cubicBezTo>
                  <a:pt x="39" y="0"/>
                  <a:pt x="70" y="31"/>
                  <a:pt x="70" y="70"/>
                </a:cubicBezTo>
                <a:cubicBezTo>
                  <a:pt x="70" y="141"/>
                  <a:pt x="70" y="141"/>
                  <a:pt x="70" y="141"/>
                </a:cubicBezTo>
                <a:cubicBezTo>
                  <a:pt x="170" y="141"/>
                  <a:pt x="170" y="141"/>
                  <a:pt x="170" y="141"/>
                </a:cubicBezTo>
                <a:cubicBezTo>
                  <a:pt x="49" y="20"/>
                  <a:pt x="49" y="20"/>
                  <a:pt x="49" y="20"/>
                </a:cubicBezTo>
                <a:cubicBezTo>
                  <a:pt x="37" y="8"/>
                  <a:pt x="21" y="1"/>
                  <a:pt x="5" y="0"/>
                </a:cubicBezTo>
              </a:path>
            </a:pathLst>
          </a:custGeom>
          <a:solidFill>
            <a:srgbClr val="D068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9" name="Google Shape;1269;p52"/>
          <p:cNvSpPr/>
          <p:nvPr/>
        </p:nvSpPr>
        <p:spPr>
          <a:xfrm>
            <a:off x="7134225" y="4772025"/>
            <a:ext cx="620712" cy="1309687"/>
          </a:xfrm>
          <a:custGeom>
            <a:avLst/>
            <a:gdLst/>
            <a:ahLst/>
            <a:cxnLst/>
            <a:rect l="l" t="t" r="r" b="b"/>
            <a:pathLst>
              <a:path w="141" h="297" extrusionOk="0">
                <a:moveTo>
                  <a:pt x="0" y="0"/>
                </a:moveTo>
                <a:cubicBezTo>
                  <a:pt x="0" y="226"/>
                  <a:pt x="0" y="226"/>
                  <a:pt x="0" y="226"/>
                </a:cubicBezTo>
                <a:cubicBezTo>
                  <a:pt x="0" y="265"/>
                  <a:pt x="32" y="297"/>
                  <a:pt x="71" y="297"/>
                </a:cubicBezTo>
                <a:cubicBezTo>
                  <a:pt x="71" y="297"/>
                  <a:pt x="71" y="297"/>
                  <a:pt x="71" y="297"/>
                </a:cubicBezTo>
                <a:cubicBezTo>
                  <a:pt x="110" y="297"/>
                  <a:pt x="141" y="265"/>
                  <a:pt x="141" y="226"/>
                </a:cubicBezTo>
                <a:cubicBezTo>
                  <a:pt x="141" y="171"/>
                  <a:pt x="141" y="171"/>
                  <a:pt x="141" y="171"/>
                </a:cubicBezTo>
                <a:cubicBezTo>
                  <a:pt x="24" y="53"/>
                  <a:pt x="24" y="53"/>
                  <a:pt x="24" y="53"/>
                </a:cubicBezTo>
                <a:cubicBezTo>
                  <a:pt x="9" y="40"/>
                  <a:pt x="0" y="21"/>
                  <a:pt x="0" y="0"/>
                </a:cubicBezTo>
              </a:path>
            </a:pathLst>
          </a:custGeom>
          <a:solidFill>
            <a:srgbClr val="AC616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0" name="Google Shape;1270;p52"/>
          <p:cNvSpPr/>
          <p:nvPr/>
        </p:nvSpPr>
        <p:spPr>
          <a:xfrm>
            <a:off x="7134225" y="4772025"/>
            <a:ext cx="104775" cy="233362"/>
          </a:xfrm>
          <a:custGeom>
            <a:avLst/>
            <a:gdLst/>
            <a:ahLst/>
            <a:cxnLst/>
            <a:rect l="l" t="t" r="r" b="b"/>
            <a:pathLst>
              <a:path w="24" h="53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"/>
                  <a:pt x="9" y="40"/>
                  <a:pt x="24" y="53"/>
                </a:cubicBezTo>
                <a:cubicBezTo>
                  <a:pt x="21" y="50"/>
                  <a:pt x="21" y="50"/>
                  <a:pt x="21" y="50"/>
                </a:cubicBezTo>
                <a:cubicBezTo>
                  <a:pt x="7" y="36"/>
                  <a:pt x="0" y="18"/>
                  <a:pt x="0" y="0"/>
                </a:cubicBezTo>
              </a:path>
            </a:pathLst>
          </a:custGeom>
          <a:solidFill>
            <a:srgbClr val="D068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1" name="Google Shape;1271;p52"/>
          <p:cNvSpPr/>
          <p:nvPr/>
        </p:nvSpPr>
        <p:spPr>
          <a:xfrm>
            <a:off x="7239000" y="5005387"/>
            <a:ext cx="515937" cy="520700"/>
          </a:xfrm>
          <a:custGeom>
            <a:avLst/>
            <a:gdLst/>
            <a:ahLst/>
            <a:cxnLst/>
            <a:rect l="l" t="t" r="r" b="b"/>
            <a:pathLst>
              <a:path w="117" h="118" extrusionOk="0">
                <a:moveTo>
                  <a:pt x="0" y="0"/>
                </a:moveTo>
                <a:cubicBezTo>
                  <a:pt x="117" y="118"/>
                  <a:pt x="117" y="118"/>
                  <a:pt x="117" y="118"/>
                </a:cubicBezTo>
                <a:cubicBezTo>
                  <a:pt x="117" y="18"/>
                  <a:pt x="117" y="18"/>
                  <a:pt x="117" y="18"/>
                </a:cubicBezTo>
                <a:cubicBezTo>
                  <a:pt x="47" y="18"/>
                  <a:pt x="47" y="18"/>
                  <a:pt x="47" y="18"/>
                </a:cubicBezTo>
                <a:cubicBezTo>
                  <a:pt x="29" y="18"/>
                  <a:pt x="12" y="11"/>
                  <a:pt x="0" y="0"/>
                </a:cubicBezTo>
              </a:path>
            </a:pathLst>
          </a:custGeom>
          <a:solidFill>
            <a:srgbClr val="D068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2" name="Google Shape;1272;p52"/>
          <p:cNvSpPr/>
          <p:nvPr/>
        </p:nvSpPr>
        <p:spPr>
          <a:xfrm>
            <a:off x="7134225" y="4462462"/>
            <a:ext cx="620712" cy="622300"/>
          </a:xfrm>
          <a:custGeom>
            <a:avLst/>
            <a:gdLst/>
            <a:ahLst/>
            <a:cxnLst/>
            <a:rect l="l" t="t" r="r" b="b"/>
            <a:pathLst>
              <a:path w="141" h="141" extrusionOk="0">
                <a:moveTo>
                  <a:pt x="71" y="0"/>
                </a:moveTo>
                <a:cubicBezTo>
                  <a:pt x="71" y="0"/>
                  <a:pt x="71" y="0"/>
                  <a:pt x="71" y="0"/>
                </a:cubicBezTo>
                <a:cubicBezTo>
                  <a:pt x="32" y="0"/>
                  <a:pt x="0" y="31"/>
                  <a:pt x="0" y="70"/>
                </a:cubicBezTo>
                <a:cubicBezTo>
                  <a:pt x="0" y="88"/>
                  <a:pt x="7" y="106"/>
                  <a:pt x="21" y="120"/>
                </a:cubicBezTo>
                <a:cubicBezTo>
                  <a:pt x="24" y="123"/>
                  <a:pt x="24" y="123"/>
                  <a:pt x="24" y="123"/>
                </a:cubicBezTo>
                <a:cubicBezTo>
                  <a:pt x="36" y="134"/>
                  <a:pt x="53" y="141"/>
                  <a:pt x="71" y="141"/>
                </a:cubicBezTo>
                <a:cubicBezTo>
                  <a:pt x="141" y="141"/>
                  <a:pt x="141" y="141"/>
                  <a:pt x="141" y="141"/>
                </a:cubicBezTo>
                <a:cubicBezTo>
                  <a:pt x="141" y="70"/>
                  <a:pt x="141" y="70"/>
                  <a:pt x="141" y="70"/>
                </a:cubicBezTo>
                <a:cubicBezTo>
                  <a:pt x="141" y="31"/>
                  <a:pt x="110" y="0"/>
                  <a:pt x="71" y="0"/>
                </a:cubicBezTo>
              </a:path>
            </a:pathLst>
          </a:custGeom>
          <a:solidFill>
            <a:srgbClr val="DE6B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3" name="Google Shape;1273;p52"/>
          <p:cNvSpPr/>
          <p:nvPr/>
        </p:nvSpPr>
        <p:spPr>
          <a:xfrm>
            <a:off x="4445000" y="4794250"/>
            <a:ext cx="622300" cy="1287462"/>
          </a:xfrm>
          <a:custGeom>
            <a:avLst/>
            <a:gdLst/>
            <a:ahLst/>
            <a:cxnLst/>
            <a:rect l="l" t="t" r="r" b="b"/>
            <a:pathLst>
              <a:path w="141" h="292" extrusionOk="0">
                <a:moveTo>
                  <a:pt x="141" y="0"/>
                </a:moveTo>
                <a:cubicBezTo>
                  <a:pt x="140" y="17"/>
                  <a:pt x="133" y="33"/>
                  <a:pt x="120" y="45"/>
                </a:cubicBezTo>
                <a:cubicBezTo>
                  <a:pt x="0" y="166"/>
                  <a:pt x="0" y="166"/>
                  <a:pt x="0" y="166"/>
                </a:cubicBezTo>
                <a:cubicBezTo>
                  <a:pt x="0" y="221"/>
                  <a:pt x="0" y="221"/>
                  <a:pt x="0" y="221"/>
                </a:cubicBezTo>
                <a:cubicBezTo>
                  <a:pt x="0" y="260"/>
                  <a:pt x="31" y="292"/>
                  <a:pt x="70" y="292"/>
                </a:cubicBezTo>
                <a:cubicBezTo>
                  <a:pt x="109" y="292"/>
                  <a:pt x="141" y="260"/>
                  <a:pt x="141" y="221"/>
                </a:cubicBezTo>
                <a:cubicBezTo>
                  <a:pt x="141" y="0"/>
                  <a:pt x="141" y="0"/>
                  <a:pt x="141" y="0"/>
                </a:cubicBezTo>
              </a:path>
            </a:pathLst>
          </a:custGeom>
          <a:solidFill>
            <a:srgbClr val="B89D6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4" name="Google Shape;1274;p52"/>
          <p:cNvSpPr/>
          <p:nvPr/>
        </p:nvSpPr>
        <p:spPr>
          <a:xfrm>
            <a:off x="3417887" y="4462462"/>
            <a:ext cx="1652587" cy="1619250"/>
          </a:xfrm>
          <a:custGeom>
            <a:avLst/>
            <a:gdLst/>
            <a:ahLst/>
            <a:cxnLst/>
            <a:rect l="l" t="t" r="r" b="b"/>
            <a:pathLst>
              <a:path w="375" h="367" extrusionOk="0">
                <a:moveTo>
                  <a:pt x="233" y="141"/>
                </a:moveTo>
                <a:cubicBezTo>
                  <a:pt x="133" y="141"/>
                  <a:pt x="133" y="141"/>
                  <a:pt x="133" y="141"/>
                </a:cubicBezTo>
                <a:cubicBezTo>
                  <a:pt x="27" y="247"/>
                  <a:pt x="27" y="247"/>
                  <a:pt x="27" y="247"/>
                </a:cubicBezTo>
                <a:cubicBezTo>
                  <a:pt x="0" y="274"/>
                  <a:pt x="0" y="319"/>
                  <a:pt x="27" y="347"/>
                </a:cubicBezTo>
                <a:cubicBezTo>
                  <a:pt x="41" y="360"/>
                  <a:pt x="59" y="367"/>
                  <a:pt x="77" y="367"/>
                </a:cubicBezTo>
                <a:cubicBezTo>
                  <a:pt x="95" y="367"/>
                  <a:pt x="113" y="360"/>
                  <a:pt x="127" y="347"/>
                </a:cubicBezTo>
                <a:cubicBezTo>
                  <a:pt x="233" y="241"/>
                  <a:pt x="233" y="241"/>
                  <a:pt x="233" y="241"/>
                </a:cubicBezTo>
                <a:cubicBezTo>
                  <a:pt x="233" y="141"/>
                  <a:pt x="233" y="141"/>
                  <a:pt x="233" y="141"/>
                </a:cubicBezTo>
                <a:moveTo>
                  <a:pt x="304" y="0"/>
                </a:moveTo>
                <a:cubicBezTo>
                  <a:pt x="303" y="0"/>
                  <a:pt x="303" y="0"/>
                  <a:pt x="303" y="0"/>
                </a:cubicBezTo>
                <a:cubicBezTo>
                  <a:pt x="342" y="0"/>
                  <a:pt x="374" y="31"/>
                  <a:pt x="374" y="70"/>
                </a:cubicBezTo>
                <a:cubicBezTo>
                  <a:pt x="374" y="70"/>
                  <a:pt x="374" y="70"/>
                  <a:pt x="374" y="70"/>
                </a:cubicBezTo>
                <a:cubicBezTo>
                  <a:pt x="374" y="70"/>
                  <a:pt x="374" y="70"/>
                  <a:pt x="374" y="70"/>
                </a:cubicBezTo>
                <a:cubicBezTo>
                  <a:pt x="374" y="75"/>
                  <a:pt x="374" y="75"/>
                  <a:pt x="374" y="75"/>
                </a:cubicBezTo>
                <a:cubicBezTo>
                  <a:pt x="375" y="56"/>
                  <a:pt x="369" y="35"/>
                  <a:pt x="353" y="20"/>
                </a:cubicBezTo>
                <a:cubicBezTo>
                  <a:pt x="353" y="20"/>
                  <a:pt x="353" y="20"/>
                  <a:pt x="353" y="20"/>
                </a:cubicBezTo>
                <a:cubicBezTo>
                  <a:pt x="340" y="7"/>
                  <a:pt x="322" y="0"/>
                  <a:pt x="304" y="0"/>
                </a:cubicBezTo>
              </a:path>
            </a:pathLst>
          </a:custGeom>
          <a:solidFill>
            <a:srgbClr val="B89D6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5" name="Google Shape;1275;p52"/>
          <p:cNvSpPr/>
          <p:nvPr/>
        </p:nvSpPr>
        <p:spPr>
          <a:xfrm>
            <a:off x="4445000" y="4772025"/>
            <a:ext cx="622300" cy="754062"/>
          </a:xfrm>
          <a:custGeom>
            <a:avLst/>
            <a:gdLst/>
            <a:ahLst/>
            <a:cxnLst/>
            <a:rect l="l" t="t" r="r" b="b"/>
            <a:pathLst>
              <a:path w="141" h="171" extrusionOk="0">
                <a:moveTo>
                  <a:pt x="141" y="0"/>
                </a:moveTo>
                <a:cubicBezTo>
                  <a:pt x="141" y="39"/>
                  <a:pt x="109" y="71"/>
                  <a:pt x="70" y="71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171"/>
                  <a:pt x="0" y="171"/>
                  <a:pt x="0" y="171"/>
                </a:cubicBezTo>
                <a:cubicBezTo>
                  <a:pt x="120" y="50"/>
                  <a:pt x="120" y="50"/>
                  <a:pt x="120" y="50"/>
                </a:cubicBezTo>
                <a:cubicBezTo>
                  <a:pt x="133" y="38"/>
                  <a:pt x="140" y="22"/>
                  <a:pt x="141" y="5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0"/>
                  <a:pt x="141" y="0"/>
                  <a:pt x="141" y="0"/>
                </a:cubicBezTo>
              </a:path>
            </a:pathLst>
          </a:custGeom>
          <a:solidFill>
            <a:srgbClr val="E1BC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6" name="Google Shape;1276;p52"/>
          <p:cNvSpPr/>
          <p:nvPr/>
        </p:nvSpPr>
        <p:spPr>
          <a:xfrm>
            <a:off x="3449637" y="4462462"/>
            <a:ext cx="1303337" cy="622300"/>
          </a:xfrm>
          <a:custGeom>
            <a:avLst/>
            <a:gdLst/>
            <a:ahLst/>
            <a:cxnLst/>
            <a:rect l="l" t="t" r="r" b="b"/>
            <a:pathLst>
              <a:path w="296" h="141" extrusionOk="0">
                <a:moveTo>
                  <a:pt x="296" y="0"/>
                </a:moveTo>
                <a:cubicBezTo>
                  <a:pt x="70" y="0"/>
                  <a:pt x="70" y="0"/>
                  <a:pt x="70" y="0"/>
                </a:cubicBezTo>
                <a:cubicBezTo>
                  <a:pt x="31" y="0"/>
                  <a:pt x="0" y="31"/>
                  <a:pt x="0" y="70"/>
                </a:cubicBezTo>
                <a:cubicBezTo>
                  <a:pt x="0" y="109"/>
                  <a:pt x="31" y="141"/>
                  <a:pt x="70" y="141"/>
                </a:cubicBezTo>
                <a:cubicBezTo>
                  <a:pt x="126" y="141"/>
                  <a:pt x="126" y="141"/>
                  <a:pt x="126" y="141"/>
                </a:cubicBezTo>
                <a:cubicBezTo>
                  <a:pt x="243" y="23"/>
                  <a:pt x="243" y="23"/>
                  <a:pt x="243" y="23"/>
                </a:cubicBezTo>
                <a:cubicBezTo>
                  <a:pt x="256" y="9"/>
                  <a:pt x="275" y="0"/>
                  <a:pt x="296" y="0"/>
                </a:cubicBezTo>
                <a:cubicBezTo>
                  <a:pt x="296" y="0"/>
                  <a:pt x="296" y="0"/>
                  <a:pt x="296" y="0"/>
                </a:cubicBezTo>
                <a:cubicBezTo>
                  <a:pt x="296" y="0"/>
                  <a:pt x="296" y="0"/>
                  <a:pt x="296" y="0"/>
                </a:cubicBezTo>
                <a:cubicBezTo>
                  <a:pt x="296" y="0"/>
                  <a:pt x="296" y="0"/>
                  <a:pt x="296" y="0"/>
                </a:cubicBezTo>
              </a:path>
            </a:pathLst>
          </a:custGeom>
          <a:solidFill>
            <a:srgbClr val="B89D6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7" name="Google Shape;1277;p52"/>
          <p:cNvSpPr/>
          <p:nvPr/>
        </p:nvSpPr>
        <p:spPr>
          <a:xfrm>
            <a:off x="4519612" y="4462462"/>
            <a:ext cx="233362" cy="101600"/>
          </a:xfrm>
          <a:custGeom>
            <a:avLst/>
            <a:gdLst/>
            <a:ahLst/>
            <a:cxnLst/>
            <a:rect l="l" t="t" r="r" b="b"/>
            <a:pathLst>
              <a:path w="53" h="23" extrusionOk="0">
                <a:moveTo>
                  <a:pt x="53" y="0"/>
                </a:moveTo>
                <a:cubicBezTo>
                  <a:pt x="32" y="0"/>
                  <a:pt x="13" y="9"/>
                  <a:pt x="0" y="23"/>
                </a:cubicBezTo>
                <a:cubicBezTo>
                  <a:pt x="4" y="20"/>
                  <a:pt x="4" y="20"/>
                  <a:pt x="4" y="20"/>
                </a:cubicBezTo>
                <a:cubicBezTo>
                  <a:pt x="17" y="7"/>
                  <a:pt x="35" y="0"/>
                  <a:pt x="53" y="0"/>
                </a:cubicBezTo>
                <a:cubicBezTo>
                  <a:pt x="53" y="0"/>
                  <a:pt x="53" y="0"/>
                  <a:pt x="53" y="0"/>
                </a:cubicBezTo>
              </a:path>
            </a:pathLst>
          </a:custGeom>
          <a:solidFill>
            <a:srgbClr val="E1BC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8" name="Google Shape;1278;p52"/>
          <p:cNvSpPr/>
          <p:nvPr/>
        </p:nvSpPr>
        <p:spPr>
          <a:xfrm>
            <a:off x="4003675" y="4564062"/>
            <a:ext cx="515937" cy="520700"/>
          </a:xfrm>
          <a:custGeom>
            <a:avLst/>
            <a:gdLst/>
            <a:ahLst/>
            <a:cxnLst/>
            <a:rect l="l" t="t" r="r" b="b"/>
            <a:pathLst>
              <a:path w="117" h="118" extrusionOk="0">
                <a:moveTo>
                  <a:pt x="117" y="0"/>
                </a:moveTo>
                <a:cubicBezTo>
                  <a:pt x="0" y="118"/>
                  <a:pt x="0" y="118"/>
                  <a:pt x="0" y="118"/>
                </a:cubicBezTo>
                <a:cubicBezTo>
                  <a:pt x="100" y="118"/>
                  <a:pt x="100" y="118"/>
                  <a:pt x="100" y="118"/>
                </a:cubicBezTo>
                <a:cubicBezTo>
                  <a:pt x="100" y="47"/>
                  <a:pt x="100" y="47"/>
                  <a:pt x="100" y="47"/>
                </a:cubicBezTo>
                <a:cubicBezTo>
                  <a:pt x="100" y="29"/>
                  <a:pt x="106" y="13"/>
                  <a:pt x="117" y="0"/>
                </a:cubicBezTo>
              </a:path>
            </a:pathLst>
          </a:custGeom>
          <a:solidFill>
            <a:srgbClr val="E1BC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9" name="Google Shape;1279;p52"/>
          <p:cNvSpPr/>
          <p:nvPr/>
        </p:nvSpPr>
        <p:spPr>
          <a:xfrm>
            <a:off x="4445000" y="4462462"/>
            <a:ext cx="622300" cy="622300"/>
          </a:xfrm>
          <a:custGeom>
            <a:avLst/>
            <a:gdLst/>
            <a:ahLst/>
            <a:cxnLst/>
            <a:rect l="l" t="t" r="r" b="b"/>
            <a:pathLst>
              <a:path w="141" h="141" extrusionOk="0">
                <a:moveTo>
                  <a:pt x="70" y="0"/>
                </a:moveTo>
                <a:cubicBezTo>
                  <a:pt x="52" y="0"/>
                  <a:pt x="34" y="7"/>
                  <a:pt x="21" y="20"/>
                </a:cubicBezTo>
                <a:cubicBezTo>
                  <a:pt x="17" y="23"/>
                  <a:pt x="17" y="23"/>
                  <a:pt x="17" y="23"/>
                </a:cubicBezTo>
                <a:cubicBezTo>
                  <a:pt x="6" y="36"/>
                  <a:pt x="0" y="52"/>
                  <a:pt x="0" y="70"/>
                </a:cubicBezTo>
                <a:cubicBezTo>
                  <a:pt x="0" y="141"/>
                  <a:pt x="0" y="141"/>
                  <a:pt x="0" y="141"/>
                </a:cubicBezTo>
                <a:cubicBezTo>
                  <a:pt x="70" y="141"/>
                  <a:pt x="70" y="141"/>
                  <a:pt x="70" y="141"/>
                </a:cubicBezTo>
                <a:cubicBezTo>
                  <a:pt x="109" y="141"/>
                  <a:pt x="141" y="109"/>
                  <a:pt x="141" y="70"/>
                </a:cubicBezTo>
                <a:cubicBezTo>
                  <a:pt x="141" y="31"/>
                  <a:pt x="109" y="0"/>
                  <a:pt x="70" y="0"/>
                </a:cubicBezTo>
              </a:path>
            </a:pathLst>
          </a:custGeom>
          <a:solidFill>
            <a:srgbClr val="F1C8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0" name="Google Shape;1280;p52"/>
          <p:cNvSpPr/>
          <p:nvPr/>
        </p:nvSpPr>
        <p:spPr>
          <a:xfrm>
            <a:off x="3449637" y="1771650"/>
            <a:ext cx="1285875" cy="622300"/>
          </a:xfrm>
          <a:custGeom>
            <a:avLst/>
            <a:gdLst/>
            <a:ahLst/>
            <a:cxnLst/>
            <a:rect l="l" t="t" r="r" b="b"/>
            <a:pathLst>
              <a:path w="292" h="141" extrusionOk="0">
                <a:moveTo>
                  <a:pt x="126" y="0"/>
                </a:moveTo>
                <a:cubicBezTo>
                  <a:pt x="71" y="0"/>
                  <a:pt x="71" y="0"/>
                  <a:pt x="71" y="0"/>
                </a:cubicBezTo>
                <a:cubicBezTo>
                  <a:pt x="32" y="0"/>
                  <a:pt x="0" y="31"/>
                  <a:pt x="0" y="70"/>
                </a:cubicBezTo>
                <a:cubicBezTo>
                  <a:pt x="0" y="109"/>
                  <a:pt x="32" y="141"/>
                  <a:pt x="71" y="141"/>
                </a:cubicBezTo>
                <a:cubicBezTo>
                  <a:pt x="292" y="141"/>
                  <a:pt x="292" y="141"/>
                  <a:pt x="292" y="141"/>
                </a:cubicBezTo>
                <a:cubicBezTo>
                  <a:pt x="275" y="140"/>
                  <a:pt x="259" y="133"/>
                  <a:pt x="247" y="120"/>
                </a:cubicBezTo>
                <a:cubicBezTo>
                  <a:pt x="126" y="0"/>
                  <a:pt x="126" y="0"/>
                  <a:pt x="126" y="0"/>
                </a:cubicBezTo>
              </a:path>
            </a:pathLst>
          </a:custGeom>
          <a:solidFill>
            <a:srgbClr val="658DA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1" name="Google Shape;1281;p52"/>
          <p:cNvSpPr/>
          <p:nvPr/>
        </p:nvSpPr>
        <p:spPr>
          <a:xfrm>
            <a:off x="3417887" y="771525"/>
            <a:ext cx="1649412" cy="1622425"/>
          </a:xfrm>
          <a:custGeom>
            <a:avLst/>
            <a:gdLst/>
            <a:ahLst/>
            <a:cxnLst/>
            <a:rect l="l" t="t" r="r" b="b"/>
            <a:pathLst>
              <a:path w="374" h="368" extrusionOk="0">
                <a:moveTo>
                  <a:pt x="374" y="297"/>
                </a:moveTo>
                <a:cubicBezTo>
                  <a:pt x="374" y="336"/>
                  <a:pt x="343" y="368"/>
                  <a:pt x="304" y="368"/>
                </a:cubicBezTo>
                <a:cubicBezTo>
                  <a:pt x="299" y="368"/>
                  <a:pt x="299" y="368"/>
                  <a:pt x="299" y="368"/>
                </a:cubicBezTo>
                <a:cubicBezTo>
                  <a:pt x="300" y="368"/>
                  <a:pt x="302" y="368"/>
                  <a:pt x="304" y="368"/>
                </a:cubicBezTo>
                <a:cubicBezTo>
                  <a:pt x="322" y="368"/>
                  <a:pt x="340" y="361"/>
                  <a:pt x="354" y="347"/>
                </a:cubicBezTo>
                <a:cubicBezTo>
                  <a:pt x="367" y="333"/>
                  <a:pt x="374" y="315"/>
                  <a:pt x="374" y="297"/>
                </a:cubicBezTo>
                <a:moveTo>
                  <a:pt x="77" y="0"/>
                </a:moveTo>
                <a:cubicBezTo>
                  <a:pt x="59" y="0"/>
                  <a:pt x="41" y="7"/>
                  <a:pt x="27" y="21"/>
                </a:cubicBezTo>
                <a:cubicBezTo>
                  <a:pt x="0" y="48"/>
                  <a:pt x="0" y="93"/>
                  <a:pt x="27" y="121"/>
                </a:cubicBezTo>
                <a:cubicBezTo>
                  <a:pt x="133" y="227"/>
                  <a:pt x="133" y="227"/>
                  <a:pt x="133" y="227"/>
                </a:cubicBezTo>
                <a:cubicBezTo>
                  <a:pt x="233" y="227"/>
                  <a:pt x="233" y="227"/>
                  <a:pt x="233" y="227"/>
                </a:cubicBezTo>
                <a:cubicBezTo>
                  <a:pt x="233" y="127"/>
                  <a:pt x="233" y="127"/>
                  <a:pt x="233" y="127"/>
                </a:cubicBezTo>
                <a:cubicBezTo>
                  <a:pt x="127" y="21"/>
                  <a:pt x="127" y="21"/>
                  <a:pt x="127" y="21"/>
                </a:cubicBezTo>
                <a:cubicBezTo>
                  <a:pt x="113" y="7"/>
                  <a:pt x="95" y="0"/>
                  <a:pt x="77" y="0"/>
                </a:cubicBezTo>
              </a:path>
            </a:pathLst>
          </a:custGeom>
          <a:solidFill>
            <a:srgbClr val="658DA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2" name="Google Shape;1282;p52"/>
          <p:cNvSpPr/>
          <p:nvPr/>
        </p:nvSpPr>
        <p:spPr>
          <a:xfrm>
            <a:off x="4003675" y="1771650"/>
            <a:ext cx="1063625" cy="622300"/>
          </a:xfrm>
          <a:custGeom>
            <a:avLst/>
            <a:gdLst/>
            <a:ahLst/>
            <a:cxnLst/>
            <a:rect l="l" t="t" r="r" b="b"/>
            <a:pathLst>
              <a:path w="241" h="141" extrusionOk="0">
                <a:moveTo>
                  <a:pt x="100" y="0"/>
                </a:moveTo>
                <a:cubicBezTo>
                  <a:pt x="0" y="0"/>
                  <a:pt x="0" y="0"/>
                  <a:pt x="0" y="0"/>
                </a:cubicBezTo>
                <a:cubicBezTo>
                  <a:pt x="121" y="120"/>
                  <a:pt x="121" y="120"/>
                  <a:pt x="121" y="120"/>
                </a:cubicBezTo>
                <a:cubicBezTo>
                  <a:pt x="133" y="133"/>
                  <a:pt x="149" y="140"/>
                  <a:pt x="166" y="141"/>
                </a:cubicBezTo>
                <a:cubicBezTo>
                  <a:pt x="171" y="141"/>
                  <a:pt x="171" y="141"/>
                  <a:pt x="171" y="141"/>
                </a:cubicBezTo>
                <a:cubicBezTo>
                  <a:pt x="210" y="141"/>
                  <a:pt x="241" y="109"/>
                  <a:pt x="241" y="70"/>
                </a:cubicBezTo>
                <a:cubicBezTo>
                  <a:pt x="241" y="70"/>
                  <a:pt x="241" y="70"/>
                  <a:pt x="241" y="70"/>
                </a:cubicBezTo>
                <a:cubicBezTo>
                  <a:pt x="241" y="109"/>
                  <a:pt x="210" y="141"/>
                  <a:pt x="171" y="141"/>
                </a:cubicBezTo>
                <a:cubicBezTo>
                  <a:pt x="171" y="141"/>
                  <a:pt x="171" y="141"/>
                  <a:pt x="171" y="141"/>
                </a:cubicBezTo>
                <a:cubicBezTo>
                  <a:pt x="132" y="141"/>
                  <a:pt x="100" y="109"/>
                  <a:pt x="100" y="70"/>
                </a:cubicBezTo>
                <a:cubicBezTo>
                  <a:pt x="100" y="0"/>
                  <a:pt x="100" y="0"/>
                  <a:pt x="100" y="0"/>
                </a:cubicBezTo>
              </a:path>
            </a:pathLst>
          </a:custGeom>
          <a:solidFill>
            <a:srgbClr val="6CA5B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3" name="Google Shape;1283;p52"/>
          <p:cNvSpPr/>
          <p:nvPr/>
        </p:nvSpPr>
        <p:spPr>
          <a:xfrm>
            <a:off x="4445000" y="771525"/>
            <a:ext cx="622300" cy="1309687"/>
          </a:xfrm>
          <a:custGeom>
            <a:avLst/>
            <a:gdLst/>
            <a:ahLst/>
            <a:cxnLst/>
            <a:rect l="l" t="t" r="r" b="b"/>
            <a:pathLst>
              <a:path w="141" h="297" extrusionOk="0">
                <a:moveTo>
                  <a:pt x="71" y="0"/>
                </a:moveTo>
                <a:cubicBezTo>
                  <a:pt x="71" y="0"/>
                  <a:pt x="71" y="0"/>
                  <a:pt x="71" y="0"/>
                </a:cubicBezTo>
                <a:cubicBezTo>
                  <a:pt x="32" y="0"/>
                  <a:pt x="0" y="32"/>
                  <a:pt x="0" y="71"/>
                </a:cubicBezTo>
                <a:cubicBezTo>
                  <a:pt x="0" y="127"/>
                  <a:pt x="0" y="127"/>
                  <a:pt x="0" y="127"/>
                </a:cubicBezTo>
                <a:cubicBezTo>
                  <a:pt x="117" y="244"/>
                  <a:pt x="117" y="244"/>
                  <a:pt x="117" y="244"/>
                </a:cubicBezTo>
                <a:cubicBezTo>
                  <a:pt x="132" y="257"/>
                  <a:pt x="141" y="276"/>
                  <a:pt x="141" y="297"/>
                </a:cubicBezTo>
                <a:cubicBezTo>
                  <a:pt x="141" y="297"/>
                  <a:pt x="141" y="297"/>
                  <a:pt x="141" y="297"/>
                </a:cubicBezTo>
                <a:cubicBezTo>
                  <a:pt x="141" y="71"/>
                  <a:pt x="141" y="71"/>
                  <a:pt x="141" y="71"/>
                </a:cubicBezTo>
                <a:cubicBezTo>
                  <a:pt x="141" y="32"/>
                  <a:pt x="110" y="0"/>
                  <a:pt x="71" y="0"/>
                </a:cubicBezTo>
              </a:path>
            </a:pathLst>
          </a:custGeom>
          <a:solidFill>
            <a:srgbClr val="658DA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4" name="Google Shape;1284;p52"/>
          <p:cNvSpPr/>
          <p:nvPr/>
        </p:nvSpPr>
        <p:spPr>
          <a:xfrm>
            <a:off x="4960937" y="1847850"/>
            <a:ext cx="106362" cy="233362"/>
          </a:xfrm>
          <a:custGeom>
            <a:avLst/>
            <a:gdLst/>
            <a:ahLst/>
            <a:cxnLst/>
            <a:rect l="l" t="t" r="r" b="b"/>
            <a:pathLst>
              <a:path w="24" h="53" extrusionOk="0">
                <a:moveTo>
                  <a:pt x="0" y="0"/>
                </a:moveTo>
                <a:cubicBezTo>
                  <a:pt x="4" y="3"/>
                  <a:pt x="4" y="3"/>
                  <a:pt x="4" y="3"/>
                </a:cubicBezTo>
                <a:cubicBezTo>
                  <a:pt x="17" y="17"/>
                  <a:pt x="24" y="35"/>
                  <a:pt x="24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4" y="32"/>
                  <a:pt x="15" y="13"/>
                  <a:pt x="0" y="0"/>
                </a:cubicBezTo>
              </a:path>
            </a:pathLst>
          </a:custGeom>
          <a:solidFill>
            <a:srgbClr val="6CA5B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5" name="Google Shape;1285;p52"/>
          <p:cNvSpPr/>
          <p:nvPr/>
        </p:nvSpPr>
        <p:spPr>
          <a:xfrm>
            <a:off x="4445000" y="1331912"/>
            <a:ext cx="515937" cy="515937"/>
          </a:xfrm>
          <a:custGeom>
            <a:avLst/>
            <a:gdLst/>
            <a:ahLst/>
            <a:cxnLst/>
            <a:rect l="l" t="t" r="r" b="b"/>
            <a:pathLst>
              <a:path w="117" h="117" extrusionOk="0">
                <a:moveTo>
                  <a:pt x="0" y="0"/>
                </a:moveTo>
                <a:cubicBezTo>
                  <a:pt x="0" y="100"/>
                  <a:pt x="0" y="100"/>
                  <a:pt x="0" y="100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89" y="100"/>
                  <a:pt x="105" y="106"/>
                  <a:pt x="117" y="117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6CA5B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6" name="Google Shape;1286;p52"/>
          <p:cNvSpPr/>
          <p:nvPr/>
        </p:nvSpPr>
        <p:spPr>
          <a:xfrm>
            <a:off x="4445000" y="1771650"/>
            <a:ext cx="622300" cy="622300"/>
          </a:xfrm>
          <a:custGeom>
            <a:avLst/>
            <a:gdLst/>
            <a:ahLst/>
            <a:cxnLst/>
            <a:rect l="l" t="t" r="r" b="b"/>
            <a:pathLst>
              <a:path w="141" h="141" extrusionOk="0">
                <a:moveTo>
                  <a:pt x="7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109"/>
                  <a:pt x="32" y="141"/>
                  <a:pt x="71" y="141"/>
                </a:cubicBezTo>
                <a:cubicBezTo>
                  <a:pt x="71" y="141"/>
                  <a:pt x="71" y="141"/>
                  <a:pt x="71" y="141"/>
                </a:cubicBezTo>
                <a:cubicBezTo>
                  <a:pt x="110" y="141"/>
                  <a:pt x="141" y="109"/>
                  <a:pt x="141" y="70"/>
                </a:cubicBezTo>
                <a:cubicBezTo>
                  <a:pt x="141" y="52"/>
                  <a:pt x="134" y="34"/>
                  <a:pt x="121" y="20"/>
                </a:cubicBezTo>
                <a:cubicBezTo>
                  <a:pt x="117" y="17"/>
                  <a:pt x="117" y="17"/>
                  <a:pt x="117" y="17"/>
                </a:cubicBezTo>
                <a:cubicBezTo>
                  <a:pt x="105" y="6"/>
                  <a:pt x="89" y="0"/>
                  <a:pt x="71" y="0"/>
                </a:cubicBezTo>
              </a:path>
            </a:pathLst>
          </a:custGeom>
          <a:solidFill>
            <a:srgbClr val="6FAFC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7" name="Google Shape;1287;p52"/>
          <p:cNvSpPr txBox="1"/>
          <p:nvPr/>
        </p:nvSpPr>
        <p:spPr>
          <a:xfrm>
            <a:off x="5161623" y="2989262"/>
            <a:ext cx="2433637" cy="86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Montserrat"/>
              <a:buNone/>
            </a:pPr>
            <a:r>
              <a:rPr lang="en-US" sz="5600" b="1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IDEIA</a:t>
            </a:r>
            <a:endParaRPr dirty="0"/>
          </a:p>
        </p:txBody>
      </p:sp>
      <p:sp>
        <p:nvSpPr>
          <p:cNvPr id="1288" name="Google Shape;1288;p52"/>
          <p:cNvSpPr txBox="1"/>
          <p:nvPr/>
        </p:nvSpPr>
        <p:spPr>
          <a:xfrm>
            <a:off x="9275762" y="1316037"/>
            <a:ext cx="1487487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</a:t>
            </a:r>
            <a:endParaRPr/>
          </a:p>
        </p:txBody>
      </p:sp>
      <p:sp>
        <p:nvSpPr>
          <p:cNvPr id="1290" name="Google Shape;1290;p52"/>
          <p:cNvSpPr txBox="1"/>
          <p:nvPr/>
        </p:nvSpPr>
        <p:spPr>
          <a:xfrm>
            <a:off x="9369425" y="895350"/>
            <a:ext cx="106521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 SemiBold"/>
              <a:buNone/>
            </a:pPr>
            <a:r>
              <a:rPr lang="en-US" sz="20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B</a:t>
            </a:r>
            <a:endParaRPr sz="2000" dirty="0"/>
          </a:p>
        </p:txBody>
      </p:sp>
      <p:sp>
        <p:nvSpPr>
          <p:cNvPr id="1291" name="Google Shape;1291;p52"/>
          <p:cNvSpPr txBox="1"/>
          <p:nvPr/>
        </p:nvSpPr>
        <p:spPr>
          <a:xfrm>
            <a:off x="9369425" y="4583112"/>
            <a:ext cx="108902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 SemiBold"/>
              <a:buNone/>
            </a:pPr>
            <a:r>
              <a:rPr lang="en-US" sz="20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D</a:t>
            </a:r>
            <a:endParaRPr sz="2000" dirty="0"/>
          </a:p>
        </p:txBody>
      </p:sp>
      <p:sp>
        <p:nvSpPr>
          <p:cNvPr id="1292" name="Google Shape;1292;p52"/>
          <p:cNvSpPr txBox="1"/>
          <p:nvPr/>
        </p:nvSpPr>
        <p:spPr>
          <a:xfrm>
            <a:off x="1749425" y="895350"/>
            <a:ext cx="106521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 SemiBold"/>
              <a:buNone/>
            </a:pPr>
            <a:r>
              <a:rPr lang="en-US" sz="20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A</a:t>
            </a:r>
            <a:endParaRPr sz="2000" dirty="0"/>
          </a:p>
        </p:txBody>
      </p:sp>
      <p:sp>
        <p:nvSpPr>
          <p:cNvPr id="1293" name="Google Shape;1293;p52"/>
          <p:cNvSpPr txBox="1"/>
          <p:nvPr/>
        </p:nvSpPr>
        <p:spPr>
          <a:xfrm>
            <a:off x="1757362" y="4583112"/>
            <a:ext cx="105727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 SemiBold"/>
              <a:buNone/>
            </a:pPr>
            <a:r>
              <a:rPr lang="en-US" sz="20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C</a:t>
            </a:r>
            <a:endParaRPr sz="2000" dirty="0"/>
          </a:p>
        </p:txBody>
      </p:sp>
      <p:sp>
        <p:nvSpPr>
          <p:cNvPr id="1294" name="Google Shape;1294;p52"/>
          <p:cNvSpPr txBox="1"/>
          <p:nvPr/>
        </p:nvSpPr>
        <p:spPr>
          <a:xfrm>
            <a:off x="9275762" y="5010150"/>
            <a:ext cx="1487487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</a:t>
            </a:r>
            <a:endParaRPr/>
          </a:p>
        </p:txBody>
      </p:sp>
      <p:sp>
        <p:nvSpPr>
          <p:cNvPr id="1295" name="Google Shape;1295;p52"/>
          <p:cNvSpPr txBox="1"/>
          <p:nvPr/>
        </p:nvSpPr>
        <p:spPr>
          <a:xfrm>
            <a:off x="1427162" y="1265237"/>
            <a:ext cx="148590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</a:t>
            </a:r>
            <a:endParaRPr/>
          </a:p>
        </p:txBody>
      </p:sp>
      <p:sp>
        <p:nvSpPr>
          <p:cNvPr id="1296" name="Google Shape;1296;p52"/>
          <p:cNvSpPr txBox="1"/>
          <p:nvPr/>
        </p:nvSpPr>
        <p:spPr>
          <a:xfrm>
            <a:off x="1425575" y="4959350"/>
            <a:ext cx="1487487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p53"/>
          <p:cNvSpPr/>
          <p:nvPr/>
        </p:nvSpPr>
        <p:spPr>
          <a:xfrm>
            <a:off x="6350" y="3175"/>
            <a:ext cx="12174537" cy="685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2" name="Google Shape;1302;p53"/>
          <p:cNvSpPr txBox="1"/>
          <p:nvPr/>
        </p:nvSpPr>
        <p:spPr>
          <a:xfrm>
            <a:off x="6350" y="3175"/>
            <a:ext cx="12165012" cy="6854825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3" name="Google Shape;1303;p53"/>
          <p:cNvSpPr txBox="1"/>
          <p:nvPr/>
        </p:nvSpPr>
        <p:spPr>
          <a:xfrm>
            <a:off x="6350" y="3175"/>
            <a:ext cx="12165012" cy="685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4" name="Google Shape;1304;p53"/>
          <p:cNvSpPr/>
          <p:nvPr/>
        </p:nvSpPr>
        <p:spPr>
          <a:xfrm>
            <a:off x="1431925" y="3678237"/>
            <a:ext cx="1320800" cy="828675"/>
          </a:xfrm>
          <a:custGeom>
            <a:avLst/>
            <a:gdLst/>
            <a:ahLst/>
            <a:cxnLst/>
            <a:rect l="l" t="t" r="r" b="b"/>
            <a:pathLst>
              <a:path w="139" h="87" extrusionOk="0">
                <a:moveTo>
                  <a:pt x="139" y="0"/>
                </a:moveTo>
                <a:cubicBezTo>
                  <a:pt x="133" y="5"/>
                  <a:pt x="125" y="9"/>
                  <a:pt x="117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14" y="28"/>
                  <a:pt x="14" y="28"/>
                  <a:pt x="14" y="28"/>
                </a:cubicBezTo>
                <a:cubicBezTo>
                  <a:pt x="0" y="41"/>
                  <a:pt x="0" y="63"/>
                  <a:pt x="14" y="77"/>
                </a:cubicBezTo>
                <a:cubicBezTo>
                  <a:pt x="20" y="84"/>
                  <a:pt x="29" y="87"/>
                  <a:pt x="38" y="87"/>
                </a:cubicBezTo>
                <a:cubicBezTo>
                  <a:pt x="47" y="87"/>
                  <a:pt x="56" y="84"/>
                  <a:pt x="63" y="77"/>
                </a:cubicBezTo>
                <a:cubicBezTo>
                  <a:pt x="139" y="0"/>
                  <a:pt x="139" y="0"/>
                  <a:pt x="139" y="0"/>
                </a:cubicBezTo>
              </a:path>
            </a:pathLst>
          </a:custGeom>
          <a:solidFill>
            <a:srgbClr val="6283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5" name="Google Shape;1305;p53"/>
          <p:cNvSpPr/>
          <p:nvPr/>
        </p:nvSpPr>
        <p:spPr>
          <a:xfrm>
            <a:off x="719137" y="3097212"/>
            <a:ext cx="2147887" cy="666750"/>
          </a:xfrm>
          <a:custGeom>
            <a:avLst/>
            <a:gdLst/>
            <a:ahLst/>
            <a:cxnLst/>
            <a:rect l="l" t="t" r="r" b="b"/>
            <a:pathLst>
              <a:path w="226" h="70" extrusionOk="0">
                <a:moveTo>
                  <a:pt x="226" y="37"/>
                </a:moveTo>
                <a:cubicBezTo>
                  <a:pt x="225" y="45"/>
                  <a:pt x="222" y="53"/>
                  <a:pt x="216" y="59"/>
                </a:cubicBezTo>
                <a:cubicBezTo>
                  <a:pt x="214" y="61"/>
                  <a:pt x="214" y="61"/>
                  <a:pt x="214" y="61"/>
                </a:cubicBezTo>
                <a:cubicBezTo>
                  <a:pt x="221" y="55"/>
                  <a:pt x="225" y="47"/>
                  <a:pt x="226" y="38"/>
                </a:cubicBezTo>
                <a:cubicBezTo>
                  <a:pt x="226" y="38"/>
                  <a:pt x="226" y="37"/>
                  <a:pt x="226" y="37"/>
                </a:cubicBezTo>
                <a:moveTo>
                  <a:pt x="216" y="11"/>
                </a:moveTo>
                <a:cubicBezTo>
                  <a:pt x="222" y="17"/>
                  <a:pt x="225" y="25"/>
                  <a:pt x="226" y="33"/>
                </a:cubicBezTo>
                <a:cubicBezTo>
                  <a:pt x="226" y="33"/>
                  <a:pt x="226" y="32"/>
                  <a:pt x="226" y="32"/>
                </a:cubicBezTo>
                <a:cubicBezTo>
                  <a:pt x="225" y="24"/>
                  <a:pt x="222" y="16"/>
                  <a:pt x="216" y="11"/>
                </a:cubicBezTo>
                <a:moveTo>
                  <a:pt x="108" y="0"/>
                </a:moveTo>
                <a:cubicBezTo>
                  <a:pt x="34" y="0"/>
                  <a:pt x="34" y="0"/>
                  <a:pt x="34" y="0"/>
                </a:cubicBezTo>
                <a:cubicBezTo>
                  <a:pt x="15" y="0"/>
                  <a:pt x="0" y="16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54"/>
                  <a:pt x="15" y="70"/>
                  <a:pt x="34" y="70"/>
                </a:cubicBezTo>
                <a:cubicBezTo>
                  <a:pt x="108" y="70"/>
                  <a:pt x="108" y="70"/>
                  <a:pt x="108" y="70"/>
                </a:cubicBezTo>
                <a:cubicBezTo>
                  <a:pt x="143" y="35"/>
                  <a:pt x="143" y="35"/>
                  <a:pt x="143" y="35"/>
                </a:cubicBezTo>
                <a:cubicBezTo>
                  <a:pt x="108" y="0"/>
                  <a:pt x="108" y="0"/>
                  <a:pt x="108" y="0"/>
                </a:cubicBezTo>
              </a:path>
            </a:pathLst>
          </a:custGeom>
          <a:solidFill>
            <a:srgbClr val="6283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6" name="Google Shape;1306;p53"/>
          <p:cNvSpPr/>
          <p:nvPr/>
        </p:nvSpPr>
        <p:spPr>
          <a:xfrm>
            <a:off x="1746250" y="3430587"/>
            <a:ext cx="1120775" cy="333375"/>
          </a:xfrm>
          <a:custGeom>
            <a:avLst/>
            <a:gdLst/>
            <a:ahLst/>
            <a:cxnLst/>
            <a:rect l="l" t="t" r="r" b="b"/>
            <a:pathLst>
              <a:path w="118" h="35" extrusionOk="0">
                <a:moveTo>
                  <a:pt x="35" y="0"/>
                </a:moveTo>
                <a:cubicBezTo>
                  <a:pt x="0" y="35"/>
                  <a:pt x="0" y="35"/>
                  <a:pt x="0" y="35"/>
                </a:cubicBezTo>
                <a:cubicBezTo>
                  <a:pt x="84" y="35"/>
                  <a:pt x="84" y="35"/>
                  <a:pt x="84" y="35"/>
                </a:cubicBezTo>
                <a:cubicBezTo>
                  <a:pt x="92" y="35"/>
                  <a:pt x="100" y="31"/>
                  <a:pt x="106" y="26"/>
                </a:cubicBezTo>
                <a:cubicBezTo>
                  <a:pt x="108" y="24"/>
                  <a:pt x="108" y="24"/>
                  <a:pt x="108" y="24"/>
                </a:cubicBezTo>
                <a:cubicBezTo>
                  <a:pt x="114" y="18"/>
                  <a:pt x="117" y="10"/>
                  <a:pt x="118" y="2"/>
                </a:cubicBezTo>
                <a:cubicBezTo>
                  <a:pt x="118" y="2"/>
                  <a:pt x="118" y="2"/>
                  <a:pt x="118" y="2"/>
                </a:cubicBezTo>
                <a:cubicBezTo>
                  <a:pt x="117" y="10"/>
                  <a:pt x="114" y="18"/>
                  <a:pt x="108" y="24"/>
                </a:cubicBezTo>
                <a:cubicBezTo>
                  <a:pt x="101" y="31"/>
                  <a:pt x="92" y="35"/>
                  <a:pt x="83" y="35"/>
                </a:cubicBezTo>
                <a:cubicBezTo>
                  <a:pt x="75" y="35"/>
                  <a:pt x="66" y="31"/>
                  <a:pt x="59" y="24"/>
                </a:cubicBezTo>
                <a:cubicBezTo>
                  <a:pt x="35" y="0"/>
                  <a:pt x="35" y="0"/>
                  <a:pt x="35" y="0"/>
                </a:cubicBezTo>
              </a:path>
            </a:pathLst>
          </a:custGeom>
          <a:solidFill>
            <a:srgbClr val="6A9CB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7" name="Google Shape;1307;p53"/>
          <p:cNvSpPr/>
          <p:nvPr/>
        </p:nvSpPr>
        <p:spPr>
          <a:xfrm>
            <a:off x="1431925" y="2354262"/>
            <a:ext cx="1339850" cy="847725"/>
          </a:xfrm>
          <a:custGeom>
            <a:avLst/>
            <a:gdLst/>
            <a:ahLst/>
            <a:cxnLst/>
            <a:rect l="l" t="t" r="r" b="b"/>
            <a:pathLst>
              <a:path w="141" h="89" extrusionOk="0">
                <a:moveTo>
                  <a:pt x="38" y="0"/>
                </a:moveTo>
                <a:cubicBezTo>
                  <a:pt x="29" y="0"/>
                  <a:pt x="20" y="3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0" y="24"/>
                  <a:pt x="0" y="46"/>
                  <a:pt x="14" y="59"/>
                </a:cubicBezTo>
                <a:cubicBezTo>
                  <a:pt x="33" y="78"/>
                  <a:pt x="33" y="78"/>
                  <a:pt x="3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5" y="78"/>
                  <a:pt x="116" y="78"/>
                  <a:pt x="116" y="78"/>
                </a:cubicBezTo>
                <a:cubicBezTo>
                  <a:pt x="125" y="78"/>
                  <a:pt x="134" y="82"/>
                  <a:pt x="141" y="88"/>
                </a:cubicBezTo>
                <a:cubicBezTo>
                  <a:pt x="141" y="89"/>
                  <a:pt x="141" y="89"/>
                  <a:pt x="141" y="89"/>
                </a:cubicBezTo>
                <a:cubicBezTo>
                  <a:pt x="141" y="89"/>
                  <a:pt x="141" y="89"/>
                  <a:pt x="141" y="89"/>
                </a:cubicBezTo>
                <a:cubicBezTo>
                  <a:pt x="141" y="89"/>
                  <a:pt x="141" y="89"/>
                  <a:pt x="141" y="88"/>
                </a:cubicBezTo>
                <a:cubicBezTo>
                  <a:pt x="63" y="10"/>
                  <a:pt x="63" y="10"/>
                  <a:pt x="63" y="10"/>
                </a:cubicBezTo>
                <a:cubicBezTo>
                  <a:pt x="56" y="3"/>
                  <a:pt x="47" y="0"/>
                  <a:pt x="38" y="0"/>
                </a:cubicBezTo>
              </a:path>
            </a:pathLst>
          </a:custGeom>
          <a:solidFill>
            <a:srgbClr val="6283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8" name="Google Shape;1308;p53"/>
          <p:cNvSpPr/>
          <p:nvPr/>
        </p:nvSpPr>
        <p:spPr>
          <a:xfrm>
            <a:off x="2514600" y="3097212"/>
            <a:ext cx="257175" cy="104775"/>
          </a:xfrm>
          <a:custGeom>
            <a:avLst/>
            <a:gdLst/>
            <a:ahLst/>
            <a:cxnLst/>
            <a:rect l="l" t="t" r="r" b="b"/>
            <a:pathLst>
              <a:path w="27" h="11" extrusionOk="0">
                <a:moveTo>
                  <a:pt x="2" y="0"/>
                </a:moveTo>
                <a:cubicBezTo>
                  <a:pt x="2" y="0"/>
                  <a:pt x="1" y="0"/>
                  <a:pt x="0" y="0"/>
                </a:cubicBezTo>
                <a:cubicBezTo>
                  <a:pt x="3" y="0"/>
                  <a:pt x="3" y="0"/>
                  <a:pt x="3" y="0"/>
                </a:cubicBezTo>
                <a:cubicBezTo>
                  <a:pt x="12" y="0"/>
                  <a:pt x="21" y="4"/>
                  <a:pt x="27" y="11"/>
                </a:cubicBezTo>
                <a:cubicBezTo>
                  <a:pt x="27" y="11"/>
                  <a:pt x="27" y="11"/>
                  <a:pt x="27" y="10"/>
                </a:cubicBezTo>
                <a:cubicBezTo>
                  <a:pt x="20" y="4"/>
                  <a:pt x="11" y="0"/>
                  <a:pt x="2" y="0"/>
                </a:cubicBezTo>
              </a:path>
            </a:pathLst>
          </a:custGeom>
          <a:solidFill>
            <a:srgbClr val="6A9CB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9" name="Google Shape;1309;p53"/>
          <p:cNvSpPr/>
          <p:nvPr/>
        </p:nvSpPr>
        <p:spPr>
          <a:xfrm>
            <a:off x="1746250" y="3097212"/>
            <a:ext cx="768350" cy="333375"/>
          </a:xfrm>
          <a:custGeom>
            <a:avLst/>
            <a:gdLst/>
            <a:ahLst/>
            <a:cxnLst/>
            <a:rect l="l" t="t" r="r" b="b"/>
            <a:pathLst>
              <a:path w="81" h="35" extrusionOk="0">
                <a:moveTo>
                  <a:pt x="81" y="0"/>
                </a:moveTo>
                <a:cubicBezTo>
                  <a:pt x="0" y="0"/>
                  <a:pt x="0" y="0"/>
                  <a:pt x="0" y="0"/>
                </a:cubicBezTo>
                <a:cubicBezTo>
                  <a:pt x="35" y="35"/>
                  <a:pt x="35" y="35"/>
                  <a:pt x="35" y="35"/>
                </a:cubicBezTo>
                <a:cubicBezTo>
                  <a:pt x="59" y="10"/>
                  <a:pt x="59" y="10"/>
                  <a:pt x="59" y="10"/>
                </a:cubicBezTo>
                <a:cubicBezTo>
                  <a:pt x="65" y="4"/>
                  <a:pt x="73" y="1"/>
                  <a:pt x="81" y="0"/>
                </a:cubicBezTo>
              </a:path>
            </a:pathLst>
          </a:custGeom>
          <a:solidFill>
            <a:srgbClr val="6A9CB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0" name="Google Shape;1310;p53"/>
          <p:cNvSpPr/>
          <p:nvPr/>
        </p:nvSpPr>
        <p:spPr>
          <a:xfrm>
            <a:off x="2078037" y="3097212"/>
            <a:ext cx="788987" cy="666750"/>
          </a:xfrm>
          <a:custGeom>
            <a:avLst/>
            <a:gdLst/>
            <a:ahLst/>
            <a:cxnLst/>
            <a:rect l="l" t="t" r="r" b="b"/>
            <a:pathLst>
              <a:path w="83" h="70" extrusionOk="0">
                <a:moveTo>
                  <a:pt x="49" y="0"/>
                </a:moveTo>
                <a:cubicBezTo>
                  <a:pt x="46" y="0"/>
                  <a:pt x="46" y="0"/>
                  <a:pt x="46" y="0"/>
                </a:cubicBezTo>
                <a:cubicBezTo>
                  <a:pt x="38" y="1"/>
                  <a:pt x="30" y="4"/>
                  <a:pt x="24" y="10"/>
                </a:cubicBezTo>
                <a:cubicBezTo>
                  <a:pt x="0" y="35"/>
                  <a:pt x="0" y="35"/>
                  <a:pt x="0" y="35"/>
                </a:cubicBezTo>
                <a:cubicBezTo>
                  <a:pt x="24" y="59"/>
                  <a:pt x="24" y="59"/>
                  <a:pt x="24" y="59"/>
                </a:cubicBezTo>
                <a:cubicBezTo>
                  <a:pt x="31" y="66"/>
                  <a:pt x="40" y="70"/>
                  <a:pt x="48" y="70"/>
                </a:cubicBezTo>
                <a:cubicBezTo>
                  <a:pt x="57" y="70"/>
                  <a:pt x="66" y="66"/>
                  <a:pt x="73" y="59"/>
                </a:cubicBezTo>
                <a:cubicBezTo>
                  <a:pt x="79" y="53"/>
                  <a:pt x="82" y="45"/>
                  <a:pt x="83" y="37"/>
                </a:cubicBezTo>
                <a:cubicBezTo>
                  <a:pt x="83" y="37"/>
                  <a:pt x="83" y="36"/>
                  <a:pt x="83" y="35"/>
                </a:cubicBezTo>
                <a:cubicBezTo>
                  <a:pt x="83" y="35"/>
                  <a:pt x="83" y="35"/>
                  <a:pt x="83" y="35"/>
                </a:cubicBezTo>
                <a:cubicBezTo>
                  <a:pt x="83" y="34"/>
                  <a:pt x="83" y="33"/>
                  <a:pt x="83" y="33"/>
                </a:cubicBezTo>
                <a:cubicBezTo>
                  <a:pt x="82" y="25"/>
                  <a:pt x="79" y="17"/>
                  <a:pt x="73" y="11"/>
                </a:cubicBezTo>
                <a:cubicBezTo>
                  <a:pt x="67" y="4"/>
                  <a:pt x="58" y="0"/>
                  <a:pt x="49" y="0"/>
                </a:cubicBezTo>
              </a:path>
            </a:pathLst>
          </a:custGeom>
          <a:solidFill>
            <a:srgbClr val="6EA9B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1" name="Google Shape;1311;p53"/>
          <p:cNvSpPr/>
          <p:nvPr/>
        </p:nvSpPr>
        <p:spPr>
          <a:xfrm>
            <a:off x="3579812" y="3678237"/>
            <a:ext cx="1320800" cy="828675"/>
          </a:xfrm>
          <a:custGeom>
            <a:avLst/>
            <a:gdLst/>
            <a:ahLst/>
            <a:cxnLst/>
            <a:rect l="l" t="t" r="r" b="b"/>
            <a:pathLst>
              <a:path w="139" h="87" extrusionOk="0">
                <a:moveTo>
                  <a:pt x="139" y="0"/>
                </a:moveTo>
                <a:cubicBezTo>
                  <a:pt x="133" y="5"/>
                  <a:pt x="125" y="9"/>
                  <a:pt x="117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14" y="28"/>
                  <a:pt x="14" y="28"/>
                  <a:pt x="14" y="28"/>
                </a:cubicBezTo>
                <a:cubicBezTo>
                  <a:pt x="0" y="41"/>
                  <a:pt x="0" y="63"/>
                  <a:pt x="14" y="77"/>
                </a:cubicBezTo>
                <a:cubicBezTo>
                  <a:pt x="14" y="77"/>
                  <a:pt x="14" y="77"/>
                  <a:pt x="14" y="77"/>
                </a:cubicBezTo>
                <a:cubicBezTo>
                  <a:pt x="20" y="84"/>
                  <a:pt x="29" y="87"/>
                  <a:pt x="38" y="87"/>
                </a:cubicBezTo>
                <a:cubicBezTo>
                  <a:pt x="47" y="87"/>
                  <a:pt x="56" y="84"/>
                  <a:pt x="63" y="77"/>
                </a:cubicBezTo>
                <a:cubicBezTo>
                  <a:pt x="139" y="0"/>
                  <a:pt x="139" y="0"/>
                  <a:pt x="139" y="0"/>
                </a:cubicBezTo>
              </a:path>
            </a:pathLst>
          </a:custGeom>
          <a:solidFill>
            <a:srgbClr val="9EA0A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2" name="Google Shape;1312;p53"/>
          <p:cNvSpPr/>
          <p:nvPr/>
        </p:nvSpPr>
        <p:spPr>
          <a:xfrm>
            <a:off x="2867025" y="3097212"/>
            <a:ext cx="1358900" cy="666750"/>
          </a:xfrm>
          <a:custGeom>
            <a:avLst/>
            <a:gdLst/>
            <a:ahLst/>
            <a:cxnLst/>
            <a:rect l="l" t="t" r="r" b="b"/>
            <a:pathLst>
              <a:path w="143" h="70" extrusionOk="0">
                <a:moveTo>
                  <a:pt x="108" y="0"/>
                </a:moveTo>
                <a:cubicBezTo>
                  <a:pt x="34" y="0"/>
                  <a:pt x="34" y="0"/>
                  <a:pt x="34" y="0"/>
                </a:cubicBezTo>
                <a:cubicBezTo>
                  <a:pt x="16" y="0"/>
                  <a:pt x="1" y="14"/>
                  <a:pt x="0" y="32"/>
                </a:cubicBezTo>
                <a:cubicBezTo>
                  <a:pt x="0" y="33"/>
                  <a:pt x="0" y="34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6"/>
                  <a:pt x="0" y="37"/>
                  <a:pt x="0" y="38"/>
                </a:cubicBezTo>
                <a:cubicBezTo>
                  <a:pt x="1" y="56"/>
                  <a:pt x="16" y="70"/>
                  <a:pt x="34" y="70"/>
                </a:cubicBezTo>
                <a:cubicBezTo>
                  <a:pt x="108" y="70"/>
                  <a:pt x="108" y="70"/>
                  <a:pt x="108" y="70"/>
                </a:cubicBezTo>
                <a:cubicBezTo>
                  <a:pt x="143" y="35"/>
                  <a:pt x="143" y="35"/>
                  <a:pt x="143" y="35"/>
                </a:cubicBezTo>
                <a:cubicBezTo>
                  <a:pt x="108" y="0"/>
                  <a:pt x="108" y="0"/>
                  <a:pt x="108" y="0"/>
                </a:cubicBezTo>
              </a:path>
            </a:pathLst>
          </a:custGeom>
          <a:solidFill>
            <a:srgbClr val="9EA0A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3" name="Google Shape;1313;p53"/>
          <p:cNvSpPr/>
          <p:nvPr/>
        </p:nvSpPr>
        <p:spPr>
          <a:xfrm>
            <a:off x="2867025" y="3402012"/>
            <a:ext cx="0" cy="57150"/>
          </a:xfrm>
          <a:custGeom>
            <a:avLst/>
            <a:gdLst/>
            <a:ahLst/>
            <a:cxnLst/>
            <a:rect l="l" t="t" r="r" b="b"/>
            <a:pathLst>
              <a:path w="120000" h="6" extrusionOk="0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0" y="3"/>
                </a:cubicBezTo>
                <a:cubicBezTo>
                  <a:pt x="0" y="4"/>
                  <a:pt x="0" y="4"/>
                  <a:pt x="0" y="5"/>
                </a:cubicBezTo>
                <a:cubicBezTo>
                  <a:pt x="0" y="5"/>
                  <a:pt x="0" y="6"/>
                  <a:pt x="0" y="6"/>
                </a:cubicBezTo>
                <a:cubicBezTo>
                  <a:pt x="0" y="5"/>
                  <a:pt x="0" y="4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1"/>
                  <a:pt x="0" y="0"/>
                </a:cubicBezTo>
              </a:path>
            </a:pathLst>
          </a:custGeom>
          <a:solidFill>
            <a:srgbClr val="A6BAC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4" name="Google Shape;1314;p53"/>
          <p:cNvSpPr/>
          <p:nvPr/>
        </p:nvSpPr>
        <p:spPr>
          <a:xfrm>
            <a:off x="2867025" y="3411537"/>
            <a:ext cx="0" cy="38100"/>
          </a:xfrm>
          <a:custGeom>
            <a:avLst/>
            <a:gdLst/>
            <a:ahLst/>
            <a:cxnLst/>
            <a:rect l="l" t="t" r="r" b="b"/>
            <a:pathLst>
              <a:path w="120000" h="4" extrusionOk="0">
                <a:moveTo>
                  <a:pt x="0" y="0"/>
                </a:moveTo>
                <a:cubicBezTo>
                  <a:pt x="0" y="0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4"/>
                  <a:pt x="0" y="4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0" y="0"/>
                  <a:pt x="0" y="0"/>
                </a:cubicBezTo>
              </a:path>
            </a:pathLst>
          </a:custGeom>
          <a:solidFill>
            <a:srgbClr val="ACCDD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5" name="Google Shape;1315;p53"/>
          <p:cNvSpPr/>
          <p:nvPr/>
        </p:nvSpPr>
        <p:spPr>
          <a:xfrm>
            <a:off x="4900612" y="3201987"/>
            <a:ext cx="114300" cy="476250"/>
          </a:xfrm>
          <a:custGeom>
            <a:avLst/>
            <a:gdLst/>
            <a:ahLst/>
            <a:cxnLst/>
            <a:rect l="l" t="t" r="r" b="b"/>
            <a:pathLst>
              <a:path w="12" h="50" extrusionOk="0">
                <a:moveTo>
                  <a:pt x="12" y="26"/>
                </a:moveTo>
                <a:cubicBezTo>
                  <a:pt x="11" y="34"/>
                  <a:pt x="8" y="42"/>
                  <a:pt x="2" y="48"/>
                </a:cubicBezTo>
                <a:cubicBezTo>
                  <a:pt x="0" y="50"/>
                  <a:pt x="0" y="50"/>
                  <a:pt x="0" y="50"/>
                </a:cubicBezTo>
                <a:cubicBezTo>
                  <a:pt x="7" y="44"/>
                  <a:pt x="11" y="36"/>
                  <a:pt x="12" y="27"/>
                </a:cubicBezTo>
                <a:cubicBezTo>
                  <a:pt x="12" y="27"/>
                  <a:pt x="12" y="26"/>
                  <a:pt x="12" y="26"/>
                </a:cubicBezTo>
                <a:moveTo>
                  <a:pt x="2" y="0"/>
                </a:moveTo>
                <a:cubicBezTo>
                  <a:pt x="8" y="6"/>
                  <a:pt x="11" y="14"/>
                  <a:pt x="12" y="22"/>
                </a:cubicBezTo>
                <a:cubicBezTo>
                  <a:pt x="12" y="22"/>
                  <a:pt x="12" y="21"/>
                  <a:pt x="12" y="21"/>
                </a:cubicBezTo>
                <a:cubicBezTo>
                  <a:pt x="11" y="13"/>
                  <a:pt x="8" y="5"/>
                  <a:pt x="2" y="0"/>
                </a:cubicBezTo>
              </a:path>
            </a:pathLst>
          </a:custGeom>
          <a:solidFill>
            <a:srgbClr val="9EA0A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6" name="Google Shape;1316;p53"/>
          <p:cNvSpPr/>
          <p:nvPr/>
        </p:nvSpPr>
        <p:spPr>
          <a:xfrm>
            <a:off x="3894137" y="3430587"/>
            <a:ext cx="1120775" cy="333375"/>
          </a:xfrm>
          <a:custGeom>
            <a:avLst/>
            <a:gdLst/>
            <a:ahLst/>
            <a:cxnLst/>
            <a:rect l="l" t="t" r="r" b="b"/>
            <a:pathLst>
              <a:path w="118" h="35" extrusionOk="0">
                <a:moveTo>
                  <a:pt x="35" y="0"/>
                </a:moveTo>
                <a:cubicBezTo>
                  <a:pt x="0" y="35"/>
                  <a:pt x="0" y="35"/>
                  <a:pt x="0" y="35"/>
                </a:cubicBezTo>
                <a:cubicBezTo>
                  <a:pt x="84" y="35"/>
                  <a:pt x="84" y="35"/>
                  <a:pt x="84" y="35"/>
                </a:cubicBezTo>
                <a:cubicBezTo>
                  <a:pt x="92" y="35"/>
                  <a:pt x="100" y="31"/>
                  <a:pt x="106" y="26"/>
                </a:cubicBezTo>
                <a:cubicBezTo>
                  <a:pt x="108" y="24"/>
                  <a:pt x="108" y="24"/>
                  <a:pt x="108" y="24"/>
                </a:cubicBezTo>
                <a:cubicBezTo>
                  <a:pt x="114" y="18"/>
                  <a:pt x="117" y="10"/>
                  <a:pt x="118" y="2"/>
                </a:cubicBezTo>
                <a:cubicBezTo>
                  <a:pt x="118" y="2"/>
                  <a:pt x="118" y="2"/>
                  <a:pt x="118" y="2"/>
                </a:cubicBezTo>
                <a:cubicBezTo>
                  <a:pt x="117" y="10"/>
                  <a:pt x="114" y="18"/>
                  <a:pt x="108" y="24"/>
                </a:cubicBezTo>
                <a:cubicBezTo>
                  <a:pt x="101" y="31"/>
                  <a:pt x="92" y="35"/>
                  <a:pt x="83" y="35"/>
                </a:cubicBezTo>
                <a:cubicBezTo>
                  <a:pt x="75" y="35"/>
                  <a:pt x="66" y="31"/>
                  <a:pt x="59" y="24"/>
                </a:cubicBezTo>
                <a:cubicBezTo>
                  <a:pt x="35" y="0"/>
                  <a:pt x="35" y="0"/>
                  <a:pt x="35" y="0"/>
                </a:cubicBezTo>
              </a:path>
            </a:pathLst>
          </a:custGeom>
          <a:solidFill>
            <a:srgbClr val="C4C8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7" name="Google Shape;1317;p53"/>
          <p:cNvSpPr/>
          <p:nvPr/>
        </p:nvSpPr>
        <p:spPr>
          <a:xfrm>
            <a:off x="3579812" y="2354262"/>
            <a:ext cx="1339850" cy="847725"/>
          </a:xfrm>
          <a:custGeom>
            <a:avLst/>
            <a:gdLst/>
            <a:ahLst/>
            <a:cxnLst/>
            <a:rect l="l" t="t" r="r" b="b"/>
            <a:pathLst>
              <a:path w="141" h="89" extrusionOk="0">
                <a:moveTo>
                  <a:pt x="38" y="0"/>
                </a:moveTo>
                <a:cubicBezTo>
                  <a:pt x="29" y="0"/>
                  <a:pt x="20" y="3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0" y="24"/>
                  <a:pt x="0" y="46"/>
                  <a:pt x="14" y="59"/>
                </a:cubicBezTo>
                <a:cubicBezTo>
                  <a:pt x="33" y="78"/>
                  <a:pt x="33" y="78"/>
                  <a:pt x="3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5" y="78"/>
                  <a:pt x="116" y="78"/>
                  <a:pt x="116" y="78"/>
                </a:cubicBezTo>
                <a:cubicBezTo>
                  <a:pt x="125" y="78"/>
                  <a:pt x="134" y="82"/>
                  <a:pt x="141" y="88"/>
                </a:cubicBezTo>
                <a:cubicBezTo>
                  <a:pt x="141" y="89"/>
                  <a:pt x="141" y="89"/>
                  <a:pt x="141" y="89"/>
                </a:cubicBezTo>
                <a:cubicBezTo>
                  <a:pt x="141" y="89"/>
                  <a:pt x="141" y="89"/>
                  <a:pt x="141" y="89"/>
                </a:cubicBezTo>
                <a:cubicBezTo>
                  <a:pt x="141" y="89"/>
                  <a:pt x="141" y="89"/>
                  <a:pt x="141" y="88"/>
                </a:cubicBezTo>
                <a:cubicBezTo>
                  <a:pt x="63" y="10"/>
                  <a:pt x="63" y="10"/>
                  <a:pt x="63" y="10"/>
                </a:cubicBezTo>
                <a:cubicBezTo>
                  <a:pt x="56" y="3"/>
                  <a:pt x="47" y="0"/>
                  <a:pt x="38" y="0"/>
                </a:cubicBezTo>
              </a:path>
            </a:pathLst>
          </a:custGeom>
          <a:solidFill>
            <a:srgbClr val="9EA0A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8" name="Google Shape;1318;p53"/>
          <p:cNvSpPr/>
          <p:nvPr/>
        </p:nvSpPr>
        <p:spPr>
          <a:xfrm>
            <a:off x="4662487" y="3097212"/>
            <a:ext cx="257175" cy="104775"/>
          </a:xfrm>
          <a:custGeom>
            <a:avLst/>
            <a:gdLst/>
            <a:ahLst/>
            <a:cxnLst/>
            <a:rect l="l" t="t" r="r" b="b"/>
            <a:pathLst>
              <a:path w="27" h="11" extrusionOk="0">
                <a:moveTo>
                  <a:pt x="2" y="0"/>
                </a:moveTo>
                <a:cubicBezTo>
                  <a:pt x="2" y="0"/>
                  <a:pt x="1" y="0"/>
                  <a:pt x="0" y="0"/>
                </a:cubicBezTo>
                <a:cubicBezTo>
                  <a:pt x="3" y="0"/>
                  <a:pt x="3" y="0"/>
                  <a:pt x="3" y="0"/>
                </a:cubicBezTo>
                <a:cubicBezTo>
                  <a:pt x="12" y="0"/>
                  <a:pt x="21" y="4"/>
                  <a:pt x="27" y="11"/>
                </a:cubicBezTo>
                <a:cubicBezTo>
                  <a:pt x="27" y="11"/>
                  <a:pt x="27" y="11"/>
                  <a:pt x="27" y="10"/>
                </a:cubicBezTo>
                <a:cubicBezTo>
                  <a:pt x="20" y="4"/>
                  <a:pt x="11" y="0"/>
                  <a:pt x="2" y="0"/>
                </a:cubicBezTo>
              </a:path>
            </a:pathLst>
          </a:custGeom>
          <a:solidFill>
            <a:srgbClr val="C4C8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9" name="Google Shape;1319;p53"/>
          <p:cNvSpPr/>
          <p:nvPr/>
        </p:nvSpPr>
        <p:spPr>
          <a:xfrm>
            <a:off x="3894137" y="3097212"/>
            <a:ext cx="768350" cy="333375"/>
          </a:xfrm>
          <a:custGeom>
            <a:avLst/>
            <a:gdLst/>
            <a:ahLst/>
            <a:cxnLst/>
            <a:rect l="l" t="t" r="r" b="b"/>
            <a:pathLst>
              <a:path w="81" h="35" extrusionOk="0">
                <a:moveTo>
                  <a:pt x="81" y="0"/>
                </a:moveTo>
                <a:cubicBezTo>
                  <a:pt x="0" y="0"/>
                  <a:pt x="0" y="0"/>
                  <a:pt x="0" y="0"/>
                </a:cubicBezTo>
                <a:cubicBezTo>
                  <a:pt x="35" y="35"/>
                  <a:pt x="35" y="35"/>
                  <a:pt x="35" y="35"/>
                </a:cubicBezTo>
                <a:cubicBezTo>
                  <a:pt x="59" y="10"/>
                  <a:pt x="59" y="10"/>
                  <a:pt x="59" y="10"/>
                </a:cubicBezTo>
                <a:cubicBezTo>
                  <a:pt x="65" y="4"/>
                  <a:pt x="73" y="1"/>
                  <a:pt x="81" y="0"/>
                </a:cubicBezTo>
              </a:path>
            </a:pathLst>
          </a:custGeom>
          <a:solidFill>
            <a:srgbClr val="C4C8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0" name="Google Shape;1320;p53"/>
          <p:cNvSpPr/>
          <p:nvPr/>
        </p:nvSpPr>
        <p:spPr>
          <a:xfrm>
            <a:off x="4225925" y="3097212"/>
            <a:ext cx="788987" cy="666750"/>
          </a:xfrm>
          <a:custGeom>
            <a:avLst/>
            <a:gdLst/>
            <a:ahLst/>
            <a:cxnLst/>
            <a:rect l="l" t="t" r="r" b="b"/>
            <a:pathLst>
              <a:path w="83" h="70" extrusionOk="0">
                <a:moveTo>
                  <a:pt x="49" y="0"/>
                </a:moveTo>
                <a:cubicBezTo>
                  <a:pt x="46" y="0"/>
                  <a:pt x="46" y="0"/>
                  <a:pt x="46" y="0"/>
                </a:cubicBezTo>
                <a:cubicBezTo>
                  <a:pt x="38" y="1"/>
                  <a:pt x="30" y="4"/>
                  <a:pt x="24" y="10"/>
                </a:cubicBezTo>
                <a:cubicBezTo>
                  <a:pt x="0" y="35"/>
                  <a:pt x="0" y="35"/>
                  <a:pt x="0" y="35"/>
                </a:cubicBezTo>
                <a:cubicBezTo>
                  <a:pt x="24" y="59"/>
                  <a:pt x="24" y="59"/>
                  <a:pt x="24" y="59"/>
                </a:cubicBezTo>
                <a:cubicBezTo>
                  <a:pt x="31" y="66"/>
                  <a:pt x="40" y="70"/>
                  <a:pt x="48" y="70"/>
                </a:cubicBezTo>
                <a:cubicBezTo>
                  <a:pt x="57" y="70"/>
                  <a:pt x="66" y="66"/>
                  <a:pt x="73" y="59"/>
                </a:cubicBezTo>
                <a:cubicBezTo>
                  <a:pt x="79" y="53"/>
                  <a:pt x="82" y="45"/>
                  <a:pt x="83" y="37"/>
                </a:cubicBezTo>
                <a:cubicBezTo>
                  <a:pt x="83" y="37"/>
                  <a:pt x="83" y="36"/>
                  <a:pt x="83" y="35"/>
                </a:cubicBezTo>
                <a:cubicBezTo>
                  <a:pt x="83" y="35"/>
                  <a:pt x="83" y="35"/>
                  <a:pt x="83" y="35"/>
                </a:cubicBezTo>
                <a:cubicBezTo>
                  <a:pt x="83" y="34"/>
                  <a:pt x="83" y="33"/>
                  <a:pt x="83" y="33"/>
                </a:cubicBezTo>
                <a:cubicBezTo>
                  <a:pt x="82" y="25"/>
                  <a:pt x="79" y="17"/>
                  <a:pt x="73" y="11"/>
                </a:cubicBezTo>
                <a:cubicBezTo>
                  <a:pt x="67" y="4"/>
                  <a:pt x="58" y="0"/>
                  <a:pt x="49" y="0"/>
                </a:cubicBezTo>
              </a:path>
            </a:pathLst>
          </a:custGeom>
          <a:solidFill>
            <a:srgbClr val="D7DCD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1" name="Google Shape;1321;p53"/>
          <p:cNvSpPr/>
          <p:nvPr/>
        </p:nvSpPr>
        <p:spPr>
          <a:xfrm>
            <a:off x="5727700" y="3678237"/>
            <a:ext cx="1320800" cy="828675"/>
          </a:xfrm>
          <a:custGeom>
            <a:avLst/>
            <a:gdLst/>
            <a:ahLst/>
            <a:cxnLst/>
            <a:rect l="l" t="t" r="r" b="b"/>
            <a:pathLst>
              <a:path w="139" h="87" extrusionOk="0">
                <a:moveTo>
                  <a:pt x="139" y="0"/>
                </a:moveTo>
                <a:cubicBezTo>
                  <a:pt x="133" y="5"/>
                  <a:pt x="125" y="9"/>
                  <a:pt x="117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14" y="28"/>
                  <a:pt x="14" y="28"/>
                  <a:pt x="14" y="28"/>
                </a:cubicBezTo>
                <a:cubicBezTo>
                  <a:pt x="0" y="41"/>
                  <a:pt x="0" y="63"/>
                  <a:pt x="14" y="77"/>
                </a:cubicBezTo>
                <a:cubicBezTo>
                  <a:pt x="20" y="84"/>
                  <a:pt x="29" y="87"/>
                  <a:pt x="38" y="87"/>
                </a:cubicBezTo>
                <a:cubicBezTo>
                  <a:pt x="47" y="87"/>
                  <a:pt x="56" y="84"/>
                  <a:pt x="63" y="77"/>
                </a:cubicBezTo>
                <a:cubicBezTo>
                  <a:pt x="139" y="0"/>
                  <a:pt x="139" y="0"/>
                  <a:pt x="139" y="0"/>
                </a:cubicBezTo>
              </a:path>
            </a:pathLst>
          </a:custGeom>
          <a:solidFill>
            <a:srgbClr val="90999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2" name="Google Shape;1322;p53"/>
          <p:cNvSpPr/>
          <p:nvPr/>
        </p:nvSpPr>
        <p:spPr>
          <a:xfrm>
            <a:off x="5014912" y="3097212"/>
            <a:ext cx="1358900" cy="666750"/>
          </a:xfrm>
          <a:custGeom>
            <a:avLst/>
            <a:gdLst/>
            <a:ahLst/>
            <a:cxnLst/>
            <a:rect l="l" t="t" r="r" b="b"/>
            <a:pathLst>
              <a:path w="143" h="70" extrusionOk="0">
                <a:moveTo>
                  <a:pt x="108" y="0"/>
                </a:moveTo>
                <a:cubicBezTo>
                  <a:pt x="34" y="0"/>
                  <a:pt x="34" y="0"/>
                  <a:pt x="34" y="0"/>
                </a:cubicBezTo>
                <a:cubicBezTo>
                  <a:pt x="16" y="0"/>
                  <a:pt x="1" y="14"/>
                  <a:pt x="0" y="32"/>
                </a:cubicBezTo>
                <a:cubicBezTo>
                  <a:pt x="0" y="33"/>
                  <a:pt x="0" y="34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6"/>
                  <a:pt x="0" y="37"/>
                  <a:pt x="0" y="38"/>
                </a:cubicBezTo>
                <a:cubicBezTo>
                  <a:pt x="1" y="56"/>
                  <a:pt x="16" y="70"/>
                  <a:pt x="34" y="70"/>
                </a:cubicBezTo>
                <a:cubicBezTo>
                  <a:pt x="108" y="70"/>
                  <a:pt x="108" y="70"/>
                  <a:pt x="108" y="70"/>
                </a:cubicBezTo>
                <a:cubicBezTo>
                  <a:pt x="143" y="35"/>
                  <a:pt x="143" y="35"/>
                  <a:pt x="143" y="35"/>
                </a:cubicBezTo>
                <a:cubicBezTo>
                  <a:pt x="108" y="0"/>
                  <a:pt x="108" y="0"/>
                  <a:pt x="108" y="0"/>
                </a:cubicBezTo>
              </a:path>
            </a:pathLst>
          </a:custGeom>
          <a:solidFill>
            <a:srgbClr val="90999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3" name="Google Shape;1323;p53"/>
          <p:cNvSpPr/>
          <p:nvPr/>
        </p:nvSpPr>
        <p:spPr>
          <a:xfrm>
            <a:off x="5014912" y="3402012"/>
            <a:ext cx="0" cy="57150"/>
          </a:xfrm>
          <a:custGeom>
            <a:avLst/>
            <a:gdLst/>
            <a:ahLst/>
            <a:cxnLst/>
            <a:rect l="l" t="t" r="r" b="b"/>
            <a:pathLst>
              <a:path w="120000" h="6" extrusionOk="0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0" y="3"/>
                </a:cubicBezTo>
                <a:cubicBezTo>
                  <a:pt x="0" y="4"/>
                  <a:pt x="0" y="4"/>
                  <a:pt x="0" y="5"/>
                </a:cubicBezTo>
                <a:cubicBezTo>
                  <a:pt x="0" y="5"/>
                  <a:pt x="0" y="6"/>
                  <a:pt x="0" y="6"/>
                </a:cubicBezTo>
                <a:cubicBezTo>
                  <a:pt x="0" y="5"/>
                  <a:pt x="0" y="4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1"/>
                  <a:pt x="0" y="0"/>
                </a:cubicBezTo>
              </a:path>
            </a:pathLst>
          </a:custGeom>
          <a:solidFill>
            <a:srgbClr val="AFB9B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4" name="Google Shape;1324;p53"/>
          <p:cNvSpPr/>
          <p:nvPr/>
        </p:nvSpPr>
        <p:spPr>
          <a:xfrm>
            <a:off x="5014912" y="3411537"/>
            <a:ext cx="0" cy="38100"/>
          </a:xfrm>
          <a:custGeom>
            <a:avLst/>
            <a:gdLst/>
            <a:ahLst/>
            <a:cxnLst/>
            <a:rect l="l" t="t" r="r" b="b"/>
            <a:pathLst>
              <a:path w="120000" h="4" extrusionOk="0">
                <a:moveTo>
                  <a:pt x="0" y="0"/>
                </a:moveTo>
                <a:cubicBezTo>
                  <a:pt x="0" y="0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4"/>
                  <a:pt x="0" y="4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0" y="0"/>
                  <a:pt x="0" y="0"/>
                </a:cubicBezTo>
              </a:path>
            </a:pathLst>
          </a:custGeom>
          <a:solidFill>
            <a:srgbClr val="C6D1C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5" name="Google Shape;1325;p53"/>
          <p:cNvSpPr/>
          <p:nvPr/>
        </p:nvSpPr>
        <p:spPr>
          <a:xfrm>
            <a:off x="7048500" y="3201987"/>
            <a:ext cx="114300" cy="476250"/>
          </a:xfrm>
          <a:custGeom>
            <a:avLst/>
            <a:gdLst/>
            <a:ahLst/>
            <a:cxnLst/>
            <a:rect l="l" t="t" r="r" b="b"/>
            <a:pathLst>
              <a:path w="12" h="50" extrusionOk="0">
                <a:moveTo>
                  <a:pt x="12" y="26"/>
                </a:moveTo>
                <a:cubicBezTo>
                  <a:pt x="11" y="34"/>
                  <a:pt x="8" y="42"/>
                  <a:pt x="2" y="48"/>
                </a:cubicBezTo>
                <a:cubicBezTo>
                  <a:pt x="0" y="50"/>
                  <a:pt x="0" y="50"/>
                  <a:pt x="0" y="50"/>
                </a:cubicBezTo>
                <a:cubicBezTo>
                  <a:pt x="7" y="44"/>
                  <a:pt x="11" y="36"/>
                  <a:pt x="12" y="27"/>
                </a:cubicBezTo>
                <a:cubicBezTo>
                  <a:pt x="12" y="27"/>
                  <a:pt x="12" y="26"/>
                  <a:pt x="12" y="26"/>
                </a:cubicBezTo>
                <a:moveTo>
                  <a:pt x="2" y="0"/>
                </a:moveTo>
                <a:cubicBezTo>
                  <a:pt x="8" y="6"/>
                  <a:pt x="11" y="14"/>
                  <a:pt x="12" y="22"/>
                </a:cubicBezTo>
                <a:cubicBezTo>
                  <a:pt x="12" y="22"/>
                  <a:pt x="12" y="21"/>
                  <a:pt x="12" y="21"/>
                </a:cubicBezTo>
                <a:cubicBezTo>
                  <a:pt x="11" y="13"/>
                  <a:pt x="8" y="5"/>
                  <a:pt x="2" y="0"/>
                </a:cubicBezTo>
              </a:path>
            </a:pathLst>
          </a:custGeom>
          <a:solidFill>
            <a:srgbClr val="90999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6" name="Google Shape;1326;p53"/>
          <p:cNvSpPr/>
          <p:nvPr/>
        </p:nvSpPr>
        <p:spPr>
          <a:xfrm>
            <a:off x="6042025" y="3430587"/>
            <a:ext cx="1120775" cy="333375"/>
          </a:xfrm>
          <a:custGeom>
            <a:avLst/>
            <a:gdLst/>
            <a:ahLst/>
            <a:cxnLst/>
            <a:rect l="l" t="t" r="r" b="b"/>
            <a:pathLst>
              <a:path w="118" h="35" extrusionOk="0">
                <a:moveTo>
                  <a:pt x="35" y="0"/>
                </a:moveTo>
                <a:cubicBezTo>
                  <a:pt x="0" y="35"/>
                  <a:pt x="0" y="35"/>
                  <a:pt x="0" y="35"/>
                </a:cubicBezTo>
                <a:cubicBezTo>
                  <a:pt x="84" y="35"/>
                  <a:pt x="84" y="35"/>
                  <a:pt x="84" y="35"/>
                </a:cubicBezTo>
                <a:cubicBezTo>
                  <a:pt x="92" y="35"/>
                  <a:pt x="100" y="31"/>
                  <a:pt x="106" y="26"/>
                </a:cubicBezTo>
                <a:cubicBezTo>
                  <a:pt x="108" y="24"/>
                  <a:pt x="108" y="24"/>
                  <a:pt x="108" y="24"/>
                </a:cubicBezTo>
                <a:cubicBezTo>
                  <a:pt x="114" y="18"/>
                  <a:pt x="117" y="10"/>
                  <a:pt x="118" y="2"/>
                </a:cubicBezTo>
                <a:cubicBezTo>
                  <a:pt x="118" y="2"/>
                  <a:pt x="118" y="2"/>
                  <a:pt x="118" y="2"/>
                </a:cubicBezTo>
                <a:cubicBezTo>
                  <a:pt x="117" y="10"/>
                  <a:pt x="114" y="18"/>
                  <a:pt x="108" y="24"/>
                </a:cubicBezTo>
                <a:cubicBezTo>
                  <a:pt x="101" y="31"/>
                  <a:pt x="92" y="35"/>
                  <a:pt x="83" y="35"/>
                </a:cubicBezTo>
                <a:cubicBezTo>
                  <a:pt x="75" y="35"/>
                  <a:pt x="66" y="31"/>
                  <a:pt x="59" y="24"/>
                </a:cubicBezTo>
                <a:cubicBezTo>
                  <a:pt x="35" y="0"/>
                  <a:pt x="35" y="0"/>
                  <a:pt x="35" y="0"/>
                </a:cubicBezTo>
              </a:path>
            </a:pathLst>
          </a:custGeom>
          <a:solidFill>
            <a:srgbClr val="A9B6B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7" name="Google Shape;1327;p53"/>
          <p:cNvSpPr/>
          <p:nvPr/>
        </p:nvSpPr>
        <p:spPr>
          <a:xfrm>
            <a:off x="5727700" y="2354262"/>
            <a:ext cx="1339850" cy="847725"/>
          </a:xfrm>
          <a:custGeom>
            <a:avLst/>
            <a:gdLst/>
            <a:ahLst/>
            <a:cxnLst/>
            <a:rect l="l" t="t" r="r" b="b"/>
            <a:pathLst>
              <a:path w="141" h="89" extrusionOk="0">
                <a:moveTo>
                  <a:pt x="38" y="0"/>
                </a:moveTo>
                <a:cubicBezTo>
                  <a:pt x="29" y="0"/>
                  <a:pt x="20" y="3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0" y="24"/>
                  <a:pt x="0" y="46"/>
                  <a:pt x="14" y="59"/>
                </a:cubicBezTo>
                <a:cubicBezTo>
                  <a:pt x="33" y="78"/>
                  <a:pt x="33" y="78"/>
                  <a:pt x="3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5" y="78"/>
                  <a:pt x="116" y="78"/>
                  <a:pt x="116" y="78"/>
                </a:cubicBezTo>
                <a:cubicBezTo>
                  <a:pt x="125" y="78"/>
                  <a:pt x="134" y="82"/>
                  <a:pt x="141" y="88"/>
                </a:cubicBezTo>
                <a:cubicBezTo>
                  <a:pt x="141" y="89"/>
                  <a:pt x="141" y="89"/>
                  <a:pt x="141" y="89"/>
                </a:cubicBezTo>
                <a:cubicBezTo>
                  <a:pt x="141" y="89"/>
                  <a:pt x="141" y="89"/>
                  <a:pt x="141" y="89"/>
                </a:cubicBezTo>
                <a:cubicBezTo>
                  <a:pt x="141" y="89"/>
                  <a:pt x="141" y="89"/>
                  <a:pt x="141" y="88"/>
                </a:cubicBezTo>
                <a:cubicBezTo>
                  <a:pt x="63" y="10"/>
                  <a:pt x="63" y="10"/>
                  <a:pt x="63" y="10"/>
                </a:cubicBezTo>
                <a:cubicBezTo>
                  <a:pt x="56" y="3"/>
                  <a:pt x="47" y="0"/>
                  <a:pt x="38" y="0"/>
                </a:cubicBezTo>
              </a:path>
            </a:pathLst>
          </a:custGeom>
          <a:solidFill>
            <a:srgbClr val="90999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8" name="Google Shape;1328;p53"/>
          <p:cNvSpPr/>
          <p:nvPr/>
        </p:nvSpPr>
        <p:spPr>
          <a:xfrm>
            <a:off x="6810375" y="3097212"/>
            <a:ext cx="257175" cy="104775"/>
          </a:xfrm>
          <a:custGeom>
            <a:avLst/>
            <a:gdLst/>
            <a:ahLst/>
            <a:cxnLst/>
            <a:rect l="l" t="t" r="r" b="b"/>
            <a:pathLst>
              <a:path w="27" h="11" extrusionOk="0">
                <a:moveTo>
                  <a:pt x="2" y="0"/>
                </a:moveTo>
                <a:cubicBezTo>
                  <a:pt x="2" y="0"/>
                  <a:pt x="1" y="0"/>
                  <a:pt x="0" y="0"/>
                </a:cubicBezTo>
                <a:cubicBezTo>
                  <a:pt x="3" y="0"/>
                  <a:pt x="3" y="0"/>
                  <a:pt x="3" y="0"/>
                </a:cubicBezTo>
                <a:cubicBezTo>
                  <a:pt x="12" y="0"/>
                  <a:pt x="21" y="4"/>
                  <a:pt x="27" y="11"/>
                </a:cubicBezTo>
                <a:cubicBezTo>
                  <a:pt x="27" y="11"/>
                  <a:pt x="27" y="11"/>
                  <a:pt x="27" y="10"/>
                </a:cubicBezTo>
                <a:cubicBezTo>
                  <a:pt x="20" y="4"/>
                  <a:pt x="11" y="0"/>
                  <a:pt x="2" y="0"/>
                </a:cubicBezTo>
              </a:path>
            </a:pathLst>
          </a:custGeom>
          <a:solidFill>
            <a:srgbClr val="A9B6B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9" name="Google Shape;1329;p53"/>
          <p:cNvSpPr/>
          <p:nvPr/>
        </p:nvSpPr>
        <p:spPr>
          <a:xfrm>
            <a:off x="6042025" y="3097212"/>
            <a:ext cx="768350" cy="333375"/>
          </a:xfrm>
          <a:custGeom>
            <a:avLst/>
            <a:gdLst/>
            <a:ahLst/>
            <a:cxnLst/>
            <a:rect l="l" t="t" r="r" b="b"/>
            <a:pathLst>
              <a:path w="81" h="35" extrusionOk="0">
                <a:moveTo>
                  <a:pt x="81" y="0"/>
                </a:moveTo>
                <a:cubicBezTo>
                  <a:pt x="0" y="0"/>
                  <a:pt x="0" y="0"/>
                  <a:pt x="0" y="0"/>
                </a:cubicBezTo>
                <a:cubicBezTo>
                  <a:pt x="35" y="35"/>
                  <a:pt x="35" y="35"/>
                  <a:pt x="35" y="35"/>
                </a:cubicBezTo>
                <a:cubicBezTo>
                  <a:pt x="59" y="10"/>
                  <a:pt x="59" y="10"/>
                  <a:pt x="59" y="10"/>
                </a:cubicBezTo>
                <a:cubicBezTo>
                  <a:pt x="65" y="4"/>
                  <a:pt x="73" y="1"/>
                  <a:pt x="81" y="0"/>
                </a:cubicBezTo>
              </a:path>
            </a:pathLst>
          </a:custGeom>
          <a:solidFill>
            <a:srgbClr val="A9B6B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0" name="Google Shape;1330;p53"/>
          <p:cNvSpPr/>
          <p:nvPr/>
        </p:nvSpPr>
        <p:spPr>
          <a:xfrm>
            <a:off x="6373812" y="3097212"/>
            <a:ext cx="788987" cy="666750"/>
          </a:xfrm>
          <a:custGeom>
            <a:avLst/>
            <a:gdLst/>
            <a:ahLst/>
            <a:cxnLst/>
            <a:rect l="l" t="t" r="r" b="b"/>
            <a:pathLst>
              <a:path w="83" h="70" extrusionOk="0">
                <a:moveTo>
                  <a:pt x="49" y="0"/>
                </a:moveTo>
                <a:cubicBezTo>
                  <a:pt x="46" y="0"/>
                  <a:pt x="46" y="0"/>
                  <a:pt x="46" y="0"/>
                </a:cubicBezTo>
                <a:cubicBezTo>
                  <a:pt x="38" y="1"/>
                  <a:pt x="30" y="4"/>
                  <a:pt x="24" y="10"/>
                </a:cubicBezTo>
                <a:cubicBezTo>
                  <a:pt x="0" y="35"/>
                  <a:pt x="0" y="35"/>
                  <a:pt x="0" y="35"/>
                </a:cubicBezTo>
                <a:cubicBezTo>
                  <a:pt x="24" y="59"/>
                  <a:pt x="24" y="59"/>
                  <a:pt x="24" y="59"/>
                </a:cubicBezTo>
                <a:cubicBezTo>
                  <a:pt x="31" y="66"/>
                  <a:pt x="40" y="70"/>
                  <a:pt x="48" y="70"/>
                </a:cubicBezTo>
                <a:cubicBezTo>
                  <a:pt x="57" y="70"/>
                  <a:pt x="66" y="66"/>
                  <a:pt x="73" y="59"/>
                </a:cubicBezTo>
                <a:cubicBezTo>
                  <a:pt x="79" y="53"/>
                  <a:pt x="82" y="45"/>
                  <a:pt x="83" y="37"/>
                </a:cubicBezTo>
                <a:cubicBezTo>
                  <a:pt x="83" y="37"/>
                  <a:pt x="83" y="36"/>
                  <a:pt x="83" y="35"/>
                </a:cubicBezTo>
                <a:cubicBezTo>
                  <a:pt x="83" y="35"/>
                  <a:pt x="83" y="35"/>
                  <a:pt x="83" y="35"/>
                </a:cubicBezTo>
                <a:cubicBezTo>
                  <a:pt x="83" y="34"/>
                  <a:pt x="83" y="33"/>
                  <a:pt x="83" y="33"/>
                </a:cubicBezTo>
                <a:cubicBezTo>
                  <a:pt x="82" y="25"/>
                  <a:pt x="79" y="17"/>
                  <a:pt x="73" y="11"/>
                </a:cubicBezTo>
                <a:cubicBezTo>
                  <a:pt x="67" y="4"/>
                  <a:pt x="58" y="0"/>
                  <a:pt x="49" y="0"/>
                </a:cubicBezTo>
              </a:path>
            </a:pathLst>
          </a:custGeom>
          <a:solidFill>
            <a:srgbClr val="B3C1B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1" name="Google Shape;1331;p53"/>
          <p:cNvSpPr/>
          <p:nvPr/>
        </p:nvSpPr>
        <p:spPr>
          <a:xfrm>
            <a:off x="7875587" y="3678237"/>
            <a:ext cx="1320800" cy="828675"/>
          </a:xfrm>
          <a:custGeom>
            <a:avLst/>
            <a:gdLst/>
            <a:ahLst/>
            <a:cxnLst/>
            <a:rect l="l" t="t" r="r" b="b"/>
            <a:pathLst>
              <a:path w="139" h="87" extrusionOk="0">
                <a:moveTo>
                  <a:pt x="139" y="0"/>
                </a:moveTo>
                <a:cubicBezTo>
                  <a:pt x="133" y="5"/>
                  <a:pt x="125" y="9"/>
                  <a:pt x="117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14" y="28"/>
                  <a:pt x="14" y="28"/>
                  <a:pt x="14" y="28"/>
                </a:cubicBezTo>
                <a:cubicBezTo>
                  <a:pt x="0" y="41"/>
                  <a:pt x="0" y="63"/>
                  <a:pt x="14" y="77"/>
                </a:cubicBezTo>
                <a:cubicBezTo>
                  <a:pt x="20" y="84"/>
                  <a:pt x="29" y="87"/>
                  <a:pt x="38" y="87"/>
                </a:cubicBezTo>
                <a:cubicBezTo>
                  <a:pt x="47" y="87"/>
                  <a:pt x="56" y="84"/>
                  <a:pt x="63" y="77"/>
                </a:cubicBezTo>
                <a:cubicBezTo>
                  <a:pt x="139" y="0"/>
                  <a:pt x="139" y="0"/>
                  <a:pt x="139" y="0"/>
                </a:cubicBezTo>
              </a:path>
            </a:pathLst>
          </a:custGeom>
          <a:solidFill>
            <a:srgbClr val="B89D6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2" name="Google Shape;1332;p53"/>
          <p:cNvSpPr/>
          <p:nvPr/>
        </p:nvSpPr>
        <p:spPr>
          <a:xfrm>
            <a:off x="7162800" y="3097212"/>
            <a:ext cx="1358900" cy="666750"/>
          </a:xfrm>
          <a:custGeom>
            <a:avLst/>
            <a:gdLst/>
            <a:ahLst/>
            <a:cxnLst/>
            <a:rect l="l" t="t" r="r" b="b"/>
            <a:pathLst>
              <a:path w="143" h="70" extrusionOk="0">
                <a:moveTo>
                  <a:pt x="108" y="0"/>
                </a:moveTo>
                <a:cubicBezTo>
                  <a:pt x="34" y="0"/>
                  <a:pt x="34" y="0"/>
                  <a:pt x="34" y="0"/>
                </a:cubicBezTo>
                <a:cubicBezTo>
                  <a:pt x="16" y="0"/>
                  <a:pt x="1" y="14"/>
                  <a:pt x="0" y="32"/>
                </a:cubicBezTo>
                <a:cubicBezTo>
                  <a:pt x="0" y="33"/>
                  <a:pt x="0" y="34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6"/>
                  <a:pt x="0" y="37"/>
                  <a:pt x="0" y="38"/>
                </a:cubicBezTo>
                <a:cubicBezTo>
                  <a:pt x="1" y="56"/>
                  <a:pt x="16" y="70"/>
                  <a:pt x="34" y="70"/>
                </a:cubicBezTo>
                <a:cubicBezTo>
                  <a:pt x="108" y="70"/>
                  <a:pt x="108" y="70"/>
                  <a:pt x="108" y="70"/>
                </a:cubicBezTo>
                <a:cubicBezTo>
                  <a:pt x="143" y="35"/>
                  <a:pt x="143" y="35"/>
                  <a:pt x="143" y="35"/>
                </a:cubicBezTo>
                <a:cubicBezTo>
                  <a:pt x="108" y="0"/>
                  <a:pt x="108" y="0"/>
                  <a:pt x="108" y="0"/>
                </a:cubicBezTo>
              </a:path>
            </a:pathLst>
          </a:custGeom>
          <a:solidFill>
            <a:srgbClr val="B89D6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3" name="Google Shape;1333;p53"/>
          <p:cNvSpPr/>
          <p:nvPr/>
        </p:nvSpPr>
        <p:spPr>
          <a:xfrm>
            <a:off x="7162800" y="3402012"/>
            <a:ext cx="0" cy="57150"/>
          </a:xfrm>
          <a:custGeom>
            <a:avLst/>
            <a:gdLst/>
            <a:ahLst/>
            <a:cxnLst/>
            <a:rect l="l" t="t" r="r" b="b"/>
            <a:pathLst>
              <a:path w="120000" h="6" extrusionOk="0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0" y="3"/>
                </a:cubicBezTo>
                <a:cubicBezTo>
                  <a:pt x="0" y="4"/>
                  <a:pt x="0" y="4"/>
                  <a:pt x="0" y="5"/>
                </a:cubicBezTo>
                <a:cubicBezTo>
                  <a:pt x="0" y="5"/>
                  <a:pt x="0" y="6"/>
                  <a:pt x="0" y="6"/>
                </a:cubicBezTo>
                <a:cubicBezTo>
                  <a:pt x="0" y="5"/>
                  <a:pt x="0" y="4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1"/>
                  <a:pt x="0" y="0"/>
                </a:cubicBezTo>
              </a:path>
            </a:pathLst>
          </a:custGeom>
          <a:solidFill>
            <a:srgbClr val="D1BA7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4" name="Google Shape;1334;p53"/>
          <p:cNvSpPr/>
          <p:nvPr/>
        </p:nvSpPr>
        <p:spPr>
          <a:xfrm>
            <a:off x="7162800" y="3411537"/>
            <a:ext cx="0" cy="38100"/>
          </a:xfrm>
          <a:custGeom>
            <a:avLst/>
            <a:gdLst/>
            <a:ahLst/>
            <a:cxnLst/>
            <a:rect l="l" t="t" r="r" b="b"/>
            <a:pathLst>
              <a:path w="120000" h="4" extrusionOk="0">
                <a:moveTo>
                  <a:pt x="0" y="0"/>
                </a:moveTo>
                <a:cubicBezTo>
                  <a:pt x="0" y="0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4"/>
                  <a:pt x="0" y="4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0" y="0"/>
                  <a:pt x="0" y="0"/>
                </a:cubicBezTo>
              </a:path>
            </a:pathLst>
          </a:custGeom>
          <a:solidFill>
            <a:srgbClr val="DFCA8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5" name="Google Shape;1335;p53"/>
          <p:cNvSpPr/>
          <p:nvPr/>
        </p:nvSpPr>
        <p:spPr>
          <a:xfrm>
            <a:off x="9196387" y="3201987"/>
            <a:ext cx="114300" cy="476250"/>
          </a:xfrm>
          <a:custGeom>
            <a:avLst/>
            <a:gdLst/>
            <a:ahLst/>
            <a:cxnLst/>
            <a:rect l="l" t="t" r="r" b="b"/>
            <a:pathLst>
              <a:path w="12" h="50" extrusionOk="0">
                <a:moveTo>
                  <a:pt x="12" y="26"/>
                </a:moveTo>
                <a:cubicBezTo>
                  <a:pt x="11" y="34"/>
                  <a:pt x="8" y="42"/>
                  <a:pt x="2" y="48"/>
                </a:cubicBezTo>
                <a:cubicBezTo>
                  <a:pt x="0" y="50"/>
                  <a:pt x="0" y="50"/>
                  <a:pt x="0" y="50"/>
                </a:cubicBezTo>
                <a:cubicBezTo>
                  <a:pt x="7" y="44"/>
                  <a:pt x="11" y="36"/>
                  <a:pt x="12" y="27"/>
                </a:cubicBezTo>
                <a:cubicBezTo>
                  <a:pt x="12" y="27"/>
                  <a:pt x="12" y="26"/>
                  <a:pt x="12" y="26"/>
                </a:cubicBezTo>
                <a:moveTo>
                  <a:pt x="2" y="0"/>
                </a:moveTo>
                <a:cubicBezTo>
                  <a:pt x="8" y="6"/>
                  <a:pt x="11" y="14"/>
                  <a:pt x="12" y="22"/>
                </a:cubicBezTo>
                <a:cubicBezTo>
                  <a:pt x="12" y="22"/>
                  <a:pt x="12" y="21"/>
                  <a:pt x="12" y="21"/>
                </a:cubicBezTo>
                <a:cubicBezTo>
                  <a:pt x="11" y="13"/>
                  <a:pt x="8" y="5"/>
                  <a:pt x="2" y="0"/>
                </a:cubicBezTo>
              </a:path>
            </a:pathLst>
          </a:custGeom>
          <a:solidFill>
            <a:srgbClr val="B89D6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6" name="Google Shape;1336;p53"/>
          <p:cNvSpPr/>
          <p:nvPr/>
        </p:nvSpPr>
        <p:spPr>
          <a:xfrm>
            <a:off x="8189912" y="3430587"/>
            <a:ext cx="1120775" cy="333375"/>
          </a:xfrm>
          <a:custGeom>
            <a:avLst/>
            <a:gdLst/>
            <a:ahLst/>
            <a:cxnLst/>
            <a:rect l="l" t="t" r="r" b="b"/>
            <a:pathLst>
              <a:path w="118" h="35" extrusionOk="0">
                <a:moveTo>
                  <a:pt x="35" y="0"/>
                </a:moveTo>
                <a:cubicBezTo>
                  <a:pt x="0" y="35"/>
                  <a:pt x="0" y="35"/>
                  <a:pt x="0" y="35"/>
                </a:cubicBezTo>
                <a:cubicBezTo>
                  <a:pt x="84" y="35"/>
                  <a:pt x="84" y="35"/>
                  <a:pt x="84" y="35"/>
                </a:cubicBezTo>
                <a:cubicBezTo>
                  <a:pt x="92" y="35"/>
                  <a:pt x="100" y="31"/>
                  <a:pt x="106" y="26"/>
                </a:cubicBezTo>
                <a:cubicBezTo>
                  <a:pt x="108" y="24"/>
                  <a:pt x="108" y="24"/>
                  <a:pt x="108" y="24"/>
                </a:cubicBezTo>
                <a:cubicBezTo>
                  <a:pt x="114" y="18"/>
                  <a:pt x="117" y="10"/>
                  <a:pt x="118" y="2"/>
                </a:cubicBezTo>
                <a:cubicBezTo>
                  <a:pt x="118" y="2"/>
                  <a:pt x="118" y="2"/>
                  <a:pt x="118" y="2"/>
                </a:cubicBezTo>
                <a:cubicBezTo>
                  <a:pt x="117" y="10"/>
                  <a:pt x="114" y="18"/>
                  <a:pt x="108" y="24"/>
                </a:cubicBezTo>
                <a:cubicBezTo>
                  <a:pt x="101" y="31"/>
                  <a:pt x="92" y="35"/>
                  <a:pt x="83" y="35"/>
                </a:cubicBezTo>
                <a:cubicBezTo>
                  <a:pt x="75" y="35"/>
                  <a:pt x="66" y="31"/>
                  <a:pt x="59" y="24"/>
                </a:cubicBezTo>
                <a:cubicBezTo>
                  <a:pt x="35" y="0"/>
                  <a:pt x="35" y="0"/>
                  <a:pt x="35" y="0"/>
                </a:cubicBezTo>
              </a:path>
            </a:pathLst>
          </a:custGeom>
          <a:solidFill>
            <a:srgbClr val="E1BC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7" name="Google Shape;1337;p53"/>
          <p:cNvSpPr/>
          <p:nvPr/>
        </p:nvSpPr>
        <p:spPr>
          <a:xfrm>
            <a:off x="7875587" y="2354262"/>
            <a:ext cx="1339850" cy="847725"/>
          </a:xfrm>
          <a:custGeom>
            <a:avLst/>
            <a:gdLst/>
            <a:ahLst/>
            <a:cxnLst/>
            <a:rect l="l" t="t" r="r" b="b"/>
            <a:pathLst>
              <a:path w="141" h="89" extrusionOk="0">
                <a:moveTo>
                  <a:pt x="38" y="0"/>
                </a:moveTo>
                <a:cubicBezTo>
                  <a:pt x="29" y="0"/>
                  <a:pt x="20" y="3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0" y="24"/>
                  <a:pt x="0" y="46"/>
                  <a:pt x="14" y="59"/>
                </a:cubicBezTo>
                <a:cubicBezTo>
                  <a:pt x="33" y="78"/>
                  <a:pt x="33" y="78"/>
                  <a:pt x="3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5" y="78"/>
                  <a:pt x="116" y="78"/>
                  <a:pt x="116" y="78"/>
                </a:cubicBezTo>
                <a:cubicBezTo>
                  <a:pt x="125" y="78"/>
                  <a:pt x="134" y="82"/>
                  <a:pt x="141" y="88"/>
                </a:cubicBezTo>
                <a:cubicBezTo>
                  <a:pt x="141" y="89"/>
                  <a:pt x="141" y="89"/>
                  <a:pt x="141" y="89"/>
                </a:cubicBezTo>
                <a:cubicBezTo>
                  <a:pt x="141" y="89"/>
                  <a:pt x="141" y="89"/>
                  <a:pt x="141" y="89"/>
                </a:cubicBezTo>
                <a:cubicBezTo>
                  <a:pt x="141" y="89"/>
                  <a:pt x="141" y="89"/>
                  <a:pt x="141" y="88"/>
                </a:cubicBezTo>
                <a:cubicBezTo>
                  <a:pt x="63" y="10"/>
                  <a:pt x="63" y="10"/>
                  <a:pt x="63" y="10"/>
                </a:cubicBezTo>
                <a:cubicBezTo>
                  <a:pt x="56" y="3"/>
                  <a:pt x="47" y="0"/>
                  <a:pt x="38" y="0"/>
                </a:cubicBezTo>
              </a:path>
            </a:pathLst>
          </a:custGeom>
          <a:solidFill>
            <a:srgbClr val="B89D6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8" name="Google Shape;1338;p53"/>
          <p:cNvSpPr/>
          <p:nvPr/>
        </p:nvSpPr>
        <p:spPr>
          <a:xfrm>
            <a:off x="8958262" y="3097212"/>
            <a:ext cx="257175" cy="104775"/>
          </a:xfrm>
          <a:custGeom>
            <a:avLst/>
            <a:gdLst/>
            <a:ahLst/>
            <a:cxnLst/>
            <a:rect l="l" t="t" r="r" b="b"/>
            <a:pathLst>
              <a:path w="27" h="11" extrusionOk="0">
                <a:moveTo>
                  <a:pt x="2" y="0"/>
                </a:moveTo>
                <a:cubicBezTo>
                  <a:pt x="2" y="0"/>
                  <a:pt x="1" y="0"/>
                  <a:pt x="0" y="0"/>
                </a:cubicBezTo>
                <a:cubicBezTo>
                  <a:pt x="3" y="0"/>
                  <a:pt x="3" y="0"/>
                  <a:pt x="3" y="0"/>
                </a:cubicBezTo>
                <a:cubicBezTo>
                  <a:pt x="12" y="0"/>
                  <a:pt x="21" y="4"/>
                  <a:pt x="27" y="11"/>
                </a:cubicBezTo>
                <a:cubicBezTo>
                  <a:pt x="27" y="11"/>
                  <a:pt x="27" y="11"/>
                  <a:pt x="27" y="10"/>
                </a:cubicBezTo>
                <a:cubicBezTo>
                  <a:pt x="20" y="4"/>
                  <a:pt x="11" y="0"/>
                  <a:pt x="2" y="0"/>
                </a:cubicBezTo>
              </a:path>
            </a:pathLst>
          </a:custGeom>
          <a:solidFill>
            <a:srgbClr val="E1BC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9" name="Google Shape;1339;p53"/>
          <p:cNvSpPr/>
          <p:nvPr/>
        </p:nvSpPr>
        <p:spPr>
          <a:xfrm>
            <a:off x="8189912" y="3097212"/>
            <a:ext cx="768350" cy="333375"/>
          </a:xfrm>
          <a:custGeom>
            <a:avLst/>
            <a:gdLst/>
            <a:ahLst/>
            <a:cxnLst/>
            <a:rect l="l" t="t" r="r" b="b"/>
            <a:pathLst>
              <a:path w="81" h="35" extrusionOk="0">
                <a:moveTo>
                  <a:pt x="81" y="0"/>
                </a:moveTo>
                <a:cubicBezTo>
                  <a:pt x="0" y="0"/>
                  <a:pt x="0" y="0"/>
                  <a:pt x="0" y="0"/>
                </a:cubicBezTo>
                <a:cubicBezTo>
                  <a:pt x="35" y="35"/>
                  <a:pt x="35" y="35"/>
                  <a:pt x="35" y="35"/>
                </a:cubicBezTo>
                <a:cubicBezTo>
                  <a:pt x="59" y="10"/>
                  <a:pt x="59" y="10"/>
                  <a:pt x="59" y="10"/>
                </a:cubicBezTo>
                <a:cubicBezTo>
                  <a:pt x="65" y="4"/>
                  <a:pt x="73" y="1"/>
                  <a:pt x="81" y="0"/>
                </a:cubicBezTo>
              </a:path>
            </a:pathLst>
          </a:custGeom>
          <a:solidFill>
            <a:srgbClr val="E1BC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0" name="Google Shape;1340;p53"/>
          <p:cNvSpPr/>
          <p:nvPr/>
        </p:nvSpPr>
        <p:spPr>
          <a:xfrm>
            <a:off x="8521700" y="3097212"/>
            <a:ext cx="788987" cy="666750"/>
          </a:xfrm>
          <a:custGeom>
            <a:avLst/>
            <a:gdLst/>
            <a:ahLst/>
            <a:cxnLst/>
            <a:rect l="l" t="t" r="r" b="b"/>
            <a:pathLst>
              <a:path w="83" h="70" extrusionOk="0">
                <a:moveTo>
                  <a:pt x="49" y="0"/>
                </a:moveTo>
                <a:cubicBezTo>
                  <a:pt x="46" y="0"/>
                  <a:pt x="46" y="0"/>
                  <a:pt x="46" y="0"/>
                </a:cubicBezTo>
                <a:cubicBezTo>
                  <a:pt x="38" y="1"/>
                  <a:pt x="30" y="4"/>
                  <a:pt x="24" y="10"/>
                </a:cubicBezTo>
                <a:cubicBezTo>
                  <a:pt x="0" y="35"/>
                  <a:pt x="0" y="35"/>
                  <a:pt x="0" y="35"/>
                </a:cubicBezTo>
                <a:cubicBezTo>
                  <a:pt x="24" y="59"/>
                  <a:pt x="24" y="59"/>
                  <a:pt x="24" y="59"/>
                </a:cubicBezTo>
                <a:cubicBezTo>
                  <a:pt x="31" y="66"/>
                  <a:pt x="40" y="70"/>
                  <a:pt x="48" y="70"/>
                </a:cubicBezTo>
                <a:cubicBezTo>
                  <a:pt x="57" y="70"/>
                  <a:pt x="66" y="66"/>
                  <a:pt x="73" y="59"/>
                </a:cubicBezTo>
                <a:cubicBezTo>
                  <a:pt x="79" y="53"/>
                  <a:pt x="82" y="45"/>
                  <a:pt x="83" y="37"/>
                </a:cubicBezTo>
                <a:cubicBezTo>
                  <a:pt x="83" y="37"/>
                  <a:pt x="83" y="36"/>
                  <a:pt x="83" y="35"/>
                </a:cubicBezTo>
                <a:cubicBezTo>
                  <a:pt x="83" y="35"/>
                  <a:pt x="83" y="35"/>
                  <a:pt x="83" y="35"/>
                </a:cubicBezTo>
                <a:cubicBezTo>
                  <a:pt x="83" y="34"/>
                  <a:pt x="83" y="33"/>
                  <a:pt x="83" y="33"/>
                </a:cubicBezTo>
                <a:cubicBezTo>
                  <a:pt x="82" y="25"/>
                  <a:pt x="79" y="17"/>
                  <a:pt x="73" y="11"/>
                </a:cubicBezTo>
                <a:cubicBezTo>
                  <a:pt x="67" y="4"/>
                  <a:pt x="58" y="0"/>
                  <a:pt x="49" y="0"/>
                </a:cubicBezTo>
              </a:path>
            </a:pathLst>
          </a:custGeom>
          <a:solidFill>
            <a:srgbClr val="F1C8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1" name="Google Shape;1341;p53"/>
          <p:cNvSpPr/>
          <p:nvPr/>
        </p:nvSpPr>
        <p:spPr>
          <a:xfrm>
            <a:off x="10023475" y="3678237"/>
            <a:ext cx="1320800" cy="828675"/>
          </a:xfrm>
          <a:custGeom>
            <a:avLst/>
            <a:gdLst/>
            <a:ahLst/>
            <a:cxnLst/>
            <a:rect l="l" t="t" r="r" b="b"/>
            <a:pathLst>
              <a:path w="139" h="87" extrusionOk="0">
                <a:moveTo>
                  <a:pt x="139" y="0"/>
                </a:moveTo>
                <a:cubicBezTo>
                  <a:pt x="133" y="5"/>
                  <a:pt x="125" y="9"/>
                  <a:pt x="117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14" y="28"/>
                  <a:pt x="14" y="28"/>
                  <a:pt x="14" y="28"/>
                </a:cubicBezTo>
                <a:cubicBezTo>
                  <a:pt x="0" y="41"/>
                  <a:pt x="0" y="63"/>
                  <a:pt x="14" y="77"/>
                </a:cubicBezTo>
                <a:cubicBezTo>
                  <a:pt x="20" y="84"/>
                  <a:pt x="29" y="87"/>
                  <a:pt x="38" y="87"/>
                </a:cubicBezTo>
                <a:cubicBezTo>
                  <a:pt x="47" y="87"/>
                  <a:pt x="56" y="84"/>
                  <a:pt x="63" y="77"/>
                </a:cubicBezTo>
                <a:cubicBezTo>
                  <a:pt x="139" y="0"/>
                  <a:pt x="139" y="0"/>
                  <a:pt x="139" y="0"/>
                </a:cubicBezTo>
              </a:path>
            </a:pathLst>
          </a:custGeom>
          <a:solidFill>
            <a:srgbClr val="AC616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2" name="Google Shape;1342;p53"/>
          <p:cNvSpPr/>
          <p:nvPr/>
        </p:nvSpPr>
        <p:spPr>
          <a:xfrm>
            <a:off x="9310687" y="3097212"/>
            <a:ext cx="1358900" cy="666750"/>
          </a:xfrm>
          <a:custGeom>
            <a:avLst/>
            <a:gdLst/>
            <a:ahLst/>
            <a:cxnLst/>
            <a:rect l="l" t="t" r="r" b="b"/>
            <a:pathLst>
              <a:path w="143" h="70" extrusionOk="0">
                <a:moveTo>
                  <a:pt x="108" y="0"/>
                </a:moveTo>
                <a:cubicBezTo>
                  <a:pt x="34" y="0"/>
                  <a:pt x="34" y="0"/>
                  <a:pt x="34" y="0"/>
                </a:cubicBezTo>
                <a:cubicBezTo>
                  <a:pt x="16" y="0"/>
                  <a:pt x="1" y="14"/>
                  <a:pt x="0" y="32"/>
                </a:cubicBezTo>
                <a:cubicBezTo>
                  <a:pt x="0" y="33"/>
                  <a:pt x="0" y="34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6"/>
                  <a:pt x="0" y="37"/>
                  <a:pt x="0" y="38"/>
                </a:cubicBezTo>
                <a:cubicBezTo>
                  <a:pt x="1" y="56"/>
                  <a:pt x="16" y="70"/>
                  <a:pt x="34" y="70"/>
                </a:cubicBezTo>
                <a:cubicBezTo>
                  <a:pt x="108" y="70"/>
                  <a:pt x="108" y="70"/>
                  <a:pt x="108" y="70"/>
                </a:cubicBezTo>
                <a:cubicBezTo>
                  <a:pt x="143" y="35"/>
                  <a:pt x="143" y="35"/>
                  <a:pt x="143" y="35"/>
                </a:cubicBezTo>
                <a:cubicBezTo>
                  <a:pt x="108" y="0"/>
                  <a:pt x="108" y="0"/>
                  <a:pt x="108" y="0"/>
                </a:cubicBezTo>
              </a:path>
            </a:pathLst>
          </a:custGeom>
          <a:solidFill>
            <a:srgbClr val="AC616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3" name="Google Shape;1343;p53"/>
          <p:cNvSpPr/>
          <p:nvPr/>
        </p:nvSpPr>
        <p:spPr>
          <a:xfrm>
            <a:off x="9310687" y="3402012"/>
            <a:ext cx="0" cy="57150"/>
          </a:xfrm>
          <a:custGeom>
            <a:avLst/>
            <a:gdLst/>
            <a:ahLst/>
            <a:cxnLst/>
            <a:rect l="l" t="t" r="r" b="b"/>
            <a:pathLst>
              <a:path w="120000" h="6" extrusionOk="0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0" y="3"/>
                </a:cubicBezTo>
                <a:cubicBezTo>
                  <a:pt x="0" y="4"/>
                  <a:pt x="0" y="4"/>
                  <a:pt x="0" y="5"/>
                </a:cubicBezTo>
                <a:cubicBezTo>
                  <a:pt x="0" y="5"/>
                  <a:pt x="0" y="6"/>
                  <a:pt x="0" y="6"/>
                </a:cubicBezTo>
                <a:cubicBezTo>
                  <a:pt x="0" y="5"/>
                  <a:pt x="0" y="4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1"/>
                  <a:pt x="0" y="0"/>
                </a:cubicBezTo>
              </a:path>
            </a:pathLst>
          </a:custGeom>
          <a:solidFill>
            <a:srgbClr val="D5806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53"/>
          <p:cNvSpPr/>
          <p:nvPr/>
        </p:nvSpPr>
        <p:spPr>
          <a:xfrm>
            <a:off x="9310687" y="3411537"/>
            <a:ext cx="0" cy="38100"/>
          </a:xfrm>
          <a:custGeom>
            <a:avLst/>
            <a:gdLst/>
            <a:ahLst/>
            <a:cxnLst/>
            <a:rect l="l" t="t" r="r" b="b"/>
            <a:pathLst>
              <a:path w="120000" h="4" extrusionOk="0">
                <a:moveTo>
                  <a:pt x="0" y="0"/>
                </a:moveTo>
                <a:cubicBezTo>
                  <a:pt x="0" y="0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4"/>
                  <a:pt x="0" y="4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0" y="0"/>
                  <a:pt x="0" y="0"/>
                </a:cubicBezTo>
              </a:path>
            </a:pathLst>
          </a:custGeom>
          <a:solidFill>
            <a:srgbClr val="EC91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5" name="Google Shape;1345;p53"/>
          <p:cNvSpPr/>
          <p:nvPr/>
        </p:nvSpPr>
        <p:spPr>
          <a:xfrm>
            <a:off x="11344275" y="3201987"/>
            <a:ext cx="114300" cy="476250"/>
          </a:xfrm>
          <a:custGeom>
            <a:avLst/>
            <a:gdLst/>
            <a:ahLst/>
            <a:cxnLst/>
            <a:rect l="l" t="t" r="r" b="b"/>
            <a:pathLst>
              <a:path w="12" h="50" extrusionOk="0">
                <a:moveTo>
                  <a:pt x="2" y="0"/>
                </a:moveTo>
                <a:cubicBezTo>
                  <a:pt x="9" y="6"/>
                  <a:pt x="12" y="15"/>
                  <a:pt x="12" y="24"/>
                </a:cubicBezTo>
                <a:cubicBezTo>
                  <a:pt x="12" y="33"/>
                  <a:pt x="9" y="42"/>
                  <a:pt x="2" y="48"/>
                </a:cubicBezTo>
                <a:cubicBezTo>
                  <a:pt x="0" y="50"/>
                  <a:pt x="0" y="50"/>
                  <a:pt x="0" y="50"/>
                </a:cubicBezTo>
                <a:cubicBezTo>
                  <a:pt x="7" y="44"/>
                  <a:pt x="12" y="3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14"/>
                  <a:pt x="8" y="6"/>
                  <a:pt x="2" y="0"/>
                </a:cubicBezTo>
              </a:path>
            </a:pathLst>
          </a:custGeom>
          <a:solidFill>
            <a:srgbClr val="AC616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6" name="Google Shape;1346;p53"/>
          <p:cNvSpPr/>
          <p:nvPr/>
        </p:nvSpPr>
        <p:spPr>
          <a:xfrm>
            <a:off x="10336212" y="3430587"/>
            <a:ext cx="1122362" cy="333375"/>
          </a:xfrm>
          <a:custGeom>
            <a:avLst/>
            <a:gdLst/>
            <a:ahLst/>
            <a:cxnLst/>
            <a:rect l="l" t="t" r="r" b="b"/>
            <a:pathLst>
              <a:path w="118" h="35" extrusionOk="0">
                <a:moveTo>
                  <a:pt x="118" y="0"/>
                </a:moveTo>
                <a:cubicBezTo>
                  <a:pt x="118" y="9"/>
                  <a:pt x="115" y="18"/>
                  <a:pt x="108" y="24"/>
                </a:cubicBezTo>
                <a:cubicBezTo>
                  <a:pt x="101" y="31"/>
                  <a:pt x="92" y="35"/>
                  <a:pt x="83" y="35"/>
                </a:cubicBezTo>
                <a:cubicBezTo>
                  <a:pt x="75" y="35"/>
                  <a:pt x="66" y="31"/>
                  <a:pt x="59" y="24"/>
                </a:cubicBezTo>
                <a:cubicBezTo>
                  <a:pt x="35" y="0"/>
                  <a:pt x="35" y="0"/>
                  <a:pt x="35" y="0"/>
                </a:cubicBezTo>
                <a:cubicBezTo>
                  <a:pt x="0" y="35"/>
                  <a:pt x="0" y="35"/>
                  <a:pt x="0" y="35"/>
                </a:cubicBezTo>
                <a:cubicBezTo>
                  <a:pt x="84" y="35"/>
                  <a:pt x="84" y="35"/>
                  <a:pt x="84" y="35"/>
                </a:cubicBezTo>
                <a:cubicBezTo>
                  <a:pt x="92" y="35"/>
                  <a:pt x="100" y="31"/>
                  <a:pt x="106" y="26"/>
                </a:cubicBezTo>
                <a:cubicBezTo>
                  <a:pt x="108" y="24"/>
                  <a:pt x="108" y="24"/>
                  <a:pt x="108" y="24"/>
                </a:cubicBezTo>
                <a:cubicBezTo>
                  <a:pt x="115" y="18"/>
                  <a:pt x="118" y="9"/>
                  <a:pt x="118" y="0"/>
                </a:cubicBezTo>
              </a:path>
            </a:pathLst>
          </a:custGeom>
          <a:solidFill>
            <a:srgbClr val="D068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7" name="Google Shape;1347;p53"/>
          <p:cNvSpPr/>
          <p:nvPr/>
        </p:nvSpPr>
        <p:spPr>
          <a:xfrm>
            <a:off x="10023475" y="2354262"/>
            <a:ext cx="1339850" cy="847725"/>
          </a:xfrm>
          <a:custGeom>
            <a:avLst/>
            <a:gdLst/>
            <a:ahLst/>
            <a:cxnLst/>
            <a:rect l="l" t="t" r="r" b="b"/>
            <a:pathLst>
              <a:path w="141" h="89" extrusionOk="0">
                <a:moveTo>
                  <a:pt x="38" y="0"/>
                </a:moveTo>
                <a:cubicBezTo>
                  <a:pt x="29" y="0"/>
                  <a:pt x="20" y="3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0" y="24"/>
                  <a:pt x="0" y="46"/>
                  <a:pt x="14" y="59"/>
                </a:cubicBezTo>
                <a:cubicBezTo>
                  <a:pt x="33" y="78"/>
                  <a:pt x="33" y="78"/>
                  <a:pt x="3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5" y="78"/>
                  <a:pt x="116" y="78"/>
                  <a:pt x="116" y="78"/>
                </a:cubicBezTo>
                <a:cubicBezTo>
                  <a:pt x="125" y="78"/>
                  <a:pt x="134" y="82"/>
                  <a:pt x="141" y="88"/>
                </a:cubicBezTo>
                <a:cubicBezTo>
                  <a:pt x="141" y="89"/>
                  <a:pt x="141" y="89"/>
                  <a:pt x="141" y="89"/>
                </a:cubicBezTo>
                <a:cubicBezTo>
                  <a:pt x="141" y="89"/>
                  <a:pt x="141" y="89"/>
                  <a:pt x="141" y="89"/>
                </a:cubicBezTo>
                <a:cubicBezTo>
                  <a:pt x="141" y="89"/>
                  <a:pt x="141" y="89"/>
                  <a:pt x="141" y="88"/>
                </a:cubicBezTo>
                <a:cubicBezTo>
                  <a:pt x="63" y="10"/>
                  <a:pt x="63" y="10"/>
                  <a:pt x="63" y="10"/>
                </a:cubicBezTo>
                <a:cubicBezTo>
                  <a:pt x="56" y="3"/>
                  <a:pt x="47" y="0"/>
                  <a:pt x="38" y="0"/>
                </a:cubicBezTo>
              </a:path>
            </a:pathLst>
          </a:custGeom>
          <a:solidFill>
            <a:srgbClr val="AC616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8" name="Google Shape;1348;p53"/>
          <p:cNvSpPr/>
          <p:nvPr/>
        </p:nvSpPr>
        <p:spPr>
          <a:xfrm>
            <a:off x="11106150" y="3097212"/>
            <a:ext cx="257175" cy="104775"/>
          </a:xfrm>
          <a:custGeom>
            <a:avLst/>
            <a:gdLst/>
            <a:ahLst/>
            <a:cxnLst/>
            <a:rect l="l" t="t" r="r" b="b"/>
            <a:pathLst>
              <a:path w="27" h="11" extrusionOk="0">
                <a:moveTo>
                  <a:pt x="2" y="0"/>
                </a:moveTo>
                <a:cubicBezTo>
                  <a:pt x="2" y="0"/>
                  <a:pt x="1" y="0"/>
                  <a:pt x="0" y="0"/>
                </a:cubicBezTo>
                <a:cubicBezTo>
                  <a:pt x="3" y="0"/>
                  <a:pt x="3" y="0"/>
                  <a:pt x="3" y="0"/>
                </a:cubicBezTo>
                <a:cubicBezTo>
                  <a:pt x="12" y="0"/>
                  <a:pt x="21" y="4"/>
                  <a:pt x="27" y="11"/>
                </a:cubicBezTo>
                <a:cubicBezTo>
                  <a:pt x="27" y="11"/>
                  <a:pt x="27" y="11"/>
                  <a:pt x="27" y="10"/>
                </a:cubicBezTo>
                <a:cubicBezTo>
                  <a:pt x="20" y="4"/>
                  <a:pt x="11" y="0"/>
                  <a:pt x="2" y="0"/>
                </a:cubicBezTo>
              </a:path>
            </a:pathLst>
          </a:custGeom>
          <a:solidFill>
            <a:srgbClr val="D068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9" name="Google Shape;1349;p53"/>
          <p:cNvSpPr/>
          <p:nvPr/>
        </p:nvSpPr>
        <p:spPr>
          <a:xfrm>
            <a:off x="10336212" y="3097212"/>
            <a:ext cx="769937" cy="333375"/>
          </a:xfrm>
          <a:custGeom>
            <a:avLst/>
            <a:gdLst/>
            <a:ahLst/>
            <a:cxnLst/>
            <a:rect l="l" t="t" r="r" b="b"/>
            <a:pathLst>
              <a:path w="81" h="35" extrusionOk="0">
                <a:moveTo>
                  <a:pt x="81" y="0"/>
                </a:moveTo>
                <a:cubicBezTo>
                  <a:pt x="0" y="0"/>
                  <a:pt x="0" y="0"/>
                  <a:pt x="0" y="0"/>
                </a:cubicBezTo>
                <a:cubicBezTo>
                  <a:pt x="35" y="35"/>
                  <a:pt x="35" y="35"/>
                  <a:pt x="35" y="35"/>
                </a:cubicBezTo>
                <a:cubicBezTo>
                  <a:pt x="59" y="10"/>
                  <a:pt x="59" y="10"/>
                  <a:pt x="59" y="10"/>
                </a:cubicBezTo>
                <a:cubicBezTo>
                  <a:pt x="65" y="4"/>
                  <a:pt x="73" y="1"/>
                  <a:pt x="81" y="0"/>
                </a:cubicBezTo>
              </a:path>
            </a:pathLst>
          </a:custGeom>
          <a:solidFill>
            <a:srgbClr val="D068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0" name="Google Shape;1350;p53"/>
          <p:cNvSpPr/>
          <p:nvPr/>
        </p:nvSpPr>
        <p:spPr>
          <a:xfrm>
            <a:off x="10669587" y="3097212"/>
            <a:ext cx="788987" cy="666750"/>
          </a:xfrm>
          <a:custGeom>
            <a:avLst/>
            <a:gdLst/>
            <a:ahLst/>
            <a:cxnLst/>
            <a:rect l="l" t="t" r="r" b="b"/>
            <a:pathLst>
              <a:path w="83" h="70" extrusionOk="0">
                <a:moveTo>
                  <a:pt x="49" y="0"/>
                </a:moveTo>
                <a:cubicBezTo>
                  <a:pt x="46" y="0"/>
                  <a:pt x="46" y="0"/>
                  <a:pt x="46" y="0"/>
                </a:cubicBezTo>
                <a:cubicBezTo>
                  <a:pt x="38" y="1"/>
                  <a:pt x="30" y="4"/>
                  <a:pt x="24" y="10"/>
                </a:cubicBezTo>
                <a:cubicBezTo>
                  <a:pt x="0" y="35"/>
                  <a:pt x="0" y="35"/>
                  <a:pt x="0" y="35"/>
                </a:cubicBezTo>
                <a:cubicBezTo>
                  <a:pt x="24" y="59"/>
                  <a:pt x="24" y="59"/>
                  <a:pt x="24" y="59"/>
                </a:cubicBezTo>
                <a:cubicBezTo>
                  <a:pt x="31" y="66"/>
                  <a:pt x="40" y="70"/>
                  <a:pt x="48" y="70"/>
                </a:cubicBezTo>
                <a:cubicBezTo>
                  <a:pt x="57" y="70"/>
                  <a:pt x="66" y="66"/>
                  <a:pt x="73" y="59"/>
                </a:cubicBezTo>
                <a:cubicBezTo>
                  <a:pt x="80" y="53"/>
                  <a:pt x="83" y="44"/>
                  <a:pt x="83" y="35"/>
                </a:cubicBezTo>
                <a:cubicBezTo>
                  <a:pt x="83" y="26"/>
                  <a:pt x="80" y="17"/>
                  <a:pt x="73" y="11"/>
                </a:cubicBezTo>
                <a:cubicBezTo>
                  <a:pt x="67" y="4"/>
                  <a:pt x="58" y="0"/>
                  <a:pt x="49" y="0"/>
                </a:cubicBezTo>
              </a:path>
            </a:pathLst>
          </a:custGeom>
          <a:solidFill>
            <a:srgbClr val="DE6B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1" name="Google Shape;1351;p53"/>
          <p:cNvSpPr txBox="1"/>
          <p:nvPr/>
        </p:nvSpPr>
        <p:spPr>
          <a:xfrm>
            <a:off x="847725" y="641350"/>
            <a:ext cx="1296987" cy="43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Open Sans SemiBold"/>
              <a:buNone/>
            </a:pPr>
            <a:r>
              <a:rPr lang="en-US" sz="21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APRENDA</a:t>
            </a:r>
            <a:endParaRPr dirty="0"/>
          </a:p>
        </p:txBody>
      </p:sp>
      <p:sp>
        <p:nvSpPr>
          <p:cNvPr id="1352" name="Google Shape;1352;p53"/>
          <p:cNvSpPr txBox="1"/>
          <p:nvPr/>
        </p:nvSpPr>
        <p:spPr>
          <a:xfrm>
            <a:off x="5794375" y="641350"/>
            <a:ext cx="760412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Open Sans SemiBold"/>
              <a:buNone/>
            </a:pPr>
            <a:r>
              <a:rPr lang="en-US" sz="21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IDEIA</a:t>
            </a:r>
            <a:endParaRPr dirty="0"/>
          </a:p>
        </p:txBody>
      </p:sp>
      <p:sp>
        <p:nvSpPr>
          <p:cNvPr id="1353" name="Google Shape;1353;p53"/>
          <p:cNvSpPr txBox="1"/>
          <p:nvPr/>
        </p:nvSpPr>
        <p:spPr>
          <a:xfrm>
            <a:off x="10090150" y="641350"/>
            <a:ext cx="125412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Open Sans SemiBold"/>
              <a:buNone/>
            </a:pPr>
            <a:r>
              <a:rPr lang="en-US" sz="21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PROJETO</a:t>
            </a:r>
            <a:endParaRPr dirty="0"/>
          </a:p>
        </p:txBody>
      </p:sp>
      <p:sp>
        <p:nvSpPr>
          <p:cNvPr id="1354" name="Google Shape;1354;p53"/>
          <p:cNvSpPr txBox="1"/>
          <p:nvPr/>
        </p:nvSpPr>
        <p:spPr>
          <a:xfrm>
            <a:off x="3171825" y="5048250"/>
            <a:ext cx="149225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Open Sans SemiBold"/>
              <a:buNone/>
            </a:pPr>
            <a:r>
              <a:rPr lang="en-US" sz="21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PESQUISE</a:t>
            </a:r>
            <a:endParaRPr dirty="0"/>
          </a:p>
        </p:txBody>
      </p:sp>
      <p:sp>
        <p:nvSpPr>
          <p:cNvPr id="1355" name="Google Shape;1355;p53"/>
          <p:cNvSpPr txBox="1"/>
          <p:nvPr/>
        </p:nvSpPr>
        <p:spPr>
          <a:xfrm>
            <a:off x="7685087" y="5048250"/>
            <a:ext cx="153987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Open Sans SemiBold"/>
              <a:buNone/>
            </a:pPr>
            <a:r>
              <a:rPr lang="en-US" sz="21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PLANO</a:t>
            </a:r>
            <a:endParaRPr dirty="0"/>
          </a:p>
        </p:txBody>
      </p:sp>
      <p:sp>
        <p:nvSpPr>
          <p:cNvPr id="1356" name="Google Shape;1356;p53"/>
          <p:cNvSpPr txBox="1"/>
          <p:nvPr/>
        </p:nvSpPr>
        <p:spPr>
          <a:xfrm>
            <a:off x="1014412" y="3125787"/>
            <a:ext cx="631825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Montserrat"/>
              <a:buNone/>
            </a:pPr>
            <a:r>
              <a:rPr lang="en-US" sz="39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/>
          </a:p>
        </p:txBody>
      </p:sp>
      <p:sp>
        <p:nvSpPr>
          <p:cNvPr id="1357" name="Google Shape;1357;p53"/>
          <p:cNvSpPr txBox="1"/>
          <p:nvPr/>
        </p:nvSpPr>
        <p:spPr>
          <a:xfrm>
            <a:off x="3133725" y="3125787"/>
            <a:ext cx="703262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Montserrat"/>
              <a:buNone/>
            </a:pPr>
            <a:r>
              <a:rPr lang="en-US" sz="39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/>
          </a:p>
        </p:txBody>
      </p:sp>
      <p:sp>
        <p:nvSpPr>
          <p:cNvPr id="1358" name="Google Shape;1358;p53"/>
          <p:cNvSpPr txBox="1"/>
          <p:nvPr/>
        </p:nvSpPr>
        <p:spPr>
          <a:xfrm>
            <a:off x="5300662" y="3125787"/>
            <a:ext cx="703262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Montserrat"/>
              <a:buNone/>
            </a:pPr>
            <a:r>
              <a:rPr lang="en-US" sz="39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/>
          </a:p>
        </p:txBody>
      </p:sp>
      <p:sp>
        <p:nvSpPr>
          <p:cNvPr id="1359" name="Google Shape;1359;p53"/>
          <p:cNvSpPr txBox="1"/>
          <p:nvPr/>
        </p:nvSpPr>
        <p:spPr>
          <a:xfrm>
            <a:off x="7467600" y="3125787"/>
            <a:ext cx="695325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Montserrat"/>
              <a:buNone/>
            </a:pPr>
            <a:r>
              <a:rPr lang="en-US" sz="39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04</a:t>
            </a:r>
            <a:endParaRPr/>
          </a:p>
        </p:txBody>
      </p:sp>
      <p:sp>
        <p:nvSpPr>
          <p:cNvPr id="1360" name="Google Shape;1360;p53"/>
          <p:cNvSpPr txBox="1"/>
          <p:nvPr/>
        </p:nvSpPr>
        <p:spPr>
          <a:xfrm>
            <a:off x="9632950" y="3125787"/>
            <a:ext cx="703262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Montserrat"/>
              <a:buNone/>
            </a:pPr>
            <a:r>
              <a:rPr lang="en-US" sz="39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05</a:t>
            </a:r>
            <a:endParaRPr/>
          </a:p>
        </p:txBody>
      </p:sp>
      <p:sp>
        <p:nvSpPr>
          <p:cNvPr id="1361" name="Google Shape;1361;p53"/>
          <p:cNvSpPr txBox="1"/>
          <p:nvPr/>
        </p:nvSpPr>
        <p:spPr>
          <a:xfrm>
            <a:off x="823912" y="942975"/>
            <a:ext cx="148590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</a:t>
            </a:r>
            <a:endParaRPr/>
          </a:p>
        </p:txBody>
      </p:sp>
      <p:sp>
        <p:nvSpPr>
          <p:cNvPr id="1362" name="Google Shape;1362;p53"/>
          <p:cNvSpPr txBox="1"/>
          <p:nvPr/>
        </p:nvSpPr>
        <p:spPr>
          <a:xfrm>
            <a:off x="5348287" y="942975"/>
            <a:ext cx="148590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</a:t>
            </a:r>
            <a:endParaRPr/>
          </a:p>
        </p:txBody>
      </p:sp>
      <p:sp>
        <p:nvSpPr>
          <p:cNvPr id="1363" name="Google Shape;1363;p53"/>
          <p:cNvSpPr txBox="1"/>
          <p:nvPr/>
        </p:nvSpPr>
        <p:spPr>
          <a:xfrm>
            <a:off x="9852025" y="974725"/>
            <a:ext cx="148590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</a:t>
            </a:r>
            <a:endParaRPr/>
          </a:p>
        </p:txBody>
      </p:sp>
      <p:sp>
        <p:nvSpPr>
          <p:cNvPr id="1364" name="Google Shape;1364;p53"/>
          <p:cNvSpPr txBox="1"/>
          <p:nvPr/>
        </p:nvSpPr>
        <p:spPr>
          <a:xfrm>
            <a:off x="7686675" y="5381625"/>
            <a:ext cx="148590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</a:t>
            </a:r>
            <a:endParaRPr/>
          </a:p>
        </p:txBody>
      </p:sp>
      <p:sp>
        <p:nvSpPr>
          <p:cNvPr id="1365" name="Google Shape;1365;p53"/>
          <p:cNvSpPr txBox="1"/>
          <p:nvPr/>
        </p:nvSpPr>
        <p:spPr>
          <a:xfrm>
            <a:off x="3087687" y="5381625"/>
            <a:ext cx="148590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</a:t>
            </a:r>
            <a:endParaRPr/>
          </a:p>
        </p:txBody>
      </p:sp>
      <p:sp>
        <p:nvSpPr>
          <p:cNvPr id="1366" name="Google Shape;1366;p53"/>
          <p:cNvSpPr/>
          <p:nvPr/>
        </p:nvSpPr>
        <p:spPr>
          <a:xfrm>
            <a:off x="5697537" y="5224462"/>
            <a:ext cx="736600" cy="881062"/>
          </a:xfrm>
          <a:custGeom>
            <a:avLst/>
            <a:gdLst/>
            <a:ahLst/>
            <a:cxnLst/>
            <a:rect l="l" t="t" r="r" b="b"/>
            <a:pathLst>
              <a:path w="199" h="238" extrusionOk="0">
                <a:moveTo>
                  <a:pt x="133" y="230"/>
                </a:moveTo>
                <a:cubicBezTo>
                  <a:pt x="133" y="235"/>
                  <a:pt x="130" y="238"/>
                  <a:pt x="125" y="238"/>
                </a:cubicBezTo>
                <a:cubicBezTo>
                  <a:pt x="75" y="238"/>
                  <a:pt x="75" y="238"/>
                  <a:pt x="75" y="238"/>
                </a:cubicBezTo>
                <a:cubicBezTo>
                  <a:pt x="70" y="238"/>
                  <a:pt x="66" y="235"/>
                  <a:pt x="66" y="230"/>
                </a:cubicBezTo>
                <a:cubicBezTo>
                  <a:pt x="66" y="230"/>
                  <a:pt x="66" y="230"/>
                  <a:pt x="66" y="230"/>
                </a:cubicBezTo>
                <a:cubicBezTo>
                  <a:pt x="66" y="225"/>
                  <a:pt x="70" y="222"/>
                  <a:pt x="75" y="222"/>
                </a:cubicBezTo>
                <a:cubicBezTo>
                  <a:pt x="125" y="222"/>
                  <a:pt x="125" y="222"/>
                  <a:pt x="125" y="222"/>
                </a:cubicBezTo>
                <a:cubicBezTo>
                  <a:pt x="130" y="222"/>
                  <a:pt x="133" y="225"/>
                  <a:pt x="133" y="230"/>
                </a:cubicBezTo>
                <a:close/>
                <a:moveTo>
                  <a:pt x="133" y="208"/>
                </a:moveTo>
                <a:cubicBezTo>
                  <a:pt x="133" y="204"/>
                  <a:pt x="130" y="200"/>
                  <a:pt x="125" y="200"/>
                </a:cubicBezTo>
                <a:cubicBezTo>
                  <a:pt x="75" y="200"/>
                  <a:pt x="75" y="200"/>
                  <a:pt x="75" y="200"/>
                </a:cubicBezTo>
                <a:cubicBezTo>
                  <a:pt x="70" y="200"/>
                  <a:pt x="66" y="204"/>
                  <a:pt x="66" y="208"/>
                </a:cubicBezTo>
                <a:cubicBezTo>
                  <a:pt x="66" y="208"/>
                  <a:pt x="66" y="208"/>
                  <a:pt x="66" y="208"/>
                </a:cubicBezTo>
                <a:cubicBezTo>
                  <a:pt x="66" y="213"/>
                  <a:pt x="70" y="217"/>
                  <a:pt x="75" y="217"/>
                </a:cubicBezTo>
                <a:cubicBezTo>
                  <a:pt x="125" y="217"/>
                  <a:pt x="125" y="217"/>
                  <a:pt x="125" y="217"/>
                </a:cubicBezTo>
                <a:cubicBezTo>
                  <a:pt x="130" y="217"/>
                  <a:pt x="133" y="213"/>
                  <a:pt x="133" y="208"/>
                </a:cubicBezTo>
                <a:close/>
                <a:moveTo>
                  <a:pt x="108" y="117"/>
                </a:moveTo>
                <a:cubicBezTo>
                  <a:pt x="97" y="117"/>
                  <a:pt x="97" y="117"/>
                  <a:pt x="97" y="117"/>
                </a:cubicBezTo>
                <a:cubicBezTo>
                  <a:pt x="92" y="117"/>
                  <a:pt x="92" y="117"/>
                  <a:pt x="92" y="117"/>
                </a:cubicBezTo>
                <a:cubicBezTo>
                  <a:pt x="92" y="195"/>
                  <a:pt x="92" y="195"/>
                  <a:pt x="92" y="195"/>
                </a:cubicBezTo>
                <a:cubicBezTo>
                  <a:pt x="95" y="195"/>
                  <a:pt x="97" y="195"/>
                  <a:pt x="100" y="195"/>
                </a:cubicBezTo>
                <a:cubicBezTo>
                  <a:pt x="100" y="195"/>
                  <a:pt x="100" y="195"/>
                  <a:pt x="100" y="195"/>
                </a:cubicBezTo>
                <a:cubicBezTo>
                  <a:pt x="100" y="195"/>
                  <a:pt x="100" y="195"/>
                  <a:pt x="100" y="195"/>
                </a:cubicBezTo>
                <a:cubicBezTo>
                  <a:pt x="100" y="195"/>
                  <a:pt x="100" y="195"/>
                  <a:pt x="100" y="195"/>
                </a:cubicBezTo>
                <a:cubicBezTo>
                  <a:pt x="100" y="195"/>
                  <a:pt x="100" y="195"/>
                  <a:pt x="100" y="195"/>
                </a:cubicBezTo>
                <a:cubicBezTo>
                  <a:pt x="103" y="195"/>
                  <a:pt x="105" y="195"/>
                  <a:pt x="108" y="195"/>
                </a:cubicBezTo>
                <a:lnTo>
                  <a:pt x="108" y="117"/>
                </a:lnTo>
                <a:close/>
                <a:moveTo>
                  <a:pt x="72" y="85"/>
                </a:moveTo>
                <a:cubicBezTo>
                  <a:pt x="66" y="85"/>
                  <a:pt x="60" y="91"/>
                  <a:pt x="60" y="97"/>
                </a:cubicBezTo>
                <a:cubicBezTo>
                  <a:pt x="60" y="104"/>
                  <a:pt x="66" y="109"/>
                  <a:pt x="72" y="109"/>
                </a:cubicBezTo>
                <a:cubicBezTo>
                  <a:pt x="84" y="109"/>
                  <a:pt x="84" y="109"/>
                  <a:pt x="84" y="109"/>
                </a:cubicBezTo>
                <a:cubicBezTo>
                  <a:pt x="84" y="97"/>
                  <a:pt x="84" y="97"/>
                  <a:pt x="84" y="97"/>
                </a:cubicBezTo>
                <a:cubicBezTo>
                  <a:pt x="84" y="91"/>
                  <a:pt x="79" y="85"/>
                  <a:pt x="72" y="85"/>
                </a:cubicBezTo>
                <a:close/>
                <a:moveTo>
                  <a:pt x="140" y="97"/>
                </a:moveTo>
                <a:cubicBezTo>
                  <a:pt x="140" y="91"/>
                  <a:pt x="134" y="85"/>
                  <a:pt x="128" y="85"/>
                </a:cubicBezTo>
                <a:cubicBezTo>
                  <a:pt x="121" y="85"/>
                  <a:pt x="116" y="91"/>
                  <a:pt x="116" y="97"/>
                </a:cubicBezTo>
                <a:cubicBezTo>
                  <a:pt x="116" y="109"/>
                  <a:pt x="116" y="109"/>
                  <a:pt x="116" y="109"/>
                </a:cubicBezTo>
                <a:cubicBezTo>
                  <a:pt x="128" y="109"/>
                  <a:pt x="128" y="109"/>
                  <a:pt x="128" y="109"/>
                </a:cubicBezTo>
                <a:cubicBezTo>
                  <a:pt x="134" y="109"/>
                  <a:pt x="140" y="104"/>
                  <a:pt x="140" y="97"/>
                </a:cubicBezTo>
                <a:close/>
                <a:moveTo>
                  <a:pt x="166" y="76"/>
                </a:moveTo>
                <a:cubicBezTo>
                  <a:pt x="161" y="54"/>
                  <a:pt x="135" y="32"/>
                  <a:pt x="100" y="31"/>
                </a:cubicBezTo>
                <a:cubicBezTo>
                  <a:pt x="65" y="32"/>
                  <a:pt x="39" y="54"/>
                  <a:pt x="34" y="76"/>
                </a:cubicBezTo>
                <a:cubicBezTo>
                  <a:pt x="30" y="92"/>
                  <a:pt x="34" y="107"/>
                  <a:pt x="41" y="122"/>
                </a:cubicBezTo>
                <a:cubicBezTo>
                  <a:pt x="48" y="136"/>
                  <a:pt x="56" y="147"/>
                  <a:pt x="62" y="160"/>
                </a:cubicBezTo>
                <a:cubicBezTo>
                  <a:pt x="65" y="168"/>
                  <a:pt x="66" y="179"/>
                  <a:pt x="68" y="186"/>
                </a:cubicBezTo>
                <a:cubicBezTo>
                  <a:pt x="69" y="193"/>
                  <a:pt x="72" y="195"/>
                  <a:pt x="79" y="195"/>
                </a:cubicBezTo>
                <a:cubicBezTo>
                  <a:pt x="81" y="195"/>
                  <a:pt x="83" y="195"/>
                  <a:pt x="84" y="195"/>
                </a:cubicBezTo>
                <a:cubicBezTo>
                  <a:pt x="84" y="117"/>
                  <a:pt x="84" y="117"/>
                  <a:pt x="84" y="117"/>
                </a:cubicBezTo>
                <a:cubicBezTo>
                  <a:pt x="72" y="117"/>
                  <a:pt x="72" y="117"/>
                  <a:pt x="72" y="117"/>
                </a:cubicBezTo>
                <a:cubicBezTo>
                  <a:pt x="67" y="117"/>
                  <a:pt x="62" y="115"/>
                  <a:pt x="58" y="111"/>
                </a:cubicBezTo>
                <a:cubicBezTo>
                  <a:pt x="55" y="108"/>
                  <a:pt x="52" y="103"/>
                  <a:pt x="52" y="97"/>
                </a:cubicBezTo>
                <a:cubicBezTo>
                  <a:pt x="52" y="92"/>
                  <a:pt x="55" y="87"/>
                  <a:pt x="58" y="83"/>
                </a:cubicBezTo>
                <a:cubicBezTo>
                  <a:pt x="62" y="80"/>
                  <a:pt x="67" y="78"/>
                  <a:pt x="72" y="78"/>
                </a:cubicBezTo>
                <a:cubicBezTo>
                  <a:pt x="83" y="78"/>
                  <a:pt x="92" y="86"/>
                  <a:pt x="92" y="97"/>
                </a:cubicBezTo>
                <a:cubicBezTo>
                  <a:pt x="92" y="97"/>
                  <a:pt x="92" y="97"/>
                  <a:pt x="92" y="97"/>
                </a:cubicBezTo>
                <a:cubicBezTo>
                  <a:pt x="92" y="109"/>
                  <a:pt x="92" y="109"/>
                  <a:pt x="92" y="109"/>
                </a:cubicBezTo>
                <a:cubicBezTo>
                  <a:pt x="97" y="109"/>
                  <a:pt x="97" y="109"/>
                  <a:pt x="97" y="109"/>
                </a:cubicBezTo>
                <a:cubicBezTo>
                  <a:pt x="108" y="109"/>
                  <a:pt x="108" y="109"/>
                  <a:pt x="108" y="109"/>
                </a:cubicBezTo>
                <a:cubicBezTo>
                  <a:pt x="108" y="97"/>
                  <a:pt x="108" y="97"/>
                  <a:pt x="108" y="97"/>
                </a:cubicBezTo>
                <a:cubicBezTo>
                  <a:pt x="108" y="97"/>
                  <a:pt x="108" y="97"/>
                  <a:pt x="108" y="97"/>
                </a:cubicBezTo>
                <a:cubicBezTo>
                  <a:pt x="108" y="92"/>
                  <a:pt x="110" y="87"/>
                  <a:pt x="114" y="83"/>
                </a:cubicBezTo>
                <a:cubicBezTo>
                  <a:pt x="117" y="80"/>
                  <a:pt x="122" y="78"/>
                  <a:pt x="128" y="78"/>
                </a:cubicBezTo>
                <a:cubicBezTo>
                  <a:pt x="133" y="78"/>
                  <a:pt x="138" y="80"/>
                  <a:pt x="142" y="83"/>
                </a:cubicBezTo>
                <a:cubicBezTo>
                  <a:pt x="145" y="87"/>
                  <a:pt x="147" y="92"/>
                  <a:pt x="147" y="97"/>
                </a:cubicBezTo>
                <a:cubicBezTo>
                  <a:pt x="147" y="103"/>
                  <a:pt x="145" y="108"/>
                  <a:pt x="142" y="111"/>
                </a:cubicBezTo>
                <a:cubicBezTo>
                  <a:pt x="138" y="115"/>
                  <a:pt x="133" y="117"/>
                  <a:pt x="128" y="117"/>
                </a:cubicBezTo>
                <a:cubicBezTo>
                  <a:pt x="116" y="117"/>
                  <a:pt x="116" y="117"/>
                  <a:pt x="116" y="117"/>
                </a:cubicBezTo>
                <a:cubicBezTo>
                  <a:pt x="116" y="195"/>
                  <a:pt x="116" y="195"/>
                  <a:pt x="116" y="195"/>
                </a:cubicBezTo>
                <a:cubicBezTo>
                  <a:pt x="117" y="195"/>
                  <a:pt x="119" y="195"/>
                  <a:pt x="121" y="195"/>
                </a:cubicBezTo>
                <a:cubicBezTo>
                  <a:pt x="128" y="195"/>
                  <a:pt x="131" y="193"/>
                  <a:pt x="132" y="186"/>
                </a:cubicBezTo>
                <a:cubicBezTo>
                  <a:pt x="134" y="179"/>
                  <a:pt x="135" y="168"/>
                  <a:pt x="138" y="160"/>
                </a:cubicBezTo>
                <a:cubicBezTo>
                  <a:pt x="144" y="147"/>
                  <a:pt x="152" y="136"/>
                  <a:pt x="159" y="122"/>
                </a:cubicBezTo>
                <a:cubicBezTo>
                  <a:pt x="166" y="107"/>
                  <a:pt x="170" y="92"/>
                  <a:pt x="166" y="76"/>
                </a:cubicBezTo>
                <a:close/>
                <a:moveTo>
                  <a:pt x="107" y="7"/>
                </a:moveTo>
                <a:cubicBezTo>
                  <a:pt x="107" y="3"/>
                  <a:pt x="104" y="0"/>
                  <a:pt x="100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96" y="0"/>
                  <a:pt x="93" y="3"/>
                  <a:pt x="93" y="7"/>
                </a:cubicBezTo>
                <a:cubicBezTo>
                  <a:pt x="93" y="20"/>
                  <a:pt x="93" y="20"/>
                  <a:pt x="93" y="20"/>
                </a:cubicBezTo>
                <a:cubicBezTo>
                  <a:pt x="93" y="24"/>
                  <a:pt x="96" y="27"/>
                  <a:pt x="100" y="27"/>
                </a:cubicBezTo>
                <a:cubicBezTo>
                  <a:pt x="100" y="27"/>
                  <a:pt x="100" y="27"/>
                  <a:pt x="100" y="27"/>
                </a:cubicBezTo>
                <a:cubicBezTo>
                  <a:pt x="104" y="27"/>
                  <a:pt x="107" y="24"/>
                  <a:pt x="107" y="20"/>
                </a:cubicBezTo>
                <a:lnTo>
                  <a:pt x="107" y="7"/>
                </a:lnTo>
                <a:close/>
                <a:moveTo>
                  <a:pt x="148" y="19"/>
                </a:moveTo>
                <a:cubicBezTo>
                  <a:pt x="149" y="15"/>
                  <a:pt x="148" y="11"/>
                  <a:pt x="145" y="9"/>
                </a:cubicBezTo>
                <a:cubicBezTo>
                  <a:pt x="145" y="9"/>
                  <a:pt x="145" y="9"/>
                  <a:pt x="145" y="9"/>
                </a:cubicBezTo>
                <a:cubicBezTo>
                  <a:pt x="141" y="7"/>
                  <a:pt x="137" y="8"/>
                  <a:pt x="135" y="12"/>
                </a:cubicBezTo>
                <a:cubicBezTo>
                  <a:pt x="128" y="24"/>
                  <a:pt x="128" y="24"/>
                  <a:pt x="128" y="24"/>
                </a:cubicBezTo>
                <a:cubicBezTo>
                  <a:pt x="126" y="27"/>
                  <a:pt x="128" y="31"/>
                  <a:pt x="131" y="33"/>
                </a:cubicBezTo>
                <a:cubicBezTo>
                  <a:pt x="131" y="33"/>
                  <a:pt x="131" y="33"/>
                  <a:pt x="131" y="33"/>
                </a:cubicBezTo>
                <a:cubicBezTo>
                  <a:pt x="135" y="35"/>
                  <a:pt x="139" y="34"/>
                  <a:pt x="141" y="30"/>
                </a:cubicBezTo>
                <a:lnTo>
                  <a:pt x="148" y="19"/>
                </a:lnTo>
                <a:close/>
                <a:moveTo>
                  <a:pt x="177" y="42"/>
                </a:moveTo>
                <a:cubicBezTo>
                  <a:pt x="180" y="39"/>
                  <a:pt x="180" y="35"/>
                  <a:pt x="178" y="32"/>
                </a:cubicBezTo>
                <a:cubicBezTo>
                  <a:pt x="178" y="32"/>
                  <a:pt x="178" y="32"/>
                  <a:pt x="178" y="32"/>
                </a:cubicBezTo>
                <a:cubicBezTo>
                  <a:pt x="175" y="29"/>
                  <a:pt x="171" y="29"/>
                  <a:pt x="168" y="31"/>
                </a:cubicBezTo>
                <a:cubicBezTo>
                  <a:pt x="158" y="40"/>
                  <a:pt x="158" y="40"/>
                  <a:pt x="158" y="40"/>
                </a:cubicBezTo>
                <a:cubicBezTo>
                  <a:pt x="155" y="43"/>
                  <a:pt x="154" y="47"/>
                  <a:pt x="157" y="50"/>
                </a:cubicBezTo>
                <a:cubicBezTo>
                  <a:pt x="157" y="50"/>
                  <a:pt x="157" y="50"/>
                  <a:pt x="157" y="50"/>
                </a:cubicBezTo>
                <a:cubicBezTo>
                  <a:pt x="160" y="53"/>
                  <a:pt x="164" y="54"/>
                  <a:pt x="167" y="51"/>
                </a:cubicBezTo>
                <a:lnTo>
                  <a:pt x="177" y="42"/>
                </a:lnTo>
                <a:close/>
                <a:moveTo>
                  <a:pt x="193" y="78"/>
                </a:moveTo>
                <a:cubicBezTo>
                  <a:pt x="197" y="77"/>
                  <a:pt x="199" y="73"/>
                  <a:pt x="199" y="69"/>
                </a:cubicBezTo>
                <a:cubicBezTo>
                  <a:pt x="199" y="69"/>
                  <a:pt x="199" y="69"/>
                  <a:pt x="199" y="69"/>
                </a:cubicBezTo>
                <a:cubicBezTo>
                  <a:pt x="198" y="65"/>
                  <a:pt x="194" y="63"/>
                  <a:pt x="190" y="64"/>
                </a:cubicBezTo>
                <a:cubicBezTo>
                  <a:pt x="177" y="66"/>
                  <a:pt x="177" y="66"/>
                  <a:pt x="177" y="66"/>
                </a:cubicBezTo>
                <a:cubicBezTo>
                  <a:pt x="173" y="67"/>
                  <a:pt x="171" y="70"/>
                  <a:pt x="171" y="74"/>
                </a:cubicBezTo>
                <a:cubicBezTo>
                  <a:pt x="171" y="74"/>
                  <a:pt x="171" y="74"/>
                  <a:pt x="171" y="74"/>
                </a:cubicBezTo>
                <a:cubicBezTo>
                  <a:pt x="172" y="78"/>
                  <a:pt x="176" y="81"/>
                  <a:pt x="180" y="80"/>
                </a:cubicBezTo>
                <a:lnTo>
                  <a:pt x="193" y="78"/>
                </a:lnTo>
                <a:close/>
                <a:moveTo>
                  <a:pt x="190" y="117"/>
                </a:moveTo>
                <a:cubicBezTo>
                  <a:pt x="194" y="117"/>
                  <a:pt x="197" y="115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9" y="107"/>
                  <a:pt x="196" y="103"/>
                  <a:pt x="193" y="102"/>
                </a:cubicBezTo>
                <a:cubicBezTo>
                  <a:pt x="179" y="100"/>
                  <a:pt x="179" y="100"/>
                  <a:pt x="179" y="100"/>
                </a:cubicBezTo>
                <a:cubicBezTo>
                  <a:pt x="175" y="99"/>
                  <a:pt x="172" y="102"/>
                  <a:pt x="171" y="105"/>
                </a:cubicBezTo>
                <a:cubicBezTo>
                  <a:pt x="171" y="105"/>
                  <a:pt x="171" y="105"/>
                  <a:pt x="171" y="105"/>
                </a:cubicBezTo>
                <a:cubicBezTo>
                  <a:pt x="170" y="109"/>
                  <a:pt x="173" y="113"/>
                  <a:pt x="177" y="114"/>
                </a:cubicBezTo>
                <a:lnTo>
                  <a:pt x="190" y="117"/>
                </a:lnTo>
                <a:close/>
                <a:moveTo>
                  <a:pt x="58" y="30"/>
                </a:moveTo>
                <a:cubicBezTo>
                  <a:pt x="60" y="34"/>
                  <a:pt x="64" y="35"/>
                  <a:pt x="68" y="33"/>
                </a:cubicBezTo>
                <a:cubicBezTo>
                  <a:pt x="68" y="33"/>
                  <a:pt x="68" y="33"/>
                  <a:pt x="68" y="33"/>
                </a:cubicBezTo>
                <a:cubicBezTo>
                  <a:pt x="71" y="31"/>
                  <a:pt x="73" y="27"/>
                  <a:pt x="71" y="24"/>
                </a:cubicBezTo>
                <a:cubicBezTo>
                  <a:pt x="64" y="12"/>
                  <a:pt x="64" y="12"/>
                  <a:pt x="64" y="12"/>
                </a:cubicBezTo>
                <a:cubicBezTo>
                  <a:pt x="62" y="8"/>
                  <a:pt x="58" y="7"/>
                  <a:pt x="54" y="9"/>
                </a:cubicBezTo>
                <a:cubicBezTo>
                  <a:pt x="54" y="9"/>
                  <a:pt x="54" y="9"/>
                  <a:pt x="54" y="9"/>
                </a:cubicBezTo>
                <a:cubicBezTo>
                  <a:pt x="51" y="11"/>
                  <a:pt x="50" y="15"/>
                  <a:pt x="51" y="19"/>
                </a:cubicBezTo>
                <a:lnTo>
                  <a:pt x="58" y="30"/>
                </a:lnTo>
                <a:close/>
                <a:moveTo>
                  <a:pt x="32" y="51"/>
                </a:moveTo>
                <a:cubicBezTo>
                  <a:pt x="35" y="54"/>
                  <a:pt x="39" y="53"/>
                  <a:pt x="42" y="50"/>
                </a:cubicBezTo>
                <a:cubicBezTo>
                  <a:pt x="42" y="50"/>
                  <a:pt x="42" y="50"/>
                  <a:pt x="42" y="50"/>
                </a:cubicBezTo>
                <a:cubicBezTo>
                  <a:pt x="45" y="47"/>
                  <a:pt x="44" y="43"/>
                  <a:pt x="41" y="40"/>
                </a:cubicBezTo>
                <a:cubicBezTo>
                  <a:pt x="31" y="31"/>
                  <a:pt x="31" y="31"/>
                  <a:pt x="31" y="31"/>
                </a:cubicBezTo>
                <a:cubicBezTo>
                  <a:pt x="28" y="29"/>
                  <a:pt x="24" y="29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18" y="35"/>
                  <a:pt x="19" y="39"/>
                  <a:pt x="22" y="42"/>
                </a:cubicBezTo>
                <a:lnTo>
                  <a:pt x="32" y="51"/>
                </a:lnTo>
                <a:close/>
                <a:moveTo>
                  <a:pt x="19" y="80"/>
                </a:moveTo>
                <a:cubicBezTo>
                  <a:pt x="23" y="81"/>
                  <a:pt x="27" y="78"/>
                  <a:pt x="28" y="74"/>
                </a:cubicBezTo>
                <a:cubicBezTo>
                  <a:pt x="28" y="74"/>
                  <a:pt x="28" y="74"/>
                  <a:pt x="28" y="74"/>
                </a:cubicBezTo>
                <a:cubicBezTo>
                  <a:pt x="28" y="70"/>
                  <a:pt x="26" y="67"/>
                  <a:pt x="22" y="66"/>
                </a:cubicBezTo>
                <a:cubicBezTo>
                  <a:pt x="9" y="64"/>
                  <a:pt x="9" y="64"/>
                  <a:pt x="9" y="64"/>
                </a:cubicBezTo>
                <a:cubicBezTo>
                  <a:pt x="5" y="63"/>
                  <a:pt x="1" y="65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73"/>
                  <a:pt x="2" y="77"/>
                  <a:pt x="6" y="78"/>
                </a:cubicBezTo>
                <a:lnTo>
                  <a:pt x="19" y="80"/>
                </a:lnTo>
                <a:close/>
                <a:moveTo>
                  <a:pt x="22" y="114"/>
                </a:moveTo>
                <a:cubicBezTo>
                  <a:pt x="26" y="113"/>
                  <a:pt x="29" y="109"/>
                  <a:pt x="28" y="105"/>
                </a:cubicBezTo>
                <a:cubicBezTo>
                  <a:pt x="28" y="105"/>
                  <a:pt x="28" y="105"/>
                  <a:pt x="28" y="105"/>
                </a:cubicBezTo>
                <a:cubicBezTo>
                  <a:pt x="27" y="102"/>
                  <a:pt x="23" y="99"/>
                  <a:pt x="20" y="100"/>
                </a:cubicBezTo>
                <a:cubicBezTo>
                  <a:pt x="6" y="102"/>
                  <a:pt x="6" y="102"/>
                  <a:pt x="6" y="102"/>
                </a:cubicBezTo>
                <a:cubicBezTo>
                  <a:pt x="2" y="103"/>
                  <a:pt x="0" y="107"/>
                  <a:pt x="1" y="111"/>
                </a:cubicBezTo>
                <a:cubicBezTo>
                  <a:pt x="1" y="111"/>
                  <a:pt x="1" y="111"/>
                  <a:pt x="1" y="111"/>
                </a:cubicBezTo>
                <a:cubicBezTo>
                  <a:pt x="2" y="115"/>
                  <a:pt x="5" y="117"/>
                  <a:pt x="9" y="117"/>
                </a:cubicBezTo>
                <a:lnTo>
                  <a:pt x="22" y="1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7" name="Google Shape;1367;p53"/>
          <p:cNvSpPr/>
          <p:nvPr/>
        </p:nvSpPr>
        <p:spPr>
          <a:xfrm>
            <a:off x="10134600" y="5265737"/>
            <a:ext cx="1033462" cy="688975"/>
          </a:xfrm>
          <a:custGeom>
            <a:avLst/>
            <a:gdLst/>
            <a:ahLst/>
            <a:cxnLst/>
            <a:rect l="l" t="t" r="r" b="b"/>
            <a:pathLst>
              <a:path w="279" h="186" extrusionOk="0">
                <a:moveTo>
                  <a:pt x="222" y="18"/>
                </a:moveTo>
                <a:cubicBezTo>
                  <a:pt x="248" y="82"/>
                  <a:pt x="248" y="82"/>
                  <a:pt x="248" y="82"/>
                </a:cubicBezTo>
                <a:cubicBezTo>
                  <a:pt x="215" y="96"/>
                  <a:pt x="215" y="96"/>
                  <a:pt x="215" y="96"/>
                </a:cubicBezTo>
                <a:cubicBezTo>
                  <a:pt x="199" y="82"/>
                  <a:pt x="146" y="36"/>
                  <a:pt x="142" y="36"/>
                </a:cubicBezTo>
                <a:cubicBezTo>
                  <a:pt x="138" y="36"/>
                  <a:pt x="122" y="42"/>
                  <a:pt x="120" y="42"/>
                </a:cubicBezTo>
                <a:cubicBezTo>
                  <a:pt x="120" y="42"/>
                  <a:pt x="110" y="45"/>
                  <a:pt x="101" y="45"/>
                </a:cubicBezTo>
                <a:cubicBezTo>
                  <a:pt x="97" y="45"/>
                  <a:pt x="94" y="44"/>
                  <a:pt x="92" y="43"/>
                </a:cubicBezTo>
                <a:cubicBezTo>
                  <a:pt x="90" y="42"/>
                  <a:pt x="89" y="40"/>
                  <a:pt x="89" y="39"/>
                </a:cubicBezTo>
                <a:cubicBezTo>
                  <a:pt x="89" y="35"/>
                  <a:pt x="93" y="32"/>
                  <a:pt x="95" y="31"/>
                </a:cubicBezTo>
                <a:cubicBezTo>
                  <a:pt x="109" y="23"/>
                  <a:pt x="146" y="9"/>
                  <a:pt x="149" y="9"/>
                </a:cubicBezTo>
                <a:cubicBezTo>
                  <a:pt x="149" y="9"/>
                  <a:pt x="150" y="9"/>
                  <a:pt x="150" y="9"/>
                </a:cubicBezTo>
                <a:cubicBezTo>
                  <a:pt x="159" y="9"/>
                  <a:pt x="215" y="17"/>
                  <a:pt x="222" y="18"/>
                </a:cubicBezTo>
                <a:close/>
                <a:moveTo>
                  <a:pt x="245" y="0"/>
                </a:moveTo>
                <a:cubicBezTo>
                  <a:pt x="244" y="0"/>
                  <a:pt x="243" y="0"/>
                  <a:pt x="242" y="0"/>
                </a:cubicBezTo>
                <a:cubicBezTo>
                  <a:pt x="232" y="4"/>
                  <a:pt x="232" y="4"/>
                  <a:pt x="232" y="4"/>
                </a:cubicBezTo>
                <a:cubicBezTo>
                  <a:pt x="230" y="5"/>
                  <a:pt x="228" y="6"/>
                  <a:pt x="228" y="8"/>
                </a:cubicBezTo>
                <a:cubicBezTo>
                  <a:pt x="227" y="10"/>
                  <a:pt x="227" y="12"/>
                  <a:pt x="227" y="14"/>
                </a:cubicBezTo>
                <a:cubicBezTo>
                  <a:pt x="254" y="82"/>
                  <a:pt x="254" y="82"/>
                  <a:pt x="254" y="82"/>
                </a:cubicBezTo>
                <a:cubicBezTo>
                  <a:pt x="256" y="85"/>
                  <a:pt x="260" y="87"/>
                  <a:pt x="264" y="86"/>
                </a:cubicBezTo>
                <a:cubicBezTo>
                  <a:pt x="274" y="81"/>
                  <a:pt x="274" y="81"/>
                  <a:pt x="274" y="81"/>
                </a:cubicBezTo>
                <a:cubicBezTo>
                  <a:pt x="276" y="81"/>
                  <a:pt x="278" y="79"/>
                  <a:pt x="278" y="78"/>
                </a:cubicBezTo>
                <a:cubicBezTo>
                  <a:pt x="279" y="76"/>
                  <a:pt x="279" y="74"/>
                  <a:pt x="278" y="72"/>
                </a:cubicBezTo>
                <a:cubicBezTo>
                  <a:pt x="252" y="4"/>
                  <a:pt x="252" y="4"/>
                  <a:pt x="252" y="4"/>
                </a:cubicBezTo>
                <a:cubicBezTo>
                  <a:pt x="250" y="1"/>
                  <a:pt x="248" y="0"/>
                  <a:pt x="245" y="0"/>
                </a:cubicBezTo>
                <a:close/>
                <a:moveTo>
                  <a:pt x="0" y="93"/>
                </a:moveTo>
                <a:cubicBezTo>
                  <a:pt x="0" y="95"/>
                  <a:pt x="0" y="96"/>
                  <a:pt x="2" y="98"/>
                </a:cubicBezTo>
                <a:cubicBezTo>
                  <a:pt x="3" y="99"/>
                  <a:pt x="5" y="100"/>
                  <a:pt x="7" y="100"/>
                </a:cubicBezTo>
                <a:cubicBezTo>
                  <a:pt x="18" y="101"/>
                  <a:pt x="18" y="101"/>
                  <a:pt x="18" y="101"/>
                </a:cubicBezTo>
                <a:cubicBezTo>
                  <a:pt x="22" y="102"/>
                  <a:pt x="26" y="99"/>
                  <a:pt x="26" y="95"/>
                </a:cubicBezTo>
                <a:cubicBezTo>
                  <a:pt x="32" y="18"/>
                  <a:pt x="32" y="18"/>
                  <a:pt x="32" y="18"/>
                </a:cubicBezTo>
                <a:cubicBezTo>
                  <a:pt x="32" y="16"/>
                  <a:pt x="31" y="15"/>
                  <a:pt x="30" y="13"/>
                </a:cubicBezTo>
                <a:cubicBezTo>
                  <a:pt x="29" y="12"/>
                  <a:pt x="27" y="11"/>
                  <a:pt x="25" y="11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9" y="10"/>
                  <a:pt x="6" y="13"/>
                  <a:pt x="6" y="16"/>
                </a:cubicBezTo>
                <a:lnTo>
                  <a:pt x="0" y="93"/>
                </a:lnTo>
                <a:close/>
                <a:moveTo>
                  <a:pt x="115" y="161"/>
                </a:moveTo>
                <a:cubicBezTo>
                  <a:pt x="114" y="158"/>
                  <a:pt x="113" y="156"/>
                  <a:pt x="110" y="154"/>
                </a:cubicBezTo>
                <a:cubicBezTo>
                  <a:pt x="105" y="150"/>
                  <a:pt x="100" y="151"/>
                  <a:pt x="96" y="156"/>
                </a:cubicBezTo>
                <a:cubicBezTo>
                  <a:pt x="91" y="162"/>
                  <a:pt x="91" y="162"/>
                  <a:pt x="91" y="162"/>
                </a:cubicBezTo>
                <a:cubicBezTo>
                  <a:pt x="90" y="163"/>
                  <a:pt x="90" y="163"/>
                  <a:pt x="90" y="163"/>
                </a:cubicBezTo>
                <a:cubicBezTo>
                  <a:pt x="86" y="168"/>
                  <a:pt x="86" y="168"/>
                  <a:pt x="86" y="168"/>
                </a:cubicBezTo>
                <a:cubicBezTo>
                  <a:pt x="80" y="176"/>
                  <a:pt x="86" y="182"/>
                  <a:pt x="88" y="183"/>
                </a:cubicBezTo>
                <a:cubicBezTo>
                  <a:pt x="90" y="185"/>
                  <a:pt x="92" y="186"/>
                  <a:pt x="94" y="186"/>
                </a:cubicBezTo>
                <a:cubicBezTo>
                  <a:pt x="97" y="186"/>
                  <a:pt x="99" y="185"/>
                  <a:pt x="102" y="182"/>
                </a:cubicBezTo>
                <a:cubicBezTo>
                  <a:pt x="109" y="172"/>
                  <a:pt x="109" y="172"/>
                  <a:pt x="109" y="172"/>
                </a:cubicBezTo>
                <a:cubicBezTo>
                  <a:pt x="109" y="172"/>
                  <a:pt x="109" y="172"/>
                  <a:pt x="109" y="172"/>
                </a:cubicBezTo>
                <a:cubicBezTo>
                  <a:pt x="112" y="169"/>
                  <a:pt x="112" y="169"/>
                  <a:pt x="112" y="169"/>
                </a:cubicBezTo>
                <a:cubicBezTo>
                  <a:pt x="114" y="166"/>
                  <a:pt x="115" y="163"/>
                  <a:pt x="115" y="161"/>
                </a:cubicBezTo>
                <a:close/>
                <a:moveTo>
                  <a:pt x="60" y="156"/>
                </a:moveTo>
                <a:cubicBezTo>
                  <a:pt x="57" y="161"/>
                  <a:pt x="57" y="165"/>
                  <a:pt x="63" y="170"/>
                </a:cubicBezTo>
                <a:cubicBezTo>
                  <a:pt x="68" y="174"/>
                  <a:pt x="73" y="173"/>
                  <a:pt x="78" y="168"/>
                </a:cubicBezTo>
                <a:cubicBezTo>
                  <a:pt x="91" y="152"/>
                  <a:pt x="91" y="152"/>
                  <a:pt x="91" y="152"/>
                </a:cubicBezTo>
                <a:cubicBezTo>
                  <a:pt x="97" y="145"/>
                  <a:pt x="91" y="139"/>
                  <a:pt x="89" y="137"/>
                </a:cubicBezTo>
                <a:cubicBezTo>
                  <a:pt x="84" y="133"/>
                  <a:pt x="79" y="134"/>
                  <a:pt x="75" y="139"/>
                </a:cubicBezTo>
                <a:cubicBezTo>
                  <a:pt x="68" y="148"/>
                  <a:pt x="68" y="148"/>
                  <a:pt x="68" y="148"/>
                </a:cubicBezTo>
                <a:cubicBezTo>
                  <a:pt x="68" y="148"/>
                  <a:pt x="68" y="148"/>
                  <a:pt x="68" y="148"/>
                </a:cubicBezTo>
                <a:cubicBezTo>
                  <a:pt x="67" y="149"/>
                  <a:pt x="67" y="149"/>
                  <a:pt x="67" y="149"/>
                </a:cubicBezTo>
                <a:lnTo>
                  <a:pt x="60" y="156"/>
                </a:lnTo>
                <a:close/>
                <a:moveTo>
                  <a:pt x="41" y="137"/>
                </a:moveTo>
                <a:cubicBezTo>
                  <a:pt x="39" y="140"/>
                  <a:pt x="38" y="142"/>
                  <a:pt x="39" y="145"/>
                </a:cubicBezTo>
                <a:cubicBezTo>
                  <a:pt x="39" y="148"/>
                  <a:pt x="40" y="150"/>
                  <a:pt x="43" y="152"/>
                </a:cubicBezTo>
                <a:cubicBezTo>
                  <a:pt x="48" y="156"/>
                  <a:pt x="53" y="155"/>
                  <a:pt x="57" y="150"/>
                </a:cubicBezTo>
                <a:cubicBezTo>
                  <a:pt x="72" y="133"/>
                  <a:pt x="72" y="133"/>
                  <a:pt x="72" y="133"/>
                </a:cubicBezTo>
                <a:cubicBezTo>
                  <a:pt x="74" y="130"/>
                  <a:pt x="75" y="127"/>
                  <a:pt x="74" y="125"/>
                </a:cubicBezTo>
                <a:cubicBezTo>
                  <a:pt x="74" y="122"/>
                  <a:pt x="72" y="120"/>
                  <a:pt x="70" y="118"/>
                </a:cubicBezTo>
                <a:cubicBezTo>
                  <a:pt x="65" y="114"/>
                  <a:pt x="60" y="114"/>
                  <a:pt x="56" y="120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48" y="129"/>
                  <a:pt x="48" y="129"/>
                  <a:pt x="48" y="129"/>
                </a:cubicBezTo>
                <a:lnTo>
                  <a:pt x="41" y="137"/>
                </a:lnTo>
                <a:close/>
                <a:moveTo>
                  <a:pt x="38" y="131"/>
                </a:moveTo>
                <a:cubicBezTo>
                  <a:pt x="52" y="114"/>
                  <a:pt x="52" y="114"/>
                  <a:pt x="52" y="114"/>
                </a:cubicBezTo>
                <a:cubicBezTo>
                  <a:pt x="59" y="106"/>
                  <a:pt x="53" y="100"/>
                  <a:pt x="51" y="99"/>
                </a:cubicBezTo>
                <a:cubicBezTo>
                  <a:pt x="46" y="95"/>
                  <a:pt x="41" y="95"/>
                  <a:pt x="36" y="101"/>
                </a:cubicBezTo>
                <a:cubicBezTo>
                  <a:pt x="32" y="107"/>
                  <a:pt x="32" y="107"/>
                  <a:pt x="32" y="107"/>
                </a:cubicBezTo>
                <a:cubicBezTo>
                  <a:pt x="32" y="107"/>
                  <a:pt x="32" y="107"/>
                  <a:pt x="32" y="107"/>
                </a:cubicBezTo>
                <a:cubicBezTo>
                  <a:pt x="31" y="108"/>
                  <a:pt x="31" y="108"/>
                  <a:pt x="31" y="108"/>
                </a:cubicBezTo>
                <a:cubicBezTo>
                  <a:pt x="24" y="115"/>
                  <a:pt x="24" y="115"/>
                  <a:pt x="24" y="115"/>
                </a:cubicBezTo>
                <a:cubicBezTo>
                  <a:pt x="22" y="118"/>
                  <a:pt x="21" y="121"/>
                  <a:pt x="21" y="123"/>
                </a:cubicBezTo>
                <a:cubicBezTo>
                  <a:pt x="21" y="126"/>
                  <a:pt x="23" y="128"/>
                  <a:pt x="24" y="129"/>
                </a:cubicBezTo>
                <a:cubicBezTo>
                  <a:pt x="27" y="131"/>
                  <a:pt x="29" y="133"/>
                  <a:pt x="33" y="133"/>
                </a:cubicBezTo>
                <a:cubicBezTo>
                  <a:pt x="34" y="133"/>
                  <a:pt x="36" y="132"/>
                  <a:pt x="38" y="131"/>
                </a:cubicBezTo>
                <a:close/>
                <a:moveTo>
                  <a:pt x="211" y="116"/>
                </a:moveTo>
                <a:cubicBezTo>
                  <a:pt x="215" y="112"/>
                  <a:pt x="217" y="106"/>
                  <a:pt x="210" y="101"/>
                </a:cubicBezTo>
                <a:cubicBezTo>
                  <a:pt x="205" y="96"/>
                  <a:pt x="205" y="96"/>
                  <a:pt x="205" y="96"/>
                </a:cubicBezTo>
                <a:cubicBezTo>
                  <a:pt x="179" y="73"/>
                  <a:pt x="148" y="47"/>
                  <a:pt x="141" y="43"/>
                </a:cubicBezTo>
                <a:cubicBezTo>
                  <a:pt x="137" y="43"/>
                  <a:pt x="129" y="46"/>
                  <a:pt x="122" y="49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21" y="49"/>
                  <a:pt x="111" y="52"/>
                  <a:pt x="101" y="52"/>
                </a:cubicBezTo>
                <a:cubicBezTo>
                  <a:pt x="96" y="52"/>
                  <a:pt x="92" y="51"/>
                  <a:pt x="88" y="49"/>
                </a:cubicBezTo>
                <a:cubicBezTo>
                  <a:pt x="83" y="45"/>
                  <a:pt x="82" y="41"/>
                  <a:pt x="82" y="38"/>
                </a:cubicBezTo>
                <a:cubicBezTo>
                  <a:pt x="82" y="32"/>
                  <a:pt x="87" y="27"/>
                  <a:pt x="91" y="25"/>
                </a:cubicBezTo>
                <a:cubicBezTo>
                  <a:pt x="38" y="19"/>
                  <a:pt x="38" y="19"/>
                  <a:pt x="38" y="19"/>
                </a:cubicBezTo>
                <a:cubicBezTo>
                  <a:pt x="33" y="95"/>
                  <a:pt x="33" y="95"/>
                  <a:pt x="33" y="95"/>
                </a:cubicBezTo>
                <a:cubicBezTo>
                  <a:pt x="37" y="90"/>
                  <a:pt x="41" y="89"/>
                  <a:pt x="44" y="89"/>
                </a:cubicBezTo>
                <a:cubicBezTo>
                  <a:pt x="48" y="89"/>
                  <a:pt x="51" y="91"/>
                  <a:pt x="55" y="94"/>
                </a:cubicBezTo>
                <a:cubicBezTo>
                  <a:pt x="60" y="98"/>
                  <a:pt x="62" y="103"/>
                  <a:pt x="61" y="109"/>
                </a:cubicBezTo>
                <a:cubicBezTo>
                  <a:pt x="66" y="108"/>
                  <a:pt x="70" y="110"/>
                  <a:pt x="74" y="113"/>
                </a:cubicBezTo>
                <a:cubicBezTo>
                  <a:pt x="79" y="117"/>
                  <a:pt x="81" y="122"/>
                  <a:pt x="81" y="128"/>
                </a:cubicBezTo>
                <a:cubicBezTo>
                  <a:pt x="85" y="127"/>
                  <a:pt x="89" y="129"/>
                  <a:pt x="93" y="132"/>
                </a:cubicBezTo>
                <a:cubicBezTo>
                  <a:pt x="98" y="136"/>
                  <a:pt x="100" y="140"/>
                  <a:pt x="100" y="145"/>
                </a:cubicBezTo>
                <a:cubicBezTo>
                  <a:pt x="105" y="144"/>
                  <a:pt x="110" y="145"/>
                  <a:pt x="114" y="149"/>
                </a:cubicBezTo>
                <a:cubicBezTo>
                  <a:pt x="121" y="154"/>
                  <a:pt x="123" y="161"/>
                  <a:pt x="120" y="167"/>
                </a:cubicBezTo>
                <a:cubicBezTo>
                  <a:pt x="125" y="171"/>
                  <a:pt x="125" y="171"/>
                  <a:pt x="125" y="171"/>
                </a:cubicBezTo>
                <a:cubicBezTo>
                  <a:pt x="125" y="171"/>
                  <a:pt x="126" y="172"/>
                  <a:pt x="126" y="172"/>
                </a:cubicBezTo>
                <a:cubicBezTo>
                  <a:pt x="126" y="172"/>
                  <a:pt x="126" y="172"/>
                  <a:pt x="126" y="172"/>
                </a:cubicBezTo>
                <a:cubicBezTo>
                  <a:pt x="128" y="173"/>
                  <a:pt x="130" y="174"/>
                  <a:pt x="132" y="174"/>
                </a:cubicBezTo>
                <a:cubicBezTo>
                  <a:pt x="135" y="174"/>
                  <a:pt x="137" y="172"/>
                  <a:pt x="139" y="170"/>
                </a:cubicBezTo>
                <a:cubicBezTo>
                  <a:pt x="142" y="166"/>
                  <a:pt x="144" y="163"/>
                  <a:pt x="140" y="159"/>
                </a:cubicBezTo>
                <a:cubicBezTo>
                  <a:pt x="140" y="159"/>
                  <a:pt x="140" y="159"/>
                  <a:pt x="140" y="159"/>
                </a:cubicBezTo>
                <a:cubicBezTo>
                  <a:pt x="116" y="139"/>
                  <a:pt x="116" y="139"/>
                  <a:pt x="116" y="139"/>
                </a:cubicBezTo>
                <a:cubicBezTo>
                  <a:pt x="115" y="138"/>
                  <a:pt x="115" y="137"/>
                  <a:pt x="115" y="136"/>
                </a:cubicBezTo>
                <a:cubicBezTo>
                  <a:pt x="115" y="135"/>
                  <a:pt x="115" y="134"/>
                  <a:pt x="116" y="133"/>
                </a:cubicBezTo>
                <a:cubicBezTo>
                  <a:pt x="117" y="132"/>
                  <a:pt x="119" y="131"/>
                  <a:pt x="121" y="133"/>
                </a:cubicBezTo>
                <a:cubicBezTo>
                  <a:pt x="152" y="159"/>
                  <a:pt x="152" y="159"/>
                  <a:pt x="152" y="159"/>
                </a:cubicBezTo>
                <a:cubicBezTo>
                  <a:pt x="153" y="160"/>
                  <a:pt x="155" y="160"/>
                  <a:pt x="157" y="160"/>
                </a:cubicBezTo>
                <a:cubicBezTo>
                  <a:pt x="160" y="160"/>
                  <a:pt x="163" y="159"/>
                  <a:pt x="166" y="156"/>
                </a:cubicBezTo>
                <a:cubicBezTo>
                  <a:pt x="167" y="154"/>
                  <a:pt x="168" y="151"/>
                  <a:pt x="168" y="149"/>
                </a:cubicBezTo>
                <a:cubicBezTo>
                  <a:pt x="168" y="146"/>
                  <a:pt x="166" y="143"/>
                  <a:pt x="163" y="141"/>
                </a:cubicBezTo>
                <a:cubicBezTo>
                  <a:pt x="160" y="138"/>
                  <a:pt x="160" y="138"/>
                  <a:pt x="160" y="138"/>
                </a:cubicBezTo>
                <a:cubicBezTo>
                  <a:pt x="160" y="138"/>
                  <a:pt x="160" y="138"/>
                  <a:pt x="160" y="138"/>
                </a:cubicBezTo>
                <a:cubicBezTo>
                  <a:pt x="143" y="124"/>
                  <a:pt x="143" y="124"/>
                  <a:pt x="143" y="124"/>
                </a:cubicBezTo>
                <a:cubicBezTo>
                  <a:pt x="142" y="123"/>
                  <a:pt x="141" y="122"/>
                  <a:pt x="141" y="121"/>
                </a:cubicBezTo>
                <a:cubicBezTo>
                  <a:pt x="141" y="120"/>
                  <a:pt x="142" y="119"/>
                  <a:pt x="142" y="119"/>
                </a:cubicBezTo>
                <a:cubicBezTo>
                  <a:pt x="143" y="117"/>
                  <a:pt x="146" y="117"/>
                  <a:pt x="147" y="118"/>
                </a:cubicBezTo>
                <a:cubicBezTo>
                  <a:pt x="176" y="141"/>
                  <a:pt x="176" y="141"/>
                  <a:pt x="176" y="141"/>
                </a:cubicBezTo>
                <a:cubicBezTo>
                  <a:pt x="178" y="143"/>
                  <a:pt x="180" y="144"/>
                  <a:pt x="182" y="144"/>
                </a:cubicBezTo>
                <a:cubicBezTo>
                  <a:pt x="186" y="144"/>
                  <a:pt x="189" y="142"/>
                  <a:pt x="192" y="138"/>
                </a:cubicBezTo>
                <a:cubicBezTo>
                  <a:pt x="194" y="136"/>
                  <a:pt x="195" y="133"/>
                  <a:pt x="195" y="131"/>
                </a:cubicBezTo>
                <a:cubicBezTo>
                  <a:pt x="194" y="128"/>
                  <a:pt x="193" y="126"/>
                  <a:pt x="190" y="124"/>
                </a:cubicBezTo>
                <a:cubicBezTo>
                  <a:pt x="182" y="117"/>
                  <a:pt x="182" y="117"/>
                  <a:pt x="182" y="117"/>
                </a:cubicBezTo>
                <a:cubicBezTo>
                  <a:pt x="182" y="117"/>
                  <a:pt x="182" y="117"/>
                  <a:pt x="182" y="117"/>
                </a:cubicBezTo>
                <a:cubicBezTo>
                  <a:pt x="167" y="105"/>
                  <a:pt x="167" y="105"/>
                  <a:pt x="167" y="105"/>
                </a:cubicBezTo>
                <a:cubicBezTo>
                  <a:pt x="165" y="104"/>
                  <a:pt x="165" y="101"/>
                  <a:pt x="166" y="100"/>
                </a:cubicBezTo>
                <a:cubicBezTo>
                  <a:pt x="168" y="98"/>
                  <a:pt x="170" y="98"/>
                  <a:pt x="172" y="99"/>
                </a:cubicBezTo>
                <a:cubicBezTo>
                  <a:pt x="196" y="118"/>
                  <a:pt x="196" y="118"/>
                  <a:pt x="196" y="118"/>
                </a:cubicBezTo>
                <a:cubicBezTo>
                  <a:pt x="201" y="123"/>
                  <a:pt x="207" y="121"/>
                  <a:pt x="211" y="1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8" name="Google Shape;1368;p53"/>
          <p:cNvSpPr/>
          <p:nvPr/>
        </p:nvSpPr>
        <p:spPr>
          <a:xfrm>
            <a:off x="860425" y="5257800"/>
            <a:ext cx="1311275" cy="685800"/>
          </a:xfrm>
          <a:custGeom>
            <a:avLst/>
            <a:gdLst/>
            <a:ahLst/>
            <a:cxnLst/>
            <a:rect l="l" t="t" r="r" b="b"/>
            <a:pathLst>
              <a:path w="354" h="185" extrusionOk="0">
                <a:moveTo>
                  <a:pt x="256" y="174"/>
                </a:moveTo>
                <a:cubicBezTo>
                  <a:pt x="251" y="176"/>
                  <a:pt x="245" y="178"/>
                  <a:pt x="240" y="179"/>
                </a:cubicBezTo>
                <a:cubicBezTo>
                  <a:pt x="222" y="183"/>
                  <a:pt x="204" y="184"/>
                  <a:pt x="182" y="185"/>
                </a:cubicBezTo>
                <a:cubicBezTo>
                  <a:pt x="159" y="184"/>
                  <a:pt x="141" y="183"/>
                  <a:pt x="123" y="179"/>
                </a:cubicBezTo>
                <a:cubicBezTo>
                  <a:pt x="118" y="178"/>
                  <a:pt x="112" y="176"/>
                  <a:pt x="107" y="174"/>
                </a:cubicBezTo>
                <a:cubicBezTo>
                  <a:pt x="92" y="167"/>
                  <a:pt x="92" y="154"/>
                  <a:pt x="100" y="146"/>
                </a:cubicBezTo>
                <a:cubicBezTo>
                  <a:pt x="110" y="136"/>
                  <a:pt x="121" y="130"/>
                  <a:pt x="133" y="124"/>
                </a:cubicBezTo>
                <a:cubicBezTo>
                  <a:pt x="139" y="122"/>
                  <a:pt x="144" y="120"/>
                  <a:pt x="150" y="117"/>
                </a:cubicBezTo>
                <a:cubicBezTo>
                  <a:pt x="160" y="113"/>
                  <a:pt x="163" y="103"/>
                  <a:pt x="155" y="95"/>
                </a:cubicBezTo>
                <a:cubicBezTo>
                  <a:pt x="140" y="80"/>
                  <a:pt x="134" y="61"/>
                  <a:pt x="135" y="40"/>
                </a:cubicBezTo>
                <a:cubicBezTo>
                  <a:pt x="136" y="18"/>
                  <a:pt x="149" y="7"/>
                  <a:pt x="169" y="2"/>
                </a:cubicBezTo>
                <a:cubicBezTo>
                  <a:pt x="173" y="1"/>
                  <a:pt x="177" y="0"/>
                  <a:pt x="182" y="0"/>
                </a:cubicBezTo>
                <a:cubicBezTo>
                  <a:pt x="186" y="0"/>
                  <a:pt x="190" y="1"/>
                  <a:pt x="194" y="2"/>
                </a:cubicBezTo>
                <a:cubicBezTo>
                  <a:pt x="215" y="7"/>
                  <a:pt x="227" y="18"/>
                  <a:pt x="228" y="40"/>
                </a:cubicBezTo>
                <a:cubicBezTo>
                  <a:pt x="229" y="61"/>
                  <a:pt x="223" y="80"/>
                  <a:pt x="208" y="95"/>
                </a:cubicBezTo>
                <a:cubicBezTo>
                  <a:pt x="200" y="103"/>
                  <a:pt x="203" y="113"/>
                  <a:pt x="213" y="117"/>
                </a:cubicBezTo>
                <a:cubicBezTo>
                  <a:pt x="219" y="120"/>
                  <a:pt x="224" y="122"/>
                  <a:pt x="230" y="124"/>
                </a:cubicBezTo>
                <a:cubicBezTo>
                  <a:pt x="242" y="130"/>
                  <a:pt x="253" y="136"/>
                  <a:pt x="263" y="146"/>
                </a:cubicBezTo>
                <a:cubicBezTo>
                  <a:pt x="268" y="151"/>
                  <a:pt x="271" y="167"/>
                  <a:pt x="256" y="174"/>
                </a:cubicBezTo>
                <a:close/>
                <a:moveTo>
                  <a:pt x="349" y="157"/>
                </a:moveTo>
                <a:cubicBezTo>
                  <a:pt x="342" y="151"/>
                  <a:pt x="334" y="146"/>
                  <a:pt x="326" y="142"/>
                </a:cubicBezTo>
                <a:cubicBezTo>
                  <a:pt x="322" y="141"/>
                  <a:pt x="318" y="139"/>
                  <a:pt x="314" y="138"/>
                </a:cubicBezTo>
                <a:cubicBezTo>
                  <a:pt x="307" y="135"/>
                  <a:pt x="305" y="128"/>
                  <a:pt x="310" y="123"/>
                </a:cubicBezTo>
                <a:cubicBezTo>
                  <a:pt x="321" y="112"/>
                  <a:pt x="325" y="99"/>
                  <a:pt x="325" y="84"/>
                </a:cubicBezTo>
                <a:cubicBezTo>
                  <a:pt x="324" y="69"/>
                  <a:pt x="315" y="61"/>
                  <a:pt x="301" y="57"/>
                </a:cubicBezTo>
                <a:cubicBezTo>
                  <a:pt x="298" y="57"/>
                  <a:pt x="295" y="56"/>
                  <a:pt x="292" y="56"/>
                </a:cubicBezTo>
                <a:cubicBezTo>
                  <a:pt x="289" y="56"/>
                  <a:pt x="286" y="57"/>
                  <a:pt x="283" y="57"/>
                </a:cubicBezTo>
                <a:cubicBezTo>
                  <a:pt x="269" y="61"/>
                  <a:pt x="260" y="69"/>
                  <a:pt x="260" y="84"/>
                </a:cubicBezTo>
                <a:cubicBezTo>
                  <a:pt x="259" y="99"/>
                  <a:pt x="263" y="112"/>
                  <a:pt x="274" y="123"/>
                </a:cubicBezTo>
                <a:cubicBezTo>
                  <a:pt x="279" y="128"/>
                  <a:pt x="277" y="135"/>
                  <a:pt x="270" y="138"/>
                </a:cubicBezTo>
                <a:cubicBezTo>
                  <a:pt x="270" y="138"/>
                  <a:pt x="270" y="138"/>
                  <a:pt x="269" y="138"/>
                </a:cubicBezTo>
                <a:cubicBezTo>
                  <a:pt x="270" y="139"/>
                  <a:pt x="271" y="140"/>
                  <a:pt x="272" y="141"/>
                </a:cubicBezTo>
                <a:cubicBezTo>
                  <a:pt x="277" y="146"/>
                  <a:pt x="280" y="154"/>
                  <a:pt x="279" y="162"/>
                </a:cubicBezTo>
                <a:cubicBezTo>
                  <a:pt x="277" y="169"/>
                  <a:pt x="272" y="176"/>
                  <a:pt x="264" y="179"/>
                </a:cubicBezTo>
                <a:cubicBezTo>
                  <a:pt x="262" y="180"/>
                  <a:pt x="260" y="181"/>
                  <a:pt x="258" y="182"/>
                </a:cubicBezTo>
                <a:cubicBezTo>
                  <a:pt x="268" y="184"/>
                  <a:pt x="279" y="184"/>
                  <a:pt x="292" y="185"/>
                </a:cubicBezTo>
                <a:cubicBezTo>
                  <a:pt x="308" y="184"/>
                  <a:pt x="320" y="184"/>
                  <a:pt x="333" y="181"/>
                </a:cubicBezTo>
                <a:cubicBezTo>
                  <a:pt x="337" y="180"/>
                  <a:pt x="340" y="179"/>
                  <a:pt x="344" y="177"/>
                </a:cubicBezTo>
                <a:cubicBezTo>
                  <a:pt x="354" y="172"/>
                  <a:pt x="353" y="162"/>
                  <a:pt x="349" y="157"/>
                </a:cubicBezTo>
                <a:close/>
                <a:moveTo>
                  <a:pt x="83" y="161"/>
                </a:moveTo>
                <a:cubicBezTo>
                  <a:pt x="82" y="154"/>
                  <a:pt x="85" y="147"/>
                  <a:pt x="91" y="141"/>
                </a:cubicBezTo>
                <a:cubicBezTo>
                  <a:pt x="93" y="139"/>
                  <a:pt x="95" y="137"/>
                  <a:pt x="98" y="135"/>
                </a:cubicBezTo>
                <a:cubicBezTo>
                  <a:pt x="96" y="134"/>
                  <a:pt x="95" y="133"/>
                  <a:pt x="93" y="133"/>
                </a:cubicBezTo>
                <a:cubicBezTo>
                  <a:pt x="85" y="130"/>
                  <a:pt x="83" y="122"/>
                  <a:pt x="89" y="116"/>
                </a:cubicBezTo>
                <a:cubicBezTo>
                  <a:pt x="101" y="104"/>
                  <a:pt x="105" y="89"/>
                  <a:pt x="105" y="73"/>
                </a:cubicBezTo>
                <a:cubicBezTo>
                  <a:pt x="104" y="57"/>
                  <a:pt x="94" y="48"/>
                  <a:pt x="79" y="44"/>
                </a:cubicBezTo>
                <a:cubicBezTo>
                  <a:pt x="75" y="43"/>
                  <a:pt x="72" y="42"/>
                  <a:pt x="69" y="42"/>
                </a:cubicBezTo>
                <a:cubicBezTo>
                  <a:pt x="66" y="42"/>
                  <a:pt x="62" y="43"/>
                  <a:pt x="59" y="44"/>
                </a:cubicBezTo>
                <a:cubicBezTo>
                  <a:pt x="43" y="48"/>
                  <a:pt x="34" y="57"/>
                  <a:pt x="33" y="73"/>
                </a:cubicBezTo>
                <a:cubicBezTo>
                  <a:pt x="32" y="89"/>
                  <a:pt x="37" y="104"/>
                  <a:pt x="49" y="116"/>
                </a:cubicBezTo>
                <a:cubicBezTo>
                  <a:pt x="54" y="122"/>
                  <a:pt x="52" y="130"/>
                  <a:pt x="44" y="133"/>
                </a:cubicBezTo>
                <a:cubicBezTo>
                  <a:pt x="40" y="134"/>
                  <a:pt x="36" y="136"/>
                  <a:pt x="32" y="138"/>
                </a:cubicBezTo>
                <a:cubicBezTo>
                  <a:pt x="22" y="142"/>
                  <a:pt x="14" y="147"/>
                  <a:pt x="6" y="155"/>
                </a:cubicBezTo>
                <a:cubicBezTo>
                  <a:pt x="0" y="161"/>
                  <a:pt x="0" y="171"/>
                  <a:pt x="12" y="176"/>
                </a:cubicBezTo>
                <a:cubicBezTo>
                  <a:pt x="16" y="178"/>
                  <a:pt x="20" y="179"/>
                  <a:pt x="24" y="180"/>
                </a:cubicBezTo>
                <a:cubicBezTo>
                  <a:pt x="38" y="184"/>
                  <a:pt x="51" y="184"/>
                  <a:pt x="69" y="185"/>
                </a:cubicBezTo>
                <a:cubicBezTo>
                  <a:pt x="83" y="184"/>
                  <a:pt x="94" y="184"/>
                  <a:pt x="105" y="182"/>
                </a:cubicBezTo>
                <a:cubicBezTo>
                  <a:pt x="103" y="181"/>
                  <a:pt x="101" y="180"/>
                  <a:pt x="99" y="179"/>
                </a:cubicBezTo>
                <a:cubicBezTo>
                  <a:pt x="90" y="175"/>
                  <a:pt x="85" y="169"/>
                  <a:pt x="83" y="16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9" name="Google Shape;1369;p53"/>
          <p:cNvSpPr/>
          <p:nvPr/>
        </p:nvSpPr>
        <p:spPr>
          <a:xfrm>
            <a:off x="3325812" y="911225"/>
            <a:ext cx="892175" cy="747712"/>
          </a:xfrm>
          <a:custGeom>
            <a:avLst/>
            <a:gdLst/>
            <a:ahLst/>
            <a:cxnLst/>
            <a:rect l="l" t="t" r="r" b="b"/>
            <a:pathLst>
              <a:path w="241" h="202" extrusionOk="0">
                <a:moveTo>
                  <a:pt x="32" y="164"/>
                </a:moveTo>
                <a:cubicBezTo>
                  <a:pt x="32" y="110"/>
                  <a:pt x="32" y="110"/>
                  <a:pt x="32" y="110"/>
                </a:cubicBezTo>
                <a:cubicBezTo>
                  <a:pt x="32" y="105"/>
                  <a:pt x="36" y="102"/>
                  <a:pt x="40" y="102"/>
                </a:cubicBezTo>
                <a:cubicBezTo>
                  <a:pt x="53" y="102"/>
                  <a:pt x="53" y="102"/>
                  <a:pt x="53" y="102"/>
                </a:cubicBezTo>
                <a:cubicBezTo>
                  <a:pt x="58" y="102"/>
                  <a:pt x="61" y="105"/>
                  <a:pt x="61" y="110"/>
                </a:cubicBezTo>
                <a:cubicBezTo>
                  <a:pt x="61" y="164"/>
                  <a:pt x="61" y="164"/>
                  <a:pt x="61" y="164"/>
                </a:cubicBezTo>
                <a:cubicBezTo>
                  <a:pt x="61" y="169"/>
                  <a:pt x="58" y="172"/>
                  <a:pt x="53" y="172"/>
                </a:cubicBezTo>
                <a:cubicBezTo>
                  <a:pt x="40" y="172"/>
                  <a:pt x="40" y="172"/>
                  <a:pt x="40" y="172"/>
                </a:cubicBezTo>
                <a:cubicBezTo>
                  <a:pt x="36" y="172"/>
                  <a:pt x="32" y="169"/>
                  <a:pt x="32" y="164"/>
                </a:cubicBezTo>
                <a:close/>
                <a:moveTo>
                  <a:pt x="88" y="82"/>
                </a:moveTo>
                <a:cubicBezTo>
                  <a:pt x="84" y="82"/>
                  <a:pt x="80" y="86"/>
                  <a:pt x="80" y="90"/>
                </a:cubicBezTo>
                <a:cubicBezTo>
                  <a:pt x="80" y="164"/>
                  <a:pt x="80" y="164"/>
                  <a:pt x="80" y="164"/>
                </a:cubicBezTo>
                <a:cubicBezTo>
                  <a:pt x="80" y="169"/>
                  <a:pt x="84" y="172"/>
                  <a:pt x="88" y="172"/>
                </a:cubicBezTo>
                <a:cubicBezTo>
                  <a:pt x="102" y="172"/>
                  <a:pt x="102" y="172"/>
                  <a:pt x="102" y="172"/>
                </a:cubicBezTo>
                <a:cubicBezTo>
                  <a:pt x="106" y="172"/>
                  <a:pt x="110" y="169"/>
                  <a:pt x="110" y="164"/>
                </a:cubicBezTo>
                <a:cubicBezTo>
                  <a:pt x="110" y="90"/>
                  <a:pt x="110" y="90"/>
                  <a:pt x="110" y="90"/>
                </a:cubicBezTo>
                <a:cubicBezTo>
                  <a:pt x="110" y="86"/>
                  <a:pt x="106" y="82"/>
                  <a:pt x="102" y="82"/>
                </a:cubicBezTo>
                <a:lnTo>
                  <a:pt x="88" y="82"/>
                </a:lnTo>
                <a:close/>
                <a:moveTo>
                  <a:pt x="137" y="66"/>
                </a:moveTo>
                <a:cubicBezTo>
                  <a:pt x="132" y="66"/>
                  <a:pt x="129" y="69"/>
                  <a:pt x="129" y="74"/>
                </a:cubicBezTo>
                <a:cubicBezTo>
                  <a:pt x="129" y="164"/>
                  <a:pt x="129" y="164"/>
                  <a:pt x="129" y="164"/>
                </a:cubicBezTo>
                <a:cubicBezTo>
                  <a:pt x="129" y="169"/>
                  <a:pt x="132" y="172"/>
                  <a:pt x="137" y="172"/>
                </a:cubicBezTo>
                <a:cubicBezTo>
                  <a:pt x="150" y="172"/>
                  <a:pt x="150" y="172"/>
                  <a:pt x="150" y="172"/>
                </a:cubicBezTo>
                <a:cubicBezTo>
                  <a:pt x="154" y="172"/>
                  <a:pt x="158" y="169"/>
                  <a:pt x="158" y="164"/>
                </a:cubicBezTo>
                <a:cubicBezTo>
                  <a:pt x="158" y="74"/>
                  <a:pt x="158" y="74"/>
                  <a:pt x="158" y="74"/>
                </a:cubicBezTo>
                <a:cubicBezTo>
                  <a:pt x="158" y="69"/>
                  <a:pt x="154" y="66"/>
                  <a:pt x="150" y="66"/>
                </a:cubicBezTo>
                <a:lnTo>
                  <a:pt x="137" y="66"/>
                </a:lnTo>
                <a:close/>
                <a:moveTo>
                  <a:pt x="185" y="49"/>
                </a:moveTo>
                <a:cubicBezTo>
                  <a:pt x="181" y="49"/>
                  <a:pt x="177" y="52"/>
                  <a:pt x="177" y="57"/>
                </a:cubicBezTo>
                <a:cubicBezTo>
                  <a:pt x="177" y="164"/>
                  <a:pt x="177" y="164"/>
                  <a:pt x="177" y="164"/>
                </a:cubicBezTo>
                <a:cubicBezTo>
                  <a:pt x="177" y="169"/>
                  <a:pt x="181" y="172"/>
                  <a:pt x="185" y="172"/>
                </a:cubicBezTo>
                <a:cubicBezTo>
                  <a:pt x="198" y="172"/>
                  <a:pt x="198" y="172"/>
                  <a:pt x="198" y="172"/>
                </a:cubicBezTo>
                <a:cubicBezTo>
                  <a:pt x="203" y="172"/>
                  <a:pt x="206" y="169"/>
                  <a:pt x="206" y="164"/>
                </a:cubicBezTo>
                <a:cubicBezTo>
                  <a:pt x="206" y="57"/>
                  <a:pt x="206" y="57"/>
                  <a:pt x="206" y="57"/>
                </a:cubicBezTo>
                <a:cubicBezTo>
                  <a:pt x="206" y="52"/>
                  <a:pt x="203" y="49"/>
                  <a:pt x="198" y="49"/>
                </a:cubicBezTo>
                <a:lnTo>
                  <a:pt x="185" y="49"/>
                </a:lnTo>
                <a:close/>
                <a:moveTo>
                  <a:pt x="36" y="81"/>
                </a:moveTo>
                <a:cubicBezTo>
                  <a:pt x="87" y="71"/>
                  <a:pt x="136" y="53"/>
                  <a:pt x="179" y="27"/>
                </a:cubicBezTo>
                <a:cubicBezTo>
                  <a:pt x="183" y="34"/>
                  <a:pt x="183" y="34"/>
                  <a:pt x="183" y="34"/>
                </a:cubicBezTo>
                <a:cubicBezTo>
                  <a:pt x="198" y="10"/>
                  <a:pt x="198" y="10"/>
                  <a:pt x="198" y="10"/>
                </a:cubicBezTo>
                <a:cubicBezTo>
                  <a:pt x="170" y="9"/>
                  <a:pt x="170" y="9"/>
                  <a:pt x="170" y="9"/>
                </a:cubicBezTo>
                <a:cubicBezTo>
                  <a:pt x="174" y="17"/>
                  <a:pt x="174" y="17"/>
                  <a:pt x="174" y="17"/>
                </a:cubicBezTo>
                <a:cubicBezTo>
                  <a:pt x="132" y="43"/>
                  <a:pt x="84" y="61"/>
                  <a:pt x="34" y="70"/>
                </a:cubicBezTo>
                <a:lnTo>
                  <a:pt x="36" y="81"/>
                </a:lnTo>
                <a:close/>
                <a:moveTo>
                  <a:pt x="241" y="187"/>
                </a:moveTo>
                <a:cubicBezTo>
                  <a:pt x="217" y="173"/>
                  <a:pt x="217" y="173"/>
                  <a:pt x="217" y="173"/>
                </a:cubicBezTo>
                <a:cubicBezTo>
                  <a:pt x="217" y="182"/>
                  <a:pt x="217" y="182"/>
                  <a:pt x="217" y="182"/>
                </a:cubicBezTo>
                <a:cubicBezTo>
                  <a:pt x="19" y="182"/>
                  <a:pt x="19" y="182"/>
                  <a:pt x="19" y="182"/>
                </a:cubicBezTo>
                <a:cubicBezTo>
                  <a:pt x="19" y="24"/>
                  <a:pt x="19" y="24"/>
                  <a:pt x="19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14" y="0"/>
                  <a:pt x="14" y="0"/>
                  <a:pt x="14" y="0"/>
                </a:cubicBezTo>
                <a:cubicBezTo>
                  <a:pt x="0" y="24"/>
                  <a:pt x="0" y="24"/>
                  <a:pt x="0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182"/>
                  <a:pt x="9" y="182"/>
                  <a:pt x="9" y="182"/>
                </a:cubicBezTo>
                <a:cubicBezTo>
                  <a:pt x="9" y="187"/>
                  <a:pt x="9" y="187"/>
                  <a:pt x="9" y="187"/>
                </a:cubicBezTo>
                <a:cubicBezTo>
                  <a:pt x="9" y="193"/>
                  <a:pt x="9" y="193"/>
                  <a:pt x="9" y="193"/>
                </a:cubicBezTo>
                <a:cubicBezTo>
                  <a:pt x="217" y="193"/>
                  <a:pt x="217" y="193"/>
                  <a:pt x="217" y="193"/>
                </a:cubicBezTo>
                <a:cubicBezTo>
                  <a:pt x="217" y="202"/>
                  <a:pt x="217" y="202"/>
                  <a:pt x="217" y="202"/>
                </a:cubicBezTo>
                <a:lnTo>
                  <a:pt x="241" y="18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0" name="Google Shape;1370;p53"/>
          <p:cNvSpPr/>
          <p:nvPr/>
        </p:nvSpPr>
        <p:spPr>
          <a:xfrm>
            <a:off x="7943850" y="911225"/>
            <a:ext cx="796925" cy="714375"/>
          </a:xfrm>
          <a:custGeom>
            <a:avLst/>
            <a:gdLst/>
            <a:ahLst/>
            <a:cxnLst/>
            <a:rect l="l" t="t" r="r" b="b"/>
            <a:pathLst>
              <a:path w="215" h="193" extrusionOk="0">
                <a:moveTo>
                  <a:pt x="146" y="26"/>
                </a:moveTo>
                <a:cubicBezTo>
                  <a:pt x="133" y="26"/>
                  <a:pt x="133" y="26"/>
                  <a:pt x="133" y="26"/>
                </a:cubicBezTo>
                <a:cubicBezTo>
                  <a:pt x="132" y="18"/>
                  <a:pt x="126" y="12"/>
                  <a:pt x="119" y="12"/>
                </a:cubicBezTo>
                <a:cubicBezTo>
                  <a:pt x="95" y="12"/>
                  <a:pt x="95" y="12"/>
                  <a:pt x="95" y="12"/>
                </a:cubicBezTo>
                <a:cubicBezTo>
                  <a:pt x="88" y="12"/>
                  <a:pt x="82" y="18"/>
                  <a:pt x="81" y="26"/>
                </a:cubicBezTo>
                <a:cubicBezTo>
                  <a:pt x="69" y="26"/>
                  <a:pt x="69" y="26"/>
                  <a:pt x="69" y="26"/>
                </a:cubicBezTo>
                <a:cubicBezTo>
                  <a:pt x="69" y="11"/>
                  <a:pt x="79" y="0"/>
                  <a:pt x="92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35" y="0"/>
                  <a:pt x="146" y="11"/>
                  <a:pt x="146" y="26"/>
                </a:cubicBezTo>
                <a:close/>
                <a:moveTo>
                  <a:pt x="32" y="107"/>
                </a:moveTo>
                <a:cubicBezTo>
                  <a:pt x="86" y="107"/>
                  <a:pt x="86" y="107"/>
                  <a:pt x="86" y="107"/>
                </a:cubicBezTo>
                <a:cubicBezTo>
                  <a:pt x="86" y="99"/>
                  <a:pt x="86" y="99"/>
                  <a:pt x="86" y="99"/>
                </a:cubicBezTo>
                <a:cubicBezTo>
                  <a:pt x="86" y="94"/>
                  <a:pt x="91" y="89"/>
                  <a:pt x="97" y="89"/>
                </a:cubicBezTo>
                <a:cubicBezTo>
                  <a:pt x="118" y="89"/>
                  <a:pt x="118" y="89"/>
                  <a:pt x="118" y="89"/>
                </a:cubicBezTo>
                <a:cubicBezTo>
                  <a:pt x="123" y="89"/>
                  <a:pt x="128" y="94"/>
                  <a:pt x="128" y="99"/>
                </a:cubicBezTo>
                <a:cubicBezTo>
                  <a:pt x="128" y="107"/>
                  <a:pt x="128" y="107"/>
                  <a:pt x="128" y="107"/>
                </a:cubicBezTo>
                <a:cubicBezTo>
                  <a:pt x="182" y="107"/>
                  <a:pt x="182" y="107"/>
                  <a:pt x="182" y="107"/>
                </a:cubicBezTo>
                <a:cubicBezTo>
                  <a:pt x="199" y="107"/>
                  <a:pt x="212" y="94"/>
                  <a:pt x="215" y="77"/>
                </a:cubicBezTo>
                <a:cubicBezTo>
                  <a:pt x="215" y="60"/>
                  <a:pt x="215" y="60"/>
                  <a:pt x="215" y="60"/>
                </a:cubicBezTo>
                <a:cubicBezTo>
                  <a:pt x="215" y="44"/>
                  <a:pt x="204" y="31"/>
                  <a:pt x="190" y="31"/>
                </a:cubicBezTo>
                <a:cubicBezTo>
                  <a:pt x="178" y="31"/>
                  <a:pt x="178" y="31"/>
                  <a:pt x="178" y="31"/>
                </a:cubicBezTo>
                <a:cubicBezTo>
                  <a:pt x="172" y="31"/>
                  <a:pt x="172" y="31"/>
                  <a:pt x="172" y="31"/>
                </a:cubicBezTo>
                <a:cubicBezTo>
                  <a:pt x="163" y="31"/>
                  <a:pt x="163" y="31"/>
                  <a:pt x="163" y="31"/>
                </a:cubicBezTo>
                <a:cubicBezTo>
                  <a:pt x="154" y="31"/>
                  <a:pt x="154" y="31"/>
                  <a:pt x="154" y="31"/>
                </a:cubicBezTo>
                <a:cubicBezTo>
                  <a:pt x="147" y="31"/>
                  <a:pt x="147" y="31"/>
                  <a:pt x="147" y="31"/>
                </a:cubicBezTo>
                <a:cubicBezTo>
                  <a:pt x="132" y="31"/>
                  <a:pt x="132" y="31"/>
                  <a:pt x="132" y="31"/>
                </a:cubicBezTo>
                <a:cubicBezTo>
                  <a:pt x="82" y="31"/>
                  <a:pt x="82" y="31"/>
                  <a:pt x="82" y="31"/>
                </a:cubicBezTo>
                <a:cubicBezTo>
                  <a:pt x="67" y="31"/>
                  <a:pt x="67" y="31"/>
                  <a:pt x="67" y="31"/>
                </a:cubicBezTo>
                <a:cubicBezTo>
                  <a:pt x="50" y="31"/>
                  <a:pt x="50" y="31"/>
                  <a:pt x="50" y="31"/>
                </a:cubicBezTo>
                <a:cubicBezTo>
                  <a:pt x="41" y="31"/>
                  <a:pt x="41" y="31"/>
                  <a:pt x="41" y="31"/>
                </a:cubicBezTo>
                <a:cubicBezTo>
                  <a:pt x="33" y="31"/>
                  <a:pt x="33" y="31"/>
                  <a:pt x="33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11" y="31"/>
                  <a:pt x="0" y="44"/>
                  <a:pt x="0" y="60"/>
                </a:cubicBezTo>
                <a:cubicBezTo>
                  <a:pt x="0" y="77"/>
                  <a:pt x="0" y="77"/>
                  <a:pt x="0" y="77"/>
                </a:cubicBezTo>
                <a:cubicBezTo>
                  <a:pt x="2" y="94"/>
                  <a:pt x="16" y="107"/>
                  <a:pt x="32" y="107"/>
                </a:cubicBezTo>
                <a:close/>
                <a:moveTo>
                  <a:pt x="182" y="116"/>
                </a:moveTo>
                <a:cubicBezTo>
                  <a:pt x="128" y="116"/>
                  <a:pt x="128" y="116"/>
                  <a:pt x="128" y="116"/>
                </a:cubicBezTo>
                <a:cubicBezTo>
                  <a:pt x="128" y="124"/>
                  <a:pt x="128" y="124"/>
                  <a:pt x="128" y="124"/>
                </a:cubicBezTo>
                <a:cubicBezTo>
                  <a:pt x="128" y="130"/>
                  <a:pt x="123" y="135"/>
                  <a:pt x="118" y="135"/>
                </a:cubicBezTo>
                <a:cubicBezTo>
                  <a:pt x="97" y="135"/>
                  <a:pt x="97" y="135"/>
                  <a:pt x="97" y="135"/>
                </a:cubicBezTo>
                <a:cubicBezTo>
                  <a:pt x="91" y="135"/>
                  <a:pt x="86" y="130"/>
                  <a:pt x="86" y="124"/>
                </a:cubicBezTo>
                <a:cubicBezTo>
                  <a:pt x="86" y="116"/>
                  <a:pt x="86" y="116"/>
                  <a:pt x="86" y="116"/>
                </a:cubicBezTo>
                <a:cubicBezTo>
                  <a:pt x="32" y="116"/>
                  <a:pt x="32" y="116"/>
                  <a:pt x="32" y="116"/>
                </a:cubicBezTo>
                <a:cubicBezTo>
                  <a:pt x="19" y="116"/>
                  <a:pt x="7" y="109"/>
                  <a:pt x="0" y="97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80"/>
                  <a:pt x="11" y="193"/>
                  <a:pt x="25" y="193"/>
                </a:cubicBezTo>
                <a:cubicBezTo>
                  <a:pt x="33" y="193"/>
                  <a:pt x="33" y="193"/>
                  <a:pt x="33" y="193"/>
                </a:cubicBezTo>
                <a:cubicBezTo>
                  <a:pt x="41" y="193"/>
                  <a:pt x="41" y="193"/>
                  <a:pt x="41" y="193"/>
                </a:cubicBezTo>
                <a:cubicBezTo>
                  <a:pt x="50" y="193"/>
                  <a:pt x="50" y="193"/>
                  <a:pt x="50" y="193"/>
                </a:cubicBezTo>
                <a:cubicBezTo>
                  <a:pt x="163" y="193"/>
                  <a:pt x="163" y="193"/>
                  <a:pt x="163" y="193"/>
                </a:cubicBezTo>
                <a:cubicBezTo>
                  <a:pt x="172" y="193"/>
                  <a:pt x="172" y="193"/>
                  <a:pt x="172" y="193"/>
                </a:cubicBezTo>
                <a:cubicBezTo>
                  <a:pt x="178" y="193"/>
                  <a:pt x="178" y="193"/>
                  <a:pt x="178" y="193"/>
                </a:cubicBezTo>
                <a:cubicBezTo>
                  <a:pt x="190" y="193"/>
                  <a:pt x="190" y="193"/>
                  <a:pt x="190" y="193"/>
                </a:cubicBezTo>
                <a:cubicBezTo>
                  <a:pt x="204" y="193"/>
                  <a:pt x="215" y="180"/>
                  <a:pt x="215" y="164"/>
                </a:cubicBezTo>
                <a:cubicBezTo>
                  <a:pt x="215" y="97"/>
                  <a:pt x="215" y="97"/>
                  <a:pt x="215" y="97"/>
                </a:cubicBezTo>
                <a:cubicBezTo>
                  <a:pt x="208" y="109"/>
                  <a:pt x="196" y="116"/>
                  <a:pt x="182" y="116"/>
                </a:cubicBezTo>
                <a:close/>
                <a:moveTo>
                  <a:pt x="117" y="97"/>
                </a:moveTo>
                <a:cubicBezTo>
                  <a:pt x="97" y="97"/>
                  <a:pt x="97" y="97"/>
                  <a:pt x="97" y="97"/>
                </a:cubicBezTo>
                <a:cubicBezTo>
                  <a:pt x="95" y="97"/>
                  <a:pt x="94" y="99"/>
                  <a:pt x="94" y="101"/>
                </a:cubicBezTo>
                <a:cubicBezTo>
                  <a:pt x="94" y="106"/>
                  <a:pt x="94" y="106"/>
                  <a:pt x="94" y="106"/>
                </a:cubicBezTo>
                <a:cubicBezTo>
                  <a:pt x="94" y="109"/>
                  <a:pt x="94" y="109"/>
                  <a:pt x="94" y="109"/>
                </a:cubicBezTo>
                <a:cubicBezTo>
                  <a:pt x="94" y="115"/>
                  <a:pt x="94" y="115"/>
                  <a:pt x="94" y="115"/>
                </a:cubicBezTo>
                <a:cubicBezTo>
                  <a:pt x="94" y="118"/>
                  <a:pt x="94" y="118"/>
                  <a:pt x="94" y="118"/>
                </a:cubicBezTo>
                <a:cubicBezTo>
                  <a:pt x="94" y="123"/>
                  <a:pt x="94" y="123"/>
                  <a:pt x="94" y="123"/>
                </a:cubicBezTo>
                <a:cubicBezTo>
                  <a:pt x="94" y="125"/>
                  <a:pt x="95" y="127"/>
                  <a:pt x="97" y="127"/>
                </a:cubicBezTo>
                <a:cubicBezTo>
                  <a:pt x="117" y="127"/>
                  <a:pt x="117" y="127"/>
                  <a:pt x="117" y="127"/>
                </a:cubicBezTo>
                <a:cubicBezTo>
                  <a:pt x="119" y="127"/>
                  <a:pt x="121" y="125"/>
                  <a:pt x="121" y="123"/>
                </a:cubicBezTo>
                <a:cubicBezTo>
                  <a:pt x="121" y="118"/>
                  <a:pt x="121" y="118"/>
                  <a:pt x="121" y="118"/>
                </a:cubicBezTo>
                <a:cubicBezTo>
                  <a:pt x="121" y="115"/>
                  <a:pt x="121" y="115"/>
                  <a:pt x="121" y="115"/>
                </a:cubicBezTo>
                <a:cubicBezTo>
                  <a:pt x="121" y="109"/>
                  <a:pt x="121" y="109"/>
                  <a:pt x="121" y="109"/>
                </a:cubicBezTo>
                <a:cubicBezTo>
                  <a:pt x="121" y="106"/>
                  <a:pt x="121" y="106"/>
                  <a:pt x="121" y="106"/>
                </a:cubicBezTo>
                <a:cubicBezTo>
                  <a:pt x="121" y="101"/>
                  <a:pt x="121" y="101"/>
                  <a:pt x="121" y="101"/>
                </a:cubicBezTo>
                <a:cubicBezTo>
                  <a:pt x="121" y="99"/>
                  <a:pt x="119" y="97"/>
                  <a:pt x="117" y="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p54"/>
          <p:cNvSpPr txBox="1"/>
          <p:nvPr/>
        </p:nvSpPr>
        <p:spPr>
          <a:xfrm>
            <a:off x="11112" y="6350"/>
            <a:ext cx="12176125" cy="6851650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6" name="Google Shape;1376;p54"/>
          <p:cNvSpPr txBox="1"/>
          <p:nvPr/>
        </p:nvSpPr>
        <p:spPr>
          <a:xfrm>
            <a:off x="1101725" y="2184400"/>
            <a:ext cx="1589087" cy="101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1377" name="Google Shape;1377;p54"/>
          <p:cNvSpPr txBox="1"/>
          <p:nvPr/>
        </p:nvSpPr>
        <p:spPr>
          <a:xfrm>
            <a:off x="1257300" y="5010150"/>
            <a:ext cx="1320800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Open Sans SemiBold"/>
              <a:buNone/>
            </a:pPr>
            <a:r>
              <a:rPr lang="en-US" sz="21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</a:t>
            </a:r>
            <a:r>
              <a:rPr lang="en-US" sz="21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</a:t>
            </a:r>
            <a:endParaRPr sz="2100" dirty="0"/>
          </a:p>
        </p:txBody>
      </p:sp>
      <p:sp>
        <p:nvSpPr>
          <p:cNvPr id="1378" name="Google Shape;1378;p54"/>
          <p:cNvSpPr txBox="1"/>
          <p:nvPr/>
        </p:nvSpPr>
        <p:spPr>
          <a:xfrm>
            <a:off x="4184650" y="5010150"/>
            <a:ext cx="1320800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Open Sans SemiBold"/>
              <a:buNone/>
            </a:pPr>
            <a:r>
              <a:rPr lang="en-US" sz="21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</a:t>
            </a:r>
            <a:r>
              <a:rPr lang="en-US" sz="21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</a:t>
            </a:r>
            <a:endParaRPr sz="2100" dirty="0"/>
          </a:p>
        </p:txBody>
      </p:sp>
      <p:sp>
        <p:nvSpPr>
          <p:cNvPr id="1379" name="Google Shape;1379;p54"/>
          <p:cNvSpPr txBox="1"/>
          <p:nvPr/>
        </p:nvSpPr>
        <p:spPr>
          <a:xfrm>
            <a:off x="6870700" y="5010150"/>
            <a:ext cx="1320800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Open Sans SemiBold"/>
              <a:buNone/>
            </a:pPr>
            <a:r>
              <a:rPr lang="en-US" sz="21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</a:t>
            </a:r>
            <a:r>
              <a:rPr lang="en-US" sz="21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7</a:t>
            </a:r>
            <a:endParaRPr sz="2100" dirty="0"/>
          </a:p>
        </p:txBody>
      </p:sp>
      <p:sp>
        <p:nvSpPr>
          <p:cNvPr id="1380" name="Google Shape;1380;p54"/>
          <p:cNvSpPr txBox="1"/>
          <p:nvPr/>
        </p:nvSpPr>
        <p:spPr>
          <a:xfrm>
            <a:off x="9561512" y="5010150"/>
            <a:ext cx="1320800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Open Sans SemiBold"/>
              <a:buNone/>
            </a:pPr>
            <a:r>
              <a:rPr lang="en-US" sz="21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</a:t>
            </a:r>
            <a:r>
              <a:rPr lang="en-US" sz="21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8</a:t>
            </a:r>
            <a:endParaRPr sz="2100" dirty="0"/>
          </a:p>
        </p:txBody>
      </p:sp>
      <p:sp>
        <p:nvSpPr>
          <p:cNvPr id="1381" name="Google Shape;1381;p54"/>
          <p:cNvSpPr txBox="1"/>
          <p:nvPr/>
        </p:nvSpPr>
        <p:spPr>
          <a:xfrm>
            <a:off x="1257300" y="1831975"/>
            <a:ext cx="1320800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Open Sans SemiBold"/>
              <a:buNone/>
            </a:pPr>
            <a:r>
              <a:rPr lang="en-US" sz="21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</a:t>
            </a:r>
            <a:r>
              <a:rPr lang="en-US" sz="21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</a:t>
            </a:r>
            <a:endParaRPr sz="2100" dirty="0"/>
          </a:p>
        </p:txBody>
      </p:sp>
      <p:sp>
        <p:nvSpPr>
          <p:cNvPr id="1382" name="Google Shape;1382;p54"/>
          <p:cNvSpPr txBox="1"/>
          <p:nvPr/>
        </p:nvSpPr>
        <p:spPr>
          <a:xfrm>
            <a:off x="4184650" y="1831975"/>
            <a:ext cx="1320800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Open Sans SemiBold"/>
              <a:buNone/>
            </a:pPr>
            <a:r>
              <a:rPr lang="en-US" sz="21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</a:t>
            </a:r>
            <a:r>
              <a:rPr lang="en-US" sz="21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</a:t>
            </a:r>
            <a:endParaRPr sz="2100" dirty="0"/>
          </a:p>
        </p:txBody>
      </p:sp>
      <p:sp>
        <p:nvSpPr>
          <p:cNvPr id="1383" name="Google Shape;1383;p54"/>
          <p:cNvSpPr txBox="1"/>
          <p:nvPr/>
        </p:nvSpPr>
        <p:spPr>
          <a:xfrm>
            <a:off x="6870700" y="1831975"/>
            <a:ext cx="1320800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Open Sans SemiBold"/>
              <a:buNone/>
            </a:pPr>
            <a:r>
              <a:rPr lang="en-US" sz="21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</a:t>
            </a:r>
            <a:r>
              <a:rPr lang="en-US" sz="21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</a:t>
            </a:r>
            <a:endParaRPr sz="2100" dirty="0"/>
          </a:p>
        </p:txBody>
      </p:sp>
      <p:sp>
        <p:nvSpPr>
          <p:cNvPr id="1384" name="Google Shape;1384;p54"/>
          <p:cNvSpPr txBox="1"/>
          <p:nvPr/>
        </p:nvSpPr>
        <p:spPr>
          <a:xfrm>
            <a:off x="9561512" y="1831975"/>
            <a:ext cx="1320800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Open Sans SemiBold"/>
              <a:buNone/>
            </a:pPr>
            <a:r>
              <a:rPr lang="en-US" sz="21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</a:t>
            </a:r>
            <a:r>
              <a:rPr lang="en-US" sz="21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</a:t>
            </a:r>
            <a:endParaRPr sz="2100" dirty="0"/>
          </a:p>
        </p:txBody>
      </p:sp>
      <p:sp>
        <p:nvSpPr>
          <p:cNvPr id="1385" name="Google Shape;1385;p54"/>
          <p:cNvSpPr txBox="1"/>
          <p:nvPr/>
        </p:nvSpPr>
        <p:spPr>
          <a:xfrm>
            <a:off x="1101725" y="5376862"/>
            <a:ext cx="1589087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1386" name="Google Shape;1386;p54"/>
          <p:cNvSpPr txBox="1"/>
          <p:nvPr/>
        </p:nvSpPr>
        <p:spPr>
          <a:xfrm>
            <a:off x="4064000" y="2184400"/>
            <a:ext cx="1589087" cy="101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1387" name="Google Shape;1387;p54"/>
          <p:cNvSpPr txBox="1"/>
          <p:nvPr/>
        </p:nvSpPr>
        <p:spPr>
          <a:xfrm>
            <a:off x="4064000" y="5376862"/>
            <a:ext cx="1589087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1388" name="Google Shape;1388;p54"/>
          <p:cNvSpPr txBox="1"/>
          <p:nvPr/>
        </p:nvSpPr>
        <p:spPr>
          <a:xfrm>
            <a:off x="6756400" y="2184400"/>
            <a:ext cx="1590675" cy="101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1389" name="Google Shape;1389;p54"/>
          <p:cNvSpPr txBox="1"/>
          <p:nvPr/>
        </p:nvSpPr>
        <p:spPr>
          <a:xfrm>
            <a:off x="6756400" y="5376862"/>
            <a:ext cx="1590675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1390" name="Google Shape;1390;p54"/>
          <p:cNvSpPr txBox="1"/>
          <p:nvPr/>
        </p:nvSpPr>
        <p:spPr>
          <a:xfrm>
            <a:off x="9445625" y="2184400"/>
            <a:ext cx="1589087" cy="101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1391" name="Google Shape;1391;p54"/>
          <p:cNvSpPr txBox="1"/>
          <p:nvPr/>
        </p:nvSpPr>
        <p:spPr>
          <a:xfrm>
            <a:off x="9445625" y="5376862"/>
            <a:ext cx="1589087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1392" name="Google Shape;1392;p54"/>
          <p:cNvSpPr/>
          <p:nvPr/>
        </p:nvSpPr>
        <p:spPr>
          <a:xfrm>
            <a:off x="4324350" y="4030662"/>
            <a:ext cx="996950" cy="503237"/>
          </a:xfrm>
          <a:custGeom>
            <a:avLst/>
            <a:gdLst/>
            <a:ahLst/>
            <a:cxnLst/>
            <a:rect l="l" t="t" r="r" b="b"/>
            <a:pathLst>
              <a:path w="232" h="117" extrusionOk="0">
                <a:moveTo>
                  <a:pt x="118" y="117"/>
                </a:moveTo>
                <a:cubicBezTo>
                  <a:pt x="105" y="117"/>
                  <a:pt x="94" y="116"/>
                  <a:pt x="83" y="114"/>
                </a:cubicBezTo>
                <a:cubicBezTo>
                  <a:pt x="79" y="113"/>
                  <a:pt x="75" y="112"/>
                  <a:pt x="72" y="110"/>
                </a:cubicBezTo>
                <a:cubicBezTo>
                  <a:pt x="66" y="107"/>
                  <a:pt x="64" y="103"/>
                  <a:pt x="63" y="100"/>
                </a:cubicBezTo>
                <a:cubicBezTo>
                  <a:pt x="63" y="96"/>
                  <a:pt x="64" y="92"/>
                  <a:pt x="67" y="88"/>
                </a:cubicBezTo>
                <a:cubicBezTo>
                  <a:pt x="73" y="83"/>
                  <a:pt x="79" y="79"/>
                  <a:pt x="88" y="75"/>
                </a:cubicBezTo>
                <a:cubicBezTo>
                  <a:pt x="91" y="73"/>
                  <a:pt x="93" y="72"/>
                  <a:pt x="96" y="71"/>
                </a:cubicBezTo>
                <a:cubicBezTo>
                  <a:pt x="98" y="71"/>
                  <a:pt x="98" y="71"/>
                  <a:pt x="98" y="71"/>
                </a:cubicBezTo>
                <a:cubicBezTo>
                  <a:pt x="100" y="70"/>
                  <a:pt x="102" y="68"/>
                  <a:pt x="102" y="67"/>
                </a:cubicBezTo>
                <a:cubicBezTo>
                  <a:pt x="102" y="65"/>
                  <a:pt x="102" y="64"/>
                  <a:pt x="100" y="63"/>
                </a:cubicBezTo>
                <a:cubicBezTo>
                  <a:pt x="91" y="53"/>
                  <a:pt x="87" y="42"/>
                  <a:pt x="87" y="27"/>
                </a:cubicBezTo>
                <a:cubicBezTo>
                  <a:pt x="88" y="13"/>
                  <a:pt x="95" y="5"/>
                  <a:pt x="110" y="1"/>
                </a:cubicBezTo>
                <a:cubicBezTo>
                  <a:pt x="113" y="0"/>
                  <a:pt x="116" y="0"/>
                  <a:pt x="118" y="0"/>
                </a:cubicBezTo>
                <a:cubicBezTo>
                  <a:pt x="121" y="0"/>
                  <a:pt x="124" y="0"/>
                  <a:pt x="127" y="1"/>
                </a:cubicBezTo>
                <a:cubicBezTo>
                  <a:pt x="141" y="5"/>
                  <a:pt x="149" y="13"/>
                  <a:pt x="150" y="27"/>
                </a:cubicBezTo>
                <a:cubicBezTo>
                  <a:pt x="150" y="42"/>
                  <a:pt x="146" y="53"/>
                  <a:pt x="136" y="63"/>
                </a:cubicBezTo>
                <a:cubicBezTo>
                  <a:pt x="135" y="64"/>
                  <a:pt x="134" y="65"/>
                  <a:pt x="135" y="67"/>
                </a:cubicBezTo>
                <a:cubicBezTo>
                  <a:pt x="135" y="68"/>
                  <a:pt x="136" y="70"/>
                  <a:pt x="139" y="71"/>
                </a:cubicBezTo>
                <a:cubicBezTo>
                  <a:pt x="141" y="71"/>
                  <a:pt x="141" y="71"/>
                  <a:pt x="141" y="71"/>
                </a:cubicBezTo>
                <a:cubicBezTo>
                  <a:pt x="143" y="72"/>
                  <a:pt x="146" y="73"/>
                  <a:pt x="149" y="75"/>
                </a:cubicBezTo>
                <a:cubicBezTo>
                  <a:pt x="158" y="79"/>
                  <a:pt x="164" y="83"/>
                  <a:pt x="169" y="88"/>
                </a:cubicBezTo>
                <a:cubicBezTo>
                  <a:pt x="172" y="91"/>
                  <a:pt x="173" y="96"/>
                  <a:pt x="173" y="100"/>
                </a:cubicBezTo>
                <a:cubicBezTo>
                  <a:pt x="172" y="104"/>
                  <a:pt x="169" y="108"/>
                  <a:pt x="164" y="110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1" y="112"/>
                  <a:pt x="158" y="113"/>
                  <a:pt x="154" y="114"/>
                </a:cubicBezTo>
                <a:cubicBezTo>
                  <a:pt x="143" y="116"/>
                  <a:pt x="132" y="117"/>
                  <a:pt x="118" y="117"/>
                </a:cubicBezTo>
                <a:close/>
                <a:moveTo>
                  <a:pt x="118" y="6"/>
                </a:moveTo>
                <a:cubicBezTo>
                  <a:pt x="116" y="6"/>
                  <a:pt x="114" y="7"/>
                  <a:pt x="111" y="7"/>
                </a:cubicBezTo>
                <a:cubicBezTo>
                  <a:pt x="100" y="10"/>
                  <a:pt x="94" y="17"/>
                  <a:pt x="94" y="27"/>
                </a:cubicBezTo>
                <a:cubicBezTo>
                  <a:pt x="93" y="40"/>
                  <a:pt x="97" y="50"/>
                  <a:pt x="105" y="58"/>
                </a:cubicBezTo>
                <a:cubicBezTo>
                  <a:pt x="108" y="61"/>
                  <a:pt x="109" y="65"/>
                  <a:pt x="108" y="68"/>
                </a:cubicBezTo>
                <a:cubicBezTo>
                  <a:pt x="107" y="72"/>
                  <a:pt x="105" y="75"/>
                  <a:pt x="100" y="77"/>
                </a:cubicBezTo>
                <a:cubicBezTo>
                  <a:pt x="98" y="77"/>
                  <a:pt x="98" y="77"/>
                  <a:pt x="98" y="77"/>
                </a:cubicBezTo>
                <a:cubicBezTo>
                  <a:pt x="96" y="78"/>
                  <a:pt x="93" y="79"/>
                  <a:pt x="91" y="80"/>
                </a:cubicBezTo>
                <a:cubicBezTo>
                  <a:pt x="82" y="84"/>
                  <a:pt x="77" y="88"/>
                  <a:pt x="72" y="93"/>
                </a:cubicBezTo>
                <a:cubicBezTo>
                  <a:pt x="70" y="95"/>
                  <a:pt x="69" y="97"/>
                  <a:pt x="70" y="99"/>
                </a:cubicBezTo>
                <a:cubicBezTo>
                  <a:pt x="70" y="101"/>
                  <a:pt x="72" y="103"/>
                  <a:pt x="75" y="105"/>
                </a:cubicBezTo>
                <a:cubicBezTo>
                  <a:pt x="78" y="106"/>
                  <a:pt x="81" y="107"/>
                  <a:pt x="84" y="108"/>
                </a:cubicBezTo>
                <a:cubicBezTo>
                  <a:pt x="95" y="110"/>
                  <a:pt x="105" y="110"/>
                  <a:pt x="118" y="111"/>
                </a:cubicBezTo>
                <a:cubicBezTo>
                  <a:pt x="131" y="110"/>
                  <a:pt x="142" y="110"/>
                  <a:pt x="153" y="108"/>
                </a:cubicBezTo>
                <a:cubicBezTo>
                  <a:pt x="156" y="107"/>
                  <a:pt x="159" y="106"/>
                  <a:pt x="162" y="105"/>
                </a:cubicBezTo>
                <a:cubicBezTo>
                  <a:pt x="164" y="103"/>
                  <a:pt x="166" y="101"/>
                  <a:pt x="166" y="99"/>
                </a:cubicBezTo>
                <a:cubicBezTo>
                  <a:pt x="167" y="96"/>
                  <a:pt x="166" y="94"/>
                  <a:pt x="165" y="93"/>
                </a:cubicBezTo>
                <a:cubicBezTo>
                  <a:pt x="160" y="88"/>
                  <a:pt x="154" y="84"/>
                  <a:pt x="146" y="80"/>
                </a:cubicBezTo>
                <a:cubicBezTo>
                  <a:pt x="143" y="79"/>
                  <a:pt x="141" y="78"/>
                  <a:pt x="138" y="77"/>
                </a:cubicBezTo>
                <a:cubicBezTo>
                  <a:pt x="136" y="77"/>
                  <a:pt x="136" y="77"/>
                  <a:pt x="136" y="77"/>
                </a:cubicBezTo>
                <a:cubicBezTo>
                  <a:pt x="132" y="75"/>
                  <a:pt x="129" y="72"/>
                  <a:pt x="129" y="68"/>
                </a:cubicBezTo>
                <a:cubicBezTo>
                  <a:pt x="128" y="65"/>
                  <a:pt x="129" y="61"/>
                  <a:pt x="132" y="58"/>
                </a:cubicBezTo>
                <a:cubicBezTo>
                  <a:pt x="140" y="50"/>
                  <a:pt x="144" y="40"/>
                  <a:pt x="143" y="27"/>
                </a:cubicBezTo>
                <a:cubicBezTo>
                  <a:pt x="143" y="17"/>
                  <a:pt x="137" y="10"/>
                  <a:pt x="125" y="7"/>
                </a:cubicBezTo>
                <a:cubicBezTo>
                  <a:pt x="123" y="7"/>
                  <a:pt x="121" y="6"/>
                  <a:pt x="118" y="6"/>
                </a:cubicBezTo>
                <a:close/>
                <a:moveTo>
                  <a:pt x="163" y="107"/>
                </a:moveTo>
                <a:cubicBezTo>
                  <a:pt x="163" y="107"/>
                  <a:pt x="163" y="107"/>
                  <a:pt x="163" y="107"/>
                </a:cubicBezTo>
                <a:close/>
                <a:moveTo>
                  <a:pt x="193" y="117"/>
                </a:moveTo>
                <a:cubicBezTo>
                  <a:pt x="190" y="117"/>
                  <a:pt x="190" y="117"/>
                  <a:pt x="190" y="117"/>
                </a:cubicBezTo>
                <a:cubicBezTo>
                  <a:pt x="184" y="117"/>
                  <a:pt x="182" y="117"/>
                  <a:pt x="175" y="116"/>
                </a:cubicBezTo>
                <a:cubicBezTo>
                  <a:pt x="174" y="116"/>
                  <a:pt x="172" y="114"/>
                  <a:pt x="173" y="113"/>
                </a:cubicBezTo>
                <a:cubicBezTo>
                  <a:pt x="173" y="111"/>
                  <a:pt x="174" y="110"/>
                  <a:pt x="176" y="110"/>
                </a:cubicBezTo>
                <a:cubicBezTo>
                  <a:pt x="183" y="111"/>
                  <a:pt x="184" y="111"/>
                  <a:pt x="191" y="111"/>
                </a:cubicBezTo>
                <a:cubicBezTo>
                  <a:pt x="193" y="111"/>
                  <a:pt x="193" y="111"/>
                  <a:pt x="193" y="111"/>
                </a:cubicBezTo>
                <a:cubicBezTo>
                  <a:pt x="201" y="111"/>
                  <a:pt x="209" y="110"/>
                  <a:pt x="216" y="109"/>
                </a:cubicBezTo>
                <a:cubicBezTo>
                  <a:pt x="218" y="108"/>
                  <a:pt x="220" y="107"/>
                  <a:pt x="222" y="107"/>
                </a:cubicBezTo>
                <a:cubicBezTo>
                  <a:pt x="224" y="106"/>
                  <a:pt x="225" y="105"/>
                  <a:pt x="225" y="103"/>
                </a:cubicBezTo>
                <a:cubicBezTo>
                  <a:pt x="225" y="102"/>
                  <a:pt x="225" y="101"/>
                  <a:pt x="224" y="100"/>
                </a:cubicBezTo>
                <a:cubicBezTo>
                  <a:pt x="221" y="97"/>
                  <a:pt x="217" y="94"/>
                  <a:pt x="211" y="92"/>
                </a:cubicBezTo>
                <a:cubicBezTo>
                  <a:pt x="209" y="91"/>
                  <a:pt x="208" y="90"/>
                  <a:pt x="206" y="89"/>
                </a:cubicBezTo>
                <a:cubicBezTo>
                  <a:pt x="205" y="89"/>
                  <a:pt x="205" y="89"/>
                  <a:pt x="205" y="89"/>
                </a:cubicBezTo>
                <a:cubicBezTo>
                  <a:pt x="201" y="88"/>
                  <a:pt x="199" y="85"/>
                  <a:pt x="199" y="82"/>
                </a:cubicBezTo>
                <a:cubicBezTo>
                  <a:pt x="198" y="79"/>
                  <a:pt x="199" y="77"/>
                  <a:pt x="201" y="74"/>
                </a:cubicBezTo>
                <a:cubicBezTo>
                  <a:pt x="207" y="69"/>
                  <a:pt x="209" y="62"/>
                  <a:pt x="209" y="54"/>
                </a:cubicBezTo>
                <a:cubicBezTo>
                  <a:pt x="208" y="47"/>
                  <a:pt x="205" y="43"/>
                  <a:pt x="197" y="41"/>
                </a:cubicBezTo>
                <a:cubicBezTo>
                  <a:pt x="196" y="40"/>
                  <a:pt x="194" y="40"/>
                  <a:pt x="192" y="40"/>
                </a:cubicBezTo>
                <a:cubicBezTo>
                  <a:pt x="191" y="40"/>
                  <a:pt x="189" y="40"/>
                  <a:pt x="188" y="41"/>
                </a:cubicBezTo>
                <a:cubicBezTo>
                  <a:pt x="180" y="43"/>
                  <a:pt x="176" y="47"/>
                  <a:pt x="176" y="54"/>
                </a:cubicBezTo>
                <a:cubicBezTo>
                  <a:pt x="176" y="62"/>
                  <a:pt x="178" y="69"/>
                  <a:pt x="184" y="74"/>
                </a:cubicBezTo>
                <a:cubicBezTo>
                  <a:pt x="186" y="77"/>
                  <a:pt x="187" y="80"/>
                  <a:pt x="187" y="83"/>
                </a:cubicBezTo>
                <a:cubicBezTo>
                  <a:pt x="186" y="85"/>
                  <a:pt x="184" y="87"/>
                  <a:pt x="182" y="88"/>
                </a:cubicBezTo>
                <a:cubicBezTo>
                  <a:pt x="181" y="88"/>
                  <a:pt x="181" y="88"/>
                  <a:pt x="181" y="88"/>
                </a:cubicBezTo>
                <a:cubicBezTo>
                  <a:pt x="179" y="89"/>
                  <a:pt x="177" y="88"/>
                  <a:pt x="177" y="87"/>
                </a:cubicBezTo>
                <a:cubicBezTo>
                  <a:pt x="176" y="85"/>
                  <a:pt x="177" y="83"/>
                  <a:pt x="179" y="83"/>
                </a:cubicBezTo>
                <a:cubicBezTo>
                  <a:pt x="179" y="82"/>
                  <a:pt x="179" y="82"/>
                  <a:pt x="179" y="82"/>
                </a:cubicBezTo>
                <a:cubicBezTo>
                  <a:pt x="180" y="82"/>
                  <a:pt x="180" y="82"/>
                  <a:pt x="181" y="81"/>
                </a:cubicBezTo>
                <a:cubicBezTo>
                  <a:pt x="181" y="81"/>
                  <a:pt x="180" y="80"/>
                  <a:pt x="179" y="79"/>
                </a:cubicBezTo>
                <a:cubicBezTo>
                  <a:pt x="173" y="72"/>
                  <a:pt x="169" y="64"/>
                  <a:pt x="170" y="54"/>
                </a:cubicBezTo>
                <a:cubicBezTo>
                  <a:pt x="170" y="47"/>
                  <a:pt x="173" y="38"/>
                  <a:pt x="186" y="35"/>
                </a:cubicBezTo>
                <a:cubicBezTo>
                  <a:pt x="188" y="34"/>
                  <a:pt x="190" y="34"/>
                  <a:pt x="192" y="34"/>
                </a:cubicBezTo>
                <a:cubicBezTo>
                  <a:pt x="195" y="34"/>
                  <a:pt x="197" y="34"/>
                  <a:pt x="199" y="35"/>
                </a:cubicBezTo>
                <a:cubicBezTo>
                  <a:pt x="212" y="38"/>
                  <a:pt x="215" y="47"/>
                  <a:pt x="215" y="54"/>
                </a:cubicBezTo>
                <a:cubicBezTo>
                  <a:pt x="216" y="64"/>
                  <a:pt x="212" y="72"/>
                  <a:pt x="206" y="79"/>
                </a:cubicBezTo>
                <a:cubicBezTo>
                  <a:pt x="205" y="79"/>
                  <a:pt x="205" y="80"/>
                  <a:pt x="205" y="81"/>
                </a:cubicBezTo>
                <a:cubicBezTo>
                  <a:pt x="205" y="82"/>
                  <a:pt x="206" y="82"/>
                  <a:pt x="207" y="83"/>
                </a:cubicBezTo>
                <a:cubicBezTo>
                  <a:pt x="208" y="83"/>
                  <a:pt x="208" y="83"/>
                  <a:pt x="208" y="83"/>
                </a:cubicBezTo>
                <a:cubicBezTo>
                  <a:pt x="210" y="84"/>
                  <a:pt x="212" y="85"/>
                  <a:pt x="214" y="86"/>
                </a:cubicBezTo>
                <a:cubicBezTo>
                  <a:pt x="220" y="89"/>
                  <a:pt x="225" y="92"/>
                  <a:pt x="229" y="95"/>
                </a:cubicBezTo>
                <a:cubicBezTo>
                  <a:pt x="231" y="98"/>
                  <a:pt x="232" y="101"/>
                  <a:pt x="231" y="104"/>
                </a:cubicBezTo>
                <a:cubicBezTo>
                  <a:pt x="231" y="108"/>
                  <a:pt x="228" y="111"/>
                  <a:pt x="225" y="112"/>
                </a:cubicBezTo>
                <a:cubicBezTo>
                  <a:pt x="223" y="113"/>
                  <a:pt x="220" y="114"/>
                  <a:pt x="218" y="115"/>
                </a:cubicBezTo>
                <a:cubicBezTo>
                  <a:pt x="210" y="117"/>
                  <a:pt x="202" y="117"/>
                  <a:pt x="193" y="117"/>
                </a:cubicBezTo>
                <a:close/>
                <a:moveTo>
                  <a:pt x="44" y="117"/>
                </a:moveTo>
                <a:cubicBezTo>
                  <a:pt x="33" y="117"/>
                  <a:pt x="25" y="117"/>
                  <a:pt x="16" y="115"/>
                </a:cubicBezTo>
                <a:cubicBezTo>
                  <a:pt x="13" y="114"/>
                  <a:pt x="11" y="113"/>
                  <a:pt x="8" y="112"/>
                </a:cubicBezTo>
                <a:cubicBezTo>
                  <a:pt x="4" y="110"/>
                  <a:pt x="1" y="107"/>
                  <a:pt x="1" y="103"/>
                </a:cubicBezTo>
                <a:cubicBezTo>
                  <a:pt x="0" y="100"/>
                  <a:pt x="1" y="96"/>
                  <a:pt x="4" y="94"/>
                </a:cubicBezTo>
                <a:cubicBezTo>
                  <a:pt x="8" y="90"/>
                  <a:pt x="13" y="86"/>
                  <a:pt x="20" y="83"/>
                </a:cubicBezTo>
                <a:cubicBezTo>
                  <a:pt x="22" y="82"/>
                  <a:pt x="24" y="81"/>
                  <a:pt x="26" y="81"/>
                </a:cubicBezTo>
                <a:cubicBezTo>
                  <a:pt x="28" y="80"/>
                  <a:pt x="28" y="80"/>
                  <a:pt x="28" y="80"/>
                </a:cubicBezTo>
                <a:cubicBezTo>
                  <a:pt x="29" y="79"/>
                  <a:pt x="30" y="78"/>
                  <a:pt x="30" y="78"/>
                </a:cubicBezTo>
                <a:cubicBezTo>
                  <a:pt x="31" y="76"/>
                  <a:pt x="30" y="76"/>
                  <a:pt x="29" y="75"/>
                </a:cubicBezTo>
                <a:cubicBezTo>
                  <a:pt x="22" y="68"/>
                  <a:pt x="19" y="58"/>
                  <a:pt x="19" y="47"/>
                </a:cubicBezTo>
                <a:cubicBezTo>
                  <a:pt x="19" y="40"/>
                  <a:pt x="23" y="30"/>
                  <a:pt x="37" y="26"/>
                </a:cubicBezTo>
                <a:cubicBezTo>
                  <a:pt x="39" y="26"/>
                  <a:pt x="42" y="25"/>
                  <a:pt x="44" y="25"/>
                </a:cubicBezTo>
                <a:cubicBezTo>
                  <a:pt x="46" y="25"/>
                  <a:pt x="48" y="26"/>
                  <a:pt x="50" y="26"/>
                </a:cubicBezTo>
                <a:cubicBezTo>
                  <a:pt x="65" y="30"/>
                  <a:pt x="68" y="40"/>
                  <a:pt x="69" y="47"/>
                </a:cubicBezTo>
                <a:cubicBezTo>
                  <a:pt x="69" y="58"/>
                  <a:pt x="66" y="68"/>
                  <a:pt x="58" y="75"/>
                </a:cubicBezTo>
                <a:cubicBezTo>
                  <a:pt x="58" y="76"/>
                  <a:pt x="57" y="76"/>
                  <a:pt x="57" y="77"/>
                </a:cubicBezTo>
                <a:cubicBezTo>
                  <a:pt x="57" y="78"/>
                  <a:pt x="58" y="79"/>
                  <a:pt x="60" y="80"/>
                </a:cubicBezTo>
                <a:cubicBezTo>
                  <a:pt x="61" y="80"/>
                  <a:pt x="61" y="80"/>
                  <a:pt x="61" y="80"/>
                </a:cubicBezTo>
                <a:cubicBezTo>
                  <a:pt x="63" y="81"/>
                  <a:pt x="64" y="83"/>
                  <a:pt x="63" y="85"/>
                </a:cubicBezTo>
                <a:cubicBezTo>
                  <a:pt x="62" y="86"/>
                  <a:pt x="61" y="87"/>
                  <a:pt x="59" y="86"/>
                </a:cubicBezTo>
                <a:cubicBezTo>
                  <a:pt x="57" y="86"/>
                  <a:pt x="57" y="86"/>
                  <a:pt x="57" y="86"/>
                </a:cubicBezTo>
                <a:cubicBezTo>
                  <a:pt x="54" y="85"/>
                  <a:pt x="52" y="82"/>
                  <a:pt x="51" y="79"/>
                </a:cubicBezTo>
                <a:cubicBezTo>
                  <a:pt x="50" y="76"/>
                  <a:pt x="51" y="73"/>
                  <a:pt x="54" y="70"/>
                </a:cubicBezTo>
                <a:cubicBezTo>
                  <a:pt x="60" y="64"/>
                  <a:pt x="63" y="57"/>
                  <a:pt x="62" y="47"/>
                </a:cubicBezTo>
                <a:cubicBezTo>
                  <a:pt x="62" y="39"/>
                  <a:pt x="58" y="35"/>
                  <a:pt x="49" y="32"/>
                </a:cubicBezTo>
                <a:cubicBezTo>
                  <a:pt x="47" y="32"/>
                  <a:pt x="45" y="32"/>
                  <a:pt x="44" y="32"/>
                </a:cubicBezTo>
                <a:cubicBezTo>
                  <a:pt x="42" y="32"/>
                  <a:pt x="40" y="32"/>
                  <a:pt x="39" y="32"/>
                </a:cubicBezTo>
                <a:cubicBezTo>
                  <a:pt x="30" y="35"/>
                  <a:pt x="26" y="39"/>
                  <a:pt x="25" y="47"/>
                </a:cubicBezTo>
                <a:cubicBezTo>
                  <a:pt x="25" y="57"/>
                  <a:pt x="28" y="64"/>
                  <a:pt x="34" y="70"/>
                </a:cubicBezTo>
                <a:cubicBezTo>
                  <a:pt x="36" y="73"/>
                  <a:pt x="37" y="76"/>
                  <a:pt x="37" y="79"/>
                </a:cubicBezTo>
                <a:cubicBezTo>
                  <a:pt x="36" y="82"/>
                  <a:pt x="34" y="85"/>
                  <a:pt x="30" y="86"/>
                </a:cubicBezTo>
                <a:cubicBezTo>
                  <a:pt x="29" y="86"/>
                  <a:pt x="29" y="86"/>
                  <a:pt x="29" y="86"/>
                </a:cubicBezTo>
                <a:cubicBezTo>
                  <a:pt x="27" y="87"/>
                  <a:pt x="25" y="88"/>
                  <a:pt x="23" y="89"/>
                </a:cubicBezTo>
                <a:cubicBezTo>
                  <a:pt x="17" y="92"/>
                  <a:pt x="12" y="95"/>
                  <a:pt x="9" y="98"/>
                </a:cubicBezTo>
                <a:cubicBezTo>
                  <a:pt x="7" y="99"/>
                  <a:pt x="7" y="101"/>
                  <a:pt x="7" y="102"/>
                </a:cubicBezTo>
                <a:cubicBezTo>
                  <a:pt x="7" y="104"/>
                  <a:pt x="9" y="105"/>
                  <a:pt x="11" y="106"/>
                </a:cubicBezTo>
                <a:cubicBezTo>
                  <a:pt x="13" y="107"/>
                  <a:pt x="15" y="108"/>
                  <a:pt x="18" y="108"/>
                </a:cubicBezTo>
                <a:cubicBezTo>
                  <a:pt x="26" y="110"/>
                  <a:pt x="34" y="111"/>
                  <a:pt x="44" y="111"/>
                </a:cubicBezTo>
                <a:cubicBezTo>
                  <a:pt x="50" y="111"/>
                  <a:pt x="55" y="110"/>
                  <a:pt x="59" y="110"/>
                </a:cubicBezTo>
                <a:cubicBezTo>
                  <a:pt x="61" y="110"/>
                  <a:pt x="63" y="111"/>
                  <a:pt x="63" y="113"/>
                </a:cubicBezTo>
                <a:cubicBezTo>
                  <a:pt x="63" y="115"/>
                  <a:pt x="62" y="116"/>
                  <a:pt x="60" y="116"/>
                </a:cubicBezTo>
                <a:cubicBezTo>
                  <a:pt x="55" y="117"/>
                  <a:pt x="50" y="117"/>
                  <a:pt x="44" y="117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3" name="Google Shape;1393;p54"/>
          <p:cNvSpPr/>
          <p:nvPr/>
        </p:nvSpPr>
        <p:spPr>
          <a:xfrm>
            <a:off x="9885362" y="4030662"/>
            <a:ext cx="649287" cy="584200"/>
          </a:xfrm>
          <a:custGeom>
            <a:avLst/>
            <a:gdLst/>
            <a:ahLst/>
            <a:cxnLst/>
            <a:rect l="l" t="t" r="r" b="b"/>
            <a:pathLst>
              <a:path w="151" h="136" extrusionOk="0">
                <a:moveTo>
                  <a:pt x="33" y="62"/>
                </a:moveTo>
                <a:cubicBezTo>
                  <a:pt x="28" y="62"/>
                  <a:pt x="24" y="65"/>
                  <a:pt x="24" y="70"/>
                </a:cubicBezTo>
                <a:cubicBezTo>
                  <a:pt x="24" y="105"/>
                  <a:pt x="24" y="105"/>
                  <a:pt x="24" y="105"/>
                </a:cubicBezTo>
                <a:cubicBezTo>
                  <a:pt x="24" y="109"/>
                  <a:pt x="28" y="113"/>
                  <a:pt x="33" y="113"/>
                </a:cubicBezTo>
                <a:cubicBezTo>
                  <a:pt x="41" y="113"/>
                  <a:pt x="41" y="113"/>
                  <a:pt x="41" y="113"/>
                </a:cubicBezTo>
                <a:cubicBezTo>
                  <a:pt x="46" y="113"/>
                  <a:pt x="49" y="109"/>
                  <a:pt x="49" y="105"/>
                </a:cubicBezTo>
                <a:cubicBezTo>
                  <a:pt x="49" y="70"/>
                  <a:pt x="49" y="70"/>
                  <a:pt x="49" y="70"/>
                </a:cubicBezTo>
                <a:cubicBezTo>
                  <a:pt x="49" y="65"/>
                  <a:pt x="46" y="62"/>
                  <a:pt x="41" y="62"/>
                </a:cubicBezTo>
                <a:lnTo>
                  <a:pt x="33" y="62"/>
                </a:lnTo>
                <a:close/>
                <a:moveTo>
                  <a:pt x="43" y="70"/>
                </a:moveTo>
                <a:cubicBezTo>
                  <a:pt x="43" y="105"/>
                  <a:pt x="43" y="105"/>
                  <a:pt x="43" y="105"/>
                </a:cubicBezTo>
                <a:cubicBezTo>
                  <a:pt x="43" y="106"/>
                  <a:pt x="42" y="107"/>
                  <a:pt x="41" y="107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32" y="107"/>
                  <a:pt x="31" y="106"/>
                  <a:pt x="31" y="105"/>
                </a:cubicBezTo>
                <a:cubicBezTo>
                  <a:pt x="31" y="70"/>
                  <a:pt x="31" y="70"/>
                  <a:pt x="31" y="70"/>
                </a:cubicBezTo>
                <a:cubicBezTo>
                  <a:pt x="31" y="69"/>
                  <a:pt x="32" y="68"/>
                  <a:pt x="33" y="68"/>
                </a:cubicBezTo>
                <a:cubicBezTo>
                  <a:pt x="41" y="68"/>
                  <a:pt x="41" y="68"/>
                  <a:pt x="41" y="68"/>
                </a:cubicBezTo>
                <a:cubicBezTo>
                  <a:pt x="42" y="68"/>
                  <a:pt x="43" y="69"/>
                  <a:pt x="43" y="70"/>
                </a:cubicBezTo>
                <a:close/>
                <a:moveTo>
                  <a:pt x="64" y="49"/>
                </a:moveTo>
                <a:cubicBezTo>
                  <a:pt x="59" y="49"/>
                  <a:pt x="55" y="53"/>
                  <a:pt x="55" y="58"/>
                </a:cubicBezTo>
                <a:cubicBezTo>
                  <a:pt x="55" y="105"/>
                  <a:pt x="55" y="105"/>
                  <a:pt x="55" y="105"/>
                </a:cubicBezTo>
                <a:cubicBezTo>
                  <a:pt x="55" y="109"/>
                  <a:pt x="59" y="113"/>
                  <a:pt x="64" y="113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77" y="113"/>
                  <a:pt x="80" y="109"/>
                  <a:pt x="80" y="105"/>
                </a:cubicBezTo>
                <a:cubicBezTo>
                  <a:pt x="80" y="58"/>
                  <a:pt x="80" y="58"/>
                  <a:pt x="80" y="58"/>
                </a:cubicBezTo>
                <a:cubicBezTo>
                  <a:pt x="80" y="53"/>
                  <a:pt x="77" y="49"/>
                  <a:pt x="72" y="49"/>
                </a:cubicBezTo>
                <a:lnTo>
                  <a:pt x="64" y="49"/>
                </a:lnTo>
                <a:close/>
                <a:moveTo>
                  <a:pt x="74" y="58"/>
                </a:moveTo>
                <a:cubicBezTo>
                  <a:pt x="74" y="105"/>
                  <a:pt x="74" y="105"/>
                  <a:pt x="74" y="105"/>
                </a:cubicBezTo>
                <a:cubicBezTo>
                  <a:pt x="74" y="106"/>
                  <a:pt x="73" y="107"/>
                  <a:pt x="72" y="107"/>
                </a:cubicBezTo>
                <a:cubicBezTo>
                  <a:pt x="64" y="107"/>
                  <a:pt x="64" y="107"/>
                  <a:pt x="64" y="107"/>
                </a:cubicBezTo>
                <a:cubicBezTo>
                  <a:pt x="63" y="107"/>
                  <a:pt x="62" y="106"/>
                  <a:pt x="62" y="105"/>
                </a:cubicBezTo>
                <a:cubicBezTo>
                  <a:pt x="62" y="58"/>
                  <a:pt x="62" y="58"/>
                  <a:pt x="62" y="58"/>
                </a:cubicBezTo>
                <a:cubicBezTo>
                  <a:pt x="62" y="57"/>
                  <a:pt x="63" y="56"/>
                  <a:pt x="64" y="56"/>
                </a:cubicBezTo>
                <a:cubicBezTo>
                  <a:pt x="72" y="56"/>
                  <a:pt x="72" y="56"/>
                  <a:pt x="72" y="56"/>
                </a:cubicBezTo>
                <a:cubicBezTo>
                  <a:pt x="73" y="56"/>
                  <a:pt x="74" y="57"/>
                  <a:pt x="74" y="58"/>
                </a:cubicBezTo>
                <a:close/>
                <a:moveTo>
                  <a:pt x="94" y="39"/>
                </a:moveTo>
                <a:cubicBezTo>
                  <a:pt x="90" y="39"/>
                  <a:pt x="86" y="42"/>
                  <a:pt x="86" y="47"/>
                </a:cubicBezTo>
                <a:cubicBezTo>
                  <a:pt x="86" y="105"/>
                  <a:pt x="86" y="105"/>
                  <a:pt x="86" y="105"/>
                </a:cubicBezTo>
                <a:cubicBezTo>
                  <a:pt x="86" y="109"/>
                  <a:pt x="90" y="113"/>
                  <a:pt x="94" y="113"/>
                </a:cubicBezTo>
                <a:cubicBezTo>
                  <a:pt x="103" y="113"/>
                  <a:pt x="103" y="113"/>
                  <a:pt x="103" y="113"/>
                </a:cubicBezTo>
                <a:cubicBezTo>
                  <a:pt x="107" y="113"/>
                  <a:pt x="111" y="109"/>
                  <a:pt x="111" y="105"/>
                </a:cubicBezTo>
                <a:cubicBezTo>
                  <a:pt x="111" y="47"/>
                  <a:pt x="111" y="47"/>
                  <a:pt x="111" y="47"/>
                </a:cubicBezTo>
                <a:cubicBezTo>
                  <a:pt x="111" y="42"/>
                  <a:pt x="107" y="39"/>
                  <a:pt x="103" y="39"/>
                </a:cubicBezTo>
                <a:lnTo>
                  <a:pt x="94" y="39"/>
                </a:lnTo>
                <a:close/>
                <a:moveTo>
                  <a:pt x="105" y="47"/>
                </a:moveTo>
                <a:cubicBezTo>
                  <a:pt x="105" y="105"/>
                  <a:pt x="105" y="105"/>
                  <a:pt x="105" y="105"/>
                </a:cubicBezTo>
                <a:cubicBezTo>
                  <a:pt x="105" y="106"/>
                  <a:pt x="104" y="107"/>
                  <a:pt x="103" y="107"/>
                </a:cubicBezTo>
                <a:cubicBezTo>
                  <a:pt x="94" y="107"/>
                  <a:pt x="94" y="107"/>
                  <a:pt x="94" y="107"/>
                </a:cubicBezTo>
                <a:cubicBezTo>
                  <a:pt x="93" y="107"/>
                  <a:pt x="93" y="106"/>
                  <a:pt x="93" y="105"/>
                </a:cubicBezTo>
                <a:cubicBezTo>
                  <a:pt x="93" y="47"/>
                  <a:pt x="93" y="47"/>
                  <a:pt x="93" y="47"/>
                </a:cubicBezTo>
                <a:cubicBezTo>
                  <a:pt x="93" y="46"/>
                  <a:pt x="93" y="45"/>
                  <a:pt x="94" y="45"/>
                </a:cubicBezTo>
                <a:cubicBezTo>
                  <a:pt x="103" y="45"/>
                  <a:pt x="103" y="45"/>
                  <a:pt x="103" y="45"/>
                </a:cubicBezTo>
                <a:cubicBezTo>
                  <a:pt x="104" y="45"/>
                  <a:pt x="105" y="46"/>
                  <a:pt x="105" y="47"/>
                </a:cubicBezTo>
                <a:close/>
                <a:moveTo>
                  <a:pt x="117" y="36"/>
                </a:moveTo>
                <a:cubicBezTo>
                  <a:pt x="117" y="105"/>
                  <a:pt x="117" y="105"/>
                  <a:pt x="117" y="105"/>
                </a:cubicBezTo>
                <a:cubicBezTo>
                  <a:pt x="117" y="109"/>
                  <a:pt x="121" y="113"/>
                  <a:pt x="125" y="113"/>
                </a:cubicBezTo>
                <a:cubicBezTo>
                  <a:pt x="134" y="113"/>
                  <a:pt x="134" y="113"/>
                  <a:pt x="134" y="113"/>
                </a:cubicBezTo>
                <a:cubicBezTo>
                  <a:pt x="138" y="113"/>
                  <a:pt x="142" y="109"/>
                  <a:pt x="142" y="105"/>
                </a:cubicBezTo>
                <a:cubicBezTo>
                  <a:pt x="142" y="36"/>
                  <a:pt x="142" y="36"/>
                  <a:pt x="142" y="36"/>
                </a:cubicBezTo>
                <a:cubicBezTo>
                  <a:pt x="142" y="32"/>
                  <a:pt x="138" y="28"/>
                  <a:pt x="134" y="28"/>
                </a:cubicBezTo>
                <a:cubicBezTo>
                  <a:pt x="125" y="28"/>
                  <a:pt x="125" y="28"/>
                  <a:pt x="125" y="28"/>
                </a:cubicBezTo>
                <a:cubicBezTo>
                  <a:pt x="121" y="28"/>
                  <a:pt x="117" y="32"/>
                  <a:pt x="117" y="36"/>
                </a:cubicBezTo>
                <a:close/>
                <a:moveTo>
                  <a:pt x="136" y="36"/>
                </a:moveTo>
                <a:cubicBezTo>
                  <a:pt x="136" y="105"/>
                  <a:pt x="136" y="105"/>
                  <a:pt x="136" y="105"/>
                </a:cubicBezTo>
                <a:cubicBezTo>
                  <a:pt x="136" y="106"/>
                  <a:pt x="135" y="107"/>
                  <a:pt x="134" y="107"/>
                </a:cubicBezTo>
                <a:cubicBezTo>
                  <a:pt x="125" y="107"/>
                  <a:pt x="125" y="107"/>
                  <a:pt x="125" y="107"/>
                </a:cubicBezTo>
                <a:cubicBezTo>
                  <a:pt x="124" y="107"/>
                  <a:pt x="123" y="106"/>
                  <a:pt x="123" y="105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5"/>
                  <a:pt x="124" y="34"/>
                  <a:pt x="125" y="34"/>
                </a:cubicBezTo>
                <a:cubicBezTo>
                  <a:pt x="134" y="34"/>
                  <a:pt x="134" y="34"/>
                  <a:pt x="134" y="34"/>
                </a:cubicBezTo>
                <a:cubicBezTo>
                  <a:pt x="135" y="34"/>
                  <a:pt x="136" y="35"/>
                  <a:pt x="136" y="36"/>
                </a:cubicBezTo>
                <a:close/>
                <a:moveTo>
                  <a:pt x="78" y="27"/>
                </a:moveTo>
                <a:cubicBezTo>
                  <a:pt x="98" y="19"/>
                  <a:pt x="118" y="7"/>
                  <a:pt x="119" y="7"/>
                </a:cubicBezTo>
                <a:cubicBezTo>
                  <a:pt x="115" y="0"/>
                  <a:pt x="115" y="0"/>
                  <a:pt x="115" y="0"/>
                </a:cubicBezTo>
                <a:cubicBezTo>
                  <a:pt x="122" y="3"/>
                  <a:pt x="122" y="3"/>
                  <a:pt x="122" y="3"/>
                </a:cubicBezTo>
                <a:cubicBezTo>
                  <a:pt x="129" y="6"/>
                  <a:pt x="129" y="6"/>
                  <a:pt x="129" y="6"/>
                </a:cubicBezTo>
                <a:cubicBezTo>
                  <a:pt x="127" y="13"/>
                  <a:pt x="127" y="13"/>
                  <a:pt x="127" y="13"/>
                </a:cubicBezTo>
                <a:cubicBezTo>
                  <a:pt x="125" y="20"/>
                  <a:pt x="125" y="20"/>
                  <a:pt x="125" y="20"/>
                </a:cubicBezTo>
                <a:cubicBezTo>
                  <a:pt x="121" y="13"/>
                  <a:pt x="121" y="13"/>
                  <a:pt x="121" y="13"/>
                </a:cubicBezTo>
                <a:cubicBezTo>
                  <a:pt x="118" y="15"/>
                  <a:pt x="100" y="26"/>
                  <a:pt x="81" y="33"/>
                </a:cubicBezTo>
                <a:cubicBezTo>
                  <a:pt x="58" y="42"/>
                  <a:pt x="29" y="48"/>
                  <a:pt x="29" y="48"/>
                </a:cubicBezTo>
                <a:cubicBezTo>
                  <a:pt x="29" y="48"/>
                  <a:pt x="29" y="48"/>
                  <a:pt x="29" y="48"/>
                </a:cubicBezTo>
                <a:cubicBezTo>
                  <a:pt x="27" y="48"/>
                  <a:pt x="26" y="47"/>
                  <a:pt x="25" y="45"/>
                </a:cubicBezTo>
                <a:cubicBezTo>
                  <a:pt x="25" y="43"/>
                  <a:pt x="26" y="42"/>
                  <a:pt x="28" y="41"/>
                </a:cubicBezTo>
                <a:cubicBezTo>
                  <a:pt x="28" y="41"/>
                  <a:pt x="56" y="35"/>
                  <a:pt x="78" y="27"/>
                </a:cubicBezTo>
                <a:close/>
                <a:moveTo>
                  <a:pt x="151" y="125"/>
                </a:moveTo>
                <a:cubicBezTo>
                  <a:pt x="146" y="130"/>
                  <a:pt x="146" y="130"/>
                  <a:pt x="146" y="130"/>
                </a:cubicBezTo>
                <a:cubicBezTo>
                  <a:pt x="142" y="136"/>
                  <a:pt x="142" y="136"/>
                  <a:pt x="142" y="136"/>
                </a:cubicBezTo>
                <a:cubicBezTo>
                  <a:pt x="142" y="128"/>
                  <a:pt x="142" y="128"/>
                  <a:pt x="142" y="128"/>
                </a:cubicBezTo>
                <a:cubicBezTo>
                  <a:pt x="13" y="128"/>
                  <a:pt x="13" y="128"/>
                  <a:pt x="13" y="128"/>
                </a:cubicBezTo>
                <a:cubicBezTo>
                  <a:pt x="11" y="128"/>
                  <a:pt x="9" y="127"/>
                  <a:pt x="9" y="125"/>
                </a:cubicBezTo>
                <a:cubicBezTo>
                  <a:pt x="9" y="21"/>
                  <a:pt x="9" y="21"/>
                  <a:pt x="9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6" y="16"/>
                  <a:pt x="6" y="16"/>
                  <a:pt x="6" y="16"/>
                </a:cubicBezTo>
                <a:cubicBezTo>
                  <a:pt x="13" y="10"/>
                  <a:pt x="13" y="10"/>
                  <a:pt x="13" y="10"/>
                </a:cubicBezTo>
                <a:cubicBezTo>
                  <a:pt x="19" y="16"/>
                  <a:pt x="19" y="16"/>
                  <a:pt x="19" y="16"/>
                </a:cubicBezTo>
                <a:cubicBezTo>
                  <a:pt x="25" y="21"/>
                  <a:pt x="25" y="21"/>
                  <a:pt x="25" y="21"/>
                </a:cubicBezTo>
                <a:cubicBezTo>
                  <a:pt x="16" y="21"/>
                  <a:pt x="16" y="21"/>
                  <a:pt x="16" y="21"/>
                </a:cubicBezTo>
                <a:cubicBezTo>
                  <a:pt x="16" y="122"/>
                  <a:pt x="16" y="122"/>
                  <a:pt x="16" y="122"/>
                </a:cubicBezTo>
                <a:cubicBezTo>
                  <a:pt x="142" y="122"/>
                  <a:pt x="142" y="122"/>
                  <a:pt x="142" y="122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46" y="119"/>
                  <a:pt x="146" y="119"/>
                  <a:pt x="146" y="119"/>
                </a:cubicBezTo>
                <a:lnTo>
                  <a:pt x="151" y="125"/>
                </a:ln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4" name="Google Shape;1394;p54"/>
          <p:cNvSpPr/>
          <p:nvPr/>
        </p:nvSpPr>
        <p:spPr>
          <a:xfrm>
            <a:off x="7210425" y="841375"/>
            <a:ext cx="639762" cy="555625"/>
          </a:xfrm>
          <a:custGeom>
            <a:avLst/>
            <a:gdLst/>
            <a:ahLst/>
            <a:cxnLst/>
            <a:rect l="l" t="t" r="r" b="b"/>
            <a:pathLst>
              <a:path w="149" h="129" extrusionOk="0">
                <a:moveTo>
                  <a:pt x="131" y="129"/>
                </a:moveTo>
                <a:cubicBezTo>
                  <a:pt x="17" y="129"/>
                  <a:pt x="17" y="129"/>
                  <a:pt x="17" y="129"/>
                </a:cubicBezTo>
                <a:cubicBezTo>
                  <a:pt x="7" y="129"/>
                  <a:pt x="0" y="121"/>
                  <a:pt x="0" y="112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1"/>
                  <a:pt x="1" y="80"/>
                  <a:pt x="3" y="80"/>
                </a:cubicBezTo>
                <a:cubicBezTo>
                  <a:pt x="5" y="80"/>
                  <a:pt x="6" y="81"/>
                  <a:pt x="6" y="83"/>
                </a:cubicBezTo>
                <a:cubicBezTo>
                  <a:pt x="6" y="112"/>
                  <a:pt x="6" y="112"/>
                  <a:pt x="6" y="112"/>
                </a:cubicBezTo>
                <a:cubicBezTo>
                  <a:pt x="6" y="118"/>
                  <a:pt x="11" y="122"/>
                  <a:pt x="17" y="122"/>
                </a:cubicBezTo>
                <a:cubicBezTo>
                  <a:pt x="131" y="122"/>
                  <a:pt x="131" y="122"/>
                  <a:pt x="131" y="122"/>
                </a:cubicBezTo>
                <a:cubicBezTo>
                  <a:pt x="137" y="122"/>
                  <a:pt x="142" y="118"/>
                  <a:pt x="142" y="112"/>
                </a:cubicBezTo>
                <a:cubicBezTo>
                  <a:pt x="142" y="84"/>
                  <a:pt x="142" y="84"/>
                  <a:pt x="142" y="84"/>
                </a:cubicBezTo>
                <a:cubicBezTo>
                  <a:pt x="142" y="82"/>
                  <a:pt x="143" y="80"/>
                  <a:pt x="145" y="80"/>
                </a:cubicBezTo>
                <a:cubicBezTo>
                  <a:pt x="147" y="80"/>
                  <a:pt x="149" y="82"/>
                  <a:pt x="149" y="84"/>
                </a:cubicBezTo>
                <a:cubicBezTo>
                  <a:pt x="149" y="112"/>
                  <a:pt x="149" y="112"/>
                  <a:pt x="149" y="112"/>
                </a:cubicBezTo>
                <a:cubicBezTo>
                  <a:pt x="149" y="121"/>
                  <a:pt x="141" y="129"/>
                  <a:pt x="131" y="129"/>
                </a:cubicBezTo>
                <a:close/>
                <a:moveTo>
                  <a:pt x="80" y="92"/>
                </a:moveTo>
                <a:cubicBezTo>
                  <a:pt x="68" y="92"/>
                  <a:pt x="68" y="92"/>
                  <a:pt x="68" y="92"/>
                </a:cubicBezTo>
                <a:cubicBezTo>
                  <a:pt x="64" y="92"/>
                  <a:pt x="60" y="88"/>
                  <a:pt x="60" y="83"/>
                </a:cubicBezTo>
                <a:cubicBezTo>
                  <a:pt x="60" y="69"/>
                  <a:pt x="60" y="69"/>
                  <a:pt x="60" y="69"/>
                </a:cubicBezTo>
                <a:cubicBezTo>
                  <a:pt x="60" y="63"/>
                  <a:pt x="64" y="59"/>
                  <a:pt x="68" y="59"/>
                </a:cubicBezTo>
                <a:cubicBezTo>
                  <a:pt x="80" y="59"/>
                  <a:pt x="80" y="59"/>
                  <a:pt x="80" y="59"/>
                </a:cubicBezTo>
                <a:cubicBezTo>
                  <a:pt x="85" y="59"/>
                  <a:pt x="89" y="63"/>
                  <a:pt x="89" y="69"/>
                </a:cubicBezTo>
                <a:cubicBezTo>
                  <a:pt x="89" y="83"/>
                  <a:pt x="89" y="83"/>
                  <a:pt x="89" y="83"/>
                </a:cubicBezTo>
                <a:cubicBezTo>
                  <a:pt x="89" y="88"/>
                  <a:pt x="85" y="92"/>
                  <a:pt x="80" y="92"/>
                </a:cubicBezTo>
                <a:close/>
                <a:moveTo>
                  <a:pt x="68" y="66"/>
                </a:moveTo>
                <a:cubicBezTo>
                  <a:pt x="67" y="66"/>
                  <a:pt x="66" y="67"/>
                  <a:pt x="66" y="69"/>
                </a:cubicBezTo>
                <a:cubicBezTo>
                  <a:pt x="66" y="83"/>
                  <a:pt x="66" y="83"/>
                  <a:pt x="66" y="83"/>
                </a:cubicBezTo>
                <a:cubicBezTo>
                  <a:pt x="66" y="84"/>
                  <a:pt x="67" y="86"/>
                  <a:pt x="68" y="86"/>
                </a:cubicBezTo>
                <a:cubicBezTo>
                  <a:pt x="80" y="86"/>
                  <a:pt x="80" y="86"/>
                  <a:pt x="80" y="86"/>
                </a:cubicBezTo>
                <a:cubicBezTo>
                  <a:pt x="81" y="86"/>
                  <a:pt x="82" y="84"/>
                  <a:pt x="82" y="83"/>
                </a:cubicBezTo>
                <a:cubicBezTo>
                  <a:pt x="82" y="69"/>
                  <a:pt x="82" y="69"/>
                  <a:pt x="82" y="69"/>
                </a:cubicBezTo>
                <a:cubicBezTo>
                  <a:pt x="82" y="67"/>
                  <a:pt x="81" y="66"/>
                  <a:pt x="80" y="66"/>
                </a:cubicBezTo>
                <a:lnTo>
                  <a:pt x="68" y="66"/>
                </a:lnTo>
                <a:close/>
                <a:moveTo>
                  <a:pt x="131" y="79"/>
                </a:moveTo>
                <a:cubicBezTo>
                  <a:pt x="98" y="79"/>
                  <a:pt x="98" y="79"/>
                  <a:pt x="98" y="79"/>
                </a:cubicBezTo>
                <a:cubicBezTo>
                  <a:pt x="96" y="79"/>
                  <a:pt x="94" y="77"/>
                  <a:pt x="94" y="76"/>
                </a:cubicBezTo>
                <a:cubicBezTo>
                  <a:pt x="94" y="74"/>
                  <a:pt x="96" y="72"/>
                  <a:pt x="98" y="72"/>
                </a:cubicBezTo>
                <a:cubicBezTo>
                  <a:pt x="131" y="72"/>
                  <a:pt x="131" y="72"/>
                  <a:pt x="131" y="72"/>
                </a:cubicBezTo>
                <a:cubicBezTo>
                  <a:pt x="137" y="72"/>
                  <a:pt x="142" y="68"/>
                  <a:pt x="142" y="62"/>
                </a:cubicBezTo>
                <a:cubicBezTo>
                  <a:pt x="142" y="40"/>
                  <a:pt x="142" y="40"/>
                  <a:pt x="142" y="40"/>
                </a:cubicBezTo>
                <a:cubicBezTo>
                  <a:pt x="142" y="34"/>
                  <a:pt x="137" y="29"/>
                  <a:pt x="131" y="29"/>
                </a:cubicBezTo>
                <a:cubicBezTo>
                  <a:pt x="17" y="29"/>
                  <a:pt x="17" y="29"/>
                  <a:pt x="17" y="29"/>
                </a:cubicBezTo>
                <a:cubicBezTo>
                  <a:pt x="11" y="29"/>
                  <a:pt x="6" y="34"/>
                  <a:pt x="6" y="40"/>
                </a:cubicBezTo>
                <a:cubicBezTo>
                  <a:pt x="6" y="62"/>
                  <a:pt x="6" y="62"/>
                  <a:pt x="6" y="62"/>
                </a:cubicBezTo>
                <a:cubicBezTo>
                  <a:pt x="6" y="68"/>
                  <a:pt x="11" y="72"/>
                  <a:pt x="17" y="72"/>
                </a:cubicBezTo>
                <a:cubicBezTo>
                  <a:pt x="51" y="72"/>
                  <a:pt x="51" y="72"/>
                  <a:pt x="51" y="72"/>
                </a:cubicBezTo>
                <a:cubicBezTo>
                  <a:pt x="53" y="72"/>
                  <a:pt x="54" y="74"/>
                  <a:pt x="54" y="76"/>
                </a:cubicBezTo>
                <a:cubicBezTo>
                  <a:pt x="54" y="77"/>
                  <a:pt x="53" y="79"/>
                  <a:pt x="51" y="79"/>
                </a:cubicBezTo>
                <a:cubicBezTo>
                  <a:pt x="17" y="79"/>
                  <a:pt x="17" y="79"/>
                  <a:pt x="17" y="79"/>
                </a:cubicBezTo>
                <a:cubicBezTo>
                  <a:pt x="7" y="79"/>
                  <a:pt x="0" y="71"/>
                  <a:pt x="0" y="62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0"/>
                  <a:pt x="7" y="22"/>
                  <a:pt x="17" y="22"/>
                </a:cubicBezTo>
                <a:cubicBezTo>
                  <a:pt x="131" y="22"/>
                  <a:pt x="131" y="22"/>
                  <a:pt x="131" y="22"/>
                </a:cubicBezTo>
                <a:cubicBezTo>
                  <a:pt x="141" y="22"/>
                  <a:pt x="149" y="30"/>
                  <a:pt x="149" y="40"/>
                </a:cubicBezTo>
                <a:cubicBezTo>
                  <a:pt x="149" y="64"/>
                  <a:pt x="149" y="64"/>
                  <a:pt x="149" y="64"/>
                </a:cubicBezTo>
                <a:cubicBezTo>
                  <a:pt x="149" y="65"/>
                  <a:pt x="148" y="65"/>
                  <a:pt x="148" y="66"/>
                </a:cubicBezTo>
                <a:cubicBezTo>
                  <a:pt x="146" y="73"/>
                  <a:pt x="139" y="79"/>
                  <a:pt x="131" y="79"/>
                </a:cubicBezTo>
                <a:close/>
                <a:moveTo>
                  <a:pt x="99" y="17"/>
                </a:moveTo>
                <a:cubicBezTo>
                  <a:pt x="97" y="17"/>
                  <a:pt x="96" y="16"/>
                  <a:pt x="96" y="14"/>
                </a:cubicBezTo>
                <a:cubicBezTo>
                  <a:pt x="96" y="9"/>
                  <a:pt x="92" y="6"/>
                  <a:pt x="87" y="6"/>
                </a:cubicBezTo>
                <a:cubicBezTo>
                  <a:pt x="62" y="6"/>
                  <a:pt x="62" y="6"/>
                  <a:pt x="62" y="6"/>
                </a:cubicBezTo>
                <a:cubicBezTo>
                  <a:pt x="57" y="6"/>
                  <a:pt x="53" y="9"/>
                  <a:pt x="53" y="14"/>
                </a:cubicBezTo>
                <a:cubicBezTo>
                  <a:pt x="53" y="16"/>
                  <a:pt x="51" y="17"/>
                  <a:pt x="49" y="17"/>
                </a:cubicBezTo>
                <a:cubicBezTo>
                  <a:pt x="48" y="17"/>
                  <a:pt x="46" y="16"/>
                  <a:pt x="46" y="14"/>
                </a:cubicBezTo>
                <a:cubicBezTo>
                  <a:pt x="46" y="6"/>
                  <a:pt x="53" y="0"/>
                  <a:pt x="62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95" y="0"/>
                  <a:pt x="102" y="6"/>
                  <a:pt x="102" y="14"/>
                </a:cubicBezTo>
                <a:cubicBezTo>
                  <a:pt x="102" y="16"/>
                  <a:pt x="101" y="17"/>
                  <a:pt x="99" y="17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5" name="Google Shape;1395;p54"/>
          <p:cNvSpPr/>
          <p:nvPr/>
        </p:nvSpPr>
        <p:spPr>
          <a:xfrm>
            <a:off x="1571625" y="763587"/>
            <a:ext cx="636587" cy="749300"/>
          </a:xfrm>
          <a:custGeom>
            <a:avLst/>
            <a:gdLst/>
            <a:ahLst/>
            <a:cxnLst/>
            <a:rect l="l" t="t" r="r" b="b"/>
            <a:pathLst>
              <a:path w="148" h="174" extrusionOk="0">
                <a:moveTo>
                  <a:pt x="85" y="174"/>
                </a:moveTo>
                <a:cubicBezTo>
                  <a:pt x="61" y="174"/>
                  <a:pt x="61" y="174"/>
                  <a:pt x="61" y="174"/>
                </a:cubicBezTo>
                <a:cubicBezTo>
                  <a:pt x="59" y="174"/>
                  <a:pt x="58" y="172"/>
                  <a:pt x="58" y="171"/>
                </a:cubicBezTo>
                <a:cubicBezTo>
                  <a:pt x="58" y="169"/>
                  <a:pt x="59" y="167"/>
                  <a:pt x="61" y="167"/>
                </a:cubicBezTo>
                <a:cubicBezTo>
                  <a:pt x="85" y="167"/>
                  <a:pt x="85" y="167"/>
                  <a:pt x="85" y="167"/>
                </a:cubicBezTo>
                <a:cubicBezTo>
                  <a:pt x="87" y="167"/>
                  <a:pt x="89" y="169"/>
                  <a:pt x="89" y="171"/>
                </a:cubicBezTo>
                <a:cubicBezTo>
                  <a:pt x="89" y="172"/>
                  <a:pt x="87" y="174"/>
                  <a:pt x="85" y="174"/>
                </a:cubicBezTo>
                <a:close/>
                <a:moveTo>
                  <a:pt x="92" y="163"/>
                </a:moveTo>
                <a:cubicBezTo>
                  <a:pt x="55" y="163"/>
                  <a:pt x="55" y="163"/>
                  <a:pt x="55" y="163"/>
                </a:cubicBezTo>
                <a:cubicBezTo>
                  <a:pt x="53" y="163"/>
                  <a:pt x="51" y="161"/>
                  <a:pt x="51" y="159"/>
                </a:cubicBezTo>
                <a:cubicBezTo>
                  <a:pt x="51" y="158"/>
                  <a:pt x="53" y="156"/>
                  <a:pt x="55" y="156"/>
                </a:cubicBezTo>
                <a:cubicBezTo>
                  <a:pt x="92" y="156"/>
                  <a:pt x="92" y="156"/>
                  <a:pt x="92" y="156"/>
                </a:cubicBezTo>
                <a:cubicBezTo>
                  <a:pt x="94" y="156"/>
                  <a:pt x="95" y="158"/>
                  <a:pt x="95" y="159"/>
                </a:cubicBezTo>
                <a:cubicBezTo>
                  <a:pt x="95" y="161"/>
                  <a:pt x="94" y="163"/>
                  <a:pt x="92" y="163"/>
                </a:cubicBezTo>
                <a:close/>
                <a:moveTo>
                  <a:pt x="73" y="151"/>
                </a:moveTo>
                <a:cubicBezTo>
                  <a:pt x="66" y="151"/>
                  <a:pt x="59" y="151"/>
                  <a:pt x="59" y="151"/>
                </a:cubicBezTo>
                <a:cubicBezTo>
                  <a:pt x="59" y="151"/>
                  <a:pt x="59" y="151"/>
                  <a:pt x="59" y="151"/>
                </a:cubicBezTo>
                <a:cubicBezTo>
                  <a:pt x="52" y="151"/>
                  <a:pt x="49" y="148"/>
                  <a:pt x="48" y="142"/>
                </a:cubicBezTo>
                <a:cubicBezTo>
                  <a:pt x="47" y="140"/>
                  <a:pt x="47" y="137"/>
                  <a:pt x="47" y="135"/>
                </a:cubicBezTo>
                <a:cubicBezTo>
                  <a:pt x="47" y="131"/>
                  <a:pt x="47" y="128"/>
                  <a:pt x="45" y="126"/>
                </a:cubicBezTo>
                <a:cubicBezTo>
                  <a:pt x="40" y="117"/>
                  <a:pt x="37" y="110"/>
                  <a:pt x="32" y="101"/>
                </a:cubicBezTo>
                <a:cubicBezTo>
                  <a:pt x="27" y="92"/>
                  <a:pt x="22" y="78"/>
                  <a:pt x="25" y="65"/>
                </a:cubicBezTo>
                <a:cubicBezTo>
                  <a:pt x="30" y="48"/>
                  <a:pt x="47" y="31"/>
                  <a:pt x="73" y="31"/>
                </a:cubicBezTo>
                <a:cubicBezTo>
                  <a:pt x="98" y="31"/>
                  <a:pt x="116" y="48"/>
                  <a:pt x="120" y="65"/>
                </a:cubicBezTo>
                <a:cubicBezTo>
                  <a:pt x="124" y="78"/>
                  <a:pt x="119" y="92"/>
                  <a:pt x="114" y="101"/>
                </a:cubicBezTo>
                <a:cubicBezTo>
                  <a:pt x="109" y="110"/>
                  <a:pt x="106" y="117"/>
                  <a:pt x="100" y="126"/>
                </a:cubicBezTo>
                <a:cubicBezTo>
                  <a:pt x="99" y="128"/>
                  <a:pt x="99" y="131"/>
                  <a:pt x="99" y="135"/>
                </a:cubicBezTo>
                <a:cubicBezTo>
                  <a:pt x="99" y="137"/>
                  <a:pt x="99" y="140"/>
                  <a:pt x="98" y="142"/>
                </a:cubicBezTo>
                <a:cubicBezTo>
                  <a:pt x="97" y="148"/>
                  <a:pt x="94" y="151"/>
                  <a:pt x="87" y="151"/>
                </a:cubicBezTo>
                <a:cubicBezTo>
                  <a:pt x="87" y="151"/>
                  <a:pt x="80" y="151"/>
                  <a:pt x="73" y="151"/>
                </a:cubicBezTo>
                <a:close/>
                <a:moveTo>
                  <a:pt x="59" y="144"/>
                </a:moveTo>
                <a:cubicBezTo>
                  <a:pt x="60" y="144"/>
                  <a:pt x="86" y="144"/>
                  <a:pt x="87" y="144"/>
                </a:cubicBezTo>
                <a:cubicBezTo>
                  <a:pt x="91" y="144"/>
                  <a:pt x="91" y="143"/>
                  <a:pt x="92" y="141"/>
                </a:cubicBezTo>
                <a:cubicBezTo>
                  <a:pt x="92" y="139"/>
                  <a:pt x="92" y="137"/>
                  <a:pt x="92" y="135"/>
                </a:cubicBezTo>
                <a:cubicBezTo>
                  <a:pt x="93" y="131"/>
                  <a:pt x="93" y="126"/>
                  <a:pt x="95" y="123"/>
                </a:cubicBezTo>
                <a:cubicBezTo>
                  <a:pt x="100" y="114"/>
                  <a:pt x="103" y="107"/>
                  <a:pt x="108" y="98"/>
                </a:cubicBezTo>
                <a:cubicBezTo>
                  <a:pt x="112" y="91"/>
                  <a:pt x="117" y="78"/>
                  <a:pt x="114" y="66"/>
                </a:cubicBezTo>
                <a:cubicBezTo>
                  <a:pt x="111" y="52"/>
                  <a:pt x="95" y="38"/>
                  <a:pt x="73" y="38"/>
                </a:cubicBezTo>
                <a:cubicBezTo>
                  <a:pt x="51" y="38"/>
                  <a:pt x="35" y="52"/>
                  <a:pt x="32" y="66"/>
                </a:cubicBezTo>
                <a:cubicBezTo>
                  <a:pt x="29" y="78"/>
                  <a:pt x="34" y="91"/>
                  <a:pt x="38" y="98"/>
                </a:cubicBezTo>
                <a:cubicBezTo>
                  <a:pt x="43" y="107"/>
                  <a:pt x="46" y="114"/>
                  <a:pt x="51" y="123"/>
                </a:cubicBezTo>
                <a:cubicBezTo>
                  <a:pt x="53" y="126"/>
                  <a:pt x="53" y="131"/>
                  <a:pt x="53" y="135"/>
                </a:cubicBezTo>
                <a:cubicBezTo>
                  <a:pt x="53" y="137"/>
                  <a:pt x="53" y="139"/>
                  <a:pt x="54" y="141"/>
                </a:cubicBezTo>
                <a:cubicBezTo>
                  <a:pt x="54" y="143"/>
                  <a:pt x="55" y="144"/>
                  <a:pt x="59" y="144"/>
                </a:cubicBezTo>
                <a:cubicBezTo>
                  <a:pt x="59" y="144"/>
                  <a:pt x="59" y="144"/>
                  <a:pt x="59" y="144"/>
                </a:cubicBezTo>
                <a:close/>
                <a:moveTo>
                  <a:pt x="16" y="80"/>
                </a:moveTo>
                <a:cubicBezTo>
                  <a:pt x="3" y="80"/>
                  <a:pt x="3" y="80"/>
                  <a:pt x="3" y="80"/>
                </a:cubicBezTo>
                <a:cubicBezTo>
                  <a:pt x="2" y="80"/>
                  <a:pt x="0" y="79"/>
                  <a:pt x="0" y="77"/>
                </a:cubicBezTo>
                <a:cubicBezTo>
                  <a:pt x="0" y="75"/>
                  <a:pt x="2" y="74"/>
                  <a:pt x="3" y="74"/>
                </a:cubicBezTo>
                <a:cubicBezTo>
                  <a:pt x="16" y="74"/>
                  <a:pt x="16" y="74"/>
                  <a:pt x="16" y="74"/>
                </a:cubicBezTo>
                <a:cubicBezTo>
                  <a:pt x="18" y="74"/>
                  <a:pt x="19" y="75"/>
                  <a:pt x="19" y="77"/>
                </a:cubicBezTo>
                <a:cubicBezTo>
                  <a:pt x="19" y="79"/>
                  <a:pt x="18" y="80"/>
                  <a:pt x="16" y="80"/>
                </a:cubicBezTo>
                <a:close/>
                <a:moveTo>
                  <a:pt x="145" y="78"/>
                </a:moveTo>
                <a:cubicBezTo>
                  <a:pt x="130" y="78"/>
                  <a:pt x="130" y="78"/>
                  <a:pt x="130" y="78"/>
                </a:cubicBezTo>
                <a:cubicBezTo>
                  <a:pt x="128" y="78"/>
                  <a:pt x="126" y="76"/>
                  <a:pt x="126" y="75"/>
                </a:cubicBezTo>
                <a:cubicBezTo>
                  <a:pt x="126" y="73"/>
                  <a:pt x="128" y="71"/>
                  <a:pt x="130" y="71"/>
                </a:cubicBezTo>
                <a:cubicBezTo>
                  <a:pt x="145" y="71"/>
                  <a:pt x="145" y="71"/>
                  <a:pt x="145" y="71"/>
                </a:cubicBezTo>
                <a:cubicBezTo>
                  <a:pt x="147" y="71"/>
                  <a:pt x="148" y="73"/>
                  <a:pt x="148" y="75"/>
                </a:cubicBezTo>
                <a:cubicBezTo>
                  <a:pt x="148" y="76"/>
                  <a:pt x="147" y="78"/>
                  <a:pt x="145" y="78"/>
                </a:cubicBezTo>
                <a:close/>
                <a:moveTo>
                  <a:pt x="44" y="75"/>
                </a:moveTo>
                <a:cubicBezTo>
                  <a:pt x="43" y="75"/>
                  <a:pt x="43" y="75"/>
                  <a:pt x="43" y="75"/>
                </a:cubicBezTo>
                <a:cubicBezTo>
                  <a:pt x="41" y="75"/>
                  <a:pt x="40" y="73"/>
                  <a:pt x="41" y="71"/>
                </a:cubicBezTo>
                <a:cubicBezTo>
                  <a:pt x="44" y="59"/>
                  <a:pt x="56" y="47"/>
                  <a:pt x="75" y="47"/>
                </a:cubicBezTo>
                <a:cubicBezTo>
                  <a:pt x="75" y="47"/>
                  <a:pt x="75" y="47"/>
                  <a:pt x="75" y="47"/>
                </a:cubicBezTo>
                <a:cubicBezTo>
                  <a:pt x="76" y="47"/>
                  <a:pt x="78" y="49"/>
                  <a:pt x="78" y="50"/>
                </a:cubicBezTo>
                <a:cubicBezTo>
                  <a:pt x="78" y="52"/>
                  <a:pt x="76" y="54"/>
                  <a:pt x="75" y="54"/>
                </a:cubicBezTo>
                <a:cubicBezTo>
                  <a:pt x="60" y="54"/>
                  <a:pt x="49" y="63"/>
                  <a:pt x="47" y="73"/>
                </a:cubicBezTo>
                <a:cubicBezTo>
                  <a:pt x="47" y="74"/>
                  <a:pt x="45" y="75"/>
                  <a:pt x="44" y="75"/>
                </a:cubicBezTo>
                <a:close/>
                <a:moveTo>
                  <a:pt x="114" y="40"/>
                </a:moveTo>
                <a:cubicBezTo>
                  <a:pt x="113" y="40"/>
                  <a:pt x="113" y="39"/>
                  <a:pt x="112" y="39"/>
                </a:cubicBezTo>
                <a:cubicBezTo>
                  <a:pt x="111" y="37"/>
                  <a:pt x="111" y="35"/>
                  <a:pt x="112" y="34"/>
                </a:cubicBezTo>
                <a:cubicBezTo>
                  <a:pt x="123" y="23"/>
                  <a:pt x="123" y="23"/>
                  <a:pt x="123" y="23"/>
                </a:cubicBezTo>
                <a:cubicBezTo>
                  <a:pt x="124" y="22"/>
                  <a:pt x="126" y="22"/>
                  <a:pt x="127" y="23"/>
                </a:cubicBezTo>
                <a:cubicBezTo>
                  <a:pt x="129" y="24"/>
                  <a:pt x="129" y="27"/>
                  <a:pt x="127" y="28"/>
                </a:cubicBezTo>
                <a:cubicBezTo>
                  <a:pt x="117" y="39"/>
                  <a:pt x="117" y="39"/>
                  <a:pt x="117" y="39"/>
                </a:cubicBezTo>
                <a:cubicBezTo>
                  <a:pt x="116" y="39"/>
                  <a:pt x="115" y="40"/>
                  <a:pt x="114" y="40"/>
                </a:cubicBezTo>
                <a:close/>
                <a:moveTo>
                  <a:pt x="32" y="40"/>
                </a:moveTo>
                <a:cubicBezTo>
                  <a:pt x="31" y="40"/>
                  <a:pt x="31" y="39"/>
                  <a:pt x="30" y="39"/>
                </a:cubicBezTo>
                <a:cubicBezTo>
                  <a:pt x="19" y="28"/>
                  <a:pt x="19" y="28"/>
                  <a:pt x="19" y="28"/>
                </a:cubicBezTo>
                <a:cubicBezTo>
                  <a:pt x="18" y="27"/>
                  <a:pt x="18" y="24"/>
                  <a:pt x="19" y="23"/>
                </a:cubicBezTo>
                <a:cubicBezTo>
                  <a:pt x="20" y="22"/>
                  <a:pt x="22" y="22"/>
                  <a:pt x="24" y="23"/>
                </a:cubicBezTo>
                <a:cubicBezTo>
                  <a:pt x="35" y="34"/>
                  <a:pt x="35" y="34"/>
                  <a:pt x="35" y="34"/>
                </a:cubicBezTo>
                <a:cubicBezTo>
                  <a:pt x="36" y="35"/>
                  <a:pt x="36" y="37"/>
                  <a:pt x="35" y="39"/>
                </a:cubicBezTo>
                <a:cubicBezTo>
                  <a:pt x="34" y="39"/>
                  <a:pt x="33" y="40"/>
                  <a:pt x="32" y="40"/>
                </a:cubicBezTo>
                <a:close/>
                <a:moveTo>
                  <a:pt x="73" y="25"/>
                </a:moveTo>
                <a:cubicBezTo>
                  <a:pt x="71" y="25"/>
                  <a:pt x="70" y="24"/>
                  <a:pt x="70" y="22"/>
                </a:cubicBezTo>
                <a:cubicBezTo>
                  <a:pt x="70" y="4"/>
                  <a:pt x="70" y="4"/>
                  <a:pt x="70" y="4"/>
                </a:cubicBezTo>
                <a:cubicBezTo>
                  <a:pt x="70" y="2"/>
                  <a:pt x="71" y="0"/>
                  <a:pt x="73" y="0"/>
                </a:cubicBezTo>
                <a:cubicBezTo>
                  <a:pt x="75" y="0"/>
                  <a:pt x="76" y="2"/>
                  <a:pt x="76" y="4"/>
                </a:cubicBezTo>
                <a:cubicBezTo>
                  <a:pt x="76" y="22"/>
                  <a:pt x="76" y="22"/>
                  <a:pt x="76" y="22"/>
                </a:cubicBezTo>
                <a:cubicBezTo>
                  <a:pt x="76" y="24"/>
                  <a:pt x="75" y="25"/>
                  <a:pt x="73" y="25"/>
                </a:cubicBez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6" name="Google Shape;1396;p54"/>
          <p:cNvSpPr/>
          <p:nvPr/>
        </p:nvSpPr>
        <p:spPr>
          <a:xfrm>
            <a:off x="9910762" y="841375"/>
            <a:ext cx="614362" cy="598487"/>
          </a:xfrm>
          <a:custGeom>
            <a:avLst/>
            <a:gdLst/>
            <a:ahLst/>
            <a:cxnLst/>
            <a:rect l="l" t="t" r="r" b="b"/>
            <a:pathLst>
              <a:path w="143" h="139" extrusionOk="0">
                <a:moveTo>
                  <a:pt x="85" y="7"/>
                </a:moveTo>
                <a:cubicBezTo>
                  <a:pt x="85" y="7"/>
                  <a:pt x="85" y="7"/>
                  <a:pt x="85" y="7"/>
                </a:cubicBezTo>
                <a:cubicBezTo>
                  <a:pt x="111" y="10"/>
                  <a:pt x="132" y="31"/>
                  <a:pt x="136" y="57"/>
                </a:cubicBezTo>
                <a:cubicBezTo>
                  <a:pt x="136" y="57"/>
                  <a:pt x="136" y="58"/>
                  <a:pt x="135" y="58"/>
                </a:cubicBezTo>
                <a:cubicBezTo>
                  <a:pt x="135" y="58"/>
                  <a:pt x="135" y="58"/>
                  <a:pt x="134" y="58"/>
                </a:cubicBezTo>
                <a:cubicBezTo>
                  <a:pt x="84" y="58"/>
                  <a:pt x="84" y="58"/>
                  <a:pt x="84" y="58"/>
                </a:cubicBezTo>
                <a:cubicBezTo>
                  <a:pt x="84" y="8"/>
                  <a:pt x="84" y="8"/>
                  <a:pt x="84" y="8"/>
                </a:cubicBezTo>
                <a:cubicBezTo>
                  <a:pt x="84" y="8"/>
                  <a:pt x="85" y="7"/>
                  <a:pt x="85" y="7"/>
                </a:cubicBezTo>
                <a:moveTo>
                  <a:pt x="61" y="16"/>
                </a:moveTo>
                <a:cubicBezTo>
                  <a:pt x="62" y="16"/>
                  <a:pt x="62" y="17"/>
                  <a:pt x="62" y="17"/>
                </a:cubicBezTo>
                <a:cubicBezTo>
                  <a:pt x="62" y="68"/>
                  <a:pt x="62" y="68"/>
                  <a:pt x="62" y="68"/>
                </a:cubicBezTo>
                <a:cubicBezTo>
                  <a:pt x="62" y="75"/>
                  <a:pt x="67" y="81"/>
                  <a:pt x="74" y="81"/>
                </a:cubicBezTo>
                <a:cubicBezTo>
                  <a:pt x="125" y="81"/>
                  <a:pt x="125" y="81"/>
                  <a:pt x="125" y="81"/>
                </a:cubicBezTo>
                <a:cubicBezTo>
                  <a:pt x="126" y="81"/>
                  <a:pt x="126" y="81"/>
                  <a:pt x="126" y="81"/>
                </a:cubicBezTo>
                <a:cubicBezTo>
                  <a:pt x="126" y="81"/>
                  <a:pt x="126" y="82"/>
                  <a:pt x="126" y="82"/>
                </a:cubicBezTo>
                <a:cubicBezTo>
                  <a:pt x="122" y="111"/>
                  <a:pt x="98" y="133"/>
                  <a:pt x="68" y="133"/>
                </a:cubicBezTo>
                <a:cubicBezTo>
                  <a:pt x="66" y="133"/>
                  <a:pt x="64" y="132"/>
                  <a:pt x="62" y="132"/>
                </a:cubicBezTo>
                <a:cubicBezTo>
                  <a:pt x="35" y="129"/>
                  <a:pt x="13" y="108"/>
                  <a:pt x="10" y="81"/>
                </a:cubicBezTo>
                <a:cubicBezTo>
                  <a:pt x="7" y="49"/>
                  <a:pt x="29" y="21"/>
                  <a:pt x="60" y="16"/>
                </a:cubicBezTo>
                <a:cubicBezTo>
                  <a:pt x="60" y="16"/>
                  <a:pt x="61" y="16"/>
                  <a:pt x="61" y="16"/>
                </a:cubicBezTo>
                <a:moveTo>
                  <a:pt x="85" y="0"/>
                </a:moveTo>
                <a:cubicBezTo>
                  <a:pt x="81" y="0"/>
                  <a:pt x="78" y="4"/>
                  <a:pt x="78" y="8"/>
                </a:cubicBezTo>
                <a:cubicBezTo>
                  <a:pt x="78" y="62"/>
                  <a:pt x="78" y="62"/>
                  <a:pt x="78" y="62"/>
                </a:cubicBezTo>
                <a:cubicBezTo>
                  <a:pt x="78" y="64"/>
                  <a:pt x="79" y="65"/>
                  <a:pt x="81" y="65"/>
                </a:cubicBezTo>
                <a:cubicBezTo>
                  <a:pt x="134" y="65"/>
                  <a:pt x="134" y="65"/>
                  <a:pt x="134" y="65"/>
                </a:cubicBezTo>
                <a:cubicBezTo>
                  <a:pt x="139" y="65"/>
                  <a:pt x="143" y="61"/>
                  <a:pt x="142" y="56"/>
                </a:cubicBezTo>
                <a:cubicBezTo>
                  <a:pt x="138" y="27"/>
                  <a:pt x="115" y="4"/>
                  <a:pt x="86" y="1"/>
                </a:cubicBezTo>
                <a:cubicBezTo>
                  <a:pt x="86" y="0"/>
                  <a:pt x="85" y="0"/>
                  <a:pt x="85" y="0"/>
                </a:cubicBezTo>
                <a:close/>
                <a:moveTo>
                  <a:pt x="61" y="10"/>
                </a:moveTo>
                <a:cubicBezTo>
                  <a:pt x="60" y="10"/>
                  <a:pt x="60" y="10"/>
                  <a:pt x="59" y="10"/>
                </a:cubicBezTo>
                <a:cubicBezTo>
                  <a:pt x="25" y="14"/>
                  <a:pt x="0" y="45"/>
                  <a:pt x="4" y="82"/>
                </a:cubicBezTo>
                <a:cubicBezTo>
                  <a:pt x="7" y="111"/>
                  <a:pt x="31" y="135"/>
                  <a:pt x="61" y="139"/>
                </a:cubicBezTo>
                <a:cubicBezTo>
                  <a:pt x="64" y="139"/>
                  <a:pt x="66" y="139"/>
                  <a:pt x="68" y="139"/>
                </a:cubicBezTo>
                <a:cubicBezTo>
                  <a:pt x="101" y="139"/>
                  <a:pt x="129" y="115"/>
                  <a:pt x="133" y="83"/>
                </a:cubicBezTo>
                <a:cubicBezTo>
                  <a:pt x="134" y="78"/>
                  <a:pt x="130" y="74"/>
                  <a:pt x="125" y="74"/>
                </a:cubicBezTo>
                <a:cubicBezTo>
                  <a:pt x="74" y="74"/>
                  <a:pt x="74" y="74"/>
                  <a:pt x="74" y="74"/>
                </a:cubicBezTo>
                <a:cubicBezTo>
                  <a:pt x="71" y="74"/>
                  <a:pt x="68" y="71"/>
                  <a:pt x="68" y="68"/>
                </a:cubicBezTo>
                <a:cubicBezTo>
                  <a:pt x="68" y="17"/>
                  <a:pt x="68" y="17"/>
                  <a:pt x="68" y="17"/>
                </a:cubicBezTo>
                <a:cubicBezTo>
                  <a:pt x="68" y="13"/>
                  <a:pt x="65" y="10"/>
                  <a:pt x="61" y="10"/>
                </a:cubicBez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7" name="Google Shape;1397;p54"/>
          <p:cNvSpPr/>
          <p:nvPr/>
        </p:nvSpPr>
        <p:spPr>
          <a:xfrm>
            <a:off x="4470400" y="798512"/>
            <a:ext cx="704850" cy="704850"/>
          </a:xfrm>
          <a:custGeom>
            <a:avLst/>
            <a:gdLst/>
            <a:ahLst/>
            <a:cxnLst/>
            <a:rect l="l" t="t" r="r" b="b"/>
            <a:pathLst>
              <a:path w="164" h="164" extrusionOk="0">
                <a:moveTo>
                  <a:pt x="90" y="164"/>
                </a:moveTo>
                <a:cubicBezTo>
                  <a:pt x="74" y="164"/>
                  <a:pt x="74" y="164"/>
                  <a:pt x="74" y="164"/>
                </a:cubicBezTo>
                <a:cubicBezTo>
                  <a:pt x="71" y="164"/>
                  <a:pt x="67" y="161"/>
                  <a:pt x="67" y="158"/>
                </a:cubicBezTo>
                <a:cubicBezTo>
                  <a:pt x="64" y="142"/>
                  <a:pt x="64" y="142"/>
                  <a:pt x="64" y="142"/>
                </a:cubicBezTo>
                <a:cubicBezTo>
                  <a:pt x="64" y="141"/>
                  <a:pt x="64" y="141"/>
                  <a:pt x="63" y="140"/>
                </a:cubicBezTo>
                <a:cubicBezTo>
                  <a:pt x="60" y="139"/>
                  <a:pt x="57" y="138"/>
                  <a:pt x="54" y="137"/>
                </a:cubicBezTo>
                <a:cubicBezTo>
                  <a:pt x="53" y="136"/>
                  <a:pt x="52" y="136"/>
                  <a:pt x="52" y="137"/>
                </a:cubicBezTo>
                <a:cubicBezTo>
                  <a:pt x="39" y="146"/>
                  <a:pt x="39" y="146"/>
                  <a:pt x="39" y="146"/>
                </a:cubicBezTo>
                <a:cubicBezTo>
                  <a:pt x="36" y="148"/>
                  <a:pt x="32" y="148"/>
                  <a:pt x="29" y="146"/>
                </a:cubicBezTo>
                <a:cubicBezTo>
                  <a:pt x="18" y="134"/>
                  <a:pt x="18" y="134"/>
                  <a:pt x="18" y="134"/>
                </a:cubicBezTo>
                <a:cubicBezTo>
                  <a:pt x="16" y="132"/>
                  <a:pt x="15" y="128"/>
                  <a:pt x="17" y="125"/>
                </a:cubicBezTo>
                <a:cubicBezTo>
                  <a:pt x="27" y="112"/>
                  <a:pt x="27" y="112"/>
                  <a:pt x="27" y="112"/>
                </a:cubicBezTo>
                <a:cubicBezTo>
                  <a:pt x="27" y="111"/>
                  <a:pt x="27" y="111"/>
                  <a:pt x="27" y="110"/>
                </a:cubicBezTo>
                <a:cubicBezTo>
                  <a:pt x="26" y="107"/>
                  <a:pt x="24" y="104"/>
                  <a:pt x="23" y="101"/>
                </a:cubicBezTo>
                <a:cubicBezTo>
                  <a:pt x="23" y="100"/>
                  <a:pt x="23" y="99"/>
                  <a:pt x="22" y="99"/>
                </a:cubicBezTo>
                <a:cubicBezTo>
                  <a:pt x="6" y="97"/>
                  <a:pt x="6" y="97"/>
                  <a:pt x="6" y="97"/>
                </a:cubicBezTo>
                <a:cubicBezTo>
                  <a:pt x="2" y="96"/>
                  <a:pt x="0" y="93"/>
                  <a:pt x="0" y="90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0"/>
                  <a:pt x="2" y="67"/>
                  <a:pt x="6" y="67"/>
                </a:cubicBezTo>
                <a:cubicBezTo>
                  <a:pt x="22" y="64"/>
                  <a:pt x="22" y="64"/>
                  <a:pt x="22" y="64"/>
                </a:cubicBezTo>
                <a:cubicBezTo>
                  <a:pt x="23" y="64"/>
                  <a:pt x="23" y="64"/>
                  <a:pt x="23" y="63"/>
                </a:cubicBezTo>
                <a:cubicBezTo>
                  <a:pt x="24" y="60"/>
                  <a:pt x="26" y="57"/>
                  <a:pt x="27" y="54"/>
                </a:cubicBezTo>
                <a:cubicBezTo>
                  <a:pt x="27" y="53"/>
                  <a:pt x="27" y="52"/>
                  <a:pt x="27" y="52"/>
                </a:cubicBezTo>
                <a:cubicBezTo>
                  <a:pt x="17" y="38"/>
                  <a:pt x="17" y="38"/>
                  <a:pt x="17" y="38"/>
                </a:cubicBezTo>
                <a:cubicBezTo>
                  <a:pt x="15" y="36"/>
                  <a:pt x="16" y="32"/>
                  <a:pt x="18" y="29"/>
                </a:cubicBezTo>
                <a:cubicBezTo>
                  <a:pt x="30" y="18"/>
                  <a:pt x="30" y="18"/>
                  <a:pt x="30" y="18"/>
                </a:cubicBezTo>
                <a:cubicBezTo>
                  <a:pt x="32" y="16"/>
                  <a:pt x="36" y="15"/>
                  <a:pt x="39" y="17"/>
                </a:cubicBezTo>
                <a:cubicBezTo>
                  <a:pt x="52" y="27"/>
                  <a:pt x="52" y="27"/>
                  <a:pt x="52" y="27"/>
                </a:cubicBezTo>
                <a:cubicBezTo>
                  <a:pt x="52" y="27"/>
                  <a:pt x="53" y="27"/>
                  <a:pt x="54" y="27"/>
                </a:cubicBezTo>
                <a:cubicBezTo>
                  <a:pt x="57" y="25"/>
                  <a:pt x="60" y="24"/>
                  <a:pt x="63" y="23"/>
                </a:cubicBezTo>
                <a:cubicBezTo>
                  <a:pt x="64" y="23"/>
                  <a:pt x="64" y="22"/>
                  <a:pt x="64" y="22"/>
                </a:cubicBezTo>
                <a:cubicBezTo>
                  <a:pt x="67" y="6"/>
                  <a:pt x="67" y="6"/>
                  <a:pt x="67" y="6"/>
                </a:cubicBezTo>
                <a:cubicBezTo>
                  <a:pt x="67" y="2"/>
                  <a:pt x="71" y="0"/>
                  <a:pt x="74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93" y="0"/>
                  <a:pt x="96" y="2"/>
                  <a:pt x="97" y="6"/>
                </a:cubicBezTo>
                <a:cubicBezTo>
                  <a:pt x="99" y="22"/>
                  <a:pt x="99" y="22"/>
                  <a:pt x="99" y="22"/>
                </a:cubicBezTo>
                <a:cubicBezTo>
                  <a:pt x="100" y="22"/>
                  <a:pt x="100" y="23"/>
                  <a:pt x="101" y="23"/>
                </a:cubicBezTo>
                <a:cubicBezTo>
                  <a:pt x="104" y="24"/>
                  <a:pt x="107" y="25"/>
                  <a:pt x="110" y="27"/>
                </a:cubicBezTo>
                <a:cubicBezTo>
                  <a:pt x="111" y="27"/>
                  <a:pt x="111" y="27"/>
                  <a:pt x="112" y="27"/>
                </a:cubicBezTo>
                <a:cubicBezTo>
                  <a:pt x="125" y="17"/>
                  <a:pt x="125" y="17"/>
                  <a:pt x="125" y="17"/>
                </a:cubicBezTo>
                <a:cubicBezTo>
                  <a:pt x="128" y="15"/>
                  <a:pt x="132" y="16"/>
                  <a:pt x="134" y="18"/>
                </a:cubicBezTo>
                <a:cubicBezTo>
                  <a:pt x="146" y="29"/>
                  <a:pt x="146" y="29"/>
                  <a:pt x="146" y="29"/>
                </a:cubicBezTo>
                <a:cubicBezTo>
                  <a:pt x="148" y="32"/>
                  <a:pt x="148" y="36"/>
                  <a:pt x="146" y="39"/>
                </a:cubicBezTo>
                <a:cubicBezTo>
                  <a:pt x="137" y="52"/>
                  <a:pt x="137" y="52"/>
                  <a:pt x="137" y="52"/>
                </a:cubicBezTo>
                <a:cubicBezTo>
                  <a:pt x="136" y="52"/>
                  <a:pt x="136" y="53"/>
                  <a:pt x="137" y="54"/>
                </a:cubicBezTo>
                <a:cubicBezTo>
                  <a:pt x="138" y="57"/>
                  <a:pt x="140" y="60"/>
                  <a:pt x="141" y="63"/>
                </a:cubicBezTo>
                <a:cubicBezTo>
                  <a:pt x="141" y="64"/>
                  <a:pt x="141" y="64"/>
                  <a:pt x="142" y="64"/>
                </a:cubicBezTo>
                <a:cubicBezTo>
                  <a:pt x="158" y="67"/>
                  <a:pt x="158" y="67"/>
                  <a:pt x="158" y="67"/>
                </a:cubicBezTo>
                <a:cubicBezTo>
                  <a:pt x="158" y="67"/>
                  <a:pt x="158" y="67"/>
                  <a:pt x="158" y="67"/>
                </a:cubicBezTo>
                <a:cubicBezTo>
                  <a:pt x="162" y="67"/>
                  <a:pt x="164" y="70"/>
                  <a:pt x="164" y="74"/>
                </a:cubicBezTo>
                <a:cubicBezTo>
                  <a:pt x="164" y="90"/>
                  <a:pt x="164" y="90"/>
                  <a:pt x="164" y="90"/>
                </a:cubicBezTo>
                <a:cubicBezTo>
                  <a:pt x="164" y="93"/>
                  <a:pt x="161" y="96"/>
                  <a:pt x="158" y="97"/>
                </a:cubicBezTo>
                <a:cubicBezTo>
                  <a:pt x="142" y="99"/>
                  <a:pt x="142" y="99"/>
                  <a:pt x="142" y="99"/>
                </a:cubicBezTo>
                <a:cubicBezTo>
                  <a:pt x="141" y="99"/>
                  <a:pt x="141" y="100"/>
                  <a:pt x="141" y="101"/>
                </a:cubicBezTo>
                <a:cubicBezTo>
                  <a:pt x="140" y="104"/>
                  <a:pt x="138" y="107"/>
                  <a:pt x="137" y="110"/>
                </a:cubicBezTo>
                <a:cubicBezTo>
                  <a:pt x="136" y="111"/>
                  <a:pt x="136" y="111"/>
                  <a:pt x="137" y="112"/>
                </a:cubicBezTo>
                <a:cubicBezTo>
                  <a:pt x="146" y="125"/>
                  <a:pt x="146" y="125"/>
                  <a:pt x="146" y="125"/>
                </a:cubicBezTo>
                <a:cubicBezTo>
                  <a:pt x="148" y="128"/>
                  <a:pt x="148" y="132"/>
                  <a:pt x="146" y="134"/>
                </a:cubicBezTo>
                <a:cubicBezTo>
                  <a:pt x="134" y="146"/>
                  <a:pt x="134" y="146"/>
                  <a:pt x="134" y="146"/>
                </a:cubicBezTo>
                <a:cubicBezTo>
                  <a:pt x="132" y="148"/>
                  <a:pt x="128" y="148"/>
                  <a:pt x="125" y="146"/>
                </a:cubicBezTo>
                <a:cubicBezTo>
                  <a:pt x="112" y="137"/>
                  <a:pt x="112" y="137"/>
                  <a:pt x="112" y="137"/>
                </a:cubicBezTo>
                <a:cubicBezTo>
                  <a:pt x="111" y="136"/>
                  <a:pt x="111" y="136"/>
                  <a:pt x="110" y="137"/>
                </a:cubicBezTo>
                <a:cubicBezTo>
                  <a:pt x="107" y="138"/>
                  <a:pt x="104" y="139"/>
                  <a:pt x="101" y="140"/>
                </a:cubicBezTo>
                <a:cubicBezTo>
                  <a:pt x="100" y="141"/>
                  <a:pt x="100" y="141"/>
                  <a:pt x="99" y="142"/>
                </a:cubicBezTo>
                <a:cubicBezTo>
                  <a:pt x="97" y="158"/>
                  <a:pt x="97" y="158"/>
                  <a:pt x="97" y="158"/>
                </a:cubicBezTo>
                <a:cubicBezTo>
                  <a:pt x="96" y="161"/>
                  <a:pt x="93" y="164"/>
                  <a:pt x="90" y="164"/>
                </a:cubicBezTo>
                <a:close/>
                <a:moveTo>
                  <a:pt x="74" y="156"/>
                </a:moveTo>
                <a:cubicBezTo>
                  <a:pt x="90" y="156"/>
                  <a:pt x="90" y="156"/>
                  <a:pt x="90" y="156"/>
                </a:cubicBezTo>
                <a:cubicBezTo>
                  <a:pt x="92" y="141"/>
                  <a:pt x="92" y="141"/>
                  <a:pt x="92" y="141"/>
                </a:cubicBezTo>
                <a:cubicBezTo>
                  <a:pt x="93" y="137"/>
                  <a:pt x="95" y="134"/>
                  <a:pt x="99" y="133"/>
                </a:cubicBezTo>
                <a:cubicBezTo>
                  <a:pt x="101" y="132"/>
                  <a:pt x="104" y="131"/>
                  <a:pt x="107" y="130"/>
                </a:cubicBezTo>
                <a:cubicBezTo>
                  <a:pt x="110" y="128"/>
                  <a:pt x="114" y="128"/>
                  <a:pt x="116" y="131"/>
                </a:cubicBezTo>
                <a:cubicBezTo>
                  <a:pt x="129" y="140"/>
                  <a:pt x="129" y="140"/>
                  <a:pt x="129" y="140"/>
                </a:cubicBezTo>
                <a:cubicBezTo>
                  <a:pt x="140" y="129"/>
                  <a:pt x="140" y="129"/>
                  <a:pt x="140" y="129"/>
                </a:cubicBezTo>
                <a:cubicBezTo>
                  <a:pt x="131" y="116"/>
                  <a:pt x="131" y="116"/>
                  <a:pt x="131" y="116"/>
                </a:cubicBezTo>
                <a:cubicBezTo>
                  <a:pt x="129" y="113"/>
                  <a:pt x="128" y="110"/>
                  <a:pt x="130" y="106"/>
                </a:cubicBezTo>
                <a:cubicBezTo>
                  <a:pt x="131" y="104"/>
                  <a:pt x="133" y="101"/>
                  <a:pt x="133" y="98"/>
                </a:cubicBezTo>
                <a:cubicBezTo>
                  <a:pt x="135" y="95"/>
                  <a:pt x="137" y="92"/>
                  <a:pt x="141" y="92"/>
                </a:cubicBezTo>
                <a:cubicBezTo>
                  <a:pt x="157" y="89"/>
                  <a:pt x="157" y="89"/>
                  <a:pt x="157" y="89"/>
                </a:cubicBezTo>
                <a:cubicBezTo>
                  <a:pt x="157" y="74"/>
                  <a:pt x="157" y="74"/>
                  <a:pt x="157" y="74"/>
                </a:cubicBezTo>
                <a:cubicBezTo>
                  <a:pt x="141" y="72"/>
                  <a:pt x="141" y="72"/>
                  <a:pt x="141" y="72"/>
                </a:cubicBezTo>
                <a:cubicBezTo>
                  <a:pt x="137" y="71"/>
                  <a:pt x="135" y="69"/>
                  <a:pt x="133" y="65"/>
                </a:cubicBezTo>
                <a:cubicBezTo>
                  <a:pt x="133" y="62"/>
                  <a:pt x="131" y="60"/>
                  <a:pt x="130" y="57"/>
                </a:cubicBezTo>
                <a:cubicBezTo>
                  <a:pt x="128" y="54"/>
                  <a:pt x="129" y="50"/>
                  <a:pt x="131" y="47"/>
                </a:cubicBezTo>
                <a:cubicBezTo>
                  <a:pt x="140" y="34"/>
                  <a:pt x="140" y="34"/>
                  <a:pt x="140" y="34"/>
                </a:cubicBezTo>
                <a:cubicBezTo>
                  <a:pt x="129" y="23"/>
                  <a:pt x="129" y="23"/>
                  <a:pt x="129" y="23"/>
                </a:cubicBezTo>
                <a:cubicBezTo>
                  <a:pt x="116" y="33"/>
                  <a:pt x="116" y="33"/>
                  <a:pt x="116" y="33"/>
                </a:cubicBezTo>
                <a:cubicBezTo>
                  <a:pt x="114" y="35"/>
                  <a:pt x="110" y="35"/>
                  <a:pt x="107" y="34"/>
                </a:cubicBezTo>
                <a:cubicBezTo>
                  <a:pt x="104" y="32"/>
                  <a:pt x="101" y="31"/>
                  <a:pt x="99" y="30"/>
                </a:cubicBezTo>
                <a:cubicBezTo>
                  <a:pt x="95" y="29"/>
                  <a:pt x="93" y="26"/>
                  <a:pt x="92" y="23"/>
                </a:cubicBezTo>
                <a:cubicBezTo>
                  <a:pt x="90" y="7"/>
                  <a:pt x="90" y="7"/>
                  <a:pt x="90" y="7"/>
                </a:cubicBezTo>
                <a:cubicBezTo>
                  <a:pt x="74" y="7"/>
                  <a:pt x="74" y="7"/>
                  <a:pt x="74" y="7"/>
                </a:cubicBezTo>
                <a:cubicBezTo>
                  <a:pt x="72" y="23"/>
                  <a:pt x="72" y="23"/>
                  <a:pt x="72" y="23"/>
                </a:cubicBezTo>
                <a:cubicBezTo>
                  <a:pt x="71" y="26"/>
                  <a:pt x="69" y="29"/>
                  <a:pt x="65" y="30"/>
                </a:cubicBezTo>
                <a:cubicBezTo>
                  <a:pt x="63" y="31"/>
                  <a:pt x="60" y="32"/>
                  <a:pt x="57" y="34"/>
                </a:cubicBezTo>
                <a:cubicBezTo>
                  <a:pt x="54" y="35"/>
                  <a:pt x="50" y="35"/>
                  <a:pt x="47" y="33"/>
                </a:cubicBezTo>
                <a:cubicBezTo>
                  <a:pt x="35" y="23"/>
                  <a:pt x="35" y="23"/>
                  <a:pt x="35" y="23"/>
                </a:cubicBezTo>
                <a:cubicBezTo>
                  <a:pt x="24" y="34"/>
                  <a:pt x="24" y="34"/>
                  <a:pt x="24" y="34"/>
                </a:cubicBezTo>
                <a:cubicBezTo>
                  <a:pt x="33" y="47"/>
                  <a:pt x="33" y="47"/>
                  <a:pt x="33" y="47"/>
                </a:cubicBezTo>
                <a:cubicBezTo>
                  <a:pt x="35" y="50"/>
                  <a:pt x="35" y="54"/>
                  <a:pt x="34" y="57"/>
                </a:cubicBezTo>
                <a:cubicBezTo>
                  <a:pt x="32" y="60"/>
                  <a:pt x="31" y="62"/>
                  <a:pt x="30" y="65"/>
                </a:cubicBezTo>
                <a:cubicBezTo>
                  <a:pt x="29" y="69"/>
                  <a:pt x="26" y="71"/>
                  <a:pt x="23" y="72"/>
                </a:cubicBezTo>
                <a:cubicBezTo>
                  <a:pt x="7" y="74"/>
                  <a:pt x="7" y="74"/>
                  <a:pt x="7" y="74"/>
                </a:cubicBezTo>
                <a:cubicBezTo>
                  <a:pt x="7" y="89"/>
                  <a:pt x="7" y="89"/>
                  <a:pt x="7" y="89"/>
                </a:cubicBezTo>
                <a:cubicBezTo>
                  <a:pt x="23" y="92"/>
                  <a:pt x="23" y="92"/>
                  <a:pt x="23" y="92"/>
                </a:cubicBezTo>
                <a:cubicBezTo>
                  <a:pt x="26" y="92"/>
                  <a:pt x="29" y="95"/>
                  <a:pt x="30" y="98"/>
                </a:cubicBezTo>
                <a:cubicBezTo>
                  <a:pt x="31" y="101"/>
                  <a:pt x="32" y="104"/>
                  <a:pt x="34" y="106"/>
                </a:cubicBezTo>
                <a:cubicBezTo>
                  <a:pt x="35" y="110"/>
                  <a:pt x="35" y="113"/>
                  <a:pt x="33" y="116"/>
                </a:cubicBezTo>
                <a:cubicBezTo>
                  <a:pt x="24" y="129"/>
                  <a:pt x="24" y="129"/>
                  <a:pt x="24" y="129"/>
                </a:cubicBezTo>
                <a:cubicBezTo>
                  <a:pt x="35" y="140"/>
                  <a:pt x="35" y="140"/>
                  <a:pt x="35" y="140"/>
                </a:cubicBezTo>
                <a:cubicBezTo>
                  <a:pt x="47" y="131"/>
                  <a:pt x="47" y="131"/>
                  <a:pt x="47" y="131"/>
                </a:cubicBezTo>
                <a:cubicBezTo>
                  <a:pt x="50" y="129"/>
                  <a:pt x="54" y="128"/>
                  <a:pt x="57" y="130"/>
                </a:cubicBezTo>
                <a:cubicBezTo>
                  <a:pt x="60" y="131"/>
                  <a:pt x="63" y="132"/>
                  <a:pt x="65" y="133"/>
                </a:cubicBezTo>
                <a:cubicBezTo>
                  <a:pt x="69" y="134"/>
                  <a:pt x="71" y="137"/>
                  <a:pt x="72" y="141"/>
                </a:cubicBezTo>
                <a:lnTo>
                  <a:pt x="74" y="156"/>
                </a:lnTo>
                <a:close/>
                <a:moveTo>
                  <a:pt x="23" y="129"/>
                </a:moveTo>
                <a:cubicBezTo>
                  <a:pt x="23" y="129"/>
                  <a:pt x="23" y="129"/>
                  <a:pt x="23" y="129"/>
                </a:cubicBezTo>
                <a:close/>
                <a:moveTo>
                  <a:pt x="140" y="129"/>
                </a:moveTo>
                <a:cubicBezTo>
                  <a:pt x="140" y="129"/>
                  <a:pt x="140" y="129"/>
                  <a:pt x="140" y="129"/>
                </a:cubicBezTo>
                <a:close/>
                <a:moveTo>
                  <a:pt x="157" y="90"/>
                </a:moveTo>
                <a:cubicBezTo>
                  <a:pt x="157" y="90"/>
                  <a:pt x="157" y="90"/>
                  <a:pt x="157" y="90"/>
                </a:cubicBezTo>
                <a:close/>
                <a:moveTo>
                  <a:pt x="7" y="90"/>
                </a:moveTo>
                <a:cubicBezTo>
                  <a:pt x="7" y="90"/>
                  <a:pt x="7" y="90"/>
                  <a:pt x="7" y="90"/>
                </a:cubicBezTo>
                <a:close/>
                <a:moveTo>
                  <a:pt x="157" y="89"/>
                </a:moveTo>
                <a:cubicBezTo>
                  <a:pt x="157" y="89"/>
                  <a:pt x="157" y="89"/>
                  <a:pt x="157" y="89"/>
                </a:cubicBezTo>
                <a:close/>
                <a:moveTo>
                  <a:pt x="7" y="89"/>
                </a:moveTo>
                <a:cubicBezTo>
                  <a:pt x="7" y="89"/>
                  <a:pt x="7" y="89"/>
                  <a:pt x="7" y="89"/>
                </a:cubicBezTo>
                <a:cubicBezTo>
                  <a:pt x="7" y="89"/>
                  <a:pt x="7" y="89"/>
                  <a:pt x="7" y="89"/>
                </a:cubicBezTo>
                <a:close/>
                <a:moveTo>
                  <a:pt x="130" y="23"/>
                </a:moveTo>
                <a:cubicBezTo>
                  <a:pt x="130" y="23"/>
                  <a:pt x="130" y="23"/>
                  <a:pt x="130" y="23"/>
                </a:cubicBezTo>
                <a:cubicBezTo>
                  <a:pt x="130" y="23"/>
                  <a:pt x="130" y="23"/>
                  <a:pt x="130" y="23"/>
                </a:cubicBezTo>
                <a:close/>
                <a:moveTo>
                  <a:pt x="129" y="23"/>
                </a:moveTo>
                <a:cubicBezTo>
                  <a:pt x="129" y="23"/>
                  <a:pt x="129" y="23"/>
                  <a:pt x="129" y="23"/>
                </a:cubicBezTo>
                <a:close/>
                <a:moveTo>
                  <a:pt x="82" y="114"/>
                </a:moveTo>
                <a:cubicBezTo>
                  <a:pt x="73" y="114"/>
                  <a:pt x="65" y="111"/>
                  <a:pt x="59" y="105"/>
                </a:cubicBezTo>
                <a:cubicBezTo>
                  <a:pt x="51" y="97"/>
                  <a:pt x="48" y="85"/>
                  <a:pt x="50" y="74"/>
                </a:cubicBezTo>
                <a:cubicBezTo>
                  <a:pt x="53" y="62"/>
                  <a:pt x="63" y="53"/>
                  <a:pt x="75" y="50"/>
                </a:cubicBezTo>
                <a:cubicBezTo>
                  <a:pt x="86" y="47"/>
                  <a:pt x="97" y="51"/>
                  <a:pt x="105" y="59"/>
                </a:cubicBezTo>
                <a:cubicBezTo>
                  <a:pt x="113" y="67"/>
                  <a:pt x="116" y="78"/>
                  <a:pt x="114" y="89"/>
                </a:cubicBezTo>
                <a:cubicBezTo>
                  <a:pt x="111" y="101"/>
                  <a:pt x="102" y="111"/>
                  <a:pt x="89" y="114"/>
                </a:cubicBezTo>
                <a:cubicBezTo>
                  <a:pt x="87" y="114"/>
                  <a:pt x="84" y="114"/>
                  <a:pt x="82" y="114"/>
                </a:cubicBezTo>
                <a:close/>
                <a:moveTo>
                  <a:pt x="82" y="57"/>
                </a:moveTo>
                <a:cubicBezTo>
                  <a:pt x="80" y="57"/>
                  <a:pt x="78" y="57"/>
                  <a:pt x="76" y="57"/>
                </a:cubicBezTo>
                <a:cubicBezTo>
                  <a:pt x="67" y="59"/>
                  <a:pt x="60" y="67"/>
                  <a:pt x="57" y="76"/>
                </a:cubicBezTo>
                <a:cubicBezTo>
                  <a:pt x="55" y="85"/>
                  <a:pt x="58" y="93"/>
                  <a:pt x="64" y="100"/>
                </a:cubicBezTo>
                <a:cubicBezTo>
                  <a:pt x="70" y="106"/>
                  <a:pt x="79" y="108"/>
                  <a:pt x="88" y="106"/>
                </a:cubicBezTo>
                <a:cubicBezTo>
                  <a:pt x="88" y="106"/>
                  <a:pt x="88" y="106"/>
                  <a:pt x="88" y="106"/>
                </a:cubicBezTo>
                <a:cubicBezTo>
                  <a:pt x="97" y="104"/>
                  <a:pt x="104" y="97"/>
                  <a:pt x="106" y="88"/>
                </a:cubicBezTo>
                <a:cubicBezTo>
                  <a:pt x="108" y="79"/>
                  <a:pt x="106" y="70"/>
                  <a:pt x="100" y="64"/>
                </a:cubicBezTo>
                <a:cubicBezTo>
                  <a:pt x="95" y="59"/>
                  <a:pt x="89" y="57"/>
                  <a:pt x="82" y="57"/>
                </a:cubicBez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8" name="Google Shape;1398;p54"/>
          <p:cNvSpPr/>
          <p:nvPr/>
        </p:nvSpPr>
        <p:spPr>
          <a:xfrm>
            <a:off x="1528762" y="4108450"/>
            <a:ext cx="722312" cy="450850"/>
          </a:xfrm>
          <a:custGeom>
            <a:avLst/>
            <a:gdLst/>
            <a:ahLst/>
            <a:cxnLst/>
            <a:rect l="l" t="t" r="r" b="b"/>
            <a:pathLst>
              <a:path w="168" h="105" extrusionOk="0">
                <a:moveTo>
                  <a:pt x="147" y="105"/>
                </a:moveTo>
                <a:cubicBezTo>
                  <a:pt x="21" y="105"/>
                  <a:pt x="21" y="105"/>
                  <a:pt x="21" y="105"/>
                </a:cubicBezTo>
                <a:cubicBezTo>
                  <a:pt x="10" y="105"/>
                  <a:pt x="0" y="96"/>
                  <a:pt x="0" y="84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9"/>
                  <a:pt x="10" y="0"/>
                  <a:pt x="21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59" y="0"/>
                  <a:pt x="168" y="9"/>
                  <a:pt x="168" y="21"/>
                </a:cubicBezTo>
                <a:cubicBezTo>
                  <a:pt x="168" y="84"/>
                  <a:pt x="168" y="84"/>
                  <a:pt x="168" y="84"/>
                </a:cubicBezTo>
                <a:cubicBezTo>
                  <a:pt x="168" y="96"/>
                  <a:pt x="159" y="105"/>
                  <a:pt x="147" y="105"/>
                </a:cubicBezTo>
                <a:close/>
                <a:moveTo>
                  <a:pt x="21" y="6"/>
                </a:moveTo>
                <a:cubicBezTo>
                  <a:pt x="13" y="6"/>
                  <a:pt x="7" y="13"/>
                  <a:pt x="7" y="21"/>
                </a:cubicBezTo>
                <a:cubicBezTo>
                  <a:pt x="7" y="84"/>
                  <a:pt x="7" y="84"/>
                  <a:pt x="7" y="84"/>
                </a:cubicBezTo>
                <a:cubicBezTo>
                  <a:pt x="7" y="92"/>
                  <a:pt x="13" y="99"/>
                  <a:pt x="21" y="99"/>
                </a:cubicBezTo>
                <a:cubicBezTo>
                  <a:pt x="147" y="99"/>
                  <a:pt x="147" y="99"/>
                  <a:pt x="147" y="99"/>
                </a:cubicBezTo>
                <a:cubicBezTo>
                  <a:pt x="155" y="99"/>
                  <a:pt x="162" y="92"/>
                  <a:pt x="162" y="84"/>
                </a:cubicBezTo>
                <a:cubicBezTo>
                  <a:pt x="162" y="21"/>
                  <a:pt x="162" y="21"/>
                  <a:pt x="162" y="21"/>
                </a:cubicBezTo>
                <a:cubicBezTo>
                  <a:pt x="162" y="13"/>
                  <a:pt x="155" y="6"/>
                  <a:pt x="147" y="6"/>
                </a:cubicBezTo>
                <a:lnTo>
                  <a:pt x="21" y="6"/>
                </a:lnTo>
                <a:close/>
                <a:moveTo>
                  <a:pt x="145" y="89"/>
                </a:moveTo>
                <a:cubicBezTo>
                  <a:pt x="144" y="89"/>
                  <a:pt x="143" y="89"/>
                  <a:pt x="142" y="88"/>
                </a:cubicBezTo>
                <a:cubicBezTo>
                  <a:pt x="105" y="57"/>
                  <a:pt x="105" y="57"/>
                  <a:pt x="105" y="57"/>
                </a:cubicBezTo>
                <a:cubicBezTo>
                  <a:pt x="86" y="72"/>
                  <a:pt x="86" y="72"/>
                  <a:pt x="86" y="72"/>
                </a:cubicBezTo>
                <a:cubicBezTo>
                  <a:pt x="85" y="73"/>
                  <a:pt x="83" y="73"/>
                  <a:pt x="82" y="72"/>
                </a:cubicBezTo>
                <a:cubicBezTo>
                  <a:pt x="63" y="57"/>
                  <a:pt x="63" y="57"/>
                  <a:pt x="63" y="57"/>
                </a:cubicBezTo>
                <a:cubicBezTo>
                  <a:pt x="26" y="88"/>
                  <a:pt x="26" y="88"/>
                  <a:pt x="26" y="88"/>
                </a:cubicBezTo>
                <a:cubicBezTo>
                  <a:pt x="24" y="89"/>
                  <a:pt x="22" y="89"/>
                  <a:pt x="21" y="88"/>
                </a:cubicBezTo>
                <a:cubicBezTo>
                  <a:pt x="20" y="86"/>
                  <a:pt x="20" y="84"/>
                  <a:pt x="21" y="83"/>
                </a:cubicBezTo>
                <a:cubicBezTo>
                  <a:pt x="57" y="53"/>
                  <a:pt x="57" y="53"/>
                  <a:pt x="57" y="53"/>
                </a:cubicBezTo>
                <a:cubicBezTo>
                  <a:pt x="21" y="25"/>
                  <a:pt x="21" y="25"/>
                  <a:pt x="21" y="25"/>
                </a:cubicBezTo>
                <a:cubicBezTo>
                  <a:pt x="20" y="24"/>
                  <a:pt x="20" y="22"/>
                  <a:pt x="21" y="20"/>
                </a:cubicBezTo>
                <a:cubicBezTo>
                  <a:pt x="22" y="19"/>
                  <a:pt x="24" y="19"/>
                  <a:pt x="26" y="20"/>
                </a:cubicBezTo>
                <a:cubicBezTo>
                  <a:pt x="84" y="66"/>
                  <a:pt x="84" y="66"/>
                  <a:pt x="84" y="66"/>
                </a:cubicBezTo>
                <a:cubicBezTo>
                  <a:pt x="143" y="20"/>
                  <a:pt x="143" y="20"/>
                  <a:pt x="143" y="20"/>
                </a:cubicBezTo>
                <a:cubicBezTo>
                  <a:pt x="144" y="19"/>
                  <a:pt x="146" y="19"/>
                  <a:pt x="147" y="20"/>
                </a:cubicBezTo>
                <a:cubicBezTo>
                  <a:pt x="148" y="22"/>
                  <a:pt x="148" y="24"/>
                  <a:pt x="147" y="25"/>
                </a:cubicBezTo>
                <a:cubicBezTo>
                  <a:pt x="111" y="53"/>
                  <a:pt x="111" y="53"/>
                  <a:pt x="111" y="53"/>
                </a:cubicBezTo>
                <a:cubicBezTo>
                  <a:pt x="147" y="83"/>
                  <a:pt x="147" y="83"/>
                  <a:pt x="147" y="83"/>
                </a:cubicBezTo>
                <a:cubicBezTo>
                  <a:pt x="148" y="84"/>
                  <a:pt x="148" y="86"/>
                  <a:pt x="147" y="88"/>
                </a:cubicBezTo>
                <a:cubicBezTo>
                  <a:pt x="146" y="88"/>
                  <a:pt x="146" y="89"/>
                  <a:pt x="145" y="89"/>
                </a:cubicBez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9" name="Google Shape;1399;p54"/>
          <p:cNvSpPr/>
          <p:nvPr/>
        </p:nvSpPr>
        <p:spPr>
          <a:xfrm>
            <a:off x="7205662" y="4008437"/>
            <a:ext cx="661987" cy="628650"/>
          </a:xfrm>
          <a:custGeom>
            <a:avLst/>
            <a:gdLst/>
            <a:ahLst/>
            <a:cxnLst/>
            <a:rect l="l" t="t" r="r" b="b"/>
            <a:pathLst>
              <a:path w="154" h="146" extrusionOk="0">
                <a:moveTo>
                  <a:pt x="19" y="47"/>
                </a:moveTo>
                <a:cubicBezTo>
                  <a:pt x="11" y="61"/>
                  <a:pt x="9" y="78"/>
                  <a:pt x="13" y="93"/>
                </a:cubicBezTo>
                <a:cubicBezTo>
                  <a:pt x="13" y="96"/>
                  <a:pt x="12" y="98"/>
                  <a:pt x="10" y="98"/>
                </a:cubicBezTo>
                <a:cubicBezTo>
                  <a:pt x="10" y="98"/>
                  <a:pt x="9" y="99"/>
                  <a:pt x="9" y="99"/>
                </a:cubicBezTo>
                <a:cubicBezTo>
                  <a:pt x="7" y="99"/>
                  <a:pt x="5" y="97"/>
                  <a:pt x="5" y="96"/>
                </a:cubicBezTo>
                <a:cubicBezTo>
                  <a:pt x="0" y="78"/>
                  <a:pt x="2" y="59"/>
                  <a:pt x="11" y="43"/>
                </a:cubicBezTo>
                <a:cubicBezTo>
                  <a:pt x="19" y="30"/>
                  <a:pt x="31" y="19"/>
                  <a:pt x="45" y="14"/>
                </a:cubicBezTo>
                <a:cubicBezTo>
                  <a:pt x="38" y="8"/>
                  <a:pt x="38" y="8"/>
                  <a:pt x="38" y="8"/>
                </a:cubicBezTo>
                <a:cubicBezTo>
                  <a:pt x="36" y="7"/>
                  <a:pt x="36" y="4"/>
                  <a:pt x="37" y="2"/>
                </a:cubicBezTo>
                <a:cubicBezTo>
                  <a:pt x="38" y="1"/>
                  <a:pt x="41" y="0"/>
                  <a:pt x="43" y="2"/>
                </a:cubicBezTo>
                <a:cubicBezTo>
                  <a:pt x="57" y="12"/>
                  <a:pt x="57" y="12"/>
                  <a:pt x="57" y="12"/>
                </a:cubicBezTo>
                <a:cubicBezTo>
                  <a:pt x="57" y="12"/>
                  <a:pt x="57" y="13"/>
                  <a:pt x="58" y="13"/>
                </a:cubicBezTo>
                <a:cubicBezTo>
                  <a:pt x="58" y="14"/>
                  <a:pt x="58" y="14"/>
                  <a:pt x="58" y="14"/>
                </a:cubicBezTo>
                <a:cubicBezTo>
                  <a:pt x="58" y="14"/>
                  <a:pt x="58" y="15"/>
                  <a:pt x="58" y="16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4"/>
                  <a:pt x="54" y="35"/>
                  <a:pt x="52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0" y="35"/>
                  <a:pt x="49" y="35"/>
                  <a:pt x="49" y="34"/>
                </a:cubicBezTo>
                <a:cubicBezTo>
                  <a:pt x="48" y="33"/>
                  <a:pt x="48" y="32"/>
                  <a:pt x="48" y="31"/>
                </a:cubicBezTo>
                <a:cubicBezTo>
                  <a:pt x="49" y="21"/>
                  <a:pt x="49" y="21"/>
                  <a:pt x="49" y="21"/>
                </a:cubicBezTo>
                <a:cubicBezTo>
                  <a:pt x="36" y="26"/>
                  <a:pt x="25" y="35"/>
                  <a:pt x="19" y="47"/>
                </a:cubicBezTo>
                <a:close/>
                <a:moveTo>
                  <a:pt x="153" y="88"/>
                </a:moveTo>
                <a:cubicBezTo>
                  <a:pt x="153" y="89"/>
                  <a:pt x="152" y="90"/>
                  <a:pt x="151" y="90"/>
                </a:cubicBezTo>
                <a:cubicBezTo>
                  <a:pt x="135" y="97"/>
                  <a:pt x="135" y="97"/>
                  <a:pt x="135" y="97"/>
                </a:cubicBezTo>
                <a:cubicBezTo>
                  <a:pt x="135" y="98"/>
                  <a:pt x="134" y="98"/>
                  <a:pt x="134" y="98"/>
                </a:cubicBezTo>
                <a:cubicBezTo>
                  <a:pt x="133" y="98"/>
                  <a:pt x="132" y="97"/>
                  <a:pt x="131" y="97"/>
                </a:cubicBezTo>
                <a:cubicBezTo>
                  <a:pt x="118" y="87"/>
                  <a:pt x="118" y="87"/>
                  <a:pt x="118" y="87"/>
                </a:cubicBezTo>
                <a:cubicBezTo>
                  <a:pt x="116" y="85"/>
                  <a:pt x="116" y="83"/>
                  <a:pt x="117" y="81"/>
                </a:cubicBezTo>
                <a:cubicBezTo>
                  <a:pt x="118" y="80"/>
                  <a:pt x="119" y="80"/>
                  <a:pt x="120" y="79"/>
                </a:cubicBezTo>
                <a:cubicBezTo>
                  <a:pt x="121" y="79"/>
                  <a:pt x="122" y="80"/>
                  <a:pt x="123" y="80"/>
                </a:cubicBezTo>
                <a:cubicBezTo>
                  <a:pt x="131" y="86"/>
                  <a:pt x="131" y="86"/>
                  <a:pt x="131" y="86"/>
                </a:cubicBezTo>
                <a:cubicBezTo>
                  <a:pt x="133" y="73"/>
                  <a:pt x="130" y="59"/>
                  <a:pt x="123" y="47"/>
                </a:cubicBezTo>
                <a:cubicBezTo>
                  <a:pt x="115" y="33"/>
                  <a:pt x="102" y="23"/>
                  <a:pt x="86" y="19"/>
                </a:cubicBezTo>
                <a:cubicBezTo>
                  <a:pt x="85" y="18"/>
                  <a:pt x="84" y="18"/>
                  <a:pt x="84" y="17"/>
                </a:cubicBezTo>
                <a:cubicBezTo>
                  <a:pt x="83" y="16"/>
                  <a:pt x="83" y="15"/>
                  <a:pt x="83" y="14"/>
                </a:cubicBezTo>
                <a:cubicBezTo>
                  <a:pt x="84" y="12"/>
                  <a:pt x="86" y="10"/>
                  <a:pt x="88" y="11"/>
                </a:cubicBezTo>
                <a:cubicBezTo>
                  <a:pt x="106" y="15"/>
                  <a:pt x="121" y="27"/>
                  <a:pt x="130" y="43"/>
                </a:cubicBezTo>
                <a:cubicBezTo>
                  <a:pt x="138" y="56"/>
                  <a:pt x="141" y="71"/>
                  <a:pt x="139" y="87"/>
                </a:cubicBezTo>
                <a:cubicBezTo>
                  <a:pt x="148" y="83"/>
                  <a:pt x="148" y="83"/>
                  <a:pt x="148" y="83"/>
                </a:cubicBezTo>
                <a:cubicBezTo>
                  <a:pt x="149" y="83"/>
                  <a:pt x="150" y="83"/>
                  <a:pt x="151" y="83"/>
                </a:cubicBezTo>
                <a:cubicBezTo>
                  <a:pt x="152" y="83"/>
                  <a:pt x="153" y="84"/>
                  <a:pt x="153" y="85"/>
                </a:cubicBezTo>
                <a:cubicBezTo>
                  <a:pt x="154" y="86"/>
                  <a:pt x="154" y="87"/>
                  <a:pt x="153" y="88"/>
                </a:cubicBezTo>
                <a:close/>
                <a:moveTo>
                  <a:pt x="119" y="85"/>
                </a:moveTo>
                <a:cubicBezTo>
                  <a:pt x="119" y="85"/>
                  <a:pt x="119" y="85"/>
                  <a:pt x="119" y="85"/>
                </a:cubicBezTo>
                <a:cubicBezTo>
                  <a:pt x="119" y="85"/>
                  <a:pt x="119" y="85"/>
                  <a:pt x="119" y="85"/>
                </a:cubicBezTo>
                <a:close/>
                <a:moveTo>
                  <a:pt x="114" y="120"/>
                </a:moveTo>
                <a:cubicBezTo>
                  <a:pt x="114" y="120"/>
                  <a:pt x="114" y="120"/>
                  <a:pt x="114" y="120"/>
                </a:cubicBezTo>
                <a:cubicBezTo>
                  <a:pt x="103" y="131"/>
                  <a:pt x="88" y="138"/>
                  <a:pt x="72" y="138"/>
                </a:cubicBezTo>
                <a:cubicBezTo>
                  <a:pt x="71" y="138"/>
                  <a:pt x="71" y="138"/>
                  <a:pt x="71" y="138"/>
                </a:cubicBezTo>
                <a:cubicBezTo>
                  <a:pt x="57" y="138"/>
                  <a:pt x="44" y="133"/>
                  <a:pt x="33" y="125"/>
                </a:cubicBezTo>
                <a:cubicBezTo>
                  <a:pt x="43" y="121"/>
                  <a:pt x="43" y="121"/>
                  <a:pt x="43" y="121"/>
                </a:cubicBezTo>
                <a:cubicBezTo>
                  <a:pt x="45" y="120"/>
                  <a:pt x="46" y="118"/>
                  <a:pt x="45" y="115"/>
                </a:cubicBezTo>
                <a:cubicBezTo>
                  <a:pt x="44" y="113"/>
                  <a:pt x="42" y="112"/>
                  <a:pt x="39" y="113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3" y="120"/>
                  <a:pt x="22" y="121"/>
                </a:cubicBezTo>
                <a:cubicBezTo>
                  <a:pt x="22" y="121"/>
                  <a:pt x="22" y="122"/>
                  <a:pt x="22" y="122"/>
                </a:cubicBezTo>
                <a:cubicBezTo>
                  <a:pt x="20" y="140"/>
                  <a:pt x="20" y="140"/>
                  <a:pt x="20" y="140"/>
                </a:cubicBezTo>
                <a:cubicBezTo>
                  <a:pt x="20" y="142"/>
                  <a:pt x="21" y="144"/>
                  <a:pt x="23" y="144"/>
                </a:cubicBezTo>
                <a:cubicBezTo>
                  <a:pt x="26" y="144"/>
                  <a:pt x="28" y="143"/>
                  <a:pt x="28" y="141"/>
                </a:cubicBezTo>
                <a:cubicBezTo>
                  <a:pt x="29" y="131"/>
                  <a:pt x="29" y="131"/>
                  <a:pt x="29" y="131"/>
                </a:cubicBezTo>
                <a:cubicBezTo>
                  <a:pt x="41" y="141"/>
                  <a:pt x="56" y="146"/>
                  <a:pt x="71" y="146"/>
                </a:cubicBezTo>
                <a:cubicBezTo>
                  <a:pt x="72" y="146"/>
                  <a:pt x="72" y="146"/>
                  <a:pt x="72" y="146"/>
                </a:cubicBezTo>
                <a:cubicBezTo>
                  <a:pt x="90" y="146"/>
                  <a:pt x="107" y="139"/>
                  <a:pt x="120" y="125"/>
                </a:cubicBezTo>
                <a:cubicBezTo>
                  <a:pt x="122" y="124"/>
                  <a:pt x="122" y="121"/>
                  <a:pt x="120" y="120"/>
                </a:cubicBezTo>
                <a:cubicBezTo>
                  <a:pt x="118" y="118"/>
                  <a:pt x="116" y="118"/>
                  <a:pt x="114" y="120"/>
                </a:cubicBez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p55"/>
          <p:cNvSpPr txBox="1"/>
          <p:nvPr/>
        </p:nvSpPr>
        <p:spPr>
          <a:xfrm>
            <a:off x="6350" y="6350"/>
            <a:ext cx="12180887" cy="6856412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5" name="Google Shape;1405;p55"/>
          <p:cNvSpPr txBox="1"/>
          <p:nvPr/>
        </p:nvSpPr>
        <p:spPr>
          <a:xfrm>
            <a:off x="962025" y="3970337"/>
            <a:ext cx="1773237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pen Sans"/>
              <a:buNone/>
            </a:pPr>
            <a:r>
              <a:rPr lang="en-US" sz="17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1406" name="Google Shape;1406;p55"/>
          <p:cNvSpPr txBox="1"/>
          <p:nvPr/>
        </p:nvSpPr>
        <p:spPr>
          <a:xfrm>
            <a:off x="1222375" y="5241925"/>
            <a:ext cx="1319212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Open Sans SemiBold"/>
              <a:buNone/>
            </a:pPr>
            <a:r>
              <a:rPr lang="en-US" sz="32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STEP 1</a:t>
            </a:r>
            <a:endParaRPr sz="3200"/>
          </a:p>
        </p:txBody>
      </p:sp>
      <p:sp>
        <p:nvSpPr>
          <p:cNvPr id="1407" name="Google Shape;1407;p55"/>
          <p:cNvSpPr txBox="1"/>
          <p:nvPr/>
        </p:nvSpPr>
        <p:spPr>
          <a:xfrm>
            <a:off x="4079875" y="5241925"/>
            <a:ext cx="1319212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Open Sans SemiBold"/>
              <a:buNone/>
            </a:pPr>
            <a:r>
              <a:rPr lang="en-US" sz="32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STEP 2</a:t>
            </a:r>
            <a:endParaRPr sz="3200"/>
          </a:p>
        </p:txBody>
      </p:sp>
      <p:sp>
        <p:nvSpPr>
          <p:cNvPr id="1408" name="Google Shape;1408;p55"/>
          <p:cNvSpPr txBox="1"/>
          <p:nvPr/>
        </p:nvSpPr>
        <p:spPr>
          <a:xfrm>
            <a:off x="6853237" y="5241925"/>
            <a:ext cx="1319212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Open Sans SemiBold"/>
              <a:buNone/>
            </a:pPr>
            <a:r>
              <a:rPr lang="en-US" sz="32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STEP 3</a:t>
            </a:r>
            <a:endParaRPr sz="3200"/>
          </a:p>
        </p:txBody>
      </p:sp>
      <p:sp>
        <p:nvSpPr>
          <p:cNvPr id="1409" name="Google Shape;1409;p55"/>
          <p:cNvSpPr txBox="1"/>
          <p:nvPr/>
        </p:nvSpPr>
        <p:spPr>
          <a:xfrm>
            <a:off x="9585325" y="5241925"/>
            <a:ext cx="1319212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Open Sans SemiBold"/>
              <a:buNone/>
            </a:pPr>
            <a:r>
              <a:rPr lang="en-US" sz="32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STEP 4</a:t>
            </a:r>
            <a:endParaRPr sz="3200"/>
          </a:p>
        </p:txBody>
      </p:sp>
      <p:sp>
        <p:nvSpPr>
          <p:cNvPr id="1410" name="Google Shape;1410;p55"/>
          <p:cNvSpPr txBox="1"/>
          <p:nvPr/>
        </p:nvSpPr>
        <p:spPr>
          <a:xfrm>
            <a:off x="3881437" y="3970337"/>
            <a:ext cx="177165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pen Sans"/>
              <a:buNone/>
            </a:pPr>
            <a:r>
              <a:rPr lang="en-US" sz="17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1411" name="Google Shape;1411;p55"/>
          <p:cNvSpPr txBox="1"/>
          <p:nvPr/>
        </p:nvSpPr>
        <p:spPr>
          <a:xfrm>
            <a:off x="6618287" y="3967162"/>
            <a:ext cx="177165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pen Sans"/>
              <a:buNone/>
            </a:pPr>
            <a:r>
              <a:rPr lang="en-US" sz="17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1412" name="Google Shape;1412;p55"/>
          <p:cNvSpPr txBox="1"/>
          <p:nvPr/>
        </p:nvSpPr>
        <p:spPr>
          <a:xfrm>
            <a:off x="9355137" y="3970337"/>
            <a:ext cx="177165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pen Sans"/>
              <a:buNone/>
            </a:pPr>
            <a:r>
              <a:rPr lang="en-US" sz="17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1413" name="Google Shape;1413;p55"/>
          <p:cNvSpPr/>
          <p:nvPr/>
        </p:nvSpPr>
        <p:spPr>
          <a:xfrm>
            <a:off x="1023937" y="1206500"/>
            <a:ext cx="1852612" cy="1857375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4" name="Google Shape;1414;p55"/>
          <p:cNvSpPr/>
          <p:nvPr/>
        </p:nvSpPr>
        <p:spPr>
          <a:xfrm>
            <a:off x="1951037" y="1206500"/>
            <a:ext cx="925512" cy="930275"/>
          </a:xfrm>
          <a:custGeom>
            <a:avLst/>
            <a:gdLst/>
            <a:ahLst/>
            <a:cxnLst/>
            <a:rect l="l" t="t" r="r" b="b"/>
            <a:pathLst>
              <a:path w="221" h="222" extrusionOk="0">
                <a:moveTo>
                  <a:pt x="0" y="0"/>
                </a:moveTo>
                <a:cubicBezTo>
                  <a:pt x="122" y="0"/>
                  <a:pt x="221" y="100"/>
                  <a:pt x="221" y="222"/>
                </a:cubicBezTo>
              </a:path>
            </a:pathLst>
          </a:custGeom>
          <a:noFill/>
          <a:ln w="76200" cap="rnd" cmpd="sng">
            <a:solidFill>
              <a:srgbClr val="BAC9C4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5" name="Google Shape;1415;p55"/>
          <p:cNvSpPr/>
          <p:nvPr/>
        </p:nvSpPr>
        <p:spPr>
          <a:xfrm>
            <a:off x="3840162" y="1206500"/>
            <a:ext cx="1851025" cy="1857375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6" name="Google Shape;1416;p55"/>
          <p:cNvSpPr/>
          <p:nvPr/>
        </p:nvSpPr>
        <p:spPr>
          <a:xfrm>
            <a:off x="4765675" y="1206500"/>
            <a:ext cx="925512" cy="1857375"/>
          </a:xfrm>
          <a:custGeom>
            <a:avLst/>
            <a:gdLst/>
            <a:ahLst/>
            <a:cxnLst/>
            <a:rect l="l" t="t" r="r" b="b"/>
            <a:pathLst>
              <a:path w="221" h="443" extrusionOk="0">
                <a:moveTo>
                  <a:pt x="0" y="0"/>
                </a:moveTo>
                <a:cubicBezTo>
                  <a:pt x="122" y="0"/>
                  <a:pt x="221" y="100"/>
                  <a:pt x="221" y="222"/>
                </a:cubicBezTo>
                <a:cubicBezTo>
                  <a:pt x="221" y="344"/>
                  <a:pt x="122" y="443"/>
                  <a:pt x="0" y="443"/>
                </a:cubicBezTo>
              </a:path>
            </a:pathLst>
          </a:custGeom>
          <a:noFill/>
          <a:ln w="76200" cap="rnd" cmpd="sng">
            <a:solidFill>
              <a:srgbClr val="71B5CB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7" name="Google Shape;1417;p55"/>
          <p:cNvSpPr/>
          <p:nvPr/>
        </p:nvSpPr>
        <p:spPr>
          <a:xfrm>
            <a:off x="6575425" y="1206500"/>
            <a:ext cx="1852612" cy="1857375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8" name="Google Shape;1418;p55"/>
          <p:cNvSpPr/>
          <p:nvPr/>
        </p:nvSpPr>
        <p:spPr>
          <a:xfrm>
            <a:off x="6575425" y="1206500"/>
            <a:ext cx="1852612" cy="1857375"/>
          </a:xfrm>
          <a:custGeom>
            <a:avLst/>
            <a:gdLst/>
            <a:ahLst/>
            <a:cxnLst/>
            <a:rect l="l" t="t" r="r" b="b"/>
            <a:pathLst>
              <a:path w="442" h="443" extrusionOk="0">
                <a:moveTo>
                  <a:pt x="221" y="0"/>
                </a:moveTo>
                <a:cubicBezTo>
                  <a:pt x="343" y="0"/>
                  <a:pt x="442" y="100"/>
                  <a:pt x="442" y="222"/>
                </a:cubicBezTo>
                <a:cubicBezTo>
                  <a:pt x="442" y="344"/>
                  <a:pt x="343" y="443"/>
                  <a:pt x="221" y="443"/>
                </a:cubicBezTo>
                <a:cubicBezTo>
                  <a:pt x="99" y="443"/>
                  <a:pt x="0" y="344"/>
                  <a:pt x="0" y="222"/>
                </a:cubicBezTo>
              </a:path>
            </a:pathLst>
          </a:custGeom>
          <a:noFill/>
          <a:ln w="76200" cap="rnd" cmpd="sng">
            <a:solidFill>
              <a:srgbClr val="FCD06A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9" name="Google Shape;1419;p55"/>
          <p:cNvSpPr/>
          <p:nvPr/>
        </p:nvSpPr>
        <p:spPr>
          <a:xfrm>
            <a:off x="9307512" y="1206500"/>
            <a:ext cx="1855787" cy="1857375"/>
          </a:xfrm>
          <a:prstGeom prst="ellipse">
            <a:avLst/>
          </a:prstGeom>
          <a:noFill/>
          <a:ln w="76200" cap="flat" cmpd="sng">
            <a:solidFill>
              <a:srgbClr val="E86D6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0" name="Google Shape;1420;p55"/>
          <p:cNvSpPr txBox="1"/>
          <p:nvPr/>
        </p:nvSpPr>
        <p:spPr>
          <a:xfrm>
            <a:off x="1468437" y="1817687"/>
            <a:ext cx="1290637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C9C4"/>
              </a:buClr>
              <a:buSzPts val="4000"/>
              <a:buFont typeface="Montserrat"/>
              <a:buNone/>
            </a:pPr>
            <a:r>
              <a:rPr lang="en-US" sz="4000" b="0" i="0" u="none">
                <a:solidFill>
                  <a:srgbClr val="BAC9C4"/>
                </a:solidFill>
                <a:latin typeface="Montserrat"/>
                <a:ea typeface="Montserrat"/>
                <a:cs typeface="Montserrat"/>
                <a:sym typeface="Montserrat"/>
              </a:rPr>
              <a:t>25%</a:t>
            </a:r>
            <a:endParaRPr/>
          </a:p>
        </p:txBody>
      </p:sp>
      <p:sp>
        <p:nvSpPr>
          <p:cNvPr id="1421" name="Google Shape;1421;p55"/>
          <p:cNvSpPr txBox="1"/>
          <p:nvPr/>
        </p:nvSpPr>
        <p:spPr>
          <a:xfrm>
            <a:off x="4262437" y="1817687"/>
            <a:ext cx="1344612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B5CB"/>
              </a:buClr>
              <a:buSzPts val="4000"/>
              <a:buFont typeface="Montserrat"/>
              <a:buNone/>
            </a:pPr>
            <a:r>
              <a:rPr lang="en-US" sz="4000" b="0" i="0" u="none">
                <a:solidFill>
                  <a:srgbClr val="71B5CB"/>
                </a:solidFill>
                <a:latin typeface="Montserrat"/>
                <a:ea typeface="Montserrat"/>
                <a:cs typeface="Montserrat"/>
                <a:sym typeface="Montserrat"/>
              </a:rPr>
              <a:t>50%</a:t>
            </a:r>
            <a:endParaRPr/>
          </a:p>
        </p:txBody>
      </p:sp>
      <p:sp>
        <p:nvSpPr>
          <p:cNvPr id="1422" name="Google Shape;1422;p55"/>
          <p:cNvSpPr txBox="1"/>
          <p:nvPr/>
        </p:nvSpPr>
        <p:spPr>
          <a:xfrm>
            <a:off x="7019925" y="1817687"/>
            <a:ext cx="12827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D06A"/>
              </a:buClr>
              <a:buSzPts val="4000"/>
              <a:buFont typeface="Montserrat"/>
              <a:buNone/>
            </a:pPr>
            <a:r>
              <a:rPr lang="en-US" sz="4000" b="0" i="0" u="none">
                <a:solidFill>
                  <a:srgbClr val="FCD06A"/>
                </a:solidFill>
                <a:latin typeface="Montserrat"/>
                <a:ea typeface="Montserrat"/>
                <a:cs typeface="Montserrat"/>
                <a:sym typeface="Montserrat"/>
              </a:rPr>
              <a:t>75%</a:t>
            </a:r>
            <a:endParaRPr/>
          </a:p>
        </p:txBody>
      </p:sp>
      <p:sp>
        <p:nvSpPr>
          <p:cNvPr id="1423" name="Google Shape;1423;p55"/>
          <p:cNvSpPr txBox="1"/>
          <p:nvPr/>
        </p:nvSpPr>
        <p:spPr>
          <a:xfrm>
            <a:off x="9621837" y="1817687"/>
            <a:ext cx="1592262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6D63"/>
              </a:buClr>
              <a:buSzPts val="4000"/>
              <a:buFont typeface="Montserrat"/>
              <a:buNone/>
            </a:pPr>
            <a:r>
              <a:rPr lang="en-US" sz="4000" b="0" i="0" u="none">
                <a:solidFill>
                  <a:srgbClr val="E86D63"/>
                </a:solidFill>
                <a:latin typeface="Montserrat"/>
                <a:ea typeface="Montserrat"/>
                <a:cs typeface="Montserrat"/>
                <a:sym typeface="Montserrat"/>
              </a:rPr>
              <a:t>100%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p56"/>
          <p:cNvSpPr txBox="1"/>
          <p:nvPr/>
        </p:nvSpPr>
        <p:spPr>
          <a:xfrm>
            <a:off x="1587" y="7937"/>
            <a:ext cx="12185650" cy="6858000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9" name="Google Shape;1429;p56"/>
          <p:cNvSpPr txBox="1"/>
          <p:nvPr/>
        </p:nvSpPr>
        <p:spPr>
          <a:xfrm>
            <a:off x="9575800" y="1658937"/>
            <a:ext cx="1916112" cy="78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1430" name="Google Shape;1430;p56"/>
          <p:cNvSpPr txBox="1"/>
          <p:nvPr/>
        </p:nvSpPr>
        <p:spPr>
          <a:xfrm>
            <a:off x="4910137" y="2749550"/>
            <a:ext cx="2444750" cy="63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Open Sans"/>
              <a:buNone/>
            </a:pPr>
            <a:r>
              <a:rPr lang="en-US" sz="4100" b="0" i="0" u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NEGOCIE</a:t>
            </a:r>
            <a:endParaRPr dirty="0"/>
          </a:p>
        </p:txBody>
      </p:sp>
      <p:sp>
        <p:nvSpPr>
          <p:cNvPr id="1431" name="Google Shape;1431;p56"/>
          <p:cNvSpPr txBox="1"/>
          <p:nvPr/>
        </p:nvSpPr>
        <p:spPr>
          <a:xfrm>
            <a:off x="5351462" y="3316287"/>
            <a:ext cx="1577975" cy="63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Open Sans"/>
              <a:buNone/>
            </a:pPr>
            <a:r>
              <a:rPr lang="en-US" sz="4100" b="0" i="0" u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CICLO</a:t>
            </a:r>
            <a:endParaRPr dirty="0"/>
          </a:p>
        </p:txBody>
      </p:sp>
      <p:sp>
        <p:nvSpPr>
          <p:cNvPr id="1432" name="Google Shape;1432;p56"/>
          <p:cNvSpPr txBox="1"/>
          <p:nvPr/>
        </p:nvSpPr>
        <p:spPr>
          <a:xfrm>
            <a:off x="962025" y="1209675"/>
            <a:ext cx="1849437" cy="58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B5CB"/>
              </a:buClr>
              <a:buSzPts val="2700"/>
              <a:buFont typeface="Open Sans"/>
              <a:buNone/>
            </a:pPr>
            <a:r>
              <a:rPr lang="en-US" sz="2700" b="0" i="0" u="none">
                <a:solidFill>
                  <a:srgbClr val="71B5CB"/>
                </a:solidFill>
                <a:latin typeface="Open Sans"/>
                <a:ea typeface="Open Sans"/>
                <a:cs typeface="Open Sans"/>
                <a:sym typeface="Open Sans"/>
              </a:rPr>
              <a:t>TEXTO </a:t>
            </a:r>
            <a:r>
              <a:rPr lang="en-US" sz="2700" b="0" i="0" u="none" dirty="0">
                <a:solidFill>
                  <a:srgbClr val="71B5CB"/>
                </a:solidFill>
                <a:latin typeface="Open Sans"/>
                <a:ea typeface="Open Sans"/>
                <a:cs typeface="Open Sans"/>
                <a:sym typeface="Open Sans"/>
              </a:rPr>
              <a:t>A</a:t>
            </a:r>
            <a:endParaRPr dirty="0"/>
          </a:p>
        </p:txBody>
      </p:sp>
      <p:sp>
        <p:nvSpPr>
          <p:cNvPr id="1433" name="Google Shape;1433;p56"/>
          <p:cNvSpPr txBox="1"/>
          <p:nvPr/>
        </p:nvSpPr>
        <p:spPr>
          <a:xfrm>
            <a:off x="947737" y="4246562"/>
            <a:ext cx="1884362" cy="58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E0DB"/>
              </a:buClr>
              <a:buSzPts val="2700"/>
              <a:buFont typeface="Open Sans"/>
              <a:buNone/>
            </a:pPr>
            <a:r>
              <a:rPr lang="en-US" sz="2700" b="0" i="0" u="none">
                <a:solidFill>
                  <a:srgbClr val="D0E0DB"/>
                </a:solidFill>
                <a:latin typeface="Open Sans"/>
                <a:ea typeface="Open Sans"/>
                <a:cs typeface="Open Sans"/>
                <a:sym typeface="Open Sans"/>
              </a:rPr>
              <a:t>TEXTO </a:t>
            </a:r>
            <a:r>
              <a:rPr lang="en-US" sz="2700" b="0" i="0" u="none" dirty="0">
                <a:solidFill>
                  <a:srgbClr val="D0E0DB"/>
                </a:solidFill>
                <a:latin typeface="Open Sans"/>
                <a:ea typeface="Open Sans"/>
                <a:cs typeface="Open Sans"/>
                <a:sym typeface="Open Sans"/>
              </a:rPr>
              <a:t>D</a:t>
            </a:r>
            <a:endParaRPr dirty="0"/>
          </a:p>
        </p:txBody>
      </p:sp>
      <p:sp>
        <p:nvSpPr>
          <p:cNvPr id="1434" name="Google Shape;1434;p56"/>
          <p:cNvSpPr txBox="1"/>
          <p:nvPr/>
        </p:nvSpPr>
        <p:spPr>
          <a:xfrm>
            <a:off x="9655175" y="1209675"/>
            <a:ext cx="1854200" cy="58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D06A"/>
              </a:buClr>
              <a:buSzPts val="2700"/>
              <a:buFont typeface="Open Sans"/>
              <a:buNone/>
            </a:pPr>
            <a:r>
              <a:rPr lang="en-US" sz="2700" b="0" i="0" u="none">
                <a:solidFill>
                  <a:srgbClr val="FCD06A"/>
                </a:solidFill>
                <a:latin typeface="Open Sans"/>
                <a:ea typeface="Open Sans"/>
                <a:cs typeface="Open Sans"/>
                <a:sym typeface="Open Sans"/>
              </a:rPr>
              <a:t>TEXTO </a:t>
            </a:r>
            <a:r>
              <a:rPr lang="en-US" sz="2700" b="0" i="0" u="none" dirty="0">
                <a:solidFill>
                  <a:srgbClr val="FCD06A"/>
                </a:solidFill>
                <a:latin typeface="Open Sans"/>
                <a:ea typeface="Open Sans"/>
                <a:cs typeface="Open Sans"/>
                <a:sym typeface="Open Sans"/>
              </a:rPr>
              <a:t>B</a:t>
            </a:r>
            <a:endParaRPr dirty="0"/>
          </a:p>
        </p:txBody>
      </p:sp>
      <p:sp>
        <p:nvSpPr>
          <p:cNvPr id="1435" name="Google Shape;1435;p56"/>
          <p:cNvSpPr txBox="1"/>
          <p:nvPr/>
        </p:nvSpPr>
        <p:spPr>
          <a:xfrm>
            <a:off x="9664700" y="4246562"/>
            <a:ext cx="1849437" cy="58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6D63"/>
              </a:buClr>
              <a:buSzPts val="2700"/>
              <a:buFont typeface="Open Sans"/>
              <a:buNone/>
            </a:pPr>
            <a:r>
              <a:rPr lang="en-US" sz="2700" b="0" i="0" u="none">
                <a:solidFill>
                  <a:srgbClr val="E86D63"/>
                </a:solidFill>
                <a:latin typeface="Open Sans"/>
                <a:ea typeface="Open Sans"/>
                <a:cs typeface="Open Sans"/>
                <a:sym typeface="Open Sans"/>
              </a:rPr>
              <a:t>TEXTO </a:t>
            </a:r>
            <a:r>
              <a:rPr lang="en-US" sz="2700" b="0" i="0" u="none" dirty="0">
                <a:solidFill>
                  <a:srgbClr val="E86D63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endParaRPr dirty="0"/>
          </a:p>
        </p:txBody>
      </p:sp>
      <p:sp>
        <p:nvSpPr>
          <p:cNvPr id="1436" name="Google Shape;1436;p56"/>
          <p:cNvSpPr txBox="1"/>
          <p:nvPr/>
        </p:nvSpPr>
        <p:spPr>
          <a:xfrm>
            <a:off x="9588500" y="4654550"/>
            <a:ext cx="1914525" cy="78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1437" name="Google Shape;1437;p56"/>
          <p:cNvSpPr txBox="1"/>
          <p:nvPr/>
        </p:nvSpPr>
        <p:spPr>
          <a:xfrm>
            <a:off x="715962" y="1617662"/>
            <a:ext cx="1916112" cy="78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1438" name="Google Shape;1438;p56"/>
          <p:cNvSpPr txBox="1"/>
          <p:nvPr/>
        </p:nvSpPr>
        <p:spPr>
          <a:xfrm>
            <a:off x="727075" y="4635500"/>
            <a:ext cx="1916112" cy="78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1439" name="Google Shape;1439;p56"/>
          <p:cNvSpPr/>
          <p:nvPr/>
        </p:nvSpPr>
        <p:spPr>
          <a:xfrm>
            <a:off x="8013700" y="2597150"/>
            <a:ext cx="171450" cy="1647825"/>
          </a:xfrm>
          <a:custGeom>
            <a:avLst/>
            <a:gdLst/>
            <a:ahLst/>
            <a:cxnLst/>
            <a:rect l="l" t="t" r="r" b="b"/>
            <a:pathLst>
              <a:path w="41" h="393" extrusionOk="0">
                <a:moveTo>
                  <a:pt x="0" y="0"/>
                </a:moveTo>
                <a:cubicBezTo>
                  <a:pt x="27" y="61"/>
                  <a:pt x="41" y="128"/>
                  <a:pt x="41" y="199"/>
                </a:cubicBezTo>
                <a:cubicBezTo>
                  <a:pt x="41" y="268"/>
                  <a:pt x="27" y="333"/>
                  <a:pt x="2" y="393"/>
                </a:cubicBezTo>
              </a:path>
            </a:pathLst>
          </a:custGeom>
          <a:noFill/>
          <a:ln w="28575" cap="rnd" cmpd="sng">
            <a:solidFill>
              <a:srgbClr val="FFFFFF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0" name="Google Shape;1440;p56"/>
          <p:cNvSpPr/>
          <p:nvPr/>
        </p:nvSpPr>
        <p:spPr>
          <a:xfrm>
            <a:off x="5281612" y="5353050"/>
            <a:ext cx="1646237" cy="171450"/>
          </a:xfrm>
          <a:custGeom>
            <a:avLst/>
            <a:gdLst/>
            <a:ahLst/>
            <a:cxnLst/>
            <a:rect l="l" t="t" r="r" b="b"/>
            <a:pathLst>
              <a:path w="393" h="41" extrusionOk="0">
                <a:moveTo>
                  <a:pt x="393" y="0"/>
                </a:moveTo>
                <a:cubicBezTo>
                  <a:pt x="332" y="26"/>
                  <a:pt x="265" y="41"/>
                  <a:pt x="194" y="41"/>
                </a:cubicBezTo>
                <a:cubicBezTo>
                  <a:pt x="125" y="41"/>
                  <a:pt x="59" y="27"/>
                  <a:pt x="0" y="2"/>
                </a:cubicBezTo>
              </a:path>
            </a:pathLst>
          </a:custGeom>
          <a:noFill/>
          <a:ln w="28575" cap="rnd" cmpd="sng">
            <a:solidFill>
              <a:srgbClr val="FFFFFF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1" name="Google Shape;1441;p56"/>
          <p:cNvSpPr/>
          <p:nvPr/>
        </p:nvSpPr>
        <p:spPr>
          <a:xfrm>
            <a:off x="4000500" y="2614612"/>
            <a:ext cx="174625" cy="1651000"/>
          </a:xfrm>
          <a:custGeom>
            <a:avLst/>
            <a:gdLst/>
            <a:ahLst/>
            <a:cxnLst/>
            <a:rect l="l" t="t" r="r" b="b"/>
            <a:pathLst>
              <a:path w="42" h="394" extrusionOk="0">
                <a:moveTo>
                  <a:pt x="42" y="394"/>
                </a:moveTo>
                <a:cubicBezTo>
                  <a:pt x="15" y="333"/>
                  <a:pt x="0" y="265"/>
                  <a:pt x="0" y="195"/>
                </a:cubicBezTo>
                <a:cubicBezTo>
                  <a:pt x="0" y="126"/>
                  <a:pt x="14" y="60"/>
                  <a:pt x="40" y="0"/>
                </a:cubicBezTo>
              </a:path>
            </a:pathLst>
          </a:custGeom>
          <a:noFill/>
          <a:ln w="28575" cap="rnd" cmpd="sng">
            <a:solidFill>
              <a:srgbClr val="FFFFFF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2" name="Google Shape;1442;p56"/>
          <p:cNvSpPr/>
          <p:nvPr/>
        </p:nvSpPr>
        <p:spPr>
          <a:xfrm>
            <a:off x="5260975" y="1335087"/>
            <a:ext cx="1646237" cy="171450"/>
          </a:xfrm>
          <a:custGeom>
            <a:avLst/>
            <a:gdLst/>
            <a:ahLst/>
            <a:cxnLst/>
            <a:rect l="l" t="t" r="r" b="b"/>
            <a:pathLst>
              <a:path w="393" h="41" extrusionOk="0">
                <a:moveTo>
                  <a:pt x="0" y="41"/>
                </a:moveTo>
                <a:cubicBezTo>
                  <a:pt x="61" y="15"/>
                  <a:pt x="128" y="0"/>
                  <a:pt x="199" y="0"/>
                </a:cubicBezTo>
                <a:cubicBezTo>
                  <a:pt x="268" y="0"/>
                  <a:pt x="334" y="14"/>
                  <a:pt x="393" y="39"/>
                </a:cubicBezTo>
              </a:path>
            </a:pathLst>
          </a:custGeom>
          <a:noFill/>
          <a:ln w="28575" cap="rnd" cmpd="sng">
            <a:solidFill>
              <a:srgbClr val="FFFFFF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3" name="Google Shape;1443;p56"/>
          <p:cNvSpPr/>
          <p:nvPr/>
        </p:nvSpPr>
        <p:spPr>
          <a:xfrm>
            <a:off x="7934325" y="4102100"/>
            <a:ext cx="260350" cy="142875"/>
          </a:xfrm>
          <a:custGeom>
            <a:avLst/>
            <a:gdLst/>
            <a:ahLst/>
            <a:cxnLst/>
            <a:rect l="l" t="t" r="r" b="b"/>
            <a:pathLst>
              <a:path w="164" h="90" extrusionOk="0">
                <a:moveTo>
                  <a:pt x="0" y="0"/>
                </a:moveTo>
                <a:lnTo>
                  <a:pt x="55" y="90"/>
                </a:lnTo>
                <a:lnTo>
                  <a:pt x="164" y="66"/>
                </a:lnTo>
              </a:path>
            </a:pathLst>
          </a:custGeom>
          <a:noFill/>
          <a:ln w="2857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4" name="Google Shape;1444;p56"/>
          <p:cNvSpPr/>
          <p:nvPr/>
        </p:nvSpPr>
        <p:spPr>
          <a:xfrm>
            <a:off x="5281612" y="5272087"/>
            <a:ext cx="142875" cy="260350"/>
          </a:xfrm>
          <a:custGeom>
            <a:avLst/>
            <a:gdLst/>
            <a:ahLst/>
            <a:cxnLst/>
            <a:rect l="l" t="t" r="r" b="b"/>
            <a:pathLst>
              <a:path w="90" h="164" extrusionOk="0">
                <a:moveTo>
                  <a:pt x="90" y="0"/>
                </a:moveTo>
                <a:lnTo>
                  <a:pt x="0" y="56"/>
                </a:lnTo>
                <a:lnTo>
                  <a:pt x="24" y="164"/>
                </a:lnTo>
              </a:path>
            </a:pathLst>
          </a:custGeom>
          <a:noFill/>
          <a:ln w="2857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5" name="Google Shape;1445;p56"/>
          <p:cNvSpPr/>
          <p:nvPr/>
        </p:nvSpPr>
        <p:spPr>
          <a:xfrm>
            <a:off x="3995737" y="2614612"/>
            <a:ext cx="260350" cy="146050"/>
          </a:xfrm>
          <a:custGeom>
            <a:avLst/>
            <a:gdLst/>
            <a:ahLst/>
            <a:cxnLst/>
            <a:rect l="l" t="t" r="r" b="b"/>
            <a:pathLst>
              <a:path w="164" h="92" extrusionOk="0">
                <a:moveTo>
                  <a:pt x="164" y="92"/>
                </a:moveTo>
                <a:lnTo>
                  <a:pt x="108" y="0"/>
                </a:lnTo>
                <a:lnTo>
                  <a:pt x="0" y="23"/>
                </a:lnTo>
              </a:path>
            </a:pathLst>
          </a:custGeom>
          <a:noFill/>
          <a:ln w="2857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6" name="Google Shape;1446;p56"/>
          <p:cNvSpPr/>
          <p:nvPr/>
        </p:nvSpPr>
        <p:spPr>
          <a:xfrm>
            <a:off x="6765925" y="1327150"/>
            <a:ext cx="141287" cy="263525"/>
          </a:xfrm>
          <a:custGeom>
            <a:avLst/>
            <a:gdLst/>
            <a:ahLst/>
            <a:cxnLst/>
            <a:rect l="l" t="t" r="r" b="b"/>
            <a:pathLst>
              <a:path w="89" h="166" extrusionOk="0">
                <a:moveTo>
                  <a:pt x="0" y="166"/>
                </a:moveTo>
                <a:lnTo>
                  <a:pt x="89" y="108"/>
                </a:lnTo>
                <a:lnTo>
                  <a:pt x="66" y="0"/>
                </a:lnTo>
              </a:path>
            </a:pathLst>
          </a:custGeom>
          <a:noFill/>
          <a:ln w="2857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7" name="Google Shape;1447;p56"/>
          <p:cNvSpPr/>
          <p:nvPr/>
        </p:nvSpPr>
        <p:spPr>
          <a:xfrm>
            <a:off x="7159625" y="4497387"/>
            <a:ext cx="892175" cy="892175"/>
          </a:xfrm>
          <a:custGeom>
            <a:avLst/>
            <a:gdLst/>
            <a:ahLst/>
            <a:cxnLst/>
            <a:rect l="l" t="t" r="r" b="b"/>
            <a:pathLst>
              <a:path w="213" h="213" extrusionOk="0">
                <a:moveTo>
                  <a:pt x="117" y="213"/>
                </a:moveTo>
                <a:cubicBezTo>
                  <a:pt x="96" y="213"/>
                  <a:pt x="96" y="213"/>
                  <a:pt x="96" y="213"/>
                </a:cubicBezTo>
                <a:cubicBezTo>
                  <a:pt x="92" y="213"/>
                  <a:pt x="88" y="210"/>
                  <a:pt x="87" y="205"/>
                </a:cubicBezTo>
                <a:cubicBezTo>
                  <a:pt x="84" y="184"/>
                  <a:pt x="84" y="184"/>
                  <a:pt x="84" y="184"/>
                </a:cubicBezTo>
                <a:cubicBezTo>
                  <a:pt x="84" y="183"/>
                  <a:pt x="83" y="183"/>
                  <a:pt x="82" y="182"/>
                </a:cubicBezTo>
                <a:cubicBezTo>
                  <a:pt x="78" y="181"/>
                  <a:pt x="74" y="179"/>
                  <a:pt x="70" y="177"/>
                </a:cubicBezTo>
                <a:cubicBezTo>
                  <a:pt x="69" y="177"/>
                  <a:pt x="68" y="177"/>
                  <a:pt x="68" y="178"/>
                </a:cubicBezTo>
                <a:cubicBezTo>
                  <a:pt x="50" y="190"/>
                  <a:pt x="50" y="190"/>
                  <a:pt x="50" y="190"/>
                </a:cubicBezTo>
                <a:cubicBezTo>
                  <a:pt x="47" y="193"/>
                  <a:pt x="42" y="192"/>
                  <a:pt x="39" y="189"/>
                </a:cubicBezTo>
                <a:cubicBezTo>
                  <a:pt x="24" y="174"/>
                  <a:pt x="24" y="174"/>
                  <a:pt x="24" y="174"/>
                </a:cubicBezTo>
                <a:cubicBezTo>
                  <a:pt x="21" y="171"/>
                  <a:pt x="20" y="166"/>
                  <a:pt x="23" y="162"/>
                </a:cubicBezTo>
                <a:cubicBezTo>
                  <a:pt x="35" y="145"/>
                  <a:pt x="35" y="145"/>
                  <a:pt x="35" y="145"/>
                </a:cubicBezTo>
                <a:cubicBezTo>
                  <a:pt x="36" y="145"/>
                  <a:pt x="36" y="144"/>
                  <a:pt x="35" y="143"/>
                </a:cubicBezTo>
                <a:cubicBezTo>
                  <a:pt x="34" y="139"/>
                  <a:pt x="32" y="135"/>
                  <a:pt x="31" y="131"/>
                </a:cubicBezTo>
                <a:cubicBezTo>
                  <a:pt x="30" y="130"/>
                  <a:pt x="30" y="129"/>
                  <a:pt x="29" y="129"/>
                </a:cubicBezTo>
                <a:cubicBezTo>
                  <a:pt x="8" y="126"/>
                  <a:pt x="8" y="126"/>
                  <a:pt x="8" y="126"/>
                </a:cubicBezTo>
                <a:cubicBezTo>
                  <a:pt x="3" y="125"/>
                  <a:pt x="0" y="121"/>
                  <a:pt x="0" y="11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1"/>
                  <a:pt x="3" y="87"/>
                  <a:pt x="8" y="87"/>
                </a:cubicBezTo>
                <a:cubicBezTo>
                  <a:pt x="29" y="84"/>
                  <a:pt x="29" y="84"/>
                  <a:pt x="29" y="84"/>
                </a:cubicBezTo>
                <a:cubicBezTo>
                  <a:pt x="30" y="83"/>
                  <a:pt x="30" y="83"/>
                  <a:pt x="31" y="82"/>
                </a:cubicBezTo>
                <a:cubicBezTo>
                  <a:pt x="32" y="78"/>
                  <a:pt x="34" y="74"/>
                  <a:pt x="35" y="70"/>
                </a:cubicBezTo>
                <a:cubicBezTo>
                  <a:pt x="36" y="69"/>
                  <a:pt x="36" y="68"/>
                  <a:pt x="35" y="67"/>
                </a:cubicBezTo>
                <a:cubicBezTo>
                  <a:pt x="23" y="50"/>
                  <a:pt x="23" y="50"/>
                  <a:pt x="23" y="50"/>
                </a:cubicBezTo>
                <a:cubicBezTo>
                  <a:pt x="20" y="47"/>
                  <a:pt x="21" y="41"/>
                  <a:pt x="24" y="38"/>
                </a:cubicBezTo>
                <a:cubicBezTo>
                  <a:pt x="39" y="24"/>
                  <a:pt x="39" y="24"/>
                  <a:pt x="39" y="24"/>
                </a:cubicBezTo>
                <a:cubicBezTo>
                  <a:pt x="42" y="20"/>
                  <a:pt x="47" y="20"/>
                  <a:pt x="50" y="23"/>
                </a:cubicBezTo>
                <a:cubicBezTo>
                  <a:pt x="68" y="35"/>
                  <a:pt x="68" y="35"/>
                  <a:pt x="68" y="35"/>
                </a:cubicBezTo>
                <a:cubicBezTo>
                  <a:pt x="68" y="36"/>
                  <a:pt x="69" y="36"/>
                  <a:pt x="70" y="35"/>
                </a:cubicBezTo>
                <a:cubicBezTo>
                  <a:pt x="74" y="33"/>
                  <a:pt x="78" y="32"/>
                  <a:pt x="82" y="30"/>
                </a:cubicBezTo>
                <a:cubicBezTo>
                  <a:pt x="83" y="30"/>
                  <a:pt x="84" y="29"/>
                  <a:pt x="84" y="28"/>
                </a:cubicBezTo>
                <a:cubicBezTo>
                  <a:pt x="87" y="7"/>
                  <a:pt x="87" y="7"/>
                  <a:pt x="87" y="7"/>
                </a:cubicBezTo>
                <a:cubicBezTo>
                  <a:pt x="88" y="3"/>
                  <a:pt x="92" y="0"/>
                  <a:pt x="96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21" y="0"/>
                  <a:pt x="125" y="3"/>
                  <a:pt x="126" y="7"/>
                </a:cubicBezTo>
                <a:cubicBezTo>
                  <a:pt x="129" y="28"/>
                  <a:pt x="129" y="28"/>
                  <a:pt x="129" y="28"/>
                </a:cubicBezTo>
                <a:cubicBezTo>
                  <a:pt x="129" y="29"/>
                  <a:pt x="130" y="30"/>
                  <a:pt x="131" y="30"/>
                </a:cubicBezTo>
                <a:cubicBezTo>
                  <a:pt x="135" y="32"/>
                  <a:pt x="139" y="33"/>
                  <a:pt x="143" y="35"/>
                </a:cubicBezTo>
                <a:cubicBezTo>
                  <a:pt x="144" y="36"/>
                  <a:pt x="145" y="36"/>
                  <a:pt x="146" y="35"/>
                </a:cubicBezTo>
                <a:cubicBezTo>
                  <a:pt x="163" y="23"/>
                  <a:pt x="163" y="23"/>
                  <a:pt x="163" y="23"/>
                </a:cubicBezTo>
                <a:cubicBezTo>
                  <a:pt x="166" y="20"/>
                  <a:pt x="172" y="20"/>
                  <a:pt x="175" y="24"/>
                </a:cubicBezTo>
                <a:cubicBezTo>
                  <a:pt x="189" y="38"/>
                  <a:pt x="189" y="38"/>
                  <a:pt x="189" y="38"/>
                </a:cubicBezTo>
                <a:cubicBezTo>
                  <a:pt x="193" y="41"/>
                  <a:pt x="193" y="47"/>
                  <a:pt x="190" y="50"/>
                </a:cubicBezTo>
                <a:cubicBezTo>
                  <a:pt x="178" y="67"/>
                  <a:pt x="178" y="67"/>
                  <a:pt x="178" y="67"/>
                </a:cubicBezTo>
                <a:cubicBezTo>
                  <a:pt x="177" y="68"/>
                  <a:pt x="177" y="69"/>
                  <a:pt x="178" y="70"/>
                </a:cubicBezTo>
                <a:cubicBezTo>
                  <a:pt x="180" y="74"/>
                  <a:pt x="181" y="78"/>
                  <a:pt x="183" y="82"/>
                </a:cubicBezTo>
                <a:cubicBezTo>
                  <a:pt x="183" y="83"/>
                  <a:pt x="184" y="83"/>
                  <a:pt x="185" y="84"/>
                </a:cubicBezTo>
                <a:cubicBezTo>
                  <a:pt x="205" y="87"/>
                  <a:pt x="205" y="87"/>
                  <a:pt x="205" y="87"/>
                </a:cubicBezTo>
                <a:cubicBezTo>
                  <a:pt x="205" y="87"/>
                  <a:pt x="205" y="87"/>
                  <a:pt x="205" y="87"/>
                </a:cubicBezTo>
                <a:cubicBezTo>
                  <a:pt x="210" y="87"/>
                  <a:pt x="213" y="92"/>
                  <a:pt x="213" y="96"/>
                </a:cubicBezTo>
                <a:cubicBezTo>
                  <a:pt x="213" y="117"/>
                  <a:pt x="213" y="117"/>
                  <a:pt x="213" y="117"/>
                </a:cubicBezTo>
                <a:cubicBezTo>
                  <a:pt x="213" y="121"/>
                  <a:pt x="210" y="125"/>
                  <a:pt x="205" y="126"/>
                </a:cubicBezTo>
                <a:cubicBezTo>
                  <a:pt x="185" y="129"/>
                  <a:pt x="185" y="129"/>
                  <a:pt x="185" y="129"/>
                </a:cubicBezTo>
                <a:cubicBezTo>
                  <a:pt x="184" y="129"/>
                  <a:pt x="183" y="130"/>
                  <a:pt x="183" y="131"/>
                </a:cubicBezTo>
                <a:cubicBezTo>
                  <a:pt x="181" y="135"/>
                  <a:pt x="180" y="139"/>
                  <a:pt x="178" y="143"/>
                </a:cubicBezTo>
                <a:cubicBezTo>
                  <a:pt x="177" y="144"/>
                  <a:pt x="177" y="145"/>
                  <a:pt x="178" y="145"/>
                </a:cubicBezTo>
                <a:cubicBezTo>
                  <a:pt x="190" y="162"/>
                  <a:pt x="190" y="162"/>
                  <a:pt x="190" y="162"/>
                </a:cubicBezTo>
                <a:cubicBezTo>
                  <a:pt x="193" y="166"/>
                  <a:pt x="193" y="171"/>
                  <a:pt x="189" y="174"/>
                </a:cubicBezTo>
                <a:cubicBezTo>
                  <a:pt x="175" y="189"/>
                  <a:pt x="175" y="189"/>
                  <a:pt x="175" y="189"/>
                </a:cubicBezTo>
                <a:cubicBezTo>
                  <a:pt x="172" y="192"/>
                  <a:pt x="166" y="193"/>
                  <a:pt x="163" y="190"/>
                </a:cubicBezTo>
                <a:cubicBezTo>
                  <a:pt x="146" y="178"/>
                  <a:pt x="146" y="178"/>
                  <a:pt x="146" y="178"/>
                </a:cubicBezTo>
                <a:cubicBezTo>
                  <a:pt x="145" y="177"/>
                  <a:pt x="144" y="177"/>
                  <a:pt x="143" y="177"/>
                </a:cubicBezTo>
                <a:cubicBezTo>
                  <a:pt x="139" y="179"/>
                  <a:pt x="135" y="181"/>
                  <a:pt x="131" y="182"/>
                </a:cubicBezTo>
                <a:cubicBezTo>
                  <a:pt x="130" y="183"/>
                  <a:pt x="129" y="183"/>
                  <a:pt x="129" y="184"/>
                </a:cubicBezTo>
                <a:cubicBezTo>
                  <a:pt x="126" y="205"/>
                  <a:pt x="126" y="205"/>
                  <a:pt x="126" y="205"/>
                </a:cubicBezTo>
                <a:cubicBezTo>
                  <a:pt x="125" y="210"/>
                  <a:pt x="121" y="213"/>
                  <a:pt x="117" y="213"/>
                </a:cubicBezTo>
                <a:close/>
                <a:moveTo>
                  <a:pt x="97" y="203"/>
                </a:moveTo>
                <a:cubicBezTo>
                  <a:pt x="117" y="203"/>
                  <a:pt x="117" y="203"/>
                  <a:pt x="117" y="203"/>
                </a:cubicBezTo>
                <a:cubicBezTo>
                  <a:pt x="120" y="183"/>
                  <a:pt x="120" y="183"/>
                  <a:pt x="120" y="183"/>
                </a:cubicBezTo>
                <a:cubicBezTo>
                  <a:pt x="120" y="178"/>
                  <a:pt x="124" y="175"/>
                  <a:pt x="128" y="173"/>
                </a:cubicBezTo>
                <a:cubicBezTo>
                  <a:pt x="132" y="172"/>
                  <a:pt x="135" y="171"/>
                  <a:pt x="139" y="169"/>
                </a:cubicBezTo>
                <a:cubicBezTo>
                  <a:pt x="143" y="167"/>
                  <a:pt x="148" y="167"/>
                  <a:pt x="151" y="170"/>
                </a:cubicBezTo>
                <a:cubicBezTo>
                  <a:pt x="168" y="182"/>
                  <a:pt x="168" y="182"/>
                  <a:pt x="168" y="182"/>
                </a:cubicBezTo>
                <a:cubicBezTo>
                  <a:pt x="182" y="168"/>
                  <a:pt x="182" y="168"/>
                  <a:pt x="182" y="168"/>
                </a:cubicBezTo>
                <a:cubicBezTo>
                  <a:pt x="170" y="151"/>
                  <a:pt x="170" y="151"/>
                  <a:pt x="170" y="151"/>
                </a:cubicBezTo>
                <a:cubicBezTo>
                  <a:pt x="167" y="147"/>
                  <a:pt x="167" y="143"/>
                  <a:pt x="169" y="138"/>
                </a:cubicBezTo>
                <a:cubicBezTo>
                  <a:pt x="171" y="135"/>
                  <a:pt x="172" y="131"/>
                  <a:pt x="173" y="128"/>
                </a:cubicBezTo>
                <a:cubicBezTo>
                  <a:pt x="175" y="123"/>
                  <a:pt x="179" y="120"/>
                  <a:pt x="183" y="119"/>
                </a:cubicBezTo>
                <a:cubicBezTo>
                  <a:pt x="204" y="116"/>
                  <a:pt x="204" y="116"/>
                  <a:pt x="204" y="116"/>
                </a:cubicBezTo>
                <a:cubicBezTo>
                  <a:pt x="204" y="96"/>
                  <a:pt x="204" y="96"/>
                  <a:pt x="204" y="96"/>
                </a:cubicBezTo>
                <a:cubicBezTo>
                  <a:pt x="183" y="93"/>
                  <a:pt x="183" y="93"/>
                  <a:pt x="183" y="93"/>
                </a:cubicBezTo>
                <a:cubicBezTo>
                  <a:pt x="179" y="92"/>
                  <a:pt x="175" y="89"/>
                  <a:pt x="173" y="85"/>
                </a:cubicBezTo>
                <a:cubicBezTo>
                  <a:pt x="172" y="81"/>
                  <a:pt x="171" y="78"/>
                  <a:pt x="169" y="74"/>
                </a:cubicBezTo>
                <a:cubicBezTo>
                  <a:pt x="167" y="70"/>
                  <a:pt x="167" y="65"/>
                  <a:pt x="170" y="62"/>
                </a:cubicBezTo>
                <a:cubicBezTo>
                  <a:pt x="182" y="45"/>
                  <a:pt x="182" y="45"/>
                  <a:pt x="182" y="45"/>
                </a:cubicBezTo>
                <a:cubicBezTo>
                  <a:pt x="168" y="31"/>
                  <a:pt x="168" y="31"/>
                  <a:pt x="168" y="31"/>
                </a:cubicBezTo>
                <a:cubicBezTo>
                  <a:pt x="151" y="43"/>
                  <a:pt x="151" y="43"/>
                  <a:pt x="151" y="43"/>
                </a:cubicBezTo>
                <a:cubicBezTo>
                  <a:pt x="148" y="46"/>
                  <a:pt x="143" y="46"/>
                  <a:pt x="139" y="44"/>
                </a:cubicBezTo>
                <a:cubicBezTo>
                  <a:pt x="135" y="42"/>
                  <a:pt x="132" y="41"/>
                  <a:pt x="128" y="39"/>
                </a:cubicBezTo>
                <a:cubicBezTo>
                  <a:pt x="124" y="38"/>
                  <a:pt x="120" y="34"/>
                  <a:pt x="120" y="30"/>
                </a:cubicBezTo>
                <a:cubicBezTo>
                  <a:pt x="117" y="9"/>
                  <a:pt x="117" y="9"/>
                  <a:pt x="117" y="9"/>
                </a:cubicBezTo>
                <a:cubicBezTo>
                  <a:pt x="97" y="9"/>
                  <a:pt x="97" y="9"/>
                  <a:pt x="97" y="9"/>
                </a:cubicBezTo>
                <a:cubicBezTo>
                  <a:pt x="93" y="30"/>
                  <a:pt x="93" y="30"/>
                  <a:pt x="93" y="30"/>
                </a:cubicBezTo>
                <a:cubicBezTo>
                  <a:pt x="93" y="34"/>
                  <a:pt x="90" y="38"/>
                  <a:pt x="85" y="39"/>
                </a:cubicBezTo>
                <a:cubicBezTo>
                  <a:pt x="81" y="41"/>
                  <a:pt x="78" y="42"/>
                  <a:pt x="75" y="44"/>
                </a:cubicBezTo>
                <a:cubicBezTo>
                  <a:pt x="70" y="46"/>
                  <a:pt x="66" y="46"/>
                  <a:pt x="62" y="43"/>
                </a:cubicBezTo>
                <a:cubicBezTo>
                  <a:pt x="45" y="31"/>
                  <a:pt x="45" y="31"/>
                  <a:pt x="45" y="31"/>
                </a:cubicBezTo>
                <a:cubicBezTo>
                  <a:pt x="31" y="45"/>
                  <a:pt x="31" y="45"/>
                  <a:pt x="31" y="45"/>
                </a:cubicBezTo>
                <a:cubicBezTo>
                  <a:pt x="43" y="62"/>
                  <a:pt x="43" y="62"/>
                  <a:pt x="43" y="62"/>
                </a:cubicBezTo>
                <a:cubicBezTo>
                  <a:pt x="46" y="65"/>
                  <a:pt x="46" y="70"/>
                  <a:pt x="44" y="74"/>
                </a:cubicBezTo>
                <a:cubicBezTo>
                  <a:pt x="42" y="78"/>
                  <a:pt x="41" y="81"/>
                  <a:pt x="40" y="85"/>
                </a:cubicBezTo>
                <a:cubicBezTo>
                  <a:pt x="38" y="89"/>
                  <a:pt x="35" y="92"/>
                  <a:pt x="30" y="93"/>
                </a:cubicBezTo>
                <a:cubicBezTo>
                  <a:pt x="10" y="96"/>
                  <a:pt x="10" y="96"/>
                  <a:pt x="10" y="96"/>
                </a:cubicBezTo>
                <a:cubicBezTo>
                  <a:pt x="10" y="116"/>
                  <a:pt x="10" y="116"/>
                  <a:pt x="10" y="116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35" y="120"/>
                  <a:pt x="38" y="123"/>
                  <a:pt x="40" y="128"/>
                </a:cubicBezTo>
                <a:cubicBezTo>
                  <a:pt x="41" y="131"/>
                  <a:pt x="42" y="135"/>
                  <a:pt x="44" y="138"/>
                </a:cubicBezTo>
                <a:cubicBezTo>
                  <a:pt x="46" y="143"/>
                  <a:pt x="46" y="147"/>
                  <a:pt x="43" y="151"/>
                </a:cubicBezTo>
                <a:cubicBezTo>
                  <a:pt x="31" y="168"/>
                  <a:pt x="31" y="168"/>
                  <a:pt x="31" y="168"/>
                </a:cubicBezTo>
                <a:cubicBezTo>
                  <a:pt x="45" y="182"/>
                  <a:pt x="45" y="182"/>
                  <a:pt x="45" y="182"/>
                </a:cubicBezTo>
                <a:cubicBezTo>
                  <a:pt x="62" y="170"/>
                  <a:pt x="62" y="170"/>
                  <a:pt x="62" y="170"/>
                </a:cubicBezTo>
                <a:cubicBezTo>
                  <a:pt x="66" y="167"/>
                  <a:pt x="70" y="167"/>
                  <a:pt x="75" y="169"/>
                </a:cubicBezTo>
                <a:cubicBezTo>
                  <a:pt x="78" y="171"/>
                  <a:pt x="81" y="172"/>
                  <a:pt x="85" y="173"/>
                </a:cubicBezTo>
                <a:cubicBezTo>
                  <a:pt x="90" y="175"/>
                  <a:pt x="93" y="178"/>
                  <a:pt x="93" y="183"/>
                </a:cubicBezTo>
                <a:lnTo>
                  <a:pt x="97" y="203"/>
                </a:lnTo>
                <a:close/>
                <a:moveTo>
                  <a:pt x="31" y="168"/>
                </a:moveTo>
                <a:cubicBezTo>
                  <a:pt x="31" y="168"/>
                  <a:pt x="31" y="168"/>
                  <a:pt x="31" y="168"/>
                </a:cubicBezTo>
                <a:cubicBezTo>
                  <a:pt x="31" y="168"/>
                  <a:pt x="31" y="168"/>
                  <a:pt x="31" y="168"/>
                </a:cubicBezTo>
                <a:close/>
                <a:moveTo>
                  <a:pt x="182" y="168"/>
                </a:moveTo>
                <a:cubicBezTo>
                  <a:pt x="182" y="168"/>
                  <a:pt x="182" y="168"/>
                  <a:pt x="182" y="168"/>
                </a:cubicBezTo>
                <a:close/>
                <a:moveTo>
                  <a:pt x="204" y="117"/>
                </a:moveTo>
                <a:cubicBezTo>
                  <a:pt x="204" y="117"/>
                  <a:pt x="204" y="117"/>
                  <a:pt x="204" y="117"/>
                </a:cubicBezTo>
                <a:close/>
                <a:moveTo>
                  <a:pt x="10" y="117"/>
                </a:moveTo>
                <a:cubicBezTo>
                  <a:pt x="10" y="117"/>
                  <a:pt x="10" y="117"/>
                  <a:pt x="10" y="117"/>
                </a:cubicBezTo>
                <a:close/>
                <a:moveTo>
                  <a:pt x="204" y="116"/>
                </a:moveTo>
                <a:cubicBezTo>
                  <a:pt x="204" y="116"/>
                  <a:pt x="204" y="116"/>
                  <a:pt x="204" y="116"/>
                </a:cubicBezTo>
                <a:close/>
                <a:moveTo>
                  <a:pt x="9" y="116"/>
                </a:moveTo>
                <a:cubicBezTo>
                  <a:pt x="9" y="116"/>
                  <a:pt x="9" y="116"/>
                  <a:pt x="9" y="116"/>
                </a:cubicBezTo>
                <a:cubicBezTo>
                  <a:pt x="9" y="116"/>
                  <a:pt x="9" y="116"/>
                  <a:pt x="9" y="116"/>
                </a:cubicBezTo>
                <a:close/>
                <a:moveTo>
                  <a:pt x="168" y="30"/>
                </a:moveTo>
                <a:cubicBezTo>
                  <a:pt x="168" y="30"/>
                  <a:pt x="168" y="30"/>
                  <a:pt x="168" y="30"/>
                </a:cubicBezTo>
                <a:cubicBezTo>
                  <a:pt x="168" y="30"/>
                  <a:pt x="168" y="30"/>
                  <a:pt x="168" y="30"/>
                </a:cubicBezTo>
                <a:close/>
                <a:moveTo>
                  <a:pt x="168" y="30"/>
                </a:moveTo>
                <a:cubicBezTo>
                  <a:pt x="168" y="30"/>
                  <a:pt x="168" y="30"/>
                  <a:pt x="168" y="30"/>
                </a:cubicBezTo>
                <a:close/>
                <a:moveTo>
                  <a:pt x="107" y="149"/>
                </a:moveTo>
                <a:cubicBezTo>
                  <a:pt x="95" y="149"/>
                  <a:pt x="85" y="144"/>
                  <a:pt x="77" y="136"/>
                </a:cubicBezTo>
                <a:cubicBezTo>
                  <a:pt x="66" y="126"/>
                  <a:pt x="62" y="111"/>
                  <a:pt x="65" y="96"/>
                </a:cubicBezTo>
                <a:cubicBezTo>
                  <a:pt x="69" y="81"/>
                  <a:pt x="81" y="68"/>
                  <a:pt x="97" y="65"/>
                </a:cubicBezTo>
                <a:cubicBezTo>
                  <a:pt x="112" y="62"/>
                  <a:pt x="126" y="66"/>
                  <a:pt x="137" y="76"/>
                </a:cubicBezTo>
                <a:cubicBezTo>
                  <a:pt x="147" y="87"/>
                  <a:pt x="151" y="101"/>
                  <a:pt x="148" y="116"/>
                </a:cubicBezTo>
                <a:cubicBezTo>
                  <a:pt x="144" y="132"/>
                  <a:pt x="132" y="144"/>
                  <a:pt x="116" y="148"/>
                </a:cubicBezTo>
                <a:cubicBezTo>
                  <a:pt x="113" y="148"/>
                  <a:pt x="110" y="149"/>
                  <a:pt x="107" y="149"/>
                </a:cubicBezTo>
                <a:close/>
                <a:moveTo>
                  <a:pt x="106" y="74"/>
                </a:moveTo>
                <a:cubicBezTo>
                  <a:pt x="104" y="74"/>
                  <a:pt x="102" y="74"/>
                  <a:pt x="99" y="74"/>
                </a:cubicBezTo>
                <a:cubicBezTo>
                  <a:pt x="87" y="77"/>
                  <a:pt x="78" y="87"/>
                  <a:pt x="75" y="99"/>
                </a:cubicBezTo>
                <a:cubicBezTo>
                  <a:pt x="72" y="110"/>
                  <a:pt x="75" y="121"/>
                  <a:pt x="83" y="129"/>
                </a:cubicBezTo>
                <a:cubicBezTo>
                  <a:pt x="91" y="137"/>
                  <a:pt x="103" y="141"/>
                  <a:pt x="114" y="138"/>
                </a:cubicBezTo>
                <a:cubicBezTo>
                  <a:pt x="114" y="138"/>
                  <a:pt x="114" y="138"/>
                  <a:pt x="114" y="138"/>
                </a:cubicBezTo>
                <a:cubicBezTo>
                  <a:pt x="126" y="135"/>
                  <a:pt x="136" y="126"/>
                  <a:pt x="138" y="114"/>
                </a:cubicBezTo>
                <a:cubicBezTo>
                  <a:pt x="141" y="103"/>
                  <a:pt x="138" y="91"/>
                  <a:pt x="130" y="83"/>
                </a:cubicBezTo>
                <a:cubicBezTo>
                  <a:pt x="123" y="77"/>
                  <a:pt x="115" y="74"/>
                  <a:pt x="106" y="74"/>
                </a:cubicBez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8" name="Google Shape;1448;p56"/>
          <p:cNvSpPr/>
          <p:nvPr/>
        </p:nvSpPr>
        <p:spPr>
          <a:xfrm>
            <a:off x="4113212" y="4648200"/>
            <a:ext cx="942975" cy="590550"/>
          </a:xfrm>
          <a:custGeom>
            <a:avLst/>
            <a:gdLst/>
            <a:ahLst/>
            <a:cxnLst/>
            <a:rect l="l" t="t" r="r" b="b"/>
            <a:pathLst>
              <a:path w="225" h="141" extrusionOk="0">
                <a:moveTo>
                  <a:pt x="196" y="141"/>
                </a:moveTo>
                <a:cubicBezTo>
                  <a:pt x="28" y="141"/>
                  <a:pt x="28" y="141"/>
                  <a:pt x="28" y="141"/>
                </a:cubicBezTo>
                <a:cubicBezTo>
                  <a:pt x="13" y="141"/>
                  <a:pt x="0" y="128"/>
                  <a:pt x="0" y="11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2"/>
                  <a:pt x="13" y="0"/>
                  <a:pt x="28" y="0"/>
                </a:cubicBezTo>
                <a:cubicBezTo>
                  <a:pt x="196" y="0"/>
                  <a:pt x="196" y="0"/>
                  <a:pt x="196" y="0"/>
                </a:cubicBezTo>
                <a:cubicBezTo>
                  <a:pt x="212" y="0"/>
                  <a:pt x="225" y="12"/>
                  <a:pt x="225" y="28"/>
                </a:cubicBezTo>
                <a:cubicBezTo>
                  <a:pt x="225" y="113"/>
                  <a:pt x="225" y="113"/>
                  <a:pt x="225" y="113"/>
                </a:cubicBezTo>
                <a:cubicBezTo>
                  <a:pt x="225" y="128"/>
                  <a:pt x="212" y="141"/>
                  <a:pt x="196" y="141"/>
                </a:cubicBezTo>
                <a:close/>
                <a:moveTo>
                  <a:pt x="28" y="9"/>
                </a:moveTo>
                <a:cubicBezTo>
                  <a:pt x="17" y="9"/>
                  <a:pt x="9" y="17"/>
                  <a:pt x="9" y="28"/>
                </a:cubicBezTo>
                <a:cubicBezTo>
                  <a:pt x="9" y="113"/>
                  <a:pt x="9" y="113"/>
                  <a:pt x="9" y="113"/>
                </a:cubicBezTo>
                <a:cubicBezTo>
                  <a:pt x="9" y="123"/>
                  <a:pt x="17" y="132"/>
                  <a:pt x="28" y="132"/>
                </a:cubicBezTo>
                <a:cubicBezTo>
                  <a:pt x="196" y="132"/>
                  <a:pt x="196" y="132"/>
                  <a:pt x="196" y="132"/>
                </a:cubicBezTo>
                <a:cubicBezTo>
                  <a:pt x="207" y="132"/>
                  <a:pt x="216" y="123"/>
                  <a:pt x="216" y="113"/>
                </a:cubicBezTo>
                <a:cubicBezTo>
                  <a:pt x="216" y="28"/>
                  <a:pt x="216" y="28"/>
                  <a:pt x="216" y="28"/>
                </a:cubicBezTo>
                <a:cubicBezTo>
                  <a:pt x="216" y="17"/>
                  <a:pt x="207" y="9"/>
                  <a:pt x="196" y="9"/>
                </a:cubicBezTo>
                <a:lnTo>
                  <a:pt x="28" y="9"/>
                </a:lnTo>
                <a:close/>
                <a:moveTo>
                  <a:pt x="193" y="119"/>
                </a:moveTo>
                <a:cubicBezTo>
                  <a:pt x="192" y="119"/>
                  <a:pt x="191" y="118"/>
                  <a:pt x="190" y="118"/>
                </a:cubicBezTo>
                <a:cubicBezTo>
                  <a:pt x="141" y="77"/>
                  <a:pt x="141" y="77"/>
                  <a:pt x="141" y="77"/>
                </a:cubicBezTo>
                <a:cubicBezTo>
                  <a:pt x="115" y="97"/>
                  <a:pt x="115" y="97"/>
                  <a:pt x="115" y="97"/>
                </a:cubicBezTo>
                <a:cubicBezTo>
                  <a:pt x="113" y="98"/>
                  <a:pt x="111" y="98"/>
                  <a:pt x="109" y="97"/>
                </a:cubicBezTo>
                <a:cubicBezTo>
                  <a:pt x="83" y="76"/>
                  <a:pt x="83" y="76"/>
                  <a:pt x="83" y="76"/>
                </a:cubicBezTo>
                <a:cubicBezTo>
                  <a:pt x="34" y="118"/>
                  <a:pt x="34" y="118"/>
                  <a:pt x="34" y="118"/>
                </a:cubicBezTo>
                <a:cubicBezTo>
                  <a:pt x="32" y="119"/>
                  <a:pt x="29" y="119"/>
                  <a:pt x="28" y="117"/>
                </a:cubicBezTo>
                <a:cubicBezTo>
                  <a:pt x="26" y="115"/>
                  <a:pt x="27" y="113"/>
                  <a:pt x="28" y="111"/>
                </a:cubicBezTo>
                <a:cubicBezTo>
                  <a:pt x="76" y="71"/>
                  <a:pt x="76" y="71"/>
                  <a:pt x="76" y="71"/>
                </a:cubicBezTo>
                <a:cubicBezTo>
                  <a:pt x="28" y="34"/>
                  <a:pt x="28" y="34"/>
                  <a:pt x="28" y="34"/>
                </a:cubicBezTo>
                <a:cubicBezTo>
                  <a:pt x="27" y="32"/>
                  <a:pt x="26" y="29"/>
                  <a:pt x="28" y="27"/>
                </a:cubicBezTo>
                <a:cubicBezTo>
                  <a:pt x="29" y="25"/>
                  <a:pt x="32" y="25"/>
                  <a:pt x="34" y="27"/>
                </a:cubicBezTo>
                <a:cubicBezTo>
                  <a:pt x="112" y="88"/>
                  <a:pt x="112" y="88"/>
                  <a:pt x="112" y="88"/>
                </a:cubicBezTo>
                <a:cubicBezTo>
                  <a:pt x="190" y="27"/>
                  <a:pt x="190" y="27"/>
                  <a:pt x="190" y="27"/>
                </a:cubicBezTo>
                <a:cubicBezTo>
                  <a:pt x="192" y="25"/>
                  <a:pt x="195" y="25"/>
                  <a:pt x="196" y="27"/>
                </a:cubicBezTo>
                <a:cubicBezTo>
                  <a:pt x="198" y="29"/>
                  <a:pt x="197" y="32"/>
                  <a:pt x="196" y="34"/>
                </a:cubicBezTo>
                <a:cubicBezTo>
                  <a:pt x="148" y="71"/>
                  <a:pt x="148" y="71"/>
                  <a:pt x="148" y="71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197" y="113"/>
                  <a:pt x="198" y="115"/>
                  <a:pt x="196" y="117"/>
                </a:cubicBezTo>
                <a:cubicBezTo>
                  <a:pt x="195" y="118"/>
                  <a:pt x="194" y="119"/>
                  <a:pt x="193" y="119"/>
                </a:cubicBezTo>
                <a:close/>
              </a:path>
            </a:pathLst>
          </a:custGeom>
          <a:solidFill>
            <a:srgbClr val="D0E0D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9" name="Google Shape;1449;p56"/>
          <p:cNvSpPr/>
          <p:nvPr/>
        </p:nvSpPr>
        <p:spPr>
          <a:xfrm>
            <a:off x="7146925" y="1490662"/>
            <a:ext cx="920750" cy="800100"/>
          </a:xfrm>
          <a:custGeom>
            <a:avLst/>
            <a:gdLst/>
            <a:ahLst/>
            <a:cxnLst/>
            <a:rect l="l" t="t" r="r" b="b"/>
            <a:pathLst>
              <a:path w="220" h="191" extrusionOk="0">
                <a:moveTo>
                  <a:pt x="194" y="191"/>
                </a:moveTo>
                <a:cubicBezTo>
                  <a:pt x="25" y="191"/>
                  <a:pt x="25" y="191"/>
                  <a:pt x="25" y="191"/>
                </a:cubicBezTo>
                <a:cubicBezTo>
                  <a:pt x="11" y="191"/>
                  <a:pt x="0" y="180"/>
                  <a:pt x="0" y="166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1"/>
                  <a:pt x="2" y="119"/>
                  <a:pt x="4" y="119"/>
                </a:cubicBezTo>
                <a:cubicBezTo>
                  <a:pt x="7" y="119"/>
                  <a:pt x="9" y="121"/>
                  <a:pt x="9" y="124"/>
                </a:cubicBezTo>
                <a:cubicBezTo>
                  <a:pt x="9" y="166"/>
                  <a:pt x="9" y="166"/>
                  <a:pt x="9" y="166"/>
                </a:cubicBezTo>
                <a:cubicBezTo>
                  <a:pt x="9" y="175"/>
                  <a:pt x="16" y="182"/>
                  <a:pt x="25" y="182"/>
                </a:cubicBezTo>
                <a:cubicBezTo>
                  <a:pt x="194" y="182"/>
                  <a:pt x="194" y="182"/>
                  <a:pt x="194" y="182"/>
                </a:cubicBezTo>
                <a:cubicBezTo>
                  <a:pt x="203" y="182"/>
                  <a:pt x="210" y="175"/>
                  <a:pt x="210" y="166"/>
                </a:cubicBezTo>
                <a:cubicBezTo>
                  <a:pt x="210" y="125"/>
                  <a:pt x="210" y="125"/>
                  <a:pt x="210" y="125"/>
                </a:cubicBezTo>
                <a:cubicBezTo>
                  <a:pt x="210" y="122"/>
                  <a:pt x="212" y="120"/>
                  <a:pt x="215" y="120"/>
                </a:cubicBezTo>
                <a:cubicBezTo>
                  <a:pt x="217" y="120"/>
                  <a:pt x="220" y="122"/>
                  <a:pt x="220" y="125"/>
                </a:cubicBezTo>
                <a:cubicBezTo>
                  <a:pt x="220" y="166"/>
                  <a:pt x="220" y="166"/>
                  <a:pt x="220" y="166"/>
                </a:cubicBezTo>
                <a:cubicBezTo>
                  <a:pt x="220" y="180"/>
                  <a:pt x="208" y="191"/>
                  <a:pt x="194" y="191"/>
                </a:cubicBezTo>
                <a:close/>
                <a:moveTo>
                  <a:pt x="118" y="137"/>
                </a:moveTo>
                <a:cubicBezTo>
                  <a:pt x="101" y="137"/>
                  <a:pt x="101" y="137"/>
                  <a:pt x="101" y="137"/>
                </a:cubicBezTo>
                <a:cubicBezTo>
                  <a:pt x="94" y="137"/>
                  <a:pt x="88" y="131"/>
                  <a:pt x="88" y="123"/>
                </a:cubicBezTo>
                <a:cubicBezTo>
                  <a:pt x="88" y="102"/>
                  <a:pt x="88" y="102"/>
                  <a:pt x="88" y="102"/>
                </a:cubicBezTo>
                <a:cubicBezTo>
                  <a:pt x="88" y="95"/>
                  <a:pt x="94" y="89"/>
                  <a:pt x="101" y="89"/>
                </a:cubicBezTo>
                <a:cubicBezTo>
                  <a:pt x="118" y="89"/>
                  <a:pt x="118" y="89"/>
                  <a:pt x="118" y="89"/>
                </a:cubicBezTo>
                <a:cubicBezTo>
                  <a:pt x="125" y="89"/>
                  <a:pt x="131" y="95"/>
                  <a:pt x="131" y="102"/>
                </a:cubicBezTo>
                <a:cubicBezTo>
                  <a:pt x="131" y="123"/>
                  <a:pt x="131" y="123"/>
                  <a:pt x="131" y="123"/>
                </a:cubicBezTo>
                <a:cubicBezTo>
                  <a:pt x="131" y="131"/>
                  <a:pt x="125" y="137"/>
                  <a:pt x="118" y="137"/>
                </a:cubicBezTo>
                <a:close/>
                <a:moveTo>
                  <a:pt x="101" y="98"/>
                </a:moveTo>
                <a:cubicBezTo>
                  <a:pt x="99" y="98"/>
                  <a:pt x="98" y="100"/>
                  <a:pt x="98" y="102"/>
                </a:cubicBezTo>
                <a:cubicBezTo>
                  <a:pt x="98" y="123"/>
                  <a:pt x="98" y="123"/>
                  <a:pt x="98" y="123"/>
                </a:cubicBezTo>
                <a:cubicBezTo>
                  <a:pt x="98" y="126"/>
                  <a:pt x="99" y="128"/>
                  <a:pt x="101" y="128"/>
                </a:cubicBezTo>
                <a:cubicBezTo>
                  <a:pt x="118" y="128"/>
                  <a:pt x="118" y="128"/>
                  <a:pt x="118" y="128"/>
                </a:cubicBezTo>
                <a:cubicBezTo>
                  <a:pt x="120" y="128"/>
                  <a:pt x="121" y="126"/>
                  <a:pt x="121" y="123"/>
                </a:cubicBezTo>
                <a:cubicBezTo>
                  <a:pt x="121" y="102"/>
                  <a:pt x="121" y="102"/>
                  <a:pt x="121" y="102"/>
                </a:cubicBezTo>
                <a:cubicBezTo>
                  <a:pt x="121" y="100"/>
                  <a:pt x="120" y="98"/>
                  <a:pt x="118" y="98"/>
                </a:cubicBezTo>
                <a:lnTo>
                  <a:pt x="101" y="98"/>
                </a:lnTo>
                <a:close/>
                <a:moveTo>
                  <a:pt x="194" y="118"/>
                </a:moveTo>
                <a:cubicBezTo>
                  <a:pt x="144" y="118"/>
                  <a:pt x="144" y="118"/>
                  <a:pt x="144" y="118"/>
                </a:cubicBezTo>
                <a:cubicBezTo>
                  <a:pt x="142" y="118"/>
                  <a:pt x="140" y="115"/>
                  <a:pt x="140" y="113"/>
                </a:cubicBezTo>
                <a:cubicBezTo>
                  <a:pt x="140" y="110"/>
                  <a:pt x="142" y="108"/>
                  <a:pt x="144" y="108"/>
                </a:cubicBezTo>
                <a:cubicBezTo>
                  <a:pt x="194" y="108"/>
                  <a:pt x="194" y="108"/>
                  <a:pt x="194" y="108"/>
                </a:cubicBezTo>
                <a:cubicBezTo>
                  <a:pt x="203" y="108"/>
                  <a:pt x="210" y="101"/>
                  <a:pt x="210" y="92"/>
                </a:cubicBezTo>
                <a:cubicBezTo>
                  <a:pt x="210" y="60"/>
                  <a:pt x="210" y="60"/>
                  <a:pt x="210" y="60"/>
                </a:cubicBezTo>
                <a:cubicBezTo>
                  <a:pt x="210" y="51"/>
                  <a:pt x="203" y="44"/>
                  <a:pt x="194" y="44"/>
                </a:cubicBezTo>
                <a:cubicBezTo>
                  <a:pt x="25" y="44"/>
                  <a:pt x="25" y="44"/>
                  <a:pt x="25" y="44"/>
                </a:cubicBezTo>
                <a:cubicBezTo>
                  <a:pt x="16" y="44"/>
                  <a:pt x="9" y="51"/>
                  <a:pt x="9" y="60"/>
                </a:cubicBezTo>
                <a:cubicBezTo>
                  <a:pt x="9" y="92"/>
                  <a:pt x="9" y="92"/>
                  <a:pt x="9" y="92"/>
                </a:cubicBezTo>
                <a:cubicBezTo>
                  <a:pt x="9" y="101"/>
                  <a:pt x="16" y="108"/>
                  <a:pt x="25" y="108"/>
                </a:cubicBezTo>
                <a:cubicBezTo>
                  <a:pt x="75" y="108"/>
                  <a:pt x="75" y="108"/>
                  <a:pt x="75" y="108"/>
                </a:cubicBezTo>
                <a:cubicBezTo>
                  <a:pt x="78" y="108"/>
                  <a:pt x="80" y="110"/>
                  <a:pt x="80" y="113"/>
                </a:cubicBezTo>
                <a:cubicBezTo>
                  <a:pt x="80" y="115"/>
                  <a:pt x="78" y="118"/>
                  <a:pt x="75" y="118"/>
                </a:cubicBezTo>
                <a:cubicBezTo>
                  <a:pt x="25" y="118"/>
                  <a:pt x="25" y="118"/>
                  <a:pt x="25" y="118"/>
                </a:cubicBezTo>
                <a:cubicBezTo>
                  <a:pt x="11" y="118"/>
                  <a:pt x="0" y="106"/>
                  <a:pt x="0" y="92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46"/>
                  <a:pt x="11" y="34"/>
                  <a:pt x="25" y="34"/>
                </a:cubicBezTo>
                <a:cubicBezTo>
                  <a:pt x="194" y="34"/>
                  <a:pt x="194" y="34"/>
                  <a:pt x="194" y="34"/>
                </a:cubicBezTo>
                <a:cubicBezTo>
                  <a:pt x="208" y="34"/>
                  <a:pt x="220" y="46"/>
                  <a:pt x="220" y="6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20" y="97"/>
                  <a:pt x="219" y="98"/>
                  <a:pt x="219" y="98"/>
                </a:cubicBezTo>
                <a:cubicBezTo>
                  <a:pt x="216" y="109"/>
                  <a:pt x="206" y="118"/>
                  <a:pt x="194" y="118"/>
                </a:cubicBezTo>
                <a:close/>
                <a:moveTo>
                  <a:pt x="146" y="26"/>
                </a:moveTo>
                <a:cubicBezTo>
                  <a:pt x="143" y="26"/>
                  <a:pt x="141" y="24"/>
                  <a:pt x="141" y="21"/>
                </a:cubicBezTo>
                <a:cubicBezTo>
                  <a:pt x="141" y="15"/>
                  <a:pt x="135" y="10"/>
                  <a:pt x="128" y="10"/>
                </a:cubicBezTo>
                <a:cubicBezTo>
                  <a:pt x="91" y="10"/>
                  <a:pt x="91" y="10"/>
                  <a:pt x="91" y="10"/>
                </a:cubicBezTo>
                <a:cubicBezTo>
                  <a:pt x="84" y="10"/>
                  <a:pt x="78" y="15"/>
                  <a:pt x="78" y="21"/>
                </a:cubicBezTo>
                <a:cubicBezTo>
                  <a:pt x="78" y="24"/>
                  <a:pt x="76" y="26"/>
                  <a:pt x="73" y="26"/>
                </a:cubicBezTo>
                <a:cubicBezTo>
                  <a:pt x="70" y="26"/>
                  <a:pt x="68" y="24"/>
                  <a:pt x="68" y="21"/>
                </a:cubicBezTo>
                <a:cubicBezTo>
                  <a:pt x="68" y="10"/>
                  <a:pt x="79" y="0"/>
                  <a:pt x="91" y="0"/>
                </a:cubicBezTo>
                <a:cubicBezTo>
                  <a:pt x="128" y="0"/>
                  <a:pt x="128" y="0"/>
                  <a:pt x="128" y="0"/>
                </a:cubicBezTo>
                <a:cubicBezTo>
                  <a:pt x="141" y="0"/>
                  <a:pt x="151" y="10"/>
                  <a:pt x="151" y="21"/>
                </a:cubicBezTo>
                <a:cubicBezTo>
                  <a:pt x="151" y="24"/>
                  <a:pt x="149" y="26"/>
                  <a:pt x="146" y="26"/>
                </a:cubicBez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0" name="Google Shape;1450;p56"/>
          <p:cNvSpPr/>
          <p:nvPr/>
        </p:nvSpPr>
        <p:spPr>
          <a:xfrm>
            <a:off x="4146550" y="1401762"/>
            <a:ext cx="879475" cy="1031875"/>
          </a:xfrm>
          <a:custGeom>
            <a:avLst/>
            <a:gdLst/>
            <a:ahLst/>
            <a:cxnLst/>
            <a:rect l="l" t="t" r="r" b="b"/>
            <a:pathLst>
              <a:path w="210" h="246" extrusionOk="0">
                <a:moveTo>
                  <a:pt x="121" y="246"/>
                </a:moveTo>
                <a:cubicBezTo>
                  <a:pt x="87" y="246"/>
                  <a:pt x="87" y="246"/>
                  <a:pt x="87" y="246"/>
                </a:cubicBezTo>
                <a:cubicBezTo>
                  <a:pt x="84" y="246"/>
                  <a:pt x="82" y="244"/>
                  <a:pt x="82" y="241"/>
                </a:cubicBezTo>
                <a:cubicBezTo>
                  <a:pt x="82" y="239"/>
                  <a:pt x="84" y="237"/>
                  <a:pt x="87" y="237"/>
                </a:cubicBezTo>
                <a:cubicBezTo>
                  <a:pt x="121" y="237"/>
                  <a:pt x="121" y="237"/>
                  <a:pt x="121" y="237"/>
                </a:cubicBezTo>
                <a:cubicBezTo>
                  <a:pt x="123" y="237"/>
                  <a:pt x="125" y="239"/>
                  <a:pt x="125" y="241"/>
                </a:cubicBezTo>
                <a:cubicBezTo>
                  <a:pt x="125" y="244"/>
                  <a:pt x="123" y="246"/>
                  <a:pt x="121" y="246"/>
                </a:cubicBezTo>
                <a:close/>
                <a:moveTo>
                  <a:pt x="130" y="230"/>
                </a:moveTo>
                <a:cubicBezTo>
                  <a:pt x="77" y="230"/>
                  <a:pt x="77" y="230"/>
                  <a:pt x="77" y="230"/>
                </a:cubicBezTo>
                <a:cubicBezTo>
                  <a:pt x="75" y="230"/>
                  <a:pt x="72" y="228"/>
                  <a:pt x="72" y="225"/>
                </a:cubicBezTo>
                <a:cubicBezTo>
                  <a:pt x="72" y="223"/>
                  <a:pt x="75" y="221"/>
                  <a:pt x="77" y="221"/>
                </a:cubicBezTo>
                <a:cubicBezTo>
                  <a:pt x="130" y="221"/>
                  <a:pt x="130" y="221"/>
                  <a:pt x="130" y="221"/>
                </a:cubicBezTo>
                <a:cubicBezTo>
                  <a:pt x="133" y="221"/>
                  <a:pt x="135" y="223"/>
                  <a:pt x="135" y="225"/>
                </a:cubicBezTo>
                <a:cubicBezTo>
                  <a:pt x="135" y="228"/>
                  <a:pt x="133" y="230"/>
                  <a:pt x="130" y="230"/>
                </a:cubicBezTo>
                <a:close/>
                <a:moveTo>
                  <a:pt x="103" y="213"/>
                </a:moveTo>
                <a:cubicBezTo>
                  <a:pt x="94" y="213"/>
                  <a:pt x="84" y="213"/>
                  <a:pt x="83" y="213"/>
                </a:cubicBezTo>
                <a:cubicBezTo>
                  <a:pt x="83" y="213"/>
                  <a:pt x="83" y="213"/>
                  <a:pt x="83" y="213"/>
                </a:cubicBezTo>
                <a:cubicBezTo>
                  <a:pt x="74" y="213"/>
                  <a:pt x="69" y="209"/>
                  <a:pt x="67" y="201"/>
                </a:cubicBezTo>
                <a:cubicBezTo>
                  <a:pt x="66" y="198"/>
                  <a:pt x="66" y="194"/>
                  <a:pt x="66" y="191"/>
                </a:cubicBezTo>
                <a:cubicBezTo>
                  <a:pt x="66" y="186"/>
                  <a:pt x="66" y="181"/>
                  <a:pt x="64" y="178"/>
                </a:cubicBezTo>
                <a:cubicBezTo>
                  <a:pt x="57" y="165"/>
                  <a:pt x="52" y="156"/>
                  <a:pt x="45" y="142"/>
                </a:cubicBezTo>
                <a:cubicBezTo>
                  <a:pt x="38" y="129"/>
                  <a:pt x="31" y="110"/>
                  <a:pt x="36" y="91"/>
                </a:cubicBezTo>
                <a:cubicBezTo>
                  <a:pt x="42" y="68"/>
                  <a:pt x="67" y="44"/>
                  <a:pt x="103" y="44"/>
                </a:cubicBezTo>
                <a:cubicBezTo>
                  <a:pt x="139" y="44"/>
                  <a:pt x="164" y="68"/>
                  <a:pt x="170" y="91"/>
                </a:cubicBezTo>
                <a:cubicBezTo>
                  <a:pt x="175" y="110"/>
                  <a:pt x="168" y="129"/>
                  <a:pt x="161" y="142"/>
                </a:cubicBezTo>
                <a:cubicBezTo>
                  <a:pt x="154" y="156"/>
                  <a:pt x="149" y="165"/>
                  <a:pt x="142" y="178"/>
                </a:cubicBezTo>
                <a:cubicBezTo>
                  <a:pt x="140" y="181"/>
                  <a:pt x="140" y="186"/>
                  <a:pt x="140" y="191"/>
                </a:cubicBezTo>
                <a:cubicBezTo>
                  <a:pt x="140" y="194"/>
                  <a:pt x="140" y="198"/>
                  <a:pt x="139" y="201"/>
                </a:cubicBezTo>
                <a:cubicBezTo>
                  <a:pt x="137" y="209"/>
                  <a:pt x="132" y="213"/>
                  <a:pt x="123" y="213"/>
                </a:cubicBezTo>
                <a:cubicBezTo>
                  <a:pt x="123" y="213"/>
                  <a:pt x="113" y="213"/>
                  <a:pt x="103" y="213"/>
                </a:cubicBezTo>
                <a:close/>
                <a:moveTo>
                  <a:pt x="83" y="204"/>
                </a:moveTo>
                <a:cubicBezTo>
                  <a:pt x="84" y="204"/>
                  <a:pt x="122" y="204"/>
                  <a:pt x="123" y="204"/>
                </a:cubicBezTo>
                <a:cubicBezTo>
                  <a:pt x="129" y="204"/>
                  <a:pt x="129" y="203"/>
                  <a:pt x="130" y="199"/>
                </a:cubicBezTo>
                <a:cubicBezTo>
                  <a:pt x="130" y="196"/>
                  <a:pt x="131" y="193"/>
                  <a:pt x="131" y="190"/>
                </a:cubicBezTo>
                <a:cubicBezTo>
                  <a:pt x="131" y="184"/>
                  <a:pt x="131" y="179"/>
                  <a:pt x="134" y="173"/>
                </a:cubicBezTo>
                <a:cubicBezTo>
                  <a:pt x="141" y="160"/>
                  <a:pt x="146" y="151"/>
                  <a:pt x="153" y="138"/>
                </a:cubicBezTo>
                <a:cubicBezTo>
                  <a:pt x="158" y="129"/>
                  <a:pt x="165" y="110"/>
                  <a:pt x="161" y="93"/>
                </a:cubicBezTo>
                <a:cubicBezTo>
                  <a:pt x="156" y="74"/>
                  <a:pt x="134" y="53"/>
                  <a:pt x="103" y="53"/>
                </a:cubicBezTo>
                <a:cubicBezTo>
                  <a:pt x="72" y="53"/>
                  <a:pt x="50" y="74"/>
                  <a:pt x="45" y="93"/>
                </a:cubicBezTo>
                <a:cubicBezTo>
                  <a:pt x="41" y="110"/>
                  <a:pt x="48" y="129"/>
                  <a:pt x="53" y="138"/>
                </a:cubicBezTo>
                <a:cubicBezTo>
                  <a:pt x="60" y="152"/>
                  <a:pt x="65" y="161"/>
                  <a:pt x="72" y="173"/>
                </a:cubicBezTo>
                <a:cubicBezTo>
                  <a:pt x="75" y="179"/>
                  <a:pt x="75" y="184"/>
                  <a:pt x="75" y="190"/>
                </a:cubicBezTo>
                <a:cubicBezTo>
                  <a:pt x="75" y="193"/>
                  <a:pt x="76" y="196"/>
                  <a:pt x="76" y="199"/>
                </a:cubicBezTo>
                <a:cubicBezTo>
                  <a:pt x="77" y="203"/>
                  <a:pt x="77" y="204"/>
                  <a:pt x="83" y="204"/>
                </a:cubicBezTo>
                <a:cubicBezTo>
                  <a:pt x="83" y="204"/>
                  <a:pt x="83" y="204"/>
                  <a:pt x="83" y="204"/>
                </a:cubicBezTo>
                <a:close/>
                <a:moveTo>
                  <a:pt x="23" y="113"/>
                </a:moveTo>
                <a:cubicBezTo>
                  <a:pt x="5" y="113"/>
                  <a:pt x="5" y="113"/>
                  <a:pt x="5" y="113"/>
                </a:cubicBezTo>
                <a:cubicBezTo>
                  <a:pt x="2" y="113"/>
                  <a:pt x="0" y="111"/>
                  <a:pt x="0" y="108"/>
                </a:cubicBezTo>
                <a:cubicBezTo>
                  <a:pt x="0" y="106"/>
                  <a:pt x="2" y="104"/>
                  <a:pt x="5" y="104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25" y="104"/>
                  <a:pt x="27" y="106"/>
                  <a:pt x="27" y="108"/>
                </a:cubicBezTo>
                <a:cubicBezTo>
                  <a:pt x="27" y="111"/>
                  <a:pt x="25" y="113"/>
                  <a:pt x="23" y="113"/>
                </a:cubicBezTo>
                <a:close/>
                <a:moveTo>
                  <a:pt x="205" y="110"/>
                </a:moveTo>
                <a:cubicBezTo>
                  <a:pt x="183" y="110"/>
                  <a:pt x="183" y="110"/>
                  <a:pt x="183" y="110"/>
                </a:cubicBezTo>
                <a:cubicBezTo>
                  <a:pt x="181" y="110"/>
                  <a:pt x="179" y="108"/>
                  <a:pt x="179" y="105"/>
                </a:cubicBezTo>
                <a:cubicBezTo>
                  <a:pt x="179" y="103"/>
                  <a:pt x="181" y="101"/>
                  <a:pt x="183" y="101"/>
                </a:cubicBezTo>
                <a:cubicBezTo>
                  <a:pt x="205" y="101"/>
                  <a:pt x="205" y="101"/>
                  <a:pt x="205" y="101"/>
                </a:cubicBezTo>
                <a:cubicBezTo>
                  <a:pt x="208" y="101"/>
                  <a:pt x="210" y="103"/>
                  <a:pt x="210" y="105"/>
                </a:cubicBezTo>
                <a:cubicBezTo>
                  <a:pt x="210" y="108"/>
                  <a:pt x="208" y="110"/>
                  <a:pt x="205" y="110"/>
                </a:cubicBezTo>
                <a:close/>
                <a:moveTo>
                  <a:pt x="62" y="106"/>
                </a:moveTo>
                <a:cubicBezTo>
                  <a:pt x="61" y="106"/>
                  <a:pt x="61" y="106"/>
                  <a:pt x="61" y="106"/>
                </a:cubicBezTo>
                <a:cubicBezTo>
                  <a:pt x="58" y="105"/>
                  <a:pt x="57" y="103"/>
                  <a:pt x="57" y="100"/>
                </a:cubicBezTo>
                <a:cubicBezTo>
                  <a:pt x="62" y="83"/>
                  <a:pt x="80" y="66"/>
                  <a:pt x="106" y="66"/>
                </a:cubicBezTo>
                <a:cubicBezTo>
                  <a:pt x="106" y="66"/>
                  <a:pt x="106" y="66"/>
                  <a:pt x="106" y="66"/>
                </a:cubicBezTo>
                <a:cubicBezTo>
                  <a:pt x="108" y="66"/>
                  <a:pt x="110" y="68"/>
                  <a:pt x="110" y="71"/>
                </a:cubicBezTo>
                <a:cubicBezTo>
                  <a:pt x="110" y="73"/>
                  <a:pt x="108" y="76"/>
                  <a:pt x="106" y="76"/>
                </a:cubicBezTo>
                <a:cubicBezTo>
                  <a:pt x="84" y="76"/>
                  <a:pt x="70" y="89"/>
                  <a:pt x="66" y="102"/>
                </a:cubicBezTo>
                <a:cubicBezTo>
                  <a:pt x="66" y="105"/>
                  <a:pt x="64" y="106"/>
                  <a:pt x="62" y="106"/>
                </a:cubicBezTo>
                <a:close/>
                <a:moveTo>
                  <a:pt x="162" y="56"/>
                </a:moveTo>
                <a:cubicBezTo>
                  <a:pt x="160" y="56"/>
                  <a:pt x="159" y="55"/>
                  <a:pt x="158" y="54"/>
                </a:cubicBezTo>
                <a:cubicBezTo>
                  <a:pt x="157" y="53"/>
                  <a:pt x="157" y="50"/>
                  <a:pt x="158" y="48"/>
                </a:cubicBezTo>
                <a:cubicBezTo>
                  <a:pt x="174" y="32"/>
                  <a:pt x="174" y="32"/>
                  <a:pt x="174" y="32"/>
                </a:cubicBezTo>
                <a:cubicBezTo>
                  <a:pt x="176" y="31"/>
                  <a:pt x="179" y="31"/>
                  <a:pt x="180" y="32"/>
                </a:cubicBezTo>
                <a:cubicBezTo>
                  <a:pt x="182" y="34"/>
                  <a:pt x="182" y="37"/>
                  <a:pt x="180" y="39"/>
                </a:cubicBezTo>
                <a:cubicBezTo>
                  <a:pt x="165" y="54"/>
                  <a:pt x="165" y="54"/>
                  <a:pt x="165" y="54"/>
                </a:cubicBezTo>
                <a:cubicBezTo>
                  <a:pt x="164" y="55"/>
                  <a:pt x="163" y="56"/>
                  <a:pt x="162" y="56"/>
                </a:cubicBezTo>
                <a:close/>
                <a:moveTo>
                  <a:pt x="46" y="56"/>
                </a:moveTo>
                <a:cubicBezTo>
                  <a:pt x="44" y="56"/>
                  <a:pt x="43" y="55"/>
                  <a:pt x="42" y="54"/>
                </a:cubicBezTo>
                <a:cubicBezTo>
                  <a:pt x="27" y="39"/>
                  <a:pt x="27" y="39"/>
                  <a:pt x="27" y="39"/>
                </a:cubicBezTo>
                <a:cubicBezTo>
                  <a:pt x="25" y="37"/>
                  <a:pt x="25" y="34"/>
                  <a:pt x="27" y="32"/>
                </a:cubicBezTo>
                <a:cubicBezTo>
                  <a:pt x="29" y="31"/>
                  <a:pt x="32" y="31"/>
                  <a:pt x="33" y="32"/>
                </a:cubicBezTo>
                <a:cubicBezTo>
                  <a:pt x="49" y="48"/>
                  <a:pt x="49" y="48"/>
                  <a:pt x="49" y="48"/>
                </a:cubicBezTo>
                <a:cubicBezTo>
                  <a:pt x="51" y="50"/>
                  <a:pt x="51" y="53"/>
                  <a:pt x="49" y="54"/>
                </a:cubicBezTo>
                <a:cubicBezTo>
                  <a:pt x="48" y="55"/>
                  <a:pt x="47" y="56"/>
                  <a:pt x="46" y="56"/>
                </a:cubicBezTo>
                <a:close/>
                <a:moveTo>
                  <a:pt x="103" y="35"/>
                </a:moveTo>
                <a:cubicBezTo>
                  <a:pt x="100" y="35"/>
                  <a:pt x="98" y="33"/>
                  <a:pt x="98" y="31"/>
                </a:cubicBezTo>
                <a:cubicBezTo>
                  <a:pt x="98" y="5"/>
                  <a:pt x="98" y="5"/>
                  <a:pt x="98" y="5"/>
                </a:cubicBezTo>
                <a:cubicBezTo>
                  <a:pt x="98" y="2"/>
                  <a:pt x="100" y="0"/>
                  <a:pt x="103" y="0"/>
                </a:cubicBezTo>
                <a:cubicBezTo>
                  <a:pt x="106" y="0"/>
                  <a:pt x="108" y="2"/>
                  <a:pt x="108" y="5"/>
                </a:cubicBezTo>
                <a:cubicBezTo>
                  <a:pt x="108" y="31"/>
                  <a:pt x="108" y="31"/>
                  <a:pt x="108" y="31"/>
                </a:cubicBezTo>
                <a:cubicBezTo>
                  <a:pt x="108" y="33"/>
                  <a:pt x="106" y="35"/>
                  <a:pt x="103" y="35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57"/>
          <p:cNvSpPr txBox="1"/>
          <p:nvPr/>
        </p:nvSpPr>
        <p:spPr>
          <a:xfrm>
            <a:off x="9525" y="6350"/>
            <a:ext cx="12179300" cy="6854825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6" name="Google Shape;1456;p57"/>
          <p:cNvSpPr txBox="1"/>
          <p:nvPr/>
        </p:nvSpPr>
        <p:spPr>
          <a:xfrm>
            <a:off x="8021637" y="1220787"/>
            <a:ext cx="2708275" cy="55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1457" name="Google Shape;1457;p57"/>
          <p:cNvSpPr txBox="1"/>
          <p:nvPr/>
        </p:nvSpPr>
        <p:spPr>
          <a:xfrm>
            <a:off x="8113712" y="912812"/>
            <a:ext cx="1222375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</a:pPr>
            <a:r>
              <a:rPr lang="en-US" sz="20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TEXTO </a:t>
            </a:r>
            <a:r>
              <a:rPr lang="en-US" sz="2000" b="0" i="0" u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</a:t>
            </a:r>
            <a:endParaRPr dirty="0"/>
          </a:p>
        </p:txBody>
      </p:sp>
      <p:sp>
        <p:nvSpPr>
          <p:cNvPr id="1458" name="Google Shape;1458;p57"/>
          <p:cNvSpPr txBox="1"/>
          <p:nvPr/>
        </p:nvSpPr>
        <p:spPr>
          <a:xfrm>
            <a:off x="8113712" y="2300287"/>
            <a:ext cx="1212850" cy="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</a:pPr>
            <a:r>
              <a:rPr lang="en-US" sz="20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TEXTO </a:t>
            </a:r>
            <a:r>
              <a:rPr lang="en-US" sz="2000" b="0" i="0" u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</a:t>
            </a:r>
            <a:endParaRPr dirty="0"/>
          </a:p>
        </p:txBody>
      </p:sp>
      <p:sp>
        <p:nvSpPr>
          <p:cNvPr id="1459" name="Google Shape;1459;p57"/>
          <p:cNvSpPr txBox="1"/>
          <p:nvPr/>
        </p:nvSpPr>
        <p:spPr>
          <a:xfrm>
            <a:off x="8113712" y="3697287"/>
            <a:ext cx="1260475" cy="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</a:pPr>
            <a:r>
              <a:rPr lang="en-US" sz="20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TEXTO </a:t>
            </a:r>
            <a:r>
              <a:rPr lang="en-US" sz="2000" b="0" i="0" u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</a:t>
            </a:r>
            <a:endParaRPr dirty="0"/>
          </a:p>
        </p:txBody>
      </p:sp>
      <p:sp>
        <p:nvSpPr>
          <p:cNvPr id="1460" name="Google Shape;1460;p57"/>
          <p:cNvSpPr txBox="1"/>
          <p:nvPr/>
        </p:nvSpPr>
        <p:spPr>
          <a:xfrm>
            <a:off x="8113712" y="5087937"/>
            <a:ext cx="1266825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</a:pPr>
            <a:r>
              <a:rPr lang="en-US" sz="20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TEXTO </a:t>
            </a:r>
            <a:r>
              <a:rPr lang="en-US" sz="2000" b="0" i="0" u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</a:t>
            </a:r>
            <a:endParaRPr dirty="0"/>
          </a:p>
        </p:txBody>
      </p:sp>
      <p:sp>
        <p:nvSpPr>
          <p:cNvPr id="1461" name="Google Shape;1461;p57"/>
          <p:cNvSpPr txBox="1"/>
          <p:nvPr/>
        </p:nvSpPr>
        <p:spPr>
          <a:xfrm>
            <a:off x="2887662" y="912812"/>
            <a:ext cx="123825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</a:pPr>
            <a:r>
              <a:rPr lang="en-US" sz="20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TEXTO </a:t>
            </a:r>
            <a:r>
              <a:rPr lang="en-US" sz="2000" b="0" i="0" u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</a:t>
            </a:r>
            <a:endParaRPr dirty="0"/>
          </a:p>
        </p:txBody>
      </p:sp>
      <p:sp>
        <p:nvSpPr>
          <p:cNvPr id="1462" name="Google Shape;1462;p57"/>
          <p:cNvSpPr txBox="1"/>
          <p:nvPr/>
        </p:nvSpPr>
        <p:spPr>
          <a:xfrm>
            <a:off x="2884487" y="2300287"/>
            <a:ext cx="1241425" cy="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</a:pPr>
            <a:r>
              <a:rPr lang="en-US" sz="20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TEXTO </a:t>
            </a:r>
            <a:r>
              <a:rPr lang="en-US" sz="2000" b="0" i="0" u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</a:t>
            </a:r>
            <a:endParaRPr dirty="0"/>
          </a:p>
        </p:txBody>
      </p:sp>
      <p:sp>
        <p:nvSpPr>
          <p:cNvPr id="1463" name="Google Shape;1463;p57"/>
          <p:cNvSpPr txBox="1"/>
          <p:nvPr/>
        </p:nvSpPr>
        <p:spPr>
          <a:xfrm>
            <a:off x="2887662" y="3697287"/>
            <a:ext cx="1238250" cy="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</a:pPr>
            <a:r>
              <a:rPr lang="en-US" sz="20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TEXTO </a:t>
            </a:r>
            <a:r>
              <a:rPr lang="en-US" sz="2000" b="0" i="0" u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endParaRPr dirty="0"/>
          </a:p>
        </p:txBody>
      </p:sp>
      <p:sp>
        <p:nvSpPr>
          <p:cNvPr id="1464" name="Google Shape;1464;p57"/>
          <p:cNvSpPr txBox="1"/>
          <p:nvPr/>
        </p:nvSpPr>
        <p:spPr>
          <a:xfrm>
            <a:off x="2865437" y="5087937"/>
            <a:ext cx="1260475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</a:pPr>
            <a:r>
              <a:rPr lang="en-US" sz="20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TEXTO </a:t>
            </a:r>
            <a:r>
              <a:rPr lang="en-US" sz="2000" b="0" i="0" u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</a:t>
            </a:r>
            <a:endParaRPr dirty="0"/>
          </a:p>
        </p:txBody>
      </p:sp>
      <p:sp>
        <p:nvSpPr>
          <p:cNvPr id="1465" name="Google Shape;1465;p57"/>
          <p:cNvSpPr txBox="1"/>
          <p:nvPr/>
        </p:nvSpPr>
        <p:spPr>
          <a:xfrm>
            <a:off x="8021637" y="2605087"/>
            <a:ext cx="2708275" cy="55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1466" name="Google Shape;1466;p57"/>
          <p:cNvSpPr txBox="1"/>
          <p:nvPr/>
        </p:nvSpPr>
        <p:spPr>
          <a:xfrm>
            <a:off x="8021637" y="4008437"/>
            <a:ext cx="2708275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1467" name="Google Shape;1467;p57"/>
          <p:cNvSpPr txBox="1"/>
          <p:nvPr/>
        </p:nvSpPr>
        <p:spPr>
          <a:xfrm>
            <a:off x="8021637" y="5392737"/>
            <a:ext cx="2708275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1468" name="Google Shape;1468;p57"/>
          <p:cNvSpPr txBox="1"/>
          <p:nvPr/>
        </p:nvSpPr>
        <p:spPr>
          <a:xfrm>
            <a:off x="1462087" y="1220787"/>
            <a:ext cx="2708275" cy="55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1469" name="Google Shape;1469;p57"/>
          <p:cNvSpPr txBox="1"/>
          <p:nvPr/>
        </p:nvSpPr>
        <p:spPr>
          <a:xfrm>
            <a:off x="1462087" y="2605087"/>
            <a:ext cx="2708275" cy="55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1470" name="Google Shape;1470;p57"/>
          <p:cNvSpPr txBox="1"/>
          <p:nvPr/>
        </p:nvSpPr>
        <p:spPr>
          <a:xfrm>
            <a:off x="1462087" y="4008437"/>
            <a:ext cx="2708275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1471" name="Google Shape;1471;p57"/>
          <p:cNvSpPr txBox="1"/>
          <p:nvPr/>
        </p:nvSpPr>
        <p:spPr>
          <a:xfrm>
            <a:off x="1462087" y="5392737"/>
            <a:ext cx="2708275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1472" name="Google Shape;1472;p57"/>
          <p:cNvSpPr/>
          <p:nvPr/>
        </p:nvSpPr>
        <p:spPr>
          <a:xfrm>
            <a:off x="6954837" y="3819525"/>
            <a:ext cx="506412" cy="503237"/>
          </a:xfrm>
          <a:custGeom>
            <a:avLst/>
            <a:gdLst/>
            <a:ahLst/>
            <a:cxnLst/>
            <a:rect l="l" t="t" r="r" b="b"/>
            <a:pathLst>
              <a:path w="127" h="126" extrusionOk="0">
                <a:moveTo>
                  <a:pt x="70" y="126"/>
                </a:moveTo>
                <a:cubicBezTo>
                  <a:pt x="57" y="126"/>
                  <a:pt x="57" y="126"/>
                  <a:pt x="57" y="126"/>
                </a:cubicBezTo>
                <a:cubicBezTo>
                  <a:pt x="55" y="126"/>
                  <a:pt x="52" y="124"/>
                  <a:pt x="52" y="122"/>
                </a:cubicBezTo>
                <a:cubicBezTo>
                  <a:pt x="50" y="109"/>
                  <a:pt x="50" y="109"/>
                  <a:pt x="50" y="109"/>
                </a:cubicBezTo>
                <a:cubicBezTo>
                  <a:pt x="50" y="109"/>
                  <a:pt x="50" y="108"/>
                  <a:pt x="49" y="108"/>
                </a:cubicBezTo>
                <a:cubicBezTo>
                  <a:pt x="47" y="108"/>
                  <a:pt x="44" y="107"/>
                  <a:pt x="42" y="105"/>
                </a:cubicBezTo>
                <a:cubicBezTo>
                  <a:pt x="41" y="105"/>
                  <a:pt x="41" y="105"/>
                  <a:pt x="41" y="105"/>
                </a:cubicBezTo>
                <a:cubicBezTo>
                  <a:pt x="30" y="113"/>
                  <a:pt x="30" y="113"/>
                  <a:pt x="30" y="113"/>
                </a:cubicBezTo>
                <a:cubicBezTo>
                  <a:pt x="28" y="114"/>
                  <a:pt x="25" y="114"/>
                  <a:pt x="23" y="112"/>
                </a:cubicBezTo>
                <a:cubicBezTo>
                  <a:pt x="15" y="104"/>
                  <a:pt x="15" y="104"/>
                  <a:pt x="15" y="104"/>
                </a:cubicBezTo>
                <a:cubicBezTo>
                  <a:pt x="13" y="102"/>
                  <a:pt x="12" y="99"/>
                  <a:pt x="14" y="96"/>
                </a:cubicBezTo>
                <a:cubicBezTo>
                  <a:pt x="21" y="86"/>
                  <a:pt x="21" y="86"/>
                  <a:pt x="21" y="86"/>
                </a:cubicBezTo>
                <a:cubicBezTo>
                  <a:pt x="22" y="86"/>
                  <a:pt x="22" y="85"/>
                  <a:pt x="21" y="85"/>
                </a:cubicBezTo>
                <a:cubicBezTo>
                  <a:pt x="20" y="83"/>
                  <a:pt x="19" y="80"/>
                  <a:pt x="19" y="78"/>
                </a:cubicBezTo>
                <a:cubicBezTo>
                  <a:pt x="18" y="77"/>
                  <a:pt x="18" y="77"/>
                  <a:pt x="17" y="77"/>
                </a:cubicBezTo>
                <a:cubicBezTo>
                  <a:pt x="5" y="75"/>
                  <a:pt x="5" y="75"/>
                  <a:pt x="5" y="75"/>
                </a:cubicBezTo>
                <a:cubicBezTo>
                  <a:pt x="2" y="74"/>
                  <a:pt x="0" y="72"/>
                  <a:pt x="0" y="69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4"/>
                  <a:pt x="2" y="52"/>
                  <a:pt x="5" y="52"/>
                </a:cubicBezTo>
                <a:cubicBezTo>
                  <a:pt x="17" y="50"/>
                  <a:pt x="17" y="50"/>
                  <a:pt x="17" y="50"/>
                </a:cubicBezTo>
                <a:cubicBezTo>
                  <a:pt x="18" y="50"/>
                  <a:pt x="18" y="49"/>
                  <a:pt x="19" y="49"/>
                </a:cubicBezTo>
                <a:cubicBezTo>
                  <a:pt x="19" y="46"/>
                  <a:pt x="20" y="44"/>
                  <a:pt x="21" y="42"/>
                </a:cubicBezTo>
                <a:cubicBezTo>
                  <a:pt x="22" y="41"/>
                  <a:pt x="22" y="41"/>
                  <a:pt x="21" y="40"/>
                </a:cubicBezTo>
                <a:cubicBezTo>
                  <a:pt x="14" y="30"/>
                  <a:pt x="14" y="30"/>
                  <a:pt x="14" y="30"/>
                </a:cubicBezTo>
                <a:cubicBezTo>
                  <a:pt x="12" y="28"/>
                  <a:pt x="13" y="25"/>
                  <a:pt x="15" y="23"/>
                </a:cubicBezTo>
                <a:cubicBezTo>
                  <a:pt x="23" y="14"/>
                  <a:pt x="23" y="14"/>
                  <a:pt x="23" y="14"/>
                </a:cubicBezTo>
                <a:cubicBezTo>
                  <a:pt x="25" y="12"/>
                  <a:pt x="28" y="12"/>
                  <a:pt x="30" y="14"/>
                </a:cubicBezTo>
                <a:cubicBezTo>
                  <a:pt x="41" y="21"/>
                  <a:pt x="41" y="21"/>
                  <a:pt x="41" y="21"/>
                </a:cubicBezTo>
                <a:cubicBezTo>
                  <a:pt x="41" y="21"/>
                  <a:pt x="41" y="21"/>
                  <a:pt x="42" y="21"/>
                </a:cubicBezTo>
                <a:cubicBezTo>
                  <a:pt x="44" y="20"/>
                  <a:pt x="47" y="19"/>
                  <a:pt x="49" y="18"/>
                </a:cubicBezTo>
                <a:cubicBezTo>
                  <a:pt x="50" y="18"/>
                  <a:pt x="50" y="18"/>
                  <a:pt x="50" y="17"/>
                </a:cubicBezTo>
                <a:cubicBezTo>
                  <a:pt x="52" y="5"/>
                  <a:pt x="52" y="5"/>
                  <a:pt x="52" y="5"/>
                </a:cubicBezTo>
                <a:cubicBezTo>
                  <a:pt x="52" y="2"/>
                  <a:pt x="55" y="0"/>
                  <a:pt x="57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72" y="0"/>
                  <a:pt x="75" y="2"/>
                  <a:pt x="75" y="5"/>
                </a:cubicBezTo>
                <a:cubicBezTo>
                  <a:pt x="77" y="17"/>
                  <a:pt x="77" y="17"/>
                  <a:pt x="77" y="17"/>
                </a:cubicBezTo>
                <a:cubicBezTo>
                  <a:pt x="77" y="18"/>
                  <a:pt x="78" y="18"/>
                  <a:pt x="78" y="18"/>
                </a:cubicBezTo>
                <a:cubicBezTo>
                  <a:pt x="81" y="19"/>
                  <a:pt x="83" y="20"/>
                  <a:pt x="85" y="21"/>
                </a:cubicBezTo>
                <a:cubicBezTo>
                  <a:pt x="86" y="21"/>
                  <a:pt x="86" y="21"/>
                  <a:pt x="87" y="21"/>
                </a:cubicBezTo>
                <a:cubicBezTo>
                  <a:pt x="97" y="14"/>
                  <a:pt x="97" y="14"/>
                  <a:pt x="97" y="14"/>
                </a:cubicBezTo>
                <a:cubicBezTo>
                  <a:pt x="99" y="12"/>
                  <a:pt x="102" y="12"/>
                  <a:pt x="104" y="14"/>
                </a:cubicBezTo>
                <a:cubicBezTo>
                  <a:pt x="113" y="23"/>
                  <a:pt x="113" y="23"/>
                  <a:pt x="113" y="23"/>
                </a:cubicBezTo>
                <a:cubicBezTo>
                  <a:pt x="115" y="25"/>
                  <a:pt x="115" y="28"/>
                  <a:pt x="113" y="30"/>
                </a:cubicBezTo>
                <a:cubicBezTo>
                  <a:pt x="106" y="40"/>
                  <a:pt x="106" y="40"/>
                  <a:pt x="106" y="40"/>
                </a:cubicBezTo>
                <a:cubicBezTo>
                  <a:pt x="106" y="41"/>
                  <a:pt x="106" y="41"/>
                  <a:pt x="106" y="42"/>
                </a:cubicBezTo>
                <a:cubicBezTo>
                  <a:pt x="107" y="44"/>
                  <a:pt x="108" y="46"/>
                  <a:pt x="109" y="49"/>
                </a:cubicBezTo>
                <a:cubicBezTo>
                  <a:pt x="109" y="49"/>
                  <a:pt x="109" y="50"/>
                  <a:pt x="110" y="50"/>
                </a:cubicBezTo>
                <a:cubicBezTo>
                  <a:pt x="122" y="52"/>
                  <a:pt x="122" y="52"/>
                  <a:pt x="122" y="52"/>
                </a:cubicBezTo>
                <a:cubicBezTo>
                  <a:pt x="122" y="52"/>
                  <a:pt x="122" y="52"/>
                  <a:pt x="122" y="52"/>
                </a:cubicBezTo>
                <a:cubicBezTo>
                  <a:pt x="125" y="52"/>
                  <a:pt x="127" y="54"/>
                  <a:pt x="127" y="57"/>
                </a:cubicBezTo>
                <a:cubicBezTo>
                  <a:pt x="127" y="69"/>
                  <a:pt x="127" y="69"/>
                  <a:pt x="127" y="69"/>
                </a:cubicBezTo>
                <a:cubicBezTo>
                  <a:pt x="127" y="72"/>
                  <a:pt x="125" y="74"/>
                  <a:pt x="122" y="75"/>
                </a:cubicBezTo>
                <a:cubicBezTo>
                  <a:pt x="110" y="77"/>
                  <a:pt x="110" y="77"/>
                  <a:pt x="110" y="77"/>
                </a:cubicBezTo>
                <a:cubicBezTo>
                  <a:pt x="109" y="77"/>
                  <a:pt x="109" y="77"/>
                  <a:pt x="109" y="78"/>
                </a:cubicBezTo>
                <a:cubicBezTo>
                  <a:pt x="108" y="80"/>
                  <a:pt x="107" y="83"/>
                  <a:pt x="106" y="85"/>
                </a:cubicBezTo>
                <a:cubicBezTo>
                  <a:pt x="106" y="85"/>
                  <a:pt x="106" y="86"/>
                  <a:pt x="106" y="86"/>
                </a:cubicBezTo>
                <a:cubicBezTo>
                  <a:pt x="113" y="96"/>
                  <a:pt x="113" y="96"/>
                  <a:pt x="113" y="96"/>
                </a:cubicBezTo>
                <a:cubicBezTo>
                  <a:pt x="115" y="99"/>
                  <a:pt x="115" y="102"/>
                  <a:pt x="113" y="104"/>
                </a:cubicBezTo>
                <a:cubicBezTo>
                  <a:pt x="104" y="112"/>
                  <a:pt x="104" y="112"/>
                  <a:pt x="104" y="112"/>
                </a:cubicBezTo>
                <a:cubicBezTo>
                  <a:pt x="102" y="114"/>
                  <a:pt x="99" y="114"/>
                  <a:pt x="97" y="113"/>
                </a:cubicBezTo>
                <a:cubicBezTo>
                  <a:pt x="87" y="105"/>
                  <a:pt x="87" y="105"/>
                  <a:pt x="87" y="105"/>
                </a:cubicBezTo>
                <a:cubicBezTo>
                  <a:pt x="86" y="105"/>
                  <a:pt x="86" y="105"/>
                  <a:pt x="85" y="105"/>
                </a:cubicBezTo>
                <a:cubicBezTo>
                  <a:pt x="83" y="107"/>
                  <a:pt x="81" y="108"/>
                  <a:pt x="78" y="108"/>
                </a:cubicBezTo>
                <a:cubicBezTo>
                  <a:pt x="78" y="109"/>
                  <a:pt x="77" y="109"/>
                  <a:pt x="77" y="109"/>
                </a:cubicBezTo>
                <a:cubicBezTo>
                  <a:pt x="75" y="122"/>
                  <a:pt x="75" y="122"/>
                  <a:pt x="75" y="122"/>
                </a:cubicBezTo>
                <a:cubicBezTo>
                  <a:pt x="75" y="124"/>
                  <a:pt x="72" y="126"/>
                  <a:pt x="70" y="126"/>
                </a:cubicBezTo>
                <a:close/>
                <a:moveTo>
                  <a:pt x="58" y="121"/>
                </a:moveTo>
                <a:cubicBezTo>
                  <a:pt x="70" y="121"/>
                  <a:pt x="70" y="121"/>
                  <a:pt x="70" y="121"/>
                </a:cubicBezTo>
                <a:cubicBezTo>
                  <a:pt x="71" y="109"/>
                  <a:pt x="71" y="109"/>
                  <a:pt x="71" y="109"/>
                </a:cubicBezTo>
                <a:cubicBezTo>
                  <a:pt x="72" y="106"/>
                  <a:pt x="74" y="104"/>
                  <a:pt x="76" y="103"/>
                </a:cubicBezTo>
                <a:cubicBezTo>
                  <a:pt x="79" y="102"/>
                  <a:pt x="81" y="101"/>
                  <a:pt x="83" y="100"/>
                </a:cubicBezTo>
                <a:cubicBezTo>
                  <a:pt x="85" y="99"/>
                  <a:pt x="88" y="99"/>
                  <a:pt x="90" y="101"/>
                </a:cubicBezTo>
                <a:cubicBezTo>
                  <a:pt x="100" y="108"/>
                  <a:pt x="100" y="108"/>
                  <a:pt x="100" y="108"/>
                </a:cubicBezTo>
                <a:cubicBezTo>
                  <a:pt x="108" y="100"/>
                  <a:pt x="108" y="100"/>
                  <a:pt x="108" y="100"/>
                </a:cubicBezTo>
                <a:cubicBezTo>
                  <a:pt x="101" y="90"/>
                  <a:pt x="101" y="90"/>
                  <a:pt x="101" y="90"/>
                </a:cubicBezTo>
                <a:cubicBezTo>
                  <a:pt x="100" y="88"/>
                  <a:pt x="99" y="85"/>
                  <a:pt x="101" y="82"/>
                </a:cubicBezTo>
                <a:cubicBezTo>
                  <a:pt x="102" y="80"/>
                  <a:pt x="103" y="78"/>
                  <a:pt x="103" y="76"/>
                </a:cubicBezTo>
                <a:cubicBezTo>
                  <a:pt x="104" y="73"/>
                  <a:pt x="106" y="71"/>
                  <a:pt x="109" y="71"/>
                </a:cubicBezTo>
                <a:cubicBezTo>
                  <a:pt x="121" y="69"/>
                  <a:pt x="121" y="69"/>
                  <a:pt x="121" y="69"/>
                </a:cubicBezTo>
                <a:cubicBezTo>
                  <a:pt x="121" y="57"/>
                  <a:pt x="121" y="57"/>
                  <a:pt x="121" y="57"/>
                </a:cubicBezTo>
                <a:cubicBezTo>
                  <a:pt x="109" y="55"/>
                  <a:pt x="109" y="55"/>
                  <a:pt x="109" y="55"/>
                </a:cubicBezTo>
                <a:cubicBezTo>
                  <a:pt x="106" y="55"/>
                  <a:pt x="104" y="53"/>
                  <a:pt x="103" y="50"/>
                </a:cubicBezTo>
                <a:cubicBezTo>
                  <a:pt x="103" y="48"/>
                  <a:pt x="102" y="46"/>
                  <a:pt x="101" y="44"/>
                </a:cubicBezTo>
                <a:cubicBezTo>
                  <a:pt x="99" y="42"/>
                  <a:pt x="100" y="39"/>
                  <a:pt x="101" y="37"/>
                </a:cubicBezTo>
                <a:cubicBezTo>
                  <a:pt x="108" y="27"/>
                  <a:pt x="108" y="27"/>
                  <a:pt x="108" y="27"/>
                </a:cubicBezTo>
                <a:cubicBezTo>
                  <a:pt x="100" y="18"/>
                  <a:pt x="100" y="18"/>
                  <a:pt x="100" y="18"/>
                </a:cubicBezTo>
                <a:cubicBezTo>
                  <a:pt x="90" y="26"/>
                  <a:pt x="90" y="26"/>
                  <a:pt x="90" y="26"/>
                </a:cubicBezTo>
                <a:cubicBezTo>
                  <a:pt x="88" y="27"/>
                  <a:pt x="85" y="27"/>
                  <a:pt x="83" y="26"/>
                </a:cubicBezTo>
                <a:cubicBezTo>
                  <a:pt x="81" y="25"/>
                  <a:pt x="79" y="24"/>
                  <a:pt x="76" y="24"/>
                </a:cubicBezTo>
                <a:cubicBezTo>
                  <a:pt x="74" y="23"/>
                  <a:pt x="72" y="21"/>
                  <a:pt x="71" y="18"/>
                </a:cubicBezTo>
                <a:cubicBezTo>
                  <a:pt x="70" y="6"/>
                  <a:pt x="70" y="6"/>
                  <a:pt x="70" y="6"/>
                </a:cubicBezTo>
                <a:cubicBezTo>
                  <a:pt x="58" y="6"/>
                  <a:pt x="58" y="6"/>
                  <a:pt x="58" y="6"/>
                </a:cubicBezTo>
                <a:cubicBezTo>
                  <a:pt x="56" y="18"/>
                  <a:pt x="56" y="18"/>
                  <a:pt x="56" y="18"/>
                </a:cubicBezTo>
                <a:cubicBezTo>
                  <a:pt x="55" y="21"/>
                  <a:pt x="54" y="23"/>
                  <a:pt x="51" y="24"/>
                </a:cubicBezTo>
                <a:cubicBezTo>
                  <a:pt x="49" y="24"/>
                  <a:pt x="47" y="25"/>
                  <a:pt x="45" y="26"/>
                </a:cubicBezTo>
                <a:cubicBezTo>
                  <a:pt x="42" y="27"/>
                  <a:pt x="39" y="27"/>
                  <a:pt x="37" y="26"/>
                </a:cubicBezTo>
                <a:cubicBezTo>
                  <a:pt x="27" y="18"/>
                  <a:pt x="27" y="18"/>
                  <a:pt x="27" y="18"/>
                </a:cubicBezTo>
                <a:cubicBezTo>
                  <a:pt x="19" y="27"/>
                  <a:pt x="19" y="27"/>
                  <a:pt x="19" y="27"/>
                </a:cubicBezTo>
                <a:cubicBezTo>
                  <a:pt x="26" y="37"/>
                  <a:pt x="26" y="37"/>
                  <a:pt x="26" y="37"/>
                </a:cubicBezTo>
                <a:cubicBezTo>
                  <a:pt x="28" y="39"/>
                  <a:pt x="28" y="42"/>
                  <a:pt x="27" y="44"/>
                </a:cubicBezTo>
                <a:cubicBezTo>
                  <a:pt x="26" y="46"/>
                  <a:pt x="25" y="48"/>
                  <a:pt x="24" y="50"/>
                </a:cubicBezTo>
                <a:cubicBezTo>
                  <a:pt x="23" y="53"/>
                  <a:pt x="21" y="55"/>
                  <a:pt x="18" y="55"/>
                </a:cubicBezTo>
                <a:cubicBezTo>
                  <a:pt x="6" y="57"/>
                  <a:pt x="6" y="57"/>
                  <a:pt x="6" y="57"/>
                </a:cubicBezTo>
                <a:cubicBezTo>
                  <a:pt x="6" y="69"/>
                  <a:pt x="6" y="69"/>
                  <a:pt x="6" y="69"/>
                </a:cubicBezTo>
                <a:cubicBezTo>
                  <a:pt x="18" y="71"/>
                  <a:pt x="18" y="71"/>
                  <a:pt x="18" y="71"/>
                </a:cubicBezTo>
                <a:cubicBezTo>
                  <a:pt x="21" y="71"/>
                  <a:pt x="23" y="73"/>
                  <a:pt x="24" y="76"/>
                </a:cubicBezTo>
                <a:cubicBezTo>
                  <a:pt x="25" y="78"/>
                  <a:pt x="26" y="80"/>
                  <a:pt x="27" y="82"/>
                </a:cubicBezTo>
                <a:cubicBezTo>
                  <a:pt x="28" y="85"/>
                  <a:pt x="28" y="88"/>
                  <a:pt x="26" y="90"/>
                </a:cubicBezTo>
                <a:cubicBezTo>
                  <a:pt x="19" y="100"/>
                  <a:pt x="19" y="100"/>
                  <a:pt x="19" y="100"/>
                </a:cubicBezTo>
                <a:cubicBezTo>
                  <a:pt x="27" y="108"/>
                  <a:pt x="27" y="108"/>
                  <a:pt x="27" y="108"/>
                </a:cubicBezTo>
                <a:cubicBezTo>
                  <a:pt x="37" y="101"/>
                  <a:pt x="37" y="101"/>
                  <a:pt x="37" y="101"/>
                </a:cubicBezTo>
                <a:cubicBezTo>
                  <a:pt x="39" y="99"/>
                  <a:pt x="42" y="99"/>
                  <a:pt x="45" y="100"/>
                </a:cubicBezTo>
                <a:cubicBezTo>
                  <a:pt x="47" y="101"/>
                  <a:pt x="49" y="102"/>
                  <a:pt x="51" y="103"/>
                </a:cubicBezTo>
                <a:cubicBezTo>
                  <a:pt x="54" y="104"/>
                  <a:pt x="55" y="106"/>
                  <a:pt x="56" y="109"/>
                </a:cubicBezTo>
                <a:lnTo>
                  <a:pt x="58" y="121"/>
                </a:lnTo>
                <a:close/>
                <a:moveTo>
                  <a:pt x="19" y="100"/>
                </a:moveTo>
                <a:cubicBezTo>
                  <a:pt x="19" y="100"/>
                  <a:pt x="19" y="100"/>
                  <a:pt x="19" y="100"/>
                </a:cubicBezTo>
                <a:close/>
                <a:moveTo>
                  <a:pt x="109" y="99"/>
                </a:moveTo>
                <a:cubicBezTo>
                  <a:pt x="109" y="99"/>
                  <a:pt x="109" y="99"/>
                  <a:pt x="109" y="99"/>
                </a:cubicBezTo>
                <a:close/>
                <a:moveTo>
                  <a:pt x="121" y="69"/>
                </a:moveTo>
                <a:cubicBezTo>
                  <a:pt x="121" y="69"/>
                  <a:pt x="121" y="69"/>
                  <a:pt x="121" y="69"/>
                </a:cubicBezTo>
                <a:close/>
                <a:moveTo>
                  <a:pt x="6" y="69"/>
                </a:moveTo>
                <a:cubicBezTo>
                  <a:pt x="6" y="69"/>
                  <a:pt x="6" y="69"/>
                  <a:pt x="6" y="69"/>
                </a:cubicBezTo>
                <a:close/>
                <a:moveTo>
                  <a:pt x="121" y="69"/>
                </a:moveTo>
                <a:cubicBezTo>
                  <a:pt x="121" y="69"/>
                  <a:pt x="121" y="69"/>
                  <a:pt x="121" y="69"/>
                </a:cubicBezTo>
                <a:close/>
                <a:moveTo>
                  <a:pt x="6" y="69"/>
                </a:moveTo>
                <a:cubicBezTo>
                  <a:pt x="6" y="69"/>
                  <a:pt x="6" y="69"/>
                  <a:pt x="6" y="69"/>
                </a:cubicBezTo>
                <a:cubicBezTo>
                  <a:pt x="6" y="69"/>
                  <a:pt x="6" y="69"/>
                  <a:pt x="6" y="69"/>
                </a:cubicBezTo>
                <a:close/>
                <a:moveTo>
                  <a:pt x="100" y="18"/>
                </a:moveTo>
                <a:cubicBezTo>
                  <a:pt x="100" y="18"/>
                  <a:pt x="100" y="18"/>
                  <a:pt x="100" y="18"/>
                </a:cubicBezTo>
                <a:close/>
                <a:moveTo>
                  <a:pt x="100" y="18"/>
                </a:moveTo>
                <a:cubicBezTo>
                  <a:pt x="100" y="18"/>
                  <a:pt x="100" y="18"/>
                  <a:pt x="100" y="18"/>
                </a:cubicBezTo>
                <a:close/>
                <a:moveTo>
                  <a:pt x="64" y="88"/>
                </a:moveTo>
                <a:cubicBezTo>
                  <a:pt x="57" y="88"/>
                  <a:pt x="51" y="86"/>
                  <a:pt x="46" y="81"/>
                </a:cubicBezTo>
                <a:cubicBezTo>
                  <a:pt x="40" y="75"/>
                  <a:pt x="37" y="66"/>
                  <a:pt x="39" y="57"/>
                </a:cubicBezTo>
                <a:cubicBezTo>
                  <a:pt x="41" y="48"/>
                  <a:pt x="49" y="41"/>
                  <a:pt x="58" y="39"/>
                </a:cubicBezTo>
                <a:cubicBezTo>
                  <a:pt x="67" y="37"/>
                  <a:pt x="75" y="39"/>
                  <a:pt x="81" y="45"/>
                </a:cubicBezTo>
                <a:cubicBezTo>
                  <a:pt x="87" y="52"/>
                  <a:pt x="90" y="60"/>
                  <a:pt x="88" y="69"/>
                </a:cubicBezTo>
                <a:cubicBezTo>
                  <a:pt x="86" y="78"/>
                  <a:pt x="79" y="86"/>
                  <a:pt x="69" y="88"/>
                </a:cubicBezTo>
                <a:cubicBezTo>
                  <a:pt x="68" y="88"/>
                  <a:pt x="66" y="88"/>
                  <a:pt x="64" y="88"/>
                </a:cubicBezTo>
                <a:close/>
                <a:moveTo>
                  <a:pt x="64" y="44"/>
                </a:moveTo>
                <a:cubicBezTo>
                  <a:pt x="62" y="44"/>
                  <a:pt x="61" y="44"/>
                  <a:pt x="59" y="44"/>
                </a:cubicBezTo>
                <a:cubicBezTo>
                  <a:pt x="52" y="46"/>
                  <a:pt x="46" y="52"/>
                  <a:pt x="45" y="59"/>
                </a:cubicBezTo>
                <a:cubicBezTo>
                  <a:pt x="43" y="65"/>
                  <a:pt x="45" y="72"/>
                  <a:pt x="50" y="77"/>
                </a:cubicBezTo>
                <a:cubicBezTo>
                  <a:pt x="55" y="82"/>
                  <a:pt x="61" y="84"/>
                  <a:pt x="68" y="82"/>
                </a:cubicBezTo>
                <a:cubicBezTo>
                  <a:pt x="68" y="82"/>
                  <a:pt x="68" y="82"/>
                  <a:pt x="68" y="82"/>
                </a:cubicBezTo>
                <a:cubicBezTo>
                  <a:pt x="75" y="80"/>
                  <a:pt x="81" y="75"/>
                  <a:pt x="83" y="68"/>
                </a:cubicBezTo>
                <a:cubicBezTo>
                  <a:pt x="84" y="61"/>
                  <a:pt x="82" y="54"/>
                  <a:pt x="77" y="50"/>
                </a:cubicBezTo>
                <a:cubicBezTo>
                  <a:pt x="74" y="46"/>
                  <a:pt x="69" y="44"/>
                  <a:pt x="64" y="44"/>
                </a:cubicBez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3" name="Google Shape;1473;p57"/>
          <p:cNvSpPr/>
          <p:nvPr/>
        </p:nvSpPr>
        <p:spPr>
          <a:xfrm>
            <a:off x="6950075" y="5305425"/>
            <a:ext cx="515937" cy="323850"/>
          </a:xfrm>
          <a:custGeom>
            <a:avLst/>
            <a:gdLst/>
            <a:ahLst/>
            <a:cxnLst/>
            <a:rect l="l" t="t" r="r" b="b"/>
            <a:pathLst>
              <a:path w="129" h="81" extrusionOk="0">
                <a:moveTo>
                  <a:pt x="113" y="81"/>
                </a:moveTo>
                <a:cubicBezTo>
                  <a:pt x="16" y="81"/>
                  <a:pt x="16" y="81"/>
                  <a:pt x="16" y="81"/>
                </a:cubicBezTo>
                <a:cubicBezTo>
                  <a:pt x="7" y="81"/>
                  <a:pt x="0" y="74"/>
                  <a:pt x="0" y="65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22" y="0"/>
                  <a:pt x="129" y="7"/>
                  <a:pt x="129" y="16"/>
                </a:cubicBezTo>
                <a:cubicBezTo>
                  <a:pt x="129" y="65"/>
                  <a:pt x="129" y="65"/>
                  <a:pt x="129" y="65"/>
                </a:cubicBezTo>
                <a:cubicBezTo>
                  <a:pt x="129" y="74"/>
                  <a:pt x="122" y="81"/>
                  <a:pt x="113" y="81"/>
                </a:cubicBezTo>
                <a:close/>
                <a:moveTo>
                  <a:pt x="16" y="5"/>
                </a:moveTo>
                <a:cubicBezTo>
                  <a:pt x="10" y="5"/>
                  <a:pt x="5" y="10"/>
                  <a:pt x="5" y="16"/>
                </a:cubicBezTo>
                <a:cubicBezTo>
                  <a:pt x="5" y="65"/>
                  <a:pt x="5" y="65"/>
                  <a:pt x="5" y="65"/>
                </a:cubicBezTo>
                <a:cubicBezTo>
                  <a:pt x="5" y="71"/>
                  <a:pt x="10" y="76"/>
                  <a:pt x="16" y="76"/>
                </a:cubicBezTo>
                <a:cubicBezTo>
                  <a:pt x="113" y="76"/>
                  <a:pt x="113" y="76"/>
                  <a:pt x="113" y="76"/>
                </a:cubicBezTo>
                <a:cubicBezTo>
                  <a:pt x="119" y="76"/>
                  <a:pt x="124" y="71"/>
                  <a:pt x="124" y="65"/>
                </a:cubicBezTo>
                <a:cubicBezTo>
                  <a:pt x="124" y="16"/>
                  <a:pt x="124" y="16"/>
                  <a:pt x="124" y="16"/>
                </a:cubicBezTo>
                <a:cubicBezTo>
                  <a:pt x="124" y="10"/>
                  <a:pt x="119" y="5"/>
                  <a:pt x="113" y="5"/>
                </a:cubicBezTo>
                <a:lnTo>
                  <a:pt x="16" y="5"/>
                </a:lnTo>
                <a:close/>
                <a:moveTo>
                  <a:pt x="111" y="68"/>
                </a:moveTo>
                <a:cubicBezTo>
                  <a:pt x="111" y="68"/>
                  <a:pt x="110" y="68"/>
                  <a:pt x="109" y="68"/>
                </a:cubicBezTo>
                <a:cubicBezTo>
                  <a:pt x="81" y="44"/>
                  <a:pt x="81" y="44"/>
                  <a:pt x="81" y="44"/>
                </a:cubicBezTo>
                <a:cubicBezTo>
                  <a:pt x="66" y="55"/>
                  <a:pt x="66" y="55"/>
                  <a:pt x="66" y="55"/>
                </a:cubicBezTo>
                <a:cubicBezTo>
                  <a:pt x="65" y="56"/>
                  <a:pt x="64" y="56"/>
                  <a:pt x="63" y="55"/>
                </a:cubicBezTo>
                <a:cubicBezTo>
                  <a:pt x="48" y="44"/>
                  <a:pt x="48" y="44"/>
                  <a:pt x="48" y="44"/>
                </a:cubicBezTo>
                <a:cubicBezTo>
                  <a:pt x="19" y="68"/>
                  <a:pt x="19" y="68"/>
                  <a:pt x="19" y="68"/>
                </a:cubicBezTo>
                <a:cubicBezTo>
                  <a:pt x="18" y="68"/>
                  <a:pt x="17" y="68"/>
                  <a:pt x="16" y="67"/>
                </a:cubicBezTo>
                <a:cubicBezTo>
                  <a:pt x="15" y="66"/>
                  <a:pt x="15" y="65"/>
                  <a:pt x="16" y="64"/>
                </a:cubicBezTo>
                <a:cubicBezTo>
                  <a:pt x="44" y="41"/>
                  <a:pt x="44" y="41"/>
                  <a:pt x="44" y="41"/>
                </a:cubicBezTo>
                <a:cubicBezTo>
                  <a:pt x="16" y="19"/>
                  <a:pt x="16" y="19"/>
                  <a:pt x="16" y="19"/>
                </a:cubicBezTo>
                <a:cubicBezTo>
                  <a:pt x="15" y="18"/>
                  <a:pt x="15" y="17"/>
                  <a:pt x="16" y="15"/>
                </a:cubicBezTo>
                <a:cubicBezTo>
                  <a:pt x="17" y="14"/>
                  <a:pt x="18" y="14"/>
                  <a:pt x="19" y="15"/>
                </a:cubicBezTo>
                <a:cubicBezTo>
                  <a:pt x="65" y="50"/>
                  <a:pt x="65" y="50"/>
                  <a:pt x="65" y="50"/>
                </a:cubicBezTo>
                <a:cubicBezTo>
                  <a:pt x="110" y="15"/>
                  <a:pt x="110" y="15"/>
                  <a:pt x="110" y="15"/>
                </a:cubicBezTo>
                <a:cubicBezTo>
                  <a:pt x="111" y="14"/>
                  <a:pt x="112" y="14"/>
                  <a:pt x="113" y="15"/>
                </a:cubicBezTo>
                <a:cubicBezTo>
                  <a:pt x="114" y="17"/>
                  <a:pt x="114" y="18"/>
                  <a:pt x="113" y="19"/>
                </a:cubicBezTo>
                <a:cubicBezTo>
                  <a:pt x="85" y="41"/>
                  <a:pt x="85" y="41"/>
                  <a:pt x="85" y="41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14" y="65"/>
                  <a:pt x="114" y="66"/>
                  <a:pt x="113" y="67"/>
                </a:cubicBezTo>
                <a:cubicBezTo>
                  <a:pt x="113" y="68"/>
                  <a:pt x="112" y="68"/>
                  <a:pt x="111" y="68"/>
                </a:cubicBez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4" name="Google Shape;1474;p57"/>
          <p:cNvSpPr/>
          <p:nvPr/>
        </p:nvSpPr>
        <p:spPr>
          <a:xfrm>
            <a:off x="4733925" y="3819525"/>
            <a:ext cx="503237" cy="434975"/>
          </a:xfrm>
          <a:custGeom>
            <a:avLst/>
            <a:gdLst/>
            <a:ahLst/>
            <a:cxnLst/>
            <a:rect l="l" t="t" r="r" b="b"/>
            <a:pathLst>
              <a:path w="126" h="109" extrusionOk="0">
                <a:moveTo>
                  <a:pt x="111" y="109"/>
                </a:moveTo>
                <a:cubicBezTo>
                  <a:pt x="14" y="109"/>
                  <a:pt x="14" y="109"/>
                  <a:pt x="14" y="109"/>
                </a:cubicBezTo>
                <a:cubicBezTo>
                  <a:pt x="6" y="109"/>
                  <a:pt x="0" y="103"/>
                  <a:pt x="0" y="95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69"/>
                  <a:pt x="1" y="68"/>
                  <a:pt x="2" y="68"/>
                </a:cubicBezTo>
                <a:cubicBezTo>
                  <a:pt x="4" y="68"/>
                  <a:pt x="5" y="69"/>
                  <a:pt x="5" y="71"/>
                </a:cubicBezTo>
                <a:cubicBezTo>
                  <a:pt x="5" y="95"/>
                  <a:pt x="5" y="95"/>
                  <a:pt x="5" y="95"/>
                </a:cubicBezTo>
                <a:cubicBezTo>
                  <a:pt x="5" y="100"/>
                  <a:pt x="9" y="104"/>
                  <a:pt x="14" y="104"/>
                </a:cubicBezTo>
                <a:cubicBezTo>
                  <a:pt x="111" y="104"/>
                  <a:pt x="111" y="104"/>
                  <a:pt x="111" y="104"/>
                </a:cubicBezTo>
                <a:cubicBezTo>
                  <a:pt x="116" y="104"/>
                  <a:pt x="120" y="100"/>
                  <a:pt x="120" y="95"/>
                </a:cubicBezTo>
                <a:cubicBezTo>
                  <a:pt x="120" y="71"/>
                  <a:pt x="120" y="71"/>
                  <a:pt x="120" y="71"/>
                </a:cubicBezTo>
                <a:cubicBezTo>
                  <a:pt x="120" y="69"/>
                  <a:pt x="122" y="68"/>
                  <a:pt x="123" y="68"/>
                </a:cubicBezTo>
                <a:cubicBezTo>
                  <a:pt x="125" y="68"/>
                  <a:pt x="126" y="69"/>
                  <a:pt x="126" y="71"/>
                </a:cubicBezTo>
                <a:cubicBezTo>
                  <a:pt x="126" y="95"/>
                  <a:pt x="126" y="95"/>
                  <a:pt x="126" y="95"/>
                </a:cubicBezTo>
                <a:cubicBezTo>
                  <a:pt x="126" y="103"/>
                  <a:pt x="119" y="109"/>
                  <a:pt x="111" y="109"/>
                </a:cubicBezTo>
                <a:close/>
                <a:moveTo>
                  <a:pt x="68" y="78"/>
                </a:moveTo>
                <a:cubicBezTo>
                  <a:pt x="58" y="78"/>
                  <a:pt x="58" y="78"/>
                  <a:pt x="58" y="78"/>
                </a:cubicBezTo>
                <a:cubicBezTo>
                  <a:pt x="54" y="78"/>
                  <a:pt x="50" y="75"/>
                  <a:pt x="50" y="70"/>
                </a:cubicBezTo>
                <a:cubicBezTo>
                  <a:pt x="50" y="58"/>
                  <a:pt x="50" y="58"/>
                  <a:pt x="50" y="58"/>
                </a:cubicBezTo>
                <a:cubicBezTo>
                  <a:pt x="50" y="54"/>
                  <a:pt x="54" y="50"/>
                  <a:pt x="58" y="50"/>
                </a:cubicBezTo>
                <a:cubicBezTo>
                  <a:pt x="68" y="50"/>
                  <a:pt x="68" y="50"/>
                  <a:pt x="68" y="50"/>
                </a:cubicBezTo>
                <a:cubicBezTo>
                  <a:pt x="72" y="50"/>
                  <a:pt x="75" y="54"/>
                  <a:pt x="75" y="58"/>
                </a:cubicBezTo>
                <a:cubicBezTo>
                  <a:pt x="75" y="70"/>
                  <a:pt x="75" y="70"/>
                  <a:pt x="75" y="70"/>
                </a:cubicBezTo>
                <a:cubicBezTo>
                  <a:pt x="75" y="75"/>
                  <a:pt x="72" y="78"/>
                  <a:pt x="68" y="78"/>
                </a:cubicBezTo>
                <a:close/>
                <a:moveTo>
                  <a:pt x="58" y="56"/>
                </a:moveTo>
                <a:cubicBezTo>
                  <a:pt x="57" y="56"/>
                  <a:pt x="56" y="57"/>
                  <a:pt x="56" y="58"/>
                </a:cubicBezTo>
                <a:cubicBezTo>
                  <a:pt x="56" y="70"/>
                  <a:pt x="56" y="70"/>
                  <a:pt x="56" y="70"/>
                </a:cubicBezTo>
                <a:cubicBezTo>
                  <a:pt x="56" y="72"/>
                  <a:pt x="57" y="73"/>
                  <a:pt x="58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9" y="73"/>
                  <a:pt x="69" y="72"/>
                  <a:pt x="69" y="70"/>
                </a:cubicBezTo>
                <a:cubicBezTo>
                  <a:pt x="69" y="58"/>
                  <a:pt x="69" y="58"/>
                  <a:pt x="69" y="58"/>
                </a:cubicBezTo>
                <a:cubicBezTo>
                  <a:pt x="69" y="57"/>
                  <a:pt x="69" y="56"/>
                  <a:pt x="68" y="56"/>
                </a:cubicBezTo>
                <a:lnTo>
                  <a:pt x="58" y="56"/>
                </a:lnTo>
                <a:close/>
                <a:moveTo>
                  <a:pt x="111" y="67"/>
                </a:moveTo>
                <a:cubicBezTo>
                  <a:pt x="83" y="67"/>
                  <a:pt x="83" y="67"/>
                  <a:pt x="83" y="67"/>
                </a:cubicBezTo>
                <a:cubicBezTo>
                  <a:pt x="81" y="67"/>
                  <a:pt x="80" y="66"/>
                  <a:pt x="80" y="64"/>
                </a:cubicBezTo>
                <a:cubicBezTo>
                  <a:pt x="80" y="63"/>
                  <a:pt x="81" y="62"/>
                  <a:pt x="83" y="62"/>
                </a:cubicBezTo>
                <a:cubicBezTo>
                  <a:pt x="111" y="62"/>
                  <a:pt x="111" y="62"/>
                  <a:pt x="111" y="62"/>
                </a:cubicBezTo>
                <a:cubicBezTo>
                  <a:pt x="116" y="62"/>
                  <a:pt x="120" y="57"/>
                  <a:pt x="120" y="52"/>
                </a:cubicBezTo>
                <a:cubicBezTo>
                  <a:pt x="120" y="34"/>
                  <a:pt x="120" y="34"/>
                  <a:pt x="120" y="34"/>
                </a:cubicBezTo>
                <a:cubicBezTo>
                  <a:pt x="120" y="29"/>
                  <a:pt x="116" y="25"/>
                  <a:pt x="111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9" y="25"/>
                  <a:pt x="5" y="29"/>
                  <a:pt x="5" y="34"/>
                </a:cubicBezTo>
                <a:cubicBezTo>
                  <a:pt x="5" y="52"/>
                  <a:pt x="5" y="52"/>
                  <a:pt x="5" y="52"/>
                </a:cubicBezTo>
                <a:cubicBezTo>
                  <a:pt x="5" y="57"/>
                  <a:pt x="9" y="62"/>
                  <a:pt x="14" y="62"/>
                </a:cubicBezTo>
                <a:cubicBezTo>
                  <a:pt x="43" y="62"/>
                  <a:pt x="43" y="62"/>
                  <a:pt x="43" y="62"/>
                </a:cubicBezTo>
                <a:cubicBezTo>
                  <a:pt x="44" y="62"/>
                  <a:pt x="46" y="63"/>
                  <a:pt x="46" y="64"/>
                </a:cubicBezTo>
                <a:cubicBezTo>
                  <a:pt x="46" y="66"/>
                  <a:pt x="44" y="67"/>
                  <a:pt x="43" y="67"/>
                </a:cubicBezTo>
                <a:cubicBezTo>
                  <a:pt x="14" y="67"/>
                  <a:pt x="14" y="67"/>
                  <a:pt x="14" y="67"/>
                </a:cubicBezTo>
                <a:cubicBezTo>
                  <a:pt x="6" y="67"/>
                  <a:pt x="0" y="60"/>
                  <a:pt x="0" y="52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26"/>
                  <a:pt x="6" y="19"/>
                  <a:pt x="14" y="19"/>
                </a:cubicBezTo>
                <a:cubicBezTo>
                  <a:pt x="111" y="19"/>
                  <a:pt x="111" y="19"/>
                  <a:pt x="111" y="19"/>
                </a:cubicBezTo>
                <a:cubicBezTo>
                  <a:pt x="119" y="19"/>
                  <a:pt x="126" y="26"/>
                  <a:pt x="126" y="34"/>
                </a:cubicBezTo>
                <a:cubicBezTo>
                  <a:pt x="126" y="54"/>
                  <a:pt x="126" y="54"/>
                  <a:pt x="126" y="54"/>
                </a:cubicBezTo>
                <a:cubicBezTo>
                  <a:pt x="126" y="55"/>
                  <a:pt x="126" y="55"/>
                  <a:pt x="126" y="56"/>
                </a:cubicBezTo>
                <a:cubicBezTo>
                  <a:pt x="124" y="62"/>
                  <a:pt x="118" y="67"/>
                  <a:pt x="111" y="67"/>
                </a:cubicBezTo>
                <a:close/>
                <a:moveTo>
                  <a:pt x="84" y="14"/>
                </a:moveTo>
                <a:cubicBezTo>
                  <a:pt x="82" y="14"/>
                  <a:pt x="81" y="13"/>
                  <a:pt x="81" y="12"/>
                </a:cubicBezTo>
                <a:cubicBezTo>
                  <a:pt x="81" y="8"/>
                  <a:pt x="78" y="5"/>
                  <a:pt x="73" y="5"/>
                </a:cubicBezTo>
                <a:cubicBezTo>
                  <a:pt x="52" y="5"/>
                  <a:pt x="52" y="5"/>
                  <a:pt x="52" y="5"/>
                </a:cubicBezTo>
                <a:cubicBezTo>
                  <a:pt x="48" y="5"/>
                  <a:pt x="44" y="8"/>
                  <a:pt x="44" y="12"/>
                </a:cubicBezTo>
                <a:cubicBezTo>
                  <a:pt x="44" y="13"/>
                  <a:pt x="43" y="14"/>
                  <a:pt x="42" y="14"/>
                </a:cubicBezTo>
                <a:cubicBezTo>
                  <a:pt x="40" y="14"/>
                  <a:pt x="39" y="13"/>
                  <a:pt x="39" y="12"/>
                </a:cubicBezTo>
                <a:cubicBezTo>
                  <a:pt x="39" y="5"/>
                  <a:pt x="45" y="0"/>
                  <a:pt x="52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81" y="0"/>
                  <a:pt x="86" y="5"/>
                  <a:pt x="86" y="12"/>
                </a:cubicBezTo>
                <a:cubicBezTo>
                  <a:pt x="86" y="13"/>
                  <a:pt x="85" y="14"/>
                  <a:pt x="84" y="14"/>
                </a:cubicBez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5" name="Google Shape;1475;p57"/>
          <p:cNvSpPr/>
          <p:nvPr/>
        </p:nvSpPr>
        <p:spPr>
          <a:xfrm>
            <a:off x="6886575" y="2468562"/>
            <a:ext cx="661987" cy="334962"/>
          </a:xfrm>
          <a:custGeom>
            <a:avLst/>
            <a:gdLst/>
            <a:ahLst/>
            <a:cxnLst/>
            <a:rect l="l" t="t" r="r" b="b"/>
            <a:pathLst>
              <a:path w="166" h="84" extrusionOk="0">
                <a:moveTo>
                  <a:pt x="49" y="80"/>
                </a:moveTo>
                <a:cubicBezTo>
                  <a:pt x="49" y="80"/>
                  <a:pt x="49" y="81"/>
                  <a:pt x="50" y="81"/>
                </a:cubicBezTo>
                <a:cubicBezTo>
                  <a:pt x="50" y="81"/>
                  <a:pt x="49" y="82"/>
                  <a:pt x="49" y="82"/>
                </a:cubicBezTo>
                <a:cubicBezTo>
                  <a:pt x="49" y="83"/>
                  <a:pt x="48" y="83"/>
                  <a:pt x="48" y="83"/>
                </a:cubicBezTo>
                <a:cubicBezTo>
                  <a:pt x="43" y="84"/>
                  <a:pt x="37" y="84"/>
                  <a:pt x="32" y="84"/>
                </a:cubicBezTo>
                <a:cubicBezTo>
                  <a:pt x="32" y="84"/>
                  <a:pt x="32" y="84"/>
                  <a:pt x="32" y="84"/>
                </a:cubicBezTo>
                <a:cubicBezTo>
                  <a:pt x="32" y="84"/>
                  <a:pt x="32" y="84"/>
                  <a:pt x="32" y="84"/>
                </a:cubicBezTo>
                <a:cubicBezTo>
                  <a:pt x="24" y="84"/>
                  <a:pt x="18" y="84"/>
                  <a:pt x="12" y="82"/>
                </a:cubicBezTo>
                <a:cubicBezTo>
                  <a:pt x="9" y="82"/>
                  <a:pt x="7" y="81"/>
                  <a:pt x="6" y="80"/>
                </a:cubicBezTo>
                <a:cubicBezTo>
                  <a:pt x="2" y="79"/>
                  <a:pt x="1" y="76"/>
                  <a:pt x="1" y="74"/>
                </a:cubicBezTo>
                <a:cubicBezTo>
                  <a:pt x="0" y="72"/>
                  <a:pt x="1" y="70"/>
                  <a:pt x="3" y="68"/>
                </a:cubicBezTo>
                <a:cubicBezTo>
                  <a:pt x="6" y="65"/>
                  <a:pt x="9" y="63"/>
                  <a:pt x="15" y="60"/>
                </a:cubicBezTo>
                <a:cubicBezTo>
                  <a:pt x="16" y="60"/>
                  <a:pt x="18" y="59"/>
                  <a:pt x="19" y="58"/>
                </a:cubicBezTo>
                <a:cubicBezTo>
                  <a:pt x="20" y="58"/>
                  <a:pt x="20" y="58"/>
                  <a:pt x="20" y="58"/>
                </a:cubicBezTo>
                <a:cubicBezTo>
                  <a:pt x="21" y="57"/>
                  <a:pt x="22" y="57"/>
                  <a:pt x="22" y="56"/>
                </a:cubicBezTo>
                <a:cubicBezTo>
                  <a:pt x="23" y="55"/>
                  <a:pt x="22" y="54"/>
                  <a:pt x="21" y="53"/>
                </a:cubicBezTo>
                <a:cubicBezTo>
                  <a:pt x="16" y="48"/>
                  <a:pt x="14" y="42"/>
                  <a:pt x="14" y="33"/>
                </a:cubicBezTo>
                <a:cubicBezTo>
                  <a:pt x="14" y="26"/>
                  <a:pt x="19" y="21"/>
                  <a:pt x="27" y="19"/>
                </a:cubicBezTo>
                <a:cubicBezTo>
                  <a:pt x="28" y="18"/>
                  <a:pt x="30" y="18"/>
                  <a:pt x="32" y="18"/>
                </a:cubicBezTo>
                <a:cubicBezTo>
                  <a:pt x="33" y="18"/>
                  <a:pt x="35" y="18"/>
                  <a:pt x="36" y="19"/>
                </a:cubicBezTo>
                <a:cubicBezTo>
                  <a:pt x="45" y="21"/>
                  <a:pt x="49" y="26"/>
                  <a:pt x="49" y="33"/>
                </a:cubicBezTo>
                <a:cubicBezTo>
                  <a:pt x="50" y="42"/>
                  <a:pt x="47" y="48"/>
                  <a:pt x="42" y="53"/>
                </a:cubicBezTo>
                <a:cubicBezTo>
                  <a:pt x="41" y="54"/>
                  <a:pt x="41" y="55"/>
                  <a:pt x="41" y="56"/>
                </a:cubicBezTo>
                <a:cubicBezTo>
                  <a:pt x="41" y="57"/>
                  <a:pt x="42" y="57"/>
                  <a:pt x="43" y="58"/>
                </a:cubicBezTo>
                <a:cubicBezTo>
                  <a:pt x="45" y="59"/>
                  <a:pt x="45" y="59"/>
                  <a:pt x="45" y="59"/>
                </a:cubicBezTo>
                <a:cubicBezTo>
                  <a:pt x="46" y="59"/>
                  <a:pt x="46" y="60"/>
                  <a:pt x="46" y="61"/>
                </a:cubicBezTo>
                <a:cubicBezTo>
                  <a:pt x="46" y="62"/>
                  <a:pt x="46" y="62"/>
                  <a:pt x="45" y="62"/>
                </a:cubicBezTo>
                <a:cubicBezTo>
                  <a:pt x="45" y="62"/>
                  <a:pt x="44" y="62"/>
                  <a:pt x="44" y="62"/>
                </a:cubicBezTo>
                <a:cubicBezTo>
                  <a:pt x="42" y="61"/>
                  <a:pt x="42" y="61"/>
                  <a:pt x="42" y="61"/>
                </a:cubicBezTo>
                <a:cubicBezTo>
                  <a:pt x="39" y="60"/>
                  <a:pt x="38" y="59"/>
                  <a:pt x="37" y="57"/>
                </a:cubicBezTo>
                <a:cubicBezTo>
                  <a:pt x="37" y="55"/>
                  <a:pt x="38" y="52"/>
                  <a:pt x="39" y="51"/>
                </a:cubicBezTo>
                <a:cubicBezTo>
                  <a:pt x="44" y="46"/>
                  <a:pt x="46" y="41"/>
                  <a:pt x="46" y="34"/>
                </a:cubicBezTo>
                <a:cubicBezTo>
                  <a:pt x="45" y="28"/>
                  <a:pt x="42" y="24"/>
                  <a:pt x="36" y="22"/>
                </a:cubicBezTo>
                <a:cubicBezTo>
                  <a:pt x="34" y="22"/>
                  <a:pt x="33" y="22"/>
                  <a:pt x="32" y="22"/>
                </a:cubicBezTo>
                <a:cubicBezTo>
                  <a:pt x="30" y="22"/>
                  <a:pt x="29" y="22"/>
                  <a:pt x="28" y="22"/>
                </a:cubicBezTo>
                <a:cubicBezTo>
                  <a:pt x="21" y="24"/>
                  <a:pt x="18" y="28"/>
                  <a:pt x="18" y="34"/>
                </a:cubicBezTo>
                <a:cubicBezTo>
                  <a:pt x="17" y="41"/>
                  <a:pt x="19" y="46"/>
                  <a:pt x="24" y="51"/>
                </a:cubicBezTo>
                <a:cubicBezTo>
                  <a:pt x="26" y="53"/>
                  <a:pt x="26" y="55"/>
                  <a:pt x="26" y="57"/>
                </a:cubicBezTo>
                <a:cubicBezTo>
                  <a:pt x="25" y="59"/>
                  <a:pt x="24" y="60"/>
                  <a:pt x="22" y="61"/>
                </a:cubicBezTo>
                <a:cubicBezTo>
                  <a:pt x="20" y="62"/>
                  <a:pt x="20" y="62"/>
                  <a:pt x="20" y="62"/>
                </a:cubicBezTo>
                <a:cubicBezTo>
                  <a:pt x="19" y="62"/>
                  <a:pt x="17" y="63"/>
                  <a:pt x="16" y="64"/>
                </a:cubicBezTo>
                <a:cubicBezTo>
                  <a:pt x="11" y="66"/>
                  <a:pt x="8" y="68"/>
                  <a:pt x="6" y="70"/>
                </a:cubicBezTo>
                <a:cubicBezTo>
                  <a:pt x="4" y="72"/>
                  <a:pt x="4" y="73"/>
                  <a:pt x="4" y="74"/>
                </a:cubicBezTo>
                <a:cubicBezTo>
                  <a:pt x="4" y="75"/>
                  <a:pt x="5" y="76"/>
                  <a:pt x="7" y="77"/>
                </a:cubicBezTo>
                <a:cubicBezTo>
                  <a:pt x="9" y="78"/>
                  <a:pt x="10" y="78"/>
                  <a:pt x="12" y="79"/>
                </a:cubicBezTo>
                <a:cubicBezTo>
                  <a:pt x="18" y="80"/>
                  <a:pt x="24" y="80"/>
                  <a:pt x="32" y="81"/>
                </a:cubicBezTo>
                <a:cubicBezTo>
                  <a:pt x="37" y="80"/>
                  <a:pt x="42" y="80"/>
                  <a:pt x="47" y="79"/>
                </a:cubicBezTo>
                <a:cubicBezTo>
                  <a:pt x="48" y="79"/>
                  <a:pt x="48" y="80"/>
                  <a:pt x="49" y="80"/>
                </a:cubicBezTo>
                <a:close/>
                <a:moveTo>
                  <a:pt x="119" y="78"/>
                </a:moveTo>
                <a:cubicBezTo>
                  <a:pt x="117" y="79"/>
                  <a:pt x="114" y="80"/>
                  <a:pt x="112" y="81"/>
                </a:cubicBezTo>
                <a:cubicBezTo>
                  <a:pt x="104" y="83"/>
                  <a:pt x="96" y="83"/>
                  <a:pt x="86" y="83"/>
                </a:cubicBezTo>
                <a:cubicBezTo>
                  <a:pt x="86" y="83"/>
                  <a:pt x="86" y="83"/>
                  <a:pt x="86" y="83"/>
                </a:cubicBezTo>
                <a:cubicBezTo>
                  <a:pt x="86" y="83"/>
                  <a:pt x="86" y="83"/>
                  <a:pt x="86" y="83"/>
                </a:cubicBezTo>
                <a:cubicBezTo>
                  <a:pt x="77" y="83"/>
                  <a:pt x="69" y="83"/>
                  <a:pt x="61" y="81"/>
                </a:cubicBezTo>
                <a:cubicBezTo>
                  <a:pt x="58" y="80"/>
                  <a:pt x="56" y="79"/>
                  <a:pt x="54" y="78"/>
                </a:cubicBezTo>
                <a:cubicBezTo>
                  <a:pt x="49" y="76"/>
                  <a:pt x="48" y="73"/>
                  <a:pt x="47" y="71"/>
                </a:cubicBezTo>
                <a:cubicBezTo>
                  <a:pt x="47" y="69"/>
                  <a:pt x="48" y="66"/>
                  <a:pt x="50" y="63"/>
                </a:cubicBezTo>
                <a:cubicBezTo>
                  <a:pt x="54" y="60"/>
                  <a:pt x="58" y="57"/>
                  <a:pt x="65" y="54"/>
                </a:cubicBezTo>
                <a:cubicBezTo>
                  <a:pt x="67" y="53"/>
                  <a:pt x="69" y="52"/>
                  <a:pt x="70" y="51"/>
                </a:cubicBezTo>
                <a:cubicBezTo>
                  <a:pt x="72" y="51"/>
                  <a:pt x="72" y="51"/>
                  <a:pt x="72" y="51"/>
                </a:cubicBezTo>
                <a:cubicBezTo>
                  <a:pt x="74" y="50"/>
                  <a:pt x="75" y="49"/>
                  <a:pt x="75" y="48"/>
                </a:cubicBezTo>
                <a:cubicBezTo>
                  <a:pt x="75" y="47"/>
                  <a:pt x="75" y="45"/>
                  <a:pt x="74" y="44"/>
                </a:cubicBezTo>
                <a:cubicBezTo>
                  <a:pt x="67" y="38"/>
                  <a:pt x="64" y="30"/>
                  <a:pt x="64" y="19"/>
                </a:cubicBezTo>
                <a:cubicBezTo>
                  <a:pt x="65" y="10"/>
                  <a:pt x="70" y="4"/>
                  <a:pt x="80" y="1"/>
                </a:cubicBezTo>
                <a:cubicBezTo>
                  <a:pt x="82" y="1"/>
                  <a:pt x="84" y="0"/>
                  <a:pt x="86" y="0"/>
                </a:cubicBezTo>
                <a:cubicBezTo>
                  <a:pt x="88" y="0"/>
                  <a:pt x="90" y="1"/>
                  <a:pt x="92" y="1"/>
                </a:cubicBezTo>
                <a:cubicBezTo>
                  <a:pt x="102" y="4"/>
                  <a:pt x="108" y="10"/>
                  <a:pt x="108" y="19"/>
                </a:cubicBezTo>
                <a:cubicBezTo>
                  <a:pt x="108" y="30"/>
                  <a:pt x="105" y="38"/>
                  <a:pt x="99" y="44"/>
                </a:cubicBezTo>
                <a:cubicBezTo>
                  <a:pt x="98" y="45"/>
                  <a:pt x="97" y="47"/>
                  <a:pt x="97" y="48"/>
                </a:cubicBezTo>
                <a:cubicBezTo>
                  <a:pt x="98" y="49"/>
                  <a:pt x="99" y="50"/>
                  <a:pt x="100" y="51"/>
                </a:cubicBezTo>
                <a:cubicBezTo>
                  <a:pt x="102" y="51"/>
                  <a:pt x="102" y="51"/>
                  <a:pt x="102" y="51"/>
                </a:cubicBezTo>
                <a:cubicBezTo>
                  <a:pt x="104" y="52"/>
                  <a:pt x="106" y="53"/>
                  <a:pt x="108" y="54"/>
                </a:cubicBezTo>
                <a:cubicBezTo>
                  <a:pt x="114" y="57"/>
                  <a:pt x="119" y="60"/>
                  <a:pt x="122" y="63"/>
                </a:cubicBezTo>
                <a:cubicBezTo>
                  <a:pt x="124" y="65"/>
                  <a:pt x="125" y="68"/>
                  <a:pt x="125" y="71"/>
                </a:cubicBezTo>
                <a:cubicBezTo>
                  <a:pt x="124" y="74"/>
                  <a:pt x="123" y="77"/>
                  <a:pt x="119" y="78"/>
                </a:cubicBezTo>
                <a:close/>
                <a:moveTo>
                  <a:pt x="73" y="54"/>
                </a:moveTo>
                <a:cubicBezTo>
                  <a:pt x="72" y="55"/>
                  <a:pt x="72" y="55"/>
                  <a:pt x="72" y="55"/>
                </a:cubicBezTo>
                <a:cubicBezTo>
                  <a:pt x="70" y="56"/>
                  <a:pt x="68" y="56"/>
                  <a:pt x="66" y="57"/>
                </a:cubicBezTo>
                <a:cubicBezTo>
                  <a:pt x="60" y="60"/>
                  <a:pt x="56" y="63"/>
                  <a:pt x="53" y="66"/>
                </a:cubicBezTo>
                <a:cubicBezTo>
                  <a:pt x="51" y="67"/>
                  <a:pt x="51" y="69"/>
                  <a:pt x="51" y="71"/>
                </a:cubicBezTo>
                <a:cubicBezTo>
                  <a:pt x="51" y="72"/>
                  <a:pt x="53" y="74"/>
                  <a:pt x="55" y="75"/>
                </a:cubicBezTo>
                <a:cubicBezTo>
                  <a:pt x="57" y="76"/>
                  <a:pt x="59" y="77"/>
                  <a:pt x="62" y="77"/>
                </a:cubicBezTo>
                <a:cubicBezTo>
                  <a:pt x="69" y="79"/>
                  <a:pt x="77" y="79"/>
                  <a:pt x="86" y="80"/>
                </a:cubicBezTo>
                <a:cubicBezTo>
                  <a:pt x="96" y="79"/>
                  <a:pt x="103" y="79"/>
                  <a:pt x="111" y="77"/>
                </a:cubicBezTo>
                <a:cubicBezTo>
                  <a:pt x="113" y="77"/>
                  <a:pt x="115" y="76"/>
                  <a:pt x="117" y="75"/>
                </a:cubicBezTo>
                <a:cubicBezTo>
                  <a:pt x="119" y="74"/>
                  <a:pt x="121" y="73"/>
                  <a:pt x="121" y="71"/>
                </a:cubicBezTo>
                <a:cubicBezTo>
                  <a:pt x="121" y="69"/>
                  <a:pt x="121" y="67"/>
                  <a:pt x="120" y="66"/>
                </a:cubicBezTo>
                <a:cubicBezTo>
                  <a:pt x="116" y="63"/>
                  <a:pt x="112" y="60"/>
                  <a:pt x="106" y="57"/>
                </a:cubicBezTo>
                <a:cubicBezTo>
                  <a:pt x="104" y="56"/>
                  <a:pt x="102" y="56"/>
                  <a:pt x="101" y="55"/>
                </a:cubicBezTo>
                <a:cubicBezTo>
                  <a:pt x="99" y="54"/>
                  <a:pt x="99" y="54"/>
                  <a:pt x="99" y="54"/>
                </a:cubicBezTo>
                <a:cubicBezTo>
                  <a:pt x="96" y="53"/>
                  <a:pt x="94" y="51"/>
                  <a:pt x="94" y="49"/>
                </a:cubicBezTo>
                <a:cubicBezTo>
                  <a:pt x="93" y="46"/>
                  <a:pt x="94" y="44"/>
                  <a:pt x="96" y="42"/>
                </a:cubicBezTo>
                <a:cubicBezTo>
                  <a:pt x="102" y="36"/>
                  <a:pt x="105" y="29"/>
                  <a:pt x="104" y="20"/>
                </a:cubicBezTo>
                <a:cubicBezTo>
                  <a:pt x="104" y="12"/>
                  <a:pt x="100" y="7"/>
                  <a:pt x="91" y="5"/>
                </a:cubicBezTo>
                <a:cubicBezTo>
                  <a:pt x="90" y="4"/>
                  <a:pt x="88" y="4"/>
                  <a:pt x="86" y="4"/>
                </a:cubicBezTo>
                <a:cubicBezTo>
                  <a:pt x="85" y="4"/>
                  <a:pt x="83" y="4"/>
                  <a:pt x="81" y="5"/>
                </a:cubicBezTo>
                <a:cubicBezTo>
                  <a:pt x="73" y="7"/>
                  <a:pt x="68" y="12"/>
                  <a:pt x="68" y="20"/>
                </a:cubicBezTo>
                <a:cubicBezTo>
                  <a:pt x="68" y="29"/>
                  <a:pt x="70" y="36"/>
                  <a:pt x="76" y="42"/>
                </a:cubicBezTo>
                <a:cubicBezTo>
                  <a:pt x="78" y="44"/>
                  <a:pt x="79" y="46"/>
                  <a:pt x="78" y="49"/>
                </a:cubicBezTo>
                <a:cubicBezTo>
                  <a:pt x="78" y="51"/>
                  <a:pt x="76" y="53"/>
                  <a:pt x="73" y="54"/>
                </a:cubicBezTo>
                <a:close/>
                <a:moveTo>
                  <a:pt x="164" y="69"/>
                </a:moveTo>
                <a:cubicBezTo>
                  <a:pt x="162" y="67"/>
                  <a:pt x="158" y="64"/>
                  <a:pt x="154" y="62"/>
                </a:cubicBezTo>
                <a:cubicBezTo>
                  <a:pt x="152" y="62"/>
                  <a:pt x="151" y="61"/>
                  <a:pt x="150" y="61"/>
                </a:cubicBezTo>
                <a:cubicBezTo>
                  <a:pt x="149" y="60"/>
                  <a:pt x="149" y="60"/>
                  <a:pt x="149" y="60"/>
                </a:cubicBezTo>
                <a:cubicBezTo>
                  <a:pt x="148" y="60"/>
                  <a:pt x="147" y="59"/>
                  <a:pt x="147" y="58"/>
                </a:cubicBezTo>
                <a:cubicBezTo>
                  <a:pt x="147" y="58"/>
                  <a:pt x="147" y="57"/>
                  <a:pt x="148" y="56"/>
                </a:cubicBezTo>
                <a:cubicBezTo>
                  <a:pt x="152" y="52"/>
                  <a:pt x="155" y="46"/>
                  <a:pt x="154" y="38"/>
                </a:cubicBezTo>
                <a:cubicBezTo>
                  <a:pt x="154" y="31"/>
                  <a:pt x="150" y="27"/>
                  <a:pt x="143" y="25"/>
                </a:cubicBezTo>
                <a:cubicBezTo>
                  <a:pt x="141" y="24"/>
                  <a:pt x="140" y="24"/>
                  <a:pt x="138" y="24"/>
                </a:cubicBezTo>
                <a:cubicBezTo>
                  <a:pt x="137" y="24"/>
                  <a:pt x="135" y="24"/>
                  <a:pt x="134" y="25"/>
                </a:cubicBezTo>
                <a:cubicBezTo>
                  <a:pt x="126" y="27"/>
                  <a:pt x="122" y="31"/>
                  <a:pt x="122" y="38"/>
                </a:cubicBezTo>
                <a:cubicBezTo>
                  <a:pt x="122" y="46"/>
                  <a:pt x="124" y="52"/>
                  <a:pt x="129" y="56"/>
                </a:cubicBezTo>
                <a:cubicBezTo>
                  <a:pt x="130" y="57"/>
                  <a:pt x="130" y="58"/>
                  <a:pt x="130" y="58"/>
                </a:cubicBezTo>
                <a:cubicBezTo>
                  <a:pt x="130" y="59"/>
                  <a:pt x="129" y="60"/>
                  <a:pt x="128" y="60"/>
                </a:cubicBezTo>
                <a:cubicBezTo>
                  <a:pt x="127" y="61"/>
                  <a:pt x="126" y="62"/>
                  <a:pt x="127" y="63"/>
                </a:cubicBezTo>
                <a:cubicBezTo>
                  <a:pt x="127" y="63"/>
                  <a:pt x="128" y="64"/>
                  <a:pt x="129" y="64"/>
                </a:cubicBezTo>
                <a:cubicBezTo>
                  <a:pt x="131" y="63"/>
                  <a:pt x="133" y="61"/>
                  <a:pt x="133" y="59"/>
                </a:cubicBezTo>
                <a:cubicBezTo>
                  <a:pt x="134" y="57"/>
                  <a:pt x="133" y="55"/>
                  <a:pt x="132" y="54"/>
                </a:cubicBezTo>
                <a:cubicBezTo>
                  <a:pt x="127" y="50"/>
                  <a:pt x="126" y="45"/>
                  <a:pt x="126" y="38"/>
                </a:cubicBezTo>
                <a:cubicBezTo>
                  <a:pt x="126" y="33"/>
                  <a:pt x="129" y="30"/>
                  <a:pt x="135" y="28"/>
                </a:cubicBezTo>
                <a:cubicBezTo>
                  <a:pt x="136" y="28"/>
                  <a:pt x="137" y="28"/>
                  <a:pt x="138" y="28"/>
                </a:cubicBezTo>
                <a:cubicBezTo>
                  <a:pt x="139" y="28"/>
                  <a:pt x="141" y="28"/>
                  <a:pt x="142" y="28"/>
                </a:cubicBezTo>
                <a:cubicBezTo>
                  <a:pt x="148" y="30"/>
                  <a:pt x="150" y="33"/>
                  <a:pt x="151" y="38"/>
                </a:cubicBezTo>
                <a:cubicBezTo>
                  <a:pt x="151" y="45"/>
                  <a:pt x="149" y="50"/>
                  <a:pt x="145" y="54"/>
                </a:cubicBezTo>
                <a:cubicBezTo>
                  <a:pt x="143" y="55"/>
                  <a:pt x="143" y="57"/>
                  <a:pt x="143" y="59"/>
                </a:cubicBezTo>
                <a:cubicBezTo>
                  <a:pt x="144" y="61"/>
                  <a:pt x="145" y="63"/>
                  <a:pt x="147" y="64"/>
                </a:cubicBezTo>
                <a:cubicBezTo>
                  <a:pt x="148" y="64"/>
                  <a:pt x="148" y="64"/>
                  <a:pt x="148" y="64"/>
                </a:cubicBezTo>
                <a:cubicBezTo>
                  <a:pt x="150" y="64"/>
                  <a:pt x="151" y="65"/>
                  <a:pt x="152" y="66"/>
                </a:cubicBezTo>
                <a:cubicBezTo>
                  <a:pt x="156" y="67"/>
                  <a:pt x="159" y="69"/>
                  <a:pt x="162" y="72"/>
                </a:cubicBezTo>
                <a:cubicBezTo>
                  <a:pt x="162" y="72"/>
                  <a:pt x="163" y="74"/>
                  <a:pt x="163" y="75"/>
                </a:cubicBezTo>
                <a:cubicBezTo>
                  <a:pt x="162" y="76"/>
                  <a:pt x="161" y="77"/>
                  <a:pt x="160" y="77"/>
                </a:cubicBezTo>
                <a:cubicBezTo>
                  <a:pt x="159" y="78"/>
                  <a:pt x="157" y="79"/>
                  <a:pt x="156" y="79"/>
                </a:cubicBezTo>
                <a:cubicBezTo>
                  <a:pt x="150" y="80"/>
                  <a:pt x="145" y="80"/>
                  <a:pt x="138" y="81"/>
                </a:cubicBezTo>
                <a:cubicBezTo>
                  <a:pt x="137" y="81"/>
                  <a:pt x="137" y="81"/>
                  <a:pt x="137" y="81"/>
                </a:cubicBezTo>
                <a:cubicBezTo>
                  <a:pt x="132" y="80"/>
                  <a:pt x="128" y="80"/>
                  <a:pt x="124" y="80"/>
                </a:cubicBezTo>
                <a:cubicBezTo>
                  <a:pt x="123" y="79"/>
                  <a:pt x="122" y="80"/>
                  <a:pt x="122" y="81"/>
                </a:cubicBezTo>
                <a:cubicBezTo>
                  <a:pt x="122" y="82"/>
                  <a:pt x="122" y="82"/>
                  <a:pt x="122" y="82"/>
                </a:cubicBezTo>
                <a:cubicBezTo>
                  <a:pt x="122" y="83"/>
                  <a:pt x="123" y="83"/>
                  <a:pt x="123" y="83"/>
                </a:cubicBezTo>
                <a:cubicBezTo>
                  <a:pt x="128" y="84"/>
                  <a:pt x="132" y="84"/>
                  <a:pt x="137" y="84"/>
                </a:cubicBezTo>
                <a:cubicBezTo>
                  <a:pt x="138" y="84"/>
                  <a:pt x="138" y="84"/>
                  <a:pt x="138" y="84"/>
                </a:cubicBezTo>
                <a:cubicBezTo>
                  <a:pt x="138" y="84"/>
                  <a:pt x="138" y="84"/>
                  <a:pt x="138" y="84"/>
                </a:cubicBezTo>
                <a:cubicBezTo>
                  <a:pt x="145" y="84"/>
                  <a:pt x="151" y="84"/>
                  <a:pt x="156" y="83"/>
                </a:cubicBezTo>
                <a:cubicBezTo>
                  <a:pt x="158" y="82"/>
                  <a:pt x="160" y="81"/>
                  <a:pt x="162" y="81"/>
                </a:cubicBezTo>
                <a:cubicBezTo>
                  <a:pt x="164" y="80"/>
                  <a:pt x="166" y="78"/>
                  <a:pt x="166" y="75"/>
                </a:cubicBezTo>
                <a:cubicBezTo>
                  <a:pt x="166" y="73"/>
                  <a:pt x="166" y="71"/>
                  <a:pt x="164" y="69"/>
                </a:cubicBez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6" name="Google Shape;1476;p57"/>
          <p:cNvSpPr/>
          <p:nvPr/>
        </p:nvSpPr>
        <p:spPr>
          <a:xfrm>
            <a:off x="4749800" y="990600"/>
            <a:ext cx="476250" cy="555625"/>
          </a:xfrm>
          <a:custGeom>
            <a:avLst/>
            <a:gdLst/>
            <a:ahLst/>
            <a:cxnLst/>
            <a:rect l="l" t="t" r="r" b="b"/>
            <a:pathLst>
              <a:path w="119" h="139" extrusionOk="0">
                <a:moveTo>
                  <a:pt x="15" y="61"/>
                </a:moveTo>
                <a:cubicBezTo>
                  <a:pt x="15" y="62"/>
                  <a:pt x="14" y="64"/>
                  <a:pt x="12" y="64"/>
                </a:cubicBezTo>
                <a:cubicBezTo>
                  <a:pt x="2" y="64"/>
                  <a:pt x="2" y="64"/>
                  <a:pt x="2" y="64"/>
                </a:cubicBezTo>
                <a:cubicBezTo>
                  <a:pt x="1" y="64"/>
                  <a:pt x="0" y="62"/>
                  <a:pt x="0" y="61"/>
                </a:cubicBezTo>
                <a:cubicBezTo>
                  <a:pt x="0" y="60"/>
                  <a:pt x="1" y="59"/>
                  <a:pt x="2" y="59"/>
                </a:cubicBezTo>
                <a:cubicBezTo>
                  <a:pt x="12" y="59"/>
                  <a:pt x="12" y="59"/>
                  <a:pt x="12" y="59"/>
                </a:cubicBezTo>
                <a:cubicBezTo>
                  <a:pt x="14" y="59"/>
                  <a:pt x="15" y="60"/>
                  <a:pt x="15" y="61"/>
                </a:cubicBezTo>
                <a:close/>
                <a:moveTo>
                  <a:pt x="68" y="134"/>
                </a:moveTo>
                <a:cubicBezTo>
                  <a:pt x="49" y="134"/>
                  <a:pt x="49" y="134"/>
                  <a:pt x="49" y="134"/>
                </a:cubicBezTo>
                <a:cubicBezTo>
                  <a:pt x="47" y="134"/>
                  <a:pt x="46" y="135"/>
                  <a:pt x="46" y="137"/>
                </a:cubicBezTo>
                <a:cubicBezTo>
                  <a:pt x="46" y="138"/>
                  <a:pt x="47" y="139"/>
                  <a:pt x="49" y="139"/>
                </a:cubicBezTo>
                <a:cubicBezTo>
                  <a:pt x="68" y="139"/>
                  <a:pt x="68" y="139"/>
                  <a:pt x="68" y="139"/>
                </a:cubicBezTo>
                <a:cubicBezTo>
                  <a:pt x="70" y="139"/>
                  <a:pt x="71" y="138"/>
                  <a:pt x="71" y="137"/>
                </a:cubicBezTo>
                <a:cubicBezTo>
                  <a:pt x="71" y="135"/>
                  <a:pt x="70" y="134"/>
                  <a:pt x="68" y="134"/>
                </a:cubicBezTo>
                <a:close/>
                <a:moveTo>
                  <a:pt x="24" y="30"/>
                </a:moveTo>
                <a:cubicBezTo>
                  <a:pt x="24" y="31"/>
                  <a:pt x="25" y="31"/>
                  <a:pt x="26" y="31"/>
                </a:cubicBezTo>
                <a:cubicBezTo>
                  <a:pt x="26" y="31"/>
                  <a:pt x="27" y="31"/>
                  <a:pt x="27" y="30"/>
                </a:cubicBezTo>
                <a:cubicBezTo>
                  <a:pt x="28" y="29"/>
                  <a:pt x="28" y="28"/>
                  <a:pt x="27" y="27"/>
                </a:cubicBezTo>
                <a:cubicBezTo>
                  <a:pt x="19" y="18"/>
                  <a:pt x="19" y="18"/>
                  <a:pt x="19" y="18"/>
                </a:cubicBezTo>
                <a:cubicBezTo>
                  <a:pt x="18" y="17"/>
                  <a:pt x="16" y="17"/>
                  <a:pt x="15" y="18"/>
                </a:cubicBezTo>
                <a:cubicBezTo>
                  <a:pt x="14" y="19"/>
                  <a:pt x="14" y="21"/>
                  <a:pt x="15" y="22"/>
                </a:cubicBezTo>
                <a:lnTo>
                  <a:pt x="24" y="30"/>
                </a:lnTo>
                <a:close/>
                <a:moveTo>
                  <a:pt x="92" y="31"/>
                </a:moveTo>
                <a:cubicBezTo>
                  <a:pt x="92" y="31"/>
                  <a:pt x="93" y="31"/>
                  <a:pt x="93" y="30"/>
                </a:cubicBezTo>
                <a:cubicBezTo>
                  <a:pt x="102" y="22"/>
                  <a:pt x="102" y="22"/>
                  <a:pt x="102" y="22"/>
                </a:cubicBezTo>
                <a:cubicBezTo>
                  <a:pt x="103" y="21"/>
                  <a:pt x="103" y="19"/>
                  <a:pt x="102" y="18"/>
                </a:cubicBezTo>
                <a:cubicBezTo>
                  <a:pt x="101" y="17"/>
                  <a:pt x="100" y="17"/>
                  <a:pt x="99" y="18"/>
                </a:cubicBezTo>
                <a:cubicBezTo>
                  <a:pt x="90" y="27"/>
                  <a:pt x="90" y="27"/>
                  <a:pt x="90" y="27"/>
                </a:cubicBezTo>
                <a:cubicBezTo>
                  <a:pt x="89" y="27"/>
                  <a:pt x="89" y="28"/>
                  <a:pt x="89" y="29"/>
                </a:cubicBezTo>
                <a:cubicBezTo>
                  <a:pt x="89" y="29"/>
                  <a:pt x="89" y="30"/>
                  <a:pt x="90" y="30"/>
                </a:cubicBezTo>
                <a:cubicBezTo>
                  <a:pt x="90" y="31"/>
                  <a:pt x="91" y="31"/>
                  <a:pt x="92" y="31"/>
                </a:cubicBezTo>
                <a:close/>
                <a:moveTo>
                  <a:pt x="58" y="19"/>
                </a:moveTo>
                <a:cubicBezTo>
                  <a:pt x="60" y="19"/>
                  <a:pt x="61" y="18"/>
                  <a:pt x="61" y="17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"/>
                  <a:pt x="60" y="0"/>
                  <a:pt x="58" y="0"/>
                </a:cubicBezTo>
                <a:cubicBezTo>
                  <a:pt x="57" y="0"/>
                  <a:pt x="56" y="1"/>
                  <a:pt x="56" y="2"/>
                </a:cubicBezTo>
                <a:cubicBezTo>
                  <a:pt x="56" y="17"/>
                  <a:pt x="56" y="17"/>
                  <a:pt x="56" y="17"/>
                </a:cubicBezTo>
                <a:cubicBezTo>
                  <a:pt x="56" y="18"/>
                  <a:pt x="57" y="19"/>
                  <a:pt x="58" y="19"/>
                </a:cubicBezTo>
                <a:close/>
                <a:moveTo>
                  <a:pt x="74" y="125"/>
                </a:moveTo>
                <a:cubicBezTo>
                  <a:pt x="43" y="125"/>
                  <a:pt x="43" y="125"/>
                  <a:pt x="43" y="125"/>
                </a:cubicBezTo>
                <a:cubicBezTo>
                  <a:pt x="42" y="125"/>
                  <a:pt x="41" y="126"/>
                  <a:pt x="41" y="128"/>
                </a:cubicBezTo>
                <a:cubicBezTo>
                  <a:pt x="41" y="129"/>
                  <a:pt x="42" y="130"/>
                  <a:pt x="43" y="130"/>
                </a:cubicBezTo>
                <a:cubicBezTo>
                  <a:pt x="74" y="130"/>
                  <a:pt x="74" y="130"/>
                  <a:pt x="74" y="130"/>
                </a:cubicBezTo>
                <a:cubicBezTo>
                  <a:pt x="75" y="130"/>
                  <a:pt x="76" y="129"/>
                  <a:pt x="76" y="128"/>
                </a:cubicBezTo>
                <a:cubicBezTo>
                  <a:pt x="76" y="126"/>
                  <a:pt x="75" y="125"/>
                  <a:pt x="74" y="125"/>
                </a:cubicBezTo>
                <a:close/>
                <a:moveTo>
                  <a:pt x="96" y="51"/>
                </a:moveTo>
                <a:cubicBezTo>
                  <a:pt x="99" y="62"/>
                  <a:pt x="95" y="73"/>
                  <a:pt x="91" y="80"/>
                </a:cubicBezTo>
                <a:cubicBezTo>
                  <a:pt x="87" y="88"/>
                  <a:pt x="85" y="93"/>
                  <a:pt x="80" y="100"/>
                </a:cubicBezTo>
                <a:cubicBezTo>
                  <a:pt x="79" y="102"/>
                  <a:pt x="79" y="105"/>
                  <a:pt x="79" y="108"/>
                </a:cubicBezTo>
                <a:cubicBezTo>
                  <a:pt x="79" y="110"/>
                  <a:pt x="79" y="112"/>
                  <a:pt x="79" y="114"/>
                </a:cubicBezTo>
                <a:cubicBezTo>
                  <a:pt x="77" y="119"/>
                  <a:pt x="75" y="120"/>
                  <a:pt x="70" y="120"/>
                </a:cubicBezTo>
                <a:cubicBezTo>
                  <a:pt x="58" y="120"/>
                  <a:pt x="58" y="120"/>
                  <a:pt x="58" y="120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41" y="120"/>
                  <a:pt x="39" y="119"/>
                  <a:pt x="38" y="114"/>
                </a:cubicBezTo>
                <a:cubicBezTo>
                  <a:pt x="37" y="112"/>
                  <a:pt x="37" y="110"/>
                  <a:pt x="37" y="108"/>
                </a:cubicBezTo>
                <a:cubicBezTo>
                  <a:pt x="37" y="105"/>
                  <a:pt x="37" y="102"/>
                  <a:pt x="36" y="100"/>
                </a:cubicBezTo>
                <a:cubicBezTo>
                  <a:pt x="32" y="93"/>
                  <a:pt x="29" y="88"/>
                  <a:pt x="25" y="80"/>
                </a:cubicBezTo>
                <a:cubicBezTo>
                  <a:pt x="21" y="73"/>
                  <a:pt x="17" y="62"/>
                  <a:pt x="20" y="51"/>
                </a:cubicBezTo>
                <a:cubicBezTo>
                  <a:pt x="23" y="38"/>
                  <a:pt x="38" y="24"/>
                  <a:pt x="58" y="24"/>
                </a:cubicBezTo>
                <a:cubicBezTo>
                  <a:pt x="79" y="24"/>
                  <a:pt x="93" y="38"/>
                  <a:pt x="96" y="51"/>
                </a:cubicBezTo>
                <a:close/>
                <a:moveTo>
                  <a:pt x="91" y="52"/>
                </a:moveTo>
                <a:cubicBezTo>
                  <a:pt x="89" y="41"/>
                  <a:pt x="76" y="30"/>
                  <a:pt x="58" y="30"/>
                </a:cubicBezTo>
                <a:cubicBezTo>
                  <a:pt x="40" y="30"/>
                  <a:pt x="28" y="41"/>
                  <a:pt x="25" y="52"/>
                </a:cubicBezTo>
                <a:cubicBezTo>
                  <a:pt x="23" y="60"/>
                  <a:pt x="25" y="69"/>
                  <a:pt x="30" y="78"/>
                </a:cubicBezTo>
                <a:cubicBezTo>
                  <a:pt x="34" y="86"/>
                  <a:pt x="36" y="91"/>
                  <a:pt x="41" y="98"/>
                </a:cubicBezTo>
                <a:cubicBezTo>
                  <a:pt x="42" y="101"/>
                  <a:pt x="42" y="104"/>
                  <a:pt x="42" y="108"/>
                </a:cubicBezTo>
                <a:cubicBezTo>
                  <a:pt x="42" y="109"/>
                  <a:pt x="43" y="111"/>
                  <a:pt x="43" y="113"/>
                </a:cubicBezTo>
                <a:cubicBezTo>
                  <a:pt x="43" y="115"/>
                  <a:pt x="44" y="115"/>
                  <a:pt x="47" y="115"/>
                </a:cubicBezTo>
                <a:cubicBezTo>
                  <a:pt x="47" y="115"/>
                  <a:pt x="69" y="115"/>
                  <a:pt x="70" y="115"/>
                </a:cubicBezTo>
                <a:cubicBezTo>
                  <a:pt x="73" y="115"/>
                  <a:pt x="73" y="115"/>
                  <a:pt x="74" y="113"/>
                </a:cubicBezTo>
                <a:cubicBezTo>
                  <a:pt x="74" y="111"/>
                  <a:pt x="74" y="109"/>
                  <a:pt x="74" y="108"/>
                </a:cubicBezTo>
                <a:cubicBezTo>
                  <a:pt x="74" y="104"/>
                  <a:pt x="74" y="101"/>
                  <a:pt x="76" y="98"/>
                </a:cubicBezTo>
                <a:cubicBezTo>
                  <a:pt x="80" y="91"/>
                  <a:pt x="83" y="86"/>
                  <a:pt x="87" y="78"/>
                </a:cubicBezTo>
                <a:cubicBezTo>
                  <a:pt x="91" y="69"/>
                  <a:pt x="93" y="60"/>
                  <a:pt x="91" y="52"/>
                </a:cubicBezTo>
                <a:close/>
                <a:moveTo>
                  <a:pt x="116" y="57"/>
                </a:moveTo>
                <a:cubicBezTo>
                  <a:pt x="104" y="57"/>
                  <a:pt x="104" y="57"/>
                  <a:pt x="104" y="57"/>
                </a:cubicBezTo>
                <a:cubicBezTo>
                  <a:pt x="103" y="57"/>
                  <a:pt x="101" y="58"/>
                  <a:pt x="101" y="59"/>
                </a:cubicBezTo>
                <a:cubicBezTo>
                  <a:pt x="101" y="61"/>
                  <a:pt x="103" y="62"/>
                  <a:pt x="104" y="62"/>
                </a:cubicBezTo>
                <a:cubicBezTo>
                  <a:pt x="116" y="62"/>
                  <a:pt x="116" y="62"/>
                  <a:pt x="116" y="62"/>
                </a:cubicBezTo>
                <a:cubicBezTo>
                  <a:pt x="118" y="62"/>
                  <a:pt x="119" y="61"/>
                  <a:pt x="119" y="59"/>
                </a:cubicBezTo>
                <a:cubicBezTo>
                  <a:pt x="119" y="58"/>
                  <a:pt x="118" y="57"/>
                  <a:pt x="116" y="57"/>
                </a:cubicBezTo>
                <a:close/>
                <a:moveTo>
                  <a:pt x="60" y="37"/>
                </a:moveTo>
                <a:cubicBezTo>
                  <a:pt x="45" y="37"/>
                  <a:pt x="35" y="47"/>
                  <a:pt x="32" y="56"/>
                </a:cubicBezTo>
                <a:cubicBezTo>
                  <a:pt x="32" y="57"/>
                  <a:pt x="32" y="58"/>
                  <a:pt x="33" y="58"/>
                </a:cubicBezTo>
                <a:cubicBezTo>
                  <a:pt x="33" y="59"/>
                  <a:pt x="33" y="59"/>
                  <a:pt x="34" y="60"/>
                </a:cubicBezTo>
                <a:cubicBezTo>
                  <a:pt x="34" y="60"/>
                  <a:pt x="35" y="60"/>
                  <a:pt x="35" y="60"/>
                </a:cubicBezTo>
                <a:cubicBezTo>
                  <a:pt x="36" y="60"/>
                  <a:pt x="37" y="59"/>
                  <a:pt x="37" y="58"/>
                </a:cubicBezTo>
                <a:cubicBezTo>
                  <a:pt x="39" y="50"/>
                  <a:pt x="48" y="42"/>
                  <a:pt x="60" y="42"/>
                </a:cubicBezTo>
                <a:cubicBezTo>
                  <a:pt x="61" y="42"/>
                  <a:pt x="62" y="41"/>
                  <a:pt x="62" y="40"/>
                </a:cubicBezTo>
                <a:cubicBezTo>
                  <a:pt x="62" y="38"/>
                  <a:pt x="61" y="37"/>
                  <a:pt x="60" y="37"/>
                </a:cubicBez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7" name="Google Shape;1477;p57"/>
          <p:cNvSpPr/>
          <p:nvPr/>
        </p:nvSpPr>
        <p:spPr>
          <a:xfrm>
            <a:off x="4702175" y="2492375"/>
            <a:ext cx="566737" cy="368300"/>
          </a:xfrm>
          <a:custGeom>
            <a:avLst/>
            <a:gdLst/>
            <a:ahLst/>
            <a:cxnLst/>
            <a:rect l="l" t="t" r="r" b="b"/>
            <a:pathLst>
              <a:path w="142" h="92" extrusionOk="0">
                <a:moveTo>
                  <a:pt x="83" y="74"/>
                </a:moveTo>
                <a:cubicBezTo>
                  <a:pt x="87" y="74"/>
                  <a:pt x="91" y="73"/>
                  <a:pt x="93" y="70"/>
                </a:cubicBezTo>
                <a:cubicBezTo>
                  <a:pt x="93" y="70"/>
                  <a:pt x="94" y="70"/>
                  <a:pt x="94" y="70"/>
                </a:cubicBezTo>
                <a:cubicBezTo>
                  <a:pt x="96" y="73"/>
                  <a:pt x="100" y="74"/>
                  <a:pt x="105" y="74"/>
                </a:cubicBezTo>
                <a:cubicBezTo>
                  <a:pt x="130" y="74"/>
                  <a:pt x="130" y="74"/>
                  <a:pt x="130" y="74"/>
                </a:cubicBezTo>
                <a:cubicBezTo>
                  <a:pt x="134" y="74"/>
                  <a:pt x="137" y="73"/>
                  <a:pt x="140" y="70"/>
                </a:cubicBezTo>
                <a:cubicBezTo>
                  <a:pt x="141" y="68"/>
                  <a:pt x="142" y="66"/>
                  <a:pt x="141" y="64"/>
                </a:cubicBezTo>
                <a:cubicBezTo>
                  <a:pt x="138" y="45"/>
                  <a:pt x="138" y="45"/>
                  <a:pt x="138" y="45"/>
                </a:cubicBezTo>
                <a:cubicBezTo>
                  <a:pt x="137" y="42"/>
                  <a:pt x="135" y="39"/>
                  <a:pt x="132" y="37"/>
                </a:cubicBezTo>
                <a:cubicBezTo>
                  <a:pt x="132" y="37"/>
                  <a:pt x="133" y="36"/>
                  <a:pt x="133" y="36"/>
                </a:cubicBezTo>
                <a:cubicBezTo>
                  <a:pt x="135" y="34"/>
                  <a:pt x="135" y="31"/>
                  <a:pt x="135" y="29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0" y="5"/>
                  <a:pt x="125" y="0"/>
                  <a:pt x="119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96" y="0"/>
                  <a:pt x="93" y="1"/>
                  <a:pt x="91" y="4"/>
                </a:cubicBezTo>
                <a:cubicBezTo>
                  <a:pt x="91" y="4"/>
                  <a:pt x="90" y="4"/>
                  <a:pt x="90" y="4"/>
                </a:cubicBezTo>
                <a:cubicBezTo>
                  <a:pt x="88" y="2"/>
                  <a:pt x="85" y="0"/>
                  <a:pt x="81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58" y="0"/>
                  <a:pt x="54" y="2"/>
                  <a:pt x="52" y="4"/>
                </a:cubicBezTo>
                <a:cubicBezTo>
                  <a:pt x="52" y="4"/>
                  <a:pt x="52" y="4"/>
                  <a:pt x="51" y="4"/>
                </a:cubicBezTo>
                <a:cubicBezTo>
                  <a:pt x="50" y="1"/>
                  <a:pt x="47" y="0"/>
                  <a:pt x="44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8" y="0"/>
                  <a:pt x="12" y="5"/>
                  <a:pt x="11" y="10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31"/>
                  <a:pt x="7" y="34"/>
                  <a:pt x="9" y="36"/>
                </a:cubicBezTo>
                <a:cubicBezTo>
                  <a:pt x="9" y="36"/>
                  <a:pt x="10" y="37"/>
                  <a:pt x="10" y="37"/>
                </a:cubicBezTo>
                <a:cubicBezTo>
                  <a:pt x="7" y="39"/>
                  <a:pt x="5" y="42"/>
                  <a:pt x="4" y="45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6"/>
                  <a:pt x="0" y="68"/>
                  <a:pt x="2" y="70"/>
                </a:cubicBezTo>
                <a:cubicBezTo>
                  <a:pt x="4" y="73"/>
                  <a:pt x="7" y="74"/>
                  <a:pt x="12" y="74"/>
                </a:cubicBezTo>
                <a:cubicBezTo>
                  <a:pt x="37" y="74"/>
                  <a:pt x="37" y="74"/>
                  <a:pt x="37" y="74"/>
                </a:cubicBezTo>
                <a:cubicBezTo>
                  <a:pt x="41" y="74"/>
                  <a:pt x="45" y="73"/>
                  <a:pt x="48" y="70"/>
                </a:cubicBezTo>
                <a:cubicBezTo>
                  <a:pt x="48" y="70"/>
                  <a:pt x="48" y="70"/>
                  <a:pt x="48" y="70"/>
                </a:cubicBezTo>
                <a:cubicBezTo>
                  <a:pt x="50" y="73"/>
                  <a:pt x="54" y="74"/>
                  <a:pt x="58" y="74"/>
                </a:cubicBezTo>
                <a:cubicBezTo>
                  <a:pt x="69" y="74"/>
                  <a:pt x="69" y="74"/>
                  <a:pt x="69" y="74"/>
                </a:cubicBezTo>
                <a:cubicBezTo>
                  <a:pt x="69" y="88"/>
                  <a:pt x="69" y="88"/>
                  <a:pt x="69" y="88"/>
                </a:cubicBezTo>
                <a:cubicBezTo>
                  <a:pt x="11" y="88"/>
                  <a:pt x="11" y="88"/>
                  <a:pt x="11" y="88"/>
                </a:cubicBezTo>
                <a:cubicBezTo>
                  <a:pt x="10" y="88"/>
                  <a:pt x="9" y="89"/>
                  <a:pt x="9" y="90"/>
                </a:cubicBezTo>
                <a:cubicBezTo>
                  <a:pt x="9" y="91"/>
                  <a:pt x="10" y="92"/>
                  <a:pt x="11" y="92"/>
                </a:cubicBezTo>
                <a:cubicBezTo>
                  <a:pt x="131" y="92"/>
                  <a:pt x="131" y="92"/>
                  <a:pt x="131" y="92"/>
                </a:cubicBezTo>
                <a:cubicBezTo>
                  <a:pt x="132" y="92"/>
                  <a:pt x="133" y="91"/>
                  <a:pt x="133" y="90"/>
                </a:cubicBezTo>
                <a:cubicBezTo>
                  <a:pt x="133" y="89"/>
                  <a:pt x="132" y="88"/>
                  <a:pt x="131" y="88"/>
                </a:cubicBezTo>
                <a:cubicBezTo>
                  <a:pt x="73" y="88"/>
                  <a:pt x="73" y="88"/>
                  <a:pt x="73" y="88"/>
                </a:cubicBezTo>
                <a:cubicBezTo>
                  <a:pt x="73" y="74"/>
                  <a:pt x="73" y="74"/>
                  <a:pt x="73" y="74"/>
                </a:cubicBezTo>
                <a:lnTo>
                  <a:pt x="83" y="74"/>
                </a:lnTo>
                <a:close/>
                <a:moveTo>
                  <a:pt x="46" y="42"/>
                </a:moveTo>
                <a:cubicBezTo>
                  <a:pt x="47" y="43"/>
                  <a:pt x="47" y="44"/>
                  <a:pt x="47" y="45"/>
                </a:cubicBezTo>
                <a:cubicBezTo>
                  <a:pt x="46" y="64"/>
                  <a:pt x="46" y="64"/>
                  <a:pt x="46" y="64"/>
                </a:cubicBezTo>
                <a:cubicBezTo>
                  <a:pt x="46" y="67"/>
                  <a:pt x="41" y="70"/>
                  <a:pt x="37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9" y="70"/>
                  <a:pt x="6" y="69"/>
                  <a:pt x="5" y="67"/>
                </a:cubicBezTo>
                <a:cubicBezTo>
                  <a:pt x="5" y="67"/>
                  <a:pt x="4" y="66"/>
                  <a:pt x="4" y="64"/>
                </a:cubicBezTo>
                <a:cubicBezTo>
                  <a:pt x="8" y="46"/>
                  <a:pt x="8" y="46"/>
                  <a:pt x="8" y="46"/>
                </a:cubicBezTo>
                <a:cubicBezTo>
                  <a:pt x="9" y="42"/>
                  <a:pt x="13" y="39"/>
                  <a:pt x="17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42" y="39"/>
                  <a:pt x="44" y="40"/>
                  <a:pt x="46" y="42"/>
                </a:cubicBezTo>
                <a:close/>
                <a:moveTo>
                  <a:pt x="124" y="39"/>
                </a:moveTo>
                <a:cubicBezTo>
                  <a:pt x="129" y="39"/>
                  <a:pt x="133" y="42"/>
                  <a:pt x="134" y="46"/>
                </a:cubicBezTo>
                <a:cubicBezTo>
                  <a:pt x="137" y="64"/>
                  <a:pt x="137" y="64"/>
                  <a:pt x="137" y="64"/>
                </a:cubicBezTo>
                <a:cubicBezTo>
                  <a:pt x="137" y="66"/>
                  <a:pt x="137" y="67"/>
                  <a:pt x="136" y="67"/>
                </a:cubicBezTo>
                <a:cubicBezTo>
                  <a:pt x="135" y="69"/>
                  <a:pt x="133" y="70"/>
                  <a:pt x="130" y="70"/>
                </a:cubicBezTo>
                <a:cubicBezTo>
                  <a:pt x="105" y="70"/>
                  <a:pt x="105" y="70"/>
                  <a:pt x="105" y="70"/>
                </a:cubicBezTo>
                <a:cubicBezTo>
                  <a:pt x="100" y="70"/>
                  <a:pt x="96" y="67"/>
                  <a:pt x="96" y="64"/>
                </a:cubicBezTo>
                <a:cubicBezTo>
                  <a:pt x="95" y="45"/>
                  <a:pt x="95" y="45"/>
                  <a:pt x="95" y="45"/>
                </a:cubicBezTo>
                <a:cubicBezTo>
                  <a:pt x="95" y="44"/>
                  <a:pt x="95" y="43"/>
                  <a:pt x="96" y="42"/>
                </a:cubicBezTo>
                <a:cubicBezTo>
                  <a:pt x="97" y="40"/>
                  <a:pt x="99" y="39"/>
                  <a:pt x="102" y="39"/>
                </a:cubicBezTo>
                <a:lnTo>
                  <a:pt x="124" y="39"/>
                </a:lnTo>
                <a:close/>
                <a:moveTo>
                  <a:pt x="124" y="35"/>
                </a:moveTo>
                <a:cubicBezTo>
                  <a:pt x="102" y="35"/>
                  <a:pt x="102" y="35"/>
                  <a:pt x="102" y="35"/>
                </a:cubicBezTo>
                <a:cubicBezTo>
                  <a:pt x="98" y="35"/>
                  <a:pt x="94" y="32"/>
                  <a:pt x="94" y="29"/>
                </a:cubicBezTo>
                <a:cubicBezTo>
                  <a:pt x="93" y="10"/>
                  <a:pt x="93" y="10"/>
                  <a:pt x="93" y="10"/>
                </a:cubicBezTo>
                <a:cubicBezTo>
                  <a:pt x="93" y="9"/>
                  <a:pt x="93" y="8"/>
                  <a:pt x="94" y="7"/>
                </a:cubicBezTo>
                <a:cubicBezTo>
                  <a:pt x="95" y="5"/>
                  <a:pt x="97" y="5"/>
                  <a:pt x="99" y="5"/>
                </a:cubicBezTo>
                <a:cubicBezTo>
                  <a:pt x="119" y="5"/>
                  <a:pt x="119" y="5"/>
                  <a:pt x="119" y="5"/>
                </a:cubicBezTo>
                <a:cubicBezTo>
                  <a:pt x="123" y="5"/>
                  <a:pt x="126" y="7"/>
                  <a:pt x="127" y="11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31" y="31"/>
                  <a:pt x="130" y="32"/>
                  <a:pt x="130" y="33"/>
                </a:cubicBezTo>
                <a:cubicBezTo>
                  <a:pt x="129" y="34"/>
                  <a:pt x="127" y="35"/>
                  <a:pt x="124" y="35"/>
                </a:cubicBezTo>
                <a:close/>
                <a:moveTo>
                  <a:pt x="94" y="37"/>
                </a:moveTo>
                <a:cubicBezTo>
                  <a:pt x="94" y="38"/>
                  <a:pt x="93" y="38"/>
                  <a:pt x="93" y="39"/>
                </a:cubicBezTo>
                <a:cubicBezTo>
                  <a:pt x="93" y="39"/>
                  <a:pt x="92" y="39"/>
                  <a:pt x="92" y="39"/>
                </a:cubicBezTo>
                <a:cubicBezTo>
                  <a:pt x="91" y="39"/>
                  <a:pt x="91" y="38"/>
                  <a:pt x="90" y="37"/>
                </a:cubicBezTo>
                <a:cubicBezTo>
                  <a:pt x="90" y="37"/>
                  <a:pt x="91" y="36"/>
                  <a:pt x="91" y="36"/>
                </a:cubicBezTo>
                <a:cubicBezTo>
                  <a:pt x="91" y="36"/>
                  <a:pt x="92" y="35"/>
                  <a:pt x="92" y="35"/>
                </a:cubicBezTo>
                <a:cubicBezTo>
                  <a:pt x="93" y="36"/>
                  <a:pt x="93" y="37"/>
                  <a:pt x="94" y="37"/>
                </a:cubicBezTo>
                <a:close/>
                <a:moveTo>
                  <a:pt x="50" y="35"/>
                </a:moveTo>
                <a:cubicBezTo>
                  <a:pt x="50" y="35"/>
                  <a:pt x="51" y="36"/>
                  <a:pt x="51" y="36"/>
                </a:cubicBezTo>
                <a:cubicBezTo>
                  <a:pt x="51" y="36"/>
                  <a:pt x="52" y="37"/>
                  <a:pt x="52" y="37"/>
                </a:cubicBezTo>
                <a:cubicBezTo>
                  <a:pt x="51" y="38"/>
                  <a:pt x="50" y="39"/>
                  <a:pt x="50" y="39"/>
                </a:cubicBezTo>
                <a:cubicBezTo>
                  <a:pt x="49" y="39"/>
                  <a:pt x="49" y="39"/>
                  <a:pt x="49" y="39"/>
                </a:cubicBezTo>
                <a:cubicBezTo>
                  <a:pt x="49" y="38"/>
                  <a:pt x="48" y="38"/>
                  <a:pt x="47" y="37"/>
                </a:cubicBezTo>
                <a:cubicBezTo>
                  <a:pt x="48" y="37"/>
                  <a:pt x="49" y="36"/>
                  <a:pt x="50" y="35"/>
                </a:cubicBezTo>
                <a:close/>
                <a:moveTo>
                  <a:pt x="88" y="33"/>
                </a:moveTo>
                <a:cubicBezTo>
                  <a:pt x="87" y="34"/>
                  <a:pt x="85" y="35"/>
                  <a:pt x="82" y="35"/>
                </a:cubicBezTo>
                <a:cubicBezTo>
                  <a:pt x="60" y="35"/>
                  <a:pt x="60" y="35"/>
                  <a:pt x="60" y="35"/>
                </a:cubicBezTo>
                <a:cubicBezTo>
                  <a:pt x="57" y="35"/>
                  <a:pt x="55" y="34"/>
                  <a:pt x="54" y="33"/>
                </a:cubicBezTo>
                <a:cubicBezTo>
                  <a:pt x="53" y="32"/>
                  <a:pt x="53" y="31"/>
                  <a:pt x="53" y="29"/>
                </a:cubicBezTo>
                <a:cubicBezTo>
                  <a:pt x="54" y="11"/>
                  <a:pt x="54" y="11"/>
                  <a:pt x="54" y="11"/>
                </a:cubicBezTo>
                <a:cubicBezTo>
                  <a:pt x="54" y="7"/>
                  <a:pt x="57" y="5"/>
                  <a:pt x="61" y="5"/>
                </a:cubicBezTo>
                <a:cubicBezTo>
                  <a:pt x="81" y="5"/>
                  <a:pt x="81" y="5"/>
                  <a:pt x="81" y="5"/>
                </a:cubicBezTo>
                <a:cubicBezTo>
                  <a:pt x="85" y="5"/>
                  <a:pt x="88" y="7"/>
                  <a:pt x="88" y="11"/>
                </a:cubicBezTo>
                <a:cubicBezTo>
                  <a:pt x="89" y="29"/>
                  <a:pt x="89" y="29"/>
                  <a:pt x="89" y="29"/>
                </a:cubicBezTo>
                <a:cubicBezTo>
                  <a:pt x="89" y="31"/>
                  <a:pt x="89" y="32"/>
                  <a:pt x="88" y="33"/>
                </a:cubicBezTo>
                <a:close/>
                <a:moveTo>
                  <a:pt x="48" y="29"/>
                </a:moveTo>
                <a:cubicBezTo>
                  <a:pt x="48" y="32"/>
                  <a:pt x="44" y="35"/>
                  <a:pt x="40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5" y="35"/>
                  <a:pt x="13" y="34"/>
                  <a:pt x="12" y="33"/>
                </a:cubicBezTo>
                <a:cubicBezTo>
                  <a:pt x="11" y="32"/>
                  <a:pt x="11" y="31"/>
                  <a:pt x="11" y="30"/>
                </a:cubicBezTo>
                <a:cubicBezTo>
                  <a:pt x="15" y="11"/>
                  <a:pt x="15" y="11"/>
                  <a:pt x="15" y="11"/>
                </a:cubicBezTo>
                <a:cubicBezTo>
                  <a:pt x="16" y="7"/>
                  <a:pt x="20" y="5"/>
                  <a:pt x="23" y="5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7" y="5"/>
                  <a:pt x="48" y="7"/>
                </a:cubicBezTo>
                <a:cubicBezTo>
                  <a:pt x="49" y="8"/>
                  <a:pt x="50" y="9"/>
                  <a:pt x="50" y="10"/>
                </a:cubicBezTo>
                <a:lnTo>
                  <a:pt x="48" y="29"/>
                </a:lnTo>
                <a:close/>
                <a:moveTo>
                  <a:pt x="51" y="45"/>
                </a:moveTo>
                <a:cubicBezTo>
                  <a:pt x="52" y="42"/>
                  <a:pt x="55" y="39"/>
                  <a:pt x="60" y="39"/>
                </a:cubicBezTo>
                <a:cubicBezTo>
                  <a:pt x="82" y="39"/>
                  <a:pt x="82" y="39"/>
                  <a:pt x="82" y="39"/>
                </a:cubicBezTo>
                <a:cubicBezTo>
                  <a:pt x="86" y="39"/>
                  <a:pt x="90" y="42"/>
                  <a:pt x="90" y="45"/>
                </a:cubicBezTo>
                <a:cubicBezTo>
                  <a:pt x="91" y="64"/>
                  <a:pt x="91" y="64"/>
                  <a:pt x="91" y="64"/>
                </a:cubicBezTo>
                <a:cubicBezTo>
                  <a:pt x="91" y="65"/>
                  <a:pt x="91" y="66"/>
                  <a:pt x="90" y="67"/>
                </a:cubicBezTo>
                <a:cubicBezTo>
                  <a:pt x="89" y="69"/>
                  <a:pt x="86" y="70"/>
                  <a:pt x="83" y="70"/>
                </a:cubicBezTo>
                <a:cubicBezTo>
                  <a:pt x="58" y="70"/>
                  <a:pt x="58" y="70"/>
                  <a:pt x="58" y="70"/>
                </a:cubicBezTo>
                <a:cubicBezTo>
                  <a:pt x="55" y="70"/>
                  <a:pt x="53" y="69"/>
                  <a:pt x="51" y="67"/>
                </a:cubicBezTo>
                <a:cubicBezTo>
                  <a:pt x="50" y="66"/>
                  <a:pt x="50" y="65"/>
                  <a:pt x="50" y="64"/>
                </a:cubicBezTo>
                <a:lnTo>
                  <a:pt x="51" y="45"/>
                </a:ln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8" name="Google Shape;1478;p57"/>
          <p:cNvSpPr/>
          <p:nvPr/>
        </p:nvSpPr>
        <p:spPr>
          <a:xfrm>
            <a:off x="6926262" y="998537"/>
            <a:ext cx="563562" cy="566737"/>
          </a:xfrm>
          <a:custGeom>
            <a:avLst/>
            <a:gdLst/>
            <a:ahLst/>
            <a:cxnLst/>
            <a:rect l="l" t="t" r="r" b="b"/>
            <a:pathLst>
              <a:path w="141" h="142" extrusionOk="0">
                <a:moveTo>
                  <a:pt x="22" y="71"/>
                </a:moveTo>
                <a:cubicBezTo>
                  <a:pt x="22" y="72"/>
                  <a:pt x="21" y="74"/>
                  <a:pt x="20" y="74"/>
                </a:cubicBezTo>
                <a:cubicBezTo>
                  <a:pt x="2" y="74"/>
                  <a:pt x="2" y="74"/>
                  <a:pt x="2" y="74"/>
                </a:cubicBezTo>
                <a:cubicBezTo>
                  <a:pt x="1" y="74"/>
                  <a:pt x="0" y="72"/>
                  <a:pt x="0" y="71"/>
                </a:cubicBezTo>
                <a:cubicBezTo>
                  <a:pt x="0" y="70"/>
                  <a:pt x="1" y="69"/>
                  <a:pt x="2" y="69"/>
                </a:cubicBezTo>
                <a:cubicBezTo>
                  <a:pt x="20" y="69"/>
                  <a:pt x="20" y="69"/>
                  <a:pt x="20" y="69"/>
                </a:cubicBezTo>
                <a:cubicBezTo>
                  <a:pt x="21" y="69"/>
                  <a:pt x="22" y="70"/>
                  <a:pt x="22" y="71"/>
                </a:cubicBezTo>
                <a:close/>
                <a:moveTo>
                  <a:pt x="33" y="105"/>
                </a:moveTo>
                <a:cubicBezTo>
                  <a:pt x="23" y="115"/>
                  <a:pt x="23" y="115"/>
                  <a:pt x="23" y="115"/>
                </a:cubicBezTo>
                <a:cubicBezTo>
                  <a:pt x="23" y="116"/>
                  <a:pt x="23" y="116"/>
                  <a:pt x="23" y="117"/>
                </a:cubicBezTo>
                <a:cubicBezTo>
                  <a:pt x="23" y="117"/>
                  <a:pt x="23" y="118"/>
                  <a:pt x="23" y="118"/>
                </a:cubicBezTo>
                <a:cubicBezTo>
                  <a:pt x="24" y="119"/>
                  <a:pt x="24" y="119"/>
                  <a:pt x="25" y="119"/>
                </a:cubicBezTo>
                <a:cubicBezTo>
                  <a:pt x="26" y="119"/>
                  <a:pt x="26" y="119"/>
                  <a:pt x="27" y="118"/>
                </a:cubicBezTo>
                <a:cubicBezTo>
                  <a:pt x="36" y="109"/>
                  <a:pt x="36" y="109"/>
                  <a:pt x="36" y="109"/>
                </a:cubicBezTo>
                <a:cubicBezTo>
                  <a:pt x="37" y="108"/>
                  <a:pt x="37" y="106"/>
                  <a:pt x="36" y="105"/>
                </a:cubicBezTo>
                <a:cubicBezTo>
                  <a:pt x="36" y="104"/>
                  <a:pt x="34" y="104"/>
                  <a:pt x="33" y="105"/>
                </a:cubicBezTo>
                <a:close/>
                <a:moveTo>
                  <a:pt x="33" y="37"/>
                </a:moveTo>
                <a:cubicBezTo>
                  <a:pt x="34" y="37"/>
                  <a:pt x="34" y="38"/>
                  <a:pt x="35" y="38"/>
                </a:cubicBezTo>
                <a:cubicBezTo>
                  <a:pt x="35" y="38"/>
                  <a:pt x="36" y="37"/>
                  <a:pt x="36" y="37"/>
                </a:cubicBezTo>
                <a:cubicBezTo>
                  <a:pt x="37" y="36"/>
                  <a:pt x="37" y="35"/>
                  <a:pt x="36" y="34"/>
                </a:cubicBezTo>
                <a:cubicBezTo>
                  <a:pt x="27" y="24"/>
                  <a:pt x="27" y="24"/>
                  <a:pt x="27" y="24"/>
                </a:cubicBezTo>
                <a:cubicBezTo>
                  <a:pt x="26" y="23"/>
                  <a:pt x="24" y="23"/>
                  <a:pt x="23" y="24"/>
                </a:cubicBezTo>
                <a:cubicBezTo>
                  <a:pt x="23" y="24"/>
                  <a:pt x="23" y="25"/>
                  <a:pt x="23" y="26"/>
                </a:cubicBezTo>
                <a:cubicBezTo>
                  <a:pt x="23" y="26"/>
                  <a:pt x="23" y="27"/>
                  <a:pt x="23" y="27"/>
                </a:cubicBezTo>
                <a:lnTo>
                  <a:pt x="33" y="37"/>
                </a:lnTo>
                <a:close/>
                <a:moveTo>
                  <a:pt x="71" y="23"/>
                </a:moveTo>
                <a:cubicBezTo>
                  <a:pt x="72" y="23"/>
                  <a:pt x="73" y="22"/>
                  <a:pt x="73" y="21"/>
                </a:cubicBezTo>
                <a:cubicBezTo>
                  <a:pt x="73" y="3"/>
                  <a:pt x="73" y="3"/>
                  <a:pt x="73" y="3"/>
                </a:cubicBezTo>
                <a:cubicBezTo>
                  <a:pt x="73" y="1"/>
                  <a:pt x="72" y="0"/>
                  <a:pt x="71" y="0"/>
                </a:cubicBezTo>
                <a:cubicBezTo>
                  <a:pt x="69" y="0"/>
                  <a:pt x="68" y="1"/>
                  <a:pt x="68" y="3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22"/>
                  <a:pt x="69" y="23"/>
                  <a:pt x="71" y="23"/>
                </a:cubicBezTo>
                <a:close/>
                <a:moveTo>
                  <a:pt x="115" y="71"/>
                </a:moveTo>
                <a:cubicBezTo>
                  <a:pt x="115" y="95"/>
                  <a:pt x="95" y="115"/>
                  <a:pt x="71" y="115"/>
                </a:cubicBezTo>
                <a:cubicBezTo>
                  <a:pt x="46" y="115"/>
                  <a:pt x="27" y="95"/>
                  <a:pt x="27" y="71"/>
                </a:cubicBezTo>
                <a:cubicBezTo>
                  <a:pt x="27" y="47"/>
                  <a:pt x="46" y="27"/>
                  <a:pt x="71" y="27"/>
                </a:cubicBezTo>
                <a:cubicBezTo>
                  <a:pt x="95" y="27"/>
                  <a:pt x="115" y="47"/>
                  <a:pt x="115" y="71"/>
                </a:cubicBezTo>
                <a:close/>
                <a:moveTo>
                  <a:pt x="71" y="32"/>
                </a:moveTo>
                <a:cubicBezTo>
                  <a:pt x="49" y="32"/>
                  <a:pt x="31" y="50"/>
                  <a:pt x="31" y="71"/>
                </a:cubicBezTo>
                <a:cubicBezTo>
                  <a:pt x="31" y="93"/>
                  <a:pt x="49" y="111"/>
                  <a:pt x="71" y="111"/>
                </a:cubicBezTo>
                <a:cubicBezTo>
                  <a:pt x="92" y="111"/>
                  <a:pt x="110" y="93"/>
                  <a:pt x="110" y="71"/>
                </a:cubicBezTo>
                <a:cubicBezTo>
                  <a:pt x="110" y="50"/>
                  <a:pt x="92" y="32"/>
                  <a:pt x="71" y="32"/>
                </a:cubicBezTo>
                <a:close/>
                <a:moveTo>
                  <a:pt x="71" y="120"/>
                </a:moveTo>
                <a:cubicBezTo>
                  <a:pt x="69" y="120"/>
                  <a:pt x="68" y="121"/>
                  <a:pt x="68" y="122"/>
                </a:cubicBezTo>
                <a:cubicBezTo>
                  <a:pt x="68" y="140"/>
                  <a:pt x="68" y="140"/>
                  <a:pt x="68" y="140"/>
                </a:cubicBezTo>
                <a:cubicBezTo>
                  <a:pt x="68" y="141"/>
                  <a:pt x="69" y="142"/>
                  <a:pt x="71" y="142"/>
                </a:cubicBezTo>
                <a:cubicBezTo>
                  <a:pt x="72" y="142"/>
                  <a:pt x="73" y="141"/>
                  <a:pt x="73" y="140"/>
                </a:cubicBezTo>
                <a:cubicBezTo>
                  <a:pt x="73" y="122"/>
                  <a:pt x="73" y="122"/>
                  <a:pt x="73" y="122"/>
                </a:cubicBezTo>
                <a:cubicBezTo>
                  <a:pt x="73" y="121"/>
                  <a:pt x="72" y="120"/>
                  <a:pt x="71" y="120"/>
                </a:cubicBezTo>
                <a:close/>
                <a:moveTo>
                  <a:pt x="108" y="105"/>
                </a:moveTo>
                <a:cubicBezTo>
                  <a:pt x="107" y="104"/>
                  <a:pt x="106" y="104"/>
                  <a:pt x="105" y="105"/>
                </a:cubicBezTo>
                <a:cubicBezTo>
                  <a:pt x="104" y="106"/>
                  <a:pt x="104" y="108"/>
                  <a:pt x="105" y="109"/>
                </a:cubicBezTo>
                <a:cubicBezTo>
                  <a:pt x="115" y="118"/>
                  <a:pt x="115" y="118"/>
                  <a:pt x="115" y="118"/>
                </a:cubicBezTo>
                <a:cubicBezTo>
                  <a:pt x="115" y="119"/>
                  <a:pt x="116" y="119"/>
                  <a:pt x="116" y="119"/>
                </a:cubicBezTo>
                <a:cubicBezTo>
                  <a:pt x="117" y="119"/>
                  <a:pt x="117" y="119"/>
                  <a:pt x="118" y="118"/>
                </a:cubicBezTo>
                <a:cubicBezTo>
                  <a:pt x="118" y="118"/>
                  <a:pt x="119" y="117"/>
                  <a:pt x="119" y="117"/>
                </a:cubicBezTo>
                <a:cubicBezTo>
                  <a:pt x="119" y="116"/>
                  <a:pt x="118" y="116"/>
                  <a:pt x="118" y="115"/>
                </a:cubicBezTo>
                <a:lnTo>
                  <a:pt x="108" y="105"/>
                </a:lnTo>
                <a:close/>
                <a:moveTo>
                  <a:pt x="115" y="24"/>
                </a:moveTo>
                <a:cubicBezTo>
                  <a:pt x="105" y="34"/>
                  <a:pt x="105" y="34"/>
                  <a:pt x="105" y="34"/>
                </a:cubicBezTo>
                <a:cubicBezTo>
                  <a:pt x="104" y="35"/>
                  <a:pt x="104" y="36"/>
                  <a:pt x="105" y="37"/>
                </a:cubicBezTo>
                <a:cubicBezTo>
                  <a:pt x="105" y="37"/>
                  <a:pt x="106" y="38"/>
                  <a:pt x="106" y="38"/>
                </a:cubicBezTo>
                <a:cubicBezTo>
                  <a:pt x="107" y="38"/>
                  <a:pt x="108" y="37"/>
                  <a:pt x="108" y="37"/>
                </a:cubicBezTo>
                <a:cubicBezTo>
                  <a:pt x="118" y="27"/>
                  <a:pt x="118" y="27"/>
                  <a:pt x="118" y="27"/>
                </a:cubicBezTo>
                <a:cubicBezTo>
                  <a:pt x="118" y="27"/>
                  <a:pt x="119" y="26"/>
                  <a:pt x="119" y="26"/>
                </a:cubicBezTo>
                <a:cubicBezTo>
                  <a:pt x="119" y="25"/>
                  <a:pt x="118" y="24"/>
                  <a:pt x="118" y="24"/>
                </a:cubicBezTo>
                <a:cubicBezTo>
                  <a:pt x="117" y="23"/>
                  <a:pt x="116" y="23"/>
                  <a:pt x="115" y="24"/>
                </a:cubicBezTo>
                <a:close/>
                <a:moveTo>
                  <a:pt x="139" y="69"/>
                </a:moveTo>
                <a:cubicBezTo>
                  <a:pt x="121" y="69"/>
                  <a:pt x="121" y="69"/>
                  <a:pt x="121" y="69"/>
                </a:cubicBezTo>
                <a:cubicBezTo>
                  <a:pt x="120" y="69"/>
                  <a:pt x="119" y="70"/>
                  <a:pt x="119" y="71"/>
                </a:cubicBezTo>
                <a:cubicBezTo>
                  <a:pt x="119" y="72"/>
                  <a:pt x="120" y="74"/>
                  <a:pt x="121" y="74"/>
                </a:cubicBezTo>
                <a:cubicBezTo>
                  <a:pt x="139" y="74"/>
                  <a:pt x="139" y="74"/>
                  <a:pt x="139" y="74"/>
                </a:cubicBezTo>
                <a:cubicBezTo>
                  <a:pt x="140" y="74"/>
                  <a:pt x="141" y="72"/>
                  <a:pt x="141" y="71"/>
                </a:cubicBezTo>
                <a:cubicBezTo>
                  <a:pt x="141" y="70"/>
                  <a:pt x="140" y="69"/>
                  <a:pt x="139" y="69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9" name="Google Shape;1479;p57"/>
          <p:cNvSpPr/>
          <p:nvPr/>
        </p:nvSpPr>
        <p:spPr>
          <a:xfrm>
            <a:off x="4741862" y="5205412"/>
            <a:ext cx="487362" cy="519112"/>
          </a:xfrm>
          <a:custGeom>
            <a:avLst/>
            <a:gdLst/>
            <a:ahLst/>
            <a:cxnLst/>
            <a:rect l="l" t="t" r="r" b="b"/>
            <a:pathLst>
              <a:path w="122" h="130" extrusionOk="0">
                <a:moveTo>
                  <a:pt x="117" y="33"/>
                </a:moveTo>
                <a:cubicBezTo>
                  <a:pt x="112" y="24"/>
                  <a:pt x="101" y="20"/>
                  <a:pt x="86" y="22"/>
                </a:cubicBezTo>
                <a:cubicBezTo>
                  <a:pt x="80" y="8"/>
                  <a:pt x="71" y="0"/>
                  <a:pt x="61" y="0"/>
                </a:cubicBezTo>
                <a:cubicBezTo>
                  <a:pt x="51" y="0"/>
                  <a:pt x="42" y="8"/>
                  <a:pt x="36" y="22"/>
                </a:cubicBezTo>
                <a:cubicBezTo>
                  <a:pt x="20" y="20"/>
                  <a:pt x="9" y="24"/>
                  <a:pt x="4" y="33"/>
                </a:cubicBezTo>
                <a:cubicBezTo>
                  <a:pt x="0" y="41"/>
                  <a:pt x="1" y="52"/>
                  <a:pt x="9" y="64"/>
                </a:cubicBezTo>
                <a:cubicBezTo>
                  <a:pt x="10" y="64"/>
                  <a:pt x="10" y="65"/>
                  <a:pt x="10" y="65"/>
                </a:cubicBezTo>
                <a:cubicBezTo>
                  <a:pt x="10" y="65"/>
                  <a:pt x="10" y="65"/>
                  <a:pt x="10" y="65"/>
                </a:cubicBezTo>
                <a:cubicBezTo>
                  <a:pt x="2" y="78"/>
                  <a:pt x="0" y="89"/>
                  <a:pt x="4" y="98"/>
                </a:cubicBezTo>
                <a:cubicBezTo>
                  <a:pt x="9" y="105"/>
                  <a:pt x="18" y="109"/>
                  <a:pt x="30" y="109"/>
                </a:cubicBezTo>
                <a:cubicBezTo>
                  <a:pt x="32" y="109"/>
                  <a:pt x="34" y="109"/>
                  <a:pt x="36" y="109"/>
                </a:cubicBezTo>
                <a:cubicBezTo>
                  <a:pt x="42" y="123"/>
                  <a:pt x="51" y="130"/>
                  <a:pt x="61" y="130"/>
                </a:cubicBezTo>
                <a:cubicBezTo>
                  <a:pt x="71" y="130"/>
                  <a:pt x="80" y="123"/>
                  <a:pt x="86" y="109"/>
                </a:cubicBezTo>
                <a:cubicBezTo>
                  <a:pt x="88" y="109"/>
                  <a:pt x="90" y="109"/>
                  <a:pt x="91" y="109"/>
                </a:cubicBezTo>
                <a:cubicBezTo>
                  <a:pt x="104" y="109"/>
                  <a:pt x="113" y="105"/>
                  <a:pt x="117" y="98"/>
                </a:cubicBezTo>
                <a:cubicBezTo>
                  <a:pt x="122" y="89"/>
                  <a:pt x="120" y="78"/>
                  <a:pt x="111" y="65"/>
                </a:cubicBezTo>
                <a:cubicBezTo>
                  <a:pt x="120" y="53"/>
                  <a:pt x="122" y="41"/>
                  <a:pt x="117" y="33"/>
                </a:cubicBezTo>
                <a:close/>
                <a:moveTo>
                  <a:pt x="94" y="54"/>
                </a:moveTo>
                <a:cubicBezTo>
                  <a:pt x="98" y="58"/>
                  <a:pt x="102" y="62"/>
                  <a:pt x="105" y="65"/>
                </a:cubicBezTo>
                <a:cubicBezTo>
                  <a:pt x="102" y="69"/>
                  <a:pt x="98" y="73"/>
                  <a:pt x="94" y="76"/>
                </a:cubicBezTo>
                <a:cubicBezTo>
                  <a:pt x="94" y="73"/>
                  <a:pt x="95" y="69"/>
                  <a:pt x="95" y="65"/>
                </a:cubicBezTo>
                <a:cubicBezTo>
                  <a:pt x="95" y="62"/>
                  <a:pt x="94" y="58"/>
                  <a:pt x="94" y="54"/>
                </a:cubicBezTo>
                <a:close/>
                <a:moveTo>
                  <a:pt x="93" y="46"/>
                </a:moveTo>
                <a:cubicBezTo>
                  <a:pt x="92" y="39"/>
                  <a:pt x="90" y="33"/>
                  <a:pt x="88" y="27"/>
                </a:cubicBezTo>
                <a:cubicBezTo>
                  <a:pt x="100" y="26"/>
                  <a:pt x="109" y="29"/>
                  <a:pt x="112" y="35"/>
                </a:cubicBezTo>
                <a:cubicBezTo>
                  <a:pt x="116" y="42"/>
                  <a:pt x="114" y="51"/>
                  <a:pt x="108" y="61"/>
                </a:cubicBezTo>
                <a:cubicBezTo>
                  <a:pt x="104" y="56"/>
                  <a:pt x="99" y="51"/>
                  <a:pt x="93" y="46"/>
                </a:cubicBezTo>
                <a:close/>
                <a:moveTo>
                  <a:pt x="93" y="84"/>
                </a:moveTo>
                <a:cubicBezTo>
                  <a:pt x="99" y="79"/>
                  <a:pt x="104" y="75"/>
                  <a:pt x="108" y="70"/>
                </a:cubicBezTo>
                <a:cubicBezTo>
                  <a:pt x="114" y="80"/>
                  <a:pt x="116" y="89"/>
                  <a:pt x="112" y="95"/>
                </a:cubicBezTo>
                <a:cubicBezTo>
                  <a:pt x="109" y="101"/>
                  <a:pt x="100" y="104"/>
                  <a:pt x="88" y="104"/>
                </a:cubicBezTo>
                <a:cubicBezTo>
                  <a:pt x="90" y="98"/>
                  <a:pt x="92" y="91"/>
                  <a:pt x="93" y="84"/>
                </a:cubicBezTo>
                <a:close/>
                <a:moveTo>
                  <a:pt x="61" y="103"/>
                </a:moveTo>
                <a:cubicBezTo>
                  <a:pt x="68" y="105"/>
                  <a:pt x="74" y="107"/>
                  <a:pt x="80" y="108"/>
                </a:cubicBezTo>
                <a:cubicBezTo>
                  <a:pt x="75" y="119"/>
                  <a:pt x="68" y="125"/>
                  <a:pt x="61" y="125"/>
                </a:cubicBezTo>
                <a:cubicBezTo>
                  <a:pt x="53" y="125"/>
                  <a:pt x="46" y="119"/>
                  <a:pt x="41" y="108"/>
                </a:cubicBezTo>
                <a:cubicBezTo>
                  <a:pt x="47" y="107"/>
                  <a:pt x="54" y="105"/>
                  <a:pt x="61" y="103"/>
                </a:cubicBezTo>
                <a:close/>
                <a:moveTo>
                  <a:pt x="44" y="95"/>
                </a:moveTo>
                <a:cubicBezTo>
                  <a:pt x="47" y="96"/>
                  <a:pt x="50" y="98"/>
                  <a:pt x="53" y="100"/>
                </a:cubicBezTo>
                <a:cubicBezTo>
                  <a:pt x="48" y="101"/>
                  <a:pt x="43" y="102"/>
                  <a:pt x="39" y="103"/>
                </a:cubicBezTo>
                <a:cubicBezTo>
                  <a:pt x="37" y="99"/>
                  <a:pt x="36" y="94"/>
                  <a:pt x="35" y="89"/>
                </a:cubicBezTo>
                <a:cubicBezTo>
                  <a:pt x="38" y="91"/>
                  <a:pt x="41" y="93"/>
                  <a:pt x="44" y="95"/>
                </a:cubicBezTo>
                <a:close/>
                <a:moveTo>
                  <a:pt x="41" y="22"/>
                </a:moveTo>
                <a:cubicBezTo>
                  <a:pt x="46" y="12"/>
                  <a:pt x="53" y="6"/>
                  <a:pt x="61" y="6"/>
                </a:cubicBezTo>
                <a:cubicBezTo>
                  <a:pt x="68" y="6"/>
                  <a:pt x="75" y="12"/>
                  <a:pt x="80" y="22"/>
                </a:cubicBezTo>
                <a:cubicBezTo>
                  <a:pt x="74" y="23"/>
                  <a:pt x="67" y="25"/>
                  <a:pt x="61" y="28"/>
                </a:cubicBezTo>
                <a:cubicBezTo>
                  <a:pt x="54" y="25"/>
                  <a:pt x="47" y="23"/>
                  <a:pt x="41" y="22"/>
                </a:cubicBezTo>
                <a:close/>
                <a:moveTo>
                  <a:pt x="78" y="36"/>
                </a:moveTo>
                <a:cubicBezTo>
                  <a:pt x="75" y="34"/>
                  <a:pt x="71" y="32"/>
                  <a:pt x="68" y="31"/>
                </a:cubicBezTo>
                <a:cubicBezTo>
                  <a:pt x="73" y="29"/>
                  <a:pt x="78" y="28"/>
                  <a:pt x="83" y="27"/>
                </a:cubicBezTo>
                <a:cubicBezTo>
                  <a:pt x="84" y="32"/>
                  <a:pt x="86" y="36"/>
                  <a:pt x="87" y="42"/>
                </a:cubicBezTo>
                <a:cubicBezTo>
                  <a:pt x="84" y="40"/>
                  <a:pt x="81" y="38"/>
                  <a:pt x="78" y="36"/>
                </a:cubicBezTo>
                <a:close/>
                <a:moveTo>
                  <a:pt x="89" y="65"/>
                </a:moveTo>
                <a:cubicBezTo>
                  <a:pt x="89" y="70"/>
                  <a:pt x="89" y="76"/>
                  <a:pt x="88" y="81"/>
                </a:cubicBezTo>
                <a:cubicBezTo>
                  <a:pt x="84" y="84"/>
                  <a:pt x="79" y="87"/>
                  <a:pt x="75" y="90"/>
                </a:cubicBezTo>
                <a:cubicBezTo>
                  <a:pt x="70" y="92"/>
                  <a:pt x="66" y="95"/>
                  <a:pt x="61" y="97"/>
                </a:cubicBezTo>
                <a:cubicBezTo>
                  <a:pt x="56" y="95"/>
                  <a:pt x="51" y="92"/>
                  <a:pt x="47" y="90"/>
                </a:cubicBezTo>
                <a:cubicBezTo>
                  <a:pt x="42" y="87"/>
                  <a:pt x="38" y="84"/>
                  <a:pt x="33" y="81"/>
                </a:cubicBezTo>
                <a:cubicBezTo>
                  <a:pt x="33" y="76"/>
                  <a:pt x="32" y="70"/>
                  <a:pt x="32" y="65"/>
                </a:cubicBezTo>
                <a:cubicBezTo>
                  <a:pt x="32" y="60"/>
                  <a:pt x="33" y="55"/>
                  <a:pt x="33" y="49"/>
                </a:cubicBezTo>
                <a:cubicBezTo>
                  <a:pt x="38" y="46"/>
                  <a:pt x="42" y="43"/>
                  <a:pt x="47" y="41"/>
                </a:cubicBezTo>
                <a:cubicBezTo>
                  <a:pt x="51" y="38"/>
                  <a:pt x="56" y="36"/>
                  <a:pt x="61" y="34"/>
                </a:cubicBezTo>
                <a:cubicBezTo>
                  <a:pt x="66" y="36"/>
                  <a:pt x="70" y="38"/>
                  <a:pt x="75" y="41"/>
                </a:cubicBezTo>
                <a:cubicBezTo>
                  <a:pt x="79" y="43"/>
                  <a:pt x="84" y="46"/>
                  <a:pt x="88" y="49"/>
                </a:cubicBezTo>
                <a:cubicBezTo>
                  <a:pt x="89" y="55"/>
                  <a:pt x="89" y="60"/>
                  <a:pt x="89" y="65"/>
                </a:cubicBezTo>
                <a:close/>
                <a:moveTo>
                  <a:pt x="53" y="31"/>
                </a:moveTo>
                <a:cubicBezTo>
                  <a:pt x="50" y="32"/>
                  <a:pt x="47" y="34"/>
                  <a:pt x="44" y="36"/>
                </a:cubicBezTo>
                <a:cubicBezTo>
                  <a:pt x="41" y="38"/>
                  <a:pt x="38" y="40"/>
                  <a:pt x="35" y="42"/>
                </a:cubicBezTo>
                <a:cubicBezTo>
                  <a:pt x="36" y="36"/>
                  <a:pt x="37" y="32"/>
                  <a:pt x="39" y="27"/>
                </a:cubicBezTo>
                <a:cubicBezTo>
                  <a:pt x="43" y="28"/>
                  <a:pt x="48" y="29"/>
                  <a:pt x="53" y="31"/>
                </a:cubicBezTo>
                <a:close/>
                <a:moveTo>
                  <a:pt x="68" y="100"/>
                </a:moveTo>
                <a:cubicBezTo>
                  <a:pt x="71" y="98"/>
                  <a:pt x="75" y="96"/>
                  <a:pt x="78" y="95"/>
                </a:cubicBezTo>
                <a:cubicBezTo>
                  <a:pt x="81" y="93"/>
                  <a:pt x="84" y="91"/>
                  <a:pt x="87" y="89"/>
                </a:cubicBezTo>
                <a:cubicBezTo>
                  <a:pt x="86" y="94"/>
                  <a:pt x="84" y="99"/>
                  <a:pt x="83" y="103"/>
                </a:cubicBezTo>
                <a:cubicBezTo>
                  <a:pt x="78" y="102"/>
                  <a:pt x="73" y="101"/>
                  <a:pt x="68" y="100"/>
                </a:cubicBezTo>
                <a:close/>
                <a:moveTo>
                  <a:pt x="27" y="76"/>
                </a:moveTo>
                <a:cubicBezTo>
                  <a:pt x="23" y="72"/>
                  <a:pt x="20" y="69"/>
                  <a:pt x="17" y="65"/>
                </a:cubicBezTo>
                <a:cubicBezTo>
                  <a:pt x="20" y="62"/>
                  <a:pt x="23" y="58"/>
                  <a:pt x="27" y="54"/>
                </a:cubicBezTo>
                <a:cubicBezTo>
                  <a:pt x="27" y="58"/>
                  <a:pt x="27" y="62"/>
                  <a:pt x="27" y="65"/>
                </a:cubicBezTo>
                <a:cubicBezTo>
                  <a:pt x="27" y="69"/>
                  <a:pt x="27" y="72"/>
                  <a:pt x="27" y="76"/>
                </a:cubicBezTo>
                <a:close/>
                <a:moveTo>
                  <a:pt x="28" y="46"/>
                </a:moveTo>
                <a:cubicBezTo>
                  <a:pt x="23" y="51"/>
                  <a:pt x="18" y="56"/>
                  <a:pt x="14" y="61"/>
                </a:cubicBezTo>
                <a:cubicBezTo>
                  <a:pt x="7" y="51"/>
                  <a:pt x="6" y="42"/>
                  <a:pt x="9" y="35"/>
                </a:cubicBezTo>
                <a:cubicBezTo>
                  <a:pt x="12" y="30"/>
                  <a:pt x="20" y="27"/>
                  <a:pt x="30" y="27"/>
                </a:cubicBezTo>
                <a:cubicBezTo>
                  <a:pt x="31" y="27"/>
                  <a:pt x="32" y="27"/>
                  <a:pt x="33" y="27"/>
                </a:cubicBezTo>
                <a:cubicBezTo>
                  <a:pt x="31" y="33"/>
                  <a:pt x="29" y="39"/>
                  <a:pt x="28" y="46"/>
                </a:cubicBezTo>
                <a:close/>
                <a:moveTo>
                  <a:pt x="14" y="70"/>
                </a:moveTo>
                <a:cubicBezTo>
                  <a:pt x="18" y="75"/>
                  <a:pt x="23" y="79"/>
                  <a:pt x="28" y="84"/>
                </a:cubicBezTo>
                <a:cubicBezTo>
                  <a:pt x="29" y="91"/>
                  <a:pt x="31" y="98"/>
                  <a:pt x="33" y="104"/>
                </a:cubicBezTo>
                <a:cubicBezTo>
                  <a:pt x="21" y="104"/>
                  <a:pt x="13" y="101"/>
                  <a:pt x="9" y="95"/>
                </a:cubicBezTo>
                <a:cubicBezTo>
                  <a:pt x="5" y="89"/>
                  <a:pt x="7" y="80"/>
                  <a:pt x="14" y="70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p58"/>
          <p:cNvSpPr txBox="1"/>
          <p:nvPr/>
        </p:nvSpPr>
        <p:spPr>
          <a:xfrm>
            <a:off x="6350" y="-1587"/>
            <a:ext cx="12185650" cy="6859587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85" name="Google Shape;1485;p58"/>
          <p:cNvCxnSpPr/>
          <p:nvPr/>
        </p:nvCxnSpPr>
        <p:spPr>
          <a:xfrm>
            <a:off x="2143125" y="4152900"/>
            <a:ext cx="8602662" cy="0"/>
          </a:xfrm>
          <a:prstGeom prst="straightConnector1">
            <a:avLst/>
          </a:prstGeom>
          <a:noFill/>
          <a:ln w="11100" cap="flat" cmpd="sng">
            <a:solidFill>
              <a:srgbClr val="E8E8E8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486" name="Google Shape;1486;p58"/>
          <p:cNvCxnSpPr/>
          <p:nvPr/>
        </p:nvCxnSpPr>
        <p:spPr>
          <a:xfrm>
            <a:off x="2143125" y="3157537"/>
            <a:ext cx="8602662" cy="0"/>
          </a:xfrm>
          <a:prstGeom prst="straightConnector1">
            <a:avLst/>
          </a:prstGeom>
          <a:noFill/>
          <a:ln w="11100" cap="flat" cmpd="sng">
            <a:solidFill>
              <a:srgbClr val="E8E8E8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487" name="Google Shape;1487;p58"/>
          <p:cNvCxnSpPr/>
          <p:nvPr/>
        </p:nvCxnSpPr>
        <p:spPr>
          <a:xfrm>
            <a:off x="2143125" y="2162175"/>
            <a:ext cx="8602662" cy="0"/>
          </a:xfrm>
          <a:prstGeom prst="straightConnector1">
            <a:avLst/>
          </a:prstGeom>
          <a:noFill/>
          <a:ln w="11100" cap="flat" cmpd="sng">
            <a:solidFill>
              <a:srgbClr val="E8E8E8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488" name="Google Shape;1488;p58"/>
          <p:cNvSpPr/>
          <p:nvPr/>
        </p:nvSpPr>
        <p:spPr>
          <a:xfrm>
            <a:off x="2143125" y="936625"/>
            <a:ext cx="8602662" cy="4556125"/>
          </a:xfrm>
          <a:custGeom>
            <a:avLst/>
            <a:gdLst/>
            <a:ahLst/>
            <a:cxnLst/>
            <a:rect l="l" t="t" r="r" b="b"/>
            <a:pathLst>
              <a:path w="2403" h="1272" extrusionOk="0">
                <a:moveTo>
                  <a:pt x="0" y="0"/>
                </a:moveTo>
                <a:cubicBezTo>
                  <a:pt x="0" y="1212"/>
                  <a:pt x="0" y="1212"/>
                  <a:pt x="0" y="1212"/>
                </a:cubicBezTo>
                <a:cubicBezTo>
                  <a:pt x="0" y="1245"/>
                  <a:pt x="27" y="1272"/>
                  <a:pt x="60" y="1272"/>
                </a:cubicBezTo>
                <a:cubicBezTo>
                  <a:pt x="2403" y="1272"/>
                  <a:pt x="2403" y="1272"/>
                  <a:pt x="2403" y="1272"/>
                </a:cubicBezTo>
              </a:path>
            </a:pathLst>
          </a:custGeom>
          <a:noFill/>
          <a:ln w="39675" cap="flat" cmpd="sng">
            <a:solidFill>
              <a:srgbClr val="FFFFFF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9" name="Google Shape;1489;p58"/>
          <p:cNvSpPr/>
          <p:nvPr/>
        </p:nvSpPr>
        <p:spPr>
          <a:xfrm>
            <a:off x="1914525" y="765175"/>
            <a:ext cx="439737" cy="271462"/>
          </a:xfrm>
          <a:custGeom>
            <a:avLst/>
            <a:gdLst/>
            <a:ahLst/>
            <a:cxnLst/>
            <a:rect l="l" t="t" r="r" b="b"/>
            <a:pathLst>
              <a:path w="277" h="171" extrusionOk="0">
                <a:moveTo>
                  <a:pt x="0" y="171"/>
                </a:moveTo>
                <a:lnTo>
                  <a:pt x="142" y="0"/>
                </a:lnTo>
                <a:lnTo>
                  <a:pt x="277" y="171"/>
                </a:lnTo>
              </a:path>
            </a:pathLst>
          </a:custGeom>
          <a:noFill/>
          <a:ln w="39675" cap="flat" cmpd="sng">
            <a:solidFill>
              <a:srgbClr val="FFFFFF"/>
            </a:solidFill>
            <a:prstDash val="solid"/>
            <a:miter lim="524288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0" name="Google Shape;1490;p58"/>
          <p:cNvSpPr/>
          <p:nvPr/>
        </p:nvSpPr>
        <p:spPr>
          <a:xfrm>
            <a:off x="10648950" y="5270500"/>
            <a:ext cx="271462" cy="444500"/>
          </a:xfrm>
          <a:custGeom>
            <a:avLst/>
            <a:gdLst/>
            <a:ahLst/>
            <a:cxnLst/>
            <a:rect l="l" t="t" r="r" b="b"/>
            <a:pathLst>
              <a:path w="171" h="280" extrusionOk="0">
                <a:moveTo>
                  <a:pt x="0" y="0"/>
                </a:moveTo>
                <a:lnTo>
                  <a:pt x="171" y="143"/>
                </a:lnTo>
                <a:lnTo>
                  <a:pt x="0" y="280"/>
                </a:lnTo>
              </a:path>
            </a:pathLst>
          </a:custGeom>
          <a:noFill/>
          <a:ln w="39675" cap="flat" cmpd="sng">
            <a:solidFill>
              <a:srgbClr val="FFFFFF"/>
            </a:solidFill>
            <a:prstDash val="solid"/>
            <a:miter lim="524288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1" name="Google Shape;1491;p58"/>
          <p:cNvSpPr txBox="1"/>
          <p:nvPr/>
        </p:nvSpPr>
        <p:spPr>
          <a:xfrm>
            <a:off x="2724150" y="5610225"/>
            <a:ext cx="106362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pen Sans"/>
              <a:buNone/>
            </a:pPr>
            <a:r>
              <a:rPr lang="en-US" sz="28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1999</a:t>
            </a:r>
            <a:endParaRPr/>
          </a:p>
        </p:txBody>
      </p:sp>
      <p:sp>
        <p:nvSpPr>
          <p:cNvPr id="1492" name="Google Shape;1492;p58"/>
          <p:cNvSpPr txBox="1"/>
          <p:nvPr/>
        </p:nvSpPr>
        <p:spPr>
          <a:xfrm>
            <a:off x="4373562" y="5610225"/>
            <a:ext cx="106362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pen Sans"/>
              <a:buNone/>
            </a:pPr>
            <a:r>
              <a:rPr lang="en-US" sz="28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2005</a:t>
            </a:r>
            <a:endParaRPr/>
          </a:p>
        </p:txBody>
      </p:sp>
      <p:sp>
        <p:nvSpPr>
          <p:cNvPr id="1493" name="Google Shape;1493;p58"/>
          <p:cNvSpPr txBox="1"/>
          <p:nvPr/>
        </p:nvSpPr>
        <p:spPr>
          <a:xfrm>
            <a:off x="6024562" y="5610225"/>
            <a:ext cx="106362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pen Sans"/>
              <a:buNone/>
            </a:pPr>
            <a:r>
              <a:rPr lang="en-US" sz="28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2009</a:t>
            </a:r>
            <a:endParaRPr/>
          </a:p>
        </p:txBody>
      </p:sp>
      <p:sp>
        <p:nvSpPr>
          <p:cNvPr id="1494" name="Google Shape;1494;p58"/>
          <p:cNvSpPr txBox="1"/>
          <p:nvPr/>
        </p:nvSpPr>
        <p:spPr>
          <a:xfrm>
            <a:off x="7670800" y="5610225"/>
            <a:ext cx="106362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pen Sans"/>
              <a:buNone/>
            </a:pPr>
            <a:r>
              <a:rPr lang="en-US" sz="28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2014</a:t>
            </a:r>
            <a:endParaRPr/>
          </a:p>
        </p:txBody>
      </p:sp>
      <p:sp>
        <p:nvSpPr>
          <p:cNvPr id="1495" name="Google Shape;1495;p58"/>
          <p:cNvSpPr txBox="1"/>
          <p:nvPr/>
        </p:nvSpPr>
        <p:spPr>
          <a:xfrm>
            <a:off x="9324975" y="5610225"/>
            <a:ext cx="106362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pen Sans"/>
              <a:buNone/>
            </a:pPr>
            <a:r>
              <a:rPr lang="en-US" sz="28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2017</a:t>
            </a:r>
            <a:endParaRPr/>
          </a:p>
        </p:txBody>
      </p:sp>
      <p:sp>
        <p:nvSpPr>
          <p:cNvPr id="1496" name="Google Shape;1496;p58"/>
          <p:cNvSpPr txBox="1"/>
          <p:nvPr/>
        </p:nvSpPr>
        <p:spPr>
          <a:xfrm>
            <a:off x="1281112" y="3898900"/>
            <a:ext cx="94615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pen Sans"/>
              <a:buNone/>
            </a:pPr>
            <a:r>
              <a:rPr lang="en-US" sz="28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25%</a:t>
            </a:r>
            <a:endParaRPr/>
          </a:p>
        </p:txBody>
      </p:sp>
      <p:sp>
        <p:nvSpPr>
          <p:cNvPr id="1497" name="Google Shape;1497;p58"/>
          <p:cNvSpPr txBox="1"/>
          <p:nvPr/>
        </p:nvSpPr>
        <p:spPr>
          <a:xfrm>
            <a:off x="1281112" y="2898775"/>
            <a:ext cx="94615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pen Sans"/>
              <a:buNone/>
            </a:pPr>
            <a:r>
              <a:rPr lang="en-US" sz="28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50%</a:t>
            </a:r>
            <a:endParaRPr/>
          </a:p>
        </p:txBody>
      </p:sp>
      <p:sp>
        <p:nvSpPr>
          <p:cNvPr id="1498" name="Google Shape;1498;p58"/>
          <p:cNvSpPr txBox="1"/>
          <p:nvPr/>
        </p:nvSpPr>
        <p:spPr>
          <a:xfrm>
            <a:off x="1281112" y="1889125"/>
            <a:ext cx="94615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pen Sans"/>
              <a:buNone/>
            </a:pPr>
            <a:r>
              <a:rPr lang="en-US" sz="28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75%</a:t>
            </a:r>
            <a:endParaRPr/>
          </a:p>
        </p:txBody>
      </p:sp>
      <p:sp>
        <p:nvSpPr>
          <p:cNvPr id="1499" name="Google Shape;1499;p58"/>
          <p:cNvSpPr/>
          <p:nvPr/>
        </p:nvSpPr>
        <p:spPr>
          <a:xfrm>
            <a:off x="3198812" y="1889125"/>
            <a:ext cx="6569075" cy="749300"/>
          </a:xfrm>
          <a:custGeom>
            <a:avLst/>
            <a:gdLst/>
            <a:ahLst/>
            <a:cxnLst/>
            <a:rect l="l" t="t" r="r" b="b"/>
            <a:pathLst>
              <a:path w="1835" h="209" extrusionOk="0">
                <a:moveTo>
                  <a:pt x="0" y="119"/>
                </a:moveTo>
                <a:cubicBezTo>
                  <a:pt x="402" y="10"/>
                  <a:pt x="402" y="10"/>
                  <a:pt x="402" y="10"/>
                </a:cubicBezTo>
                <a:cubicBezTo>
                  <a:pt x="439" y="0"/>
                  <a:pt x="478" y="4"/>
                  <a:pt x="512" y="20"/>
                </a:cubicBezTo>
                <a:cubicBezTo>
                  <a:pt x="858" y="188"/>
                  <a:pt x="858" y="188"/>
                  <a:pt x="858" y="188"/>
                </a:cubicBezTo>
                <a:cubicBezTo>
                  <a:pt x="896" y="207"/>
                  <a:pt x="940" y="209"/>
                  <a:pt x="980" y="194"/>
                </a:cubicBezTo>
                <a:cubicBezTo>
                  <a:pt x="1334" y="64"/>
                  <a:pt x="1334" y="64"/>
                  <a:pt x="1334" y="64"/>
                </a:cubicBezTo>
                <a:cubicBezTo>
                  <a:pt x="1362" y="54"/>
                  <a:pt x="1392" y="52"/>
                  <a:pt x="1421" y="58"/>
                </a:cubicBezTo>
                <a:cubicBezTo>
                  <a:pt x="1835" y="147"/>
                  <a:pt x="1835" y="147"/>
                  <a:pt x="1835" y="147"/>
                </a:cubicBezTo>
              </a:path>
            </a:pathLst>
          </a:custGeom>
          <a:noFill/>
          <a:ln w="53975" cap="rnd" cmpd="sng">
            <a:solidFill>
              <a:srgbClr val="E86D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0" name="Google Shape;1500;p58"/>
          <p:cNvSpPr/>
          <p:nvPr/>
        </p:nvSpPr>
        <p:spPr>
          <a:xfrm>
            <a:off x="3198812" y="2606675"/>
            <a:ext cx="6569075" cy="938212"/>
          </a:xfrm>
          <a:custGeom>
            <a:avLst/>
            <a:gdLst/>
            <a:ahLst/>
            <a:cxnLst/>
            <a:rect l="l" t="t" r="r" b="b"/>
            <a:pathLst>
              <a:path w="1835" h="262" extrusionOk="0">
                <a:moveTo>
                  <a:pt x="0" y="0"/>
                </a:moveTo>
                <a:cubicBezTo>
                  <a:pt x="404" y="236"/>
                  <a:pt x="404" y="236"/>
                  <a:pt x="404" y="236"/>
                </a:cubicBezTo>
                <a:cubicBezTo>
                  <a:pt x="439" y="256"/>
                  <a:pt x="481" y="262"/>
                  <a:pt x="521" y="253"/>
                </a:cubicBezTo>
                <a:cubicBezTo>
                  <a:pt x="891" y="160"/>
                  <a:pt x="891" y="160"/>
                  <a:pt x="891" y="160"/>
                </a:cubicBezTo>
                <a:cubicBezTo>
                  <a:pt x="909" y="156"/>
                  <a:pt x="927" y="155"/>
                  <a:pt x="944" y="157"/>
                </a:cubicBezTo>
                <a:cubicBezTo>
                  <a:pt x="1346" y="196"/>
                  <a:pt x="1346" y="196"/>
                  <a:pt x="1346" y="196"/>
                </a:cubicBezTo>
                <a:cubicBezTo>
                  <a:pt x="1366" y="198"/>
                  <a:pt x="1386" y="196"/>
                  <a:pt x="1406" y="190"/>
                </a:cubicBezTo>
                <a:cubicBezTo>
                  <a:pt x="1835" y="61"/>
                  <a:pt x="1835" y="61"/>
                  <a:pt x="1835" y="61"/>
                </a:cubicBezTo>
              </a:path>
            </a:pathLst>
          </a:custGeom>
          <a:noFill/>
          <a:ln w="53975" cap="rnd" cmpd="sng">
            <a:solidFill>
              <a:srgbClr val="FCD0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1" name="Google Shape;1501;p58"/>
          <p:cNvSpPr/>
          <p:nvPr/>
        </p:nvSpPr>
        <p:spPr>
          <a:xfrm>
            <a:off x="3198812" y="3798887"/>
            <a:ext cx="6569075" cy="469900"/>
          </a:xfrm>
          <a:custGeom>
            <a:avLst/>
            <a:gdLst/>
            <a:ahLst/>
            <a:cxnLst/>
            <a:rect l="l" t="t" r="r" b="b"/>
            <a:pathLst>
              <a:path w="1835" h="131" extrusionOk="0">
                <a:moveTo>
                  <a:pt x="0" y="26"/>
                </a:moveTo>
                <a:cubicBezTo>
                  <a:pt x="432" y="2"/>
                  <a:pt x="432" y="2"/>
                  <a:pt x="432" y="2"/>
                </a:cubicBezTo>
                <a:cubicBezTo>
                  <a:pt x="450" y="1"/>
                  <a:pt x="468" y="3"/>
                  <a:pt x="485" y="8"/>
                </a:cubicBezTo>
                <a:cubicBezTo>
                  <a:pt x="873" y="123"/>
                  <a:pt x="873" y="123"/>
                  <a:pt x="873" y="123"/>
                </a:cubicBezTo>
                <a:cubicBezTo>
                  <a:pt x="902" y="131"/>
                  <a:pt x="933" y="131"/>
                  <a:pt x="962" y="123"/>
                </a:cubicBezTo>
                <a:cubicBezTo>
                  <a:pt x="1353" y="7"/>
                  <a:pt x="1353" y="7"/>
                  <a:pt x="1353" y="7"/>
                </a:cubicBezTo>
                <a:cubicBezTo>
                  <a:pt x="1369" y="3"/>
                  <a:pt x="1385" y="0"/>
                  <a:pt x="1401" y="1"/>
                </a:cubicBezTo>
                <a:cubicBezTo>
                  <a:pt x="1835" y="10"/>
                  <a:pt x="1835" y="10"/>
                  <a:pt x="1835" y="10"/>
                </a:cubicBezTo>
              </a:path>
            </a:pathLst>
          </a:custGeom>
          <a:noFill/>
          <a:ln w="53975" cap="rnd" cmpd="sng">
            <a:solidFill>
              <a:srgbClr val="71B5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2" name="Google Shape;1502;p58"/>
          <p:cNvSpPr/>
          <p:nvPr/>
        </p:nvSpPr>
        <p:spPr>
          <a:xfrm>
            <a:off x="3198812" y="922337"/>
            <a:ext cx="333375" cy="333375"/>
          </a:xfrm>
          <a:prstGeom prst="ellipse">
            <a:avLst/>
          </a:pr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3" name="Google Shape;1503;p58"/>
          <p:cNvSpPr/>
          <p:nvPr/>
        </p:nvSpPr>
        <p:spPr>
          <a:xfrm>
            <a:off x="5788025" y="922337"/>
            <a:ext cx="336550" cy="333375"/>
          </a:xfrm>
          <a:prstGeom prst="ellipse">
            <a:avLst/>
          </a:pr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4" name="Google Shape;1504;p58"/>
          <p:cNvSpPr/>
          <p:nvPr/>
        </p:nvSpPr>
        <p:spPr>
          <a:xfrm>
            <a:off x="8378825" y="922337"/>
            <a:ext cx="333375" cy="333375"/>
          </a:xfrm>
          <a:prstGeom prst="ellipse">
            <a:avLst/>
          </a:pr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5" name="Google Shape;1505;p58"/>
          <p:cNvSpPr txBox="1"/>
          <p:nvPr/>
        </p:nvSpPr>
        <p:spPr>
          <a:xfrm>
            <a:off x="3632200" y="876300"/>
            <a:ext cx="1568450" cy="50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None/>
            </a:pPr>
            <a:r>
              <a:rPr lang="en-US" sz="2400" b="0" i="0" u="none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Produto</a:t>
            </a:r>
            <a:r>
              <a:rPr lang="en-US" sz="2400" b="0" i="0" u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A</a:t>
            </a:r>
            <a:endParaRPr dirty="0"/>
          </a:p>
        </p:txBody>
      </p:sp>
      <p:sp>
        <p:nvSpPr>
          <p:cNvPr id="1506" name="Google Shape;1506;p58"/>
          <p:cNvSpPr txBox="1"/>
          <p:nvPr/>
        </p:nvSpPr>
        <p:spPr>
          <a:xfrm>
            <a:off x="6224587" y="876300"/>
            <a:ext cx="1571625" cy="50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None/>
            </a:pPr>
            <a:r>
              <a:rPr lang="en-US" sz="2400" b="0" i="0" u="none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Produto</a:t>
            </a:r>
            <a:r>
              <a:rPr lang="en-US" sz="2400" b="0" i="0" u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B</a:t>
            </a:r>
            <a:endParaRPr dirty="0"/>
          </a:p>
        </p:txBody>
      </p:sp>
      <p:sp>
        <p:nvSpPr>
          <p:cNvPr id="1507" name="Google Shape;1507;p58"/>
          <p:cNvSpPr txBox="1"/>
          <p:nvPr/>
        </p:nvSpPr>
        <p:spPr>
          <a:xfrm>
            <a:off x="8809037" y="876300"/>
            <a:ext cx="1568450" cy="50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None/>
            </a:pPr>
            <a:r>
              <a:rPr lang="en-US" sz="2400" b="0" i="0" u="none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Produto</a:t>
            </a:r>
            <a:r>
              <a:rPr lang="en-US" sz="2400" b="0" i="0" u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C</a:t>
            </a:r>
            <a:endParaRPr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512;p59"/>
          <p:cNvSpPr/>
          <p:nvPr/>
        </p:nvSpPr>
        <p:spPr>
          <a:xfrm>
            <a:off x="6350" y="1587"/>
            <a:ext cx="12176125" cy="685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3" name="Google Shape;1513;p59"/>
          <p:cNvSpPr txBox="1"/>
          <p:nvPr/>
        </p:nvSpPr>
        <p:spPr>
          <a:xfrm>
            <a:off x="6350" y="1587"/>
            <a:ext cx="12166600" cy="6856412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4" name="Google Shape;1514;p59"/>
          <p:cNvSpPr txBox="1"/>
          <p:nvPr/>
        </p:nvSpPr>
        <p:spPr>
          <a:xfrm>
            <a:off x="2373312" y="4581525"/>
            <a:ext cx="7916862" cy="9525"/>
          </a:xfrm>
          <a:prstGeom prst="rect">
            <a:avLst/>
          </a:prstGeom>
          <a:solidFill>
            <a:srgbClr val="726F8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5" name="Google Shape;1515;p59"/>
          <p:cNvSpPr txBox="1"/>
          <p:nvPr/>
        </p:nvSpPr>
        <p:spPr>
          <a:xfrm>
            <a:off x="2373312" y="3657600"/>
            <a:ext cx="7916862" cy="19050"/>
          </a:xfrm>
          <a:prstGeom prst="rect">
            <a:avLst/>
          </a:prstGeom>
          <a:solidFill>
            <a:srgbClr val="726F8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6" name="Google Shape;1516;p59"/>
          <p:cNvSpPr txBox="1"/>
          <p:nvPr/>
        </p:nvSpPr>
        <p:spPr>
          <a:xfrm>
            <a:off x="2373312" y="2744787"/>
            <a:ext cx="7916862" cy="19050"/>
          </a:xfrm>
          <a:prstGeom prst="rect">
            <a:avLst/>
          </a:prstGeom>
          <a:solidFill>
            <a:srgbClr val="726F8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7" name="Google Shape;1517;p59"/>
          <p:cNvSpPr/>
          <p:nvPr/>
        </p:nvSpPr>
        <p:spPr>
          <a:xfrm>
            <a:off x="2373312" y="1630362"/>
            <a:ext cx="7916862" cy="4189412"/>
          </a:xfrm>
          <a:custGeom>
            <a:avLst/>
            <a:gdLst/>
            <a:ahLst/>
            <a:cxnLst/>
            <a:rect l="l" t="t" r="r" b="b"/>
            <a:pathLst>
              <a:path w="833" h="440" extrusionOk="0">
                <a:moveTo>
                  <a:pt x="0" y="0"/>
                </a:moveTo>
                <a:cubicBezTo>
                  <a:pt x="0" y="411"/>
                  <a:pt x="0" y="411"/>
                  <a:pt x="0" y="411"/>
                </a:cubicBezTo>
                <a:cubicBezTo>
                  <a:pt x="0" y="427"/>
                  <a:pt x="13" y="440"/>
                  <a:pt x="29" y="440"/>
                </a:cubicBezTo>
                <a:cubicBezTo>
                  <a:pt x="833" y="440"/>
                  <a:pt x="833" y="440"/>
                  <a:pt x="833" y="440"/>
                </a:cubicBezTo>
              </a:path>
            </a:pathLst>
          </a:custGeom>
          <a:noFill/>
          <a:ln w="38100" cap="flat" cmpd="sng">
            <a:solidFill>
              <a:srgbClr val="FFFFFF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8" name="Google Shape;1518;p59"/>
          <p:cNvSpPr/>
          <p:nvPr/>
        </p:nvSpPr>
        <p:spPr>
          <a:xfrm>
            <a:off x="2163762" y="1525587"/>
            <a:ext cx="409575" cy="190500"/>
          </a:xfrm>
          <a:custGeom>
            <a:avLst/>
            <a:gdLst/>
            <a:ahLst/>
            <a:cxnLst/>
            <a:rect l="l" t="t" r="r" b="b"/>
            <a:pathLst>
              <a:path w="43" h="20" extrusionOk="0">
                <a:moveTo>
                  <a:pt x="0" y="20"/>
                </a:moveTo>
                <a:cubicBezTo>
                  <a:pt x="11" y="7"/>
                  <a:pt x="11" y="7"/>
                  <a:pt x="11" y="7"/>
                </a:cubicBezTo>
                <a:cubicBezTo>
                  <a:pt x="16" y="0"/>
                  <a:pt x="27" y="1"/>
                  <a:pt x="33" y="8"/>
                </a:cubicBezTo>
                <a:cubicBezTo>
                  <a:pt x="43" y="20"/>
                  <a:pt x="43" y="20"/>
                  <a:pt x="43" y="20"/>
                </a:cubicBezTo>
              </a:path>
            </a:pathLst>
          </a:custGeom>
          <a:noFill/>
          <a:ln w="38100" cap="flat" cmpd="sng">
            <a:solidFill>
              <a:srgbClr val="FFFFFF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9" name="Google Shape;1519;p59"/>
          <p:cNvSpPr/>
          <p:nvPr/>
        </p:nvSpPr>
        <p:spPr>
          <a:xfrm>
            <a:off x="10196512" y="5619750"/>
            <a:ext cx="188912" cy="400050"/>
          </a:xfrm>
          <a:custGeom>
            <a:avLst/>
            <a:gdLst/>
            <a:ahLst/>
            <a:cxnLst/>
            <a:rect l="l" t="t" r="r" b="b"/>
            <a:pathLst>
              <a:path w="20" h="42" extrusionOk="0">
                <a:moveTo>
                  <a:pt x="0" y="0"/>
                </a:moveTo>
                <a:cubicBezTo>
                  <a:pt x="13" y="10"/>
                  <a:pt x="13" y="10"/>
                  <a:pt x="13" y="10"/>
                </a:cubicBezTo>
                <a:cubicBezTo>
                  <a:pt x="20" y="16"/>
                  <a:pt x="20" y="27"/>
                  <a:pt x="13" y="33"/>
                </a:cubicBezTo>
                <a:cubicBezTo>
                  <a:pt x="0" y="42"/>
                  <a:pt x="0" y="42"/>
                  <a:pt x="0" y="42"/>
                </a:cubicBezTo>
              </a:path>
            </a:pathLst>
          </a:custGeom>
          <a:noFill/>
          <a:ln w="38100" cap="flat" cmpd="sng">
            <a:solidFill>
              <a:srgbClr val="FFFFFF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0" name="Google Shape;1520;p59"/>
          <p:cNvSpPr txBox="1"/>
          <p:nvPr/>
        </p:nvSpPr>
        <p:spPr>
          <a:xfrm>
            <a:off x="3114675" y="5953125"/>
            <a:ext cx="874712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None/>
            </a:pPr>
            <a:r>
              <a:rPr lang="en-US" sz="24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2014</a:t>
            </a:r>
            <a:endParaRPr/>
          </a:p>
        </p:txBody>
      </p:sp>
      <p:sp>
        <p:nvSpPr>
          <p:cNvPr id="1521" name="Google Shape;1521;p59"/>
          <p:cNvSpPr txBox="1"/>
          <p:nvPr/>
        </p:nvSpPr>
        <p:spPr>
          <a:xfrm>
            <a:off x="4957762" y="5953125"/>
            <a:ext cx="874712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None/>
            </a:pPr>
            <a:r>
              <a:rPr lang="en-US" sz="24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2015</a:t>
            </a:r>
            <a:endParaRPr/>
          </a:p>
        </p:txBody>
      </p:sp>
      <p:sp>
        <p:nvSpPr>
          <p:cNvPr id="1522" name="Google Shape;1522;p59"/>
          <p:cNvSpPr txBox="1"/>
          <p:nvPr/>
        </p:nvSpPr>
        <p:spPr>
          <a:xfrm>
            <a:off x="6735762" y="5953125"/>
            <a:ext cx="874712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None/>
            </a:pPr>
            <a:r>
              <a:rPr lang="en-US" sz="24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2016</a:t>
            </a:r>
            <a:endParaRPr/>
          </a:p>
        </p:txBody>
      </p:sp>
      <p:sp>
        <p:nvSpPr>
          <p:cNvPr id="1523" name="Google Shape;1523;p59"/>
          <p:cNvSpPr txBox="1"/>
          <p:nvPr/>
        </p:nvSpPr>
        <p:spPr>
          <a:xfrm>
            <a:off x="8580437" y="5953125"/>
            <a:ext cx="874712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None/>
            </a:pPr>
            <a:r>
              <a:rPr lang="en-US" sz="24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2017</a:t>
            </a:r>
            <a:endParaRPr/>
          </a:p>
        </p:txBody>
      </p:sp>
      <p:sp>
        <p:nvSpPr>
          <p:cNvPr id="1524" name="Google Shape;1524;p59"/>
          <p:cNvSpPr txBox="1"/>
          <p:nvPr/>
        </p:nvSpPr>
        <p:spPr>
          <a:xfrm>
            <a:off x="1574800" y="4381500"/>
            <a:ext cx="779462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None/>
            </a:pPr>
            <a:r>
              <a:rPr lang="en-US" sz="24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25%</a:t>
            </a:r>
            <a:endParaRPr/>
          </a:p>
        </p:txBody>
      </p:sp>
      <p:sp>
        <p:nvSpPr>
          <p:cNvPr id="1525" name="Google Shape;1525;p59"/>
          <p:cNvSpPr txBox="1"/>
          <p:nvPr/>
        </p:nvSpPr>
        <p:spPr>
          <a:xfrm>
            <a:off x="1574800" y="3457575"/>
            <a:ext cx="779462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None/>
            </a:pPr>
            <a:r>
              <a:rPr lang="en-US" sz="24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50%</a:t>
            </a:r>
            <a:endParaRPr/>
          </a:p>
        </p:txBody>
      </p:sp>
      <p:sp>
        <p:nvSpPr>
          <p:cNvPr id="1526" name="Google Shape;1526;p59"/>
          <p:cNvSpPr txBox="1"/>
          <p:nvPr/>
        </p:nvSpPr>
        <p:spPr>
          <a:xfrm>
            <a:off x="1574800" y="2525712"/>
            <a:ext cx="779462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None/>
            </a:pPr>
            <a:r>
              <a:rPr lang="en-US" sz="24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75%</a:t>
            </a:r>
            <a:endParaRPr/>
          </a:p>
        </p:txBody>
      </p:sp>
      <p:sp>
        <p:nvSpPr>
          <p:cNvPr id="1527" name="Google Shape;1527;p59"/>
          <p:cNvSpPr/>
          <p:nvPr/>
        </p:nvSpPr>
        <p:spPr>
          <a:xfrm>
            <a:off x="3048000" y="3497262"/>
            <a:ext cx="285750" cy="2303462"/>
          </a:xfrm>
          <a:custGeom>
            <a:avLst/>
            <a:gdLst/>
            <a:ahLst/>
            <a:cxnLst/>
            <a:rect l="l" t="t" r="r" b="b"/>
            <a:pathLst>
              <a:path w="30" h="242" extrusionOk="0">
                <a:moveTo>
                  <a:pt x="30" y="242"/>
                </a:moveTo>
                <a:cubicBezTo>
                  <a:pt x="0" y="242"/>
                  <a:pt x="0" y="242"/>
                  <a:pt x="0" y="242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6"/>
                  <a:pt x="7" y="0"/>
                  <a:pt x="1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23" y="0"/>
                  <a:pt x="30" y="6"/>
                  <a:pt x="30" y="15"/>
                </a:cubicBezTo>
                <a:lnTo>
                  <a:pt x="30" y="242"/>
                </a:ln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8" name="Google Shape;1528;p59"/>
          <p:cNvSpPr/>
          <p:nvPr/>
        </p:nvSpPr>
        <p:spPr>
          <a:xfrm>
            <a:off x="3333750" y="2354262"/>
            <a:ext cx="284162" cy="3446462"/>
          </a:xfrm>
          <a:custGeom>
            <a:avLst/>
            <a:gdLst/>
            <a:ahLst/>
            <a:cxnLst/>
            <a:rect l="l" t="t" r="r" b="b"/>
            <a:pathLst>
              <a:path w="30" h="362" extrusionOk="0">
                <a:moveTo>
                  <a:pt x="30" y="362"/>
                </a:moveTo>
                <a:cubicBezTo>
                  <a:pt x="0" y="362"/>
                  <a:pt x="0" y="362"/>
                  <a:pt x="0" y="362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23" y="0"/>
                  <a:pt x="30" y="7"/>
                  <a:pt x="30" y="15"/>
                </a:cubicBezTo>
                <a:lnTo>
                  <a:pt x="30" y="362"/>
                </a:ln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9" name="Google Shape;1529;p59"/>
          <p:cNvSpPr/>
          <p:nvPr/>
        </p:nvSpPr>
        <p:spPr>
          <a:xfrm>
            <a:off x="3617912" y="2630487"/>
            <a:ext cx="276225" cy="3170237"/>
          </a:xfrm>
          <a:custGeom>
            <a:avLst/>
            <a:gdLst/>
            <a:ahLst/>
            <a:cxnLst/>
            <a:rect l="l" t="t" r="r" b="b"/>
            <a:pathLst>
              <a:path w="29" h="333" extrusionOk="0">
                <a:moveTo>
                  <a:pt x="29" y="333"/>
                </a:moveTo>
                <a:cubicBezTo>
                  <a:pt x="0" y="333"/>
                  <a:pt x="0" y="333"/>
                  <a:pt x="0" y="333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7"/>
                  <a:pt x="6" y="0"/>
                  <a:pt x="1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23" y="0"/>
                  <a:pt x="29" y="7"/>
                  <a:pt x="29" y="15"/>
                </a:cubicBezTo>
                <a:lnTo>
                  <a:pt x="29" y="333"/>
                </a:ln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0" name="Google Shape;1530;p59"/>
          <p:cNvSpPr/>
          <p:nvPr/>
        </p:nvSpPr>
        <p:spPr>
          <a:xfrm>
            <a:off x="4911725" y="2840037"/>
            <a:ext cx="284162" cy="2960687"/>
          </a:xfrm>
          <a:custGeom>
            <a:avLst/>
            <a:gdLst/>
            <a:ahLst/>
            <a:cxnLst/>
            <a:rect l="l" t="t" r="r" b="b"/>
            <a:pathLst>
              <a:path w="30" h="311" extrusionOk="0">
                <a:moveTo>
                  <a:pt x="30" y="311"/>
                </a:moveTo>
                <a:cubicBezTo>
                  <a:pt x="0" y="311"/>
                  <a:pt x="0" y="311"/>
                  <a:pt x="0" y="311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23" y="0"/>
                  <a:pt x="30" y="6"/>
                  <a:pt x="30" y="14"/>
                </a:cubicBezTo>
                <a:lnTo>
                  <a:pt x="30" y="311"/>
                </a:ln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1" name="Google Shape;1531;p59"/>
          <p:cNvSpPr/>
          <p:nvPr/>
        </p:nvSpPr>
        <p:spPr>
          <a:xfrm>
            <a:off x="5195887" y="3325812"/>
            <a:ext cx="285750" cy="2474912"/>
          </a:xfrm>
          <a:custGeom>
            <a:avLst/>
            <a:gdLst/>
            <a:ahLst/>
            <a:cxnLst/>
            <a:rect l="l" t="t" r="r" b="b"/>
            <a:pathLst>
              <a:path w="30" h="260" extrusionOk="0">
                <a:moveTo>
                  <a:pt x="30" y="260"/>
                </a:moveTo>
                <a:cubicBezTo>
                  <a:pt x="0" y="260"/>
                  <a:pt x="0" y="260"/>
                  <a:pt x="0" y="26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7"/>
                  <a:pt x="6" y="0"/>
                  <a:pt x="1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23" y="0"/>
                  <a:pt x="30" y="7"/>
                  <a:pt x="30" y="15"/>
                </a:cubicBezTo>
                <a:lnTo>
                  <a:pt x="30" y="260"/>
                </a:ln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2" name="Google Shape;1532;p59"/>
          <p:cNvSpPr/>
          <p:nvPr/>
        </p:nvSpPr>
        <p:spPr>
          <a:xfrm>
            <a:off x="5481637" y="2030412"/>
            <a:ext cx="274637" cy="3770312"/>
          </a:xfrm>
          <a:custGeom>
            <a:avLst/>
            <a:gdLst/>
            <a:ahLst/>
            <a:cxnLst/>
            <a:rect l="l" t="t" r="r" b="b"/>
            <a:pathLst>
              <a:path w="29" h="396" extrusionOk="0">
                <a:moveTo>
                  <a:pt x="29" y="396"/>
                </a:moveTo>
                <a:cubicBezTo>
                  <a:pt x="0" y="396"/>
                  <a:pt x="0" y="396"/>
                  <a:pt x="0" y="396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23" y="0"/>
                  <a:pt x="29" y="7"/>
                  <a:pt x="29" y="15"/>
                </a:cubicBezTo>
                <a:lnTo>
                  <a:pt x="29" y="396"/>
                </a:ln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3" name="Google Shape;1533;p59"/>
          <p:cNvSpPr/>
          <p:nvPr/>
        </p:nvSpPr>
        <p:spPr>
          <a:xfrm>
            <a:off x="6678612" y="3040062"/>
            <a:ext cx="285750" cy="2760662"/>
          </a:xfrm>
          <a:custGeom>
            <a:avLst/>
            <a:gdLst/>
            <a:ahLst/>
            <a:cxnLst/>
            <a:rect l="l" t="t" r="r" b="b"/>
            <a:pathLst>
              <a:path w="30" h="290" extrusionOk="0">
                <a:moveTo>
                  <a:pt x="30" y="290"/>
                </a:moveTo>
                <a:cubicBezTo>
                  <a:pt x="0" y="290"/>
                  <a:pt x="0" y="290"/>
                  <a:pt x="0" y="29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24" y="0"/>
                  <a:pt x="30" y="7"/>
                  <a:pt x="30" y="15"/>
                </a:cubicBezTo>
                <a:lnTo>
                  <a:pt x="30" y="290"/>
                </a:ln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4" name="Google Shape;1534;p59"/>
          <p:cNvSpPr/>
          <p:nvPr/>
        </p:nvSpPr>
        <p:spPr>
          <a:xfrm>
            <a:off x="6964362" y="3667125"/>
            <a:ext cx="284162" cy="2133600"/>
          </a:xfrm>
          <a:custGeom>
            <a:avLst/>
            <a:gdLst/>
            <a:ahLst/>
            <a:cxnLst/>
            <a:rect l="l" t="t" r="r" b="b"/>
            <a:pathLst>
              <a:path w="30" h="224" extrusionOk="0">
                <a:moveTo>
                  <a:pt x="30" y="224"/>
                </a:moveTo>
                <a:cubicBezTo>
                  <a:pt x="0" y="224"/>
                  <a:pt x="0" y="224"/>
                  <a:pt x="0" y="224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23" y="0"/>
                  <a:pt x="30" y="7"/>
                  <a:pt x="30" y="15"/>
                </a:cubicBezTo>
                <a:lnTo>
                  <a:pt x="30" y="224"/>
                </a:ln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5" name="Google Shape;1535;p59"/>
          <p:cNvSpPr/>
          <p:nvPr/>
        </p:nvSpPr>
        <p:spPr>
          <a:xfrm>
            <a:off x="7248525" y="3563937"/>
            <a:ext cx="285750" cy="2236787"/>
          </a:xfrm>
          <a:custGeom>
            <a:avLst/>
            <a:gdLst/>
            <a:ahLst/>
            <a:cxnLst/>
            <a:rect l="l" t="t" r="r" b="b"/>
            <a:pathLst>
              <a:path w="30" h="235" extrusionOk="0">
                <a:moveTo>
                  <a:pt x="30" y="235"/>
                </a:moveTo>
                <a:cubicBezTo>
                  <a:pt x="0" y="235"/>
                  <a:pt x="0" y="235"/>
                  <a:pt x="0" y="23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6"/>
                  <a:pt x="7" y="0"/>
                  <a:pt x="1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23" y="0"/>
                  <a:pt x="30" y="6"/>
                  <a:pt x="30" y="15"/>
                </a:cubicBezTo>
                <a:lnTo>
                  <a:pt x="30" y="235"/>
                </a:ln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6" name="Google Shape;1536;p59"/>
          <p:cNvSpPr/>
          <p:nvPr/>
        </p:nvSpPr>
        <p:spPr>
          <a:xfrm>
            <a:off x="8523287" y="3373437"/>
            <a:ext cx="284162" cy="2427287"/>
          </a:xfrm>
          <a:custGeom>
            <a:avLst/>
            <a:gdLst/>
            <a:ahLst/>
            <a:cxnLst/>
            <a:rect l="l" t="t" r="r" b="b"/>
            <a:pathLst>
              <a:path w="30" h="255" extrusionOk="0">
                <a:moveTo>
                  <a:pt x="30" y="255"/>
                </a:moveTo>
                <a:cubicBezTo>
                  <a:pt x="0" y="255"/>
                  <a:pt x="0" y="255"/>
                  <a:pt x="0" y="25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6"/>
                  <a:pt x="7" y="0"/>
                  <a:pt x="1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24" y="0"/>
                  <a:pt x="30" y="6"/>
                  <a:pt x="30" y="15"/>
                </a:cubicBezTo>
                <a:lnTo>
                  <a:pt x="30" y="255"/>
                </a:ln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7" name="Google Shape;1537;p59"/>
          <p:cNvSpPr/>
          <p:nvPr/>
        </p:nvSpPr>
        <p:spPr>
          <a:xfrm>
            <a:off x="8807450" y="3021012"/>
            <a:ext cx="285750" cy="2779712"/>
          </a:xfrm>
          <a:custGeom>
            <a:avLst/>
            <a:gdLst/>
            <a:ahLst/>
            <a:cxnLst/>
            <a:rect l="l" t="t" r="r" b="b"/>
            <a:pathLst>
              <a:path w="30" h="292" extrusionOk="0">
                <a:moveTo>
                  <a:pt x="30" y="292"/>
                </a:moveTo>
                <a:cubicBezTo>
                  <a:pt x="0" y="292"/>
                  <a:pt x="0" y="292"/>
                  <a:pt x="0" y="292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23" y="0"/>
                  <a:pt x="30" y="7"/>
                  <a:pt x="30" y="15"/>
                </a:cubicBezTo>
                <a:lnTo>
                  <a:pt x="30" y="292"/>
                </a:ln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8" name="Google Shape;1538;p59"/>
          <p:cNvSpPr/>
          <p:nvPr/>
        </p:nvSpPr>
        <p:spPr>
          <a:xfrm>
            <a:off x="9093200" y="2592387"/>
            <a:ext cx="285750" cy="3208337"/>
          </a:xfrm>
          <a:custGeom>
            <a:avLst/>
            <a:gdLst/>
            <a:ahLst/>
            <a:cxnLst/>
            <a:rect l="l" t="t" r="r" b="b"/>
            <a:pathLst>
              <a:path w="30" h="337" extrusionOk="0">
                <a:moveTo>
                  <a:pt x="30" y="337"/>
                </a:moveTo>
                <a:cubicBezTo>
                  <a:pt x="0" y="337"/>
                  <a:pt x="0" y="337"/>
                  <a:pt x="0" y="337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6"/>
                  <a:pt x="7" y="0"/>
                  <a:pt x="1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23" y="0"/>
                  <a:pt x="30" y="6"/>
                  <a:pt x="30" y="15"/>
                </a:cubicBezTo>
                <a:lnTo>
                  <a:pt x="30" y="337"/>
                </a:ln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9" name="Google Shape;1539;p59"/>
          <p:cNvSpPr/>
          <p:nvPr/>
        </p:nvSpPr>
        <p:spPr>
          <a:xfrm>
            <a:off x="3305175" y="801687"/>
            <a:ext cx="331787" cy="333375"/>
          </a:xfrm>
          <a:prstGeom prst="ellipse">
            <a:avLst/>
          </a:pr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0" name="Google Shape;1540;p59"/>
          <p:cNvSpPr/>
          <p:nvPr/>
        </p:nvSpPr>
        <p:spPr>
          <a:xfrm>
            <a:off x="5889625" y="801687"/>
            <a:ext cx="333375" cy="333375"/>
          </a:xfrm>
          <a:prstGeom prst="ellipse">
            <a:avLst/>
          </a:pr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1" name="Google Shape;1541;p59"/>
          <p:cNvSpPr/>
          <p:nvPr/>
        </p:nvSpPr>
        <p:spPr>
          <a:xfrm>
            <a:off x="8475662" y="801687"/>
            <a:ext cx="331787" cy="333375"/>
          </a:xfrm>
          <a:prstGeom prst="ellipse">
            <a:avLst/>
          </a:pr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2" name="Google Shape;1542;p59"/>
          <p:cNvSpPr txBox="1"/>
          <p:nvPr/>
        </p:nvSpPr>
        <p:spPr>
          <a:xfrm>
            <a:off x="3732212" y="744537"/>
            <a:ext cx="156845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None/>
            </a:pPr>
            <a:r>
              <a:rPr lang="en-US" sz="2400" b="0" i="0" u="none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Produto</a:t>
            </a:r>
            <a:r>
              <a:rPr lang="en-US" sz="2400" b="0" i="0" u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A</a:t>
            </a:r>
            <a:endParaRPr dirty="0"/>
          </a:p>
        </p:txBody>
      </p:sp>
      <p:sp>
        <p:nvSpPr>
          <p:cNvPr id="1543" name="Google Shape;1543;p59"/>
          <p:cNvSpPr txBox="1"/>
          <p:nvPr/>
        </p:nvSpPr>
        <p:spPr>
          <a:xfrm>
            <a:off x="6318250" y="744537"/>
            <a:ext cx="156845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None/>
            </a:pPr>
            <a:r>
              <a:rPr lang="en-US" sz="2400" b="0" i="0" u="none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Produto</a:t>
            </a:r>
            <a:r>
              <a:rPr lang="en-US" sz="2400" b="0" i="0" u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B</a:t>
            </a:r>
            <a:endParaRPr dirty="0"/>
          </a:p>
        </p:txBody>
      </p:sp>
      <p:sp>
        <p:nvSpPr>
          <p:cNvPr id="1544" name="Google Shape;1544;p59"/>
          <p:cNvSpPr txBox="1"/>
          <p:nvPr/>
        </p:nvSpPr>
        <p:spPr>
          <a:xfrm>
            <a:off x="8902700" y="744537"/>
            <a:ext cx="156845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None/>
            </a:pPr>
            <a:r>
              <a:rPr lang="en-US" sz="2400" b="0" i="0" u="none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Produto</a:t>
            </a:r>
            <a:r>
              <a:rPr lang="en-US" sz="2400" b="0" i="0" u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C</a:t>
            </a:r>
            <a:endParaRPr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p60"/>
          <p:cNvSpPr txBox="1"/>
          <p:nvPr/>
        </p:nvSpPr>
        <p:spPr>
          <a:xfrm>
            <a:off x="6350" y="1587"/>
            <a:ext cx="12177712" cy="6856412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0" name="Google Shape;1550;p60"/>
          <p:cNvSpPr txBox="1"/>
          <p:nvPr/>
        </p:nvSpPr>
        <p:spPr>
          <a:xfrm>
            <a:off x="6350" y="1587"/>
            <a:ext cx="12177712" cy="685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1" name="Google Shape;1551;p60"/>
          <p:cNvSpPr/>
          <p:nvPr/>
        </p:nvSpPr>
        <p:spPr>
          <a:xfrm>
            <a:off x="1012825" y="2306637"/>
            <a:ext cx="1917700" cy="2246312"/>
          </a:xfrm>
          <a:custGeom>
            <a:avLst/>
            <a:gdLst/>
            <a:ahLst/>
            <a:cxnLst/>
            <a:rect l="l" t="t" r="r" b="b"/>
            <a:pathLst>
              <a:path w="1208" h="1415" extrusionOk="0">
                <a:moveTo>
                  <a:pt x="709" y="0"/>
                </a:moveTo>
                <a:lnTo>
                  <a:pt x="0" y="709"/>
                </a:lnTo>
                <a:lnTo>
                  <a:pt x="709" y="1415"/>
                </a:lnTo>
                <a:lnTo>
                  <a:pt x="1208" y="918"/>
                </a:lnTo>
                <a:lnTo>
                  <a:pt x="999" y="709"/>
                </a:lnTo>
                <a:lnTo>
                  <a:pt x="1208" y="500"/>
                </a:lnTo>
                <a:lnTo>
                  <a:pt x="709" y="0"/>
                </a:lnTo>
                <a:close/>
              </a:path>
            </a:pathLst>
          </a:custGeom>
          <a:solidFill>
            <a:srgbClr val="CBD0D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2" name="Google Shape;1552;p60"/>
          <p:cNvSpPr/>
          <p:nvPr/>
        </p:nvSpPr>
        <p:spPr>
          <a:xfrm>
            <a:off x="1012825" y="2306637"/>
            <a:ext cx="1917700" cy="2246312"/>
          </a:xfrm>
          <a:custGeom>
            <a:avLst/>
            <a:gdLst/>
            <a:ahLst/>
            <a:cxnLst/>
            <a:rect l="l" t="t" r="r" b="b"/>
            <a:pathLst>
              <a:path w="1208" h="1415" extrusionOk="0">
                <a:moveTo>
                  <a:pt x="709" y="0"/>
                </a:moveTo>
                <a:lnTo>
                  <a:pt x="0" y="709"/>
                </a:lnTo>
                <a:lnTo>
                  <a:pt x="709" y="1415"/>
                </a:lnTo>
                <a:lnTo>
                  <a:pt x="1208" y="918"/>
                </a:lnTo>
                <a:lnTo>
                  <a:pt x="999" y="709"/>
                </a:lnTo>
                <a:lnTo>
                  <a:pt x="1208" y="500"/>
                </a:lnTo>
                <a:lnTo>
                  <a:pt x="709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3" name="Google Shape;1553;p60"/>
          <p:cNvSpPr/>
          <p:nvPr/>
        </p:nvSpPr>
        <p:spPr>
          <a:xfrm>
            <a:off x="2930525" y="2306637"/>
            <a:ext cx="1582737" cy="2246312"/>
          </a:xfrm>
          <a:custGeom>
            <a:avLst/>
            <a:gdLst/>
            <a:ahLst/>
            <a:cxnLst/>
            <a:rect l="l" t="t" r="r" b="b"/>
            <a:pathLst>
              <a:path w="997" h="1415" extrusionOk="0">
                <a:moveTo>
                  <a:pt x="497" y="0"/>
                </a:moveTo>
                <a:lnTo>
                  <a:pt x="0" y="500"/>
                </a:lnTo>
                <a:lnTo>
                  <a:pt x="209" y="709"/>
                </a:lnTo>
                <a:lnTo>
                  <a:pt x="0" y="918"/>
                </a:lnTo>
                <a:lnTo>
                  <a:pt x="497" y="1415"/>
                </a:lnTo>
                <a:lnTo>
                  <a:pt x="997" y="918"/>
                </a:lnTo>
                <a:lnTo>
                  <a:pt x="788" y="709"/>
                </a:lnTo>
                <a:lnTo>
                  <a:pt x="997" y="500"/>
                </a:lnTo>
                <a:lnTo>
                  <a:pt x="497" y="0"/>
                </a:lnTo>
                <a:close/>
              </a:path>
            </a:pathLst>
          </a:custGeom>
          <a:solidFill>
            <a:srgbClr val="A5B1B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4" name="Google Shape;1554;p60"/>
          <p:cNvSpPr/>
          <p:nvPr/>
        </p:nvSpPr>
        <p:spPr>
          <a:xfrm>
            <a:off x="2930525" y="2306637"/>
            <a:ext cx="1582737" cy="2246312"/>
          </a:xfrm>
          <a:custGeom>
            <a:avLst/>
            <a:gdLst/>
            <a:ahLst/>
            <a:cxnLst/>
            <a:rect l="l" t="t" r="r" b="b"/>
            <a:pathLst>
              <a:path w="997" h="1415" extrusionOk="0">
                <a:moveTo>
                  <a:pt x="497" y="0"/>
                </a:moveTo>
                <a:lnTo>
                  <a:pt x="0" y="500"/>
                </a:lnTo>
                <a:lnTo>
                  <a:pt x="209" y="709"/>
                </a:lnTo>
                <a:lnTo>
                  <a:pt x="0" y="918"/>
                </a:lnTo>
                <a:lnTo>
                  <a:pt x="497" y="1415"/>
                </a:lnTo>
                <a:lnTo>
                  <a:pt x="997" y="918"/>
                </a:lnTo>
                <a:lnTo>
                  <a:pt x="788" y="709"/>
                </a:lnTo>
                <a:lnTo>
                  <a:pt x="997" y="500"/>
                </a:lnTo>
                <a:lnTo>
                  <a:pt x="497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5" name="Google Shape;1555;p60"/>
          <p:cNvSpPr/>
          <p:nvPr/>
        </p:nvSpPr>
        <p:spPr>
          <a:xfrm>
            <a:off x="2598737" y="3100387"/>
            <a:ext cx="663575" cy="663575"/>
          </a:xfrm>
          <a:custGeom>
            <a:avLst/>
            <a:gdLst/>
            <a:ahLst/>
            <a:cxnLst/>
            <a:rect l="l" t="t" r="r" b="b"/>
            <a:pathLst>
              <a:path w="418" h="418" extrusionOk="0">
                <a:moveTo>
                  <a:pt x="209" y="0"/>
                </a:moveTo>
                <a:lnTo>
                  <a:pt x="0" y="209"/>
                </a:lnTo>
                <a:lnTo>
                  <a:pt x="209" y="418"/>
                </a:lnTo>
                <a:lnTo>
                  <a:pt x="418" y="209"/>
                </a:lnTo>
                <a:lnTo>
                  <a:pt x="209" y="0"/>
                </a:lnTo>
                <a:close/>
              </a:path>
            </a:pathLst>
          </a:custGeom>
          <a:solidFill>
            <a:srgbClr val="BDCAC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6" name="Google Shape;1556;p60"/>
          <p:cNvSpPr/>
          <p:nvPr/>
        </p:nvSpPr>
        <p:spPr>
          <a:xfrm>
            <a:off x="2598737" y="3100387"/>
            <a:ext cx="663575" cy="663575"/>
          </a:xfrm>
          <a:custGeom>
            <a:avLst/>
            <a:gdLst/>
            <a:ahLst/>
            <a:cxnLst/>
            <a:rect l="l" t="t" r="r" b="b"/>
            <a:pathLst>
              <a:path w="418" h="418" extrusionOk="0">
                <a:moveTo>
                  <a:pt x="209" y="0"/>
                </a:moveTo>
                <a:lnTo>
                  <a:pt x="0" y="209"/>
                </a:lnTo>
                <a:lnTo>
                  <a:pt x="209" y="418"/>
                </a:lnTo>
                <a:lnTo>
                  <a:pt x="418" y="209"/>
                </a:lnTo>
                <a:lnTo>
                  <a:pt x="209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7" name="Google Shape;1557;p60"/>
          <p:cNvSpPr/>
          <p:nvPr/>
        </p:nvSpPr>
        <p:spPr>
          <a:xfrm>
            <a:off x="4513262" y="2306637"/>
            <a:ext cx="1581150" cy="2246312"/>
          </a:xfrm>
          <a:custGeom>
            <a:avLst/>
            <a:gdLst/>
            <a:ahLst/>
            <a:cxnLst/>
            <a:rect l="l" t="t" r="r" b="b"/>
            <a:pathLst>
              <a:path w="996" h="1415" extrusionOk="0">
                <a:moveTo>
                  <a:pt x="497" y="0"/>
                </a:moveTo>
                <a:lnTo>
                  <a:pt x="0" y="500"/>
                </a:lnTo>
                <a:lnTo>
                  <a:pt x="209" y="709"/>
                </a:lnTo>
                <a:lnTo>
                  <a:pt x="0" y="918"/>
                </a:lnTo>
                <a:lnTo>
                  <a:pt x="497" y="1415"/>
                </a:lnTo>
                <a:lnTo>
                  <a:pt x="996" y="918"/>
                </a:lnTo>
                <a:lnTo>
                  <a:pt x="787" y="709"/>
                </a:lnTo>
                <a:lnTo>
                  <a:pt x="996" y="500"/>
                </a:lnTo>
                <a:lnTo>
                  <a:pt x="497" y="0"/>
                </a:lnTo>
                <a:close/>
              </a:path>
            </a:pathLst>
          </a:custGeom>
          <a:solidFill>
            <a:srgbClr val="6BA1B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8" name="Google Shape;1558;p60"/>
          <p:cNvSpPr/>
          <p:nvPr/>
        </p:nvSpPr>
        <p:spPr>
          <a:xfrm>
            <a:off x="4513262" y="2306637"/>
            <a:ext cx="1581150" cy="2246312"/>
          </a:xfrm>
          <a:custGeom>
            <a:avLst/>
            <a:gdLst/>
            <a:ahLst/>
            <a:cxnLst/>
            <a:rect l="l" t="t" r="r" b="b"/>
            <a:pathLst>
              <a:path w="996" h="1415" extrusionOk="0">
                <a:moveTo>
                  <a:pt x="497" y="0"/>
                </a:moveTo>
                <a:lnTo>
                  <a:pt x="0" y="500"/>
                </a:lnTo>
                <a:lnTo>
                  <a:pt x="209" y="709"/>
                </a:lnTo>
                <a:lnTo>
                  <a:pt x="0" y="918"/>
                </a:lnTo>
                <a:lnTo>
                  <a:pt x="497" y="1415"/>
                </a:lnTo>
                <a:lnTo>
                  <a:pt x="996" y="918"/>
                </a:lnTo>
                <a:lnTo>
                  <a:pt x="787" y="709"/>
                </a:lnTo>
                <a:lnTo>
                  <a:pt x="996" y="500"/>
                </a:lnTo>
                <a:lnTo>
                  <a:pt x="497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9" name="Google Shape;1559;p60"/>
          <p:cNvSpPr/>
          <p:nvPr/>
        </p:nvSpPr>
        <p:spPr>
          <a:xfrm>
            <a:off x="4181475" y="3100387"/>
            <a:ext cx="663575" cy="663575"/>
          </a:xfrm>
          <a:custGeom>
            <a:avLst/>
            <a:gdLst/>
            <a:ahLst/>
            <a:cxnLst/>
            <a:rect l="l" t="t" r="r" b="b"/>
            <a:pathLst>
              <a:path w="418" h="418" extrusionOk="0">
                <a:moveTo>
                  <a:pt x="209" y="0"/>
                </a:moveTo>
                <a:lnTo>
                  <a:pt x="0" y="209"/>
                </a:lnTo>
                <a:lnTo>
                  <a:pt x="209" y="418"/>
                </a:lnTo>
                <a:lnTo>
                  <a:pt x="418" y="209"/>
                </a:lnTo>
                <a:lnTo>
                  <a:pt x="209" y="0"/>
                </a:lnTo>
                <a:close/>
              </a:path>
            </a:pathLst>
          </a:custGeom>
          <a:solidFill>
            <a:srgbClr val="7BB4C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0" name="Google Shape;1560;p60"/>
          <p:cNvSpPr/>
          <p:nvPr/>
        </p:nvSpPr>
        <p:spPr>
          <a:xfrm>
            <a:off x="4181475" y="3100387"/>
            <a:ext cx="663575" cy="663575"/>
          </a:xfrm>
          <a:custGeom>
            <a:avLst/>
            <a:gdLst/>
            <a:ahLst/>
            <a:cxnLst/>
            <a:rect l="l" t="t" r="r" b="b"/>
            <a:pathLst>
              <a:path w="418" h="418" extrusionOk="0">
                <a:moveTo>
                  <a:pt x="209" y="0"/>
                </a:moveTo>
                <a:lnTo>
                  <a:pt x="0" y="209"/>
                </a:lnTo>
                <a:lnTo>
                  <a:pt x="209" y="418"/>
                </a:lnTo>
                <a:lnTo>
                  <a:pt x="418" y="209"/>
                </a:lnTo>
                <a:lnTo>
                  <a:pt x="209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1" name="Google Shape;1561;p60"/>
          <p:cNvSpPr/>
          <p:nvPr/>
        </p:nvSpPr>
        <p:spPr>
          <a:xfrm>
            <a:off x="6094412" y="2306637"/>
            <a:ext cx="1582737" cy="2246312"/>
          </a:xfrm>
          <a:custGeom>
            <a:avLst/>
            <a:gdLst/>
            <a:ahLst/>
            <a:cxnLst/>
            <a:rect l="l" t="t" r="r" b="b"/>
            <a:pathLst>
              <a:path w="997" h="1415" extrusionOk="0">
                <a:moveTo>
                  <a:pt x="500" y="0"/>
                </a:moveTo>
                <a:lnTo>
                  <a:pt x="0" y="500"/>
                </a:lnTo>
                <a:lnTo>
                  <a:pt x="209" y="709"/>
                </a:lnTo>
                <a:lnTo>
                  <a:pt x="0" y="918"/>
                </a:lnTo>
                <a:lnTo>
                  <a:pt x="500" y="1415"/>
                </a:lnTo>
                <a:lnTo>
                  <a:pt x="997" y="918"/>
                </a:lnTo>
                <a:lnTo>
                  <a:pt x="788" y="709"/>
                </a:lnTo>
                <a:lnTo>
                  <a:pt x="997" y="500"/>
                </a:lnTo>
                <a:lnTo>
                  <a:pt x="500" y="0"/>
                </a:lnTo>
                <a:close/>
              </a:path>
            </a:pathLst>
          </a:custGeom>
          <a:solidFill>
            <a:srgbClr val="DCD1B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2" name="Google Shape;1562;p60"/>
          <p:cNvSpPr/>
          <p:nvPr/>
        </p:nvSpPr>
        <p:spPr>
          <a:xfrm>
            <a:off x="6094412" y="2306637"/>
            <a:ext cx="1582737" cy="2246312"/>
          </a:xfrm>
          <a:custGeom>
            <a:avLst/>
            <a:gdLst/>
            <a:ahLst/>
            <a:cxnLst/>
            <a:rect l="l" t="t" r="r" b="b"/>
            <a:pathLst>
              <a:path w="997" h="1415" extrusionOk="0">
                <a:moveTo>
                  <a:pt x="500" y="0"/>
                </a:moveTo>
                <a:lnTo>
                  <a:pt x="0" y="500"/>
                </a:lnTo>
                <a:lnTo>
                  <a:pt x="209" y="709"/>
                </a:lnTo>
                <a:lnTo>
                  <a:pt x="0" y="918"/>
                </a:lnTo>
                <a:lnTo>
                  <a:pt x="500" y="1415"/>
                </a:lnTo>
                <a:lnTo>
                  <a:pt x="997" y="918"/>
                </a:lnTo>
                <a:lnTo>
                  <a:pt x="788" y="709"/>
                </a:lnTo>
                <a:lnTo>
                  <a:pt x="997" y="500"/>
                </a:lnTo>
                <a:lnTo>
                  <a:pt x="50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3" name="Google Shape;1563;p60"/>
          <p:cNvSpPr/>
          <p:nvPr/>
        </p:nvSpPr>
        <p:spPr>
          <a:xfrm>
            <a:off x="5762625" y="3100387"/>
            <a:ext cx="663575" cy="663575"/>
          </a:xfrm>
          <a:custGeom>
            <a:avLst/>
            <a:gdLst/>
            <a:ahLst/>
            <a:cxnLst/>
            <a:rect l="l" t="t" r="r" b="b"/>
            <a:pathLst>
              <a:path w="418" h="418" extrusionOk="0">
                <a:moveTo>
                  <a:pt x="209" y="0"/>
                </a:moveTo>
                <a:lnTo>
                  <a:pt x="0" y="209"/>
                </a:lnTo>
                <a:lnTo>
                  <a:pt x="209" y="418"/>
                </a:lnTo>
                <a:lnTo>
                  <a:pt x="418" y="209"/>
                </a:lnTo>
                <a:lnTo>
                  <a:pt x="209" y="0"/>
                </a:lnTo>
                <a:close/>
              </a:path>
            </a:pathLst>
          </a:custGeom>
          <a:solidFill>
            <a:srgbClr val="E1E1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4" name="Google Shape;1564;p60"/>
          <p:cNvSpPr/>
          <p:nvPr/>
        </p:nvSpPr>
        <p:spPr>
          <a:xfrm>
            <a:off x="5762625" y="3100387"/>
            <a:ext cx="663575" cy="663575"/>
          </a:xfrm>
          <a:custGeom>
            <a:avLst/>
            <a:gdLst/>
            <a:ahLst/>
            <a:cxnLst/>
            <a:rect l="l" t="t" r="r" b="b"/>
            <a:pathLst>
              <a:path w="418" h="418" extrusionOk="0">
                <a:moveTo>
                  <a:pt x="209" y="0"/>
                </a:moveTo>
                <a:lnTo>
                  <a:pt x="0" y="209"/>
                </a:lnTo>
                <a:lnTo>
                  <a:pt x="209" y="418"/>
                </a:lnTo>
                <a:lnTo>
                  <a:pt x="418" y="209"/>
                </a:lnTo>
                <a:lnTo>
                  <a:pt x="209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5" name="Google Shape;1565;p60"/>
          <p:cNvSpPr/>
          <p:nvPr/>
        </p:nvSpPr>
        <p:spPr>
          <a:xfrm>
            <a:off x="7677150" y="2306637"/>
            <a:ext cx="1582737" cy="2246312"/>
          </a:xfrm>
          <a:custGeom>
            <a:avLst/>
            <a:gdLst/>
            <a:ahLst/>
            <a:cxnLst/>
            <a:rect l="l" t="t" r="r" b="b"/>
            <a:pathLst>
              <a:path w="997" h="1415" extrusionOk="0">
                <a:moveTo>
                  <a:pt x="500" y="0"/>
                </a:moveTo>
                <a:lnTo>
                  <a:pt x="0" y="500"/>
                </a:lnTo>
                <a:lnTo>
                  <a:pt x="209" y="709"/>
                </a:lnTo>
                <a:lnTo>
                  <a:pt x="0" y="918"/>
                </a:lnTo>
                <a:lnTo>
                  <a:pt x="500" y="1415"/>
                </a:lnTo>
                <a:lnTo>
                  <a:pt x="997" y="918"/>
                </a:lnTo>
                <a:lnTo>
                  <a:pt x="788" y="709"/>
                </a:lnTo>
                <a:lnTo>
                  <a:pt x="997" y="500"/>
                </a:lnTo>
                <a:lnTo>
                  <a:pt x="500" y="0"/>
                </a:lnTo>
                <a:close/>
              </a:path>
            </a:pathLst>
          </a:custGeom>
          <a:solidFill>
            <a:srgbClr val="DAB66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6" name="Google Shape;1566;p60"/>
          <p:cNvSpPr/>
          <p:nvPr/>
        </p:nvSpPr>
        <p:spPr>
          <a:xfrm>
            <a:off x="7677150" y="2306637"/>
            <a:ext cx="1582737" cy="2246312"/>
          </a:xfrm>
          <a:custGeom>
            <a:avLst/>
            <a:gdLst/>
            <a:ahLst/>
            <a:cxnLst/>
            <a:rect l="l" t="t" r="r" b="b"/>
            <a:pathLst>
              <a:path w="997" h="1415" extrusionOk="0">
                <a:moveTo>
                  <a:pt x="500" y="0"/>
                </a:moveTo>
                <a:lnTo>
                  <a:pt x="0" y="500"/>
                </a:lnTo>
                <a:lnTo>
                  <a:pt x="209" y="709"/>
                </a:lnTo>
                <a:lnTo>
                  <a:pt x="0" y="918"/>
                </a:lnTo>
                <a:lnTo>
                  <a:pt x="500" y="1415"/>
                </a:lnTo>
                <a:lnTo>
                  <a:pt x="997" y="918"/>
                </a:lnTo>
                <a:lnTo>
                  <a:pt x="788" y="709"/>
                </a:lnTo>
                <a:lnTo>
                  <a:pt x="997" y="500"/>
                </a:lnTo>
                <a:lnTo>
                  <a:pt x="50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7" name="Google Shape;1567;p60"/>
          <p:cNvSpPr/>
          <p:nvPr/>
        </p:nvSpPr>
        <p:spPr>
          <a:xfrm>
            <a:off x="7345362" y="3100387"/>
            <a:ext cx="663575" cy="663575"/>
          </a:xfrm>
          <a:custGeom>
            <a:avLst/>
            <a:gdLst/>
            <a:ahLst/>
            <a:cxnLst/>
            <a:rect l="l" t="t" r="r" b="b"/>
            <a:pathLst>
              <a:path w="418" h="418" extrusionOk="0">
                <a:moveTo>
                  <a:pt x="209" y="0"/>
                </a:moveTo>
                <a:lnTo>
                  <a:pt x="0" y="209"/>
                </a:lnTo>
                <a:lnTo>
                  <a:pt x="209" y="418"/>
                </a:lnTo>
                <a:lnTo>
                  <a:pt x="418" y="209"/>
                </a:lnTo>
                <a:lnTo>
                  <a:pt x="209" y="0"/>
                </a:lnTo>
                <a:close/>
              </a:path>
            </a:pathLst>
          </a:custGeom>
          <a:solidFill>
            <a:srgbClr val="F6D07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8" name="Google Shape;1568;p60"/>
          <p:cNvSpPr/>
          <p:nvPr/>
        </p:nvSpPr>
        <p:spPr>
          <a:xfrm>
            <a:off x="7345362" y="3100387"/>
            <a:ext cx="663575" cy="663575"/>
          </a:xfrm>
          <a:custGeom>
            <a:avLst/>
            <a:gdLst/>
            <a:ahLst/>
            <a:cxnLst/>
            <a:rect l="l" t="t" r="r" b="b"/>
            <a:pathLst>
              <a:path w="418" h="418" extrusionOk="0">
                <a:moveTo>
                  <a:pt x="209" y="0"/>
                </a:moveTo>
                <a:lnTo>
                  <a:pt x="0" y="209"/>
                </a:lnTo>
                <a:lnTo>
                  <a:pt x="209" y="418"/>
                </a:lnTo>
                <a:lnTo>
                  <a:pt x="418" y="209"/>
                </a:lnTo>
                <a:lnTo>
                  <a:pt x="209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9" name="Google Shape;1569;p60"/>
          <p:cNvSpPr/>
          <p:nvPr/>
        </p:nvSpPr>
        <p:spPr>
          <a:xfrm>
            <a:off x="9259887" y="2306637"/>
            <a:ext cx="1912937" cy="2246312"/>
          </a:xfrm>
          <a:custGeom>
            <a:avLst/>
            <a:gdLst/>
            <a:ahLst/>
            <a:cxnLst/>
            <a:rect l="l" t="t" r="r" b="b"/>
            <a:pathLst>
              <a:path w="1205" h="1415" extrusionOk="0">
                <a:moveTo>
                  <a:pt x="499" y="0"/>
                </a:moveTo>
                <a:lnTo>
                  <a:pt x="0" y="500"/>
                </a:lnTo>
                <a:lnTo>
                  <a:pt x="209" y="709"/>
                </a:lnTo>
                <a:lnTo>
                  <a:pt x="0" y="918"/>
                </a:lnTo>
                <a:lnTo>
                  <a:pt x="499" y="1415"/>
                </a:lnTo>
                <a:lnTo>
                  <a:pt x="1205" y="709"/>
                </a:lnTo>
                <a:lnTo>
                  <a:pt x="499" y="0"/>
                </a:lnTo>
                <a:close/>
              </a:path>
            </a:pathLst>
          </a:custGeom>
          <a:solidFill>
            <a:srgbClr val="CA67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0" name="Google Shape;1570;p60"/>
          <p:cNvSpPr/>
          <p:nvPr/>
        </p:nvSpPr>
        <p:spPr>
          <a:xfrm>
            <a:off x="9259887" y="2306637"/>
            <a:ext cx="1912937" cy="2246312"/>
          </a:xfrm>
          <a:custGeom>
            <a:avLst/>
            <a:gdLst/>
            <a:ahLst/>
            <a:cxnLst/>
            <a:rect l="l" t="t" r="r" b="b"/>
            <a:pathLst>
              <a:path w="1205" h="1415" extrusionOk="0">
                <a:moveTo>
                  <a:pt x="499" y="0"/>
                </a:moveTo>
                <a:lnTo>
                  <a:pt x="0" y="500"/>
                </a:lnTo>
                <a:lnTo>
                  <a:pt x="209" y="709"/>
                </a:lnTo>
                <a:lnTo>
                  <a:pt x="0" y="918"/>
                </a:lnTo>
                <a:lnTo>
                  <a:pt x="499" y="1415"/>
                </a:lnTo>
                <a:lnTo>
                  <a:pt x="1205" y="709"/>
                </a:lnTo>
                <a:lnTo>
                  <a:pt x="499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1" name="Google Shape;1571;p60"/>
          <p:cNvSpPr/>
          <p:nvPr/>
        </p:nvSpPr>
        <p:spPr>
          <a:xfrm>
            <a:off x="8928100" y="3100387"/>
            <a:ext cx="663575" cy="663575"/>
          </a:xfrm>
          <a:custGeom>
            <a:avLst/>
            <a:gdLst/>
            <a:ahLst/>
            <a:cxnLst/>
            <a:rect l="l" t="t" r="r" b="b"/>
            <a:pathLst>
              <a:path w="418" h="418" extrusionOk="0">
                <a:moveTo>
                  <a:pt x="209" y="0"/>
                </a:moveTo>
                <a:lnTo>
                  <a:pt x="0" y="209"/>
                </a:lnTo>
                <a:lnTo>
                  <a:pt x="209" y="418"/>
                </a:lnTo>
                <a:lnTo>
                  <a:pt x="418" y="209"/>
                </a:lnTo>
                <a:lnTo>
                  <a:pt x="209" y="0"/>
                </a:lnTo>
                <a:close/>
              </a:path>
            </a:pathLst>
          </a:custGeom>
          <a:solidFill>
            <a:srgbClr val="E57C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2" name="Google Shape;1572;p60"/>
          <p:cNvSpPr/>
          <p:nvPr/>
        </p:nvSpPr>
        <p:spPr>
          <a:xfrm>
            <a:off x="8928100" y="3100387"/>
            <a:ext cx="663575" cy="663575"/>
          </a:xfrm>
          <a:custGeom>
            <a:avLst/>
            <a:gdLst/>
            <a:ahLst/>
            <a:cxnLst/>
            <a:rect l="l" t="t" r="r" b="b"/>
            <a:pathLst>
              <a:path w="418" h="418" extrusionOk="0">
                <a:moveTo>
                  <a:pt x="209" y="0"/>
                </a:moveTo>
                <a:lnTo>
                  <a:pt x="0" y="209"/>
                </a:lnTo>
                <a:lnTo>
                  <a:pt x="209" y="418"/>
                </a:lnTo>
                <a:lnTo>
                  <a:pt x="418" y="209"/>
                </a:lnTo>
                <a:lnTo>
                  <a:pt x="209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3" name="Google Shape;1573;p60"/>
          <p:cNvSpPr txBox="1"/>
          <p:nvPr/>
        </p:nvSpPr>
        <p:spPr>
          <a:xfrm>
            <a:off x="1477962" y="5030787"/>
            <a:ext cx="1471612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Open Sans"/>
              <a:buNone/>
            </a:pPr>
            <a:r>
              <a:rPr lang="en-US" sz="17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Lorem ipsum</a:t>
            </a:r>
            <a:endParaRPr/>
          </a:p>
        </p:txBody>
      </p:sp>
      <p:sp>
        <p:nvSpPr>
          <p:cNvPr id="1574" name="Google Shape;1574;p60"/>
          <p:cNvSpPr txBox="1"/>
          <p:nvPr/>
        </p:nvSpPr>
        <p:spPr>
          <a:xfrm>
            <a:off x="1420812" y="5289550"/>
            <a:ext cx="1592262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Open Sans"/>
              <a:buNone/>
            </a:pPr>
            <a:r>
              <a:rPr lang="en-US" sz="17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dolor sit amet,</a:t>
            </a:r>
            <a:endParaRPr/>
          </a:p>
        </p:txBody>
      </p:sp>
      <p:sp>
        <p:nvSpPr>
          <p:cNvPr id="1575" name="Google Shape;1575;p60"/>
          <p:cNvSpPr txBox="1"/>
          <p:nvPr/>
        </p:nvSpPr>
        <p:spPr>
          <a:xfrm>
            <a:off x="1550987" y="5545137"/>
            <a:ext cx="1322387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Open Sans"/>
              <a:buNone/>
            </a:pPr>
            <a:r>
              <a:rPr lang="en-US" sz="17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consectetur</a:t>
            </a:r>
            <a:endParaRPr/>
          </a:p>
        </p:txBody>
      </p:sp>
      <p:sp>
        <p:nvSpPr>
          <p:cNvPr id="1576" name="Google Shape;1576;p60"/>
          <p:cNvSpPr txBox="1"/>
          <p:nvPr/>
        </p:nvSpPr>
        <p:spPr>
          <a:xfrm>
            <a:off x="1436687" y="5802312"/>
            <a:ext cx="1562100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Open Sans"/>
              <a:buNone/>
            </a:pPr>
            <a:r>
              <a:rPr lang="en-US" sz="17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adipiscing elit,</a:t>
            </a:r>
            <a:endParaRPr/>
          </a:p>
        </p:txBody>
      </p:sp>
      <p:sp>
        <p:nvSpPr>
          <p:cNvPr id="1577" name="Google Shape;1577;p60"/>
          <p:cNvSpPr txBox="1"/>
          <p:nvPr/>
        </p:nvSpPr>
        <p:spPr>
          <a:xfrm>
            <a:off x="4649787" y="5030787"/>
            <a:ext cx="1471612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Open Sans"/>
              <a:buNone/>
            </a:pPr>
            <a:r>
              <a:rPr lang="en-US" sz="17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Lorem ipsum</a:t>
            </a:r>
            <a:endParaRPr/>
          </a:p>
        </p:txBody>
      </p:sp>
      <p:sp>
        <p:nvSpPr>
          <p:cNvPr id="1578" name="Google Shape;1578;p60"/>
          <p:cNvSpPr txBox="1"/>
          <p:nvPr/>
        </p:nvSpPr>
        <p:spPr>
          <a:xfrm>
            <a:off x="4592637" y="5289550"/>
            <a:ext cx="1592262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Open Sans"/>
              <a:buNone/>
            </a:pPr>
            <a:r>
              <a:rPr lang="en-US" sz="17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dolor sit amet,</a:t>
            </a:r>
            <a:endParaRPr/>
          </a:p>
        </p:txBody>
      </p:sp>
      <p:sp>
        <p:nvSpPr>
          <p:cNvPr id="1579" name="Google Shape;1579;p60"/>
          <p:cNvSpPr txBox="1"/>
          <p:nvPr/>
        </p:nvSpPr>
        <p:spPr>
          <a:xfrm>
            <a:off x="4722812" y="5545137"/>
            <a:ext cx="1322387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Open Sans"/>
              <a:buNone/>
            </a:pPr>
            <a:r>
              <a:rPr lang="en-US" sz="17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consectetur</a:t>
            </a:r>
            <a:endParaRPr/>
          </a:p>
        </p:txBody>
      </p:sp>
      <p:sp>
        <p:nvSpPr>
          <p:cNvPr id="1580" name="Google Shape;1580;p60"/>
          <p:cNvSpPr txBox="1"/>
          <p:nvPr/>
        </p:nvSpPr>
        <p:spPr>
          <a:xfrm>
            <a:off x="4608512" y="5802312"/>
            <a:ext cx="1562100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Open Sans"/>
              <a:buNone/>
            </a:pPr>
            <a:r>
              <a:rPr lang="en-US" sz="17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adipiscing elit,</a:t>
            </a:r>
            <a:endParaRPr/>
          </a:p>
        </p:txBody>
      </p:sp>
      <p:sp>
        <p:nvSpPr>
          <p:cNvPr id="1581" name="Google Shape;1581;p60"/>
          <p:cNvSpPr txBox="1"/>
          <p:nvPr/>
        </p:nvSpPr>
        <p:spPr>
          <a:xfrm>
            <a:off x="7810500" y="5030787"/>
            <a:ext cx="1471612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Open Sans"/>
              <a:buNone/>
            </a:pPr>
            <a:r>
              <a:rPr lang="en-US" sz="17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Lorem ipsum</a:t>
            </a:r>
            <a:endParaRPr/>
          </a:p>
        </p:txBody>
      </p:sp>
      <p:sp>
        <p:nvSpPr>
          <p:cNvPr id="1582" name="Google Shape;1582;p60"/>
          <p:cNvSpPr txBox="1"/>
          <p:nvPr/>
        </p:nvSpPr>
        <p:spPr>
          <a:xfrm>
            <a:off x="7750175" y="5289550"/>
            <a:ext cx="1592262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Open Sans"/>
              <a:buNone/>
            </a:pPr>
            <a:r>
              <a:rPr lang="en-US" sz="17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dolor sit amet,</a:t>
            </a:r>
            <a:endParaRPr/>
          </a:p>
        </p:txBody>
      </p:sp>
      <p:sp>
        <p:nvSpPr>
          <p:cNvPr id="1583" name="Google Shape;1583;p60"/>
          <p:cNvSpPr txBox="1"/>
          <p:nvPr/>
        </p:nvSpPr>
        <p:spPr>
          <a:xfrm>
            <a:off x="7883525" y="5545137"/>
            <a:ext cx="1322387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Open Sans"/>
              <a:buNone/>
            </a:pPr>
            <a:r>
              <a:rPr lang="en-US" sz="17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consectetur</a:t>
            </a:r>
            <a:endParaRPr/>
          </a:p>
        </p:txBody>
      </p:sp>
      <p:sp>
        <p:nvSpPr>
          <p:cNvPr id="1584" name="Google Shape;1584;p60"/>
          <p:cNvSpPr txBox="1"/>
          <p:nvPr/>
        </p:nvSpPr>
        <p:spPr>
          <a:xfrm>
            <a:off x="7769225" y="5802312"/>
            <a:ext cx="1562100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Open Sans"/>
              <a:buNone/>
            </a:pPr>
            <a:r>
              <a:rPr lang="en-US" sz="17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adipiscing elit,</a:t>
            </a:r>
            <a:endParaRPr/>
          </a:p>
        </p:txBody>
      </p:sp>
      <p:sp>
        <p:nvSpPr>
          <p:cNvPr id="1585" name="Google Shape;1585;p60"/>
          <p:cNvSpPr txBox="1"/>
          <p:nvPr/>
        </p:nvSpPr>
        <p:spPr>
          <a:xfrm>
            <a:off x="3060700" y="654050"/>
            <a:ext cx="1471612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Open Sans"/>
              <a:buNone/>
            </a:pPr>
            <a:r>
              <a:rPr lang="en-US" sz="17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Lorem ipsum</a:t>
            </a:r>
            <a:endParaRPr/>
          </a:p>
        </p:txBody>
      </p:sp>
      <p:sp>
        <p:nvSpPr>
          <p:cNvPr id="1586" name="Google Shape;1586;p60"/>
          <p:cNvSpPr txBox="1"/>
          <p:nvPr/>
        </p:nvSpPr>
        <p:spPr>
          <a:xfrm>
            <a:off x="2998787" y="909637"/>
            <a:ext cx="1592262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Open Sans"/>
              <a:buNone/>
            </a:pPr>
            <a:r>
              <a:rPr lang="en-US" sz="17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dolor sit amet,</a:t>
            </a:r>
            <a:endParaRPr/>
          </a:p>
        </p:txBody>
      </p:sp>
      <p:sp>
        <p:nvSpPr>
          <p:cNvPr id="1587" name="Google Shape;1587;p60"/>
          <p:cNvSpPr txBox="1"/>
          <p:nvPr/>
        </p:nvSpPr>
        <p:spPr>
          <a:xfrm>
            <a:off x="3132137" y="1169987"/>
            <a:ext cx="1322387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Open Sans"/>
              <a:buNone/>
            </a:pPr>
            <a:r>
              <a:rPr lang="en-US" sz="17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consectetur</a:t>
            </a:r>
            <a:endParaRPr/>
          </a:p>
        </p:txBody>
      </p:sp>
      <p:sp>
        <p:nvSpPr>
          <p:cNvPr id="1588" name="Google Shape;1588;p60"/>
          <p:cNvSpPr txBox="1"/>
          <p:nvPr/>
        </p:nvSpPr>
        <p:spPr>
          <a:xfrm>
            <a:off x="3017837" y="1425575"/>
            <a:ext cx="1562100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Open Sans"/>
              <a:buNone/>
            </a:pPr>
            <a:r>
              <a:rPr lang="en-US" sz="17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adipiscing elit,</a:t>
            </a:r>
            <a:endParaRPr/>
          </a:p>
        </p:txBody>
      </p:sp>
      <p:sp>
        <p:nvSpPr>
          <p:cNvPr id="1589" name="Google Shape;1589;p60"/>
          <p:cNvSpPr txBox="1"/>
          <p:nvPr/>
        </p:nvSpPr>
        <p:spPr>
          <a:xfrm>
            <a:off x="6232525" y="654050"/>
            <a:ext cx="1471612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Open Sans"/>
              <a:buNone/>
            </a:pPr>
            <a:r>
              <a:rPr lang="en-US" sz="17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Lorem ipsum</a:t>
            </a:r>
            <a:endParaRPr/>
          </a:p>
        </p:txBody>
      </p:sp>
      <p:sp>
        <p:nvSpPr>
          <p:cNvPr id="1590" name="Google Shape;1590;p60"/>
          <p:cNvSpPr txBox="1"/>
          <p:nvPr/>
        </p:nvSpPr>
        <p:spPr>
          <a:xfrm>
            <a:off x="6170612" y="909637"/>
            <a:ext cx="1592262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Open Sans"/>
              <a:buNone/>
            </a:pPr>
            <a:r>
              <a:rPr lang="en-US" sz="17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dolor sit amet,</a:t>
            </a:r>
            <a:endParaRPr/>
          </a:p>
        </p:txBody>
      </p:sp>
      <p:sp>
        <p:nvSpPr>
          <p:cNvPr id="1591" name="Google Shape;1591;p60"/>
          <p:cNvSpPr txBox="1"/>
          <p:nvPr/>
        </p:nvSpPr>
        <p:spPr>
          <a:xfrm>
            <a:off x="6303962" y="1169987"/>
            <a:ext cx="1322387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Open Sans"/>
              <a:buNone/>
            </a:pPr>
            <a:r>
              <a:rPr lang="en-US" sz="17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consectetur</a:t>
            </a:r>
            <a:endParaRPr/>
          </a:p>
        </p:txBody>
      </p:sp>
      <p:sp>
        <p:nvSpPr>
          <p:cNvPr id="1592" name="Google Shape;1592;p60"/>
          <p:cNvSpPr txBox="1"/>
          <p:nvPr/>
        </p:nvSpPr>
        <p:spPr>
          <a:xfrm>
            <a:off x="6189662" y="1425575"/>
            <a:ext cx="1562100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Open Sans"/>
              <a:buNone/>
            </a:pPr>
            <a:r>
              <a:rPr lang="en-US" sz="17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adipiscing elit,</a:t>
            </a:r>
            <a:endParaRPr/>
          </a:p>
        </p:txBody>
      </p:sp>
      <p:sp>
        <p:nvSpPr>
          <p:cNvPr id="1593" name="Google Shape;1593;p60"/>
          <p:cNvSpPr txBox="1"/>
          <p:nvPr/>
        </p:nvSpPr>
        <p:spPr>
          <a:xfrm>
            <a:off x="9393237" y="654050"/>
            <a:ext cx="1471612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Open Sans"/>
              <a:buNone/>
            </a:pPr>
            <a:r>
              <a:rPr lang="en-US" sz="17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Lorem ipsum</a:t>
            </a:r>
            <a:endParaRPr/>
          </a:p>
        </p:txBody>
      </p:sp>
      <p:sp>
        <p:nvSpPr>
          <p:cNvPr id="1594" name="Google Shape;1594;p60"/>
          <p:cNvSpPr txBox="1"/>
          <p:nvPr/>
        </p:nvSpPr>
        <p:spPr>
          <a:xfrm>
            <a:off x="9331325" y="909637"/>
            <a:ext cx="1592262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Open Sans"/>
              <a:buNone/>
            </a:pPr>
            <a:r>
              <a:rPr lang="en-US" sz="17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dolor sit amet,</a:t>
            </a:r>
            <a:endParaRPr/>
          </a:p>
        </p:txBody>
      </p:sp>
      <p:sp>
        <p:nvSpPr>
          <p:cNvPr id="1595" name="Google Shape;1595;p60"/>
          <p:cNvSpPr txBox="1"/>
          <p:nvPr/>
        </p:nvSpPr>
        <p:spPr>
          <a:xfrm>
            <a:off x="9464675" y="1169987"/>
            <a:ext cx="1322387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Open Sans"/>
              <a:buNone/>
            </a:pPr>
            <a:r>
              <a:rPr lang="en-US" sz="17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consectetur</a:t>
            </a:r>
            <a:endParaRPr/>
          </a:p>
        </p:txBody>
      </p:sp>
      <p:sp>
        <p:nvSpPr>
          <p:cNvPr id="1596" name="Google Shape;1596;p60"/>
          <p:cNvSpPr txBox="1"/>
          <p:nvPr/>
        </p:nvSpPr>
        <p:spPr>
          <a:xfrm>
            <a:off x="9347200" y="1425575"/>
            <a:ext cx="1562100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Open Sans"/>
              <a:buNone/>
            </a:pPr>
            <a:r>
              <a:rPr lang="en-US" sz="17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adipiscing elit,</a:t>
            </a:r>
            <a:endParaRPr/>
          </a:p>
        </p:txBody>
      </p:sp>
      <p:sp>
        <p:nvSpPr>
          <p:cNvPr id="1597" name="Google Shape;1597;p60"/>
          <p:cNvSpPr txBox="1"/>
          <p:nvPr/>
        </p:nvSpPr>
        <p:spPr>
          <a:xfrm>
            <a:off x="1806575" y="806450"/>
            <a:ext cx="1047750" cy="9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F0ED"/>
              </a:buClr>
              <a:buSzPts val="4900"/>
              <a:buFont typeface="Montserrat"/>
              <a:buNone/>
            </a:pPr>
            <a:r>
              <a:rPr lang="en-US" sz="4900" b="0" i="0" u="none">
                <a:solidFill>
                  <a:srgbClr val="E9F0ED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/>
          </a:p>
        </p:txBody>
      </p:sp>
      <p:sp>
        <p:nvSpPr>
          <p:cNvPr id="1598" name="Google Shape;1598;p60"/>
          <p:cNvSpPr txBox="1"/>
          <p:nvPr/>
        </p:nvSpPr>
        <p:spPr>
          <a:xfrm>
            <a:off x="4916487" y="806450"/>
            <a:ext cx="1173162" cy="9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B5CB"/>
              </a:buClr>
              <a:buSzPts val="4900"/>
              <a:buFont typeface="Montserrat"/>
              <a:buNone/>
            </a:pPr>
            <a:r>
              <a:rPr lang="en-US" sz="4900" b="0" i="0" u="none">
                <a:solidFill>
                  <a:srgbClr val="71B5CB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/>
          </a:p>
        </p:txBody>
      </p:sp>
      <p:sp>
        <p:nvSpPr>
          <p:cNvPr id="1599" name="Google Shape;1599;p60"/>
          <p:cNvSpPr txBox="1"/>
          <p:nvPr/>
        </p:nvSpPr>
        <p:spPr>
          <a:xfrm>
            <a:off x="8077200" y="806450"/>
            <a:ext cx="1173162" cy="9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D06A"/>
              </a:buClr>
              <a:buSzPts val="4900"/>
              <a:buFont typeface="Montserrat"/>
              <a:buNone/>
            </a:pPr>
            <a:r>
              <a:rPr lang="en-US" sz="4900" b="0" i="0" u="none">
                <a:solidFill>
                  <a:srgbClr val="FCD06A"/>
                </a:solidFill>
                <a:latin typeface="Montserrat"/>
                <a:ea typeface="Montserrat"/>
                <a:cs typeface="Montserrat"/>
                <a:sym typeface="Montserrat"/>
              </a:rPr>
              <a:t>05</a:t>
            </a:r>
            <a:endParaRPr/>
          </a:p>
        </p:txBody>
      </p:sp>
      <p:sp>
        <p:nvSpPr>
          <p:cNvPr id="1600" name="Google Shape;1600;p60"/>
          <p:cNvSpPr txBox="1"/>
          <p:nvPr/>
        </p:nvSpPr>
        <p:spPr>
          <a:xfrm>
            <a:off x="3322637" y="5199062"/>
            <a:ext cx="1181100" cy="9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C9C4"/>
              </a:buClr>
              <a:buSzPts val="4900"/>
              <a:buFont typeface="Montserrat"/>
              <a:buNone/>
            </a:pPr>
            <a:r>
              <a:rPr lang="en-US" sz="4900" b="0" i="0" u="none">
                <a:solidFill>
                  <a:srgbClr val="BAC9C4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/>
          </a:p>
        </p:txBody>
      </p:sp>
      <p:sp>
        <p:nvSpPr>
          <p:cNvPr id="1601" name="Google Shape;1601;p60"/>
          <p:cNvSpPr txBox="1"/>
          <p:nvPr/>
        </p:nvSpPr>
        <p:spPr>
          <a:xfrm>
            <a:off x="6499225" y="5199062"/>
            <a:ext cx="1169987" cy="9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1D1"/>
              </a:buClr>
              <a:buSzPts val="4900"/>
              <a:buFont typeface="Montserrat"/>
              <a:buNone/>
            </a:pPr>
            <a:r>
              <a:rPr lang="en-US" sz="4900" b="0" i="0" u="none">
                <a:solidFill>
                  <a:srgbClr val="FFF1D1"/>
                </a:solidFill>
                <a:latin typeface="Montserrat"/>
                <a:ea typeface="Montserrat"/>
                <a:cs typeface="Montserrat"/>
                <a:sym typeface="Montserrat"/>
              </a:rPr>
              <a:t>04</a:t>
            </a:r>
            <a:endParaRPr/>
          </a:p>
        </p:txBody>
      </p:sp>
      <p:sp>
        <p:nvSpPr>
          <p:cNvPr id="1602" name="Google Shape;1602;p60"/>
          <p:cNvSpPr txBox="1"/>
          <p:nvPr/>
        </p:nvSpPr>
        <p:spPr>
          <a:xfrm>
            <a:off x="9644062" y="5199062"/>
            <a:ext cx="1200150" cy="9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6D63"/>
              </a:buClr>
              <a:buSzPts val="4900"/>
              <a:buFont typeface="Montserrat"/>
              <a:buNone/>
            </a:pPr>
            <a:r>
              <a:rPr lang="en-US" sz="4900" b="0" i="0" u="none">
                <a:solidFill>
                  <a:srgbClr val="E86D63"/>
                </a:solidFill>
                <a:latin typeface="Montserrat"/>
                <a:ea typeface="Montserrat"/>
                <a:cs typeface="Montserrat"/>
                <a:sym typeface="Montserrat"/>
              </a:rPr>
              <a:t>06</a:t>
            </a:r>
            <a:endParaRPr/>
          </a:p>
        </p:txBody>
      </p:sp>
      <p:sp>
        <p:nvSpPr>
          <p:cNvPr id="1603" name="Google Shape;1603;p60"/>
          <p:cNvSpPr/>
          <p:nvPr/>
        </p:nvSpPr>
        <p:spPr>
          <a:xfrm>
            <a:off x="3419475" y="3068637"/>
            <a:ext cx="604837" cy="722312"/>
          </a:xfrm>
          <a:custGeom>
            <a:avLst/>
            <a:gdLst/>
            <a:ahLst/>
            <a:cxnLst/>
            <a:rect l="l" t="t" r="r" b="b"/>
            <a:pathLst>
              <a:path w="159" h="189" extrusionOk="0">
                <a:moveTo>
                  <a:pt x="106" y="183"/>
                </a:moveTo>
                <a:cubicBezTo>
                  <a:pt x="106" y="186"/>
                  <a:pt x="103" y="189"/>
                  <a:pt x="100" y="189"/>
                </a:cubicBezTo>
                <a:cubicBezTo>
                  <a:pt x="60" y="189"/>
                  <a:pt x="60" y="189"/>
                  <a:pt x="60" y="189"/>
                </a:cubicBezTo>
                <a:cubicBezTo>
                  <a:pt x="56" y="189"/>
                  <a:pt x="53" y="186"/>
                  <a:pt x="53" y="183"/>
                </a:cubicBezTo>
                <a:cubicBezTo>
                  <a:pt x="53" y="179"/>
                  <a:pt x="56" y="176"/>
                  <a:pt x="60" y="176"/>
                </a:cubicBezTo>
                <a:cubicBezTo>
                  <a:pt x="100" y="176"/>
                  <a:pt x="100" y="176"/>
                  <a:pt x="100" y="176"/>
                </a:cubicBezTo>
                <a:cubicBezTo>
                  <a:pt x="103" y="176"/>
                  <a:pt x="106" y="179"/>
                  <a:pt x="106" y="183"/>
                </a:cubicBezTo>
                <a:close/>
                <a:moveTo>
                  <a:pt x="106" y="166"/>
                </a:moveTo>
                <a:cubicBezTo>
                  <a:pt x="106" y="162"/>
                  <a:pt x="103" y="159"/>
                  <a:pt x="100" y="159"/>
                </a:cubicBezTo>
                <a:cubicBezTo>
                  <a:pt x="60" y="159"/>
                  <a:pt x="60" y="159"/>
                  <a:pt x="60" y="159"/>
                </a:cubicBezTo>
                <a:cubicBezTo>
                  <a:pt x="56" y="159"/>
                  <a:pt x="53" y="162"/>
                  <a:pt x="53" y="166"/>
                </a:cubicBezTo>
                <a:cubicBezTo>
                  <a:pt x="53" y="169"/>
                  <a:pt x="56" y="172"/>
                  <a:pt x="60" y="172"/>
                </a:cubicBezTo>
                <a:cubicBezTo>
                  <a:pt x="100" y="172"/>
                  <a:pt x="100" y="172"/>
                  <a:pt x="100" y="172"/>
                </a:cubicBezTo>
                <a:cubicBezTo>
                  <a:pt x="103" y="172"/>
                  <a:pt x="106" y="169"/>
                  <a:pt x="106" y="166"/>
                </a:cubicBezTo>
                <a:close/>
                <a:moveTo>
                  <a:pt x="86" y="93"/>
                </a:moveTo>
                <a:cubicBezTo>
                  <a:pt x="77" y="93"/>
                  <a:pt x="77" y="93"/>
                  <a:pt x="77" y="93"/>
                </a:cubicBezTo>
                <a:cubicBezTo>
                  <a:pt x="73" y="93"/>
                  <a:pt x="73" y="93"/>
                  <a:pt x="73" y="93"/>
                </a:cubicBezTo>
                <a:cubicBezTo>
                  <a:pt x="73" y="155"/>
                  <a:pt x="73" y="155"/>
                  <a:pt x="73" y="155"/>
                </a:cubicBezTo>
                <a:cubicBezTo>
                  <a:pt x="75" y="155"/>
                  <a:pt x="77" y="155"/>
                  <a:pt x="79" y="155"/>
                </a:cubicBezTo>
                <a:cubicBezTo>
                  <a:pt x="80" y="155"/>
                  <a:pt x="80" y="155"/>
                  <a:pt x="80" y="155"/>
                </a:cubicBezTo>
                <a:cubicBezTo>
                  <a:pt x="80" y="155"/>
                  <a:pt x="80" y="155"/>
                  <a:pt x="80" y="155"/>
                </a:cubicBezTo>
                <a:cubicBezTo>
                  <a:pt x="80" y="155"/>
                  <a:pt x="80" y="155"/>
                  <a:pt x="80" y="155"/>
                </a:cubicBezTo>
                <a:cubicBezTo>
                  <a:pt x="82" y="155"/>
                  <a:pt x="84" y="155"/>
                  <a:pt x="86" y="155"/>
                </a:cubicBezTo>
                <a:lnTo>
                  <a:pt x="86" y="93"/>
                </a:lnTo>
                <a:close/>
                <a:moveTo>
                  <a:pt x="58" y="68"/>
                </a:moveTo>
                <a:cubicBezTo>
                  <a:pt x="52" y="68"/>
                  <a:pt x="48" y="72"/>
                  <a:pt x="48" y="78"/>
                </a:cubicBezTo>
                <a:cubicBezTo>
                  <a:pt x="48" y="83"/>
                  <a:pt x="52" y="87"/>
                  <a:pt x="58" y="87"/>
                </a:cubicBezTo>
                <a:cubicBezTo>
                  <a:pt x="67" y="87"/>
                  <a:pt x="67" y="87"/>
                  <a:pt x="67" y="87"/>
                </a:cubicBezTo>
                <a:cubicBezTo>
                  <a:pt x="67" y="78"/>
                  <a:pt x="67" y="78"/>
                  <a:pt x="67" y="78"/>
                </a:cubicBezTo>
                <a:cubicBezTo>
                  <a:pt x="67" y="72"/>
                  <a:pt x="63" y="68"/>
                  <a:pt x="58" y="68"/>
                </a:cubicBezTo>
                <a:close/>
                <a:moveTo>
                  <a:pt x="111" y="78"/>
                </a:moveTo>
                <a:cubicBezTo>
                  <a:pt x="111" y="72"/>
                  <a:pt x="107" y="68"/>
                  <a:pt x="102" y="68"/>
                </a:cubicBezTo>
                <a:cubicBezTo>
                  <a:pt x="96" y="68"/>
                  <a:pt x="92" y="72"/>
                  <a:pt x="92" y="78"/>
                </a:cubicBezTo>
                <a:cubicBezTo>
                  <a:pt x="92" y="87"/>
                  <a:pt x="92" y="87"/>
                  <a:pt x="92" y="87"/>
                </a:cubicBezTo>
                <a:cubicBezTo>
                  <a:pt x="102" y="87"/>
                  <a:pt x="102" y="87"/>
                  <a:pt x="102" y="87"/>
                </a:cubicBezTo>
                <a:cubicBezTo>
                  <a:pt x="107" y="87"/>
                  <a:pt x="111" y="83"/>
                  <a:pt x="111" y="78"/>
                </a:cubicBezTo>
                <a:close/>
                <a:moveTo>
                  <a:pt x="132" y="60"/>
                </a:moveTo>
                <a:cubicBezTo>
                  <a:pt x="128" y="44"/>
                  <a:pt x="108" y="25"/>
                  <a:pt x="80" y="25"/>
                </a:cubicBezTo>
                <a:cubicBezTo>
                  <a:pt x="52" y="25"/>
                  <a:pt x="31" y="44"/>
                  <a:pt x="27" y="60"/>
                </a:cubicBezTo>
                <a:cubicBezTo>
                  <a:pt x="24" y="73"/>
                  <a:pt x="27" y="85"/>
                  <a:pt x="33" y="97"/>
                </a:cubicBezTo>
                <a:cubicBezTo>
                  <a:pt x="39" y="108"/>
                  <a:pt x="44" y="117"/>
                  <a:pt x="49" y="128"/>
                </a:cubicBezTo>
                <a:cubicBezTo>
                  <a:pt x="52" y="134"/>
                  <a:pt x="53" y="142"/>
                  <a:pt x="54" y="148"/>
                </a:cubicBezTo>
                <a:cubicBezTo>
                  <a:pt x="55" y="153"/>
                  <a:pt x="57" y="155"/>
                  <a:pt x="63" y="155"/>
                </a:cubicBezTo>
                <a:cubicBezTo>
                  <a:pt x="65" y="155"/>
                  <a:pt x="66" y="155"/>
                  <a:pt x="67" y="155"/>
                </a:cubicBezTo>
                <a:cubicBezTo>
                  <a:pt x="67" y="93"/>
                  <a:pt x="67" y="93"/>
                  <a:pt x="67" y="93"/>
                </a:cubicBezTo>
                <a:cubicBezTo>
                  <a:pt x="58" y="93"/>
                  <a:pt x="58" y="93"/>
                  <a:pt x="58" y="93"/>
                </a:cubicBezTo>
                <a:cubicBezTo>
                  <a:pt x="53" y="93"/>
                  <a:pt x="49" y="92"/>
                  <a:pt x="47" y="89"/>
                </a:cubicBezTo>
                <a:cubicBezTo>
                  <a:pt x="44" y="86"/>
                  <a:pt x="42" y="82"/>
                  <a:pt x="42" y="78"/>
                </a:cubicBezTo>
                <a:cubicBezTo>
                  <a:pt x="42" y="73"/>
                  <a:pt x="44" y="69"/>
                  <a:pt x="47" y="67"/>
                </a:cubicBezTo>
                <a:cubicBezTo>
                  <a:pt x="49" y="64"/>
                  <a:pt x="53" y="62"/>
                  <a:pt x="58" y="62"/>
                </a:cubicBezTo>
                <a:cubicBezTo>
                  <a:pt x="66" y="62"/>
                  <a:pt x="73" y="69"/>
                  <a:pt x="73" y="77"/>
                </a:cubicBezTo>
                <a:cubicBezTo>
                  <a:pt x="73" y="87"/>
                  <a:pt x="73" y="87"/>
                  <a:pt x="73" y="87"/>
                </a:cubicBezTo>
                <a:cubicBezTo>
                  <a:pt x="77" y="87"/>
                  <a:pt x="77" y="87"/>
                  <a:pt x="77" y="87"/>
                </a:cubicBezTo>
                <a:cubicBezTo>
                  <a:pt x="86" y="87"/>
                  <a:pt x="86" y="87"/>
                  <a:pt x="86" y="87"/>
                </a:cubicBezTo>
                <a:cubicBezTo>
                  <a:pt x="86" y="77"/>
                  <a:pt x="86" y="77"/>
                  <a:pt x="86" y="77"/>
                </a:cubicBezTo>
                <a:cubicBezTo>
                  <a:pt x="86" y="77"/>
                  <a:pt x="86" y="77"/>
                  <a:pt x="86" y="77"/>
                </a:cubicBezTo>
                <a:cubicBezTo>
                  <a:pt x="86" y="73"/>
                  <a:pt x="88" y="69"/>
                  <a:pt x="90" y="67"/>
                </a:cubicBezTo>
                <a:cubicBezTo>
                  <a:pt x="93" y="64"/>
                  <a:pt x="97" y="62"/>
                  <a:pt x="102" y="62"/>
                </a:cubicBezTo>
                <a:cubicBezTo>
                  <a:pt x="106" y="62"/>
                  <a:pt x="110" y="64"/>
                  <a:pt x="113" y="67"/>
                </a:cubicBezTo>
                <a:cubicBezTo>
                  <a:pt x="116" y="69"/>
                  <a:pt x="117" y="73"/>
                  <a:pt x="117" y="78"/>
                </a:cubicBezTo>
                <a:cubicBezTo>
                  <a:pt x="117" y="82"/>
                  <a:pt x="116" y="86"/>
                  <a:pt x="113" y="89"/>
                </a:cubicBezTo>
                <a:cubicBezTo>
                  <a:pt x="110" y="92"/>
                  <a:pt x="106" y="93"/>
                  <a:pt x="102" y="93"/>
                </a:cubicBezTo>
                <a:cubicBezTo>
                  <a:pt x="92" y="93"/>
                  <a:pt x="92" y="93"/>
                  <a:pt x="92" y="93"/>
                </a:cubicBezTo>
                <a:cubicBezTo>
                  <a:pt x="92" y="155"/>
                  <a:pt x="92" y="155"/>
                  <a:pt x="92" y="155"/>
                </a:cubicBezTo>
                <a:cubicBezTo>
                  <a:pt x="93" y="155"/>
                  <a:pt x="95" y="155"/>
                  <a:pt x="96" y="155"/>
                </a:cubicBezTo>
                <a:cubicBezTo>
                  <a:pt x="102" y="155"/>
                  <a:pt x="104" y="153"/>
                  <a:pt x="105" y="148"/>
                </a:cubicBezTo>
                <a:cubicBezTo>
                  <a:pt x="106" y="142"/>
                  <a:pt x="107" y="134"/>
                  <a:pt x="110" y="128"/>
                </a:cubicBezTo>
                <a:cubicBezTo>
                  <a:pt x="115" y="117"/>
                  <a:pt x="121" y="108"/>
                  <a:pt x="126" y="97"/>
                </a:cubicBezTo>
                <a:cubicBezTo>
                  <a:pt x="132" y="85"/>
                  <a:pt x="135" y="73"/>
                  <a:pt x="132" y="60"/>
                </a:cubicBezTo>
                <a:close/>
                <a:moveTo>
                  <a:pt x="85" y="6"/>
                </a:moveTo>
                <a:cubicBezTo>
                  <a:pt x="85" y="3"/>
                  <a:pt x="83" y="0"/>
                  <a:pt x="80" y="0"/>
                </a:cubicBezTo>
                <a:cubicBezTo>
                  <a:pt x="76" y="0"/>
                  <a:pt x="74" y="3"/>
                  <a:pt x="74" y="6"/>
                </a:cubicBezTo>
                <a:cubicBezTo>
                  <a:pt x="74" y="16"/>
                  <a:pt x="74" y="16"/>
                  <a:pt x="74" y="16"/>
                </a:cubicBezTo>
                <a:cubicBezTo>
                  <a:pt x="74" y="20"/>
                  <a:pt x="76" y="22"/>
                  <a:pt x="80" y="22"/>
                </a:cubicBezTo>
                <a:cubicBezTo>
                  <a:pt x="83" y="22"/>
                  <a:pt x="85" y="20"/>
                  <a:pt x="85" y="16"/>
                </a:cubicBezTo>
                <a:lnTo>
                  <a:pt x="85" y="6"/>
                </a:lnTo>
                <a:close/>
                <a:moveTo>
                  <a:pt x="117" y="15"/>
                </a:moveTo>
                <a:cubicBezTo>
                  <a:pt x="119" y="12"/>
                  <a:pt x="118" y="9"/>
                  <a:pt x="115" y="7"/>
                </a:cubicBezTo>
                <a:cubicBezTo>
                  <a:pt x="112" y="6"/>
                  <a:pt x="109" y="7"/>
                  <a:pt x="107" y="10"/>
                </a:cubicBezTo>
                <a:cubicBezTo>
                  <a:pt x="102" y="19"/>
                  <a:pt x="102" y="19"/>
                  <a:pt x="102" y="19"/>
                </a:cubicBezTo>
                <a:cubicBezTo>
                  <a:pt x="101" y="22"/>
                  <a:pt x="102" y="25"/>
                  <a:pt x="104" y="27"/>
                </a:cubicBezTo>
                <a:cubicBezTo>
                  <a:pt x="107" y="28"/>
                  <a:pt x="111" y="27"/>
                  <a:pt x="112" y="25"/>
                </a:cubicBezTo>
                <a:lnTo>
                  <a:pt x="117" y="15"/>
                </a:lnTo>
                <a:close/>
                <a:moveTo>
                  <a:pt x="141" y="34"/>
                </a:moveTo>
                <a:cubicBezTo>
                  <a:pt x="143" y="32"/>
                  <a:pt x="143" y="28"/>
                  <a:pt x="141" y="26"/>
                </a:cubicBezTo>
                <a:cubicBezTo>
                  <a:pt x="139" y="23"/>
                  <a:pt x="136" y="23"/>
                  <a:pt x="133" y="25"/>
                </a:cubicBezTo>
                <a:cubicBezTo>
                  <a:pt x="125" y="32"/>
                  <a:pt x="125" y="32"/>
                  <a:pt x="125" y="32"/>
                </a:cubicBezTo>
                <a:cubicBezTo>
                  <a:pt x="123" y="34"/>
                  <a:pt x="123" y="38"/>
                  <a:pt x="125" y="40"/>
                </a:cubicBezTo>
                <a:cubicBezTo>
                  <a:pt x="127" y="43"/>
                  <a:pt x="131" y="43"/>
                  <a:pt x="133" y="41"/>
                </a:cubicBezTo>
                <a:lnTo>
                  <a:pt x="141" y="34"/>
                </a:lnTo>
                <a:close/>
                <a:moveTo>
                  <a:pt x="153" y="62"/>
                </a:moveTo>
                <a:cubicBezTo>
                  <a:pt x="156" y="61"/>
                  <a:pt x="159" y="58"/>
                  <a:pt x="158" y="55"/>
                </a:cubicBezTo>
                <a:cubicBezTo>
                  <a:pt x="157" y="52"/>
                  <a:pt x="154" y="50"/>
                  <a:pt x="151" y="51"/>
                </a:cubicBezTo>
                <a:cubicBezTo>
                  <a:pt x="141" y="53"/>
                  <a:pt x="141" y="53"/>
                  <a:pt x="141" y="53"/>
                </a:cubicBezTo>
                <a:cubicBezTo>
                  <a:pt x="138" y="53"/>
                  <a:pt x="136" y="56"/>
                  <a:pt x="136" y="59"/>
                </a:cubicBezTo>
                <a:cubicBezTo>
                  <a:pt x="137" y="62"/>
                  <a:pt x="140" y="65"/>
                  <a:pt x="143" y="64"/>
                </a:cubicBezTo>
                <a:lnTo>
                  <a:pt x="153" y="62"/>
                </a:lnTo>
                <a:close/>
                <a:moveTo>
                  <a:pt x="151" y="93"/>
                </a:moveTo>
                <a:cubicBezTo>
                  <a:pt x="154" y="94"/>
                  <a:pt x="157" y="92"/>
                  <a:pt x="158" y="88"/>
                </a:cubicBezTo>
                <a:cubicBezTo>
                  <a:pt x="158" y="85"/>
                  <a:pt x="156" y="82"/>
                  <a:pt x="153" y="82"/>
                </a:cubicBezTo>
                <a:cubicBezTo>
                  <a:pt x="143" y="80"/>
                  <a:pt x="143" y="80"/>
                  <a:pt x="143" y="80"/>
                </a:cubicBezTo>
                <a:cubicBezTo>
                  <a:pt x="139" y="79"/>
                  <a:pt x="136" y="81"/>
                  <a:pt x="136" y="84"/>
                </a:cubicBezTo>
                <a:cubicBezTo>
                  <a:pt x="135" y="87"/>
                  <a:pt x="137" y="90"/>
                  <a:pt x="140" y="91"/>
                </a:cubicBezTo>
                <a:lnTo>
                  <a:pt x="151" y="93"/>
                </a:lnTo>
                <a:close/>
                <a:moveTo>
                  <a:pt x="46" y="25"/>
                </a:moveTo>
                <a:cubicBezTo>
                  <a:pt x="48" y="27"/>
                  <a:pt x="51" y="28"/>
                  <a:pt x="54" y="27"/>
                </a:cubicBezTo>
                <a:cubicBezTo>
                  <a:pt x="57" y="25"/>
                  <a:pt x="58" y="22"/>
                  <a:pt x="56" y="19"/>
                </a:cubicBezTo>
                <a:cubicBezTo>
                  <a:pt x="51" y="10"/>
                  <a:pt x="51" y="10"/>
                  <a:pt x="51" y="10"/>
                </a:cubicBezTo>
                <a:cubicBezTo>
                  <a:pt x="50" y="7"/>
                  <a:pt x="46" y="6"/>
                  <a:pt x="43" y="7"/>
                </a:cubicBezTo>
                <a:cubicBezTo>
                  <a:pt x="41" y="9"/>
                  <a:pt x="40" y="12"/>
                  <a:pt x="41" y="15"/>
                </a:cubicBezTo>
                <a:lnTo>
                  <a:pt x="46" y="25"/>
                </a:lnTo>
                <a:close/>
                <a:moveTo>
                  <a:pt x="25" y="41"/>
                </a:moveTo>
                <a:cubicBezTo>
                  <a:pt x="28" y="43"/>
                  <a:pt x="31" y="43"/>
                  <a:pt x="34" y="40"/>
                </a:cubicBezTo>
                <a:cubicBezTo>
                  <a:pt x="36" y="38"/>
                  <a:pt x="35" y="34"/>
                  <a:pt x="33" y="32"/>
                </a:cubicBezTo>
                <a:cubicBezTo>
                  <a:pt x="25" y="25"/>
                  <a:pt x="25" y="25"/>
                  <a:pt x="25" y="25"/>
                </a:cubicBezTo>
                <a:cubicBezTo>
                  <a:pt x="23" y="23"/>
                  <a:pt x="19" y="23"/>
                  <a:pt x="17" y="26"/>
                </a:cubicBezTo>
                <a:cubicBezTo>
                  <a:pt x="15" y="28"/>
                  <a:pt x="15" y="32"/>
                  <a:pt x="18" y="34"/>
                </a:cubicBezTo>
                <a:lnTo>
                  <a:pt x="25" y="41"/>
                </a:lnTo>
                <a:close/>
                <a:moveTo>
                  <a:pt x="16" y="64"/>
                </a:moveTo>
                <a:cubicBezTo>
                  <a:pt x="19" y="65"/>
                  <a:pt x="22" y="62"/>
                  <a:pt x="22" y="59"/>
                </a:cubicBezTo>
                <a:cubicBezTo>
                  <a:pt x="23" y="56"/>
                  <a:pt x="21" y="53"/>
                  <a:pt x="18" y="53"/>
                </a:cubicBezTo>
                <a:cubicBezTo>
                  <a:pt x="7" y="51"/>
                  <a:pt x="7" y="51"/>
                  <a:pt x="7" y="51"/>
                </a:cubicBezTo>
                <a:cubicBezTo>
                  <a:pt x="4" y="50"/>
                  <a:pt x="1" y="52"/>
                  <a:pt x="0" y="55"/>
                </a:cubicBezTo>
                <a:cubicBezTo>
                  <a:pt x="0" y="58"/>
                  <a:pt x="2" y="61"/>
                  <a:pt x="5" y="62"/>
                </a:cubicBezTo>
                <a:lnTo>
                  <a:pt x="16" y="64"/>
                </a:lnTo>
                <a:close/>
                <a:moveTo>
                  <a:pt x="18" y="91"/>
                </a:moveTo>
                <a:cubicBezTo>
                  <a:pt x="21" y="90"/>
                  <a:pt x="23" y="87"/>
                  <a:pt x="23" y="84"/>
                </a:cubicBezTo>
                <a:cubicBezTo>
                  <a:pt x="22" y="81"/>
                  <a:pt x="19" y="79"/>
                  <a:pt x="16" y="80"/>
                </a:cubicBezTo>
                <a:cubicBezTo>
                  <a:pt x="5" y="82"/>
                  <a:pt x="5" y="82"/>
                  <a:pt x="5" y="82"/>
                </a:cubicBezTo>
                <a:cubicBezTo>
                  <a:pt x="2" y="82"/>
                  <a:pt x="0" y="85"/>
                  <a:pt x="1" y="88"/>
                </a:cubicBezTo>
                <a:cubicBezTo>
                  <a:pt x="1" y="92"/>
                  <a:pt x="5" y="94"/>
                  <a:pt x="8" y="93"/>
                </a:cubicBezTo>
                <a:lnTo>
                  <a:pt x="18" y="9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4" name="Google Shape;1604;p60"/>
          <p:cNvSpPr/>
          <p:nvPr/>
        </p:nvSpPr>
        <p:spPr>
          <a:xfrm>
            <a:off x="4967287" y="3138487"/>
            <a:ext cx="681037" cy="571500"/>
          </a:xfrm>
          <a:custGeom>
            <a:avLst/>
            <a:gdLst/>
            <a:ahLst/>
            <a:cxnLst/>
            <a:rect l="l" t="t" r="r" b="b"/>
            <a:pathLst>
              <a:path w="179" h="150" extrusionOk="0">
                <a:moveTo>
                  <a:pt x="24" y="122"/>
                </a:moveTo>
                <a:cubicBezTo>
                  <a:pt x="24" y="82"/>
                  <a:pt x="24" y="82"/>
                  <a:pt x="24" y="82"/>
                </a:cubicBezTo>
                <a:cubicBezTo>
                  <a:pt x="24" y="79"/>
                  <a:pt x="27" y="76"/>
                  <a:pt x="30" y="76"/>
                </a:cubicBezTo>
                <a:cubicBezTo>
                  <a:pt x="40" y="76"/>
                  <a:pt x="40" y="76"/>
                  <a:pt x="40" y="76"/>
                </a:cubicBezTo>
                <a:cubicBezTo>
                  <a:pt x="43" y="76"/>
                  <a:pt x="46" y="79"/>
                  <a:pt x="46" y="82"/>
                </a:cubicBezTo>
                <a:cubicBezTo>
                  <a:pt x="46" y="122"/>
                  <a:pt x="46" y="122"/>
                  <a:pt x="46" y="122"/>
                </a:cubicBezTo>
                <a:cubicBezTo>
                  <a:pt x="46" y="126"/>
                  <a:pt x="43" y="128"/>
                  <a:pt x="4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27" y="128"/>
                  <a:pt x="24" y="126"/>
                  <a:pt x="24" y="122"/>
                </a:cubicBezTo>
                <a:close/>
                <a:moveTo>
                  <a:pt x="66" y="62"/>
                </a:moveTo>
                <a:cubicBezTo>
                  <a:pt x="63" y="62"/>
                  <a:pt x="60" y="64"/>
                  <a:pt x="60" y="68"/>
                </a:cubicBezTo>
                <a:cubicBezTo>
                  <a:pt x="60" y="122"/>
                  <a:pt x="60" y="122"/>
                  <a:pt x="60" y="122"/>
                </a:cubicBezTo>
                <a:cubicBezTo>
                  <a:pt x="60" y="126"/>
                  <a:pt x="63" y="128"/>
                  <a:pt x="66" y="128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79" y="128"/>
                  <a:pt x="82" y="126"/>
                  <a:pt x="82" y="122"/>
                </a:cubicBezTo>
                <a:cubicBezTo>
                  <a:pt x="82" y="68"/>
                  <a:pt x="82" y="68"/>
                  <a:pt x="82" y="68"/>
                </a:cubicBezTo>
                <a:cubicBezTo>
                  <a:pt x="82" y="64"/>
                  <a:pt x="79" y="62"/>
                  <a:pt x="76" y="62"/>
                </a:cubicBezTo>
                <a:lnTo>
                  <a:pt x="66" y="62"/>
                </a:lnTo>
                <a:close/>
                <a:moveTo>
                  <a:pt x="102" y="49"/>
                </a:moveTo>
                <a:cubicBezTo>
                  <a:pt x="99" y="49"/>
                  <a:pt x="96" y="52"/>
                  <a:pt x="96" y="55"/>
                </a:cubicBezTo>
                <a:cubicBezTo>
                  <a:pt x="96" y="122"/>
                  <a:pt x="96" y="122"/>
                  <a:pt x="96" y="122"/>
                </a:cubicBezTo>
                <a:cubicBezTo>
                  <a:pt x="96" y="126"/>
                  <a:pt x="99" y="128"/>
                  <a:pt x="102" y="128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15" y="128"/>
                  <a:pt x="118" y="126"/>
                  <a:pt x="118" y="122"/>
                </a:cubicBezTo>
                <a:cubicBezTo>
                  <a:pt x="118" y="55"/>
                  <a:pt x="118" y="55"/>
                  <a:pt x="118" y="55"/>
                </a:cubicBezTo>
                <a:cubicBezTo>
                  <a:pt x="118" y="52"/>
                  <a:pt x="115" y="49"/>
                  <a:pt x="112" y="49"/>
                </a:cubicBezTo>
                <a:lnTo>
                  <a:pt x="102" y="49"/>
                </a:lnTo>
                <a:close/>
                <a:moveTo>
                  <a:pt x="138" y="37"/>
                </a:moveTo>
                <a:cubicBezTo>
                  <a:pt x="135" y="37"/>
                  <a:pt x="132" y="39"/>
                  <a:pt x="132" y="43"/>
                </a:cubicBezTo>
                <a:cubicBezTo>
                  <a:pt x="132" y="122"/>
                  <a:pt x="132" y="122"/>
                  <a:pt x="132" y="122"/>
                </a:cubicBezTo>
                <a:cubicBezTo>
                  <a:pt x="132" y="126"/>
                  <a:pt x="135" y="128"/>
                  <a:pt x="138" y="128"/>
                </a:cubicBezTo>
                <a:cubicBezTo>
                  <a:pt x="148" y="128"/>
                  <a:pt x="148" y="128"/>
                  <a:pt x="148" y="128"/>
                </a:cubicBezTo>
                <a:cubicBezTo>
                  <a:pt x="151" y="128"/>
                  <a:pt x="154" y="126"/>
                  <a:pt x="154" y="122"/>
                </a:cubicBezTo>
                <a:cubicBezTo>
                  <a:pt x="154" y="43"/>
                  <a:pt x="154" y="43"/>
                  <a:pt x="154" y="43"/>
                </a:cubicBezTo>
                <a:cubicBezTo>
                  <a:pt x="154" y="39"/>
                  <a:pt x="151" y="37"/>
                  <a:pt x="148" y="37"/>
                </a:cubicBezTo>
                <a:lnTo>
                  <a:pt x="138" y="37"/>
                </a:lnTo>
                <a:close/>
                <a:moveTo>
                  <a:pt x="27" y="60"/>
                </a:moveTo>
                <a:cubicBezTo>
                  <a:pt x="65" y="53"/>
                  <a:pt x="101" y="40"/>
                  <a:pt x="133" y="20"/>
                </a:cubicBezTo>
                <a:cubicBezTo>
                  <a:pt x="136" y="26"/>
                  <a:pt x="136" y="26"/>
                  <a:pt x="136" y="26"/>
                </a:cubicBezTo>
                <a:cubicBezTo>
                  <a:pt x="148" y="8"/>
                  <a:pt x="148" y="8"/>
                  <a:pt x="148" y="8"/>
                </a:cubicBezTo>
                <a:cubicBezTo>
                  <a:pt x="127" y="7"/>
                  <a:pt x="127" y="7"/>
                  <a:pt x="127" y="7"/>
                </a:cubicBezTo>
                <a:cubicBezTo>
                  <a:pt x="130" y="13"/>
                  <a:pt x="130" y="13"/>
                  <a:pt x="130" y="13"/>
                </a:cubicBezTo>
                <a:cubicBezTo>
                  <a:pt x="98" y="32"/>
                  <a:pt x="63" y="46"/>
                  <a:pt x="26" y="52"/>
                </a:cubicBezTo>
                <a:lnTo>
                  <a:pt x="27" y="60"/>
                </a:lnTo>
                <a:close/>
                <a:moveTo>
                  <a:pt x="179" y="140"/>
                </a:moveTo>
                <a:cubicBezTo>
                  <a:pt x="161" y="129"/>
                  <a:pt x="161" y="129"/>
                  <a:pt x="161" y="129"/>
                </a:cubicBezTo>
                <a:cubicBezTo>
                  <a:pt x="161" y="136"/>
                  <a:pt x="161" y="136"/>
                  <a:pt x="161" y="136"/>
                </a:cubicBezTo>
                <a:cubicBezTo>
                  <a:pt x="15" y="136"/>
                  <a:pt x="15" y="136"/>
                  <a:pt x="15" y="136"/>
                </a:cubicBezTo>
                <a:cubicBezTo>
                  <a:pt x="15" y="19"/>
                  <a:pt x="15" y="19"/>
                  <a:pt x="15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11" y="0"/>
                  <a:pt x="11" y="0"/>
                  <a:pt x="11" y="0"/>
                </a:cubicBezTo>
                <a:cubicBezTo>
                  <a:pt x="0" y="19"/>
                  <a:pt x="0" y="19"/>
                  <a:pt x="0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36"/>
                  <a:pt x="7" y="136"/>
                  <a:pt x="7" y="136"/>
                </a:cubicBezTo>
                <a:cubicBezTo>
                  <a:pt x="7" y="140"/>
                  <a:pt x="7" y="140"/>
                  <a:pt x="7" y="140"/>
                </a:cubicBezTo>
                <a:cubicBezTo>
                  <a:pt x="7" y="144"/>
                  <a:pt x="7" y="144"/>
                  <a:pt x="7" y="144"/>
                </a:cubicBezTo>
                <a:cubicBezTo>
                  <a:pt x="161" y="144"/>
                  <a:pt x="161" y="144"/>
                  <a:pt x="161" y="144"/>
                </a:cubicBezTo>
                <a:cubicBezTo>
                  <a:pt x="161" y="150"/>
                  <a:pt x="161" y="150"/>
                  <a:pt x="161" y="150"/>
                </a:cubicBezTo>
                <a:lnTo>
                  <a:pt x="179" y="1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5" name="Google Shape;1605;p60"/>
          <p:cNvSpPr/>
          <p:nvPr/>
        </p:nvSpPr>
        <p:spPr>
          <a:xfrm>
            <a:off x="8161337" y="3149600"/>
            <a:ext cx="620712" cy="560387"/>
          </a:xfrm>
          <a:custGeom>
            <a:avLst/>
            <a:gdLst/>
            <a:ahLst/>
            <a:cxnLst/>
            <a:rect l="l" t="t" r="r" b="b"/>
            <a:pathLst>
              <a:path w="163" h="147" extrusionOk="0">
                <a:moveTo>
                  <a:pt x="111" y="20"/>
                </a:moveTo>
                <a:cubicBezTo>
                  <a:pt x="101" y="20"/>
                  <a:pt x="101" y="20"/>
                  <a:pt x="101" y="20"/>
                </a:cubicBezTo>
                <a:cubicBezTo>
                  <a:pt x="101" y="14"/>
                  <a:pt x="96" y="9"/>
                  <a:pt x="91" y="9"/>
                </a:cubicBezTo>
                <a:cubicBezTo>
                  <a:pt x="72" y="9"/>
                  <a:pt x="72" y="9"/>
                  <a:pt x="72" y="9"/>
                </a:cubicBezTo>
                <a:cubicBezTo>
                  <a:pt x="67" y="9"/>
                  <a:pt x="63" y="14"/>
                  <a:pt x="62" y="20"/>
                </a:cubicBezTo>
                <a:cubicBezTo>
                  <a:pt x="52" y="20"/>
                  <a:pt x="52" y="20"/>
                  <a:pt x="52" y="20"/>
                </a:cubicBezTo>
                <a:cubicBezTo>
                  <a:pt x="53" y="9"/>
                  <a:pt x="60" y="0"/>
                  <a:pt x="70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103" y="0"/>
                  <a:pt x="111" y="9"/>
                  <a:pt x="111" y="20"/>
                </a:cubicBezTo>
                <a:close/>
                <a:moveTo>
                  <a:pt x="25" y="82"/>
                </a:moveTo>
                <a:cubicBezTo>
                  <a:pt x="66" y="82"/>
                  <a:pt x="66" y="82"/>
                  <a:pt x="66" y="82"/>
                </a:cubicBezTo>
                <a:cubicBezTo>
                  <a:pt x="66" y="76"/>
                  <a:pt x="66" y="76"/>
                  <a:pt x="66" y="76"/>
                </a:cubicBezTo>
                <a:cubicBezTo>
                  <a:pt x="66" y="72"/>
                  <a:pt x="69" y="68"/>
                  <a:pt x="74" y="68"/>
                </a:cubicBezTo>
                <a:cubicBezTo>
                  <a:pt x="90" y="68"/>
                  <a:pt x="90" y="68"/>
                  <a:pt x="90" y="68"/>
                </a:cubicBezTo>
                <a:cubicBezTo>
                  <a:pt x="94" y="68"/>
                  <a:pt x="97" y="72"/>
                  <a:pt x="97" y="76"/>
                </a:cubicBezTo>
                <a:cubicBezTo>
                  <a:pt x="97" y="82"/>
                  <a:pt x="97" y="82"/>
                  <a:pt x="97" y="82"/>
                </a:cubicBezTo>
                <a:cubicBezTo>
                  <a:pt x="139" y="82"/>
                  <a:pt x="139" y="82"/>
                  <a:pt x="139" y="82"/>
                </a:cubicBezTo>
                <a:cubicBezTo>
                  <a:pt x="151" y="82"/>
                  <a:pt x="161" y="72"/>
                  <a:pt x="163" y="59"/>
                </a:cubicBezTo>
                <a:cubicBezTo>
                  <a:pt x="163" y="46"/>
                  <a:pt x="163" y="46"/>
                  <a:pt x="163" y="46"/>
                </a:cubicBezTo>
                <a:cubicBezTo>
                  <a:pt x="163" y="34"/>
                  <a:pt x="155" y="24"/>
                  <a:pt x="144" y="24"/>
                </a:cubicBezTo>
                <a:cubicBezTo>
                  <a:pt x="135" y="24"/>
                  <a:pt x="135" y="24"/>
                  <a:pt x="135" y="24"/>
                </a:cubicBezTo>
                <a:cubicBezTo>
                  <a:pt x="131" y="24"/>
                  <a:pt x="131" y="24"/>
                  <a:pt x="131" y="24"/>
                </a:cubicBezTo>
                <a:cubicBezTo>
                  <a:pt x="124" y="24"/>
                  <a:pt x="124" y="24"/>
                  <a:pt x="124" y="24"/>
                </a:cubicBezTo>
                <a:cubicBezTo>
                  <a:pt x="117" y="24"/>
                  <a:pt x="117" y="24"/>
                  <a:pt x="117" y="24"/>
                </a:cubicBezTo>
                <a:cubicBezTo>
                  <a:pt x="112" y="24"/>
                  <a:pt x="112" y="24"/>
                  <a:pt x="112" y="24"/>
                </a:cubicBezTo>
                <a:cubicBezTo>
                  <a:pt x="101" y="24"/>
                  <a:pt x="101" y="24"/>
                  <a:pt x="101" y="24"/>
                </a:cubicBezTo>
                <a:cubicBezTo>
                  <a:pt x="63" y="24"/>
                  <a:pt x="63" y="24"/>
                  <a:pt x="63" y="24"/>
                </a:cubicBezTo>
                <a:cubicBezTo>
                  <a:pt x="51" y="24"/>
                  <a:pt x="51" y="24"/>
                  <a:pt x="51" y="24"/>
                </a:cubicBezTo>
                <a:cubicBezTo>
                  <a:pt x="38" y="24"/>
                  <a:pt x="38" y="24"/>
                  <a:pt x="38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8" y="24"/>
                  <a:pt x="0" y="34"/>
                  <a:pt x="0" y="46"/>
                </a:cubicBezTo>
                <a:cubicBezTo>
                  <a:pt x="0" y="59"/>
                  <a:pt x="0" y="59"/>
                  <a:pt x="0" y="59"/>
                </a:cubicBezTo>
                <a:cubicBezTo>
                  <a:pt x="2" y="72"/>
                  <a:pt x="12" y="82"/>
                  <a:pt x="25" y="82"/>
                </a:cubicBezTo>
                <a:close/>
                <a:moveTo>
                  <a:pt x="139" y="89"/>
                </a:moveTo>
                <a:cubicBezTo>
                  <a:pt x="97" y="89"/>
                  <a:pt x="97" y="89"/>
                  <a:pt x="97" y="89"/>
                </a:cubicBezTo>
                <a:cubicBezTo>
                  <a:pt x="97" y="95"/>
                  <a:pt x="97" y="95"/>
                  <a:pt x="97" y="95"/>
                </a:cubicBezTo>
                <a:cubicBezTo>
                  <a:pt x="97" y="99"/>
                  <a:pt x="94" y="103"/>
                  <a:pt x="90" y="103"/>
                </a:cubicBezTo>
                <a:cubicBezTo>
                  <a:pt x="74" y="103"/>
                  <a:pt x="74" y="103"/>
                  <a:pt x="74" y="103"/>
                </a:cubicBezTo>
                <a:cubicBezTo>
                  <a:pt x="69" y="103"/>
                  <a:pt x="66" y="99"/>
                  <a:pt x="66" y="95"/>
                </a:cubicBezTo>
                <a:cubicBezTo>
                  <a:pt x="66" y="89"/>
                  <a:pt x="66" y="89"/>
                  <a:pt x="66" y="89"/>
                </a:cubicBezTo>
                <a:cubicBezTo>
                  <a:pt x="25" y="89"/>
                  <a:pt x="25" y="89"/>
                  <a:pt x="25" y="89"/>
                </a:cubicBezTo>
                <a:cubicBezTo>
                  <a:pt x="14" y="89"/>
                  <a:pt x="5" y="83"/>
                  <a:pt x="0" y="74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137"/>
                  <a:pt x="8" y="147"/>
                  <a:pt x="19" y="147"/>
                </a:cubicBezTo>
                <a:cubicBezTo>
                  <a:pt x="25" y="147"/>
                  <a:pt x="25" y="147"/>
                  <a:pt x="25" y="147"/>
                </a:cubicBezTo>
                <a:cubicBezTo>
                  <a:pt x="31" y="147"/>
                  <a:pt x="31" y="147"/>
                  <a:pt x="31" y="147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124" y="147"/>
                  <a:pt x="124" y="147"/>
                  <a:pt x="124" y="147"/>
                </a:cubicBezTo>
                <a:cubicBezTo>
                  <a:pt x="131" y="147"/>
                  <a:pt x="131" y="147"/>
                  <a:pt x="131" y="147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44" y="147"/>
                  <a:pt x="144" y="147"/>
                  <a:pt x="144" y="147"/>
                </a:cubicBezTo>
                <a:cubicBezTo>
                  <a:pt x="155" y="147"/>
                  <a:pt x="163" y="137"/>
                  <a:pt x="163" y="125"/>
                </a:cubicBezTo>
                <a:cubicBezTo>
                  <a:pt x="163" y="74"/>
                  <a:pt x="163" y="74"/>
                  <a:pt x="163" y="74"/>
                </a:cubicBezTo>
                <a:cubicBezTo>
                  <a:pt x="158" y="83"/>
                  <a:pt x="149" y="89"/>
                  <a:pt x="139" y="89"/>
                </a:cubicBezTo>
                <a:close/>
                <a:moveTo>
                  <a:pt x="89" y="74"/>
                </a:moveTo>
                <a:cubicBezTo>
                  <a:pt x="74" y="74"/>
                  <a:pt x="74" y="74"/>
                  <a:pt x="74" y="74"/>
                </a:cubicBezTo>
                <a:cubicBezTo>
                  <a:pt x="73" y="74"/>
                  <a:pt x="71" y="75"/>
                  <a:pt x="71" y="77"/>
                </a:cubicBezTo>
                <a:cubicBezTo>
                  <a:pt x="71" y="81"/>
                  <a:pt x="71" y="81"/>
                  <a:pt x="71" y="81"/>
                </a:cubicBezTo>
                <a:cubicBezTo>
                  <a:pt x="71" y="83"/>
                  <a:pt x="71" y="83"/>
                  <a:pt x="71" y="83"/>
                </a:cubicBezTo>
                <a:cubicBezTo>
                  <a:pt x="71" y="88"/>
                  <a:pt x="71" y="88"/>
                  <a:pt x="71" y="88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94"/>
                  <a:pt x="71" y="94"/>
                  <a:pt x="71" y="94"/>
                </a:cubicBezTo>
                <a:cubicBezTo>
                  <a:pt x="71" y="96"/>
                  <a:pt x="73" y="97"/>
                  <a:pt x="74" y="97"/>
                </a:cubicBezTo>
                <a:cubicBezTo>
                  <a:pt x="89" y="97"/>
                  <a:pt x="89" y="97"/>
                  <a:pt x="89" y="97"/>
                </a:cubicBezTo>
                <a:cubicBezTo>
                  <a:pt x="91" y="97"/>
                  <a:pt x="92" y="96"/>
                  <a:pt x="92" y="94"/>
                </a:cubicBezTo>
                <a:cubicBezTo>
                  <a:pt x="92" y="90"/>
                  <a:pt x="92" y="90"/>
                  <a:pt x="92" y="90"/>
                </a:cubicBezTo>
                <a:cubicBezTo>
                  <a:pt x="92" y="88"/>
                  <a:pt x="92" y="88"/>
                  <a:pt x="92" y="88"/>
                </a:cubicBezTo>
                <a:cubicBezTo>
                  <a:pt x="92" y="83"/>
                  <a:pt x="92" y="83"/>
                  <a:pt x="92" y="83"/>
                </a:cubicBezTo>
                <a:cubicBezTo>
                  <a:pt x="92" y="81"/>
                  <a:pt x="92" y="81"/>
                  <a:pt x="92" y="81"/>
                </a:cubicBezTo>
                <a:cubicBezTo>
                  <a:pt x="92" y="77"/>
                  <a:pt x="92" y="77"/>
                  <a:pt x="92" y="77"/>
                </a:cubicBezTo>
                <a:cubicBezTo>
                  <a:pt x="92" y="75"/>
                  <a:pt x="91" y="74"/>
                  <a:pt x="89" y="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6" name="Google Shape;1606;p60"/>
          <p:cNvSpPr/>
          <p:nvPr/>
        </p:nvSpPr>
        <p:spPr>
          <a:xfrm>
            <a:off x="6654800" y="3092450"/>
            <a:ext cx="461962" cy="674687"/>
          </a:xfrm>
          <a:custGeom>
            <a:avLst/>
            <a:gdLst/>
            <a:ahLst/>
            <a:cxnLst/>
            <a:rect l="l" t="t" r="r" b="b"/>
            <a:pathLst>
              <a:path w="121" h="177" extrusionOk="0">
                <a:moveTo>
                  <a:pt x="121" y="118"/>
                </a:moveTo>
                <a:cubicBezTo>
                  <a:pt x="121" y="100"/>
                  <a:pt x="107" y="85"/>
                  <a:pt x="79" y="78"/>
                </a:cubicBezTo>
                <a:cubicBezTo>
                  <a:pt x="76" y="77"/>
                  <a:pt x="60" y="73"/>
                  <a:pt x="57" y="73"/>
                </a:cubicBezTo>
                <a:cubicBezTo>
                  <a:pt x="35" y="67"/>
                  <a:pt x="29" y="64"/>
                  <a:pt x="29" y="58"/>
                </a:cubicBezTo>
                <a:cubicBezTo>
                  <a:pt x="29" y="52"/>
                  <a:pt x="37" y="45"/>
                  <a:pt x="59" y="45"/>
                </a:cubicBezTo>
                <a:cubicBezTo>
                  <a:pt x="75" y="45"/>
                  <a:pt x="90" y="56"/>
                  <a:pt x="90" y="56"/>
                </a:cubicBezTo>
                <a:cubicBezTo>
                  <a:pt x="97" y="60"/>
                  <a:pt x="100" y="60"/>
                  <a:pt x="106" y="55"/>
                </a:cubicBezTo>
                <a:cubicBezTo>
                  <a:pt x="106" y="55"/>
                  <a:pt x="112" y="50"/>
                  <a:pt x="112" y="44"/>
                </a:cubicBezTo>
                <a:cubicBezTo>
                  <a:pt x="112" y="36"/>
                  <a:pt x="93" y="25"/>
                  <a:pt x="73" y="21"/>
                </a:cubicBezTo>
                <a:cubicBezTo>
                  <a:pt x="73" y="7"/>
                  <a:pt x="73" y="7"/>
                  <a:pt x="73" y="7"/>
                </a:cubicBezTo>
                <a:cubicBezTo>
                  <a:pt x="73" y="3"/>
                  <a:pt x="70" y="0"/>
                  <a:pt x="65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2" y="0"/>
                  <a:pt x="48" y="3"/>
                  <a:pt x="48" y="7"/>
                </a:cubicBezTo>
                <a:cubicBezTo>
                  <a:pt x="48" y="20"/>
                  <a:pt x="48" y="20"/>
                  <a:pt x="48" y="20"/>
                </a:cubicBezTo>
                <a:cubicBezTo>
                  <a:pt x="17" y="23"/>
                  <a:pt x="0" y="39"/>
                  <a:pt x="0" y="59"/>
                </a:cubicBezTo>
                <a:cubicBezTo>
                  <a:pt x="0" y="81"/>
                  <a:pt x="22" y="90"/>
                  <a:pt x="46" y="97"/>
                </a:cubicBezTo>
                <a:cubicBezTo>
                  <a:pt x="49" y="97"/>
                  <a:pt x="68" y="102"/>
                  <a:pt x="71" y="103"/>
                </a:cubicBezTo>
                <a:cubicBezTo>
                  <a:pt x="88" y="107"/>
                  <a:pt x="92" y="114"/>
                  <a:pt x="92" y="118"/>
                </a:cubicBezTo>
                <a:cubicBezTo>
                  <a:pt x="92" y="126"/>
                  <a:pt x="84" y="133"/>
                  <a:pt x="62" y="133"/>
                </a:cubicBezTo>
                <a:cubicBezTo>
                  <a:pt x="46" y="133"/>
                  <a:pt x="25" y="120"/>
                  <a:pt x="25" y="120"/>
                </a:cubicBezTo>
                <a:cubicBezTo>
                  <a:pt x="19" y="116"/>
                  <a:pt x="13" y="117"/>
                  <a:pt x="8" y="123"/>
                </a:cubicBezTo>
                <a:cubicBezTo>
                  <a:pt x="8" y="123"/>
                  <a:pt x="5" y="127"/>
                  <a:pt x="5" y="133"/>
                </a:cubicBezTo>
                <a:cubicBezTo>
                  <a:pt x="5" y="141"/>
                  <a:pt x="27" y="152"/>
                  <a:pt x="48" y="157"/>
                </a:cubicBezTo>
                <a:cubicBezTo>
                  <a:pt x="48" y="171"/>
                  <a:pt x="48" y="171"/>
                  <a:pt x="48" y="171"/>
                </a:cubicBezTo>
                <a:cubicBezTo>
                  <a:pt x="48" y="174"/>
                  <a:pt x="52" y="177"/>
                  <a:pt x="56" y="177"/>
                </a:cubicBezTo>
                <a:cubicBezTo>
                  <a:pt x="65" y="177"/>
                  <a:pt x="65" y="177"/>
                  <a:pt x="65" y="177"/>
                </a:cubicBezTo>
                <a:cubicBezTo>
                  <a:pt x="70" y="177"/>
                  <a:pt x="73" y="174"/>
                  <a:pt x="73" y="171"/>
                </a:cubicBezTo>
                <a:cubicBezTo>
                  <a:pt x="73" y="157"/>
                  <a:pt x="73" y="157"/>
                  <a:pt x="73" y="157"/>
                </a:cubicBezTo>
                <a:cubicBezTo>
                  <a:pt x="106" y="154"/>
                  <a:pt x="121" y="136"/>
                  <a:pt x="121" y="118"/>
                </a:cubicBezTo>
                <a:close/>
              </a:path>
            </a:pathLst>
          </a:cu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7" name="Google Shape;1607;p60"/>
          <p:cNvSpPr/>
          <p:nvPr/>
        </p:nvSpPr>
        <p:spPr>
          <a:xfrm>
            <a:off x="1836737" y="3122612"/>
            <a:ext cx="601662" cy="603250"/>
          </a:xfrm>
          <a:custGeom>
            <a:avLst/>
            <a:gdLst/>
            <a:ahLst/>
            <a:cxnLst/>
            <a:rect l="l" t="t" r="r" b="b"/>
            <a:pathLst>
              <a:path w="158" h="158" extrusionOk="0">
                <a:moveTo>
                  <a:pt x="74" y="84"/>
                </a:moveTo>
                <a:cubicBezTo>
                  <a:pt x="149" y="84"/>
                  <a:pt x="149" y="84"/>
                  <a:pt x="149" y="84"/>
                </a:cubicBezTo>
                <a:cubicBezTo>
                  <a:pt x="149" y="125"/>
                  <a:pt x="116" y="158"/>
                  <a:pt x="74" y="158"/>
                </a:cubicBezTo>
                <a:cubicBezTo>
                  <a:pt x="33" y="158"/>
                  <a:pt x="0" y="125"/>
                  <a:pt x="0" y="84"/>
                </a:cubicBezTo>
                <a:cubicBezTo>
                  <a:pt x="0" y="43"/>
                  <a:pt x="33" y="9"/>
                  <a:pt x="74" y="9"/>
                </a:cubicBezTo>
                <a:lnTo>
                  <a:pt x="74" y="84"/>
                </a:lnTo>
                <a:close/>
                <a:moveTo>
                  <a:pt x="84" y="0"/>
                </a:moveTo>
                <a:cubicBezTo>
                  <a:pt x="84" y="75"/>
                  <a:pt x="84" y="75"/>
                  <a:pt x="84" y="75"/>
                </a:cubicBezTo>
                <a:cubicBezTo>
                  <a:pt x="158" y="75"/>
                  <a:pt x="158" y="75"/>
                  <a:pt x="158" y="75"/>
                </a:cubicBezTo>
                <a:cubicBezTo>
                  <a:pt x="158" y="34"/>
                  <a:pt x="125" y="0"/>
                  <a:pt x="84" y="0"/>
                </a:cubicBezTo>
                <a:close/>
              </a:path>
            </a:pathLst>
          </a:cu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8" name="Google Shape;1608;p60"/>
          <p:cNvSpPr/>
          <p:nvPr/>
        </p:nvSpPr>
        <p:spPr>
          <a:xfrm>
            <a:off x="9739312" y="3114675"/>
            <a:ext cx="628650" cy="630237"/>
          </a:xfrm>
          <a:custGeom>
            <a:avLst/>
            <a:gdLst/>
            <a:ahLst/>
            <a:cxnLst/>
            <a:rect l="l" t="t" r="r" b="b"/>
            <a:pathLst>
              <a:path w="165" h="165" extrusionOk="0">
                <a:moveTo>
                  <a:pt x="162" y="70"/>
                </a:moveTo>
                <a:cubicBezTo>
                  <a:pt x="141" y="67"/>
                  <a:pt x="141" y="67"/>
                  <a:pt x="141" y="67"/>
                </a:cubicBezTo>
                <a:cubicBezTo>
                  <a:pt x="140" y="61"/>
                  <a:pt x="138" y="56"/>
                  <a:pt x="135" y="51"/>
                </a:cubicBezTo>
                <a:cubicBezTo>
                  <a:pt x="147" y="34"/>
                  <a:pt x="147" y="34"/>
                  <a:pt x="147" y="34"/>
                </a:cubicBezTo>
                <a:cubicBezTo>
                  <a:pt x="148" y="33"/>
                  <a:pt x="148" y="31"/>
                  <a:pt x="147" y="30"/>
                </a:cubicBezTo>
                <a:cubicBezTo>
                  <a:pt x="135" y="18"/>
                  <a:pt x="135" y="18"/>
                  <a:pt x="135" y="18"/>
                </a:cubicBezTo>
                <a:cubicBezTo>
                  <a:pt x="134" y="17"/>
                  <a:pt x="132" y="17"/>
                  <a:pt x="130" y="18"/>
                </a:cubicBezTo>
                <a:cubicBezTo>
                  <a:pt x="113" y="30"/>
                  <a:pt x="113" y="30"/>
                  <a:pt x="113" y="30"/>
                </a:cubicBezTo>
                <a:cubicBezTo>
                  <a:pt x="109" y="27"/>
                  <a:pt x="103" y="25"/>
                  <a:pt x="98" y="23"/>
                </a:cubicBezTo>
                <a:cubicBezTo>
                  <a:pt x="94" y="3"/>
                  <a:pt x="94" y="3"/>
                  <a:pt x="94" y="3"/>
                </a:cubicBezTo>
                <a:cubicBezTo>
                  <a:pt x="94" y="1"/>
                  <a:pt x="92" y="0"/>
                  <a:pt x="91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2" y="0"/>
                  <a:pt x="71" y="1"/>
                  <a:pt x="70" y="3"/>
                </a:cubicBezTo>
                <a:cubicBezTo>
                  <a:pt x="67" y="23"/>
                  <a:pt x="67" y="23"/>
                  <a:pt x="67" y="23"/>
                </a:cubicBezTo>
                <a:cubicBezTo>
                  <a:pt x="62" y="25"/>
                  <a:pt x="56" y="27"/>
                  <a:pt x="51" y="30"/>
                </a:cubicBezTo>
                <a:cubicBezTo>
                  <a:pt x="35" y="18"/>
                  <a:pt x="35" y="18"/>
                  <a:pt x="35" y="18"/>
                </a:cubicBezTo>
                <a:cubicBezTo>
                  <a:pt x="33" y="17"/>
                  <a:pt x="31" y="17"/>
                  <a:pt x="30" y="18"/>
                </a:cubicBezTo>
                <a:cubicBezTo>
                  <a:pt x="18" y="30"/>
                  <a:pt x="18" y="30"/>
                  <a:pt x="18" y="30"/>
                </a:cubicBezTo>
                <a:cubicBezTo>
                  <a:pt x="17" y="31"/>
                  <a:pt x="17" y="33"/>
                  <a:pt x="18" y="34"/>
                </a:cubicBezTo>
                <a:cubicBezTo>
                  <a:pt x="30" y="51"/>
                  <a:pt x="30" y="51"/>
                  <a:pt x="30" y="51"/>
                </a:cubicBezTo>
                <a:cubicBezTo>
                  <a:pt x="27" y="56"/>
                  <a:pt x="25" y="61"/>
                  <a:pt x="23" y="67"/>
                </a:cubicBezTo>
                <a:cubicBezTo>
                  <a:pt x="3" y="70"/>
                  <a:pt x="3" y="70"/>
                  <a:pt x="3" y="70"/>
                </a:cubicBezTo>
                <a:cubicBezTo>
                  <a:pt x="1" y="71"/>
                  <a:pt x="0" y="72"/>
                  <a:pt x="0" y="74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92"/>
                  <a:pt x="1" y="94"/>
                  <a:pt x="3" y="94"/>
                </a:cubicBezTo>
                <a:cubicBezTo>
                  <a:pt x="23" y="97"/>
                  <a:pt x="23" y="97"/>
                  <a:pt x="23" y="97"/>
                </a:cubicBezTo>
                <a:cubicBezTo>
                  <a:pt x="25" y="103"/>
                  <a:pt x="27" y="108"/>
                  <a:pt x="30" y="113"/>
                </a:cubicBezTo>
                <a:cubicBezTo>
                  <a:pt x="18" y="130"/>
                  <a:pt x="18" y="130"/>
                  <a:pt x="18" y="130"/>
                </a:cubicBezTo>
                <a:cubicBezTo>
                  <a:pt x="17" y="131"/>
                  <a:pt x="17" y="134"/>
                  <a:pt x="18" y="135"/>
                </a:cubicBezTo>
                <a:cubicBezTo>
                  <a:pt x="30" y="147"/>
                  <a:pt x="30" y="147"/>
                  <a:pt x="30" y="147"/>
                </a:cubicBezTo>
                <a:cubicBezTo>
                  <a:pt x="31" y="148"/>
                  <a:pt x="33" y="148"/>
                  <a:pt x="35" y="147"/>
                </a:cubicBezTo>
                <a:cubicBezTo>
                  <a:pt x="51" y="135"/>
                  <a:pt x="51" y="135"/>
                  <a:pt x="51" y="135"/>
                </a:cubicBezTo>
                <a:cubicBezTo>
                  <a:pt x="56" y="138"/>
                  <a:pt x="62" y="140"/>
                  <a:pt x="67" y="141"/>
                </a:cubicBezTo>
                <a:cubicBezTo>
                  <a:pt x="70" y="162"/>
                  <a:pt x="70" y="162"/>
                  <a:pt x="70" y="162"/>
                </a:cubicBezTo>
                <a:cubicBezTo>
                  <a:pt x="71" y="164"/>
                  <a:pt x="72" y="165"/>
                  <a:pt x="74" y="165"/>
                </a:cubicBezTo>
                <a:cubicBezTo>
                  <a:pt x="91" y="165"/>
                  <a:pt x="91" y="165"/>
                  <a:pt x="91" y="165"/>
                </a:cubicBezTo>
                <a:cubicBezTo>
                  <a:pt x="92" y="165"/>
                  <a:pt x="94" y="164"/>
                  <a:pt x="94" y="162"/>
                </a:cubicBezTo>
                <a:cubicBezTo>
                  <a:pt x="98" y="141"/>
                  <a:pt x="98" y="141"/>
                  <a:pt x="98" y="141"/>
                </a:cubicBezTo>
                <a:cubicBezTo>
                  <a:pt x="103" y="140"/>
                  <a:pt x="109" y="138"/>
                  <a:pt x="113" y="135"/>
                </a:cubicBezTo>
                <a:cubicBezTo>
                  <a:pt x="130" y="147"/>
                  <a:pt x="130" y="147"/>
                  <a:pt x="130" y="147"/>
                </a:cubicBezTo>
                <a:cubicBezTo>
                  <a:pt x="132" y="148"/>
                  <a:pt x="134" y="148"/>
                  <a:pt x="135" y="147"/>
                </a:cubicBezTo>
                <a:cubicBezTo>
                  <a:pt x="147" y="135"/>
                  <a:pt x="147" y="135"/>
                  <a:pt x="147" y="135"/>
                </a:cubicBezTo>
                <a:cubicBezTo>
                  <a:pt x="148" y="134"/>
                  <a:pt x="148" y="131"/>
                  <a:pt x="147" y="130"/>
                </a:cubicBezTo>
                <a:cubicBezTo>
                  <a:pt x="135" y="113"/>
                  <a:pt x="135" y="113"/>
                  <a:pt x="135" y="113"/>
                </a:cubicBezTo>
                <a:cubicBezTo>
                  <a:pt x="138" y="108"/>
                  <a:pt x="140" y="103"/>
                  <a:pt x="141" y="97"/>
                </a:cubicBezTo>
                <a:cubicBezTo>
                  <a:pt x="162" y="94"/>
                  <a:pt x="162" y="94"/>
                  <a:pt x="162" y="94"/>
                </a:cubicBezTo>
                <a:cubicBezTo>
                  <a:pt x="164" y="94"/>
                  <a:pt x="165" y="92"/>
                  <a:pt x="165" y="91"/>
                </a:cubicBezTo>
                <a:cubicBezTo>
                  <a:pt x="165" y="74"/>
                  <a:pt x="165" y="74"/>
                  <a:pt x="165" y="74"/>
                </a:cubicBezTo>
                <a:cubicBezTo>
                  <a:pt x="165" y="72"/>
                  <a:pt x="164" y="71"/>
                  <a:pt x="162" y="70"/>
                </a:cubicBezTo>
                <a:close/>
                <a:moveTo>
                  <a:pt x="82" y="113"/>
                </a:moveTo>
                <a:cubicBezTo>
                  <a:pt x="66" y="113"/>
                  <a:pt x="52" y="99"/>
                  <a:pt x="52" y="82"/>
                </a:cubicBezTo>
                <a:cubicBezTo>
                  <a:pt x="52" y="65"/>
                  <a:pt x="66" y="52"/>
                  <a:pt x="82" y="52"/>
                </a:cubicBezTo>
                <a:cubicBezTo>
                  <a:pt x="99" y="52"/>
                  <a:pt x="113" y="65"/>
                  <a:pt x="113" y="82"/>
                </a:cubicBezTo>
                <a:cubicBezTo>
                  <a:pt x="113" y="99"/>
                  <a:pt x="99" y="113"/>
                  <a:pt x="82" y="1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61"/>
          <p:cNvSpPr/>
          <p:nvPr/>
        </p:nvSpPr>
        <p:spPr>
          <a:xfrm>
            <a:off x="6350" y="1587"/>
            <a:ext cx="12174537" cy="685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4" name="Google Shape;1614;p61"/>
          <p:cNvSpPr txBox="1"/>
          <p:nvPr/>
        </p:nvSpPr>
        <p:spPr>
          <a:xfrm>
            <a:off x="6350" y="1587"/>
            <a:ext cx="12165012" cy="6856412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5" name="Google Shape;1615;p61"/>
          <p:cNvSpPr txBox="1"/>
          <p:nvPr/>
        </p:nvSpPr>
        <p:spPr>
          <a:xfrm>
            <a:off x="5138737" y="1744662"/>
            <a:ext cx="9525" cy="4170362"/>
          </a:xfrm>
          <a:prstGeom prst="rect">
            <a:avLst/>
          </a:prstGeom>
          <a:solidFill>
            <a:srgbClr val="706D8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6" name="Google Shape;1616;p61"/>
          <p:cNvSpPr txBox="1"/>
          <p:nvPr/>
        </p:nvSpPr>
        <p:spPr>
          <a:xfrm>
            <a:off x="3940175" y="1744662"/>
            <a:ext cx="9525" cy="4170362"/>
          </a:xfrm>
          <a:prstGeom prst="rect">
            <a:avLst/>
          </a:prstGeom>
          <a:solidFill>
            <a:srgbClr val="706D8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7" name="Google Shape;1617;p61"/>
          <p:cNvSpPr txBox="1"/>
          <p:nvPr/>
        </p:nvSpPr>
        <p:spPr>
          <a:xfrm>
            <a:off x="7532687" y="1744662"/>
            <a:ext cx="19050" cy="4170362"/>
          </a:xfrm>
          <a:prstGeom prst="rect">
            <a:avLst/>
          </a:prstGeom>
          <a:solidFill>
            <a:srgbClr val="706D8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8" name="Google Shape;1618;p61"/>
          <p:cNvSpPr txBox="1"/>
          <p:nvPr/>
        </p:nvSpPr>
        <p:spPr>
          <a:xfrm>
            <a:off x="6335712" y="1744662"/>
            <a:ext cx="19050" cy="4170362"/>
          </a:xfrm>
          <a:prstGeom prst="rect">
            <a:avLst/>
          </a:prstGeom>
          <a:solidFill>
            <a:srgbClr val="706D8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9" name="Google Shape;1619;p61"/>
          <p:cNvSpPr txBox="1"/>
          <p:nvPr/>
        </p:nvSpPr>
        <p:spPr>
          <a:xfrm>
            <a:off x="8740775" y="1744662"/>
            <a:ext cx="9525" cy="4170362"/>
          </a:xfrm>
          <a:prstGeom prst="rect">
            <a:avLst/>
          </a:prstGeom>
          <a:solidFill>
            <a:srgbClr val="706D8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0" name="Google Shape;1620;p61"/>
          <p:cNvSpPr txBox="1"/>
          <p:nvPr/>
        </p:nvSpPr>
        <p:spPr>
          <a:xfrm>
            <a:off x="9937750" y="1744662"/>
            <a:ext cx="9525" cy="4170362"/>
          </a:xfrm>
          <a:prstGeom prst="rect">
            <a:avLst/>
          </a:prstGeom>
          <a:solidFill>
            <a:srgbClr val="706D8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1" name="Google Shape;1621;p61"/>
          <p:cNvSpPr/>
          <p:nvPr/>
        </p:nvSpPr>
        <p:spPr>
          <a:xfrm>
            <a:off x="2743200" y="1697037"/>
            <a:ext cx="7916862" cy="4198937"/>
          </a:xfrm>
          <a:custGeom>
            <a:avLst/>
            <a:gdLst/>
            <a:ahLst/>
            <a:cxnLst/>
            <a:rect l="l" t="t" r="r" b="b"/>
            <a:pathLst>
              <a:path w="833" h="441" extrusionOk="0">
                <a:moveTo>
                  <a:pt x="0" y="0"/>
                </a:moveTo>
                <a:cubicBezTo>
                  <a:pt x="0" y="408"/>
                  <a:pt x="0" y="408"/>
                  <a:pt x="0" y="408"/>
                </a:cubicBezTo>
                <a:cubicBezTo>
                  <a:pt x="0" y="426"/>
                  <a:pt x="15" y="441"/>
                  <a:pt x="33" y="441"/>
                </a:cubicBezTo>
                <a:cubicBezTo>
                  <a:pt x="833" y="441"/>
                  <a:pt x="833" y="441"/>
                  <a:pt x="833" y="441"/>
                </a:cubicBezTo>
              </a:path>
            </a:pathLst>
          </a:custGeom>
          <a:noFill/>
          <a:ln w="38100" cap="flat" cmpd="sng">
            <a:solidFill>
              <a:srgbClr val="FFFFFF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2" name="Google Shape;1622;p61"/>
          <p:cNvSpPr/>
          <p:nvPr/>
        </p:nvSpPr>
        <p:spPr>
          <a:xfrm>
            <a:off x="2533650" y="1582737"/>
            <a:ext cx="409575" cy="200025"/>
          </a:xfrm>
          <a:custGeom>
            <a:avLst/>
            <a:gdLst/>
            <a:ahLst/>
            <a:cxnLst/>
            <a:rect l="l" t="t" r="r" b="b"/>
            <a:pathLst>
              <a:path w="43" h="21" extrusionOk="0">
                <a:moveTo>
                  <a:pt x="0" y="21"/>
                </a:moveTo>
                <a:cubicBezTo>
                  <a:pt x="14" y="5"/>
                  <a:pt x="14" y="5"/>
                  <a:pt x="14" y="5"/>
                </a:cubicBezTo>
                <a:cubicBezTo>
                  <a:pt x="18" y="0"/>
                  <a:pt x="26" y="0"/>
                  <a:pt x="30" y="5"/>
                </a:cubicBezTo>
                <a:cubicBezTo>
                  <a:pt x="43" y="21"/>
                  <a:pt x="43" y="21"/>
                  <a:pt x="43" y="21"/>
                </a:cubicBezTo>
              </a:path>
            </a:pathLst>
          </a:custGeom>
          <a:noFill/>
          <a:ln w="38100" cap="flat" cmpd="sng">
            <a:solidFill>
              <a:srgbClr val="FFFFFF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3" name="Google Shape;1623;p61"/>
          <p:cNvSpPr/>
          <p:nvPr/>
        </p:nvSpPr>
        <p:spPr>
          <a:xfrm>
            <a:off x="10574337" y="5686425"/>
            <a:ext cx="200025" cy="409575"/>
          </a:xfrm>
          <a:custGeom>
            <a:avLst/>
            <a:gdLst/>
            <a:ahLst/>
            <a:cxnLst/>
            <a:rect l="l" t="t" r="r" b="b"/>
            <a:pathLst>
              <a:path w="21" h="43" extrusionOk="0">
                <a:moveTo>
                  <a:pt x="0" y="0"/>
                </a:moveTo>
                <a:cubicBezTo>
                  <a:pt x="16" y="14"/>
                  <a:pt x="16" y="14"/>
                  <a:pt x="16" y="14"/>
                </a:cubicBezTo>
                <a:cubicBezTo>
                  <a:pt x="21" y="18"/>
                  <a:pt x="21" y="26"/>
                  <a:pt x="16" y="30"/>
                </a:cubicBezTo>
                <a:cubicBezTo>
                  <a:pt x="0" y="43"/>
                  <a:pt x="0" y="43"/>
                  <a:pt x="0" y="43"/>
                </a:cubicBezTo>
              </a:path>
            </a:pathLst>
          </a:custGeom>
          <a:noFill/>
          <a:ln w="38100" cap="flat" cmpd="sng">
            <a:solidFill>
              <a:srgbClr val="FFFFFF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4" name="Google Shape;1624;p61"/>
          <p:cNvSpPr txBox="1"/>
          <p:nvPr/>
        </p:nvSpPr>
        <p:spPr>
          <a:xfrm>
            <a:off x="3789362" y="6019800"/>
            <a:ext cx="560387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Montserrat"/>
              <a:buNone/>
            </a:pPr>
            <a:r>
              <a:rPr lang="en-US" sz="27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/>
          </a:p>
        </p:txBody>
      </p:sp>
      <p:sp>
        <p:nvSpPr>
          <p:cNvPr id="1625" name="Google Shape;1625;p61"/>
          <p:cNvSpPr txBox="1"/>
          <p:nvPr/>
        </p:nvSpPr>
        <p:spPr>
          <a:xfrm>
            <a:off x="4919662" y="6019800"/>
            <a:ext cx="636587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Montserrat"/>
              <a:buNone/>
            </a:pPr>
            <a:r>
              <a:rPr lang="en-US" sz="27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/>
          </a:p>
        </p:txBody>
      </p:sp>
      <p:sp>
        <p:nvSpPr>
          <p:cNvPr id="1626" name="Google Shape;1626;p61"/>
          <p:cNvSpPr txBox="1"/>
          <p:nvPr/>
        </p:nvSpPr>
        <p:spPr>
          <a:xfrm>
            <a:off x="6116637" y="6019800"/>
            <a:ext cx="636587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Montserrat"/>
              <a:buNone/>
            </a:pPr>
            <a:r>
              <a:rPr lang="en-US" sz="27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/>
          </a:p>
        </p:txBody>
      </p:sp>
      <p:sp>
        <p:nvSpPr>
          <p:cNvPr id="1627" name="Google Shape;1627;p61"/>
          <p:cNvSpPr txBox="1"/>
          <p:nvPr/>
        </p:nvSpPr>
        <p:spPr>
          <a:xfrm>
            <a:off x="7324725" y="6019800"/>
            <a:ext cx="627062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Montserrat"/>
              <a:buNone/>
            </a:pPr>
            <a:r>
              <a:rPr lang="en-US" sz="27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04</a:t>
            </a:r>
            <a:endParaRPr/>
          </a:p>
        </p:txBody>
      </p:sp>
      <p:sp>
        <p:nvSpPr>
          <p:cNvPr id="1628" name="Google Shape;1628;p61"/>
          <p:cNvSpPr txBox="1"/>
          <p:nvPr/>
        </p:nvSpPr>
        <p:spPr>
          <a:xfrm>
            <a:off x="8521700" y="6019800"/>
            <a:ext cx="636587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Montserrat"/>
              <a:buNone/>
            </a:pPr>
            <a:r>
              <a:rPr lang="en-US" sz="27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05</a:t>
            </a:r>
            <a:endParaRPr/>
          </a:p>
        </p:txBody>
      </p:sp>
      <p:sp>
        <p:nvSpPr>
          <p:cNvPr id="1629" name="Google Shape;1629;p61"/>
          <p:cNvSpPr txBox="1"/>
          <p:nvPr/>
        </p:nvSpPr>
        <p:spPr>
          <a:xfrm>
            <a:off x="9709150" y="6019800"/>
            <a:ext cx="646112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Montserrat"/>
              <a:buNone/>
            </a:pPr>
            <a:r>
              <a:rPr lang="en-US" sz="27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06</a:t>
            </a:r>
            <a:endParaRPr/>
          </a:p>
        </p:txBody>
      </p:sp>
      <p:sp>
        <p:nvSpPr>
          <p:cNvPr id="1630" name="Google Shape;1630;p61"/>
          <p:cNvSpPr txBox="1"/>
          <p:nvPr/>
        </p:nvSpPr>
        <p:spPr>
          <a:xfrm>
            <a:off x="1708150" y="2259012"/>
            <a:ext cx="969962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Montserrat"/>
              <a:buNone/>
            </a:pPr>
            <a:r>
              <a:rPr lang="en-US" sz="27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1998</a:t>
            </a:r>
            <a:endParaRPr/>
          </a:p>
        </p:txBody>
      </p:sp>
      <p:sp>
        <p:nvSpPr>
          <p:cNvPr id="1631" name="Google Shape;1631;p61"/>
          <p:cNvSpPr txBox="1"/>
          <p:nvPr/>
        </p:nvSpPr>
        <p:spPr>
          <a:xfrm>
            <a:off x="1612900" y="3533775"/>
            <a:ext cx="1074737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Montserrat"/>
              <a:buNone/>
            </a:pPr>
            <a:r>
              <a:rPr lang="en-US" sz="27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2005</a:t>
            </a:r>
            <a:endParaRPr/>
          </a:p>
        </p:txBody>
      </p:sp>
      <p:sp>
        <p:nvSpPr>
          <p:cNvPr id="1632" name="Google Shape;1632;p61"/>
          <p:cNvSpPr txBox="1"/>
          <p:nvPr/>
        </p:nvSpPr>
        <p:spPr>
          <a:xfrm>
            <a:off x="1717675" y="4800600"/>
            <a:ext cx="960437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Montserrat"/>
              <a:buNone/>
            </a:pPr>
            <a:r>
              <a:rPr lang="en-US" sz="27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2017</a:t>
            </a:r>
            <a:endParaRPr/>
          </a:p>
        </p:txBody>
      </p:sp>
      <p:sp>
        <p:nvSpPr>
          <p:cNvPr id="1633" name="Google Shape;1633;p61"/>
          <p:cNvSpPr/>
          <p:nvPr/>
        </p:nvSpPr>
        <p:spPr>
          <a:xfrm>
            <a:off x="2762250" y="2249487"/>
            <a:ext cx="4505325" cy="190500"/>
          </a:xfrm>
          <a:custGeom>
            <a:avLst/>
            <a:gdLst/>
            <a:ahLst/>
            <a:cxnLst/>
            <a:rect l="l" t="t" r="r" b="b"/>
            <a:pathLst>
              <a:path w="474" h="20" extrusionOk="0">
                <a:moveTo>
                  <a:pt x="0" y="20"/>
                </a:moveTo>
                <a:cubicBezTo>
                  <a:pt x="0" y="0"/>
                  <a:pt x="0" y="0"/>
                  <a:pt x="0" y="0"/>
                </a:cubicBezTo>
                <a:cubicBezTo>
                  <a:pt x="464" y="0"/>
                  <a:pt x="464" y="0"/>
                  <a:pt x="464" y="0"/>
                </a:cubicBezTo>
                <a:cubicBezTo>
                  <a:pt x="469" y="0"/>
                  <a:pt x="474" y="4"/>
                  <a:pt x="474" y="10"/>
                </a:cubicBezTo>
                <a:cubicBezTo>
                  <a:pt x="474" y="10"/>
                  <a:pt x="474" y="10"/>
                  <a:pt x="474" y="10"/>
                </a:cubicBezTo>
                <a:cubicBezTo>
                  <a:pt x="474" y="16"/>
                  <a:pt x="469" y="20"/>
                  <a:pt x="464" y="20"/>
                </a:cubicBezTo>
                <a:lnTo>
                  <a:pt x="0" y="20"/>
                </a:ln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4" name="Google Shape;1634;p61"/>
          <p:cNvSpPr/>
          <p:nvPr/>
        </p:nvSpPr>
        <p:spPr>
          <a:xfrm>
            <a:off x="2762250" y="2439987"/>
            <a:ext cx="6719887" cy="200025"/>
          </a:xfrm>
          <a:custGeom>
            <a:avLst/>
            <a:gdLst/>
            <a:ahLst/>
            <a:cxnLst/>
            <a:rect l="l" t="t" r="r" b="b"/>
            <a:pathLst>
              <a:path w="707" h="21" extrusionOk="0">
                <a:moveTo>
                  <a:pt x="0" y="21"/>
                </a:moveTo>
                <a:cubicBezTo>
                  <a:pt x="0" y="0"/>
                  <a:pt x="0" y="0"/>
                  <a:pt x="0" y="0"/>
                </a:cubicBezTo>
                <a:cubicBezTo>
                  <a:pt x="697" y="0"/>
                  <a:pt x="697" y="0"/>
                  <a:pt x="697" y="0"/>
                </a:cubicBezTo>
                <a:cubicBezTo>
                  <a:pt x="703" y="0"/>
                  <a:pt x="707" y="5"/>
                  <a:pt x="707" y="10"/>
                </a:cubicBezTo>
                <a:cubicBezTo>
                  <a:pt x="707" y="10"/>
                  <a:pt x="707" y="10"/>
                  <a:pt x="707" y="10"/>
                </a:cubicBezTo>
                <a:cubicBezTo>
                  <a:pt x="707" y="16"/>
                  <a:pt x="703" y="21"/>
                  <a:pt x="697" y="21"/>
                </a:cubicBezTo>
                <a:lnTo>
                  <a:pt x="0" y="21"/>
                </a:ln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5" name="Google Shape;1635;p61"/>
          <p:cNvSpPr/>
          <p:nvPr/>
        </p:nvSpPr>
        <p:spPr>
          <a:xfrm>
            <a:off x="2762250" y="2640012"/>
            <a:ext cx="6186487" cy="190500"/>
          </a:xfrm>
          <a:custGeom>
            <a:avLst/>
            <a:gdLst/>
            <a:ahLst/>
            <a:cxnLst/>
            <a:rect l="l" t="t" r="r" b="b"/>
            <a:pathLst>
              <a:path w="651" h="20" extrusionOk="0">
                <a:moveTo>
                  <a:pt x="0" y="20"/>
                </a:moveTo>
                <a:cubicBezTo>
                  <a:pt x="0" y="0"/>
                  <a:pt x="0" y="0"/>
                  <a:pt x="0" y="0"/>
                </a:cubicBezTo>
                <a:cubicBezTo>
                  <a:pt x="641" y="0"/>
                  <a:pt x="641" y="0"/>
                  <a:pt x="641" y="0"/>
                </a:cubicBezTo>
                <a:cubicBezTo>
                  <a:pt x="647" y="0"/>
                  <a:pt x="651" y="4"/>
                  <a:pt x="651" y="10"/>
                </a:cubicBezTo>
                <a:cubicBezTo>
                  <a:pt x="651" y="10"/>
                  <a:pt x="651" y="10"/>
                  <a:pt x="651" y="10"/>
                </a:cubicBezTo>
                <a:cubicBezTo>
                  <a:pt x="651" y="15"/>
                  <a:pt x="647" y="20"/>
                  <a:pt x="641" y="20"/>
                </a:cubicBezTo>
                <a:lnTo>
                  <a:pt x="0" y="20"/>
                </a:ln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6" name="Google Shape;1636;p61"/>
          <p:cNvSpPr/>
          <p:nvPr/>
        </p:nvSpPr>
        <p:spPr>
          <a:xfrm>
            <a:off x="2762250" y="3525837"/>
            <a:ext cx="5788025" cy="198437"/>
          </a:xfrm>
          <a:custGeom>
            <a:avLst/>
            <a:gdLst/>
            <a:ahLst/>
            <a:cxnLst/>
            <a:rect l="l" t="t" r="r" b="b"/>
            <a:pathLst>
              <a:path w="609" h="21" extrusionOk="0">
                <a:moveTo>
                  <a:pt x="0" y="21"/>
                </a:moveTo>
                <a:cubicBezTo>
                  <a:pt x="0" y="0"/>
                  <a:pt x="0" y="0"/>
                  <a:pt x="0" y="0"/>
                </a:cubicBezTo>
                <a:cubicBezTo>
                  <a:pt x="599" y="0"/>
                  <a:pt x="599" y="0"/>
                  <a:pt x="599" y="0"/>
                </a:cubicBezTo>
                <a:cubicBezTo>
                  <a:pt x="604" y="0"/>
                  <a:pt x="609" y="5"/>
                  <a:pt x="609" y="10"/>
                </a:cubicBezTo>
                <a:cubicBezTo>
                  <a:pt x="609" y="10"/>
                  <a:pt x="609" y="10"/>
                  <a:pt x="609" y="10"/>
                </a:cubicBezTo>
                <a:cubicBezTo>
                  <a:pt x="609" y="16"/>
                  <a:pt x="604" y="21"/>
                  <a:pt x="599" y="21"/>
                </a:cubicBezTo>
                <a:lnTo>
                  <a:pt x="0" y="21"/>
                </a:ln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7" name="Google Shape;1637;p61"/>
          <p:cNvSpPr/>
          <p:nvPr/>
        </p:nvSpPr>
        <p:spPr>
          <a:xfrm>
            <a:off x="2762250" y="3724275"/>
            <a:ext cx="4827587" cy="190500"/>
          </a:xfrm>
          <a:custGeom>
            <a:avLst/>
            <a:gdLst/>
            <a:ahLst/>
            <a:cxnLst/>
            <a:rect l="l" t="t" r="r" b="b"/>
            <a:pathLst>
              <a:path w="508" h="20" extrusionOk="0">
                <a:moveTo>
                  <a:pt x="0" y="20"/>
                </a:moveTo>
                <a:cubicBezTo>
                  <a:pt x="0" y="0"/>
                  <a:pt x="0" y="0"/>
                  <a:pt x="0" y="0"/>
                </a:cubicBezTo>
                <a:cubicBezTo>
                  <a:pt x="498" y="0"/>
                  <a:pt x="498" y="0"/>
                  <a:pt x="498" y="0"/>
                </a:cubicBezTo>
                <a:cubicBezTo>
                  <a:pt x="504" y="0"/>
                  <a:pt x="508" y="4"/>
                  <a:pt x="508" y="10"/>
                </a:cubicBezTo>
                <a:cubicBezTo>
                  <a:pt x="508" y="10"/>
                  <a:pt x="508" y="10"/>
                  <a:pt x="508" y="10"/>
                </a:cubicBezTo>
                <a:cubicBezTo>
                  <a:pt x="508" y="15"/>
                  <a:pt x="504" y="20"/>
                  <a:pt x="498" y="20"/>
                </a:cubicBezTo>
                <a:lnTo>
                  <a:pt x="0" y="20"/>
                </a:ln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8" name="Google Shape;1638;p61"/>
          <p:cNvSpPr/>
          <p:nvPr/>
        </p:nvSpPr>
        <p:spPr>
          <a:xfrm>
            <a:off x="2762250" y="3914775"/>
            <a:ext cx="7356475" cy="200025"/>
          </a:xfrm>
          <a:custGeom>
            <a:avLst/>
            <a:gdLst/>
            <a:ahLst/>
            <a:cxnLst/>
            <a:rect l="l" t="t" r="r" b="b"/>
            <a:pathLst>
              <a:path w="774" h="21" extrusionOk="0">
                <a:moveTo>
                  <a:pt x="0" y="21"/>
                </a:moveTo>
                <a:cubicBezTo>
                  <a:pt x="0" y="0"/>
                  <a:pt x="0" y="0"/>
                  <a:pt x="0" y="0"/>
                </a:cubicBezTo>
                <a:cubicBezTo>
                  <a:pt x="763" y="0"/>
                  <a:pt x="763" y="0"/>
                  <a:pt x="763" y="0"/>
                </a:cubicBezTo>
                <a:cubicBezTo>
                  <a:pt x="769" y="0"/>
                  <a:pt x="774" y="5"/>
                  <a:pt x="774" y="10"/>
                </a:cubicBezTo>
                <a:cubicBezTo>
                  <a:pt x="774" y="10"/>
                  <a:pt x="774" y="10"/>
                  <a:pt x="774" y="10"/>
                </a:cubicBezTo>
                <a:cubicBezTo>
                  <a:pt x="774" y="16"/>
                  <a:pt x="769" y="21"/>
                  <a:pt x="763" y="21"/>
                </a:cubicBezTo>
                <a:lnTo>
                  <a:pt x="0" y="21"/>
                </a:ln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9" name="Google Shape;1639;p61"/>
          <p:cNvSpPr/>
          <p:nvPr/>
        </p:nvSpPr>
        <p:spPr>
          <a:xfrm>
            <a:off x="2762250" y="4743450"/>
            <a:ext cx="5380037" cy="200025"/>
          </a:xfrm>
          <a:custGeom>
            <a:avLst/>
            <a:gdLst/>
            <a:ahLst/>
            <a:cxnLst/>
            <a:rect l="l" t="t" r="r" b="b"/>
            <a:pathLst>
              <a:path w="566" h="21" extrusionOk="0">
                <a:moveTo>
                  <a:pt x="0" y="21"/>
                </a:moveTo>
                <a:cubicBezTo>
                  <a:pt x="0" y="0"/>
                  <a:pt x="0" y="0"/>
                  <a:pt x="0" y="0"/>
                </a:cubicBezTo>
                <a:cubicBezTo>
                  <a:pt x="556" y="0"/>
                  <a:pt x="556" y="0"/>
                  <a:pt x="556" y="0"/>
                </a:cubicBezTo>
                <a:cubicBezTo>
                  <a:pt x="562" y="0"/>
                  <a:pt x="566" y="5"/>
                  <a:pt x="566" y="10"/>
                </a:cubicBezTo>
                <a:cubicBezTo>
                  <a:pt x="566" y="10"/>
                  <a:pt x="566" y="10"/>
                  <a:pt x="566" y="10"/>
                </a:cubicBezTo>
                <a:cubicBezTo>
                  <a:pt x="566" y="16"/>
                  <a:pt x="562" y="21"/>
                  <a:pt x="556" y="21"/>
                </a:cubicBezTo>
                <a:lnTo>
                  <a:pt x="0" y="21"/>
                </a:ln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0" name="Google Shape;1640;p61"/>
          <p:cNvSpPr/>
          <p:nvPr/>
        </p:nvSpPr>
        <p:spPr>
          <a:xfrm>
            <a:off x="2762250" y="4943475"/>
            <a:ext cx="4162425" cy="190500"/>
          </a:xfrm>
          <a:custGeom>
            <a:avLst/>
            <a:gdLst/>
            <a:ahLst/>
            <a:cxnLst/>
            <a:rect l="l" t="t" r="r" b="b"/>
            <a:pathLst>
              <a:path w="438" h="20" extrusionOk="0">
                <a:moveTo>
                  <a:pt x="0" y="20"/>
                </a:moveTo>
                <a:cubicBezTo>
                  <a:pt x="0" y="0"/>
                  <a:pt x="0" y="0"/>
                  <a:pt x="0" y="0"/>
                </a:cubicBezTo>
                <a:cubicBezTo>
                  <a:pt x="427" y="0"/>
                  <a:pt x="427" y="0"/>
                  <a:pt x="427" y="0"/>
                </a:cubicBezTo>
                <a:cubicBezTo>
                  <a:pt x="433" y="0"/>
                  <a:pt x="438" y="4"/>
                  <a:pt x="438" y="10"/>
                </a:cubicBezTo>
                <a:cubicBezTo>
                  <a:pt x="438" y="10"/>
                  <a:pt x="438" y="10"/>
                  <a:pt x="438" y="10"/>
                </a:cubicBezTo>
                <a:cubicBezTo>
                  <a:pt x="438" y="15"/>
                  <a:pt x="433" y="20"/>
                  <a:pt x="427" y="20"/>
                </a:cubicBezTo>
                <a:lnTo>
                  <a:pt x="0" y="20"/>
                </a:ln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1" name="Google Shape;1641;p61"/>
          <p:cNvSpPr/>
          <p:nvPr/>
        </p:nvSpPr>
        <p:spPr>
          <a:xfrm>
            <a:off x="2762250" y="5133975"/>
            <a:ext cx="4371975" cy="190500"/>
          </a:xfrm>
          <a:custGeom>
            <a:avLst/>
            <a:gdLst/>
            <a:ahLst/>
            <a:cxnLst/>
            <a:rect l="l" t="t" r="r" b="b"/>
            <a:pathLst>
              <a:path w="460" h="20" extrusionOk="0">
                <a:moveTo>
                  <a:pt x="0" y="20"/>
                </a:moveTo>
                <a:cubicBezTo>
                  <a:pt x="0" y="0"/>
                  <a:pt x="0" y="0"/>
                  <a:pt x="0" y="0"/>
                </a:cubicBezTo>
                <a:cubicBezTo>
                  <a:pt x="450" y="0"/>
                  <a:pt x="450" y="0"/>
                  <a:pt x="450" y="0"/>
                </a:cubicBezTo>
                <a:cubicBezTo>
                  <a:pt x="456" y="0"/>
                  <a:pt x="460" y="5"/>
                  <a:pt x="460" y="10"/>
                </a:cubicBezTo>
                <a:cubicBezTo>
                  <a:pt x="460" y="10"/>
                  <a:pt x="460" y="10"/>
                  <a:pt x="460" y="10"/>
                </a:cubicBezTo>
                <a:cubicBezTo>
                  <a:pt x="460" y="16"/>
                  <a:pt x="456" y="20"/>
                  <a:pt x="450" y="20"/>
                </a:cubicBezTo>
                <a:lnTo>
                  <a:pt x="0" y="20"/>
                </a:ln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2" name="Google Shape;1642;p61"/>
          <p:cNvSpPr/>
          <p:nvPr/>
        </p:nvSpPr>
        <p:spPr>
          <a:xfrm>
            <a:off x="3313112" y="630237"/>
            <a:ext cx="333375" cy="342900"/>
          </a:xfrm>
          <a:prstGeom prst="ellipse">
            <a:avLst/>
          </a:pr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3" name="Google Shape;1643;p61"/>
          <p:cNvSpPr/>
          <p:nvPr/>
        </p:nvSpPr>
        <p:spPr>
          <a:xfrm>
            <a:off x="5899150" y="630237"/>
            <a:ext cx="331787" cy="342900"/>
          </a:xfrm>
          <a:prstGeom prst="ellipse">
            <a:avLst/>
          </a:pr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4" name="Google Shape;1644;p61"/>
          <p:cNvSpPr/>
          <p:nvPr/>
        </p:nvSpPr>
        <p:spPr>
          <a:xfrm>
            <a:off x="8483600" y="630237"/>
            <a:ext cx="333375" cy="342900"/>
          </a:xfrm>
          <a:prstGeom prst="ellipse">
            <a:avLst/>
          </a:pr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5" name="Google Shape;1645;p61"/>
          <p:cNvSpPr txBox="1"/>
          <p:nvPr/>
        </p:nvSpPr>
        <p:spPr>
          <a:xfrm>
            <a:off x="3779837" y="582612"/>
            <a:ext cx="156845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None/>
            </a:pPr>
            <a:r>
              <a:rPr lang="en-US" sz="2400" b="0" i="0" u="none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Produto</a:t>
            </a:r>
            <a:r>
              <a:rPr lang="en-US" sz="2400" b="0" i="0" u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A</a:t>
            </a:r>
            <a:endParaRPr dirty="0"/>
          </a:p>
        </p:txBody>
      </p:sp>
      <p:sp>
        <p:nvSpPr>
          <p:cNvPr id="1646" name="Google Shape;1646;p61"/>
          <p:cNvSpPr txBox="1"/>
          <p:nvPr/>
        </p:nvSpPr>
        <p:spPr>
          <a:xfrm>
            <a:off x="6364287" y="582612"/>
            <a:ext cx="156845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None/>
            </a:pPr>
            <a:r>
              <a:rPr lang="en-US" sz="2400" b="0" i="0" u="none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Produto</a:t>
            </a:r>
            <a:r>
              <a:rPr lang="en-US" sz="2400" b="0" i="0" u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B</a:t>
            </a:r>
            <a:endParaRPr dirty="0"/>
          </a:p>
        </p:txBody>
      </p:sp>
      <p:sp>
        <p:nvSpPr>
          <p:cNvPr id="1647" name="Google Shape;1647;p61"/>
          <p:cNvSpPr txBox="1"/>
          <p:nvPr/>
        </p:nvSpPr>
        <p:spPr>
          <a:xfrm>
            <a:off x="8948737" y="582612"/>
            <a:ext cx="156845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None/>
            </a:pPr>
            <a:r>
              <a:rPr lang="en-US" sz="2400" b="0" i="0" u="none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Produto</a:t>
            </a:r>
            <a:r>
              <a:rPr lang="en-US" sz="2400" b="0" i="0" u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C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7"/>
          <p:cNvSpPr txBox="1"/>
          <p:nvPr/>
        </p:nvSpPr>
        <p:spPr>
          <a:xfrm>
            <a:off x="952" y="1587"/>
            <a:ext cx="12180887" cy="6856412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7"/>
          <p:cNvSpPr txBox="1"/>
          <p:nvPr/>
        </p:nvSpPr>
        <p:spPr>
          <a:xfrm>
            <a:off x="8712200" y="1108075"/>
            <a:ext cx="1719262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197" name="Google Shape;197;p17"/>
          <p:cNvSpPr txBox="1"/>
          <p:nvPr/>
        </p:nvSpPr>
        <p:spPr>
          <a:xfrm>
            <a:off x="8839200" y="4987925"/>
            <a:ext cx="941387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Open Sans SemiBold"/>
              <a:buNone/>
            </a:pPr>
            <a:r>
              <a:rPr lang="en-US" sz="18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F</a:t>
            </a:r>
            <a:endParaRPr sz="1800" dirty="0"/>
          </a:p>
        </p:txBody>
      </p:sp>
      <p:sp>
        <p:nvSpPr>
          <p:cNvPr id="198" name="Google Shape;198;p17"/>
          <p:cNvSpPr txBox="1"/>
          <p:nvPr/>
        </p:nvSpPr>
        <p:spPr>
          <a:xfrm>
            <a:off x="9663112" y="2903537"/>
            <a:ext cx="947737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Open Sans SemiBold"/>
              <a:buNone/>
            </a:pPr>
            <a:r>
              <a:rPr lang="en-US" sz="18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E</a:t>
            </a:r>
            <a:endParaRPr sz="1800" dirty="0"/>
          </a:p>
        </p:txBody>
      </p:sp>
      <p:sp>
        <p:nvSpPr>
          <p:cNvPr id="199" name="Google Shape;199;p17"/>
          <p:cNvSpPr txBox="1"/>
          <p:nvPr/>
        </p:nvSpPr>
        <p:spPr>
          <a:xfrm>
            <a:off x="8839200" y="811212"/>
            <a:ext cx="996950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Open Sans SemiBold"/>
              <a:buNone/>
            </a:pPr>
            <a:r>
              <a:rPr lang="en-US" sz="18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D</a:t>
            </a:r>
            <a:endParaRPr sz="1800" dirty="0"/>
          </a:p>
        </p:txBody>
      </p:sp>
      <p:sp>
        <p:nvSpPr>
          <p:cNvPr id="200" name="Google Shape;200;p17"/>
          <p:cNvSpPr txBox="1"/>
          <p:nvPr/>
        </p:nvSpPr>
        <p:spPr>
          <a:xfrm>
            <a:off x="2387600" y="4987925"/>
            <a:ext cx="969962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Open Sans SemiBold"/>
              <a:buNone/>
            </a:pPr>
            <a:r>
              <a:rPr lang="en-US" sz="18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C</a:t>
            </a:r>
            <a:endParaRPr sz="1800" dirty="0"/>
          </a:p>
        </p:txBody>
      </p:sp>
      <p:sp>
        <p:nvSpPr>
          <p:cNvPr id="201" name="Google Shape;201;p17"/>
          <p:cNvSpPr txBox="1"/>
          <p:nvPr/>
        </p:nvSpPr>
        <p:spPr>
          <a:xfrm>
            <a:off x="1560512" y="2903537"/>
            <a:ext cx="976312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Open Sans SemiBold"/>
              <a:buNone/>
            </a:pPr>
            <a:r>
              <a:rPr lang="en-US" sz="18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B</a:t>
            </a:r>
            <a:endParaRPr sz="1800" dirty="0"/>
          </a:p>
        </p:txBody>
      </p:sp>
      <p:sp>
        <p:nvSpPr>
          <p:cNvPr id="202" name="Google Shape;202;p17"/>
          <p:cNvSpPr txBox="1"/>
          <p:nvPr/>
        </p:nvSpPr>
        <p:spPr>
          <a:xfrm>
            <a:off x="2392362" y="793750"/>
            <a:ext cx="976312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Open Sans SemiBold"/>
              <a:buNone/>
            </a:pPr>
            <a:r>
              <a:rPr lang="en-US" sz="18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A</a:t>
            </a:r>
            <a:endParaRPr sz="1800" dirty="0"/>
          </a:p>
        </p:txBody>
      </p:sp>
      <p:sp>
        <p:nvSpPr>
          <p:cNvPr id="203" name="Google Shape;203;p17"/>
          <p:cNvSpPr txBox="1"/>
          <p:nvPr/>
        </p:nvSpPr>
        <p:spPr>
          <a:xfrm>
            <a:off x="9553575" y="3192462"/>
            <a:ext cx="1717675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04" name="Google Shape;204;p17"/>
          <p:cNvSpPr txBox="1"/>
          <p:nvPr/>
        </p:nvSpPr>
        <p:spPr>
          <a:xfrm>
            <a:off x="8753475" y="5281612"/>
            <a:ext cx="1719262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05" name="Google Shape;205;p17"/>
          <p:cNvSpPr txBox="1"/>
          <p:nvPr/>
        </p:nvSpPr>
        <p:spPr>
          <a:xfrm>
            <a:off x="1733550" y="1108075"/>
            <a:ext cx="1719262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06" name="Google Shape;206;p17"/>
          <p:cNvSpPr txBox="1"/>
          <p:nvPr/>
        </p:nvSpPr>
        <p:spPr>
          <a:xfrm>
            <a:off x="881062" y="3217862"/>
            <a:ext cx="1719262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07" name="Google Shape;207;p17"/>
          <p:cNvSpPr txBox="1"/>
          <p:nvPr/>
        </p:nvSpPr>
        <p:spPr>
          <a:xfrm>
            <a:off x="1716087" y="5287962"/>
            <a:ext cx="1719262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08" name="Google Shape;208;p17"/>
          <p:cNvSpPr/>
          <p:nvPr/>
        </p:nvSpPr>
        <p:spPr>
          <a:xfrm>
            <a:off x="5041900" y="955675"/>
            <a:ext cx="2557462" cy="2360612"/>
          </a:xfrm>
          <a:custGeom>
            <a:avLst/>
            <a:gdLst/>
            <a:ahLst/>
            <a:cxnLst/>
            <a:rect l="l" t="t" r="r" b="b"/>
            <a:pathLst>
              <a:path w="579" h="534" extrusionOk="0">
                <a:moveTo>
                  <a:pt x="574" y="291"/>
                </a:moveTo>
                <a:cubicBezTo>
                  <a:pt x="579" y="167"/>
                  <a:pt x="522" y="87"/>
                  <a:pt x="511" y="72"/>
                </a:cubicBezTo>
                <a:cubicBezTo>
                  <a:pt x="510" y="70"/>
                  <a:pt x="510" y="70"/>
                  <a:pt x="510" y="70"/>
                </a:cubicBezTo>
                <a:cubicBezTo>
                  <a:pt x="508" y="69"/>
                  <a:pt x="508" y="69"/>
                  <a:pt x="508" y="69"/>
                </a:cubicBezTo>
                <a:cubicBezTo>
                  <a:pt x="426" y="24"/>
                  <a:pt x="334" y="0"/>
                  <a:pt x="240" y="0"/>
                </a:cubicBezTo>
                <a:cubicBezTo>
                  <a:pt x="171" y="0"/>
                  <a:pt x="100" y="14"/>
                  <a:pt x="35" y="40"/>
                </a:cubicBezTo>
                <a:cubicBezTo>
                  <a:pt x="0" y="54"/>
                  <a:pt x="0" y="54"/>
                  <a:pt x="0" y="54"/>
                </a:cubicBezTo>
                <a:cubicBezTo>
                  <a:pt x="37" y="59"/>
                  <a:pt x="37" y="59"/>
                  <a:pt x="37" y="59"/>
                </a:cubicBezTo>
                <a:cubicBezTo>
                  <a:pt x="91" y="66"/>
                  <a:pt x="143" y="85"/>
                  <a:pt x="191" y="116"/>
                </a:cubicBezTo>
                <a:cubicBezTo>
                  <a:pt x="300" y="185"/>
                  <a:pt x="374" y="322"/>
                  <a:pt x="377" y="328"/>
                </a:cubicBezTo>
                <a:cubicBezTo>
                  <a:pt x="379" y="331"/>
                  <a:pt x="379" y="331"/>
                  <a:pt x="379" y="331"/>
                </a:cubicBezTo>
                <a:cubicBezTo>
                  <a:pt x="379" y="331"/>
                  <a:pt x="379" y="331"/>
                  <a:pt x="379" y="331"/>
                </a:cubicBezTo>
                <a:cubicBezTo>
                  <a:pt x="496" y="534"/>
                  <a:pt x="496" y="534"/>
                  <a:pt x="496" y="534"/>
                </a:cubicBezTo>
                <a:cubicBezTo>
                  <a:pt x="504" y="518"/>
                  <a:pt x="504" y="518"/>
                  <a:pt x="504" y="518"/>
                </a:cubicBezTo>
                <a:cubicBezTo>
                  <a:pt x="529" y="471"/>
                  <a:pt x="571" y="379"/>
                  <a:pt x="574" y="291"/>
                </a:cubicBezTo>
                <a:close/>
              </a:path>
            </a:pathLst>
          </a:custGeom>
          <a:solidFill>
            <a:srgbClr val="FFF1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7"/>
          <p:cNvSpPr/>
          <p:nvPr/>
        </p:nvSpPr>
        <p:spPr>
          <a:xfrm>
            <a:off x="3659187" y="1292225"/>
            <a:ext cx="2928937" cy="1922462"/>
          </a:xfrm>
          <a:custGeom>
            <a:avLst/>
            <a:gdLst/>
            <a:ahLst/>
            <a:cxnLst/>
            <a:rect l="l" t="t" r="r" b="b"/>
            <a:pathLst>
              <a:path w="663" h="435" extrusionOk="0">
                <a:moveTo>
                  <a:pt x="149" y="302"/>
                </a:moveTo>
                <a:cubicBezTo>
                  <a:pt x="247" y="250"/>
                  <a:pt x="379" y="246"/>
                  <a:pt x="416" y="246"/>
                </a:cubicBezTo>
                <a:cubicBezTo>
                  <a:pt x="422" y="246"/>
                  <a:pt x="426" y="246"/>
                  <a:pt x="426" y="246"/>
                </a:cubicBezTo>
                <a:cubicBezTo>
                  <a:pt x="663" y="247"/>
                  <a:pt x="663" y="247"/>
                  <a:pt x="663" y="247"/>
                </a:cubicBezTo>
                <a:cubicBezTo>
                  <a:pt x="654" y="231"/>
                  <a:pt x="654" y="231"/>
                  <a:pt x="654" y="231"/>
                </a:cubicBezTo>
                <a:cubicBezTo>
                  <a:pt x="625" y="186"/>
                  <a:pt x="566" y="104"/>
                  <a:pt x="493" y="57"/>
                </a:cubicBezTo>
                <a:cubicBezTo>
                  <a:pt x="419" y="10"/>
                  <a:pt x="349" y="0"/>
                  <a:pt x="304" y="0"/>
                </a:cubicBezTo>
                <a:cubicBezTo>
                  <a:pt x="288" y="0"/>
                  <a:pt x="277" y="2"/>
                  <a:pt x="271" y="3"/>
                </a:cubicBezTo>
                <a:cubicBezTo>
                  <a:pt x="269" y="3"/>
                  <a:pt x="269" y="3"/>
                  <a:pt x="269" y="3"/>
                </a:cubicBezTo>
                <a:cubicBezTo>
                  <a:pt x="267" y="4"/>
                  <a:pt x="267" y="4"/>
                  <a:pt x="267" y="4"/>
                </a:cubicBezTo>
                <a:cubicBezTo>
                  <a:pt x="125" y="90"/>
                  <a:pt x="30" y="233"/>
                  <a:pt x="5" y="398"/>
                </a:cubicBezTo>
                <a:cubicBezTo>
                  <a:pt x="0" y="435"/>
                  <a:pt x="0" y="435"/>
                  <a:pt x="0" y="435"/>
                </a:cubicBezTo>
                <a:cubicBezTo>
                  <a:pt x="23" y="405"/>
                  <a:pt x="23" y="405"/>
                  <a:pt x="23" y="405"/>
                </a:cubicBezTo>
                <a:cubicBezTo>
                  <a:pt x="56" y="363"/>
                  <a:pt x="98" y="328"/>
                  <a:pt x="149" y="302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7"/>
          <p:cNvSpPr/>
          <p:nvPr/>
        </p:nvSpPr>
        <p:spPr>
          <a:xfrm>
            <a:off x="5614987" y="3595687"/>
            <a:ext cx="2928937" cy="1922462"/>
          </a:xfrm>
          <a:custGeom>
            <a:avLst/>
            <a:gdLst/>
            <a:ahLst/>
            <a:cxnLst/>
            <a:rect l="l" t="t" r="r" b="b"/>
            <a:pathLst>
              <a:path w="663" h="435" extrusionOk="0">
                <a:moveTo>
                  <a:pt x="396" y="431"/>
                </a:moveTo>
                <a:cubicBezTo>
                  <a:pt x="538" y="345"/>
                  <a:pt x="633" y="202"/>
                  <a:pt x="658" y="37"/>
                </a:cubicBezTo>
                <a:cubicBezTo>
                  <a:pt x="663" y="0"/>
                  <a:pt x="663" y="0"/>
                  <a:pt x="663" y="0"/>
                </a:cubicBezTo>
                <a:cubicBezTo>
                  <a:pt x="640" y="30"/>
                  <a:pt x="640" y="30"/>
                  <a:pt x="640" y="30"/>
                </a:cubicBezTo>
                <a:cubicBezTo>
                  <a:pt x="607" y="72"/>
                  <a:pt x="565" y="107"/>
                  <a:pt x="514" y="133"/>
                </a:cubicBezTo>
                <a:cubicBezTo>
                  <a:pt x="416" y="185"/>
                  <a:pt x="285" y="189"/>
                  <a:pt x="247" y="189"/>
                </a:cubicBezTo>
                <a:cubicBezTo>
                  <a:pt x="241" y="189"/>
                  <a:pt x="238" y="189"/>
                  <a:pt x="237" y="189"/>
                </a:cubicBezTo>
                <a:cubicBezTo>
                  <a:pt x="0" y="188"/>
                  <a:pt x="0" y="188"/>
                  <a:pt x="0" y="188"/>
                </a:cubicBezTo>
                <a:cubicBezTo>
                  <a:pt x="10" y="204"/>
                  <a:pt x="10" y="204"/>
                  <a:pt x="10" y="204"/>
                </a:cubicBezTo>
                <a:cubicBezTo>
                  <a:pt x="38" y="249"/>
                  <a:pt x="97" y="331"/>
                  <a:pt x="171" y="378"/>
                </a:cubicBezTo>
                <a:cubicBezTo>
                  <a:pt x="245" y="425"/>
                  <a:pt x="314" y="435"/>
                  <a:pt x="359" y="435"/>
                </a:cubicBezTo>
                <a:cubicBezTo>
                  <a:pt x="375" y="435"/>
                  <a:pt x="387" y="433"/>
                  <a:pt x="392" y="433"/>
                </a:cubicBezTo>
                <a:cubicBezTo>
                  <a:pt x="394" y="432"/>
                  <a:pt x="394" y="432"/>
                  <a:pt x="394" y="432"/>
                </a:cubicBezTo>
                <a:lnTo>
                  <a:pt x="396" y="431"/>
                </a:ln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7"/>
          <p:cNvSpPr/>
          <p:nvPr/>
        </p:nvSpPr>
        <p:spPr>
          <a:xfrm>
            <a:off x="6742112" y="1381125"/>
            <a:ext cx="1806575" cy="2957512"/>
          </a:xfrm>
          <a:custGeom>
            <a:avLst/>
            <a:gdLst/>
            <a:ahLst/>
            <a:cxnLst/>
            <a:rect l="l" t="t" r="r" b="b"/>
            <a:pathLst>
              <a:path w="409" h="669" extrusionOk="0">
                <a:moveTo>
                  <a:pt x="408" y="452"/>
                </a:moveTo>
                <a:cubicBezTo>
                  <a:pt x="409" y="450"/>
                  <a:pt x="409" y="450"/>
                  <a:pt x="409" y="450"/>
                </a:cubicBezTo>
                <a:cubicBezTo>
                  <a:pt x="408" y="448"/>
                  <a:pt x="408" y="448"/>
                  <a:pt x="408" y="448"/>
                </a:cubicBezTo>
                <a:cubicBezTo>
                  <a:pt x="405" y="282"/>
                  <a:pt x="329" y="127"/>
                  <a:pt x="198" y="24"/>
                </a:cubicBezTo>
                <a:cubicBezTo>
                  <a:pt x="169" y="0"/>
                  <a:pt x="169" y="0"/>
                  <a:pt x="169" y="0"/>
                </a:cubicBezTo>
                <a:cubicBezTo>
                  <a:pt x="183" y="35"/>
                  <a:pt x="183" y="35"/>
                  <a:pt x="183" y="35"/>
                </a:cubicBezTo>
                <a:cubicBezTo>
                  <a:pt x="203" y="85"/>
                  <a:pt x="212" y="139"/>
                  <a:pt x="210" y="196"/>
                </a:cubicBezTo>
                <a:cubicBezTo>
                  <a:pt x="204" y="326"/>
                  <a:pt x="123" y="458"/>
                  <a:pt x="119" y="464"/>
                </a:cubicBezTo>
                <a:cubicBezTo>
                  <a:pt x="0" y="669"/>
                  <a:pt x="0" y="669"/>
                  <a:pt x="0" y="669"/>
                </a:cubicBezTo>
                <a:cubicBezTo>
                  <a:pt x="18" y="669"/>
                  <a:pt x="18" y="669"/>
                  <a:pt x="18" y="669"/>
                </a:cubicBezTo>
                <a:cubicBezTo>
                  <a:pt x="71" y="666"/>
                  <a:pt x="172" y="657"/>
                  <a:pt x="250" y="616"/>
                </a:cubicBezTo>
                <a:cubicBezTo>
                  <a:pt x="360" y="558"/>
                  <a:pt x="401" y="469"/>
                  <a:pt x="408" y="452"/>
                </a:cubicBez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7"/>
          <p:cNvSpPr/>
          <p:nvPr/>
        </p:nvSpPr>
        <p:spPr>
          <a:xfrm>
            <a:off x="4603750" y="3494087"/>
            <a:ext cx="2557462" cy="2360612"/>
          </a:xfrm>
          <a:custGeom>
            <a:avLst/>
            <a:gdLst/>
            <a:ahLst/>
            <a:cxnLst/>
            <a:rect l="l" t="t" r="r" b="b"/>
            <a:pathLst>
              <a:path w="579" h="534" extrusionOk="0">
                <a:moveTo>
                  <a:pt x="542" y="475"/>
                </a:moveTo>
                <a:cubicBezTo>
                  <a:pt x="488" y="468"/>
                  <a:pt x="436" y="449"/>
                  <a:pt x="389" y="418"/>
                </a:cubicBezTo>
                <a:cubicBezTo>
                  <a:pt x="280" y="349"/>
                  <a:pt x="205" y="212"/>
                  <a:pt x="202" y="206"/>
                </a:cubicBezTo>
                <a:cubicBezTo>
                  <a:pt x="200" y="203"/>
                  <a:pt x="200" y="203"/>
                  <a:pt x="200" y="203"/>
                </a:cubicBezTo>
                <a:cubicBezTo>
                  <a:pt x="200" y="203"/>
                  <a:pt x="200" y="203"/>
                  <a:pt x="200" y="203"/>
                </a:cubicBezTo>
                <a:cubicBezTo>
                  <a:pt x="84" y="0"/>
                  <a:pt x="84" y="0"/>
                  <a:pt x="84" y="0"/>
                </a:cubicBezTo>
                <a:cubicBezTo>
                  <a:pt x="75" y="16"/>
                  <a:pt x="75" y="16"/>
                  <a:pt x="75" y="16"/>
                </a:cubicBezTo>
                <a:cubicBezTo>
                  <a:pt x="51" y="63"/>
                  <a:pt x="9" y="155"/>
                  <a:pt x="5" y="243"/>
                </a:cubicBezTo>
                <a:cubicBezTo>
                  <a:pt x="0" y="367"/>
                  <a:pt x="57" y="447"/>
                  <a:pt x="68" y="462"/>
                </a:cubicBezTo>
                <a:cubicBezTo>
                  <a:pt x="70" y="464"/>
                  <a:pt x="70" y="464"/>
                  <a:pt x="70" y="464"/>
                </a:cubicBezTo>
                <a:cubicBezTo>
                  <a:pt x="71" y="465"/>
                  <a:pt x="71" y="465"/>
                  <a:pt x="71" y="465"/>
                </a:cubicBezTo>
                <a:cubicBezTo>
                  <a:pt x="153" y="510"/>
                  <a:pt x="245" y="534"/>
                  <a:pt x="339" y="534"/>
                </a:cubicBezTo>
                <a:cubicBezTo>
                  <a:pt x="408" y="534"/>
                  <a:pt x="479" y="520"/>
                  <a:pt x="544" y="494"/>
                </a:cubicBezTo>
                <a:cubicBezTo>
                  <a:pt x="579" y="480"/>
                  <a:pt x="579" y="480"/>
                  <a:pt x="579" y="480"/>
                </a:cubicBezTo>
                <a:lnTo>
                  <a:pt x="542" y="475"/>
                </a:lnTo>
                <a:close/>
              </a:path>
            </a:pathLst>
          </a:custGeom>
          <a:solidFill>
            <a:srgbClr val="E9F0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7"/>
          <p:cNvSpPr/>
          <p:nvPr/>
        </p:nvSpPr>
        <p:spPr>
          <a:xfrm>
            <a:off x="3659187" y="2473325"/>
            <a:ext cx="1801812" cy="2957512"/>
          </a:xfrm>
          <a:custGeom>
            <a:avLst/>
            <a:gdLst/>
            <a:ahLst/>
            <a:cxnLst/>
            <a:rect l="l" t="t" r="r" b="b"/>
            <a:pathLst>
              <a:path w="408" h="669" extrusionOk="0">
                <a:moveTo>
                  <a:pt x="390" y="1"/>
                </a:moveTo>
                <a:cubicBezTo>
                  <a:pt x="337" y="3"/>
                  <a:pt x="237" y="12"/>
                  <a:pt x="158" y="53"/>
                </a:cubicBezTo>
                <a:cubicBezTo>
                  <a:pt x="50" y="110"/>
                  <a:pt x="10" y="193"/>
                  <a:pt x="0" y="217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221"/>
                  <a:pt x="0" y="221"/>
                  <a:pt x="0" y="221"/>
                </a:cubicBezTo>
                <a:cubicBezTo>
                  <a:pt x="3" y="387"/>
                  <a:pt x="79" y="542"/>
                  <a:pt x="210" y="645"/>
                </a:cubicBezTo>
                <a:cubicBezTo>
                  <a:pt x="240" y="669"/>
                  <a:pt x="240" y="669"/>
                  <a:pt x="240" y="669"/>
                </a:cubicBezTo>
                <a:cubicBezTo>
                  <a:pt x="225" y="634"/>
                  <a:pt x="225" y="634"/>
                  <a:pt x="225" y="634"/>
                </a:cubicBezTo>
                <a:cubicBezTo>
                  <a:pt x="205" y="584"/>
                  <a:pt x="196" y="530"/>
                  <a:pt x="198" y="473"/>
                </a:cubicBezTo>
                <a:cubicBezTo>
                  <a:pt x="204" y="344"/>
                  <a:pt x="285" y="211"/>
                  <a:pt x="289" y="205"/>
                </a:cubicBezTo>
                <a:cubicBezTo>
                  <a:pt x="408" y="0"/>
                  <a:pt x="408" y="0"/>
                  <a:pt x="408" y="0"/>
                </a:cubicBezTo>
                <a:lnTo>
                  <a:pt x="390" y="1"/>
                </a:ln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7"/>
          <p:cNvSpPr/>
          <p:nvPr/>
        </p:nvSpPr>
        <p:spPr>
          <a:xfrm>
            <a:off x="3986212" y="3370262"/>
            <a:ext cx="520700" cy="623887"/>
          </a:xfrm>
          <a:custGeom>
            <a:avLst/>
            <a:gdLst/>
            <a:ahLst/>
            <a:cxnLst/>
            <a:rect l="l" t="t" r="r" b="b"/>
            <a:pathLst>
              <a:path w="118" h="141" extrusionOk="0">
                <a:moveTo>
                  <a:pt x="79" y="136"/>
                </a:moveTo>
                <a:cubicBezTo>
                  <a:pt x="79" y="139"/>
                  <a:pt x="77" y="141"/>
                  <a:pt x="74" y="141"/>
                </a:cubicBezTo>
                <a:cubicBezTo>
                  <a:pt x="45" y="141"/>
                  <a:pt x="45" y="141"/>
                  <a:pt x="45" y="141"/>
                </a:cubicBezTo>
                <a:cubicBezTo>
                  <a:pt x="42" y="141"/>
                  <a:pt x="40" y="139"/>
                  <a:pt x="40" y="136"/>
                </a:cubicBezTo>
                <a:cubicBezTo>
                  <a:pt x="40" y="136"/>
                  <a:pt x="40" y="136"/>
                  <a:pt x="40" y="136"/>
                </a:cubicBezTo>
                <a:cubicBezTo>
                  <a:pt x="40" y="133"/>
                  <a:pt x="42" y="131"/>
                  <a:pt x="45" y="131"/>
                </a:cubicBezTo>
                <a:cubicBezTo>
                  <a:pt x="74" y="131"/>
                  <a:pt x="74" y="131"/>
                  <a:pt x="74" y="131"/>
                </a:cubicBezTo>
                <a:cubicBezTo>
                  <a:pt x="77" y="131"/>
                  <a:pt x="79" y="133"/>
                  <a:pt x="79" y="136"/>
                </a:cubicBezTo>
                <a:close/>
                <a:moveTo>
                  <a:pt x="79" y="123"/>
                </a:moveTo>
                <a:cubicBezTo>
                  <a:pt x="79" y="120"/>
                  <a:pt x="77" y="118"/>
                  <a:pt x="74" y="118"/>
                </a:cubicBezTo>
                <a:cubicBezTo>
                  <a:pt x="45" y="118"/>
                  <a:pt x="45" y="118"/>
                  <a:pt x="45" y="118"/>
                </a:cubicBezTo>
                <a:cubicBezTo>
                  <a:pt x="42" y="118"/>
                  <a:pt x="40" y="120"/>
                  <a:pt x="40" y="123"/>
                </a:cubicBezTo>
                <a:cubicBezTo>
                  <a:pt x="40" y="123"/>
                  <a:pt x="40" y="123"/>
                  <a:pt x="40" y="123"/>
                </a:cubicBezTo>
                <a:cubicBezTo>
                  <a:pt x="40" y="126"/>
                  <a:pt x="42" y="128"/>
                  <a:pt x="45" y="128"/>
                </a:cubicBezTo>
                <a:cubicBezTo>
                  <a:pt x="74" y="128"/>
                  <a:pt x="74" y="128"/>
                  <a:pt x="74" y="128"/>
                </a:cubicBezTo>
                <a:cubicBezTo>
                  <a:pt x="77" y="128"/>
                  <a:pt x="79" y="126"/>
                  <a:pt x="79" y="123"/>
                </a:cubicBezTo>
                <a:close/>
                <a:moveTo>
                  <a:pt x="64" y="69"/>
                </a:moveTo>
                <a:cubicBezTo>
                  <a:pt x="58" y="69"/>
                  <a:pt x="58" y="69"/>
                  <a:pt x="58" y="69"/>
                </a:cubicBezTo>
                <a:cubicBezTo>
                  <a:pt x="55" y="69"/>
                  <a:pt x="55" y="69"/>
                  <a:pt x="55" y="69"/>
                </a:cubicBezTo>
                <a:cubicBezTo>
                  <a:pt x="55" y="115"/>
                  <a:pt x="55" y="115"/>
                  <a:pt x="55" y="115"/>
                </a:cubicBezTo>
                <a:cubicBezTo>
                  <a:pt x="56" y="115"/>
                  <a:pt x="58" y="115"/>
                  <a:pt x="59" y="115"/>
                </a:cubicBezTo>
                <a:cubicBezTo>
                  <a:pt x="59" y="115"/>
                  <a:pt x="59" y="115"/>
                  <a:pt x="59" y="115"/>
                </a:cubicBezTo>
                <a:cubicBezTo>
                  <a:pt x="59" y="115"/>
                  <a:pt x="59" y="115"/>
                  <a:pt x="59" y="115"/>
                </a:cubicBezTo>
                <a:cubicBezTo>
                  <a:pt x="60" y="115"/>
                  <a:pt x="60" y="115"/>
                  <a:pt x="60" y="115"/>
                </a:cubicBezTo>
                <a:cubicBezTo>
                  <a:pt x="60" y="115"/>
                  <a:pt x="60" y="115"/>
                  <a:pt x="60" y="115"/>
                </a:cubicBezTo>
                <a:cubicBezTo>
                  <a:pt x="61" y="115"/>
                  <a:pt x="63" y="115"/>
                  <a:pt x="64" y="115"/>
                </a:cubicBezTo>
                <a:lnTo>
                  <a:pt x="64" y="69"/>
                </a:lnTo>
                <a:close/>
                <a:moveTo>
                  <a:pt x="43" y="51"/>
                </a:moveTo>
                <a:cubicBezTo>
                  <a:pt x="39" y="51"/>
                  <a:pt x="36" y="54"/>
                  <a:pt x="36" y="58"/>
                </a:cubicBezTo>
                <a:cubicBezTo>
                  <a:pt x="36" y="62"/>
                  <a:pt x="39" y="65"/>
                  <a:pt x="43" y="65"/>
                </a:cubicBezTo>
                <a:cubicBezTo>
                  <a:pt x="50" y="65"/>
                  <a:pt x="50" y="65"/>
                  <a:pt x="50" y="65"/>
                </a:cubicBezTo>
                <a:cubicBezTo>
                  <a:pt x="50" y="58"/>
                  <a:pt x="50" y="58"/>
                  <a:pt x="50" y="58"/>
                </a:cubicBezTo>
                <a:cubicBezTo>
                  <a:pt x="50" y="54"/>
                  <a:pt x="47" y="51"/>
                  <a:pt x="43" y="51"/>
                </a:cubicBezTo>
                <a:close/>
                <a:moveTo>
                  <a:pt x="83" y="58"/>
                </a:moveTo>
                <a:cubicBezTo>
                  <a:pt x="83" y="54"/>
                  <a:pt x="80" y="51"/>
                  <a:pt x="76" y="51"/>
                </a:cubicBezTo>
                <a:cubicBezTo>
                  <a:pt x="72" y="51"/>
                  <a:pt x="69" y="54"/>
                  <a:pt x="69" y="58"/>
                </a:cubicBezTo>
                <a:cubicBezTo>
                  <a:pt x="69" y="65"/>
                  <a:pt x="69" y="65"/>
                  <a:pt x="69" y="65"/>
                </a:cubicBezTo>
                <a:cubicBezTo>
                  <a:pt x="76" y="65"/>
                  <a:pt x="76" y="65"/>
                  <a:pt x="76" y="65"/>
                </a:cubicBezTo>
                <a:cubicBezTo>
                  <a:pt x="80" y="65"/>
                  <a:pt x="83" y="62"/>
                  <a:pt x="83" y="58"/>
                </a:cubicBezTo>
                <a:close/>
                <a:moveTo>
                  <a:pt x="98" y="45"/>
                </a:moveTo>
                <a:cubicBezTo>
                  <a:pt x="95" y="33"/>
                  <a:pt x="80" y="19"/>
                  <a:pt x="59" y="19"/>
                </a:cubicBezTo>
                <a:cubicBezTo>
                  <a:pt x="39" y="19"/>
                  <a:pt x="24" y="33"/>
                  <a:pt x="21" y="45"/>
                </a:cubicBezTo>
                <a:cubicBezTo>
                  <a:pt x="18" y="55"/>
                  <a:pt x="20" y="64"/>
                  <a:pt x="25" y="72"/>
                </a:cubicBezTo>
                <a:cubicBezTo>
                  <a:pt x="29" y="80"/>
                  <a:pt x="33" y="87"/>
                  <a:pt x="37" y="95"/>
                </a:cubicBezTo>
                <a:cubicBezTo>
                  <a:pt x="39" y="99"/>
                  <a:pt x="40" y="106"/>
                  <a:pt x="41" y="110"/>
                </a:cubicBezTo>
                <a:cubicBezTo>
                  <a:pt x="41" y="114"/>
                  <a:pt x="43" y="115"/>
                  <a:pt x="47" y="115"/>
                </a:cubicBezTo>
                <a:cubicBezTo>
                  <a:pt x="48" y="115"/>
                  <a:pt x="49" y="115"/>
                  <a:pt x="50" y="115"/>
                </a:cubicBezTo>
                <a:cubicBezTo>
                  <a:pt x="50" y="69"/>
                  <a:pt x="50" y="69"/>
                  <a:pt x="50" y="69"/>
                </a:cubicBezTo>
                <a:cubicBezTo>
                  <a:pt x="43" y="69"/>
                  <a:pt x="43" y="69"/>
                  <a:pt x="43" y="69"/>
                </a:cubicBezTo>
                <a:cubicBezTo>
                  <a:pt x="40" y="69"/>
                  <a:pt x="37" y="68"/>
                  <a:pt x="35" y="66"/>
                </a:cubicBezTo>
                <a:cubicBezTo>
                  <a:pt x="33" y="64"/>
                  <a:pt x="31" y="61"/>
                  <a:pt x="31" y="58"/>
                </a:cubicBezTo>
                <a:cubicBezTo>
                  <a:pt x="31" y="55"/>
                  <a:pt x="33" y="52"/>
                  <a:pt x="35" y="50"/>
                </a:cubicBezTo>
                <a:cubicBezTo>
                  <a:pt x="37" y="47"/>
                  <a:pt x="40" y="46"/>
                  <a:pt x="43" y="46"/>
                </a:cubicBezTo>
                <a:cubicBezTo>
                  <a:pt x="49" y="46"/>
                  <a:pt x="55" y="51"/>
                  <a:pt x="55" y="58"/>
                </a:cubicBezTo>
                <a:cubicBezTo>
                  <a:pt x="55" y="58"/>
                  <a:pt x="55" y="58"/>
                  <a:pt x="55" y="58"/>
                </a:cubicBezTo>
                <a:cubicBezTo>
                  <a:pt x="55" y="65"/>
                  <a:pt x="55" y="65"/>
                  <a:pt x="55" y="65"/>
                </a:cubicBezTo>
                <a:cubicBezTo>
                  <a:pt x="58" y="65"/>
                  <a:pt x="58" y="65"/>
                  <a:pt x="58" y="65"/>
                </a:cubicBezTo>
                <a:cubicBezTo>
                  <a:pt x="64" y="65"/>
                  <a:pt x="64" y="65"/>
                  <a:pt x="64" y="65"/>
                </a:cubicBezTo>
                <a:cubicBezTo>
                  <a:pt x="64" y="58"/>
                  <a:pt x="64" y="58"/>
                  <a:pt x="64" y="58"/>
                </a:cubicBezTo>
                <a:cubicBezTo>
                  <a:pt x="64" y="58"/>
                  <a:pt x="64" y="58"/>
                  <a:pt x="64" y="58"/>
                </a:cubicBezTo>
                <a:cubicBezTo>
                  <a:pt x="64" y="55"/>
                  <a:pt x="65" y="52"/>
                  <a:pt x="68" y="50"/>
                </a:cubicBezTo>
                <a:cubicBezTo>
                  <a:pt x="70" y="47"/>
                  <a:pt x="73" y="46"/>
                  <a:pt x="76" y="46"/>
                </a:cubicBezTo>
                <a:cubicBezTo>
                  <a:pt x="79" y="46"/>
                  <a:pt x="82" y="47"/>
                  <a:pt x="84" y="50"/>
                </a:cubicBezTo>
                <a:cubicBezTo>
                  <a:pt x="86" y="52"/>
                  <a:pt x="87" y="55"/>
                  <a:pt x="87" y="58"/>
                </a:cubicBezTo>
                <a:cubicBezTo>
                  <a:pt x="87" y="61"/>
                  <a:pt x="86" y="64"/>
                  <a:pt x="84" y="66"/>
                </a:cubicBezTo>
                <a:cubicBezTo>
                  <a:pt x="82" y="68"/>
                  <a:pt x="79" y="69"/>
                  <a:pt x="76" y="69"/>
                </a:cubicBezTo>
                <a:cubicBezTo>
                  <a:pt x="69" y="69"/>
                  <a:pt x="69" y="69"/>
                  <a:pt x="69" y="69"/>
                </a:cubicBezTo>
                <a:cubicBezTo>
                  <a:pt x="69" y="115"/>
                  <a:pt x="69" y="115"/>
                  <a:pt x="69" y="115"/>
                </a:cubicBezTo>
                <a:cubicBezTo>
                  <a:pt x="70" y="115"/>
                  <a:pt x="71" y="115"/>
                  <a:pt x="72" y="115"/>
                </a:cubicBezTo>
                <a:cubicBezTo>
                  <a:pt x="76" y="115"/>
                  <a:pt x="77" y="114"/>
                  <a:pt x="78" y="110"/>
                </a:cubicBezTo>
                <a:cubicBezTo>
                  <a:pt x="79" y="106"/>
                  <a:pt x="80" y="99"/>
                  <a:pt x="82" y="95"/>
                </a:cubicBezTo>
                <a:cubicBezTo>
                  <a:pt x="86" y="87"/>
                  <a:pt x="90" y="80"/>
                  <a:pt x="94" y="72"/>
                </a:cubicBezTo>
                <a:cubicBezTo>
                  <a:pt x="99" y="64"/>
                  <a:pt x="101" y="55"/>
                  <a:pt x="98" y="45"/>
                </a:cubicBezTo>
                <a:close/>
                <a:moveTo>
                  <a:pt x="64" y="4"/>
                </a:moveTo>
                <a:cubicBezTo>
                  <a:pt x="64" y="2"/>
                  <a:pt x="62" y="0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7" y="0"/>
                  <a:pt x="55" y="2"/>
                  <a:pt x="55" y="4"/>
                </a:cubicBezTo>
                <a:cubicBezTo>
                  <a:pt x="55" y="12"/>
                  <a:pt x="55" y="12"/>
                  <a:pt x="55" y="12"/>
                </a:cubicBezTo>
                <a:cubicBezTo>
                  <a:pt x="55" y="15"/>
                  <a:pt x="57" y="17"/>
                  <a:pt x="59" y="17"/>
                </a:cubicBezTo>
                <a:cubicBezTo>
                  <a:pt x="59" y="17"/>
                  <a:pt x="59" y="17"/>
                  <a:pt x="59" y="17"/>
                </a:cubicBezTo>
                <a:cubicBezTo>
                  <a:pt x="62" y="17"/>
                  <a:pt x="64" y="15"/>
                  <a:pt x="64" y="12"/>
                </a:cubicBezTo>
                <a:lnTo>
                  <a:pt x="64" y="4"/>
                </a:lnTo>
                <a:close/>
                <a:moveTo>
                  <a:pt x="87" y="11"/>
                </a:moveTo>
                <a:cubicBezTo>
                  <a:pt x="89" y="9"/>
                  <a:pt x="88" y="7"/>
                  <a:pt x="86" y="6"/>
                </a:cubicBezTo>
                <a:cubicBezTo>
                  <a:pt x="86" y="6"/>
                  <a:pt x="86" y="6"/>
                  <a:pt x="86" y="6"/>
                </a:cubicBezTo>
                <a:cubicBezTo>
                  <a:pt x="84" y="5"/>
                  <a:pt x="81" y="5"/>
                  <a:pt x="80" y="7"/>
                </a:cubicBezTo>
                <a:cubicBezTo>
                  <a:pt x="76" y="14"/>
                  <a:pt x="76" y="14"/>
                  <a:pt x="76" y="14"/>
                </a:cubicBezTo>
                <a:cubicBezTo>
                  <a:pt x="75" y="16"/>
                  <a:pt x="76" y="19"/>
                  <a:pt x="78" y="20"/>
                </a:cubicBezTo>
                <a:cubicBezTo>
                  <a:pt x="78" y="20"/>
                  <a:pt x="78" y="20"/>
                  <a:pt x="78" y="20"/>
                </a:cubicBezTo>
                <a:cubicBezTo>
                  <a:pt x="80" y="21"/>
                  <a:pt x="83" y="20"/>
                  <a:pt x="84" y="18"/>
                </a:cubicBezTo>
                <a:lnTo>
                  <a:pt x="87" y="11"/>
                </a:lnTo>
                <a:close/>
                <a:moveTo>
                  <a:pt x="105" y="25"/>
                </a:moveTo>
                <a:cubicBezTo>
                  <a:pt x="107" y="24"/>
                  <a:pt x="107" y="21"/>
                  <a:pt x="105" y="19"/>
                </a:cubicBezTo>
                <a:cubicBezTo>
                  <a:pt x="105" y="19"/>
                  <a:pt x="105" y="19"/>
                  <a:pt x="105" y="19"/>
                </a:cubicBezTo>
                <a:cubicBezTo>
                  <a:pt x="104" y="17"/>
                  <a:pt x="101" y="17"/>
                  <a:pt x="99" y="19"/>
                </a:cubicBezTo>
                <a:cubicBezTo>
                  <a:pt x="93" y="24"/>
                  <a:pt x="93" y="24"/>
                  <a:pt x="93" y="24"/>
                </a:cubicBezTo>
                <a:cubicBezTo>
                  <a:pt x="92" y="26"/>
                  <a:pt x="91" y="28"/>
                  <a:pt x="93" y="30"/>
                </a:cubicBezTo>
                <a:cubicBezTo>
                  <a:pt x="93" y="30"/>
                  <a:pt x="93" y="30"/>
                  <a:pt x="93" y="30"/>
                </a:cubicBezTo>
                <a:cubicBezTo>
                  <a:pt x="95" y="32"/>
                  <a:pt x="97" y="32"/>
                  <a:pt x="99" y="30"/>
                </a:cubicBezTo>
                <a:lnTo>
                  <a:pt x="105" y="25"/>
                </a:lnTo>
                <a:close/>
                <a:moveTo>
                  <a:pt x="114" y="46"/>
                </a:moveTo>
                <a:cubicBezTo>
                  <a:pt x="116" y="46"/>
                  <a:pt x="118" y="44"/>
                  <a:pt x="118" y="41"/>
                </a:cubicBezTo>
                <a:cubicBezTo>
                  <a:pt x="118" y="41"/>
                  <a:pt x="118" y="41"/>
                  <a:pt x="118" y="41"/>
                </a:cubicBezTo>
                <a:cubicBezTo>
                  <a:pt x="117" y="39"/>
                  <a:pt x="115" y="37"/>
                  <a:pt x="113" y="38"/>
                </a:cubicBezTo>
                <a:cubicBezTo>
                  <a:pt x="105" y="39"/>
                  <a:pt x="105" y="39"/>
                  <a:pt x="105" y="39"/>
                </a:cubicBezTo>
                <a:cubicBezTo>
                  <a:pt x="103" y="40"/>
                  <a:pt x="101" y="42"/>
                  <a:pt x="101" y="44"/>
                </a:cubicBezTo>
                <a:cubicBezTo>
                  <a:pt x="101" y="44"/>
                  <a:pt x="101" y="44"/>
                  <a:pt x="101" y="44"/>
                </a:cubicBezTo>
                <a:cubicBezTo>
                  <a:pt x="102" y="47"/>
                  <a:pt x="104" y="48"/>
                  <a:pt x="106" y="48"/>
                </a:cubicBezTo>
                <a:lnTo>
                  <a:pt x="114" y="46"/>
                </a:lnTo>
                <a:close/>
                <a:moveTo>
                  <a:pt x="112" y="69"/>
                </a:moveTo>
                <a:cubicBezTo>
                  <a:pt x="115" y="70"/>
                  <a:pt x="117" y="68"/>
                  <a:pt x="117" y="66"/>
                </a:cubicBezTo>
                <a:cubicBezTo>
                  <a:pt x="117" y="66"/>
                  <a:pt x="117" y="66"/>
                  <a:pt x="117" y="66"/>
                </a:cubicBezTo>
                <a:cubicBezTo>
                  <a:pt x="118" y="63"/>
                  <a:pt x="116" y="61"/>
                  <a:pt x="114" y="61"/>
                </a:cubicBezTo>
                <a:cubicBezTo>
                  <a:pt x="106" y="59"/>
                  <a:pt x="106" y="59"/>
                  <a:pt x="106" y="59"/>
                </a:cubicBezTo>
                <a:cubicBezTo>
                  <a:pt x="104" y="59"/>
                  <a:pt x="102" y="60"/>
                  <a:pt x="101" y="63"/>
                </a:cubicBezTo>
                <a:cubicBezTo>
                  <a:pt x="101" y="63"/>
                  <a:pt x="101" y="63"/>
                  <a:pt x="101" y="63"/>
                </a:cubicBezTo>
                <a:cubicBezTo>
                  <a:pt x="101" y="65"/>
                  <a:pt x="102" y="67"/>
                  <a:pt x="105" y="68"/>
                </a:cubicBezTo>
                <a:lnTo>
                  <a:pt x="112" y="69"/>
                </a:lnTo>
                <a:close/>
                <a:moveTo>
                  <a:pt x="35" y="18"/>
                </a:moveTo>
                <a:cubicBezTo>
                  <a:pt x="36" y="20"/>
                  <a:pt x="38" y="21"/>
                  <a:pt x="40" y="20"/>
                </a:cubicBezTo>
                <a:cubicBezTo>
                  <a:pt x="40" y="20"/>
                  <a:pt x="40" y="20"/>
                  <a:pt x="40" y="20"/>
                </a:cubicBezTo>
                <a:cubicBezTo>
                  <a:pt x="42" y="19"/>
                  <a:pt x="43" y="16"/>
                  <a:pt x="42" y="14"/>
                </a:cubicBezTo>
                <a:cubicBezTo>
                  <a:pt x="38" y="7"/>
                  <a:pt x="38" y="7"/>
                  <a:pt x="38" y="7"/>
                </a:cubicBezTo>
                <a:cubicBezTo>
                  <a:pt x="37" y="5"/>
                  <a:pt x="35" y="5"/>
                  <a:pt x="33" y="6"/>
                </a:cubicBezTo>
                <a:cubicBezTo>
                  <a:pt x="33" y="6"/>
                  <a:pt x="33" y="6"/>
                  <a:pt x="33" y="6"/>
                </a:cubicBezTo>
                <a:cubicBezTo>
                  <a:pt x="31" y="7"/>
                  <a:pt x="30" y="9"/>
                  <a:pt x="31" y="11"/>
                </a:cubicBezTo>
                <a:lnTo>
                  <a:pt x="35" y="18"/>
                </a:lnTo>
                <a:close/>
                <a:moveTo>
                  <a:pt x="19" y="30"/>
                </a:moveTo>
                <a:cubicBezTo>
                  <a:pt x="21" y="32"/>
                  <a:pt x="24" y="32"/>
                  <a:pt x="25" y="30"/>
                </a:cubicBezTo>
                <a:cubicBezTo>
                  <a:pt x="25" y="30"/>
                  <a:pt x="25" y="30"/>
                  <a:pt x="25" y="30"/>
                </a:cubicBezTo>
                <a:cubicBezTo>
                  <a:pt x="27" y="28"/>
                  <a:pt x="27" y="26"/>
                  <a:pt x="25" y="24"/>
                </a:cubicBezTo>
                <a:cubicBezTo>
                  <a:pt x="19" y="19"/>
                  <a:pt x="19" y="19"/>
                  <a:pt x="19" y="19"/>
                </a:cubicBezTo>
                <a:cubicBezTo>
                  <a:pt x="17" y="17"/>
                  <a:pt x="15" y="17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1" y="21"/>
                  <a:pt x="12" y="24"/>
                  <a:pt x="13" y="25"/>
                </a:cubicBezTo>
                <a:lnTo>
                  <a:pt x="19" y="30"/>
                </a:lnTo>
                <a:close/>
                <a:moveTo>
                  <a:pt x="12" y="48"/>
                </a:moveTo>
                <a:cubicBezTo>
                  <a:pt x="14" y="48"/>
                  <a:pt x="16" y="47"/>
                  <a:pt x="17" y="44"/>
                </a:cubicBezTo>
                <a:cubicBezTo>
                  <a:pt x="17" y="44"/>
                  <a:pt x="17" y="44"/>
                  <a:pt x="17" y="44"/>
                </a:cubicBezTo>
                <a:cubicBezTo>
                  <a:pt x="17" y="42"/>
                  <a:pt x="16" y="40"/>
                  <a:pt x="13" y="39"/>
                </a:cubicBezTo>
                <a:cubicBezTo>
                  <a:pt x="6" y="38"/>
                  <a:pt x="6" y="38"/>
                  <a:pt x="6" y="38"/>
                </a:cubicBezTo>
                <a:cubicBezTo>
                  <a:pt x="3" y="37"/>
                  <a:pt x="1" y="39"/>
                  <a:pt x="1" y="41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4"/>
                  <a:pt x="2" y="46"/>
                  <a:pt x="4" y="46"/>
                </a:cubicBezTo>
                <a:lnTo>
                  <a:pt x="12" y="48"/>
                </a:lnTo>
                <a:close/>
                <a:moveTo>
                  <a:pt x="14" y="68"/>
                </a:moveTo>
                <a:cubicBezTo>
                  <a:pt x="16" y="67"/>
                  <a:pt x="18" y="65"/>
                  <a:pt x="17" y="63"/>
                </a:cubicBezTo>
                <a:cubicBezTo>
                  <a:pt x="17" y="63"/>
                  <a:pt x="17" y="63"/>
                  <a:pt x="17" y="63"/>
                </a:cubicBezTo>
                <a:cubicBezTo>
                  <a:pt x="17" y="60"/>
                  <a:pt x="14" y="59"/>
                  <a:pt x="12" y="59"/>
                </a:cubicBezTo>
                <a:cubicBezTo>
                  <a:pt x="4" y="61"/>
                  <a:pt x="4" y="61"/>
                  <a:pt x="4" y="61"/>
                </a:cubicBezTo>
                <a:cubicBezTo>
                  <a:pt x="2" y="61"/>
                  <a:pt x="1" y="63"/>
                  <a:pt x="1" y="66"/>
                </a:cubicBezTo>
                <a:cubicBezTo>
                  <a:pt x="1" y="66"/>
                  <a:pt x="1" y="66"/>
                  <a:pt x="1" y="66"/>
                </a:cubicBezTo>
                <a:cubicBezTo>
                  <a:pt x="1" y="68"/>
                  <a:pt x="4" y="70"/>
                  <a:pt x="6" y="69"/>
                </a:cubicBezTo>
                <a:lnTo>
                  <a:pt x="14" y="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7"/>
          <p:cNvSpPr/>
          <p:nvPr/>
        </p:nvSpPr>
        <p:spPr>
          <a:xfrm>
            <a:off x="6865937" y="4665662"/>
            <a:ext cx="723900" cy="485775"/>
          </a:xfrm>
          <a:custGeom>
            <a:avLst/>
            <a:gdLst/>
            <a:ahLst/>
            <a:cxnLst/>
            <a:rect l="l" t="t" r="r" b="b"/>
            <a:pathLst>
              <a:path w="164" h="110" extrusionOk="0">
                <a:moveTo>
                  <a:pt x="131" y="11"/>
                </a:moveTo>
                <a:cubicBezTo>
                  <a:pt x="146" y="49"/>
                  <a:pt x="146" y="49"/>
                  <a:pt x="146" y="49"/>
                </a:cubicBezTo>
                <a:cubicBezTo>
                  <a:pt x="127" y="57"/>
                  <a:pt x="127" y="57"/>
                  <a:pt x="127" y="57"/>
                </a:cubicBezTo>
                <a:cubicBezTo>
                  <a:pt x="117" y="49"/>
                  <a:pt x="86" y="22"/>
                  <a:pt x="83" y="22"/>
                </a:cubicBezTo>
                <a:cubicBezTo>
                  <a:pt x="81" y="22"/>
                  <a:pt x="71" y="25"/>
                  <a:pt x="70" y="26"/>
                </a:cubicBezTo>
                <a:cubicBezTo>
                  <a:pt x="70" y="26"/>
                  <a:pt x="65" y="27"/>
                  <a:pt x="59" y="27"/>
                </a:cubicBezTo>
                <a:cubicBezTo>
                  <a:pt x="57" y="27"/>
                  <a:pt x="55" y="27"/>
                  <a:pt x="54" y="26"/>
                </a:cubicBezTo>
                <a:cubicBezTo>
                  <a:pt x="53" y="25"/>
                  <a:pt x="52" y="24"/>
                  <a:pt x="52" y="23"/>
                </a:cubicBezTo>
                <a:cubicBezTo>
                  <a:pt x="52" y="21"/>
                  <a:pt x="55" y="19"/>
                  <a:pt x="56" y="19"/>
                </a:cubicBezTo>
                <a:cubicBezTo>
                  <a:pt x="64" y="14"/>
                  <a:pt x="86" y="6"/>
                  <a:pt x="88" y="6"/>
                </a:cubicBezTo>
                <a:cubicBezTo>
                  <a:pt x="88" y="6"/>
                  <a:pt x="88" y="6"/>
                  <a:pt x="88" y="6"/>
                </a:cubicBezTo>
                <a:cubicBezTo>
                  <a:pt x="93" y="6"/>
                  <a:pt x="127" y="11"/>
                  <a:pt x="131" y="11"/>
                </a:cubicBezTo>
                <a:close/>
                <a:moveTo>
                  <a:pt x="144" y="0"/>
                </a:moveTo>
                <a:cubicBezTo>
                  <a:pt x="144" y="0"/>
                  <a:pt x="143" y="1"/>
                  <a:pt x="142" y="1"/>
                </a:cubicBezTo>
                <a:cubicBezTo>
                  <a:pt x="136" y="3"/>
                  <a:pt x="136" y="3"/>
                  <a:pt x="136" y="3"/>
                </a:cubicBezTo>
                <a:cubicBezTo>
                  <a:pt x="135" y="4"/>
                  <a:pt x="134" y="4"/>
                  <a:pt x="134" y="6"/>
                </a:cubicBezTo>
                <a:cubicBezTo>
                  <a:pt x="133" y="7"/>
                  <a:pt x="133" y="8"/>
                  <a:pt x="134" y="9"/>
                </a:cubicBezTo>
                <a:cubicBezTo>
                  <a:pt x="150" y="49"/>
                  <a:pt x="150" y="49"/>
                  <a:pt x="150" y="49"/>
                </a:cubicBezTo>
                <a:cubicBezTo>
                  <a:pt x="150" y="51"/>
                  <a:pt x="153" y="52"/>
                  <a:pt x="155" y="51"/>
                </a:cubicBezTo>
                <a:cubicBezTo>
                  <a:pt x="161" y="49"/>
                  <a:pt x="161" y="49"/>
                  <a:pt x="161" y="49"/>
                </a:cubicBezTo>
                <a:cubicBezTo>
                  <a:pt x="162" y="48"/>
                  <a:pt x="163" y="47"/>
                  <a:pt x="164" y="46"/>
                </a:cubicBezTo>
                <a:cubicBezTo>
                  <a:pt x="164" y="45"/>
                  <a:pt x="164" y="44"/>
                  <a:pt x="164" y="43"/>
                </a:cubicBezTo>
                <a:cubicBezTo>
                  <a:pt x="148" y="3"/>
                  <a:pt x="148" y="3"/>
                  <a:pt x="148" y="3"/>
                </a:cubicBezTo>
                <a:cubicBezTo>
                  <a:pt x="147" y="2"/>
                  <a:pt x="146" y="0"/>
                  <a:pt x="144" y="0"/>
                </a:cubicBezTo>
                <a:close/>
                <a:moveTo>
                  <a:pt x="0" y="55"/>
                </a:moveTo>
                <a:cubicBezTo>
                  <a:pt x="0" y="56"/>
                  <a:pt x="0" y="58"/>
                  <a:pt x="1" y="58"/>
                </a:cubicBezTo>
                <a:cubicBezTo>
                  <a:pt x="2" y="59"/>
                  <a:pt x="3" y="60"/>
                  <a:pt x="4" y="60"/>
                </a:cubicBezTo>
                <a:cubicBezTo>
                  <a:pt x="11" y="60"/>
                  <a:pt x="11" y="60"/>
                  <a:pt x="11" y="60"/>
                </a:cubicBezTo>
                <a:cubicBezTo>
                  <a:pt x="13" y="61"/>
                  <a:pt x="15" y="59"/>
                  <a:pt x="15" y="56"/>
                </a:cubicBezTo>
                <a:cubicBezTo>
                  <a:pt x="18" y="12"/>
                  <a:pt x="18" y="12"/>
                  <a:pt x="18" y="12"/>
                </a:cubicBezTo>
                <a:cubicBezTo>
                  <a:pt x="19" y="10"/>
                  <a:pt x="18" y="9"/>
                  <a:pt x="17" y="8"/>
                </a:cubicBezTo>
                <a:cubicBezTo>
                  <a:pt x="17" y="8"/>
                  <a:pt x="16" y="7"/>
                  <a:pt x="15" y="7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7" y="6"/>
                </a:cubicBezTo>
                <a:cubicBezTo>
                  <a:pt x="5" y="6"/>
                  <a:pt x="3" y="8"/>
                  <a:pt x="3" y="10"/>
                </a:cubicBezTo>
                <a:lnTo>
                  <a:pt x="0" y="55"/>
                </a:lnTo>
                <a:close/>
                <a:moveTo>
                  <a:pt x="67" y="95"/>
                </a:moveTo>
                <a:cubicBezTo>
                  <a:pt x="67" y="94"/>
                  <a:pt x="66" y="92"/>
                  <a:pt x="65" y="91"/>
                </a:cubicBezTo>
                <a:cubicBezTo>
                  <a:pt x="62" y="89"/>
                  <a:pt x="59" y="89"/>
                  <a:pt x="56" y="92"/>
                </a:cubicBezTo>
                <a:cubicBezTo>
                  <a:pt x="53" y="96"/>
                  <a:pt x="53" y="96"/>
                  <a:pt x="53" y="96"/>
                </a:cubicBezTo>
                <a:cubicBezTo>
                  <a:pt x="53" y="97"/>
                  <a:pt x="53" y="97"/>
                  <a:pt x="53" y="97"/>
                </a:cubicBezTo>
                <a:cubicBezTo>
                  <a:pt x="50" y="100"/>
                  <a:pt x="50" y="100"/>
                  <a:pt x="50" y="100"/>
                </a:cubicBezTo>
                <a:cubicBezTo>
                  <a:pt x="47" y="104"/>
                  <a:pt x="50" y="108"/>
                  <a:pt x="51" y="109"/>
                </a:cubicBezTo>
                <a:cubicBezTo>
                  <a:pt x="53" y="110"/>
                  <a:pt x="54" y="110"/>
                  <a:pt x="55" y="110"/>
                </a:cubicBezTo>
                <a:cubicBezTo>
                  <a:pt x="57" y="110"/>
                  <a:pt x="58" y="109"/>
                  <a:pt x="60" y="108"/>
                </a:cubicBezTo>
                <a:cubicBezTo>
                  <a:pt x="64" y="102"/>
                  <a:pt x="64" y="102"/>
                  <a:pt x="64" y="102"/>
                </a:cubicBezTo>
                <a:cubicBezTo>
                  <a:pt x="64" y="102"/>
                  <a:pt x="64" y="102"/>
                  <a:pt x="64" y="102"/>
                </a:cubicBezTo>
                <a:cubicBezTo>
                  <a:pt x="66" y="100"/>
                  <a:pt x="66" y="100"/>
                  <a:pt x="66" y="100"/>
                </a:cubicBezTo>
                <a:cubicBezTo>
                  <a:pt x="67" y="99"/>
                  <a:pt x="68" y="97"/>
                  <a:pt x="67" y="95"/>
                </a:cubicBezTo>
                <a:close/>
                <a:moveTo>
                  <a:pt x="35" y="93"/>
                </a:moveTo>
                <a:cubicBezTo>
                  <a:pt x="33" y="95"/>
                  <a:pt x="34" y="98"/>
                  <a:pt x="37" y="101"/>
                </a:cubicBezTo>
                <a:cubicBezTo>
                  <a:pt x="40" y="103"/>
                  <a:pt x="43" y="103"/>
                  <a:pt x="46" y="100"/>
                </a:cubicBezTo>
                <a:cubicBezTo>
                  <a:pt x="53" y="90"/>
                  <a:pt x="53" y="90"/>
                  <a:pt x="53" y="90"/>
                </a:cubicBezTo>
                <a:cubicBezTo>
                  <a:pt x="57" y="86"/>
                  <a:pt x="53" y="82"/>
                  <a:pt x="52" y="81"/>
                </a:cubicBezTo>
                <a:cubicBezTo>
                  <a:pt x="49" y="79"/>
                  <a:pt x="47" y="79"/>
                  <a:pt x="44" y="83"/>
                </a:cubicBezTo>
                <a:cubicBezTo>
                  <a:pt x="40" y="88"/>
                  <a:pt x="40" y="88"/>
                  <a:pt x="40" y="88"/>
                </a:cubicBezTo>
                <a:cubicBezTo>
                  <a:pt x="40" y="88"/>
                  <a:pt x="40" y="88"/>
                  <a:pt x="40" y="88"/>
                </a:cubicBezTo>
                <a:cubicBezTo>
                  <a:pt x="39" y="88"/>
                  <a:pt x="39" y="88"/>
                  <a:pt x="39" y="88"/>
                </a:cubicBezTo>
                <a:lnTo>
                  <a:pt x="35" y="93"/>
                </a:lnTo>
                <a:close/>
                <a:moveTo>
                  <a:pt x="24" y="81"/>
                </a:moveTo>
                <a:cubicBezTo>
                  <a:pt x="23" y="83"/>
                  <a:pt x="22" y="85"/>
                  <a:pt x="23" y="86"/>
                </a:cubicBezTo>
                <a:cubicBezTo>
                  <a:pt x="23" y="88"/>
                  <a:pt x="24" y="89"/>
                  <a:pt x="25" y="90"/>
                </a:cubicBezTo>
                <a:cubicBezTo>
                  <a:pt x="28" y="93"/>
                  <a:pt x="31" y="92"/>
                  <a:pt x="33" y="89"/>
                </a:cubicBezTo>
                <a:cubicBezTo>
                  <a:pt x="42" y="79"/>
                  <a:pt x="42" y="79"/>
                  <a:pt x="42" y="79"/>
                </a:cubicBezTo>
                <a:cubicBezTo>
                  <a:pt x="43" y="77"/>
                  <a:pt x="44" y="76"/>
                  <a:pt x="44" y="74"/>
                </a:cubicBezTo>
                <a:cubicBezTo>
                  <a:pt x="43" y="73"/>
                  <a:pt x="42" y="71"/>
                  <a:pt x="41" y="70"/>
                </a:cubicBezTo>
                <a:cubicBezTo>
                  <a:pt x="38" y="68"/>
                  <a:pt x="35" y="68"/>
                  <a:pt x="33" y="71"/>
                </a:cubicBezTo>
                <a:cubicBezTo>
                  <a:pt x="28" y="76"/>
                  <a:pt x="28" y="76"/>
                  <a:pt x="28" y="76"/>
                </a:cubicBezTo>
                <a:cubicBezTo>
                  <a:pt x="28" y="76"/>
                  <a:pt x="28" y="76"/>
                  <a:pt x="28" y="76"/>
                </a:cubicBezTo>
                <a:cubicBezTo>
                  <a:pt x="28" y="77"/>
                  <a:pt x="28" y="77"/>
                  <a:pt x="28" y="77"/>
                </a:cubicBezTo>
                <a:lnTo>
                  <a:pt x="24" y="81"/>
                </a:lnTo>
                <a:close/>
                <a:moveTo>
                  <a:pt x="22" y="78"/>
                </a:moveTo>
                <a:cubicBezTo>
                  <a:pt x="31" y="68"/>
                  <a:pt x="31" y="68"/>
                  <a:pt x="31" y="68"/>
                </a:cubicBezTo>
                <a:cubicBezTo>
                  <a:pt x="34" y="63"/>
                  <a:pt x="31" y="60"/>
                  <a:pt x="30" y="59"/>
                </a:cubicBezTo>
                <a:cubicBezTo>
                  <a:pt x="27" y="56"/>
                  <a:pt x="24" y="57"/>
                  <a:pt x="21" y="60"/>
                </a:cubicBezTo>
                <a:cubicBezTo>
                  <a:pt x="19" y="63"/>
                  <a:pt x="19" y="63"/>
                  <a:pt x="19" y="63"/>
                </a:cubicBezTo>
                <a:cubicBezTo>
                  <a:pt x="19" y="64"/>
                  <a:pt x="19" y="64"/>
                  <a:pt x="19" y="64"/>
                </a:cubicBezTo>
                <a:cubicBezTo>
                  <a:pt x="18" y="64"/>
                  <a:pt x="18" y="64"/>
                  <a:pt x="18" y="64"/>
                </a:cubicBezTo>
                <a:cubicBezTo>
                  <a:pt x="14" y="69"/>
                  <a:pt x="14" y="69"/>
                  <a:pt x="14" y="69"/>
                </a:cubicBezTo>
                <a:cubicBezTo>
                  <a:pt x="13" y="70"/>
                  <a:pt x="12" y="72"/>
                  <a:pt x="12" y="73"/>
                </a:cubicBezTo>
                <a:cubicBezTo>
                  <a:pt x="12" y="75"/>
                  <a:pt x="13" y="76"/>
                  <a:pt x="14" y="77"/>
                </a:cubicBezTo>
                <a:cubicBezTo>
                  <a:pt x="16" y="78"/>
                  <a:pt x="17" y="79"/>
                  <a:pt x="19" y="79"/>
                </a:cubicBezTo>
                <a:cubicBezTo>
                  <a:pt x="20" y="79"/>
                  <a:pt x="21" y="79"/>
                  <a:pt x="22" y="78"/>
                </a:cubicBezTo>
                <a:close/>
                <a:moveTo>
                  <a:pt x="124" y="69"/>
                </a:moveTo>
                <a:cubicBezTo>
                  <a:pt x="126" y="67"/>
                  <a:pt x="128" y="63"/>
                  <a:pt x="124" y="60"/>
                </a:cubicBezTo>
                <a:cubicBezTo>
                  <a:pt x="120" y="57"/>
                  <a:pt x="120" y="57"/>
                  <a:pt x="120" y="57"/>
                </a:cubicBezTo>
                <a:cubicBezTo>
                  <a:pt x="105" y="44"/>
                  <a:pt x="87" y="29"/>
                  <a:pt x="83" y="26"/>
                </a:cubicBezTo>
                <a:cubicBezTo>
                  <a:pt x="81" y="26"/>
                  <a:pt x="76" y="28"/>
                  <a:pt x="72" y="29"/>
                </a:cubicBezTo>
                <a:cubicBezTo>
                  <a:pt x="72" y="29"/>
                  <a:pt x="72" y="29"/>
                  <a:pt x="72" y="29"/>
                </a:cubicBezTo>
                <a:cubicBezTo>
                  <a:pt x="71" y="29"/>
                  <a:pt x="65" y="31"/>
                  <a:pt x="59" y="31"/>
                </a:cubicBezTo>
                <a:cubicBezTo>
                  <a:pt x="56" y="31"/>
                  <a:pt x="54" y="31"/>
                  <a:pt x="52" y="30"/>
                </a:cubicBezTo>
                <a:cubicBezTo>
                  <a:pt x="49" y="27"/>
                  <a:pt x="48" y="25"/>
                  <a:pt x="48" y="23"/>
                </a:cubicBezTo>
                <a:cubicBezTo>
                  <a:pt x="48" y="20"/>
                  <a:pt x="51" y="17"/>
                  <a:pt x="54" y="16"/>
                </a:cubicBezTo>
                <a:cubicBezTo>
                  <a:pt x="22" y="12"/>
                  <a:pt x="22" y="12"/>
                  <a:pt x="22" y="12"/>
                </a:cubicBezTo>
                <a:cubicBezTo>
                  <a:pt x="19" y="57"/>
                  <a:pt x="19" y="57"/>
                  <a:pt x="19" y="57"/>
                </a:cubicBezTo>
                <a:cubicBezTo>
                  <a:pt x="22" y="54"/>
                  <a:pt x="24" y="53"/>
                  <a:pt x="26" y="53"/>
                </a:cubicBezTo>
                <a:cubicBezTo>
                  <a:pt x="28" y="53"/>
                  <a:pt x="30" y="54"/>
                  <a:pt x="32" y="56"/>
                </a:cubicBezTo>
                <a:cubicBezTo>
                  <a:pt x="35" y="58"/>
                  <a:pt x="36" y="61"/>
                  <a:pt x="36" y="65"/>
                </a:cubicBezTo>
                <a:cubicBezTo>
                  <a:pt x="39" y="64"/>
                  <a:pt x="41" y="65"/>
                  <a:pt x="43" y="67"/>
                </a:cubicBezTo>
                <a:cubicBezTo>
                  <a:pt x="46" y="70"/>
                  <a:pt x="48" y="73"/>
                  <a:pt x="47" y="76"/>
                </a:cubicBezTo>
                <a:cubicBezTo>
                  <a:pt x="50" y="76"/>
                  <a:pt x="52" y="77"/>
                  <a:pt x="55" y="78"/>
                </a:cubicBezTo>
                <a:cubicBezTo>
                  <a:pt x="57" y="81"/>
                  <a:pt x="59" y="83"/>
                  <a:pt x="59" y="86"/>
                </a:cubicBezTo>
                <a:cubicBezTo>
                  <a:pt x="62" y="85"/>
                  <a:pt x="65" y="86"/>
                  <a:pt x="67" y="88"/>
                </a:cubicBezTo>
                <a:cubicBezTo>
                  <a:pt x="71" y="91"/>
                  <a:pt x="72" y="95"/>
                  <a:pt x="71" y="99"/>
                </a:cubicBezTo>
                <a:cubicBezTo>
                  <a:pt x="73" y="101"/>
                  <a:pt x="73" y="101"/>
                  <a:pt x="73" y="101"/>
                </a:cubicBezTo>
                <a:cubicBezTo>
                  <a:pt x="74" y="102"/>
                  <a:pt x="74" y="102"/>
                  <a:pt x="74" y="102"/>
                </a:cubicBezTo>
                <a:cubicBezTo>
                  <a:pt x="74" y="102"/>
                  <a:pt x="74" y="102"/>
                  <a:pt x="74" y="102"/>
                </a:cubicBezTo>
                <a:cubicBezTo>
                  <a:pt x="75" y="103"/>
                  <a:pt x="76" y="103"/>
                  <a:pt x="77" y="103"/>
                </a:cubicBezTo>
                <a:cubicBezTo>
                  <a:pt x="79" y="103"/>
                  <a:pt x="81" y="102"/>
                  <a:pt x="82" y="101"/>
                </a:cubicBezTo>
                <a:cubicBezTo>
                  <a:pt x="84" y="99"/>
                  <a:pt x="85" y="97"/>
                  <a:pt x="82" y="94"/>
                </a:cubicBezTo>
                <a:cubicBezTo>
                  <a:pt x="82" y="94"/>
                  <a:pt x="82" y="94"/>
                  <a:pt x="82" y="94"/>
                </a:cubicBezTo>
                <a:cubicBezTo>
                  <a:pt x="68" y="82"/>
                  <a:pt x="68" y="82"/>
                  <a:pt x="68" y="82"/>
                </a:cubicBezTo>
                <a:cubicBezTo>
                  <a:pt x="68" y="82"/>
                  <a:pt x="67" y="81"/>
                  <a:pt x="67" y="81"/>
                </a:cubicBezTo>
                <a:cubicBezTo>
                  <a:pt x="67" y="80"/>
                  <a:pt x="68" y="80"/>
                  <a:pt x="68" y="79"/>
                </a:cubicBezTo>
                <a:cubicBezTo>
                  <a:pt x="69" y="78"/>
                  <a:pt x="70" y="78"/>
                  <a:pt x="71" y="79"/>
                </a:cubicBezTo>
                <a:cubicBezTo>
                  <a:pt x="89" y="94"/>
                  <a:pt x="89" y="94"/>
                  <a:pt x="89" y="94"/>
                </a:cubicBezTo>
                <a:cubicBezTo>
                  <a:pt x="90" y="95"/>
                  <a:pt x="91" y="95"/>
                  <a:pt x="92" y="95"/>
                </a:cubicBezTo>
                <a:cubicBezTo>
                  <a:pt x="94" y="95"/>
                  <a:pt x="96" y="94"/>
                  <a:pt x="97" y="93"/>
                </a:cubicBezTo>
                <a:cubicBezTo>
                  <a:pt x="98" y="91"/>
                  <a:pt x="99" y="90"/>
                  <a:pt x="99" y="88"/>
                </a:cubicBezTo>
                <a:cubicBezTo>
                  <a:pt x="99" y="87"/>
                  <a:pt x="98" y="85"/>
                  <a:pt x="96" y="84"/>
                </a:cubicBezTo>
                <a:cubicBezTo>
                  <a:pt x="94" y="82"/>
                  <a:pt x="94" y="82"/>
                  <a:pt x="94" y="82"/>
                </a:cubicBezTo>
                <a:cubicBezTo>
                  <a:pt x="94" y="82"/>
                  <a:pt x="94" y="82"/>
                  <a:pt x="94" y="82"/>
                </a:cubicBezTo>
                <a:cubicBezTo>
                  <a:pt x="84" y="74"/>
                  <a:pt x="84" y="74"/>
                  <a:pt x="84" y="74"/>
                </a:cubicBezTo>
                <a:cubicBezTo>
                  <a:pt x="83" y="73"/>
                  <a:pt x="83" y="73"/>
                  <a:pt x="83" y="72"/>
                </a:cubicBezTo>
                <a:cubicBezTo>
                  <a:pt x="83" y="72"/>
                  <a:pt x="83" y="71"/>
                  <a:pt x="84" y="71"/>
                </a:cubicBezTo>
                <a:cubicBezTo>
                  <a:pt x="84" y="70"/>
                  <a:pt x="86" y="70"/>
                  <a:pt x="87" y="70"/>
                </a:cubicBezTo>
                <a:cubicBezTo>
                  <a:pt x="103" y="84"/>
                  <a:pt x="103" y="84"/>
                  <a:pt x="103" y="84"/>
                </a:cubicBezTo>
                <a:cubicBezTo>
                  <a:pt x="105" y="85"/>
                  <a:pt x="106" y="85"/>
                  <a:pt x="107" y="85"/>
                </a:cubicBezTo>
                <a:cubicBezTo>
                  <a:pt x="109" y="85"/>
                  <a:pt x="111" y="84"/>
                  <a:pt x="113" y="82"/>
                </a:cubicBezTo>
                <a:cubicBezTo>
                  <a:pt x="114" y="81"/>
                  <a:pt x="115" y="79"/>
                  <a:pt x="114" y="78"/>
                </a:cubicBezTo>
                <a:cubicBezTo>
                  <a:pt x="114" y="76"/>
                  <a:pt x="113" y="75"/>
                  <a:pt x="112" y="73"/>
                </a:cubicBezTo>
                <a:cubicBezTo>
                  <a:pt x="107" y="70"/>
                  <a:pt x="107" y="70"/>
                  <a:pt x="107" y="70"/>
                </a:cubicBezTo>
                <a:cubicBezTo>
                  <a:pt x="107" y="69"/>
                  <a:pt x="107" y="69"/>
                  <a:pt x="107" y="69"/>
                </a:cubicBezTo>
                <a:cubicBezTo>
                  <a:pt x="98" y="62"/>
                  <a:pt x="98" y="62"/>
                  <a:pt x="98" y="62"/>
                </a:cubicBezTo>
                <a:cubicBezTo>
                  <a:pt x="97" y="62"/>
                  <a:pt x="97" y="60"/>
                  <a:pt x="98" y="59"/>
                </a:cubicBezTo>
                <a:cubicBezTo>
                  <a:pt x="99" y="58"/>
                  <a:pt x="100" y="58"/>
                  <a:pt x="101" y="59"/>
                </a:cubicBezTo>
                <a:cubicBezTo>
                  <a:pt x="115" y="70"/>
                  <a:pt x="115" y="70"/>
                  <a:pt x="115" y="70"/>
                </a:cubicBezTo>
                <a:cubicBezTo>
                  <a:pt x="118" y="73"/>
                  <a:pt x="122" y="72"/>
                  <a:pt x="124" y="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7"/>
          <p:cNvSpPr/>
          <p:nvPr/>
        </p:nvSpPr>
        <p:spPr>
          <a:xfrm>
            <a:off x="7612062" y="3095625"/>
            <a:ext cx="609600" cy="512762"/>
          </a:xfrm>
          <a:custGeom>
            <a:avLst/>
            <a:gdLst/>
            <a:ahLst/>
            <a:cxnLst/>
            <a:rect l="l" t="t" r="r" b="b"/>
            <a:pathLst>
              <a:path w="138" h="116" extrusionOk="0">
                <a:moveTo>
                  <a:pt x="18" y="95"/>
                </a:moveTo>
                <a:cubicBezTo>
                  <a:pt x="18" y="63"/>
                  <a:pt x="18" y="63"/>
                  <a:pt x="18" y="63"/>
                </a:cubicBezTo>
                <a:cubicBezTo>
                  <a:pt x="18" y="61"/>
                  <a:pt x="20" y="59"/>
                  <a:pt x="23" y="59"/>
                </a:cubicBezTo>
                <a:cubicBezTo>
                  <a:pt x="30" y="59"/>
                  <a:pt x="30" y="59"/>
                  <a:pt x="30" y="59"/>
                </a:cubicBezTo>
                <a:cubicBezTo>
                  <a:pt x="33" y="59"/>
                  <a:pt x="35" y="61"/>
                  <a:pt x="35" y="63"/>
                </a:cubicBezTo>
                <a:cubicBezTo>
                  <a:pt x="35" y="95"/>
                  <a:pt x="35" y="95"/>
                  <a:pt x="35" y="95"/>
                </a:cubicBezTo>
                <a:cubicBezTo>
                  <a:pt x="35" y="97"/>
                  <a:pt x="33" y="99"/>
                  <a:pt x="30" y="99"/>
                </a:cubicBezTo>
                <a:cubicBezTo>
                  <a:pt x="23" y="99"/>
                  <a:pt x="23" y="99"/>
                  <a:pt x="23" y="99"/>
                </a:cubicBezTo>
                <a:cubicBezTo>
                  <a:pt x="20" y="99"/>
                  <a:pt x="18" y="97"/>
                  <a:pt x="18" y="95"/>
                </a:cubicBezTo>
                <a:close/>
                <a:moveTo>
                  <a:pt x="50" y="48"/>
                </a:moveTo>
                <a:cubicBezTo>
                  <a:pt x="48" y="48"/>
                  <a:pt x="46" y="50"/>
                  <a:pt x="46" y="52"/>
                </a:cubicBezTo>
                <a:cubicBezTo>
                  <a:pt x="46" y="95"/>
                  <a:pt x="46" y="95"/>
                  <a:pt x="46" y="95"/>
                </a:cubicBezTo>
                <a:cubicBezTo>
                  <a:pt x="46" y="97"/>
                  <a:pt x="48" y="99"/>
                  <a:pt x="50" y="99"/>
                </a:cubicBezTo>
                <a:cubicBezTo>
                  <a:pt x="58" y="99"/>
                  <a:pt x="58" y="99"/>
                  <a:pt x="58" y="99"/>
                </a:cubicBezTo>
                <a:cubicBezTo>
                  <a:pt x="60" y="99"/>
                  <a:pt x="62" y="97"/>
                  <a:pt x="62" y="95"/>
                </a:cubicBezTo>
                <a:cubicBezTo>
                  <a:pt x="62" y="52"/>
                  <a:pt x="62" y="52"/>
                  <a:pt x="62" y="52"/>
                </a:cubicBezTo>
                <a:cubicBezTo>
                  <a:pt x="62" y="50"/>
                  <a:pt x="60" y="48"/>
                  <a:pt x="58" y="48"/>
                </a:cubicBezTo>
                <a:lnTo>
                  <a:pt x="50" y="48"/>
                </a:lnTo>
                <a:close/>
                <a:moveTo>
                  <a:pt x="78" y="38"/>
                </a:moveTo>
                <a:cubicBezTo>
                  <a:pt x="75" y="38"/>
                  <a:pt x="73" y="40"/>
                  <a:pt x="73" y="43"/>
                </a:cubicBezTo>
                <a:cubicBezTo>
                  <a:pt x="73" y="95"/>
                  <a:pt x="73" y="95"/>
                  <a:pt x="73" y="95"/>
                </a:cubicBezTo>
                <a:cubicBezTo>
                  <a:pt x="73" y="97"/>
                  <a:pt x="75" y="99"/>
                  <a:pt x="78" y="99"/>
                </a:cubicBezTo>
                <a:cubicBezTo>
                  <a:pt x="86" y="99"/>
                  <a:pt x="86" y="99"/>
                  <a:pt x="86" y="99"/>
                </a:cubicBezTo>
                <a:cubicBezTo>
                  <a:pt x="88" y="99"/>
                  <a:pt x="90" y="97"/>
                  <a:pt x="90" y="95"/>
                </a:cubicBezTo>
                <a:cubicBezTo>
                  <a:pt x="90" y="43"/>
                  <a:pt x="90" y="43"/>
                  <a:pt x="90" y="43"/>
                </a:cubicBezTo>
                <a:cubicBezTo>
                  <a:pt x="90" y="40"/>
                  <a:pt x="88" y="38"/>
                  <a:pt x="86" y="38"/>
                </a:cubicBezTo>
                <a:lnTo>
                  <a:pt x="78" y="38"/>
                </a:lnTo>
                <a:close/>
                <a:moveTo>
                  <a:pt x="106" y="29"/>
                </a:moveTo>
                <a:cubicBezTo>
                  <a:pt x="103" y="29"/>
                  <a:pt x="101" y="31"/>
                  <a:pt x="101" y="33"/>
                </a:cubicBezTo>
                <a:cubicBezTo>
                  <a:pt x="101" y="95"/>
                  <a:pt x="101" y="95"/>
                  <a:pt x="101" y="95"/>
                </a:cubicBezTo>
                <a:cubicBezTo>
                  <a:pt x="101" y="97"/>
                  <a:pt x="103" y="99"/>
                  <a:pt x="106" y="99"/>
                </a:cubicBezTo>
                <a:cubicBezTo>
                  <a:pt x="113" y="99"/>
                  <a:pt x="113" y="99"/>
                  <a:pt x="113" y="99"/>
                </a:cubicBezTo>
                <a:cubicBezTo>
                  <a:pt x="116" y="99"/>
                  <a:pt x="118" y="97"/>
                  <a:pt x="118" y="95"/>
                </a:cubicBezTo>
                <a:cubicBezTo>
                  <a:pt x="118" y="33"/>
                  <a:pt x="118" y="33"/>
                  <a:pt x="118" y="33"/>
                </a:cubicBezTo>
                <a:cubicBezTo>
                  <a:pt x="118" y="31"/>
                  <a:pt x="116" y="29"/>
                  <a:pt x="113" y="29"/>
                </a:cubicBezTo>
                <a:lnTo>
                  <a:pt x="106" y="29"/>
                </a:lnTo>
                <a:close/>
                <a:moveTo>
                  <a:pt x="20" y="47"/>
                </a:moveTo>
                <a:cubicBezTo>
                  <a:pt x="50" y="41"/>
                  <a:pt x="77" y="31"/>
                  <a:pt x="102" y="16"/>
                </a:cubicBezTo>
                <a:cubicBezTo>
                  <a:pt x="105" y="20"/>
                  <a:pt x="105" y="20"/>
                  <a:pt x="105" y="20"/>
                </a:cubicBezTo>
                <a:cubicBezTo>
                  <a:pt x="113" y="6"/>
                  <a:pt x="113" y="6"/>
                  <a:pt x="113" y="6"/>
                </a:cubicBezTo>
                <a:cubicBezTo>
                  <a:pt x="97" y="6"/>
                  <a:pt x="97" y="6"/>
                  <a:pt x="97" y="6"/>
                </a:cubicBezTo>
                <a:cubicBezTo>
                  <a:pt x="99" y="10"/>
                  <a:pt x="99" y="10"/>
                  <a:pt x="99" y="10"/>
                </a:cubicBezTo>
                <a:cubicBezTo>
                  <a:pt x="75" y="25"/>
                  <a:pt x="48" y="35"/>
                  <a:pt x="19" y="41"/>
                </a:cubicBezTo>
                <a:lnTo>
                  <a:pt x="20" y="47"/>
                </a:lnTo>
                <a:close/>
                <a:moveTo>
                  <a:pt x="138" y="108"/>
                </a:moveTo>
                <a:cubicBezTo>
                  <a:pt x="124" y="100"/>
                  <a:pt x="124" y="100"/>
                  <a:pt x="124" y="100"/>
                </a:cubicBezTo>
                <a:cubicBezTo>
                  <a:pt x="124" y="105"/>
                  <a:pt x="124" y="105"/>
                  <a:pt x="124" y="105"/>
                </a:cubicBezTo>
                <a:cubicBezTo>
                  <a:pt x="11" y="105"/>
                  <a:pt x="11" y="105"/>
                  <a:pt x="11" y="105"/>
                </a:cubicBezTo>
                <a:cubicBezTo>
                  <a:pt x="11" y="15"/>
                  <a:pt x="11" y="15"/>
                  <a:pt x="11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8" y="0"/>
                  <a:pt x="8" y="0"/>
                  <a:pt x="8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05"/>
                  <a:pt x="5" y="105"/>
                  <a:pt x="5" y="105"/>
                </a:cubicBezTo>
                <a:cubicBezTo>
                  <a:pt x="5" y="108"/>
                  <a:pt x="5" y="108"/>
                  <a:pt x="5" y="108"/>
                </a:cubicBezTo>
                <a:cubicBezTo>
                  <a:pt x="5" y="111"/>
                  <a:pt x="5" y="111"/>
                  <a:pt x="5" y="111"/>
                </a:cubicBezTo>
                <a:cubicBezTo>
                  <a:pt x="124" y="111"/>
                  <a:pt x="124" y="111"/>
                  <a:pt x="124" y="111"/>
                </a:cubicBezTo>
                <a:cubicBezTo>
                  <a:pt x="124" y="116"/>
                  <a:pt x="124" y="116"/>
                  <a:pt x="124" y="116"/>
                </a:cubicBezTo>
                <a:lnTo>
                  <a:pt x="138" y="10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7"/>
          <p:cNvSpPr/>
          <p:nvPr/>
        </p:nvSpPr>
        <p:spPr>
          <a:xfrm>
            <a:off x="4683125" y="1619250"/>
            <a:ext cx="923925" cy="482600"/>
          </a:xfrm>
          <a:custGeom>
            <a:avLst/>
            <a:gdLst/>
            <a:ahLst/>
            <a:cxnLst/>
            <a:rect l="l" t="t" r="r" b="b"/>
            <a:pathLst>
              <a:path w="209" h="109" extrusionOk="0">
                <a:moveTo>
                  <a:pt x="151" y="102"/>
                </a:moveTo>
                <a:cubicBezTo>
                  <a:pt x="148" y="104"/>
                  <a:pt x="145" y="105"/>
                  <a:pt x="142" y="105"/>
                </a:cubicBezTo>
                <a:cubicBezTo>
                  <a:pt x="131" y="108"/>
                  <a:pt x="121" y="108"/>
                  <a:pt x="107" y="109"/>
                </a:cubicBezTo>
                <a:cubicBezTo>
                  <a:pt x="94" y="108"/>
                  <a:pt x="83" y="108"/>
                  <a:pt x="73" y="105"/>
                </a:cubicBezTo>
                <a:cubicBezTo>
                  <a:pt x="70" y="105"/>
                  <a:pt x="67" y="104"/>
                  <a:pt x="64" y="102"/>
                </a:cubicBezTo>
                <a:cubicBezTo>
                  <a:pt x="55" y="98"/>
                  <a:pt x="55" y="91"/>
                  <a:pt x="60" y="86"/>
                </a:cubicBezTo>
                <a:cubicBezTo>
                  <a:pt x="65" y="80"/>
                  <a:pt x="72" y="76"/>
                  <a:pt x="79" y="73"/>
                </a:cubicBezTo>
                <a:cubicBezTo>
                  <a:pt x="82" y="71"/>
                  <a:pt x="85" y="70"/>
                  <a:pt x="89" y="69"/>
                </a:cubicBezTo>
                <a:cubicBezTo>
                  <a:pt x="95" y="67"/>
                  <a:pt x="96" y="60"/>
                  <a:pt x="92" y="56"/>
                </a:cubicBezTo>
                <a:cubicBezTo>
                  <a:pt x="83" y="47"/>
                  <a:pt x="79" y="36"/>
                  <a:pt x="80" y="24"/>
                </a:cubicBezTo>
                <a:cubicBezTo>
                  <a:pt x="80" y="11"/>
                  <a:pt x="88" y="4"/>
                  <a:pt x="100" y="1"/>
                </a:cubicBezTo>
                <a:cubicBezTo>
                  <a:pt x="102" y="0"/>
                  <a:pt x="105" y="0"/>
                  <a:pt x="107" y="0"/>
                </a:cubicBezTo>
                <a:cubicBezTo>
                  <a:pt x="110" y="0"/>
                  <a:pt x="112" y="0"/>
                  <a:pt x="115" y="1"/>
                </a:cubicBezTo>
                <a:cubicBezTo>
                  <a:pt x="127" y="4"/>
                  <a:pt x="134" y="11"/>
                  <a:pt x="135" y="24"/>
                </a:cubicBezTo>
                <a:cubicBezTo>
                  <a:pt x="135" y="36"/>
                  <a:pt x="132" y="47"/>
                  <a:pt x="123" y="56"/>
                </a:cubicBezTo>
                <a:cubicBezTo>
                  <a:pt x="118" y="60"/>
                  <a:pt x="120" y="67"/>
                  <a:pt x="126" y="69"/>
                </a:cubicBezTo>
                <a:cubicBezTo>
                  <a:pt x="129" y="70"/>
                  <a:pt x="133" y="71"/>
                  <a:pt x="136" y="73"/>
                </a:cubicBezTo>
                <a:cubicBezTo>
                  <a:pt x="143" y="76"/>
                  <a:pt x="150" y="80"/>
                  <a:pt x="155" y="86"/>
                </a:cubicBezTo>
                <a:cubicBezTo>
                  <a:pt x="158" y="89"/>
                  <a:pt x="160" y="98"/>
                  <a:pt x="151" y="102"/>
                </a:cubicBezTo>
                <a:close/>
                <a:moveTo>
                  <a:pt x="206" y="93"/>
                </a:moveTo>
                <a:cubicBezTo>
                  <a:pt x="202" y="89"/>
                  <a:pt x="197" y="86"/>
                  <a:pt x="192" y="84"/>
                </a:cubicBezTo>
                <a:cubicBezTo>
                  <a:pt x="190" y="83"/>
                  <a:pt x="188" y="82"/>
                  <a:pt x="186" y="81"/>
                </a:cubicBezTo>
                <a:cubicBezTo>
                  <a:pt x="181" y="79"/>
                  <a:pt x="180" y="75"/>
                  <a:pt x="183" y="72"/>
                </a:cubicBezTo>
                <a:cubicBezTo>
                  <a:pt x="190" y="66"/>
                  <a:pt x="192" y="58"/>
                  <a:pt x="192" y="49"/>
                </a:cubicBezTo>
                <a:cubicBezTo>
                  <a:pt x="191" y="40"/>
                  <a:pt x="186" y="36"/>
                  <a:pt x="178" y="34"/>
                </a:cubicBezTo>
                <a:cubicBezTo>
                  <a:pt x="176" y="33"/>
                  <a:pt x="174" y="33"/>
                  <a:pt x="173" y="33"/>
                </a:cubicBezTo>
                <a:cubicBezTo>
                  <a:pt x="171" y="33"/>
                  <a:pt x="169" y="33"/>
                  <a:pt x="167" y="34"/>
                </a:cubicBezTo>
                <a:cubicBezTo>
                  <a:pt x="159" y="36"/>
                  <a:pt x="154" y="40"/>
                  <a:pt x="153" y="49"/>
                </a:cubicBezTo>
                <a:cubicBezTo>
                  <a:pt x="153" y="58"/>
                  <a:pt x="155" y="66"/>
                  <a:pt x="162" y="72"/>
                </a:cubicBezTo>
                <a:cubicBezTo>
                  <a:pt x="165" y="75"/>
                  <a:pt x="164" y="79"/>
                  <a:pt x="160" y="81"/>
                </a:cubicBezTo>
                <a:cubicBezTo>
                  <a:pt x="159" y="81"/>
                  <a:pt x="159" y="81"/>
                  <a:pt x="159" y="81"/>
                </a:cubicBezTo>
                <a:cubicBezTo>
                  <a:pt x="160" y="82"/>
                  <a:pt x="160" y="82"/>
                  <a:pt x="161" y="83"/>
                </a:cubicBezTo>
                <a:cubicBezTo>
                  <a:pt x="164" y="86"/>
                  <a:pt x="165" y="91"/>
                  <a:pt x="164" y="95"/>
                </a:cubicBezTo>
                <a:cubicBezTo>
                  <a:pt x="164" y="100"/>
                  <a:pt x="161" y="103"/>
                  <a:pt x="156" y="106"/>
                </a:cubicBezTo>
                <a:cubicBezTo>
                  <a:pt x="155" y="106"/>
                  <a:pt x="153" y="107"/>
                  <a:pt x="152" y="107"/>
                </a:cubicBezTo>
                <a:cubicBezTo>
                  <a:pt x="158" y="108"/>
                  <a:pt x="165" y="108"/>
                  <a:pt x="173" y="109"/>
                </a:cubicBezTo>
                <a:cubicBezTo>
                  <a:pt x="182" y="108"/>
                  <a:pt x="189" y="108"/>
                  <a:pt x="196" y="106"/>
                </a:cubicBezTo>
                <a:cubicBezTo>
                  <a:pt x="199" y="106"/>
                  <a:pt x="201" y="105"/>
                  <a:pt x="203" y="104"/>
                </a:cubicBezTo>
                <a:cubicBezTo>
                  <a:pt x="209" y="101"/>
                  <a:pt x="208" y="95"/>
                  <a:pt x="206" y="93"/>
                </a:cubicBezTo>
                <a:close/>
                <a:moveTo>
                  <a:pt x="49" y="95"/>
                </a:moveTo>
                <a:cubicBezTo>
                  <a:pt x="49" y="91"/>
                  <a:pt x="50" y="86"/>
                  <a:pt x="54" y="83"/>
                </a:cubicBezTo>
                <a:cubicBezTo>
                  <a:pt x="55" y="82"/>
                  <a:pt x="57" y="80"/>
                  <a:pt x="58" y="79"/>
                </a:cubicBezTo>
                <a:cubicBezTo>
                  <a:pt x="57" y="79"/>
                  <a:pt x="56" y="78"/>
                  <a:pt x="55" y="78"/>
                </a:cubicBezTo>
                <a:cubicBezTo>
                  <a:pt x="51" y="76"/>
                  <a:pt x="49" y="71"/>
                  <a:pt x="53" y="68"/>
                </a:cubicBezTo>
                <a:cubicBezTo>
                  <a:pt x="60" y="61"/>
                  <a:pt x="63" y="53"/>
                  <a:pt x="62" y="43"/>
                </a:cubicBezTo>
                <a:cubicBezTo>
                  <a:pt x="62" y="33"/>
                  <a:pt x="56" y="28"/>
                  <a:pt x="47" y="26"/>
                </a:cubicBezTo>
                <a:cubicBezTo>
                  <a:pt x="45" y="25"/>
                  <a:pt x="43" y="25"/>
                  <a:pt x="41" y="25"/>
                </a:cubicBezTo>
                <a:cubicBezTo>
                  <a:pt x="39" y="25"/>
                  <a:pt x="37" y="25"/>
                  <a:pt x="35" y="26"/>
                </a:cubicBezTo>
                <a:cubicBezTo>
                  <a:pt x="26" y="28"/>
                  <a:pt x="20" y="33"/>
                  <a:pt x="20" y="43"/>
                </a:cubicBezTo>
                <a:cubicBezTo>
                  <a:pt x="19" y="53"/>
                  <a:pt x="22" y="61"/>
                  <a:pt x="29" y="68"/>
                </a:cubicBezTo>
                <a:cubicBezTo>
                  <a:pt x="33" y="72"/>
                  <a:pt x="31" y="76"/>
                  <a:pt x="27" y="78"/>
                </a:cubicBezTo>
                <a:cubicBezTo>
                  <a:pt x="24" y="79"/>
                  <a:pt x="22" y="80"/>
                  <a:pt x="19" y="81"/>
                </a:cubicBezTo>
                <a:cubicBezTo>
                  <a:pt x="14" y="84"/>
                  <a:pt x="9" y="87"/>
                  <a:pt x="4" y="91"/>
                </a:cubicBezTo>
                <a:cubicBezTo>
                  <a:pt x="0" y="95"/>
                  <a:pt x="0" y="100"/>
                  <a:pt x="7" y="104"/>
                </a:cubicBezTo>
                <a:cubicBezTo>
                  <a:pt x="10" y="105"/>
                  <a:pt x="12" y="106"/>
                  <a:pt x="15" y="106"/>
                </a:cubicBezTo>
                <a:cubicBezTo>
                  <a:pt x="23" y="108"/>
                  <a:pt x="31" y="108"/>
                  <a:pt x="41" y="109"/>
                </a:cubicBezTo>
                <a:cubicBezTo>
                  <a:pt x="49" y="108"/>
                  <a:pt x="56" y="108"/>
                  <a:pt x="63" y="107"/>
                </a:cubicBezTo>
                <a:cubicBezTo>
                  <a:pt x="61" y="107"/>
                  <a:pt x="60" y="106"/>
                  <a:pt x="59" y="106"/>
                </a:cubicBezTo>
                <a:cubicBezTo>
                  <a:pt x="54" y="103"/>
                  <a:pt x="50" y="99"/>
                  <a:pt x="49" y="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7"/>
          <p:cNvSpPr/>
          <p:nvPr/>
        </p:nvSpPr>
        <p:spPr>
          <a:xfrm>
            <a:off x="5072062" y="4868862"/>
            <a:ext cx="557212" cy="503237"/>
          </a:xfrm>
          <a:custGeom>
            <a:avLst/>
            <a:gdLst/>
            <a:ahLst/>
            <a:cxnLst/>
            <a:rect l="l" t="t" r="r" b="b"/>
            <a:pathLst>
              <a:path w="126" h="114" extrusionOk="0">
                <a:moveTo>
                  <a:pt x="86" y="16"/>
                </a:moveTo>
                <a:cubicBezTo>
                  <a:pt x="78" y="16"/>
                  <a:pt x="78" y="16"/>
                  <a:pt x="78" y="16"/>
                </a:cubicBezTo>
                <a:cubicBezTo>
                  <a:pt x="78" y="11"/>
                  <a:pt x="74" y="7"/>
                  <a:pt x="70" y="7"/>
                </a:cubicBezTo>
                <a:cubicBezTo>
                  <a:pt x="56" y="7"/>
                  <a:pt x="56" y="7"/>
                  <a:pt x="56" y="7"/>
                </a:cubicBezTo>
                <a:cubicBezTo>
                  <a:pt x="52" y="7"/>
                  <a:pt x="48" y="11"/>
                  <a:pt x="48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7"/>
                  <a:pt x="47" y="0"/>
                  <a:pt x="54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9" y="0"/>
                  <a:pt x="85" y="7"/>
                  <a:pt x="86" y="16"/>
                </a:cubicBezTo>
                <a:close/>
                <a:moveTo>
                  <a:pt x="19" y="64"/>
                </a:moveTo>
                <a:cubicBezTo>
                  <a:pt x="51" y="64"/>
                  <a:pt x="51" y="64"/>
                  <a:pt x="51" y="64"/>
                </a:cubicBezTo>
                <a:cubicBezTo>
                  <a:pt x="51" y="59"/>
                  <a:pt x="51" y="59"/>
                  <a:pt x="51" y="59"/>
                </a:cubicBezTo>
                <a:cubicBezTo>
                  <a:pt x="51" y="56"/>
                  <a:pt x="53" y="53"/>
                  <a:pt x="57" y="53"/>
                </a:cubicBezTo>
                <a:cubicBezTo>
                  <a:pt x="69" y="53"/>
                  <a:pt x="69" y="53"/>
                  <a:pt x="69" y="53"/>
                </a:cubicBezTo>
                <a:cubicBezTo>
                  <a:pt x="72" y="53"/>
                  <a:pt x="75" y="56"/>
                  <a:pt x="75" y="59"/>
                </a:cubicBezTo>
                <a:cubicBezTo>
                  <a:pt x="75" y="64"/>
                  <a:pt x="75" y="64"/>
                  <a:pt x="75" y="64"/>
                </a:cubicBezTo>
                <a:cubicBezTo>
                  <a:pt x="107" y="64"/>
                  <a:pt x="107" y="64"/>
                  <a:pt x="107" y="64"/>
                </a:cubicBezTo>
                <a:cubicBezTo>
                  <a:pt x="117" y="64"/>
                  <a:pt x="125" y="56"/>
                  <a:pt x="126" y="46"/>
                </a:cubicBezTo>
                <a:cubicBezTo>
                  <a:pt x="126" y="36"/>
                  <a:pt x="126" y="36"/>
                  <a:pt x="126" y="36"/>
                </a:cubicBezTo>
                <a:cubicBezTo>
                  <a:pt x="126" y="26"/>
                  <a:pt x="120" y="19"/>
                  <a:pt x="112" y="19"/>
                </a:cubicBezTo>
                <a:cubicBezTo>
                  <a:pt x="104" y="19"/>
                  <a:pt x="104" y="19"/>
                  <a:pt x="104" y="19"/>
                </a:cubicBezTo>
                <a:cubicBezTo>
                  <a:pt x="101" y="19"/>
                  <a:pt x="101" y="19"/>
                  <a:pt x="101" y="19"/>
                </a:cubicBezTo>
                <a:cubicBezTo>
                  <a:pt x="96" y="19"/>
                  <a:pt x="96" y="19"/>
                  <a:pt x="96" y="19"/>
                </a:cubicBezTo>
                <a:cubicBezTo>
                  <a:pt x="90" y="19"/>
                  <a:pt x="90" y="19"/>
                  <a:pt x="90" y="19"/>
                </a:cubicBezTo>
                <a:cubicBezTo>
                  <a:pt x="86" y="19"/>
                  <a:pt x="86" y="19"/>
                  <a:pt x="86" y="19"/>
                </a:cubicBezTo>
                <a:cubicBezTo>
                  <a:pt x="78" y="19"/>
                  <a:pt x="78" y="19"/>
                  <a:pt x="78" y="19"/>
                </a:cubicBezTo>
                <a:cubicBezTo>
                  <a:pt x="48" y="19"/>
                  <a:pt x="48" y="19"/>
                  <a:pt x="48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19" y="19"/>
                  <a:pt x="19" y="19"/>
                  <a:pt x="19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6" y="19"/>
                  <a:pt x="0" y="26"/>
                  <a:pt x="0" y="36"/>
                </a:cubicBezTo>
                <a:cubicBezTo>
                  <a:pt x="0" y="46"/>
                  <a:pt x="0" y="46"/>
                  <a:pt x="0" y="46"/>
                </a:cubicBezTo>
                <a:cubicBezTo>
                  <a:pt x="1" y="56"/>
                  <a:pt x="9" y="64"/>
                  <a:pt x="19" y="64"/>
                </a:cubicBezTo>
                <a:close/>
                <a:moveTo>
                  <a:pt x="107" y="69"/>
                </a:moveTo>
                <a:cubicBezTo>
                  <a:pt x="75" y="69"/>
                  <a:pt x="75" y="69"/>
                  <a:pt x="75" y="69"/>
                </a:cubicBezTo>
                <a:cubicBezTo>
                  <a:pt x="75" y="73"/>
                  <a:pt x="75" y="73"/>
                  <a:pt x="75" y="73"/>
                </a:cubicBezTo>
                <a:cubicBezTo>
                  <a:pt x="75" y="77"/>
                  <a:pt x="72" y="80"/>
                  <a:pt x="69" y="80"/>
                </a:cubicBezTo>
                <a:cubicBezTo>
                  <a:pt x="57" y="80"/>
                  <a:pt x="57" y="80"/>
                  <a:pt x="57" y="80"/>
                </a:cubicBezTo>
                <a:cubicBezTo>
                  <a:pt x="53" y="80"/>
                  <a:pt x="51" y="77"/>
                  <a:pt x="51" y="73"/>
                </a:cubicBezTo>
                <a:cubicBezTo>
                  <a:pt x="51" y="69"/>
                  <a:pt x="51" y="69"/>
                  <a:pt x="51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1" y="69"/>
                  <a:pt x="4" y="64"/>
                  <a:pt x="0" y="58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7"/>
                  <a:pt x="6" y="114"/>
                  <a:pt x="14" y="114"/>
                </a:cubicBezTo>
                <a:cubicBezTo>
                  <a:pt x="19" y="114"/>
                  <a:pt x="19" y="114"/>
                  <a:pt x="19" y="114"/>
                </a:cubicBezTo>
                <a:cubicBezTo>
                  <a:pt x="24" y="114"/>
                  <a:pt x="24" y="114"/>
                  <a:pt x="24" y="114"/>
                </a:cubicBezTo>
                <a:cubicBezTo>
                  <a:pt x="29" y="114"/>
                  <a:pt x="29" y="114"/>
                  <a:pt x="29" y="114"/>
                </a:cubicBezTo>
                <a:cubicBezTo>
                  <a:pt x="96" y="114"/>
                  <a:pt x="96" y="114"/>
                  <a:pt x="96" y="114"/>
                </a:cubicBezTo>
                <a:cubicBezTo>
                  <a:pt x="101" y="114"/>
                  <a:pt x="101" y="114"/>
                  <a:pt x="101" y="114"/>
                </a:cubicBezTo>
                <a:cubicBezTo>
                  <a:pt x="104" y="114"/>
                  <a:pt x="104" y="114"/>
                  <a:pt x="104" y="114"/>
                </a:cubicBezTo>
                <a:cubicBezTo>
                  <a:pt x="112" y="114"/>
                  <a:pt x="112" y="114"/>
                  <a:pt x="112" y="114"/>
                </a:cubicBezTo>
                <a:cubicBezTo>
                  <a:pt x="120" y="114"/>
                  <a:pt x="126" y="107"/>
                  <a:pt x="126" y="97"/>
                </a:cubicBezTo>
                <a:cubicBezTo>
                  <a:pt x="126" y="58"/>
                  <a:pt x="126" y="58"/>
                  <a:pt x="126" y="58"/>
                </a:cubicBezTo>
                <a:cubicBezTo>
                  <a:pt x="122" y="64"/>
                  <a:pt x="115" y="69"/>
                  <a:pt x="107" y="69"/>
                </a:cubicBezTo>
                <a:close/>
                <a:moveTo>
                  <a:pt x="69" y="57"/>
                </a:moveTo>
                <a:cubicBezTo>
                  <a:pt x="57" y="57"/>
                  <a:pt x="57" y="57"/>
                  <a:pt x="57" y="57"/>
                </a:cubicBezTo>
                <a:cubicBezTo>
                  <a:pt x="56" y="57"/>
                  <a:pt x="55" y="59"/>
                  <a:pt x="55" y="60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68"/>
                  <a:pt x="55" y="68"/>
                  <a:pt x="55" y="68"/>
                </a:cubicBezTo>
                <a:cubicBezTo>
                  <a:pt x="55" y="70"/>
                  <a:pt x="55" y="70"/>
                  <a:pt x="55" y="70"/>
                </a:cubicBezTo>
                <a:cubicBezTo>
                  <a:pt x="55" y="73"/>
                  <a:pt x="55" y="73"/>
                  <a:pt x="55" y="73"/>
                </a:cubicBezTo>
                <a:cubicBezTo>
                  <a:pt x="55" y="74"/>
                  <a:pt x="56" y="75"/>
                  <a:pt x="57" y="75"/>
                </a:cubicBezTo>
                <a:cubicBezTo>
                  <a:pt x="69" y="75"/>
                  <a:pt x="69" y="75"/>
                  <a:pt x="69" y="75"/>
                </a:cubicBezTo>
                <a:cubicBezTo>
                  <a:pt x="70" y="75"/>
                  <a:pt x="71" y="74"/>
                  <a:pt x="71" y="73"/>
                </a:cubicBezTo>
                <a:cubicBezTo>
                  <a:pt x="71" y="70"/>
                  <a:pt x="71" y="70"/>
                  <a:pt x="71" y="70"/>
                </a:cubicBezTo>
                <a:cubicBezTo>
                  <a:pt x="71" y="68"/>
                  <a:pt x="71" y="68"/>
                  <a:pt x="71" y="68"/>
                </a:cubicBezTo>
                <a:cubicBezTo>
                  <a:pt x="71" y="64"/>
                  <a:pt x="71" y="64"/>
                  <a:pt x="71" y="64"/>
                </a:cubicBezTo>
                <a:cubicBezTo>
                  <a:pt x="71" y="63"/>
                  <a:pt x="71" y="63"/>
                  <a:pt x="71" y="63"/>
                </a:cubicBezTo>
                <a:cubicBezTo>
                  <a:pt x="71" y="60"/>
                  <a:pt x="71" y="60"/>
                  <a:pt x="71" y="60"/>
                </a:cubicBezTo>
                <a:cubicBezTo>
                  <a:pt x="71" y="59"/>
                  <a:pt x="70" y="57"/>
                  <a:pt x="69" y="57"/>
                </a:cubicBezTo>
                <a:close/>
              </a:path>
            </a:pathLst>
          </a:cu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7"/>
          <p:cNvSpPr/>
          <p:nvPr/>
        </p:nvSpPr>
        <p:spPr>
          <a:xfrm>
            <a:off x="6729412" y="1455737"/>
            <a:ext cx="409575" cy="606425"/>
          </a:xfrm>
          <a:custGeom>
            <a:avLst/>
            <a:gdLst/>
            <a:ahLst/>
            <a:cxnLst/>
            <a:rect l="l" t="t" r="r" b="b"/>
            <a:pathLst>
              <a:path w="93" h="137" extrusionOk="0">
                <a:moveTo>
                  <a:pt x="93" y="91"/>
                </a:moveTo>
                <a:cubicBezTo>
                  <a:pt x="93" y="77"/>
                  <a:pt x="83" y="66"/>
                  <a:pt x="61" y="61"/>
                </a:cubicBezTo>
                <a:cubicBezTo>
                  <a:pt x="58" y="60"/>
                  <a:pt x="46" y="57"/>
                  <a:pt x="44" y="56"/>
                </a:cubicBezTo>
                <a:cubicBezTo>
                  <a:pt x="27" y="52"/>
                  <a:pt x="22" y="49"/>
                  <a:pt x="22" y="45"/>
                </a:cubicBezTo>
                <a:cubicBezTo>
                  <a:pt x="22" y="40"/>
                  <a:pt x="28" y="35"/>
                  <a:pt x="45" y="35"/>
                </a:cubicBezTo>
                <a:cubicBezTo>
                  <a:pt x="57" y="35"/>
                  <a:pt x="70" y="44"/>
                  <a:pt x="70" y="44"/>
                </a:cubicBezTo>
                <a:cubicBezTo>
                  <a:pt x="74" y="47"/>
                  <a:pt x="77" y="47"/>
                  <a:pt x="81" y="43"/>
                </a:cubicBezTo>
                <a:cubicBezTo>
                  <a:pt x="81" y="43"/>
                  <a:pt x="86" y="38"/>
                  <a:pt x="86" y="34"/>
                </a:cubicBezTo>
                <a:cubicBezTo>
                  <a:pt x="86" y="28"/>
                  <a:pt x="72" y="19"/>
                  <a:pt x="56" y="16"/>
                </a:cubicBezTo>
                <a:cubicBezTo>
                  <a:pt x="56" y="5"/>
                  <a:pt x="56" y="5"/>
                  <a:pt x="56" y="5"/>
                </a:cubicBezTo>
                <a:cubicBezTo>
                  <a:pt x="56" y="3"/>
                  <a:pt x="53" y="0"/>
                  <a:pt x="50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0" y="0"/>
                  <a:pt x="37" y="3"/>
                  <a:pt x="37" y="5"/>
                </a:cubicBezTo>
                <a:cubicBezTo>
                  <a:pt x="37" y="15"/>
                  <a:pt x="37" y="15"/>
                  <a:pt x="37" y="15"/>
                </a:cubicBezTo>
                <a:cubicBezTo>
                  <a:pt x="12" y="18"/>
                  <a:pt x="0" y="30"/>
                  <a:pt x="0" y="45"/>
                </a:cubicBezTo>
                <a:cubicBezTo>
                  <a:pt x="0" y="63"/>
                  <a:pt x="16" y="70"/>
                  <a:pt x="35" y="75"/>
                </a:cubicBezTo>
                <a:cubicBezTo>
                  <a:pt x="37" y="76"/>
                  <a:pt x="52" y="79"/>
                  <a:pt x="54" y="80"/>
                </a:cubicBezTo>
                <a:cubicBezTo>
                  <a:pt x="68" y="83"/>
                  <a:pt x="71" y="88"/>
                  <a:pt x="71" y="92"/>
                </a:cubicBezTo>
                <a:cubicBezTo>
                  <a:pt x="71" y="97"/>
                  <a:pt x="65" y="103"/>
                  <a:pt x="48" y="103"/>
                </a:cubicBezTo>
                <a:cubicBezTo>
                  <a:pt x="35" y="103"/>
                  <a:pt x="19" y="93"/>
                  <a:pt x="19" y="93"/>
                </a:cubicBezTo>
                <a:cubicBezTo>
                  <a:pt x="14" y="90"/>
                  <a:pt x="10" y="90"/>
                  <a:pt x="6" y="95"/>
                </a:cubicBezTo>
                <a:cubicBezTo>
                  <a:pt x="6" y="95"/>
                  <a:pt x="3" y="99"/>
                  <a:pt x="3" y="103"/>
                </a:cubicBezTo>
                <a:cubicBezTo>
                  <a:pt x="3" y="109"/>
                  <a:pt x="20" y="118"/>
                  <a:pt x="37" y="121"/>
                </a:cubicBezTo>
                <a:cubicBezTo>
                  <a:pt x="37" y="132"/>
                  <a:pt x="37" y="132"/>
                  <a:pt x="37" y="132"/>
                </a:cubicBezTo>
                <a:cubicBezTo>
                  <a:pt x="37" y="135"/>
                  <a:pt x="40" y="137"/>
                  <a:pt x="43" y="137"/>
                </a:cubicBezTo>
                <a:cubicBezTo>
                  <a:pt x="50" y="137"/>
                  <a:pt x="50" y="137"/>
                  <a:pt x="50" y="137"/>
                </a:cubicBezTo>
                <a:cubicBezTo>
                  <a:pt x="53" y="137"/>
                  <a:pt x="56" y="135"/>
                  <a:pt x="56" y="132"/>
                </a:cubicBezTo>
                <a:cubicBezTo>
                  <a:pt x="56" y="122"/>
                  <a:pt x="56" y="122"/>
                  <a:pt x="56" y="122"/>
                </a:cubicBezTo>
                <a:cubicBezTo>
                  <a:pt x="82" y="119"/>
                  <a:pt x="93" y="106"/>
                  <a:pt x="93" y="91"/>
                </a:cubicBezTo>
                <a:close/>
              </a:path>
            </a:pathLst>
          </a:cu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p62"/>
          <p:cNvSpPr/>
          <p:nvPr/>
        </p:nvSpPr>
        <p:spPr>
          <a:xfrm>
            <a:off x="6350" y="1587"/>
            <a:ext cx="12184062" cy="685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3" name="Google Shape;1653;p62"/>
          <p:cNvSpPr txBox="1"/>
          <p:nvPr/>
        </p:nvSpPr>
        <p:spPr>
          <a:xfrm>
            <a:off x="1587" y="-3175"/>
            <a:ext cx="12184062" cy="6861175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54" name="Google Shape;1654;p62"/>
          <p:cNvCxnSpPr/>
          <p:nvPr/>
        </p:nvCxnSpPr>
        <p:spPr>
          <a:xfrm>
            <a:off x="1668462" y="4252912"/>
            <a:ext cx="9475787" cy="0"/>
          </a:xfrm>
          <a:prstGeom prst="straightConnector1">
            <a:avLst/>
          </a:prstGeom>
          <a:noFill/>
          <a:ln w="17450" cap="flat" cmpd="sng">
            <a:solidFill>
              <a:srgbClr val="E8E8E8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655" name="Google Shape;1655;p62"/>
          <p:cNvCxnSpPr/>
          <p:nvPr/>
        </p:nvCxnSpPr>
        <p:spPr>
          <a:xfrm>
            <a:off x="1668462" y="4972050"/>
            <a:ext cx="9475787" cy="0"/>
          </a:xfrm>
          <a:prstGeom prst="straightConnector1">
            <a:avLst/>
          </a:prstGeom>
          <a:noFill/>
          <a:ln w="17450" cap="flat" cmpd="sng">
            <a:solidFill>
              <a:srgbClr val="E8E8E8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656" name="Google Shape;1656;p62"/>
          <p:cNvCxnSpPr/>
          <p:nvPr/>
        </p:nvCxnSpPr>
        <p:spPr>
          <a:xfrm>
            <a:off x="1668462" y="3533775"/>
            <a:ext cx="9475787" cy="0"/>
          </a:xfrm>
          <a:prstGeom prst="straightConnector1">
            <a:avLst/>
          </a:prstGeom>
          <a:noFill/>
          <a:ln w="17450" cap="flat" cmpd="sng">
            <a:solidFill>
              <a:srgbClr val="E8E8E8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657" name="Google Shape;1657;p62"/>
          <p:cNvCxnSpPr/>
          <p:nvPr/>
        </p:nvCxnSpPr>
        <p:spPr>
          <a:xfrm>
            <a:off x="1668462" y="2811462"/>
            <a:ext cx="9475787" cy="0"/>
          </a:xfrm>
          <a:prstGeom prst="straightConnector1">
            <a:avLst/>
          </a:prstGeom>
          <a:noFill/>
          <a:ln w="17450" cap="flat" cmpd="sng">
            <a:solidFill>
              <a:srgbClr val="E8E8E8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658" name="Google Shape;1658;p62"/>
          <p:cNvSpPr txBox="1"/>
          <p:nvPr/>
        </p:nvSpPr>
        <p:spPr>
          <a:xfrm>
            <a:off x="2103437" y="5837237"/>
            <a:ext cx="593725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Open Sans"/>
              <a:buNone/>
            </a:pPr>
            <a:r>
              <a:rPr lang="en-US" sz="21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JAN</a:t>
            </a:r>
            <a:endParaRPr/>
          </a:p>
        </p:txBody>
      </p:sp>
      <p:sp>
        <p:nvSpPr>
          <p:cNvPr id="1659" name="Google Shape;1659;p62"/>
          <p:cNvSpPr txBox="1"/>
          <p:nvPr/>
        </p:nvSpPr>
        <p:spPr>
          <a:xfrm>
            <a:off x="2870200" y="5837237"/>
            <a:ext cx="612775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Open Sans"/>
              <a:buNone/>
            </a:pPr>
            <a:r>
              <a:rPr lang="en-US" sz="21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FEB</a:t>
            </a:r>
            <a:endParaRPr/>
          </a:p>
        </p:txBody>
      </p:sp>
      <p:sp>
        <p:nvSpPr>
          <p:cNvPr id="1660" name="Google Shape;1660;p62"/>
          <p:cNvSpPr txBox="1"/>
          <p:nvPr/>
        </p:nvSpPr>
        <p:spPr>
          <a:xfrm>
            <a:off x="3584575" y="5837237"/>
            <a:ext cx="727075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Open Sans"/>
              <a:buNone/>
            </a:pPr>
            <a:r>
              <a:rPr lang="en-US" sz="21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MAR</a:t>
            </a:r>
            <a:endParaRPr/>
          </a:p>
        </p:txBody>
      </p:sp>
      <p:sp>
        <p:nvSpPr>
          <p:cNvPr id="1661" name="Google Shape;1661;p62"/>
          <p:cNvSpPr txBox="1"/>
          <p:nvPr/>
        </p:nvSpPr>
        <p:spPr>
          <a:xfrm>
            <a:off x="4356100" y="5837237"/>
            <a:ext cx="647700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Open Sans"/>
              <a:buNone/>
            </a:pPr>
            <a:r>
              <a:rPr lang="en-US" sz="21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APR</a:t>
            </a:r>
            <a:endParaRPr/>
          </a:p>
        </p:txBody>
      </p:sp>
      <p:sp>
        <p:nvSpPr>
          <p:cNvPr id="1662" name="Google Shape;1662;p62"/>
          <p:cNvSpPr txBox="1"/>
          <p:nvPr/>
        </p:nvSpPr>
        <p:spPr>
          <a:xfrm>
            <a:off x="5110162" y="5837237"/>
            <a:ext cx="714375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Open Sans"/>
              <a:buNone/>
            </a:pPr>
            <a:r>
              <a:rPr lang="en-US" sz="21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MAY</a:t>
            </a:r>
            <a:endParaRPr/>
          </a:p>
        </p:txBody>
      </p:sp>
      <p:sp>
        <p:nvSpPr>
          <p:cNvPr id="1663" name="Google Shape;1663;p62"/>
          <p:cNvSpPr txBox="1"/>
          <p:nvPr/>
        </p:nvSpPr>
        <p:spPr>
          <a:xfrm>
            <a:off x="5894387" y="5837237"/>
            <a:ext cx="620712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Open Sans"/>
              <a:buNone/>
            </a:pPr>
            <a:r>
              <a:rPr lang="en-US" sz="21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JUN</a:t>
            </a:r>
            <a:endParaRPr/>
          </a:p>
        </p:txBody>
      </p:sp>
      <p:sp>
        <p:nvSpPr>
          <p:cNvPr id="1664" name="Google Shape;1664;p62"/>
          <p:cNvSpPr txBox="1"/>
          <p:nvPr/>
        </p:nvSpPr>
        <p:spPr>
          <a:xfrm>
            <a:off x="6688137" y="5837237"/>
            <a:ext cx="558800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Open Sans"/>
              <a:buNone/>
            </a:pPr>
            <a:r>
              <a:rPr lang="en-US" sz="21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JUL</a:t>
            </a:r>
            <a:endParaRPr/>
          </a:p>
        </p:txBody>
      </p:sp>
      <p:sp>
        <p:nvSpPr>
          <p:cNvPr id="1665" name="Google Shape;1665;p62"/>
          <p:cNvSpPr txBox="1"/>
          <p:nvPr/>
        </p:nvSpPr>
        <p:spPr>
          <a:xfrm>
            <a:off x="7397750" y="5837237"/>
            <a:ext cx="709612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Open Sans"/>
              <a:buNone/>
            </a:pPr>
            <a:r>
              <a:rPr lang="en-US" sz="21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AUG</a:t>
            </a:r>
            <a:endParaRPr/>
          </a:p>
        </p:txBody>
      </p:sp>
      <p:sp>
        <p:nvSpPr>
          <p:cNvPr id="1666" name="Google Shape;1666;p62"/>
          <p:cNvSpPr txBox="1"/>
          <p:nvPr/>
        </p:nvSpPr>
        <p:spPr>
          <a:xfrm>
            <a:off x="8177212" y="5837237"/>
            <a:ext cx="608012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Open Sans"/>
              <a:buNone/>
            </a:pPr>
            <a:r>
              <a:rPr lang="en-US" sz="21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SEP</a:t>
            </a:r>
            <a:endParaRPr/>
          </a:p>
        </p:txBody>
      </p:sp>
      <p:sp>
        <p:nvSpPr>
          <p:cNvPr id="1667" name="Google Shape;1667;p62"/>
          <p:cNvSpPr txBox="1"/>
          <p:nvPr/>
        </p:nvSpPr>
        <p:spPr>
          <a:xfrm>
            <a:off x="8923337" y="5837237"/>
            <a:ext cx="679450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Open Sans"/>
              <a:buNone/>
            </a:pPr>
            <a:r>
              <a:rPr lang="en-US" sz="21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OCT</a:t>
            </a:r>
            <a:endParaRPr/>
          </a:p>
        </p:txBody>
      </p:sp>
      <p:sp>
        <p:nvSpPr>
          <p:cNvPr id="1668" name="Google Shape;1668;p62"/>
          <p:cNvSpPr txBox="1"/>
          <p:nvPr/>
        </p:nvSpPr>
        <p:spPr>
          <a:xfrm>
            <a:off x="9672637" y="5837237"/>
            <a:ext cx="719137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Open Sans"/>
              <a:buNone/>
            </a:pPr>
            <a:r>
              <a:rPr lang="en-US" sz="21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NOV</a:t>
            </a:r>
            <a:endParaRPr/>
          </a:p>
        </p:txBody>
      </p:sp>
      <p:sp>
        <p:nvSpPr>
          <p:cNvPr id="1669" name="Google Shape;1669;p62"/>
          <p:cNvSpPr txBox="1"/>
          <p:nvPr/>
        </p:nvSpPr>
        <p:spPr>
          <a:xfrm>
            <a:off x="10447337" y="5837237"/>
            <a:ext cx="665162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Open Sans"/>
              <a:buNone/>
            </a:pPr>
            <a:r>
              <a:rPr lang="en-US" sz="21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DEC</a:t>
            </a:r>
            <a:endParaRPr/>
          </a:p>
        </p:txBody>
      </p:sp>
      <p:sp>
        <p:nvSpPr>
          <p:cNvPr id="1670" name="Google Shape;1670;p62"/>
          <p:cNvSpPr txBox="1"/>
          <p:nvPr/>
        </p:nvSpPr>
        <p:spPr>
          <a:xfrm>
            <a:off x="955675" y="4789487"/>
            <a:ext cx="679450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Open Sans"/>
              <a:buNone/>
            </a:pPr>
            <a:r>
              <a:rPr lang="en-US" sz="21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20%</a:t>
            </a:r>
            <a:endParaRPr/>
          </a:p>
        </p:txBody>
      </p:sp>
      <p:sp>
        <p:nvSpPr>
          <p:cNvPr id="1671" name="Google Shape;1671;p62"/>
          <p:cNvSpPr txBox="1"/>
          <p:nvPr/>
        </p:nvSpPr>
        <p:spPr>
          <a:xfrm>
            <a:off x="955675" y="4057650"/>
            <a:ext cx="679450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Open Sans"/>
              <a:buNone/>
            </a:pPr>
            <a:r>
              <a:rPr lang="en-US" sz="21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40%</a:t>
            </a:r>
            <a:endParaRPr/>
          </a:p>
        </p:txBody>
      </p:sp>
      <p:sp>
        <p:nvSpPr>
          <p:cNvPr id="1672" name="Google Shape;1672;p62"/>
          <p:cNvSpPr txBox="1"/>
          <p:nvPr/>
        </p:nvSpPr>
        <p:spPr>
          <a:xfrm>
            <a:off x="955675" y="3325812"/>
            <a:ext cx="679450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Open Sans"/>
              <a:buNone/>
            </a:pPr>
            <a:r>
              <a:rPr lang="en-US" sz="21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60%</a:t>
            </a:r>
            <a:endParaRPr/>
          </a:p>
        </p:txBody>
      </p:sp>
      <p:sp>
        <p:nvSpPr>
          <p:cNvPr id="1673" name="Google Shape;1673;p62"/>
          <p:cNvSpPr txBox="1"/>
          <p:nvPr/>
        </p:nvSpPr>
        <p:spPr>
          <a:xfrm>
            <a:off x="955675" y="2593975"/>
            <a:ext cx="679450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Open Sans"/>
              <a:buNone/>
            </a:pPr>
            <a:r>
              <a:rPr lang="en-US" sz="21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80%</a:t>
            </a:r>
            <a:endParaRPr/>
          </a:p>
        </p:txBody>
      </p:sp>
      <p:sp>
        <p:nvSpPr>
          <p:cNvPr id="1674" name="Google Shape;1674;p62"/>
          <p:cNvSpPr txBox="1"/>
          <p:nvPr/>
        </p:nvSpPr>
        <p:spPr>
          <a:xfrm>
            <a:off x="800100" y="1857375"/>
            <a:ext cx="833437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Open Sans"/>
              <a:buNone/>
            </a:pPr>
            <a:r>
              <a:rPr lang="en-US" sz="21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100%</a:t>
            </a:r>
            <a:endParaRPr/>
          </a:p>
        </p:txBody>
      </p:sp>
      <p:sp>
        <p:nvSpPr>
          <p:cNvPr id="1675" name="Google Shape;1675;p62"/>
          <p:cNvSpPr/>
          <p:nvPr/>
        </p:nvSpPr>
        <p:spPr>
          <a:xfrm>
            <a:off x="1668462" y="1555750"/>
            <a:ext cx="9537700" cy="4140200"/>
          </a:xfrm>
          <a:custGeom>
            <a:avLst/>
            <a:gdLst/>
            <a:ahLst/>
            <a:cxnLst/>
            <a:rect l="l" t="t" r="r" b="b"/>
            <a:pathLst>
              <a:path w="2151" h="933" extrusionOk="0">
                <a:moveTo>
                  <a:pt x="2151" y="933"/>
                </a:moveTo>
                <a:cubicBezTo>
                  <a:pt x="85" y="933"/>
                  <a:pt x="85" y="933"/>
                  <a:pt x="85" y="933"/>
                </a:cubicBezTo>
                <a:cubicBezTo>
                  <a:pt x="38" y="933"/>
                  <a:pt x="0" y="895"/>
                  <a:pt x="0" y="848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36500" cap="flat" cmpd="sng">
            <a:solidFill>
              <a:srgbClr val="FFFFFF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6" name="Google Shape;1676;p62"/>
          <p:cNvSpPr/>
          <p:nvPr/>
        </p:nvSpPr>
        <p:spPr>
          <a:xfrm>
            <a:off x="1473200" y="1381125"/>
            <a:ext cx="395287" cy="244475"/>
          </a:xfrm>
          <a:custGeom>
            <a:avLst/>
            <a:gdLst/>
            <a:ahLst/>
            <a:cxnLst/>
            <a:rect l="l" t="t" r="r" b="b"/>
            <a:pathLst>
              <a:path w="249" h="154" extrusionOk="0">
                <a:moveTo>
                  <a:pt x="0" y="154"/>
                </a:moveTo>
                <a:lnTo>
                  <a:pt x="126" y="0"/>
                </a:lnTo>
                <a:lnTo>
                  <a:pt x="249" y="154"/>
                </a:lnTo>
              </a:path>
            </a:pathLst>
          </a:custGeom>
          <a:noFill/>
          <a:ln w="36500" cap="flat" cmpd="sng">
            <a:solidFill>
              <a:srgbClr val="FFFFFF"/>
            </a:solidFill>
            <a:prstDash val="solid"/>
            <a:miter lim="524288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7" name="Google Shape;1677;p62"/>
          <p:cNvSpPr/>
          <p:nvPr/>
        </p:nvSpPr>
        <p:spPr>
          <a:xfrm>
            <a:off x="11144250" y="5495925"/>
            <a:ext cx="242887" cy="395287"/>
          </a:xfrm>
          <a:custGeom>
            <a:avLst/>
            <a:gdLst/>
            <a:ahLst/>
            <a:cxnLst/>
            <a:rect l="l" t="t" r="r" b="b"/>
            <a:pathLst>
              <a:path w="153" h="249" extrusionOk="0">
                <a:moveTo>
                  <a:pt x="0" y="0"/>
                </a:moveTo>
                <a:lnTo>
                  <a:pt x="153" y="128"/>
                </a:lnTo>
                <a:lnTo>
                  <a:pt x="0" y="249"/>
                </a:lnTo>
              </a:path>
            </a:pathLst>
          </a:custGeom>
          <a:noFill/>
          <a:ln w="36500" cap="flat" cmpd="sng">
            <a:solidFill>
              <a:srgbClr val="FFFFFF"/>
            </a:solidFill>
            <a:prstDash val="solid"/>
            <a:miter lim="524288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8" name="Google Shape;1678;p62"/>
          <p:cNvSpPr txBox="1"/>
          <p:nvPr/>
        </p:nvSpPr>
        <p:spPr>
          <a:xfrm>
            <a:off x="2147887" y="4505325"/>
            <a:ext cx="328612" cy="1171575"/>
          </a:xfrm>
          <a:prstGeom prst="rect">
            <a:avLst/>
          </a:pr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9" name="Google Shape;1679;p62"/>
          <p:cNvSpPr txBox="1"/>
          <p:nvPr/>
        </p:nvSpPr>
        <p:spPr>
          <a:xfrm>
            <a:off x="2909887" y="4741862"/>
            <a:ext cx="328612" cy="935037"/>
          </a:xfrm>
          <a:prstGeom prst="rect">
            <a:avLst/>
          </a:pr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0" name="Google Shape;1680;p62"/>
          <p:cNvSpPr txBox="1"/>
          <p:nvPr/>
        </p:nvSpPr>
        <p:spPr>
          <a:xfrm>
            <a:off x="3673475" y="4413250"/>
            <a:ext cx="331787" cy="1263650"/>
          </a:xfrm>
          <a:prstGeom prst="rect">
            <a:avLst/>
          </a:pr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1" name="Google Shape;1681;p62"/>
          <p:cNvSpPr txBox="1"/>
          <p:nvPr/>
        </p:nvSpPr>
        <p:spPr>
          <a:xfrm>
            <a:off x="4435475" y="4852987"/>
            <a:ext cx="333375" cy="823912"/>
          </a:xfrm>
          <a:prstGeom prst="rect">
            <a:avLst/>
          </a:pr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2" name="Google Shape;1682;p62"/>
          <p:cNvSpPr txBox="1"/>
          <p:nvPr/>
        </p:nvSpPr>
        <p:spPr>
          <a:xfrm>
            <a:off x="5199062" y="5295900"/>
            <a:ext cx="331787" cy="381000"/>
          </a:xfrm>
          <a:prstGeom prst="rect">
            <a:avLst/>
          </a:pr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3" name="Google Shape;1683;p62"/>
          <p:cNvSpPr txBox="1"/>
          <p:nvPr/>
        </p:nvSpPr>
        <p:spPr>
          <a:xfrm>
            <a:off x="5961062" y="5016500"/>
            <a:ext cx="331787" cy="660400"/>
          </a:xfrm>
          <a:prstGeom prst="rect">
            <a:avLst/>
          </a:pr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4" name="Google Shape;1684;p62"/>
          <p:cNvSpPr txBox="1"/>
          <p:nvPr/>
        </p:nvSpPr>
        <p:spPr>
          <a:xfrm>
            <a:off x="6723062" y="4794250"/>
            <a:ext cx="333375" cy="882650"/>
          </a:xfrm>
          <a:prstGeom prst="rect">
            <a:avLst/>
          </a:pr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5" name="Google Shape;1685;p62"/>
          <p:cNvSpPr txBox="1"/>
          <p:nvPr/>
        </p:nvSpPr>
        <p:spPr>
          <a:xfrm>
            <a:off x="7486650" y="4324350"/>
            <a:ext cx="331787" cy="1352550"/>
          </a:xfrm>
          <a:prstGeom prst="rect">
            <a:avLst/>
          </a:pr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6" name="Google Shape;1686;p62"/>
          <p:cNvSpPr txBox="1"/>
          <p:nvPr/>
        </p:nvSpPr>
        <p:spPr>
          <a:xfrm>
            <a:off x="8248650" y="4643437"/>
            <a:ext cx="333375" cy="1033462"/>
          </a:xfrm>
          <a:prstGeom prst="rect">
            <a:avLst/>
          </a:pr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7" name="Google Shape;1687;p62"/>
          <p:cNvSpPr txBox="1"/>
          <p:nvPr/>
        </p:nvSpPr>
        <p:spPr>
          <a:xfrm>
            <a:off x="9010650" y="3956050"/>
            <a:ext cx="333375" cy="1720850"/>
          </a:xfrm>
          <a:prstGeom prst="rect">
            <a:avLst/>
          </a:pr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8" name="Google Shape;1688;p62"/>
          <p:cNvSpPr txBox="1"/>
          <p:nvPr/>
        </p:nvSpPr>
        <p:spPr>
          <a:xfrm>
            <a:off x="9774237" y="4413250"/>
            <a:ext cx="331787" cy="1263650"/>
          </a:xfrm>
          <a:prstGeom prst="rect">
            <a:avLst/>
          </a:pr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9" name="Google Shape;1689;p62"/>
          <p:cNvSpPr txBox="1"/>
          <p:nvPr/>
        </p:nvSpPr>
        <p:spPr>
          <a:xfrm>
            <a:off x="10536237" y="4203700"/>
            <a:ext cx="333375" cy="1473200"/>
          </a:xfrm>
          <a:prstGeom prst="rect">
            <a:avLst/>
          </a:pr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0" name="Google Shape;1690;p62"/>
          <p:cNvSpPr txBox="1"/>
          <p:nvPr/>
        </p:nvSpPr>
        <p:spPr>
          <a:xfrm>
            <a:off x="2147887" y="2092325"/>
            <a:ext cx="328612" cy="1349375"/>
          </a:xfrm>
          <a:prstGeom prst="rect">
            <a:avLst/>
          </a:pr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1" name="Google Shape;1691;p62"/>
          <p:cNvSpPr txBox="1"/>
          <p:nvPr/>
        </p:nvSpPr>
        <p:spPr>
          <a:xfrm>
            <a:off x="2909887" y="2092325"/>
            <a:ext cx="328612" cy="1117600"/>
          </a:xfrm>
          <a:prstGeom prst="rect">
            <a:avLst/>
          </a:pr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2" name="Google Shape;1692;p62"/>
          <p:cNvSpPr txBox="1"/>
          <p:nvPr/>
        </p:nvSpPr>
        <p:spPr>
          <a:xfrm>
            <a:off x="3673475" y="2092325"/>
            <a:ext cx="331787" cy="1397000"/>
          </a:xfrm>
          <a:prstGeom prst="rect">
            <a:avLst/>
          </a:pr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3" name="Google Shape;1693;p62"/>
          <p:cNvSpPr txBox="1"/>
          <p:nvPr/>
        </p:nvSpPr>
        <p:spPr>
          <a:xfrm>
            <a:off x="4435475" y="2092325"/>
            <a:ext cx="333375" cy="1006475"/>
          </a:xfrm>
          <a:prstGeom prst="rect">
            <a:avLst/>
          </a:pr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4" name="Google Shape;1694;p62"/>
          <p:cNvSpPr txBox="1"/>
          <p:nvPr/>
        </p:nvSpPr>
        <p:spPr>
          <a:xfrm>
            <a:off x="5199062" y="2092325"/>
            <a:ext cx="331787" cy="1606550"/>
          </a:xfrm>
          <a:prstGeom prst="rect">
            <a:avLst/>
          </a:pr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5" name="Google Shape;1695;p62"/>
          <p:cNvSpPr txBox="1"/>
          <p:nvPr/>
        </p:nvSpPr>
        <p:spPr>
          <a:xfrm>
            <a:off x="5961062" y="2092325"/>
            <a:ext cx="331787" cy="1255712"/>
          </a:xfrm>
          <a:prstGeom prst="rect">
            <a:avLst/>
          </a:pr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6" name="Google Shape;1696;p62"/>
          <p:cNvSpPr txBox="1"/>
          <p:nvPr/>
        </p:nvSpPr>
        <p:spPr>
          <a:xfrm>
            <a:off x="6723062" y="2092325"/>
            <a:ext cx="333375" cy="939800"/>
          </a:xfrm>
          <a:prstGeom prst="rect">
            <a:avLst/>
          </a:pr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7" name="Google Shape;1697;p62"/>
          <p:cNvSpPr txBox="1"/>
          <p:nvPr/>
        </p:nvSpPr>
        <p:spPr>
          <a:xfrm>
            <a:off x="7486650" y="2092325"/>
            <a:ext cx="331787" cy="465137"/>
          </a:xfrm>
          <a:prstGeom prst="rect">
            <a:avLst/>
          </a:pr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8" name="Google Shape;1698;p62"/>
          <p:cNvSpPr txBox="1"/>
          <p:nvPr/>
        </p:nvSpPr>
        <p:spPr>
          <a:xfrm>
            <a:off x="8248650" y="2092325"/>
            <a:ext cx="333375" cy="998537"/>
          </a:xfrm>
          <a:prstGeom prst="rect">
            <a:avLst/>
          </a:pr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9" name="Google Shape;1699;p62"/>
          <p:cNvSpPr txBox="1"/>
          <p:nvPr/>
        </p:nvSpPr>
        <p:spPr>
          <a:xfrm>
            <a:off x="9010650" y="2092325"/>
            <a:ext cx="333375" cy="1025525"/>
          </a:xfrm>
          <a:prstGeom prst="rect">
            <a:avLst/>
          </a:pr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0" name="Google Shape;1700;p62"/>
          <p:cNvSpPr txBox="1"/>
          <p:nvPr/>
        </p:nvSpPr>
        <p:spPr>
          <a:xfrm>
            <a:off x="9774237" y="2092325"/>
            <a:ext cx="331787" cy="1228725"/>
          </a:xfrm>
          <a:prstGeom prst="rect">
            <a:avLst/>
          </a:pr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1" name="Google Shape;1701;p62"/>
          <p:cNvSpPr txBox="1"/>
          <p:nvPr/>
        </p:nvSpPr>
        <p:spPr>
          <a:xfrm>
            <a:off x="10536237" y="2092325"/>
            <a:ext cx="333375" cy="719137"/>
          </a:xfrm>
          <a:prstGeom prst="rect">
            <a:avLst/>
          </a:pr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2" name="Google Shape;1702;p62"/>
          <p:cNvSpPr txBox="1"/>
          <p:nvPr/>
        </p:nvSpPr>
        <p:spPr>
          <a:xfrm>
            <a:off x="2147887" y="3441700"/>
            <a:ext cx="328612" cy="1063625"/>
          </a:xfrm>
          <a:prstGeom prst="rect">
            <a:avLst/>
          </a:pr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3" name="Google Shape;1703;p62"/>
          <p:cNvSpPr txBox="1"/>
          <p:nvPr/>
        </p:nvSpPr>
        <p:spPr>
          <a:xfrm>
            <a:off x="2909887" y="3209925"/>
            <a:ext cx="328612" cy="1531937"/>
          </a:xfrm>
          <a:prstGeom prst="rect">
            <a:avLst/>
          </a:pr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4" name="Google Shape;1704;p62"/>
          <p:cNvSpPr txBox="1"/>
          <p:nvPr/>
        </p:nvSpPr>
        <p:spPr>
          <a:xfrm>
            <a:off x="3673475" y="3489325"/>
            <a:ext cx="331787" cy="923925"/>
          </a:xfrm>
          <a:prstGeom prst="rect">
            <a:avLst/>
          </a:pr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5" name="Google Shape;1705;p62"/>
          <p:cNvSpPr txBox="1"/>
          <p:nvPr/>
        </p:nvSpPr>
        <p:spPr>
          <a:xfrm>
            <a:off x="4435475" y="3098800"/>
            <a:ext cx="333375" cy="1754187"/>
          </a:xfrm>
          <a:prstGeom prst="rect">
            <a:avLst/>
          </a:pr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6" name="Google Shape;1706;p62"/>
          <p:cNvSpPr txBox="1"/>
          <p:nvPr/>
        </p:nvSpPr>
        <p:spPr>
          <a:xfrm>
            <a:off x="5199062" y="3698875"/>
            <a:ext cx="331787" cy="1597025"/>
          </a:xfrm>
          <a:prstGeom prst="rect">
            <a:avLst/>
          </a:pr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7" name="Google Shape;1707;p62"/>
          <p:cNvSpPr txBox="1"/>
          <p:nvPr/>
        </p:nvSpPr>
        <p:spPr>
          <a:xfrm>
            <a:off x="5961062" y="3348037"/>
            <a:ext cx="331787" cy="1668462"/>
          </a:xfrm>
          <a:prstGeom prst="rect">
            <a:avLst/>
          </a:pr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8" name="Google Shape;1708;p62"/>
          <p:cNvSpPr txBox="1"/>
          <p:nvPr/>
        </p:nvSpPr>
        <p:spPr>
          <a:xfrm>
            <a:off x="6723062" y="3032125"/>
            <a:ext cx="333375" cy="1762125"/>
          </a:xfrm>
          <a:prstGeom prst="rect">
            <a:avLst/>
          </a:pr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9" name="Google Shape;1709;p62"/>
          <p:cNvSpPr txBox="1"/>
          <p:nvPr/>
        </p:nvSpPr>
        <p:spPr>
          <a:xfrm>
            <a:off x="7486650" y="2557462"/>
            <a:ext cx="331787" cy="1766887"/>
          </a:xfrm>
          <a:prstGeom prst="rect">
            <a:avLst/>
          </a:pr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0" name="Google Shape;1710;p62"/>
          <p:cNvSpPr txBox="1"/>
          <p:nvPr/>
        </p:nvSpPr>
        <p:spPr>
          <a:xfrm>
            <a:off x="8248650" y="3090862"/>
            <a:ext cx="333375" cy="1552575"/>
          </a:xfrm>
          <a:prstGeom prst="rect">
            <a:avLst/>
          </a:pr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1" name="Google Shape;1711;p62"/>
          <p:cNvSpPr txBox="1"/>
          <p:nvPr/>
        </p:nvSpPr>
        <p:spPr>
          <a:xfrm>
            <a:off x="9010650" y="3117850"/>
            <a:ext cx="333375" cy="838200"/>
          </a:xfrm>
          <a:prstGeom prst="rect">
            <a:avLst/>
          </a:pr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2" name="Google Shape;1712;p62"/>
          <p:cNvSpPr txBox="1"/>
          <p:nvPr/>
        </p:nvSpPr>
        <p:spPr>
          <a:xfrm>
            <a:off x="9774237" y="3321050"/>
            <a:ext cx="331787" cy="1092200"/>
          </a:xfrm>
          <a:prstGeom prst="rect">
            <a:avLst/>
          </a:pr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3" name="Google Shape;1713;p62"/>
          <p:cNvSpPr txBox="1"/>
          <p:nvPr/>
        </p:nvSpPr>
        <p:spPr>
          <a:xfrm>
            <a:off x="10536237" y="2811462"/>
            <a:ext cx="333375" cy="1392237"/>
          </a:xfrm>
          <a:prstGeom prst="rect">
            <a:avLst/>
          </a:pr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4" name="Google Shape;1714;p62"/>
          <p:cNvSpPr/>
          <p:nvPr/>
        </p:nvSpPr>
        <p:spPr>
          <a:xfrm>
            <a:off x="2932112" y="915987"/>
            <a:ext cx="341312" cy="346075"/>
          </a:xfrm>
          <a:prstGeom prst="ellipse">
            <a:avLst/>
          </a:pr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5" name="Google Shape;1715;p62"/>
          <p:cNvSpPr/>
          <p:nvPr/>
        </p:nvSpPr>
        <p:spPr>
          <a:xfrm>
            <a:off x="5605462" y="915987"/>
            <a:ext cx="346075" cy="346075"/>
          </a:xfrm>
          <a:prstGeom prst="ellipse">
            <a:avLst/>
          </a:pr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6" name="Google Shape;1716;p62"/>
          <p:cNvSpPr/>
          <p:nvPr/>
        </p:nvSpPr>
        <p:spPr>
          <a:xfrm>
            <a:off x="8283575" y="915987"/>
            <a:ext cx="341312" cy="346075"/>
          </a:xfrm>
          <a:prstGeom prst="ellipse">
            <a:avLst/>
          </a:pr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7" name="Google Shape;1717;p62"/>
          <p:cNvSpPr txBox="1"/>
          <p:nvPr/>
        </p:nvSpPr>
        <p:spPr>
          <a:xfrm>
            <a:off x="3379787" y="862012"/>
            <a:ext cx="1693862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Open Sans"/>
              <a:buNone/>
            </a:pPr>
            <a:r>
              <a:rPr lang="en-US" sz="2500" b="0" i="0" u="none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Produto</a:t>
            </a:r>
            <a:r>
              <a:rPr lang="en-US" sz="2500" b="0" i="0" u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A</a:t>
            </a:r>
            <a:endParaRPr dirty="0"/>
          </a:p>
        </p:txBody>
      </p:sp>
      <p:sp>
        <p:nvSpPr>
          <p:cNvPr id="1718" name="Google Shape;1718;p62"/>
          <p:cNvSpPr txBox="1"/>
          <p:nvPr/>
        </p:nvSpPr>
        <p:spPr>
          <a:xfrm>
            <a:off x="6054725" y="862012"/>
            <a:ext cx="1698625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Open Sans"/>
              <a:buNone/>
            </a:pPr>
            <a:r>
              <a:rPr lang="en-US" sz="2500" b="0" i="0" u="none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Produto</a:t>
            </a:r>
            <a:r>
              <a:rPr lang="en-US" sz="2500" b="0" i="0" u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B</a:t>
            </a:r>
            <a:endParaRPr dirty="0"/>
          </a:p>
        </p:txBody>
      </p:sp>
      <p:sp>
        <p:nvSpPr>
          <p:cNvPr id="1719" name="Google Shape;1719;p62"/>
          <p:cNvSpPr txBox="1"/>
          <p:nvPr/>
        </p:nvSpPr>
        <p:spPr>
          <a:xfrm>
            <a:off x="8728075" y="862012"/>
            <a:ext cx="168910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Open Sans"/>
              <a:buNone/>
            </a:pPr>
            <a:r>
              <a:rPr lang="en-US" sz="2500" b="0" i="0" u="none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Produto</a:t>
            </a:r>
            <a:r>
              <a:rPr lang="en-US" sz="2500" b="0" i="0" u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C</a:t>
            </a:r>
            <a:endParaRPr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Google Shape;1724;p63"/>
          <p:cNvSpPr txBox="1"/>
          <p:nvPr/>
        </p:nvSpPr>
        <p:spPr>
          <a:xfrm>
            <a:off x="6350" y="0"/>
            <a:ext cx="12185650" cy="6858000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5" name="Google Shape;1725;p63"/>
          <p:cNvSpPr txBox="1"/>
          <p:nvPr/>
        </p:nvSpPr>
        <p:spPr>
          <a:xfrm>
            <a:off x="1966912" y="2620962"/>
            <a:ext cx="1670050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1726" name="Google Shape;1726;p63"/>
          <p:cNvSpPr/>
          <p:nvPr/>
        </p:nvSpPr>
        <p:spPr>
          <a:xfrm>
            <a:off x="4368800" y="2266950"/>
            <a:ext cx="2090737" cy="1671637"/>
          </a:xfrm>
          <a:custGeom>
            <a:avLst/>
            <a:gdLst/>
            <a:ahLst/>
            <a:cxnLst/>
            <a:rect l="l" t="t" r="r" b="b"/>
            <a:pathLst>
              <a:path w="573" h="458" extrusionOk="0">
                <a:moveTo>
                  <a:pt x="178" y="458"/>
                </a:moveTo>
                <a:cubicBezTo>
                  <a:pt x="164" y="447"/>
                  <a:pt x="156" y="431"/>
                  <a:pt x="156" y="414"/>
                </a:cubicBezTo>
                <a:cubicBezTo>
                  <a:pt x="156" y="397"/>
                  <a:pt x="163" y="382"/>
                  <a:pt x="177" y="371"/>
                </a:cubicBezTo>
                <a:cubicBezTo>
                  <a:pt x="196" y="355"/>
                  <a:pt x="223" y="346"/>
                  <a:pt x="253" y="347"/>
                </a:cubicBezTo>
                <a:cubicBezTo>
                  <a:pt x="283" y="346"/>
                  <a:pt x="310" y="355"/>
                  <a:pt x="329" y="371"/>
                </a:cubicBezTo>
                <a:cubicBezTo>
                  <a:pt x="343" y="382"/>
                  <a:pt x="350" y="397"/>
                  <a:pt x="350" y="414"/>
                </a:cubicBezTo>
                <a:cubicBezTo>
                  <a:pt x="350" y="431"/>
                  <a:pt x="342" y="447"/>
                  <a:pt x="329" y="458"/>
                </a:cubicBezTo>
                <a:cubicBezTo>
                  <a:pt x="447" y="458"/>
                  <a:pt x="447" y="458"/>
                  <a:pt x="447" y="458"/>
                </a:cubicBezTo>
                <a:cubicBezTo>
                  <a:pt x="454" y="458"/>
                  <a:pt x="460" y="452"/>
                  <a:pt x="460" y="445"/>
                </a:cubicBezTo>
                <a:cubicBezTo>
                  <a:pt x="460" y="291"/>
                  <a:pt x="460" y="291"/>
                  <a:pt x="460" y="291"/>
                </a:cubicBezTo>
                <a:cubicBezTo>
                  <a:pt x="462" y="286"/>
                  <a:pt x="465" y="281"/>
                  <a:pt x="471" y="281"/>
                </a:cubicBezTo>
                <a:cubicBezTo>
                  <a:pt x="482" y="281"/>
                  <a:pt x="492" y="281"/>
                  <a:pt x="499" y="291"/>
                </a:cubicBezTo>
                <a:cubicBezTo>
                  <a:pt x="503" y="296"/>
                  <a:pt x="505" y="302"/>
                  <a:pt x="509" y="308"/>
                </a:cubicBezTo>
                <a:cubicBezTo>
                  <a:pt x="520" y="326"/>
                  <a:pt x="543" y="327"/>
                  <a:pt x="556" y="311"/>
                </a:cubicBezTo>
                <a:cubicBezTo>
                  <a:pt x="568" y="295"/>
                  <a:pt x="573" y="273"/>
                  <a:pt x="572" y="253"/>
                </a:cubicBezTo>
                <a:cubicBezTo>
                  <a:pt x="573" y="233"/>
                  <a:pt x="568" y="211"/>
                  <a:pt x="556" y="195"/>
                </a:cubicBezTo>
                <a:cubicBezTo>
                  <a:pt x="543" y="179"/>
                  <a:pt x="520" y="180"/>
                  <a:pt x="509" y="198"/>
                </a:cubicBezTo>
                <a:cubicBezTo>
                  <a:pt x="505" y="204"/>
                  <a:pt x="503" y="210"/>
                  <a:pt x="499" y="215"/>
                </a:cubicBezTo>
                <a:cubicBezTo>
                  <a:pt x="492" y="225"/>
                  <a:pt x="482" y="225"/>
                  <a:pt x="471" y="225"/>
                </a:cubicBezTo>
                <a:cubicBezTo>
                  <a:pt x="465" y="225"/>
                  <a:pt x="462" y="220"/>
                  <a:pt x="460" y="215"/>
                </a:cubicBezTo>
                <a:cubicBezTo>
                  <a:pt x="460" y="13"/>
                  <a:pt x="460" y="13"/>
                  <a:pt x="460" y="13"/>
                </a:cubicBezTo>
                <a:cubicBezTo>
                  <a:pt x="460" y="6"/>
                  <a:pt x="454" y="0"/>
                  <a:pt x="447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6"/>
                  <a:pt x="0" y="13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52"/>
                  <a:pt x="6" y="458"/>
                  <a:pt x="13" y="458"/>
                </a:cubicBezTo>
                <a:lnTo>
                  <a:pt x="178" y="458"/>
                </a:ln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7" name="Google Shape;1727;p63"/>
          <p:cNvSpPr/>
          <p:nvPr/>
        </p:nvSpPr>
        <p:spPr>
          <a:xfrm>
            <a:off x="6161087" y="2266950"/>
            <a:ext cx="1666875" cy="2090737"/>
          </a:xfrm>
          <a:custGeom>
            <a:avLst/>
            <a:gdLst/>
            <a:ahLst/>
            <a:cxnLst/>
            <a:rect l="l" t="t" r="r" b="b"/>
            <a:pathLst>
              <a:path w="457" h="573" extrusionOk="0">
                <a:moveTo>
                  <a:pt x="0" y="177"/>
                </a:moveTo>
                <a:cubicBezTo>
                  <a:pt x="11" y="164"/>
                  <a:pt x="27" y="156"/>
                  <a:pt x="44" y="156"/>
                </a:cubicBezTo>
                <a:cubicBezTo>
                  <a:pt x="60" y="156"/>
                  <a:pt x="76" y="163"/>
                  <a:pt x="87" y="177"/>
                </a:cubicBezTo>
                <a:cubicBezTo>
                  <a:pt x="103" y="196"/>
                  <a:pt x="112" y="223"/>
                  <a:pt x="111" y="253"/>
                </a:cubicBezTo>
                <a:cubicBezTo>
                  <a:pt x="112" y="283"/>
                  <a:pt x="103" y="310"/>
                  <a:pt x="87" y="329"/>
                </a:cubicBezTo>
                <a:cubicBezTo>
                  <a:pt x="76" y="343"/>
                  <a:pt x="60" y="350"/>
                  <a:pt x="44" y="350"/>
                </a:cubicBezTo>
                <a:cubicBezTo>
                  <a:pt x="27" y="350"/>
                  <a:pt x="11" y="342"/>
                  <a:pt x="0" y="328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54"/>
                  <a:pt x="6" y="459"/>
                  <a:pt x="12" y="459"/>
                </a:cubicBezTo>
                <a:cubicBezTo>
                  <a:pt x="167" y="459"/>
                  <a:pt x="167" y="459"/>
                  <a:pt x="167" y="459"/>
                </a:cubicBezTo>
                <a:cubicBezTo>
                  <a:pt x="172" y="461"/>
                  <a:pt x="177" y="465"/>
                  <a:pt x="177" y="471"/>
                </a:cubicBezTo>
                <a:cubicBezTo>
                  <a:pt x="177" y="482"/>
                  <a:pt x="177" y="492"/>
                  <a:pt x="167" y="499"/>
                </a:cubicBezTo>
                <a:cubicBezTo>
                  <a:pt x="162" y="503"/>
                  <a:pt x="155" y="505"/>
                  <a:pt x="150" y="509"/>
                </a:cubicBezTo>
                <a:cubicBezTo>
                  <a:pt x="132" y="520"/>
                  <a:pt x="131" y="542"/>
                  <a:pt x="147" y="556"/>
                </a:cubicBezTo>
                <a:cubicBezTo>
                  <a:pt x="163" y="568"/>
                  <a:pt x="185" y="573"/>
                  <a:pt x="205" y="572"/>
                </a:cubicBezTo>
                <a:cubicBezTo>
                  <a:pt x="225" y="573"/>
                  <a:pt x="247" y="568"/>
                  <a:pt x="263" y="556"/>
                </a:cubicBezTo>
                <a:cubicBezTo>
                  <a:pt x="279" y="542"/>
                  <a:pt x="278" y="520"/>
                  <a:pt x="260" y="509"/>
                </a:cubicBezTo>
                <a:cubicBezTo>
                  <a:pt x="254" y="505"/>
                  <a:pt x="248" y="503"/>
                  <a:pt x="242" y="499"/>
                </a:cubicBezTo>
                <a:cubicBezTo>
                  <a:pt x="233" y="492"/>
                  <a:pt x="232" y="482"/>
                  <a:pt x="233" y="471"/>
                </a:cubicBezTo>
                <a:cubicBezTo>
                  <a:pt x="233" y="465"/>
                  <a:pt x="238" y="461"/>
                  <a:pt x="243" y="459"/>
                </a:cubicBezTo>
                <a:cubicBezTo>
                  <a:pt x="445" y="459"/>
                  <a:pt x="445" y="459"/>
                  <a:pt x="445" y="459"/>
                </a:cubicBezTo>
                <a:cubicBezTo>
                  <a:pt x="452" y="459"/>
                  <a:pt x="457" y="454"/>
                  <a:pt x="457" y="447"/>
                </a:cubicBezTo>
                <a:cubicBezTo>
                  <a:pt x="457" y="13"/>
                  <a:pt x="457" y="13"/>
                  <a:pt x="457" y="13"/>
                </a:cubicBezTo>
                <a:cubicBezTo>
                  <a:pt x="457" y="6"/>
                  <a:pt x="452" y="0"/>
                  <a:pt x="445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0" y="6"/>
                  <a:pt x="0" y="13"/>
                </a:cubicBezTo>
                <a:lnTo>
                  <a:pt x="0" y="177"/>
                </a:ln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8" name="Google Shape;1728;p63"/>
          <p:cNvSpPr/>
          <p:nvPr/>
        </p:nvSpPr>
        <p:spPr>
          <a:xfrm>
            <a:off x="4368800" y="3638550"/>
            <a:ext cx="1671637" cy="2087562"/>
          </a:xfrm>
          <a:custGeom>
            <a:avLst/>
            <a:gdLst/>
            <a:ahLst/>
            <a:cxnLst/>
            <a:rect l="l" t="t" r="r" b="b"/>
            <a:pathLst>
              <a:path w="458" h="572" extrusionOk="0">
                <a:moveTo>
                  <a:pt x="458" y="395"/>
                </a:moveTo>
                <a:cubicBezTo>
                  <a:pt x="447" y="409"/>
                  <a:pt x="431" y="417"/>
                  <a:pt x="414" y="417"/>
                </a:cubicBezTo>
                <a:cubicBezTo>
                  <a:pt x="398" y="417"/>
                  <a:pt x="382" y="409"/>
                  <a:pt x="371" y="396"/>
                </a:cubicBezTo>
                <a:cubicBezTo>
                  <a:pt x="355" y="377"/>
                  <a:pt x="346" y="350"/>
                  <a:pt x="347" y="320"/>
                </a:cubicBezTo>
                <a:cubicBezTo>
                  <a:pt x="346" y="290"/>
                  <a:pt x="355" y="263"/>
                  <a:pt x="371" y="243"/>
                </a:cubicBezTo>
                <a:cubicBezTo>
                  <a:pt x="382" y="230"/>
                  <a:pt x="398" y="222"/>
                  <a:pt x="414" y="222"/>
                </a:cubicBezTo>
                <a:cubicBezTo>
                  <a:pt x="431" y="222"/>
                  <a:pt x="447" y="231"/>
                  <a:pt x="458" y="244"/>
                </a:cubicBezTo>
                <a:cubicBezTo>
                  <a:pt x="458" y="126"/>
                  <a:pt x="458" y="126"/>
                  <a:pt x="458" y="126"/>
                </a:cubicBezTo>
                <a:cubicBezTo>
                  <a:pt x="458" y="119"/>
                  <a:pt x="452" y="113"/>
                  <a:pt x="446" y="113"/>
                </a:cubicBezTo>
                <a:cubicBezTo>
                  <a:pt x="291" y="113"/>
                  <a:pt x="291" y="113"/>
                  <a:pt x="291" y="113"/>
                </a:cubicBezTo>
                <a:cubicBezTo>
                  <a:pt x="286" y="111"/>
                  <a:pt x="281" y="107"/>
                  <a:pt x="281" y="102"/>
                </a:cubicBezTo>
                <a:cubicBezTo>
                  <a:pt x="281" y="91"/>
                  <a:pt x="281" y="81"/>
                  <a:pt x="291" y="74"/>
                </a:cubicBezTo>
                <a:cubicBezTo>
                  <a:pt x="296" y="70"/>
                  <a:pt x="302" y="67"/>
                  <a:pt x="308" y="64"/>
                </a:cubicBezTo>
                <a:cubicBezTo>
                  <a:pt x="326" y="53"/>
                  <a:pt x="327" y="30"/>
                  <a:pt x="311" y="17"/>
                </a:cubicBezTo>
                <a:cubicBezTo>
                  <a:pt x="295" y="5"/>
                  <a:pt x="273" y="0"/>
                  <a:pt x="253" y="0"/>
                </a:cubicBezTo>
                <a:cubicBezTo>
                  <a:pt x="233" y="0"/>
                  <a:pt x="211" y="5"/>
                  <a:pt x="195" y="17"/>
                </a:cubicBezTo>
                <a:cubicBezTo>
                  <a:pt x="179" y="30"/>
                  <a:pt x="180" y="53"/>
                  <a:pt x="198" y="64"/>
                </a:cubicBezTo>
                <a:cubicBezTo>
                  <a:pt x="204" y="67"/>
                  <a:pt x="210" y="70"/>
                  <a:pt x="215" y="74"/>
                </a:cubicBezTo>
                <a:cubicBezTo>
                  <a:pt x="225" y="81"/>
                  <a:pt x="225" y="91"/>
                  <a:pt x="225" y="102"/>
                </a:cubicBezTo>
                <a:cubicBezTo>
                  <a:pt x="225" y="107"/>
                  <a:pt x="220" y="111"/>
                  <a:pt x="215" y="113"/>
                </a:cubicBezTo>
                <a:cubicBezTo>
                  <a:pt x="13" y="113"/>
                  <a:pt x="13" y="113"/>
                  <a:pt x="13" y="113"/>
                </a:cubicBezTo>
                <a:cubicBezTo>
                  <a:pt x="6" y="113"/>
                  <a:pt x="0" y="119"/>
                  <a:pt x="0" y="126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7"/>
                  <a:pt x="6" y="572"/>
                  <a:pt x="13" y="572"/>
                </a:cubicBezTo>
                <a:cubicBezTo>
                  <a:pt x="446" y="572"/>
                  <a:pt x="446" y="572"/>
                  <a:pt x="446" y="572"/>
                </a:cubicBezTo>
                <a:cubicBezTo>
                  <a:pt x="452" y="572"/>
                  <a:pt x="458" y="567"/>
                  <a:pt x="458" y="560"/>
                </a:cubicBezTo>
                <a:lnTo>
                  <a:pt x="458" y="395"/>
                </a:ln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9" name="Google Shape;1729;p63"/>
          <p:cNvSpPr/>
          <p:nvPr/>
        </p:nvSpPr>
        <p:spPr>
          <a:xfrm>
            <a:off x="5741987" y="4059237"/>
            <a:ext cx="2085975" cy="1666875"/>
          </a:xfrm>
          <a:custGeom>
            <a:avLst/>
            <a:gdLst/>
            <a:ahLst/>
            <a:cxnLst/>
            <a:rect l="l" t="t" r="r" b="b"/>
            <a:pathLst>
              <a:path w="572" h="457" extrusionOk="0">
                <a:moveTo>
                  <a:pt x="395" y="0"/>
                </a:moveTo>
                <a:cubicBezTo>
                  <a:pt x="409" y="11"/>
                  <a:pt x="417" y="27"/>
                  <a:pt x="417" y="44"/>
                </a:cubicBezTo>
                <a:cubicBezTo>
                  <a:pt x="417" y="60"/>
                  <a:pt x="409" y="76"/>
                  <a:pt x="396" y="87"/>
                </a:cubicBezTo>
                <a:cubicBezTo>
                  <a:pt x="377" y="103"/>
                  <a:pt x="350" y="111"/>
                  <a:pt x="320" y="111"/>
                </a:cubicBezTo>
                <a:cubicBezTo>
                  <a:pt x="290" y="111"/>
                  <a:pt x="263" y="103"/>
                  <a:pt x="243" y="87"/>
                </a:cubicBezTo>
                <a:cubicBezTo>
                  <a:pt x="230" y="76"/>
                  <a:pt x="223" y="60"/>
                  <a:pt x="223" y="44"/>
                </a:cubicBezTo>
                <a:cubicBezTo>
                  <a:pt x="223" y="27"/>
                  <a:pt x="231" y="11"/>
                  <a:pt x="244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19" y="0"/>
                  <a:pt x="113" y="5"/>
                  <a:pt x="113" y="12"/>
                </a:cubicBezTo>
                <a:cubicBezTo>
                  <a:pt x="113" y="167"/>
                  <a:pt x="113" y="167"/>
                  <a:pt x="113" y="167"/>
                </a:cubicBezTo>
                <a:cubicBezTo>
                  <a:pt x="111" y="172"/>
                  <a:pt x="108" y="176"/>
                  <a:pt x="102" y="177"/>
                </a:cubicBezTo>
                <a:cubicBezTo>
                  <a:pt x="91" y="177"/>
                  <a:pt x="81" y="177"/>
                  <a:pt x="74" y="167"/>
                </a:cubicBezTo>
                <a:cubicBezTo>
                  <a:pt x="70" y="162"/>
                  <a:pt x="67" y="155"/>
                  <a:pt x="64" y="150"/>
                </a:cubicBezTo>
                <a:cubicBezTo>
                  <a:pt x="53" y="132"/>
                  <a:pt x="30" y="131"/>
                  <a:pt x="17" y="147"/>
                </a:cubicBezTo>
                <a:cubicBezTo>
                  <a:pt x="5" y="163"/>
                  <a:pt x="0" y="184"/>
                  <a:pt x="0" y="205"/>
                </a:cubicBezTo>
                <a:cubicBezTo>
                  <a:pt x="0" y="225"/>
                  <a:pt x="5" y="247"/>
                  <a:pt x="17" y="262"/>
                </a:cubicBezTo>
                <a:cubicBezTo>
                  <a:pt x="30" y="279"/>
                  <a:pt x="53" y="278"/>
                  <a:pt x="64" y="260"/>
                </a:cubicBezTo>
                <a:cubicBezTo>
                  <a:pt x="67" y="254"/>
                  <a:pt x="70" y="248"/>
                  <a:pt x="74" y="242"/>
                </a:cubicBezTo>
                <a:cubicBezTo>
                  <a:pt x="81" y="232"/>
                  <a:pt x="91" y="232"/>
                  <a:pt x="102" y="233"/>
                </a:cubicBezTo>
                <a:cubicBezTo>
                  <a:pt x="108" y="233"/>
                  <a:pt x="111" y="238"/>
                  <a:pt x="113" y="243"/>
                </a:cubicBezTo>
                <a:cubicBezTo>
                  <a:pt x="113" y="445"/>
                  <a:pt x="113" y="445"/>
                  <a:pt x="113" y="445"/>
                </a:cubicBezTo>
                <a:cubicBezTo>
                  <a:pt x="113" y="452"/>
                  <a:pt x="119" y="457"/>
                  <a:pt x="126" y="457"/>
                </a:cubicBezTo>
                <a:cubicBezTo>
                  <a:pt x="560" y="457"/>
                  <a:pt x="560" y="457"/>
                  <a:pt x="560" y="457"/>
                </a:cubicBezTo>
                <a:cubicBezTo>
                  <a:pt x="567" y="457"/>
                  <a:pt x="572" y="452"/>
                  <a:pt x="572" y="445"/>
                </a:cubicBezTo>
                <a:cubicBezTo>
                  <a:pt x="572" y="12"/>
                  <a:pt x="572" y="12"/>
                  <a:pt x="572" y="12"/>
                </a:cubicBezTo>
                <a:cubicBezTo>
                  <a:pt x="572" y="5"/>
                  <a:pt x="567" y="0"/>
                  <a:pt x="560" y="0"/>
                </a:cubicBezTo>
                <a:lnTo>
                  <a:pt x="395" y="0"/>
                </a:ln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0" name="Google Shape;1730;p63"/>
          <p:cNvSpPr txBox="1"/>
          <p:nvPr/>
        </p:nvSpPr>
        <p:spPr>
          <a:xfrm>
            <a:off x="8685212" y="2241550"/>
            <a:ext cx="1427162" cy="582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pen Sans SemiBold"/>
              <a:buNone/>
            </a:pPr>
            <a:r>
              <a:rPr lang="en-US" sz="24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C</a:t>
            </a:r>
            <a:endParaRPr sz="1200" dirty="0"/>
          </a:p>
        </p:txBody>
      </p:sp>
      <p:sp>
        <p:nvSpPr>
          <p:cNvPr id="1731" name="Google Shape;1731;p63"/>
          <p:cNvSpPr txBox="1"/>
          <p:nvPr/>
        </p:nvSpPr>
        <p:spPr>
          <a:xfrm>
            <a:off x="8659812" y="4370387"/>
            <a:ext cx="1463675" cy="582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pen Sans SemiBold"/>
              <a:buNone/>
            </a:pPr>
            <a:r>
              <a:rPr lang="en-US" sz="24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D</a:t>
            </a:r>
            <a:endParaRPr sz="1200" dirty="0"/>
          </a:p>
        </p:txBody>
      </p:sp>
      <p:sp>
        <p:nvSpPr>
          <p:cNvPr id="1732" name="Google Shape;1732;p63"/>
          <p:cNvSpPr txBox="1"/>
          <p:nvPr/>
        </p:nvSpPr>
        <p:spPr>
          <a:xfrm>
            <a:off x="2217737" y="4362450"/>
            <a:ext cx="1438200" cy="5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pen Sans SemiBold"/>
              <a:buNone/>
            </a:pPr>
            <a:r>
              <a:rPr lang="en-US" sz="24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B</a:t>
            </a:r>
            <a:endParaRPr sz="1200" dirty="0"/>
          </a:p>
        </p:txBody>
      </p:sp>
      <p:sp>
        <p:nvSpPr>
          <p:cNvPr id="1733" name="Google Shape;1733;p63"/>
          <p:cNvSpPr txBox="1"/>
          <p:nvPr/>
        </p:nvSpPr>
        <p:spPr>
          <a:xfrm>
            <a:off x="2308225" y="2212975"/>
            <a:ext cx="1438275" cy="582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pen Sans SemiBold"/>
              <a:buNone/>
            </a:pPr>
            <a:r>
              <a:rPr lang="en-US" sz="24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A</a:t>
            </a:r>
            <a:endParaRPr sz="1200" dirty="0"/>
          </a:p>
        </p:txBody>
      </p:sp>
      <p:sp>
        <p:nvSpPr>
          <p:cNvPr id="1734" name="Google Shape;1734;p63"/>
          <p:cNvSpPr/>
          <p:nvPr/>
        </p:nvSpPr>
        <p:spPr>
          <a:xfrm>
            <a:off x="10593387" y="2674937"/>
            <a:ext cx="725487" cy="606425"/>
          </a:xfrm>
          <a:custGeom>
            <a:avLst/>
            <a:gdLst/>
            <a:ahLst/>
            <a:cxnLst/>
            <a:rect l="l" t="t" r="r" b="b"/>
            <a:pathLst>
              <a:path w="199" h="166" extrusionOk="0">
                <a:moveTo>
                  <a:pt x="27" y="136"/>
                </a:moveTo>
                <a:cubicBezTo>
                  <a:pt x="27" y="91"/>
                  <a:pt x="27" y="91"/>
                  <a:pt x="27" y="91"/>
                </a:cubicBezTo>
                <a:cubicBezTo>
                  <a:pt x="27" y="87"/>
                  <a:pt x="30" y="84"/>
                  <a:pt x="33" y="84"/>
                </a:cubicBezTo>
                <a:cubicBezTo>
                  <a:pt x="44" y="84"/>
                  <a:pt x="44" y="84"/>
                  <a:pt x="44" y="84"/>
                </a:cubicBezTo>
                <a:cubicBezTo>
                  <a:pt x="48" y="84"/>
                  <a:pt x="51" y="87"/>
                  <a:pt x="51" y="91"/>
                </a:cubicBezTo>
                <a:cubicBezTo>
                  <a:pt x="51" y="136"/>
                  <a:pt x="51" y="136"/>
                  <a:pt x="51" y="136"/>
                </a:cubicBezTo>
                <a:cubicBezTo>
                  <a:pt x="51" y="139"/>
                  <a:pt x="48" y="142"/>
                  <a:pt x="44" y="142"/>
                </a:cubicBezTo>
                <a:cubicBezTo>
                  <a:pt x="33" y="142"/>
                  <a:pt x="33" y="142"/>
                  <a:pt x="33" y="142"/>
                </a:cubicBezTo>
                <a:cubicBezTo>
                  <a:pt x="30" y="142"/>
                  <a:pt x="27" y="139"/>
                  <a:pt x="27" y="136"/>
                </a:cubicBezTo>
                <a:close/>
                <a:moveTo>
                  <a:pt x="73" y="68"/>
                </a:moveTo>
                <a:cubicBezTo>
                  <a:pt x="70" y="68"/>
                  <a:pt x="67" y="71"/>
                  <a:pt x="67" y="75"/>
                </a:cubicBezTo>
                <a:cubicBezTo>
                  <a:pt x="67" y="136"/>
                  <a:pt x="67" y="136"/>
                  <a:pt x="67" y="136"/>
                </a:cubicBezTo>
                <a:cubicBezTo>
                  <a:pt x="67" y="139"/>
                  <a:pt x="70" y="142"/>
                  <a:pt x="73" y="142"/>
                </a:cubicBezTo>
                <a:cubicBezTo>
                  <a:pt x="84" y="142"/>
                  <a:pt x="84" y="142"/>
                  <a:pt x="84" y="142"/>
                </a:cubicBezTo>
                <a:cubicBezTo>
                  <a:pt x="88" y="142"/>
                  <a:pt x="91" y="139"/>
                  <a:pt x="91" y="136"/>
                </a:cubicBezTo>
                <a:cubicBezTo>
                  <a:pt x="91" y="75"/>
                  <a:pt x="91" y="75"/>
                  <a:pt x="91" y="75"/>
                </a:cubicBezTo>
                <a:cubicBezTo>
                  <a:pt x="91" y="71"/>
                  <a:pt x="88" y="68"/>
                  <a:pt x="84" y="68"/>
                </a:cubicBezTo>
                <a:lnTo>
                  <a:pt x="73" y="68"/>
                </a:lnTo>
                <a:close/>
                <a:moveTo>
                  <a:pt x="113" y="55"/>
                </a:moveTo>
                <a:cubicBezTo>
                  <a:pt x="109" y="55"/>
                  <a:pt x="106" y="57"/>
                  <a:pt x="106" y="61"/>
                </a:cubicBezTo>
                <a:cubicBezTo>
                  <a:pt x="106" y="136"/>
                  <a:pt x="106" y="136"/>
                  <a:pt x="106" y="136"/>
                </a:cubicBezTo>
                <a:cubicBezTo>
                  <a:pt x="106" y="139"/>
                  <a:pt x="109" y="142"/>
                  <a:pt x="113" y="142"/>
                </a:cubicBezTo>
                <a:cubicBezTo>
                  <a:pt x="124" y="142"/>
                  <a:pt x="124" y="142"/>
                  <a:pt x="124" y="142"/>
                </a:cubicBezTo>
                <a:cubicBezTo>
                  <a:pt x="128" y="142"/>
                  <a:pt x="130" y="139"/>
                  <a:pt x="130" y="136"/>
                </a:cubicBezTo>
                <a:cubicBezTo>
                  <a:pt x="130" y="61"/>
                  <a:pt x="130" y="61"/>
                  <a:pt x="130" y="61"/>
                </a:cubicBezTo>
                <a:cubicBezTo>
                  <a:pt x="130" y="57"/>
                  <a:pt x="128" y="55"/>
                  <a:pt x="124" y="55"/>
                </a:cubicBezTo>
                <a:lnTo>
                  <a:pt x="113" y="55"/>
                </a:lnTo>
                <a:close/>
                <a:moveTo>
                  <a:pt x="153" y="40"/>
                </a:moveTo>
                <a:cubicBezTo>
                  <a:pt x="149" y="40"/>
                  <a:pt x="146" y="43"/>
                  <a:pt x="146" y="47"/>
                </a:cubicBezTo>
                <a:cubicBezTo>
                  <a:pt x="146" y="136"/>
                  <a:pt x="146" y="136"/>
                  <a:pt x="146" y="136"/>
                </a:cubicBezTo>
                <a:cubicBezTo>
                  <a:pt x="146" y="139"/>
                  <a:pt x="149" y="142"/>
                  <a:pt x="153" y="142"/>
                </a:cubicBezTo>
                <a:cubicBezTo>
                  <a:pt x="164" y="142"/>
                  <a:pt x="164" y="142"/>
                  <a:pt x="164" y="142"/>
                </a:cubicBezTo>
                <a:cubicBezTo>
                  <a:pt x="167" y="142"/>
                  <a:pt x="170" y="139"/>
                  <a:pt x="170" y="136"/>
                </a:cubicBezTo>
                <a:cubicBezTo>
                  <a:pt x="170" y="47"/>
                  <a:pt x="170" y="47"/>
                  <a:pt x="170" y="47"/>
                </a:cubicBezTo>
                <a:cubicBezTo>
                  <a:pt x="170" y="43"/>
                  <a:pt x="167" y="40"/>
                  <a:pt x="164" y="40"/>
                </a:cubicBezTo>
                <a:lnTo>
                  <a:pt x="153" y="40"/>
                </a:lnTo>
                <a:close/>
                <a:moveTo>
                  <a:pt x="30" y="67"/>
                </a:moveTo>
                <a:cubicBezTo>
                  <a:pt x="72" y="59"/>
                  <a:pt x="112" y="44"/>
                  <a:pt x="148" y="22"/>
                </a:cubicBezTo>
                <a:cubicBezTo>
                  <a:pt x="151" y="28"/>
                  <a:pt x="151" y="28"/>
                  <a:pt x="151" y="28"/>
                </a:cubicBezTo>
                <a:cubicBezTo>
                  <a:pt x="164" y="9"/>
                  <a:pt x="164" y="9"/>
                  <a:pt x="164" y="9"/>
                </a:cubicBezTo>
                <a:cubicBezTo>
                  <a:pt x="140" y="8"/>
                  <a:pt x="140" y="8"/>
                  <a:pt x="140" y="8"/>
                </a:cubicBezTo>
                <a:cubicBezTo>
                  <a:pt x="144" y="14"/>
                  <a:pt x="144" y="14"/>
                  <a:pt x="144" y="14"/>
                </a:cubicBezTo>
                <a:cubicBezTo>
                  <a:pt x="109" y="35"/>
                  <a:pt x="70" y="50"/>
                  <a:pt x="29" y="58"/>
                </a:cubicBezTo>
                <a:lnTo>
                  <a:pt x="30" y="67"/>
                </a:lnTo>
                <a:close/>
                <a:moveTo>
                  <a:pt x="199" y="155"/>
                </a:moveTo>
                <a:cubicBezTo>
                  <a:pt x="179" y="143"/>
                  <a:pt x="179" y="143"/>
                  <a:pt x="179" y="143"/>
                </a:cubicBezTo>
                <a:cubicBezTo>
                  <a:pt x="179" y="150"/>
                  <a:pt x="179" y="150"/>
                  <a:pt x="179" y="150"/>
                </a:cubicBezTo>
                <a:cubicBezTo>
                  <a:pt x="16" y="150"/>
                  <a:pt x="16" y="150"/>
                  <a:pt x="16" y="150"/>
                </a:cubicBezTo>
                <a:cubicBezTo>
                  <a:pt x="16" y="20"/>
                  <a:pt x="16" y="20"/>
                  <a:pt x="16" y="20"/>
                </a:cubicBezTo>
                <a:cubicBezTo>
                  <a:pt x="24" y="20"/>
                  <a:pt x="24" y="20"/>
                  <a:pt x="24" y="20"/>
                </a:cubicBezTo>
                <a:cubicBezTo>
                  <a:pt x="12" y="0"/>
                  <a:pt x="12" y="0"/>
                  <a:pt x="12" y="0"/>
                </a:cubicBezTo>
                <a:cubicBezTo>
                  <a:pt x="0" y="20"/>
                  <a:pt x="0" y="20"/>
                  <a:pt x="0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150"/>
                  <a:pt x="8" y="150"/>
                  <a:pt x="8" y="150"/>
                </a:cubicBezTo>
                <a:cubicBezTo>
                  <a:pt x="8" y="155"/>
                  <a:pt x="8" y="155"/>
                  <a:pt x="8" y="155"/>
                </a:cubicBezTo>
                <a:cubicBezTo>
                  <a:pt x="8" y="159"/>
                  <a:pt x="8" y="159"/>
                  <a:pt x="8" y="159"/>
                </a:cubicBezTo>
                <a:cubicBezTo>
                  <a:pt x="179" y="159"/>
                  <a:pt x="179" y="159"/>
                  <a:pt x="179" y="159"/>
                </a:cubicBezTo>
                <a:cubicBezTo>
                  <a:pt x="179" y="166"/>
                  <a:pt x="179" y="166"/>
                  <a:pt x="179" y="166"/>
                </a:cubicBezTo>
                <a:lnTo>
                  <a:pt x="199" y="155"/>
                </a:ln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5" name="Google Shape;1735;p63"/>
          <p:cNvSpPr/>
          <p:nvPr/>
        </p:nvSpPr>
        <p:spPr>
          <a:xfrm>
            <a:off x="965200" y="4787900"/>
            <a:ext cx="649287" cy="650875"/>
          </a:xfrm>
          <a:custGeom>
            <a:avLst/>
            <a:gdLst/>
            <a:ahLst/>
            <a:cxnLst/>
            <a:rect l="l" t="t" r="r" b="b"/>
            <a:pathLst>
              <a:path w="178" h="178" extrusionOk="0">
                <a:moveTo>
                  <a:pt x="84" y="94"/>
                </a:moveTo>
                <a:cubicBezTo>
                  <a:pt x="168" y="94"/>
                  <a:pt x="168" y="94"/>
                  <a:pt x="168" y="94"/>
                </a:cubicBezTo>
                <a:cubicBezTo>
                  <a:pt x="168" y="141"/>
                  <a:pt x="130" y="178"/>
                  <a:pt x="84" y="178"/>
                </a:cubicBezTo>
                <a:cubicBezTo>
                  <a:pt x="37" y="178"/>
                  <a:pt x="0" y="141"/>
                  <a:pt x="0" y="94"/>
                </a:cubicBezTo>
                <a:cubicBezTo>
                  <a:pt x="0" y="48"/>
                  <a:pt x="37" y="10"/>
                  <a:pt x="84" y="10"/>
                </a:cubicBezTo>
                <a:lnTo>
                  <a:pt x="84" y="94"/>
                </a:lnTo>
                <a:close/>
                <a:moveTo>
                  <a:pt x="94" y="0"/>
                </a:moveTo>
                <a:cubicBezTo>
                  <a:pt x="94" y="84"/>
                  <a:pt x="94" y="84"/>
                  <a:pt x="94" y="84"/>
                </a:cubicBezTo>
                <a:cubicBezTo>
                  <a:pt x="178" y="84"/>
                  <a:pt x="178" y="84"/>
                  <a:pt x="178" y="84"/>
                </a:cubicBezTo>
                <a:cubicBezTo>
                  <a:pt x="178" y="38"/>
                  <a:pt x="140" y="0"/>
                  <a:pt x="94" y="0"/>
                </a:cubicBez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6" name="Google Shape;1736;p63"/>
          <p:cNvSpPr/>
          <p:nvPr/>
        </p:nvSpPr>
        <p:spPr>
          <a:xfrm>
            <a:off x="10621962" y="4751387"/>
            <a:ext cx="488950" cy="727075"/>
          </a:xfrm>
          <a:custGeom>
            <a:avLst/>
            <a:gdLst/>
            <a:ahLst/>
            <a:cxnLst/>
            <a:rect l="l" t="t" r="r" b="b"/>
            <a:pathLst>
              <a:path w="134" h="199" extrusionOk="0">
                <a:moveTo>
                  <a:pt x="134" y="133"/>
                </a:moveTo>
                <a:cubicBezTo>
                  <a:pt x="134" y="113"/>
                  <a:pt x="117" y="98"/>
                  <a:pt x="87" y="91"/>
                </a:cubicBezTo>
                <a:cubicBezTo>
                  <a:pt x="83" y="90"/>
                  <a:pt x="65" y="85"/>
                  <a:pt x="62" y="84"/>
                </a:cubicBezTo>
                <a:cubicBezTo>
                  <a:pt x="37" y="78"/>
                  <a:pt x="26" y="74"/>
                  <a:pt x="26" y="64"/>
                </a:cubicBezTo>
                <a:cubicBezTo>
                  <a:pt x="26" y="54"/>
                  <a:pt x="36" y="44"/>
                  <a:pt x="65" y="44"/>
                </a:cubicBezTo>
                <a:cubicBezTo>
                  <a:pt x="84" y="44"/>
                  <a:pt x="103" y="58"/>
                  <a:pt x="104" y="59"/>
                </a:cubicBezTo>
                <a:cubicBezTo>
                  <a:pt x="106" y="61"/>
                  <a:pt x="108" y="62"/>
                  <a:pt x="110" y="62"/>
                </a:cubicBezTo>
                <a:cubicBezTo>
                  <a:pt x="111" y="62"/>
                  <a:pt x="113" y="61"/>
                  <a:pt x="117" y="58"/>
                </a:cubicBezTo>
                <a:cubicBezTo>
                  <a:pt x="119" y="56"/>
                  <a:pt x="123" y="51"/>
                  <a:pt x="123" y="48"/>
                </a:cubicBezTo>
                <a:cubicBezTo>
                  <a:pt x="123" y="42"/>
                  <a:pt x="105" y="29"/>
                  <a:pt x="81" y="24"/>
                </a:cubicBezTo>
                <a:cubicBezTo>
                  <a:pt x="78" y="23"/>
                  <a:pt x="78" y="23"/>
                  <a:pt x="78" y="23"/>
                </a:cubicBezTo>
                <a:cubicBezTo>
                  <a:pt x="78" y="4"/>
                  <a:pt x="78" y="4"/>
                  <a:pt x="78" y="4"/>
                </a:cubicBezTo>
                <a:cubicBezTo>
                  <a:pt x="78" y="2"/>
                  <a:pt x="75" y="0"/>
                  <a:pt x="72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58" y="0"/>
                  <a:pt x="56" y="2"/>
                  <a:pt x="56" y="4"/>
                </a:cubicBezTo>
                <a:cubicBezTo>
                  <a:pt x="56" y="22"/>
                  <a:pt x="56" y="22"/>
                  <a:pt x="56" y="22"/>
                </a:cubicBezTo>
                <a:cubicBezTo>
                  <a:pt x="52" y="23"/>
                  <a:pt x="52" y="23"/>
                  <a:pt x="52" y="23"/>
                </a:cubicBezTo>
                <a:cubicBezTo>
                  <a:pt x="20" y="26"/>
                  <a:pt x="0" y="42"/>
                  <a:pt x="0" y="64"/>
                </a:cubicBezTo>
                <a:cubicBezTo>
                  <a:pt x="0" y="89"/>
                  <a:pt x="24" y="99"/>
                  <a:pt x="50" y="105"/>
                </a:cubicBezTo>
                <a:cubicBezTo>
                  <a:pt x="54" y="106"/>
                  <a:pt x="76" y="112"/>
                  <a:pt x="79" y="112"/>
                </a:cubicBezTo>
                <a:cubicBezTo>
                  <a:pt x="103" y="118"/>
                  <a:pt x="107" y="128"/>
                  <a:pt x="107" y="134"/>
                </a:cubicBezTo>
                <a:cubicBezTo>
                  <a:pt x="107" y="140"/>
                  <a:pt x="103" y="154"/>
                  <a:pt x="68" y="154"/>
                </a:cubicBezTo>
                <a:cubicBezTo>
                  <a:pt x="49" y="154"/>
                  <a:pt x="24" y="139"/>
                  <a:pt x="23" y="138"/>
                </a:cubicBezTo>
                <a:cubicBezTo>
                  <a:pt x="18" y="135"/>
                  <a:pt x="13" y="136"/>
                  <a:pt x="9" y="141"/>
                </a:cubicBezTo>
                <a:cubicBezTo>
                  <a:pt x="9" y="141"/>
                  <a:pt x="5" y="146"/>
                  <a:pt x="5" y="151"/>
                </a:cubicBezTo>
                <a:cubicBezTo>
                  <a:pt x="5" y="157"/>
                  <a:pt x="27" y="170"/>
                  <a:pt x="53" y="175"/>
                </a:cubicBezTo>
                <a:cubicBezTo>
                  <a:pt x="56" y="176"/>
                  <a:pt x="56" y="176"/>
                  <a:pt x="56" y="176"/>
                </a:cubicBezTo>
                <a:cubicBezTo>
                  <a:pt x="56" y="195"/>
                  <a:pt x="56" y="195"/>
                  <a:pt x="56" y="195"/>
                </a:cubicBezTo>
                <a:cubicBezTo>
                  <a:pt x="56" y="197"/>
                  <a:pt x="58" y="199"/>
                  <a:pt x="61" y="199"/>
                </a:cubicBezTo>
                <a:cubicBezTo>
                  <a:pt x="72" y="199"/>
                  <a:pt x="72" y="199"/>
                  <a:pt x="72" y="199"/>
                </a:cubicBezTo>
                <a:cubicBezTo>
                  <a:pt x="75" y="199"/>
                  <a:pt x="78" y="197"/>
                  <a:pt x="78" y="195"/>
                </a:cubicBezTo>
                <a:cubicBezTo>
                  <a:pt x="78" y="176"/>
                  <a:pt x="78" y="176"/>
                  <a:pt x="78" y="176"/>
                </a:cubicBezTo>
                <a:cubicBezTo>
                  <a:pt x="81" y="176"/>
                  <a:pt x="81" y="176"/>
                  <a:pt x="81" y="176"/>
                </a:cubicBezTo>
                <a:cubicBezTo>
                  <a:pt x="120" y="172"/>
                  <a:pt x="134" y="151"/>
                  <a:pt x="134" y="133"/>
                </a:cubicBez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7" name="Google Shape;1737;p63"/>
          <p:cNvSpPr/>
          <p:nvPr/>
        </p:nvSpPr>
        <p:spPr>
          <a:xfrm>
            <a:off x="939800" y="2573337"/>
            <a:ext cx="649287" cy="773112"/>
          </a:xfrm>
          <a:custGeom>
            <a:avLst/>
            <a:gdLst/>
            <a:ahLst/>
            <a:cxnLst/>
            <a:rect l="l" t="t" r="r" b="b"/>
            <a:pathLst>
              <a:path w="178" h="212" extrusionOk="0">
                <a:moveTo>
                  <a:pt x="119" y="205"/>
                </a:moveTo>
                <a:cubicBezTo>
                  <a:pt x="119" y="209"/>
                  <a:pt x="116" y="212"/>
                  <a:pt x="112" y="212"/>
                </a:cubicBezTo>
                <a:cubicBezTo>
                  <a:pt x="67" y="212"/>
                  <a:pt x="67" y="212"/>
                  <a:pt x="67" y="212"/>
                </a:cubicBezTo>
                <a:cubicBezTo>
                  <a:pt x="63" y="212"/>
                  <a:pt x="60" y="209"/>
                  <a:pt x="60" y="205"/>
                </a:cubicBezTo>
                <a:cubicBezTo>
                  <a:pt x="60" y="205"/>
                  <a:pt x="60" y="205"/>
                  <a:pt x="60" y="205"/>
                </a:cubicBezTo>
                <a:cubicBezTo>
                  <a:pt x="60" y="201"/>
                  <a:pt x="63" y="197"/>
                  <a:pt x="67" y="197"/>
                </a:cubicBezTo>
                <a:cubicBezTo>
                  <a:pt x="112" y="197"/>
                  <a:pt x="112" y="197"/>
                  <a:pt x="112" y="197"/>
                </a:cubicBezTo>
                <a:cubicBezTo>
                  <a:pt x="116" y="197"/>
                  <a:pt x="119" y="201"/>
                  <a:pt x="119" y="205"/>
                </a:cubicBezTo>
                <a:close/>
                <a:moveTo>
                  <a:pt x="119" y="185"/>
                </a:moveTo>
                <a:cubicBezTo>
                  <a:pt x="119" y="181"/>
                  <a:pt x="116" y="178"/>
                  <a:pt x="112" y="178"/>
                </a:cubicBezTo>
                <a:cubicBezTo>
                  <a:pt x="67" y="178"/>
                  <a:pt x="67" y="178"/>
                  <a:pt x="67" y="178"/>
                </a:cubicBezTo>
                <a:cubicBezTo>
                  <a:pt x="63" y="178"/>
                  <a:pt x="60" y="181"/>
                  <a:pt x="60" y="185"/>
                </a:cubicBezTo>
                <a:cubicBezTo>
                  <a:pt x="60" y="185"/>
                  <a:pt x="60" y="185"/>
                  <a:pt x="60" y="185"/>
                </a:cubicBezTo>
                <a:cubicBezTo>
                  <a:pt x="60" y="189"/>
                  <a:pt x="63" y="193"/>
                  <a:pt x="67" y="193"/>
                </a:cubicBezTo>
                <a:cubicBezTo>
                  <a:pt x="112" y="193"/>
                  <a:pt x="112" y="193"/>
                  <a:pt x="112" y="193"/>
                </a:cubicBezTo>
                <a:cubicBezTo>
                  <a:pt x="116" y="193"/>
                  <a:pt x="119" y="189"/>
                  <a:pt x="119" y="185"/>
                </a:cubicBezTo>
                <a:close/>
                <a:moveTo>
                  <a:pt x="96" y="104"/>
                </a:moveTo>
                <a:cubicBezTo>
                  <a:pt x="87" y="104"/>
                  <a:pt x="87" y="104"/>
                  <a:pt x="87" y="104"/>
                </a:cubicBezTo>
                <a:cubicBezTo>
                  <a:pt x="82" y="104"/>
                  <a:pt x="82" y="104"/>
                  <a:pt x="82" y="104"/>
                </a:cubicBezTo>
                <a:cubicBezTo>
                  <a:pt x="82" y="174"/>
                  <a:pt x="82" y="174"/>
                  <a:pt x="82" y="174"/>
                </a:cubicBezTo>
                <a:cubicBezTo>
                  <a:pt x="84" y="174"/>
                  <a:pt x="87" y="174"/>
                  <a:pt x="89" y="174"/>
                </a:cubicBezTo>
                <a:cubicBezTo>
                  <a:pt x="89" y="173"/>
                  <a:pt x="89" y="174"/>
                  <a:pt x="89" y="174"/>
                </a:cubicBezTo>
                <a:cubicBezTo>
                  <a:pt x="89" y="174"/>
                  <a:pt x="89" y="174"/>
                  <a:pt x="89" y="174"/>
                </a:cubicBezTo>
                <a:cubicBezTo>
                  <a:pt x="89" y="174"/>
                  <a:pt x="89" y="174"/>
                  <a:pt x="90" y="174"/>
                </a:cubicBezTo>
                <a:cubicBezTo>
                  <a:pt x="90" y="174"/>
                  <a:pt x="90" y="173"/>
                  <a:pt x="90" y="174"/>
                </a:cubicBezTo>
                <a:cubicBezTo>
                  <a:pt x="92" y="174"/>
                  <a:pt x="94" y="174"/>
                  <a:pt x="96" y="174"/>
                </a:cubicBezTo>
                <a:lnTo>
                  <a:pt x="96" y="104"/>
                </a:lnTo>
                <a:close/>
                <a:moveTo>
                  <a:pt x="65" y="76"/>
                </a:moveTo>
                <a:cubicBezTo>
                  <a:pt x="59" y="76"/>
                  <a:pt x="54" y="81"/>
                  <a:pt x="54" y="87"/>
                </a:cubicBezTo>
                <a:cubicBezTo>
                  <a:pt x="54" y="93"/>
                  <a:pt x="59" y="97"/>
                  <a:pt x="65" y="97"/>
                </a:cubicBezTo>
                <a:cubicBezTo>
                  <a:pt x="75" y="97"/>
                  <a:pt x="75" y="97"/>
                  <a:pt x="75" y="97"/>
                </a:cubicBezTo>
                <a:cubicBezTo>
                  <a:pt x="75" y="87"/>
                  <a:pt x="75" y="87"/>
                  <a:pt x="75" y="87"/>
                </a:cubicBezTo>
                <a:cubicBezTo>
                  <a:pt x="75" y="81"/>
                  <a:pt x="70" y="76"/>
                  <a:pt x="65" y="76"/>
                </a:cubicBezTo>
                <a:close/>
                <a:moveTo>
                  <a:pt x="124" y="87"/>
                </a:moveTo>
                <a:cubicBezTo>
                  <a:pt x="124" y="81"/>
                  <a:pt x="120" y="76"/>
                  <a:pt x="114" y="76"/>
                </a:cubicBezTo>
                <a:cubicBezTo>
                  <a:pt x="108" y="76"/>
                  <a:pt x="103" y="81"/>
                  <a:pt x="103" y="87"/>
                </a:cubicBezTo>
                <a:cubicBezTo>
                  <a:pt x="103" y="97"/>
                  <a:pt x="103" y="97"/>
                  <a:pt x="103" y="97"/>
                </a:cubicBezTo>
                <a:cubicBezTo>
                  <a:pt x="114" y="97"/>
                  <a:pt x="114" y="97"/>
                  <a:pt x="114" y="97"/>
                </a:cubicBezTo>
                <a:cubicBezTo>
                  <a:pt x="120" y="97"/>
                  <a:pt x="124" y="93"/>
                  <a:pt x="124" y="87"/>
                </a:cubicBezTo>
                <a:close/>
                <a:moveTo>
                  <a:pt x="148" y="68"/>
                </a:moveTo>
                <a:cubicBezTo>
                  <a:pt x="143" y="49"/>
                  <a:pt x="121" y="28"/>
                  <a:pt x="89" y="28"/>
                </a:cubicBezTo>
                <a:cubicBezTo>
                  <a:pt x="58" y="28"/>
                  <a:pt x="35" y="49"/>
                  <a:pt x="31" y="68"/>
                </a:cubicBezTo>
                <a:cubicBezTo>
                  <a:pt x="27" y="82"/>
                  <a:pt x="30" y="96"/>
                  <a:pt x="37" y="109"/>
                </a:cubicBezTo>
                <a:cubicBezTo>
                  <a:pt x="43" y="121"/>
                  <a:pt x="50" y="131"/>
                  <a:pt x="55" y="143"/>
                </a:cubicBezTo>
                <a:cubicBezTo>
                  <a:pt x="58" y="150"/>
                  <a:pt x="59" y="159"/>
                  <a:pt x="61" y="166"/>
                </a:cubicBezTo>
                <a:cubicBezTo>
                  <a:pt x="62" y="172"/>
                  <a:pt x="64" y="173"/>
                  <a:pt x="71" y="174"/>
                </a:cubicBezTo>
                <a:cubicBezTo>
                  <a:pt x="72" y="174"/>
                  <a:pt x="74" y="174"/>
                  <a:pt x="75" y="174"/>
                </a:cubicBezTo>
                <a:cubicBezTo>
                  <a:pt x="75" y="104"/>
                  <a:pt x="75" y="104"/>
                  <a:pt x="75" y="104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60" y="104"/>
                  <a:pt x="56" y="103"/>
                  <a:pt x="52" y="99"/>
                </a:cubicBezTo>
                <a:cubicBezTo>
                  <a:pt x="49" y="96"/>
                  <a:pt x="47" y="92"/>
                  <a:pt x="47" y="87"/>
                </a:cubicBezTo>
                <a:cubicBezTo>
                  <a:pt x="47" y="82"/>
                  <a:pt x="49" y="78"/>
                  <a:pt x="52" y="74"/>
                </a:cubicBezTo>
                <a:cubicBezTo>
                  <a:pt x="56" y="71"/>
                  <a:pt x="60" y="69"/>
                  <a:pt x="65" y="69"/>
                </a:cubicBezTo>
                <a:cubicBezTo>
                  <a:pt x="74" y="69"/>
                  <a:pt x="82" y="77"/>
                  <a:pt x="82" y="87"/>
                </a:cubicBezTo>
                <a:cubicBezTo>
                  <a:pt x="82" y="87"/>
                  <a:pt x="82" y="87"/>
                  <a:pt x="82" y="87"/>
                </a:cubicBezTo>
                <a:cubicBezTo>
                  <a:pt x="82" y="97"/>
                  <a:pt x="82" y="97"/>
                  <a:pt x="82" y="97"/>
                </a:cubicBezTo>
                <a:cubicBezTo>
                  <a:pt x="87" y="97"/>
                  <a:pt x="87" y="97"/>
                  <a:pt x="87" y="97"/>
                </a:cubicBezTo>
                <a:cubicBezTo>
                  <a:pt x="96" y="97"/>
                  <a:pt x="96" y="97"/>
                  <a:pt x="96" y="97"/>
                </a:cubicBezTo>
                <a:cubicBezTo>
                  <a:pt x="96" y="87"/>
                  <a:pt x="96" y="87"/>
                  <a:pt x="96" y="87"/>
                </a:cubicBezTo>
                <a:cubicBezTo>
                  <a:pt x="96" y="87"/>
                  <a:pt x="96" y="87"/>
                  <a:pt x="96" y="87"/>
                </a:cubicBezTo>
                <a:cubicBezTo>
                  <a:pt x="96" y="82"/>
                  <a:pt x="98" y="78"/>
                  <a:pt x="101" y="74"/>
                </a:cubicBezTo>
                <a:cubicBezTo>
                  <a:pt x="105" y="71"/>
                  <a:pt x="109" y="69"/>
                  <a:pt x="114" y="69"/>
                </a:cubicBezTo>
                <a:cubicBezTo>
                  <a:pt x="119" y="69"/>
                  <a:pt x="123" y="71"/>
                  <a:pt x="126" y="74"/>
                </a:cubicBezTo>
                <a:cubicBezTo>
                  <a:pt x="130" y="78"/>
                  <a:pt x="131" y="82"/>
                  <a:pt x="131" y="87"/>
                </a:cubicBezTo>
                <a:cubicBezTo>
                  <a:pt x="131" y="92"/>
                  <a:pt x="130" y="96"/>
                  <a:pt x="126" y="99"/>
                </a:cubicBezTo>
                <a:cubicBezTo>
                  <a:pt x="123" y="103"/>
                  <a:pt x="119" y="104"/>
                  <a:pt x="114" y="104"/>
                </a:cubicBezTo>
                <a:cubicBezTo>
                  <a:pt x="103" y="104"/>
                  <a:pt x="103" y="104"/>
                  <a:pt x="103" y="104"/>
                </a:cubicBezTo>
                <a:cubicBezTo>
                  <a:pt x="103" y="174"/>
                  <a:pt x="103" y="174"/>
                  <a:pt x="103" y="174"/>
                </a:cubicBezTo>
                <a:cubicBezTo>
                  <a:pt x="105" y="174"/>
                  <a:pt x="106" y="174"/>
                  <a:pt x="107" y="174"/>
                </a:cubicBezTo>
                <a:cubicBezTo>
                  <a:pt x="114" y="173"/>
                  <a:pt x="116" y="172"/>
                  <a:pt x="118" y="166"/>
                </a:cubicBezTo>
                <a:cubicBezTo>
                  <a:pt x="119" y="159"/>
                  <a:pt x="120" y="150"/>
                  <a:pt x="123" y="143"/>
                </a:cubicBezTo>
                <a:cubicBezTo>
                  <a:pt x="129" y="131"/>
                  <a:pt x="135" y="121"/>
                  <a:pt x="141" y="109"/>
                </a:cubicBezTo>
                <a:cubicBezTo>
                  <a:pt x="148" y="96"/>
                  <a:pt x="152" y="82"/>
                  <a:pt x="148" y="68"/>
                </a:cubicBezTo>
                <a:close/>
                <a:moveTo>
                  <a:pt x="96" y="6"/>
                </a:moveTo>
                <a:cubicBezTo>
                  <a:pt x="96" y="3"/>
                  <a:pt x="93" y="0"/>
                  <a:pt x="89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6" y="0"/>
                  <a:pt x="83" y="3"/>
                  <a:pt x="83" y="6"/>
                </a:cubicBezTo>
                <a:cubicBezTo>
                  <a:pt x="83" y="18"/>
                  <a:pt x="83" y="18"/>
                  <a:pt x="83" y="18"/>
                </a:cubicBezTo>
                <a:cubicBezTo>
                  <a:pt x="83" y="22"/>
                  <a:pt x="86" y="25"/>
                  <a:pt x="89" y="25"/>
                </a:cubicBezTo>
                <a:cubicBezTo>
                  <a:pt x="89" y="25"/>
                  <a:pt x="89" y="25"/>
                  <a:pt x="89" y="25"/>
                </a:cubicBezTo>
                <a:cubicBezTo>
                  <a:pt x="93" y="25"/>
                  <a:pt x="96" y="22"/>
                  <a:pt x="96" y="18"/>
                </a:cubicBezTo>
                <a:lnTo>
                  <a:pt x="96" y="6"/>
                </a:lnTo>
                <a:close/>
                <a:moveTo>
                  <a:pt x="131" y="17"/>
                </a:moveTo>
                <a:cubicBezTo>
                  <a:pt x="133" y="14"/>
                  <a:pt x="132" y="10"/>
                  <a:pt x="129" y="8"/>
                </a:cubicBezTo>
                <a:cubicBezTo>
                  <a:pt x="129" y="8"/>
                  <a:pt x="129" y="8"/>
                  <a:pt x="129" y="8"/>
                </a:cubicBezTo>
                <a:cubicBezTo>
                  <a:pt x="126" y="7"/>
                  <a:pt x="122" y="8"/>
                  <a:pt x="120" y="11"/>
                </a:cubicBezTo>
                <a:cubicBezTo>
                  <a:pt x="114" y="21"/>
                  <a:pt x="114" y="21"/>
                  <a:pt x="114" y="21"/>
                </a:cubicBezTo>
                <a:cubicBezTo>
                  <a:pt x="113" y="24"/>
                  <a:pt x="114" y="28"/>
                  <a:pt x="117" y="30"/>
                </a:cubicBezTo>
                <a:cubicBezTo>
                  <a:pt x="117" y="30"/>
                  <a:pt x="117" y="30"/>
                  <a:pt x="117" y="30"/>
                </a:cubicBezTo>
                <a:cubicBezTo>
                  <a:pt x="120" y="32"/>
                  <a:pt x="124" y="31"/>
                  <a:pt x="126" y="27"/>
                </a:cubicBezTo>
                <a:lnTo>
                  <a:pt x="131" y="17"/>
                </a:lnTo>
                <a:close/>
                <a:moveTo>
                  <a:pt x="158" y="38"/>
                </a:moveTo>
                <a:cubicBezTo>
                  <a:pt x="161" y="35"/>
                  <a:pt x="161" y="31"/>
                  <a:pt x="158" y="29"/>
                </a:cubicBezTo>
                <a:cubicBezTo>
                  <a:pt x="158" y="29"/>
                  <a:pt x="158" y="29"/>
                  <a:pt x="158" y="29"/>
                </a:cubicBezTo>
                <a:cubicBezTo>
                  <a:pt x="156" y="26"/>
                  <a:pt x="152" y="26"/>
                  <a:pt x="149" y="28"/>
                </a:cubicBezTo>
                <a:cubicBezTo>
                  <a:pt x="140" y="36"/>
                  <a:pt x="140" y="36"/>
                  <a:pt x="140" y="36"/>
                </a:cubicBezTo>
                <a:cubicBezTo>
                  <a:pt x="138" y="38"/>
                  <a:pt x="137" y="42"/>
                  <a:pt x="140" y="45"/>
                </a:cubicBezTo>
                <a:cubicBezTo>
                  <a:pt x="140" y="45"/>
                  <a:pt x="140" y="45"/>
                  <a:pt x="140" y="45"/>
                </a:cubicBezTo>
                <a:cubicBezTo>
                  <a:pt x="142" y="48"/>
                  <a:pt x="146" y="48"/>
                  <a:pt x="149" y="46"/>
                </a:cubicBezTo>
                <a:lnTo>
                  <a:pt x="158" y="38"/>
                </a:lnTo>
                <a:close/>
                <a:moveTo>
                  <a:pt x="172" y="69"/>
                </a:moveTo>
                <a:cubicBezTo>
                  <a:pt x="175" y="69"/>
                  <a:pt x="178" y="65"/>
                  <a:pt x="177" y="62"/>
                </a:cubicBezTo>
                <a:cubicBezTo>
                  <a:pt x="177" y="62"/>
                  <a:pt x="177" y="62"/>
                  <a:pt x="177" y="62"/>
                </a:cubicBezTo>
                <a:cubicBezTo>
                  <a:pt x="176" y="58"/>
                  <a:pt x="173" y="56"/>
                  <a:pt x="169" y="57"/>
                </a:cubicBezTo>
                <a:cubicBezTo>
                  <a:pt x="158" y="59"/>
                  <a:pt x="158" y="59"/>
                  <a:pt x="158" y="59"/>
                </a:cubicBezTo>
                <a:cubicBezTo>
                  <a:pt x="154" y="60"/>
                  <a:pt x="152" y="63"/>
                  <a:pt x="153" y="66"/>
                </a:cubicBezTo>
                <a:cubicBezTo>
                  <a:pt x="153" y="66"/>
                  <a:pt x="153" y="66"/>
                  <a:pt x="153" y="66"/>
                </a:cubicBezTo>
                <a:cubicBezTo>
                  <a:pt x="153" y="70"/>
                  <a:pt x="157" y="72"/>
                  <a:pt x="160" y="72"/>
                </a:cubicBezTo>
                <a:lnTo>
                  <a:pt x="172" y="69"/>
                </a:lnTo>
                <a:close/>
                <a:moveTo>
                  <a:pt x="169" y="104"/>
                </a:moveTo>
                <a:cubicBezTo>
                  <a:pt x="172" y="105"/>
                  <a:pt x="176" y="102"/>
                  <a:pt x="176" y="99"/>
                </a:cubicBezTo>
                <a:cubicBezTo>
                  <a:pt x="176" y="99"/>
                  <a:pt x="176" y="99"/>
                  <a:pt x="176" y="99"/>
                </a:cubicBezTo>
                <a:cubicBezTo>
                  <a:pt x="177" y="95"/>
                  <a:pt x="175" y="92"/>
                  <a:pt x="171" y="91"/>
                </a:cubicBezTo>
                <a:cubicBezTo>
                  <a:pt x="160" y="89"/>
                  <a:pt x="160" y="89"/>
                  <a:pt x="160" y="89"/>
                </a:cubicBezTo>
                <a:cubicBezTo>
                  <a:pt x="156" y="88"/>
                  <a:pt x="153" y="91"/>
                  <a:pt x="152" y="94"/>
                </a:cubicBezTo>
                <a:cubicBezTo>
                  <a:pt x="152" y="94"/>
                  <a:pt x="152" y="94"/>
                  <a:pt x="152" y="94"/>
                </a:cubicBezTo>
                <a:cubicBezTo>
                  <a:pt x="151" y="97"/>
                  <a:pt x="154" y="101"/>
                  <a:pt x="157" y="102"/>
                </a:cubicBezTo>
                <a:lnTo>
                  <a:pt x="169" y="104"/>
                </a:lnTo>
                <a:close/>
                <a:moveTo>
                  <a:pt x="52" y="27"/>
                </a:moveTo>
                <a:cubicBezTo>
                  <a:pt x="54" y="31"/>
                  <a:pt x="57" y="32"/>
                  <a:pt x="61" y="30"/>
                </a:cubicBezTo>
                <a:cubicBezTo>
                  <a:pt x="61" y="30"/>
                  <a:pt x="61" y="30"/>
                  <a:pt x="61" y="30"/>
                </a:cubicBezTo>
                <a:cubicBezTo>
                  <a:pt x="64" y="28"/>
                  <a:pt x="65" y="24"/>
                  <a:pt x="63" y="21"/>
                </a:cubicBezTo>
                <a:cubicBezTo>
                  <a:pt x="57" y="11"/>
                  <a:pt x="57" y="11"/>
                  <a:pt x="57" y="11"/>
                </a:cubicBezTo>
                <a:cubicBezTo>
                  <a:pt x="56" y="8"/>
                  <a:pt x="52" y="7"/>
                  <a:pt x="49" y="8"/>
                </a:cubicBezTo>
                <a:cubicBezTo>
                  <a:pt x="49" y="8"/>
                  <a:pt x="49" y="8"/>
                  <a:pt x="49" y="8"/>
                </a:cubicBezTo>
                <a:cubicBezTo>
                  <a:pt x="46" y="10"/>
                  <a:pt x="44" y="14"/>
                  <a:pt x="46" y="17"/>
                </a:cubicBezTo>
                <a:lnTo>
                  <a:pt x="52" y="27"/>
                </a:lnTo>
                <a:close/>
                <a:moveTo>
                  <a:pt x="29" y="46"/>
                </a:moveTo>
                <a:cubicBezTo>
                  <a:pt x="31" y="48"/>
                  <a:pt x="35" y="48"/>
                  <a:pt x="38" y="45"/>
                </a:cubicBezTo>
                <a:cubicBezTo>
                  <a:pt x="38" y="45"/>
                  <a:pt x="38" y="45"/>
                  <a:pt x="38" y="45"/>
                </a:cubicBezTo>
                <a:cubicBezTo>
                  <a:pt x="40" y="42"/>
                  <a:pt x="40" y="38"/>
                  <a:pt x="37" y="36"/>
                </a:cubicBezTo>
                <a:cubicBezTo>
                  <a:pt x="28" y="28"/>
                  <a:pt x="28" y="28"/>
                  <a:pt x="28" y="28"/>
                </a:cubicBezTo>
                <a:cubicBezTo>
                  <a:pt x="26" y="26"/>
                  <a:pt x="22" y="26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7" y="31"/>
                  <a:pt x="17" y="35"/>
                  <a:pt x="20" y="38"/>
                </a:cubicBezTo>
                <a:lnTo>
                  <a:pt x="29" y="46"/>
                </a:lnTo>
                <a:close/>
                <a:moveTo>
                  <a:pt x="18" y="72"/>
                </a:moveTo>
                <a:cubicBezTo>
                  <a:pt x="21" y="72"/>
                  <a:pt x="24" y="70"/>
                  <a:pt x="25" y="66"/>
                </a:cubicBezTo>
                <a:cubicBezTo>
                  <a:pt x="25" y="66"/>
                  <a:pt x="25" y="66"/>
                  <a:pt x="25" y="66"/>
                </a:cubicBezTo>
                <a:cubicBezTo>
                  <a:pt x="26" y="63"/>
                  <a:pt x="23" y="60"/>
                  <a:pt x="20" y="59"/>
                </a:cubicBezTo>
                <a:cubicBezTo>
                  <a:pt x="8" y="57"/>
                  <a:pt x="8" y="57"/>
                  <a:pt x="8" y="57"/>
                </a:cubicBezTo>
                <a:cubicBezTo>
                  <a:pt x="5" y="56"/>
                  <a:pt x="1" y="58"/>
                  <a:pt x="1" y="62"/>
                </a:cubicBezTo>
                <a:cubicBezTo>
                  <a:pt x="1" y="62"/>
                  <a:pt x="1" y="62"/>
                  <a:pt x="1" y="62"/>
                </a:cubicBezTo>
                <a:cubicBezTo>
                  <a:pt x="0" y="65"/>
                  <a:pt x="2" y="69"/>
                  <a:pt x="6" y="69"/>
                </a:cubicBezTo>
                <a:lnTo>
                  <a:pt x="18" y="72"/>
                </a:lnTo>
                <a:close/>
                <a:moveTo>
                  <a:pt x="20" y="102"/>
                </a:moveTo>
                <a:cubicBezTo>
                  <a:pt x="24" y="101"/>
                  <a:pt x="26" y="97"/>
                  <a:pt x="25" y="94"/>
                </a:cubicBezTo>
                <a:cubicBezTo>
                  <a:pt x="25" y="94"/>
                  <a:pt x="25" y="94"/>
                  <a:pt x="25" y="94"/>
                </a:cubicBezTo>
                <a:cubicBezTo>
                  <a:pt x="25" y="91"/>
                  <a:pt x="21" y="88"/>
                  <a:pt x="18" y="89"/>
                </a:cubicBezTo>
                <a:cubicBezTo>
                  <a:pt x="6" y="91"/>
                  <a:pt x="6" y="91"/>
                  <a:pt x="6" y="91"/>
                </a:cubicBezTo>
                <a:cubicBezTo>
                  <a:pt x="3" y="92"/>
                  <a:pt x="0" y="95"/>
                  <a:pt x="1" y="99"/>
                </a:cubicBezTo>
                <a:cubicBezTo>
                  <a:pt x="1" y="99"/>
                  <a:pt x="1" y="99"/>
                  <a:pt x="1" y="99"/>
                </a:cubicBezTo>
                <a:cubicBezTo>
                  <a:pt x="2" y="102"/>
                  <a:pt x="5" y="105"/>
                  <a:pt x="9" y="104"/>
                </a:cubicBezTo>
                <a:lnTo>
                  <a:pt x="20" y="102"/>
                </a:ln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8" name="Google Shape;1738;p63"/>
          <p:cNvSpPr txBox="1"/>
          <p:nvPr/>
        </p:nvSpPr>
        <p:spPr>
          <a:xfrm>
            <a:off x="1876425" y="4767262"/>
            <a:ext cx="1670050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1739" name="Google Shape;1739;p63"/>
          <p:cNvSpPr txBox="1"/>
          <p:nvPr/>
        </p:nvSpPr>
        <p:spPr>
          <a:xfrm>
            <a:off x="8594725" y="2632075"/>
            <a:ext cx="1670050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1740" name="Google Shape;1740;p63"/>
          <p:cNvSpPr txBox="1"/>
          <p:nvPr/>
        </p:nvSpPr>
        <p:spPr>
          <a:xfrm>
            <a:off x="8548687" y="4779962"/>
            <a:ext cx="1671637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1741" name="Google Shape;1741;p63"/>
          <p:cNvSpPr txBox="1"/>
          <p:nvPr/>
        </p:nvSpPr>
        <p:spPr>
          <a:xfrm>
            <a:off x="4383087" y="2097087"/>
            <a:ext cx="754062" cy="10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100"/>
              <a:buFont typeface="Montserrat"/>
              <a:buNone/>
            </a:pPr>
            <a:r>
              <a:rPr lang="en-US" sz="7100" b="1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 dirty="0"/>
          </a:p>
        </p:txBody>
      </p:sp>
      <p:sp>
        <p:nvSpPr>
          <p:cNvPr id="1742" name="Google Shape;1742;p63"/>
          <p:cNvSpPr txBox="1"/>
          <p:nvPr/>
        </p:nvSpPr>
        <p:spPr>
          <a:xfrm>
            <a:off x="4373562" y="4818062"/>
            <a:ext cx="869950" cy="10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100"/>
              <a:buFont typeface="Montserrat"/>
              <a:buNone/>
            </a:pPr>
            <a:r>
              <a:rPr lang="en-US" sz="71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/>
          </a:p>
        </p:txBody>
      </p:sp>
      <p:sp>
        <p:nvSpPr>
          <p:cNvPr id="1743" name="Google Shape;1743;p63"/>
          <p:cNvSpPr txBox="1"/>
          <p:nvPr/>
        </p:nvSpPr>
        <p:spPr>
          <a:xfrm>
            <a:off x="7267575" y="4813300"/>
            <a:ext cx="736600" cy="10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100"/>
              <a:buFont typeface="Montserrat"/>
              <a:buNone/>
            </a:pPr>
            <a:r>
              <a:rPr lang="en-US" sz="71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endParaRPr/>
          </a:p>
        </p:txBody>
      </p:sp>
      <p:sp>
        <p:nvSpPr>
          <p:cNvPr id="1744" name="Google Shape;1744;p63"/>
          <p:cNvSpPr txBox="1"/>
          <p:nvPr/>
        </p:nvSpPr>
        <p:spPr>
          <a:xfrm>
            <a:off x="6806753" y="2092325"/>
            <a:ext cx="949325" cy="1046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800"/>
              <a:buFont typeface="Montserrat"/>
              <a:buNone/>
            </a:pPr>
            <a:r>
              <a:rPr lang="en-US" sz="6800" b="1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</a:t>
            </a:r>
            <a:endParaRPr dirty="0"/>
          </a:p>
        </p:txBody>
      </p:sp>
      <p:sp>
        <p:nvSpPr>
          <p:cNvPr id="1745" name="Google Shape;1745;p63"/>
          <p:cNvSpPr txBox="1"/>
          <p:nvPr/>
        </p:nvSpPr>
        <p:spPr>
          <a:xfrm>
            <a:off x="2628900" y="415925"/>
            <a:ext cx="7045325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Font typeface="Montserrat"/>
              <a:buNone/>
            </a:pPr>
            <a:r>
              <a:rPr lang="en-US" sz="65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ANÁLISE </a:t>
            </a:r>
            <a:r>
              <a:rPr lang="en-US" sz="6500" b="1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SWOT</a:t>
            </a:r>
            <a:endParaRPr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0" name="Google Shape;1750;p64"/>
          <p:cNvSpPr txBox="1"/>
          <p:nvPr/>
        </p:nvSpPr>
        <p:spPr>
          <a:xfrm>
            <a:off x="11112" y="-3175"/>
            <a:ext cx="12185650" cy="6862762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1" name="Google Shape;1751;p64"/>
          <p:cNvSpPr txBox="1"/>
          <p:nvPr/>
        </p:nvSpPr>
        <p:spPr>
          <a:xfrm>
            <a:off x="9571037" y="2284412"/>
            <a:ext cx="1419225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</a:pPr>
            <a:r>
              <a:rPr lang="en-US" sz="10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1752" name="Google Shape;1752;p64"/>
          <p:cNvSpPr txBox="1"/>
          <p:nvPr/>
        </p:nvSpPr>
        <p:spPr>
          <a:xfrm>
            <a:off x="9647237" y="3843337"/>
            <a:ext cx="1023937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B5CB"/>
              </a:buClr>
              <a:buSzPts val="2000"/>
              <a:buFont typeface="Open Sans SemiBold"/>
              <a:buNone/>
            </a:pPr>
            <a:r>
              <a:rPr lang="en-US" sz="2000" b="1" i="0" u="none" dirty="0">
                <a:solidFill>
                  <a:srgbClr val="71B5C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LUCRO</a:t>
            </a:r>
            <a:endParaRPr dirty="0"/>
          </a:p>
        </p:txBody>
      </p:sp>
      <p:sp>
        <p:nvSpPr>
          <p:cNvPr id="1753" name="Google Shape;1753;p64"/>
          <p:cNvSpPr txBox="1"/>
          <p:nvPr/>
        </p:nvSpPr>
        <p:spPr>
          <a:xfrm>
            <a:off x="9647237" y="1973262"/>
            <a:ext cx="1343025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C9C4"/>
              </a:buClr>
              <a:buSzPts val="2000"/>
              <a:buFont typeface="Open Sans SemiBold"/>
              <a:buNone/>
            </a:pPr>
            <a:r>
              <a:rPr lang="en-US" sz="2000" b="1" i="0" u="none" dirty="0">
                <a:solidFill>
                  <a:srgbClr val="BAC9C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NEGOCIE</a:t>
            </a:r>
            <a:endParaRPr dirty="0"/>
          </a:p>
        </p:txBody>
      </p:sp>
      <p:sp>
        <p:nvSpPr>
          <p:cNvPr id="1754" name="Google Shape;1754;p64"/>
          <p:cNvSpPr txBox="1"/>
          <p:nvPr/>
        </p:nvSpPr>
        <p:spPr>
          <a:xfrm>
            <a:off x="1141300" y="4854724"/>
            <a:ext cx="1471612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1D1"/>
              </a:buClr>
              <a:buSzPts val="2000"/>
              <a:buFont typeface="Open Sans SemiBold"/>
              <a:buNone/>
            </a:pPr>
            <a:r>
              <a:rPr lang="en-US" sz="2000" b="1" i="0" u="none" dirty="0">
                <a:solidFill>
                  <a:srgbClr val="FFF1D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PLANO</a:t>
            </a:r>
            <a:endParaRPr dirty="0"/>
          </a:p>
        </p:txBody>
      </p:sp>
      <p:sp>
        <p:nvSpPr>
          <p:cNvPr id="1755" name="Google Shape;1755;p64"/>
          <p:cNvSpPr txBox="1"/>
          <p:nvPr/>
        </p:nvSpPr>
        <p:spPr>
          <a:xfrm>
            <a:off x="1002077" y="2951162"/>
            <a:ext cx="1598612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D06A"/>
              </a:buClr>
              <a:buSzPts val="2000"/>
              <a:buFont typeface="Open Sans SemiBold"/>
              <a:buNone/>
            </a:pPr>
            <a:r>
              <a:rPr lang="en-US" sz="2000" b="1" i="0" u="none" dirty="0">
                <a:solidFill>
                  <a:srgbClr val="FCD06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TIME</a:t>
            </a:r>
            <a:endParaRPr dirty="0"/>
          </a:p>
        </p:txBody>
      </p:sp>
      <p:sp>
        <p:nvSpPr>
          <p:cNvPr id="1756" name="Google Shape;1756;p64"/>
          <p:cNvSpPr txBox="1"/>
          <p:nvPr/>
        </p:nvSpPr>
        <p:spPr>
          <a:xfrm>
            <a:off x="1917255" y="1063625"/>
            <a:ext cx="725487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6D63"/>
              </a:buClr>
              <a:buSzPts val="2000"/>
              <a:buFont typeface="Open Sans SemiBold"/>
              <a:buNone/>
            </a:pPr>
            <a:r>
              <a:rPr lang="en-US" sz="2000" b="1" i="0" u="none" dirty="0">
                <a:solidFill>
                  <a:srgbClr val="E86D6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IDEIA</a:t>
            </a:r>
            <a:endParaRPr dirty="0"/>
          </a:p>
        </p:txBody>
      </p:sp>
      <p:sp>
        <p:nvSpPr>
          <p:cNvPr id="1757" name="Google Shape;1757;p64"/>
          <p:cNvSpPr txBox="1"/>
          <p:nvPr/>
        </p:nvSpPr>
        <p:spPr>
          <a:xfrm>
            <a:off x="8942387" y="3657600"/>
            <a:ext cx="620712" cy="1292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400"/>
              <a:buFont typeface="Montserrat"/>
              <a:buNone/>
            </a:pPr>
            <a:r>
              <a:rPr lang="en-US" sz="84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/>
          </a:p>
        </p:txBody>
      </p:sp>
      <p:sp>
        <p:nvSpPr>
          <p:cNvPr id="1758" name="Google Shape;1758;p64"/>
          <p:cNvSpPr txBox="1"/>
          <p:nvPr/>
        </p:nvSpPr>
        <p:spPr>
          <a:xfrm>
            <a:off x="8950325" y="1785937"/>
            <a:ext cx="608012" cy="126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200"/>
              <a:buFont typeface="Montserrat"/>
              <a:buNone/>
            </a:pPr>
            <a:r>
              <a:rPr lang="en-US" sz="82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1759" name="Google Shape;1759;p64"/>
          <p:cNvSpPr txBox="1"/>
          <p:nvPr/>
        </p:nvSpPr>
        <p:spPr>
          <a:xfrm>
            <a:off x="2670175" y="4632325"/>
            <a:ext cx="628650" cy="1292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400"/>
              <a:buFont typeface="Montserrat"/>
              <a:buNone/>
            </a:pPr>
            <a:r>
              <a:rPr lang="en-US" sz="84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1760" name="Google Shape;1760;p64"/>
          <p:cNvSpPr txBox="1"/>
          <p:nvPr/>
        </p:nvSpPr>
        <p:spPr>
          <a:xfrm>
            <a:off x="2670175" y="2765425"/>
            <a:ext cx="631825" cy="1292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400"/>
              <a:buFont typeface="Montserrat"/>
              <a:buNone/>
            </a:pPr>
            <a:r>
              <a:rPr lang="en-US" sz="84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1761" name="Google Shape;1761;p64"/>
          <p:cNvSpPr txBox="1"/>
          <p:nvPr/>
        </p:nvSpPr>
        <p:spPr>
          <a:xfrm>
            <a:off x="2678112" y="868362"/>
            <a:ext cx="528637" cy="1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Montserrat"/>
              <a:buNone/>
            </a:pPr>
            <a:r>
              <a:rPr lang="en-US" sz="85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1762" name="Google Shape;1762;p64"/>
          <p:cNvSpPr/>
          <p:nvPr/>
        </p:nvSpPr>
        <p:spPr>
          <a:xfrm>
            <a:off x="5154612" y="2776537"/>
            <a:ext cx="2171700" cy="1277937"/>
          </a:xfrm>
          <a:custGeom>
            <a:avLst/>
            <a:gdLst/>
            <a:ahLst/>
            <a:cxnLst/>
            <a:rect l="l" t="t" r="r" b="b"/>
            <a:pathLst>
              <a:path w="524" h="308" extrusionOk="0">
                <a:moveTo>
                  <a:pt x="457" y="174"/>
                </a:moveTo>
                <a:cubicBezTo>
                  <a:pt x="464" y="171"/>
                  <a:pt x="472" y="172"/>
                  <a:pt x="478" y="176"/>
                </a:cubicBezTo>
                <a:cubicBezTo>
                  <a:pt x="484" y="179"/>
                  <a:pt x="489" y="186"/>
                  <a:pt x="490" y="194"/>
                </a:cubicBezTo>
                <a:cubicBezTo>
                  <a:pt x="521" y="140"/>
                  <a:pt x="521" y="140"/>
                  <a:pt x="521" y="140"/>
                </a:cubicBezTo>
                <a:cubicBezTo>
                  <a:pt x="524" y="136"/>
                  <a:pt x="522" y="130"/>
                  <a:pt x="518" y="128"/>
                </a:cubicBezTo>
                <a:cubicBezTo>
                  <a:pt x="476" y="107"/>
                  <a:pt x="427" y="89"/>
                  <a:pt x="371" y="75"/>
                </a:cubicBezTo>
                <a:cubicBezTo>
                  <a:pt x="346" y="70"/>
                  <a:pt x="224" y="39"/>
                  <a:pt x="201" y="33"/>
                </a:cubicBezTo>
                <a:cubicBezTo>
                  <a:pt x="157" y="21"/>
                  <a:pt x="121" y="11"/>
                  <a:pt x="92" y="2"/>
                </a:cubicBezTo>
                <a:cubicBezTo>
                  <a:pt x="87" y="0"/>
                  <a:pt x="82" y="3"/>
                  <a:pt x="81" y="7"/>
                </a:cubicBezTo>
                <a:cubicBezTo>
                  <a:pt x="57" y="77"/>
                  <a:pt x="57" y="77"/>
                  <a:pt x="57" y="77"/>
                </a:cubicBezTo>
                <a:cubicBezTo>
                  <a:pt x="55" y="79"/>
                  <a:pt x="53" y="80"/>
                  <a:pt x="51" y="79"/>
                </a:cubicBezTo>
                <a:cubicBezTo>
                  <a:pt x="46" y="78"/>
                  <a:pt x="42" y="76"/>
                  <a:pt x="40" y="71"/>
                </a:cubicBezTo>
                <a:cubicBezTo>
                  <a:pt x="40" y="69"/>
                  <a:pt x="39" y="66"/>
                  <a:pt x="39" y="63"/>
                </a:cubicBezTo>
                <a:cubicBezTo>
                  <a:pt x="37" y="54"/>
                  <a:pt x="28" y="50"/>
                  <a:pt x="20" y="55"/>
                </a:cubicBezTo>
                <a:cubicBezTo>
                  <a:pt x="13" y="59"/>
                  <a:pt x="7" y="68"/>
                  <a:pt x="5" y="77"/>
                </a:cubicBezTo>
                <a:cubicBezTo>
                  <a:pt x="2" y="85"/>
                  <a:pt x="0" y="95"/>
                  <a:pt x="4" y="103"/>
                </a:cubicBezTo>
                <a:cubicBezTo>
                  <a:pt x="7" y="112"/>
                  <a:pt x="16" y="114"/>
                  <a:pt x="23" y="108"/>
                </a:cubicBezTo>
                <a:cubicBezTo>
                  <a:pt x="25" y="107"/>
                  <a:pt x="27" y="104"/>
                  <a:pt x="30" y="103"/>
                </a:cubicBezTo>
                <a:cubicBezTo>
                  <a:pt x="34" y="100"/>
                  <a:pt x="38" y="101"/>
                  <a:pt x="43" y="103"/>
                </a:cubicBezTo>
                <a:cubicBezTo>
                  <a:pt x="45" y="104"/>
                  <a:pt x="46" y="106"/>
                  <a:pt x="46" y="108"/>
                </a:cubicBezTo>
                <a:cubicBezTo>
                  <a:pt x="21" y="183"/>
                  <a:pt x="21" y="183"/>
                  <a:pt x="21" y="183"/>
                </a:cubicBezTo>
                <a:cubicBezTo>
                  <a:pt x="19" y="187"/>
                  <a:pt x="22" y="192"/>
                  <a:pt x="26" y="194"/>
                </a:cubicBezTo>
                <a:cubicBezTo>
                  <a:pt x="54" y="203"/>
                  <a:pt x="84" y="211"/>
                  <a:pt x="113" y="219"/>
                </a:cubicBezTo>
                <a:cubicBezTo>
                  <a:pt x="138" y="225"/>
                  <a:pt x="284" y="261"/>
                  <a:pt x="307" y="267"/>
                </a:cubicBezTo>
                <a:cubicBezTo>
                  <a:pt x="354" y="278"/>
                  <a:pt x="388" y="292"/>
                  <a:pt x="413" y="306"/>
                </a:cubicBezTo>
                <a:cubicBezTo>
                  <a:pt x="417" y="308"/>
                  <a:pt x="422" y="307"/>
                  <a:pt x="425" y="303"/>
                </a:cubicBezTo>
                <a:cubicBezTo>
                  <a:pt x="456" y="251"/>
                  <a:pt x="456" y="251"/>
                  <a:pt x="456" y="251"/>
                </a:cubicBezTo>
                <a:cubicBezTo>
                  <a:pt x="449" y="253"/>
                  <a:pt x="441" y="253"/>
                  <a:pt x="434" y="249"/>
                </a:cubicBezTo>
                <a:cubicBezTo>
                  <a:pt x="428" y="245"/>
                  <a:pt x="424" y="239"/>
                  <a:pt x="423" y="231"/>
                </a:cubicBezTo>
                <a:cubicBezTo>
                  <a:pt x="421" y="221"/>
                  <a:pt x="424" y="209"/>
                  <a:pt x="431" y="197"/>
                </a:cubicBezTo>
                <a:cubicBezTo>
                  <a:pt x="437" y="186"/>
                  <a:pt x="447" y="178"/>
                  <a:pt x="457" y="174"/>
                </a:cubicBezTo>
                <a:close/>
              </a:path>
            </a:pathLst>
          </a:custGeom>
          <a:solidFill>
            <a:srgbClr val="FFF1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3" name="Google Shape;1763;p64"/>
          <p:cNvSpPr/>
          <p:nvPr/>
        </p:nvSpPr>
        <p:spPr>
          <a:xfrm>
            <a:off x="5700712" y="590550"/>
            <a:ext cx="2055812" cy="1928812"/>
          </a:xfrm>
          <a:custGeom>
            <a:avLst/>
            <a:gdLst/>
            <a:ahLst/>
            <a:cxnLst/>
            <a:rect l="l" t="t" r="r" b="b"/>
            <a:pathLst>
              <a:path w="496" h="465" extrusionOk="0">
                <a:moveTo>
                  <a:pt x="0" y="217"/>
                </a:moveTo>
                <a:cubicBezTo>
                  <a:pt x="4" y="211"/>
                  <a:pt x="11" y="207"/>
                  <a:pt x="19" y="207"/>
                </a:cubicBezTo>
                <a:cubicBezTo>
                  <a:pt x="26" y="207"/>
                  <a:pt x="33" y="211"/>
                  <a:pt x="38" y="216"/>
                </a:cubicBezTo>
                <a:cubicBezTo>
                  <a:pt x="45" y="225"/>
                  <a:pt x="49" y="237"/>
                  <a:pt x="48" y="250"/>
                </a:cubicBezTo>
                <a:cubicBezTo>
                  <a:pt x="49" y="263"/>
                  <a:pt x="45" y="275"/>
                  <a:pt x="38" y="283"/>
                </a:cubicBezTo>
                <a:cubicBezTo>
                  <a:pt x="33" y="289"/>
                  <a:pt x="26" y="292"/>
                  <a:pt x="19" y="292"/>
                </a:cubicBezTo>
                <a:cubicBezTo>
                  <a:pt x="11" y="292"/>
                  <a:pt x="4" y="289"/>
                  <a:pt x="0" y="283"/>
                </a:cubicBezTo>
                <a:cubicBezTo>
                  <a:pt x="0" y="338"/>
                  <a:pt x="0" y="338"/>
                  <a:pt x="0" y="338"/>
                </a:cubicBezTo>
                <a:cubicBezTo>
                  <a:pt x="0" y="343"/>
                  <a:pt x="4" y="347"/>
                  <a:pt x="9" y="347"/>
                </a:cubicBezTo>
                <a:cubicBezTo>
                  <a:pt x="32" y="344"/>
                  <a:pt x="57" y="343"/>
                  <a:pt x="85" y="343"/>
                </a:cubicBezTo>
                <a:cubicBezTo>
                  <a:pt x="206" y="343"/>
                  <a:pt x="328" y="433"/>
                  <a:pt x="328" y="433"/>
                </a:cubicBezTo>
                <a:cubicBezTo>
                  <a:pt x="376" y="465"/>
                  <a:pt x="405" y="463"/>
                  <a:pt x="445" y="425"/>
                </a:cubicBezTo>
                <a:cubicBezTo>
                  <a:pt x="445" y="425"/>
                  <a:pt x="496" y="382"/>
                  <a:pt x="496" y="341"/>
                </a:cubicBezTo>
                <a:cubicBezTo>
                  <a:pt x="496" y="279"/>
                  <a:pt x="350" y="190"/>
                  <a:pt x="194" y="159"/>
                </a:cubicBezTo>
                <a:cubicBezTo>
                  <a:pt x="194" y="50"/>
                  <a:pt x="194" y="50"/>
                  <a:pt x="194" y="50"/>
                </a:cubicBezTo>
                <a:cubicBezTo>
                  <a:pt x="194" y="23"/>
                  <a:pt x="167" y="0"/>
                  <a:pt x="133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27" y="0"/>
                  <a:pt x="0" y="23"/>
                  <a:pt x="0" y="50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52"/>
                  <a:pt x="0" y="152"/>
                  <a:pt x="0" y="152"/>
                </a:cubicBezTo>
                <a:lnTo>
                  <a:pt x="0" y="217"/>
                </a:ln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4" name="Google Shape;1764;p64"/>
          <p:cNvSpPr/>
          <p:nvPr/>
        </p:nvSpPr>
        <p:spPr>
          <a:xfrm>
            <a:off x="4159250" y="1230312"/>
            <a:ext cx="1690687" cy="2314575"/>
          </a:xfrm>
          <a:custGeom>
            <a:avLst/>
            <a:gdLst/>
            <a:ahLst/>
            <a:cxnLst/>
            <a:rect l="l" t="t" r="r" b="b"/>
            <a:pathLst>
              <a:path w="408" h="558" extrusionOk="0">
                <a:moveTo>
                  <a:pt x="248" y="551"/>
                </a:moveTo>
                <a:cubicBezTo>
                  <a:pt x="268" y="492"/>
                  <a:pt x="268" y="492"/>
                  <a:pt x="268" y="492"/>
                </a:cubicBezTo>
                <a:cubicBezTo>
                  <a:pt x="261" y="497"/>
                  <a:pt x="254" y="498"/>
                  <a:pt x="246" y="495"/>
                </a:cubicBezTo>
                <a:cubicBezTo>
                  <a:pt x="240" y="493"/>
                  <a:pt x="234" y="488"/>
                  <a:pt x="231" y="481"/>
                </a:cubicBezTo>
                <a:cubicBezTo>
                  <a:pt x="228" y="470"/>
                  <a:pt x="228" y="458"/>
                  <a:pt x="232" y="445"/>
                </a:cubicBezTo>
                <a:cubicBezTo>
                  <a:pt x="236" y="433"/>
                  <a:pt x="244" y="423"/>
                  <a:pt x="253" y="417"/>
                </a:cubicBezTo>
                <a:cubicBezTo>
                  <a:pt x="259" y="413"/>
                  <a:pt x="267" y="412"/>
                  <a:pt x="274" y="415"/>
                </a:cubicBezTo>
                <a:cubicBezTo>
                  <a:pt x="281" y="417"/>
                  <a:pt x="287" y="423"/>
                  <a:pt x="289" y="430"/>
                </a:cubicBezTo>
                <a:cubicBezTo>
                  <a:pt x="308" y="375"/>
                  <a:pt x="308" y="375"/>
                  <a:pt x="308" y="375"/>
                </a:cubicBezTo>
                <a:cubicBezTo>
                  <a:pt x="309" y="371"/>
                  <a:pt x="307" y="366"/>
                  <a:pt x="303" y="364"/>
                </a:cubicBezTo>
                <a:cubicBezTo>
                  <a:pt x="244" y="341"/>
                  <a:pt x="224" y="320"/>
                  <a:pt x="224" y="292"/>
                </a:cubicBezTo>
                <a:cubicBezTo>
                  <a:pt x="224" y="255"/>
                  <a:pt x="260" y="215"/>
                  <a:pt x="351" y="197"/>
                </a:cubicBezTo>
                <a:cubicBezTo>
                  <a:pt x="355" y="197"/>
                  <a:pt x="358" y="193"/>
                  <a:pt x="358" y="189"/>
                </a:cubicBezTo>
                <a:cubicBezTo>
                  <a:pt x="358" y="112"/>
                  <a:pt x="358" y="112"/>
                  <a:pt x="358" y="112"/>
                </a:cubicBezTo>
                <a:cubicBezTo>
                  <a:pt x="359" y="110"/>
                  <a:pt x="360" y="108"/>
                  <a:pt x="363" y="108"/>
                </a:cubicBezTo>
                <a:cubicBezTo>
                  <a:pt x="368" y="108"/>
                  <a:pt x="372" y="108"/>
                  <a:pt x="375" y="112"/>
                </a:cubicBezTo>
                <a:cubicBezTo>
                  <a:pt x="377" y="115"/>
                  <a:pt x="378" y="117"/>
                  <a:pt x="380" y="120"/>
                </a:cubicBezTo>
                <a:cubicBezTo>
                  <a:pt x="384" y="128"/>
                  <a:pt x="394" y="128"/>
                  <a:pt x="400" y="121"/>
                </a:cubicBezTo>
                <a:cubicBezTo>
                  <a:pt x="405" y="115"/>
                  <a:pt x="408" y="105"/>
                  <a:pt x="407" y="96"/>
                </a:cubicBezTo>
                <a:cubicBezTo>
                  <a:pt x="408" y="87"/>
                  <a:pt x="405" y="77"/>
                  <a:pt x="400" y="70"/>
                </a:cubicBezTo>
                <a:cubicBezTo>
                  <a:pt x="394" y="63"/>
                  <a:pt x="384" y="64"/>
                  <a:pt x="380" y="72"/>
                </a:cubicBezTo>
                <a:cubicBezTo>
                  <a:pt x="378" y="74"/>
                  <a:pt x="377" y="77"/>
                  <a:pt x="375" y="79"/>
                </a:cubicBezTo>
                <a:cubicBezTo>
                  <a:pt x="372" y="84"/>
                  <a:pt x="368" y="84"/>
                  <a:pt x="363" y="84"/>
                </a:cubicBezTo>
                <a:cubicBezTo>
                  <a:pt x="360" y="83"/>
                  <a:pt x="359" y="81"/>
                  <a:pt x="358" y="79"/>
                </a:cubicBezTo>
                <a:cubicBezTo>
                  <a:pt x="358" y="9"/>
                  <a:pt x="358" y="9"/>
                  <a:pt x="358" y="9"/>
                </a:cubicBezTo>
                <a:cubicBezTo>
                  <a:pt x="358" y="4"/>
                  <a:pt x="353" y="0"/>
                  <a:pt x="348" y="0"/>
                </a:cubicBezTo>
                <a:cubicBezTo>
                  <a:pt x="120" y="30"/>
                  <a:pt x="0" y="152"/>
                  <a:pt x="0" y="297"/>
                </a:cubicBezTo>
                <a:cubicBezTo>
                  <a:pt x="0" y="436"/>
                  <a:pt x="103" y="509"/>
                  <a:pt x="237" y="557"/>
                </a:cubicBezTo>
                <a:cubicBezTo>
                  <a:pt x="241" y="558"/>
                  <a:pt x="246" y="556"/>
                  <a:pt x="248" y="551"/>
                </a:cubicBez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5" name="Google Shape;1765;p64"/>
          <p:cNvSpPr/>
          <p:nvPr/>
        </p:nvSpPr>
        <p:spPr>
          <a:xfrm>
            <a:off x="4308475" y="4300537"/>
            <a:ext cx="2403475" cy="1965325"/>
          </a:xfrm>
          <a:custGeom>
            <a:avLst/>
            <a:gdLst/>
            <a:ahLst/>
            <a:cxnLst/>
            <a:rect l="l" t="t" r="r" b="b"/>
            <a:pathLst>
              <a:path w="580" h="474" extrusionOk="0">
                <a:moveTo>
                  <a:pt x="530" y="375"/>
                </a:moveTo>
                <a:cubicBezTo>
                  <a:pt x="530" y="238"/>
                  <a:pt x="530" y="238"/>
                  <a:pt x="530" y="238"/>
                </a:cubicBezTo>
                <a:cubicBezTo>
                  <a:pt x="531" y="236"/>
                  <a:pt x="533" y="234"/>
                  <a:pt x="535" y="234"/>
                </a:cubicBezTo>
                <a:cubicBezTo>
                  <a:pt x="540" y="234"/>
                  <a:pt x="545" y="234"/>
                  <a:pt x="548" y="238"/>
                </a:cubicBezTo>
                <a:cubicBezTo>
                  <a:pt x="549" y="240"/>
                  <a:pt x="550" y="243"/>
                  <a:pt x="552" y="246"/>
                </a:cubicBezTo>
                <a:cubicBezTo>
                  <a:pt x="557" y="253"/>
                  <a:pt x="566" y="254"/>
                  <a:pt x="572" y="247"/>
                </a:cubicBezTo>
                <a:cubicBezTo>
                  <a:pt x="578" y="240"/>
                  <a:pt x="580" y="230"/>
                  <a:pt x="580" y="221"/>
                </a:cubicBezTo>
                <a:cubicBezTo>
                  <a:pt x="580" y="212"/>
                  <a:pt x="578" y="203"/>
                  <a:pt x="572" y="196"/>
                </a:cubicBezTo>
                <a:cubicBezTo>
                  <a:pt x="566" y="189"/>
                  <a:pt x="557" y="190"/>
                  <a:pt x="552" y="197"/>
                </a:cubicBezTo>
                <a:cubicBezTo>
                  <a:pt x="550" y="200"/>
                  <a:pt x="549" y="203"/>
                  <a:pt x="548" y="205"/>
                </a:cubicBezTo>
                <a:cubicBezTo>
                  <a:pt x="545" y="209"/>
                  <a:pt x="540" y="209"/>
                  <a:pt x="535" y="209"/>
                </a:cubicBezTo>
                <a:cubicBezTo>
                  <a:pt x="533" y="209"/>
                  <a:pt x="531" y="207"/>
                  <a:pt x="530" y="205"/>
                </a:cubicBezTo>
                <a:cubicBezTo>
                  <a:pt x="530" y="135"/>
                  <a:pt x="530" y="135"/>
                  <a:pt x="530" y="135"/>
                </a:cubicBezTo>
                <a:cubicBezTo>
                  <a:pt x="530" y="130"/>
                  <a:pt x="526" y="126"/>
                  <a:pt x="521" y="127"/>
                </a:cubicBezTo>
                <a:cubicBezTo>
                  <a:pt x="498" y="130"/>
                  <a:pt x="472" y="131"/>
                  <a:pt x="444" y="131"/>
                </a:cubicBezTo>
                <a:cubicBezTo>
                  <a:pt x="322" y="131"/>
                  <a:pt x="157" y="29"/>
                  <a:pt x="157" y="29"/>
                </a:cubicBezTo>
                <a:cubicBezTo>
                  <a:pt x="112" y="0"/>
                  <a:pt x="68" y="8"/>
                  <a:pt x="30" y="52"/>
                </a:cubicBezTo>
                <a:cubicBezTo>
                  <a:pt x="30" y="52"/>
                  <a:pt x="0" y="89"/>
                  <a:pt x="0" y="132"/>
                </a:cubicBezTo>
                <a:cubicBezTo>
                  <a:pt x="0" y="197"/>
                  <a:pt x="172" y="283"/>
                  <a:pt x="336" y="316"/>
                </a:cubicBezTo>
                <a:cubicBezTo>
                  <a:pt x="336" y="424"/>
                  <a:pt x="336" y="424"/>
                  <a:pt x="336" y="424"/>
                </a:cubicBezTo>
                <a:cubicBezTo>
                  <a:pt x="336" y="452"/>
                  <a:pt x="363" y="474"/>
                  <a:pt x="397" y="474"/>
                </a:cubicBezTo>
                <a:cubicBezTo>
                  <a:pt x="469" y="474"/>
                  <a:pt x="469" y="474"/>
                  <a:pt x="469" y="474"/>
                </a:cubicBezTo>
                <a:cubicBezTo>
                  <a:pt x="503" y="474"/>
                  <a:pt x="530" y="452"/>
                  <a:pt x="530" y="424"/>
                </a:cubicBezTo>
                <a:cubicBezTo>
                  <a:pt x="530" y="375"/>
                  <a:pt x="530" y="375"/>
                  <a:pt x="530" y="375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6" name="Google Shape;1766;p64"/>
          <p:cNvSpPr/>
          <p:nvPr/>
        </p:nvSpPr>
        <p:spPr>
          <a:xfrm>
            <a:off x="6562725" y="3362325"/>
            <a:ext cx="1484312" cy="2260600"/>
          </a:xfrm>
          <a:custGeom>
            <a:avLst/>
            <a:gdLst/>
            <a:ahLst/>
            <a:cxnLst/>
            <a:rect l="l" t="t" r="r" b="b"/>
            <a:pathLst>
              <a:path w="358" h="545" extrusionOk="0">
                <a:moveTo>
                  <a:pt x="206" y="2"/>
                </a:moveTo>
                <a:cubicBezTo>
                  <a:pt x="201" y="0"/>
                  <a:pt x="196" y="1"/>
                  <a:pt x="194" y="5"/>
                </a:cubicBezTo>
                <a:cubicBezTo>
                  <a:pt x="153" y="74"/>
                  <a:pt x="153" y="74"/>
                  <a:pt x="153" y="74"/>
                </a:cubicBezTo>
                <a:cubicBezTo>
                  <a:pt x="151" y="75"/>
                  <a:pt x="149" y="76"/>
                  <a:pt x="146" y="75"/>
                </a:cubicBezTo>
                <a:cubicBezTo>
                  <a:pt x="142" y="73"/>
                  <a:pt x="138" y="70"/>
                  <a:pt x="138" y="65"/>
                </a:cubicBezTo>
                <a:cubicBezTo>
                  <a:pt x="138" y="62"/>
                  <a:pt x="138" y="59"/>
                  <a:pt x="138" y="56"/>
                </a:cubicBezTo>
                <a:cubicBezTo>
                  <a:pt x="138" y="47"/>
                  <a:pt x="130" y="42"/>
                  <a:pt x="122" y="45"/>
                </a:cubicBezTo>
                <a:cubicBezTo>
                  <a:pt x="113" y="48"/>
                  <a:pt x="106" y="55"/>
                  <a:pt x="102" y="63"/>
                </a:cubicBezTo>
                <a:cubicBezTo>
                  <a:pt x="97" y="71"/>
                  <a:pt x="94" y="80"/>
                  <a:pt x="95" y="89"/>
                </a:cubicBezTo>
                <a:cubicBezTo>
                  <a:pt x="97" y="98"/>
                  <a:pt x="106" y="102"/>
                  <a:pt x="114" y="98"/>
                </a:cubicBezTo>
                <a:cubicBezTo>
                  <a:pt x="116" y="97"/>
                  <a:pt x="119" y="95"/>
                  <a:pt x="121" y="94"/>
                </a:cubicBezTo>
                <a:cubicBezTo>
                  <a:pt x="126" y="91"/>
                  <a:pt x="130" y="94"/>
                  <a:pt x="134" y="96"/>
                </a:cubicBezTo>
                <a:cubicBezTo>
                  <a:pt x="136" y="98"/>
                  <a:pt x="136" y="100"/>
                  <a:pt x="136" y="102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4" y="174"/>
                  <a:pt x="94" y="179"/>
                  <a:pt x="98" y="182"/>
                </a:cubicBezTo>
                <a:cubicBezTo>
                  <a:pt x="126" y="204"/>
                  <a:pt x="134" y="227"/>
                  <a:pt x="134" y="245"/>
                </a:cubicBezTo>
                <a:cubicBezTo>
                  <a:pt x="134" y="288"/>
                  <a:pt x="99" y="330"/>
                  <a:pt x="7" y="348"/>
                </a:cubicBezTo>
                <a:cubicBezTo>
                  <a:pt x="3" y="349"/>
                  <a:pt x="0" y="352"/>
                  <a:pt x="0" y="357"/>
                </a:cubicBezTo>
                <a:cubicBezTo>
                  <a:pt x="0" y="414"/>
                  <a:pt x="0" y="414"/>
                  <a:pt x="0" y="414"/>
                </a:cubicBezTo>
                <a:cubicBezTo>
                  <a:pt x="5" y="408"/>
                  <a:pt x="12" y="405"/>
                  <a:pt x="19" y="405"/>
                </a:cubicBezTo>
                <a:cubicBezTo>
                  <a:pt x="27" y="405"/>
                  <a:pt x="33" y="408"/>
                  <a:pt x="38" y="414"/>
                </a:cubicBezTo>
                <a:cubicBezTo>
                  <a:pt x="45" y="422"/>
                  <a:pt x="49" y="434"/>
                  <a:pt x="49" y="447"/>
                </a:cubicBezTo>
                <a:cubicBezTo>
                  <a:pt x="49" y="461"/>
                  <a:pt x="45" y="473"/>
                  <a:pt x="38" y="481"/>
                </a:cubicBezTo>
                <a:cubicBezTo>
                  <a:pt x="33" y="487"/>
                  <a:pt x="27" y="490"/>
                  <a:pt x="19" y="490"/>
                </a:cubicBezTo>
                <a:cubicBezTo>
                  <a:pt x="12" y="490"/>
                  <a:pt x="5" y="487"/>
                  <a:pt x="0" y="481"/>
                </a:cubicBezTo>
                <a:cubicBezTo>
                  <a:pt x="0" y="536"/>
                  <a:pt x="0" y="536"/>
                  <a:pt x="0" y="536"/>
                </a:cubicBezTo>
                <a:cubicBezTo>
                  <a:pt x="0" y="541"/>
                  <a:pt x="5" y="545"/>
                  <a:pt x="10" y="545"/>
                </a:cubicBezTo>
                <a:cubicBezTo>
                  <a:pt x="250" y="513"/>
                  <a:pt x="358" y="381"/>
                  <a:pt x="358" y="241"/>
                </a:cubicBezTo>
                <a:cubicBezTo>
                  <a:pt x="358" y="145"/>
                  <a:pt x="307" y="62"/>
                  <a:pt x="206" y="2"/>
                </a:cubicBez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7" name="Google Shape;1767;p64"/>
          <p:cNvSpPr txBox="1"/>
          <p:nvPr/>
        </p:nvSpPr>
        <p:spPr>
          <a:xfrm>
            <a:off x="9563100" y="4171950"/>
            <a:ext cx="1419225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</a:pPr>
            <a:r>
              <a:rPr lang="en-US" sz="10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1768" name="Google Shape;1768;p64"/>
          <p:cNvSpPr txBox="1"/>
          <p:nvPr/>
        </p:nvSpPr>
        <p:spPr>
          <a:xfrm>
            <a:off x="1287462" y="1358900"/>
            <a:ext cx="1419225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</a:pPr>
            <a:r>
              <a:rPr lang="en-US" sz="10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1769" name="Google Shape;1769;p64"/>
          <p:cNvSpPr txBox="1"/>
          <p:nvPr/>
        </p:nvSpPr>
        <p:spPr>
          <a:xfrm>
            <a:off x="1257300" y="3268662"/>
            <a:ext cx="1419225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</a:pPr>
            <a:r>
              <a:rPr lang="en-US" sz="10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1770" name="Google Shape;1770;p64"/>
          <p:cNvSpPr txBox="1"/>
          <p:nvPr/>
        </p:nvSpPr>
        <p:spPr>
          <a:xfrm>
            <a:off x="1257300" y="5130800"/>
            <a:ext cx="1419225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</a:pPr>
            <a:r>
              <a:rPr lang="en-US" sz="10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" name="Google Shape;1775;p65"/>
          <p:cNvSpPr txBox="1"/>
          <p:nvPr/>
        </p:nvSpPr>
        <p:spPr>
          <a:xfrm>
            <a:off x="11112" y="1587"/>
            <a:ext cx="12168187" cy="6851650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6" name="Google Shape;1776;p65"/>
          <p:cNvSpPr txBox="1"/>
          <p:nvPr/>
        </p:nvSpPr>
        <p:spPr>
          <a:xfrm>
            <a:off x="566737" y="1312862"/>
            <a:ext cx="1724025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1777" name="Google Shape;1777;p65"/>
          <p:cNvSpPr txBox="1"/>
          <p:nvPr/>
        </p:nvSpPr>
        <p:spPr>
          <a:xfrm>
            <a:off x="701750" y="893762"/>
            <a:ext cx="1292150" cy="466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1D1"/>
              </a:buClr>
              <a:buSzPts val="2000"/>
              <a:buFont typeface="Open Sans SemiBold"/>
              <a:buNone/>
            </a:pPr>
            <a:r>
              <a:rPr lang="en-US" sz="2000" b="1" i="0" u="none" dirty="0">
                <a:solidFill>
                  <a:srgbClr val="FFF1D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APRENDA</a:t>
            </a:r>
            <a:endParaRPr dirty="0"/>
          </a:p>
        </p:txBody>
      </p:sp>
      <p:sp>
        <p:nvSpPr>
          <p:cNvPr id="1778" name="Google Shape;1778;p65"/>
          <p:cNvSpPr txBox="1"/>
          <p:nvPr/>
        </p:nvSpPr>
        <p:spPr>
          <a:xfrm>
            <a:off x="4881562" y="893762"/>
            <a:ext cx="727075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6D63"/>
              </a:buClr>
              <a:buSzPts val="2000"/>
              <a:buFont typeface="Open Sans SemiBold"/>
              <a:buNone/>
            </a:pPr>
            <a:r>
              <a:rPr lang="en-US" sz="2000" b="1" i="0" u="none" dirty="0">
                <a:solidFill>
                  <a:srgbClr val="E86D6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IDEIA</a:t>
            </a:r>
            <a:endParaRPr dirty="0"/>
          </a:p>
        </p:txBody>
      </p:sp>
      <p:sp>
        <p:nvSpPr>
          <p:cNvPr id="1779" name="Google Shape;1779;p65"/>
          <p:cNvSpPr txBox="1"/>
          <p:nvPr/>
        </p:nvSpPr>
        <p:spPr>
          <a:xfrm>
            <a:off x="8362950" y="893762"/>
            <a:ext cx="1190625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C9C4"/>
              </a:buClr>
              <a:buSzPts val="2000"/>
              <a:buFont typeface="Open Sans SemiBold"/>
              <a:buNone/>
            </a:pPr>
            <a:r>
              <a:rPr lang="en-US" sz="2000" b="1" i="0" u="none" dirty="0">
                <a:solidFill>
                  <a:srgbClr val="BAC9C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PROJETO</a:t>
            </a:r>
            <a:endParaRPr dirty="0"/>
          </a:p>
        </p:txBody>
      </p:sp>
      <p:sp>
        <p:nvSpPr>
          <p:cNvPr id="1780" name="Google Shape;1780;p65"/>
          <p:cNvSpPr txBox="1"/>
          <p:nvPr/>
        </p:nvSpPr>
        <p:spPr>
          <a:xfrm>
            <a:off x="2657475" y="4821237"/>
            <a:ext cx="1419225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D06A"/>
              </a:buClr>
              <a:buSzPts val="2000"/>
              <a:buFont typeface="Open Sans SemiBold"/>
              <a:buNone/>
            </a:pPr>
            <a:r>
              <a:rPr lang="en-US" sz="2000" b="1" i="0" u="none" dirty="0">
                <a:solidFill>
                  <a:srgbClr val="FCD06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PESQUISE</a:t>
            </a:r>
            <a:endParaRPr dirty="0"/>
          </a:p>
        </p:txBody>
      </p:sp>
      <p:sp>
        <p:nvSpPr>
          <p:cNvPr id="1781" name="Google Shape;1781;p65"/>
          <p:cNvSpPr txBox="1"/>
          <p:nvPr/>
        </p:nvSpPr>
        <p:spPr>
          <a:xfrm>
            <a:off x="6359525" y="4821237"/>
            <a:ext cx="1470025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F0ED"/>
              </a:buClr>
              <a:buSzPts val="2000"/>
              <a:buFont typeface="Open Sans SemiBold"/>
              <a:buNone/>
            </a:pPr>
            <a:r>
              <a:rPr lang="en-US" sz="2000" b="1" i="0" u="none" dirty="0">
                <a:solidFill>
                  <a:srgbClr val="E9F0ED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PLANO</a:t>
            </a:r>
            <a:endParaRPr dirty="0"/>
          </a:p>
        </p:txBody>
      </p:sp>
      <p:sp>
        <p:nvSpPr>
          <p:cNvPr id="1782" name="Google Shape;1782;p65"/>
          <p:cNvSpPr txBox="1"/>
          <p:nvPr/>
        </p:nvSpPr>
        <p:spPr>
          <a:xfrm>
            <a:off x="10188575" y="4821237"/>
            <a:ext cx="1252537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B5CB"/>
              </a:buClr>
              <a:buSzPts val="2000"/>
              <a:buFont typeface="Open Sans SemiBold"/>
              <a:buNone/>
            </a:pPr>
            <a:r>
              <a:rPr lang="en-US" sz="2000" b="1" i="0" u="none" dirty="0">
                <a:solidFill>
                  <a:srgbClr val="71B5C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STARTUP</a:t>
            </a:r>
            <a:endParaRPr dirty="0"/>
          </a:p>
        </p:txBody>
      </p:sp>
      <p:sp>
        <p:nvSpPr>
          <p:cNvPr id="1783" name="Google Shape;1783;p65"/>
          <p:cNvSpPr/>
          <p:nvPr/>
        </p:nvSpPr>
        <p:spPr>
          <a:xfrm>
            <a:off x="4846637" y="4881562"/>
            <a:ext cx="631825" cy="754062"/>
          </a:xfrm>
          <a:custGeom>
            <a:avLst/>
            <a:gdLst/>
            <a:ahLst/>
            <a:cxnLst/>
            <a:rect l="l" t="t" r="r" b="b"/>
            <a:pathLst>
              <a:path w="160" h="191" extrusionOk="0">
                <a:moveTo>
                  <a:pt x="107" y="185"/>
                </a:moveTo>
                <a:cubicBezTo>
                  <a:pt x="107" y="188"/>
                  <a:pt x="104" y="191"/>
                  <a:pt x="101" y="191"/>
                </a:cubicBezTo>
                <a:cubicBezTo>
                  <a:pt x="60" y="191"/>
                  <a:pt x="60" y="191"/>
                  <a:pt x="60" y="191"/>
                </a:cubicBezTo>
                <a:cubicBezTo>
                  <a:pt x="57" y="191"/>
                  <a:pt x="54" y="188"/>
                  <a:pt x="54" y="185"/>
                </a:cubicBezTo>
                <a:cubicBezTo>
                  <a:pt x="54" y="185"/>
                  <a:pt x="54" y="185"/>
                  <a:pt x="54" y="185"/>
                </a:cubicBezTo>
                <a:cubicBezTo>
                  <a:pt x="54" y="181"/>
                  <a:pt x="57" y="178"/>
                  <a:pt x="60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4" y="178"/>
                  <a:pt x="107" y="181"/>
                  <a:pt x="107" y="185"/>
                </a:cubicBezTo>
                <a:close/>
                <a:moveTo>
                  <a:pt x="107" y="167"/>
                </a:moveTo>
                <a:cubicBezTo>
                  <a:pt x="107" y="163"/>
                  <a:pt x="104" y="161"/>
                  <a:pt x="101" y="161"/>
                </a:cubicBezTo>
                <a:cubicBezTo>
                  <a:pt x="60" y="161"/>
                  <a:pt x="60" y="161"/>
                  <a:pt x="60" y="161"/>
                </a:cubicBezTo>
                <a:cubicBezTo>
                  <a:pt x="57" y="161"/>
                  <a:pt x="54" y="163"/>
                  <a:pt x="54" y="167"/>
                </a:cubicBezTo>
                <a:cubicBezTo>
                  <a:pt x="54" y="167"/>
                  <a:pt x="54" y="167"/>
                  <a:pt x="54" y="167"/>
                </a:cubicBezTo>
                <a:cubicBezTo>
                  <a:pt x="54" y="171"/>
                  <a:pt x="57" y="174"/>
                  <a:pt x="60" y="174"/>
                </a:cubicBezTo>
                <a:cubicBezTo>
                  <a:pt x="101" y="174"/>
                  <a:pt x="101" y="174"/>
                  <a:pt x="101" y="174"/>
                </a:cubicBezTo>
                <a:cubicBezTo>
                  <a:pt x="104" y="174"/>
                  <a:pt x="107" y="171"/>
                  <a:pt x="107" y="167"/>
                </a:cubicBezTo>
                <a:close/>
                <a:moveTo>
                  <a:pt x="87" y="94"/>
                </a:moveTo>
                <a:cubicBezTo>
                  <a:pt x="78" y="94"/>
                  <a:pt x="78" y="94"/>
                  <a:pt x="78" y="94"/>
                </a:cubicBezTo>
                <a:cubicBezTo>
                  <a:pt x="74" y="94"/>
                  <a:pt x="74" y="94"/>
                  <a:pt x="74" y="94"/>
                </a:cubicBezTo>
                <a:cubicBezTo>
                  <a:pt x="74" y="157"/>
                  <a:pt x="74" y="157"/>
                  <a:pt x="74" y="157"/>
                </a:cubicBezTo>
                <a:cubicBezTo>
                  <a:pt x="76" y="157"/>
                  <a:pt x="78" y="157"/>
                  <a:pt x="80" y="157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81" y="157"/>
                  <a:pt x="81" y="157"/>
                  <a:pt x="81" y="157"/>
                </a:cubicBezTo>
                <a:cubicBezTo>
                  <a:pt x="81" y="157"/>
                  <a:pt x="81" y="157"/>
                  <a:pt x="81" y="157"/>
                </a:cubicBezTo>
                <a:cubicBezTo>
                  <a:pt x="83" y="157"/>
                  <a:pt x="85" y="157"/>
                  <a:pt x="87" y="157"/>
                </a:cubicBezTo>
                <a:lnTo>
                  <a:pt x="87" y="94"/>
                </a:lnTo>
                <a:close/>
                <a:moveTo>
                  <a:pt x="58" y="69"/>
                </a:moveTo>
                <a:cubicBezTo>
                  <a:pt x="53" y="69"/>
                  <a:pt x="49" y="73"/>
                  <a:pt x="49" y="78"/>
                </a:cubicBezTo>
                <a:cubicBezTo>
                  <a:pt x="49" y="84"/>
                  <a:pt x="53" y="88"/>
                  <a:pt x="58" y="88"/>
                </a:cubicBezTo>
                <a:cubicBezTo>
                  <a:pt x="68" y="88"/>
                  <a:pt x="68" y="88"/>
                  <a:pt x="68" y="88"/>
                </a:cubicBezTo>
                <a:cubicBezTo>
                  <a:pt x="68" y="78"/>
                  <a:pt x="68" y="78"/>
                  <a:pt x="68" y="78"/>
                </a:cubicBezTo>
                <a:cubicBezTo>
                  <a:pt x="68" y="73"/>
                  <a:pt x="64" y="69"/>
                  <a:pt x="58" y="69"/>
                </a:cubicBezTo>
                <a:close/>
                <a:moveTo>
                  <a:pt x="112" y="78"/>
                </a:moveTo>
                <a:cubicBezTo>
                  <a:pt x="112" y="73"/>
                  <a:pt x="108" y="69"/>
                  <a:pt x="103" y="69"/>
                </a:cubicBezTo>
                <a:cubicBezTo>
                  <a:pt x="97" y="69"/>
                  <a:pt x="93" y="73"/>
                  <a:pt x="93" y="78"/>
                </a:cubicBezTo>
                <a:cubicBezTo>
                  <a:pt x="93" y="88"/>
                  <a:pt x="93" y="88"/>
                  <a:pt x="93" y="88"/>
                </a:cubicBezTo>
                <a:cubicBezTo>
                  <a:pt x="103" y="88"/>
                  <a:pt x="103" y="88"/>
                  <a:pt x="103" y="88"/>
                </a:cubicBezTo>
                <a:cubicBezTo>
                  <a:pt x="108" y="88"/>
                  <a:pt x="112" y="84"/>
                  <a:pt x="112" y="78"/>
                </a:cubicBezTo>
                <a:close/>
                <a:moveTo>
                  <a:pt x="133" y="61"/>
                </a:moveTo>
                <a:cubicBezTo>
                  <a:pt x="129" y="44"/>
                  <a:pt x="109" y="26"/>
                  <a:pt x="80" y="26"/>
                </a:cubicBezTo>
                <a:cubicBezTo>
                  <a:pt x="52" y="26"/>
                  <a:pt x="32" y="44"/>
                  <a:pt x="28" y="61"/>
                </a:cubicBezTo>
                <a:cubicBezTo>
                  <a:pt x="24" y="74"/>
                  <a:pt x="27" y="86"/>
                  <a:pt x="33" y="98"/>
                </a:cubicBezTo>
                <a:cubicBezTo>
                  <a:pt x="39" y="109"/>
                  <a:pt x="45" y="118"/>
                  <a:pt x="50" y="129"/>
                </a:cubicBezTo>
                <a:cubicBezTo>
                  <a:pt x="52" y="135"/>
                  <a:pt x="53" y="143"/>
                  <a:pt x="55" y="150"/>
                </a:cubicBezTo>
                <a:cubicBezTo>
                  <a:pt x="56" y="155"/>
                  <a:pt x="58" y="157"/>
                  <a:pt x="64" y="157"/>
                </a:cubicBezTo>
                <a:cubicBezTo>
                  <a:pt x="65" y="157"/>
                  <a:pt x="67" y="157"/>
                  <a:pt x="68" y="157"/>
                </a:cubicBezTo>
                <a:cubicBezTo>
                  <a:pt x="68" y="94"/>
                  <a:pt x="68" y="94"/>
                  <a:pt x="68" y="94"/>
                </a:cubicBezTo>
                <a:cubicBezTo>
                  <a:pt x="58" y="94"/>
                  <a:pt x="58" y="94"/>
                  <a:pt x="58" y="94"/>
                </a:cubicBezTo>
                <a:cubicBezTo>
                  <a:pt x="54" y="94"/>
                  <a:pt x="50" y="93"/>
                  <a:pt x="47" y="90"/>
                </a:cubicBezTo>
                <a:cubicBezTo>
                  <a:pt x="44" y="87"/>
                  <a:pt x="42" y="83"/>
                  <a:pt x="42" y="78"/>
                </a:cubicBezTo>
                <a:cubicBezTo>
                  <a:pt x="42" y="74"/>
                  <a:pt x="44" y="70"/>
                  <a:pt x="47" y="67"/>
                </a:cubicBezTo>
                <a:cubicBezTo>
                  <a:pt x="50" y="64"/>
                  <a:pt x="54" y="63"/>
                  <a:pt x="58" y="63"/>
                </a:cubicBezTo>
                <a:cubicBezTo>
                  <a:pt x="67" y="63"/>
                  <a:pt x="74" y="70"/>
                  <a:pt x="74" y="78"/>
                </a:cubicBezTo>
                <a:cubicBezTo>
                  <a:pt x="74" y="78"/>
                  <a:pt x="74" y="78"/>
                  <a:pt x="74" y="78"/>
                </a:cubicBezTo>
                <a:cubicBezTo>
                  <a:pt x="74" y="88"/>
                  <a:pt x="74" y="88"/>
                  <a:pt x="74" y="88"/>
                </a:cubicBezTo>
                <a:cubicBezTo>
                  <a:pt x="78" y="88"/>
                  <a:pt x="78" y="88"/>
                  <a:pt x="78" y="88"/>
                </a:cubicBezTo>
                <a:cubicBezTo>
                  <a:pt x="87" y="88"/>
                  <a:pt x="87" y="88"/>
                  <a:pt x="87" y="88"/>
                </a:cubicBezTo>
                <a:cubicBezTo>
                  <a:pt x="87" y="78"/>
                  <a:pt x="87" y="78"/>
                  <a:pt x="87" y="78"/>
                </a:cubicBezTo>
                <a:cubicBezTo>
                  <a:pt x="87" y="78"/>
                  <a:pt x="87" y="78"/>
                  <a:pt x="87" y="78"/>
                </a:cubicBezTo>
                <a:cubicBezTo>
                  <a:pt x="87" y="74"/>
                  <a:pt x="89" y="70"/>
                  <a:pt x="91" y="67"/>
                </a:cubicBezTo>
                <a:cubicBezTo>
                  <a:pt x="94" y="64"/>
                  <a:pt x="98" y="63"/>
                  <a:pt x="103" y="63"/>
                </a:cubicBezTo>
                <a:cubicBezTo>
                  <a:pt x="107" y="63"/>
                  <a:pt x="111" y="64"/>
                  <a:pt x="114" y="67"/>
                </a:cubicBezTo>
                <a:cubicBezTo>
                  <a:pt x="117" y="70"/>
                  <a:pt x="118" y="74"/>
                  <a:pt x="118" y="78"/>
                </a:cubicBezTo>
                <a:cubicBezTo>
                  <a:pt x="118" y="83"/>
                  <a:pt x="117" y="87"/>
                  <a:pt x="114" y="90"/>
                </a:cubicBezTo>
                <a:cubicBezTo>
                  <a:pt x="111" y="93"/>
                  <a:pt x="107" y="94"/>
                  <a:pt x="103" y="94"/>
                </a:cubicBezTo>
                <a:cubicBezTo>
                  <a:pt x="93" y="94"/>
                  <a:pt x="93" y="94"/>
                  <a:pt x="93" y="94"/>
                </a:cubicBezTo>
                <a:cubicBezTo>
                  <a:pt x="93" y="157"/>
                  <a:pt x="93" y="157"/>
                  <a:pt x="93" y="157"/>
                </a:cubicBezTo>
                <a:cubicBezTo>
                  <a:pt x="94" y="157"/>
                  <a:pt x="96" y="157"/>
                  <a:pt x="97" y="157"/>
                </a:cubicBezTo>
                <a:cubicBezTo>
                  <a:pt x="103" y="157"/>
                  <a:pt x="105" y="155"/>
                  <a:pt x="106" y="150"/>
                </a:cubicBezTo>
                <a:cubicBezTo>
                  <a:pt x="108" y="143"/>
                  <a:pt x="109" y="135"/>
                  <a:pt x="111" y="129"/>
                </a:cubicBezTo>
                <a:cubicBezTo>
                  <a:pt x="116" y="118"/>
                  <a:pt x="122" y="109"/>
                  <a:pt x="127" y="98"/>
                </a:cubicBezTo>
                <a:cubicBezTo>
                  <a:pt x="134" y="86"/>
                  <a:pt x="137" y="74"/>
                  <a:pt x="133" y="61"/>
                </a:cubicBezTo>
                <a:close/>
                <a:moveTo>
                  <a:pt x="86" y="6"/>
                </a:moveTo>
                <a:cubicBezTo>
                  <a:pt x="86" y="3"/>
                  <a:pt x="84" y="0"/>
                  <a:pt x="80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77" y="0"/>
                  <a:pt x="75" y="3"/>
                  <a:pt x="75" y="6"/>
                </a:cubicBezTo>
                <a:cubicBezTo>
                  <a:pt x="75" y="17"/>
                  <a:pt x="75" y="17"/>
                  <a:pt x="75" y="17"/>
                </a:cubicBezTo>
                <a:cubicBezTo>
                  <a:pt x="75" y="20"/>
                  <a:pt x="77" y="22"/>
                  <a:pt x="80" y="22"/>
                </a:cubicBezTo>
                <a:cubicBezTo>
                  <a:pt x="80" y="22"/>
                  <a:pt x="80" y="22"/>
                  <a:pt x="80" y="22"/>
                </a:cubicBezTo>
                <a:cubicBezTo>
                  <a:pt x="84" y="22"/>
                  <a:pt x="86" y="20"/>
                  <a:pt x="86" y="17"/>
                </a:cubicBezTo>
                <a:lnTo>
                  <a:pt x="86" y="6"/>
                </a:lnTo>
                <a:close/>
                <a:moveTo>
                  <a:pt x="119" y="15"/>
                </a:moveTo>
                <a:cubicBezTo>
                  <a:pt x="120" y="13"/>
                  <a:pt x="119" y="9"/>
                  <a:pt x="116" y="8"/>
                </a:cubicBezTo>
                <a:cubicBezTo>
                  <a:pt x="116" y="8"/>
                  <a:pt x="116" y="8"/>
                  <a:pt x="116" y="8"/>
                </a:cubicBezTo>
                <a:cubicBezTo>
                  <a:pt x="113" y="6"/>
                  <a:pt x="110" y="7"/>
                  <a:pt x="108" y="10"/>
                </a:cubicBezTo>
                <a:cubicBezTo>
                  <a:pt x="103" y="19"/>
                  <a:pt x="103" y="19"/>
                  <a:pt x="103" y="19"/>
                </a:cubicBezTo>
                <a:cubicBezTo>
                  <a:pt x="102" y="22"/>
                  <a:pt x="103" y="26"/>
                  <a:pt x="106" y="27"/>
                </a:cubicBezTo>
                <a:cubicBezTo>
                  <a:pt x="106" y="27"/>
                  <a:pt x="106" y="27"/>
                  <a:pt x="106" y="27"/>
                </a:cubicBezTo>
                <a:cubicBezTo>
                  <a:pt x="108" y="29"/>
                  <a:pt x="112" y="28"/>
                  <a:pt x="113" y="25"/>
                </a:cubicBezTo>
                <a:lnTo>
                  <a:pt x="119" y="15"/>
                </a:lnTo>
                <a:close/>
                <a:moveTo>
                  <a:pt x="142" y="34"/>
                </a:moveTo>
                <a:cubicBezTo>
                  <a:pt x="145" y="32"/>
                  <a:pt x="145" y="28"/>
                  <a:pt x="143" y="26"/>
                </a:cubicBezTo>
                <a:cubicBezTo>
                  <a:pt x="143" y="26"/>
                  <a:pt x="143" y="26"/>
                  <a:pt x="143" y="26"/>
                </a:cubicBezTo>
                <a:cubicBezTo>
                  <a:pt x="141" y="24"/>
                  <a:pt x="137" y="23"/>
                  <a:pt x="135" y="25"/>
                </a:cubicBezTo>
                <a:cubicBezTo>
                  <a:pt x="127" y="33"/>
                  <a:pt x="127" y="33"/>
                  <a:pt x="127" y="33"/>
                </a:cubicBezTo>
                <a:cubicBezTo>
                  <a:pt x="124" y="35"/>
                  <a:pt x="124" y="38"/>
                  <a:pt x="126" y="41"/>
                </a:cubicBezTo>
                <a:cubicBezTo>
                  <a:pt x="126" y="41"/>
                  <a:pt x="126" y="41"/>
                  <a:pt x="126" y="41"/>
                </a:cubicBezTo>
                <a:cubicBezTo>
                  <a:pt x="128" y="43"/>
                  <a:pt x="132" y="43"/>
                  <a:pt x="134" y="41"/>
                </a:cubicBezTo>
                <a:lnTo>
                  <a:pt x="142" y="34"/>
                </a:lnTo>
                <a:close/>
                <a:moveTo>
                  <a:pt x="155" y="63"/>
                </a:moveTo>
                <a:cubicBezTo>
                  <a:pt x="158" y="62"/>
                  <a:pt x="160" y="59"/>
                  <a:pt x="160" y="56"/>
                </a:cubicBezTo>
                <a:cubicBezTo>
                  <a:pt x="160" y="56"/>
                  <a:pt x="160" y="56"/>
                  <a:pt x="160" y="56"/>
                </a:cubicBezTo>
                <a:cubicBezTo>
                  <a:pt x="159" y="53"/>
                  <a:pt x="156" y="51"/>
                  <a:pt x="153" y="51"/>
                </a:cubicBezTo>
                <a:cubicBezTo>
                  <a:pt x="142" y="53"/>
                  <a:pt x="142" y="53"/>
                  <a:pt x="142" y="53"/>
                </a:cubicBezTo>
                <a:cubicBezTo>
                  <a:pt x="139" y="54"/>
                  <a:pt x="137" y="57"/>
                  <a:pt x="138" y="60"/>
                </a:cubicBezTo>
                <a:cubicBezTo>
                  <a:pt x="138" y="60"/>
                  <a:pt x="138" y="60"/>
                  <a:pt x="138" y="60"/>
                </a:cubicBezTo>
                <a:cubicBezTo>
                  <a:pt x="138" y="63"/>
                  <a:pt x="141" y="65"/>
                  <a:pt x="144" y="65"/>
                </a:cubicBezTo>
                <a:lnTo>
                  <a:pt x="155" y="63"/>
                </a:lnTo>
                <a:close/>
                <a:moveTo>
                  <a:pt x="152" y="94"/>
                </a:moveTo>
                <a:cubicBezTo>
                  <a:pt x="155" y="94"/>
                  <a:pt x="158" y="92"/>
                  <a:pt x="159" y="89"/>
                </a:cubicBezTo>
                <a:cubicBezTo>
                  <a:pt x="159" y="89"/>
                  <a:pt x="159" y="89"/>
                  <a:pt x="159" y="89"/>
                </a:cubicBezTo>
                <a:cubicBezTo>
                  <a:pt x="160" y="86"/>
                  <a:pt x="158" y="83"/>
                  <a:pt x="155" y="82"/>
                </a:cubicBezTo>
                <a:cubicBezTo>
                  <a:pt x="144" y="80"/>
                  <a:pt x="144" y="80"/>
                  <a:pt x="144" y="80"/>
                </a:cubicBezTo>
                <a:cubicBezTo>
                  <a:pt x="141" y="80"/>
                  <a:pt x="138" y="82"/>
                  <a:pt x="137" y="85"/>
                </a:cubicBezTo>
                <a:cubicBezTo>
                  <a:pt x="137" y="85"/>
                  <a:pt x="137" y="85"/>
                  <a:pt x="137" y="85"/>
                </a:cubicBezTo>
                <a:cubicBezTo>
                  <a:pt x="137" y="88"/>
                  <a:pt x="139" y="91"/>
                  <a:pt x="142" y="92"/>
                </a:cubicBezTo>
                <a:lnTo>
                  <a:pt x="152" y="94"/>
                </a:lnTo>
                <a:close/>
                <a:moveTo>
                  <a:pt x="47" y="25"/>
                </a:moveTo>
                <a:cubicBezTo>
                  <a:pt x="48" y="28"/>
                  <a:pt x="52" y="29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7" y="26"/>
                  <a:pt x="58" y="22"/>
                  <a:pt x="57" y="19"/>
                </a:cubicBezTo>
                <a:cubicBezTo>
                  <a:pt x="52" y="10"/>
                  <a:pt x="52" y="10"/>
                  <a:pt x="52" y="10"/>
                </a:cubicBezTo>
                <a:cubicBezTo>
                  <a:pt x="50" y="7"/>
                  <a:pt x="47" y="6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1" y="9"/>
                  <a:pt x="40" y="13"/>
                  <a:pt x="42" y="15"/>
                </a:cubicBezTo>
                <a:lnTo>
                  <a:pt x="47" y="25"/>
                </a:lnTo>
                <a:close/>
                <a:moveTo>
                  <a:pt x="26" y="41"/>
                </a:moveTo>
                <a:cubicBezTo>
                  <a:pt x="28" y="43"/>
                  <a:pt x="32" y="43"/>
                  <a:pt x="34" y="41"/>
                </a:cubicBezTo>
                <a:cubicBezTo>
                  <a:pt x="34" y="41"/>
                  <a:pt x="34" y="41"/>
                  <a:pt x="34" y="41"/>
                </a:cubicBezTo>
                <a:cubicBezTo>
                  <a:pt x="36" y="38"/>
                  <a:pt x="36" y="35"/>
                  <a:pt x="34" y="33"/>
                </a:cubicBezTo>
                <a:cubicBezTo>
                  <a:pt x="26" y="25"/>
                  <a:pt x="26" y="25"/>
                  <a:pt x="26" y="25"/>
                </a:cubicBezTo>
                <a:cubicBezTo>
                  <a:pt x="23" y="23"/>
                  <a:pt x="19" y="24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5" y="28"/>
                  <a:pt x="15" y="32"/>
                  <a:pt x="18" y="34"/>
                </a:cubicBezTo>
                <a:lnTo>
                  <a:pt x="26" y="41"/>
                </a:lnTo>
                <a:close/>
                <a:moveTo>
                  <a:pt x="16" y="65"/>
                </a:moveTo>
                <a:cubicBezTo>
                  <a:pt x="19" y="65"/>
                  <a:pt x="22" y="63"/>
                  <a:pt x="23" y="60"/>
                </a:cubicBezTo>
                <a:cubicBezTo>
                  <a:pt x="23" y="60"/>
                  <a:pt x="23" y="60"/>
                  <a:pt x="23" y="60"/>
                </a:cubicBezTo>
                <a:cubicBezTo>
                  <a:pt x="23" y="57"/>
                  <a:pt x="21" y="54"/>
                  <a:pt x="18" y="53"/>
                </a:cubicBezTo>
                <a:cubicBezTo>
                  <a:pt x="7" y="51"/>
                  <a:pt x="7" y="51"/>
                  <a:pt x="7" y="51"/>
                </a:cubicBezTo>
                <a:cubicBezTo>
                  <a:pt x="4" y="51"/>
                  <a:pt x="1" y="53"/>
                  <a:pt x="1" y="56"/>
                </a:cubicBezTo>
                <a:cubicBezTo>
                  <a:pt x="1" y="56"/>
                  <a:pt x="1" y="56"/>
                  <a:pt x="1" y="56"/>
                </a:cubicBezTo>
                <a:cubicBezTo>
                  <a:pt x="0" y="59"/>
                  <a:pt x="2" y="62"/>
                  <a:pt x="5" y="63"/>
                </a:cubicBezTo>
                <a:lnTo>
                  <a:pt x="16" y="65"/>
                </a:lnTo>
                <a:close/>
                <a:moveTo>
                  <a:pt x="18" y="92"/>
                </a:moveTo>
                <a:cubicBezTo>
                  <a:pt x="22" y="91"/>
                  <a:pt x="24" y="88"/>
                  <a:pt x="23" y="85"/>
                </a:cubicBezTo>
                <a:cubicBezTo>
                  <a:pt x="23" y="85"/>
                  <a:pt x="23" y="85"/>
                  <a:pt x="23" y="85"/>
                </a:cubicBezTo>
                <a:cubicBezTo>
                  <a:pt x="22" y="82"/>
                  <a:pt x="19" y="80"/>
                  <a:pt x="16" y="80"/>
                </a:cubicBezTo>
                <a:cubicBezTo>
                  <a:pt x="6" y="82"/>
                  <a:pt x="6" y="82"/>
                  <a:pt x="6" y="82"/>
                </a:cubicBezTo>
                <a:cubicBezTo>
                  <a:pt x="2" y="83"/>
                  <a:pt x="0" y="86"/>
                  <a:pt x="1" y="89"/>
                </a:cubicBezTo>
                <a:cubicBezTo>
                  <a:pt x="1" y="89"/>
                  <a:pt x="1" y="89"/>
                  <a:pt x="1" y="89"/>
                </a:cubicBezTo>
                <a:cubicBezTo>
                  <a:pt x="2" y="92"/>
                  <a:pt x="5" y="94"/>
                  <a:pt x="8" y="94"/>
                </a:cubicBezTo>
                <a:lnTo>
                  <a:pt x="18" y="92"/>
                </a:ln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4" name="Google Shape;1784;p65"/>
          <p:cNvSpPr/>
          <p:nvPr/>
        </p:nvSpPr>
        <p:spPr>
          <a:xfrm>
            <a:off x="8485187" y="4916487"/>
            <a:ext cx="881062" cy="593725"/>
          </a:xfrm>
          <a:custGeom>
            <a:avLst/>
            <a:gdLst/>
            <a:ahLst/>
            <a:cxnLst/>
            <a:rect l="l" t="t" r="r" b="b"/>
            <a:pathLst>
              <a:path w="223" h="150" extrusionOk="0">
                <a:moveTo>
                  <a:pt x="177" y="15"/>
                </a:moveTo>
                <a:cubicBezTo>
                  <a:pt x="198" y="67"/>
                  <a:pt x="198" y="67"/>
                  <a:pt x="198" y="67"/>
                </a:cubicBezTo>
                <a:cubicBezTo>
                  <a:pt x="172" y="78"/>
                  <a:pt x="172" y="78"/>
                  <a:pt x="172" y="78"/>
                </a:cubicBezTo>
                <a:cubicBezTo>
                  <a:pt x="159" y="66"/>
                  <a:pt x="117" y="30"/>
                  <a:pt x="113" y="29"/>
                </a:cubicBezTo>
                <a:cubicBezTo>
                  <a:pt x="110" y="29"/>
                  <a:pt x="97" y="34"/>
                  <a:pt x="96" y="35"/>
                </a:cubicBezTo>
                <a:cubicBezTo>
                  <a:pt x="95" y="35"/>
                  <a:pt x="88" y="37"/>
                  <a:pt x="81" y="37"/>
                </a:cubicBezTo>
                <a:cubicBezTo>
                  <a:pt x="77" y="37"/>
                  <a:pt x="75" y="36"/>
                  <a:pt x="73" y="35"/>
                </a:cubicBezTo>
                <a:cubicBezTo>
                  <a:pt x="72" y="34"/>
                  <a:pt x="71" y="33"/>
                  <a:pt x="71" y="32"/>
                </a:cubicBezTo>
                <a:cubicBezTo>
                  <a:pt x="71" y="29"/>
                  <a:pt x="74" y="26"/>
                  <a:pt x="76" y="25"/>
                </a:cubicBezTo>
                <a:cubicBezTo>
                  <a:pt x="87" y="19"/>
                  <a:pt x="116" y="8"/>
                  <a:pt x="119" y="8"/>
                </a:cubicBezTo>
                <a:cubicBezTo>
                  <a:pt x="119" y="8"/>
                  <a:pt x="119" y="8"/>
                  <a:pt x="120" y="8"/>
                </a:cubicBezTo>
                <a:cubicBezTo>
                  <a:pt x="127" y="8"/>
                  <a:pt x="172" y="14"/>
                  <a:pt x="177" y="15"/>
                </a:cubicBezTo>
                <a:close/>
                <a:moveTo>
                  <a:pt x="196" y="0"/>
                </a:moveTo>
                <a:cubicBezTo>
                  <a:pt x="195" y="0"/>
                  <a:pt x="194" y="0"/>
                  <a:pt x="194" y="1"/>
                </a:cubicBezTo>
                <a:cubicBezTo>
                  <a:pt x="185" y="4"/>
                  <a:pt x="185" y="4"/>
                  <a:pt x="185" y="4"/>
                </a:cubicBezTo>
                <a:cubicBezTo>
                  <a:pt x="184" y="5"/>
                  <a:pt x="182" y="6"/>
                  <a:pt x="182" y="7"/>
                </a:cubicBezTo>
                <a:cubicBezTo>
                  <a:pt x="181" y="9"/>
                  <a:pt x="181" y="10"/>
                  <a:pt x="182" y="12"/>
                </a:cubicBezTo>
                <a:cubicBezTo>
                  <a:pt x="203" y="66"/>
                  <a:pt x="203" y="66"/>
                  <a:pt x="203" y="66"/>
                </a:cubicBezTo>
                <a:cubicBezTo>
                  <a:pt x="204" y="69"/>
                  <a:pt x="208" y="70"/>
                  <a:pt x="211" y="69"/>
                </a:cubicBezTo>
                <a:cubicBezTo>
                  <a:pt x="219" y="66"/>
                  <a:pt x="219" y="66"/>
                  <a:pt x="219" y="66"/>
                </a:cubicBezTo>
                <a:cubicBezTo>
                  <a:pt x="221" y="65"/>
                  <a:pt x="222" y="64"/>
                  <a:pt x="223" y="63"/>
                </a:cubicBezTo>
                <a:cubicBezTo>
                  <a:pt x="223" y="61"/>
                  <a:pt x="223" y="60"/>
                  <a:pt x="223" y="58"/>
                </a:cubicBezTo>
                <a:cubicBezTo>
                  <a:pt x="201" y="4"/>
                  <a:pt x="201" y="4"/>
                  <a:pt x="201" y="4"/>
                </a:cubicBezTo>
                <a:cubicBezTo>
                  <a:pt x="200" y="2"/>
                  <a:pt x="198" y="0"/>
                  <a:pt x="196" y="0"/>
                </a:cubicBezTo>
                <a:close/>
                <a:moveTo>
                  <a:pt x="0" y="75"/>
                </a:moveTo>
                <a:cubicBezTo>
                  <a:pt x="0" y="76"/>
                  <a:pt x="0" y="78"/>
                  <a:pt x="1" y="79"/>
                </a:cubicBezTo>
                <a:cubicBezTo>
                  <a:pt x="2" y="80"/>
                  <a:pt x="3" y="81"/>
                  <a:pt x="5" y="81"/>
                </a:cubicBezTo>
                <a:cubicBezTo>
                  <a:pt x="14" y="82"/>
                  <a:pt x="14" y="82"/>
                  <a:pt x="14" y="82"/>
                </a:cubicBezTo>
                <a:cubicBezTo>
                  <a:pt x="17" y="82"/>
                  <a:pt x="20" y="80"/>
                  <a:pt x="20" y="76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4"/>
                  <a:pt x="25" y="12"/>
                  <a:pt x="24" y="11"/>
                </a:cubicBezTo>
                <a:cubicBezTo>
                  <a:pt x="23" y="10"/>
                  <a:pt x="21" y="9"/>
                  <a:pt x="20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8"/>
                  <a:pt x="10" y="8"/>
                  <a:pt x="10" y="8"/>
                </a:cubicBezTo>
                <a:cubicBezTo>
                  <a:pt x="7" y="8"/>
                  <a:pt x="4" y="11"/>
                  <a:pt x="4" y="14"/>
                </a:cubicBezTo>
                <a:lnTo>
                  <a:pt x="0" y="75"/>
                </a:lnTo>
                <a:close/>
                <a:moveTo>
                  <a:pt x="91" y="129"/>
                </a:moveTo>
                <a:cubicBezTo>
                  <a:pt x="91" y="127"/>
                  <a:pt x="90" y="125"/>
                  <a:pt x="88" y="124"/>
                </a:cubicBezTo>
                <a:cubicBezTo>
                  <a:pt x="84" y="121"/>
                  <a:pt x="80" y="121"/>
                  <a:pt x="77" y="125"/>
                </a:cubicBezTo>
                <a:cubicBezTo>
                  <a:pt x="72" y="131"/>
                  <a:pt x="72" y="131"/>
                  <a:pt x="72" y="131"/>
                </a:cubicBezTo>
                <a:cubicBezTo>
                  <a:pt x="72" y="131"/>
                  <a:pt x="72" y="131"/>
                  <a:pt x="72" y="131"/>
                </a:cubicBezTo>
                <a:cubicBezTo>
                  <a:pt x="68" y="136"/>
                  <a:pt x="68" y="136"/>
                  <a:pt x="68" y="136"/>
                </a:cubicBezTo>
                <a:cubicBezTo>
                  <a:pt x="63" y="142"/>
                  <a:pt x="68" y="146"/>
                  <a:pt x="70" y="148"/>
                </a:cubicBezTo>
                <a:cubicBezTo>
                  <a:pt x="71" y="149"/>
                  <a:pt x="73" y="150"/>
                  <a:pt x="75" y="150"/>
                </a:cubicBezTo>
                <a:cubicBezTo>
                  <a:pt x="77" y="150"/>
                  <a:pt x="79" y="148"/>
                  <a:pt x="81" y="146"/>
                </a:cubicBezTo>
                <a:cubicBezTo>
                  <a:pt x="87" y="139"/>
                  <a:pt x="87" y="139"/>
                  <a:pt x="87" y="139"/>
                </a:cubicBezTo>
                <a:cubicBezTo>
                  <a:pt x="87" y="139"/>
                  <a:pt x="87" y="139"/>
                  <a:pt x="87" y="139"/>
                </a:cubicBezTo>
                <a:cubicBezTo>
                  <a:pt x="89" y="136"/>
                  <a:pt x="89" y="136"/>
                  <a:pt x="89" y="136"/>
                </a:cubicBezTo>
                <a:cubicBezTo>
                  <a:pt x="91" y="134"/>
                  <a:pt x="92" y="132"/>
                  <a:pt x="91" y="129"/>
                </a:cubicBezTo>
                <a:close/>
                <a:moveTo>
                  <a:pt x="48" y="126"/>
                </a:moveTo>
                <a:cubicBezTo>
                  <a:pt x="45" y="129"/>
                  <a:pt x="46" y="133"/>
                  <a:pt x="50" y="137"/>
                </a:cubicBezTo>
                <a:cubicBezTo>
                  <a:pt x="54" y="140"/>
                  <a:pt x="58" y="139"/>
                  <a:pt x="62" y="135"/>
                </a:cubicBezTo>
                <a:cubicBezTo>
                  <a:pt x="72" y="122"/>
                  <a:pt x="72" y="122"/>
                  <a:pt x="72" y="122"/>
                </a:cubicBezTo>
                <a:cubicBezTo>
                  <a:pt x="77" y="116"/>
                  <a:pt x="73" y="112"/>
                  <a:pt x="71" y="110"/>
                </a:cubicBezTo>
                <a:cubicBezTo>
                  <a:pt x="67" y="107"/>
                  <a:pt x="63" y="108"/>
                  <a:pt x="60" y="112"/>
                </a:cubicBezTo>
                <a:cubicBezTo>
                  <a:pt x="54" y="119"/>
                  <a:pt x="54" y="119"/>
                  <a:pt x="54" y="119"/>
                </a:cubicBezTo>
                <a:cubicBezTo>
                  <a:pt x="54" y="119"/>
                  <a:pt x="54" y="119"/>
                  <a:pt x="54" y="119"/>
                </a:cubicBezTo>
                <a:cubicBezTo>
                  <a:pt x="53" y="120"/>
                  <a:pt x="53" y="120"/>
                  <a:pt x="53" y="120"/>
                </a:cubicBezTo>
                <a:lnTo>
                  <a:pt x="48" y="126"/>
                </a:lnTo>
                <a:close/>
                <a:moveTo>
                  <a:pt x="33" y="110"/>
                </a:moveTo>
                <a:cubicBezTo>
                  <a:pt x="31" y="113"/>
                  <a:pt x="30" y="115"/>
                  <a:pt x="30" y="117"/>
                </a:cubicBezTo>
                <a:cubicBezTo>
                  <a:pt x="31" y="119"/>
                  <a:pt x="32" y="121"/>
                  <a:pt x="34" y="122"/>
                </a:cubicBezTo>
                <a:cubicBezTo>
                  <a:pt x="38" y="126"/>
                  <a:pt x="42" y="125"/>
                  <a:pt x="45" y="121"/>
                </a:cubicBezTo>
                <a:cubicBezTo>
                  <a:pt x="57" y="107"/>
                  <a:pt x="57" y="107"/>
                  <a:pt x="57" y="107"/>
                </a:cubicBezTo>
                <a:cubicBezTo>
                  <a:pt x="59" y="105"/>
                  <a:pt x="59" y="103"/>
                  <a:pt x="59" y="100"/>
                </a:cubicBezTo>
                <a:cubicBezTo>
                  <a:pt x="59" y="98"/>
                  <a:pt x="57" y="97"/>
                  <a:pt x="56" y="95"/>
                </a:cubicBezTo>
                <a:cubicBezTo>
                  <a:pt x="52" y="92"/>
                  <a:pt x="48" y="92"/>
                  <a:pt x="44" y="97"/>
                </a:cubicBezTo>
                <a:cubicBezTo>
                  <a:pt x="38" y="104"/>
                  <a:pt x="38" y="104"/>
                  <a:pt x="38" y="104"/>
                </a:cubicBezTo>
                <a:cubicBezTo>
                  <a:pt x="38" y="104"/>
                  <a:pt x="38" y="104"/>
                  <a:pt x="38" y="104"/>
                </a:cubicBezTo>
                <a:cubicBezTo>
                  <a:pt x="38" y="104"/>
                  <a:pt x="38" y="104"/>
                  <a:pt x="38" y="104"/>
                </a:cubicBezTo>
                <a:lnTo>
                  <a:pt x="33" y="110"/>
                </a:lnTo>
                <a:close/>
                <a:moveTo>
                  <a:pt x="30" y="105"/>
                </a:moveTo>
                <a:cubicBezTo>
                  <a:pt x="42" y="92"/>
                  <a:pt x="42" y="92"/>
                  <a:pt x="42" y="92"/>
                </a:cubicBezTo>
                <a:cubicBezTo>
                  <a:pt x="47" y="86"/>
                  <a:pt x="42" y="81"/>
                  <a:pt x="40" y="80"/>
                </a:cubicBezTo>
                <a:cubicBezTo>
                  <a:pt x="36" y="76"/>
                  <a:pt x="32" y="77"/>
                  <a:pt x="29" y="81"/>
                </a:cubicBezTo>
                <a:cubicBezTo>
                  <a:pt x="25" y="86"/>
                  <a:pt x="25" y="86"/>
                  <a:pt x="25" y="86"/>
                </a:cubicBezTo>
                <a:cubicBezTo>
                  <a:pt x="25" y="86"/>
                  <a:pt x="25" y="86"/>
                  <a:pt x="25" y="86"/>
                </a:cubicBezTo>
                <a:cubicBezTo>
                  <a:pt x="24" y="87"/>
                  <a:pt x="24" y="87"/>
                  <a:pt x="24" y="87"/>
                </a:cubicBezTo>
                <a:cubicBezTo>
                  <a:pt x="19" y="93"/>
                  <a:pt x="19" y="93"/>
                  <a:pt x="19" y="93"/>
                </a:cubicBezTo>
                <a:cubicBezTo>
                  <a:pt x="17" y="95"/>
                  <a:pt x="16" y="97"/>
                  <a:pt x="17" y="100"/>
                </a:cubicBezTo>
                <a:cubicBezTo>
                  <a:pt x="17" y="102"/>
                  <a:pt x="18" y="103"/>
                  <a:pt x="19" y="104"/>
                </a:cubicBezTo>
                <a:cubicBezTo>
                  <a:pt x="21" y="106"/>
                  <a:pt x="23" y="107"/>
                  <a:pt x="26" y="107"/>
                </a:cubicBezTo>
                <a:cubicBezTo>
                  <a:pt x="27" y="107"/>
                  <a:pt x="29" y="107"/>
                  <a:pt x="30" y="105"/>
                </a:cubicBezTo>
                <a:close/>
                <a:moveTo>
                  <a:pt x="169" y="93"/>
                </a:moveTo>
                <a:cubicBezTo>
                  <a:pt x="171" y="90"/>
                  <a:pt x="173" y="86"/>
                  <a:pt x="168" y="81"/>
                </a:cubicBezTo>
                <a:cubicBezTo>
                  <a:pt x="164" y="78"/>
                  <a:pt x="164" y="78"/>
                  <a:pt x="164" y="78"/>
                </a:cubicBezTo>
                <a:cubicBezTo>
                  <a:pt x="143" y="59"/>
                  <a:pt x="118" y="39"/>
                  <a:pt x="112" y="35"/>
                </a:cubicBezTo>
                <a:cubicBezTo>
                  <a:pt x="110" y="36"/>
                  <a:pt x="103" y="38"/>
                  <a:pt x="97" y="40"/>
                </a:cubicBezTo>
                <a:cubicBezTo>
                  <a:pt x="97" y="40"/>
                  <a:pt x="97" y="40"/>
                  <a:pt x="97" y="40"/>
                </a:cubicBezTo>
                <a:cubicBezTo>
                  <a:pt x="97" y="40"/>
                  <a:pt x="88" y="42"/>
                  <a:pt x="81" y="42"/>
                </a:cubicBezTo>
                <a:cubicBezTo>
                  <a:pt x="76" y="42"/>
                  <a:pt x="73" y="41"/>
                  <a:pt x="70" y="40"/>
                </a:cubicBezTo>
                <a:cubicBezTo>
                  <a:pt x="66" y="37"/>
                  <a:pt x="65" y="33"/>
                  <a:pt x="65" y="31"/>
                </a:cubicBezTo>
                <a:cubicBezTo>
                  <a:pt x="66" y="27"/>
                  <a:pt x="70" y="23"/>
                  <a:pt x="73" y="21"/>
                </a:cubicBezTo>
                <a:cubicBezTo>
                  <a:pt x="30" y="16"/>
                  <a:pt x="30" y="16"/>
                  <a:pt x="30" y="16"/>
                </a:cubicBezTo>
                <a:cubicBezTo>
                  <a:pt x="26" y="77"/>
                  <a:pt x="26" y="77"/>
                  <a:pt x="26" y="77"/>
                </a:cubicBezTo>
                <a:cubicBezTo>
                  <a:pt x="29" y="73"/>
                  <a:pt x="33" y="72"/>
                  <a:pt x="35" y="72"/>
                </a:cubicBezTo>
                <a:cubicBezTo>
                  <a:pt x="38" y="72"/>
                  <a:pt x="41" y="73"/>
                  <a:pt x="43" y="76"/>
                </a:cubicBezTo>
                <a:cubicBezTo>
                  <a:pt x="48" y="79"/>
                  <a:pt x="49" y="83"/>
                  <a:pt x="49" y="88"/>
                </a:cubicBezTo>
                <a:cubicBezTo>
                  <a:pt x="52" y="87"/>
                  <a:pt x="56" y="88"/>
                  <a:pt x="59" y="91"/>
                </a:cubicBezTo>
                <a:cubicBezTo>
                  <a:pt x="63" y="94"/>
                  <a:pt x="65" y="99"/>
                  <a:pt x="64" y="103"/>
                </a:cubicBezTo>
                <a:cubicBezTo>
                  <a:pt x="68" y="103"/>
                  <a:pt x="71" y="104"/>
                  <a:pt x="74" y="106"/>
                </a:cubicBezTo>
                <a:cubicBezTo>
                  <a:pt x="78" y="109"/>
                  <a:pt x="80" y="113"/>
                  <a:pt x="80" y="117"/>
                </a:cubicBezTo>
                <a:cubicBezTo>
                  <a:pt x="84" y="116"/>
                  <a:pt x="88" y="117"/>
                  <a:pt x="91" y="120"/>
                </a:cubicBezTo>
                <a:cubicBezTo>
                  <a:pt x="96" y="124"/>
                  <a:pt x="98" y="129"/>
                  <a:pt x="96" y="135"/>
                </a:cubicBezTo>
                <a:cubicBezTo>
                  <a:pt x="100" y="138"/>
                  <a:pt x="100" y="138"/>
                  <a:pt x="100" y="138"/>
                </a:cubicBezTo>
                <a:cubicBezTo>
                  <a:pt x="100" y="138"/>
                  <a:pt x="100" y="138"/>
                  <a:pt x="100" y="138"/>
                </a:cubicBezTo>
                <a:cubicBezTo>
                  <a:pt x="101" y="138"/>
                  <a:pt x="101" y="138"/>
                  <a:pt x="101" y="138"/>
                </a:cubicBezTo>
                <a:cubicBezTo>
                  <a:pt x="102" y="139"/>
                  <a:pt x="104" y="140"/>
                  <a:pt x="105" y="140"/>
                </a:cubicBezTo>
                <a:cubicBezTo>
                  <a:pt x="108" y="140"/>
                  <a:pt x="110" y="138"/>
                  <a:pt x="111" y="137"/>
                </a:cubicBezTo>
                <a:cubicBezTo>
                  <a:pt x="113" y="134"/>
                  <a:pt x="115" y="131"/>
                  <a:pt x="112" y="128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93" y="112"/>
                  <a:pt x="93" y="112"/>
                  <a:pt x="93" y="112"/>
                </a:cubicBezTo>
                <a:cubicBezTo>
                  <a:pt x="92" y="111"/>
                  <a:pt x="92" y="110"/>
                  <a:pt x="92" y="110"/>
                </a:cubicBezTo>
                <a:cubicBezTo>
                  <a:pt x="91" y="109"/>
                  <a:pt x="92" y="108"/>
                  <a:pt x="92" y="107"/>
                </a:cubicBezTo>
                <a:cubicBezTo>
                  <a:pt x="93" y="106"/>
                  <a:pt x="95" y="106"/>
                  <a:pt x="97" y="107"/>
                </a:cubicBezTo>
                <a:cubicBezTo>
                  <a:pt x="121" y="128"/>
                  <a:pt x="121" y="128"/>
                  <a:pt x="121" y="128"/>
                </a:cubicBezTo>
                <a:cubicBezTo>
                  <a:pt x="123" y="129"/>
                  <a:pt x="124" y="129"/>
                  <a:pt x="125" y="129"/>
                </a:cubicBezTo>
                <a:cubicBezTo>
                  <a:pt x="128" y="129"/>
                  <a:pt x="130" y="128"/>
                  <a:pt x="132" y="126"/>
                </a:cubicBezTo>
                <a:cubicBezTo>
                  <a:pt x="134" y="124"/>
                  <a:pt x="134" y="122"/>
                  <a:pt x="134" y="120"/>
                </a:cubicBezTo>
                <a:cubicBezTo>
                  <a:pt x="134" y="117"/>
                  <a:pt x="133" y="115"/>
                  <a:pt x="131" y="114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14" y="100"/>
                  <a:pt x="114" y="100"/>
                  <a:pt x="114" y="100"/>
                </a:cubicBezTo>
                <a:cubicBezTo>
                  <a:pt x="113" y="100"/>
                  <a:pt x="113" y="99"/>
                  <a:pt x="113" y="98"/>
                </a:cubicBezTo>
                <a:cubicBezTo>
                  <a:pt x="113" y="97"/>
                  <a:pt x="113" y="96"/>
                  <a:pt x="113" y="96"/>
                </a:cubicBezTo>
                <a:cubicBezTo>
                  <a:pt x="114" y="95"/>
                  <a:pt x="116" y="94"/>
                  <a:pt x="118" y="95"/>
                </a:cubicBezTo>
                <a:cubicBezTo>
                  <a:pt x="140" y="114"/>
                  <a:pt x="140" y="114"/>
                  <a:pt x="140" y="114"/>
                </a:cubicBezTo>
                <a:cubicBezTo>
                  <a:pt x="142" y="115"/>
                  <a:pt x="144" y="116"/>
                  <a:pt x="146" y="116"/>
                </a:cubicBezTo>
                <a:cubicBezTo>
                  <a:pt x="148" y="116"/>
                  <a:pt x="151" y="114"/>
                  <a:pt x="153" y="112"/>
                </a:cubicBezTo>
                <a:cubicBezTo>
                  <a:pt x="155" y="110"/>
                  <a:pt x="156" y="108"/>
                  <a:pt x="155" y="106"/>
                </a:cubicBezTo>
                <a:cubicBezTo>
                  <a:pt x="155" y="103"/>
                  <a:pt x="154" y="101"/>
                  <a:pt x="152" y="100"/>
                </a:cubicBezTo>
                <a:cubicBezTo>
                  <a:pt x="145" y="94"/>
                  <a:pt x="145" y="94"/>
                  <a:pt x="145" y="94"/>
                </a:cubicBezTo>
                <a:cubicBezTo>
                  <a:pt x="145" y="94"/>
                  <a:pt x="145" y="94"/>
                  <a:pt x="145" y="94"/>
                </a:cubicBezTo>
                <a:cubicBezTo>
                  <a:pt x="133" y="85"/>
                  <a:pt x="133" y="85"/>
                  <a:pt x="133" y="85"/>
                </a:cubicBezTo>
                <a:cubicBezTo>
                  <a:pt x="132" y="84"/>
                  <a:pt x="132" y="82"/>
                  <a:pt x="133" y="80"/>
                </a:cubicBezTo>
                <a:cubicBezTo>
                  <a:pt x="134" y="79"/>
                  <a:pt x="136" y="79"/>
                  <a:pt x="137" y="80"/>
                </a:cubicBezTo>
                <a:cubicBezTo>
                  <a:pt x="156" y="96"/>
                  <a:pt x="156" y="96"/>
                  <a:pt x="156" y="96"/>
                </a:cubicBezTo>
                <a:cubicBezTo>
                  <a:pt x="160" y="99"/>
                  <a:pt x="165" y="98"/>
                  <a:pt x="169" y="93"/>
                </a:cubicBez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5" name="Google Shape;1785;p65"/>
          <p:cNvSpPr/>
          <p:nvPr/>
        </p:nvSpPr>
        <p:spPr>
          <a:xfrm>
            <a:off x="868362" y="4913312"/>
            <a:ext cx="1120775" cy="584200"/>
          </a:xfrm>
          <a:custGeom>
            <a:avLst/>
            <a:gdLst/>
            <a:ahLst/>
            <a:cxnLst/>
            <a:rect l="l" t="t" r="r" b="b"/>
            <a:pathLst>
              <a:path w="284" h="148" extrusionOk="0">
                <a:moveTo>
                  <a:pt x="205" y="139"/>
                </a:moveTo>
                <a:cubicBezTo>
                  <a:pt x="201" y="141"/>
                  <a:pt x="197" y="143"/>
                  <a:pt x="192" y="144"/>
                </a:cubicBezTo>
                <a:cubicBezTo>
                  <a:pt x="178" y="147"/>
                  <a:pt x="164" y="148"/>
                  <a:pt x="146" y="148"/>
                </a:cubicBezTo>
                <a:cubicBezTo>
                  <a:pt x="128" y="148"/>
                  <a:pt x="113" y="147"/>
                  <a:pt x="99" y="144"/>
                </a:cubicBezTo>
                <a:cubicBezTo>
                  <a:pt x="95" y="143"/>
                  <a:pt x="90" y="141"/>
                  <a:pt x="86" y="139"/>
                </a:cubicBezTo>
                <a:cubicBezTo>
                  <a:pt x="74" y="134"/>
                  <a:pt x="74" y="124"/>
                  <a:pt x="81" y="117"/>
                </a:cubicBezTo>
                <a:cubicBezTo>
                  <a:pt x="88" y="109"/>
                  <a:pt x="98" y="104"/>
                  <a:pt x="107" y="100"/>
                </a:cubicBezTo>
                <a:cubicBezTo>
                  <a:pt x="112" y="98"/>
                  <a:pt x="116" y="96"/>
                  <a:pt x="120" y="94"/>
                </a:cubicBezTo>
                <a:cubicBezTo>
                  <a:pt x="129" y="91"/>
                  <a:pt x="131" y="83"/>
                  <a:pt x="125" y="77"/>
                </a:cubicBezTo>
                <a:cubicBezTo>
                  <a:pt x="112" y="64"/>
                  <a:pt x="108" y="49"/>
                  <a:pt x="108" y="32"/>
                </a:cubicBezTo>
                <a:cubicBezTo>
                  <a:pt x="109" y="15"/>
                  <a:pt x="119" y="6"/>
                  <a:pt x="136" y="2"/>
                </a:cubicBezTo>
                <a:cubicBezTo>
                  <a:pt x="139" y="1"/>
                  <a:pt x="142" y="0"/>
                  <a:pt x="146" y="0"/>
                </a:cubicBezTo>
                <a:cubicBezTo>
                  <a:pt x="149" y="0"/>
                  <a:pt x="153" y="1"/>
                  <a:pt x="156" y="2"/>
                </a:cubicBezTo>
                <a:cubicBezTo>
                  <a:pt x="172" y="6"/>
                  <a:pt x="182" y="15"/>
                  <a:pt x="183" y="32"/>
                </a:cubicBezTo>
                <a:cubicBezTo>
                  <a:pt x="184" y="49"/>
                  <a:pt x="179" y="64"/>
                  <a:pt x="167" y="77"/>
                </a:cubicBezTo>
                <a:cubicBezTo>
                  <a:pt x="161" y="83"/>
                  <a:pt x="163" y="91"/>
                  <a:pt x="171" y="94"/>
                </a:cubicBezTo>
                <a:cubicBezTo>
                  <a:pt x="176" y="96"/>
                  <a:pt x="180" y="98"/>
                  <a:pt x="184" y="100"/>
                </a:cubicBezTo>
                <a:cubicBezTo>
                  <a:pt x="194" y="104"/>
                  <a:pt x="203" y="109"/>
                  <a:pt x="211" y="117"/>
                </a:cubicBezTo>
                <a:cubicBezTo>
                  <a:pt x="215" y="121"/>
                  <a:pt x="217" y="134"/>
                  <a:pt x="205" y="139"/>
                </a:cubicBezTo>
                <a:close/>
                <a:moveTo>
                  <a:pt x="280" y="126"/>
                </a:moveTo>
                <a:cubicBezTo>
                  <a:pt x="274" y="121"/>
                  <a:pt x="268" y="117"/>
                  <a:pt x="261" y="114"/>
                </a:cubicBezTo>
                <a:cubicBezTo>
                  <a:pt x="258" y="113"/>
                  <a:pt x="255" y="112"/>
                  <a:pt x="252" y="111"/>
                </a:cubicBezTo>
                <a:cubicBezTo>
                  <a:pt x="246" y="108"/>
                  <a:pt x="245" y="102"/>
                  <a:pt x="249" y="98"/>
                </a:cubicBezTo>
                <a:cubicBezTo>
                  <a:pt x="258" y="90"/>
                  <a:pt x="261" y="79"/>
                  <a:pt x="260" y="68"/>
                </a:cubicBezTo>
                <a:cubicBezTo>
                  <a:pt x="260" y="55"/>
                  <a:pt x="253" y="49"/>
                  <a:pt x="242" y="46"/>
                </a:cubicBezTo>
                <a:cubicBezTo>
                  <a:pt x="239" y="46"/>
                  <a:pt x="237" y="45"/>
                  <a:pt x="234" y="45"/>
                </a:cubicBezTo>
                <a:cubicBezTo>
                  <a:pt x="232" y="45"/>
                  <a:pt x="230" y="46"/>
                  <a:pt x="227" y="46"/>
                </a:cubicBezTo>
                <a:cubicBezTo>
                  <a:pt x="216" y="49"/>
                  <a:pt x="209" y="55"/>
                  <a:pt x="208" y="68"/>
                </a:cubicBezTo>
                <a:cubicBezTo>
                  <a:pt x="208" y="79"/>
                  <a:pt x="211" y="90"/>
                  <a:pt x="220" y="98"/>
                </a:cubicBezTo>
                <a:cubicBezTo>
                  <a:pt x="224" y="103"/>
                  <a:pt x="222" y="108"/>
                  <a:pt x="217" y="111"/>
                </a:cubicBezTo>
                <a:cubicBezTo>
                  <a:pt x="216" y="111"/>
                  <a:pt x="216" y="111"/>
                  <a:pt x="216" y="111"/>
                </a:cubicBezTo>
                <a:cubicBezTo>
                  <a:pt x="217" y="112"/>
                  <a:pt x="218" y="112"/>
                  <a:pt x="219" y="113"/>
                </a:cubicBezTo>
                <a:cubicBezTo>
                  <a:pt x="223" y="117"/>
                  <a:pt x="224" y="124"/>
                  <a:pt x="223" y="130"/>
                </a:cubicBezTo>
                <a:cubicBezTo>
                  <a:pt x="222" y="136"/>
                  <a:pt x="218" y="141"/>
                  <a:pt x="212" y="144"/>
                </a:cubicBezTo>
                <a:cubicBezTo>
                  <a:pt x="210" y="145"/>
                  <a:pt x="208" y="145"/>
                  <a:pt x="207" y="146"/>
                </a:cubicBezTo>
                <a:cubicBezTo>
                  <a:pt x="215" y="147"/>
                  <a:pt x="224" y="148"/>
                  <a:pt x="234" y="148"/>
                </a:cubicBezTo>
                <a:cubicBezTo>
                  <a:pt x="247" y="148"/>
                  <a:pt x="257" y="147"/>
                  <a:pt x="267" y="145"/>
                </a:cubicBezTo>
                <a:cubicBezTo>
                  <a:pt x="270" y="144"/>
                  <a:pt x="273" y="143"/>
                  <a:pt x="276" y="142"/>
                </a:cubicBezTo>
                <a:cubicBezTo>
                  <a:pt x="284" y="138"/>
                  <a:pt x="283" y="130"/>
                  <a:pt x="280" y="126"/>
                </a:cubicBezTo>
                <a:close/>
                <a:moveTo>
                  <a:pt x="67" y="129"/>
                </a:moveTo>
                <a:cubicBezTo>
                  <a:pt x="66" y="124"/>
                  <a:pt x="68" y="118"/>
                  <a:pt x="73" y="113"/>
                </a:cubicBezTo>
                <a:cubicBezTo>
                  <a:pt x="75" y="111"/>
                  <a:pt x="77" y="110"/>
                  <a:pt x="79" y="108"/>
                </a:cubicBezTo>
                <a:cubicBezTo>
                  <a:pt x="78" y="107"/>
                  <a:pt x="76" y="107"/>
                  <a:pt x="75" y="107"/>
                </a:cubicBezTo>
                <a:cubicBezTo>
                  <a:pt x="69" y="104"/>
                  <a:pt x="67" y="98"/>
                  <a:pt x="72" y="93"/>
                </a:cubicBezTo>
                <a:cubicBezTo>
                  <a:pt x="81" y="84"/>
                  <a:pt x="85" y="72"/>
                  <a:pt x="84" y="59"/>
                </a:cubicBezTo>
                <a:cubicBezTo>
                  <a:pt x="84" y="45"/>
                  <a:pt x="76" y="38"/>
                  <a:pt x="63" y="35"/>
                </a:cubicBezTo>
                <a:cubicBezTo>
                  <a:pt x="61" y="35"/>
                  <a:pt x="58" y="34"/>
                  <a:pt x="56" y="34"/>
                </a:cubicBezTo>
                <a:cubicBezTo>
                  <a:pt x="53" y="34"/>
                  <a:pt x="50" y="35"/>
                  <a:pt x="48" y="35"/>
                </a:cubicBezTo>
                <a:cubicBezTo>
                  <a:pt x="35" y="38"/>
                  <a:pt x="27" y="45"/>
                  <a:pt x="27" y="59"/>
                </a:cubicBezTo>
                <a:cubicBezTo>
                  <a:pt x="26" y="72"/>
                  <a:pt x="30" y="83"/>
                  <a:pt x="39" y="93"/>
                </a:cubicBezTo>
                <a:cubicBezTo>
                  <a:pt x="44" y="98"/>
                  <a:pt x="42" y="104"/>
                  <a:pt x="36" y="107"/>
                </a:cubicBezTo>
                <a:cubicBezTo>
                  <a:pt x="33" y="108"/>
                  <a:pt x="29" y="109"/>
                  <a:pt x="26" y="111"/>
                </a:cubicBezTo>
                <a:cubicBezTo>
                  <a:pt x="18" y="114"/>
                  <a:pt x="11" y="118"/>
                  <a:pt x="6" y="124"/>
                </a:cubicBezTo>
                <a:cubicBezTo>
                  <a:pt x="0" y="129"/>
                  <a:pt x="0" y="137"/>
                  <a:pt x="10" y="141"/>
                </a:cubicBezTo>
                <a:cubicBezTo>
                  <a:pt x="13" y="143"/>
                  <a:pt x="16" y="144"/>
                  <a:pt x="20" y="145"/>
                </a:cubicBezTo>
                <a:cubicBezTo>
                  <a:pt x="31" y="147"/>
                  <a:pt x="42" y="148"/>
                  <a:pt x="56" y="148"/>
                </a:cubicBezTo>
                <a:cubicBezTo>
                  <a:pt x="67" y="148"/>
                  <a:pt x="76" y="147"/>
                  <a:pt x="85" y="146"/>
                </a:cubicBezTo>
                <a:cubicBezTo>
                  <a:pt x="83" y="145"/>
                  <a:pt x="81" y="145"/>
                  <a:pt x="80" y="144"/>
                </a:cubicBezTo>
                <a:cubicBezTo>
                  <a:pt x="73" y="141"/>
                  <a:pt x="68" y="135"/>
                  <a:pt x="67" y="129"/>
                </a:cubicBezTo>
                <a:close/>
              </a:path>
            </a:pathLst>
          </a:custGeom>
          <a:solidFill>
            <a:srgbClr val="FFF1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6" name="Google Shape;1786;p65"/>
          <p:cNvSpPr/>
          <p:nvPr/>
        </p:nvSpPr>
        <p:spPr>
          <a:xfrm>
            <a:off x="2898775" y="1341437"/>
            <a:ext cx="762000" cy="641350"/>
          </a:xfrm>
          <a:custGeom>
            <a:avLst/>
            <a:gdLst/>
            <a:ahLst/>
            <a:cxnLst/>
            <a:rect l="l" t="t" r="r" b="b"/>
            <a:pathLst>
              <a:path w="193" h="162" extrusionOk="0">
                <a:moveTo>
                  <a:pt x="26" y="132"/>
                </a:moveTo>
                <a:cubicBezTo>
                  <a:pt x="26" y="88"/>
                  <a:pt x="26" y="88"/>
                  <a:pt x="26" y="88"/>
                </a:cubicBezTo>
                <a:cubicBezTo>
                  <a:pt x="26" y="85"/>
                  <a:pt x="29" y="82"/>
                  <a:pt x="32" y="82"/>
                </a:cubicBezTo>
                <a:cubicBezTo>
                  <a:pt x="43" y="82"/>
                  <a:pt x="43" y="82"/>
                  <a:pt x="43" y="82"/>
                </a:cubicBezTo>
                <a:cubicBezTo>
                  <a:pt x="46" y="82"/>
                  <a:pt x="49" y="85"/>
                  <a:pt x="49" y="88"/>
                </a:cubicBezTo>
                <a:cubicBezTo>
                  <a:pt x="49" y="132"/>
                  <a:pt x="49" y="132"/>
                  <a:pt x="49" y="132"/>
                </a:cubicBezTo>
                <a:cubicBezTo>
                  <a:pt x="49" y="136"/>
                  <a:pt x="46" y="138"/>
                  <a:pt x="43" y="138"/>
                </a:cubicBezTo>
                <a:cubicBezTo>
                  <a:pt x="32" y="138"/>
                  <a:pt x="32" y="138"/>
                  <a:pt x="32" y="138"/>
                </a:cubicBezTo>
                <a:cubicBezTo>
                  <a:pt x="29" y="138"/>
                  <a:pt x="26" y="136"/>
                  <a:pt x="26" y="132"/>
                </a:cubicBezTo>
                <a:close/>
                <a:moveTo>
                  <a:pt x="71" y="67"/>
                </a:moveTo>
                <a:cubicBezTo>
                  <a:pt x="67" y="67"/>
                  <a:pt x="65" y="70"/>
                  <a:pt x="65" y="73"/>
                </a:cubicBezTo>
                <a:cubicBezTo>
                  <a:pt x="65" y="132"/>
                  <a:pt x="65" y="132"/>
                  <a:pt x="65" y="132"/>
                </a:cubicBezTo>
                <a:cubicBezTo>
                  <a:pt x="65" y="136"/>
                  <a:pt x="67" y="138"/>
                  <a:pt x="71" y="138"/>
                </a:cubicBezTo>
                <a:cubicBezTo>
                  <a:pt x="82" y="138"/>
                  <a:pt x="82" y="138"/>
                  <a:pt x="82" y="138"/>
                </a:cubicBezTo>
                <a:cubicBezTo>
                  <a:pt x="85" y="138"/>
                  <a:pt x="88" y="136"/>
                  <a:pt x="88" y="132"/>
                </a:cubicBezTo>
                <a:cubicBezTo>
                  <a:pt x="88" y="73"/>
                  <a:pt x="88" y="73"/>
                  <a:pt x="88" y="73"/>
                </a:cubicBezTo>
                <a:cubicBezTo>
                  <a:pt x="88" y="70"/>
                  <a:pt x="85" y="67"/>
                  <a:pt x="82" y="67"/>
                </a:cubicBezTo>
                <a:lnTo>
                  <a:pt x="71" y="67"/>
                </a:lnTo>
                <a:close/>
                <a:moveTo>
                  <a:pt x="110" y="53"/>
                </a:moveTo>
                <a:cubicBezTo>
                  <a:pt x="106" y="53"/>
                  <a:pt x="103" y="56"/>
                  <a:pt x="103" y="60"/>
                </a:cubicBezTo>
                <a:cubicBezTo>
                  <a:pt x="103" y="132"/>
                  <a:pt x="103" y="132"/>
                  <a:pt x="103" y="132"/>
                </a:cubicBezTo>
                <a:cubicBezTo>
                  <a:pt x="103" y="136"/>
                  <a:pt x="106" y="138"/>
                  <a:pt x="110" y="138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24" y="138"/>
                  <a:pt x="126" y="136"/>
                  <a:pt x="126" y="132"/>
                </a:cubicBezTo>
                <a:cubicBezTo>
                  <a:pt x="126" y="60"/>
                  <a:pt x="126" y="60"/>
                  <a:pt x="126" y="60"/>
                </a:cubicBezTo>
                <a:cubicBezTo>
                  <a:pt x="126" y="56"/>
                  <a:pt x="124" y="53"/>
                  <a:pt x="120" y="53"/>
                </a:cubicBezTo>
                <a:lnTo>
                  <a:pt x="110" y="53"/>
                </a:lnTo>
                <a:close/>
                <a:moveTo>
                  <a:pt x="148" y="40"/>
                </a:moveTo>
                <a:cubicBezTo>
                  <a:pt x="145" y="40"/>
                  <a:pt x="142" y="43"/>
                  <a:pt x="142" y="46"/>
                </a:cubicBezTo>
                <a:cubicBezTo>
                  <a:pt x="142" y="132"/>
                  <a:pt x="142" y="132"/>
                  <a:pt x="142" y="132"/>
                </a:cubicBezTo>
                <a:cubicBezTo>
                  <a:pt x="142" y="136"/>
                  <a:pt x="145" y="138"/>
                  <a:pt x="148" y="138"/>
                </a:cubicBezTo>
                <a:cubicBezTo>
                  <a:pt x="159" y="138"/>
                  <a:pt x="159" y="138"/>
                  <a:pt x="159" y="138"/>
                </a:cubicBezTo>
                <a:cubicBezTo>
                  <a:pt x="162" y="138"/>
                  <a:pt x="165" y="136"/>
                  <a:pt x="165" y="132"/>
                </a:cubicBezTo>
                <a:cubicBezTo>
                  <a:pt x="165" y="46"/>
                  <a:pt x="165" y="46"/>
                  <a:pt x="165" y="46"/>
                </a:cubicBezTo>
                <a:cubicBezTo>
                  <a:pt x="165" y="43"/>
                  <a:pt x="162" y="40"/>
                  <a:pt x="159" y="40"/>
                </a:cubicBezTo>
                <a:lnTo>
                  <a:pt x="148" y="40"/>
                </a:lnTo>
                <a:close/>
                <a:moveTo>
                  <a:pt x="29" y="65"/>
                </a:moveTo>
                <a:cubicBezTo>
                  <a:pt x="70" y="58"/>
                  <a:pt x="109" y="43"/>
                  <a:pt x="144" y="22"/>
                </a:cubicBezTo>
                <a:cubicBezTo>
                  <a:pt x="147" y="28"/>
                  <a:pt x="147" y="28"/>
                  <a:pt x="147" y="28"/>
                </a:cubicBezTo>
                <a:cubicBezTo>
                  <a:pt x="159" y="9"/>
                  <a:pt x="159" y="9"/>
                  <a:pt x="159" y="9"/>
                </a:cubicBezTo>
                <a:cubicBezTo>
                  <a:pt x="136" y="8"/>
                  <a:pt x="136" y="8"/>
                  <a:pt x="136" y="8"/>
                </a:cubicBezTo>
                <a:cubicBezTo>
                  <a:pt x="140" y="14"/>
                  <a:pt x="140" y="14"/>
                  <a:pt x="140" y="14"/>
                </a:cubicBezTo>
                <a:cubicBezTo>
                  <a:pt x="106" y="35"/>
                  <a:pt x="68" y="49"/>
                  <a:pt x="27" y="57"/>
                </a:cubicBezTo>
                <a:lnTo>
                  <a:pt x="29" y="65"/>
                </a:lnTo>
                <a:close/>
                <a:moveTo>
                  <a:pt x="193" y="151"/>
                </a:moveTo>
                <a:cubicBezTo>
                  <a:pt x="173" y="139"/>
                  <a:pt x="173" y="139"/>
                  <a:pt x="173" y="139"/>
                </a:cubicBezTo>
                <a:cubicBezTo>
                  <a:pt x="173" y="146"/>
                  <a:pt x="173" y="146"/>
                  <a:pt x="173" y="146"/>
                </a:cubicBezTo>
                <a:cubicBezTo>
                  <a:pt x="16" y="146"/>
                  <a:pt x="16" y="146"/>
                  <a:pt x="16" y="146"/>
                </a:cubicBezTo>
                <a:cubicBezTo>
                  <a:pt x="16" y="20"/>
                  <a:pt x="16" y="20"/>
                  <a:pt x="16" y="20"/>
                </a:cubicBezTo>
                <a:cubicBezTo>
                  <a:pt x="23" y="20"/>
                  <a:pt x="23" y="20"/>
                  <a:pt x="23" y="20"/>
                </a:cubicBezTo>
                <a:cubicBezTo>
                  <a:pt x="11" y="0"/>
                  <a:pt x="11" y="0"/>
                  <a:pt x="11" y="0"/>
                </a:cubicBezTo>
                <a:cubicBezTo>
                  <a:pt x="0" y="20"/>
                  <a:pt x="0" y="20"/>
                  <a:pt x="0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146"/>
                  <a:pt x="7" y="146"/>
                  <a:pt x="7" y="146"/>
                </a:cubicBezTo>
                <a:cubicBezTo>
                  <a:pt x="7" y="151"/>
                  <a:pt x="7" y="151"/>
                  <a:pt x="7" y="151"/>
                </a:cubicBezTo>
                <a:cubicBezTo>
                  <a:pt x="7" y="155"/>
                  <a:pt x="7" y="155"/>
                  <a:pt x="7" y="155"/>
                </a:cubicBezTo>
                <a:cubicBezTo>
                  <a:pt x="173" y="155"/>
                  <a:pt x="173" y="155"/>
                  <a:pt x="173" y="155"/>
                </a:cubicBezTo>
                <a:cubicBezTo>
                  <a:pt x="173" y="162"/>
                  <a:pt x="173" y="162"/>
                  <a:pt x="173" y="162"/>
                </a:cubicBezTo>
                <a:lnTo>
                  <a:pt x="193" y="151"/>
                </a:ln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7" name="Google Shape;1787;p65"/>
          <p:cNvSpPr/>
          <p:nvPr/>
        </p:nvSpPr>
        <p:spPr>
          <a:xfrm>
            <a:off x="6688137" y="1346200"/>
            <a:ext cx="682625" cy="608012"/>
          </a:xfrm>
          <a:custGeom>
            <a:avLst/>
            <a:gdLst/>
            <a:ahLst/>
            <a:cxnLst/>
            <a:rect l="l" t="t" r="r" b="b"/>
            <a:pathLst>
              <a:path w="173" h="154" extrusionOk="0">
                <a:moveTo>
                  <a:pt x="118" y="20"/>
                </a:moveTo>
                <a:cubicBezTo>
                  <a:pt x="107" y="20"/>
                  <a:pt x="107" y="20"/>
                  <a:pt x="107" y="20"/>
                </a:cubicBezTo>
                <a:cubicBezTo>
                  <a:pt x="107" y="14"/>
                  <a:pt x="102" y="9"/>
                  <a:pt x="96" y="9"/>
                </a:cubicBezTo>
                <a:cubicBezTo>
                  <a:pt x="77" y="9"/>
                  <a:pt x="77" y="9"/>
                  <a:pt x="77" y="9"/>
                </a:cubicBezTo>
                <a:cubicBezTo>
                  <a:pt x="71" y="9"/>
                  <a:pt x="67" y="14"/>
                  <a:pt x="66" y="20"/>
                </a:cubicBezTo>
                <a:cubicBezTo>
                  <a:pt x="56" y="20"/>
                  <a:pt x="56" y="20"/>
                  <a:pt x="56" y="20"/>
                </a:cubicBezTo>
                <a:cubicBezTo>
                  <a:pt x="56" y="9"/>
                  <a:pt x="64" y="0"/>
                  <a:pt x="74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09" y="0"/>
                  <a:pt x="117" y="9"/>
                  <a:pt x="118" y="20"/>
                </a:cubicBezTo>
                <a:close/>
                <a:moveTo>
                  <a:pt x="26" y="86"/>
                </a:moveTo>
                <a:cubicBezTo>
                  <a:pt x="70" y="86"/>
                  <a:pt x="70" y="86"/>
                  <a:pt x="70" y="86"/>
                </a:cubicBezTo>
                <a:cubicBezTo>
                  <a:pt x="70" y="79"/>
                  <a:pt x="70" y="79"/>
                  <a:pt x="70" y="79"/>
                </a:cubicBezTo>
                <a:cubicBezTo>
                  <a:pt x="70" y="75"/>
                  <a:pt x="74" y="71"/>
                  <a:pt x="78" y="71"/>
                </a:cubicBezTo>
                <a:cubicBezTo>
                  <a:pt x="95" y="71"/>
                  <a:pt x="95" y="71"/>
                  <a:pt x="95" y="71"/>
                </a:cubicBezTo>
                <a:cubicBezTo>
                  <a:pt x="100" y="71"/>
                  <a:pt x="103" y="75"/>
                  <a:pt x="103" y="79"/>
                </a:cubicBezTo>
                <a:cubicBezTo>
                  <a:pt x="103" y="86"/>
                  <a:pt x="103" y="86"/>
                  <a:pt x="103" y="86"/>
                </a:cubicBezTo>
                <a:cubicBezTo>
                  <a:pt x="147" y="86"/>
                  <a:pt x="147" y="86"/>
                  <a:pt x="147" y="86"/>
                </a:cubicBezTo>
                <a:cubicBezTo>
                  <a:pt x="160" y="86"/>
                  <a:pt x="171" y="75"/>
                  <a:pt x="173" y="61"/>
                </a:cubicBezTo>
                <a:cubicBezTo>
                  <a:pt x="173" y="48"/>
                  <a:pt x="173" y="48"/>
                  <a:pt x="173" y="48"/>
                </a:cubicBezTo>
                <a:cubicBezTo>
                  <a:pt x="173" y="35"/>
                  <a:pt x="164" y="25"/>
                  <a:pt x="153" y="25"/>
                </a:cubicBezTo>
                <a:cubicBezTo>
                  <a:pt x="143" y="25"/>
                  <a:pt x="143" y="25"/>
                  <a:pt x="143" y="25"/>
                </a:cubicBezTo>
                <a:cubicBezTo>
                  <a:pt x="139" y="25"/>
                  <a:pt x="139" y="25"/>
                  <a:pt x="139" y="25"/>
                </a:cubicBezTo>
                <a:cubicBezTo>
                  <a:pt x="131" y="25"/>
                  <a:pt x="131" y="25"/>
                  <a:pt x="131" y="25"/>
                </a:cubicBezTo>
                <a:cubicBezTo>
                  <a:pt x="124" y="25"/>
                  <a:pt x="124" y="25"/>
                  <a:pt x="124" y="25"/>
                </a:cubicBezTo>
                <a:cubicBezTo>
                  <a:pt x="118" y="25"/>
                  <a:pt x="118" y="25"/>
                  <a:pt x="118" y="25"/>
                </a:cubicBezTo>
                <a:cubicBezTo>
                  <a:pt x="107" y="25"/>
                  <a:pt x="107" y="25"/>
                  <a:pt x="10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55" y="25"/>
                  <a:pt x="55" y="25"/>
                  <a:pt x="55" y="25"/>
                </a:cubicBezTo>
                <a:cubicBezTo>
                  <a:pt x="41" y="25"/>
                  <a:pt x="41" y="25"/>
                  <a:pt x="41" y="25"/>
                </a:cubicBezTo>
                <a:cubicBezTo>
                  <a:pt x="33" y="25"/>
                  <a:pt x="33" y="25"/>
                  <a:pt x="33" y="25"/>
                </a:cubicBezTo>
                <a:cubicBezTo>
                  <a:pt x="27" y="25"/>
                  <a:pt x="27" y="25"/>
                  <a:pt x="27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9" y="25"/>
                  <a:pt x="0" y="35"/>
                  <a:pt x="0" y="48"/>
                </a:cubicBezTo>
                <a:cubicBezTo>
                  <a:pt x="0" y="61"/>
                  <a:pt x="0" y="61"/>
                  <a:pt x="0" y="61"/>
                </a:cubicBezTo>
                <a:cubicBezTo>
                  <a:pt x="3" y="75"/>
                  <a:pt x="13" y="86"/>
                  <a:pt x="26" y="86"/>
                </a:cubicBezTo>
                <a:close/>
                <a:moveTo>
                  <a:pt x="147" y="93"/>
                </a:moveTo>
                <a:cubicBezTo>
                  <a:pt x="103" y="93"/>
                  <a:pt x="103" y="93"/>
                  <a:pt x="103" y="93"/>
                </a:cubicBezTo>
                <a:cubicBezTo>
                  <a:pt x="103" y="99"/>
                  <a:pt x="103" y="99"/>
                  <a:pt x="103" y="99"/>
                </a:cubicBezTo>
                <a:cubicBezTo>
                  <a:pt x="103" y="104"/>
                  <a:pt x="100" y="108"/>
                  <a:pt x="95" y="108"/>
                </a:cubicBezTo>
                <a:cubicBezTo>
                  <a:pt x="78" y="108"/>
                  <a:pt x="78" y="108"/>
                  <a:pt x="78" y="108"/>
                </a:cubicBezTo>
                <a:cubicBezTo>
                  <a:pt x="74" y="108"/>
                  <a:pt x="70" y="104"/>
                  <a:pt x="70" y="99"/>
                </a:cubicBezTo>
                <a:cubicBezTo>
                  <a:pt x="70" y="93"/>
                  <a:pt x="70" y="93"/>
                  <a:pt x="70" y="93"/>
                </a:cubicBezTo>
                <a:cubicBezTo>
                  <a:pt x="26" y="93"/>
                  <a:pt x="26" y="93"/>
                  <a:pt x="26" y="93"/>
                </a:cubicBezTo>
                <a:cubicBezTo>
                  <a:pt x="16" y="93"/>
                  <a:pt x="6" y="87"/>
                  <a:pt x="0" y="78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144"/>
                  <a:pt x="9" y="154"/>
                  <a:pt x="20" y="154"/>
                </a:cubicBezTo>
                <a:cubicBezTo>
                  <a:pt x="27" y="154"/>
                  <a:pt x="27" y="154"/>
                  <a:pt x="27" y="154"/>
                </a:cubicBezTo>
                <a:cubicBezTo>
                  <a:pt x="33" y="154"/>
                  <a:pt x="33" y="154"/>
                  <a:pt x="33" y="154"/>
                </a:cubicBezTo>
                <a:cubicBezTo>
                  <a:pt x="41" y="154"/>
                  <a:pt x="41" y="154"/>
                  <a:pt x="41" y="154"/>
                </a:cubicBezTo>
                <a:cubicBezTo>
                  <a:pt x="131" y="154"/>
                  <a:pt x="131" y="154"/>
                  <a:pt x="131" y="154"/>
                </a:cubicBezTo>
                <a:cubicBezTo>
                  <a:pt x="139" y="154"/>
                  <a:pt x="139" y="154"/>
                  <a:pt x="139" y="154"/>
                </a:cubicBezTo>
                <a:cubicBezTo>
                  <a:pt x="143" y="154"/>
                  <a:pt x="143" y="154"/>
                  <a:pt x="143" y="154"/>
                </a:cubicBezTo>
                <a:cubicBezTo>
                  <a:pt x="153" y="154"/>
                  <a:pt x="153" y="154"/>
                  <a:pt x="153" y="154"/>
                </a:cubicBezTo>
                <a:cubicBezTo>
                  <a:pt x="164" y="154"/>
                  <a:pt x="173" y="144"/>
                  <a:pt x="173" y="131"/>
                </a:cubicBezTo>
                <a:cubicBezTo>
                  <a:pt x="173" y="78"/>
                  <a:pt x="173" y="78"/>
                  <a:pt x="173" y="78"/>
                </a:cubicBezTo>
                <a:cubicBezTo>
                  <a:pt x="167" y="87"/>
                  <a:pt x="157" y="93"/>
                  <a:pt x="147" y="93"/>
                </a:cubicBezTo>
                <a:close/>
                <a:moveTo>
                  <a:pt x="95" y="77"/>
                </a:moveTo>
                <a:cubicBezTo>
                  <a:pt x="79" y="77"/>
                  <a:pt x="79" y="77"/>
                  <a:pt x="79" y="77"/>
                </a:cubicBezTo>
                <a:cubicBezTo>
                  <a:pt x="77" y="77"/>
                  <a:pt x="76" y="79"/>
                  <a:pt x="76" y="81"/>
                </a:cubicBezTo>
                <a:cubicBezTo>
                  <a:pt x="76" y="84"/>
                  <a:pt x="76" y="84"/>
                  <a:pt x="76" y="84"/>
                </a:cubicBezTo>
                <a:cubicBezTo>
                  <a:pt x="76" y="87"/>
                  <a:pt x="76" y="87"/>
                  <a:pt x="76" y="87"/>
                </a:cubicBezTo>
                <a:cubicBezTo>
                  <a:pt x="76" y="92"/>
                  <a:pt x="76" y="92"/>
                  <a:pt x="76" y="92"/>
                </a:cubicBezTo>
                <a:cubicBezTo>
                  <a:pt x="76" y="94"/>
                  <a:pt x="76" y="94"/>
                  <a:pt x="76" y="94"/>
                </a:cubicBezTo>
                <a:cubicBezTo>
                  <a:pt x="76" y="98"/>
                  <a:pt x="76" y="98"/>
                  <a:pt x="76" y="98"/>
                </a:cubicBezTo>
                <a:cubicBezTo>
                  <a:pt x="76" y="100"/>
                  <a:pt x="77" y="102"/>
                  <a:pt x="79" y="102"/>
                </a:cubicBezTo>
                <a:cubicBezTo>
                  <a:pt x="95" y="102"/>
                  <a:pt x="95" y="102"/>
                  <a:pt x="95" y="102"/>
                </a:cubicBezTo>
                <a:cubicBezTo>
                  <a:pt x="96" y="102"/>
                  <a:pt x="97" y="100"/>
                  <a:pt x="97" y="98"/>
                </a:cubicBezTo>
                <a:cubicBezTo>
                  <a:pt x="97" y="94"/>
                  <a:pt x="97" y="94"/>
                  <a:pt x="97" y="94"/>
                </a:cubicBezTo>
                <a:cubicBezTo>
                  <a:pt x="97" y="92"/>
                  <a:pt x="97" y="92"/>
                  <a:pt x="97" y="92"/>
                </a:cubicBezTo>
                <a:cubicBezTo>
                  <a:pt x="97" y="87"/>
                  <a:pt x="97" y="87"/>
                  <a:pt x="97" y="87"/>
                </a:cubicBezTo>
                <a:cubicBezTo>
                  <a:pt x="97" y="84"/>
                  <a:pt x="97" y="84"/>
                  <a:pt x="97" y="84"/>
                </a:cubicBezTo>
                <a:cubicBezTo>
                  <a:pt x="97" y="81"/>
                  <a:pt x="97" y="81"/>
                  <a:pt x="97" y="81"/>
                </a:cubicBezTo>
                <a:cubicBezTo>
                  <a:pt x="97" y="79"/>
                  <a:pt x="96" y="77"/>
                  <a:pt x="95" y="77"/>
                </a:cubicBezTo>
                <a:close/>
              </a:path>
            </a:pathLst>
          </a:custGeom>
          <a:solidFill>
            <a:srgbClr val="E9F0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8" name="Google Shape;1788;p65"/>
          <p:cNvSpPr/>
          <p:nvPr/>
        </p:nvSpPr>
        <p:spPr>
          <a:xfrm>
            <a:off x="10515600" y="1223962"/>
            <a:ext cx="501650" cy="735012"/>
          </a:xfrm>
          <a:custGeom>
            <a:avLst/>
            <a:gdLst/>
            <a:ahLst/>
            <a:cxnLst/>
            <a:rect l="l" t="t" r="r" b="b"/>
            <a:pathLst>
              <a:path w="127" h="186" extrusionOk="0">
                <a:moveTo>
                  <a:pt x="127" y="124"/>
                </a:moveTo>
                <a:cubicBezTo>
                  <a:pt x="127" y="105"/>
                  <a:pt x="113" y="89"/>
                  <a:pt x="83" y="82"/>
                </a:cubicBezTo>
                <a:cubicBezTo>
                  <a:pt x="80" y="81"/>
                  <a:pt x="63" y="77"/>
                  <a:pt x="60" y="76"/>
                </a:cubicBezTo>
                <a:cubicBezTo>
                  <a:pt x="37" y="71"/>
                  <a:pt x="30" y="67"/>
                  <a:pt x="30" y="61"/>
                </a:cubicBezTo>
                <a:cubicBezTo>
                  <a:pt x="30" y="54"/>
                  <a:pt x="39" y="47"/>
                  <a:pt x="62" y="47"/>
                </a:cubicBezTo>
                <a:cubicBezTo>
                  <a:pt x="79" y="47"/>
                  <a:pt x="95" y="59"/>
                  <a:pt x="95" y="59"/>
                </a:cubicBezTo>
                <a:cubicBezTo>
                  <a:pt x="102" y="63"/>
                  <a:pt x="106" y="63"/>
                  <a:pt x="111" y="58"/>
                </a:cubicBezTo>
                <a:cubicBezTo>
                  <a:pt x="111" y="58"/>
                  <a:pt x="118" y="52"/>
                  <a:pt x="118" y="47"/>
                </a:cubicBezTo>
                <a:cubicBezTo>
                  <a:pt x="118" y="38"/>
                  <a:pt x="98" y="26"/>
                  <a:pt x="77" y="22"/>
                </a:cubicBezTo>
                <a:cubicBezTo>
                  <a:pt x="77" y="7"/>
                  <a:pt x="77" y="7"/>
                  <a:pt x="77" y="7"/>
                </a:cubicBezTo>
                <a:cubicBezTo>
                  <a:pt x="77" y="3"/>
                  <a:pt x="73" y="0"/>
                  <a:pt x="6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4" y="0"/>
                  <a:pt x="50" y="3"/>
                  <a:pt x="50" y="7"/>
                </a:cubicBezTo>
                <a:cubicBezTo>
                  <a:pt x="50" y="21"/>
                  <a:pt x="50" y="21"/>
                  <a:pt x="50" y="21"/>
                </a:cubicBezTo>
                <a:cubicBezTo>
                  <a:pt x="17" y="24"/>
                  <a:pt x="0" y="41"/>
                  <a:pt x="0" y="62"/>
                </a:cubicBezTo>
                <a:cubicBezTo>
                  <a:pt x="0" y="86"/>
                  <a:pt x="23" y="95"/>
                  <a:pt x="48" y="102"/>
                </a:cubicBezTo>
                <a:cubicBezTo>
                  <a:pt x="51" y="103"/>
                  <a:pt x="71" y="107"/>
                  <a:pt x="74" y="108"/>
                </a:cubicBezTo>
                <a:cubicBezTo>
                  <a:pt x="93" y="113"/>
                  <a:pt x="97" y="120"/>
                  <a:pt x="97" y="124"/>
                </a:cubicBezTo>
                <a:cubicBezTo>
                  <a:pt x="97" y="132"/>
                  <a:pt x="89" y="140"/>
                  <a:pt x="65" y="140"/>
                </a:cubicBezTo>
                <a:cubicBezTo>
                  <a:pt x="49" y="140"/>
                  <a:pt x="26" y="126"/>
                  <a:pt x="26" y="126"/>
                </a:cubicBezTo>
                <a:cubicBezTo>
                  <a:pt x="20" y="122"/>
                  <a:pt x="14" y="123"/>
                  <a:pt x="9" y="129"/>
                </a:cubicBezTo>
                <a:cubicBezTo>
                  <a:pt x="9" y="129"/>
                  <a:pt x="5" y="134"/>
                  <a:pt x="5" y="140"/>
                </a:cubicBezTo>
                <a:cubicBezTo>
                  <a:pt x="5" y="149"/>
                  <a:pt x="28" y="160"/>
                  <a:pt x="50" y="165"/>
                </a:cubicBezTo>
                <a:cubicBezTo>
                  <a:pt x="50" y="180"/>
                  <a:pt x="50" y="180"/>
                  <a:pt x="50" y="180"/>
                </a:cubicBezTo>
                <a:cubicBezTo>
                  <a:pt x="50" y="183"/>
                  <a:pt x="54" y="186"/>
                  <a:pt x="59" y="186"/>
                </a:cubicBezTo>
                <a:cubicBezTo>
                  <a:pt x="69" y="186"/>
                  <a:pt x="69" y="186"/>
                  <a:pt x="69" y="186"/>
                </a:cubicBezTo>
                <a:cubicBezTo>
                  <a:pt x="73" y="186"/>
                  <a:pt x="77" y="183"/>
                  <a:pt x="77" y="180"/>
                </a:cubicBezTo>
                <a:cubicBezTo>
                  <a:pt x="77" y="166"/>
                  <a:pt x="77" y="166"/>
                  <a:pt x="77" y="166"/>
                </a:cubicBezTo>
                <a:cubicBezTo>
                  <a:pt x="112" y="162"/>
                  <a:pt x="127" y="144"/>
                  <a:pt x="127" y="124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9" name="Google Shape;1789;p65"/>
          <p:cNvSpPr/>
          <p:nvPr/>
        </p:nvSpPr>
        <p:spPr>
          <a:xfrm>
            <a:off x="4324350" y="2473325"/>
            <a:ext cx="1676400" cy="1909762"/>
          </a:xfrm>
          <a:custGeom>
            <a:avLst/>
            <a:gdLst/>
            <a:ahLst/>
            <a:cxnLst/>
            <a:rect l="l" t="t" r="r" b="b"/>
            <a:pathLst>
              <a:path w="424" h="483" extrusionOk="0">
                <a:moveTo>
                  <a:pt x="424" y="133"/>
                </a:moveTo>
                <a:cubicBezTo>
                  <a:pt x="423" y="125"/>
                  <a:pt x="419" y="117"/>
                  <a:pt x="412" y="113"/>
                </a:cubicBezTo>
                <a:cubicBezTo>
                  <a:pt x="224" y="4"/>
                  <a:pt x="224" y="4"/>
                  <a:pt x="224" y="4"/>
                </a:cubicBezTo>
                <a:cubicBezTo>
                  <a:pt x="217" y="0"/>
                  <a:pt x="208" y="0"/>
                  <a:pt x="200" y="4"/>
                </a:cubicBezTo>
                <a:cubicBezTo>
                  <a:pt x="12" y="113"/>
                  <a:pt x="12" y="113"/>
                  <a:pt x="12" y="113"/>
                </a:cubicBezTo>
                <a:cubicBezTo>
                  <a:pt x="5" y="117"/>
                  <a:pt x="1" y="125"/>
                  <a:pt x="1" y="133"/>
                </a:cubicBezTo>
                <a:cubicBezTo>
                  <a:pt x="0" y="350"/>
                  <a:pt x="0" y="350"/>
                  <a:pt x="0" y="350"/>
                </a:cubicBezTo>
                <a:cubicBezTo>
                  <a:pt x="0" y="350"/>
                  <a:pt x="1" y="351"/>
                  <a:pt x="1" y="351"/>
                </a:cubicBezTo>
                <a:cubicBezTo>
                  <a:pt x="1" y="359"/>
                  <a:pt x="5" y="366"/>
                  <a:pt x="12" y="370"/>
                </a:cubicBezTo>
                <a:cubicBezTo>
                  <a:pt x="200" y="479"/>
                  <a:pt x="200" y="479"/>
                  <a:pt x="200" y="479"/>
                </a:cubicBezTo>
                <a:cubicBezTo>
                  <a:pt x="207" y="483"/>
                  <a:pt x="216" y="483"/>
                  <a:pt x="224" y="479"/>
                </a:cubicBezTo>
                <a:cubicBezTo>
                  <a:pt x="412" y="371"/>
                  <a:pt x="412" y="371"/>
                  <a:pt x="412" y="371"/>
                </a:cubicBezTo>
                <a:cubicBezTo>
                  <a:pt x="419" y="367"/>
                  <a:pt x="423" y="359"/>
                  <a:pt x="423" y="351"/>
                </a:cubicBezTo>
                <a:cubicBezTo>
                  <a:pt x="423" y="351"/>
                  <a:pt x="423" y="350"/>
                  <a:pt x="423" y="350"/>
                </a:cubicBezTo>
                <a:cubicBezTo>
                  <a:pt x="424" y="133"/>
                  <a:pt x="424" y="133"/>
                  <a:pt x="424" y="133"/>
                </a:cubicBezTo>
                <a:cubicBezTo>
                  <a:pt x="424" y="133"/>
                  <a:pt x="424" y="133"/>
                  <a:pt x="424" y="133"/>
                </a:cubicBez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0" name="Google Shape;1790;p65"/>
          <p:cNvSpPr/>
          <p:nvPr/>
        </p:nvSpPr>
        <p:spPr>
          <a:xfrm>
            <a:off x="8058150" y="2473325"/>
            <a:ext cx="1671637" cy="1912937"/>
          </a:xfrm>
          <a:custGeom>
            <a:avLst/>
            <a:gdLst/>
            <a:ahLst/>
            <a:cxnLst/>
            <a:rect l="l" t="t" r="r" b="b"/>
            <a:pathLst>
              <a:path w="423" h="484" extrusionOk="0">
                <a:moveTo>
                  <a:pt x="423" y="133"/>
                </a:moveTo>
                <a:cubicBezTo>
                  <a:pt x="423" y="125"/>
                  <a:pt x="418" y="117"/>
                  <a:pt x="411" y="113"/>
                </a:cubicBezTo>
                <a:cubicBezTo>
                  <a:pt x="223" y="4"/>
                  <a:pt x="223" y="4"/>
                  <a:pt x="223" y="4"/>
                </a:cubicBezTo>
                <a:cubicBezTo>
                  <a:pt x="216" y="0"/>
                  <a:pt x="207" y="0"/>
                  <a:pt x="200" y="4"/>
                </a:cubicBezTo>
                <a:cubicBezTo>
                  <a:pt x="12" y="113"/>
                  <a:pt x="12" y="113"/>
                  <a:pt x="12" y="113"/>
                </a:cubicBezTo>
                <a:cubicBezTo>
                  <a:pt x="4" y="117"/>
                  <a:pt x="0" y="125"/>
                  <a:pt x="0" y="133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350"/>
                  <a:pt x="0" y="350"/>
                  <a:pt x="0" y="350"/>
                </a:cubicBezTo>
                <a:cubicBezTo>
                  <a:pt x="0" y="351"/>
                  <a:pt x="0" y="351"/>
                  <a:pt x="0" y="351"/>
                </a:cubicBezTo>
                <a:cubicBezTo>
                  <a:pt x="0" y="359"/>
                  <a:pt x="5" y="367"/>
                  <a:pt x="12" y="371"/>
                </a:cubicBezTo>
                <a:cubicBezTo>
                  <a:pt x="200" y="479"/>
                  <a:pt x="200" y="479"/>
                  <a:pt x="200" y="479"/>
                </a:cubicBezTo>
                <a:cubicBezTo>
                  <a:pt x="207" y="484"/>
                  <a:pt x="216" y="484"/>
                  <a:pt x="223" y="479"/>
                </a:cubicBezTo>
                <a:cubicBezTo>
                  <a:pt x="411" y="371"/>
                  <a:pt x="411" y="371"/>
                  <a:pt x="411" y="371"/>
                </a:cubicBezTo>
                <a:cubicBezTo>
                  <a:pt x="418" y="367"/>
                  <a:pt x="423" y="359"/>
                  <a:pt x="423" y="351"/>
                </a:cubicBezTo>
                <a:cubicBezTo>
                  <a:pt x="423" y="351"/>
                  <a:pt x="423" y="351"/>
                  <a:pt x="423" y="351"/>
                </a:cubicBezTo>
                <a:cubicBezTo>
                  <a:pt x="423" y="134"/>
                  <a:pt x="423" y="134"/>
                  <a:pt x="423" y="134"/>
                </a:cubicBezTo>
                <a:cubicBezTo>
                  <a:pt x="423" y="133"/>
                  <a:pt x="423" y="133"/>
                  <a:pt x="423" y="133"/>
                </a:cubicBez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1" name="Google Shape;1791;p65"/>
          <p:cNvSpPr/>
          <p:nvPr/>
        </p:nvSpPr>
        <p:spPr>
          <a:xfrm>
            <a:off x="2460625" y="2473325"/>
            <a:ext cx="1670050" cy="1909762"/>
          </a:xfrm>
          <a:custGeom>
            <a:avLst/>
            <a:gdLst/>
            <a:ahLst/>
            <a:cxnLst/>
            <a:rect l="l" t="t" r="r" b="b"/>
            <a:pathLst>
              <a:path w="423" h="483" extrusionOk="0">
                <a:moveTo>
                  <a:pt x="423" y="133"/>
                </a:moveTo>
                <a:cubicBezTo>
                  <a:pt x="423" y="124"/>
                  <a:pt x="419" y="117"/>
                  <a:pt x="411" y="112"/>
                </a:cubicBezTo>
                <a:cubicBezTo>
                  <a:pt x="223" y="4"/>
                  <a:pt x="223" y="4"/>
                  <a:pt x="223" y="4"/>
                </a:cubicBezTo>
                <a:cubicBezTo>
                  <a:pt x="216" y="0"/>
                  <a:pt x="207" y="0"/>
                  <a:pt x="200" y="4"/>
                </a:cubicBezTo>
                <a:cubicBezTo>
                  <a:pt x="12" y="112"/>
                  <a:pt x="12" y="112"/>
                  <a:pt x="12" y="112"/>
                </a:cubicBezTo>
                <a:cubicBezTo>
                  <a:pt x="5" y="116"/>
                  <a:pt x="0" y="124"/>
                  <a:pt x="0" y="133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350"/>
                  <a:pt x="0" y="350"/>
                  <a:pt x="0" y="350"/>
                </a:cubicBezTo>
                <a:cubicBezTo>
                  <a:pt x="0" y="350"/>
                  <a:pt x="0" y="350"/>
                  <a:pt x="0" y="351"/>
                </a:cubicBezTo>
                <a:cubicBezTo>
                  <a:pt x="0" y="359"/>
                  <a:pt x="5" y="366"/>
                  <a:pt x="12" y="370"/>
                </a:cubicBezTo>
                <a:cubicBezTo>
                  <a:pt x="200" y="479"/>
                  <a:pt x="200" y="479"/>
                  <a:pt x="200" y="479"/>
                </a:cubicBezTo>
                <a:cubicBezTo>
                  <a:pt x="207" y="483"/>
                  <a:pt x="216" y="483"/>
                  <a:pt x="223" y="479"/>
                </a:cubicBezTo>
                <a:cubicBezTo>
                  <a:pt x="411" y="370"/>
                  <a:pt x="411" y="370"/>
                  <a:pt x="411" y="370"/>
                </a:cubicBezTo>
                <a:cubicBezTo>
                  <a:pt x="418" y="366"/>
                  <a:pt x="423" y="359"/>
                  <a:pt x="423" y="351"/>
                </a:cubicBezTo>
                <a:cubicBezTo>
                  <a:pt x="423" y="350"/>
                  <a:pt x="423" y="350"/>
                  <a:pt x="423" y="350"/>
                </a:cubicBezTo>
                <a:cubicBezTo>
                  <a:pt x="423" y="133"/>
                  <a:pt x="423" y="133"/>
                  <a:pt x="423" y="133"/>
                </a:cubicBezTo>
                <a:cubicBezTo>
                  <a:pt x="423" y="133"/>
                  <a:pt x="423" y="133"/>
                  <a:pt x="423" y="133"/>
                </a:cubicBez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2" name="Google Shape;1792;p65"/>
          <p:cNvSpPr/>
          <p:nvPr/>
        </p:nvSpPr>
        <p:spPr>
          <a:xfrm>
            <a:off x="595312" y="2476500"/>
            <a:ext cx="1671637" cy="1909762"/>
          </a:xfrm>
          <a:custGeom>
            <a:avLst/>
            <a:gdLst/>
            <a:ahLst/>
            <a:cxnLst/>
            <a:rect l="l" t="t" r="r" b="b"/>
            <a:pathLst>
              <a:path w="423" h="483" extrusionOk="0">
                <a:moveTo>
                  <a:pt x="423" y="132"/>
                </a:moveTo>
                <a:cubicBezTo>
                  <a:pt x="422" y="124"/>
                  <a:pt x="418" y="117"/>
                  <a:pt x="411" y="113"/>
                </a:cubicBezTo>
                <a:cubicBezTo>
                  <a:pt x="223" y="4"/>
                  <a:pt x="223" y="4"/>
                  <a:pt x="223" y="4"/>
                </a:cubicBezTo>
                <a:cubicBezTo>
                  <a:pt x="216" y="0"/>
                  <a:pt x="207" y="0"/>
                  <a:pt x="200" y="4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4" y="116"/>
                  <a:pt x="0" y="124"/>
                  <a:pt x="0" y="132"/>
                </a:cubicBezTo>
                <a:cubicBezTo>
                  <a:pt x="0" y="132"/>
                  <a:pt x="0" y="133"/>
                  <a:pt x="0" y="133"/>
                </a:cubicBezTo>
                <a:cubicBezTo>
                  <a:pt x="0" y="350"/>
                  <a:pt x="0" y="350"/>
                  <a:pt x="0" y="350"/>
                </a:cubicBezTo>
                <a:cubicBezTo>
                  <a:pt x="0" y="350"/>
                  <a:pt x="0" y="350"/>
                  <a:pt x="0" y="350"/>
                </a:cubicBezTo>
                <a:cubicBezTo>
                  <a:pt x="0" y="359"/>
                  <a:pt x="4" y="366"/>
                  <a:pt x="11" y="370"/>
                </a:cubicBezTo>
                <a:cubicBezTo>
                  <a:pt x="199" y="479"/>
                  <a:pt x="199" y="479"/>
                  <a:pt x="199" y="479"/>
                </a:cubicBezTo>
                <a:cubicBezTo>
                  <a:pt x="207" y="483"/>
                  <a:pt x="215" y="483"/>
                  <a:pt x="223" y="479"/>
                </a:cubicBezTo>
                <a:cubicBezTo>
                  <a:pt x="411" y="370"/>
                  <a:pt x="411" y="370"/>
                  <a:pt x="411" y="370"/>
                </a:cubicBezTo>
                <a:cubicBezTo>
                  <a:pt x="418" y="366"/>
                  <a:pt x="422" y="359"/>
                  <a:pt x="423" y="350"/>
                </a:cubicBezTo>
                <a:cubicBezTo>
                  <a:pt x="423" y="350"/>
                  <a:pt x="423" y="350"/>
                  <a:pt x="423" y="350"/>
                </a:cubicBezTo>
                <a:cubicBezTo>
                  <a:pt x="423" y="133"/>
                  <a:pt x="423" y="133"/>
                  <a:pt x="423" y="133"/>
                </a:cubicBezTo>
                <a:cubicBezTo>
                  <a:pt x="423" y="133"/>
                  <a:pt x="423" y="133"/>
                  <a:pt x="423" y="132"/>
                </a:cubicBezTo>
                <a:close/>
              </a:path>
            </a:pathLst>
          </a:custGeom>
          <a:solidFill>
            <a:srgbClr val="FFF1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3" name="Google Shape;1793;p65"/>
          <p:cNvSpPr/>
          <p:nvPr/>
        </p:nvSpPr>
        <p:spPr>
          <a:xfrm>
            <a:off x="6194425" y="2473325"/>
            <a:ext cx="1670050" cy="1909762"/>
          </a:xfrm>
          <a:custGeom>
            <a:avLst/>
            <a:gdLst/>
            <a:ahLst/>
            <a:cxnLst/>
            <a:rect l="l" t="t" r="r" b="b"/>
            <a:pathLst>
              <a:path w="423" h="483" extrusionOk="0">
                <a:moveTo>
                  <a:pt x="423" y="133"/>
                </a:moveTo>
                <a:cubicBezTo>
                  <a:pt x="423" y="125"/>
                  <a:pt x="418" y="117"/>
                  <a:pt x="411" y="113"/>
                </a:cubicBezTo>
                <a:cubicBezTo>
                  <a:pt x="223" y="4"/>
                  <a:pt x="223" y="4"/>
                  <a:pt x="223" y="4"/>
                </a:cubicBezTo>
                <a:cubicBezTo>
                  <a:pt x="216" y="0"/>
                  <a:pt x="207" y="0"/>
                  <a:pt x="200" y="4"/>
                </a:cubicBezTo>
                <a:cubicBezTo>
                  <a:pt x="12" y="113"/>
                  <a:pt x="12" y="113"/>
                  <a:pt x="12" y="113"/>
                </a:cubicBezTo>
                <a:cubicBezTo>
                  <a:pt x="5" y="117"/>
                  <a:pt x="0" y="125"/>
                  <a:pt x="0" y="133"/>
                </a:cubicBezTo>
                <a:cubicBezTo>
                  <a:pt x="0" y="350"/>
                  <a:pt x="0" y="350"/>
                  <a:pt x="0" y="350"/>
                </a:cubicBezTo>
                <a:cubicBezTo>
                  <a:pt x="0" y="350"/>
                  <a:pt x="0" y="351"/>
                  <a:pt x="0" y="351"/>
                </a:cubicBezTo>
                <a:cubicBezTo>
                  <a:pt x="0" y="359"/>
                  <a:pt x="5" y="366"/>
                  <a:pt x="12" y="370"/>
                </a:cubicBezTo>
                <a:cubicBezTo>
                  <a:pt x="200" y="479"/>
                  <a:pt x="200" y="479"/>
                  <a:pt x="200" y="479"/>
                </a:cubicBezTo>
                <a:cubicBezTo>
                  <a:pt x="207" y="483"/>
                  <a:pt x="216" y="483"/>
                  <a:pt x="223" y="479"/>
                </a:cubicBezTo>
                <a:cubicBezTo>
                  <a:pt x="411" y="371"/>
                  <a:pt x="411" y="371"/>
                  <a:pt x="411" y="371"/>
                </a:cubicBezTo>
                <a:cubicBezTo>
                  <a:pt x="418" y="367"/>
                  <a:pt x="423" y="359"/>
                  <a:pt x="423" y="351"/>
                </a:cubicBezTo>
                <a:cubicBezTo>
                  <a:pt x="423" y="351"/>
                  <a:pt x="423" y="350"/>
                  <a:pt x="423" y="350"/>
                </a:cubicBezTo>
                <a:cubicBezTo>
                  <a:pt x="423" y="133"/>
                  <a:pt x="423" y="133"/>
                  <a:pt x="423" y="133"/>
                </a:cubicBezTo>
                <a:cubicBezTo>
                  <a:pt x="423" y="133"/>
                  <a:pt x="423" y="133"/>
                  <a:pt x="423" y="133"/>
                </a:cubicBezTo>
                <a:close/>
              </a:path>
            </a:pathLst>
          </a:custGeom>
          <a:solidFill>
            <a:srgbClr val="E9F0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4" name="Google Shape;1794;p65"/>
          <p:cNvSpPr/>
          <p:nvPr/>
        </p:nvSpPr>
        <p:spPr>
          <a:xfrm>
            <a:off x="9923462" y="2476500"/>
            <a:ext cx="1671637" cy="1909762"/>
          </a:xfrm>
          <a:custGeom>
            <a:avLst/>
            <a:gdLst/>
            <a:ahLst/>
            <a:cxnLst/>
            <a:rect l="l" t="t" r="r" b="b"/>
            <a:pathLst>
              <a:path w="423" h="483" extrusionOk="0">
                <a:moveTo>
                  <a:pt x="423" y="132"/>
                </a:moveTo>
                <a:cubicBezTo>
                  <a:pt x="423" y="124"/>
                  <a:pt x="419" y="117"/>
                  <a:pt x="412" y="113"/>
                </a:cubicBezTo>
                <a:cubicBezTo>
                  <a:pt x="224" y="4"/>
                  <a:pt x="224" y="4"/>
                  <a:pt x="224" y="4"/>
                </a:cubicBezTo>
                <a:cubicBezTo>
                  <a:pt x="216" y="0"/>
                  <a:pt x="208" y="0"/>
                  <a:pt x="200" y="4"/>
                </a:cubicBezTo>
                <a:cubicBezTo>
                  <a:pt x="12" y="112"/>
                  <a:pt x="12" y="112"/>
                  <a:pt x="12" y="112"/>
                </a:cubicBezTo>
                <a:cubicBezTo>
                  <a:pt x="5" y="116"/>
                  <a:pt x="1" y="124"/>
                  <a:pt x="0" y="132"/>
                </a:cubicBezTo>
                <a:cubicBezTo>
                  <a:pt x="0" y="132"/>
                  <a:pt x="0" y="132"/>
                  <a:pt x="0" y="133"/>
                </a:cubicBezTo>
                <a:cubicBezTo>
                  <a:pt x="0" y="350"/>
                  <a:pt x="0" y="350"/>
                  <a:pt x="0" y="350"/>
                </a:cubicBezTo>
                <a:cubicBezTo>
                  <a:pt x="0" y="350"/>
                  <a:pt x="0" y="350"/>
                  <a:pt x="0" y="350"/>
                </a:cubicBezTo>
                <a:cubicBezTo>
                  <a:pt x="1" y="358"/>
                  <a:pt x="5" y="366"/>
                  <a:pt x="12" y="370"/>
                </a:cubicBezTo>
                <a:cubicBezTo>
                  <a:pt x="200" y="479"/>
                  <a:pt x="200" y="479"/>
                  <a:pt x="200" y="479"/>
                </a:cubicBezTo>
                <a:cubicBezTo>
                  <a:pt x="207" y="483"/>
                  <a:pt x="216" y="483"/>
                  <a:pt x="223" y="479"/>
                </a:cubicBezTo>
                <a:cubicBezTo>
                  <a:pt x="412" y="370"/>
                  <a:pt x="412" y="370"/>
                  <a:pt x="412" y="370"/>
                </a:cubicBezTo>
                <a:cubicBezTo>
                  <a:pt x="419" y="366"/>
                  <a:pt x="423" y="359"/>
                  <a:pt x="423" y="350"/>
                </a:cubicBezTo>
                <a:cubicBezTo>
                  <a:pt x="423" y="350"/>
                  <a:pt x="423" y="350"/>
                  <a:pt x="423" y="350"/>
                </a:cubicBezTo>
                <a:cubicBezTo>
                  <a:pt x="423" y="133"/>
                  <a:pt x="423" y="133"/>
                  <a:pt x="423" y="133"/>
                </a:cubicBezTo>
                <a:cubicBezTo>
                  <a:pt x="423" y="133"/>
                  <a:pt x="423" y="132"/>
                  <a:pt x="423" y="132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5" name="Google Shape;1795;p65"/>
          <p:cNvSpPr txBox="1"/>
          <p:nvPr/>
        </p:nvSpPr>
        <p:spPr>
          <a:xfrm>
            <a:off x="1131887" y="3084512"/>
            <a:ext cx="296862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67"/>
              </a:buClr>
              <a:buSzPts val="1900"/>
              <a:buFont typeface="Montserrat"/>
              <a:buNone/>
            </a:pPr>
            <a:r>
              <a:rPr lang="en-US" sz="1900" b="1" i="0" u="none">
                <a:solidFill>
                  <a:srgbClr val="525067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/>
          </a:p>
        </p:txBody>
      </p:sp>
      <p:sp>
        <p:nvSpPr>
          <p:cNvPr id="1796" name="Google Shape;1796;p65"/>
          <p:cNvSpPr txBox="1"/>
          <p:nvPr/>
        </p:nvSpPr>
        <p:spPr>
          <a:xfrm>
            <a:off x="1279525" y="3084512"/>
            <a:ext cx="609600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67"/>
              </a:buClr>
              <a:buSzPts val="1900"/>
              <a:buFont typeface="Montserrat"/>
              <a:buNone/>
            </a:pPr>
            <a:r>
              <a:rPr lang="en-US" sz="1900" b="1" i="0" u="none">
                <a:solidFill>
                  <a:srgbClr val="525067"/>
                </a:solidFill>
                <a:latin typeface="Montserrat"/>
                <a:ea typeface="Montserrat"/>
                <a:cs typeface="Montserrat"/>
                <a:sym typeface="Montserrat"/>
              </a:rPr>
              <a:t>TEP</a:t>
            </a:r>
            <a:endParaRPr/>
          </a:p>
        </p:txBody>
      </p:sp>
      <p:sp>
        <p:nvSpPr>
          <p:cNvPr id="1797" name="Google Shape;1797;p65"/>
          <p:cNvSpPr txBox="1"/>
          <p:nvPr/>
        </p:nvSpPr>
        <p:spPr>
          <a:xfrm>
            <a:off x="1171575" y="3263900"/>
            <a:ext cx="822325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67"/>
              </a:buClr>
              <a:buSzPts val="3900"/>
              <a:buFont typeface="Montserrat"/>
              <a:buNone/>
            </a:pPr>
            <a:r>
              <a:rPr lang="en-US" sz="3900" b="0" i="0" u="none">
                <a:solidFill>
                  <a:srgbClr val="525067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/>
          </a:p>
        </p:txBody>
      </p:sp>
      <p:sp>
        <p:nvSpPr>
          <p:cNvPr id="1798" name="Google Shape;1798;p65"/>
          <p:cNvSpPr txBox="1"/>
          <p:nvPr/>
        </p:nvSpPr>
        <p:spPr>
          <a:xfrm>
            <a:off x="2997200" y="3084512"/>
            <a:ext cx="296862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Montserrat"/>
              <a:buNone/>
            </a:pPr>
            <a:r>
              <a:rPr lang="en-US" sz="19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/>
          </a:p>
        </p:txBody>
      </p:sp>
      <p:sp>
        <p:nvSpPr>
          <p:cNvPr id="1799" name="Google Shape;1799;p65"/>
          <p:cNvSpPr txBox="1"/>
          <p:nvPr/>
        </p:nvSpPr>
        <p:spPr>
          <a:xfrm>
            <a:off x="3143250" y="3084512"/>
            <a:ext cx="609600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Montserrat"/>
              <a:buNone/>
            </a:pPr>
            <a:r>
              <a:rPr lang="en-US" sz="19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TEP</a:t>
            </a:r>
            <a:endParaRPr/>
          </a:p>
        </p:txBody>
      </p:sp>
      <p:sp>
        <p:nvSpPr>
          <p:cNvPr id="1800" name="Google Shape;1800;p65"/>
          <p:cNvSpPr txBox="1"/>
          <p:nvPr/>
        </p:nvSpPr>
        <p:spPr>
          <a:xfrm>
            <a:off x="2981325" y="3263900"/>
            <a:ext cx="925512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Montserrat"/>
              <a:buNone/>
            </a:pPr>
            <a:r>
              <a:rPr lang="en-US" sz="39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/>
          </a:p>
        </p:txBody>
      </p:sp>
      <p:sp>
        <p:nvSpPr>
          <p:cNvPr id="1801" name="Google Shape;1801;p65"/>
          <p:cNvSpPr txBox="1"/>
          <p:nvPr/>
        </p:nvSpPr>
        <p:spPr>
          <a:xfrm>
            <a:off x="4862512" y="3084512"/>
            <a:ext cx="296862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Montserrat"/>
              <a:buNone/>
            </a:pPr>
            <a:r>
              <a:rPr lang="en-US" sz="19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/>
          </a:p>
        </p:txBody>
      </p:sp>
      <p:sp>
        <p:nvSpPr>
          <p:cNvPr id="1802" name="Google Shape;1802;p65"/>
          <p:cNvSpPr txBox="1"/>
          <p:nvPr/>
        </p:nvSpPr>
        <p:spPr>
          <a:xfrm>
            <a:off x="5008562" y="3084512"/>
            <a:ext cx="609600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Montserrat"/>
              <a:buNone/>
            </a:pPr>
            <a:r>
              <a:rPr lang="en-US" sz="19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TEP</a:t>
            </a:r>
            <a:endParaRPr/>
          </a:p>
        </p:txBody>
      </p:sp>
      <p:sp>
        <p:nvSpPr>
          <p:cNvPr id="1803" name="Google Shape;1803;p65"/>
          <p:cNvSpPr txBox="1"/>
          <p:nvPr/>
        </p:nvSpPr>
        <p:spPr>
          <a:xfrm>
            <a:off x="4849812" y="3263900"/>
            <a:ext cx="917575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Montserrat"/>
              <a:buNone/>
            </a:pPr>
            <a:r>
              <a:rPr lang="en-US" sz="39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/>
          </a:p>
        </p:txBody>
      </p:sp>
      <p:sp>
        <p:nvSpPr>
          <p:cNvPr id="1804" name="Google Shape;1804;p65"/>
          <p:cNvSpPr txBox="1"/>
          <p:nvPr/>
        </p:nvSpPr>
        <p:spPr>
          <a:xfrm>
            <a:off x="6731000" y="3084512"/>
            <a:ext cx="296862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67"/>
              </a:buClr>
              <a:buSzPts val="1900"/>
              <a:buFont typeface="Montserrat"/>
              <a:buNone/>
            </a:pPr>
            <a:r>
              <a:rPr lang="en-US" sz="1900" b="1" i="0" u="none">
                <a:solidFill>
                  <a:srgbClr val="525067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/>
          </a:p>
        </p:txBody>
      </p:sp>
      <p:sp>
        <p:nvSpPr>
          <p:cNvPr id="1805" name="Google Shape;1805;p65"/>
          <p:cNvSpPr txBox="1"/>
          <p:nvPr/>
        </p:nvSpPr>
        <p:spPr>
          <a:xfrm>
            <a:off x="6877050" y="3084512"/>
            <a:ext cx="609600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67"/>
              </a:buClr>
              <a:buSzPts val="1900"/>
              <a:buFont typeface="Montserrat"/>
              <a:buNone/>
            </a:pPr>
            <a:r>
              <a:rPr lang="en-US" sz="1900" b="1" i="0" u="none">
                <a:solidFill>
                  <a:srgbClr val="525067"/>
                </a:solidFill>
                <a:latin typeface="Montserrat"/>
                <a:ea typeface="Montserrat"/>
                <a:cs typeface="Montserrat"/>
                <a:sym typeface="Montserrat"/>
              </a:rPr>
              <a:t>TEP</a:t>
            </a:r>
            <a:endParaRPr/>
          </a:p>
        </p:txBody>
      </p:sp>
      <p:sp>
        <p:nvSpPr>
          <p:cNvPr id="1806" name="Google Shape;1806;p65"/>
          <p:cNvSpPr txBox="1"/>
          <p:nvPr/>
        </p:nvSpPr>
        <p:spPr>
          <a:xfrm>
            <a:off x="6719887" y="3263900"/>
            <a:ext cx="917575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67"/>
              </a:buClr>
              <a:buSzPts val="3900"/>
              <a:buFont typeface="Montserrat"/>
              <a:buNone/>
            </a:pPr>
            <a:r>
              <a:rPr lang="en-US" sz="3900" b="0" i="0" u="none">
                <a:solidFill>
                  <a:srgbClr val="525067"/>
                </a:solidFill>
                <a:latin typeface="Montserrat"/>
                <a:ea typeface="Montserrat"/>
                <a:cs typeface="Montserrat"/>
                <a:sym typeface="Montserrat"/>
              </a:rPr>
              <a:t>04</a:t>
            </a:r>
            <a:endParaRPr/>
          </a:p>
        </p:txBody>
      </p:sp>
      <p:sp>
        <p:nvSpPr>
          <p:cNvPr id="1807" name="Google Shape;1807;p65"/>
          <p:cNvSpPr txBox="1"/>
          <p:nvPr/>
        </p:nvSpPr>
        <p:spPr>
          <a:xfrm>
            <a:off x="8596312" y="3084512"/>
            <a:ext cx="296862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Montserrat"/>
              <a:buNone/>
            </a:pPr>
            <a:r>
              <a:rPr lang="en-US" sz="19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/>
          </a:p>
        </p:txBody>
      </p:sp>
      <p:sp>
        <p:nvSpPr>
          <p:cNvPr id="1808" name="Google Shape;1808;p65"/>
          <p:cNvSpPr txBox="1"/>
          <p:nvPr/>
        </p:nvSpPr>
        <p:spPr>
          <a:xfrm>
            <a:off x="8742362" y="3084512"/>
            <a:ext cx="609600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Montserrat"/>
              <a:buNone/>
            </a:pPr>
            <a:r>
              <a:rPr lang="en-US" sz="19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TEP</a:t>
            </a:r>
            <a:endParaRPr/>
          </a:p>
        </p:txBody>
      </p:sp>
      <p:sp>
        <p:nvSpPr>
          <p:cNvPr id="1809" name="Google Shape;1809;p65"/>
          <p:cNvSpPr txBox="1"/>
          <p:nvPr/>
        </p:nvSpPr>
        <p:spPr>
          <a:xfrm>
            <a:off x="8583612" y="3263900"/>
            <a:ext cx="917575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Montserrat"/>
              <a:buNone/>
            </a:pPr>
            <a:r>
              <a:rPr lang="en-US" sz="39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05</a:t>
            </a:r>
            <a:endParaRPr/>
          </a:p>
        </p:txBody>
      </p:sp>
      <p:sp>
        <p:nvSpPr>
          <p:cNvPr id="1810" name="Google Shape;1810;p65"/>
          <p:cNvSpPr txBox="1"/>
          <p:nvPr/>
        </p:nvSpPr>
        <p:spPr>
          <a:xfrm>
            <a:off x="10460037" y="3084512"/>
            <a:ext cx="296862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Montserrat"/>
              <a:buNone/>
            </a:pPr>
            <a:r>
              <a:rPr lang="en-US" sz="19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/>
          </a:p>
        </p:txBody>
      </p:sp>
      <p:sp>
        <p:nvSpPr>
          <p:cNvPr id="1811" name="Google Shape;1811;p65"/>
          <p:cNvSpPr txBox="1"/>
          <p:nvPr/>
        </p:nvSpPr>
        <p:spPr>
          <a:xfrm>
            <a:off x="10607675" y="3084512"/>
            <a:ext cx="609600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Montserrat"/>
              <a:buNone/>
            </a:pPr>
            <a:r>
              <a:rPr lang="en-US" sz="19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TEP</a:t>
            </a:r>
            <a:endParaRPr/>
          </a:p>
        </p:txBody>
      </p:sp>
      <p:sp>
        <p:nvSpPr>
          <p:cNvPr id="1812" name="Google Shape;1812;p65"/>
          <p:cNvSpPr txBox="1"/>
          <p:nvPr/>
        </p:nvSpPr>
        <p:spPr>
          <a:xfrm>
            <a:off x="10440987" y="3263900"/>
            <a:ext cx="941387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Montserrat"/>
              <a:buNone/>
            </a:pPr>
            <a:r>
              <a:rPr lang="en-US" sz="39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06</a:t>
            </a:r>
            <a:endParaRPr/>
          </a:p>
        </p:txBody>
      </p:sp>
      <p:sp>
        <p:nvSpPr>
          <p:cNvPr id="1813" name="Google Shape;1813;p65"/>
          <p:cNvSpPr txBox="1"/>
          <p:nvPr/>
        </p:nvSpPr>
        <p:spPr>
          <a:xfrm>
            <a:off x="4297362" y="1319212"/>
            <a:ext cx="1724025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1814" name="Google Shape;1814;p65"/>
          <p:cNvSpPr txBox="1"/>
          <p:nvPr/>
        </p:nvSpPr>
        <p:spPr>
          <a:xfrm>
            <a:off x="8037512" y="1312862"/>
            <a:ext cx="1724025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1815" name="Google Shape;1815;p65"/>
          <p:cNvSpPr txBox="1"/>
          <p:nvPr/>
        </p:nvSpPr>
        <p:spPr>
          <a:xfrm>
            <a:off x="2465387" y="5173662"/>
            <a:ext cx="1724025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1816" name="Google Shape;1816;p65"/>
          <p:cNvSpPr txBox="1"/>
          <p:nvPr/>
        </p:nvSpPr>
        <p:spPr>
          <a:xfrm>
            <a:off x="6191250" y="5181600"/>
            <a:ext cx="1724025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1817" name="Google Shape;1817;p65"/>
          <p:cNvSpPr txBox="1"/>
          <p:nvPr/>
        </p:nvSpPr>
        <p:spPr>
          <a:xfrm>
            <a:off x="9931400" y="5175250"/>
            <a:ext cx="1724025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" name="Google Shape;1822;p66"/>
          <p:cNvSpPr txBox="1"/>
          <p:nvPr/>
        </p:nvSpPr>
        <p:spPr>
          <a:xfrm>
            <a:off x="6350" y="-3175"/>
            <a:ext cx="12190413" cy="6862762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3" name="Google Shape;1823;p66"/>
          <p:cNvSpPr txBox="1"/>
          <p:nvPr/>
        </p:nvSpPr>
        <p:spPr>
          <a:xfrm>
            <a:off x="3095625" y="2598737"/>
            <a:ext cx="2003425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</a:pPr>
            <a:r>
              <a:rPr lang="en-US" sz="16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1824" name="Google Shape;1824;p66"/>
          <p:cNvSpPr txBox="1"/>
          <p:nvPr/>
        </p:nvSpPr>
        <p:spPr>
          <a:xfrm>
            <a:off x="1654175" y="347662"/>
            <a:ext cx="8883650" cy="63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Montserrat"/>
              <a:buNone/>
            </a:pPr>
            <a:r>
              <a:rPr lang="en-US" sz="4100" b="1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INFOGRÁFICO MUNDO</a:t>
            </a:r>
            <a:endParaRPr dirty="0"/>
          </a:p>
        </p:txBody>
      </p:sp>
      <p:sp>
        <p:nvSpPr>
          <p:cNvPr id="1825" name="Google Shape;1825;p66"/>
          <p:cNvSpPr txBox="1"/>
          <p:nvPr/>
        </p:nvSpPr>
        <p:spPr>
          <a:xfrm>
            <a:off x="3656012" y="931862"/>
            <a:ext cx="483393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 SemiBold"/>
              <a:buNone/>
            </a:pPr>
            <a:r>
              <a:rPr lang="en-US" sz="24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INSIRA SUA LEGENDA</a:t>
            </a:r>
            <a:endParaRPr dirty="0"/>
          </a:p>
        </p:txBody>
      </p:sp>
      <p:sp>
        <p:nvSpPr>
          <p:cNvPr id="1826" name="Google Shape;1826;p66"/>
          <p:cNvSpPr txBox="1"/>
          <p:nvPr/>
        </p:nvSpPr>
        <p:spPr>
          <a:xfrm>
            <a:off x="8489949" y="4733925"/>
            <a:ext cx="2865437" cy="497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 SemiBold"/>
              <a:buNone/>
            </a:pPr>
            <a:r>
              <a:rPr lang="en-US" sz="25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AUSTRÁLIA - 41%</a:t>
            </a:r>
            <a:endParaRPr sz="2500" dirty="0"/>
          </a:p>
        </p:txBody>
      </p:sp>
      <p:sp>
        <p:nvSpPr>
          <p:cNvPr id="1827" name="Google Shape;1827;p66"/>
          <p:cNvSpPr txBox="1"/>
          <p:nvPr/>
        </p:nvSpPr>
        <p:spPr>
          <a:xfrm>
            <a:off x="8489950" y="2224087"/>
            <a:ext cx="2106612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Open Sans SemiBold"/>
              <a:buNone/>
            </a:pPr>
            <a:r>
              <a:rPr lang="en-US" sz="2500" b="1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Á</a:t>
            </a:r>
            <a:r>
              <a:rPr lang="en-US" sz="25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FRICA - 35%</a:t>
            </a:r>
            <a:endParaRPr sz="2500" dirty="0"/>
          </a:p>
        </p:txBody>
      </p:sp>
      <p:sp>
        <p:nvSpPr>
          <p:cNvPr id="1828" name="Google Shape;1828;p66"/>
          <p:cNvSpPr txBox="1"/>
          <p:nvPr/>
        </p:nvSpPr>
        <p:spPr>
          <a:xfrm>
            <a:off x="3182937" y="4713287"/>
            <a:ext cx="165417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Open Sans SemiBold"/>
              <a:buNone/>
            </a:pPr>
            <a:r>
              <a:rPr lang="en-US" sz="25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EUA - 47%</a:t>
            </a:r>
            <a:endParaRPr sz="2500" dirty="0"/>
          </a:p>
        </p:txBody>
      </p:sp>
      <p:sp>
        <p:nvSpPr>
          <p:cNvPr id="1829" name="Google Shape;1829;p66"/>
          <p:cNvSpPr txBox="1"/>
          <p:nvPr/>
        </p:nvSpPr>
        <p:spPr>
          <a:xfrm>
            <a:off x="3182937" y="2224087"/>
            <a:ext cx="2252662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Open Sans SemiBold"/>
              <a:buNone/>
            </a:pPr>
            <a:r>
              <a:rPr lang="en-US" sz="25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EUROPA - 54%</a:t>
            </a:r>
            <a:endParaRPr sz="2500" dirty="0"/>
          </a:p>
        </p:txBody>
      </p:sp>
      <p:sp>
        <p:nvSpPr>
          <p:cNvPr id="1830" name="Google Shape;1830;p66"/>
          <p:cNvSpPr/>
          <p:nvPr/>
        </p:nvSpPr>
        <p:spPr>
          <a:xfrm>
            <a:off x="6645275" y="2166937"/>
            <a:ext cx="1343025" cy="1485900"/>
          </a:xfrm>
          <a:custGeom>
            <a:avLst/>
            <a:gdLst/>
            <a:ahLst/>
            <a:cxnLst/>
            <a:rect l="l" t="t" r="r" b="b"/>
            <a:pathLst>
              <a:path w="332" h="367" extrusionOk="0">
                <a:moveTo>
                  <a:pt x="332" y="140"/>
                </a:moveTo>
                <a:cubicBezTo>
                  <a:pt x="332" y="140"/>
                  <a:pt x="332" y="140"/>
                  <a:pt x="331" y="140"/>
                </a:cubicBezTo>
                <a:cubicBezTo>
                  <a:pt x="331" y="139"/>
                  <a:pt x="332" y="138"/>
                  <a:pt x="332" y="137"/>
                </a:cubicBezTo>
                <a:cubicBezTo>
                  <a:pt x="331" y="136"/>
                  <a:pt x="331" y="135"/>
                  <a:pt x="332" y="133"/>
                </a:cubicBezTo>
                <a:cubicBezTo>
                  <a:pt x="330" y="132"/>
                  <a:pt x="327" y="134"/>
                  <a:pt x="325" y="135"/>
                </a:cubicBezTo>
                <a:cubicBezTo>
                  <a:pt x="321" y="136"/>
                  <a:pt x="316" y="137"/>
                  <a:pt x="312" y="138"/>
                </a:cubicBezTo>
                <a:cubicBezTo>
                  <a:pt x="310" y="138"/>
                  <a:pt x="307" y="138"/>
                  <a:pt x="305" y="138"/>
                </a:cubicBezTo>
                <a:cubicBezTo>
                  <a:pt x="303" y="139"/>
                  <a:pt x="302" y="141"/>
                  <a:pt x="299" y="141"/>
                </a:cubicBezTo>
                <a:cubicBezTo>
                  <a:pt x="296" y="140"/>
                  <a:pt x="294" y="135"/>
                  <a:pt x="290" y="134"/>
                </a:cubicBezTo>
                <a:cubicBezTo>
                  <a:pt x="298" y="133"/>
                  <a:pt x="289" y="127"/>
                  <a:pt x="288" y="124"/>
                </a:cubicBezTo>
                <a:cubicBezTo>
                  <a:pt x="286" y="124"/>
                  <a:pt x="283" y="120"/>
                  <a:pt x="281" y="118"/>
                </a:cubicBezTo>
                <a:cubicBezTo>
                  <a:pt x="279" y="117"/>
                  <a:pt x="277" y="117"/>
                  <a:pt x="276" y="114"/>
                </a:cubicBezTo>
                <a:cubicBezTo>
                  <a:pt x="276" y="115"/>
                  <a:pt x="276" y="115"/>
                  <a:pt x="276" y="117"/>
                </a:cubicBezTo>
                <a:cubicBezTo>
                  <a:pt x="273" y="113"/>
                  <a:pt x="273" y="105"/>
                  <a:pt x="269" y="101"/>
                </a:cubicBezTo>
                <a:cubicBezTo>
                  <a:pt x="267" y="100"/>
                  <a:pt x="265" y="99"/>
                  <a:pt x="263" y="97"/>
                </a:cubicBezTo>
                <a:cubicBezTo>
                  <a:pt x="262" y="95"/>
                  <a:pt x="261" y="89"/>
                  <a:pt x="261" y="86"/>
                </a:cubicBezTo>
                <a:cubicBezTo>
                  <a:pt x="262" y="86"/>
                  <a:pt x="262" y="87"/>
                  <a:pt x="262" y="87"/>
                </a:cubicBezTo>
                <a:cubicBezTo>
                  <a:pt x="260" y="84"/>
                  <a:pt x="261" y="82"/>
                  <a:pt x="258" y="80"/>
                </a:cubicBezTo>
                <a:cubicBezTo>
                  <a:pt x="255" y="77"/>
                  <a:pt x="253" y="77"/>
                  <a:pt x="253" y="72"/>
                </a:cubicBezTo>
                <a:cubicBezTo>
                  <a:pt x="253" y="72"/>
                  <a:pt x="254" y="72"/>
                  <a:pt x="255" y="72"/>
                </a:cubicBezTo>
                <a:cubicBezTo>
                  <a:pt x="250" y="68"/>
                  <a:pt x="247" y="62"/>
                  <a:pt x="245" y="56"/>
                </a:cubicBezTo>
                <a:cubicBezTo>
                  <a:pt x="243" y="51"/>
                  <a:pt x="236" y="46"/>
                  <a:pt x="237" y="41"/>
                </a:cubicBezTo>
                <a:cubicBezTo>
                  <a:pt x="239" y="45"/>
                  <a:pt x="242" y="50"/>
                  <a:pt x="246" y="52"/>
                </a:cubicBezTo>
                <a:cubicBezTo>
                  <a:pt x="248" y="49"/>
                  <a:pt x="249" y="42"/>
                  <a:pt x="247" y="39"/>
                </a:cubicBezTo>
                <a:cubicBezTo>
                  <a:pt x="247" y="36"/>
                  <a:pt x="245" y="33"/>
                  <a:pt x="243" y="33"/>
                </a:cubicBezTo>
                <a:cubicBezTo>
                  <a:pt x="241" y="32"/>
                  <a:pt x="237" y="35"/>
                  <a:pt x="234" y="33"/>
                </a:cubicBezTo>
                <a:cubicBezTo>
                  <a:pt x="235" y="33"/>
                  <a:pt x="235" y="34"/>
                  <a:pt x="235" y="35"/>
                </a:cubicBezTo>
                <a:cubicBezTo>
                  <a:pt x="234" y="34"/>
                  <a:pt x="233" y="34"/>
                  <a:pt x="233" y="33"/>
                </a:cubicBezTo>
                <a:cubicBezTo>
                  <a:pt x="232" y="32"/>
                  <a:pt x="230" y="32"/>
                  <a:pt x="229" y="32"/>
                </a:cubicBezTo>
                <a:cubicBezTo>
                  <a:pt x="230" y="32"/>
                  <a:pt x="230" y="32"/>
                  <a:pt x="230" y="32"/>
                </a:cubicBezTo>
                <a:cubicBezTo>
                  <a:pt x="229" y="32"/>
                  <a:pt x="228" y="33"/>
                  <a:pt x="227" y="32"/>
                </a:cubicBezTo>
                <a:cubicBezTo>
                  <a:pt x="227" y="32"/>
                  <a:pt x="228" y="32"/>
                  <a:pt x="229" y="32"/>
                </a:cubicBezTo>
                <a:cubicBezTo>
                  <a:pt x="227" y="32"/>
                  <a:pt x="226" y="33"/>
                  <a:pt x="224" y="33"/>
                </a:cubicBezTo>
                <a:cubicBezTo>
                  <a:pt x="220" y="35"/>
                  <a:pt x="221" y="35"/>
                  <a:pt x="217" y="34"/>
                </a:cubicBezTo>
                <a:cubicBezTo>
                  <a:pt x="212" y="33"/>
                  <a:pt x="206" y="33"/>
                  <a:pt x="202" y="32"/>
                </a:cubicBezTo>
                <a:cubicBezTo>
                  <a:pt x="201" y="31"/>
                  <a:pt x="199" y="30"/>
                  <a:pt x="198" y="30"/>
                </a:cubicBezTo>
                <a:cubicBezTo>
                  <a:pt x="196" y="28"/>
                  <a:pt x="193" y="29"/>
                  <a:pt x="191" y="27"/>
                </a:cubicBezTo>
                <a:cubicBezTo>
                  <a:pt x="188" y="26"/>
                  <a:pt x="186" y="24"/>
                  <a:pt x="181" y="26"/>
                </a:cubicBezTo>
                <a:cubicBezTo>
                  <a:pt x="173" y="29"/>
                  <a:pt x="180" y="34"/>
                  <a:pt x="176" y="38"/>
                </a:cubicBezTo>
                <a:cubicBezTo>
                  <a:pt x="172" y="42"/>
                  <a:pt x="165" y="35"/>
                  <a:pt x="160" y="34"/>
                </a:cubicBezTo>
                <a:cubicBezTo>
                  <a:pt x="156" y="33"/>
                  <a:pt x="158" y="33"/>
                  <a:pt x="155" y="30"/>
                </a:cubicBezTo>
                <a:cubicBezTo>
                  <a:pt x="153" y="27"/>
                  <a:pt x="151" y="26"/>
                  <a:pt x="147" y="26"/>
                </a:cubicBezTo>
                <a:cubicBezTo>
                  <a:pt x="144" y="25"/>
                  <a:pt x="141" y="26"/>
                  <a:pt x="138" y="25"/>
                </a:cubicBezTo>
                <a:cubicBezTo>
                  <a:pt x="136" y="24"/>
                  <a:pt x="135" y="22"/>
                  <a:pt x="134" y="22"/>
                </a:cubicBezTo>
                <a:cubicBezTo>
                  <a:pt x="134" y="21"/>
                  <a:pt x="132" y="22"/>
                  <a:pt x="131" y="21"/>
                </a:cubicBezTo>
                <a:cubicBezTo>
                  <a:pt x="127" y="17"/>
                  <a:pt x="133" y="17"/>
                  <a:pt x="134" y="14"/>
                </a:cubicBezTo>
                <a:cubicBezTo>
                  <a:pt x="135" y="11"/>
                  <a:pt x="132" y="11"/>
                  <a:pt x="132" y="9"/>
                </a:cubicBezTo>
                <a:cubicBezTo>
                  <a:pt x="131" y="6"/>
                  <a:pt x="134" y="5"/>
                  <a:pt x="133" y="3"/>
                </a:cubicBezTo>
                <a:cubicBezTo>
                  <a:pt x="130" y="8"/>
                  <a:pt x="130" y="0"/>
                  <a:pt x="127" y="2"/>
                </a:cubicBezTo>
                <a:cubicBezTo>
                  <a:pt x="125" y="0"/>
                  <a:pt x="120" y="6"/>
                  <a:pt x="116" y="3"/>
                </a:cubicBezTo>
                <a:cubicBezTo>
                  <a:pt x="114" y="5"/>
                  <a:pt x="114" y="3"/>
                  <a:pt x="113" y="3"/>
                </a:cubicBezTo>
                <a:cubicBezTo>
                  <a:pt x="112" y="3"/>
                  <a:pt x="111" y="4"/>
                  <a:pt x="110" y="4"/>
                </a:cubicBezTo>
                <a:cubicBezTo>
                  <a:pt x="107" y="5"/>
                  <a:pt x="106" y="4"/>
                  <a:pt x="103" y="4"/>
                </a:cubicBezTo>
                <a:cubicBezTo>
                  <a:pt x="100" y="3"/>
                  <a:pt x="99" y="4"/>
                  <a:pt x="97" y="5"/>
                </a:cubicBezTo>
                <a:cubicBezTo>
                  <a:pt x="93" y="6"/>
                  <a:pt x="90" y="5"/>
                  <a:pt x="86" y="7"/>
                </a:cubicBezTo>
                <a:cubicBezTo>
                  <a:pt x="84" y="9"/>
                  <a:pt x="78" y="13"/>
                  <a:pt x="74" y="13"/>
                </a:cubicBezTo>
                <a:cubicBezTo>
                  <a:pt x="72" y="13"/>
                  <a:pt x="71" y="12"/>
                  <a:pt x="70" y="11"/>
                </a:cubicBezTo>
                <a:cubicBezTo>
                  <a:pt x="70" y="11"/>
                  <a:pt x="66" y="12"/>
                  <a:pt x="66" y="12"/>
                </a:cubicBezTo>
                <a:cubicBezTo>
                  <a:pt x="63" y="12"/>
                  <a:pt x="59" y="13"/>
                  <a:pt x="59" y="9"/>
                </a:cubicBezTo>
                <a:cubicBezTo>
                  <a:pt x="55" y="10"/>
                  <a:pt x="57" y="14"/>
                  <a:pt x="55" y="17"/>
                </a:cubicBezTo>
                <a:cubicBezTo>
                  <a:pt x="52" y="21"/>
                  <a:pt x="48" y="22"/>
                  <a:pt x="44" y="24"/>
                </a:cubicBezTo>
                <a:cubicBezTo>
                  <a:pt x="43" y="25"/>
                  <a:pt x="42" y="27"/>
                  <a:pt x="41" y="28"/>
                </a:cubicBezTo>
                <a:cubicBezTo>
                  <a:pt x="41" y="28"/>
                  <a:pt x="41" y="30"/>
                  <a:pt x="41" y="30"/>
                </a:cubicBezTo>
                <a:cubicBezTo>
                  <a:pt x="41" y="31"/>
                  <a:pt x="40" y="31"/>
                  <a:pt x="39" y="32"/>
                </a:cubicBezTo>
                <a:cubicBezTo>
                  <a:pt x="38" y="37"/>
                  <a:pt x="40" y="39"/>
                  <a:pt x="38" y="43"/>
                </a:cubicBezTo>
                <a:cubicBezTo>
                  <a:pt x="35" y="48"/>
                  <a:pt x="31" y="48"/>
                  <a:pt x="26" y="51"/>
                </a:cubicBezTo>
                <a:cubicBezTo>
                  <a:pt x="24" y="52"/>
                  <a:pt x="23" y="53"/>
                  <a:pt x="22" y="56"/>
                </a:cubicBezTo>
                <a:cubicBezTo>
                  <a:pt x="21" y="57"/>
                  <a:pt x="21" y="57"/>
                  <a:pt x="21" y="58"/>
                </a:cubicBezTo>
                <a:cubicBezTo>
                  <a:pt x="20" y="58"/>
                  <a:pt x="19" y="58"/>
                  <a:pt x="18" y="59"/>
                </a:cubicBezTo>
                <a:cubicBezTo>
                  <a:pt x="16" y="62"/>
                  <a:pt x="15" y="65"/>
                  <a:pt x="12" y="69"/>
                </a:cubicBezTo>
                <a:cubicBezTo>
                  <a:pt x="11" y="71"/>
                  <a:pt x="6" y="75"/>
                  <a:pt x="8" y="77"/>
                </a:cubicBezTo>
                <a:cubicBezTo>
                  <a:pt x="4" y="80"/>
                  <a:pt x="3" y="84"/>
                  <a:pt x="3" y="88"/>
                </a:cubicBezTo>
                <a:cubicBezTo>
                  <a:pt x="3" y="88"/>
                  <a:pt x="4" y="88"/>
                  <a:pt x="4" y="87"/>
                </a:cubicBezTo>
                <a:cubicBezTo>
                  <a:pt x="5" y="88"/>
                  <a:pt x="9" y="92"/>
                  <a:pt x="5" y="94"/>
                </a:cubicBezTo>
                <a:cubicBezTo>
                  <a:pt x="10" y="100"/>
                  <a:pt x="6" y="114"/>
                  <a:pt x="0" y="118"/>
                </a:cubicBezTo>
                <a:cubicBezTo>
                  <a:pt x="2" y="119"/>
                  <a:pt x="4" y="121"/>
                  <a:pt x="4" y="122"/>
                </a:cubicBezTo>
                <a:cubicBezTo>
                  <a:pt x="4" y="122"/>
                  <a:pt x="5" y="123"/>
                  <a:pt x="5" y="123"/>
                </a:cubicBezTo>
                <a:cubicBezTo>
                  <a:pt x="4" y="125"/>
                  <a:pt x="5" y="125"/>
                  <a:pt x="7" y="125"/>
                </a:cubicBezTo>
                <a:cubicBezTo>
                  <a:pt x="5" y="126"/>
                  <a:pt x="5" y="126"/>
                  <a:pt x="4" y="124"/>
                </a:cubicBezTo>
                <a:cubicBezTo>
                  <a:pt x="4" y="126"/>
                  <a:pt x="3" y="127"/>
                  <a:pt x="3" y="128"/>
                </a:cubicBezTo>
                <a:cubicBezTo>
                  <a:pt x="5" y="128"/>
                  <a:pt x="5" y="128"/>
                  <a:pt x="6" y="128"/>
                </a:cubicBezTo>
                <a:cubicBezTo>
                  <a:pt x="5" y="128"/>
                  <a:pt x="5" y="129"/>
                  <a:pt x="4" y="129"/>
                </a:cubicBezTo>
                <a:cubicBezTo>
                  <a:pt x="4" y="130"/>
                  <a:pt x="5" y="131"/>
                  <a:pt x="7" y="131"/>
                </a:cubicBezTo>
                <a:cubicBezTo>
                  <a:pt x="6" y="131"/>
                  <a:pt x="6" y="131"/>
                  <a:pt x="6" y="131"/>
                </a:cubicBezTo>
                <a:cubicBezTo>
                  <a:pt x="8" y="134"/>
                  <a:pt x="10" y="132"/>
                  <a:pt x="12" y="133"/>
                </a:cubicBezTo>
                <a:cubicBezTo>
                  <a:pt x="11" y="133"/>
                  <a:pt x="11" y="133"/>
                  <a:pt x="9" y="133"/>
                </a:cubicBezTo>
                <a:cubicBezTo>
                  <a:pt x="11" y="134"/>
                  <a:pt x="11" y="134"/>
                  <a:pt x="11" y="135"/>
                </a:cubicBezTo>
                <a:cubicBezTo>
                  <a:pt x="11" y="135"/>
                  <a:pt x="11" y="136"/>
                  <a:pt x="10" y="136"/>
                </a:cubicBezTo>
                <a:cubicBezTo>
                  <a:pt x="11" y="136"/>
                  <a:pt x="12" y="136"/>
                  <a:pt x="12" y="136"/>
                </a:cubicBezTo>
                <a:cubicBezTo>
                  <a:pt x="14" y="137"/>
                  <a:pt x="14" y="142"/>
                  <a:pt x="18" y="141"/>
                </a:cubicBezTo>
                <a:cubicBezTo>
                  <a:pt x="18" y="143"/>
                  <a:pt x="19" y="142"/>
                  <a:pt x="19" y="144"/>
                </a:cubicBezTo>
                <a:cubicBezTo>
                  <a:pt x="20" y="144"/>
                  <a:pt x="21" y="144"/>
                  <a:pt x="21" y="145"/>
                </a:cubicBezTo>
                <a:cubicBezTo>
                  <a:pt x="22" y="145"/>
                  <a:pt x="21" y="146"/>
                  <a:pt x="21" y="146"/>
                </a:cubicBezTo>
                <a:cubicBezTo>
                  <a:pt x="22" y="148"/>
                  <a:pt x="22" y="153"/>
                  <a:pt x="25" y="153"/>
                </a:cubicBezTo>
                <a:cubicBezTo>
                  <a:pt x="25" y="154"/>
                  <a:pt x="25" y="155"/>
                  <a:pt x="26" y="156"/>
                </a:cubicBezTo>
                <a:cubicBezTo>
                  <a:pt x="33" y="158"/>
                  <a:pt x="35" y="163"/>
                  <a:pt x="43" y="167"/>
                </a:cubicBezTo>
                <a:cubicBezTo>
                  <a:pt x="45" y="168"/>
                  <a:pt x="47" y="170"/>
                  <a:pt x="50" y="169"/>
                </a:cubicBezTo>
                <a:cubicBezTo>
                  <a:pt x="51" y="169"/>
                  <a:pt x="53" y="168"/>
                  <a:pt x="55" y="167"/>
                </a:cubicBezTo>
                <a:cubicBezTo>
                  <a:pt x="57" y="166"/>
                  <a:pt x="66" y="164"/>
                  <a:pt x="69" y="166"/>
                </a:cubicBezTo>
                <a:cubicBezTo>
                  <a:pt x="69" y="164"/>
                  <a:pt x="71" y="167"/>
                  <a:pt x="74" y="167"/>
                </a:cubicBezTo>
                <a:cubicBezTo>
                  <a:pt x="76" y="167"/>
                  <a:pt x="80" y="166"/>
                  <a:pt x="83" y="165"/>
                </a:cubicBezTo>
                <a:cubicBezTo>
                  <a:pt x="88" y="162"/>
                  <a:pt x="93" y="160"/>
                  <a:pt x="99" y="159"/>
                </a:cubicBezTo>
                <a:cubicBezTo>
                  <a:pt x="102" y="159"/>
                  <a:pt x="105" y="160"/>
                  <a:pt x="107" y="163"/>
                </a:cubicBezTo>
                <a:cubicBezTo>
                  <a:pt x="109" y="165"/>
                  <a:pt x="108" y="168"/>
                  <a:pt x="110" y="169"/>
                </a:cubicBezTo>
                <a:cubicBezTo>
                  <a:pt x="113" y="171"/>
                  <a:pt x="123" y="170"/>
                  <a:pt x="124" y="168"/>
                </a:cubicBezTo>
                <a:cubicBezTo>
                  <a:pt x="125" y="168"/>
                  <a:pt x="125" y="168"/>
                  <a:pt x="127" y="168"/>
                </a:cubicBezTo>
                <a:cubicBezTo>
                  <a:pt x="126" y="172"/>
                  <a:pt x="129" y="171"/>
                  <a:pt x="129" y="172"/>
                </a:cubicBezTo>
                <a:cubicBezTo>
                  <a:pt x="130" y="173"/>
                  <a:pt x="131" y="173"/>
                  <a:pt x="131" y="175"/>
                </a:cubicBezTo>
                <a:cubicBezTo>
                  <a:pt x="132" y="181"/>
                  <a:pt x="130" y="181"/>
                  <a:pt x="128" y="186"/>
                </a:cubicBezTo>
                <a:cubicBezTo>
                  <a:pt x="129" y="187"/>
                  <a:pt x="130" y="187"/>
                  <a:pt x="128" y="188"/>
                </a:cubicBezTo>
                <a:cubicBezTo>
                  <a:pt x="129" y="189"/>
                  <a:pt x="129" y="190"/>
                  <a:pt x="131" y="190"/>
                </a:cubicBezTo>
                <a:cubicBezTo>
                  <a:pt x="130" y="190"/>
                  <a:pt x="129" y="190"/>
                  <a:pt x="128" y="190"/>
                </a:cubicBezTo>
                <a:cubicBezTo>
                  <a:pt x="128" y="192"/>
                  <a:pt x="128" y="195"/>
                  <a:pt x="126" y="194"/>
                </a:cubicBezTo>
                <a:cubicBezTo>
                  <a:pt x="128" y="201"/>
                  <a:pt x="131" y="205"/>
                  <a:pt x="136" y="210"/>
                </a:cubicBezTo>
                <a:cubicBezTo>
                  <a:pt x="138" y="212"/>
                  <a:pt x="140" y="213"/>
                  <a:pt x="141" y="216"/>
                </a:cubicBezTo>
                <a:cubicBezTo>
                  <a:pt x="141" y="218"/>
                  <a:pt x="141" y="221"/>
                  <a:pt x="144" y="221"/>
                </a:cubicBezTo>
                <a:cubicBezTo>
                  <a:pt x="143" y="221"/>
                  <a:pt x="143" y="221"/>
                  <a:pt x="142" y="222"/>
                </a:cubicBezTo>
                <a:cubicBezTo>
                  <a:pt x="144" y="225"/>
                  <a:pt x="150" y="232"/>
                  <a:pt x="145" y="236"/>
                </a:cubicBezTo>
                <a:cubicBezTo>
                  <a:pt x="147" y="237"/>
                  <a:pt x="149" y="243"/>
                  <a:pt x="149" y="245"/>
                </a:cubicBezTo>
                <a:cubicBezTo>
                  <a:pt x="150" y="251"/>
                  <a:pt x="146" y="253"/>
                  <a:pt x="143" y="257"/>
                </a:cubicBezTo>
                <a:cubicBezTo>
                  <a:pt x="142" y="259"/>
                  <a:pt x="142" y="260"/>
                  <a:pt x="142" y="263"/>
                </a:cubicBezTo>
                <a:cubicBezTo>
                  <a:pt x="141" y="266"/>
                  <a:pt x="139" y="268"/>
                  <a:pt x="139" y="270"/>
                </a:cubicBezTo>
                <a:cubicBezTo>
                  <a:pt x="138" y="276"/>
                  <a:pt x="139" y="279"/>
                  <a:pt x="142" y="283"/>
                </a:cubicBezTo>
                <a:cubicBezTo>
                  <a:pt x="145" y="288"/>
                  <a:pt x="146" y="294"/>
                  <a:pt x="148" y="298"/>
                </a:cubicBezTo>
                <a:cubicBezTo>
                  <a:pt x="151" y="303"/>
                  <a:pt x="151" y="306"/>
                  <a:pt x="152" y="312"/>
                </a:cubicBezTo>
                <a:cubicBezTo>
                  <a:pt x="153" y="320"/>
                  <a:pt x="153" y="325"/>
                  <a:pt x="158" y="332"/>
                </a:cubicBezTo>
                <a:cubicBezTo>
                  <a:pt x="159" y="333"/>
                  <a:pt x="161" y="335"/>
                  <a:pt x="162" y="337"/>
                </a:cubicBezTo>
                <a:cubicBezTo>
                  <a:pt x="163" y="339"/>
                  <a:pt x="163" y="342"/>
                  <a:pt x="164" y="345"/>
                </a:cubicBezTo>
                <a:cubicBezTo>
                  <a:pt x="164" y="346"/>
                  <a:pt x="170" y="357"/>
                  <a:pt x="166" y="355"/>
                </a:cubicBezTo>
                <a:cubicBezTo>
                  <a:pt x="164" y="357"/>
                  <a:pt x="167" y="358"/>
                  <a:pt x="168" y="360"/>
                </a:cubicBezTo>
                <a:cubicBezTo>
                  <a:pt x="168" y="362"/>
                  <a:pt x="166" y="363"/>
                  <a:pt x="167" y="365"/>
                </a:cubicBezTo>
                <a:cubicBezTo>
                  <a:pt x="168" y="363"/>
                  <a:pt x="169" y="363"/>
                  <a:pt x="169" y="365"/>
                </a:cubicBezTo>
                <a:cubicBezTo>
                  <a:pt x="171" y="365"/>
                  <a:pt x="170" y="365"/>
                  <a:pt x="171" y="366"/>
                </a:cubicBezTo>
                <a:cubicBezTo>
                  <a:pt x="176" y="367"/>
                  <a:pt x="181" y="365"/>
                  <a:pt x="185" y="364"/>
                </a:cubicBezTo>
                <a:cubicBezTo>
                  <a:pt x="189" y="363"/>
                  <a:pt x="191" y="364"/>
                  <a:pt x="195" y="363"/>
                </a:cubicBezTo>
                <a:cubicBezTo>
                  <a:pt x="195" y="363"/>
                  <a:pt x="198" y="363"/>
                  <a:pt x="197" y="363"/>
                </a:cubicBezTo>
                <a:cubicBezTo>
                  <a:pt x="199" y="363"/>
                  <a:pt x="200" y="363"/>
                  <a:pt x="202" y="363"/>
                </a:cubicBezTo>
                <a:cubicBezTo>
                  <a:pt x="200" y="360"/>
                  <a:pt x="204" y="362"/>
                  <a:pt x="205" y="361"/>
                </a:cubicBezTo>
                <a:cubicBezTo>
                  <a:pt x="208" y="361"/>
                  <a:pt x="210" y="359"/>
                  <a:pt x="212" y="358"/>
                </a:cubicBezTo>
                <a:cubicBezTo>
                  <a:pt x="217" y="355"/>
                  <a:pt x="222" y="350"/>
                  <a:pt x="225" y="346"/>
                </a:cubicBezTo>
                <a:cubicBezTo>
                  <a:pt x="230" y="338"/>
                  <a:pt x="238" y="331"/>
                  <a:pt x="239" y="321"/>
                </a:cubicBezTo>
                <a:cubicBezTo>
                  <a:pt x="238" y="322"/>
                  <a:pt x="238" y="321"/>
                  <a:pt x="237" y="322"/>
                </a:cubicBezTo>
                <a:cubicBezTo>
                  <a:pt x="237" y="321"/>
                  <a:pt x="237" y="320"/>
                  <a:pt x="237" y="320"/>
                </a:cubicBezTo>
                <a:cubicBezTo>
                  <a:pt x="239" y="318"/>
                  <a:pt x="241" y="316"/>
                  <a:pt x="244" y="315"/>
                </a:cubicBezTo>
                <a:cubicBezTo>
                  <a:pt x="247" y="314"/>
                  <a:pt x="251" y="313"/>
                  <a:pt x="252" y="309"/>
                </a:cubicBezTo>
                <a:cubicBezTo>
                  <a:pt x="251" y="309"/>
                  <a:pt x="251" y="309"/>
                  <a:pt x="251" y="309"/>
                </a:cubicBezTo>
                <a:cubicBezTo>
                  <a:pt x="251" y="306"/>
                  <a:pt x="253" y="303"/>
                  <a:pt x="252" y="300"/>
                </a:cubicBezTo>
                <a:cubicBezTo>
                  <a:pt x="252" y="301"/>
                  <a:pt x="251" y="302"/>
                  <a:pt x="251" y="302"/>
                </a:cubicBezTo>
                <a:cubicBezTo>
                  <a:pt x="251" y="299"/>
                  <a:pt x="251" y="297"/>
                  <a:pt x="250" y="295"/>
                </a:cubicBezTo>
                <a:cubicBezTo>
                  <a:pt x="250" y="294"/>
                  <a:pt x="250" y="289"/>
                  <a:pt x="249" y="288"/>
                </a:cubicBezTo>
                <a:cubicBezTo>
                  <a:pt x="252" y="289"/>
                  <a:pt x="260" y="283"/>
                  <a:pt x="260" y="279"/>
                </a:cubicBezTo>
                <a:cubicBezTo>
                  <a:pt x="262" y="280"/>
                  <a:pt x="262" y="279"/>
                  <a:pt x="263" y="278"/>
                </a:cubicBezTo>
                <a:cubicBezTo>
                  <a:pt x="269" y="277"/>
                  <a:pt x="276" y="272"/>
                  <a:pt x="279" y="266"/>
                </a:cubicBezTo>
                <a:cubicBezTo>
                  <a:pt x="278" y="266"/>
                  <a:pt x="278" y="266"/>
                  <a:pt x="278" y="266"/>
                </a:cubicBezTo>
                <a:cubicBezTo>
                  <a:pt x="279" y="265"/>
                  <a:pt x="281" y="261"/>
                  <a:pt x="278" y="261"/>
                </a:cubicBezTo>
                <a:cubicBezTo>
                  <a:pt x="280" y="258"/>
                  <a:pt x="278" y="252"/>
                  <a:pt x="279" y="248"/>
                </a:cubicBezTo>
                <a:cubicBezTo>
                  <a:pt x="279" y="246"/>
                  <a:pt x="280" y="244"/>
                  <a:pt x="279" y="243"/>
                </a:cubicBezTo>
                <a:cubicBezTo>
                  <a:pt x="279" y="240"/>
                  <a:pt x="276" y="240"/>
                  <a:pt x="275" y="237"/>
                </a:cubicBezTo>
                <a:cubicBezTo>
                  <a:pt x="274" y="234"/>
                  <a:pt x="274" y="230"/>
                  <a:pt x="274" y="227"/>
                </a:cubicBezTo>
                <a:cubicBezTo>
                  <a:pt x="274" y="226"/>
                  <a:pt x="275" y="226"/>
                  <a:pt x="275" y="225"/>
                </a:cubicBezTo>
                <a:cubicBezTo>
                  <a:pt x="275" y="223"/>
                  <a:pt x="274" y="224"/>
                  <a:pt x="273" y="222"/>
                </a:cubicBezTo>
                <a:cubicBezTo>
                  <a:pt x="271" y="219"/>
                  <a:pt x="274" y="217"/>
                  <a:pt x="273" y="213"/>
                </a:cubicBezTo>
                <a:cubicBezTo>
                  <a:pt x="276" y="213"/>
                  <a:pt x="277" y="209"/>
                  <a:pt x="278" y="207"/>
                </a:cubicBezTo>
                <a:cubicBezTo>
                  <a:pt x="280" y="204"/>
                  <a:pt x="280" y="204"/>
                  <a:pt x="282" y="202"/>
                </a:cubicBezTo>
                <a:cubicBezTo>
                  <a:pt x="286" y="199"/>
                  <a:pt x="290" y="193"/>
                  <a:pt x="294" y="190"/>
                </a:cubicBezTo>
                <a:cubicBezTo>
                  <a:pt x="300" y="184"/>
                  <a:pt x="308" y="180"/>
                  <a:pt x="313" y="174"/>
                </a:cubicBezTo>
                <a:cubicBezTo>
                  <a:pt x="319" y="168"/>
                  <a:pt x="322" y="160"/>
                  <a:pt x="326" y="154"/>
                </a:cubicBezTo>
                <a:cubicBezTo>
                  <a:pt x="326" y="153"/>
                  <a:pt x="327" y="151"/>
                  <a:pt x="328" y="150"/>
                </a:cubicBezTo>
                <a:cubicBezTo>
                  <a:pt x="329" y="148"/>
                  <a:pt x="330" y="146"/>
                  <a:pt x="330" y="145"/>
                </a:cubicBezTo>
                <a:cubicBezTo>
                  <a:pt x="331" y="142"/>
                  <a:pt x="331" y="141"/>
                  <a:pt x="332" y="140"/>
                </a:cubicBezTo>
                <a:close/>
                <a:moveTo>
                  <a:pt x="235" y="324"/>
                </a:moveTo>
                <a:cubicBezTo>
                  <a:pt x="236" y="324"/>
                  <a:pt x="236" y="324"/>
                  <a:pt x="235" y="324"/>
                </a:cubicBezTo>
                <a:close/>
                <a:moveTo>
                  <a:pt x="134" y="21"/>
                </a:moveTo>
                <a:cubicBezTo>
                  <a:pt x="134" y="21"/>
                  <a:pt x="134" y="21"/>
                  <a:pt x="134" y="21"/>
                </a:cubicBezTo>
                <a:cubicBezTo>
                  <a:pt x="133" y="21"/>
                  <a:pt x="133" y="20"/>
                  <a:pt x="133" y="20"/>
                </a:cubicBezTo>
                <a:cubicBezTo>
                  <a:pt x="134" y="21"/>
                  <a:pt x="134" y="20"/>
                  <a:pt x="134" y="21"/>
                </a:cubicBezTo>
                <a:close/>
                <a:moveTo>
                  <a:pt x="25" y="155"/>
                </a:moveTo>
                <a:cubicBezTo>
                  <a:pt x="23" y="155"/>
                  <a:pt x="24" y="155"/>
                  <a:pt x="24" y="154"/>
                </a:cubicBezTo>
                <a:cubicBezTo>
                  <a:pt x="24" y="154"/>
                  <a:pt x="25" y="155"/>
                  <a:pt x="25" y="155"/>
                </a:cubicBezTo>
                <a:close/>
                <a:moveTo>
                  <a:pt x="126" y="172"/>
                </a:moveTo>
                <a:cubicBezTo>
                  <a:pt x="126" y="173"/>
                  <a:pt x="126" y="173"/>
                  <a:pt x="126" y="174"/>
                </a:cubicBezTo>
                <a:cubicBezTo>
                  <a:pt x="125" y="177"/>
                  <a:pt x="123" y="175"/>
                  <a:pt x="126" y="172"/>
                </a:cubicBezTo>
                <a:close/>
                <a:moveTo>
                  <a:pt x="323" y="276"/>
                </a:moveTo>
                <a:cubicBezTo>
                  <a:pt x="323" y="275"/>
                  <a:pt x="323" y="274"/>
                  <a:pt x="323" y="274"/>
                </a:cubicBezTo>
                <a:cubicBezTo>
                  <a:pt x="323" y="274"/>
                  <a:pt x="324" y="274"/>
                  <a:pt x="323" y="276"/>
                </a:cubicBezTo>
                <a:close/>
                <a:moveTo>
                  <a:pt x="318" y="255"/>
                </a:moveTo>
                <a:cubicBezTo>
                  <a:pt x="318" y="254"/>
                  <a:pt x="319" y="254"/>
                  <a:pt x="319" y="254"/>
                </a:cubicBezTo>
                <a:cubicBezTo>
                  <a:pt x="318" y="254"/>
                  <a:pt x="318" y="255"/>
                  <a:pt x="318" y="255"/>
                </a:cubicBezTo>
                <a:close/>
                <a:moveTo>
                  <a:pt x="325" y="269"/>
                </a:moveTo>
                <a:cubicBezTo>
                  <a:pt x="324" y="271"/>
                  <a:pt x="325" y="268"/>
                  <a:pt x="323" y="268"/>
                </a:cubicBezTo>
                <a:cubicBezTo>
                  <a:pt x="323" y="269"/>
                  <a:pt x="323" y="266"/>
                  <a:pt x="322" y="269"/>
                </a:cubicBezTo>
                <a:cubicBezTo>
                  <a:pt x="322" y="270"/>
                  <a:pt x="323" y="272"/>
                  <a:pt x="322" y="273"/>
                </a:cubicBezTo>
                <a:cubicBezTo>
                  <a:pt x="320" y="285"/>
                  <a:pt x="314" y="301"/>
                  <a:pt x="309" y="312"/>
                </a:cubicBezTo>
                <a:cubicBezTo>
                  <a:pt x="307" y="316"/>
                  <a:pt x="307" y="315"/>
                  <a:pt x="303" y="316"/>
                </a:cubicBezTo>
                <a:cubicBezTo>
                  <a:pt x="300" y="318"/>
                  <a:pt x="298" y="319"/>
                  <a:pt x="296" y="318"/>
                </a:cubicBezTo>
                <a:cubicBezTo>
                  <a:pt x="293" y="317"/>
                  <a:pt x="287" y="309"/>
                  <a:pt x="292" y="307"/>
                </a:cubicBezTo>
                <a:cubicBezTo>
                  <a:pt x="284" y="303"/>
                  <a:pt x="295" y="293"/>
                  <a:pt x="296" y="288"/>
                </a:cubicBezTo>
                <a:cubicBezTo>
                  <a:pt x="296" y="285"/>
                  <a:pt x="294" y="281"/>
                  <a:pt x="294" y="278"/>
                </a:cubicBezTo>
                <a:cubicBezTo>
                  <a:pt x="294" y="277"/>
                  <a:pt x="296" y="273"/>
                  <a:pt x="297" y="272"/>
                </a:cubicBezTo>
                <a:cubicBezTo>
                  <a:pt x="298" y="271"/>
                  <a:pt x="299" y="271"/>
                  <a:pt x="301" y="269"/>
                </a:cubicBezTo>
                <a:cubicBezTo>
                  <a:pt x="301" y="270"/>
                  <a:pt x="301" y="270"/>
                  <a:pt x="301" y="270"/>
                </a:cubicBezTo>
                <a:cubicBezTo>
                  <a:pt x="301" y="270"/>
                  <a:pt x="302" y="270"/>
                  <a:pt x="302" y="269"/>
                </a:cubicBezTo>
                <a:cubicBezTo>
                  <a:pt x="302" y="270"/>
                  <a:pt x="302" y="270"/>
                  <a:pt x="302" y="270"/>
                </a:cubicBezTo>
                <a:cubicBezTo>
                  <a:pt x="302" y="270"/>
                  <a:pt x="303" y="270"/>
                  <a:pt x="303" y="270"/>
                </a:cubicBezTo>
                <a:cubicBezTo>
                  <a:pt x="303" y="268"/>
                  <a:pt x="305" y="269"/>
                  <a:pt x="306" y="268"/>
                </a:cubicBezTo>
                <a:cubicBezTo>
                  <a:pt x="307" y="269"/>
                  <a:pt x="307" y="269"/>
                  <a:pt x="307" y="270"/>
                </a:cubicBezTo>
                <a:cubicBezTo>
                  <a:pt x="307" y="269"/>
                  <a:pt x="308" y="267"/>
                  <a:pt x="309" y="266"/>
                </a:cubicBezTo>
                <a:cubicBezTo>
                  <a:pt x="309" y="267"/>
                  <a:pt x="310" y="267"/>
                  <a:pt x="310" y="268"/>
                </a:cubicBezTo>
                <a:cubicBezTo>
                  <a:pt x="311" y="267"/>
                  <a:pt x="311" y="267"/>
                  <a:pt x="311" y="267"/>
                </a:cubicBezTo>
                <a:cubicBezTo>
                  <a:pt x="310" y="266"/>
                  <a:pt x="311" y="265"/>
                  <a:pt x="311" y="264"/>
                </a:cubicBezTo>
                <a:cubicBezTo>
                  <a:pt x="311" y="264"/>
                  <a:pt x="312" y="264"/>
                  <a:pt x="312" y="263"/>
                </a:cubicBezTo>
                <a:cubicBezTo>
                  <a:pt x="312" y="264"/>
                  <a:pt x="312" y="265"/>
                  <a:pt x="312" y="265"/>
                </a:cubicBezTo>
                <a:cubicBezTo>
                  <a:pt x="313" y="264"/>
                  <a:pt x="314" y="264"/>
                  <a:pt x="315" y="264"/>
                </a:cubicBezTo>
                <a:cubicBezTo>
                  <a:pt x="314" y="263"/>
                  <a:pt x="315" y="263"/>
                  <a:pt x="314" y="262"/>
                </a:cubicBezTo>
                <a:cubicBezTo>
                  <a:pt x="315" y="262"/>
                  <a:pt x="315" y="261"/>
                  <a:pt x="316" y="261"/>
                </a:cubicBezTo>
                <a:cubicBezTo>
                  <a:pt x="314" y="260"/>
                  <a:pt x="314" y="259"/>
                  <a:pt x="315" y="258"/>
                </a:cubicBezTo>
                <a:cubicBezTo>
                  <a:pt x="317" y="261"/>
                  <a:pt x="322" y="255"/>
                  <a:pt x="319" y="252"/>
                </a:cubicBezTo>
                <a:cubicBezTo>
                  <a:pt x="320" y="252"/>
                  <a:pt x="321" y="252"/>
                  <a:pt x="322" y="250"/>
                </a:cubicBezTo>
                <a:cubicBezTo>
                  <a:pt x="322" y="253"/>
                  <a:pt x="323" y="254"/>
                  <a:pt x="324" y="256"/>
                </a:cubicBezTo>
                <a:cubicBezTo>
                  <a:pt x="325" y="259"/>
                  <a:pt x="325" y="262"/>
                  <a:pt x="325" y="265"/>
                </a:cubicBezTo>
                <a:cubicBezTo>
                  <a:pt x="326" y="266"/>
                  <a:pt x="326" y="267"/>
                  <a:pt x="325" y="269"/>
                </a:cubicBezTo>
                <a:close/>
                <a:moveTo>
                  <a:pt x="318" y="257"/>
                </a:moveTo>
                <a:cubicBezTo>
                  <a:pt x="318" y="256"/>
                  <a:pt x="318" y="256"/>
                  <a:pt x="318" y="257"/>
                </a:cubicBezTo>
                <a:close/>
                <a:moveTo>
                  <a:pt x="316" y="257"/>
                </a:moveTo>
                <a:cubicBezTo>
                  <a:pt x="316" y="257"/>
                  <a:pt x="316" y="256"/>
                  <a:pt x="316" y="256"/>
                </a:cubicBezTo>
                <a:cubicBezTo>
                  <a:pt x="317" y="256"/>
                  <a:pt x="316" y="257"/>
                  <a:pt x="317" y="257"/>
                </a:cubicBezTo>
                <a:cubicBezTo>
                  <a:pt x="317" y="257"/>
                  <a:pt x="316" y="257"/>
                  <a:pt x="316" y="257"/>
                </a:cubicBez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1" name="Google Shape;1831;p66"/>
          <p:cNvSpPr/>
          <p:nvPr/>
        </p:nvSpPr>
        <p:spPr>
          <a:xfrm>
            <a:off x="1062037" y="2122487"/>
            <a:ext cx="1658937" cy="1385887"/>
          </a:xfrm>
          <a:custGeom>
            <a:avLst/>
            <a:gdLst/>
            <a:ahLst/>
            <a:cxnLst/>
            <a:rect l="l" t="t" r="r" b="b"/>
            <a:pathLst>
              <a:path w="410" h="342" extrusionOk="0">
                <a:moveTo>
                  <a:pt x="267" y="59"/>
                </a:moveTo>
                <a:cubicBezTo>
                  <a:pt x="267" y="59"/>
                  <a:pt x="267" y="59"/>
                  <a:pt x="266" y="59"/>
                </a:cubicBezTo>
                <a:cubicBezTo>
                  <a:pt x="267" y="58"/>
                  <a:pt x="268" y="59"/>
                  <a:pt x="267" y="59"/>
                </a:cubicBezTo>
                <a:cubicBezTo>
                  <a:pt x="267" y="59"/>
                  <a:pt x="267" y="59"/>
                  <a:pt x="267" y="59"/>
                </a:cubicBezTo>
                <a:close/>
                <a:moveTo>
                  <a:pt x="264" y="53"/>
                </a:moveTo>
                <a:cubicBezTo>
                  <a:pt x="264" y="53"/>
                  <a:pt x="264" y="53"/>
                  <a:pt x="264" y="53"/>
                </a:cubicBezTo>
                <a:cubicBezTo>
                  <a:pt x="264" y="54"/>
                  <a:pt x="264" y="54"/>
                  <a:pt x="265" y="54"/>
                </a:cubicBezTo>
                <a:cubicBezTo>
                  <a:pt x="265" y="53"/>
                  <a:pt x="265" y="52"/>
                  <a:pt x="264" y="52"/>
                </a:cubicBezTo>
                <a:cubicBezTo>
                  <a:pt x="263" y="52"/>
                  <a:pt x="263" y="52"/>
                  <a:pt x="263" y="52"/>
                </a:cubicBezTo>
                <a:cubicBezTo>
                  <a:pt x="263" y="53"/>
                  <a:pt x="263" y="53"/>
                  <a:pt x="263" y="53"/>
                </a:cubicBezTo>
                <a:cubicBezTo>
                  <a:pt x="264" y="53"/>
                  <a:pt x="264" y="53"/>
                  <a:pt x="264" y="53"/>
                </a:cubicBezTo>
                <a:close/>
                <a:moveTo>
                  <a:pt x="265" y="59"/>
                </a:moveTo>
                <a:cubicBezTo>
                  <a:pt x="264" y="59"/>
                  <a:pt x="264" y="59"/>
                  <a:pt x="264" y="59"/>
                </a:cubicBezTo>
                <a:cubicBezTo>
                  <a:pt x="264" y="59"/>
                  <a:pt x="265" y="59"/>
                  <a:pt x="265" y="59"/>
                </a:cubicBezTo>
                <a:close/>
                <a:moveTo>
                  <a:pt x="265" y="57"/>
                </a:moveTo>
                <a:cubicBezTo>
                  <a:pt x="265" y="56"/>
                  <a:pt x="265" y="56"/>
                  <a:pt x="265" y="56"/>
                </a:cubicBezTo>
                <a:cubicBezTo>
                  <a:pt x="264" y="56"/>
                  <a:pt x="265" y="57"/>
                  <a:pt x="265" y="57"/>
                </a:cubicBezTo>
                <a:cubicBezTo>
                  <a:pt x="265" y="57"/>
                  <a:pt x="265" y="57"/>
                  <a:pt x="265" y="57"/>
                </a:cubicBezTo>
                <a:close/>
                <a:moveTo>
                  <a:pt x="357" y="80"/>
                </a:moveTo>
                <a:cubicBezTo>
                  <a:pt x="356" y="80"/>
                  <a:pt x="355" y="79"/>
                  <a:pt x="354" y="79"/>
                </a:cubicBezTo>
                <a:cubicBezTo>
                  <a:pt x="355" y="79"/>
                  <a:pt x="356" y="80"/>
                  <a:pt x="356" y="80"/>
                </a:cubicBezTo>
                <a:cubicBezTo>
                  <a:pt x="356" y="80"/>
                  <a:pt x="356" y="80"/>
                  <a:pt x="356" y="80"/>
                </a:cubicBezTo>
                <a:cubicBezTo>
                  <a:pt x="356" y="80"/>
                  <a:pt x="357" y="80"/>
                  <a:pt x="357" y="80"/>
                </a:cubicBezTo>
                <a:close/>
                <a:moveTo>
                  <a:pt x="247" y="103"/>
                </a:moveTo>
                <a:cubicBezTo>
                  <a:pt x="247" y="104"/>
                  <a:pt x="248" y="103"/>
                  <a:pt x="247" y="103"/>
                </a:cubicBezTo>
                <a:cubicBezTo>
                  <a:pt x="247" y="103"/>
                  <a:pt x="246" y="103"/>
                  <a:pt x="246" y="103"/>
                </a:cubicBezTo>
                <a:cubicBezTo>
                  <a:pt x="246" y="103"/>
                  <a:pt x="246" y="103"/>
                  <a:pt x="246" y="103"/>
                </a:cubicBezTo>
                <a:cubicBezTo>
                  <a:pt x="246" y="103"/>
                  <a:pt x="247" y="103"/>
                  <a:pt x="247" y="103"/>
                </a:cubicBezTo>
                <a:cubicBezTo>
                  <a:pt x="247" y="103"/>
                  <a:pt x="247" y="103"/>
                  <a:pt x="247" y="103"/>
                </a:cubicBezTo>
                <a:cubicBezTo>
                  <a:pt x="247" y="104"/>
                  <a:pt x="247" y="103"/>
                  <a:pt x="247" y="103"/>
                </a:cubicBezTo>
                <a:close/>
                <a:moveTo>
                  <a:pt x="247" y="101"/>
                </a:moveTo>
                <a:cubicBezTo>
                  <a:pt x="247" y="101"/>
                  <a:pt x="246" y="100"/>
                  <a:pt x="246" y="100"/>
                </a:cubicBezTo>
                <a:cubicBezTo>
                  <a:pt x="246" y="101"/>
                  <a:pt x="246" y="101"/>
                  <a:pt x="247" y="101"/>
                </a:cubicBezTo>
                <a:close/>
                <a:moveTo>
                  <a:pt x="246" y="102"/>
                </a:moveTo>
                <a:cubicBezTo>
                  <a:pt x="245" y="102"/>
                  <a:pt x="246" y="103"/>
                  <a:pt x="246" y="102"/>
                </a:cubicBezTo>
                <a:cubicBezTo>
                  <a:pt x="246" y="102"/>
                  <a:pt x="246" y="102"/>
                  <a:pt x="246" y="102"/>
                </a:cubicBezTo>
                <a:cubicBezTo>
                  <a:pt x="246" y="102"/>
                  <a:pt x="246" y="102"/>
                  <a:pt x="246" y="102"/>
                </a:cubicBezTo>
                <a:close/>
                <a:moveTo>
                  <a:pt x="250" y="43"/>
                </a:moveTo>
                <a:cubicBezTo>
                  <a:pt x="251" y="43"/>
                  <a:pt x="251" y="43"/>
                  <a:pt x="251" y="42"/>
                </a:cubicBezTo>
                <a:cubicBezTo>
                  <a:pt x="251" y="42"/>
                  <a:pt x="250" y="42"/>
                  <a:pt x="250" y="43"/>
                </a:cubicBezTo>
                <a:cubicBezTo>
                  <a:pt x="250" y="43"/>
                  <a:pt x="250" y="42"/>
                  <a:pt x="250" y="43"/>
                </a:cubicBezTo>
                <a:close/>
                <a:moveTo>
                  <a:pt x="246" y="38"/>
                </a:moveTo>
                <a:cubicBezTo>
                  <a:pt x="246" y="38"/>
                  <a:pt x="246" y="38"/>
                  <a:pt x="246" y="38"/>
                </a:cubicBezTo>
                <a:cubicBezTo>
                  <a:pt x="246" y="39"/>
                  <a:pt x="247" y="39"/>
                  <a:pt x="246" y="38"/>
                </a:cubicBezTo>
                <a:close/>
                <a:moveTo>
                  <a:pt x="266" y="51"/>
                </a:moveTo>
                <a:cubicBezTo>
                  <a:pt x="265" y="51"/>
                  <a:pt x="265" y="51"/>
                  <a:pt x="265" y="51"/>
                </a:cubicBezTo>
                <a:cubicBezTo>
                  <a:pt x="264" y="53"/>
                  <a:pt x="266" y="52"/>
                  <a:pt x="266" y="51"/>
                </a:cubicBezTo>
                <a:cubicBezTo>
                  <a:pt x="266" y="51"/>
                  <a:pt x="266" y="51"/>
                  <a:pt x="266" y="51"/>
                </a:cubicBezTo>
                <a:close/>
                <a:moveTo>
                  <a:pt x="253" y="44"/>
                </a:moveTo>
                <a:cubicBezTo>
                  <a:pt x="254" y="44"/>
                  <a:pt x="254" y="44"/>
                  <a:pt x="254" y="44"/>
                </a:cubicBezTo>
                <a:cubicBezTo>
                  <a:pt x="254" y="44"/>
                  <a:pt x="253" y="44"/>
                  <a:pt x="253" y="44"/>
                </a:cubicBezTo>
                <a:close/>
                <a:moveTo>
                  <a:pt x="317" y="220"/>
                </a:moveTo>
                <a:cubicBezTo>
                  <a:pt x="316" y="220"/>
                  <a:pt x="316" y="221"/>
                  <a:pt x="316" y="221"/>
                </a:cubicBezTo>
                <a:cubicBezTo>
                  <a:pt x="316" y="221"/>
                  <a:pt x="316" y="221"/>
                  <a:pt x="315" y="221"/>
                </a:cubicBezTo>
                <a:cubicBezTo>
                  <a:pt x="315" y="221"/>
                  <a:pt x="315" y="222"/>
                  <a:pt x="315" y="222"/>
                </a:cubicBezTo>
                <a:cubicBezTo>
                  <a:pt x="316" y="223"/>
                  <a:pt x="317" y="220"/>
                  <a:pt x="317" y="220"/>
                </a:cubicBezTo>
                <a:cubicBezTo>
                  <a:pt x="316" y="220"/>
                  <a:pt x="317" y="221"/>
                  <a:pt x="317" y="220"/>
                </a:cubicBezTo>
                <a:close/>
                <a:moveTo>
                  <a:pt x="321" y="215"/>
                </a:moveTo>
                <a:cubicBezTo>
                  <a:pt x="321" y="216"/>
                  <a:pt x="321" y="215"/>
                  <a:pt x="321" y="217"/>
                </a:cubicBezTo>
                <a:cubicBezTo>
                  <a:pt x="321" y="217"/>
                  <a:pt x="322" y="215"/>
                  <a:pt x="321" y="215"/>
                </a:cubicBezTo>
                <a:cubicBezTo>
                  <a:pt x="321" y="216"/>
                  <a:pt x="321" y="215"/>
                  <a:pt x="321" y="215"/>
                </a:cubicBezTo>
                <a:close/>
                <a:moveTo>
                  <a:pt x="267" y="290"/>
                </a:moveTo>
                <a:cubicBezTo>
                  <a:pt x="267" y="290"/>
                  <a:pt x="266" y="290"/>
                  <a:pt x="266" y="291"/>
                </a:cubicBezTo>
                <a:cubicBezTo>
                  <a:pt x="265" y="292"/>
                  <a:pt x="268" y="290"/>
                  <a:pt x="268" y="291"/>
                </a:cubicBezTo>
                <a:cubicBezTo>
                  <a:pt x="268" y="290"/>
                  <a:pt x="268" y="289"/>
                  <a:pt x="267" y="290"/>
                </a:cubicBezTo>
                <a:cubicBezTo>
                  <a:pt x="267" y="290"/>
                  <a:pt x="267" y="290"/>
                  <a:pt x="267" y="290"/>
                </a:cubicBezTo>
                <a:close/>
                <a:moveTo>
                  <a:pt x="288" y="321"/>
                </a:moveTo>
                <a:cubicBezTo>
                  <a:pt x="288" y="321"/>
                  <a:pt x="289" y="321"/>
                  <a:pt x="289" y="320"/>
                </a:cubicBezTo>
                <a:cubicBezTo>
                  <a:pt x="287" y="320"/>
                  <a:pt x="288" y="321"/>
                  <a:pt x="288" y="321"/>
                </a:cubicBezTo>
                <a:cubicBezTo>
                  <a:pt x="288" y="321"/>
                  <a:pt x="288" y="321"/>
                  <a:pt x="288" y="321"/>
                </a:cubicBezTo>
                <a:close/>
                <a:moveTo>
                  <a:pt x="274" y="297"/>
                </a:moveTo>
                <a:cubicBezTo>
                  <a:pt x="274" y="296"/>
                  <a:pt x="273" y="297"/>
                  <a:pt x="274" y="297"/>
                </a:cubicBezTo>
                <a:cubicBezTo>
                  <a:pt x="274" y="297"/>
                  <a:pt x="273" y="297"/>
                  <a:pt x="274" y="297"/>
                </a:cubicBezTo>
                <a:close/>
                <a:moveTo>
                  <a:pt x="289" y="280"/>
                </a:moveTo>
                <a:cubicBezTo>
                  <a:pt x="289" y="279"/>
                  <a:pt x="289" y="279"/>
                  <a:pt x="288" y="279"/>
                </a:cubicBezTo>
                <a:cubicBezTo>
                  <a:pt x="288" y="280"/>
                  <a:pt x="288" y="280"/>
                  <a:pt x="289" y="280"/>
                </a:cubicBezTo>
                <a:close/>
                <a:moveTo>
                  <a:pt x="269" y="293"/>
                </a:moveTo>
                <a:cubicBezTo>
                  <a:pt x="269" y="293"/>
                  <a:pt x="268" y="293"/>
                  <a:pt x="268" y="293"/>
                </a:cubicBezTo>
                <a:cubicBezTo>
                  <a:pt x="269" y="293"/>
                  <a:pt x="269" y="294"/>
                  <a:pt x="269" y="293"/>
                </a:cubicBezTo>
                <a:cubicBezTo>
                  <a:pt x="269" y="293"/>
                  <a:pt x="269" y="293"/>
                  <a:pt x="269" y="293"/>
                </a:cubicBezTo>
                <a:close/>
                <a:moveTo>
                  <a:pt x="301" y="322"/>
                </a:moveTo>
                <a:cubicBezTo>
                  <a:pt x="301" y="321"/>
                  <a:pt x="301" y="321"/>
                  <a:pt x="300" y="322"/>
                </a:cubicBezTo>
                <a:cubicBezTo>
                  <a:pt x="301" y="322"/>
                  <a:pt x="301" y="323"/>
                  <a:pt x="301" y="322"/>
                </a:cubicBezTo>
                <a:close/>
                <a:moveTo>
                  <a:pt x="283" y="320"/>
                </a:moveTo>
                <a:cubicBezTo>
                  <a:pt x="283" y="320"/>
                  <a:pt x="283" y="320"/>
                  <a:pt x="283" y="320"/>
                </a:cubicBezTo>
                <a:cubicBezTo>
                  <a:pt x="284" y="321"/>
                  <a:pt x="285" y="321"/>
                  <a:pt x="285" y="320"/>
                </a:cubicBezTo>
                <a:cubicBezTo>
                  <a:pt x="286" y="320"/>
                  <a:pt x="286" y="320"/>
                  <a:pt x="286" y="319"/>
                </a:cubicBezTo>
                <a:cubicBezTo>
                  <a:pt x="286" y="319"/>
                  <a:pt x="289" y="319"/>
                  <a:pt x="288" y="318"/>
                </a:cubicBezTo>
                <a:cubicBezTo>
                  <a:pt x="288" y="318"/>
                  <a:pt x="288" y="319"/>
                  <a:pt x="288" y="319"/>
                </a:cubicBezTo>
                <a:cubicBezTo>
                  <a:pt x="288" y="318"/>
                  <a:pt x="286" y="319"/>
                  <a:pt x="285" y="319"/>
                </a:cubicBezTo>
                <a:cubicBezTo>
                  <a:pt x="285" y="319"/>
                  <a:pt x="285" y="319"/>
                  <a:pt x="284" y="319"/>
                </a:cubicBezTo>
                <a:cubicBezTo>
                  <a:pt x="284" y="319"/>
                  <a:pt x="284" y="319"/>
                  <a:pt x="284" y="320"/>
                </a:cubicBezTo>
                <a:cubicBezTo>
                  <a:pt x="283" y="320"/>
                  <a:pt x="284" y="320"/>
                  <a:pt x="283" y="320"/>
                </a:cubicBezTo>
                <a:cubicBezTo>
                  <a:pt x="283" y="320"/>
                  <a:pt x="284" y="320"/>
                  <a:pt x="283" y="320"/>
                </a:cubicBezTo>
                <a:close/>
                <a:moveTo>
                  <a:pt x="279" y="285"/>
                </a:moveTo>
                <a:cubicBezTo>
                  <a:pt x="278" y="285"/>
                  <a:pt x="279" y="285"/>
                  <a:pt x="279" y="285"/>
                </a:cubicBezTo>
                <a:cubicBezTo>
                  <a:pt x="279" y="285"/>
                  <a:pt x="279" y="285"/>
                  <a:pt x="279" y="285"/>
                </a:cubicBezTo>
                <a:cubicBezTo>
                  <a:pt x="278" y="285"/>
                  <a:pt x="279" y="285"/>
                  <a:pt x="279" y="285"/>
                </a:cubicBezTo>
                <a:close/>
                <a:moveTo>
                  <a:pt x="301" y="322"/>
                </a:moveTo>
                <a:cubicBezTo>
                  <a:pt x="301" y="322"/>
                  <a:pt x="301" y="322"/>
                  <a:pt x="301" y="322"/>
                </a:cubicBezTo>
                <a:cubicBezTo>
                  <a:pt x="302" y="322"/>
                  <a:pt x="302" y="322"/>
                  <a:pt x="301" y="322"/>
                </a:cubicBezTo>
                <a:close/>
                <a:moveTo>
                  <a:pt x="279" y="284"/>
                </a:moveTo>
                <a:cubicBezTo>
                  <a:pt x="279" y="284"/>
                  <a:pt x="279" y="284"/>
                  <a:pt x="280" y="283"/>
                </a:cubicBezTo>
                <a:cubicBezTo>
                  <a:pt x="279" y="284"/>
                  <a:pt x="279" y="283"/>
                  <a:pt x="278" y="283"/>
                </a:cubicBezTo>
                <a:cubicBezTo>
                  <a:pt x="278" y="284"/>
                  <a:pt x="278" y="284"/>
                  <a:pt x="278" y="284"/>
                </a:cubicBezTo>
                <a:cubicBezTo>
                  <a:pt x="279" y="284"/>
                  <a:pt x="279" y="284"/>
                  <a:pt x="279" y="284"/>
                </a:cubicBezTo>
                <a:close/>
                <a:moveTo>
                  <a:pt x="285" y="283"/>
                </a:moveTo>
                <a:cubicBezTo>
                  <a:pt x="285" y="283"/>
                  <a:pt x="285" y="282"/>
                  <a:pt x="285" y="283"/>
                </a:cubicBezTo>
                <a:cubicBezTo>
                  <a:pt x="285" y="283"/>
                  <a:pt x="285" y="283"/>
                  <a:pt x="285" y="283"/>
                </a:cubicBezTo>
                <a:cubicBezTo>
                  <a:pt x="285" y="283"/>
                  <a:pt x="285" y="283"/>
                  <a:pt x="285" y="283"/>
                </a:cubicBezTo>
                <a:close/>
                <a:moveTo>
                  <a:pt x="278" y="285"/>
                </a:moveTo>
                <a:cubicBezTo>
                  <a:pt x="278" y="286"/>
                  <a:pt x="278" y="285"/>
                  <a:pt x="278" y="285"/>
                </a:cubicBezTo>
                <a:cubicBezTo>
                  <a:pt x="278" y="285"/>
                  <a:pt x="278" y="285"/>
                  <a:pt x="278" y="285"/>
                </a:cubicBezTo>
                <a:close/>
                <a:moveTo>
                  <a:pt x="1" y="311"/>
                </a:moveTo>
                <a:cubicBezTo>
                  <a:pt x="1" y="310"/>
                  <a:pt x="0" y="310"/>
                  <a:pt x="0" y="311"/>
                </a:cubicBezTo>
                <a:cubicBezTo>
                  <a:pt x="0" y="311"/>
                  <a:pt x="0" y="311"/>
                  <a:pt x="1" y="311"/>
                </a:cubicBezTo>
                <a:cubicBezTo>
                  <a:pt x="1" y="312"/>
                  <a:pt x="1" y="311"/>
                  <a:pt x="1" y="311"/>
                </a:cubicBezTo>
                <a:close/>
                <a:moveTo>
                  <a:pt x="12" y="315"/>
                </a:moveTo>
                <a:cubicBezTo>
                  <a:pt x="12" y="315"/>
                  <a:pt x="12" y="315"/>
                  <a:pt x="13" y="315"/>
                </a:cubicBezTo>
                <a:cubicBezTo>
                  <a:pt x="13" y="315"/>
                  <a:pt x="12" y="314"/>
                  <a:pt x="11" y="314"/>
                </a:cubicBezTo>
                <a:cubicBezTo>
                  <a:pt x="11" y="315"/>
                  <a:pt x="11" y="315"/>
                  <a:pt x="12" y="315"/>
                </a:cubicBezTo>
                <a:close/>
                <a:moveTo>
                  <a:pt x="9" y="315"/>
                </a:moveTo>
                <a:cubicBezTo>
                  <a:pt x="10" y="316"/>
                  <a:pt x="10" y="315"/>
                  <a:pt x="10" y="315"/>
                </a:cubicBezTo>
                <a:cubicBezTo>
                  <a:pt x="10" y="315"/>
                  <a:pt x="9" y="315"/>
                  <a:pt x="9" y="315"/>
                </a:cubicBezTo>
                <a:cubicBezTo>
                  <a:pt x="9" y="315"/>
                  <a:pt x="9" y="315"/>
                  <a:pt x="9" y="315"/>
                </a:cubicBezTo>
                <a:cubicBezTo>
                  <a:pt x="9" y="315"/>
                  <a:pt x="9" y="315"/>
                  <a:pt x="9" y="315"/>
                </a:cubicBezTo>
                <a:close/>
                <a:moveTo>
                  <a:pt x="23" y="322"/>
                </a:moveTo>
                <a:cubicBezTo>
                  <a:pt x="23" y="322"/>
                  <a:pt x="22" y="322"/>
                  <a:pt x="22" y="322"/>
                </a:cubicBezTo>
                <a:cubicBezTo>
                  <a:pt x="22" y="323"/>
                  <a:pt x="23" y="323"/>
                  <a:pt x="23" y="323"/>
                </a:cubicBezTo>
                <a:cubicBezTo>
                  <a:pt x="23" y="322"/>
                  <a:pt x="23" y="322"/>
                  <a:pt x="23" y="322"/>
                </a:cubicBezTo>
                <a:cubicBezTo>
                  <a:pt x="23" y="322"/>
                  <a:pt x="23" y="322"/>
                  <a:pt x="23" y="322"/>
                </a:cubicBezTo>
                <a:close/>
                <a:moveTo>
                  <a:pt x="12" y="313"/>
                </a:moveTo>
                <a:cubicBezTo>
                  <a:pt x="12" y="313"/>
                  <a:pt x="12" y="313"/>
                  <a:pt x="12" y="313"/>
                </a:cubicBezTo>
                <a:cubicBezTo>
                  <a:pt x="12" y="313"/>
                  <a:pt x="12" y="313"/>
                  <a:pt x="12" y="313"/>
                </a:cubicBezTo>
                <a:cubicBezTo>
                  <a:pt x="12" y="313"/>
                  <a:pt x="12" y="313"/>
                  <a:pt x="12" y="313"/>
                </a:cubicBezTo>
                <a:cubicBezTo>
                  <a:pt x="12" y="313"/>
                  <a:pt x="12" y="313"/>
                  <a:pt x="12" y="313"/>
                </a:cubicBezTo>
                <a:close/>
                <a:moveTo>
                  <a:pt x="1" y="310"/>
                </a:moveTo>
                <a:cubicBezTo>
                  <a:pt x="1" y="310"/>
                  <a:pt x="1" y="310"/>
                  <a:pt x="1" y="309"/>
                </a:cubicBezTo>
                <a:cubicBezTo>
                  <a:pt x="1" y="310"/>
                  <a:pt x="1" y="309"/>
                  <a:pt x="1" y="310"/>
                </a:cubicBezTo>
                <a:close/>
                <a:moveTo>
                  <a:pt x="23" y="318"/>
                </a:moveTo>
                <a:cubicBezTo>
                  <a:pt x="22" y="318"/>
                  <a:pt x="21" y="318"/>
                  <a:pt x="21" y="318"/>
                </a:cubicBezTo>
                <a:cubicBezTo>
                  <a:pt x="21" y="318"/>
                  <a:pt x="20" y="318"/>
                  <a:pt x="20" y="318"/>
                </a:cubicBezTo>
                <a:cubicBezTo>
                  <a:pt x="20" y="319"/>
                  <a:pt x="23" y="320"/>
                  <a:pt x="23" y="318"/>
                </a:cubicBezTo>
                <a:cubicBezTo>
                  <a:pt x="23" y="318"/>
                  <a:pt x="23" y="319"/>
                  <a:pt x="23" y="318"/>
                </a:cubicBezTo>
                <a:close/>
                <a:moveTo>
                  <a:pt x="8" y="306"/>
                </a:moveTo>
                <a:cubicBezTo>
                  <a:pt x="9" y="305"/>
                  <a:pt x="9" y="305"/>
                  <a:pt x="9" y="305"/>
                </a:cubicBezTo>
                <a:cubicBezTo>
                  <a:pt x="8" y="305"/>
                  <a:pt x="8" y="305"/>
                  <a:pt x="7" y="304"/>
                </a:cubicBezTo>
                <a:cubicBezTo>
                  <a:pt x="7" y="304"/>
                  <a:pt x="6" y="305"/>
                  <a:pt x="6" y="304"/>
                </a:cubicBezTo>
                <a:cubicBezTo>
                  <a:pt x="6" y="304"/>
                  <a:pt x="5" y="304"/>
                  <a:pt x="5" y="304"/>
                </a:cubicBezTo>
                <a:cubicBezTo>
                  <a:pt x="4" y="304"/>
                  <a:pt x="4" y="305"/>
                  <a:pt x="4" y="305"/>
                </a:cubicBezTo>
                <a:cubicBezTo>
                  <a:pt x="4" y="306"/>
                  <a:pt x="6" y="306"/>
                  <a:pt x="6" y="306"/>
                </a:cubicBezTo>
                <a:cubicBezTo>
                  <a:pt x="6" y="306"/>
                  <a:pt x="7" y="307"/>
                  <a:pt x="8" y="306"/>
                </a:cubicBezTo>
                <a:cubicBezTo>
                  <a:pt x="8" y="306"/>
                  <a:pt x="8" y="306"/>
                  <a:pt x="8" y="306"/>
                </a:cubicBezTo>
                <a:cubicBezTo>
                  <a:pt x="8" y="305"/>
                  <a:pt x="8" y="306"/>
                  <a:pt x="8" y="306"/>
                </a:cubicBezTo>
                <a:close/>
                <a:moveTo>
                  <a:pt x="15" y="314"/>
                </a:moveTo>
                <a:cubicBezTo>
                  <a:pt x="15" y="314"/>
                  <a:pt x="14" y="314"/>
                  <a:pt x="14" y="314"/>
                </a:cubicBezTo>
                <a:cubicBezTo>
                  <a:pt x="15" y="314"/>
                  <a:pt x="15" y="315"/>
                  <a:pt x="16" y="315"/>
                </a:cubicBezTo>
                <a:cubicBezTo>
                  <a:pt x="16" y="314"/>
                  <a:pt x="16" y="314"/>
                  <a:pt x="15" y="314"/>
                </a:cubicBezTo>
                <a:cubicBezTo>
                  <a:pt x="15" y="314"/>
                  <a:pt x="15" y="314"/>
                  <a:pt x="15" y="314"/>
                </a:cubicBezTo>
                <a:close/>
                <a:moveTo>
                  <a:pt x="10" y="315"/>
                </a:moveTo>
                <a:cubicBezTo>
                  <a:pt x="10" y="316"/>
                  <a:pt x="12" y="316"/>
                  <a:pt x="12" y="316"/>
                </a:cubicBezTo>
                <a:cubicBezTo>
                  <a:pt x="11" y="316"/>
                  <a:pt x="11" y="315"/>
                  <a:pt x="10" y="315"/>
                </a:cubicBezTo>
                <a:cubicBezTo>
                  <a:pt x="10" y="315"/>
                  <a:pt x="11" y="315"/>
                  <a:pt x="10" y="315"/>
                </a:cubicBezTo>
                <a:close/>
                <a:moveTo>
                  <a:pt x="187" y="337"/>
                </a:moveTo>
                <a:cubicBezTo>
                  <a:pt x="188" y="336"/>
                  <a:pt x="186" y="336"/>
                  <a:pt x="186" y="336"/>
                </a:cubicBezTo>
                <a:cubicBezTo>
                  <a:pt x="186" y="336"/>
                  <a:pt x="186" y="337"/>
                  <a:pt x="187" y="337"/>
                </a:cubicBezTo>
                <a:cubicBezTo>
                  <a:pt x="187" y="337"/>
                  <a:pt x="187" y="337"/>
                  <a:pt x="187" y="337"/>
                </a:cubicBezTo>
                <a:cubicBezTo>
                  <a:pt x="187" y="336"/>
                  <a:pt x="187" y="337"/>
                  <a:pt x="187" y="337"/>
                </a:cubicBezTo>
                <a:close/>
                <a:moveTo>
                  <a:pt x="189" y="337"/>
                </a:moveTo>
                <a:cubicBezTo>
                  <a:pt x="188" y="337"/>
                  <a:pt x="188" y="337"/>
                  <a:pt x="187" y="337"/>
                </a:cubicBezTo>
                <a:cubicBezTo>
                  <a:pt x="187" y="338"/>
                  <a:pt x="188" y="339"/>
                  <a:pt x="189" y="338"/>
                </a:cubicBezTo>
                <a:cubicBezTo>
                  <a:pt x="189" y="338"/>
                  <a:pt x="189" y="338"/>
                  <a:pt x="189" y="337"/>
                </a:cubicBezTo>
                <a:cubicBezTo>
                  <a:pt x="188" y="337"/>
                  <a:pt x="189" y="337"/>
                  <a:pt x="189" y="337"/>
                </a:cubicBezTo>
                <a:close/>
                <a:moveTo>
                  <a:pt x="226" y="130"/>
                </a:moveTo>
                <a:cubicBezTo>
                  <a:pt x="226" y="129"/>
                  <a:pt x="225" y="131"/>
                  <a:pt x="226" y="130"/>
                </a:cubicBezTo>
                <a:cubicBezTo>
                  <a:pt x="226" y="130"/>
                  <a:pt x="226" y="130"/>
                  <a:pt x="226" y="130"/>
                </a:cubicBezTo>
                <a:close/>
                <a:moveTo>
                  <a:pt x="51" y="150"/>
                </a:moveTo>
                <a:cubicBezTo>
                  <a:pt x="52" y="150"/>
                  <a:pt x="52" y="150"/>
                  <a:pt x="52" y="151"/>
                </a:cubicBezTo>
                <a:cubicBezTo>
                  <a:pt x="52" y="151"/>
                  <a:pt x="51" y="151"/>
                  <a:pt x="51" y="152"/>
                </a:cubicBezTo>
                <a:cubicBezTo>
                  <a:pt x="51" y="151"/>
                  <a:pt x="52" y="152"/>
                  <a:pt x="52" y="152"/>
                </a:cubicBezTo>
                <a:cubicBezTo>
                  <a:pt x="52" y="152"/>
                  <a:pt x="53" y="151"/>
                  <a:pt x="53" y="150"/>
                </a:cubicBezTo>
                <a:cubicBezTo>
                  <a:pt x="53" y="150"/>
                  <a:pt x="53" y="150"/>
                  <a:pt x="52" y="149"/>
                </a:cubicBezTo>
                <a:cubicBezTo>
                  <a:pt x="52" y="149"/>
                  <a:pt x="51" y="149"/>
                  <a:pt x="51" y="150"/>
                </a:cubicBezTo>
                <a:cubicBezTo>
                  <a:pt x="51" y="150"/>
                  <a:pt x="51" y="150"/>
                  <a:pt x="51" y="150"/>
                </a:cubicBezTo>
                <a:close/>
                <a:moveTo>
                  <a:pt x="51" y="153"/>
                </a:moveTo>
                <a:cubicBezTo>
                  <a:pt x="51" y="153"/>
                  <a:pt x="51" y="152"/>
                  <a:pt x="51" y="152"/>
                </a:cubicBezTo>
                <a:cubicBezTo>
                  <a:pt x="51" y="152"/>
                  <a:pt x="51" y="152"/>
                  <a:pt x="51" y="152"/>
                </a:cubicBezTo>
                <a:cubicBezTo>
                  <a:pt x="51" y="152"/>
                  <a:pt x="51" y="152"/>
                  <a:pt x="51" y="153"/>
                </a:cubicBezTo>
                <a:cubicBezTo>
                  <a:pt x="51" y="153"/>
                  <a:pt x="51" y="152"/>
                  <a:pt x="51" y="153"/>
                </a:cubicBezTo>
                <a:close/>
                <a:moveTo>
                  <a:pt x="52" y="149"/>
                </a:moveTo>
                <a:cubicBezTo>
                  <a:pt x="53" y="149"/>
                  <a:pt x="54" y="148"/>
                  <a:pt x="53" y="147"/>
                </a:cubicBezTo>
                <a:cubicBezTo>
                  <a:pt x="53" y="147"/>
                  <a:pt x="52" y="148"/>
                  <a:pt x="52" y="149"/>
                </a:cubicBezTo>
                <a:cubicBezTo>
                  <a:pt x="52" y="149"/>
                  <a:pt x="52" y="149"/>
                  <a:pt x="52" y="149"/>
                </a:cubicBezTo>
                <a:close/>
                <a:moveTo>
                  <a:pt x="48" y="174"/>
                </a:moveTo>
                <a:cubicBezTo>
                  <a:pt x="48" y="174"/>
                  <a:pt x="48" y="174"/>
                  <a:pt x="48" y="174"/>
                </a:cubicBezTo>
                <a:cubicBezTo>
                  <a:pt x="48" y="174"/>
                  <a:pt x="48" y="174"/>
                  <a:pt x="48" y="174"/>
                </a:cubicBezTo>
                <a:cubicBezTo>
                  <a:pt x="48" y="174"/>
                  <a:pt x="48" y="174"/>
                  <a:pt x="48" y="174"/>
                </a:cubicBezTo>
                <a:close/>
                <a:moveTo>
                  <a:pt x="63" y="143"/>
                </a:moveTo>
                <a:cubicBezTo>
                  <a:pt x="63" y="143"/>
                  <a:pt x="63" y="143"/>
                  <a:pt x="62" y="143"/>
                </a:cubicBezTo>
                <a:cubicBezTo>
                  <a:pt x="62" y="144"/>
                  <a:pt x="63" y="143"/>
                  <a:pt x="63" y="143"/>
                </a:cubicBezTo>
                <a:cubicBezTo>
                  <a:pt x="63" y="143"/>
                  <a:pt x="63" y="143"/>
                  <a:pt x="63" y="143"/>
                </a:cubicBezTo>
                <a:close/>
                <a:moveTo>
                  <a:pt x="50" y="153"/>
                </a:moveTo>
                <a:cubicBezTo>
                  <a:pt x="50" y="152"/>
                  <a:pt x="49" y="153"/>
                  <a:pt x="49" y="153"/>
                </a:cubicBezTo>
                <a:cubicBezTo>
                  <a:pt x="50" y="153"/>
                  <a:pt x="50" y="153"/>
                  <a:pt x="50" y="153"/>
                </a:cubicBezTo>
                <a:cubicBezTo>
                  <a:pt x="50" y="153"/>
                  <a:pt x="50" y="153"/>
                  <a:pt x="50" y="153"/>
                </a:cubicBezTo>
                <a:close/>
                <a:moveTo>
                  <a:pt x="51" y="158"/>
                </a:moveTo>
                <a:cubicBezTo>
                  <a:pt x="51" y="159"/>
                  <a:pt x="52" y="159"/>
                  <a:pt x="52" y="159"/>
                </a:cubicBezTo>
                <a:cubicBezTo>
                  <a:pt x="52" y="159"/>
                  <a:pt x="51" y="158"/>
                  <a:pt x="51" y="158"/>
                </a:cubicBezTo>
                <a:cubicBezTo>
                  <a:pt x="51" y="158"/>
                  <a:pt x="51" y="158"/>
                  <a:pt x="51" y="158"/>
                </a:cubicBezTo>
                <a:close/>
                <a:moveTo>
                  <a:pt x="65" y="141"/>
                </a:moveTo>
                <a:cubicBezTo>
                  <a:pt x="63" y="140"/>
                  <a:pt x="65" y="141"/>
                  <a:pt x="65" y="141"/>
                </a:cubicBezTo>
                <a:cubicBezTo>
                  <a:pt x="65" y="141"/>
                  <a:pt x="65" y="141"/>
                  <a:pt x="65" y="141"/>
                </a:cubicBezTo>
                <a:cubicBezTo>
                  <a:pt x="65" y="141"/>
                  <a:pt x="65" y="141"/>
                  <a:pt x="65" y="141"/>
                </a:cubicBezTo>
                <a:close/>
                <a:moveTo>
                  <a:pt x="63" y="171"/>
                </a:moveTo>
                <a:cubicBezTo>
                  <a:pt x="63" y="172"/>
                  <a:pt x="64" y="171"/>
                  <a:pt x="64" y="171"/>
                </a:cubicBezTo>
                <a:cubicBezTo>
                  <a:pt x="65" y="171"/>
                  <a:pt x="65" y="172"/>
                  <a:pt x="65" y="172"/>
                </a:cubicBezTo>
                <a:cubicBezTo>
                  <a:pt x="65" y="172"/>
                  <a:pt x="66" y="172"/>
                  <a:pt x="66" y="172"/>
                </a:cubicBezTo>
                <a:cubicBezTo>
                  <a:pt x="68" y="171"/>
                  <a:pt x="67" y="171"/>
                  <a:pt x="66" y="170"/>
                </a:cubicBezTo>
                <a:cubicBezTo>
                  <a:pt x="67" y="170"/>
                  <a:pt x="68" y="170"/>
                  <a:pt x="68" y="169"/>
                </a:cubicBezTo>
                <a:cubicBezTo>
                  <a:pt x="68" y="169"/>
                  <a:pt x="68" y="168"/>
                  <a:pt x="69" y="168"/>
                </a:cubicBezTo>
                <a:cubicBezTo>
                  <a:pt x="69" y="168"/>
                  <a:pt x="69" y="168"/>
                  <a:pt x="69" y="167"/>
                </a:cubicBezTo>
                <a:cubicBezTo>
                  <a:pt x="70" y="167"/>
                  <a:pt x="70" y="166"/>
                  <a:pt x="70" y="165"/>
                </a:cubicBezTo>
                <a:cubicBezTo>
                  <a:pt x="71" y="164"/>
                  <a:pt x="71" y="164"/>
                  <a:pt x="71" y="163"/>
                </a:cubicBezTo>
                <a:cubicBezTo>
                  <a:pt x="71" y="163"/>
                  <a:pt x="71" y="162"/>
                  <a:pt x="71" y="162"/>
                </a:cubicBezTo>
                <a:cubicBezTo>
                  <a:pt x="72" y="162"/>
                  <a:pt x="71" y="162"/>
                  <a:pt x="71" y="161"/>
                </a:cubicBezTo>
                <a:cubicBezTo>
                  <a:pt x="71" y="161"/>
                  <a:pt x="72" y="160"/>
                  <a:pt x="72" y="160"/>
                </a:cubicBezTo>
                <a:cubicBezTo>
                  <a:pt x="72" y="160"/>
                  <a:pt x="71" y="159"/>
                  <a:pt x="71" y="159"/>
                </a:cubicBezTo>
                <a:cubicBezTo>
                  <a:pt x="71" y="159"/>
                  <a:pt x="71" y="158"/>
                  <a:pt x="71" y="157"/>
                </a:cubicBezTo>
                <a:cubicBezTo>
                  <a:pt x="72" y="157"/>
                  <a:pt x="71" y="157"/>
                  <a:pt x="71" y="156"/>
                </a:cubicBezTo>
                <a:cubicBezTo>
                  <a:pt x="71" y="155"/>
                  <a:pt x="73" y="157"/>
                  <a:pt x="73" y="156"/>
                </a:cubicBezTo>
                <a:cubicBezTo>
                  <a:pt x="73" y="156"/>
                  <a:pt x="74" y="155"/>
                  <a:pt x="74" y="155"/>
                </a:cubicBezTo>
                <a:cubicBezTo>
                  <a:pt x="74" y="155"/>
                  <a:pt x="74" y="155"/>
                  <a:pt x="74" y="155"/>
                </a:cubicBezTo>
                <a:cubicBezTo>
                  <a:pt x="75" y="154"/>
                  <a:pt x="74" y="155"/>
                  <a:pt x="75" y="154"/>
                </a:cubicBezTo>
                <a:cubicBezTo>
                  <a:pt x="75" y="154"/>
                  <a:pt x="76" y="155"/>
                  <a:pt x="76" y="154"/>
                </a:cubicBezTo>
                <a:cubicBezTo>
                  <a:pt x="76" y="153"/>
                  <a:pt x="76" y="154"/>
                  <a:pt x="76" y="153"/>
                </a:cubicBezTo>
                <a:cubicBezTo>
                  <a:pt x="76" y="153"/>
                  <a:pt x="76" y="151"/>
                  <a:pt x="76" y="151"/>
                </a:cubicBezTo>
                <a:cubicBezTo>
                  <a:pt x="77" y="152"/>
                  <a:pt x="76" y="153"/>
                  <a:pt x="76" y="153"/>
                </a:cubicBezTo>
                <a:cubicBezTo>
                  <a:pt x="77" y="154"/>
                  <a:pt x="77" y="151"/>
                  <a:pt x="77" y="151"/>
                </a:cubicBezTo>
                <a:cubicBezTo>
                  <a:pt x="76" y="150"/>
                  <a:pt x="75" y="151"/>
                  <a:pt x="75" y="150"/>
                </a:cubicBezTo>
                <a:cubicBezTo>
                  <a:pt x="75" y="150"/>
                  <a:pt x="76" y="150"/>
                  <a:pt x="76" y="149"/>
                </a:cubicBezTo>
                <a:cubicBezTo>
                  <a:pt x="76" y="149"/>
                  <a:pt x="76" y="149"/>
                  <a:pt x="76" y="148"/>
                </a:cubicBezTo>
                <a:cubicBezTo>
                  <a:pt x="76" y="148"/>
                  <a:pt x="76" y="145"/>
                  <a:pt x="76" y="145"/>
                </a:cubicBezTo>
                <a:cubicBezTo>
                  <a:pt x="76" y="145"/>
                  <a:pt x="75" y="144"/>
                  <a:pt x="75" y="144"/>
                </a:cubicBezTo>
                <a:cubicBezTo>
                  <a:pt x="74" y="144"/>
                  <a:pt x="74" y="144"/>
                  <a:pt x="74" y="144"/>
                </a:cubicBezTo>
                <a:cubicBezTo>
                  <a:pt x="73" y="144"/>
                  <a:pt x="72" y="144"/>
                  <a:pt x="72" y="144"/>
                </a:cubicBezTo>
                <a:cubicBezTo>
                  <a:pt x="71" y="144"/>
                  <a:pt x="72" y="144"/>
                  <a:pt x="71" y="144"/>
                </a:cubicBezTo>
                <a:cubicBezTo>
                  <a:pt x="71" y="144"/>
                  <a:pt x="69" y="146"/>
                  <a:pt x="69" y="145"/>
                </a:cubicBezTo>
                <a:cubicBezTo>
                  <a:pt x="70" y="145"/>
                  <a:pt x="71" y="144"/>
                  <a:pt x="71" y="144"/>
                </a:cubicBezTo>
                <a:cubicBezTo>
                  <a:pt x="71" y="143"/>
                  <a:pt x="70" y="142"/>
                  <a:pt x="70" y="142"/>
                </a:cubicBezTo>
                <a:cubicBezTo>
                  <a:pt x="69" y="142"/>
                  <a:pt x="70" y="143"/>
                  <a:pt x="70" y="143"/>
                </a:cubicBezTo>
                <a:cubicBezTo>
                  <a:pt x="70" y="142"/>
                  <a:pt x="68" y="142"/>
                  <a:pt x="68" y="143"/>
                </a:cubicBezTo>
                <a:cubicBezTo>
                  <a:pt x="68" y="143"/>
                  <a:pt x="68" y="145"/>
                  <a:pt x="67" y="145"/>
                </a:cubicBezTo>
                <a:cubicBezTo>
                  <a:pt x="68" y="145"/>
                  <a:pt x="68" y="143"/>
                  <a:pt x="68" y="143"/>
                </a:cubicBezTo>
                <a:cubicBezTo>
                  <a:pt x="68" y="142"/>
                  <a:pt x="68" y="141"/>
                  <a:pt x="67" y="143"/>
                </a:cubicBezTo>
                <a:cubicBezTo>
                  <a:pt x="67" y="143"/>
                  <a:pt x="68" y="143"/>
                  <a:pt x="67" y="144"/>
                </a:cubicBezTo>
                <a:cubicBezTo>
                  <a:pt x="67" y="144"/>
                  <a:pt x="67" y="142"/>
                  <a:pt x="67" y="142"/>
                </a:cubicBezTo>
                <a:cubicBezTo>
                  <a:pt x="67" y="142"/>
                  <a:pt x="67" y="143"/>
                  <a:pt x="67" y="143"/>
                </a:cubicBezTo>
                <a:cubicBezTo>
                  <a:pt x="66" y="142"/>
                  <a:pt x="66" y="142"/>
                  <a:pt x="66" y="142"/>
                </a:cubicBezTo>
                <a:cubicBezTo>
                  <a:pt x="66" y="142"/>
                  <a:pt x="65" y="142"/>
                  <a:pt x="65" y="142"/>
                </a:cubicBezTo>
                <a:cubicBezTo>
                  <a:pt x="65" y="142"/>
                  <a:pt x="64" y="142"/>
                  <a:pt x="64" y="142"/>
                </a:cubicBezTo>
                <a:cubicBezTo>
                  <a:pt x="63" y="143"/>
                  <a:pt x="63" y="144"/>
                  <a:pt x="63" y="145"/>
                </a:cubicBezTo>
                <a:cubicBezTo>
                  <a:pt x="63" y="145"/>
                  <a:pt x="62" y="145"/>
                  <a:pt x="62" y="145"/>
                </a:cubicBezTo>
                <a:cubicBezTo>
                  <a:pt x="62" y="146"/>
                  <a:pt x="61" y="145"/>
                  <a:pt x="60" y="146"/>
                </a:cubicBezTo>
                <a:cubicBezTo>
                  <a:pt x="60" y="146"/>
                  <a:pt x="61" y="147"/>
                  <a:pt x="61" y="147"/>
                </a:cubicBezTo>
                <a:cubicBezTo>
                  <a:pt x="62" y="147"/>
                  <a:pt x="62" y="146"/>
                  <a:pt x="62" y="148"/>
                </a:cubicBezTo>
                <a:cubicBezTo>
                  <a:pt x="62" y="148"/>
                  <a:pt x="63" y="147"/>
                  <a:pt x="63" y="147"/>
                </a:cubicBezTo>
                <a:cubicBezTo>
                  <a:pt x="63" y="148"/>
                  <a:pt x="62" y="148"/>
                  <a:pt x="62" y="148"/>
                </a:cubicBezTo>
                <a:cubicBezTo>
                  <a:pt x="62" y="148"/>
                  <a:pt x="60" y="149"/>
                  <a:pt x="60" y="149"/>
                </a:cubicBezTo>
                <a:cubicBezTo>
                  <a:pt x="60" y="150"/>
                  <a:pt x="61" y="149"/>
                  <a:pt x="61" y="150"/>
                </a:cubicBezTo>
                <a:cubicBezTo>
                  <a:pt x="60" y="150"/>
                  <a:pt x="61" y="150"/>
                  <a:pt x="60" y="151"/>
                </a:cubicBezTo>
                <a:cubicBezTo>
                  <a:pt x="60" y="151"/>
                  <a:pt x="60" y="150"/>
                  <a:pt x="60" y="150"/>
                </a:cubicBezTo>
                <a:cubicBezTo>
                  <a:pt x="60" y="150"/>
                  <a:pt x="59" y="149"/>
                  <a:pt x="59" y="149"/>
                </a:cubicBezTo>
                <a:cubicBezTo>
                  <a:pt x="58" y="149"/>
                  <a:pt x="58" y="149"/>
                  <a:pt x="57" y="150"/>
                </a:cubicBezTo>
                <a:cubicBezTo>
                  <a:pt x="58" y="150"/>
                  <a:pt x="57" y="148"/>
                  <a:pt x="57" y="148"/>
                </a:cubicBezTo>
                <a:cubicBezTo>
                  <a:pt x="57" y="148"/>
                  <a:pt x="56" y="148"/>
                  <a:pt x="56" y="148"/>
                </a:cubicBezTo>
                <a:cubicBezTo>
                  <a:pt x="55" y="148"/>
                  <a:pt x="55" y="147"/>
                  <a:pt x="54" y="147"/>
                </a:cubicBezTo>
                <a:cubicBezTo>
                  <a:pt x="54" y="147"/>
                  <a:pt x="53" y="148"/>
                  <a:pt x="53" y="148"/>
                </a:cubicBezTo>
                <a:cubicBezTo>
                  <a:pt x="53" y="149"/>
                  <a:pt x="53" y="149"/>
                  <a:pt x="53" y="149"/>
                </a:cubicBezTo>
                <a:cubicBezTo>
                  <a:pt x="53" y="149"/>
                  <a:pt x="53" y="150"/>
                  <a:pt x="53" y="150"/>
                </a:cubicBezTo>
                <a:cubicBezTo>
                  <a:pt x="53" y="150"/>
                  <a:pt x="53" y="150"/>
                  <a:pt x="54" y="151"/>
                </a:cubicBezTo>
                <a:cubicBezTo>
                  <a:pt x="53" y="150"/>
                  <a:pt x="52" y="150"/>
                  <a:pt x="53" y="151"/>
                </a:cubicBezTo>
                <a:cubicBezTo>
                  <a:pt x="53" y="151"/>
                  <a:pt x="55" y="152"/>
                  <a:pt x="54" y="152"/>
                </a:cubicBezTo>
                <a:cubicBezTo>
                  <a:pt x="53" y="153"/>
                  <a:pt x="52" y="152"/>
                  <a:pt x="52" y="152"/>
                </a:cubicBezTo>
                <a:cubicBezTo>
                  <a:pt x="52" y="153"/>
                  <a:pt x="52" y="153"/>
                  <a:pt x="52" y="154"/>
                </a:cubicBezTo>
                <a:cubicBezTo>
                  <a:pt x="52" y="154"/>
                  <a:pt x="51" y="153"/>
                  <a:pt x="51" y="153"/>
                </a:cubicBezTo>
                <a:cubicBezTo>
                  <a:pt x="51" y="153"/>
                  <a:pt x="51" y="154"/>
                  <a:pt x="50" y="154"/>
                </a:cubicBezTo>
                <a:cubicBezTo>
                  <a:pt x="50" y="154"/>
                  <a:pt x="50" y="153"/>
                  <a:pt x="50" y="154"/>
                </a:cubicBezTo>
                <a:cubicBezTo>
                  <a:pt x="50" y="154"/>
                  <a:pt x="51" y="154"/>
                  <a:pt x="51" y="155"/>
                </a:cubicBezTo>
                <a:cubicBezTo>
                  <a:pt x="51" y="155"/>
                  <a:pt x="49" y="155"/>
                  <a:pt x="50" y="155"/>
                </a:cubicBezTo>
                <a:cubicBezTo>
                  <a:pt x="49" y="155"/>
                  <a:pt x="50" y="156"/>
                  <a:pt x="50" y="156"/>
                </a:cubicBezTo>
                <a:cubicBezTo>
                  <a:pt x="51" y="156"/>
                  <a:pt x="52" y="155"/>
                  <a:pt x="52" y="156"/>
                </a:cubicBezTo>
                <a:cubicBezTo>
                  <a:pt x="51" y="156"/>
                  <a:pt x="50" y="156"/>
                  <a:pt x="51" y="157"/>
                </a:cubicBezTo>
                <a:cubicBezTo>
                  <a:pt x="51" y="157"/>
                  <a:pt x="52" y="156"/>
                  <a:pt x="52" y="157"/>
                </a:cubicBezTo>
                <a:cubicBezTo>
                  <a:pt x="52" y="157"/>
                  <a:pt x="52" y="157"/>
                  <a:pt x="52" y="157"/>
                </a:cubicBezTo>
                <a:cubicBezTo>
                  <a:pt x="52" y="157"/>
                  <a:pt x="53" y="158"/>
                  <a:pt x="53" y="158"/>
                </a:cubicBezTo>
                <a:cubicBezTo>
                  <a:pt x="53" y="158"/>
                  <a:pt x="53" y="158"/>
                  <a:pt x="54" y="158"/>
                </a:cubicBezTo>
                <a:cubicBezTo>
                  <a:pt x="55" y="158"/>
                  <a:pt x="55" y="158"/>
                  <a:pt x="55" y="159"/>
                </a:cubicBezTo>
                <a:cubicBezTo>
                  <a:pt x="55" y="159"/>
                  <a:pt x="53" y="159"/>
                  <a:pt x="53" y="159"/>
                </a:cubicBezTo>
                <a:cubicBezTo>
                  <a:pt x="53" y="159"/>
                  <a:pt x="52" y="160"/>
                  <a:pt x="52" y="160"/>
                </a:cubicBezTo>
                <a:cubicBezTo>
                  <a:pt x="52" y="161"/>
                  <a:pt x="52" y="161"/>
                  <a:pt x="52" y="161"/>
                </a:cubicBezTo>
                <a:cubicBezTo>
                  <a:pt x="52" y="161"/>
                  <a:pt x="51" y="162"/>
                  <a:pt x="51" y="162"/>
                </a:cubicBezTo>
                <a:cubicBezTo>
                  <a:pt x="50" y="162"/>
                  <a:pt x="49" y="163"/>
                  <a:pt x="48" y="163"/>
                </a:cubicBezTo>
                <a:cubicBezTo>
                  <a:pt x="48" y="164"/>
                  <a:pt x="50" y="163"/>
                  <a:pt x="50" y="163"/>
                </a:cubicBezTo>
                <a:cubicBezTo>
                  <a:pt x="50" y="163"/>
                  <a:pt x="50" y="163"/>
                  <a:pt x="51" y="163"/>
                </a:cubicBezTo>
                <a:cubicBezTo>
                  <a:pt x="51" y="163"/>
                  <a:pt x="50" y="162"/>
                  <a:pt x="51" y="163"/>
                </a:cubicBezTo>
                <a:cubicBezTo>
                  <a:pt x="51" y="163"/>
                  <a:pt x="51" y="163"/>
                  <a:pt x="51" y="163"/>
                </a:cubicBezTo>
                <a:cubicBezTo>
                  <a:pt x="52" y="164"/>
                  <a:pt x="52" y="163"/>
                  <a:pt x="52" y="163"/>
                </a:cubicBezTo>
                <a:cubicBezTo>
                  <a:pt x="52" y="164"/>
                  <a:pt x="52" y="163"/>
                  <a:pt x="52" y="164"/>
                </a:cubicBezTo>
                <a:cubicBezTo>
                  <a:pt x="53" y="164"/>
                  <a:pt x="53" y="162"/>
                  <a:pt x="54" y="163"/>
                </a:cubicBezTo>
                <a:cubicBezTo>
                  <a:pt x="54" y="163"/>
                  <a:pt x="54" y="163"/>
                  <a:pt x="54" y="163"/>
                </a:cubicBezTo>
                <a:cubicBezTo>
                  <a:pt x="54" y="163"/>
                  <a:pt x="54" y="163"/>
                  <a:pt x="54" y="163"/>
                </a:cubicBezTo>
                <a:cubicBezTo>
                  <a:pt x="55" y="163"/>
                  <a:pt x="55" y="164"/>
                  <a:pt x="55" y="164"/>
                </a:cubicBezTo>
                <a:cubicBezTo>
                  <a:pt x="54" y="164"/>
                  <a:pt x="53" y="164"/>
                  <a:pt x="52" y="164"/>
                </a:cubicBezTo>
                <a:cubicBezTo>
                  <a:pt x="51" y="164"/>
                  <a:pt x="51" y="163"/>
                  <a:pt x="50" y="164"/>
                </a:cubicBezTo>
                <a:cubicBezTo>
                  <a:pt x="50" y="164"/>
                  <a:pt x="49" y="164"/>
                  <a:pt x="49" y="164"/>
                </a:cubicBezTo>
                <a:cubicBezTo>
                  <a:pt x="48" y="165"/>
                  <a:pt x="48" y="164"/>
                  <a:pt x="48" y="165"/>
                </a:cubicBezTo>
                <a:cubicBezTo>
                  <a:pt x="48" y="165"/>
                  <a:pt x="49" y="165"/>
                  <a:pt x="48" y="165"/>
                </a:cubicBezTo>
                <a:cubicBezTo>
                  <a:pt x="48" y="165"/>
                  <a:pt x="48" y="166"/>
                  <a:pt x="48" y="166"/>
                </a:cubicBezTo>
                <a:cubicBezTo>
                  <a:pt x="48" y="166"/>
                  <a:pt x="48" y="166"/>
                  <a:pt x="48" y="167"/>
                </a:cubicBezTo>
                <a:cubicBezTo>
                  <a:pt x="47" y="167"/>
                  <a:pt x="44" y="168"/>
                  <a:pt x="44" y="168"/>
                </a:cubicBezTo>
                <a:cubicBezTo>
                  <a:pt x="44" y="170"/>
                  <a:pt x="48" y="169"/>
                  <a:pt x="48" y="170"/>
                </a:cubicBezTo>
                <a:cubicBezTo>
                  <a:pt x="48" y="170"/>
                  <a:pt x="46" y="170"/>
                  <a:pt x="46" y="170"/>
                </a:cubicBezTo>
                <a:cubicBezTo>
                  <a:pt x="46" y="170"/>
                  <a:pt x="44" y="171"/>
                  <a:pt x="44" y="171"/>
                </a:cubicBezTo>
                <a:cubicBezTo>
                  <a:pt x="45" y="172"/>
                  <a:pt x="48" y="171"/>
                  <a:pt x="49" y="171"/>
                </a:cubicBezTo>
                <a:cubicBezTo>
                  <a:pt x="49" y="172"/>
                  <a:pt x="46" y="171"/>
                  <a:pt x="46" y="172"/>
                </a:cubicBezTo>
                <a:cubicBezTo>
                  <a:pt x="47" y="172"/>
                  <a:pt x="48" y="172"/>
                  <a:pt x="48" y="172"/>
                </a:cubicBezTo>
                <a:cubicBezTo>
                  <a:pt x="48" y="173"/>
                  <a:pt x="47" y="173"/>
                  <a:pt x="46" y="173"/>
                </a:cubicBezTo>
                <a:cubicBezTo>
                  <a:pt x="46" y="173"/>
                  <a:pt x="45" y="173"/>
                  <a:pt x="46" y="173"/>
                </a:cubicBezTo>
                <a:cubicBezTo>
                  <a:pt x="47" y="174"/>
                  <a:pt x="48" y="172"/>
                  <a:pt x="48" y="174"/>
                </a:cubicBezTo>
                <a:cubicBezTo>
                  <a:pt x="49" y="174"/>
                  <a:pt x="50" y="174"/>
                  <a:pt x="51" y="174"/>
                </a:cubicBezTo>
                <a:cubicBezTo>
                  <a:pt x="51" y="174"/>
                  <a:pt x="51" y="174"/>
                  <a:pt x="51" y="174"/>
                </a:cubicBezTo>
                <a:cubicBezTo>
                  <a:pt x="51" y="174"/>
                  <a:pt x="51" y="174"/>
                  <a:pt x="51" y="174"/>
                </a:cubicBezTo>
                <a:cubicBezTo>
                  <a:pt x="52" y="174"/>
                  <a:pt x="52" y="174"/>
                  <a:pt x="52" y="174"/>
                </a:cubicBezTo>
                <a:cubicBezTo>
                  <a:pt x="52" y="174"/>
                  <a:pt x="52" y="174"/>
                  <a:pt x="53" y="174"/>
                </a:cubicBezTo>
                <a:cubicBezTo>
                  <a:pt x="53" y="174"/>
                  <a:pt x="53" y="174"/>
                  <a:pt x="53" y="174"/>
                </a:cubicBezTo>
                <a:cubicBezTo>
                  <a:pt x="53" y="174"/>
                  <a:pt x="53" y="174"/>
                  <a:pt x="54" y="173"/>
                </a:cubicBezTo>
                <a:cubicBezTo>
                  <a:pt x="54" y="173"/>
                  <a:pt x="54" y="173"/>
                  <a:pt x="54" y="173"/>
                </a:cubicBezTo>
                <a:cubicBezTo>
                  <a:pt x="55" y="173"/>
                  <a:pt x="55" y="173"/>
                  <a:pt x="55" y="173"/>
                </a:cubicBezTo>
                <a:cubicBezTo>
                  <a:pt x="55" y="173"/>
                  <a:pt x="55" y="172"/>
                  <a:pt x="55" y="172"/>
                </a:cubicBezTo>
                <a:cubicBezTo>
                  <a:pt x="55" y="172"/>
                  <a:pt x="55" y="172"/>
                  <a:pt x="55" y="171"/>
                </a:cubicBezTo>
                <a:cubicBezTo>
                  <a:pt x="55" y="171"/>
                  <a:pt x="56" y="172"/>
                  <a:pt x="56" y="172"/>
                </a:cubicBezTo>
                <a:cubicBezTo>
                  <a:pt x="56" y="172"/>
                  <a:pt x="55" y="172"/>
                  <a:pt x="55" y="173"/>
                </a:cubicBezTo>
                <a:cubicBezTo>
                  <a:pt x="55" y="173"/>
                  <a:pt x="56" y="173"/>
                  <a:pt x="56" y="173"/>
                </a:cubicBezTo>
                <a:cubicBezTo>
                  <a:pt x="56" y="173"/>
                  <a:pt x="57" y="173"/>
                  <a:pt x="57" y="173"/>
                </a:cubicBezTo>
                <a:cubicBezTo>
                  <a:pt x="57" y="172"/>
                  <a:pt x="57" y="172"/>
                  <a:pt x="58" y="172"/>
                </a:cubicBezTo>
                <a:cubicBezTo>
                  <a:pt x="58" y="172"/>
                  <a:pt x="58" y="172"/>
                  <a:pt x="58" y="172"/>
                </a:cubicBezTo>
                <a:cubicBezTo>
                  <a:pt x="58" y="172"/>
                  <a:pt x="58" y="172"/>
                  <a:pt x="58" y="172"/>
                </a:cubicBezTo>
                <a:cubicBezTo>
                  <a:pt x="59" y="172"/>
                  <a:pt x="59" y="172"/>
                  <a:pt x="59" y="172"/>
                </a:cubicBezTo>
                <a:cubicBezTo>
                  <a:pt x="60" y="172"/>
                  <a:pt x="60" y="171"/>
                  <a:pt x="60" y="171"/>
                </a:cubicBezTo>
                <a:cubicBezTo>
                  <a:pt x="60" y="171"/>
                  <a:pt x="60" y="171"/>
                  <a:pt x="61" y="171"/>
                </a:cubicBezTo>
                <a:cubicBezTo>
                  <a:pt x="61" y="171"/>
                  <a:pt x="61" y="171"/>
                  <a:pt x="61" y="171"/>
                </a:cubicBezTo>
                <a:cubicBezTo>
                  <a:pt x="61" y="171"/>
                  <a:pt x="63" y="172"/>
                  <a:pt x="63" y="172"/>
                </a:cubicBezTo>
                <a:cubicBezTo>
                  <a:pt x="63" y="171"/>
                  <a:pt x="63" y="171"/>
                  <a:pt x="63" y="171"/>
                </a:cubicBezTo>
                <a:cubicBezTo>
                  <a:pt x="64" y="171"/>
                  <a:pt x="64" y="171"/>
                  <a:pt x="63" y="171"/>
                </a:cubicBezTo>
                <a:cubicBezTo>
                  <a:pt x="63" y="172"/>
                  <a:pt x="64" y="171"/>
                  <a:pt x="63" y="171"/>
                </a:cubicBezTo>
                <a:close/>
                <a:moveTo>
                  <a:pt x="47" y="174"/>
                </a:moveTo>
                <a:cubicBezTo>
                  <a:pt x="47" y="174"/>
                  <a:pt x="48" y="174"/>
                  <a:pt x="48" y="174"/>
                </a:cubicBezTo>
                <a:cubicBezTo>
                  <a:pt x="47" y="174"/>
                  <a:pt x="47" y="174"/>
                  <a:pt x="47" y="174"/>
                </a:cubicBezTo>
                <a:close/>
                <a:moveTo>
                  <a:pt x="46" y="166"/>
                </a:moveTo>
                <a:cubicBezTo>
                  <a:pt x="46" y="166"/>
                  <a:pt x="46" y="166"/>
                  <a:pt x="46" y="166"/>
                </a:cubicBezTo>
                <a:cubicBezTo>
                  <a:pt x="47" y="166"/>
                  <a:pt x="46" y="166"/>
                  <a:pt x="47" y="166"/>
                </a:cubicBezTo>
                <a:cubicBezTo>
                  <a:pt x="47" y="166"/>
                  <a:pt x="48" y="167"/>
                  <a:pt x="48" y="166"/>
                </a:cubicBezTo>
                <a:cubicBezTo>
                  <a:pt x="48" y="165"/>
                  <a:pt x="46" y="165"/>
                  <a:pt x="46" y="165"/>
                </a:cubicBezTo>
                <a:cubicBezTo>
                  <a:pt x="46" y="165"/>
                  <a:pt x="44" y="165"/>
                  <a:pt x="44" y="166"/>
                </a:cubicBezTo>
                <a:cubicBezTo>
                  <a:pt x="44" y="166"/>
                  <a:pt x="45" y="166"/>
                  <a:pt x="46" y="166"/>
                </a:cubicBezTo>
                <a:cubicBezTo>
                  <a:pt x="46" y="166"/>
                  <a:pt x="45" y="166"/>
                  <a:pt x="46" y="166"/>
                </a:cubicBezTo>
                <a:close/>
                <a:moveTo>
                  <a:pt x="52" y="158"/>
                </a:moveTo>
                <a:cubicBezTo>
                  <a:pt x="52" y="158"/>
                  <a:pt x="52" y="158"/>
                  <a:pt x="52" y="157"/>
                </a:cubicBezTo>
                <a:cubicBezTo>
                  <a:pt x="52" y="158"/>
                  <a:pt x="52" y="157"/>
                  <a:pt x="52" y="157"/>
                </a:cubicBezTo>
                <a:cubicBezTo>
                  <a:pt x="51" y="157"/>
                  <a:pt x="52" y="157"/>
                  <a:pt x="52" y="158"/>
                </a:cubicBezTo>
                <a:cubicBezTo>
                  <a:pt x="52" y="158"/>
                  <a:pt x="52" y="157"/>
                  <a:pt x="52" y="158"/>
                </a:cubicBezTo>
                <a:close/>
                <a:moveTo>
                  <a:pt x="72" y="161"/>
                </a:moveTo>
                <a:cubicBezTo>
                  <a:pt x="72" y="161"/>
                  <a:pt x="72" y="161"/>
                  <a:pt x="71" y="160"/>
                </a:cubicBezTo>
                <a:cubicBezTo>
                  <a:pt x="71" y="161"/>
                  <a:pt x="71" y="161"/>
                  <a:pt x="72" y="161"/>
                </a:cubicBezTo>
                <a:cubicBezTo>
                  <a:pt x="72" y="161"/>
                  <a:pt x="71" y="161"/>
                  <a:pt x="72" y="161"/>
                </a:cubicBezTo>
                <a:close/>
                <a:moveTo>
                  <a:pt x="407" y="244"/>
                </a:moveTo>
                <a:cubicBezTo>
                  <a:pt x="408" y="245"/>
                  <a:pt x="409" y="244"/>
                  <a:pt x="409" y="245"/>
                </a:cubicBezTo>
                <a:cubicBezTo>
                  <a:pt x="410" y="246"/>
                  <a:pt x="409" y="247"/>
                  <a:pt x="408" y="247"/>
                </a:cubicBezTo>
                <a:cubicBezTo>
                  <a:pt x="407" y="248"/>
                  <a:pt x="405" y="247"/>
                  <a:pt x="404" y="247"/>
                </a:cubicBezTo>
                <a:cubicBezTo>
                  <a:pt x="403" y="247"/>
                  <a:pt x="401" y="246"/>
                  <a:pt x="400" y="246"/>
                </a:cubicBezTo>
                <a:cubicBezTo>
                  <a:pt x="399" y="246"/>
                  <a:pt x="398" y="247"/>
                  <a:pt x="398" y="247"/>
                </a:cubicBezTo>
                <a:cubicBezTo>
                  <a:pt x="398" y="248"/>
                  <a:pt x="398" y="249"/>
                  <a:pt x="398" y="249"/>
                </a:cubicBezTo>
                <a:cubicBezTo>
                  <a:pt x="397" y="250"/>
                  <a:pt x="396" y="250"/>
                  <a:pt x="396" y="250"/>
                </a:cubicBezTo>
                <a:cubicBezTo>
                  <a:pt x="395" y="250"/>
                  <a:pt x="394" y="250"/>
                  <a:pt x="393" y="250"/>
                </a:cubicBezTo>
                <a:cubicBezTo>
                  <a:pt x="392" y="251"/>
                  <a:pt x="389" y="252"/>
                  <a:pt x="388" y="253"/>
                </a:cubicBezTo>
                <a:cubicBezTo>
                  <a:pt x="388" y="254"/>
                  <a:pt x="388" y="254"/>
                  <a:pt x="388" y="255"/>
                </a:cubicBezTo>
                <a:cubicBezTo>
                  <a:pt x="389" y="255"/>
                  <a:pt x="389" y="256"/>
                  <a:pt x="389" y="256"/>
                </a:cubicBezTo>
                <a:cubicBezTo>
                  <a:pt x="391" y="257"/>
                  <a:pt x="392" y="256"/>
                  <a:pt x="394" y="255"/>
                </a:cubicBezTo>
                <a:cubicBezTo>
                  <a:pt x="394" y="255"/>
                  <a:pt x="397" y="255"/>
                  <a:pt x="397" y="256"/>
                </a:cubicBezTo>
                <a:cubicBezTo>
                  <a:pt x="396" y="256"/>
                  <a:pt x="396" y="258"/>
                  <a:pt x="396" y="258"/>
                </a:cubicBezTo>
                <a:cubicBezTo>
                  <a:pt x="396" y="260"/>
                  <a:pt x="395" y="260"/>
                  <a:pt x="394" y="261"/>
                </a:cubicBezTo>
                <a:cubicBezTo>
                  <a:pt x="395" y="261"/>
                  <a:pt x="394" y="262"/>
                  <a:pt x="395" y="262"/>
                </a:cubicBezTo>
                <a:cubicBezTo>
                  <a:pt x="395" y="263"/>
                  <a:pt x="396" y="263"/>
                  <a:pt x="396" y="263"/>
                </a:cubicBezTo>
                <a:cubicBezTo>
                  <a:pt x="397" y="264"/>
                  <a:pt x="396" y="265"/>
                  <a:pt x="397" y="265"/>
                </a:cubicBezTo>
                <a:cubicBezTo>
                  <a:pt x="397" y="266"/>
                  <a:pt x="398" y="266"/>
                  <a:pt x="398" y="266"/>
                </a:cubicBezTo>
                <a:cubicBezTo>
                  <a:pt x="398" y="266"/>
                  <a:pt x="398" y="266"/>
                  <a:pt x="398" y="267"/>
                </a:cubicBezTo>
                <a:cubicBezTo>
                  <a:pt x="398" y="267"/>
                  <a:pt x="399" y="268"/>
                  <a:pt x="399" y="268"/>
                </a:cubicBezTo>
                <a:cubicBezTo>
                  <a:pt x="399" y="269"/>
                  <a:pt x="399" y="269"/>
                  <a:pt x="400" y="269"/>
                </a:cubicBezTo>
                <a:cubicBezTo>
                  <a:pt x="400" y="269"/>
                  <a:pt x="400" y="269"/>
                  <a:pt x="400" y="269"/>
                </a:cubicBezTo>
                <a:cubicBezTo>
                  <a:pt x="401" y="270"/>
                  <a:pt x="401" y="269"/>
                  <a:pt x="401" y="270"/>
                </a:cubicBezTo>
                <a:cubicBezTo>
                  <a:pt x="401" y="270"/>
                  <a:pt x="401" y="270"/>
                  <a:pt x="401" y="270"/>
                </a:cubicBezTo>
                <a:cubicBezTo>
                  <a:pt x="401" y="271"/>
                  <a:pt x="400" y="272"/>
                  <a:pt x="400" y="272"/>
                </a:cubicBezTo>
                <a:cubicBezTo>
                  <a:pt x="400" y="274"/>
                  <a:pt x="401" y="274"/>
                  <a:pt x="402" y="274"/>
                </a:cubicBezTo>
                <a:cubicBezTo>
                  <a:pt x="403" y="274"/>
                  <a:pt x="404" y="275"/>
                  <a:pt x="404" y="275"/>
                </a:cubicBezTo>
                <a:cubicBezTo>
                  <a:pt x="404" y="275"/>
                  <a:pt x="404" y="276"/>
                  <a:pt x="405" y="277"/>
                </a:cubicBezTo>
                <a:cubicBezTo>
                  <a:pt x="405" y="277"/>
                  <a:pt x="406" y="277"/>
                  <a:pt x="407" y="278"/>
                </a:cubicBezTo>
                <a:cubicBezTo>
                  <a:pt x="407" y="279"/>
                  <a:pt x="406" y="278"/>
                  <a:pt x="406" y="279"/>
                </a:cubicBezTo>
                <a:cubicBezTo>
                  <a:pt x="405" y="280"/>
                  <a:pt x="405" y="282"/>
                  <a:pt x="404" y="281"/>
                </a:cubicBezTo>
                <a:cubicBezTo>
                  <a:pt x="405" y="279"/>
                  <a:pt x="403" y="278"/>
                  <a:pt x="402" y="279"/>
                </a:cubicBezTo>
                <a:cubicBezTo>
                  <a:pt x="401" y="279"/>
                  <a:pt x="401" y="280"/>
                  <a:pt x="401" y="280"/>
                </a:cubicBezTo>
                <a:cubicBezTo>
                  <a:pt x="400" y="281"/>
                  <a:pt x="399" y="281"/>
                  <a:pt x="398" y="281"/>
                </a:cubicBezTo>
                <a:cubicBezTo>
                  <a:pt x="398" y="281"/>
                  <a:pt x="397" y="281"/>
                  <a:pt x="396" y="281"/>
                </a:cubicBezTo>
                <a:cubicBezTo>
                  <a:pt x="396" y="281"/>
                  <a:pt x="396" y="281"/>
                  <a:pt x="395" y="282"/>
                </a:cubicBezTo>
                <a:cubicBezTo>
                  <a:pt x="394" y="282"/>
                  <a:pt x="394" y="282"/>
                  <a:pt x="393" y="282"/>
                </a:cubicBezTo>
                <a:cubicBezTo>
                  <a:pt x="393" y="282"/>
                  <a:pt x="393" y="283"/>
                  <a:pt x="392" y="283"/>
                </a:cubicBezTo>
                <a:cubicBezTo>
                  <a:pt x="392" y="284"/>
                  <a:pt x="391" y="285"/>
                  <a:pt x="391" y="285"/>
                </a:cubicBezTo>
                <a:cubicBezTo>
                  <a:pt x="390" y="285"/>
                  <a:pt x="391" y="285"/>
                  <a:pt x="391" y="285"/>
                </a:cubicBezTo>
                <a:cubicBezTo>
                  <a:pt x="390" y="285"/>
                  <a:pt x="390" y="284"/>
                  <a:pt x="389" y="284"/>
                </a:cubicBezTo>
                <a:cubicBezTo>
                  <a:pt x="388" y="284"/>
                  <a:pt x="388" y="285"/>
                  <a:pt x="388" y="285"/>
                </a:cubicBezTo>
                <a:cubicBezTo>
                  <a:pt x="386" y="288"/>
                  <a:pt x="382" y="288"/>
                  <a:pt x="379" y="290"/>
                </a:cubicBezTo>
                <a:cubicBezTo>
                  <a:pt x="376" y="291"/>
                  <a:pt x="375" y="294"/>
                  <a:pt x="372" y="296"/>
                </a:cubicBezTo>
                <a:cubicBezTo>
                  <a:pt x="371" y="297"/>
                  <a:pt x="369" y="297"/>
                  <a:pt x="367" y="298"/>
                </a:cubicBezTo>
                <a:cubicBezTo>
                  <a:pt x="367" y="298"/>
                  <a:pt x="366" y="298"/>
                  <a:pt x="365" y="298"/>
                </a:cubicBezTo>
                <a:cubicBezTo>
                  <a:pt x="364" y="298"/>
                  <a:pt x="364" y="297"/>
                  <a:pt x="363" y="297"/>
                </a:cubicBezTo>
                <a:cubicBezTo>
                  <a:pt x="361" y="297"/>
                  <a:pt x="358" y="300"/>
                  <a:pt x="357" y="301"/>
                </a:cubicBezTo>
                <a:cubicBezTo>
                  <a:pt x="356" y="301"/>
                  <a:pt x="356" y="302"/>
                  <a:pt x="355" y="302"/>
                </a:cubicBezTo>
                <a:cubicBezTo>
                  <a:pt x="354" y="302"/>
                  <a:pt x="354" y="302"/>
                  <a:pt x="354" y="301"/>
                </a:cubicBezTo>
                <a:cubicBezTo>
                  <a:pt x="353" y="301"/>
                  <a:pt x="350" y="301"/>
                  <a:pt x="350" y="302"/>
                </a:cubicBezTo>
                <a:cubicBezTo>
                  <a:pt x="349" y="302"/>
                  <a:pt x="350" y="304"/>
                  <a:pt x="350" y="305"/>
                </a:cubicBezTo>
                <a:cubicBezTo>
                  <a:pt x="350" y="305"/>
                  <a:pt x="351" y="306"/>
                  <a:pt x="351" y="307"/>
                </a:cubicBezTo>
                <a:cubicBezTo>
                  <a:pt x="351" y="308"/>
                  <a:pt x="350" y="308"/>
                  <a:pt x="350" y="309"/>
                </a:cubicBezTo>
                <a:cubicBezTo>
                  <a:pt x="350" y="309"/>
                  <a:pt x="350" y="309"/>
                  <a:pt x="350" y="310"/>
                </a:cubicBezTo>
                <a:cubicBezTo>
                  <a:pt x="350" y="310"/>
                  <a:pt x="349" y="311"/>
                  <a:pt x="349" y="311"/>
                </a:cubicBezTo>
                <a:cubicBezTo>
                  <a:pt x="349" y="311"/>
                  <a:pt x="350" y="311"/>
                  <a:pt x="349" y="311"/>
                </a:cubicBezTo>
                <a:cubicBezTo>
                  <a:pt x="349" y="312"/>
                  <a:pt x="348" y="312"/>
                  <a:pt x="348" y="312"/>
                </a:cubicBezTo>
                <a:cubicBezTo>
                  <a:pt x="348" y="312"/>
                  <a:pt x="348" y="311"/>
                  <a:pt x="348" y="311"/>
                </a:cubicBezTo>
                <a:cubicBezTo>
                  <a:pt x="348" y="311"/>
                  <a:pt x="347" y="311"/>
                  <a:pt x="347" y="311"/>
                </a:cubicBezTo>
                <a:cubicBezTo>
                  <a:pt x="347" y="311"/>
                  <a:pt x="348" y="310"/>
                  <a:pt x="347" y="310"/>
                </a:cubicBezTo>
                <a:cubicBezTo>
                  <a:pt x="347" y="309"/>
                  <a:pt x="346" y="309"/>
                  <a:pt x="346" y="309"/>
                </a:cubicBezTo>
                <a:cubicBezTo>
                  <a:pt x="345" y="308"/>
                  <a:pt x="345" y="307"/>
                  <a:pt x="346" y="306"/>
                </a:cubicBezTo>
                <a:cubicBezTo>
                  <a:pt x="347" y="305"/>
                  <a:pt x="348" y="303"/>
                  <a:pt x="346" y="302"/>
                </a:cubicBezTo>
                <a:cubicBezTo>
                  <a:pt x="345" y="302"/>
                  <a:pt x="345" y="303"/>
                  <a:pt x="345" y="303"/>
                </a:cubicBezTo>
                <a:cubicBezTo>
                  <a:pt x="345" y="304"/>
                  <a:pt x="344" y="304"/>
                  <a:pt x="344" y="304"/>
                </a:cubicBezTo>
                <a:cubicBezTo>
                  <a:pt x="344" y="304"/>
                  <a:pt x="343" y="305"/>
                  <a:pt x="343" y="305"/>
                </a:cubicBezTo>
                <a:cubicBezTo>
                  <a:pt x="343" y="305"/>
                  <a:pt x="344" y="304"/>
                  <a:pt x="344" y="305"/>
                </a:cubicBezTo>
                <a:cubicBezTo>
                  <a:pt x="344" y="305"/>
                  <a:pt x="344" y="306"/>
                  <a:pt x="344" y="306"/>
                </a:cubicBezTo>
                <a:cubicBezTo>
                  <a:pt x="343" y="306"/>
                  <a:pt x="343" y="306"/>
                  <a:pt x="342" y="307"/>
                </a:cubicBezTo>
                <a:cubicBezTo>
                  <a:pt x="342" y="307"/>
                  <a:pt x="342" y="307"/>
                  <a:pt x="341" y="307"/>
                </a:cubicBezTo>
                <a:cubicBezTo>
                  <a:pt x="340" y="307"/>
                  <a:pt x="340" y="306"/>
                  <a:pt x="339" y="306"/>
                </a:cubicBezTo>
                <a:cubicBezTo>
                  <a:pt x="338" y="306"/>
                  <a:pt x="336" y="306"/>
                  <a:pt x="335" y="307"/>
                </a:cubicBezTo>
                <a:cubicBezTo>
                  <a:pt x="335" y="308"/>
                  <a:pt x="335" y="309"/>
                  <a:pt x="334" y="310"/>
                </a:cubicBezTo>
                <a:cubicBezTo>
                  <a:pt x="334" y="310"/>
                  <a:pt x="333" y="311"/>
                  <a:pt x="333" y="311"/>
                </a:cubicBezTo>
                <a:cubicBezTo>
                  <a:pt x="333" y="311"/>
                  <a:pt x="333" y="312"/>
                  <a:pt x="333" y="312"/>
                </a:cubicBezTo>
                <a:cubicBezTo>
                  <a:pt x="333" y="312"/>
                  <a:pt x="333" y="313"/>
                  <a:pt x="332" y="313"/>
                </a:cubicBezTo>
                <a:cubicBezTo>
                  <a:pt x="332" y="313"/>
                  <a:pt x="332" y="312"/>
                  <a:pt x="332" y="312"/>
                </a:cubicBezTo>
                <a:cubicBezTo>
                  <a:pt x="332" y="312"/>
                  <a:pt x="332" y="313"/>
                  <a:pt x="332" y="313"/>
                </a:cubicBezTo>
                <a:cubicBezTo>
                  <a:pt x="332" y="313"/>
                  <a:pt x="331" y="314"/>
                  <a:pt x="331" y="314"/>
                </a:cubicBezTo>
                <a:cubicBezTo>
                  <a:pt x="331" y="314"/>
                  <a:pt x="330" y="314"/>
                  <a:pt x="330" y="314"/>
                </a:cubicBezTo>
                <a:cubicBezTo>
                  <a:pt x="329" y="315"/>
                  <a:pt x="329" y="315"/>
                  <a:pt x="328" y="315"/>
                </a:cubicBezTo>
                <a:cubicBezTo>
                  <a:pt x="327" y="316"/>
                  <a:pt x="326" y="316"/>
                  <a:pt x="325" y="316"/>
                </a:cubicBezTo>
                <a:cubicBezTo>
                  <a:pt x="324" y="317"/>
                  <a:pt x="324" y="317"/>
                  <a:pt x="323" y="317"/>
                </a:cubicBezTo>
                <a:cubicBezTo>
                  <a:pt x="323" y="316"/>
                  <a:pt x="322" y="317"/>
                  <a:pt x="322" y="317"/>
                </a:cubicBezTo>
                <a:cubicBezTo>
                  <a:pt x="321" y="316"/>
                  <a:pt x="321" y="316"/>
                  <a:pt x="321" y="316"/>
                </a:cubicBezTo>
                <a:cubicBezTo>
                  <a:pt x="320" y="316"/>
                  <a:pt x="320" y="315"/>
                  <a:pt x="319" y="315"/>
                </a:cubicBezTo>
                <a:cubicBezTo>
                  <a:pt x="318" y="314"/>
                  <a:pt x="318" y="314"/>
                  <a:pt x="317" y="314"/>
                </a:cubicBezTo>
                <a:cubicBezTo>
                  <a:pt x="315" y="313"/>
                  <a:pt x="314" y="313"/>
                  <a:pt x="313" y="313"/>
                </a:cubicBezTo>
                <a:cubicBezTo>
                  <a:pt x="312" y="313"/>
                  <a:pt x="312" y="313"/>
                  <a:pt x="312" y="313"/>
                </a:cubicBezTo>
                <a:cubicBezTo>
                  <a:pt x="311" y="313"/>
                  <a:pt x="310" y="313"/>
                  <a:pt x="310" y="313"/>
                </a:cubicBezTo>
                <a:cubicBezTo>
                  <a:pt x="308" y="313"/>
                  <a:pt x="307" y="313"/>
                  <a:pt x="307" y="315"/>
                </a:cubicBezTo>
                <a:cubicBezTo>
                  <a:pt x="307" y="315"/>
                  <a:pt x="307" y="316"/>
                  <a:pt x="307" y="316"/>
                </a:cubicBezTo>
                <a:cubicBezTo>
                  <a:pt x="307" y="316"/>
                  <a:pt x="307" y="317"/>
                  <a:pt x="307" y="317"/>
                </a:cubicBezTo>
                <a:cubicBezTo>
                  <a:pt x="307" y="318"/>
                  <a:pt x="308" y="319"/>
                  <a:pt x="307" y="320"/>
                </a:cubicBezTo>
                <a:cubicBezTo>
                  <a:pt x="307" y="318"/>
                  <a:pt x="305" y="320"/>
                  <a:pt x="304" y="320"/>
                </a:cubicBezTo>
                <a:cubicBezTo>
                  <a:pt x="304" y="320"/>
                  <a:pt x="303" y="321"/>
                  <a:pt x="303" y="321"/>
                </a:cubicBezTo>
                <a:cubicBezTo>
                  <a:pt x="303" y="321"/>
                  <a:pt x="302" y="322"/>
                  <a:pt x="302" y="322"/>
                </a:cubicBezTo>
                <a:cubicBezTo>
                  <a:pt x="302" y="321"/>
                  <a:pt x="300" y="321"/>
                  <a:pt x="299" y="321"/>
                </a:cubicBezTo>
                <a:cubicBezTo>
                  <a:pt x="298" y="321"/>
                  <a:pt x="298" y="321"/>
                  <a:pt x="297" y="321"/>
                </a:cubicBezTo>
                <a:cubicBezTo>
                  <a:pt x="297" y="320"/>
                  <a:pt x="297" y="320"/>
                  <a:pt x="297" y="320"/>
                </a:cubicBezTo>
                <a:cubicBezTo>
                  <a:pt x="297" y="319"/>
                  <a:pt x="297" y="319"/>
                  <a:pt x="297" y="319"/>
                </a:cubicBezTo>
                <a:cubicBezTo>
                  <a:pt x="296" y="319"/>
                  <a:pt x="296" y="319"/>
                  <a:pt x="296" y="319"/>
                </a:cubicBezTo>
                <a:cubicBezTo>
                  <a:pt x="296" y="319"/>
                  <a:pt x="296" y="319"/>
                  <a:pt x="296" y="318"/>
                </a:cubicBezTo>
                <a:cubicBezTo>
                  <a:pt x="296" y="318"/>
                  <a:pt x="296" y="318"/>
                  <a:pt x="296" y="318"/>
                </a:cubicBezTo>
                <a:cubicBezTo>
                  <a:pt x="296" y="317"/>
                  <a:pt x="295" y="317"/>
                  <a:pt x="295" y="318"/>
                </a:cubicBezTo>
                <a:cubicBezTo>
                  <a:pt x="294" y="318"/>
                  <a:pt x="295" y="318"/>
                  <a:pt x="295" y="319"/>
                </a:cubicBezTo>
                <a:cubicBezTo>
                  <a:pt x="295" y="320"/>
                  <a:pt x="295" y="319"/>
                  <a:pt x="294" y="319"/>
                </a:cubicBezTo>
                <a:cubicBezTo>
                  <a:pt x="294" y="319"/>
                  <a:pt x="294" y="318"/>
                  <a:pt x="293" y="318"/>
                </a:cubicBezTo>
                <a:cubicBezTo>
                  <a:pt x="293" y="318"/>
                  <a:pt x="293" y="318"/>
                  <a:pt x="293" y="318"/>
                </a:cubicBezTo>
                <a:cubicBezTo>
                  <a:pt x="292" y="318"/>
                  <a:pt x="292" y="318"/>
                  <a:pt x="292" y="318"/>
                </a:cubicBezTo>
                <a:cubicBezTo>
                  <a:pt x="292" y="318"/>
                  <a:pt x="291" y="318"/>
                  <a:pt x="291" y="318"/>
                </a:cubicBezTo>
                <a:cubicBezTo>
                  <a:pt x="291" y="318"/>
                  <a:pt x="291" y="318"/>
                  <a:pt x="291" y="318"/>
                </a:cubicBezTo>
                <a:cubicBezTo>
                  <a:pt x="291" y="318"/>
                  <a:pt x="290" y="318"/>
                  <a:pt x="290" y="318"/>
                </a:cubicBezTo>
                <a:cubicBezTo>
                  <a:pt x="290" y="318"/>
                  <a:pt x="290" y="319"/>
                  <a:pt x="290" y="319"/>
                </a:cubicBezTo>
                <a:cubicBezTo>
                  <a:pt x="290" y="319"/>
                  <a:pt x="289" y="319"/>
                  <a:pt x="289" y="320"/>
                </a:cubicBezTo>
                <a:cubicBezTo>
                  <a:pt x="289" y="320"/>
                  <a:pt x="289" y="320"/>
                  <a:pt x="288" y="320"/>
                </a:cubicBezTo>
                <a:cubicBezTo>
                  <a:pt x="288" y="319"/>
                  <a:pt x="288" y="320"/>
                  <a:pt x="288" y="319"/>
                </a:cubicBezTo>
                <a:cubicBezTo>
                  <a:pt x="288" y="319"/>
                  <a:pt x="289" y="319"/>
                  <a:pt x="289" y="319"/>
                </a:cubicBezTo>
                <a:cubicBezTo>
                  <a:pt x="289" y="318"/>
                  <a:pt x="288" y="318"/>
                  <a:pt x="288" y="318"/>
                </a:cubicBezTo>
                <a:cubicBezTo>
                  <a:pt x="287" y="318"/>
                  <a:pt x="288" y="318"/>
                  <a:pt x="288" y="317"/>
                </a:cubicBezTo>
                <a:cubicBezTo>
                  <a:pt x="288" y="317"/>
                  <a:pt x="290" y="317"/>
                  <a:pt x="290" y="316"/>
                </a:cubicBezTo>
                <a:cubicBezTo>
                  <a:pt x="288" y="316"/>
                  <a:pt x="287" y="317"/>
                  <a:pt x="286" y="317"/>
                </a:cubicBezTo>
                <a:cubicBezTo>
                  <a:pt x="285" y="317"/>
                  <a:pt x="284" y="317"/>
                  <a:pt x="284" y="317"/>
                </a:cubicBezTo>
                <a:cubicBezTo>
                  <a:pt x="284" y="317"/>
                  <a:pt x="284" y="317"/>
                  <a:pt x="283" y="317"/>
                </a:cubicBezTo>
                <a:cubicBezTo>
                  <a:pt x="283" y="317"/>
                  <a:pt x="282" y="318"/>
                  <a:pt x="283" y="318"/>
                </a:cubicBezTo>
                <a:cubicBezTo>
                  <a:pt x="282" y="319"/>
                  <a:pt x="281" y="317"/>
                  <a:pt x="282" y="316"/>
                </a:cubicBezTo>
                <a:cubicBezTo>
                  <a:pt x="283" y="316"/>
                  <a:pt x="283" y="317"/>
                  <a:pt x="284" y="317"/>
                </a:cubicBezTo>
                <a:cubicBezTo>
                  <a:pt x="284" y="316"/>
                  <a:pt x="284" y="316"/>
                  <a:pt x="284" y="316"/>
                </a:cubicBezTo>
                <a:cubicBezTo>
                  <a:pt x="284" y="316"/>
                  <a:pt x="284" y="316"/>
                  <a:pt x="284" y="316"/>
                </a:cubicBezTo>
                <a:cubicBezTo>
                  <a:pt x="284" y="316"/>
                  <a:pt x="283" y="315"/>
                  <a:pt x="284" y="315"/>
                </a:cubicBezTo>
                <a:cubicBezTo>
                  <a:pt x="284" y="315"/>
                  <a:pt x="283" y="315"/>
                  <a:pt x="283" y="315"/>
                </a:cubicBezTo>
                <a:cubicBezTo>
                  <a:pt x="283" y="315"/>
                  <a:pt x="283" y="314"/>
                  <a:pt x="283" y="314"/>
                </a:cubicBezTo>
                <a:cubicBezTo>
                  <a:pt x="283" y="315"/>
                  <a:pt x="282" y="314"/>
                  <a:pt x="282" y="314"/>
                </a:cubicBezTo>
                <a:cubicBezTo>
                  <a:pt x="282" y="314"/>
                  <a:pt x="282" y="315"/>
                  <a:pt x="281" y="314"/>
                </a:cubicBezTo>
                <a:cubicBezTo>
                  <a:pt x="281" y="315"/>
                  <a:pt x="281" y="314"/>
                  <a:pt x="281" y="313"/>
                </a:cubicBezTo>
                <a:cubicBezTo>
                  <a:pt x="281" y="313"/>
                  <a:pt x="280" y="313"/>
                  <a:pt x="280" y="313"/>
                </a:cubicBezTo>
                <a:cubicBezTo>
                  <a:pt x="280" y="312"/>
                  <a:pt x="280" y="312"/>
                  <a:pt x="280" y="312"/>
                </a:cubicBezTo>
                <a:cubicBezTo>
                  <a:pt x="279" y="311"/>
                  <a:pt x="280" y="312"/>
                  <a:pt x="281" y="311"/>
                </a:cubicBezTo>
                <a:cubicBezTo>
                  <a:pt x="281" y="311"/>
                  <a:pt x="281" y="309"/>
                  <a:pt x="281" y="309"/>
                </a:cubicBezTo>
                <a:cubicBezTo>
                  <a:pt x="280" y="309"/>
                  <a:pt x="280" y="309"/>
                  <a:pt x="280" y="309"/>
                </a:cubicBezTo>
                <a:cubicBezTo>
                  <a:pt x="279" y="309"/>
                  <a:pt x="279" y="308"/>
                  <a:pt x="279" y="308"/>
                </a:cubicBezTo>
                <a:cubicBezTo>
                  <a:pt x="278" y="308"/>
                  <a:pt x="278" y="309"/>
                  <a:pt x="278" y="309"/>
                </a:cubicBezTo>
                <a:cubicBezTo>
                  <a:pt x="277" y="308"/>
                  <a:pt x="277" y="308"/>
                  <a:pt x="277" y="308"/>
                </a:cubicBezTo>
                <a:cubicBezTo>
                  <a:pt x="277" y="308"/>
                  <a:pt x="277" y="307"/>
                  <a:pt x="276" y="307"/>
                </a:cubicBezTo>
                <a:cubicBezTo>
                  <a:pt x="276" y="308"/>
                  <a:pt x="276" y="308"/>
                  <a:pt x="275" y="309"/>
                </a:cubicBezTo>
                <a:cubicBezTo>
                  <a:pt x="275" y="308"/>
                  <a:pt x="275" y="308"/>
                  <a:pt x="275" y="308"/>
                </a:cubicBezTo>
                <a:cubicBezTo>
                  <a:pt x="274" y="308"/>
                  <a:pt x="273" y="308"/>
                  <a:pt x="273" y="308"/>
                </a:cubicBezTo>
                <a:cubicBezTo>
                  <a:pt x="273" y="307"/>
                  <a:pt x="273" y="306"/>
                  <a:pt x="273" y="306"/>
                </a:cubicBezTo>
                <a:cubicBezTo>
                  <a:pt x="273" y="306"/>
                  <a:pt x="273" y="306"/>
                  <a:pt x="274" y="307"/>
                </a:cubicBezTo>
                <a:cubicBezTo>
                  <a:pt x="274" y="306"/>
                  <a:pt x="275" y="306"/>
                  <a:pt x="274" y="306"/>
                </a:cubicBezTo>
                <a:cubicBezTo>
                  <a:pt x="274" y="306"/>
                  <a:pt x="274" y="306"/>
                  <a:pt x="274" y="306"/>
                </a:cubicBezTo>
                <a:cubicBezTo>
                  <a:pt x="273" y="305"/>
                  <a:pt x="272" y="302"/>
                  <a:pt x="275" y="304"/>
                </a:cubicBezTo>
                <a:cubicBezTo>
                  <a:pt x="275" y="304"/>
                  <a:pt x="275" y="306"/>
                  <a:pt x="276" y="306"/>
                </a:cubicBezTo>
                <a:cubicBezTo>
                  <a:pt x="276" y="305"/>
                  <a:pt x="276" y="306"/>
                  <a:pt x="277" y="305"/>
                </a:cubicBezTo>
                <a:cubicBezTo>
                  <a:pt x="277" y="305"/>
                  <a:pt x="279" y="305"/>
                  <a:pt x="279" y="305"/>
                </a:cubicBezTo>
                <a:cubicBezTo>
                  <a:pt x="279" y="305"/>
                  <a:pt x="278" y="305"/>
                  <a:pt x="278" y="305"/>
                </a:cubicBezTo>
                <a:cubicBezTo>
                  <a:pt x="276" y="305"/>
                  <a:pt x="277" y="305"/>
                  <a:pt x="277" y="304"/>
                </a:cubicBezTo>
                <a:cubicBezTo>
                  <a:pt x="277" y="304"/>
                  <a:pt x="276" y="304"/>
                  <a:pt x="276" y="304"/>
                </a:cubicBezTo>
                <a:cubicBezTo>
                  <a:pt x="276" y="303"/>
                  <a:pt x="276" y="303"/>
                  <a:pt x="276" y="303"/>
                </a:cubicBezTo>
                <a:cubicBezTo>
                  <a:pt x="276" y="303"/>
                  <a:pt x="275" y="303"/>
                  <a:pt x="275" y="303"/>
                </a:cubicBezTo>
                <a:cubicBezTo>
                  <a:pt x="275" y="302"/>
                  <a:pt x="276" y="302"/>
                  <a:pt x="276" y="302"/>
                </a:cubicBezTo>
                <a:cubicBezTo>
                  <a:pt x="276" y="302"/>
                  <a:pt x="276" y="302"/>
                  <a:pt x="276" y="302"/>
                </a:cubicBezTo>
                <a:cubicBezTo>
                  <a:pt x="277" y="302"/>
                  <a:pt x="277" y="302"/>
                  <a:pt x="277" y="301"/>
                </a:cubicBezTo>
                <a:cubicBezTo>
                  <a:pt x="277" y="301"/>
                  <a:pt x="277" y="301"/>
                  <a:pt x="277" y="301"/>
                </a:cubicBezTo>
                <a:cubicBezTo>
                  <a:pt x="276" y="300"/>
                  <a:pt x="276" y="301"/>
                  <a:pt x="276" y="300"/>
                </a:cubicBezTo>
                <a:cubicBezTo>
                  <a:pt x="275" y="300"/>
                  <a:pt x="276" y="299"/>
                  <a:pt x="276" y="299"/>
                </a:cubicBezTo>
                <a:cubicBezTo>
                  <a:pt x="276" y="299"/>
                  <a:pt x="274" y="298"/>
                  <a:pt x="274" y="297"/>
                </a:cubicBezTo>
                <a:cubicBezTo>
                  <a:pt x="274" y="297"/>
                  <a:pt x="274" y="297"/>
                  <a:pt x="275" y="296"/>
                </a:cubicBezTo>
                <a:cubicBezTo>
                  <a:pt x="275" y="296"/>
                  <a:pt x="275" y="295"/>
                  <a:pt x="276" y="294"/>
                </a:cubicBezTo>
                <a:cubicBezTo>
                  <a:pt x="275" y="294"/>
                  <a:pt x="274" y="295"/>
                  <a:pt x="274" y="295"/>
                </a:cubicBezTo>
                <a:cubicBezTo>
                  <a:pt x="273" y="295"/>
                  <a:pt x="273" y="295"/>
                  <a:pt x="272" y="296"/>
                </a:cubicBezTo>
                <a:cubicBezTo>
                  <a:pt x="272" y="296"/>
                  <a:pt x="270" y="297"/>
                  <a:pt x="269" y="296"/>
                </a:cubicBezTo>
                <a:cubicBezTo>
                  <a:pt x="269" y="296"/>
                  <a:pt x="270" y="295"/>
                  <a:pt x="270" y="295"/>
                </a:cubicBezTo>
                <a:cubicBezTo>
                  <a:pt x="270" y="294"/>
                  <a:pt x="269" y="294"/>
                  <a:pt x="269" y="293"/>
                </a:cubicBezTo>
                <a:cubicBezTo>
                  <a:pt x="269" y="292"/>
                  <a:pt x="270" y="291"/>
                  <a:pt x="271" y="290"/>
                </a:cubicBezTo>
                <a:cubicBezTo>
                  <a:pt x="271" y="289"/>
                  <a:pt x="272" y="289"/>
                  <a:pt x="272" y="288"/>
                </a:cubicBezTo>
                <a:cubicBezTo>
                  <a:pt x="273" y="288"/>
                  <a:pt x="272" y="287"/>
                  <a:pt x="273" y="287"/>
                </a:cubicBezTo>
                <a:cubicBezTo>
                  <a:pt x="273" y="287"/>
                  <a:pt x="274" y="287"/>
                  <a:pt x="274" y="287"/>
                </a:cubicBezTo>
                <a:cubicBezTo>
                  <a:pt x="275" y="287"/>
                  <a:pt x="275" y="286"/>
                  <a:pt x="275" y="286"/>
                </a:cubicBezTo>
                <a:cubicBezTo>
                  <a:pt x="276" y="285"/>
                  <a:pt x="276" y="286"/>
                  <a:pt x="277" y="286"/>
                </a:cubicBezTo>
                <a:cubicBezTo>
                  <a:pt x="278" y="287"/>
                  <a:pt x="280" y="287"/>
                  <a:pt x="281" y="286"/>
                </a:cubicBezTo>
                <a:cubicBezTo>
                  <a:pt x="280" y="286"/>
                  <a:pt x="280" y="285"/>
                  <a:pt x="280" y="285"/>
                </a:cubicBezTo>
                <a:cubicBezTo>
                  <a:pt x="279" y="284"/>
                  <a:pt x="279" y="285"/>
                  <a:pt x="280" y="284"/>
                </a:cubicBezTo>
                <a:cubicBezTo>
                  <a:pt x="280" y="284"/>
                  <a:pt x="281" y="284"/>
                  <a:pt x="281" y="284"/>
                </a:cubicBezTo>
                <a:cubicBezTo>
                  <a:pt x="282" y="285"/>
                  <a:pt x="281" y="285"/>
                  <a:pt x="281" y="285"/>
                </a:cubicBezTo>
                <a:cubicBezTo>
                  <a:pt x="282" y="285"/>
                  <a:pt x="283" y="285"/>
                  <a:pt x="284" y="285"/>
                </a:cubicBezTo>
                <a:cubicBezTo>
                  <a:pt x="285" y="284"/>
                  <a:pt x="285" y="284"/>
                  <a:pt x="286" y="284"/>
                </a:cubicBezTo>
                <a:cubicBezTo>
                  <a:pt x="286" y="284"/>
                  <a:pt x="287" y="284"/>
                  <a:pt x="287" y="284"/>
                </a:cubicBezTo>
                <a:cubicBezTo>
                  <a:pt x="287" y="284"/>
                  <a:pt x="288" y="284"/>
                  <a:pt x="289" y="284"/>
                </a:cubicBezTo>
                <a:cubicBezTo>
                  <a:pt x="289" y="284"/>
                  <a:pt x="290" y="283"/>
                  <a:pt x="290" y="283"/>
                </a:cubicBezTo>
                <a:cubicBezTo>
                  <a:pt x="290" y="283"/>
                  <a:pt x="289" y="283"/>
                  <a:pt x="289" y="283"/>
                </a:cubicBezTo>
                <a:cubicBezTo>
                  <a:pt x="288" y="283"/>
                  <a:pt x="288" y="284"/>
                  <a:pt x="287" y="283"/>
                </a:cubicBezTo>
                <a:cubicBezTo>
                  <a:pt x="286" y="282"/>
                  <a:pt x="288" y="282"/>
                  <a:pt x="288" y="281"/>
                </a:cubicBezTo>
                <a:cubicBezTo>
                  <a:pt x="288" y="281"/>
                  <a:pt x="291" y="281"/>
                  <a:pt x="291" y="280"/>
                </a:cubicBezTo>
                <a:cubicBezTo>
                  <a:pt x="290" y="280"/>
                  <a:pt x="290" y="279"/>
                  <a:pt x="289" y="279"/>
                </a:cubicBezTo>
                <a:cubicBezTo>
                  <a:pt x="288" y="279"/>
                  <a:pt x="287" y="278"/>
                  <a:pt x="288" y="277"/>
                </a:cubicBezTo>
                <a:cubicBezTo>
                  <a:pt x="288" y="275"/>
                  <a:pt x="291" y="276"/>
                  <a:pt x="293" y="275"/>
                </a:cubicBezTo>
                <a:cubicBezTo>
                  <a:pt x="294" y="275"/>
                  <a:pt x="294" y="275"/>
                  <a:pt x="295" y="275"/>
                </a:cubicBezTo>
                <a:cubicBezTo>
                  <a:pt x="296" y="274"/>
                  <a:pt x="295" y="274"/>
                  <a:pt x="296" y="274"/>
                </a:cubicBezTo>
                <a:cubicBezTo>
                  <a:pt x="296" y="274"/>
                  <a:pt x="297" y="274"/>
                  <a:pt x="297" y="274"/>
                </a:cubicBezTo>
                <a:cubicBezTo>
                  <a:pt x="298" y="275"/>
                  <a:pt x="302" y="275"/>
                  <a:pt x="303" y="273"/>
                </a:cubicBezTo>
                <a:cubicBezTo>
                  <a:pt x="303" y="272"/>
                  <a:pt x="303" y="272"/>
                  <a:pt x="304" y="271"/>
                </a:cubicBezTo>
                <a:cubicBezTo>
                  <a:pt x="304" y="271"/>
                  <a:pt x="304" y="271"/>
                  <a:pt x="304" y="270"/>
                </a:cubicBezTo>
                <a:cubicBezTo>
                  <a:pt x="305" y="270"/>
                  <a:pt x="305" y="269"/>
                  <a:pt x="305" y="269"/>
                </a:cubicBezTo>
                <a:cubicBezTo>
                  <a:pt x="306" y="268"/>
                  <a:pt x="307" y="268"/>
                  <a:pt x="307" y="267"/>
                </a:cubicBezTo>
                <a:cubicBezTo>
                  <a:pt x="308" y="267"/>
                  <a:pt x="308" y="266"/>
                  <a:pt x="308" y="266"/>
                </a:cubicBezTo>
                <a:cubicBezTo>
                  <a:pt x="310" y="264"/>
                  <a:pt x="311" y="264"/>
                  <a:pt x="313" y="263"/>
                </a:cubicBezTo>
                <a:cubicBezTo>
                  <a:pt x="313" y="262"/>
                  <a:pt x="314" y="262"/>
                  <a:pt x="314" y="261"/>
                </a:cubicBezTo>
                <a:cubicBezTo>
                  <a:pt x="315" y="261"/>
                  <a:pt x="317" y="261"/>
                  <a:pt x="317" y="261"/>
                </a:cubicBezTo>
                <a:cubicBezTo>
                  <a:pt x="318" y="261"/>
                  <a:pt x="319" y="261"/>
                  <a:pt x="319" y="260"/>
                </a:cubicBezTo>
                <a:cubicBezTo>
                  <a:pt x="320" y="260"/>
                  <a:pt x="320" y="260"/>
                  <a:pt x="321" y="260"/>
                </a:cubicBezTo>
                <a:cubicBezTo>
                  <a:pt x="321" y="260"/>
                  <a:pt x="322" y="260"/>
                  <a:pt x="322" y="260"/>
                </a:cubicBezTo>
                <a:cubicBezTo>
                  <a:pt x="323" y="260"/>
                  <a:pt x="324" y="260"/>
                  <a:pt x="325" y="259"/>
                </a:cubicBezTo>
                <a:cubicBezTo>
                  <a:pt x="325" y="258"/>
                  <a:pt x="325" y="258"/>
                  <a:pt x="325" y="258"/>
                </a:cubicBezTo>
                <a:cubicBezTo>
                  <a:pt x="326" y="258"/>
                  <a:pt x="326" y="258"/>
                  <a:pt x="326" y="258"/>
                </a:cubicBezTo>
                <a:cubicBezTo>
                  <a:pt x="326" y="258"/>
                  <a:pt x="327" y="259"/>
                  <a:pt x="327" y="259"/>
                </a:cubicBezTo>
                <a:cubicBezTo>
                  <a:pt x="327" y="260"/>
                  <a:pt x="328" y="260"/>
                  <a:pt x="329" y="260"/>
                </a:cubicBezTo>
                <a:cubicBezTo>
                  <a:pt x="330" y="261"/>
                  <a:pt x="330" y="261"/>
                  <a:pt x="331" y="260"/>
                </a:cubicBezTo>
                <a:cubicBezTo>
                  <a:pt x="331" y="260"/>
                  <a:pt x="332" y="259"/>
                  <a:pt x="332" y="259"/>
                </a:cubicBezTo>
                <a:cubicBezTo>
                  <a:pt x="333" y="259"/>
                  <a:pt x="333" y="259"/>
                  <a:pt x="334" y="259"/>
                </a:cubicBezTo>
                <a:cubicBezTo>
                  <a:pt x="334" y="260"/>
                  <a:pt x="334" y="260"/>
                  <a:pt x="334" y="260"/>
                </a:cubicBezTo>
                <a:cubicBezTo>
                  <a:pt x="334" y="260"/>
                  <a:pt x="334" y="260"/>
                  <a:pt x="333" y="260"/>
                </a:cubicBezTo>
                <a:cubicBezTo>
                  <a:pt x="333" y="260"/>
                  <a:pt x="335" y="262"/>
                  <a:pt x="336" y="262"/>
                </a:cubicBezTo>
                <a:cubicBezTo>
                  <a:pt x="336" y="262"/>
                  <a:pt x="337" y="263"/>
                  <a:pt x="338" y="262"/>
                </a:cubicBezTo>
                <a:cubicBezTo>
                  <a:pt x="338" y="261"/>
                  <a:pt x="338" y="261"/>
                  <a:pt x="339" y="261"/>
                </a:cubicBezTo>
                <a:cubicBezTo>
                  <a:pt x="339" y="261"/>
                  <a:pt x="340" y="261"/>
                  <a:pt x="341" y="261"/>
                </a:cubicBezTo>
                <a:cubicBezTo>
                  <a:pt x="341" y="261"/>
                  <a:pt x="341" y="261"/>
                  <a:pt x="341" y="261"/>
                </a:cubicBezTo>
                <a:cubicBezTo>
                  <a:pt x="342" y="262"/>
                  <a:pt x="342" y="261"/>
                  <a:pt x="343" y="261"/>
                </a:cubicBezTo>
                <a:cubicBezTo>
                  <a:pt x="343" y="261"/>
                  <a:pt x="344" y="262"/>
                  <a:pt x="344" y="262"/>
                </a:cubicBezTo>
                <a:cubicBezTo>
                  <a:pt x="344" y="262"/>
                  <a:pt x="345" y="262"/>
                  <a:pt x="345" y="262"/>
                </a:cubicBezTo>
                <a:cubicBezTo>
                  <a:pt x="345" y="262"/>
                  <a:pt x="345" y="261"/>
                  <a:pt x="345" y="261"/>
                </a:cubicBezTo>
                <a:cubicBezTo>
                  <a:pt x="345" y="261"/>
                  <a:pt x="345" y="261"/>
                  <a:pt x="346" y="260"/>
                </a:cubicBezTo>
                <a:cubicBezTo>
                  <a:pt x="346" y="260"/>
                  <a:pt x="346" y="261"/>
                  <a:pt x="347" y="261"/>
                </a:cubicBezTo>
                <a:cubicBezTo>
                  <a:pt x="347" y="261"/>
                  <a:pt x="348" y="261"/>
                  <a:pt x="349" y="261"/>
                </a:cubicBezTo>
                <a:cubicBezTo>
                  <a:pt x="349" y="261"/>
                  <a:pt x="349" y="261"/>
                  <a:pt x="350" y="261"/>
                </a:cubicBezTo>
                <a:cubicBezTo>
                  <a:pt x="350" y="261"/>
                  <a:pt x="351" y="261"/>
                  <a:pt x="351" y="261"/>
                </a:cubicBezTo>
                <a:cubicBezTo>
                  <a:pt x="351" y="260"/>
                  <a:pt x="352" y="260"/>
                  <a:pt x="352" y="260"/>
                </a:cubicBezTo>
                <a:cubicBezTo>
                  <a:pt x="353" y="260"/>
                  <a:pt x="354" y="259"/>
                  <a:pt x="355" y="259"/>
                </a:cubicBezTo>
                <a:cubicBezTo>
                  <a:pt x="356" y="258"/>
                  <a:pt x="356" y="258"/>
                  <a:pt x="357" y="258"/>
                </a:cubicBezTo>
                <a:cubicBezTo>
                  <a:pt x="357" y="258"/>
                  <a:pt x="357" y="257"/>
                  <a:pt x="358" y="257"/>
                </a:cubicBezTo>
                <a:cubicBezTo>
                  <a:pt x="359" y="257"/>
                  <a:pt x="359" y="257"/>
                  <a:pt x="359" y="258"/>
                </a:cubicBezTo>
                <a:cubicBezTo>
                  <a:pt x="360" y="258"/>
                  <a:pt x="361" y="257"/>
                  <a:pt x="361" y="257"/>
                </a:cubicBezTo>
                <a:cubicBezTo>
                  <a:pt x="363" y="257"/>
                  <a:pt x="364" y="257"/>
                  <a:pt x="364" y="256"/>
                </a:cubicBezTo>
                <a:cubicBezTo>
                  <a:pt x="365" y="255"/>
                  <a:pt x="366" y="254"/>
                  <a:pt x="367" y="254"/>
                </a:cubicBezTo>
                <a:cubicBezTo>
                  <a:pt x="367" y="253"/>
                  <a:pt x="368" y="252"/>
                  <a:pt x="369" y="251"/>
                </a:cubicBezTo>
                <a:cubicBezTo>
                  <a:pt x="370" y="250"/>
                  <a:pt x="371" y="248"/>
                  <a:pt x="370" y="246"/>
                </a:cubicBezTo>
                <a:cubicBezTo>
                  <a:pt x="370" y="244"/>
                  <a:pt x="367" y="243"/>
                  <a:pt x="367" y="241"/>
                </a:cubicBezTo>
                <a:cubicBezTo>
                  <a:pt x="365" y="241"/>
                  <a:pt x="363" y="240"/>
                  <a:pt x="361" y="240"/>
                </a:cubicBezTo>
                <a:cubicBezTo>
                  <a:pt x="360" y="240"/>
                  <a:pt x="357" y="240"/>
                  <a:pt x="356" y="239"/>
                </a:cubicBezTo>
                <a:cubicBezTo>
                  <a:pt x="357" y="239"/>
                  <a:pt x="355" y="238"/>
                  <a:pt x="355" y="238"/>
                </a:cubicBezTo>
                <a:cubicBezTo>
                  <a:pt x="354" y="237"/>
                  <a:pt x="354" y="237"/>
                  <a:pt x="353" y="236"/>
                </a:cubicBezTo>
                <a:cubicBezTo>
                  <a:pt x="352" y="235"/>
                  <a:pt x="352" y="235"/>
                  <a:pt x="351" y="234"/>
                </a:cubicBezTo>
                <a:cubicBezTo>
                  <a:pt x="350" y="234"/>
                  <a:pt x="350" y="233"/>
                  <a:pt x="349" y="233"/>
                </a:cubicBezTo>
                <a:cubicBezTo>
                  <a:pt x="348" y="233"/>
                  <a:pt x="347" y="232"/>
                  <a:pt x="346" y="232"/>
                </a:cubicBezTo>
                <a:cubicBezTo>
                  <a:pt x="346" y="232"/>
                  <a:pt x="345" y="232"/>
                  <a:pt x="345" y="231"/>
                </a:cubicBezTo>
                <a:cubicBezTo>
                  <a:pt x="344" y="231"/>
                  <a:pt x="344" y="231"/>
                  <a:pt x="343" y="231"/>
                </a:cubicBezTo>
                <a:cubicBezTo>
                  <a:pt x="342" y="231"/>
                  <a:pt x="342" y="231"/>
                  <a:pt x="341" y="231"/>
                </a:cubicBezTo>
                <a:cubicBezTo>
                  <a:pt x="341" y="231"/>
                  <a:pt x="340" y="231"/>
                  <a:pt x="339" y="231"/>
                </a:cubicBezTo>
                <a:cubicBezTo>
                  <a:pt x="339" y="230"/>
                  <a:pt x="339" y="230"/>
                  <a:pt x="338" y="230"/>
                </a:cubicBezTo>
                <a:cubicBezTo>
                  <a:pt x="338" y="230"/>
                  <a:pt x="337" y="229"/>
                  <a:pt x="337" y="229"/>
                </a:cubicBezTo>
                <a:cubicBezTo>
                  <a:pt x="336" y="230"/>
                  <a:pt x="337" y="229"/>
                  <a:pt x="336" y="230"/>
                </a:cubicBezTo>
                <a:cubicBezTo>
                  <a:pt x="336" y="230"/>
                  <a:pt x="336" y="230"/>
                  <a:pt x="335" y="230"/>
                </a:cubicBezTo>
                <a:cubicBezTo>
                  <a:pt x="335" y="230"/>
                  <a:pt x="335" y="230"/>
                  <a:pt x="334" y="230"/>
                </a:cubicBezTo>
                <a:cubicBezTo>
                  <a:pt x="333" y="229"/>
                  <a:pt x="333" y="228"/>
                  <a:pt x="331" y="228"/>
                </a:cubicBezTo>
                <a:cubicBezTo>
                  <a:pt x="331" y="227"/>
                  <a:pt x="328" y="228"/>
                  <a:pt x="328" y="227"/>
                </a:cubicBezTo>
                <a:cubicBezTo>
                  <a:pt x="327" y="226"/>
                  <a:pt x="329" y="226"/>
                  <a:pt x="330" y="225"/>
                </a:cubicBezTo>
                <a:cubicBezTo>
                  <a:pt x="329" y="225"/>
                  <a:pt x="329" y="225"/>
                  <a:pt x="329" y="225"/>
                </a:cubicBezTo>
                <a:cubicBezTo>
                  <a:pt x="328" y="226"/>
                  <a:pt x="329" y="225"/>
                  <a:pt x="328" y="225"/>
                </a:cubicBezTo>
                <a:cubicBezTo>
                  <a:pt x="328" y="225"/>
                  <a:pt x="328" y="226"/>
                  <a:pt x="328" y="226"/>
                </a:cubicBezTo>
                <a:cubicBezTo>
                  <a:pt x="327" y="223"/>
                  <a:pt x="330" y="225"/>
                  <a:pt x="331" y="224"/>
                </a:cubicBezTo>
                <a:cubicBezTo>
                  <a:pt x="332" y="224"/>
                  <a:pt x="333" y="224"/>
                  <a:pt x="333" y="223"/>
                </a:cubicBezTo>
                <a:cubicBezTo>
                  <a:pt x="333" y="222"/>
                  <a:pt x="332" y="221"/>
                  <a:pt x="333" y="220"/>
                </a:cubicBezTo>
                <a:cubicBezTo>
                  <a:pt x="333" y="220"/>
                  <a:pt x="333" y="220"/>
                  <a:pt x="333" y="220"/>
                </a:cubicBezTo>
                <a:cubicBezTo>
                  <a:pt x="334" y="219"/>
                  <a:pt x="333" y="218"/>
                  <a:pt x="333" y="217"/>
                </a:cubicBezTo>
                <a:cubicBezTo>
                  <a:pt x="333" y="217"/>
                  <a:pt x="334" y="216"/>
                  <a:pt x="334" y="216"/>
                </a:cubicBezTo>
                <a:cubicBezTo>
                  <a:pt x="334" y="216"/>
                  <a:pt x="334" y="218"/>
                  <a:pt x="335" y="218"/>
                </a:cubicBezTo>
                <a:cubicBezTo>
                  <a:pt x="335" y="218"/>
                  <a:pt x="334" y="214"/>
                  <a:pt x="334" y="214"/>
                </a:cubicBezTo>
                <a:cubicBezTo>
                  <a:pt x="334" y="214"/>
                  <a:pt x="334" y="213"/>
                  <a:pt x="333" y="213"/>
                </a:cubicBezTo>
                <a:cubicBezTo>
                  <a:pt x="333" y="213"/>
                  <a:pt x="332" y="214"/>
                  <a:pt x="332" y="214"/>
                </a:cubicBezTo>
                <a:cubicBezTo>
                  <a:pt x="331" y="213"/>
                  <a:pt x="331" y="213"/>
                  <a:pt x="331" y="213"/>
                </a:cubicBezTo>
                <a:cubicBezTo>
                  <a:pt x="331" y="212"/>
                  <a:pt x="330" y="212"/>
                  <a:pt x="330" y="212"/>
                </a:cubicBezTo>
                <a:cubicBezTo>
                  <a:pt x="332" y="212"/>
                  <a:pt x="332" y="211"/>
                  <a:pt x="333" y="210"/>
                </a:cubicBezTo>
                <a:cubicBezTo>
                  <a:pt x="334" y="210"/>
                  <a:pt x="333" y="210"/>
                  <a:pt x="334" y="210"/>
                </a:cubicBezTo>
                <a:cubicBezTo>
                  <a:pt x="334" y="210"/>
                  <a:pt x="335" y="210"/>
                  <a:pt x="335" y="209"/>
                </a:cubicBezTo>
                <a:cubicBezTo>
                  <a:pt x="335" y="209"/>
                  <a:pt x="334" y="210"/>
                  <a:pt x="334" y="210"/>
                </a:cubicBezTo>
                <a:cubicBezTo>
                  <a:pt x="334" y="208"/>
                  <a:pt x="334" y="208"/>
                  <a:pt x="335" y="208"/>
                </a:cubicBezTo>
                <a:cubicBezTo>
                  <a:pt x="336" y="207"/>
                  <a:pt x="336" y="205"/>
                  <a:pt x="338" y="205"/>
                </a:cubicBezTo>
                <a:cubicBezTo>
                  <a:pt x="338" y="205"/>
                  <a:pt x="337" y="203"/>
                  <a:pt x="337" y="203"/>
                </a:cubicBezTo>
                <a:cubicBezTo>
                  <a:pt x="337" y="203"/>
                  <a:pt x="336" y="204"/>
                  <a:pt x="336" y="204"/>
                </a:cubicBezTo>
                <a:cubicBezTo>
                  <a:pt x="335" y="205"/>
                  <a:pt x="334" y="206"/>
                  <a:pt x="334" y="206"/>
                </a:cubicBezTo>
                <a:cubicBezTo>
                  <a:pt x="333" y="205"/>
                  <a:pt x="334" y="205"/>
                  <a:pt x="334" y="204"/>
                </a:cubicBezTo>
                <a:cubicBezTo>
                  <a:pt x="334" y="204"/>
                  <a:pt x="333" y="205"/>
                  <a:pt x="333" y="205"/>
                </a:cubicBezTo>
                <a:cubicBezTo>
                  <a:pt x="333" y="205"/>
                  <a:pt x="333" y="205"/>
                  <a:pt x="333" y="205"/>
                </a:cubicBezTo>
                <a:cubicBezTo>
                  <a:pt x="333" y="206"/>
                  <a:pt x="333" y="206"/>
                  <a:pt x="333" y="206"/>
                </a:cubicBezTo>
                <a:cubicBezTo>
                  <a:pt x="332" y="207"/>
                  <a:pt x="332" y="207"/>
                  <a:pt x="332" y="207"/>
                </a:cubicBezTo>
                <a:cubicBezTo>
                  <a:pt x="332" y="207"/>
                  <a:pt x="332" y="207"/>
                  <a:pt x="331" y="207"/>
                </a:cubicBezTo>
                <a:cubicBezTo>
                  <a:pt x="331" y="208"/>
                  <a:pt x="331" y="207"/>
                  <a:pt x="331" y="207"/>
                </a:cubicBezTo>
                <a:cubicBezTo>
                  <a:pt x="330" y="207"/>
                  <a:pt x="329" y="208"/>
                  <a:pt x="329" y="208"/>
                </a:cubicBezTo>
                <a:cubicBezTo>
                  <a:pt x="328" y="209"/>
                  <a:pt x="327" y="210"/>
                  <a:pt x="327" y="211"/>
                </a:cubicBezTo>
                <a:cubicBezTo>
                  <a:pt x="326" y="210"/>
                  <a:pt x="325" y="211"/>
                  <a:pt x="325" y="212"/>
                </a:cubicBezTo>
                <a:cubicBezTo>
                  <a:pt x="325" y="212"/>
                  <a:pt x="325" y="213"/>
                  <a:pt x="325" y="214"/>
                </a:cubicBezTo>
                <a:cubicBezTo>
                  <a:pt x="324" y="214"/>
                  <a:pt x="324" y="213"/>
                  <a:pt x="324" y="213"/>
                </a:cubicBezTo>
                <a:cubicBezTo>
                  <a:pt x="324" y="213"/>
                  <a:pt x="324" y="213"/>
                  <a:pt x="323" y="213"/>
                </a:cubicBezTo>
                <a:cubicBezTo>
                  <a:pt x="323" y="213"/>
                  <a:pt x="322" y="214"/>
                  <a:pt x="322" y="214"/>
                </a:cubicBezTo>
                <a:cubicBezTo>
                  <a:pt x="322" y="214"/>
                  <a:pt x="322" y="215"/>
                  <a:pt x="321" y="215"/>
                </a:cubicBezTo>
                <a:cubicBezTo>
                  <a:pt x="321" y="215"/>
                  <a:pt x="321" y="215"/>
                  <a:pt x="320" y="215"/>
                </a:cubicBezTo>
                <a:cubicBezTo>
                  <a:pt x="320" y="215"/>
                  <a:pt x="320" y="215"/>
                  <a:pt x="319" y="216"/>
                </a:cubicBezTo>
                <a:cubicBezTo>
                  <a:pt x="319" y="216"/>
                  <a:pt x="319" y="216"/>
                  <a:pt x="319" y="216"/>
                </a:cubicBezTo>
                <a:cubicBezTo>
                  <a:pt x="318" y="217"/>
                  <a:pt x="318" y="217"/>
                  <a:pt x="318" y="218"/>
                </a:cubicBezTo>
                <a:cubicBezTo>
                  <a:pt x="318" y="218"/>
                  <a:pt x="318" y="218"/>
                  <a:pt x="317" y="218"/>
                </a:cubicBezTo>
                <a:cubicBezTo>
                  <a:pt x="316" y="218"/>
                  <a:pt x="316" y="217"/>
                  <a:pt x="316" y="217"/>
                </a:cubicBezTo>
                <a:cubicBezTo>
                  <a:pt x="316" y="218"/>
                  <a:pt x="317" y="218"/>
                  <a:pt x="317" y="219"/>
                </a:cubicBezTo>
                <a:cubicBezTo>
                  <a:pt x="317" y="219"/>
                  <a:pt x="317" y="218"/>
                  <a:pt x="317" y="218"/>
                </a:cubicBezTo>
                <a:cubicBezTo>
                  <a:pt x="317" y="219"/>
                  <a:pt x="317" y="219"/>
                  <a:pt x="317" y="220"/>
                </a:cubicBezTo>
                <a:cubicBezTo>
                  <a:pt x="316" y="220"/>
                  <a:pt x="316" y="219"/>
                  <a:pt x="316" y="219"/>
                </a:cubicBezTo>
                <a:cubicBezTo>
                  <a:pt x="315" y="219"/>
                  <a:pt x="315" y="220"/>
                  <a:pt x="315" y="220"/>
                </a:cubicBezTo>
                <a:cubicBezTo>
                  <a:pt x="315" y="221"/>
                  <a:pt x="314" y="222"/>
                  <a:pt x="314" y="222"/>
                </a:cubicBezTo>
                <a:cubicBezTo>
                  <a:pt x="314" y="222"/>
                  <a:pt x="313" y="222"/>
                  <a:pt x="313" y="222"/>
                </a:cubicBezTo>
                <a:cubicBezTo>
                  <a:pt x="313" y="223"/>
                  <a:pt x="313" y="224"/>
                  <a:pt x="312" y="224"/>
                </a:cubicBezTo>
                <a:cubicBezTo>
                  <a:pt x="311" y="224"/>
                  <a:pt x="312" y="223"/>
                  <a:pt x="312" y="223"/>
                </a:cubicBezTo>
                <a:cubicBezTo>
                  <a:pt x="312" y="223"/>
                  <a:pt x="311" y="223"/>
                  <a:pt x="311" y="223"/>
                </a:cubicBezTo>
                <a:cubicBezTo>
                  <a:pt x="311" y="223"/>
                  <a:pt x="311" y="224"/>
                  <a:pt x="310" y="224"/>
                </a:cubicBezTo>
                <a:cubicBezTo>
                  <a:pt x="310" y="223"/>
                  <a:pt x="310" y="223"/>
                  <a:pt x="310" y="223"/>
                </a:cubicBezTo>
                <a:cubicBezTo>
                  <a:pt x="310" y="223"/>
                  <a:pt x="309" y="222"/>
                  <a:pt x="309" y="222"/>
                </a:cubicBezTo>
                <a:cubicBezTo>
                  <a:pt x="310" y="222"/>
                  <a:pt x="310" y="224"/>
                  <a:pt x="309" y="224"/>
                </a:cubicBezTo>
                <a:cubicBezTo>
                  <a:pt x="308" y="224"/>
                  <a:pt x="308" y="223"/>
                  <a:pt x="307" y="223"/>
                </a:cubicBezTo>
                <a:cubicBezTo>
                  <a:pt x="308" y="224"/>
                  <a:pt x="308" y="223"/>
                  <a:pt x="308" y="224"/>
                </a:cubicBezTo>
                <a:cubicBezTo>
                  <a:pt x="308" y="224"/>
                  <a:pt x="308" y="224"/>
                  <a:pt x="308" y="224"/>
                </a:cubicBezTo>
                <a:cubicBezTo>
                  <a:pt x="309" y="224"/>
                  <a:pt x="309" y="224"/>
                  <a:pt x="310" y="224"/>
                </a:cubicBezTo>
                <a:cubicBezTo>
                  <a:pt x="310" y="224"/>
                  <a:pt x="310" y="225"/>
                  <a:pt x="310" y="225"/>
                </a:cubicBezTo>
                <a:cubicBezTo>
                  <a:pt x="311" y="225"/>
                  <a:pt x="310" y="224"/>
                  <a:pt x="310" y="224"/>
                </a:cubicBezTo>
                <a:cubicBezTo>
                  <a:pt x="311" y="224"/>
                  <a:pt x="311" y="224"/>
                  <a:pt x="311" y="224"/>
                </a:cubicBezTo>
                <a:cubicBezTo>
                  <a:pt x="312" y="224"/>
                  <a:pt x="312" y="225"/>
                  <a:pt x="312" y="225"/>
                </a:cubicBezTo>
                <a:cubicBezTo>
                  <a:pt x="312" y="225"/>
                  <a:pt x="313" y="224"/>
                  <a:pt x="313" y="224"/>
                </a:cubicBezTo>
                <a:cubicBezTo>
                  <a:pt x="313" y="224"/>
                  <a:pt x="313" y="224"/>
                  <a:pt x="313" y="225"/>
                </a:cubicBezTo>
                <a:cubicBezTo>
                  <a:pt x="313" y="225"/>
                  <a:pt x="313" y="226"/>
                  <a:pt x="313" y="226"/>
                </a:cubicBezTo>
                <a:cubicBezTo>
                  <a:pt x="313" y="226"/>
                  <a:pt x="314" y="224"/>
                  <a:pt x="314" y="224"/>
                </a:cubicBezTo>
                <a:cubicBezTo>
                  <a:pt x="314" y="225"/>
                  <a:pt x="314" y="225"/>
                  <a:pt x="314" y="225"/>
                </a:cubicBezTo>
                <a:cubicBezTo>
                  <a:pt x="314" y="225"/>
                  <a:pt x="314" y="225"/>
                  <a:pt x="315" y="225"/>
                </a:cubicBezTo>
                <a:cubicBezTo>
                  <a:pt x="315" y="225"/>
                  <a:pt x="314" y="226"/>
                  <a:pt x="315" y="226"/>
                </a:cubicBezTo>
                <a:cubicBezTo>
                  <a:pt x="315" y="225"/>
                  <a:pt x="317" y="226"/>
                  <a:pt x="317" y="227"/>
                </a:cubicBezTo>
                <a:cubicBezTo>
                  <a:pt x="317" y="227"/>
                  <a:pt x="318" y="227"/>
                  <a:pt x="318" y="228"/>
                </a:cubicBezTo>
                <a:cubicBezTo>
                  <a:pt x="318" y="228"/>
                  <a:pt x="317" y="228"/>
                  <a:pt x="317" y="229"/>
                </a:cubicBezTo>
                <a:cubicBezTo>
                  <a:pt x="318" y="228"/>
                  <a:pt x="319" y="229"/>
                  <a:pt x="320" y="229"/>
                </a:cubicBezTo>
                <a:cubicBezTo>
                  <a:pt x="320" y="228"/>
                  <a:pt x="317" y="227"/>
                  <a:pt x="317" y="226"/>
                </a:cubicBezTo>
                <a:cubicBezTo>
                  <a:pt x="316" y="226"/>
                  <a:pt x="316" y="225"/>
                  <a:pt x="315" y="225"/>
                </a:cubicBezTo>
                <a:cubicBezTo>
                  <a:pt x="315" y="225"/>
                  <a:pt x="315" y="225"/>
                  <a:pt x="315" y="224"/>
                </a:cubicBezTo>
                <a:cubicBezTo>
                  <a:pt x="315" y="224"/>
                  <a:pt x="315" y="223"/>
                  <a:pt x="314" y="223"/>
                </a:cubicBezTo>
                <a:cubicBezTo>
                  <a:pt x="314" y="224"/>
                  <a:pt x="313" y="223"/>
                  <a:pt x="313" y="223"/>
                </a:cubicBezTo>
                <a:cubicBezTo>
                  <a:pt x="314" y="223"/>
                  <a:pt x="314" y="223"/>
                  <a:pt x="314" y="223"/>
                </a:cubicBezTo>
                <a:cubicBezTo>
                  <a:pt x="314" y="223"/>
                  <a:pt x="313" y="223"/>
                  <a:pt x="313" y="223"/>
                </a:cubicBezTo>
                <a:cubicBezTo>
                  <a:pt x="314" y="222"/>
                  <a:pt x="314" y="222"/>
                  <a:pt x="315" y="223"/>
                </a:cubicBezTo>
                <a:cubicBezTo>
                  <a:pt x="315" y="224"/>
                  <a:pt x="316" y="224"/>
                  <a:pt x="316" y="225"/>
                </a:cubicBezTo>
                <a:cubicBezTo>
                  <a:pt x="317" y="225"/>
                  <a:pt x="317" y="226"/>
                  <a:pt x="318" y="227"/>
                </a:cubicBezTo>
                <a:cubicBezTo>
                  <a:pt x="319" y="227"/>
                  <a:pt x="321" y="229"/>
                  <a:pt x="321" y="227"/>
                </a:cubicBezTo>
                <a:cubicBezTo>
                  <a:pt x="322" y="227"/>
                  <a:pt x="322" y="226"/>
                  <a:pt x="322" y="226"/>
                </a:cubicBezTo>
                <a:cubicBezTo>
                  <a:pt x="323" y="226"/>
                  <a:pt x="323" y="227"/>
                  <a:pt x="324" y="226"/>
                </a:cubicBezTo>
                <a:cubicBezTo>
                  <a:pt x="324" y="226"/>
                  <a:pt x="324" y="226"/>
                  <a:pt x="324" y="226"/>
                </a:cubicBezTo>
                <a:cubicBezTo>
                  <a:pt x="324" y="225"/>
                  <a:pt x="328" y="224"/>
                  <a:pt x="327" y="226"/>
                </a:cubicBezTo>
                <a:cubicBezTo>
                  <a:pt x="327" y="226"/>
                  <a:pt x="327" y="226"/>
                  <a:pt x="327" y="227"/>
                </a:cubicBezTo>
                <a:cubicBezTo>
                  <a:pt x="327" y="227"/>
                  <a:pt x="327" y="228"/>
                  <a:pt x="327" y="228"/>
                </a:cubicBezTo>
                <a:cubicBezTo>
                  <a:pt x="327" y="229"/>
                  <a:pt x="327" y="229"/>
                  <a:pt x="326" y="229"/>
                </a:cubicBezTo>
                <a:cubicBezTo>
                  <a:pt x="326" y="229"/>
                  <a:pt x="326" y="230"/>
                  <a:pt x="326" y="230"/>
                </a:cubicBezTo>
                <a:cubicBezTo>
                  <a:pt x="326" y="230"/>
                  <a:pt x="325" y="229"/>
                  <a:pt x="325" y="230"/>
                </a:cubicBezTo>
                <a:cubicBezTo>
                  <a:pt x="324" y="230"/>
                  <a:pt x="324" y="230"/>
                  <a:pt x="324" y="230"/>
                </a:cubicBezTo>
                <a:cubicBezTo>
                  <a:pt x="324" y="230"/>
                  <a:pt x="323" y="230"/>
                  <a:pt x="323" y="230"/>
                </a:cubicBezTo>
                <a:cubicBezTo>
                  <a:pt x="322" y="230"/>
                  <a:pt x="321" y="230"/>
                  <a:pt x="321" y="230"/>
                </a:cubicBezTo>
                <a:cubicBezTo>
                  <a:pt x="321" y="231"/>
                  <a:pt x="321" y="231"/>
                  <a:pt x="321" y="232"/>
                </a:cubicBezTo>
                <a:cubicBezTo>
                  <a:pt x="320" y="232"/>
                  <a:pt x="320" y="232"/>
                  <a:pt x="320" y="233"/>
                </a:cubicBezTo>
                <a:cubicBezTo>
                  <a:pt x="319" y="233"/>
                  <a:pt x="319" y="233"/>
                  <a:pt x="319" y="234"/>
                </a:cubicBezTo>
                <a:cubicBezTo>
                  <a:pt x="319" y="234"/>
                  <a:pt x="318" y="234"/>
                  <a:pt x="318" y="234"/>
                </a:cubicBezTo>
                <a:cubicBezTo>
                  <a:pt x="318" y="234"/>
                  <a:pt x="317" y="235"/>
                  <a:pt x="317" y="235"/>
                </a:cubicBezTo>
                <a:cubicBezTo>
                  <a:pt x="315" y="236"/>
                  <a:pt x="316" y="237"/>
                  <a:pt x="315" y="238"/>
                </a:cubicBezTo>
                <a:cubicBezTo>
                  <a:pt x="314" y="239"/>
                  <a:pt x="313" y="240"/>
                  <a:pt x="312" y="240"/>
                </a:cubicBezTo>
                <a:cubicBezTo>
                  <a:pt x="311" y="240"/>
                  <a:pt x="310" y="239"/>
                  <a:pt x="310" y="239"/>
                </a:cubicBezTo>
                <a:cubicBezTo>
                  <a:pt x="309" y="239"/>
                  <a:pt x="309" y="239"/>
                  <a:pt x="309" y="238"/>
                </a:cubicBezTo>
                <a:cubicBezTo>
                  <a:pt x="309" y="237"/>
                  <a:pt x="310" y="235"/>
                  <a:pt x="309" y="234"/>
                </a:cubicBezTo>
                <a:cubicBezTo>
                  <a:pt x="308" y="233"/>
                  <a:pt x="307" y="234"/>
                  <a:pt x="306" y="233"/>
                </a:cubicBezTo>
                <a:cubicBezTo>
                  <a:pt x="305" y="233"/>
                  <a:pt x="305" y="232"/>
                  <a:pt x="304" y="233"/>
                </a:cubicBezTo>
                <a:cubicBezTo>
                  <a:pt x="303" y="233"/>
                  <a:pt x="302" y="234"/>
                  <a:pt x="301" y="233"/>
                </a:cubicBezTo>
                <a:cubicBezTo>
                  <a:pt x="301" y="232"/>
                  <a:pt x="303" y="231"/>
                  <a:pt x="303" y="230"/>
                </a:cubicBezTo>
                <a:cubicBezTo>
                  <a:pt x="303" y="230"/>
                  <a:pt x="304" y="230"/>
                  <a:pt x="304" y="229"/>
                </a:cubicBezTo>
                <a:cubicBezTo>
                  <a:pt x="304" y="229"/>
                  <a:pt x="304" y="228"/>
                  <a:pt x="305" y="228"/>
                </a:cubicBezTo>
                <a:cubicBezTo>
                  <a:pt x="305" y="228"/>
                  <a:pt x="305" y="228"/>
                  <a:pt x="305" y="228"/>
                </a:cubicBezTo>
                <a:cubicBezTo>
                  <a:pt x="306" y="228"/>
                  <a:pt x="306" y="228"/>
                  <a:pt x="306" y="227"/>
                </a:cubicBezTo>
                <a:cubicBezTo>
                  <a:pt x="306" y="227"/>
                  <a:pt x="306" y="227"/>
                  <a:pt x="306" y="227"/>
                </a:cubicBezTo>
                <a:cubicBezTo>
                  <a:pt x="306" y="227"/>
                  <a:pt x="307" y="227"/>
                  <a:pt x="307" y="227"/>
                </a:cubicBezTo>
                <a:cubicBezTo>
                  <a:pt x="308" y="226"/>
                  <a:pt x="307" y="226"/>
                  <a:pt x="307" y="225"/>
                </a:cubicBezTo>
                <a:cubicBezTo>
                  <a:pt x="306" y="225"/>
                  <a:pt x="307" y="225"/>
                  <a:pt x="306" y="225"/>
                </a:cubicBezTo>
                <a:cubicBezTo>
                  <a:pt x="306" y="225"/>
                  <a:pt x="306" y="225"/>
                  <a:pt x="306" y="225"/>
                </a:cubicBezTo>
                <a:cubicBezTo>
                  <a:pt x="306" y="225"/>
                  <a:pt x="305" y="225"/>
                  <a:pt x="305" y="225"/>
                </a:cubicBezTo>
                <a:cubicBezTo>
                  <a:pt x="305" y="225"/>
                  <a:pt x="304" y="225"/>
                  <a:pt x="304" y="225"/>
                </a:cubicBezTo>
                <a:cubicBezTo>
                  <a:pt x="304" y="226"/>
                  <a:pt x="300" y="226"/>
                  <a:pt x="300" y="226"/>
                </a:cubicBezTo>
                <a:cubicBezTo>
                  <a:pt x="301" y="226"/>
                  <a:pt x="303" y="226"/>
                  <a:pt x="303" y="226"/>
                </a:cubicBezTo>
                <a:cubicBezTo>
                  <a:pt x="303" y="226"/>
                  <a:pt x="302" y="227"/>
                  <a:pt x="301" y="227"/>
                </a:cubicBezTo>
                <a:cubicBezTo>
                  <a:pt x="300" y="227"/>
                  <a:pt x="299" y="227"/>
                  <a:pt x="298" y="227"/>
                </a:cubicBezTo>
                <a:cubicBezTo>
                  <a:pt x="297" y="227"/>
                  <a:pt x="295" y="227"/>
                  <a:pt x="294" y="227"/>
                </a:cubicBezTo>
                <a:cubicBezTo>
                  <a:pt x="294" y="227"/>
                  <a:pt x="293" y="226"/>
                  <a:pt x="293" y="226"/>
                </a:cubicBezTo>
                <a:cubicBezTo>
                  <a:pt x="293" y="226"/>
                  <a:pt x="294" y="226"/>
                  <a:pt x="294" y="226"/>
                </a:cubicBezTo>
                <a:cubicBezTo>
                  <a:pt x="294" y="227"/>
                  <a:pt x="295" y="226"/>
                  <a:pt x="295" y="226"/>
                </a:cubicBezTo>
                <a:cubicBezTo>
                  <a:pt x="296" y="226"/>
                  <a:pt x="298" y="227"/>
                  <a:pt x="298" y="226"/>
                </a:cubicBezTo>
                <a:cubicBezTo>
                  <a:pt x="297" y="226"/>
                  <a:pt x="297" y="226"/>
                  <a:pt x="297" y="226"/>
                </a:cubicBezTo>
                <a:cubicBezTo>
                  <a:pt x="297" y="226"/>
                  <a:pt x="296" y="226"/>
                  <a:pt x="296" y="226"/>
                </a:cubicBezTo>
                <a:cubicBezTo>
                  <a:pt x="295" y="226"/>
                  <a:pt x="296" y="226"/>
                  <a:pt x="295" y="226"/>
                </a:cubicBezTo>
                <a:cubicBezTo>
                  <a:pt x="294" y="226"/>
                  <a:pt x="296" y="225"/>
                  <a:pt x="296" y="224"/>
                </a:cubicBezTo>
                <a:cubicBezTo>
                  <a:pt x="296" y="224"/>
                  <a:pt x="292" y="225"/>
                  <a:pt x="293" y="224"/>
                </a:cubicBezTo>
                <a:cubicBezTo>
                  <a:pt x="293" y="224"/>
                  <a:pt x="294" y="224"/>
                  <a:pt x="294" y="224"/>
                </a:cubicBezTo>
                <a:cubicBezTo>
                  <a:pt x="294" y="223"/>
                  <a:pt x="299" y="224"/>
                  <a:pt x="298" y="223"/>
                </a:cubicBezTo>
                <a:cubicBezTo>
                  <a:pt x="297" y="223"/>
                  <a:pt x="296" y="223"/>
                  <a:pt x="295" y="223"/>
                </a:cubicBezTo>
                <a:cubicBezTo>
                  <a:pt x="295" y="222"/>
                  <a:pt x="295" y="219"/>
                  <a:pt x="294" y="220"/>
                </a:cubicBezTo>
                <a:cubicBezTo>
                  <a:pt x="294" y="220"/>
                  <a:pt x="294" y="220"/>
                  <a:pt x="294" y="221"/>
                </a:cubicBezTo>
                <a:cubicBezTo>
                  <a:pt x="294" y="221"/>
                  <a:pt x="294" y="222"/>
                  <a:pt x="294" y="222"/>
                </a:cubicBezTo>
                <a:cubicBezTo>
                  <a:pt x="294" y="222"/>
                  <a:pt x="295" y="222"/>
                  <a:pt x="295" y="222"/>
                </a:cubicBezTo>
                <a:cubicBezTo>
                  <a:pt x="294" y="223"/>
                  <a:pt x="294" y="223"/>
                  <a:pt x="294" y="223"/>
                </a:cubicBezTo>
                <a:cubicBezTo>
                  <a:pt x="293" y="223"/>
                  <a:pt x="293" y="223"/>
                  <a:pt x="292" y="223"/>
                </a:cubicBezTo>
                <a:cubicBezTo>
                  <a:pt x="292" y="223"/>
                  <a:pt x="293" y="222"/>
                  <a:pt x="292" y="222"/>
                </a:cubicBezTo>
                <a:cubicBezTo>
                  <a:pt x="292" y="222"/>
                  <a:pt x="292" y="222"/>
                  <a:pt x="291" y="222"/>
                </a:cubicBezTo>
                <a:cubicBezTo>
                  <a:pt x="291" y="222"/>
                  <a:pt x="292" y="222"/>
                  <a:pt x="292" y="223"/>
                </a:cubicBezTo>
                <a:cubicBezTo>
                  <a:pt x="291" y="223"/>
                  <a:pt x="291" y="223"/>
                  <a:pt x="291" y="223"/>
                </a:cubicBezTo>
                <a:cubicBezTo>
                  <a:pt x="291" y="223"/>
                  <a:pt x="292" y="224"/>
                  <a:pt x="291" y="224"/>
                </a:cubicBezTo>
                <a:cubicBezTo>
                  <a:pt x="290" y="224"/>
                  <a:pt x="290" y="223"/>
                  <a:pt x="290" y="222"/>
                </a:cubicBezTo>
                <a:cubicBezTo>
                  <a:pt x="290" y="222"/>
                  <a:pt x="289" y="220"/>
                  <a:pt x="288" y="220"/>
                </a:cubicBezTo>
                <a:cubicBezTo>
                  <a:pt x="288" y="222"/>
                  <a:pt x="290" y="222"/>
                  <a:pt x="290" y="224"/>
                </a:cubicBezTo>
                <a:cubicBezTo>
                  <a:pt x="290" y="225"/>
                  <a:pt x="289" y="224"/>
                  <a:pt x="289" y="225"/>
                </a:cubicBezTo>
                <a:cubicBezTo>
                  <a:pt x="288" y="226"/>
                  <a:pt x="289" y="226"/>
                  <a:pt x="289" y="227"/>
                </a:cubicBezTo>
                <a:cubicBezTo>
                  <a:pt x="289" y="227"/>
                  <a:pt x="288" y="228"/>
                  <a:pt x="288" y="228"/>
                </a:cubicBezTo>
                <a:cubicBezTo>
                  <a:pt x="288" y="229"/>
                  <a:pt x="287" y="229"/>
                  <a:pt x="287" y="230"/>
                </a:cubicBezTo>
                <a:cubicBezTo>
                  <a:pt x="287" y="230"/>
                  <a:pt x="287" y="231"/>
                  <a:pt x="286" y="232"/>
                </a:cubicBezTo>
                <a:cubicBezTo>
                  <a:pt x="286" y="232"/>
                  <a:pt x="286" y="233"/>
                  <a:pt x="286" y="233"/>
                </a:cubicBezTo>
                <a:cubicBezTo>
                  <a:pt x="286" y="233"/>
                  <a:pt x="285" y="234"/>
                  <a:pt x="285" y="234"/>
                </a:cubicBezTo>
                <a:cubicBezTo>
                  <a:pt x="285" y="234"/>
                  <a:pt x="285" y="233"/>
                  <a:pt x="285" y="233"/>
                </a:cubicBezTo>
                <a:cubicBezTo>
                  <a:pt x="285" y="233"/>
                  <a:pt x="284" y="234"/>
                  <a:pt x="284" y="234"/>
                </a:cubicBezTo>
                <a:cubicBezTo>
                  <a:pt x="284" y="234"/>
                  <a:pt x="285" y="235"/>
                  <a:pt x="285" y="235"/>
                </a:cubicBezTo>
                <a:cubicBezTo>
                  <a:pt x="284" y="235"/>
                  <a:pt x="284" y="235"/>
                  <a:pt x="284" y="236"/>
                </a:cubicBezTo>
                <a:cubicBezTo>
                  <a:pt x="284" y="236"/>
                  <a:pt x="283" y="234"/>
                  <a:pt x="283" y="234"/>
                </a:cubicBezTo>
                <a:cubicBezTo>
                  <a:pt x="282" y="236"/>
                  <a:pt x="283" y="236"/>
                  <a:pt x="284" y="237"/>
                </a:cubicBezTo>
                <a:cubicBezTo>
                  <a:pt x="284" y="237"/>
                  <a:pt x="284" y="238"/>
                  <a:pt x="284" y="239"/>
                </a:cubicBezTo>
                <a:cubicBezTo>
                  <a:pt x="284" y="240"/>
                  <a:pt x="284" y="240"/>
                  <a:pt x="284" y="241"/>
                </a:cubicBezTo>
                <a:cubicBezTo>
                  <a:pt x="284" y="242"/>
                  <a:pt x="284" y="241"/>
                  <a:pt x="284" y="242"/>
                </a:cubicBezTo>
                <a:cubicBezTo>
                  <a:pt x="284" y="242"/>
                  <a:pt x="284" y="242"/>
                  <a:pt x="284" y="242"/>
                </a:cubicBezTo>
                <a:cubicBezTo>
                  <a:pt x="285" y="242"/>
                  <a:pt x="282" y="244"/>
                  <a:pt x="282" y="243"/>
                </a:cubicBezTo>
                <a:cubicBezTo>
                  <a:pt x="281" y="244"/>
                  <a:pt x="281" y="244"/>
                  <a:pt x="281" y="244"/>
                </a:cubicBezTo>
                <a:cubicBezTo>
                  <a:pt x="280" y="245"/>
                  <a:pt x="280" y="246"/>
                  <a:pt x="280" y="247"/>
                </a:cubicBezTo>
                <a:cubicBezTo>
                  <a:pt x="280" y="247"/>
                  <a:pt x="279" y="248"/>
                  <a:pt x="279" y="249"/>
                </a:cubicBezTo>
                <a:cubicBezTo>
                  <a:pt x="279" y="249"/>
                  <a:pt x="279" y="249"/>
                  <a:pt x="279" y="249"/>
                </a:cubicBezTo>
                <a:cubicBezTo>
                  <a:pt x="279" y="250"/>
                  <a:pt x="280" y="251"/>
                  <a:pt x="280" y="253"/>
                </a:cubicBezTo>
                <a:cubicBezTo>
                  <a:pt x="280" y="254"/>
                  <a:pt x="280" y="254"/>
                  <a:pt x="280" y="256"/>
                </a:cubicBezTo>
                <a:cubicBezTo>
                  <a:pt x="280" y="256"/>
                  <a:pt x="280" y="256"/>
                  <a:pt x="280" y="257"/>
                </a:cubicBezTo>
                <a:cubicBezTo>
                  <a:pt x="280" y="257"/>
                  <a:pt x="280" y="258"/>
                  <a:pt x="280" y="258"/>
                </a:cubicBezTo>
                <a:cubicBezTo>
                  <a:pt x="279" y="258"/>
                  <a:pt x="278" y="257"/>
                  <a:pt x="277" y="258"/>
                </a:cubicBezTo>
                <a:cubicBezTo>
                  <a:pt x="277" y="259"/>
                  <a:pt x="277" y="261"/>
                  <a:pt x="277" y="261"/>
                </a:cubicBezTo>
                <a:cubicBezTo>
                  <a:pt x="277" y="262"/>
                  <a:pt x="277" y="263"/>
                  <a:pt x="277" y="264"/>
                </a:cubicBezTo>
                <a:cubicBezTo>
                  <a:pt x="277" y="265"/>
                  <a:pt x="277" y="264"/>
                  <a:pt x="276" y="265"/>
                </a:cubicBezTo>
                <a:cubicBezTo>
                  <a:pt x="276" y="265"/>
                  <a:pt x="276" y="266"/>
                  <a:pt x="275" y="266"/>
                </a:cubicBezTo>
                <a:cubicBezTo>
                  <a:pt x="275" y="266"/>
                  <a:pt x="275" y="266"/>
                  <a:pt x="275" y="267"/>
                </a:cubicBezTo>
                <a:cubicBezTo>
                  <a:pt x="274" y="267"/>
                  <a:pt x="275" y="267"/>
                  <a:pt x="275" y="267"/>
                </a:cubicBezTo>
                <a:cubicBezTo>
                  <a:pt x="276" y="267"/>
                  <a:pt x="277" y="267"/>
                  <a:pt x="277" y="268"/>
                </a:cubicBezTo>
                <a:cubicBezTo>
                  <a:pt x="277" y="268"/>
                  <a:pt x="277" y="269"/>
                  <a:pt x="277" y="268"/>
                </a:cubicBezTo>
                <a:cubicBezTo>
                  <a:pt x="277" y="269"/>
                  <a:pt x="277" y="269"/>
                  <a:pt x="277" y="269"/>
                </a:cubicBezTo>
                <a:cubicBezTo>
                  <a:pt x="277" y="269"/>
                  <a:pt x="278" y="269"/>
                  <a:pt x="278" y="269"/>
                </a:cubicBezTo>
                <a:cubicBezTo>
                  <a:pt x="278" y="269"/>
                  <a:pt x="280" y="271"/>
                  <a:pt x="279" y="271"/>
                </a:cubicBezTo>
                <a:cubicBezTo>
                  <a:pt x="280" y="271"/>
                  <a:pt x="280" y="272"/>
                  <a:pt x="280" y="272"/>
                </a:cubicBezTo>
                <a:cubicBezTo>
                  <a:pt x="279" y="272"/>
                  <a:pt x="279" y="272"/>
                  <a:pt x="280" y="273"/>
                </a:cubicBezTo>
                <a:cubicBezTo>
                  <a:pt x="280" y="273"/>
                  <a:pt x="280" y="273"/>
                  <a:pt x="280" y="273"/>
                </a:cubicBezTo>
                <a:cubicBezTo>
                  <a:pt x="281" y="274"/>
                  <a:pt x="281" y="274"/>
                  <a:pt x="282" y="275"/>
                </a:cubicBezTo>
                <a:cubicBezTo>
                  <a:pt x="283" y="275"/>
                  <a:pt x="283" y="275"/>
                  <a:pt x="284" y="275"/>
                </a:cubicBezTo>
                <a:cubicBezTo>
                  <a:pt x="285" y="276"/>
                  <a:pt x="286" y="276"/>
                  <a:pt x="286" y="276"/>
                </a:cubicBezTo>
                <a:cubicBezTo>
                  <a:pt x="287" y="276"/>
                  <a:pt x="287" y="276"/>
                  <a:pt x="288" y="276"/>
                </a:cubicBezTo>
                <a:cubicBezTo>
                  <a:pt x="288" y="276"/>
                  <a:pt x="288" y="276"/>
                  <a:pt x="287" y="277"/>
                </a:cubicBezTo>
                <a:cubicBezTo>
                  <a:pt x="287" y="277"/>
                  <a:pt x="288" y="278"/>
                  <a:pt x="287" y="278"/>
                </a:cubicBezTo>
                <a:cubicBezTo>
                  <a:pt x="287" y="279"/>
                  <a:pt x="286" y="279"/>
                  <a:pt x="286" y="278"/>
                </a:cubicBezTo>
                <a:cubicBezTo>
                  <a:pt x="285" y="279"/>
                  <a:pt x="286" y="279"/>
                  <a:pt x="285" y="279"/>
                </a:cubicBezTo>
                <a:cubicBezTo>
                  <a:pt x="285" y="279"/>
                  <a:pt x="284" y="279"/>
                  <a:pt x="285" y="279"/>
                </a:cubicBezTo>
                <a:cubicBezTo>
                  <a:pt x="284" y="279"/>
                  <a:pt x="284" y="279"/>
                  <a:pt x="284" y="279"/>
                </a:cubicBezTo>
                <a:cubicBezTo>
                  <a:pt x="283" y="279"/>
                  <a:pt x="282" y="279"/>
                  <a:pt x="281" y="279"/>
                </a:cubicBezTo>
                <a:cubicBezTo>
                  <a:pt x="280" y="280"/>
                  <a:pt x="281" y="280"/>
                  <a:pt x="280" y="280"/>
                </a:cubicBezTo>
                <a:cubicBezTo>
                  <a:pt x="279" y="280"/>
                  <a:pt x="279" y="280"/>
                  <a:pt x="279" y="280"/>
                </a:cubicBezTo>
                <a:cubicBezTo>
                  <a:pt x="278" y="280"/>
                  <a:pt x="278" y="281"/>
                  <a:pt x="277" y="281"/>
                </a:cubicBezTo>
                <a:cubicBezTo>
                  <a:pt x="277" y="281"/>
                  <a:pt x="277" y="282"/>
                  <a:pt x="277" y="282"/>
                </a:cubicBezTo>
                <a:cubicBezTo>
                  <a:pt x="277" y="283"/>
                  <a:pt x="277" y="283"/>
                  <a:pt x="276" y="284"/>
                </a:cubicBezTo>
                <a:cubicBezTo>
                  <a:pt x="276" y="284"/>
                  <a:pt x="275" y="285"/>
                  <a:pt x="274" y="285"/>
                </a:cubicBezTo>
                <a:cubicBezTo>
                  <a:pt x="274" y="286"/>
                  <a:pt x="273" y="286"/>
                  <a:pt x="272" y="287"/>
                </a:cubicBezTo>
                <a:cubicBezTo>
                  <a:pt x="272" y="288"/>
                  <a:pt x="272" y="289"/>
                  <a:pt x="271" y="289"/>
                </a:cubicBezTo>
                <a:cubicBezTo>
                  <a:pt x="271" y="289"/>
                  <a:pt x="271" y="290"/>
                  <a:pt x="270" y="290"/>
                </a:cubicBezTo>
                <a:cubicBezTo>
                  <a:pt x="269" y="291"/>
                  <a:pt x="269" y="289"/>
                  <a:pt x="270" y="288"/>
                </a:cubicBezTo>
                <a:cubicBezTo>
                  <a:pt x="270" y="287"/>
                  <a:pt x="273" y="286"/>
                  <a:pt x="273" y="285"/>
                </a:cubicBezTo>
                <a:cubicBezTo>
                  <a:pt x="272" y="285"/>
                  <a:pt x="272" y="285"/>
                  <a:pt x="271" y="286"/>
                </a:cubicBezTo>
                <a:cubicBezTo>
                  <a:pt x="271" y="286"/>
                  <a:pt x="270" y="286"/>
                  <a:pt x="270" y="286"/>
                </a:cubicBezTo>
                <a:cubicBezTo>
                  <a:pt x="269" y="286"/>
                  <a:pt x="268" y="286"/>
                  <a:pt x="268" y="286"/>
                </a:cubicBezTo>
                <a:cubicBezTo>
                  <a:pt x="267" y="285"/>
                  <a:pt x="267" y="285"/>
                  <a:pt x="267" y="285"/>
                </a:cubicBezTo>
                <a:cubicBezTo>
                  <a:pt x="267" y="284"/>
                  <a:pt x="266" y="284"/>
                  <a:pt x="266" y="284"/>
                </a:cubicBezTo>
                <a:cubicBezTo>
                  <a:pt x="265" y="284"/>
                  <a:pt x="264" y="284"/>
                  <a:pt x="263" y="284"/>
                </a:cubicBezTo>
                <a:cubicBezTo>
                  <a:pt x="263" y="284"/>
                  <a:pt x="262" y="284"/>
                  <a:pt x="262" y="284"/>
                </a:cubicBezTo>
                <a:cubicBezTo>
                  <a:pt x="262" y="284"/>
                  <a:pt x="261" y="284"/>
                  <a:pt x="261" y="284"/>
                </a:cubicBezTo>
                <a:cubicBezTo>
                  <a:pt x="261" y="284"/>
                  <a:pt x="261" y="284"/>
                  <a:pt x="261" y="283"/>
                </a:cubicBezTo>
                <a:cubicBezTo>
                  <a:pt x="261" y="283"/>
                  <a:pt x="260" y="284"/>
                  <a:pt x="260" y="284"/>
                </a:cubicBezTo>
                <a:cubicBezTo>
                  <a:pt x="259" y="285"/>
                  <a:pt x="259" y="285"/>
                  <a:pt x="258" y="285"/>
                </a:cubicBezTo>
                <a:cubicBezTo>
                  <a:pt x="258" y="286"/>
                  <a:pt x="257" y="285"/>
                  <a:pt x="256" y="285"/>
                </a:cubicBezTo>
                <a:cubicBezTo>
                  <a:pt x="256" y="285"/>
                  <a:pt x="256" y="285"/>
                  <a:pt x="256" y="286"/>
                </a:cubicBezTo>
                <a:cubicBezTo>
                  <a:pt x="256" y="286"/>
                  <a:pt x="256" y="286"/>
                  <a:pt x="255" y="287"/>
                </a:cubicBezTo>
                <a:cubicBezTo>
                  <a:pt x="255" y="286"/>
                  <a:pt x="255" y="287"/>
                  <a:pt x="255" y="287"/>
                </a:cubicBezTo>
                <a:cubicBezTo>
                  <a:pt x="254" y="287"/>
                  <a:pt x="254" y="287"/>
                  <a:pt x="253" y="287"/>
                </a:cubicBezTo>
                <a:cubicBezTo>
                  <a:pt x="253" y="287"/>
                  <a:pt x="252" y="287"/>
                  <a:pt x="252" y="288"/>
                </a:cubicBezTo>
                <a:cubicBezTo>
                  <a:pt x="252" y="288"/>
                  <a:pt x="253" y="288"/>
                  <a:pt x="253" y="289"/>
                </a:cubicBezTo>
                <a:cubicBezTo>
                  <a:pt x="253" y="289"/>
                  <a:pt x="253" y="290"/>
                  <a:pt x="253" y="290"/>
                </a:cubicBezTo>
                <a:cubicBezTo>
                  <a:pt x="253" y="290"/>
                  <a:pt x="253" y="290"/>
                  <a:pt x="254" y="290"/>
                </a:cubicBezTo>
                <a:cubicBezTo>
                  <a:pt x="254" y="290"/>
                  <a:pt x="254" y="290"/>
                  <a:pt x="254" y="290"/>
                </a:cubicBezTo>
                <a:cubicBezTo>
                  <a:pt x="254" y="290"/>
                  <a:pt x="255" y="291"/>
                  <a:pt x="256" y="291"/>
                </a:cubicBezTo>
                <a:cubicBezTo>
                  <a:pt x="256" y="291"/>
                  <a:pt x="257" y="292"/>
                  <a:pt x="257" y="292"/>
                </a:cubicBezTo>
                <a:cubicBezTo>
                  <a:pt x="256" y="293"/>
                  <a:pt x="256" y="292"/>
                  <a:pt x="255" y="291"/>
                </a:cubicBezTo>
                <a:cubicBezTo>
                  <a:pt x="254" y="291"/>
                  <a:pt x="252" y="291"/>
                  <a:pt x="252" y="292"/>
                </a:cubicBezTo>
                <a:cubicBezTo>
                  <a:pt x="252" y="292"/>
                  <a:pt x="253" y="292"/>
                  <a:pt x="253" y="292"/>
                </a:cubicBezTo>
                <a:cubicBezTo>
                  <a:pt x="253" y="293"/>
                  <a:pt x="254" y="292"/>
                  <a:pt x="254" y="293"/>
                </a:cubicBezTo>
                <a:cubicBezTo>
                  <a:pt x="255" y="293"/>
                  <a:pt x="255" y="294"/>
                  <a:pt x="254" y="294"/>
                </a:cubicBezTo>
                <a:cubicBezTo>
                  <a:pt x="254" y="296"/>
                  <a:pt x="253" y="293"/>
                  <a:pt x="252" y="293"/>
                </a:cubicBezTo>
                <a:cubicBezTo>
                  <a:pt x="252" y="293"/>
                  <a:pt x="251" y="292"/>
                  <a:pt x="251" y="292"/>
                </a:cubicBezTo>
                <a:cubicBezTo>
                  <a:pt x="250" y="292"/>
                  <a:pt x="250" y="292"/>
                  <a:pt x="250" y="293"/>
                </a:cubicBezTo>
                <a:cubicBezTo>
                  <a:pt x="251" y="294"/>
                  <a:pt x="253" y="294"/>
                  <a:pt x="253" y="295"/>
                </a:cubicBezTo>
                <a:cubicBezTo>
                  <a:pt x="252" y="295"/>
                  <a:pt x="252" y="295"/>
                  <a:pt x="251" y="295"/>
                </a:cubicBezTo>
                <a:cubicBezTo>
                  <a:pt x="251" y="295"/>
                  <a:pt x="250" y="295"/>
                  <a:pt x="250" y="295"/>
                </a:cubicBezTo>
                <a:cubicBezTo>
                  <a:pt x="250" y="294"/>
                  <a:pt x="250" y="294"/>
                  <a:pt x="249" y="294"/>
                </a:cubicBezTo>
                <a:cubicBezTo>
                  <a:pt x="249" y="293"/>
                  <a:pt x="249" y="293"/>
                  <a:pt x="248" y="292"/>
                </a:cubicBezTo>
                <a:cubicBezTo>
                  <a:pt x="248" y="292"/>
                  <a:pt x="247" y="292"/>
                  <a:pt x="247" y="292"/>
                </a:cubicBezTo>
                <a:cubicBezTo>
                  <a:pt x="247" y="291"/>
                  <a:pt x="246" y="292"/>
                  <a:pt x="246" y="292"/>
                </a:cubicBezTo>
                <a:cubicBezTo>
                  <a:pt x="246" y="292"/>
                  <a:pt x="245" y="290"/>
                  <a:pt x="245" y="291"/>
                </a:cubicBezTo>
                <a:cubicBezTo>
                  <a:pt x="245" y="290"/>
                  <a:pt x="246" y="290"/>
                  <a:pt x="246" y="290"/>
                </a:cubicBezTo>
                <a:cubicBezTo>
                  <a:pt x="246" y="289"/>
                  <a:pt x="246" y="290"/>
                  <a:pt x="246" y="290"/>
                </a:cubicBezTo>
                <a:cubicBezTo>
                  <a:pt x="244" y="291"/>
                  <a:pt x="244" y="290"/>
                  <a:pt x="244" y="292"/>
                </a:cubicBezTo>
                <a:cubicBezTo>
                  <a:pt x="244" y="292"/>
                  <a:pt x="244" y="293"/>
                  <a:pt x="244" y="294"/>
                </a:cubicBezTo>
                <a:cubicBezTo>
                  <a:pt x="244" y="294"/>
                  <a:pt x="245" y="294"/>
                  <a:pt x="245" y="294"/>
                </a:cubicBezTo>
                <a:cubicBezTo>
                  <a:pt x="245" y="295"/>
                  <a:pt x="245" y="295"/>
                  <a:pt x="246" y="296"/>
                </a:cubicBezTo>
                <a:cubicBezTo>
                  <a:pt x="246" y="296"/>
                  <a:pt x="247" y="297"/>
                  <a:pt x="247" y="298"/>
                </a:cubicBezTo>
                <a:cubicBezTo>
                  <a:pt x="248" y="298"/>
                  <a:pt x="248" y="299"/>
                  <a:pt x="249" y="299"/>
                </a:cubicBezTo>
                <a:cubicBezTo>
                  <a:pt x="249" y="300"/>
                  <a:pt x="251" y="301"/>
                  <a:pt x="251" y="302"/>
                </a:cubicBezTo>
                <a:cubicBezTo>
                  <a:pt x="251" y="302"/>
                  <a:pt x="251" y="302"/>
                  <a:pt x="250" y="303"/>
                </a:cubicBezTo>
                <a:cubicBezTo>
                  <a:pt x="250" y="303"/>
                  <a:pt x="250" y="303"/>
                  <a:pt x="250" y="303"/>
                </a:cubicBezTo>
                <a:cubicBezTo>
                  <a:pt x="249" y="303"/>
                  <a:pt x="250" y="302"/>
                  <a:pt x="250" y="302"/>
                </a:cubicBezTo>
                <a:cubicBezTo>
                  <a:pt x="249" y="302"/>
                  <a:pt x="249" y="301"/>
                  <a:pt x="248" y="301"/>
                </a:cubicBezTo>
                <a:cubicBezTo>
                  <a:pt x="248" y="301"/>
                  <a:pt x="247" y="302"/>
                  <a:pt x="247" y="302"/>
                </a:cubicBezTo>
                <a:cubicBezTo>
                  <a:pt x="247" y="303"/>
                  <a:pt x="247" y="302"/>
                  <a:pt x="248" y="302"/>
                </a:cubicBezTo>
                <a:cubicBezTo>
                  <a:pt x="248" y="303"/>
                  <a:pt x="248" y="303"/>
                  <a:pt x="248" y="303"/>
                </a:cubicBezTo>
                <a:cubicBezTo>
                  <a:pt x="249" y="303"/>
                  <a:pt x="249" y="303"/>
                  <a:pt x="249" y="304"/>
                </a:cubicBezTo>
                <a:cubicBezTo>
                  <a:pt x="249" y="304"/>
                  <a:pt x="248" y="305"/>
                  <a:pt x="248" y="305"/>
                </a:cubicBezTo>
                <a:cubicBezTo>
                  <a:pt x="247" y="305"/>
                  <a:pt x="246" y="305"/>
                  <a:pt x="246" y="306"/>
                </a:cubicBezTo>
                <a:cubicBezTo>
                  <a:pt x="246" y="306"/>
                  <a:pt x="246" y="306"/>
                  <a:pt x="246" y="306"/>
                </a:cubicBezTo>
                <a:cubicBezTo>
                  <a:pt x="247" y="306"/>
                  <a:pt x="247" y="306"/>
                  <a:pt x="247" y="306"/>
                </a:cubicBezTo>
                <a:cubicBezTo>
                  <a:pt x="248" y="306"/>
                  <a:pt x="248" y="306"/>
                  <a:pt x="249" y="306"/>
                </a:cubicBezTo>
                <a:cubicBezTo>
                  <a:pt x="249" y="306"/>
                  <a:pt x="249" y="306"/>
                  <a:pt x="249" y="307"/>
                </a:cubicBezTo>
                <a:cubicBezTo>
                  <a:pt x="249" y="307"/>
                  <a:pt x="250" y="307"/>
                  <a:pt x="250" y="307"/>
                </a:cubicBezTo>
                <a:cubicBezTo>
                  <a:pt x="250" y="307"/>
                  <a:pt x="250" y="307"/>
                  <a:pt x="250" y="307"/>
                </a:cubicBezTo>
                <a:cubicBezTo>
                  <a:pt x="250" y="307"/>
                  <a:pt x="251" y="307"/>
                  <a:pt x="251" y="307"/>
                </a:cubicBezTo>
                <a:cubicBezTo>
                  <a:pt x="251" y="307"/>
                  <a:pt x="251" y="307"/>
                  <a:pt x="251" y="308"/>
                </a:cubicBezTo>
                <a:cubicBezTo>
                  <a:pt x="252" y="308"/>
                  <a:pt x="252" y="308"/>
                  <a:pt x="252" y="308"/>
                </a:cubicBezTo>
                <a:cubicBezTo>
                  <a:pt x="252" y="308"/>
                  <a:pt x="253" y="308"/>
                  <a:pt x="253" y="308"/>
                </a:cubicBezTo>
                <a:cubicBezTo>
                  <a:pt x="253" y="308"/>
                  <a:pt x="253" y="309"/>
                  <a:pt x="254" y="309"/>
                </a:cubicBezTo>
                <a:cubicBezTo>
                  <a:pt x="254" y="309"/>
                  <a:pt x="256" y="309"/>
                  <a:pt x="256" y="310"/>
                </a:cubicBezTo>
                <a:cubicBezTo>
                  <a:pt x="257" y="310"/>
                  <a:pt x="257" y="310"/>
                  <a:pt x="257" y="311"/>
                </a:cubicBezTo>
                <a:cubicBezTo>
                  <a:pt x="257" y="311"/>
                  <a:pt x="257" y="312"/>
                  <a:pt x="257" y="312"/>
                </a:cubicBezTo>
                <a:cubicBezTo>
                  <a:pt x="257" y="312"/>
                  <a:pt x="257" y="312"/>
                  <a:pt x="257" y="312"/>
                </a:cubicBezTo>
                <a:cubicBezTo>
                  <a:pt x="257" y="313"/>
                  <a:pt x="257" y="313"/>
                  <a:pt x="258" y="313"/>
                </a:cubicBezTo>
                <a:cubicBezTo>
                  <a:pt x="258" y="314"/>
                  <a:pt x="258" y="314"/>
                  <a:pt x="258" y="314"/>
                </a:cubicBezTo>
                <a:cubicBezTo>
                  <a:pt x="258" y="315"/>
                  <a:pt x="258" y="316"/>
                  <a:pt x="257" y="316"/>
                </a:cubicBezTo>
                <a:cubicBezTo>
                  <a:pt x="257" y="316"/>
                  <a:pt x="256" y="315"/>
                  <a:pt x="256" y="315"/>
                </a:cubicBezTo>
                <a:cubicBezTo>
                  <a:pt x="256" y="314"/>
                  <a:pt x="256" y="314"/>
                  <a:pt x="256" y="314"/>
                </a:cubicBezTo>
                <a:cubicBezTo>
                  <a:pt x="255" y="314"/>
                  <a:pt x="255" y="314"/>
                  <a:pt x="255" y="314"/>
                </a:cubicBezTo>
                <a:cubicBezTo>
                  <a:pt x="255" y="314"/>
                  <a:pt x="255" y="313"/>
                  <a:pt x="254" y="313"/>
                </a:cubicBezTo>
                <a:cubicBezTo>
                  <a:pt x="254" y="313"/>
                  <a:pt x="254" y="313"/>
                  <a:pt x="254" y="313"/>
                </a:cubicBezTo>
                <a:cubicBezTo>
                  <a:pt x="253" y="313"/>
                  <a:pt x="253" y="313"/>
                  <a:pt x="253" y="313"/>
                </a:cubicBezTo>
                <a:cubicBezTo>
                  <a:pt x="253" y="313"/>
                  <a:pt x="252" y="313"/>
                  <a:pt x="252" y="313"/>
                </a:cubicBezTo>
                <a:cubicBezTo>
                  <a:pt x="252" y="314"/>
                  <a:pt x="251" y="314"/>
                  <a:pt x="251" y="314"/>
                </a:cubicBezTo>
                <a:cubicBezTo>
                  <a:pt x="251" y="314"/>
                  <a:pt x="250" y="314"/>
                  <a:pt x="250" y="314"/>
                </a:cubicBezTo>
                <a:cubicBezTo>
                  <a:pt x="250" y="314"/>
                  <a:pt x="250" y="315"/>
                  <a:pt x="251" y="314"/>
                </a:cubicBezTo>
                <a:cubicBezTo>
                  <a:pt x="251" y="315"/>
                  <a:pt x="251" y="315"/>
                  <a:pt x="251" y="315"/>
                </a:cubicBezTo>
                <a:cubicBezTo>
                  <a:pt x="251" y="315"/>
                  <a:pt x="251" y="316"/>
                  <a:pt x="251" y="316"/>
                </a:cubicBezTo>
                <a:cubicBezTo>
                  <a:pt x="251" y="317"/>
                  <a:pt x="253" y="317"/>
                  <a:pt x="253" y="317"/>
                </a:cubicBezTo>
                <a:cubicBezTo>
                  <a:pt x="253" y="317"/>
                  <a:pt x="252" y="317"/>
                  <a:pt x="252" y="317"/>
                </a:cubicBezTo>
                <a:cubicBezTo>
                  <a:pt x="253" y="317"/>
                  <a:pt x="253" y="317"/>
                  <a:pt x="253" y="316"/>
                </a:cubicBezTo>
                <a:cubicBezTo>
                  <a:pt x="253" y="317"/>
                  <a:pt x="253" y="317"/>
                  <a:pt x="253" y="317"/>
                </a:cubicBezTo>
                <a:cubicBezTo>
                  <a:pt x="253" y="318"/>
                  <a:pt x="254" y="318"/>
                  <a:pt x="254" y="318"/>
                </a:cubicBezTo>
                <a:cubicBezTo>
                  <a:pt x="254" y="318"/>
                  <a:pt x="252" y="318"/>
                  <a:pt x="253" y="319"/>
                </a:cubicBezTo>
                <a:cubicBezTo>
                  <a:pt x="254" y="319"/>
                  <a:pt x="252" y="319"/>
                  <a:pt x="252" y="319"/>
                </a:cubicBezTo>
                <a:cubicBezTo>
                  <a:pt x="252" y="320"/>
                  <a:pt x="253" y="320"/>
                  <a:pt x="252" y="321"/>
                </a:cubicBezTo>
                <a:cubicBezTo>
                  <a:pt x="252" y="321"/>
                  <a:pt x="251" y="320"/>
                  <a:pt x="251" y="320"/>
                </a:cubicBezTo>
                <a:cubicBezTo>
                  <a:pt x="251" y="320"/>
                  <a:pt x="251" y="319"/>
                  <a:pt x="251" y="319"/>
                </a:cubicBezTo>
                <a:cubicBezTo>
                  <a:pt x="251" y="319"/>
                  <a:pt x="251" y="319"/>
                  <a:pt x="251" y="319"/>
                </a:cubicBezTo>
                <a:cubicBezTo>
                  <a:pt x="250" y="319"/>
                  <a:pt x="250" y="317"/>
                  <a:pt x="248" y="318"/>
                </a:cubicBezTo>
                <a:cubicBezTo>
                  <a:pt x="248" y="319"/>
                  <a:pt x="250" y="320"/>
                  <a:pt x="250" y="321"/>
                </a:cubicBezTo>
                <a:cubicBezTo>
                  <a:pt x="251" y="321"/>
                  <a:pt x="251" y="322"/>
                  <a:pt x="251" y="323"/>
                </a:cubicBezTo>
                <a:cubicBezTo>
                  <a:pt x="251" y="323"/>
                  <a:pt x="252" y="324"/>
                  <a:pt x="252" y="324"/>
                </a:cubicBezTo>
                <a:cubicBezTo>
                  <a:pt x="252" y="325"/>
                  <a:pt x="252" y="324"/>
                  <a:pt x="252" y="325"/>
                </a:cubicBezTo>
                <a:cubicBezTo>
                  <a:pt x="252" y="326"/>
                  <a:pt x="252" y="326"/>
                  <a:pt x="252" y="326"/>
                </a:cubicBezTo>
                <a:cubicBezTo>
                  <a:pt x="253" y="327"/>
                  <a:pt x="253" y="328"/>
                  <a:pt x="252" y="327"/>
                </a:cubicBezTo>
                <a:cubicBezTo>
                  <a:pt x="251" y="327"/>
                  <a:pt x="251" y="326"/>
                  <a:pt x="250" y="326"/>
                </a:cubicBezTo>
                <a:cubicBezTo>
                  <a:pt x="250" y="326"/>
                  <a:pt x="250" y="326"/>
                  <a:pt x="250" y="325"/>
                </a:cubicBezTo>
                <a:cubicBezTo>
                  <a:pt x="250" y="325"/>
                  <a:pt x="250" y="326"/>
                  <a:pt x="250" y="326"/>
                </a:cubicBezTo>
                <a:cubicBezTo>
                  <a:pt x="249" y="325"/>
                  <a:pt x="250" y="324"/>
                  <a:pt x="249" y="325"/>
                </a:cubicBezTo>
                <a:cubicBezTo>
                  <a:pt x="248" y="325"/>
                  <a:pt x="248" y="326"/>
                  <a:pt x="248" y="327"/>
                </a:cubicBezTo>
                <a:cubicBezTo>
                  <a:pt x="248" y="327"/>
                  <a:pt x="247" y="327"/>
                  <a:pt x="247" y="327"/>
                </a:cubicBezTo>
                <a:cubicBezTo>
                  <a:pt x="247" y="328"/>
                  <a:pt x="248" y="328"/>
                  <a:pt x="248" y="328"/>
                </a:cubicBezTo>
                <a:cubicBezTo>
                  <a:pt x="248" y="328"/>
                  <a:pt x="248" y="329"/>
                  <a:pt x="248" y="329"/>
                </a:cubicBezTo>
                <a:cubicBezTo>
                  <a:pt x="247" y="329"/>
                  <a:pt x="247" y="328"/>
                  <a:pt x="246" y="327"/>
                </a:cubicBezTo>
                <a:cubicBezTo>
                  <a:pt x="246" y="327"/>
                  <a:pt x="247" y="327"/>
                  <a:pt x="246" y="326"/>
                </a:cubicBezTo>
                <a:cubicBezTo>
                  <a:pt x="246" y="326"/>
                  <a:pt x="246" y="325"/>
                  <a:pt x="245" y="325"/>
                </a:cubicBezTo>
                <a:cubicBezTo>
                  <a:pt x="245" y="325"/>
                  <a:pt x="244" y="323"/>
                  <a:pt x="244" y="323"/>
                </a:cubicBezTo>
                <a:cubicBezTo>
                  <a:pt x="243" y="323"/>
                  <a:pt x="244" y="325"/>
                  <a:pt x="243" y="326"/>
                </a:cubicBezTo>
                <a:cubicBezTo>
                  <a:pt x="243" y="326"/>
                  <a:pt x="243" y="326"/>
                  <a:pt x="242" y="326"/>
                </a:cubicBezTo>
                <a:cubicBezTo>
                  <a:pt x="241" y="325"/>
                  <a:pt x="241" y="325"/>
                  <a:pt x="241" y="324"/>
                </a:cubicBezTo>
                <a:cubicBezTo>
                  <a:pt x="240" y="323"/>
                  <a:pt x="240" y="323"/>
                  <a:pt x="241" y="322"/>
                </a:cubicBezTo>
                <a:cubicBezTo>
                  <a:pt x="241" y="321"/>
                  <a:pt x="241" y="320"/>
                  <a:pt x="240" y="320"/>
                </a:cubicBezTo>
                <a:cubicBezTo>
                  <a:pt x="240" y="319"/>
                  <a:pt x="239" y="319"/>
                  <a:pt x="238" y="318"/>
                </a:cubicBezTo>
                <a:cubicBezTo>
                  <a:pt x="238" y="318"/>
                  <a:pt x="238" y="318"/>
                  <a:pt x="238" y="318"/>
                </a:cubicBezTo>
                <a:cubicBezTo>
                  <a:pt x="238" y="318"/>
                  <a:pt x="237" y="318"/>
                  <a:pt x="238" y="317"/>
                </a:cubicBezTo>
                <a:cubicBezTo>
                  <a:pt x="237" y="317"/>
                  <a:pt x="237" y="317"/>
                  <a:pt x="237" y="317"/>
                </a:cubicBezTo>
                <a:cubicBezTo>
                  <a:pt x="236" y="316"/>
                  <a:pt x="236" y="317"/>
                  <a:pt x="236" y="316"/>
                </a:cubicBezTo>
                <a:cubicBezTo>
                  <a:pt x="236" y="316"/>
                  <a:pt x="237" y="315"/>
                  <a:pt x="237" y="314"/>
                </a:cubicBezTo>
                <a:cubicBezTo>
                  <a:pt x="237" y="314"/>
                  <a:pt x="237" y="314"/>
                  <a:pt x="237" y="313"/>
                </a:cubicBezTo>
                <a:cubicBezTo>
                  <a:pt x="238" y="312"/>
                  <a:pt x="237" y="313"/>
                  <a:pt x="238" y="313"/>
                </a:cubicBezTo>
                <a:cubicBezTo>
                  <a:pt x="239" y="313"/>
                  <a:pt x="239" y="313"/>
                  <a:pt x="240" y="313"/>
                </a:cubicBezTo>
                <a:cubicBezTo>
                  <a:pt x="239" y="313"/>
                  <a:pt x="241" y="311"/>
                  <a:pt x="241" y="311"/>
                </a:cubicBezTo>
                <a:cubicBezTo>
                  <a:pt x="242" y="311"/>
                  <a:pt x="243" y="312"/>
                  <a:pt x="243" y="312"/>
                </a:cubicBezTo>
                <a:cubicBezTo>
                  <a:pt x="244" y="312"/>
                  <a:pt x="245" y="312"/>
                  <a:pt x="245" y="312"/>
                </a:cubicBezTo>
                <a:cubicBezTo>
                  <a:pt x="246" y="312"/>
                  <a:pt x="246" y="312"/>
                  <a:pt x="247" y="313"/>
                </a:cubicBezTo>
                <a:cubicBezTo>
                  <a:pt x="247" y="313"/>
                  <a:pt x="247" y="313"/>
                  <a:pt x="248" y="313"/>
                </a:cubicBezTo>
                <a:cubicBezTo>
                  <a:pt x="248" y="314"/>
                  <a:pt x="249" y="314"/>
                  <a:pt x="249" y="314"/>
                </a:cubicBezTo>
                <a:cubicBezTo>
                  <a:pt x="249" y="313"/>
                  <a:pt x="249" y="313"/>
                  <a:pt x="249" y="312"/>
                </a:cubicBezTo>
                <a:cubicBezTo>
                  <a:pt x="249" y="312"/>
                  <a:pt x="250" y="312"/>
                  <a:pt x="251" y="312"/>
                </a:cubicBezTo>
                <a:cubicBezTo>
                  <a:pt x="250" y="311"/>
                  <a:pt x="251" y="312"/>
                  <a:pt x="250" y="312"/>
                </a:cubicBezTo>
                <a:cubicBezTo>
                  <a:pt x="250" y="311"/>
                  <a:pt x="250" y="312"/>
                  <a:pt x="250" y="312"/>
                </a:cubicBezTo>
                <a:cubicBezTo>
                  <a:pt x="250" y="312"/>
                  <a:pt x="249" y="312"/>
                  <a:pt x="249" y="312"/>
                </a:cubicBezTo>
                <a:cubicBezTo>
                  <a:pt x="249" y="311"/>
                  <a:pt x="248" y="312"/>
                  <a:pt x="248" y="311"/>
                </a:cubicBezTo>
                <a:cubicBezTo>
                  <a:pt x="247" y="311"/>
                  <a:pt x="247" y="310"/>
                  <a:pt x="247" y="311"/>
                </a:cubicBezTo>
                <a:cubicBezTo>
                  <a:pt x="246" y="311"/>
                  <a:pt x="245" y="310"/>
                  <a:pt x="245" y="310"/>
                </a:cubicBezTo>
                <a:cubicBezTo>
                  <a:pt x="245" y="311"/>
                  <a:pt x="242" y="311"/>
                  <a:pt x="241" y="311"/>
                </a:cubicBezTo>
                <a:cubicBezTo>
                  <a:pt x="241" y="311"/>
                  <a:pt x="241" y="311"/>
                  <a:pt x="240" y="311"/>
                </a:cubicBezTo>
                <a:cubicBezTo>
                  <a:pt x="240" y="311"/>
                  <a:pt x="240" y="312"/>
                  <a:pt x="240" y="311"/>
                </a:cubicBezTo>
                <a:cubicBezTo>
                  <a:pt x="240" y="311"/>
                  <a:pt x="239" y="311"/>
                  <a:pt x="239" y="312"/>
                </a:cubicBezTo>
                <a:cubicBezTo>
                  <a:pt x="239" y="312"/>
                  <a:pt x="239" y="312"/>
                  <a:pt x="238" y="312"/>
                </a:cubicBezTo>
                <a:cubicBezTo>
                  <a:pt x="238" y="312"/>
                  <a:pt x="238" y="312"/>
                  <a:pt x="238" y="312"/>
                </a:cubicBezTo>
                <a:cubicBezTo>
                  <a:pt x="237" y="311"/>
                  <a:pt x="237" y="311"/>
                  <a:pt x="237" y="311"/>
                </a:cubicBezTo>
                <a:cubicBezTo>
                  <a:pt x="237" y="311"/>
                  <a:pt x="237" y="312"/>
                  <a:pt x="237" y="312"/>
                </a:cubicBezTo>
                <a:cubicBezTo>
                  <a:pt x="236" y="312"/>
                  <a:pt x="236" y="313"/>
                  <a:pt x="235" y="312"/>
                </a:cubicBezTo>
                <a:cubicBezTo>
                  <a:pt x="235" y="312"/>
                  <a:pt x="235" y="311"/>
                  <a:pt x="235" y="311"/>
                </a:cubicBezTo>
                <a:cubicBezTo>
                  <a:pt x="235" y="310"/>
                  <a:pt x="234" y="310"/>
                  <a:pt x="234" y="309"/>
                </a:cubicBezTo>
                <a:cubicBezTo>
                  <a:pt x="234" y="309"/>
                  <a:pt x="234" y="310"/>
                  <a:pt x="233" y="310"/>
                </a:cubicBezTo>
                <a:cubicBezTo>
                  <a:pt x="233" y="309"/>
                  <a:pt x="234" y="308"/>
                  <a:pt x="233" y="308"/>
                </a:cubicBezTo>
                <a:cubicBezTo>
                  <a:pt x="233" y="308"/>
                  <a:pt x="232" y="309"/>
                  <a:pt x="232" y="309"/>
                </a:cubicBezTo>
                <a:cubicBezTo>
                  <a:pt x="233" y="309"/>
                  <a:pt x="233" y="309"/>
                  <a:pt x="233" y="310"/>
                </a:cubicBezTo>
                <a:cubicBezTo>
                  <a:pt x="233" y="309"/>
                  <a:pt x="231" y="310"/>
                  <a:pt x="231" y="310"/>
                </a:cubicBezTo>
                <a:cubicBezTo>
                  <a:pt x="230" y="310"/>
                  <a:pt x="231" y="308"/>
                  <a:pt x="231" y="308"/>
                </a:cubicBezTo>
                <a:cubicBezTo>
                  <a:pt x="232" y="307"/>
                  <a:pt x="232" y="307"/>
                  <a:pt x="232" y="308"/>
                </a:cubicBezTo>
                <a:cubicBezTo>
                  <a:pt x="232" y="307"/>
                  <a:pt x="234" y="306"/>
                  <a:pt x="234" y="306"/>
                </a:cubicBezTo>
                <a:cubicBezTo>
                  <a:pt x="235" y="307"/>
                  <a:pt x="234" y="307"/>
                  <a:pt x="235" y="307"/>
                </a:cubicBezTo>
                <a:cubicBezTo>
                  <a:pt x="235" y="306"/>
                  <a:pt x="235" y="306"/>
                  <a:pt x="235" y="306"/>
                </a:cubicBezTo>
                <a:cubicBezTo>
                  <a:pt x="235" y="305"/>
                  <a:pt x="234" y="306"/>
                  <a:pt x="234" y="306"/>
                </a:cubicBezTo>
                <a:cubicBezTo>
                  <a:pt x="233" y="306"/>
                  <a:pt x="233" y="305"/>
                  <a:pt x="233" y="306"/>
                </a:cubicBezTo>
                <a:cubicBezTo>
                  <a:pt x="233" y="305"/>
                  <a:pt x="233" y="305"/>
                  <a:pt x="232" y="306"/>
                </a:cubicBezTo>
                <a:cubicBezTo>
                  <a:pt x="232" y="306"/>
                  <a:pt x="232" y="306"/>
                  <a:pt x="233" y="306"/>
                </a:cubicBezTo>
                <a:cubicBezTo>
                  <a:pt x="232" y="306"/>
                  <a:pt x="233" y="306"/>
                  <a:pt x="232" y="306"/>
                </a:cubicBezTo>
                <a:cubicBezTo>
                  <a:pt x="232" y="306"/>
                  <a:pt x="232" y="306"/>
                  <a:pt x="231" y="306"/>
                </a:cubicBezTo>
                <a:cubicBezTo>
                  <a:pt x="231" y="305"/>
                  <a:pt x="231" y="305"/>
                  <a:pt x="230" y="305"/>
                </a:cubicBezTo>
                <a:cubicBezTo>
                  <a:pt x="229" y="304"/>
                  <a:pt x="229" y="304"/>
                  <a:pt x="228" y="303"/>
                </a:cubicBezTo>
                <a:cubicBezTo>
                  <a:pt x="228" y="302"/>
                  <a:pt x="228" y="302"/>
                  <a:pt x="227" y="302"/>
                </a:cubicBezTo>
                <a:cubicBezTo>
                  <a:pt x="227" y="301"/>
                  <a:pt x="227" y="301"/>
                  <a:pt x="227" y="301"/>
                </a:cubicBezTo>
                <a:cubicBezTo>
                  <a:pt x="226" y="300"/>
                  <a:pt x="226" y="301"/>
                  <a:pt x="226" y="300"/>
                </a:cubicBezTo>
                <a:cubicBezTo>
                  <a:pt x="226" y="300"/>
                  <a:pt x="226" y="299"/>
                  <a:pt x="226" y="299"/>
                </a:cubicBezTo>
                <a:cubicBezTo>
                  <a:pt x="226" y="299"/>
                  <a:pt x="225" y="298"/>
                  <a:pt x="225" y="298"/>
                </a:cubicBezTo>
                <a:cubicBezTo>
                  <a:pt x="225" y="297"/>
                  <a:pt x="223" y="297"/>
                  <a:pt x="222" y="296"/>
                </a:cubicBezTo>
                <a:cubicBezTo>
                  <a:pt x="222" y="296"/>
                  <a:pt x="220" y="295"/>
                  <a:pt x="220" y="294"/>
                </a:cubicBezTo>
                <a:cubicBezTo>
                  <a:pt x="221" y="294"/>
                  <a:pt x="221" y="294"/>
                  <a:pt x="222" y="294"/>
                </a:cubicBezTo>
                <a:cubicBezTo>
                  <a:pt x="221" y="294"/>
                  <a:pt x="221" y="293"/>
                  <a:pt x="222" y="292"/>
                </a:cubicBezTo>
                <a:cubicBezTo>
                  <a:pt x="221" y="292"/>
                  <a:pt x="220" y="293"/>
                  <a:pt x="220" y="291"/>
                </a:cubicBezTo>
                <a:cubicBezTo>
                  <a:pt x="220" y="291"/>
                  <a:pt x="221" y="291"/>
                  <a:pt x="221" y="290"/>
                </a:cubicBezTo>
                <a:cubicBezTo>
                  <a:pt x="221" y="290"/>
                  <a:pt x="220" y="289"/>
                  <a:pt x="221" y="289"/>
                </a:cubicBezTo>
                <a:cubicBezTo>
                  <a:pt x="221" y="289"/>
                  <a:pt x="221" y="289"/>
                  <a:pt x="222" y="289"/>
                </a:cubicBezTo>
                <a:cubicBezTo>
                  <a:pt x="222" y="288"/>
                  <a:pt x="221" y="289"/>
                  <a:pt x="221" y="288"/>
                </a:cubicBezTo>
                <a:cubicBezTo>
                  <a:pt x="221" y="288"/>
                  <a:pt x="221" y="288"/>
                  <a:pt x="221" y="288"/>
                </a:cubicBezTo>
                <a:cubicBezTo>
                  <a:pt x="221" y="287"/>
                  <a:pt x="221" y="287"/>
                  <a:pt x="221" y="287"/>
                </a:cubicBezTo>
                <a:cubicBezTo>
                  <a:pt x="221" y="286"/>
                  <a:pt x="221" y="286"/>
                  <a:pt x="221" y="286"/>
                </a:cubicBezTo>
                <a:cubicBezTo>
                  <a:pt x="221" y="285"/>
                  <a:pt x="220" y="285"/>
                  <a:pt x="220" y="285"/>
                </a:cubicBezTo>
                <a:cubicBezTo>
                  <a:pt x="221" y="284"/>
                  <a:pt x="221" y="285"/>
                  <a:pt x="221" y="284"/>
                </a:cubicBezTo>
                <a:cubicBezTo>
                  <a:pt x="221" y="284"/>
                  <a:pt x="221" y="284"/>
                  <a:pt x="221" y="284"/>
                </a:cubicBezTo>
                <a:cubicBezTo>
                  <a:pt x="221" y="283"/>
                  <a:pt x="220" y="283"/>
                  <a:pt x="220" y="283"/>
                </a:cubicBezTo>
                <a:cubicBezTo>
                  <a:pt x="221" y="283"/>
                  <a:pt x="221" y="283"/>
                  <a:pt x="221" y="283"/>
                </a:cubicBezTo>
                <a:cubicBezTo>
                  <a:pt x="221" y="282"/>
                  <a:pt x="222" y="281"/>
                  <a:pt x="221" y="280"/>
                </a:cubicBezTo>
                <a:cubicBezTo>
                  <a:pt x="220" y="280"/>
                  <a:pt x="219" y="280"/>
                  <a:pt x="218" y="280"/>
                </a:cubicBezTo>
                <a:cubicBezTo>
                  <a:pt x="218" y="279"/>
                  <a:pt x="218" y="279"/>
                  <a:pt x="218" y="278"/>
                </a:cubicBezTo>
                <a:cubicBezTo>
                  <a:pt x="218" y="278"/>
                  <a:pt x="217" y="278"/>
                  <a:pt x="217" y="278"/>
                </a:cubicBezTo>
                <a:cubicBezTo>
                  <a:pt x="217" y="278"/>
                  <a:pt x="217" y="277"/>
                  <a:pt x="216" y="277"/>
                </a:cubicBezTo>
                <a:cubicBezTo>
                  <a:pt x="216" y="276"/>
                  <a:pt x="216" y="277"/>
                  <a:pt x="216" y="277"/>
                </a:cubicBezTo>
                <a:cubicBezTo>
                  <a:pt x="216" y="277"/>
                  <a:pt x="215" y="276"/>
                  <a:pt x="215" y="276"/>
                </a:cubicBezTo>
                <a:cubicBezTo>
                  <a:pt x="215" y="276"/>
                  <a:pt x="214" y="276"/>
                  <a:pt x="214" y="275"/>
                </a:cubicBezTo>
                <a:cubicBezTo>
                  <a:pt x="215" y="275"/>
                  <a:pt x="215" y="275"/>
                  <a:pt x="215" y="275"/>
                </a:cubicBezTo>
                <a:cubicBezTo>
                  <a:pt x="215" y="275"/>
                  <a:pt x="216" y="275"/>
                  <a:pt x="216" y="275"/>
                </a:cubicBezTo>
                <a:cubicBezTo>
                  <a:pt x="215" y="275"/>
                  <a:pt x="215" y="275"/>
                  <a:pt x="214" y="275"/>
                </a:cubicBezTo>
                <a:cubicBezTo>
                  <a:pt x="214" y="276"/>
                  <a:pt x="213" y="275"/>
                  <a:pt x="212" y="275"/>
                </a:cubicBezTo>
                <a:cubicBezTo>
                  <a:pt x="212" y="274"/>
                  <a:pt x="211" y="274"/>
                  <a:pt x="210" y="273"/>
                </a:cubicBezTo>
                <a:cubicBezTo>
                  <a:pt x="209" y="273"/>
                  <a:pt x="208" y="272"/>
                  <a:pt x="206" y="272"/>
                </a:cubicBezTo>
                <a:cubicBezTo>
                  <a:pt x="206" y="272"/>
                  <a:pt x="203" y="271"/>
                  <a:pt x="203" y="270"/>
                </a:cubicBezTo>
                <a:cubicBezTo>
                  <a:pt x="204" y="270"/>
                  <a:pt x="205" y="270"/>
                  <a:pt x="206" y="270"/>
                </a:cubicBezTo>
                <a:cubicBezTo>
                  <a:pt x="206" y="271"/>
                  <a:pt x="207" y="272"/>
                  <a:pt x="208" y="272"/>
                </a:cubicBezTo>
                <a:cubicBezTo>
                  <a:pt x="206" y="270"/>
                  <a:pt x="205" y="270"/>
                  <a:pt x="203" y="269"/>
                </a:cubicBezTo>
                <a:cubicBezTo>
                  <a:pt x="203" y="268"/>
                  <a:pt x="202" y="267"/>
                  <a:pt x="202" y="267"/>
                </a:cubicBezTo>
                <a:cubicBezTo>
                  <a:pt x="201" y="267"/>
                  <a:pt x="199" y="267"/>
                  <a:pt x="199" y="266"/>
                </a:cubicBezTo>
                <a:cubicBezTo>
                  <a:pt x="197" y="266"/>
                  <a:pt x="196" y="267"/>
                  <a:pt x="196" y="265"/>
                </a:cubicBezTo>
                <a:cubicBezTo>
                  <a:pt x="196" y="265"/>
                  <a:pt x="196" y="265"/>
                  <a:pt x="196" y="265"/>
                </a:cubicBezTo>
                <a:cubicBezTo>
                  <a:pt x="195" y="264"/>
                  <a:pt x="194" y="264"/>
                  <a:pt x="194" y="264"/>
                </a:cubicBezTo>
                <a:cubicBezTo>
                  <a:pt x="193" y="263"/>
                  <a:pt x="192" y="262"/>
                  <a:pt x="191" y="261"/>
                </a:cubicBezTo>
                <a:cubicBezTo>
                  <a:pt x="191" y="262"/>
                  <a:pt x="192" y="262"/>
                  <a:pt x="192" y="263"/>
                </a:cubicBezTo>
                <a:cubicBezTo>
                  <a:pt x="192" y="263"/>
                  <a:pt x="190" y="261"/>
                  <a:pt x="190" y="261"/>
                </a:cubicBezTo>
                <a:cubicBezTo>
                  <a:pt x="191" y="261"/>
                  <a:pt x="190" y="260"/>
                  <a:pt x="189" y="259"/>
                </a:cubicBezTo>
                <a:cubicBezTo>
                  <a:pt x="190" y="259"/>
                  <a:pt x="190" y="260"/>
                  <a:pt x="191" y="260"/>
                </a:cubicBezTo>
                <a:cubicBezTo>
                  <a:pt x="191" y="260"/>
                  <a:pt x="191" y="259"/>
                  <a:pt x="191" y="259"/>
                </a:cubicBezTo>
                <a:cubicBezTo>
                  <a:pt x="190" y="259"/>
                  <a:pt x="189" y="258"/>
                  <a:pt x="189" y="258"/>
                </a:cubicBezTo>
                <a:cubicBezTo>
                  <a:pt x="188" y="257"/>
                  <a:pt x="188" y="257"/>
                  <a:pt x="188" y="256"/>
                </a:cubicBezTo>
                <a:cubicBezTo>
                  <a:pt x="188" y="256"/>
                  <a:pt x="190" y="257"/>
                  <a:pt x="190" y="258"/>
                </a:cubicBezTo>
                <a:cubicBezTo>
                  <a:pt x="190" y="258"/>
                  <a:pt x="189" y="258"/>
                  <a:pt x="189" y="258"/>
                </a:cubicBezTo>
                <a:cubicBezTo>
                  <a:pt x="190" y="258"/>
                  <a:pt x="190" y="258"/>
                  <a:pt x="190" y="258"/>
                </a:cubicBezTo>
                <a:cubicBezTo>
                  <a:pt x="191" y="259"/>
                  <a:pt x="191" y="259"/>
                  <a:pt x="191" y="259"/>
                </a:cubicBezTo>
                <a:cubicBezTo>
                  <a:pt x="191" y="259"/>
                  <a:pt x="191" y="259"/>
                  <a:pt x="191" y="259"/>
                </a:cubicBezTo>
                <a:cubicBezTo>
                  <a:pt x="192" y="259"/>
                  <a:pt x="191" y="260"/>
                  <a:pt x="192" y="260"/>
                </a:cubicBezTo>
                <a:cubicBezTo>
                  <a:pt x="192" y="259"/>
                  <a:pt x="191" y="259"/>
                  <a:pt x="191" y="258"/>
                </a:cubicBezTo>
                <a:cubicBezTo>
                  <a:pt x="190" y="258"/>
                  <a:pt x="190" y="258"/>
                  <a:pt x="189" y="257"/>
                </a:cubicBezTo>
                <a:cubicBezTo>
                  <a:pt x="189" y="257"/>
                  <a:pt x="189" y="256"/>
                  <a:pt x="188" y="256"/>
                </a:cubicBezTo>
                <a:cubicBezTo>
                  <a:pt x="188" y="256"/>
                  <a:pt x="188" y="255"/>
                  <a:pt x="188" y="255"/>
                </a:cubicBezTo>
                <a:cubicBezTo>
                  <a:pt x="188" y="254"/>
                  <a:pt x="188" y="254"/>
                  <a:pt x="188" y="253"/>
                </a:cubicBezTo>
                <a:cubicBezTo>
                  <a:pt x="188" y="253"/>
                  <a:pt x="188" y="252"/>
                  <a:pt x="187" y="252"/>
                </a:cubicBezTo>
                <a:cubicBezTo>
                  <a:pt x="187" y="251"/>
                  <a:pt x="185" y="250"/>
                  <a:pt x="185" y="250"/>
                </a:cubicBezTo>
                <a:cubicBezTo>
                  <a:pt x="185" y="250"/>
                  <a:pt x="184" y="252"/>
                  <a:pt x="184" y="252"/>
                </a:cubicBezTo>
                <a:cubicBezTo>
                  <a:pt x="184" y="252"/>
                  <a:pt x="184" y="253"/>
                  <a:pt x="184" y="254"/>
                </a:cubicBezTo>
                <a:cubicBezTo>
                  <a:pt x="183" y="254"/>
                  <a:pt x="183" y="254"/>
                  <a:pt x="183" y="254"/>
                </a:cubicBezTo>
                <a:cubicBezTo>
                  <a:pt x="183" y="254"/>
                  <a:pt x="183" y="255"/>
                  <a:pt x="182" y="255"/>
                </a:cubicBezTo>
                <a:cubicBezTo>
                  <a:pt x="182" y="255"/>
                  <a:pt x="181" y="254"/>
                  <a:pt x="181" y="254"/>
                </a:cubicBezTo>
                <a:cubicBezTo>
                  <a:pt x="181" y="254"/>
                  <a:pt x="181" y="253"/>
                  <a:pt x="181" y="253"/>
                </a:cubicBezTo>
                <a:cubicBezTo>
                  <a:pt x="180" y="253"/>
                  <a:pt x="180" y="253"/>
                  <a:pt x="180" y="253"/>
                </a:cubicBezTo>
                <a:cubicBezTo>
                  <a:pt x="180" y="252"/>
                  <a:pt x="179" y="251"/>
                  <a:pt x="179" y="251"/>
                </a:cubicBezTo>
                <a:cubicBezTo>
                  <a:pt x="179" y="250"/>
                  <a:pt x="179" y="249"/>
                  <a:pt x="179" y="249"/>
                </a:cubicBezTo>
                <a:cubicBezTo>
                  <a:pt x="179" y="248"/>
                  <a:pt x="180" y="248"/>
                  <a:pt x="180" y="248"/>
                </a:cubicBezTo>
                <a:cubicBezTo>
                  <a:pt x="180" y="248"/>
                  <a:pt x="181" y="248"/>
                  <a:pt x="180" y="247"/>
                </a:cubicBezTo>
                <a:cubicBezTo>
                  <a:pt x="180" y="247"/>
                  <a:pt x="180" y="246"/>
                  <a:pt x="180" y="246"/>
                </a:cubicBezTo>
                <a:cubicBezTo>
                  <a:pt x="179" y="246"/>
                  <a:pt x="180" y="246"/>
                  <a:pt x="179" y="247"/>
                </a:cubicBezTo>
                <a:cubicBezTo>
                  <a:pt x="179" y="247"/>
                  <a:pt x="179" y="246"/>
                  <a:pt x="178" y="246"/>
                </a:cubicBezTo>
                <a:cubicBezTo>
                  <a:pt x="178" y="247"/>
                  <a:pt x="178" y="247"/>
                  <a:pt x="178" y="247"/>
                </a:cubicBezTo>
                <a:cubicBezTo>
                  <a:pt x="178" y="247"/>
                  <a:pt x="177" y="246"/>
                  <a:pt x="177" y="246"/>
                </a:cubicBezTo>
                <a:cubicBezTo>
                  <a:pt x="177" y="247"/>
                  <a:pt x="176" y="248"/>
                  <a:pt x="175" y="248"/>
                </a:cubicBezTo>
                <a:cubicBezTo>
                  <a:pt x="174" y="249"/>
                  <a:pt x="173" y="249"/>
                  <a:pt x="172" y="249"/>
                </a:cubicBezTo>
                <a:cubicBezTo>
                  <a:pt x="172" y="249"/>
                  <a:pt x="173" y="249"/>
                  <a:pt x="173" y="248"/>
                </a:cubicBezTo>
                <a:cubicBezTo>
                  <a:pt x="172" y="248"/>
                  <a:pt x="172" y="249"/>
                  <a:pt x="171" y="249"/>
                </a:cubicBezTo>
                <a:cubicBezTo>
                  <a:pt x="171" y="249"/>
                  <a:pt x="170" y="251"/>
                  <a:pt x="171" y="251"/>
                </a:cubicBezTo>
                <a:cubicBezTo>
                  <a:pt x="171" y="251"/>
                  <a:pt x="171" y="251"/>
                  <a:pt x="171" y="251"/>
                </a:cubicBezTo>
                <a:cubicBezTo>
                  <a:pt x="171" y="252"/>
                  <a:pt x="171" y="252"/>
                  <a:pt x="171" y="252"/>
                </a:cubicBezTo>
                <a:cubicBezTo>
                  <a:pt x="172" y="252"/>
                  <a:pt x="171" y="252"/>
                  <a:pt x="171" y="253"/>
                </a:cubicBezTo>
                <a:cubicBezTo>
                  <a:pt x="172" y="253"/>
                  <a:pt x="172" y="253"/>
                  <a:pt x="172" y="253"/>
                </a:cubicBezTo>
                <a:cubicBezTo>
                  <a:pt x="172" y="253"/>
                  <a:pt x="173" y="253"/>
                  <a:pt x="173" y="253"/>
                </a:cubicBezTo>
                <a:cubicBezTo>
                  <a:pt x="173" y="254"/>
                  <a:pt x="172" y="255"/>
                  <a:pt x="172" y="255"/>
                </a:cubicBezTo>
                <a:cubicBezTo>
                  <a:pt x="171" y="255"/>
                  <a:pt x="171" y="255"/>
                  <a:pt x="171" y="256"/>
                </a:cubicBezTo>
                <a:cubicBezTo>
                  <a:pt x="171" y="256"/>
                  <a:pt x="171" y="256"/>
                  <a:pt x="171" y="257"/>
                </a:cubicBezTo>
                <a:cubicBezTo>
                  <a:pt x="171" y="257"/>
                  <a:pt x="171" y="258"/>
                  <a:pt x="171" y="258"/>
                </a:cubicBezTo>
                <a:cubicBezTo>
                  <a:pt x="171" y="258"/>
                  <a:pt x="171" y="259"/>
                  <a:pt x="171" y="259"/>
                </a:cubicBezTo>
                <a:cubicBezTo>
                  <a:pt x="172" y="261"/>
                  <a:pt x="173" y="262"/>
                  <a:pt x="175" y="263"/>
                </a:cubicBezTo>
                <a:cubicBezTo>
                  <a:pt x="176" y="263"/>
                  <a:pt x="176" y="264"/>
                  <a:pt x="177" y="264"/>
                </a:cubicBezTo>
                <a:cubicBezTo>
                  <a:pt x="177" y="265"/>
                  <a:pt x="178" y="265"/>
                  <a:pt x="178" y="266"/>
                </a:cubicBezTo>
                <a:cubicBezTo>
                  <a:pt x="179" y="266"/>
                  <a:pt x="179" y="266"/>
                  <a:pt x="180" y="266"/>
                </a:cubicBezTo>
                <a:cubicBezTo>
                  <a:pt x="180" y="266"/>
                  <a:pt x="181" y="267"/>
                  <a:pt x="181" y="267"/>
                </a:cubicBezTo>
                <a:cubicBezTo>
                  <a:pt x="181" y="269"/>
                  <a:pt x="182" y="270"/>
                  <a:pt x="182" y="271"/>
                </a:cubicBezTo>
                <a:cubicBezTo>
                  <a:pt x="182" y="272"/>
                  <a:pt x="183" y="274"/>
                  <a:pt x="184" y="275"/>
                </a:cubicBezTo>
                <a:cubicBezTo>
                  <a:pt x="184" y="276"/>
                  <a:pt x="185" y="277"/>
                  <a:pt x="186" y="278"/>
                </a:cubicBezTo>
                <a:cubicBezTo>
                  <a:pt x="187" y="279"/>
                  <a:pt x="187" y="279"/>
                  <a:pt x="188" y="279"/>
                </a:cubicBezTo>
                <a:cubicBezTo>
                  <a:pt x="188" y="280"/>
                  <a:pt x="188" y="280"/>
                  <a:pt x="188" y="280"/>
                </a:cubicBezTo>
                <a:cubicBezTo>
                  <a:pt x="189" y="280"/>
                  <a:pt x="189" y="280"/>
                  <a:pt x="189" y="281"/>
                </a:cubicBezTo>
                <a:cubicBezTo>
                  <a:pt x="189" y="281"/>
                  <a:pt x="190" y="281"/>
                  <a:pt x="190" y="281"/>
                </a:cubicBezTo>
                <a:cubicBezTo>
                  <a:pt x="190" y="281"/>
                  <a:pt x="190" y="281"/>
                  <a:pt x="190" y="281"/>
                </a:cubicBezTo>
                <a:cubicBezTo>
                  <a:pt x="190" y="281"/>
                  <a:pt x="191" y="282"/>
                  <a:pt x="191" y="282"/>
                </a:cubicBezTo>
                <a:cubicBezTo>
                  <a:pt x="191" y="282"/>
                  <a:pt x="192" y="282"/>
                  <a:pt x="192" y="282"/>
                </a:cubicBezTo>
                <a:cubicBezTo>
                  <a:pt x="193" y="282"/>
                  <a:pt x="194" y="282"/>
                  <a:pt x="195" y="282"/>
                </a:cubicBezTo>
                <a:cubicBezTo>
                  <a:pt x="196" y="281"/>
                  <a:pt x="198" y="281"/>
                  <a:pt x="198" y="282"/>
                </a:cubicBezTo>
                <a:cubicBezTo>
                  <a:pt x="198" y="283"/>
                  <a:pt x="198" y="283"/>
                  <a:pt x="197" y="284"/>
                </a:cubicBezTo>
                <a:cubicBezTo>
                  <a:pt x="197" y="284"/>
                  <a:pt x="196" y="285"/>
                  <a:pt x="197" y="285"/>
                </a:cubicBezTo>
                <a:cubicBezTo>
                  <a:pt x="197" y="286"/>
                  <a:pt x="198" y="287"/>
                  <a:pt x="199" y="287"/>
                </a:cubicBezTo>
                <a:cubicBezTo>
                  <a:pt x="201" y="287"/>
                  <a:pt x="202" y="288"/>
                  <a:pt x="204" y="289"/>
                </a:cubicBezTo>
                <a:cubicBezTo>
                  <a:pt x="206" y="289"/>
                  <a:pt x="207" y="290"/>
                  <a:pt x="208" y="291"/>
                </a:cubicBezTo>
                <a:cubicBezTo>
                  <a:pt x="209" y="291"/>
                  <a:pt x="209" y="292"/>
                  <a:pt x="210" y="292"/>
                </a:cubicBezTo>
                <a:cubicBezTo>
                  <a:pt x="210" y="292"/>
                  <a:pt x="210" y="292"/>
                  <a:pt x="211" y="292"/>
                </a:cubicBezTo>
                <a:cubicBezTo>
                  <a:pt x="211" y="292"/>
                  <a:pt x="211" y="292"/>
                  <a:pt x="211" y="292"/>
                </a:cubicBezTo>
                <a:cubicBezTo>
                  <a:pt x="212" y="293"/>
                  <a:pt x="212" y="294"/>
                  <a:pt x="213" y="294"/>
                </a:cubicBezTo>
                <a:cubicBezTo>
                  <a:pt x="213" y="294"/>
                  <a:pt x="214" y="295"/>
                  <a:pt x="214" y="295"/>
                </a:cubicBezTo>
                <a:cubicBezTo>
                  <a:pt x="215" y="295"/>
                  <a:pt x="215" y="296"/>
                  <a:pt x="215" y="296"/>
                </a:cubicBezTo>
                <a:cubicBezTo>
                  <a:pt x="215" y="296"/>
                  <a:pt x="216" y="297"/>
                  <a:pt x="216" y="297"/>
                </a:cubicBezTo>
                <a:cubicBezTo>
                  <a:pt x="216" y="297"/>
                  <a:pt x="215" y="298"/>
                  <a:pt x="215" y="299"/>
                </a:cubicBezTo>
                <a:cubicBezTo>
                  <a:pt x="215" y="299"/>
                  <a:pt x="215" y="300"/>
                  <a:pt x="215" y="300"/>
                </a:cubicBezTo>
                <a:cubicBezTo>
                  <a:pt x="214" y="301"/>
                  <a:pt x="215" y="300"/>
                  <a:pt x="214" y="300"/>
                </a:cubicBezTo>
                <a:cubicBezTo>
                  <a:pt x="212" y="300"/>
                  <a:pt x="212" y="299"/>
                  <a:pt x="212" y="298"/>
                </a:cubicBezTo>
                <a:cubicBezTo>
                  <a:pt x="212" y="298"/>
                  <a:pt x="211" y="297"/>
                  <a:pt x="211" y="296"/>
                </a:cubicBezTo>
                <a:cubicBezTo>
                  <a:pt x="210" y="296"/>
                  <a:pt x="209" y="297"/>
                  <a:pt x="208" y="296"/>
                </a:cubicBezTo>
                <a:cubicBezTo>
                  <a:pt x="208" y="296"/>
                  <a:pt x="207" y="296"/>
                  <a:pt x="207" y="296"/>
                </a:cubicBezTo>
                <a:cubicBezTo>
                  <a:pt x="206" y="295"/>
                  <a:pt x="206" y="295"/>
                  <a:pt x="206" y="295"/>
                </a:cubicBezTo>
                <a:cubicBezTo>
                  <a:pt x="206" y="295"/>
                  <a:pt x="206" y="294"/>
                  <a:pt x="206" y="294"/>
                </a:cubicBezTo>
                <a:cubicBezTo>
                  <a:pt x="205" y="295"/>
                  <a:pt x="205" y="294"/>
                  <a:pt x="204" y="295"/>
                </a:cubicBezTo>
                <a:cubicBezTo>
                  <a:pt x="204" y="295"/>
                  <a:pt x="204" y="296"/>
                  <a:pt x="203" y="297"/>
                </a:cubicBezTo>
                <a:cubicBezTo>
                  <a:pt x="203" y="297"/>
                  <a:pt x="203" y="297"/>
                  <a:pt x="203" y="298"/>
                </a:cubicBezTo>
                <a:cubicBezTo>
                  <a:pt x="202" y="299"/>
                  <a:pt x="202" y="298"/>
                  <a:pt x="202" y="299"/>
                </a:cubicBezTo>
                <a:cubicBezTo>
                  <a:pt x="202" y="299"/>
                  <a:pt x="202" y="300"/>
                  <a:pt x="202" y="300"/>
                </a:cubicBezTo>
                <a:cubicBezTo>
                  <a:pt x="202" y="300"/>
                  <a:pt x="202" y="301"/>
                  <a:pt x="202" y="301"/>
                </a:cubicBezTo>
                <a:cubicBezTo>
                  <a:pt x="201" y="301"/>
                  <a:pt x="201" y="302"/>
                  <a:pt x="202" y="302"/>
                </a:cubicBezTo>
                <a:cubicBezTo>
                  <a:pt x="202" y="303"/>
                  <a:pt x="202" y="302"/>
                  <a:pt x="203" y="303"/>
                </a:cubicBezTo>
                <a:cubicBezTo>
                  <a:pt x="203" y="303"/>
                  <a:pt x="203" y="302"/>
                  <a:pt x="204" y="303"/>
                </a:cubicBezTo>
                <a:cubicBezTo>
                  <a:pt x="204" y="303"/>
                  <a:pt x="204" y="303"/>
                  <a:pt x="205" y="304"/>
                </a:cubicBezTo>
                <a:cubicBezTo>
                  <a:pt x="205" y="304"/>
                  <a:pt x="206" y="304"/>
                  <a:pt x="206" y="305"/>
                </a:cubicBezTo>
                <a:cubicBezTo>
                  <a:pt x="206" y="305"/>
                  <a:pt x="206" y="305"/>
                  <a:pt x="206" y="305"/>
                </a:cubicBezTo>
                <a:cubicBezTo>
                  <a:pt x="206" y="305"/>
                  <a:pt x="206" y="305"/>
                  <a:pt x="206" y="305"/>
                </a:cubicBezTo>
                <a:cubicBezTo>
                  <a:pt x="206" y="306"/>
                  <a:pt x="206" y="306"/>
                  <a:pt x="206" y="307"/>
                </a:cubicBezTo>
                <a:cubicBezTo>
                  <a:pt x="206" y="307"/>
                  <a:pt x="206" y="307"/>
                  <a:pt x="206" y="308"/>
                </a:cubicBezTo>
                <a:cubicBezTo>
                  <a:pt x="207" y="308"/>
                  <a:pt x="207" y="308"/>
                  <a:pt x="207" y="308"/>
                </a:cubicBezTo>
                <a:cubicBezTo>
                  <a:pt x="207" y="310"/>
                  <a:pt x="205" y="309"/>
                  <a:pt x="204" y="309"/>
                </a:cubicBezTo>
                <a:cubicBezTo>
                  <a:pt x="203" y="310"/>
                  <a:pt x="202" y="311"/>
                  <a:pt x="202" y="312"/>
                </a:cubicBezTo>
                <a:cubicBezTo>
                  <a:pt x="203" y="313"/>
                  <a:pt x="203" y="314"/>
                  <a:pt x="202" y="315"/>
                </a:cubicBezTo>
                <a:cubicBezTo>
                  <a:pt x="201" y="315"/>
                  <a:pt x="200" y="315"/>
                  <a:pt x="200" y="316"/>
                </a:cubicBezTo>
                <a:cubicBezTo>
                  <a:pt x="199" y="317"/>
                  <a:pt x="200" y="318"/>
                  <a:pt x="199" y="318"/>
                </a:cubicBezTo>
                <a:cubicBezTo>
                  <a:pt x="199" y="319"/>
                  <a:pt x="198" y="319"/>
                  <a:pt x="197" y="319"/>
                </a:cubicBezTo>
                <a:cubicBezTo>
                  <a:pt x="196" y="319"/>
                  <a:pt x="195" y="318"/>
                  <a:pt x="196" y="317"/>
                </a:cubicBezTo>
                <a:cubicBezTo>
                  <a:pt x="196" y="316"/>
                  <a:pt x="196" y="316"/>
                  <a:pt x="197" y="315"/>
                </a:cubicBezTo>
                <a:cubicBezTo>
                  <a:pt x="197" y="314"/>
                  <a:pt x="197" y="314"/>
                  <a:pt x="197" y="314"/>
                </a:cubicBezTo>
                <a:cubicBezTo>
                  <a:pt x="197" y="313"/>
                  <a:pt x="197" y="313"/>
                  <a:pt x="197" y="313"/>
                </a:cubicBezTo>
                <a:cubicBezTo>
                  <a:pt x="197" y="312"/>
                  <a:pt x="197" y="312"/>
                  <a:pt x="197" y="312"/>
                </a:cubicBezTo>
                <a:cubicBezTo>
                  <a:pt x="197" y="311"/>
                  <a:pt x="199" y="311"/>
                  <a:pt x="199" y="310"/>
                </a:cubicBezTo>
                <a:cubicBezTo>
                  <a:pt x="199" y="309"/>
                  <a:pt x="199" y="309"/>
                  <a:pt x="198" y="308"/>
                </a:cubicBezTo>
                <a:cubicBezTo>
                  <a:pt x="198" y="307"/>
                  <a:pt x="198" y="306"/>
                  <a:pt x="198" y="305"/>
                </a:cubicBezTo>
                <a:cubicBezTo>
                  <a:pt x="197" y="304"/>
                  <a:pt x="197" y="303"/>
                  <a:pt x="196" y="302"/>
                </a:cubicBezTo>
                <a:cubicBezTo>
                  <a:pt x="196" y="302"/>
                  <a:pt x="196" y="300"/>
                  <a:pt x="195" y="299"/>
                </a:cubicBezTo>
                <a:cubicBezTo>
                  <a:pt x="194" y="299"/>
                  <a:pt x="194" y="300"/>
                  <a:pt x="193" y="300"/>
                </a:cubicBezTo>
                <a:cubicBezTo>
                  <a:pt x="193" y="300"/>
                  <a:pt x="192" y="299"/>
                  <a:pt x="192" y="299"/>
                </a:cubicBezTo>
                <a:cubicBezTo>
                  <a:pt x="191" y="298"/>
                  <a:pt x="190" y="298"/>
                  <a:pt x="190" y="298"/>
                </a:cubicBezTo>
                <a:cubicBezTo>
                  <a:pt x="189" y="297"/>
                  <a:pt x="190" y="296"/>
                  <a:pt x="189" y="294"/>
                </a:cubicBezTo>
                <a:cubicBezTo>
                  <a:pt x="189" y="294"/>
                  <a:pt x="189" y="294"/>
                  <a:pt x="188" y="294"/>
                </a:cubicBezTo>
                <a:cubicBezTo>
                  <a:pt x="188" y="294"/>
                  <a:pt x="187" y="294"/>
                  <a:pt x="186" y="294"/>
                </a:cubicBezTo>
                <a:cubicBezTo>
                  <a:pt x="186" y="294"/>
                  <a:pt x="185" y="295"/>
                  <a:pt x="185" y="294"/>
                </a:cubicBezTo>
                <a:cubicBezTo>
                  <a:pt x="185" y="294"/>
                  <a:pt x="187" y="293"/>
                  <a:pt x="186" y="293"/>
                </a:cubicBezTo>
                <a:cubicBezTo>
                  <a:pt x="185" y="293"/>
                  <a:pt x="186" y="292"/>
                  <a:pt x="185" y="292"/>
                </a:cubicBezTo>
                <a:cubicBezTo>
                  <a:pt x="185" y="292"/>
                  <a:pt x="184" y="293"/>
                  <a:pt x="184" y="293"/>
                </a:cubicBezTo>
                <a:cubicBezTo>
                  <a:pt x="183" y="293"/>
                  <a:pt x="183" y="293"/>
                  <a:pt x="183" y="293"/>
                </a:cubicBezTo>
                <a:cubicBezTo>
                  <a:pt x="183" y="293"/>
                  <a:pt x="183" y="292"/>
                  <a:pt x="183" y="292"/>
                </a:cubicBezTo>
                <a:cubicBezTo>
                  <a:pt x="183" y="291"/>
                  <a:pt x="183" y="291"/>
                  <a:pt x="183" y="291"/>
                </a:cubicBezTo>
                <a:cubicBezTo>
                  <a:pt x="183" y="290"/>
                  <a:pt x="182" y="288"/>
                  <a:pt x="181" y="288"/>
                </a:cubicBezTo>
                <a:cubicBezTo>
                  <a:pt x="181" y="288"/>
                  <a:pt x="180" y="289"/>
                  <a:pt x="180" y="288"/>
                </a:cubicBezTo>
                <a:cubicBezTo>
                  <a:pt x="180" y="288"/>
                  <a:pt x="179" y="288"/>
                  <a:pt x="179" y="288"/>
                </a:cubicBezTo>
                <a:cubicBezTo>
                  <a:pt x="179" y="288"/>
                  <a:pt x="178" y="288"/>
                  <a:pt x="178" y="288"/>
                </a:cubicBezTo>
                <a:cubicBezTo>
                  <a:pt x="178" y="288"/>
                  <a:pt x="177" y="289"/>
                  <a:pt x="177" y="289"/>
                </a:cubicBezTo>
                <a:cubicBezTo>
                  <a:pt x="177" y="288"/>
                  <a:pt x="177" y="288"/>
                  <a:pt x="177" y="288"/>
                </a:cubicBezTo>
                <a:cubicBezTo>
                  <a:pt x="177" y="289"/>
                  <a:pt x="176" y="288"/>
                  <a:pt x="176" y="288"/>
                </a:cubicBezTo>
                <a:cubicBezTo>
                  <a:pt x="176" y="288"/>
                  <a:pt x="176" y="287"/>
                  <a:pt x="176" y="287"/>
                </a:cubicBezTo>
                <a:cubicBezTo>
                  <a:pt x="175" y="287"/>
                  <a:pt x="175" y="287"/>
                  <a:pt x="175" y="287"/>
                </a:cubicBezTo>
                <a:cubicBezTo>
                  <a:pt x="174" y="287"/>
                  <a:pt x="173" y="286"/>
                  <a:pt x="173" y="285"/>
                </a:cubicBezTo>
                <a:cubicBezTo>
                  <a:pt x="172" y="284"/>
                  <a:pt x="171" y="283"/>
                  <a:pt x="170" y="282"/>
                </a:cubicBezTo>
                <a:cubicBezTo>
                  <a:pt x="169" y="281"/>
                  <a:pt x="168" y="281"/>
                  <a:pt x="167" y="280"/>
                </a:cubicBezTo>
                <a:cubicBezTo>
                  <a:pt x="167" y="279"/>
                  <a:pt x="166" y="278"/>
                  <a:pt x="166" y="278"/>
                </a:cubicBezTo>
                <a:cubicBezTo>
                  <a:pt x="166" y="278"/>
                  <a:pt x="164" y="278"/>
                  <a:pt x="164" y="277"/>
                </a:cubicBezTo>
                <a:cubicBezTo>
                  <a:pt x="164" y="278"/>
                  <a:pt x="163" y="278"/>
                  <a:pt x="163" y="277"/>
                </a:cubicBezTo>
                <a:cubicBezTo>
                  <a:pt x="163" y="277"/>
                  <a:pt x="163" y="277"/>
                  <a:pt x="163" y="276"/>
                </a:cubicBezTo>
                <a:cubicBezTo>
                  <a:pt x="163" y="276"/>
                  <a:pt x="163" y="276"/>
                  <a:pt x="163" y="276"/>
                </a:cubicBezTo>
                <a:cubicBezTo>
                  <a:pt x="163" y="275"/>
                  <a:pt x="162" y="275"/>
                  <a:pt x="162" y="275"/>
                </a:cubicBezTo>
                <a:cubicBezTo>
                  <a:pt x="162" y="274"/>
                  <a:pt x="161" y="274"/>
                  <a:pt x="161" y="274"/>
                </a:cubicBezTo>
                <a:cubicBezTo>
                  <a:pt x="161" y="274"/>
                  <a:pt x="161" y="274"/>
                  <a:pt x="161" y="273"/>
                </a:cubicBezTo>
                <a:cubicBezTo>
                  <a:pt x="160" y="273"/>
                  <a:pt x="161" y="273"/>
                  <a:pt x="161" y="273"/>
                </a:cubicBezTo>
                <a:cubicBezTo>
                  <a:pt x="160" y="272"/>
                  <a:pt x="160" y="273"/>
                  <a:pt x="159" y="273"/>
                </a:cubicBezTo>
                <a:cubicBezTo>
                  <a:pt x="159" y="271"/>
                  <a:pt x="159" y="270"/>
                  <a:pt x="159" y="269"/>
                </a:cubicBezTo>
                <a:cubicBezTo>
                  <a:pt x="158" y="268"/>
                  <a:pt x="158" y="268"/>
                  <a:pt x="158" y="267"/>
                </a:cubicBezTo>
                <a:cubicBezTo>
                  <a:pt x="157" y="266"/>
                  <a:pt x="158" y="264"/>
                  <a:pt x="157" y="263"/>
                </a:cubicBezTo>
                <a:cubicBezTo>
                  <a:pt x="156" y="262"/>
                  <a:pt x="156" y="262"/>
                  <a:pt x="155" y="262"/>
                </a:cubicBezTo>
                <a:cubicBezTo>
                  <a:pt x="155" y="262"/>
                  <a:pt x="154" y="262"/>
                  <a:pt x="154" y="262"/>
                </a:cubicBezTo>
                <a:cubicBezTo>
                  <a:pt x="154" y="262"/>
                  <a:pt x="153" y="261"/>
                  <a:pt x="153" y="260"/>
                </a:cubicBezTo>
                <a:cubicBezTo>
                  <a:pt x="153" y="260"/>
                  <a:pt x="152" y="260"/>
                  <a:pt x="151" y="260"/>
                </a:cubicBezTo>
                <a:cubicBezTo>
                  <a:pt x="151" y="259"/>
                  <a:pt x="151" y="259"/>
                  <a:pt x="150" y="259"/>
                </a:cubicBezTo>
                <a:cubicBezTo>
                  <a:pt x="150" y="259"/>
                  <a:pt x="150" y="259"/>
                  <a:pt x="150" y="259"/>
                </a:cubicBezTo>
                <a:cubicBezTo>
                  <a:pt x="148" y="258"/>
                  <a:pt x="148" y="258"/>
                  <a:pt x="147" y="259"/>
                </a:cubicBezTo>
                <a:cubicBezTo>
                  <a:pt x="146" y="259"/>
                  <a:pt x="146" y="259"/>
                  <a:pt x="146" y="259"/>
                </a:cubicBezTo>
                <a:cubicBezTo>
                  <a:pt x="146" y="259"/>
                  <a:pt x="145" y="260"/>
                  <a:pt x="145" y="260"/>
                </a:cubicBezTo>
                <a:cubicBezTo>
                  <a:pt x="144" y="261"/>
                  <a:pt x="144" y="262"/>
                  <a:pt x="143" y="263"/>
                </a:cubicBezTo>
                <a:cubicBezTo>
                  <a:pt x="142" y="264"/>
                  <a:pt x="140" y="264"/>
                  <a:pt x="139" y="264"/>
                </a:cubicBezTo>
                <a:cubicBezTo>
                  <a:pt x="138" y="264"/>
                  <a:pt x="138" y="264"/>
                  <a:pt x="138" y="265"/>
                </a:cubicBezTo>
                <a:cubicBezTo>
                  <a:pt x="137" y="265"/>
                  <a:pt x="137" y="265"/>
                  <a:pt x="137" y="265"/>
                </a:cubicBezTo>
                <a:cubicBezTo>
                  <a:pt x="137" y="265"/>
                  <a:pt x="137" y="265"/>
                  <a:pt x="137" y="265"/>
                </a:cubicBezTo>
                <a:cubicBezTo>
                  <a:pt x="137" y="266"/>
                  <a:pt x="136" y="266"/>
                  <a:pt x="136" y="266"/>
                </a:cubicBezTo>
                <a:cubicBezTo>
                  <a:pt x="136" y="266"/>
                  <a:pt x="136" y="266"/>
                  <a:pt x="135" y="267"/>
                </a:cubicBezTo>
                <a:cubicBezTo>
                  <a:pt x="135" y="267"/>
                  <a:pt x="134" y="267"/>
                  <a:pt x="134" y="267"/>
                </a:cubicBezTo>
                <a:cubicBezTo>
                  <a:pt x="134" y="267"/>
                  <a:pt x="134" y="267"/>
                  <a:pt x="134" y="267"/>
                </a:cubicBezTo>
                <a:cubicBezTo>
                  <a:pt x="134" y="268"/>
                  <a:pt x="134" y="267"/>
                  <a:pt x="134" y="268"/>
                </a:cubicBezTo>
                <a:cubicBezTo>
                  <a:pt x="134" y="269"/>
                  <a:pt x="132" y="269"/>
                  <a:pt x="131" y="269"/>
                </a:cubicBezTo>
                <a:cubicBezTo>
                  <a:pt x="132" y="269"/>
                  <a:pt x="131" y="269"/>
                  <a:pt x="131" y="270"/>
                </a:cubicBezTo>
                <a:cubicBezTo>
                  <a:pt x="131" y="270"/>
                  <a:pt x="131" y="269"/>
                  <a:pt x="130" y="269"/>
                </a:cubicBezTo>
                <a:cubicBezTo>
                  <a:pt x="129" y="270"/>
                  <a:pt x="131" y="270"/>
                  <a:pt x="131" y="270"/>
                </a:cubicBezTo>
                <a:cubicBezTo>
                  <a:pt x="130" y="270"/>
                  <a:pt x="130" y="270"/>
                  <a:pt x="129" y="270"/>
                </a:cubicBezTo>
                <a:cubicBezTo>
                  <a:pt x="129" y="269"/>
                  <a:pt x="129" y="269"/>
                  <a:pt x="128" y="269"/>
                </a:cubicBezTo>
                <a:cubicBezTo>
                  <a:pt x="128" y="269"/>
                  <a:pt x="128" y="270"/>
                  <a:pt x="128" y="269"/>
                </a:cubicBezTo>
                <a:cubicBezTo>
                  <a:pt x="127" y="269"/>
                  <a:pt x="127" y="269"/>
                  <a:pt x="127" y="269"/>
                </a:cubicBezTo>
                <a:cubicBezTo>
                  <a:pt x="126" y="268"/>
                  <a:pt x="126" y="268"/>
                  <a:pt x="126" y="268"/>
                </a:cubicBezTo>
                <a:cubicBezTo>
                  <a:pt x="125" y="268"/>
                  <a:pt x="125" y="268"/>
                  <a:pt x="125" y="268"/>
                </a:cubicBezTo>
                <a:cubicBezTo>
                  <a:pt x="124" y="267"/>
                  <a:pt x="125" y="267"/>
                  <a:pt x="124" y="267"/>
                </a:cubicBezTo>
                <a:cubicBezTo>
                  <a:pt x="124" y="266"/>
                  <a:pt x="124" y="267"/>
                  <a:pt x="123" y="267"/>
                </a:cubicBezTo>
                <a:cubicBezTo>
                  <a:pt x="123" y="266"/>
                  <a:pt x="122" y="266"/>
                  <a:pt x="122" y="266"/>
                </a:cubicBezTo>
                <a:cubicBezTo>
                  <a:pt x="121" y="265"/>
                  <a:pt x="122" y="266"/>
                  <a:pt x="122" y="266"/>
                </a:cubicBezTo>
                <a:cubicBezTo>
                  <a:pt x="122" y="266"/>
                  <a:pt x="122" y="266"/>
                  <a:pt x="122" y="266"/>
                </a:cubicBezTo>
                <a:cubicBezTo>
                  <a:pt x="122" y="266"/>
                  <a:pt x="121" y="266"/>
                  <a:pt x="121" y="266"/>
                </a:cubicBezTo>
                <a:cubicBezTo>
                  <a:pt x="121" y="266"/>
                  <a:pt x="120" y="266"/>
                  <a:pt x="119" y="266"/>
                </a:cubicBezTo>
                <a:cubicBezTo>
                  <a:pt x="119" y="265"/>
                  <a:pt x="120" y="265"/>
                  <a:pt x="119" y="265"/>
                </a:cubicBezTo>
                <a:cubicBezTo>
                  <a:pt x="119" y="265"/>
                  <a:pt x="118" y="265"/>
                  <a:pt x="118" y="265"/>
                </a:cubicBezTo>
                <a:cubicBezTo>
                  <a:pt x="117" y="265"/>
                  <a:pt x="117" y="264"/>
                  <a:pt x="117" y="264"/>
                </a:cubicBezTo>
                <a:cubicBezTo>
                  <a:pt x="116" y="264"/>
                  <a:pt x="116" y="264"/>
                  <a:pt x="115" y="264"/>
                </a:cubicBezTo>
                <a:cubicBezTo>
                  <a:pt x="115" y="264"/>
                  <a:pt x="114" y="264"/>
                  <a:pt x="114" y="265"/>
                </a:cubicBezTo>
                <a:cubicBezTo>
                  <a:pt x="113" y="265"/>
                  <a:pt x="113" y="265"/>
                  <a:pt x="112" y="266"/>
                </a:cubicBezTo>
                <a:cubicBezTo>
                  <a:pt x="112" y="266"/>
                  <a:pt x="111" y="266"/>
                  <a:pt x="111" y="266"/>
                </a:cubicBezTo>
                <a:cubicBezTo>
                  <a:pt x="110" y="266"/>
                  <a:pt x="110" y="267"/>
                  <a:pt x="110" y="267"/>
                </a:cubicBezTo>
                <a:cubicBezTo>
                  <a:pt x="109" y="268"/>
                  <a:pt x="109" y="269"/>
                  <a:pt x="109" y="270"/>
                </a:cubicBezTo>
                <a:cubicBezTo>
                  <a:pt x="108" y="271"/>
                  <a:pt x="109" y="272"/>
                  <a:pt x="109" y="273"/>
                </a:cubicBezTo>
                <a:cubicBezTo>
                  <a:pt x="109" y="273"/>
                  <a:pt x="109" y="273"/>
                  <a:pt x="109" y="274"/>
                </a:cubicBezTo>
                <a:cubicBezTo>
                  <a:pt x="109" y="274"/>
                  <a:pt x="110" y="274"/>
                  <a:pt x="110" y="274"/>
                </a:cubicBezTo>
                <a:cubicBezTo>
                  <a:pt x="110" y="275"/>
                  <a:pt x="109" y="275"/>
                  <a:pt x="109" y="275"/>
                </a:cubicBezTo>
                <a:cubicBezTo>
                  <a:pt x="109" y="275"/>
                  <a:pt x="108" y="275"/>
                  <a:pt x="108" y="275"/>
                </a:cubicBezTo>
                <a:cubicBezTo>
                  <a:pt x="108" y="276"/>
                  <a:pt x="108" y="276"/>
                  <a:pt x="109" y="276"/>
                </a:cubicBezTo>
                <a:cubicBezTo>
                  <a:pt x="109" y="277"/>
                  <a:pt x="108" y="278"/>
                  <a:pt x="108" y="279"/>
                </a:cubicBezTo>
                <a:cubicBezTo>
                  <a:pt x="107" y="280"/>
                  <a:pt x="104" y="280"/>
                  <a:pt x="102" y="281"/>
                </a:cubicBezTo>
                <a:cubicBezTo>
                  <a:pt x="102" y="282"/>
                  <a:pt x="102" y="282"/>
                  <a:pt x="101" y="282"/>
                </a:cubicBezTo>
                <a:cubicBezTo>
                  <a:pt x="101" y="282"/>
                  <a:pt x="101" y="283"/>
                  <a:pt x="100" y="283"/>
                </a:cubicBezTo>
                <a:cubicBezTo>
                  <a:pt x="100" y="283"/>
                  <a:pt x="99" y="283"/>
                  <a:pt x="98" y="283"/>
                </a:cubicBezTo>
                <a:cubicBezTo>
                  <a:pt x="98" y="283"/>
                  <a:pt x="97" y="283"/>
                  <a:pt x="97" y="283"/>
                </a:cubicBezTo>
                <a:cubicBezTo>
                  <a:pt x="96" y="283"/>
                  <a:pt x="96" y="283"/>
                  <a:pt x="95" y="283"/>
                </a:cubicBezTo>
                <a:cubicBezTo>
                  <a:pt x="94" y="284"/>
                  <a:pt x="93" y="284"/>
                  <a:pt x="92" y="285"/>
                </a:cubicBezTo>
                <a:cubicBezTo>
                  <a:pt x="92" y="285"/>
                  <a:pt x="91" y="285"/>
                  <a:pt x="91" y="285"/>
                </a:cubicBezTo>
                <a:cubicBezTo>
                  <a:pt x="91" y="286"/>
                  <a:pt x="90" y="286"/>
                  <a:pt x="90" y="286"/>
                </a:cubicBezTo>
                <a:cubicBezTo>
                  <a:pt x="90" y="286"/>
                  <a:pt x="91" y="286"/>
                  <a:pt x="90" y="286"/>
                </a:cubicBezTo>
                <a:cubicBezTo>
                  <a:pt x="91" y="287"/>
                  <a:pt x="91" y="287"/>
                  <a:pt x="91" y="287"/>
                </a:cubicBezTo>
                <a:cubicBezTo>
                  <a:pt x="91" y="288"/>
                  <a:pt x="90" y="288"/>
                  <a:pt x="90" y="288"/>
                </a:cubicBezTo>
                <a:cubicBezTo>
                  <a:pt x="89" y="288"/>
                  <a:pt x="89" y="288"/>
                  <a:pt x="88" y="288"/>
                </a:cubicBezTo>
                <a:cubicBezTo>
                  <a:pt x="88" y="289"/>
                  <a:pt x="87" y="290"/>
                  <a:pt x="87" y="290"/>
                </a:cubicBezTo>
                <a:cubicBezTo>
                  <a:pt x="86" y="291"/>
                  <a:pt x="85" y="291"/>
                  <a:pt x="85" y="292"/>
                </a:cubicBezTo>
                <a:cubicBezTo>
                  <a:pt x="84" y="292"/>
                  <a:pt x="84" y="293"/>
                  <a:pt x="84" y="293"/>
                </a:cubicBezTo>
                <a:cubicBezTo>
                  <a:pt x="83" y="294"/>
                  <a:pt x="83" y="294"/>
                  <a:pt x="82" y="295"/>
                </a:cubicBezTo>
                <a:cubicBezTo>
                  <a:pt x="82" y="296"/>
                  <a:pt x="81" y="297"/>
                  <a:pt x="81" y="299"/>
                </a:cubicBezTo>
                <a:cubicBezTo>
                  <a:pt x="82" y="300"/>
                  <a:pt x="81" y="301"/>
                  <a:pt x="82" y="302"/>
                </a:cubicBezTo>
                <a:cubicBezTo>
                  <a:pt x="83" y="303"/>
                  <a:pt x="85" y="304"/>
                  <a:pt x="84" y="305"/>
                </a:cubicBezTo>
                <a:cubicBezTo>
                  <a:pt x="84" y="305"/>
                  <a:pt x="83" y="305"/>
                  <a:pt x="83" y="305"/>
                </a:cubicBezTo>
                <a:cubicBezTo>
                  <a:pt x="83" y="305"/>
                  <a:pt x="82" y="305"/>
                  <a:pt x="82" y="305"/>
                </a:cubicBezTo>
                <a:cubicBezTo>
                  <a:pt x="82" y="305"/>
                  <a:pt x="82" y="306"/>
                  <a:pt x="82" y="306"/>
                </a:cubicBezTo>
                <a:cubicBezTo>
                  <a:pt x="81" y="306"/>
                  <a:pt x="81" y="306"/>
                  <a:pt x="80" y="306"/>
                </a:cubicBezTo>
                <a:cubicBezTo>
                  <a:pt x="80" y="307"/>
                  <a:pt x="79" y="307"/>
                  <a:pt x="79" y="307"/>
                </a:cubicBezTo>
                <a:cubicBezTo>
                  <a:pt x="78" y="308"/>
                  <a:pt x="79" y="308"/>
                  <a:pt x="78" y="309"/>
                </a:cubicBezTo>
                <a:cubicBezTo>
                  <a:pt x="78" y="309"/>
                  <a:pt x="77" y="309"/>
                  <a:pt x="77" y="309"/>
                </a:cubicBezTo>
                <a:cubicBezTo>
                  <a:pt x="77" y="309"/>
                  <a:pt x="77" y="310"/>
                  <a:pt x="77" y="310"/>
                </a:cubicBezTo>
                <a:cubicBezTo>
                  <a:pt x="77" y="311"/>
                  <a:pt x="76" y="311"/>
                  <a:pt x="76" y="311"/>
                </a:cubicBezTo>
                <a:cubicBezTo>
                  <a:pt x="76" y="311"/>
                  <a:pt x="75" y="313"/>
                  <a:pt x="76" y="313"/>
                </a:cubicBezTo>
                <a:cubicBezTo>
                  <a:pt x="76" y="313"/>
                  <a:pt x="76" y="312"/>
                  <a:pt x="76" y="312"/>
                </a:cubicBezTo>
                <a:cubicBezTo>
                  <a:pt x="76" y="313"/>
                  <a:pt x="76" y="313"/>
                  <a:pt x="76" y="314"/>
                </a:cubicBezTo>
                <a:cubicBezTo>
                  <a:pt x="76" y="314"/>
                  <a:pt x="75" y="314"/>
                  <a:pt x="74" y="314"/>
                </a:cubicBezTo>
                <a:cubicBezTo>
                  <a:pt x="74" y="314"/>
                  <a:pt x="73" y="314"/>
                  <a:pt x="72" y="314"/>
                </a:cubicBezTo>
                <a:cubicBezTo>
                  <a:pt x="72" y="314"/>
                  <a:pt x="72" y="314"/>
                  <a:pt x="72" y="314"/>
                </a:cubicBezTo>
                <a:cubicBezTo>
                  <a:pt x="72" y="314"/>
                  <a:pt x="72" y="314"/>
                  <a:pt x="72" y="314"/>
                </a:cubicBezTo>
                <a:cubicBezTo>
                  <a:pt x="71" y="314"/>
                  <a:pt x="71" y="314"/>
                  <a:pt x="71" y="314"/>
                </a:cubicBezTo>
                <a:cubicBezTo>
                  <a:pt x="70" y="314"/>
                  <a:pt x="70" y="314"/>
                  <a:pt x="70" y="314"/>
                </a:cubicBezTo>
                <a:cubicBezTo>
                  <a:pt x="70" y="315"/>
                  <a:pt x="69" y="314"/>
                  <a:pt x="69" y="314"/>
                </a:cubicBezTo>
                <a:cubicBezTo>
                  <a:pt x="68" y="315"/>
                  <a:pt x="68" y="316"/>
                  <a:pt x="67" y="316"/>
                </a:cubicBezTo>
                <a:cubicBezTo>
                  <a:pt x="67" y="317"/>
                  <a:pt x="66" y="318"/>
                  <a:pt x="66" y="319"/>
                </a:cubicBezTo>
                <a:cubicBezTo>
                  <a:pt x="65" y="319"/>
                  <a:pt x="65" y="320"/>
                  <a:pt x="65" y="320"/>
                </a:cubicBezTo>
                <a:cubicBezTo>
                  <a:pt x="64" y="320"/>
                  <a:pt x="63" y="319"/>
                  <a:pt x="63" y="319"/>
                </a:cubicBezTo>
                <a:cubicBezTo>
                  <a:pt x="62" y="319"/>
                  <a:pt x="63" y="319"/>
                  <a:pt x="62" y="319"/>
                </a:cubicBezTo>
                <a:cubicBezTo>
                  <a:pt x="61" y="319"/>
                  <a:pt x="60" y="319"/>
                  <a:pt x="60" y="319"/>
                </a:cubicBezTo>
                <a:cubicBezTo>
                  <a:pt x="59" y="319"/>
                  <a:pt x="58" y="319"/>
                  <a:pt x="58" y="319"/>
                </a:cubicBezTo>
                <a:cubicBezTo>
                  <a:pt x="57" y="318"/>
                  <a:pt x="56" y="318"/>
                  <a:pt x="55" y="318"/>
                </a:cubicBezTo>
                <a:cubicBezTo>
                  <a:pt x="54" y="318"/>
                  <a:pt x="53" y="318"/>
                  <a:pt x="52" y="317"/>
                </a:cubicBezTo>
                <a:cubicBezTo>
                  <a:pt x="51" y="317"/>
                  <a:pt x="50" y="317"/>
                  <a:pt x="49" y="317"/>
                </a:cubicBezTo>
                <a:cubicBezTo>
                  <a:pt x="49" y="317"/>
                  <a:pt x="47" y="316"/>
                  <a:pt x="47" y="316"/>
                </a:cubicBezTo>
                <a:cubicBezTo>
                  <a:pt x="47" y="317"/>
                  <a:pt x="46" y="317"/>
                  <a:pt x="46" y="318"/>
                </a:cubicBezTo>
                <a:cubicBezTo>
                  <a:pt x="45" y="318"/>
                  <a:pt x="45" y="318"/>
                  <a:pt x="44" y="318"/>
                </a:cubicBezTo>
                <a:cubicBezTo>
                  <a:pt x="43" y="318"/>
                  <a:pt x="42" y="318"/>
                  <a:pt x="41" y="318"/>
                </a:cubicBezTo>
                <a:cubicBezTo>
                  <a:pt x="41" y="318"/>
                  <a:pt x="40" y="319"/>
                  <a:pt x="40" y="319"/>
                </a:cubicBezTo>
                <a:cubicBezTo>
                  <a:pt x="40" y="319"/>
                  <a:pt x="40" y="319"/>
                  <a:pt x="40" y="320"/>
                </a:cubicBezTo>
                <a:cubicBezTo>
                  <a:pt x="39" y="320"/>
                  <a:pt x="39" y="320"/>
                  <a:pt x="39" y="319"/>
                </a:cubicBezTo>
                <a:cubicBezTo>
                  <a:pt x="39" y="320"/>
                  <a:pt x="38" y="321"/>
                  <a:pt x="37" y="321"/>
                </a:cubicBezTo>
                <a:cubicBezTo>
                  <a:pt x="36" y="320"/>
                  <a:pt x="36" y="319"/>
                  <a:pt x="35" y="319"/>
                </a:cubicBezTo>
                <a:cubicBezTo>
                  <a:pt x="35" y="319"/>
                  <a:pt x="34" y="319"/>
                  <a:pt x="34" y="318"/>
                </a:cubicBezTo>
                <a:cubicBezTo>
                  <a:pt x="33" y="317"/>
                  <a:pt x="33" y="316"/>
                  <a:pt x="33" y="315"/>
                </a:cubicBezTo>
                <a:cubicBezTo>
                  <a:pt x="33" y="315"/>
                  <a:pt x="33" y="315"/>
                  <a:pt x="33" y="315"/>
                </a:cubicBezTo>
                <a:cubicBezTo>
                  <a:pt x="34" y="315"/>
                  <a:pt x="33" y="314"/>
                  <a:pt x="33" y="314"/>
                </a:cubicBezTo>
                <a:cubicBezTo>
                  <a:pt x="33" y="314"/>
                  <a:pt x="32" y="313"/>
                  <a:pt x="33" y="313"/>
                </a:cubicBezTo>
                <a:cubicBezTo>
                  <a:pt x="33" y="313"/>
                  <a:pt x="33" y="313"/>
                  <a:pt x="33" y="312"/>
                </a:cubicBezTo>
                <a:cubicBezTo>
                  <a:pt x="33" y="312"/>
                  <a:pt x="33" y="311"/>
                  <a:pt x="32" y="311"/>
                </a:cubicBezTo>
                <a:cubicBezTo>
                  <a:pt x="32" y="310"/>
                  <a:pt x="31" y="309"/>
                  <a:pt x="30" y="308"/>
                </a:cubicBezTo>
                <a:cubicBezTo>
                  <a:pt x="30" y="308"/>
                  <a:pt x="30" y="308"/>
                  <a:pt x="31" y="307"/>
                </a:cubicBezTo>
                <a:cubicBezTo>
                  <a:pt x="31" y="307"/>
                  <a:pt x="30" y="307"/>
                  <a:pt x="30" y="307"/>
                </a:cubicBezTo>
                <a:cubicBezTo>
                  <a:pt x="30" y="307"/>
                  <a:pt x="30" y="306"/>
                  <a:pt x="30" y="306"/>
                </a:cubicBezTo>
                <a:cubicBezTo>
                  <a:pt x="30" y="307"/>
                  <a:pt x="30" y="307"/>
                  <a:pt x="30" y="308"/>
                </a:cubicBezTo>
                <a:cubicBezTo>
                  <a:pt x="29" y="308"/>
                  <a:pt x="29" y="307"/>
                  <a:pt x="28" y="307"/>
                </a:cubicBezTo>
                <a:cubicBezTo>
                  <a:pt x="28" y="307"/>
                  <a:pt x="27" y="307"/>
                  <a:pt x="27" y="307"/>
                </a:cubicBezTo>
                <a:cubicBezTo>
                  <a:pt x="26" y="307"/>
                  <a:pt x="26" y="307"/>
                  <a:pt x="25" y="307"/>
                </a:cubicBezTo>
                <a:cubicBezTo>
                  <a:pt x="24" y="307"/>
                  <a:pt x="23" y="308"/>
                  <a:pt x="22" y="307"/>
                </a:cubicBezTo>
                <a:cubicBezTo>
                  <a:pt x="22" y="307"/>
                  <a:pt x="21" y="307"/>
                  <a:pt x="21" y="306"/>
                </a:cubicBezTo>
                <a:cubicBezTo>
                  <a:pt x="21" y="306"/>
                  <a:pt x="20" y="306"/>
                  <a:pt x="19" y="306"/>
                </a:cubicBezTo>
                <a:cubicBezTo>
                  <a:pt x="19" y="306"/>
                  <a:pt x="18" y="306"/>
                  <a:pt x="18" y="306"/>
                </a:cubicBezTo>
                <a:cubicBezTo>
                  <a:pt x="17" y="306"/>
                  <a:pt x="15" y="306"/>
                  <a:pt x="15" y="306"/>
                </a:cubicBezTo>
                <a:cubicBezTo>
                  <a:pt x="15" y="305"/>
                  <a:pt x="16" y="304"/>
                  <a:pt x="16" y="304"/>
                </a:cubicBezTo>
                <a:cubicBezTo>
                  <a:pt x="16" y="304"/>
                  <a:pt x="16" y="303"/>
                  <a:pt x="17" y="303"/>
                </a:cubicBezTo>
                <a:cubicBezTo>
                  <a:pt x="17" y="301"/>
                  <a:pt x="18" y="300"/>
                  <a:pt x="18" y="298"/>
                </a:cubicBezTo>
                <a:cubicBezTo>
                  <a:pt x="18" y="298"/>
                  <a:pt x="18" y="297"/>
                  <a:pt x="18" y="297"/>
                </a:cubicBezTo>
                <a:cubicBezTo>
                  <a:pt x="18" y="297"/>
                  <a:pt x="18" y="297"/>
                  <a:pt x="19" y="296"/>
                </a:cubicBezTo>
                <a:cubicBezTo>
                  <a:pt x="19" y="296"/>
                  <a:pt x="19" y="295"/>
                  <a:pt x="19" y="294"/>
                </a:cubicBezTo>
                <a:cubicBezTo>
                  <a:pt x="19" y="294"/>
                  <a:pt x="19" y="293"/>
                  <a:pt x="19" y="293"/>
                </a:cubicBezTo>
                <a:cubicBezTo>
                  <a:pt x="20" y="293"/>
                  <a:pt x="20" y="294"/>
                  <a:pt x="20" y="294"/>
                </a:cubicBezTo>
                <a:cubicBezTo>
                  <a:pt x="20" y="294"/>
                  <a:pt x="20" y="293"/>
                  <a:pt x="20" y="293"/>
                </a:cubicBezTo>
                <a:cubicBezTo>
                  <a:pt x="20" y="293"/>
                  <a:pt x="20" y="293"/>
                  <a:pt x="20" y="293"/>
                </a:cubicBezTo>
                <a:cubicBezTo>
                  <a:pt x="20" y="293"/>
                  <a:pt x="19" y="292"/>
                  <a:pt x="19" y="292"/>
                </a:cubicBezTo>
                <a:cubicBezTo>
                  <a:pt x="19" y="293"/>
                  <a:pt x="18" y="293"/>
                  <a:pt x="18" y="293"/>
                </a:cubicBezTo>
                <a:cubicBezTo>
                  <a:pt x="18" y="293"/>
                  <a:pt x="17" y="293"/>
                  <a:pt x="17" y="293"/>
                </a:cubicBezTo>
                <a:cubicBezTo>
                  <a:pt x="16" y="293"/>
                  <a:pt x="17" y="292"/>
                  <a:pt x="17" y="292"/>
                </a:cubicBezTo>
                <a:cubicBezTo>
                  <a:pt x="17" y="291"/>
                  <a:pt x="16" y="291"/>
                  <a:pt x="16" y="290"/>
                </a:cubicBezTo>
                <a:cubicBezTo>
                  <a:pt x="15" y="290"/>
                  <a:pt x="15" y="290"/>
                  <a:pt x="15" y="289"/>
                </a:cubicBezTo>
                <a:cubicBezTo>
                  <a:pt x="15" y="289"/>
                  <a:pt x="16" y="288"/>
                  <a:pt x="16" y="288"/>
                </a:cubicBezTo>
                <a:cubicBezTo>
                  <a:pt x="16" y="288"/>
                  <a:pt x="16" y="287"/>
                  <a:pt x="16" y="287"/>
                </a:cubicBezTo>
                <a:cubicBezTo>
                  <a:pt x="16" y="286"/>
                  <a:pt x="17" y="286"/>
                  <a:pt x="17" y="285"/>
                </a:cubicBezTo>
                <a:cubicBezTo>
                  <a:pt x="17" y="285"/>
                  <a:pt x="17" y="284"/>
                  <a:pt x="17" y="284"/>
                </a:cubicBezTo>
                <a:cubicBezTo>
                  <a:pt x="18" y="284"/>
                  <a:pt x="18" y="284"/>
                  <a:pt x="18" y="283"/>
                </a:cubicBezTo>
                <a:cubicBezTo>
                  <a:pt x="19" y="283"/>
                  <a:pt x="20" y="282"/>
                  <a:pt x="20" y="282"/>
                </a:cubicBezTo>
                <a:cubicBezTo>
                  <a:pt x="21" y="281"/>
                  <a:pt x="21" y="280"/>
                  <a:pt x="22" y="279"/>
                </a:cubicBezTo>
                <a:cubicBezTo>
                  <a:pt x="23" y="278"/>
                  <a:pt x="23" y="277"/>
                  <a:pt x="23" y="276"/>
                </a:cubicBezTo>
                <a:cubicBezTo>
                  <a:pt x="24" y="275"/>
                  <a:pt x="24" y="274"/>
                  <a:pt x="25" y="273"/>
                </a:cubicBezTo>
                <a:cubicBezTo>
                  <a:pt x="25" y="273"/>
                  <a:pt x="25" y="273"/>
                  <a:pt x="26" y="273"/>
                </a:cubicBezTo>
                <a:cubicBezTo>
                  <a:pt x="27" y="272"/>
                  <a:pt x="25" y="273"/>
                  <a:pt x="25" y="273"/>
                </a:cubicBezTo>
                <a:cubicBezTo>
                  <a:pt x="25" y="273"/>
                  <a:pt x="26" y="272"/>
                  <a:pt x="26" y="272"/>
                </a:cubicBezTo>
                <a:cubicBezTo>
                  <a:pt x="26" y="272"/>
                  <a:pt x="26" y="272"/>
                  <a:pt x="26" y="272"/>
                </a:cubicBezTo>
                <a:cubicBezTo>
                  <a:pt x="26" y="271"/>
                  <a:pt x="26" y="271"/>
                  <a:pt x="26" y="270"/>
                </a:cubicBezTo>
                <a:cubicBezTo>
                  <a:pt x="27" y="269"/>
                  <a:pt x="27" y="268"/>
                  <a:pt x="27" y="267"/>
                </a:cubicBezTo>
                <a:cubicBezTo>
                  <a:pt x="27" y="266"/>
                  <a:pt x="26" y="264"/>
                  <a:pt x="27" y="263"/>
                </a:cubicBezTo>
                <a:cubicBezTo>
                  <a:pt x="27" y="263"/>
                  <a:pt x="27" y="262"/>
                  <a:pt x="27" y="262"/>
                </a:cubicBezTo>
                <a:cubicBezTo>
                  <a:pt x="27" y="261"/>
                  <a:pt x="27" y="260"/>
                  <a:pt x="27" y="260"/>
                </a:cubicBezTo>
                <a:cubicBezTo>
                  <a:pt x="27" y="260"/>
                  <a:pt x="30" y="258"/>
                  <a:pt x="30" y="258"/>
                </a:cubicBezTo>
                <a:cubicBezTo>
                  <a:pt x="30" y="258"/>
                  <a:pt x="27" y="259"/>
                  <a:pt x="29" y="258"/>
                </a:cubicBezTo>
                <a:cubicBezTo>
                  <a:pt x="29" y="257"/>
                  <a:pt x="29" y="258"/>
                  <a:pt x="29" y="257"/>
                </a:cubicBezTo>
                <a:cubicBezTo>
                  <a:pt x="29" y="257"/>
                  <a:pt x="29" y="257"/>
                  <a:pt x="29" y="257"/>
                </a:cubicBezTo>
                <a:cubicBezTo>
                  <a:pt x="29" y="257"/>
                  <a:pt x="28" y="257"/>
                  <a:pt x="28" y="256"/>
                </a:cubicBezTo>
                <a:cubicBezTo>
                  <a:pt x="28" y="256"/>
                  <a:pt x="30" y="255"/>
                  <a:pt x="29" y="255"/>
                </a:cubicBezTo>
                <a:cubicBezTo>
                  <a:pt x="29" y="255"/>
                  <a:pt x="28" y="255"/>
                  <a:pt x="28" y="255"/>
                </a:cubicBezTo>
                <a:cubicBezTo>
                  <a:pt x="28" y="255"/>
                  <a:pt x="28" y="254"/>
                  <a:pt x="29" y="254"/>
                </a:cubicBezTo>
                <a:cubicBezTo>
                  <a:pt x="29" y="253"/>
                  <a:pt x="28" y="254"/>
                  <a:pt x="28" y="254"/>
                </a:cubicBezTo>
                <a:cubicBezTo>
                  <a:pt x="28" y="253"/>
                  <a:pt x="28" y="252"/>
                  <a:pt x="28" y="252"/>
                </a:cubicBezTo>
                <a:cubicBezTo>
                  <a:pt x="27" y="251"/>
                  <a:pt x="27" y="252"/>
                  <a:pt x="27" y="252"/>
                </a:cubicBezTo>
                <a:cubicBezTo>
                  <a:pt x="27" y="252"/>
                  <a:pt x="27" y="250"/>
                  <a:pt x="27" y="250"/>
                </a:cubicBezTo>
                <a:cubicBezTo>
                  <a:pt x="28" y="250"/>
                  <a:pt x="28" y="250"/>
                  <a:pt x="28" y="250"/>
                </a:cubicBezTo>
                <a:cubicBezTo>
                  <a:pt x="28" y="249"/>
                  <a:pt x="28" y="249"/>
                  <a:pt x="28" y="249"/>
                </a:cubicBezTo>
                <a:cubicBezTo>
                  <a:pt x="29" y="249"/>
                  <a:pt x="29" y="249"/>
                  <a:pt x="29" y="249"/>
                </a:cubicBezTo>
                <a:cubicBezTo>
                  <a:pt x="30" y="249"/>
                  <a:pt x="30" y="249"/>
                  <a:pt x="30" y="249"/>
                </a:cubicBezTo>
                <a:cubicBezTo>
                  <a:pt x="31" y="248"/>
                  <a:pt x="33" y="250"/>
                  <a:pt x="34" y="249"/>
                </a:cubicBezTo>
                <a:cubicBezTo>
                  <a:pt x="34" y="249"/>
                  <a:pt x="34" y="249"/>
                  <a:pt x="34" y="249"/>
                </a:cubicBezTo>
                <a:cubicBezTo>
                  <a:pt x="34" y="248"/>
                  <a:pt x="35" y="249"/>
                  <a:pt x="35" y="249"/>
                </a:cubicBezTo>
                <a:cubicBezTo>
                  <a:pt x="35" y="249"/>
                  <a:pt x="34" y="248"/>
                  <a:pt x="35" y="247"/>
                </a:cubicBezTo>
                <a:cubicBezTo>
                  <a:pt x="35" y="247"/>
                  <a:pt x="36" y="247"/>
                  <a:pt x="36" y="247"/>
                </a:cubicBezTo>
                <a:cubicBezTo>
                  <a:pt x="37" y="247"/>
                  <a:pt x="37" y="246"/>
                  <a:pt x="38" y="246"/>
                </a:cubicBezTo>
                <a:cubicBezTo>
                  <a:pt x="38" y="246"/>
                  <a:pt x="38" y="247"/>
                  <a:pt x="38" y="247"/>
                </a:cubicBezTo>
                <a:cubicBezTo>
                  <a:pt x="38" y="247"/>
                  <a:pt x="39" y="246"/>
                  <a:pt x="40" y="246"/>
                </a:cubicBezTo>
                <a:cubicBezTo>
                  <a:pt x="39" y="247"/>
                  <a:pt x="40" y="247"/>
                  <a:pt x="40" y="247"/>
                </a:cubicBezTo>
                <a:cubicBezTo>
                  <a:pt x="41" y="248"/>
                  <a:pt x="41" y="248"/>
                  <a:pt x="42" y="249"/>
                </a:cubicBezTo>
                <a:cubicBezTo>
                  <a:pt x="42" y="249"/>
                  <a:pt x="43" y="250"/>
                  <a:pt x="43" y="250"/>
                </a:cubicBezTo>
                <a:cubicBezTo>
                  <a:pt x="43" y="250"/>
                  <a:pt x="44" y="250"/>
                  <a:pt x="45" y="250"/>
                </a:cubicBezTo>
                <a:cubicBezTo>
                  <a:pt x="46" y="250"/>
                  <a:pt x="47" y="250"/>
                  <a:pt x="48" y="251"/>
                </a:cubicBezTo>
                <a:cubicBezTo>
                  <a:pt x="48" y="251"/>
                  <a:pt x="49" y="251"/>
                  <a:pt x="49" y="251"/>
                </a:cubicBezTo>
                <a:cubicBezTo>
                  <a:pt x="50" y="251"/>
                  <a:pt x="50" y="251"/>
                  <a:pt x="50" y="251"/>
                </a:cubicBezTo>
                <a:cubicBezTo>
                  <a:pt x="50" y="251"/>
                  <a:pt x="51" y="250"/>
                  <a:pt x="51" y="250"/>
                </a:cubicBezTo>
                <a:cubicBezTo>
                  <a:pt x="52" y="251"/>
                  <a:pt x="52" y="252"/>
                  <a:pt x="52" y="252"/>
                </a:cubicBezTo>
                <a:cubicBezTo>
                  <a:pt x="53" y="252"/>
                  <a:pt x="53" y="252"/>
                  <a:pt x="54" y="252"/>
                </a:cubicBezTo>
                <a:cubicBezTo>
                  <a:pt x="54" y="253"/>
                  <a:pt x="55" y="253"/>
                  <a:pt x="55" y="253"/>
                </a:cubicBezTo>
                <a:cubicBezTo>
                  <a:pt x="56" y="253"/>
                  <a:pt x="57" y="254"/>
                  <a:pt x="58" y="255"/>
                </a:cubicBezTo>
                <a:cubicBezTo>
                  <a:pt x="58" y="255"/>
                  <a:pt x="59" y="255"/>
                  <a:pt x="60" y="255"/>
                </a:cubicBezTo>
                <a:cubicBezTo>
                  <a:pt x="61" y="256"/>
                  <a:pt x="62" y="256"/>
                  <a:pt x="63" y="256"/>
                </a:cubicBezTo>
                <a:cubicBezTo>
                  <a:pt x="63" y="255"/>
                  <a:pt x="64" y="255"/>
                  <a:pt x="64" y="256"/>
                </a:cubicBezTo>
                <a:cubicBezTo>
                  <a:pt x="64" y="256"/>
                  <a:pt x="65" y="255"/>
                  <a:pt x="65" y="255"/>
                </a:cubicBezTo>
                <a:cubicBezTo>
                  <a:pt x="66" y="256"/>
                  <a:pt x="66" y="256"/>
                  <a:pt x="67" y="257"/>
                </a:cubicBezTo>
                <a:cubicBezTo>
                  <a:pt x="67" y="257"/>
                  <a:pt x="68" y="258"/>
                  <a:pt x="68" y="258"/>
                </a:cubicBezTo>
                <a:cubicBezTo>
                  <a:pt x="69" y="258"/>
                  <a:pt x="69" y="257"/>
                  <a:pt x="70" y="257"/>
                </a:cubicBezTo>
                <a:cubicBezTo>
                  <a:pt x="70" y="257"/>
                  <a:pt x="71" y="258"/>
                  <a:pt x="71" y="258"/>
                </a:cubicBezTo>
                <a:cubicBezTo>
                  <a:pt x="72" y="258"/>
                  <a:pt x="73" y="259"/>
                  <a:pt x="74" y="259"/>
                </a:cubicBezTo>
                <a:cubicBezTo>
                  <a:pt x="75" y="259"/>
                  <a:pt x="76" y="259"/>
                  <a:pt x="77" y="259"/>
                </a:cubicBezTo>
                <a:cubicBezTo>
                  <a:pt x="78" y="259"/>
                  <a:pt x="78" y="259"/>
                  <a:pt x="78" y="258"/>
                </a:cubicBezTo>
                <a:cubicBezTo>
                  <a:pt x="79" y="258"/>
                  <a:pt x="79" y="258"/>
                  <a:pt x="80" y="257"/>
                </a:cubicBezTo>
                <a:cubicBezTo>
                  <a:pt x="80" y="257"/>
                  <a:pt x="80" y="256"/>
                  <a:pt x="81" y="255"/>
                </a:cubicBezTo>
                <a:cubicBezTo>
                  <a:pt x="81" y="254"/>
                  <a:pt x="82" y="253"/>
                  <a:pt x="82" y="251"/>
                </a:cubicBezTo>
                <a:cubicBezTo>
                  <a:pt x="82" y="250"/>
                  <a:pt x="82" y="250"/>
                  <a:pt x="83" y="249"/>
                </a:cubicBezTo>
                <a:cubicBezTo>
                  <a:pt x="83" y="249"/>
                  <a:pt x="83" y="248"/>
                  <a:pt x="83" y="248"/>
                </a:cubicBezTo>
                <a:cubicBezTo>
                  <a:pt x="83" y="248"/>
                  <a:pt x="84" y="249"/>
                  <a:pt x="84" y="248"/>
                </a:cubicBezTo>
                <a:cubicBezTo>
                  <a:pt x="84" y="246"/>
                  <a:pt x="83" y="248"/>
                  <a:pt x="83" y="248"/>
                </a:cubicBezTo>
                <a:cubicBezTo>
                  <a:pt x="83" y="247"/>
                  <a:pt x="83" y="246"/>
                  <a:pt x="83" y="246"/>
                </a:cubicBezTo>
                <a:cubicBezTo>
                  <a:pt x="84" y="245"/>
                  <a:pt x="84" y="244"/>
                  <a:pt x="84" y="243"/>
                </a:cubicBezTo>
                <a:cubicBezTo>
                  <a:pt x="84" y="243"/>
                  <a:pt x="85" y="240"/>
                  <a:pt x="85" y="240"/>
                </a:cubicBezTo>
                <a:cubicBezTo>
                  <a:pt x="86" y="240"/>
                  <a:pt x="86" y="242"/>
                  <a:pt x="86" y="242"/>
                </a:cubicBezTo>
                <a:cubicBezTo>
                  <a:pt x="87" y="243"/>
                  <a:pt x="87" y="245"/>
                  <a:pt x="87" y="245"/>
                </a:cubicBezTo>
                <a:cubicBezTo>
                  <a:pt x="87" y="245"/>
                  <a:pt x="87" y="244"/>
                  <a:pt x="87" y="244"/>
                </a:cubicBezTo>
                <a:cubicBezTo>
                  <a:pt x="87" y="243"/>
                  <a:pt x="87" y="242"/>
                  <a:pt x="86" y="240"/>
                </a:cubicBezTo>
                <a:cubicBezTo>
                  <a:pt x="86" y="240"/>
                  <a:pt x="85" y="239"/>
                  <a:pt x="85" y="239"/>
                </a:cubicBezTo>
                <a:cubicBezTo>
                  <a:pt x="84" y="238"/>
                  <a:pt x="84" y="238"/>
                  <a:pt x="85" y="237"/>
                </a:cubicBezTo>
                <a:cubicBezTo>
                  <a:pt x="85" y="237"/>
                  <a:pt x="85" y="238"/>
                  <a:pt x="85" y="238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5" y="237"/>
                  <a:pt x="86" y="236"/>
                  <a:pt x="86" y="236"/>
                </a:cubicBezTo>
                <a:cubicBezTo>
                  <a:pt x="86" y="236"/>
                  <a:pt x="86" y="235"/>
                  <a:pt x="86" y="235"/>
                </a:cubicBezTo>
                <a:cubicBezTo>
                  <a:pt x="86" y="234"/>
                  <a:pt x="85" y="234"/>
                  <a:pt x="85" y="234"/>
                </a:cubicBezTo>
                <a:cubicBezTo>
                  <a:pt x="85" y="233"/>
                  <a:pt x="86" y="233"/>
                  <a:pt x="86" y="233"/>
                </a:cubicBezTo>
                <a:cubicBezTo>
                  <a:pt x="86" y="232"/>
                  <a:pt x="85" y="233"/>
                  <a:pt x="85" y="233"/>
                </a:cubicBezTo>
                <a:cubicBezTo>
                  <a:pt x="85" y="232"/>
                  <a:pt x="85" y="232"/>
                  <a:pt x="84" y="232"/>
                </a:cubicBezTo>
                <a:cubicBezTo>
                  <a:pt x="84" y="232"/>
                  <a:pt x="84" y="231"/>
                  <a:pt x="83" y="231"/>
                </a:cubicBezTo>
                <a:cubicBezTo>
                  <a:pt x="83" y="231"/>
                  <a:pt x="82" y="230"/>
                  <a:pt x="82" y="230"/>
                </a:cubicBezTo>
                <a:cubicBezTo>
                  <a:pt x="82" y="229"/>
                  <a:pt x="82" y="229"/>
                  <a:pt x="82" y="228"/>
                </a:cubicBezTo>
                <a:cubicBezTo>
                  <a:pt x="82" y="228"/>
                  <a:pt x="81" y="227"/>
                  <a:pt x="81" y="227"/>
                </a:cubicBezTo>
                <a:cubicBezTo>
                  <a:pt x="81" y="226"/>
                  <a:pt x="81" y="226"/>
                  <a:pt x="82" y="225"/>
                </a:cubicBezTo>
                <a:cubicBezTo>
                  <a:pt x="82" y="225"/>
                  <a:pt x="81" y="224"/>
                  <a:pt x="81" y="224"/>
                </a:cubicBezTo>
                <a:cubicBezTo>
                  <a:pt x="80" y="223"/>
                  <a:pt x="80" y="223"/>
                  <a:pt x="79" y="222"/>
                </a:cubicBezTo>
                <a:cubicBezTo>
                  <a:pt x="78" y="221"/>
                  <a:pt x="81" y="220"/>
                  <a:pt x="79" y="220"/>
                </a:cubicBezTo>
                <a:cubicBezTo>
                  <a:pt x="79" y="220"/>
                  <a:pt x="77" y="220"/>
                  <a:pt x="77" y="220"/>
                </a:cubicBezTo>
                <a:cubicBezTo>
                  <a:pt x="77" y="219"/>
                  <a:pt x="78" y="219"/>
                  <a:pt x="78" y="219"/>
                </a:cubicBezTo>
                <a:cubicBezTo>
                  <a:pt x="78" y="219"/>
                  <a:pt x="78" y="219"/>
                  <a:pt x="77" y="219"/>
                </a:cubicBezTo>
                <a:cubicBezTo>
                  <a:pt x="77" y="219"/>
                  <a:pt x="76" y="219"/>
                  <a:pt x="76" y="219"/>
                </a:cubicBezTo>
                <a:cubicBezTo>
                  <a:pt x="76" y="219"/>
                  <a:pt x="76" y="220"/>
                  <a:pt x="76" y="220"/>
                </a:cubicBezTo>
                <a:cubicBezTo>
                  <a:pt x="75" y="219"/>
                  <a:pt x="76" y="219"/>
                  <a:pt x="75" y="218"/>
                </a:cubicBezTo>
                <a:cubicBezTo>
                  <a:pt x="74" y="217"/>
                  <a:pt x="73" y="216"/>
                  <a:pt x="72" y="216"/>
                </a:cubicBezTo>
                <a:cubicBezTo>
                  <a:pt x="71" y="215"/>
                  <a:pt x="71" y="215"/>
                  <a:pt x="71" y="215"/>
                </a:cubicBezTo>
                <a:cubicBezTo>
                  <a:pt x="70" y="215"/>
                  <a:pt x="69" y="216"/>
                  <a:pt x="69" y="215"/>
                </a:cubicBezTo>
                <a:cubicBezTo>
                  <a:pt x="68" y="215"/>
                  <a:pt x="69" y="214"/>
                  <a:pt x="68" y="213"/>
                </a:cubicBezTo>
                <a:cubicBezTo>
                  <a:pt x="68" y="213"/>
                  <a:pt x="66" y="212"/>
                  <a:pt x="66" y="212"/>
                </a:cubicBezTo>
                <a:cubicBezTo>
                  <a:pt x="67" y="213"/>
                  <a:pt x="67" y="212"/>
                  <a:pt x="67" y="212"/>
                </a:cubicBezTo>
                <a:cubicBezTo>
                  <a:pt x="67" y="212"/>
                  <a:pt x="68" y="212"/>
                  <a:pt x="68" y="212"/>
                </a:cubicBezTo>
                <a:cubicBezTo>
                  <a:pt x="68" y="212"/>
                  <a:pt x="70" y="212"/>
                  <a:pt x="70" y="212"/>
                </a:cubicBezTo>
                <a:cubicBezTo>
                  <a:pt x="70" y="212"/>
                  <a:pt x="69" y="211"/>
                  <a:pt x="69" y="211"/>
                </a:cubicBezTo>
                <a:cubicBezTo>
                  <a:pt x="69" y="211"/>
                  <a:pt x="68" y="212"/>
                  <a:pt x="68" y="211"/>
                </a:cubicBezTo>
                <a:cubicBezTo>
                  <a:pt x="68" y="210"/>
                  <a:pt x="68" y="210"/>
                  <a:pt x="69" y="210"/>
                </a:cubicBezTo>
                <a:cubicBezTo>
                  <a:pt x="69" y="210"/>
                  <a:pt x="69" y="210"/>
                  <a:pt x="69" y="210"/>
                </a:cubicBezTo>
                <a:cubicBezTo>
                  <a:pt x="69" y="211"/>
                  <a:pt x="69" y="211"/>
                  <a:pt x="69" y="211"/>
                </a:cubicBezTo>
                <a:cubicBezTo>
                  <a:pt x="70" y="211"/>
                  <a:pt x="70" y="211"/>
                  <a:pt x="70" y="211"/>
                </a:cubicBezTo>
                <a:cubicBezTo>
                  <a:pt x="70" y="211"/>
                  <a:pt x="70" y="210"/>
                  <a:pt x="69" y="210"/>
                </a:cubicBezTo>
                <a:cubicBezTo>
                  <a:pt x="69" y="210"/>
                  <a:pt x="68" y="210"/>
                  <a:pt x="68" y="210"/>
                </a:cubicBezTo>
                <a:cubicBezTo>
                  <a:pt x="67" y="209"/>
                  <a:pt x="67" y="208"/>
                  <a:pt x="68" y="208"/>
                </a:cubicBezTo>
                <a:cubicBezTo>
                  <a:pt x="68" y="208"/>
                  <a:pt x="69" y="207"/>
                  <a:pt x="69" y="207"/>
                </a:cubicBezTo>
                <a:cubicBezTo>
                  <a:pt x="70" y="207"/>
                  <a:pt x="70" y="207"/>
                  <a:pt x="71" y="207"/>
                </a:cubicBezTo>
                <a:cubicBezTo>
                  <a:pt x="71" y="207"/>
                  <a:pt x="72" y="207"/>
                  <a:pt x="73" y="207"/>
                </a:cubicBezTo>
                <a:cubicBezTo>
                  <a:pt x="73" y="207"/>
                  <a:pt x="73" y="207"/>
                  <a:pt x="73" y="208"/>
                </a:cubicBezTo>
                <a:cubicBezTo>
                  <a:pt x="73" y="208"/>
                  <a:pt x="74" y="207"/>
                  <a:pt x="74" y="207"/>
                </a:cubicBezTo>
                <a:cubicBezTo>
                  <a:pt x="74" y="207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6" y="206"/>
                  <a:pt x="76" y="207"/>
                  <a:pt x="77" y="207"/>
                </a:cubicBezTo>
                <a:cubicBezTo>
                  <a:pt x="77" y="207"/>
                  <a:pt x="77" y="207"/>
                  <a:pt x="78" y="207"/>
                </a:cubicBezTo>
                <a:cubicBezTo>
                  <a:pt x="78" y="207"/>
                  <a:pt x="78" y="207"/>
                  <a:pt x="79" y="207"/>
                </a:cubicBezTo>
                <a:cubicBezTo>
                  <a:pt x="79" y="208"/>
                  <a:pt x="79" y="208"/>
                  <a:pt x="79" y="209"/>
                </a:cubicBezTo>
                <a:cubicBezTo>
                  <a:pt x="80" y="209"/>
                  <a:pt x="80" y="210"/>
                  <a:pt x="81" y="210"/>
                </a:cubicBezTo>
                <a:cubicBezTo>
                  <a:pt x="82" y="210"/>
                  <a:pt x="82" y="208"/>
                  <a:pt x="83" y="210"/>
                </a:cubicBezTo>
                <a:cubicBezTo>
                  <a:pt x="84" y="210"/>
                  <a:pt x="84" y="210"/>
                  <a:pt x="84" y="210"/>
                </a:cubicBezTo>
                <a:cubicBezTo>
                  <a:pt x="84" y="210"/>
                  <a:pt x="84" y="211"/>
                  <a:pt x="84" y="211"/>
                </a:cubicBezTo>
                <a:cubicBezTo>
                  <a:pt x="84" y="210"/>
                  <a:pt x="84" y="210"/>
                  <a:pt x="85" y="210"/>
                </a:cubicBezTo>
                <a:cubicBezTo>
                  <a:pt x="86" y="210"/>
                  <a:pt x="85" y="210"/>
                  <a:pt x="85" y="210"/>
                </a:cubicBezTo>
                <a:cubicBezTo>
                  <a:pt x="86" y="211"/>
                  <a:pt x="86" y="211"/>
                  <a:pt x="86" y="211"/>
                </a:cubicBezTo>
                <a:cubicBezTo>
                  <a:pt x="86" y="211"/>
                  <a:pt x="88" y="211"/>
                  <a:pt x="88" y="211"/>
                </a:cubicBezTo>
                <a:cubicBezTo>
                  <a:pt x="87" y="211"/>
                  <a:pt x="87" y="209"/>
                  <a:pt x="87" y="208"/>
                </a:cubicBezTo>
                <a:cubicBezTo>
                  <a:pt x="87" y="207"/>
                  <a:pt x="88" y="206"/>
                  <a:pt x="87" y="205"/>
                </a:cubicBezTo>
                <a:cubicBezTo>
                  <a:pt x="87" y="204"/>
                  <a:pt x="87" y="203"/>
                  <a:pt x="87" y="202"/>
                </a:cubicBezTo>
                <a:cubicBezTo>
                  <a:pt x="87" y="202"/>
                  <a:pt x="87" y="202"/>
                  <a:pt x="87" y="202"/>
                </a:cubicBezTo>
                <a:cubicBezTo>
                  <a:pt x="87" y="201"/>
                  <a:pt x="86" y="201"/>
                  <a:pt x="86" y="201"/>
                </a:cubicBezTo>
                <a:cubicBezTo>
                  <a:pt x="87" y="200"/>
                  <a:pt x="87" y="201"/>
                  <a:pt x="88" y="201"/>
                </a:cubicBezTo>
                <a:cubicBezTo>
                  <a:pt x="88" y="201"/>
                  <a:pt x="88" y="201"/>
                  <a:pt x="88" y="201"/>
                </a:cubicBezTo>
                <a:cubicBezTo>
                  <a:pt x="88" y="202"/>
                  <a:pt x="90" y="201"/>
                  <a:pt x="90" y="201"/>
                </a:cubicBezTo>
                <a:cubicBezTo>
                  <a:pt x="90" y="201"/>
                  <a:pt x="91" y="202"/>
                  <a:pt x="91" y="202"/>
                </a:cubicBezTo>
                <a:cubicBezTo>
                  <a:pt x="91" y="202"/>
                  <a:pt x="90" y="203"/>
                  <a:pt x="90" y="203"/>
                </a:cubicBezTo>
                <a:cubicBezTo>
                  <a:pt x="91" y="203"/>
                  <a:pt x="91" y="204"/>
                  <a:pt x="91" y="205"/>
                </a:cubicBezTo>
                <a:cubicBezTo>
                  <a:pt x="91" y="205"/>
                  <a:pt x="91" y="204"/>
                  <a:pt x="92" y="204"/>
                </a:cubicBezTo>
                <a:cubicBezTo>
                  <a:pt x="92" y="204"/>
                  <a:pt x="92" y="205"/>
                  <a:pt x="92" y="205"/>
                </a:cubicBezTo>
                <a:cubicBezTo>
                  <a:pt x="93" y="205"/>
                  <a:pt x="94" y="205"/>
                  <a:pt x="95" y="205"/>
                </a:cubicBezTo>
                <a:cubicBezTo>
                  <a:pt x="95" y="206"/>
                  <a:pt x="96" y="207"/>
                  <a:pt x="97" y="206"/>
                </a:cubicBezTo>
                <a:cubicBezTo>
                  <a:pt x="97" y="206"/>
                  <a:pt x="98" y="206"/>
                  <a:pt x="98" y="206"/>
                </a:cubicBezTo>
                <a:cubicBezTo>
                  <a:pt x="98" y="206"/>
                  <a:pt x="99" y="206"/>
                  <a:pt x="99" y="206"/>
                </a:cubicBezTo>
                <a:cubicBezTo>
                  <a:pt x="99" y="206"/>
                  <a:pt x="99" y="206"/>
                  <a:pt x="99" y="206"/>
                </a:cubicBezTo>
                <a:cubicBezTo>
                  <a:pt x="96" y="205"/>
                  <a:pt x="100" y="202"/>
                  <a:pt x="101" y="202"/>
                </a:cubicBezTo>
                <a:cubicBezTo>
                  <a:pt x="102" y="202"/>
                  <a:pt x="103" y="202"/>
                  <a:pt x="104" y="202"/>
                </a:cubicBezTo>
                <a:cubicBezTo>
                  <a:pt x="105" y="202"/>
                  <a:pt x="105" y="202"/>
                  <a:pt x="106" y="201"/>
                </a:cubicBezTo>
                <a:cubicBezTo>
                  <a:pt x="107" y="200"/>
                  <a:pt x="104" y="203"/>
                  <a:pt x="106" y="201"/>
                </a:cubicBezTo>
                <a:cubicBezTo>
                  <a:pt x="107" y="201"/>
                  <a:pt x="107" y="200"/>
                  <a:pt x="107" y="200"/>
                </a:cubicBezTo>
                <a:cubicBezTo>
                  <a:pt x="107" y="200"/>
                  <a:pt x="108" y="200"/>
                  <a:pt x="108" y="200"/>
                </a:cubicBezTo>
                <a:cubicBezTo>
                  <a:pt x="107" y="200"/>
                  <a:pt x="108" y="198"/>
                  <a:pt x="108" y="197"/>
                </a:cubicBezTo>
                <a:cubicBezTo>
                  <a:pt x="108" y="197"/>
                  <a:pt x="108" y="196"/>
                  <a:pt x="108" y="195"/>
                </a:cubicBezTo>
                <a:cubicBezTo>
                  <a:pt x="108" y="195"/>
                  <a:pt x="109" y="194"/>
                  <a:pt x="108" y="194"/>
                </a:cubicBezTo>
                <a:cubicBezTo>
                  <a:pt x="109" y="193"/>
                  <a:pt x="110" y="193"/>
                  <a:pt x="110" y="193"/>
                </a:cubicBezTo>
                <a:cubicBezTo>
                  <a:pt x="111" y="193"/>
                  <a:pt x="112" y="193"/>
                  <a:pt x="113" y="193"/>
                </a:cubicBezTo>
                <a:cubicBezTo>
                  <a:pt x="114" y="192"/>
                  <a:pt x="116" y="192"/>
                  <a:pt x="117" y="191"/>
                </a:cubicBezTo>
                <a:cubicBezTo>
                  <a:pt x="118" y="191"/>
                  <a:pt x="120" y="190"/>
                  <a:pt x="121" y="190"/>
                </a:cubicBezTo>
                <a:cubicBezTo>
                  <a:pt x="122" y="190"/>
                  <a:pt x="122" y="190"/>
                  <a:pt x="123" y="191"/>
                </a:cubicBezTo>
                <a:cubicBezTo>
                  <a:pt x="123" y="191"/>
                  <a:pt x="124" y="190"/>
                  <a:pt x="124" y="191"/>
                </a:cubicBezTo>
                <a:cubicBezTo>
                  <a:pt x="124" y="191"/>
                  <a:pt x="125" y="192"/>
                  <a:pt x="125" y="191"/>
                </a:cubicBezTo>
                <a:cubicBezTo>
                  <a:pt x="125" y="191"/>
                  <a:pt x="124" y="190"/>
                  <a:pt x="124" y="190"/>
                </a:cubicBezTo>
                <a:cubicBezTo>
                  <a:pt x="123" y="190"/>
                  <a:pt x="123" y="190"/>
                  <a:pt x="123" y="190"/>
                </a:cubicBezTo>
                <a:cubicBezTo>
                  <a:pt x="122" y="190"/>
                  <a:pt x="122" y="190"/>
                  <a:pt x="121" y="190"/>
                </a:cubicBezTo>
                <a:cubicBezTo>
                  <a:pt x="121" y="189"/>
                  <a:pt x="120" y="188"/>
                  <a:pt x="121" y="188"/>
                </a:cubicBezTo>
                <a:cubicBezTo>
                  <a:pt x="121" y="188"/>
                  <a:pt x="122" y="189"/>
                  <a:pt x="122" y="189"/>
                </a:cubicBezTo>
                <a:cubicBezTo>
                  <a:pt x="122" y="189"/>
                  <a:pt x="123" y="188"/>
                  <a:pt x="123" y="189"/>
                </a:cubicBezTo>
                <a:cubicBezTo>
                  <a:pt x="123" y="189"/>
                  <a:pt x="123" y="189"/>
                  <a:pt x="124" y="189"/>
                </a:cubicBezTo>
                <a:cubicBezTo>
                  <a:pt x="124" y="189"/>
                  <a:pt x="125" y="190"/>
                  <a:pt x="125" y="190"/>
                </a:cubicBezTo>
                <a:cubicBezTo>
                  <a:pt x="125" y="189"/>
                  <a:pt x="124" y="189"/>
                  <a:pt x="124" y="189"/>
                </a:cubicBezTo>
                <a:cubicBezTo>
                  <a:pt x="124" y="188"/>
                  <a:pt x="125" y="189"/>
                  <a:pt x="125" y="189"/>
                </a:cubicBezTo>
                <a:cubicBezTo>
                  <a:pt x="125" y="189"/>
                  <a:pt x="125" y="188"/>
                  <a:pt x="125" y="188"/>
                </a:cubicBezTo>
                <a:cubicBezTo>
                  <a:pt x="125" y="188"/>
                  <a:pt x="127" y="188"/>
                  <a:pt x="127" y="188"/>
                </a:cubicBezTo>
                <a:cubicBezTo>
                  <a:pt x="126" y="187"/>
                  <a:pt x="126" y="187"/>
                  <a:pt x="125" y="187"/>
                </a:cubicBezTo>
                <a:cubicBezTo>
                  <a:pt x="124" y="186"/>
                  <a:pt x="124" y="186"/>
                  <a:pt x="124" y="185"/>
                </a:cubicBezTo>
                <a:cubicBezTo>
                  <a:pt x="125" y="184"/>
                  <a:pt x="126" y="183"/>
                  <a:pt x="127" y="182"/>
                </a:cubicBezTo>
                <a:cubicBezTo>
                  <a:pt x="128" y="181"/>
                  <a:pt x="128" y="180"/>
                  <a:pt x="129" y="178"/>
                </a:cubicBezTo>
                <a:cubicBezTo>
                  <a:pt x="129" y="178"/>
                  <a:pt x="129" y="177"/>
                  <a:pt x="129" y="177"/>
                </a:cubicBezTo>
                <a:cubicBezTo>
                  <a:pt x="130" y="176"/>
                  <a:pt x="129" y="177"/>
                  <a:pt x="130" y="177"/>
                </a:cubicBezTo>
                <a:cubicBezTo>
                  <a:pt x="131" y="177"/>
                  <a:pt x="131" y="176"/>
                  <a:pt x="132" y="176"/>
                </a:cubicBezTo>
                <a:cubicBezTo>
                  <a:pt x="132" y="176"/>
                  <a:pt x="132" y="176"/>
                  <a:pt x="132" y="177"/>
                </a:cubicBezTo>
                <a:cubicBezTo>
                  <a:pt x="131" y="177"/>
                  <a:pt x="132" y="177"/>
                  <a:pt x="132" y="177"/>
                </a:cubicBezTo>
                <a:cubicBezTo>
                  <a:pt x="132" y="178"/>
                  <a:pt x="131" y="178"/>
                  <a:pt x="131" y="178"/>
                </a:cubicBezTo>
                <a:cubicBezTo>
                  <a:pt x="132" y="179"/>
                  <a:pt x="132" y="178"/>
                  <a:pt x="132" y="179"/>
                </a:cubicBezTo>
                <a:cubicBezTo>
                  <a:pt x="132" y="179"/>
                  <a:pt x="131" y="180"/>
                  <a:pt x="131" y="180"/>
                </a:cubicBezTo>
                <a:cubicBezTo>
                  <a:pt x="131" y="180"/>
                  <a:pt x="131" y="182"/>
                  <a:pt x="131" y="182"/>
                </a:cubicBezTo>
                <a:cubicBezTo>
                  <a:pt x="131" y="182"/>
                  <a:pt x="134" y="180"/>
                  <a:pt x="134" y="180"/>
                </a:cubicBezTo>
                <a:cubicBezTo>
                  <a:pt x="134" y="180"/>
                  <a:pt x="134" y="179"/>
                  <a:pt x="134" y="179"/>
                </a:cubicBezTo>
                <a:cubicBezTo>
                  <a:pt x="134" y="179"/>
                  <a:pt x="135" y="178"/>
                  <a:pt x="135" y="178"/>
                </a:cubicBezTo>
                <a:cubicBezTo>
                  <a:pt x="134" y="178"/>
                  <a:pt x="133" y="178"/>
                  <a:pt x="133" y="177"/>
                </a:cubicBezTo>
                <a:cubicBezTo>
                  <a:pt x="133" y="177"/>
                  <a:pt x="133" y="176"/>
                  <a:pt x="133" y="176"/>
                </a:cubicBezTo>
                <a:cubicBezTo>
                  <a:pt x="133" y="176"/>
                  <a:pt x="133" y="176"/>
                  <a:pt x="133" y="175"/>
                </a:cubicBezTo>
                <a:cubicBezTo>
                  <a:pt x="133" y="175"/>
                  <a:pt x="133" y="174"/>
                  <a:pt x="134" y="174"/>
                </a:cubicBezTo>
                <a:cubicBezTo>
                  <a:pt x="134" y="174"/>
                  <a:pt x="134" y="174"/>
                  <a:pt x="135" y="174"/>
                </a:cubicBezTo>
                <a:cubicBezTo>
                  <a:pt x="136" y="173"/>
                  <a:pt x="137" y="173"/>
                  <a:pt x="138" y="173"/>
                </a:cubicBezTo>
                <a:cubicBezTo>
                  <a:pt x="139" y="173"/>
                  <a:pt x="141" y="172"/>
                  <a:pt x="142" y="173"/>
                </a:cubicBezTo>
                <a:cubicBezTo>
                  <a:pt x="142" y="173"/>
                  <a:pt x="142" y="174"/>
                  <a:pt x="143" y="174"/>
                </a:cubicBezTo>
                <a:cubicBezTo>
                  <a:pt x="143" y="174"/>
                  <a:pt x="144" y="175"/>
                  <a:pt x="144" y="175"/>
                </a:cubicBezTo>
                <a:cubicBezTo>
                  <a:pt x="144" y="174"/>
                  <a:pt x="142" y="174"/>
                  <a:pt x="142" y="173"/>
                </a:cubicBezTo>
                <a:cubicBezTo>
                  <a:pt x="142" y="173"/>
                  <a:pt x="143" y="172"/>
                  <a:pt x="144" y="171"/>
                </a:cubicBezTo>
                <a:cubicBezTo>
                  <a:pt x="144" y="171"/>
                  <a:pt x="145" y="171"/>
                  <a:pt x="145" y="171"/>
                </a:cubicBezTo>
                <a:cubicBezTo>
                  <a:pt x="146" y="171"/>
                  <a:pt x="147" y="171"/>
                  <a:pt x="147" y="171"/>
                </a:cubicBezTo>
                <a:cubicBezTo>
                  <a:pt x="148" y="171"/>
                  <a:pt x="149" y="171"/>
                  <a:pt x="149" y="172"/>
                </a:cubicBezTo>
                <a:cubicBezTo>
                  <a:pt x="149" y="173"/>
                  <a:pt x="149" y="175"/>
                  <a:pt x="150" y="174"/>
                </a:cubicBezTo>
                <a:cubicBezTo>
                  <a:pt x="150" y="173"/>
                  <a:pt x="149" y="173"/>
                  <a:pt x="149" y="172"/>
                </a:cubicBezTo>
                <a:cubicBezTo>
                  <a:pt x="150" y="172"/>
                  <a:pt x="150" y="173"/>
                  <a:pt x="151" y="173"/>
                </a:cubicBezTo>
                <a:cubicBezTo>
                  <a:pt x="151" y="172"/>
                  <a:pt x="150" y="170"/>
                  <a:pt x="151" y="170"/>
                </a:cubicBezTo>
                <a:cubicBezTo>
                  <a:pt x="151" y="170"/>
                  <a:pt x="152" y="170"/>
                  <a:pt x="152" y="170"/>
                </a:cubicBezTo>
                <a:cubicBezTo>
                  <a:pt x="153" y="170"/>
                  <a:pt x="154" y="170"/>
                  <a:pt x="154" y="170"/>
                </a:cubicBezTo>
                <a:cubicBezTo>
                  <a:pt x="153" y="170"/>
                  <a:pt x="152" y="169"/>
                  <a:pt x="153" y="168"/>
                </a:cubicBezTo>
                <a:cubicBezTo>
                  <a:pt x="153" y="168"/>
                  <a:pt x="153" y="168"/>
                  <a:pt x="153" y="168"/>
                </a:cubicBezTo>
                <a:cubicBezTo>
                  <a:pt x="153" y="168"/>
                  <a:pt x="153" y="168"/>
                  <a:pt x="153" y="168"/>
                </a:cubicBezTo>
                <a:cubicBezTo>
                  <a:pt x="153" y="167"/>
                  <a:pt x="153" y="167"/>
                  <a:pt x="153" y="166"/>
                </a:cubicBezTo>
                <a:cubicBezTo>
                  <a:pt x="152" y="166"/>
                  <a:pt x="152" y="167"/>
                  <a:pt x="151" y="166"/>
                </a:cubicBezTo>
                <a:cubicBezTo>
                  <a:pt x="151" y="166"/>
                  <a:pt x="152" y="165"/>
                  <a:pt x="152" y="165"/>
                </a:cubicBezTo>
                <a:cubicBezTo>
                  <a:pt x="153" y="165"/>
                  <a:pt x="154" y="165"/>
                  <a:pt x="154" y="165"/>
                </a:cubicBezTo>
                <a:cubicBezTo>
                  <a:pt x="154" y="165"/>
                  <a:pt x="153" y="165"/>
                  <a:pt x="153" y="165"/>
                </a:cubicBezTo>
                <a:cubicBezTo>
                  <a:pt x="153" y="164"/>
                  <a:pt x="153" y="164"/>
                  <a:pt x="153" y="164"/>
                </a:cubicBezTo>
                <a:cubicBezTo>
                  <a:pt x="153" y="164"/>
                  <a:pt x="153" y="163"/>
                  <a:pt x="153" y="163"/>
                </a:cubicBezTo>
                <a:cubicBezTo>
                  <a:pt x="153" y="163"/>
                  <a:pt x="152" y="163"/>
                  <a:pt x="152" y="163"/>
                </a:cubicBezTo>
                <a:cubicBezTo>
                  <a:pt x="152" y="163"/>
                  <a:pt x="154" y="161"/>
                  <a:pt x="152" y="161"/>
                </a:cubicBezTo>
                <a:cubicBezTo>
                  <a:pt x="151" y="160"/>
                  <a:pt x="151" y="162"/>
                  <a:pt x="150" y="162"/>
                </a:cubicBezTo>
                <a:cubicBezTo>
                  <a:pt x="150" y="162"/>
                  <a:pt x="151" y="159"/>
                  <a:pt x="151" y="159"/>
                </a:cubicBezTo>
                <a:cubicBezTo>
                  <a:pt x="151" y="160"/>
                  <a:pt x="151" y="160"/>
                  <a:pt x="151" y="160"/>
                </a:cubicBezTo>
                <a:cubicBezTo>
                  <a:pt x="153" y="160"/>
                  <a:pt x="152" y="161"/>
                  <a:pt x="152" y="160"/>
                </a:cubicBezTo>
                <a:cubicBezTo>
                  <a:pt x="153" y="158"/>
                  <a:pt x="153" y="157"/>
                  <a:pt x="153" y="156"/>
                </a:cubicBezTo>
                <a:cubicBezTo>
                  <a:pt x="153" y="155"/>
                  <a:pt x="152" y="155"/>
                  <a:pt x="152" y="155"/>
                </a:cubicBezTo>
                <a:cubicBezTo>
                  <a:pt x="152" y="155"/>
                  <a:pt x="151" y="154"/>
                  <a:pt x="151" y="154"/>
                </a:cubicBezTo>
                <a:cubicBezTo>
                  <a:pt x="151" y="154"/>
                  <a:pt x="151" y="154"/>
                  <a:pt x="151" y="155"/>
                </a:cubicBezTo>
                <a:cubicBezTo>
                  <a:pt x="151" y="155"/>
                  <a:pt x="150" y="154"/>
                  <a:pt x="150" y="154"/>
                </a:cubicBezTo>
                <a:cubicBezTo>
                  <a:pt x="150" y="154"/>
                  <a:pt x="150" y="154"/>
                  <a:pt x="150" y="153"/>
                </a:cubicBezTo>
                <a:cubicBezTo>
                  <a:pt x="151" y="153"/>
                  <a:pt x="151" y="152"/>
                  <a:pt x="151" y="151"/>
                </a:cubicBezTo>
                <a:cubicBezTo>
                  <a:pt x="151" y="151"/>
                  <a:pt x="151" y="150"/>
                  <a:pt x="151" y="150"/>
                </a:cubicBezTo>
                <a:cubicBezTo>
                  <a:pt x="150" y="149"/>
                  <a:pt x="151" y="151"/>
                  <a:pt x="150" y="151"/>
                </a:cubicBezTo>
                <a:cubicBezTo>
                  <a:pt x="150" y="150"/>
                  <a:pt x="150" y="149"/>
                  <a:pt x="150" y="148"/>
                </a:cubicBezTo>
                <a:cubicBezTo>
                  <a:pt x="150" y="148"/>
                  <a:pt x="150" y="147"/>
                  <a:pt x="150" y="147"/>
                </a:cubicBezTo>
                <a:cubicBezTo>
                  <a:pt x="151" y="147"/>
                  <a:pt x="151" y="148"/>
                  <a:pt x="151" y="147"/>
                </a:cubicBezTo>
                <a:cubicBezTo>
                  <a:pt x="151" y="147"/>
                  <a:pt x="151" y="146"/>
                  <a:pt x="151" y="146"/>
                </a:cubicBezTo>
                <a:cubicBezTo>
                  <a:pt x="150" y="145"/>
                  <a:pt x="151" y="144"/>
                  <a:pt x="151" y="144"/>
                </a:cubicBezTo>
                <a:cubicBezTo>
                  <a:pt x="151" y="145"/>
                  <a:pt x="151" y="144"/>
                  <a:pt x="152" y="145"/>
                </a:cubicBezTo>
                <a:cubicBezTo>
                  <a:pt x="153" y="145"/>
                  <a:pt x="153" y="146"/>
                  <a:pt x="153" y="146"/>
                </a:cubicBezTo>
                <a:cubicBezTo>
                  <a:pt x="154" y="146"/>
                  <a:pt x="153" y="145"/>
                  <a:pt x="154" y="145"/>
                </a:cubicBezTo>
                <a:cubicBezTo>
                  <a:pt x="154" y="144"/>
                  <a:pt x="155" y="143"/>
                  <a:pt x="156" y="143"/>
                </a:cubicBezTo>
                <a:cubicBezTo>
                  <a:pt x="156" y="144"/>
                  <a:pt x="156" y="145"/>
                  <a:pt x="156" y="145"/>
                </a:cubicBezTo>
                <a:cubicBezTo>
                  <a:pt x="156" y="144"/>
                  <a:pt x="157" y="145"/>
                  <a:pt x="157" y="145"/>
                </a:cubicBezTo>
                <a:cubicBezTo>
                  <a:pt x="157" y="144"/>
                  <a:pt x="156" y="144"/>
                  <a:pt x="156" y="143"/>
                </a:cubicBezTo>
                <a:cubicBezTo>
                  <a:pt x="156" y="142"/>
                  <a:pt x="157" y="141"/>
                  <a:pt x="158" y="142"/>
                </a:cubicBezTo>
                <a:cubicBezTo>
                  <a:pt x="158" y="141"/>
                  <a:pt x="159" y="141"/>
                  <a:pt x="160" y="141"/>
                </a:cubicBezTo>
                <a:cubicBezTo>
                  <a:pt x="161" y="141"/>
                  <a:pt x="160" y="141"/>
                  <a:pt x="161" y="141"/>
                </a:cubicBezTo>
                <a:cubicBezTo>
                  <a:pt x="161" y="141"/>
                  <a:pt x="161" y="142"/>
                  <a:pt x="161" y="142"/>
                </a:cubicBezTo>
                <a:cubicBezTo>
                  <a:pt x="162" y="140"/>
                  <a:pt x="157" y="141"/>
                  <a:pt x="156" y="141"/>
                </a:cubicBezTo>
                <a:cubicBezTo>
                  <a:pt x="156" y="141"/>
                  <a:pt x="155" y="141"/>
                  <a:pt x="154" y="141"/>
                </a:cubicBezTo>
                <a:cubicBezTo>
                  <a:pt x="154" y="142"/>
                  <a:pt x="154" y="142"/>
                  <a:pt x="153" y="142"/>
                </a:cubicBezTo>
                <a:cubicBezTo>
                  <a:pt x="153" y="142"/>
                  <a:pt x="153" y="143"/>
                  <a:pt x="153" y="143"/>
                </a:cubicBezTo>
                <a:cubicBezTo>
                  <a:pt x="152" y="144"/>
                  <a:pt x="153" y="144"/>
                  <a:pt x="153" y="144"/>
                </a:cubicBezTo>
                <a:cubicBezTo>
                  <a:pt x="153" y="145"/>
                  <a:pt x="153" y="145"/>
                  <a:pt x="153" y="145"/>
                </a:cubicBezTo>
                <a:cubicBezTo>
                  <a:pt x="153" y="144"/>
                  <a:pt x="151" y="144"/>
                  <a:pt x="151" y="143"/>
                </a:cubicBezTo>
                <a:cubicBezTo>
                  <a:pt x="151" y="142"/>
                  <a:pt x="152" y="140"/>
                  <a:pt x="153" y="140"/>
                </a:cubicBezTo>
                <a:cubicBezTo>
                  <a:pt x="154" y="140"/>
                  <a:pt x="154" y="140"/>
                  <a:pt x="155" y="140"/>
                </a:cubicBezTo>
                <a:cubicBezTo>
                  <a:pt x="156" y="140"/>
                  <a:pt x="156" y="140"/>
                  <a:pt x="157" y="140"/>
                </a:cubicBezTo>
                <a:cubicBezTo>
                  <a:pt x="158" y="140"/>
                  <a:pt x="158" y="139"/>
                  <a:pt x="159" y="138"/>
                </a:cubicBezTo>
                <a:cubicBezTo>
                  <a:pt x="159" y="137"/>
                  <a:pt x="159" y="137"/>
                  <a:pt x="159" y="137"/>
                </a:cubicBezTo>
                <a:cubicBezTo>
                  <a:pt x="160" y="136"/>
                  <a:pt x="160" y="136"/>
                  <a:pt x="161" y="136"/>
                </a:cubicBezTo>
                <a:cubicBezTo>
                  <a:pt x="162" y="136"/>
                  <a:pt x="163" y="134"/>
                  <a:pt x="164" y="135"/>
                </a:cubicBezTo>
                <a:cubicBezTo>
                  <a:pt x="164" y="135"/>
                  <a:pt x="163" y="136"/>
                  <a:pt x="163" y="136"/>
                </a:cubicBezTo>
                <a:cubicBezTo>
                  <a:pt x="163" y="137"/>
                  <a:pt x="163" y="137"/>
                  <a:pt x="163" y="138"/>
                </a:cubicBezTo>
                <a:cubicBezTo>
                  <a:pt x="164" y="139"/>
                  <a:pt x="163" y="140"/>
                  <a:pt x="163" y="140"/>
                </a:cubicBezTo>
                <a:cubicBezTo>
                  <a:pt x="163" y="141"/>
                  <a:pt x="162" y="141"/>
                  <a:pt x="162" y="141"/>
                </a:cubicBezTo>
                <a:cubicBezTo>
                  <a:pt x="162" y="142"/>
                  <a:pt x="162" y="142"/>
                  <a:pt x="162" y="142"/>
                </a:cubicBezTo>
                <a:cubicBezTo>
                  <a:pt x="162" y="143"/>
                  <a:pt x="162" y="144"/>
                  <a:pt x="162" y="144"/>
                </a:cubicBezTo>
                <a:cubicBezTo>
                  <a:pt x="162" y="145"/>
                  <a:pt x="161" y="146"/>
                  <a:pt x="161" y="146"/>
                </a:cubicBezTo>
                <a:cubicBezTo>
                  <a:pt x="162" y="146"/>
                  <a:pt x="161" y="146"/>
                  <a:pt x="162" y="146"/>
                </a:cubicBezTo>
                <a:cubicBezTo>
                  <a:pt x="162" y="145"/>
                  <a:pt x="162" y="146"/>
                  <a:pt x="162" y="146"/>
                </a:cubicBezTo>
                <a:cubicBezTo>
                  <a:pt x="163" y="146"/>
                  <a:pt x="164" y="146"/>
                  <a:pt x="164" y="146"/>
                </a:cubicBezTo>
                <a:cubicBezTo>
                  <a:pt x="165" y="147"/>
                  <a:pt x="165" y="147"/>
                  <a:pt x="165" y="148"/>
                </a:cubicBezTo>
                <a:cubicBezTo>
                  <a:pt x="165" y="148"/>
                  <a:pt x="164" y="148"/>
                  <a:pt x="164" y="148"/>
                </a:cubicBezTo>
                <a:cubicBezTo>
                  <a:pt x="164" y="149"/>
                  <a:pt x="164" y="150"/>
                  <a:pt x="164" y="150"/>
                </a:cubicBezTo>
                <a:cubicBezTo>
                  <a:pt x="163" y="150"/>
                  <a:pt x="164" y="149"/>
                  <a:pt x="163" y="149"/>
                </a:cubicBezTo>
                <a:cubicBezTo>
                  <a:pt x="163" y="149"/>
                  <a:pt x="163" y="150"/>
                  <a:pt x="163" y="150"/>
                </a:cubicBezTo>
                <a:cubicBezTo>
                  <a:pt x="163" y="150"/>
                  <a:pt x="162" y="149"/>
                  <a:pt x="162" y="149"/>
                </a:cubicBezTo>
                <a:cubicBezTo>
                  <a:pt x="162" y="149"/>
                  <a:pt x="163" y="149"/>
                  <a:pt x="163" y="148"/>
                </a:cubicBezTo>
                <a:cubicBezTo>
                  <a:pt x="162" y="149"/>
                  <a:pt x="161" y="150"/>
                  <a:pt x="161" y="150"/>
                </a:cubicBezTo>
                <a:cubicBezTo>
                  <a:pt x="161" y="150"/>
                  <a:pt x="162" y="152"/>
                  <a:pt x="161" y="152"/>
                </a:cubicBezTo>
                <a:cubicBezTo>
                  <a:pt x="161" y="152"/>
                  <a:pt x="161" y="152"/>
                  <a:pt x="161" y="152"/>
                </a:cubicBezTo>
                <a:cubicBezTo>
                  <a:pt x="160" y="153"/>
                  <a:pt x="160" y="152"/>
                  <a:pt x="160" y="152"/>
                </a:cubicBezTo>
                <a:cubicBezTo>
                  <a:pt x="160" y="152"/>
                  <a:pt x="160" y="153"/>
                  <a:pt x="160" y="153"/>
                </a:cubicBezTo>
                <a:cubicBezTo>
                  <a:pt x="160" y="154"/>
                  <a:pt x="159" y="154"/>
                  <a:pt x="159" y="154"/>
                </a:cubicBezTo>
                <a:cubicBezTo>
                  <a:pt x="158" y="154"/>
                  <a:pt x="159" y="154"/>
                  <a:pt x="159" y="155"/>
                </a:cubicBezTo>
                <a:cubicBezTo>
                  <a:pt x="159" y="155"/>
                  <a:pt x="158" y="155"/>
                  <a:pt x="158" y="155"/>
                </a:cubicBezTo>
                <a:cubicBezTo>
                  <a:pt x="158" y="155"/>
                  <a:pt x="158" y="155"/>
                  <a:pt x="158" y="156"/>
                </a:cubicBezTo>
                <a:cubicBezTo>
                  <a:pt x="158" y="156"/>
                  <a:pt x="158" y="156"/>
                  <a:pt x="158" y="157"/>
                </a:cubicBezTo>
                <a:cubicBezTo>
                  <a:pt x="158" y="158"/>
                  <a:pt x="158" y="157"/>
                  <a:pt x="158" y="158"/>
                </a:cubicBezTo>
                <a:cubicBezTo>
                  <a:pt x="158" y="159"/>
                  <a:pt x="157" y="158"/>
                  <a:pt x="157" y="158"/>
                </a:cubicBezTo>
                <a:cubicBezTo>
                  <a:pt x="157" y="159"/>
                  <a:pt x="157" y="159"/>
                  <a:pt x="158" y="159"/>
                </a:cubicBezTo>
                <a:cubicBezTo>
                  <a:pt x="158" y="159"/>
                  <a:pt x="158" y="159"/>
                  <a:pt x="157" y="159"/>
                </a:cubicBezTo>
                <a:cubicBezTo>
                  <a:pt x="158" y="160"/>
                  <a:pt x="158" y="160"/>
                  <a:pt x="158" y="160"/>
                </a:cubicBezTo>
                <a:cubicBezTo>
                  <a:pt x="158" y="160"/>
                  <a:pt x="159" y="161"/>
                  <a:pt x="158" y="161"/>
                </a:cubicBezTo>
                <a:cubicBezTo>
                  <a:pt x="158" y="161"/>
                  <a:pt x="158" y="160"/>
                  <a:pt x="157" y="160"/>
                </a:cubicBezTo>
                <a:cubicBezTo>
                  <a:pt x="157" y="162"/>
                  <a:pt x="159" y="161"/>
                  <a:pt x="159" y="162"/>
                </a:cubicBezTo>
                <a:cubicBezTo>
                  <a:pt x="160" y="163"/>
                  <a:pt x="160" y="163"/>
                  <a:pt x="160" y="164"/>
                </a:cubicBezTo>
                <a:cubicBezTo>
                  <a:pt x="159" y="164"/>
                  <a:pt x="159" y="164"/>
                  <a:pt x="158" y="165"/>
                </a:cubicBezTo>
                <a:cubicBezTo>
                  <a:pt x="159" y="165"/>
                  <a:pt x="159" y="164"/>
                  <a:pt x="160" y="165"/>
                </a:cubicBezTo>
                <a:cubicBezTo>
                  <a:pt x="160" y="165"/>
                  <a:pt x="160" y="165"/>
                  <a:pt x="160" y="165"/>
                </a:cubicBezTo>
                <a:cubicBezTo>
                  <a:pt x="160" y="165"/>
                  <a:pt x="162" y="166"/>
                  <a:pt x="163" y="166"/>
                </a:cubicBezTo>
                <a:cubicBezTo>
                  <a:pt x="164" y="166"/>
                  <a:pt x="166" y="165"/>
                  <a:pt x="165" y="167"/>
                </a:cubicBezTo>
                <a:cubicBezTo>
                  <a:pt x="165" y="168"/>
                  <a:pt x="165" y="168"/>
                  <a:pt x="164" y="168"/>
                </a:cubicBezTo>
                <a:cubicBezTo>
                  <a:pt x="164" y="168"/>
                  <a:pt x="164" y="168"/>
                  <a:pt x="164" y="168"/>
                </a:cubicBezTo>
                <a:cubicBezTo>
                  <a:pt x="164" y="169"/>
                  <a:pt x="164" y="169"/>
                  <a:pt x="164" y="170"/>
                </a:cubicBezTo>
                <a:cubicBezTo>
                  <a:pt x="164" y="170"/>
                  <a:pt x="165" y="169"/>
                  <a:pt x="166" y="169"/>
                </a:cubicBezTo>
                <a:cubicBezTo>
                  <a:pt x="166" y="169"/>
                  <a:pt x="166" y="169"/>
                  <a:pt x="166" y="170"/>
                </a:cubicBezTo>
                <a:cubicBezTo>
                  <a:pt x="166" y="170"/>
                  <a:pt x="167" y="170"/>
                  <a:pt x="167" y="170"/>
                </a:cubicBezTo>
                <a:cubicBezTo>
                  <a:pt x="167" y="170"/>
                  <a:pt x="167" y="170"/>
                  <a:pt x="167" y="169"/>
                </a:cubicBezTo>
                <a:cubicBezTo>
                  <a:pt x="167" y="169"/>
                  <a:pt x="167" y="169"/>
                  <a:pt x="167" y="169"/>
                </a:cubicBezTo>
                <a:cubicBezTo>
                  <a:pt x="168" y="169"/>
                  <a:pt x="167" y="169"/>
                  <a:pt x="168" y="169"/>
                </a:cubicBezTo>
                <a:cubicBezTo>
                  <a:pt x="169" y="168"/>
                  <a:pt x="170" y="168"/>
                  <a:pt x="170" y="168"/>
                </a:cubicBezTo>
                <a:cubicBezTo>
                  <a:pt x="171" y="167"/>
                  <a:pt x="172" y="166"/>
                  <a:pt x="172" y="166"/>
                </a:cubicBezTo>
                <a:cubicBezTo>
                  <a:pt x="173" y="165"/>
                  <a:pt x="173" y="165"/>
                  <a:pt x="173" y="165"/>
                </a:cubicBezTo>
                <a:cubicBezTo>
                  <a:pt x="174" y="165"/>
                  <a:pt x="175" y="165"/>
                  <a:pt x="175" y="165"/>
                </a:cubicBezTo>
                <a:cubicBezTo>
                  <a:pt x="175" y="165"/>
                  <a:pt x="173" y="166"/>
                  <a:pt x="173" y="166"/>
                </a:cubicBezTo>
                <a:cubicBezTo>
                  <a:pt x="174" y="166"/>
                  <a:pt x="174" y="166"/>
                  <a:pt x="174" y="166"/>
                </a:cubicBezTo>
                <a:cubicBezTo>
                  <a:pt x="174" y="166"/>
                  <a:pt x="175" y="166"/>
                  <a:pt x="175" y="165"/>
                </a:cubicBezTo>
                <a:cubicBezTo>
                  <a:pt x="175" y="167"/>
                  <a:pt x="178" y="168"/>
                  <a:pt x="178" y="169"/>
                </a:cubicBezTo>
                <a:cubicBezTo>
                  <a:pt x="178" y="169"/>
                  <a:pt x="179" y="168"/>
                  <a:pt x="179" y="168"/>
                </a:cubicBezTo>
                <a:cubicBezTo>
                  <a:pt x="180" y="168"/>
                  <a:pt x="179" y="169"/>
                  <a:pt x="179" y="169"/>
                </a:cubicBezTo>
                <a:cubicBezTo>
                  <a:pt x="180" y="169"/>
                  <a:pt x="180" y="170"/>
                  <a:pt x="180" y="170"/>
                </a:cubicBezTo>
                <a:cubicBezTo>
                  <a:pt x="180" y="170"/>
                  <a:pt x="180" y="170"/>
                  <a:pt x="180" y="171"/>
                </a:cubicBezTo>
                <a:cubicBezTo>
                  <a:pt x="181" y="173"/>
                  <a:pt x="183" y="170"/>
                  <a:pt x="184" y="172"/>
                </a:cubicBezTo>
                <a:cubicBezTo>
                  <a:pt x="184" y="172"/>
                  <a:pt x="185" y="173"/>
                  <a:pt x="185" y="174"/>
                </a:cubicBezTo>
                <a:cubicBezTo>
                  <a:pt x="186" y="175"/>
                  <a:pt x="185" y="173"/>
                  <a:pt x="185" y="173"/>
                </a:cubicBezTo>
                <a:cubicBezTo>
                  <a:pt x="184" y="172"/>
                  <a:pt x="184" y="172"/>
                  <a:pt x="185" y="171"/>
                </a:cubicBezTo>
                <a:cubicBezTo>
                  <a:pt x="185" y="171"/>
                  <a:pt x="185" y="170"/>
                  <a:pt x="185" y="170"/>
                </a:cubicBezTo>
                <a:cubicBezTo>
                  <a:pt x="185" y="170"/>
                  <a:pt x="186" y="169"/>
                  <a:pt x="186" y="169"/>
                </a:cubicBezTo>
                <a:cubicBezTo>
                  <a:pt x="185" y="169"/>
                  <a:pt x="185" y="170"/>
                  <a:pt x="185" y="170"/>
                </a:cubicBezTo>
                <a:cubicBezTo>
                  <a:pt x="185" y="170"/>
                  <a:pt x="185" y="170"/>
                  <a:pt x="184" y="171"/>
                </a:cubicBezTo>
                <a:cubicBezTo>
                  <a:pt x="184" y="171"/>
                  <a:pt x="184" y="170"/>
                  <a:pt x="184" y="170"/>
                </a:cubicBezTo>
                <a:cubicBezTo>
                  <a:pt x="183" y="170"/>
                  <a:pt x="184" y="171"/>
                  <a:pt x="183" y="171"/>
                </a:cubicBezTo>
                <a:cubicBezTo>
                  <a:pt x="183" y="170"/>
                  <a:pt x="183" y="170"/>
                  <a:pt x="183" y="170"/>
                </a:cubicBezTo>
                <a:cubicBezTo>
                  <a:pt x="183" y="170"/>
                  <a:pt x="183" y="170"/>
                  <a:pt x="184" y="169"/>
                </a:cubicBezTo>
                <a:cubicBezTo>
                  <a:pt x="184" y="169"/>
                  <a:pt x="184" y="169"/>
                  <a:pt x="184" y="169"/>
                </a:cubicBezTo>
                <a:cubicBezTo>
                  <a:pt x="185" y="169"/>
                  <a:pt x="185" y="169"/>
                  <a:pt x="185" y="168"/>
                </a:cubicBezTo>
                <a:cubicBezTo>
                  <a:pt x="186" y="168"/>
                  <a:pt x="188" y="167"/>
                  <a:pt x="190" y="167"/>
                </a:cubicBezTo>
                <a:cubicBezTo>
                  <a:pt x="191" y="167"/>
                  <a:pt x="192" y="167"/>
                  <a:pt x="192" y="166"/>
                </a:cubicBezTo>
                <a:cubicBezTo>
                  <a:pt x="193" y="166"/>
                  <a:pt x="194" y="165"/>
                  <a:pt x="194" y="164"/>
                </a:cubicBezTo>
                <a:cubicBezTo>
                  <a:pt x="195" y="163"/>
                  <a:pt x="196" y="163"/>
                  <a:pt x="197" y="163"/>
                </a:cubicBezTo>
                <a:cubicBezTo>
                  <a:pt x="197" y="163"/>
                  <a:pt x="198" y="162"/>
                  <a:pt x="198" y="162"/>
                </a:cubicBezTo>
                <a:cubicBezTo>
                  <a:pt x="199" y="161"/>
                  <a:pt x="200" y="162"/>
                  <a:pt x="201" y="161"/>
                </a:cubicBezTo>
                <a:cubicBezTo>
                  <a:pt x="202" y="161"/>
                  <a:pt x="203" y="160"/>
                  <a:pt x="203" y="160"/>
                </a:cubicBezTo>
                <a:cubicBezTo>
                  <a:pt x="204" y="160"/>
                  <a:pt x="205" y="160"/>
                  <a:pt x="205" y="161"/>
                </a:cubicBezTo>
                <a:cubicBezTo>
                  <a:pt x="205" y="161"/>
                  <a:pt x="205" y="161"/>
                  <a:pt x="206" y="161"/>
                </a:cubicBezTo>
                <a:cubicBezTo>
                  <a:pt x="206" y="161"/>
                  <a:pt x="207" y="161"/>
                  <a:pt x="207" y="162"/>
                </a:cubicBezTo>
                <a:cubicBezTo>
                  <a:pt x="207" y="162"/>
                  <a:pt x="207" y="163"/>
                  <a:pt x="207" y="162"/>
                </a:cubicBezTo>
                <a:cubicBezTo>
                  <a:pt x="207" y="162"/>
                  <a:pt x="206" y="161"/>
                  <a:pt x="205" y="161"/>
                </a:cubicBezTo>
                <a:cubicBezTo>
                  <a:pt x="205" y="162"/>
                  <a:pt x="206" y="163"/>
                  <a:pt x="206" y="164"/>
                </a:cubicBezTo>
                <a:cubicBezTo>
                  <a:pt x="206" y="164"/>
                  <a:pt x="207" y="164"/>
                  <a:pt x="208" y="164"/>
                </a:cubicBezTo>
                <a:cubicBezTo>
                  <a:pt x="209" y="165"/>
                  <a:pt x="210" y="164"/>
                  <a:pt x="211" y="164"/>
                </a:cubicBezTo>
                <a:cubicBezTo>
                  <a:pt x="211" y="163"/>
                  <a:pt x="211" y="163"/>
                  <a:pt x="212" y="163"/>
                </a:cubicBezTo>
                <a:cubicBezTo>
                  <a:pt x="212" y="163"/>
                  <a:pt x="212" y="162"/>
                  <a:pt x="213" y="162"/>
                </a:cubicBezTo>
                <a:cubicBezTo>
                  <a:pt x="213" y="164"/>
                  <a:pt x="209" y="164"/>
                  <a:pt x="209" y="165"/>
                </a:cubicBezTo>
                <a:cubicBezTo>
                  <a:pt x="211" y="166"/>
                  <a:pt x="212" y="164"/>
                  <a:pt x="213" y="163"/>
                </a:cubicBezTo>
                <a:cubicBezTo>
                  <a:pt x="213" y="163"/>
                  <a:pt x="215" y="162"/>
                  <a:pt x="215" y="161"/>
                </a:cubicBezTo>
                <a:cubicBezTo>
                  <a:pt x="215" y="161"/>
                  <a:pt x="214" y="161"/>
                  <a:pt x="214" y="161"/>
                </a:cubicBezTo>
                <a:cubicBezTo>
                  <a:pt x="214" y="161"/>
                  <a:pt x="213" y="161"/>
                  <a:pt x="213" y="161"/>
                </a:cubicBezTo>
                <a:cubicBezTo>
                  <a:pt x="213" y="161"/>
                  <a:pt x="213" y="162"/>
                  <a:pt x="213" y="162"/>
                </a:cubicBezTo>
                <a:cubicBezTo>
                  <a:pt x="213" y="161"/>
                  <a:pt x="213" y="161"/>
                  <a:pt x="213" y="160"/>
                </a:cubicBezTo>
                <a:cubicBezTo>
                  <a:pt x="213" y="160"/>
                  <a:pt x="212" y="160"/>
                  <a:pt x="212" y="160"/>
                </a:cubicBezTo>
                <a:cubicBezTo>
                  <a:pt x="212" y="159"/>
                  <a:pt x="212" y="159"/>
                  <a:pt x="213" y="159"/>
                </a:cubicBezTo>
                <a:cubicBezTo>
                  <a:pt x="214" y="158"/>
                  <a:pt x="215" y="159"/>
                  <a:pt x="216" y="157"/>
                </a:cubicBezTo>
                <a:cubicBezTo>
                  <a:pt x="216" y="157"/>
                  <a:pt x="218" y="154"/>
                  <a:pt x="218" y="156"/>
                </a:cubicBezTo>
                <a:cubicBezTo>
                  <a:pt x="218" y="156"/>
                  <a:pt x="216" y="157"/>
                  <a:pt x="216" y="158"/>
                </a:cubicBezTo>
                <a:cubicBezTo>
                  <a:pt x="217" y="158"/>
                  <a:pt x="219" y="159"/>
                  <a:pt x="219" y="157"/>
                </a:cubicBezTo>
                <a:cubicBezTo>
                  <a:pt x="219" y="157"/>
                  <a:pt x="218" y="154"/>
                  <a:pt x="220" y="155"/>
                </a:cubicBezTo>
                <a:cubicBezTo>
                  <a:pt x="219" y="154"/>
                  <a:pt x="219" y="154"/>
                  <a:pt x="219" y="154"/>
                </a:cubicBezTo>
                <a:cubicBezTo>
                  <a:pt x="218" y="154"/>
                  <a:pt x="219" y="152"/>
                  <a:pt x="218" y="152"/>
                </a:cubicBezTo>
                <a:cubicBezTo>
                  <a:pt x="218" y="152"/>
                  <a:pt x="219" y="155"/>
                  <a:pt x="218" y="155"/>
                </a:cubicBezTo>
                <a:cubicBezTo>
                  <a:pt x="217" y="155"/>
                  <a:pt x="218" y="154"/>
                  <a:pt x="218" y="153"/>
                </a:cubicBezTo>
                <a:cubicBezTo>
                  <a:pt x="218" y="153"/>
                  <a:pt x="218" y="152"/>
                  <a:pt x="218" y="151"/>
                </a:cubicBezTo>
                <a:cubicBezTo>
                  <a:pt x="218" y="151"/>
                  <a:pt x="218" y="152"/>
                  <a:pt x="218" y="152"/>
                </a:cubicBezTo>
                <a:cubicBezTo>
                  <a:pt x="218" y="151"/>
                  <a:pt x="217" y="150"/>
                  <a:pt x="217" y="150"/>
                </a:cubicBezTo>
                <a:cubicBezTo>
                  <a:pt x="217" y="149"/>
                  <a:pt x="217" y="149"/>
                  <a:pt x="217" y="149"/>
                </a:cubicBezTo>
                <a:cubicBezTo>
                  <a:pt x="217" y="148"/>
                  <a:pt x="217" y="148"/>
                  <a:pt x="217" y="147"/>
                </a:cubicBezTo>
                <a:cubicBezTo>
                  <a:pt x="217" y="145"/>
                  <a:pt x="216" y="144"/>
                  <a:pt x="216" y="142"/>
                </a:cubicBezTo>
                <a:cubicBezTo>
                  <a:pt x="216" y="141"/>
                  <a:pt x="216" y="140"/>
                  <a:pt x="217" y="140"/>
                </a:cubicBezTo>
                <a:cubicBezTo>
                  <a:pt x="217" y="139"/>
                  <a:pt x="217" y="139"/>
                  <a:pt x="217" y="139"/>
                </a:cubicBezTo>
                <a:cubicBezTo>
                  <a:pt x="218" y="139"/>
                  <a:pt x="218" y="138"/>
                  <a:pt x="218" y="138"/>
                </a:cubicBezTo>
                <a:cubicBezTo>
                  <a:pt x="218" y="137"/>
                  <a:pt x="217" y="136"/>
                  <a:pt x="218" y="135"/>
                </a:cubicBezTo>
                <a:cubicBezTo>
                  <a:pt x="218" y="135"/>
                  <a:pt x="218" y="134"/>
                  <a:pt x="218" y="134"/>
                </a:cubicBezTo>
                <a:cubicBezTo>
                  <a:pt x="219" y="133"/>
                  <a:pt x="220" y="133"/>
                  <a:pt x="222" y="132"/>
                </a:cubicBezTo>
                <a:cubicBezTo>
                  <a:pt x="222" y="131"/>
                  <a:pt x="222" y="131"/>
                  <a:pt x="222" y="131"/>
                </a:cubicBezTo>
                <a:cubicBezTo>
                  <a:pt x="223" y="131"/>
                  <a:pt x="223" y="131"/>
                  <a:pt x="223" y="132"/>
                </a:cubicBezTo>
                <a:cubicBezTo>
                  <a:pt x="224" y="133"/>
                  <a:pt x="226" y="133"/>
                  <a:pt x="226" y="135"/>
                </a:cubicBezTo>
                <a:cubicBezTo>
                  <a:pt x="227" y="136"/>
                  <a:pt x="227" y="137"/>
                  <a:pt x="229" y="137"/>
                </a:cubicBezTo>
                <a:cubicBezTo>
                  <a:pt x="230" y="137"/>
                  <a:pt x="231" y="137"/>
                  <a:pt x="231" y="136"/>
                </a:cubicBezTo>
                <a:cubicBezTo>
                  <a:pt x="233" y="134"/>
                  <a:pt x="232" y="133"/>
                  <a:pt x="232" y="131"/>
                </a:cubicBezTo>
                <a:cubicBezTo>
                  <a:pt x="231" y="130"/>
                  <a:pt x="231" y="128"/>
                  <a:pt x="231" y="127"/>
                </a:cubicBezTo>
                <a:cubicBezTo>
                  <a:pt x="231" y="126"/>
                  <a:pt x="232" y="125"/>
                  <a:pt x="231" y="124"/>
                </a:cubicBezTo>
                <a:cubicBezTo>
                  <a:pt x="230" y="124"/>
                  <a:pt x="231" y="126"/>
                  <a:pt x="230" y="126"/>
                </a:cubicBezTo>
                <a:cubicBezTo>
                  <a:pt x="230" y="125"/>
                  <a:pt x="228" y="125"/>
                  <a:pt x="228" y="125"/>
                </a:cubicBezTo>
                <a:cubicBezTo>
                  <a:pt x="227" y="125"/>
                  <a:pt x="227" y="124"/>
                  <a:pt x="227" y="123"/>
                </a:cubicBezTo>
                <a:cubicBezTo>
                  <a:pt x="227" y="123"/>
                  <a:pt x="226" y="122"/>
                  <a:pt x="226" y="122"/>
                </a:cubicBezTo>
                <a:cubicBezTo>
                  <a:pt x="226" y="122"/>
                  <a:pt x="227" y="121"/>
                  <a:pt x="227" y="121"/>
                </a:cubicBezTo>
                <a:cubicBezTo>
                  <a:pt x="227" y="121"/>
                  <a:pt x="226" y="121"/>
                  <a:pt x="226" y="121"/>
                </a:cubicBezTo>
                <a:cubicBezTo>
                  <a:pt x="226" y="121"/>
                  <a:pt x="225" y="120"/>
                  <a:pt x="225" y="120"/>
                </a:cubicBezTo>
                <a:cubicBezTo>
                  <a:pt x="225" y="120"/>
                  <a:pt x="225" y="120"/>
                  <a:pt x="225" y="119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26" y="119"/>
                  <a:pt x="226" y="119"/>
                  <a:pt x="225" y="119"/>
                </a:cubicBezTo>
                <a:cubicBezTo>
                  <a:pt x="225" y="119"/>
                  <a:pt x="225" y="119"/>
                  <a:pt x="225" y="119"/>
                </a:cubicBezTo>
                <a:cubicBezTo>
                  <a:pt x="225" y="119"/>
                  <a:pt x="225" y="118"/>
                  <a:pt x="225" y="118"/>
                </a:cubicBezTo>
                <a:cubicBezTo>
                  <a:pt x="225" y="118"/>
                  <a:pt x="225" y="117"/>
                  <a:pt x="225" y="117"/>
                </a:cubicBezTo>
                <a:cubicBezTo>
                  <a:pt x="225" y="117"/>
                  <a:pt x="226" y="116"/>
                  <a:pt x="227" y="116"/>
                </a:cubicBezTo>
                <a:cubicBezTo>
                  <a:pt x="227" y="116"/>
                  <a:pt x="227" y="116"/>
                  <a:pt x="228" y="116"/>
                </a:cubicBezTo>
                <a:cubicBezTo>
                  <a:pt x="228" y="115"/>
                  <a:pt x="228" y="116"/>
                  <a:pt x="228" y="115"/>
                </a:cubicBezTo>
                <a:cubicBezTo>
                  <a:pt x="228" y="115"/>
                  <a:pt x="228" y="115"/>
                  <a:pt x="229" y="114"/>
                </a:cubicBezTo>
                <a:cubicBezTo>
                  <a:pt x="229" y="114"/>
                  <a:pt x="229" y="114"/>
                  <a:pt x="229" y="114"/>
                </a:cubicBezTo>
                <a:cubicBezTo>
                  <a:pt x="229" y="114"/>
                  <a:pt x="230" y="114"/>
                  <a:pt x="230" y="114"/>
                </a:cubicBezTo>
                <a:cubicBezTo>
                  <a:pt x="230" y="114"/>
                  <a:pt x="231" y="113"/>
                  <a:pt x="231" y="113"/>
                </a:cubicBezTo>
                <a:cubicBezTo>
                  <a:pt x="231" y="113"/>
                  <a:pt x="232" y="113"/>
                  <a:pt x="232" y="113"/>
                </a:cubicBezTo>
                <a:cubicBezTo>
                  <a:pt x="232" y="113"/>
                  <a:pt x="234" y="113"/>
                  <a:pt x="234" y="113"/>
                </a:cubicBezTo>
                <a:cubicBezTo>
                  <a:pt x="234" y="112"/>
                  <a:pt x="234" y="112"/>
                  <a:pt x="234" y="112"/>
                </a:cubicBezTo>
                <a:cubicBezTo>
                  <a:pt x="234" y="111"/>
                  <a:pt x="234" y="112"/>
                  <a:pt x="235" y="112"/>
                </a:cubicBezTo>
                <a:cubicBezTo>
                  <a:pt x="235" y="112"/>
                  <a:pt x="235" y="111"/>
                  <a:pt x="236" y="111"/>
                </a:cubicBezTo>
                <a:cubicBezTo>
                  <a:pt x="235" y="112"/>
                  <a:pt x="236" y="111"/>
                  <a:pt x="237" y="111"/>
                </a:cubicBezTo>
                <a:cubicBezTo>
                  <a:pt x="237" y="111"/>
                  <a:pt x="238" y="112"/>
                  <a:pt x="239" y="112"/>
                </a:cubicBezTo>
                <a:cubicBezTo>
                  <a:pt x="239" y="112"/>
                  <a:pt x="240" y="111"/>
                  <a:pt x="240" y="112"/>
                </a:cubicBezTo>
                <a:cubicBezTo>
                  <a:pt x="241" y="112"/>
                  <a:pt x="242" y="112"/>
                  <a:pt x="243" y="112"/>
                </a:cubicBezTo>
                <a:cubicBezTo>
                  <a:pt x="243" y="112"/>
                  <a:pt x="244" y="112"/>
                  <a:pt x="245" y="112"/>
                </a:cubicBezTo>
                <a:cubicBezTo>
                  <a:pt x="245" y="112"/>
                  <a:pt x="246" y="111"/>
                  <a:pt x="246" y="111"/>
                </a:cubicBezTo>
                <a:cubicBezTo>
                  <a:pt x="246" y="111"/>
                  <a:pt x="246" y="111"/>
                  <a:pt x="246" y="111"/>
                </a:cubicBezTo>
                <a:cubicBezTo>
                  <a:pt x="246" y="110"/>
                  <a:pt x="246" y="110"/>
                  <a:pt x="245" y="109"/>
                </a:cubicBezTo>
                <a:cubicBezTo>
                  <a:pt x="245" y="109"/>
                  <a:pt x="246" y="108"/>
                  <a:pt x="246" y="108"/>
                </a:cubicBezTo>
                <a:cubicBezTo>
                  <a:pt x="247" y="108"/>
                  <a:pt x="247" y="109"/>
                  <a:pt x="247" y="109"/>
                </a:cubicBezTo>
                <a:cubicBezTo>
                  <a:pt x="247" y="106"/>
                  <a:pt x="249" y="109"/>
                  <a:pt x="250" y="107"/>
                </a:cubicBezTo>
                <a:cubicBezTo>
                  <a:pt x="250" y="106"/>
                  <a:pt x="249" y="106"/>
                  <a:pt x="250" y="106"/>
                </a:cubicBezTo>
                <a:cubicBezTo>
                  <a:pt x="250" y="105"/>
                  <a:pt x="252" y="105"/>
                  <a:pt x="253" y="105"/>
                </a:cubicBezTo>
                <a:cubicBezTo>
                  <a:pt x="252" y="105"/>
                  <a:pt x="252" y="105"/>
                  <a:pt x="253" y="105"/>
                </a:cubicBezTo>
                <a:cubicBezTo>
                  <a:pt x="253" y="105"/>
                  <a:pt x="253" y="105"/>
                  <a:pt x="253" y="105"/>
                </a:cubicBezTo>
                <a:cubicBezTo>
                  <a:pt x="253" y="105"/>
                  <a:pt x="253" y="105"/>
                  <a:pt x="253" y="105"/>
                </a:cubicBezTo>
                <a:cubicBezTo>
                  <a:pt x="253" y="106"/>
                  <a:pt x="255" y="106"/>
                  <a:pt x="255" y="105"/>
                </a:cubicBezTo>
                <a:cubicBezTo>
                  <a:pt x="255" y="105"/>
                  <a:pt x="254" y="105"/>
                  <a:pt x="254" y="105"/>
                </a:cubicBezTo>
                <a:cubicBezTo>
                  <a:pt x="254" y="104"/>
                  <a:pt x="254" y="104"/>
                  <a:pt x="254" y="104"/>
                </a:cubicBezTo>
                <a:cubicBezTo>
                  <a:pt x="253" y="104"/>
                  <a:pt x="253" y="104"/>
                  <a:pt x="253" y="104"/>
                </a:cubicBezTo>
                <a:cubicBezTo>
                  <a:pt x="253" y="103"/>
                  <a:pt x="253" y="103"/>
                  <a:pt x="252" y="103"/>
                </a:cubicBezTo>
                <a:cubicBezTo>
                  <a:pt x="251" y="103"/>
                  <a:pt x="251" y="104"/>
                  <a:pt x="250" y="104"/>
                </a:cubicBezTo>
                <a:cubicBezTo>
                  <a:pt x="249" y="104"/>
                  <a:pt x="250" y="104"/>
                  <a:pt x="249" y="104"/>
                </a:cubicBezTo>
                <a:cubicBezTo>
                  <a:pt x="249" y="103"/>
                  <a:pt x="249" y="103"/>
                  <a:pt x="249" y="103"/>
                </a:cubicBezTo>
                <a:cubicBezTo>
                  <a:pt x="249" y="103"/>
                  <a:pt x="249" y="103"/>
                  <a:pt x="249" y="103"/>
                </a:cubicBezTo>
                <a:cubicBezTo>
                  <a:pt x="248" y="103"/>
                  <a:pt x="248" y="103"/>
                  <a:pt x="247" y="103"/>
                </a:cubicBezTo>
                <a:cubicBezTo>
                  <a:pt x="247" y="103"/>
                  <a:pt x="247" y="103"/>
                  <a:pt x="247" y="102"/>
                </a:cubicBezTo>
                <a:cubicBezTo>
                  <a:pt x="246" y="102"/>
                  <a:pt x="246" y="101"/>
                  <a:pt x="246" y="101"/>
                </a:cubicBezTo>
                <a:cubicBezTo>
                  <a:pt x="246" y="101"/>
                  <a:pt x="246" y="102"/>
                  <a:pt x="247" y="102"/>
                </a:cubicBezTo>
                <a:cubicBezTo>
                  <a:pt x="247" y="102"/>
                  <a:pt x="247" y="101"/>
                  <a:pt x="247" y="100"/>
                </a:cubicBezTo>
                <a:cubicBezTo>
                  <a:pt x="247" y="100"/>
                  <a:pt x="247" y="99"/>
                  <a:pt x="247" y="99"/>
                </a:cubicBezTo>
                <a:cubicBezTo>
                  <a:pt x="247" y="100"/>
                  <a:pt x="246" y="100"/>
                  <a:pt x="246" y="101"/>
                </a:cubicBezTo>
                <a:cubicBezTo>
                  <a:pt x="245" y="101"/>
                  <a:pt x="245" y="101"/>
                  <a:pt x="245" y="101"/>
                </a:cubicBezTo>
                <a:cubicBezTo>
                  <a:pt x="245" y="101"/>
                  <a:pt x="245" y="101"/>
                  <a:pt x="245" y="102"/>
                </a:cubicBezTo>
                <a:cubicBezTo>
                  <a:pt x="245" y="102"/>
                  <a:pt x="244" y="102"/>
                  <a:pt x="244" y="102"/>
                </a:cubicBezTo>
                <a:cubicBezTo>
                  <a:pt x="244" y="102"/>
                  <a:pt x="244" y="102"/>
                  <a:pt x="243" y="102"/>
                </a:cubicBezTo>
                <a:cubicBezTo>
                  <a:pt x="243" y="102"/>
                  <a:pt x="243" y="102"/>
                  <a:pt x="243" y="102"/>
                </a:cubicBezTo>
                <a:cubicBezTo>
                  <a:pt x="243" y="102"/>
                  <a:pt x="243" y="102"/>
                  <a:pt x="242" y="103"/>
                </a:cubicBezTo>
                <a:cubicBezTo>
                  <a:pt x="242" y="102"/>
                  <a:pt x="242" y="103"/>
                  <a:pt x="242" y="103"/>
                </a:cubicBezTo>
                <a:cubicBezTo>
                  <a:pt x="241" y="103"/>
                  <a:pt x="240" y="102"/>
                  <a:pt x="240" y="103"/>
                </a:cubicBezTo>
                <a:cubicBezTo>
                  <a:pt x="239" y="103"/>
                  <a:pt x="240" y="104"/>
                  <a:pt x="239" y="104"/>
                </a:cubicBezTo>
                <a:cubicBezTo>
                  <a:pt x="239" y="104"/>
                  <a:pt x="239" y="104"/>
                  <a:pt x="239" y="104"/>
                </a:cubicBezTo>
                <a:cubicBezTo>
                  <a:pt x="239" y="103"/>
                  <a:pt x="238" y="104"/>
                  <a:pt x="238" y="104"/>
                </a:cubicBezTo>
                <a:cubicBezTo>
                  <a:pt x="238" y="104"/>
                  <a:pt x="238" y="104"/>
                  <a:pt x="237" y="104"/>
                </a:cubicBezTo>
                <a:cubicBezTo>
                  <a:pt x="237" y="104"/>
                  <a:pt x="237" y="104"/>
                  <a:pt x="236" y="104"/>
                </a:cubicBezTo>
                <a:cubicBezTo>
                  <a:pt x="236" y="104"/>
                  <a:pt x="235" y="104"/>
                  <a:pt x="235" y="104"/>
                </a:cubicBezTo>
                <a:cubicBezTo>
                  <a:pt x="235" y="104"/>
                  <a:pt x="236" y="105"/>
                  <a:pt x="236" y="105"/>
                </a:cubicBezTo>
                <a:cubicBezTo>
                  <a:pt x="236" y="105"/>
                  <a:pt x="235" y="105"/>
                  <a:pt x="235" y="105"/>
                </a:cubicBezTo>
                <a:cubicBezTo>
                  <a:pt x="235" y="105"/>
                  <a:pt x="235" y="106"/>
                  <a:pt x="235" y="106"/>
                </a:cubicBezTo>
                <a:cubicBezTo>
                  <a:pt x="234" y="106"/>
                  <a:pt x="234" y="105"/>
                  <a:pt x="234" y="106"/>
                </a:cubicBezTo>
                <a:cubicBezTo>
                  <a:pt x="233" y="106"/>
                  <a:pt x="233" y="106"/>
                  <a:pt x="233" y="106"/>
                </a:cubicBezTo>
                <a:cubicBezTo>
                  <a:pt x="233" y="107"/>
                  <a:pt x="231" y="108"/>
                  <a:pt x="231" y="108"/>
                </a:cubicBezTo>
                <a:cubicBezTo>
                  <a:pt x="230" y="108"/>
                  <a:pt x="230" y="108"/>
                  <a:pt x="230" y="108"/>
                </a:cubicBezTo>
                <a:cubicBezTo>
                  <a:pt x="229" y="109"/>
                  <a:pt x="230" y="109"/>
                  <a:pt x="230" y="109"/>
                </a:cubicBezTo>
                <a:cubicBezTo>
                  <a:pt x="229" y="110"/>
                  <a:pt x="229" y="110"/>
                  <a:pt x="228" y="109"/>
                </a:cubicBezTo>
                <a:cubicBezTo>
                  <a:pt x="228" y="109"/>
                  <a:pt x="228" y="109"/>
                  <a:pt x="228" y="109"/>
                </a:cubicBezTo>
                <a:cubicBezTo>
                  <a:pt x="228" y="109"/>
                  <a:pt x="227" y="109"/>
                  <a:pt x="227" y="109"/>
                </a:cubicBezTo>
                <a:cubicBezTo>
                  <a:pt x="226" y="110"/>
                  <a:pt x="225" y="110"/>
                  <a:pt x="224" y="110"/>
                </a:cubicBezTo>
                <a:cubicBezTo>
                  <a:pt x="224" y="110"/>
                  <a:pt x="225" y="110"/>
                  <a:pt x="224" y="110"/>
                </a:cubicBezTo>
                <a:cubicBezTo>
                  <a:pt x="224" y="111"/>
                  <a:pt x="224" y="112"/>
                  <a:pt x="222" y="112"/>
                </a:cubicBezTo>
                <a:cubicBezTo>
                  <a:pt x="222" y="112"/>
                  <a:pt x="223" y="112"/>
                  <a:pt x="223" y="111"/>
                </a:cubicBezTo>
                <a:cubicBezTo>
                  <a:pt x="223" y="111"/>
                  <a:pt x="223" y="111"/>
                  <a:pt x="223" y="110"/>
                </a:cubicBezTo>
                <a:cubicBezTo>
                  <a:pt x="222" y="110"/>
                  <a:pt x="223" y="110"/>
                  <a:pt x="223" y="110"/>
                </a:cubicBezTo>
                <a:cubicBezTo>
                  <a:pt x="221" y="110"/>
                  <a:pt x="222" y="109"/>
                  <a:pt x="222" y="107"/>
                </a:cubicBezTo>
                <a:cubicBezTo>
                  <a:pt x="221" y="108"/>
                  <a:pt x="221" y="108"/>
                  <a:pt x="221" y="108"/>
                </a:cubicBezTo>
                <a:cubicBezTo>
                  <a:pt x="220" y="109"/>
                  <a:pt x="220" y="108"/>
                  <a:pt x="220" y="107"/>
                </a:cubicBezTo>
                <a:cubicBezTo>
                  <a:pt x="219" y="107"/>
                  <a:pt x="219" y="107"/>
                  <a:pt x="218" y="107"/>
                </a:cubicBezTo>
                <a:cubicBezTo>
                  <a:pt x="218" y="107"/>
                  <a:pt x="218" y="107"/>
                  <a:pt x="217" y="107"/>
                </a:cubicBezTo>
                <a:cubicBezTo>
                  <a:pt x="217" y="107"/>
                  <a:pt x="217" y="107"/>
                  <a:pt x="217" y="107"/>
                </a:cubicBezTo>
                <a:cubicBezTo>
                  <a:pt x="217" y="107"/>
                  <a:pt x="217" y="107"/>
                  <a:pt x="217" y="107"/>
                </a:cubicBezTo>
                <a:cubicBezTo>
                  <a:pt x="217" y="106"/>
                  <a:pt x="217" y="106"/>
                  <a:pt x="217" y="106"/>
                </a:cubicBezTo>
                <a:cubicBezTo>
                  <a:pt x="217" y="106"/>
                  <a:pt x="216" y="107"/>
                  <a:pt x="216" y="107"/>
                </a:cubicBezTo>
                <a:cubicBezTo>
                  <a:pt x="216" y="107"/>
                  <a:pt x="216" y="106"/>
                  <a:pt x="216" y="106"/>
                </a:cubicBezTo>
                <a:cubicBezTo>
                  <a:pt x="216" y="106"/>
                  <a:pt x="215" y="107"/>
                  <a:pt x="215" y="107"/>
                </a:cubicBezTo>
                <a:cubicBezTo>
                  <a:pt x="215" y="107"/>
                  <a:pt x="214" y="105"/>
                  <a:pt x="214" y="105"/>
                </a:cubicBezTo>
                <a:cubicBezTo>
                  <a:pt x="213" y="105"/>
                  <a:pt x="214" y="104"/>
                  <a:pt x="214" y="104"/>
                </a:cubicBezTo>
                <a:cubicBezTo>
                  <a:pt x="214" y="105"/>
                  <a:pt x="214" y="103"/>
                  <a:pt x="214" y="103"/>
                </a:cubicBezTo>
                <a:cubicBezTo>
                  <a:pt x="214" y="103"/>
                  <a:pt x="213" y="102"/>
                  <a:pt x="213" y="102"/>
                </a:cubicBezTo>
                <a:cubicBezTo>
                  <a:pt x="213" y="102"/>
                  <a:pt x="214" y="101"/>
                  <a:pt x="214" y="101"/>
                </a:cubicBezTo>
                <a:cubicBezTo>
                  <a:pt x="214" y="101"/>
                  <a:pt x="214" y="100"/>
                  <a:pt x="214" y="100"/>
                </a:cubicBezTo>
                <a:cubicBezTo>
                  <a:pt x="214" y="99"/>
                  <a:pt x="214" y="99"/>
                  <a:pt x="214" y="99"/>
                </a:cubicBezTo>
                <a:cubicBezTo>
                  <a:pt x="214" y="99"/>
                  <a:pt x="213" y="98"/>
                  <a:pt x="213" y="98"/>
                </a:cubicBezTo>
                <a:cubicBezTo>
                  <a:pt x="213" y="98"/>
                  <a:pt x="213" y="98"/>
                  <a:pt x="213" y="98"/>
                </a:cubicBezTo>
                <a:cubicBezTo>
                  <a:pt x="213" y="98"/>
                  <a:pt x="213" y="98"/>
                  <a:pt x="213" y="98"/>
                </a:cubicBezTo>
                <a:cubicBezTo>
                  <a:pt x="213" y="98"/>
                  <a:pt x="214" y="98"/>
                  <a:pt x="214" y="97"/>
                </a:cubicBezTo>
                <a:cubicBezTo>
                  <a:pt x="213" y="97"/>
                  <a:pt x="213" y="97"/>
                  <a:pt x="213" y="97"/>
                </a:cubicBezTo>
                <a:cubicBezTo>
                  <a:pt x="214" y="97"/>
                  <a:pt x="214" y="97"/>
                  <a:pt x="215" y="98"/>
                </a:cubicBezTo>
                <a:cubicBezTo>
                  <a:pt x="214" y="97"/>
                  <a:pt x="214" y="97"/>
                  <a:pt x="214" y="97"/>
                </a:cubicBezTo>
                <a:cubicBezTo>
                  <a:pt x="213" y="97"/>
                  <a:pt x="213" y="95"/>
                  <a:pt x="212" y="94"/>
                </a:cubicBezTo>
                <a:cubicBezTo>
                  <a:pt x="212" y="93"/>
                  <a:pt x="212" y="93"/>
                  <a:pt x="212" y="93"/>
                </a:cubicBezTo>
                <a:cubicBezTo>
                  <a:pt x="212" y="92"/>
                  <a:pt x="212" y="92"/>
                  <a:pt x="212" y="92"/>
                </a:cubicBezTo>
                <a:cubicBezTo>
                  <a:pt x="212" y="91"/>
                  <a:pt x="212" y="91"/>
                  <a:pt x="212" y="90"/>
                </a:cubicBezTo>
                <a:cubicBezTo>
                  <a:pt x="212" y="90"/>
                  <a:pt x="212" y="90"/>
                  <a:pt x="211" y="90"/>
                </a:cubicBezTo>
                <a:cubicBezTo>
                  <a:pt x="211" y="90"/>
                  <a:pt x="211" y="90"/>
                  <a:pt x="211" y="90"/>
                </a:cubicBezTo>
                <a:cubicBezTo>
                  <a:pt x="211" y="89"/>
                  <a:pt x="211" y="89"/>
                  <a:pt x="211" y="88"/>
                </a:cubicBezTo>
                <a:cubicBezTo>
                  <a:pt x="211" y="87"/>
                  <a:pt x="210" y="88"/>
                  <a:pt x="210" y="87"/>
                </a:cubicBezTo>
                <a:cubicBezTo>
                  <a:pt x="210" y="87"/>
                  <a:pt x="210" y="87"/>
                  <a:pt x="210" y="86"/>
                </a:cubicBezTo>
                <a:cubicBezTo>
                  <a:pt x="211" y="86"/>
                  <a:pt x="210" y="86"/>
                  <a:pt x="211" y="85"/>
                </a:cubicBezTo>
                <a:cubicBezTo>
                  <a:pt x="211" y="85"/>
                  <a:pt x="211" y="85"/>
                  <a:pt x="211" y="85"/>
                </a:cubicBezTo>
                <a:cubicBezTo>
                  <a:pt x="212" y="84"/>
                  <a:pt x="211" y="82"/>
                  <a:pt x="211" y="81"/>
                </a:cubicBezTo>
                <a:cubicBezTo>
                  <a:pt x="212" y="82"/>
                  <a:pt x="212" y="81"/>
                  <a:pt x="213" y="81"/>
                </a:cubicBezTo>
                <a:cubicBezTo>
                  <a:pt x="213" y="81"/>
                  <a:pt x="213" y="81"/>
                  <a:pt x="213" y="81"/>
                </a:cubicBezTo>
                <a:cubicBezTo>
                  <a:pt x="213" y="81"/>
                  <a:pt x="213" y="81"/>
                  <a:pt x="214" y="81"/>
                </a:cubicBezTo>
                <a:cubicBezTo>
                  <a:pt x="214" y="81"/>
                  <a:pt x="213" y="82"/>
                  <a:pt x="213" y="82"/>
                </a:cubicBezTo>
                <a:cubicBezTo>
                  <a:pt x="213" y="82"/>
                  <a:pt x="214" y="81"/>
                  <a:pt x="214" y="81"/>
                </a:cubicBezTo>
                <a:cubicBezTo>
                  <a:pt x="215" y="80"/>
                  <a:pt x="214" y="80"/>
                  <a:pt x="214" y="79"/>
                </a:cubicBezTo>
                <a:cubicBezTo>
                  <a:pt x="214" y="79"/>
                  <a:pt x="215" y="79"/>
                  <a:pt x="215" y="79"/>
                </a:cubicBezTo>
                <a:cubicBezTo>
                  <a:pt x="215" y="79"/>
                  <a:pt x="215" y="77"/>
                  <a:pt x="215" y="77"/>
                </a:cubicBezTo>
                <a:cubicBezTo>
                  <a:pt x="216" y="77"/>
                  <a:pt x="215" y="77"/>
                  <a:pt x="216" y="77"/>
                </a:cubicBezTo>
                <a:cubicBezTo>
                  <a:pt x="216" y="77"/>
                  <a:pt x="217" y="76"/>
                  <a:pt x="217" y="76"/>
                </a:cubicBezTo>
                <a:cubicBezTo>
                  <a:pt x="217" y="75"/>
                  <a:pt x="217" y="75"/>
                  <a:pt x="217" y="75"/>
                </a:cubicBezTo>
                <a:cubicBezTo>
                  <a:pt x="217" y="74"/>
                  <a:pt x="218" y="75"/>
                  <a:pt x="218" y="74"/>
                </a:cubicBezTo>
                <a:cubicBezTo>
                  <a:pt x="218" y="74"/>
                  <a:pt x="218" y="74"/>
                  <a:pt x="218" y="74"/>
                </a:cubicBezTo>
                <a:cubicBezTo>
                  <a:pt x="218" y="74"/>
                  <a:pt x="218" y="73"/>
                  <a:pt x="218" y="73"/>
                </a:cubicBezTo>
                <a:cubicBezTo>
                  <a:pt x="219" y="73"/>
                  <a:pt x="218" y="72"/>
                  <a:pt x="219" y="72"/>
                </a:cubicBezTo>
                <a:cubicBezTo>
                  <a:pt x="219" y="72"/>
                  <a:pt x="221" y="68"/>
                  <a:pt x="221" y="67"/>
                </a:cubicBezTo>
                <a:cubicBezTo>
                  <a:pt x="221" y="66"/>
                  <a:pt x="221" y="65"/>
                  <a:pt x="222" y="65"/>
                </a:cubicBezTo>
                <a:cubicBezTo>
                  <a:pt x="222" y="65"/>
                  <a:pt x="223" y="64"/>
                  <a:pt x="223" y="64"/>
                </a:cubicBezTo>
                <a:cubicBezTo>
                  <a:pt x="224" y="64"/>
                  <a:pt x="224" y="65"/>
                  <a:pt x="224" y="65"/>
                </a:cubicBezTo>
                <a:cubicBezTo>
                  <a:pt x="225" y="65"/>
                  <a:pt x="224" y="64"/>
                  <a:pt x="224" y="64"/>
                </a:cubicBezTo>
                <a:cubicBezTo>
                  <a:pt x="224" y="63"/>
                  <a:pt x="224" y="64"/>
                  <a:pt x="224" y="63"/>
                </a:cubicBezTo>
                <a:cubicBezTo>
                  <a:pt x="224" y="63"/>
                  <a:pt x="224" y="63"/>
                  <a:pt x="225" y="63"/>
                </a:cubicBezTo>
                <a:cubicBezTo>
                  <a:pt x="224" y="63"/>
                  <a:pt x="225" y="62"/>
                  <a:pt x="225" y="63"/>
                </a:cubicBezTo>
                <a:cubicBezTo>
                  <a:pt x="224" y="63"/>
                  <a:pt x="224" y="61"/>
                  <a:pt x="224" y="61"/>
                </a:cubicBezTo>
                <a:cubicBezTo>
                  <a:pt x="224" y="60"/>
                  <a:pt x="224" y="59"/>
                  <a:pt x="222" y="58"/>
                </a:cubicBezTo>
                <a:cubicBezTo>
                  <a:pt x="223" y="59"/>
                  <a:pt x="222" y="58"/>
                  <a:pt x="222" y="58"/>
                </a:cubicBezTo>
                <a:cubicBezTo>
                  <a:pt x="221" y="58"/>
                  <a:pt x="220" y="58"/>
                  <a:pt x="220" y="58"/>
                </a:cubicBezTo>
                <a:cubicBezTo>
                  <a:pt x="220" y="58"/>
                  <a:pt x="220" y="57"/>
                  <a:pt x="220" y="57"/>
                </a:cubicBezTo>
                <a:cubicBezTo>
                  <a:pt x="220" y="57"/>
                  <a:pt x="219" y="57"/>
                  <a:pt x="219" y="57"/>
                </a:cubicBezTo>
                <a:cubicBezTo>
                  <a:pt x="219" y="57"/>
                  <a:pt x="219" y="57"/>
                  <a:pt x="218" y="57"/>
                </a:cubicBezTo>
                <a:cubicBezTo>
                  <a:pt x="218" y="57"/>
                  <a:pt x="215" y="57"/>
                  <a:pt x="215" y="57"/>
                </a:cubicBezTo>
                <a:cubicBezTo>
                  <a:pt x="215" y="59"/>
                  <a:pt x="214" y="57"/>
                  <a:pt x="213" y="57"/>
                </a:cubicBezTo>
                <a:cubicBezTo>
                  <a:pt x="214" y="57"/>
                  <a:pt x="213" y="58"/>
                  <a:pt x="213" y="58"/>
                </a:cubicBezTo>
                <a:cubicBezTo>
                  <a:pt x="212" y="58"/>
                  <a:pt x="212" y="58"/>
                  <a:pt x="212" y="58"/>
                </a:cubicBezTo>
                <a:cubicBezTo>
                  <a:pt x="212" y="58"/>
                  <a:pt x="212" y="59"/>
                  <a:pt x="212" y="59"/>
                </a:cubicBezTo>
                <a:cubicBezTo>
                  <a:pt x="212" y="60"/>
                  <a:pt x="212" y="60"/>
                  <a:pt x="212" y="60"/>
                </a:cubicBezTo>
                <a:cubicBezTo>
                  <a:pt x="212" y="60"/>
                  <a:pt x="211" y="60"/>
                  <a:pt x="211" y="60"/>
                </a:cubicBezTo>
                <a:cubicBezTo>
                  <a:pt x="211" y="60"/>
                  <a:pt x="212" y="60"/>
                  <a:pt x="212" y="61"/>
                </a:cubicBezTo>
                <a:cubicBezTo>
                  <a:pt x="211" y="61"/>
                  <a:pt x="211" y="61"/>
                  <a:pt x="211" y="61"/>
                </a:cubicBezTo>
                <a:cubicBezTo>
                  <a:pt x="212" y="62"/>
                  <a:pt x="210" y="62"/>
                  <a:pt x="209" y="62"/>
                </a:cubicBezTo>
                <a:cubicBezTo>
                  <a:pt x="209" y="62"/>
                  <a:pt x="210" y="62"/>
                  <a:pt x="210" y="63"/>
                </a:cubicBezTo>
                <a:cubicBezTo>
                  <a:pt x="210" y="63"/>
                  <a:pt x="210" y="63"/>
                  <a:pt x="210" y="64"/>
                </a:cubicBezTo>
                <a:cubicBezTo>
                  <a:pt x="210" y="64"/>
                  <a:pt x="209" y="63"/>
                  <a:pt x="209" y="63"/>
                </a:cubicBezTo>
                <a:cubicBezTo>
                  <a:pt x="209" y="63"/>
                  <a:pt x="209" y="64"/>
                  <a:pt x="210" y="64"/>
                </a:cubicBezTo>
                <a:cubicBezTo>
                  <a:pt x="210" y="64"/>
                  <a:pt x="209" y="65"/>
                  <a:pt x="209" y="65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8" y="66"/>
                  <a:pt x="209" y="66"/>
                  <a:pt x="209" y="67"/>
                </a:cubicBezTo>
                <a:cubicBezTo>
                  <a:pt x="209" y="67"/>
                  <a:pt x="209" y="67"/>
                  <a:pt x="208" y="67"/>
                </a:cubicBezTo>
                <a:cubicBezTo>
                  <a:pt x="208" y="67"/>
                  <a:pt x="209" y="68"/>
                  <a:pt x="209" y="68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10" y="70"/>
                  <a:pt x="210" y="70"/>
                </a:cubicBezTo>
                <a:cubicBezTo>
                  <a:pt x="210" y="70"/>
                  <a:pt x="210" y="70"/>
                  <a:pt x="210" y="70"/>
                </a:cubicBezTo>
                <a:cubicBezTo>
                  <a:pt x="210" y="70"/>
                  <a:pt x="210" y="70"/>
                  <a:pt x="211" y="70"/>
                </a:cubicBezTo>
                <a:cubicBezTo>
                  <a:pt x="211" y="71"/>
                  <a:pt x="210" y="72"/>
                  <a:pt x="209" y="72"/>
                </a:cubicBezTo>
                <a:cubicBezTo>
                  <a:pt x="209" y="73"/>
                  <a:pt x="209" y="73"/>
                  <a:pt x="209" y="74"/>
                </a:cubicBezTo>
                <a:cubicBezTo>
                  <a:pt x="209" y="74"/>
                  <a:pt x="209" y="74"/>
                  <a:pt x="209" y="74"/>
                </a:cubicBezTo>
                <a:cubicBezTo>
                  <a:pt x="209" y="74"/>
                  <a:pt x="208" y="74"/>
                  <a:pt x="208" y="74"/>
                </a:cubicBezTo>
                <a:cubicBezTo>
                  <a:pt x="208" y="76"/>
                  <a:pt x="208" y="77"/>
                  <a:pt x="207" y="78"/>
                </a:cubicBezTo>
                <a:cubicBezTo>
                  <a:pt x="206" y="78"/>
                  <a:pt x="205" y="79"/>
                  <a:pt x="205" y="79"/>
                </a:cubicBezTo>
                <a:cubicBezTo>
                  <a:pt x="205" y="80"/>
                  <a:pt x="205" y="79"/>
                  <a:pt x="204" y="80"/>
                </a:cubicBezTo>
                <a:cubicBezTo>
                  <a:pt x="204" y="80"/>
                  <a:pt x="204" y="81"/>
                  <a:pt x="203" y="81"/>
                </a:cubicBezTo>
                <a:cubicBezTo>
                  <a:pt x="203" y="81"/>
                  <a:pt x="203" y="80"/>
                  <a:pt x="203" y="80"/>
                </a:cubicBezTo>
                <a:cubicBezTo>
                  <a:pt x="203" y="81"/>
                  <a:pt x="203" y="81"/>
                  <a:pt x="202" y="81"/>
                </a:cubicBezTo>
                <a:cubicBezTo>
                  <a:pt x="202" y="81"/>
                  <a:pt x="202" y="83"/>
                  <a:pt x="201" y="82"/>
                </a:cubicBezTo>
                <a:cubicBezTo>
                  <a:pt x="201" y="83"/>
                  <a:pt x="202" y="83"/>
                  <a:pt x="201" y="83"/>
                </a:cubicBezTo>
                <a:cubicBezTo>
                  <a:pt x="201" y="83"/>
                  <a:pt x="201" y="83"/>
                  <a:pt x="200" y="83"/>
                </a:cubicBezTo>
                <a:cubicBezTo>
                  <a:pt x="200" y="83"/>
                  <a:pt x="201" y="83"/>
                  <a:pt x="200" y="83"/>
                </a:cubicBezTo>
                <a:cubicBezTo>
                  <a:pt x="200" y="83"/>
                  <a:pt x="200" y="83"/>
                  <a:pt x="200" y="83"/>
                </a:cubicBezTo>
                <a:cubicBezTo>
                  <a:pt x="200" y="84"/>
                  <a:pt x="200" y="84"/>
                  <a:pt x="199" y="84"/>
                </a:cubicBezTo>
                <a:cubicBezTo>
                  <a:pt x="199" y="85"/>
                  <a:pt x="198" y="85"/>
                  <a:pt x="198" y="85"/>
                </a:cubicBezTo>
                <a:cubicBezTo>
                  <a:pt x="199" y="85"/>
                  <a:pt x="199" y="85"/>
                  <a:pt x="199" y="85"/>
                </a:cubicBezTo>
                <a:cubicBezTo>
                  <a:pt x="200" y="85"/>
                  <a:pt x="199" y="85"/>
                  <a:pt x="200" y="85"/>
                </a:cubicBezTo>
                <a:cubicBezTo>
                  <a:pt x="200" y="85"/>
                  <a:pt x="199" y="86"/>
                  <a:pt x="199" y="86"/>
                </a:cubicBezTo>
                <a:cubicBezTo>
                  <a:pt x="199" y="87"/>
                  <a:pt x="198" y="86"/>
                  <a:pt x="198" y="86"/>
                </a:cubicBezTo>
                <a:cubicBezTo>
                  <a:pt x="199" y="86"/>
                  <a:pt x="197" y="89"/>
                  <a:pt x="197" y="87"/>
                </a:cubicBezTo>
                <a:cubicBezTo>
                  <a:pt x="197" y="87"/>
                  <a:pt x="197" y="87"/>
                  <a:pt x="197" y="87"/>
                </a:cubicBezTo>
                <a:cubicBezTo>
                  <a:pt x="197" y="87"/>
                  <a:pt x="197" y="86"/>
                  <a:pt x="197" y="86"/>
                </a:cubicBezTo>
                <a:cubicBezTo>
                  <a:pt x="196" y="87"/>
                  <a:pt x="197" y="88"/>
                  <a:pt x="197" y="88"/>
                </a:cubicBezTo>
                <a:cubicBezTo>
                  <a:pt x="197" y="88"/>
                  <a:pt x="198" y="88"/>
                  <a:pt x="198" y="88"/>
                </a:cubicBezTo>
                <a:cubicBezTo>
                  <a:pt x="198" y="88"/>
                  <a:pt x="197" y="89"/>
                  <a:pt x="198" y="89"/>
                </a:cubicBezTo>
                <a:cubicBezTo>
                  <a:pt x="198" y="89"/>
                  <a:pt x="197" y="89"/>
                  <a:pt x="197" y="89"/>
                </a:cubicBezTo>
                <a:cubicBezTo>
                  <a:pt x="197" y="89"/>
                  <a:pt x="197" y="89"/>
                  <a:pt x="197" y="89"/>
                </a:cubicBezTo>
                <a:cubicBezTo>
                  <a:pt x="197" y="90"/>
                  <a:pt x="197" y="89"/>
                  <a:pt x="196" y="90"/>
                </a:cubicBezTo>
                <a:cubicBezTo>
                  <a:pt x="196" y="90"/>
                  <a:pt x="196" y="91"/>
                  <a:pt x="196" y="91"/>
                </a:cubicBezTo>
                <a:cubicBezTo>
                  <a:pt x="196" y="91"/>
                  <a:pt x="197" y="91"/>
                  <a:pt x="196" y="91"/>
                </a:cubicBezTo>
                <a:cubicBezTo>
                  <a:pt x="195" y="91"/>
                  <a:pt x="195" y="90"/>
                  <a:pt x="195" y="90"/>
                </a:cubicBezTo>
                <a:cubicBezTo>
                  <a:pt x="195" y="91"/>
                  <a:pt x="196" y="91"/>
                  <a:pt x="195" y="91"/>
                </a:cubicBezTo>
                <a:cubicBezTo>
                  <a:pt x="195" y="92"/>
                  <a:pt x="195" y="91"/>
                  <a:pt x="195" y="91"/>
                </a:cubicBezTo>
                <a:cubicBezTo>
                  <a:pt x="194" y="92"/>
                  <a:pt x="195" y="92"/>
                  <a:pt x="196" y="92"/>
                </a:cubicBezTo>
                <a:cubicBezTo>
                  <a:pt x="196" y="92"/>
                  <a:pt x="196" y="93"/>
                  <a:pt x="196" y="93"/>
                </a:cubicBezTo>
                <a:cubicBezTo>
                  <a:pt x="196" y="94"/>
                  <a:pt x="196" y="93"/>
                  <a:pt x="195" y="94"/>
                </a:cubicBezTo>
                <a:cubicBezTo>
                  <a:pt x="195" y="95"/>
                  <a:pt x="195" y="96"/>
                  <a:pt x="195" y="96"/>
                </a:cubicBezTo>
                <a:cubicBezTo>
                  <a:pt x="195" y="97"/>
                  <a:pt x="196" y="97"/>
                  <a:pt x="196" y="97"/>
                </a:cubicBezTo>
                <a:cubicBezTo>
                  <a:pt x="196" y="97"/>
                  <a:pt x="196" y="99"/>
                  <a:pt x="196" y="99"/>
                </a:cubicBezTo>
                <a:cubicBezTo>
                  <a:pt x="196" y="98"/>
                  <a:pt x="195" y="98"/>
                  <a:pt x="195" y="98"/>
                </a:cubicBezTo>
                <a:cubicBezTo>
                  <a:pt x="195" y="98"/>
                  <a:pt x="194" y="99"/>
                  <a:pt x="194" y="99"/>
                </a:cubicBezTo>
                <a:cubicBezTo>
                  <a:pt x="194" y="99"/>
                  <a:pt x="195" y="100"/>
                  <a:pt x="195" y="100"/>
                </a:cubicBezTo>
                <a:cubicBezTo>
                  <a:pt x="195" y="101"/>
                  <a:pt x="195" y="102"/>
                  <a:pt x="195" y="102"/>
                </a:cubicBezTo>
                <a:cubicBezTo>
                  <a:pt x="195" y="103"/>
                  <a:pt x="195" y="104"/>
                  <a:pt x="195" y="104"/>
                </a:cubicBezTo>
                <a:cubicBezTo>
                  <a:pt x="195" y="105"/>
                  <a:pt x="195" y="105"/>
                  <a:pt x="195" y="106"/>
                </a:cubicBezTo>
                <a:cubicBezTo>
                  <a:pt x="195" y="106"/>
                  <a:pt x="195" y="107"/>
                  <a:pt x="195" y="107"/>
                </a:cubicBezTo>
                <a:cubicBezTo>
                  <a:pt x="196" y="107"/>
                  <a:pt x="196" y="107"/>
                  <a:pt x="197" y="107"/>
                </a:cubicBezTo>
                <a:cubicBezTo>
                  <a:pt x="197" y="107"/>
                  <a:pt x="197" y="108"/>
                  <a:pt x="197" y="108"/>
                </a:cubicBezTo>
                <a:cubicBezTo>
                  <a:pt x="197" y="108"/>
                  <a:pt x="198" y="107"/>
                  <a:pt x="199" y="107"/>
                </a:cubicBezTo>
                <a:cubicBezTo>
                  <a:pt x="199" y="107"/>
                  <a:pt x="199" y="108"/>
                  <a:pt x="199" y="109"/>
                </a:cubicBezTo>
                <a:cubicBezTo>
                  <a:pt x="199" y="109"/>
                  <a:pt x="200" y="109"/>
                  <a:pt x="200" y="110"/>
                </a:cubicBezTo>
                <a:cubicBezTo>
                  <a:pt x="200" y="110"/>
                  <a:pt x="201" y="110"/>
                  <a:pt x="201" y="110"/>
                </a:cubicBezTo>
                <a:cubicBezTo>
                  <a:pt x="202" y="111"/>
                  <a:pt x="201" y="111"/>
                  <a:pt x="201" y="111"/>
                </a:cubicBezTo>
                <a:cubicBezTo>
                  <a:pt x="201" y="112"/>
                  <a:pt x="202" y="112"/>
                  <a:pt x="202" y="112"/>
                </a:cubicBezTo>
                <a:cubicBezTo>
                  <a:pt x="202" y="112"/>
                  <a:pt x="204" y="114"/>
                  <a:pt x="204" y="114"/>
                </a:cubicBezTo>
                <a:cubicBezTo>
                  <a:pt x="204" y="114"/>
                  <a:pt x="204" y="114"/>
                  <a:pt x="203" y="114"/>
                </a:cubicBezTo>
                <a:cubicBezTo>
                  <a:pt x="203" y="114"/>
                  <a:pt x="204" y="114"/>
                  <a:pt x="203" y="115"/>
                </a:cubicBezTo>
                <a:cubicBezTo>
                  <a:pt x="203" y="115"/>
                  <a:pt x="202" y="115"/>
                  <a:pt x="202" y="115"/>
                </a:cubicBezTo>
                <a:cubicBezTo>
                  <a:pt x="202" y="115"/>
                  <a:pt x="204" y="114"/>
                  <a:pt x="204" y="115"/>
                </a:cubicBezTo>
                <a:cubicBezTo>
                  <a:pt x="204" y="115"/>
                  <a:pt x="204" y="115"/>
                  <a:pt x="204" y="115"/>
                </a:cubicBezTo>
                <a:cubicBezTo>
                  <a:pt x="204" y="116"/>
                  <a:pt x="203" y="115"/>
                  <a:pt x="203" y="116"/>
                </a:cubicBezTo>
                <a:cubicBezTo>
                  <a:pt x="203" y="116"/>
                  <a:pt x="203" y="116"/>
                  <a:pt x="203" y="116"/>
                </a:cubicBezTo>
                <a:cubicBezTo>
                  <a:pt x="202" y="117"/>
                  <a:pt x="202" y="117"/>
                  <a:pt x="201" y="118"/>
                </a:cubicBezTo>
                <a:cubicBezTo>
                  <a:pt x="201" y="118"/>
                  <a:pt x="201" y="119"/>
                  <a:pt x="201" y="119"/>
                </a:cubicBezTo>
                <a:cubicBezTo>
                  <a:pt x="200" y="119"/>
                  <a:pt x="200" y="118"/>
                  <a:pt x="200" y="118"/>
                </a:cubicBezTo>
                <a:cubicBezTo>
                  <a:pt x="199" y="120"/>
                  <a:pt x="201" y="118"/>
                  <a:pt x="201" y="119"/>
                </a:cubicBezTo>
                <a:cubicBezTo>
                  <a:pt x="201" y="118"/>
                  <a:pt x="203" y="119"/>
                  <a:pt x="203" y="119"/>
                </a:cubicBezTo>
                <a:cubicBezTo>
                  <a:pt x="202" y="119"/>
                  <a:pt x="203" y="119"/>
                  <a:pt x="202" y="119"/>
                </a:cubicBezTo>
                <a:cubicBezTo>
                  <a:pt x="202" y="119"/>
                  <a:pt x="203" y="120"/>
                  <a:pt x="202" y="120"/>
                </a:cubicBezTo>
                <a:cubicBezTo>
                  <a:pt x="202" y="120"/>
                  <a:pt x="202" y="120"/>
                  <a:pt x="201" y="120"/>
                </a:cubicBezTo>
                <a:cubicBezTo>
                  <a:pt x="201" y="120"/>
                  <a:pt x="202" y="120"/>
                  <a:pt x="202" y="120"/>
                </a:cubicBezTo>
                <a:cubicBezTo>
                  <a:pt x="202" y="120"/>
                  <a:pt x="201" y="120"/>
                  <a:pt x="201" y="120"/>
                </a:cubicBezTo>
                <a:cubicBezTo>
                  <a:pt x="201" y="120"/>
                  <a:pt x="202" y="120"/>
                  <a:pt x="201" y="121"/>
                </a:cubicBezTo>
                <a:cubicBezTo>
                  <a:pt x="201" y="122"/>
                  <a:pt x="200" y="122"/>
                  <a:pt x="200" y="122"/>
                </a:cubicBezTo>
                <a:cubicBezTo>
                  <a:pt x="201" y="121"/>
                  <a:pt x="200" y="124"/>
                  <a:pt x="200" y="122"/>
                </a:cubicBezTo>
                <a:cubicBezTo>
                  <a:pt x="200" y="122"/>
                  <a:pt x="200" y="124"/>
                  <a:pt x="199" y="124"/>
                </a:cubicBezTo>
                <a:cubicBezTo>
                  <a:pt x="198" y="124"/>
                  <a:pt x="199" y="122"/>
                  <a:pt x="198" y="122"/>
                </a:cubicBezTo>
                <a:cubicBezTo>
                  <a:pt x="198" y="122"/>
                  <a:pt x="198" y="123"/>
                  <a:pt x="198" y="124"/>
                </a:cubicBezTo>
                <a:cubicBezTo>
                  <a:pt x="198" y="123"/>
                  <a:pt x="198" y="122"/>
                  <a:pt x="198" y="122"/>
                </a:cubicBezTo>
                <a:cubicBezTo>
                  <a:pt x="198" y="122"/>
                  <a:pt x="197" y="123"/>
                  <a:pt x="197" y="123"/>
                </a:cubicBezTo>
                <a:cubicBezTo>
                  <a:pt x="198" y="124"/>
                  <a:pt x="198" y="124"/>
                  <a:pt x="198" y="124"/>
                </a:cubicBezTo>
                <a:cubicBezTo>
                  <a:pt x="198" y="125"/>
                  <a:pt x="197" y="124"/>
                  <a:pt x="197" y="124"/>
                </a:cubicBezTo>
                <a:cubicBezTo>
                  <a:pt x="197" y="124"/>
                  <a:pt x="197" y="125"/>
                  <a:pt x="197" y="125"/>
                </a:cubicBezTo>
                <a:cubicBezTo>
                  <a:pt x="197" y="125"/>
                  <a:pt x="197" y="125"/>
                  <a:pt x="197" y="125"/>
                </a:cubicBezTo>
                <a:cubicBezTo>
                  <a:pt x="197" y="126"/>
                  <a:pt x="197" y="125"/>
                  <a:pt x="197" y="125"/>
                </a:cubicBezTo>
                <a:cubicBezTo>
                  <a:pt x="196" y="125"/>
                  <a:pt x="196" y="125"/>
                  <a:pt x="196" y="125"/>
                </a:cubicBezTo>
                <a:cubicBezTo>
                  <a:pt x="196" y="125"/>
                  <a:pt x="195" y="125"/>
                  <a:pt x="195" y="125"/>
                </a:cubicBezTo>
                <a:cubicBezTo>
                  <a:pt x="195" y="125"/>
                  <a:pt x="196" y="125"/>
                  <a:pt x="196" y="126"/>
                </a:cubicBezTo>
                <a:cubicBezTo>
                  <a:pt x="195" y="126"/>
                  <a:pt x="195" y="126"/>
                  <a:pt x="195" y="126"/>
                </a:cubicBezTo>
                <a:cubicBezTo>
                  <a:pt x="195" y="126"/>
                  <a:pt x="196" y="126"/>
                  <a:pt x="194" y="127"/>
                </a:cubicBezTo>
                <a:cubicBezTo>
                  <a:pt x="194" y="127"/>
                  <a:pt x="194" y="126"/>
                  <a:pt x="194" y="126"/>
                </a:cubicBezTo>
                <a:cubicBezTo>
                  <a:pt x="193" y="126"/>
                  <a:pt x="192" y="126"/>
                  <a:pt x="191" y="126"/>
                </a:cubicBezTo>
                <a:cubicBezTo>
                  <a:pt x="191" y="126"/>
                  <a:pt x="194" y="127"/>
                  <a:pt x="195" y="127"/>
                </a:cubicBezTo>
                <a:cubicBezTo>
                  <a:pt x="195" y="128"/>
                  <a:pt x="195" y="127"/>
                  <a:pt x="195" y="128"/>
                </a:cubicBezTo>
                <a:cubicBezTo>
                  <a:pt x="194" y="129"/>
                  <a:pt x="194" y="128"/>
                  <a:pt x="193" y="128"/>
                </a:cubicBezTo>
                <a:cubicBezTo>
                  <a:pt x="193" y="128"/>
                  <a:pt x="194" y="129"/>
                  <a:pt x="194" y="129"/>
                </a:cubicBezTo>
                <a:cubicBezTo>
                  <a:pt x="194" y="129"/>
                  <a:pt x="195" y="131"/>
                  <a:pt x="194" y="131"/>
                </a:cubicBezTo>
                <a:cubicBezTo>
                  <a:pt x="194" y="131"/>
                  <a:pt x="194" y="130"/>
                  <a:pt x="193" y="130"/>
                </a:cubicBezTo>
                <a:cubicBezTo>
                  <a:pt x="193" y="130"/>
                  <a:pt x="194" y="132"/>
                  <a:pt x="194" y="132"/>
                </a:cubicBezTo>
                <a:cubicBezTo>
                  <a:pt x="194" y="132"/>
                  <a:pt x="194" y="133"/>
                  <a:pt x="194" y="133"/>
                </a:cubicBezTo>
                <a:cubicBezTo>
                  <a:pt x="194" y="133"/>
                  <a:pt x="193" y="133"/>
                  <a:pt x="193" y="133"/>
                </a:cubicBezTo>
                <a:cubicBezTo>
                  <a:pt x="193" y="133"/>
                  <a:pt x="193" y="132"/>
                  <a:pt x="193" y="132"/>
                </a:cubicBezTo>
                <a:cubicBezTo>
                  <a:pt x="193" y="133"/>
                  <a:pt x="193" y="133"/>
                  <a:pt x="193" y="133"/>
                </a:cubicBezTo>
                <a:cubicBezTo>
                  <a:pt x="193" y="133"/>
                  <a:pt x="193" y="133"/>
                  <a:pt x="193" y="134"/>
                </a:cubicBezTo>
                <a:cubicBezTo>
                  <a:pt x="193" y="133"/>
                  <a:pt x="194" y="134"/>
                  <a:pt x="194" y="134"/>
                </a:cubicBezTo>
                <a:cubicBezTo>
                  <a:pt x="194" y="134"/>
                  <a:pt x="194" y="135"/>
                  <a:pt x="194" y="135"/>
                </a:cubicBezTo>
                <a:cubicBezTo>
                  <a:pt x="193" y="136"/>
                  <a:pt x="194" y="135"/>
                  <a:pt x="194" y="136"/>
                </a:cubicBezTo>
                <a:cubicBezTo>
                  <a:pt x="194" y="136"/>
                  <a:pt x="193" y="136"/>
                  <a:pt x="193" y="136"/>
                </a:cubicBezTo>
                <a:cubicBezTo>
                  <a:pt x="195" y="136"/>
                  <a:pt x="194" y="138"/>
                  <a:pt x="193" y="138"/>
                </a:cubicBezTo>
                <a:cubicBezTo>
                  <a:pt x="193" y="139"/>
                  <a:pt x="193" y="139"/>
                  <a:pt x="193" y="139"/>
                </a:cubicBezTo>
                <a:cubicBezTo>
                  <a:pt x="193" y="140"/>
                  <a:pt x="193" y="140"/>
                  <a:pt x="193" y="140"/>
                </a:cubicBezTo>
                <a:cubicBezTo>
                  <a:pt x="193" y="141"/>
                  <a:pt x="193" y="141"/>
                  <a:pt x="193" y="141"/>
                </a:cubicBezTo>
                <a:cubicBezTo>
                  <a:pt x="193" y="142"/>
                  <a:pt x="193" y="143"/>
                  <a:pt x="193" y="143"/>
                </a:cubicBezTo>
                <a:cubicBezTo>
                  <a:pt x="192" y="144"/>
                  <a:pt x="193" y="144"/>
                  <a:pt x="193" y="144"/>
                </a:cubicBezTo>
                <a:cubicBezTo>
                  <a:pt x="192" y="145"/>
                  <a:pt x="192" y="145"/>
                  <a:pt x="192" y="146"/>
                </a:cubicBezTo>
                <a:cubicBezTo>
                  <a:pt x="192" y="147"/>
                  <a:pt x="192" y="147"/>
                  <a:pt x="191" y="148"/>
                </a:cubicBezTo>
                <a:cubicBezTo>
                  <a:pt x="191" y="149"/>
                  <a:pt x="191" y="149"/>
                  <a:pt x="190" y="150"/>
                </a:cubicBezTo>
                <a:cubicBezTo>
                  <a:pt x="190" y="150"/>
                  <a:pt x="190" y="150"/>
                  <a:pt x="189" y="150"/>
                </a:cubicBezTo>
                <a:cubicBezTo>
                  <a:pt x="190" y="150"/>
                  <a:pt x="189" y="149"/>
                  <a:pt x="189" y="149"/>
                </a:cubicBezTo>
                <a:cubicBezTo>
                  <a:pt x="189" y="149"/>
                  <a:pt x="190" y="150"/>
                  <a:pt x="189" y="150"/>
                </a:cubicBezTo>
                <a:cubicBezTo>
                  <a:pt x="188" y="150"/>
                  <a:pt x="188" y="150"/>
                  <a:pt x="188" y="150"/>
                </a:cubicBezTo>
                <a:cubicBezTo>
                  <a:pt x="188" y="149"/>
                  <a:pt x="188" y="150"/>
                  <a:pt x="187" y="150"/>
                </a:cubicBezTo>
                <a:cubicBezTo>
                  <a:pt x="187" y="150"/>
                  <a:pt x="186" y="149"/>
                  <a:pt x="186" y="149"/>
                </a:cubicBezTo>
                <a:cubicBezTo>
                  <a:pt x="186" y="149"/>
                  <a:pt x="184" y="150"/>
                  <a:pt x="184" y="150"/>
                </a:cubicBezTo>
                <a:cubicBezTo>
                  <a:pt x="185" y="150"/>
                  <a:pt x="185" y="150"/>
                  <a:pt x="185" y="150"/>
                </a:cubicBezTo>
                <a:cubicBezTo>
                  <a:pt x="185" y="152"/>
                  <a:pt x="184" y="151"/>
                  <a:pt x="184" y="151"/>
                </a:cubicBezTo>
                <a:cubicBezTo>
                  <a:pt x="184" y="151"/>
                  <a:pt x="183" y="152"/>
                  <a:pt x="182" y="152"/>
                </a:cubicBezTo>
                <a:cubicBezTo>
                  <a:pt x="182" y="153"/>
                  <a:pt x="182" y="153"/>
                  <a:pt x="183" y="154"/>
                </a:cubicBezTo>
                <a:cubicBezTo>
                  <a:pt x="183" y="155"/>
                  <a:pt x="183" y="155"/>
                  <a:pt x="183" y="156"/>
                </a:cubicBezTo>
                <a:cubicBezTo>
                  <a:pt x="182" y="157"/>
                  <a:pt x="182" y="157"/>
                  <a:pt x="181" y="157"/>
                </a:cubicBezTo>
                <a:cubicBezTo>
                  <a:pt x="180" y="157"/>
                  <a:pt x="180" y="156"/>
                  <a:pt x="179" y="157"/>
                </a:cubicBezTo>
                <a:cubicBezTo>
                  <a:pt x="179" y="157"/>
                  <a:pt x="178" y="157"/>
                  <a:pt x="178" y="157"/>
                </a:cubicBezTo>
                <a:cubicBezTo>
                  <a:pt x="177" y="157"/>
                  <a:pt x="174" y="157"/>
                  <a:pt x="174" y="156"/>
                </a:cubicBezTo>
                <a:cubicBezTo>
                  <a:pt x="174" y="156"/>
                  <a:pt x="175" y="156"/>
                  <a:pt x="175" y="156"/>
                </a:cubicBezTo>
                <a:cubicBezTo>
                  <a:pt x="175" y="156"/>
                  <a:pt x="175" y="155"/>
                  <a:pt x="175" y="155"/>
                </a:cubicBezTo>
                <a:cubicBezTo>
                  <a:pt x="175" y="155"/>
                  <a:pt x="175" y="154"/>
                  <a:pt x="176" y="154"/>
                </a:cubicBezTo>
                <a:cubicBezTo>
                  <a:pt x="176" y="153"/>
                  <a:pt x="175" y="154"/>
                  <a:pt x="175" y="153"/>
                </a:cubicBezTo>
                <a:cubicBezTo>
                  <a:pt x="175" y="153"/>
                  <a:pt x="175" y="153"/>
                  <a:pt x="175" y="152"/>
                </a:cubicBezTo>
                <a:cubicBezTo>
                  <a:pt x="175" y="152"/>
                  <a:pt x="174" y="152"/>
                  <a:pt x="174" y="152"/>
                </a:cubicBezTo>
                <a:cubicBezTo>
                  <a:pt x="174" y="151"/>
                  <a:pt x="174" y="151"/>
                  <a:pt x="173" y="150"/>
                </a:cubicBezTo>
                <a:cubicBezTo>
                  <a:pt x="173" y="150"/>
                  <a:pt x="173" y="149"/>
                  <a:pt x="173" y="148"/>
                </a:cubicBezTo>
                <a:cubicBezTo>
                  <a:pt x="173" y="147"/>
                  <a:pt x="174" y="149"/>
                  <a:pt x="174" y="149"/>
                </a:cubicBezTo>
                <a:cubicBezTo>
                  <a:pt x="174" y="148"/>
                  <a:pt x="173" y="148"/>
                  <a:pt x="173" y="147"/>
                </a:cubicBezTo>
                <a:cubicBezTo>
                  <a:pt x="174" y="146"/>
                  <a:pt x="174" y="147"/>
                  <a:pt x="175" y="147"/>
                </a:cubicBezTo>
                <a:cubicBezTo>
                  <a:pt x="175" y="146"/>
                  <a:pt x="175" y="146"/>
                  <a:pt x="175" y="145"/>
                </a:cubicBezTo>
                <a:cubicBezTo>
                  <a:pt x="175" y="145"/>
                  <a:pt x="174" y="145"/>
                  <a:pt x="174" y="145"/>
                </a:cubicBezTo>
                <a:cubicBezTo>
                  <a:pt x="173" y="144"/>
                  <a:pt x="173" y="143"/>
                  <a:pt x="173" y="143"/>
                </a:cubicBezTo>
                <a:cubicBezTo>
                  <a:pt x="173" y="142"/>
                  <a:pt x="172" y="142"/>
                  <a:pt x="172" y="142"/>
                </a:cubicBezTo>
                <a:cubicBezTo>
                  <a:pt x="172" y="142"/>
                  <a:pt x="172" y="141"/>
                  <a:pt x="172" y="141"/>
                </a:cubicBezTo>
                <a:cubicBezTo>
                  <a:pt x="171" y="141"/>
                  <a:pt x="172" y="140"/>
                  <a:pt x="171" y="140"/>
                </a:cubicBezTo>
                <a:cubicBezTo>
                  <a:pt x="171" y="140"/>
                  <a:pt x="171" y="140"/>
                  <a:pt x="171" y="139"/>
                </a:cubicBezTo>
                <a:cubicBezTo>
                  <a:pt x="171" y="139"/>
                  <a:pt x="171" y="138"/>
                  <a:pt x="171" y="138"/>
                </a:cubicBezTo>
                <a:cubicBezTo>
                  <a:pt x="171" y="138"/>
                  <a:pt x="171" y="138"/>
                  <a:pt x="171" y="138"/>
                </a:cubicBezTo>
                <a:cubicBezTo>
                  <a:pt x="169" y="139"/>
                  <a:pt x="170" y="136"/>
                  <a:pt x="170" y="136"/>
                </a:cubicBezTo>
                <a:cubicBezTo>
                  <a:pt x="170" y="136"/>
                  <a:pt x="170" y="135"/>
                  <a:pt x="170" y="135"/>
                </a:cubicBezTo>
                <a:cubicBezTo>
                  <a:pt x="170" y="135"/>
                  <a:pt x="170" y="135"/>
                  <a:pt x="169" y="135"/>
                </a:cubicBezTo>
                <a:cubicBezTo>
                  <a:pt x="169" y="135"/>
                  <a:pt x="169" y="134"/>
                  <a:pt x="169" y="134"/>
                </a:cubicBezTo>
                <a:cubicBezTo>
                  <a:pt x="170" y="135"/>
                  <a:pt x="169" y="133"/>
                  <a:pt x="169" y="134"/>
                </a:cubicBezTo>
                <a:cubicBezTo>
                  <a:pt x="169" y="134"/>
                  <a:pt x="169" y="133"/>
                  <a:pt x="169" y="133"/>
                </a:cubicBezTo>
                <a:cubicBezTo>
                  <a:pt x="169" y="132"/>
                  <a:pt x="170" y="132"/>
                  <a:pt x="169" y="131"/>
                </a:cubicBezTo>
                <a:cubicBezTo>
                  <a:pt x="170" y="131"/>
                  <a:pt x="170" y="131"/>
                  <a:pt x="170" y="130"/>
                </a:cubicBezTo>
                <a:cubicBezTo>
                  <a:pt x="170" y="129"/>
                  <a:pt x="169" y="130"/>
                  <a:pt x="169" y="130"/>
                </a:cubicBezTo>
                <a:cubicBezTo>
                  <a:pt x="168" y="130"/>
                  <a:pt x="169" y="129"/>
                  <a:pt x="169" y="128"/>
                </a:cubicBezTo>
                <a:cubicBezTo>
                  <a:pt x="168" y="128"/>
                  <a:pt x="168" y="130"/>
                  <a:pt x="168" y="129"/>
                </a:cubicBezTo>
                <a:cubicBezTo>
                  <a:pt x="168" y="129"/>
                  <a:pt x="167" y="129"/>
                  <a:pt x="167" y="128"/>
                </a:cubicBezTo>
                <a:cubicBezTo>
                  <a:pt x="167" y="128"/>
                  <a:pt x="167" y="128"/>
                  <a:pt x="167" y="128"/>
                </a:cubicBezTo>
                <a:cubicBezTo>
                  <a:pt x="167" y="127"/>
                  <a:pt x="167" y="127"/>
                  <a:pt x="167" y="127"/>
                </a:cubicBezTo>
                <a:cubicBezTo>
                  <a:pt x="167" y="126"/>
                  <a:pt x="167" y="125"/>
                  <a:pt x="167" y="125"/>
                </a:cubicBezTo>
                <a:cubicBezTo>
                  <a:pt x="167" y="124"/>
                  <a:pt x="166" y="124"/>
                  <a:pt x="167" y="124"/>
                </a:cubicBezTo>
                <a:cubicBezTo>
                  <a:pt x="167" y="124"/>
                  <a:pt x="167" y="123"/>
                  <a:pt x="167" y="122"/>
                </a:cubicBezTo>
                <a:cubicBezTo>
                  <a:pt x="167" y="122"/>
                  <a:pt x="167" y="122"/>
                  <a:pt x="167" y="122"/>
                </a:cubicBezTo>
                <a:cubicBezTo>
                  <a:pt x="166" y="121"/>
                  <a:pt x="166" y="121"/>
                  <a:pt x="166" y="121"/>
                </a:cubicBezTo>
                <a:cubicBezTo>
                  <a:pt x="165" y="121"/>
                  <a:pt x="165" y="121"/>
                  <a:pt x="165" y="121"/>
                </a:cubicBezTo>
                <a:cubicBezTo>
                  <a:pt x="165" y="120"/>
                  <a:pt x="165" y="120"/>
                  <a:pt x="165" y="120"/>
                </a:cubicBezTo>
                <a:cubicBezTo>
                  <a:pt x="165" y="120"/>
                  <a:pt x="165" y="120"/>
                  <a:pt x="165" y="120"/>
                </a:cubicBezTo>
                <a:cubicBezTo>
                  <a:pt x="165" y="119"/>
                  <a:pt x="164" y="118"/>
                  <a:pt x="164" y="118"/>
                </a:cubicBezTo>
                <a:cubicBezTo>
                  <a:pt x="164" y="117"/>
                  <a:pt x="165" y="117"/>
                  <a:pt x="164" y="117"/>
                </a:cubicBezTo>
                <a:cubicBezTo>
                  <a:pt x="164" y="116"/>
                  <a:pt x="164" y="116"/>
                  <a:pt x="164" y="116"/>
                </a:cubicBezTo>
                <a:cubicBezTo>
                  <a:pt x="164" y="115"/>
                  <a:pt x="165" y="114"/>
                  <a:pt x="165" y="115"/>
                </a:cubicBezTo>
                <a:cubicBezTo>
                  <a:pt x="165" y="115"/>
                  <a:pt x="164" y="114"/>
                  <a:pt x="164" y="113"/>
                </a:cubicBezTo>
                <a:cubicBezTo>
                  <a:pt x="163" y="113"/>
                  <a:pt x="163" y="114"/>
                  <a:pt x="163" y="115"/>
                </a:cubicBezTo>
                <a:cubicBezTo>
                  <a:pt x="164" y="116"/>
                  <a:pt x="164" y="116"/>
                  <a:pt x="164" y="117"/>
                </a:cubicBezTo>
                <a:cubicBezTo>
                  <a:pt x="164" y="118"/>
                  <a:pt x="163" y="117"/>
                  <a:pt x="163" y="118"/>
                </a:cubicBezTo>
                <a:cubicBezTo>
                  <a:pt x="164" y="118"/>
                  <a:pt x="164" y="119"/>
                  <a:pt x="164" y="120"/>
                </a:cubicBezTo>
                <a:cubicBezTo>
                  <a:pt x="164" y="120"/>
                  <a:pt x="163" y="120"/>
                  <a:pt x="163" y="120"/>
                </a:cubicBezTo>
                <a:cubicBezTo>
                  <a:pt x="164" y="120"/>
                  <a:pt x="163" y="121"/>
                  <a:pt x="163" y="121"/>
                </a:cubicBezTo>
                <a:cubicBezTo>
                  <a:pt x="163" y="121"/>
                  <a:pt x="163" y="121"/>
                  <a:pt x="164" y="121"/>
                </a:cubicBezTo>
                <a:cubicBezTo>
                  <a:pt x="164" y="121"/>
                  <a:pt x="163" y="123"/>
                  <a:pt x="163" y="122"/>
                </a:cubicBezTo>
                <a:cubicBezTo>
                  <a:pt x="163" y="122"/>
                  <a:pt x="163" y="120"/>
                  <a:pt x="163" y="120"/>
                </a:cubicBezTo>
                <a:cubicBezTo>
                  <a:pt x="163" y="120"/>
                  <a:pt x="162" y="122"/>
                  <a:pt x="162" y="122"/>
                </a:cubicBezTo>
                <a:cubicBezTo>
                  <a:pt x="160" y="123"/>
                  <a:pt x="161" y="121"/>
                  <a:pt x="159" y="121"/>
                </a:cubicBezTo>
                <a:cubicBezTo>
                  <a:pt x="159" y="122"/>
                  <a:pt x="160" y="122"/>
                  <a:pt x="160" y="122"/>
                </a:cubicBezTo>
                <a:cubicBezTo>
                  <a:pt x="159" y="123"/>
                  <a:pt x="158" y="123"/>
                  <a:pt x="157" y="123"/>
                </a:cubicBezTo>
                <a:cubicBezTo>
                  <a:pt x="157" y="124"/>
                  <a:pt x="158" y="124"/>
                  <a:pt x="158" y="124"/>
                </a:cubicBezTo>
                <a:cubicBezTo>
                  <a:pt x="158" y="124"/>
                  <a:pt x="158" y="124"/>
                  <a:pt x="157" y="124"/>
                </a:cubicBezTo>
                <a:cubicBezTo>
                  <a:pt x="158" y="125"/>
                  <a:pt x="157" y="125"/>
                  <a:pt x="157" y="125"/>
                </a:cubicBezTo>
                <a:cubicBezTo>
                  <a:pt x="157" y="125"/>
                  <a:pt x="157" y="125"/>
                  <a:pt x="157" y="125"/>
                </a:cubicBezTo>
                <a:cubicBezTo>
                  <a:pt x="157" y="126"/>
                  <a:pt x="156" y="126"/>
                  <a:pt x="155" y="127"/>
                </a:cubicBezTo>
                <a:cubicBezTo>
                  <a:pt x="155" y="127"/>
                  <a:pt x="154" y="128"/>
                  <a:pt x="154" y="129"/>
                </a:cubicBezTo>
                <a:cubicBezTo>
                  <a:pt x="153" y="129"/>
                  <a:pt x="153" y="129"/>
                  <a:pt x="153" y="129"/>
                </a:cubicBezTo>
                <a:cubicBezTo>
                  <a:pt x="152" y="130"/>
                  <a:pt x="152" y="130"/>
                  <a:pt x="151" y="130"/>
                </a:cubicBezTo>
                <a:cubicBezTo>
                  <a:pt x="151" y="130"/>
                  <a:pt x="151" y="130"/>
                  <a:pt x="151" y="130"/>
                </a:cubicBezTo>
                <a:cubicBezTo>
                  <a:pt x="151" y="130"/>
                  <a:pt x="151" y="130"/>
                  <a:pt x="151" y="130"/>
                </a:cubicBezTo>
                <a:cubicBezTo>
                  <a:pt x="151" y="130"/>
                  <a:pt x="151" y="131"/>
                  <a:pt x="150" y="131"/>
                </a:cubicBezTo>
                <a:cubicBezTo>
                  <a:pt x="150" y="131"/>
                  <a:pt x="150" y="131"/>
                  <a:pt x="149" y="131"/>
                </a:cubicBezTo>
                <a:cubicBezTo>
                  <a:pt x="149" y="131"/>
                  <a:pt x="148" y="131"/>
                  <a:pt x="148" y="131"/>
                </a:cubicBezTo>
                <a:cubicBezTo>
                  <a:pt x="147" y="131"/>
                  <a:pt x="147" y="131"/>
                  <a:pt x="147" y="131"/>
                </a:cubicBezTo>
                <a:cubicBezTo>
                  <a:pt x="146" y="130"/>
                  <a:pt x="147" y="131"/>
                  <a:pt x="146" y="131"/>
                </a:cubicBezTo>
                <a:cubicBezTo>
                  <a:pt x="146" y="130"/>
                  <a:pt x="146" y="130"/>
                  <a:pt x="146" y="130"/>
                </a:cubicBezTo>
                <a:cubicBezTo>
                  <a:pt x="145" y="130"/>
                  <a:pt x="144" y="130"/>
                  <a:pt x="144" y="130"/>
                </a:cubicBezTo>
                <a:cubicBezTo>
                  <a:pt x="143" y="129"/>
                  <a:pt x="144" y="129"/>
                  <a:pt x="144" y="128"/>
                </a:cubicBezTo>
                <a:cubicBezTo>
                  <a:pt x="144" y="128"/>
                  <a:pt x="144" y="129"/>
                  <a:pt x="144" y="129"/>
                </a:cubicBezTo>
                <a:cubicBezTo>
                  <a:pt x="144" y="128"/>
                  <a:pt x="142" y="127"/>
                  <a:pt x="142" y="127"/>
                </a:cubicBezTo>
                <a:cubicBezTo>
                  <a:pt x="141" y="126"/>
                  <a:pt x="141" y="126"/>
                  <a:pt x="140" y="125"/>
                </a:cubicBezTo>
                <a:cubicBezTo>
                  <a:pt x="139" y="124"/>
                  <a:pt x="139" y="124"/>
                  <a:pt x="139" y="123"/>
                </a:cubicBezTo>
                <a:cubicBezTo>
                  <a:pt x="139" y="123"/>
                  <a:pt x="140" y="120"/>
                  <a:pt x="140" y="120"/>
                </a:cubicBezTo>
                <a:cubicBezTo>
                  <a:pt x="140" y="120"/>
                  <a:pt x="141" y="121"/>
                  <a:pt x="141" y="121"/>
                </a:cubicBezTo>
                <a:cubicBezTo>
                  <a:pt x="141" y="121"/>
                  <a:pt x="141" y="121"/>
                  <a:pt x="142" y="122"/>
                </a:cubicBezTo>
                <a:cubicBezTo>
                  <a:pt x="142" y="122"/>
                  <a:pt x="142" y="122"/>
                  <a:pt x="142" y="122"/>
                </a:cubicBezTo>
                <a:cubicBezTo>
                  <a:pt x="142" y="122"/>
                  <a:pt x="142" y="121"/>
                  <a:pt x="142" y="121"/>
                </a:cubicBezTo>
                <a:cubicBezTo>
                  <a:pt x="141" y="120"/>
                  <a:pt x="142" y="120"/>
                  <a:pt x="142" y="120"/>
                </a:cubicBezTo>
                <a:cubicBezTo>
                  <a:pt x="142" y="119"/>
                  <a:pt x="142" y="119"/>
                  <a:pt x="142" y="118"/>
                </a:cubicBezTo>
                <a:cubicBezTo>
                  <a:pt x="142" y="118"/>
                  <a:pt x="142" y="118"/>
                  <a:pt x="142" y="118"/>
                </a:cubicBezTo>
                <a:cubicBezTo>
                  <a:pt x="142" y="118"/>
                  <a:pt x="142" y="118"/>
                  <a:pt x="142" y="117"/>
                </a:cubicBezTo>
                <a:cubicBezTo>
                  <a:pt x="142" y="117"/>
                  <a:pt x="142" y="117"/>
                  <a:pt x="142" y="117"/>
                </a:cubicBezTo>
                <a:cubicBezTo>
                  <a:pt x="142" y="117"/>
                  <a:pt x="141" y="116"/>
                  <a:pt x="141" y="117"/>
                </a:cubicBezTo>
                <a:cubicBezTo>
                  <a:pt x="141" y="117"/>
                  <a:pt x="142" y="117"/>
                  <a:pt x="141" y="118"/>
                </a:cubicBezTo>
                <a:cubicBezTo>
                  <a:pt x="141" y="118"/>
                  <a:pt x="141" y="118"/>
                  <a:pt x="140" y="118"/>
                </a:cubicBezTo>
                <a:cubicBezTo>
                  <a:pt x="140" y="119"/>
                  <a:pt x="139" y="117"/>
                  <a:pt x="139" y="117"/>
                </a:cubicBezTo>
                <a:cubicBezTo>
                  <a:pt x="139" y="117"/>
                  <a:pt x="139" y="119"/>
                  <a:pt x="138" y="119"/>
                </a:cubicBezTo>
                <a:cubicBezTo>
                  <a:pt x="138" y="119"/>
                  <a:pt x="138" y="118"/>
                  <a:pt x="138" y="118"/>
                </a:cubicBezTo>
                <a:cubicBezTo>
                  <a:pt x="138" y="117"/>
                  <a:pt x="138" y="117"/>
                  <a:pt x="138" y="117"/>
                </a:cubicBezTo>
                <a:cubicBezTo>
                  <a:pt x="138" y="117"/>
                  <a:pt x="138" y="117"/>
                  <a:pt x="139" y="117"/>
                </a:cubicBezTo>
                <a:cubicBezTo>
                  <a:pt x="139" y="116"/>
                  <a:pt x="139" y="116"/>
                  <a:pt x="139" y="116"/>
                </a:cubicBezTo>
                <a:cubicBezTo>
                  <a:pt x="139" y="115"/>
                  <a:pt x="139" y="115"/>
                  <a:pt x="139" y="115"/>
                </a:cubicBezTo>
                <a:cubicBezTo>
                  <a:pt x="139" y="115"/>
                  <a:pt x="139" y="115"/>
                  <a:pt x="139" y="114"/>
                </a:cubicBezTo>
                <a:cubicBezTo>
                  <a:pt x="139" y="114"/>
                  <a:pt x="139" y="114"/>
                  <a:pt x="139" y="113"/>
                </a:cubicBezTo>
                <a:cubicBezTo>
                  <a:pt x="137" y="114"/>
                  <a:pt x="139" y="111"/>
                  <a:pt x="139" y="113"/>
                </a:cubicBezTo>
                <a:cubicBezTo>
                  <a:pt x="140" y="113"/>
                  <a:pt x="139" y="112"/>
                  <a:pt x="139" y="112"/>
                </a:cubicBezTo>
                <a:cubicBezTo>
                  <a:pt x="139" y="112"/>
                  <a:pt x="140" y="112"/>
                  <a:pt x="140" y="112"/>
                </a:cubicBezTo>
                <a:cubicBezTo>
                  <a:pt x="139" y="112"/>
                  <a:pt x="139" y="112"/>
                  <a:pt x="139" y="112"/>
                </a:cubicBezTo>
                <a:cubicBezTo>
                  <a:pt x="140" y="112"/>
                  <a:pt x="139" y="111"/>
                  <a:pt x="140" y="112"/>
                </a:cubicBezTo>
                <a:cubicBezTo>
                  <a:pt x="140" y="112"/>
                  <a:pt x="140" y="112"/>
                  <a:pt x="140" y="112"/>
                </a:cubicBezTo>
                <a:cubicBezTo>
                  <a:pt x="140" y="112"/>
                  <a:pt x="141" y="113"/>
                  <a:pt x="141" y="113"/>
                </a:cubicBezTo>
                <a:cubicBezTo>
                  <a:pt x="141" y="113"/>
                  <a:pt x="140" y="114"/>
                  <a:pt x="140" y="113"/>
                </a:cubicBezTo>
                <a:cubicBezTo>
                  <a:pt x="139" y="113"/>
                  <a:pt x="139" y="114"/>
                  <a:pt x="139" y="115"/>
                </a:cubicBezTo>
                <a:cubicBezTo>
                  <a:pt x="140" y="115"/>
                  <a:pt x="140" y="114"/>
                  <a:pt x="140" y="114"/>
                </a:cubicBezTo>
                <a:cubicBezTo>
                  <a:pt x="140" y="114"/>
                  <a:pt x="140" y="114"/>
                  <a:pt x="140" y="114"/>
                </a:cubicBezTo>
                <a:cubicBezTo>
                  <a:pt x="140" y="114"/>
                  <a:pt x="141" y="114"/>
                  <a:pt x="141" y="114"/>
                </a:cubicBezTo>
                <a:cubicBezTo>
                  <a:pt x="141" y="114"/>
                  <a:pt x="141" y="114"/>
                  <a:pt x="141" y="114"/>
                </a:cubicBezTo>
                <a:cubicBezTo>
                  <a:pt x="141" y="115"/>
                  <a:pt x="142" y="114"/>
                  <a:pt x="141" y="114"/>
                </a:cubicBezTo>
                <a:cubicBezTo>
                  <a:pt x="142" y="114"/>
                  <a:pt x="141" y="113"/>
                  <a:pt x="142" y="113"/>
                </a:cubicBezTo>
                <a:cubicBezTo>
                  <a:pt x="142" y="113"/>
                  <a:pt x="141" y="113"/>
                  <a:pt x="141" y="113"/>
                </a:cubicBezTo>
                <a:cubicBezTo>
                  <a:pt x="141" y="113"/>
                  <a:pt x="142" y="112"/>
                  <a:pt x="142" y="112"/>
                </a:cubicBezTo>
                <a:cubicBezTo>
                  <a:pt x="142" y="112"/>
                  <a:pt x="143" y="112"/>
                  <a:pt x="143" y="111"/>
                </a:cubicBezTo>
                <a:cubicBezTo>
                  <a:pt x="144" y="110"/>
                  <a:pt x="144" y="108"/>
                  <a:pt x="145" y="108"/>
                </a:cubicBezTo>
                <a:cubicBezTo>
                  <a:pt x="145" y="108"/>
                  <a:pt x="144" y="109"/>
                  <a:pt x="143" y="110"/>
                </a:cubicBezTo>
                <a:cubicBezTo>
                  <a:pt x="143" y="110"/>
                  <a:pt x="143" y="109"/>
                  <a:pt x="143" y="110"/>
                </a:cubicBezTo>
                <a:cubicBezTo>
                  <a:pt x="142" y="110"/>
                  <a:pt x="143" y="111"/>
                  <a:pt x="143" y="111"/>
                </a:cubicBezTo>
                <a:cubicBezTo>
                  <a:pt x="142" y="112"/>
                  <a:pt x="142" y="111"/>
                  <a:pt x="142" y="111"/>
                </a:cubicBezTo>
                <a:cubicBezTo>
                  <a:pt x="141" y="110"/>
                  <a:pt x="142" y="110"/>
                  <a:pt x="141" y="110"/>
                </a:cubicBezTo>
                <a:cubicBezTo>
                  <a:pt x="141" y="110"/>
                  <a:pt x="140" y="110"/>
                  <a:pt x="140" y="110"/>
                </a:cubicBezTo>
                <a:cubicBezTo>
                  <a:pt x="140" y="110"/>
                  <a:pt x="140" y="109"/>
                  <a:pt x="140" y="109"/>
                </a:cubicBezTo>
                <a:cubicBezTo>
                  <a:pt x="140" y="109"/>
                  <a:pt x="139" y="108"/>
                  <a:pt x="140" y="108"/>
                </a:cubicBezTo>
                <a:cubicBezTo>
                  <a:pt x="140" y="107"/>
                  <a:pt x="140" y="107"/>
                  <a:pt x="140" y="107"/>
                </a:cubicBezTo>
                <a:cubicBezTo>
                  <a:pt x="140" y="106"/>
                  <a:pt x="138" y="106"/>
                  <a:pt x="139" y="105"/>
                </a:cubicBezTo>
                <a:cubicBezTo>
                  <a:pt x="139" y="105"/>
                  <a:pt x="140" y="106"/>
                  <a:pt x="141" y="107"/>
                </a:cubicBezTo>
                <a:cubicBezTo>
                  <a:pt x="141" y="107"/>
                  <a:pt x="141" y="108"/>
                  <a:pt x="142" y="107"/>
                </a:cubicBezTo>
                <a:cubicBezTo>
                  <a:pt x="142" y="107"/>
                  <a:pt x="142" y="106"/>
                  <a:pt x="143" y="105"/>
                </a:cubicBezTo>
                <a:cubicBezTo>
                  <a:pt x="142" y="105"/>
                  <a:pt x="142" y="107"/>
                  <a:pt x="142" y="107"/>
                </a:cubicBezTo>
                <a:cubicBezTo>
                  <a:pt x="141" y="107"/>
                  <a:pt x="141" y="107"/>
                  <a:pt x="141" y="107"/>
                </a:cubicBezTo>
                <a:cubicBezTo>
                  <a:pt x="141" y="107"/>
                  <a:pt x="140" y="106"/>
                  <a:pt x="140" y="106"/>
                </a:cubicBezTo>
                <a:cubicBezTo>
                  <a:pt x="141" y="106"/>
                  <a:pt x="141" y="106"/>
                  <a:pt x="142" y="105"/>
                </a:cubicBezTo>
                <a:cubicBezTo>
                  <a:pt x="141" y="106"/>
                  <a:pt x="141" y="106"/>
                  <a:pt x="140" y="106"/>
                </a:cubicBezTo>
                <a:cubicBezTo>
                  <a:pt x="139" y="106"/>
                  <a:pt x="138" y="105"/>
                  <a:pt x="138" y="104"/>
                </a:cubicBezTo>
                <a:cubicBezTo>
                  <a:pt x="138" y="104"/>
                  <a:pt x="140" y="105"/>
                  <a:pt x="140" y="105"/>
                </a:cubicBezTo>
                <a:cubicBezTo>
                  <a:pt x="140" y="105"/>
                  <a:pt x="140" y="104"/>
                  <a:pt x="139" y="104"/>
                </a:cubicBezTo>
                <a:cubicBezTo>
                  <a:pt x="139" y="104"/>
                  <a:pt x="139" y="104"/>
                  <a:pt x="139" y="104"/>
                </a:cubicBezTo>
                <a:cubicBezTo>
                  <a:pt x="139" y="104"/>
                  <a:pt x="139" y="104"/>
                  <a:pt x="139" y="104"/>
                </a:cubicBezTo>
                <a:cubicBezTo>
                  <a:pt x="139" y="104"/>
                  <a:pt x="138" y="104"/>
                  <a:pt x="138" y="104"/>
                </a:cubicBezTo>
                <a:cubicBezTo>
                  <a:pt x="139" y="104"/>
                  <a:pt x="139" y="103"/>
                  <a:pt x="139" y="103"/>
                </a:cubicBezTo>
                <a:cubicBezTo>
                  <a:pt x="140" y="103"/>
                  <a:pt x="140" y="105"/>
                  <a:pt x="141" y="105"/>
                </a:cubicBezTo>
                <a:cubicBezTo>
                  <a:pt x="141" y="104"/>
                  <a:pt x="140" y="104"/>
                  <a:pt x="140" y="104"/>
                </a:cubicBezTo>
                <a:cubicBezTo>
                  <a:pt x="141" y="104"/>
                  <a:pt x="141" y="104"/>
                  <a:pt x="141" y="104"/>
                </a:cubicBezTo>
                <a:cubicBezTo>
                  <a:pt x="140" y="103"/>
                  <a:pt x="139" y="104"/>
                  <a:pt x="139" y="103"/>
                </a:cubicBezTo>
                <a:cubicBezTo>
                  <a:pt x="138" y="102"/>
                  <a:pt x="139" y="103"/>
                  <a:pt x="140" y="102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40" y="102"/>
                  <a:pt x="139" y="101"/>
                  <a:pt x="140" y="101"/>
                </a:cubicBezTo>
                <a:cubicBezTo>
                  <a:pt x="140" y="101"/>
                  <a:pt x="141" y="102"/>
                  <a:pt x="141" y="102"/>
                </a:cubicBezTo>
                <a:cubicBezTo>
                  <a:pt x="141" y="102"/>
                  <a:pt x="142" y="102"/>
                  <a:pt x="143" y="101"/>
                </a:cubicBezTo>
                <a:cubicBezTo>
                  <a:pt x="143" y="101"/>
                  <a:pt x="144" y="101"/>
                  <a:pt x="144" y="101"/>
                </a:cubicBezTo>
                <a:cubicBezTo>
                  <a:pt x="145" y="101"/>
                  <a:pt x="146" y="102"/>
                  <a:pt x="146" y="102"/>
                </a:cubicBezTo>
                <a:cubicBezTo>
                  <a:pt x="145" y="102"/>
                  <a:pt x="145" y="101"/>
                  <a:pt x="145" y="101"/>
                </a:cubicBezTo>
                <a:cubicBezTo>
                  <a:pt x="144" y="101"/>
                  <a:pt x="144" y="101"/>
                  <a:pt x="143" y="101"/>
                </a:cubicBezTo>
                <a:cubicBezTo>
                  <a:pt x="142" y="101"/>
                  <a:pt x="140" y="102"/>
                  <a:pt x="140" y="100"/>
                </a:cubicBezTo>
                <a:cubicBezTo>
                  <a:pt x="140" y="100"/>
                  <a:pt x="141" y="100"/>
                  <a:pt x="141" y="100"/>
                </a:cubicBezTo>
                <a:cubicBezTo>
                  <a:pt x="140" y="100"/>
                  <a:pt x="140" y="100"/>
                  <a:pt x="140" y="100"/>
                </a:cubicBezTo>
                <a:cubicBezTo>
                  <a:pt x="139" y="99"/>
                  <a:pt x="141" y="99"/>
                  <a:pt x="141" y="98"/>
                </a:cubicBezTo>
                <a:cubicBezTo>
                  <a:pt x="141" y="98"/>
                  <a:pt x="140" y="98"/>
                  <a:pt x="140" y="98"/>
                </a:cubicBezTo>
                <a:cubicBezTo>
                  <a:pt x="141" y="98"/>
                  <a:pt x="142" y="98"/>
                  <a:pt x="142" y="98"/>
                </a:cubicBezTo>
                <a:cubicBezTo>
                  <a:pt x="142" y="98"/>
                  <a:pt x="141" y="97"/>
                  <a:pt x="141" y="97"/>
                </a:cubicBezTo>
                <a:cubicBezTo>
                  <a:pt x="141" y="97"/>
                  <a:pt x="141" y="97"/>
                  <a:pt x="141" y="97"/>
                </a:cubicBezTo>
                <a:cubicBezTo>
                  <a:pt x="141" y="97"/>
                  <a:pt x="141" y="96"/>
                  <a:pt x="142" y="96"/>
                </a:cubicBezTo>
                <a:cubicBezTo>
                  <a:pt x="141" y="96"/>
                  <a:pt x="140" y="96"/>
                  <a:pt x="140" y="95"/>
                </a:cubicBezTo>
                <a:cubicBezTo>
                  <a:pt x="140" y="95"/>
                  <a:pt x="140" y="95"/>
                  <a:pt x="141" y="95"/>
                </a:cubicBezTo>
                <a:cubicBezTo>
                  <a:pt x="141" y="95"/>
                  <a:pt x="141" y="94"/>
                  <a:pt x="142" y="94"/>
                </a:cubicBezTo>
                <a:cubicBezTo>
                  <a:pt x="142" y="94"/>
                  <a:pt x="143" y="94"/>
                  <a:pt x="143" y="94"/>
                </a:cubicBezTo>
                <a:cubicBezTo>
                  <a:pt x="144" y="94"/>
                  <a:pt x="145" y="95"/>
                  <a:pt x="145" y="95"/>
                </a:cubicBezTo>
                <a:cubicBezTo>
                  <a:pt x="145" y="95"/>
                  <a:pt x="145" y="95"/>
                  <a:pt x="145" y="95"/>
                </a:cubicBezTo>
                <a:cubicBezTo>
                  <a:pt x="145" y="95"/>
                  <a:pt x="145" y="95"/>
                  <a:pt x="145" y="95"/>
                </a:cubicBezTo>
                <a:cubicBezTo>
                  <a:pt x="146" y="95"/>
                  <a:pt x="145" y="95"/>
                  <a:pt x="145" y="95"/>
                </a:cubicBezTo>
                <a:cubicBezTo>
                  <a:pt x="146" y="95"/>
                  <a:pt x="146" y="95"/>
                  <a:pt x="146" y="95"/>
                </a:cubicBezTo>
                <a:cubicBezTo>
                  <a:pt x="146" y="95"/>
                  <a:pt x="146" y="95"/>
                  <a:pt x="146" y="95"/>
                </a:cubicBezTo>
                <a:cubicBezTo>
                  <a:pt x="146" y="95"/>
                  <a:pt x="144" y="94"/>
                  <a:pt x="144" y="94"/>
                </a:cubicBezTo>
                <a:cubicBezTo>
                  <a:pt x="144" y="94"/>
                  <a:pt x="144" y="94"/>
                  <a:pt x="145" y="94"/>
                </a:cubicBezTo>
                <a:cubicBezTo>
                  <a:pt x="144" y="94"/>
                  <a:pt x="143" y="94"/>
                  <a:pt x="143" y="94"/>
                </a:cubicBezTo>
                <a:cubicBezTo>
                  <a:pt x="142" y="93"/>
                  <a:pt x="140" y="94"/>
                  <a:pt x="140" y="92"/>
                </a:cubicBezTo>
                <a:cubicBezTo>
                  <a:pt x="141" y="92"/>
                  <a:pt x="141" y="93"/>
                  <a:pt x="142" y="93"/>
                </a:cubicBezTo>
                <a:cubicBezTo>
                  <a:pt x="142" y="93"/>
                  <a:pt x="142" y="92"/>
                  <a:pt x="142" y="92"/>
                </a:cubicBezTo>
                <a:cubicBezTo>
                  <a:pt x="142" y="92"/>
                  <a:pt x="142" y="92"/>
                  <a:pt x="141" y="92"/>
                </a:cubicBezTo>
                <a:cubicBezTo>
                  <a:pt x="141" y="92"/>
                  <a:pt x="141" y="92"/>
                  <a:pt x="141" y="91"/>
                </a:cubicBezTo>
                <a:cubicBezTo>
                  <a:pt x="141" y="90"/>
                  <a:pt x="142" y="91"/>
                  <a:pt x="142" y="91"/>
                </a:cubicBezTo>
                <a:cubicBezTo>
                  <a:pt x="142" y="91"/>
                  <a:pt x="143" y="90"/>
                  <a:pt x="143" y="90"/>
                </a:cubicBezTo>
                <a:cubicBezTo>
                  <a:pt x="143" y="90"/>
                  <a:pt x="144" y="90"/>
                  <a:pt x="144" y="90"/>
                </a:cubicBezTo>
                <a:cubicBezTo>
                  <a:pt x="145" y="91"/>
                  <a:pt x="144" y="91"/>
                  <a:pt x="144" y="91"/>
                </a:cubicBezTo>
                <a:cubicBezTo>
                  <a:pt x="143" y="91"/>
                  <a:pt x="144" y="91"/>
                  <a:pt x="143" y="91"/>
                </a:cubicBezTo>
                <a:cubicBezTo>
                  <a:pt x="143" y="91"/>
                  <a:pt x="143" y="91"/>
                  <a:pt x="142" y="91"/>
                </a:cubicBezTo>
                <a:cubicBezTo>
                  <a:pt x="142" y="91"/>
                  <a:pt x="142" y="92"/>
                  <a:pt x="142" y="92"/>
                </a:cubicBezTo>
                <a:cubicBezTo>
                  <a:pt x="142" y="92"/>
                  <a:pt x="143" y="92"/>
                  <a:pt x="143" y="92"/>
                </a:cubicBezTo>
                <a:cubicBezTo>
                  <a:pt x="143" y="92"/>
                  <a:pt x="142" y="91"/>
                  <a:pt x="143" y="91"/>
                </a:cubicBezTo>
                <a:cubicBezTo>
                  <a:pt x="143" y="91"/>
                  <a:pt x="144" y="92"/>
                  <a:pt x="144" y="92"/>
                </a:cubicBezTo>
                <a:cubicBezTo>
                  <a:pt x="144" y="92"/>
                  <a:pt x="144" y="91"/>
                  <a:pt x="145" y="91"/>
                </a:cubicBezTo>
                <a:cubicBezTo>
                  <a:pt x="145" y="92"/>
                  <a:pt x="145" y="92"/>
                  <a:pt x="145" y="92"/>
                </a:cubicBezTo>
                <a:cubicBezTo>
                  <a:pt x="145" y="92"/>
                  <a:pt x="145" y="92"/>
                  <a:pt x="145" y="92"/>
                </a:cubicBezTo>
                <a:cubicBezTo>
                  <a:pt x="145" y="92"/>
                  <a:pt x="146" y="92"/>
                  <a:pt x="146" y="93"/>
                </a:cubicBezTo>
                <a:cubicBezTo>
                  <a:pt x="146" y="92"/>
                  <a:pt x="145" y="92"/>
                  <a:pt x="145" y="91"/>
                </a:cubicBezTo>
                <a:cubicBezTo>
                  <a:pt x="144" y="91"/>
                  <a:pt x="144" y="90"/>
                  <a:pt x="145" y="89"/>
                </a:cubicBezTo>
                <a:cubicBezTo>
                  <a:pt x="146" y="89"/>
                  <a:pt x="146" y="90"/>
                  <a:pt x="146" y="90"/>
                </a:cubicBezTo>
                <a:cubicBezTo>
                  <a:pt x="146" y="90"/>
                  <a:pt x="147" y="90"/>
                  <a:pt x="147" y="90"/>
                </a:cubicBezTo>
                <a:cubicBezTo>
                  <a:pt x="147" y="90"/>
                  <a:pt x="147" y="92"/>
                  <a:pt x="148" y="92"/>
                </a:cubicBezTo>
                <a:cubicBezTo>
                  <a:pt x="148" y="91"/>
                  <a:pt x="146" y="89"/>
                  <a:pt x="148" y="89"/>
                </a:cubicBezTo>
                <a:cubicBezTo>
                  <a:pt x="149" y="90"/>
                  <a:pt x="149" y="90"/>
                  <a:pt x="149" y="90"/>
                </a:cubicBezTo>
                <a:cubicBezTo>
                  <a:pt x="150" y="91"/>
                  <a:pt x="150" y="91"/>
                  <a:pt x="151" y="91"/>
                </a:cubicBezTo>
                <a:cubicBezTo>
                  <a:pt x="151" y="91"/>
                  <a:pt x="150" y="91"/>
                  <a:pt x="150" y="91"/>
                </a:cubicBezTo>
                <a:cubicBezTo>
                  <a:pt x="150" y="91"/>
                  <a:pt x="150" y="90"/>
                  <a:pt x="149" y="90"/>
                </a:cubicBezTo>
                <a:cubicBezTo>
                  <a:pt x="149" y="90"/>
                  <a:pt x="149" y="89"/>
                  <a:pt x="149" y="89"/>
                </a:cubicBezTo>
                <a:cubicBezTo>
                  <a:pt x="149" y="89"/>
                  <a:pt x="149" y="89"/>
                  <a:pt x="149" y="89"/>
                </a:cubicBezTo>
                <a:cubicBezTo>
                  <a:pt x="148" y="89"/>
                  <a:pt x="148" y="89"/>
                  <a:pt x="148" y="89"/>
                </a:cubicBezTo>
                <a:cubicBezTo>
                  <a:pt x="148" y="89"/>
                  <a:pt x="146" y="89"/>
                  <a:pt x="147" y="88"/>
                </a:cubicBezTo>
                <a:cubicBezTo>
                  <a:pt x="147" y="88"/>
                  <a:pt x="148" y="87"/>
                  <a:pt x="148" y="87"/>
                </a:cubicBezTo>
                <a:cubicBezTo>
                  <a:pt x="148" y="88"/>
                  <a:pt x="149" y="88"/>
                  <a:pt x="149" y="88"/>
                </a:cubicBezTo>
                <a:cubicBezTo>
                  <a:pt x="149" y="88"/>
                  <a:pt x="149" y="88"/>
                  <a:pt x="150" y="88"/>
                </a:cubicBezTo>
                <a:cubicBezTo>
                  <a:pt x="150" y="88"/>
                  <a:pt x="149" y="88"/>
                  <a:pt x="150" y="88"/>
                </a:cubicBezTo>
                <a:cubicBezTo>
                  <a:pt x="150" y="87"/>
                  <a:pt x="150" y="88"/>
                  <a:pt x="150" y="88"/>
                </a:cubicBezTo>
                <a:cubicBezTo>
                  <a:pt x="151" y="88"/>
                  <a:pt x="151" y="88"/>
                  <a:pt x="151" y="88"/>
                </a:cubicBezTo>
                <a:cubicBezTo>
                  <a:pt x="152" y="88"/>
                  <a:pt x="152" y="90"/>
                  <a:pt x="153" y="89"/>
                </a:cubicBezTo>
                <a:cubicBezTo>
                  <a:pt x="152" y="89"/>
                  <a:pt x="151" y="89"/>
                  <a:pt x="152" y="88"/>
                </a:cubicBezTo>
                <a:cubicBezTo>
                  <a:pt x="152" y="88"/>
                  <a:pt x="154" y="87"/>
                  <a:pt x="154" y="87"/>
                </a:cubicBezTo>
                <a:cubicBezTo>
                  <a:pt x="154" y="87"/>
                  <a:pt x="153" y="88"/>
                  <a:pt x="153" y="88"/>
                </a:cubicBezTo>
                <a:cubicBezTo>
                  <a:pt x="151" y="88"/>
                  <a:pt x="153" y="87"/>
                  <a:pt x="153" y="87"/>
                </a:cubicBezTo>
                <a:cubicBezTo>
                  <a:pt x="152" y="87"/>
                  <a:pt x="151" y="87"/>
                  <a:pt x="150" y="87"/>
                </a:cubicBezTo>
                <a:cubicBezTo>
                  <a:pt x="150" y="86"/>
                  <a:pt x="151" y="87"/>
                  <a:pt x="151" y="86"/>
                </a:cubicBezTo>
                <a:cubicBezTo>
                  <a:pt x="150" y="86"/>
                  <a:pt x="150" y="86"/>
                  <a:pt x="150" y="85"/>
                </a:cubicBezTo>
                <a:cubicBezTo>
                  <a:pt x="150" y="85"/>
                  <a:pt x="150" y="85"/>
                  <a:pt x="151" y="85"/>
                </a:cubicBezTo>
                <a:cubicBezTo>
                  <a:pt x="151" y="85"/>
                  <a:pt x="151" y="85"/>
                  <a:pt x="152" y="85"/>
                </a:cubicBezTo>
                <a:cubicBezTo>
                  <a:pt x="152" y="85"/>
                  <a:pt x="152" y="86"/>
                  <a:pt x="153" y="85"/>
                </a:cubicBezTo>
                <a:cubicBezTo>
                  <a:pt x="150" y="85"/>
                  <a:pt x="154" y="83"/>
                  <a:pt x="154" y="84"/>
                </a:cubicBezTo>
                <a:cubicBezTo>
                  <a:pt x="154" y="84"/>
                  <a:pt x="154" y="84"/>
                  <a:pt x="154" y="84"/>
                </a:cubicBezTo>
                <a:cubicBezTo>
                  <a:pt x="153" y="84"/>
                  <a:pt x="153" y="84"/>
                  <a:pt x="153" y="84"/>
                </a:cubicBezTo>
                <a:cubicBezTo>
                  <a:pt x="153" y="84"/>
                  <a:pt x="153" y="85"/>
                  <a:pt x="153" y="85"/>
                </a:cubicBezTo>
                <a:cubicBezTo>
                  <a:pt x="153" y="85"/>
                  <a:pt x="153" y="85"/>
                  <a:pt x="153" y="85"/>
                </a:cubicBezTo>
                <a:cubicBezTo>
                  <a:pt x="153" y="86"/>
                  <a:pt x="154" y="85"/>
                  <a:pt x="154" y="85"/>
                </a:cubicBezTo>
                <a:cubicBezTo>
                  <a:pt x="154" y="85"/>
                  <a:pt x="154" y="85"/>
                  <a:pt x="155" y="85"/>
                </a:cubicBezTo>
                <a:cubicBezTo>
                  <a:pt x="155" y="86"/>
                  <a:pt x="155" y="86"/>
                  <a:pt x="155" y="87"/>
                </a:cubicBezTo>
                <a:cubicBezTo>
                  <a:pt x="155" y="87"/>
                  <a:pt x="156" y="88"/>
                  <a:pt x="157" y="88"/>
                </a:cubicBezTo>
                <a:cubicBezTo>
                  <a:pt x="157" y="87"/>
                  <a:pt x="156" y="87"/>
                  <a:pt x="155" y="87"/>
                </a:cubicBezTo>
                <a:cubicBezTo>
                  <a:pt x="155" y="86"/>
                  <a:pt x="155" y="86"/>
                  <a:pt x="155" y="85"/>
                </a:cubicBezTo>
                <a:cubicBezTo>
                  <a:pt x="155" y="85"/>
                  <a:pt x="154" y="85"/>
                  <a:pt x="154" y="85"/>
                </a:cubicBezTo>
                <a:cubicBezTo>
                  <a:pt x="154" y="85"/>
                  <a:pt x="154" y="84"/>
                  <a:pt x="155" y="84"/>
                </a:cubicBezTo>
                <a:cubicBezTo>
                  <a:pt x="155" y="84"/>
                  <a:pt x="155" y="84"/>
                  <a:pt x="155" y="85"/>
                </a:cubicBezTo>
                <a:cubicBezTo>
                  <a:pt x="156" y="85"/>
                  <a:pt x="156" y="86"/>
                  <a:pt x="156" y="86"/>
                </a:cubicBezTo>
                <a:cubicBezTo>
                  <a:pt x="157" y="86"/>
                  <a:pt x="156" y="85"/>
                  <a:pt x="156" y="85"/>
                </a:cubicBezTo>
                <a:cubicBezTo>
                  <a:pt x="155" y="84"/>
                  <a:pt x="155" y="84"/>
                  <a:pt x="155" y="84"/>
                </a:cubicBezTo>
                <a:cubicBezTo>
                  <a:pt x="155" y="84"/>
                  <a:pt x="155" y="84"/>
                  <a:pt x="155" y="84"/>
                </a:cubicBezTo>
                <a:cubicBezTo>
                  <a:pt x="155" y="83"/>
                  <a:pt x="154" y="84"/>
                  <a:pt x="154" y="83"/>
                </a:cubicBezTo>
                <a:cubicBezTo>
                  <a:pt x="155" y="83"/>
                  <a:pt x="155" y="83"/>
                  <a:pt x="155" y="83"/>
                </a:cubicBezTo>
                <a:cubicBezTo>
                  <a:pt x="156" y="83"/>
                  <a:pt x="155" y="83"/>
                  <a:pt x="156" y="83"/>
                </a:cubicBezTo>
                <a:cubicBezTo>
                  <a:pt x="156" y="84"/>
                  <a:pt x="155" y="83"/>
                  <a:pt x="156" y="84"/>
                </a:cubicBezTo>
                <a:cubicBezTo>
                  <a:pt x="157" y="84"/>
                  <a:pt x="157" y="83"/>
                  <a:pt x="157" y="82"/>
                </a:cubicBezTo>
                <a:cubicBezTo>
                  <a:pt x="157" y="82"/>
                  <a:pt x="158" y="82"/>
                  <a:pt x="158" y="82"/>
                </a:cubicBezTo>
                <a:cubicBezTo>
                  <a:pt x="158" y="82"/>
                  <a:pt x="158" y="81"/>
                  <a:pt x="158" y="81"/>
                </a:cubicBezTo>
                <a:cubicBezTo>
                  <a:pt x="158" y="81"/>
                  <a:pt x="158" y="81"/>
                  <a:pt x="159" y="81"/>
                </a:cubicBezTo>
                <a:cubicBezTo>
                  <a:pt x="159" y="81"/>
                  <a:pt x="159" y="81"/>
                  <a:pt x="160" y="81"/>
                </a:cubicBezTo>
                <a:cubicBezTo>
                  <a:pt x="160" y="82"/>
                  <a:pt x="159" y="82"/>
                  <a:pt x="160" y="82"/>
                </a:cubicBezTo>
                <a:cubicBezTo>
                  <a:pt x="160" y="82"/>
                  <a:pt x="160" y="82"/>
                  <a:pt x="160" y="82"/>
                </a:cubicBezTo>
                <a:cubicBezTo>
                  <a:pt x="160" y="81"/>
                  <a:pt x="159" y="81"/>
                  <a:pt x="161" y="80"/>
                </a:cubicBezTo>
                <a:cubicBezTo>
                  <a:pt x="161" y="80"/>
                  <a:pt x="161" y="80"/>
                  <a:pt x="161" y="80"/>
                </a:cubicBezTo>
                <a:cubicBezTo>
                  <a:pt x="161" y="80"/>
                  <a:pt x="162" y="79"/>
                  <a:pt x="162" y="79"/>
                </a:cubicBezTo>
                <a:cubicBezTo>
                  <a:pt x="162" y="80"/>
                  <a:pt x="163" y="80"/>
                  <a:pt x="163" y="81"/>
                </a:cubicBezTo>
                <a:cubicBezTo>
                  <a:pt x="163" y="81"/>
                  <a:pt x="162" y="79"/>
                  <a:pt x="162" y="79"/>
                </a:cubicBezTo>
                <a:cubicBezTo>
                  <a:pt x="163" y="79"/>
                  <a:pt x="163" y="79"/>
                  <a:pt x="163" y="79"/>
                </a:cubicBezTo>
                <a:cubicBezTo>
                  <a:pt x="163" y="78"/>
                  <a:pt x="162" y="79"/>
                  <a:pt x="161" y="79"/>
                </a:cubicBezTo>
                <a:cubicBezTo>
                  <a:pt x="161" y="79"/>
                  <a:pt x="162" y="79"/>
                  <a:pt x="162" y="79"/>
                </a:cubicBezTo>
                <a:cubicBezTo>
                  <a:pt x="162" y="78"/>
                  <a:pt x="162" y="78"/>
                  <a:pt x="162" y="78"/>
                </a:cubicBezTo>
                <a:cubicBezTo>
                  <a:pt x="162" y="77"/>
                  <a:pt x="162" y="78"/>
                  <a:pt x="163" y="77"/>
                </a:cubicBezTo>
                <a:cubicBezTo>
                  <a:pt x="163" y="78"/>
                  <a:pt x="162" y="77"/>
                  <a:pt x="162" y="78"/>
                </a:cubicBezTo>
                <a:cubicBezTo>
                  <a:pt x="163" y="78"/>
                  <a:pt x="163" y="77"/>
                  <a:pt x="164" y="77"/>
                </a:cubicBezTo>
                <a:cubicBezTo>
                  <a:pt x="164" y="77"/>
                  <a:pt x="164" y="76"/>
                  <a:pt x="163" y="76"/>
                </a:cubicBezTo>
                <a:cubicBezTo>
                  <a:pt x="164" y="76"/>
                  <a:pt x="164" y="75"/>
                  <a:pt x="164" y="75"/>
                </a:cubicBezTo>
                <a:cubicBezTo>
                  <a:pt x="164" y="75"/>
                  <a:pt x="164" y="75"/>
                  <a:pt x="164" y="74"/>
                </a:cubicBezTo>
                <a:cubicBezTo>
                  <a:pt x="165" y="74"/>
                  <a:pt x="165" y="74"/>
                  <a:pt x="165" y="74"/>
                </a:cubicBezTo>
                <a:cubicBezTo>
                  <a:pt x="165" y="74"/>
                  <a:pt x="166" y="73"/>
                  <a:pt x="166" y="73"/>
                </a:cubicBezTo>
                <a:cubicBezTo>
                  <a:pt x="166" y="73"/>
                  <a:pt x="165" y="72"/>
                  <a:pt x="166" y="72"/>
                </a:cubicBezTo>
                <a:cubicBezTo>
                  <a:pt x="166" y="72"/>
                  <a:pt x="166" y="73"/>
                  <a:pt x="167" y="73"/>
                </a:cubicBezTo>
                <a:cubicBezTo>
                  <a:pt x="167" y="72"/>
                  <a:pt x="166" y="72"/>
                  <a:pt x="166" y="72"/>
                </a:cubicBezTo>
                <a:cubicBezTo>
                  <a:pt x="167" y="72"/>
                  <a:pt x="167" y="72"/>
                  <a:pt x="167" y="72"/>
                </a:cubicBezTo>
                <a:cubicBezTo>
                  <a:pt x="168" y="71"/>
                  <a:pt x="168" y="71"/>
                  <a:pt x="168" y="71"/>
                </a:cubicBezTo>
                <a:cubicBezTo>
                  <a:pt x="169" y="72"/>
                  <a:pt x="169" y="73"/>
                  <a:pt x="169" y="73"/>
                </a:cubicBezTo>
                <a:cubicBezTo>
                  <a:pt x="169" y="73"/>
                  <a:pt x="169" y="72"/>
                  <a:pt x="170" y="72"/>
                </a:cubicBezTo>
                <a:cubicBezTo>
                  <a:pt x="170" y="73"/>
                  <a:pt x="167" y="71"/>
                  <a:pt x="169" y="71"/>
                </a:cubicBezTo>
                <a:cubicBezTo>
                  <a:pt x="169" y="71"/>
                  <a:pt x="170" y="73"/>
                  <a:pt x="170" y="71"/>
                </a:cubicBezTo>
                <a:cubicBezTo>
                  <a:pt x="170" y="71"/>
                  <a:pt x="170" y="71"/>
                  <a:pt x="170" y="72"/>
                </a:cubicBezTo>
                <a:cubicBezTo>
                  <a:pt x="169" y="72"/>
                  <a:pt x="169" y="71"/>
                  <a:pt x="169" y="71"/>
                </a:cubicBezTo>
                <a:cubicBezTo>
                  <a:pt x="169" y="71"/>
                  <a:pt x="170" y="71"/>
                  <a:pt x="170" y="71"/>
                </a:cubicBezTo>
                <a:cubicBezTo>
                  <a:pt x="170" y="70"/>
                  <a:pt x="170" y="70"/>
                  <a:pt x="170" y="70"/>
                </a:cubicBezTo>
                <a:cubicBezTo>
                  <a:pt x="170" y="69"/>
                  <a:pt x="171" y="69"/>
                  <a:pt x="170" y="69"/>
                </a:cubicBezTo>
                <a:cubicBezTo>
                  <a:pt x="170" y="69"/>
                  <a:pt x="169" y="70"/>
                  <a:pt x="169" y="70"/>
                </a:cubicBezTo>
                <a:cubicBezTo>
                  <a:pt x="169" y="69"/>
                  <a:pt x="169" y="69"/>
                  <a:pt x="169" y="69"/>
                </a:cubicBezTo>
                <a:cubicBezTo>
                  <a:pt x="169" y="69"/>
                  <a:pt x="169" y="69"/>
                  <a:pt x="168" y="69"/>
                </a:cubicBezTo>
                <a:cubicBezTo>
                  <a:pt x="169" y="69"/>
                  <a:pt x="170" y="67"/>
                  <a:pt x="171" y="67"/>
                </a:cubicBezTo>
                <a:cubicBezTo>
                  <a:pt x="171" y="67"/>
                  <a:pt x="171" y="67"/>
                  <a:pt x="171" y="67"/>
                </a:cubicBezTo>
                <a:cubicBezTo>
                  <a:pt x="171" y="67"/>
                  <a:pt x="171" y="66"/>
                  <a:pt x="171" y="66"/>
                </a:cubicBezTo>
                <a:cubicBezTo>
                  <a:pt x="172" y="66"/>
                  <a:pt x="172" y="66"/>
                  <a:pt x="173" y="66"/>
                </a:cubicBezTo>
                <a:cubicBezTo>
                  <a:pt x="172" y="64"/>
                  <a:pt x="174" y="67"/>
                  <a:pt x="174" y="67"/>
                </a:cubicBezTo>
                <a:cubicBezTo>
                  <a:pt x="174" y="67"/>
                  <a:pt x="175" y="66"/>
                  <a:pt x="175" y="65"/>
                </a:cubicBezTo>
                <a:cubicBezTo>
                  <a:pt x="175" y="66"/>
                  <a:pt x="175" y="66"/>
                  <a:pt x="175" y="66"/>
                </a:cubicBezTo>
                <a:cubicBezTo>
                  <a:pt x="175" y="66"/>
                  <a:pt x="175" y="65"/>
                  <a:pt x="175" y="65"/>
                </a:cubicBezTo>
                <a:cubicBezTo>
                  <a:pt x="175" y="66"/>
                  <a:pt x="174" y="66"/>
                  <a:pt x="174" y="66"/>
                </a:cubicBezTo>
                <a:cubicBezTo>
                  <a:pt x="173" y="66"/>
                  <a:pt x="174" y="65"/>
                  <a:pt x="173" y="65"/>
                </a:cubicBezTo>
                <a:cubicBezTo>
                  <a:pt x="173" y="65"/>
                  <a:pt x="174" y="64"/>
                  <a:pt x="174" y="64"/>
                </a:cubicBezTo>
                <a:cubicBezTo>
                  <a:pt x="174" y="64"/>
                  <a:pt x="174" y="64"/>
                  <a:pt x="174" y="64"/>
                </a:cubicBezTo>
                <a:cubicBezTo>
                  <a:pt x="174" y="63"/>
                  <a:pt x="175" y="63"/>
                  <a:pt x="175" y="63"/>
                </a:cubicBezTo>
                <a:cubicBezTo>
                  <a:pt x="174" y="63"/>
                  <a:pt x="174" y="62"/>
                  <a:pt x="174" y="61"/>
                </a:cubicBezTo>
                <a:cubicBezTo>
                  <a:pt x="174" y="61"/>
                  <a:pt x="174" y="61"/>
                  <a:pt x="175" y="61"/>
                </a:cubicBezTo>
                <a:cubicBezTo>
                  <a:pt x="175" y="60"/>
                  <a:pt x="175" y="59"/>
                  <a:pt x="175" y="59"/>
                </a:cubicBezTo>
                <a:cubicBezTo>
                  <a:pt x="176" y="59"/>
                  <a:pt x="177" y="60"/>
                  <a:pt x="177" y="59"/>
                </a:cubicBezTo>
                <a:cubicBezTo>
                  <a:pt x="177" y="59"/>
                  <a:pt x="176" y="59"/>
                  <a:pt x="176" y="59"/>
                </a:cubicBezTo>
                <a:cubicBezTo>
                  <a:pt x="176" y="59"/>
                  <a:pt x="176" y="58"/>
                  <a:pt x="176" y="58"/>
                </a:cubicBezTo>
                <a:cubicBezTo>
                  <a:pt x="176" y="58"/>
                  <a:pt x="175" y="58"/>
                  <a:pt x="176" y="58"/>
                </a:cubicBezTo>
                <a:cubicBezTo>
                  <a:pt x="175" y="58"/>
                  <a:pt x="175" y="58"/>
                  <a:pt x="175" y="58"/>
                </a:cubicBezTo>
                <a:cubicBezTo>
                  <a:pt x="175" y="57"/>
                  <a:pt x="175" y="57"/>
                  <a:pt x="175" y="57"/>
                </a:cubicBezTo>
                <a:cubicBezTo>
                  <a:pt x="175" y="57"/>
                  <a:pt x="175" y="57"/>
                  <a:pt x="175" y="57"/>
                </a:cubicBezTo>
                <a:cubicBezTo>
                  <a:pt x="175" y="57"/>
                  <a:pt x="175" y="57"/>
                  <a:pt x="175" y="57"/>
                </a:cubicBezTo>
                <a:cubicBezTo>
                  <a:pt x="175" y="56"/>
                  <a:pt x="176" y="57"/>
                  <a:pt x="176" y="57"/>
                </a:cubicBezTo>
                <a:cubicBezTo>
                  <a:pt x="176" y="56"/>
                  <a:pt x="176" y="56"/>
                  <a:pt x="176" y="57"/>
                </a:cubicBezTo>
                <a:cubicBezTo>
                  <a:pt x="176" y="57"/>
                  <a:pt x="178" y="56"/>
                  <a:pt x="178" y="56"/>
                </a:cubicBezTo>
                <a:cubicBezTo>
                  <a:pt x="177" y="56"/>
                  <a:pt x="176" y="57"/>
                  <a:pt x="176" y="56"/>
                </a:cubicBezTo>
                <a:cubicBezTo>
                  <a:pt x="176" y="56"/>
                  <a:pt x="177" y="55"/>
                  <a:pt x="177" y="56"/>
                </a:cubicBezTo>
                <a:cubicBezTo>
                  <a:pt x="177" y="56"/>
                  <a:pt x="177" y="56"/>
                  <a:pt x="178" y="55"/>
                </a:cubicBezTo>
                <a:cubicBezTo>
                  <a:pt x="177" y="55"/>
                  <a:pt x="177" y="55"/>
                  <a:pt x="176" y="55"/>
                </a:cubicBezTo>
                <a:cubicBezTo>
                  <a:pt x="176" y="55"/>
                  <a:pt x="176" y="54"/>
                  <a:pt x="177" y="54"/>
                </a:cubicBezTo>
                <a:cubicBezTo>
                  <a:pt x="177" y="54"/>
                  <a:pt x="176" y="54"/>
                  <a:pt x="176" y="53"/>
                </a:cubicBezTo>
                <a:cubicBezTo>
                  <a:pt x="177" y="53"/>
                  <a:pt x="177" y="53"/>
                  <a:pt x="177" y="54"/>
                </a:cubicBezTo>
                <a:cubicBezTo>
                  <a:pt x="177" y="53"/>
                  <a:pt x="178" y="53"/>
                  <a:pt x="178" y="53"/>
                </a:cubicBezTo>
                <a:cubicBezTo>
                  <a:pt x="178" y="53"/>
                  <a:pt x="179" y="53"/>
                  <a:pt x="179" y="53"/>
                </a:cubicBezTo>
                <a:cubicBezTo>
                  <a:pt x="178" y="53"/>
                  <a:pt x="178" y="53"/>
                  <a:pt x="177" y="53"/>
                </a:cubicBezTo>
                <a:cubicBezTo>
                  <a:pt x="176" y="52"/>
                  <a:pt x="178" y="52"/>
                  <a:pt x="178" y="52"/>
                </a:cubicBezTo>
                <a:cubicBezTo>
                  <a:pt x="178" y="52"/>
                  <a:pt x="177" y="52"/>
                  <a:pt x="177" y="51"/>
                </a:cubicBezTo>
                <a:cubicBezTo>
                  <a:pt x="177" y="51"/>
                  <a:pt x="178" y="52"/>
                  <a:pt x="178" y="52"/>
                </a:cubicBezTo>
                <a:cubicBezTo>
                  <a:pt x="179" y="51"/>
                  <a:pt x="178" y="51"/>
                  <a:pt x="178" y="51"/>
                </a:cubicBezTo>
                <a:cubicBezTo>
                  <a:pt x="178" y="51"/>
                  <a:pt x="179" y="51"/>
                  <a:pt x="179" y="51"/>
                </a:cubicBezTo>
                <a:cubicBezTo>
                  <a:pt x="179" y="50"/>
                  <a:pt x="178" y="50"/>
                  <a:pt x="178" y="50"/>
                </a:cubicBezTo>
                <a:cubicBezTo>
                  <a:pt x="179" y="49"/>
                  <a:pt x="179" y="49"/>
                  <a:pt x="180" y="49"/>
                </a:cubicBezTo>
                <a:cubicBezTo>
                  <a:pt x="180" y="49"/>
                  <a:pt x="180" y="48"/>
                  <a:pt x="180" y="48"/>
                </a:cubicBezTo>
                <a:cubicBezTo>
                  <a:pt x="180" y="49"/>
                  <a:pt x="181" y="49"/>
                  <a:pt x="181" y="49"/>
                </a:cubicBezTo>
                <a:cubicBezTo>
                  <a:pt x="181" y="49"/>
                  <a:pt x="181" y="47"/>
                  <a:pt x="181" y="47"/>
                </a:cubicBezTo>
                <a:cubicBezTo>
                  <a:pt x="181" y="48"/>
                  <a:pt x="181" y="49"/>
                  <a:pt x="181" y="49"/>
                </a:cubicBezTo>
                <a:cubicBezTo>
                  <a:pt x="181" y="48"/>
                  <a:pt x="180" y="48"/>
                  <a:pt x="180" y="48"/>
                </a:cubicBezTo>
                <a:cubicBezTo>
                  <a:pt x="180" y="48"/>
                  <a:pt x="180" y="48"/>
                  <a:pt x="180" y="48"/>
                </a:cubicBezTo>
                <a:cubicBezTo>
                  <a:pt x="180" y="47"/>
                  <a:pt x="182" y="47"/>
                  <a:pt x="183" y="47"/>
                </a:cubicBezTo>
                <a:cubicBezTo>
                  <a:pt x="183" y="47"/>
                  <a:pt x="184" y="47"/>
                  <a:pt x="184" y="47"/>
                </a:cubicBezTo>
                <a:cubicBezTo>
                  <a:pt x="185" y="47"/>
                  <a:pt x="185" y="48"/>
                  <a:pt x="185" y="48"/>
                </a:cubicBezTo>
                <a:cubicBezTo>
                  <a:pt x="185" y="46"/>
                  <a:pt x="184" y="47"/>
                  <a:pt x="183" y="47"/>
                </a:cubicBezTo>
                <a:cubicBezTo>
                  <a:pt x="182" y="47"/>
                  <a:pt x="182" y="47"/>
                  <a:pt x="182" y="46"/>
                </a:cubicBezTo>
                <a:cubicBezTo>
                  <a:pt x="182" y="46"/>
                  <a:pt x="182" y="46"/>
                  <a:pt x="182" y="46"/>
                </a:cubicBezTo>
                <a:cubicBezTo>
                  <a:pt x="182" y="45"/>
                  <a:pt x="182" y="45"/>
                  <a:pt x="182" y="45"/>
                </a:cubicBezTo>
                <a:cubicBezTo>
                  <a:pt x="182" y="45"/>
                  <a:pt x="182" y="45"/>
                  <a:pt x="183" y="45"/>
                </a:cubicBezTo>
                <a:cubicBezTo>
                  <a:pt x="183" y="44"/>
                  <a:pt x="183" y="44"/>
                  <a:pt x="183" y="44"/>
                </a:cubicBezTo>
                <a:cubicBezTo>
                  <a:pt x="184" y="43"/>
                  <a:pt x="184" y="43"/>
                  <a:pt x="184" y="44"/>
                </a:cubicBezTo>
                <a:cubicBezTo>
                  <a:pt x="184" y="43"/>
                  <a:pt x="185" y="44"/>
                  <a:pt x="184" y="44"/>
                </a:cubicBezTo>
                <a:cubicBezTo>
                  <a:pt x="185" y="44"/>
                  <a:pt x="185" y="44"/>
                  <a:pt x="185" y="44"/>
                </a:cubicBezTo>
                <a:cubicBezTo>
                  <a:pt x="185" y="44"/>
                  <a:pt x="186" y="45"/>
                  <a:pt x="186" y="45"/>
                </a:cubicBezTo>
                <a:cubicBezTo>
                  <a:pt x="186" y="45"/>
                  <a:pt x="186" y="45"/>
                  <a:pt x="186" y="45"/>
                </a:cubicBezTo>
                <a:cubicBezTo>
                  <a:pt x="185" y="45"/>
                  <a:pt x="186" y="44"/>
                  <a:pt x="186" y="44"/>
                </a:cubicBezTo>
                <a:cubicBezTo>
                  <a:pt x="186" y="44"/>
                  <a:pt x="187" y="44"/>
                  <a:pt x="187" y="43"/>
                </a:cubicBezTo>
                <a:cubicBezTo>
                  <a:pt x="186" y="43"/>
                  <a:pt x="186" y="44"/>
                  <a:pt x="185" y="44"/>
                </a:cubicBezTo>
                <a:cubicBezTo>
                  <a:pt x="185" y="44"/>
                  <a:pt x="185" y="44"/>
                  <a:pt x="185" y="44"/>
                </a:cubicBezTo>
                <a:cubicBezTo>
                  <a:pt x="184" y="44"/>
                  <a:pt x="185" y="44"/>
                  <a:pt x="185" y="43"/>
                </a:cubicBezTo>
                <a:cubicBezTo>
                  <a:pt x="184" y="43"/>
                  <a:pt x="184" y="43"/>
                  <a:pt x="185" y="42"/>
                </a:cubicBezTo>
                <a:cubicBezTo>
                  <a:pt x="185" y="42"/>
                  <a:pt x="185" y="42"/>
                  <a:pt x="185" y="42"/>
                </a:cubicBezTo>
                <a:cubicBezTo>
                  <a:pt x="186" y="42"/>
                  <a:pt x="186" y="42"/>
                  <a:pt x="186" y="42"/>
                </a:cubicBezTo>
                <a:cubicBezTo>
                  <a:pt x="185" y="41"/>
                  <a:pt x="185" y="42"/>
                  <a:pt x="184" y="43"/>
                </a:cubicBezTo>
                <a:cubicBezTo>
                  <a:pt x="184" y="43"/>
                  <a:pt x="183" y="43"/>
                  <a:pt x="183" y="43"/>
                </a:cubicBezTo>
                <a:cubicBezTo>
                  <a:pt x="183" y="42"/>
                  <a:pt x="184" y="42"/>
                  <a:pt x="184" y="42"/>
                </a:cubicBezTo>
                <a:cubicBezTo>
                  <a:pt x="183" y="42"/>
                  <a:pt x="183" y="42"/>
                  <a:pt x="183" y="41"/>
                </a:cubicBezTo>
                <a:cubicBezTo>
                  <a:pt x="183" y="41"/>
                  <a:pt x="184" y="41"/>
                  <a:pt x="185" y="40"/>
                </a:cubicBezTo>
                <a:cubicBezTo>
                  <a:pt x="186" y="40"/>
                  <a:pt x="187" y="40"/>
                  <a:pt x="187" y="40"/>
                </a:cubicBezTo>
                <a:cubicBezTo>
                  <a:pt x="187" y="40"/>
                  <a:pt x="185" y="40"/>
                  <a:pt x="185" y="40"/>
                </a:cubicBezTo>
                <a:cubicBezTo>
                  <a:pt x="185" y="39"/>
                  <a:pt x="186" y="40"/>
                  <a:pt x="186" y="39"/>
                </a:cubicBezTo>
                <a:cubicBezTo>
                  <a:pt x="186" y="39"/>
                  <a:pt x="185" y="40"/>
                  <a:pt x="185" y="40"/>
                </a:cubicBezTo>
                <a:cubicBezTo>
                  <a:pt x="184" y="40"/>
                  <a:pt x="185" y="40"/>
                  <a:pt x="184" y="40"/>
                </a:cubicBezTo>
                <a:cubicBezTo>
                  <a:pt x="184" y="40"/>
                  <a:pt x="183" y="41"/>
                  <a:pt x="183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4" y="40"/>
                  <a:pt x="184" y="40"/>
                  <a:pt x="184" y="39"/>
                </a:cubicBezTo>
                <a:cubicBezTo>
                  <a:pt x="184" y="39"/>
                  <a:pt x="184" y="39"/>
                  <a:pt x="185" y="39"/>
                </a:cubicBezTo>
                <a:cubicBezTo>
                  <a:pt x="185" y="39"/>
                  <a:pt x="185" y="39"/>
                  <a:pt x="185" y="39"/>
                </a:cubicBezTo>
                <a:cubicBezTo>
                  <a:pt x="185" y="38"/>
                  <a:pt x="185" y="38"/>
                  <a:pt x="185" y="39"/>
                </a:cubicBezTo>
                <a:cubicBezTo>
                  <a:pt x="185" y="39"/>
                  <a:pt x="186" y="38"/>
                  <a:pt x="186" y="38"/>
                </a:cubicBezTo>
                <a:cubicBezTo>
                  <a:pt x="185" y="38"/>
                  <a:pt x="186" y="38"/>
                  <a:pt x="186" y="38"/>
                </a:cubicBezTo>
                <a:cubicBezTo>
                  <a:pt x="186" y="38"/>
                  <a:pt x="186" y="39"/>
                  <a:pt x="186" y="39"/>
                </a:cubicBezTo>
                <a:cubicBezTo>
                  <a:pt x="186" y="38"/>
                  <a:pt x="187" y="37"/>
                  <a:pt x="187" y="37"/>
                </a:cubicBezTo>
                <a:cubicBezTo>
                  <a:pt x="188" y="37"/>
                  <a:pt x="187" y="39"/>
                  <a:pt x="188" y="39"/>
                </a:cubicBezTo>
                <a:cubicBezTo>
                  <a:pt x="188" y="38"/>
                  <a:pt x="188" y="38"/>
                  <a:pt x="188" y="38"/>
                </a:cubicBezTo>
                <a:cubicBezTo>
                  <a:pt x="188" y="38"/>
                  <a:pt x="187" y="37"/>
                  <a:pt x="187" y="36"/>
                </a:cubicBezTo>
                <a:cubicBezTo>
                  <a:pt x="187" y="36"/>
                  <a:pt x="188" y="36"/>
                  <a:pt x="188" y="37"/>
                </a:cubicBezTo>
                <a:cubicBezTo>
                  <a:pt x="188" y="35"/>
                  <a:pt x="192" y="37"/>
                  <a:pt x="192" y="35"/>
                </a:cubicBezTo>
                <a:cubicBezTo>
                  <a:pt x="192" y="35"/>
                  <a:pt x="192" y="35"/>
                  <a:pt x="191" y="35"/>
                </a:cubicBezTo>
                <a:cubicBezTo>
                  <a:pt x="190" y="35"/>
                  <a:pt x="191" y="35"/>
                  <a:pt x="190" y="35"/>
                </a:cubicBezTo>
                <a:cubicBezTo>
                  <a:pt x="190" y="35"/>
                  <a:pt x="189" y="35"/>
                  <a:pt x="189" y="35"/>
                </a:cubicBezTo>
                <a:cubicBezTo>
                  <a:pt x="189" y="35"/>
                  <a:pt x="189" y="34"/>
                  <a:pt x="189" y="34"/>
                </a:cubicBezTo>
                <a:cubicBezTo>
                  <a:pt x="189" y="35"/>
                  <a:pt x="189" y="35"/>
                  <a:pt x="188" y="35"/>
                </a:cubicBezTo>
                <a:cubicBezTo>
                  <a:pt x="188" y="35"/>
                  <a:pt x="188" y="34"/>
                  <a:pt x="188" y="34"/>
                </a:cubicBezTo>
                <a:cubicBezTo>
                  <a:pt x="187" y="34"/>
                  <a:pt x="187" y="35"/>
                  <a:pt x="187" y="36"/>
                </a:cubicBezTo>
                <a:cubicBezTo>
                  <a:pt x="187" y="36"/>
                  <a:pt x="186" y="36"/>
                  <a:pt x="186" y="36"/>
                </a:cubicBezTo>
                <a:cubicBezTo>
                  <a:pt x="186" y="36"/>
                  <a:pt x="186" y="37"/>
                  <a:pt x="186" y="37"/>
                </a:cubicBezTo>
                <a:cubicBezTo>
                  <a:pt x="184" y="37"/>
                  <a:pt x="185" y="36"/>
                  <a:pt x="185" y="35"/>
                </a:cubicBezTo>
                <a:cubicBezTo>
                  <a:pt x="185" y="35"/>
                  <a:pt x="184" y="37"/>
                  <a:pt x="184" y="37"/>
                </a:cubicBezTo>
                <a:cubicBezTo>
                  <a:pt x="183" y="37"/>
                  <a:pt x="184" y="36"/>
                  <a:pt x="184" y="36"/>
                </a:cubicBezTo>
                <a:cubicBezTo>
                  <a:pt x="184" y="36"/>
                  <a:pt x="184" y="36"/>
                  <a:pt x="184" y="35"/>
                </a:cubicBezTo>
                <a:cubicBezTo>
                  <a:pt x="184" y="35"/>
                  <a:pt x="184" y="35"/>
                  <a:pt x="184" y="34"/>
                </a:cubicBezTo>
                <a:cubicBezTo>
                  <a:pt x="185" y="34"/>
                  <a:pt x="185" y="34"/>
                  <a:pt x="185" y="33"/>
                </a:cubicBezTo>
                <a:cubicBezTo>
                  <a:pt x="185" y="32"/>
                  <a:pt x="185" y="31"/>
                  <a:pt x="186" y="31"/>
                </a:cubicBezTo>
                <a:cubicBezTo>
                  <a:pt x="186" y="31"/>
                  <a:pt x="187" y="31"/>
                  <a:pt x="187" y="31"/>
                </a:cubicBezTo>
                <a:cubicBezTo>
                  <a:pt x="187" y="32"/>
                  <a:pt x="186" y="32"/>
                  <a:pt x="186" y="33"/>
                </a:cubicBezTo>
                <a:cubicBezTo>
                  <a:pt x="186" y="33"/>
                  <a:pt x="186" y="33"/>
                  <a:pt x="186" y="33"/>
                </a:cubicBezTo>
                <a:cubicBezTo>
                  <a:pt x="186" y="33"/>
                  <a:pt x="187" y="32"/>
                  <a:pt x="187" y="32"/>
                </a:cubicBezTo>
                <a:cubicBezTo>
                  <a:pt x="187" y="32"/>
                  <a:pt x="186" y="35"/>
                  <a:pt x="186" y="35"/>
                </a:cubicBezTo>
                <a:cubicBezTo>
                  <a:pt x="186" y="34"/>
                  <a:pt x="187" y="33"/>
                  <a:pt x="187" y="33"/>
                </a:cubicBezTo>
                <a:cubicBezTo>
                  <a:pt x="187" y="33"/>
                  <a:pt x="188" y="33"/>
                  <a:pt x="188" y="33"/>
                </a:cubicBezTo>
                <a:cubicBezTo>
                  <a:pt x="187" y="33"/>
                  <a:pt x="187" y="31"/>
                  <a:pt x="188" y="32"/>
                </a:cubicBezTo>
                <a:cubicBezTo>
                  <a:pt x="188" y="32"/>
                  <a:pt x="187" y="31"/>
                  <a:pt x="187" y="31"/>
                </a:cubicBezTo>
                <a:cubicBezTo>
                  <a:pt x="188" y="31"/>
                  <a:pt x="189" y="32"/>
                  <a:pt x="189" y="33"/>
                </a:cubicBezTo>
                <a:cubicBezTo>
                  <a:pt x="189" y="33"/>
                  <a:pt x="188" y="34"/>
                  <a:pt x="189" y="34"/>
                </a:cubicBezTo>
                <a:cubicBezTo>
                  <a:pt x="189" y="34"/>
                  <a:pt x="190" y="33"/>
                  <a:pt x="191" y="33"/>
                </a:cubicBezTo>
                <a:cubicBezTo>
                  <a:pt x="191" y="32"/>
                  <a:pt x="192" y="33"/>
                  <a:pt x="192" y="33"/>
                </a:cubicBezTo>
                <a:cubicBezTo>
                  <a:pt x="192" y="33"/>
                  <a:pt x="191" y="33"/>
                  <a:pt x="191" y="32"/>
                </a:cubicBezTo>
                <a:cubicBezTo>
                  <a:pt x="191" y="31"/>
                  <a:pt x="193" y="33"/>
                  <a:pt x="193" y="32"/>
                </a:cubicBezTo>
                <a:cubicBezTo>
                  <a:pt x="192" y="32"/>
                  <a:pt x="192" y="31"/>
                  <a:pt x="193" y="31"/>
                </a:cubicBezTo>
                <a:cubicBezTo>
                  <a:pt x="193" y="30"/>
                  <a:pt x="192" y="31"/>
                  <a:pt x="192" y="31"/>
                </a:cubicBezTo>
                <a:cubicBezTo>
                  <a:pt x="192" y="31"/>
                  <a:pt x="192" y="28"/>
                  <a:pt x="194" y="29"/>
                </a:cubicBezTo>
                <a:cubicBezTo>
                  <a:pt x="194" y="28"/>
                  <a:pt x="193" y="27"/>
                  <a:pt x="194" y="26"/>
                </a:cubicBezTo>
                <a:cubicBezTo>
                  <a:pt x="195" y="25"/>
                  <a:pt x="195" y="27"/>
                  <a:pt x="195" y="27"/>
                </a:cubicBezTo>
                <a:cubicBezTo>
                  <a:pt x="195" y="27"/>
                  <a:pt x="195" y="27"/>
                  <a:pt x="195" y="26"/>
                </a:cubicBezTo>
                <a:cubicBezTo>
                  <a:pt x="195" y="27"/>
                  <a:pt x="195" y="27"/>
                  <a:pt x="195" y="27"/>
                </a:cubicBezTo>
                <a:cubicBezTo>
                  <a:pt x="195" y="27"/>
                  <a:pt x="196" y="27"/>
                  <a:pt x="196" y="27"/>
                </a:cubicBezTo>
                <a:cubicBezTo>
                  <a:pt x="196" y="27"/>
                  <a:pt x="194" y="26"/>
                  <a:pt x="195" y="25"/>
                </a:cubicBezTo>
                <a:cubicBezTo>
                  <a:pt x="195" y="25"/>
                  <a:pt x="196" y="25"/>
                  <a:pt x="196" y="25"/>
                </a:cubicBezTo>
                <a:cubicBezTo>
                  <a:pt x="196" y="25"/>
                  <a:pt x="196" y="25"/>
                  <a:pt x="197" y="26"/>
                </a:cubicBezTo>
                <a:cubicBezTo>
                  <a:pt x="197" y="26"/>
                  <a:pt x="197" y="26"/>
                  <a:pt x="197" y="26"/>
                </a:cubicBezTo>
                <a:cubicBezTo>
                  <a:pt x="197" y="26"/>
                  <a:pt x="198" y="27"/>
                  <a:pt x="198" y="27"/>
                </a:cubicBezTo>
                <a:cubicBezTo>
                  <a:pt x="198" y="27"/>
                  <a:pt x="198" y="27"/>
                  <a:pt x="198" y="27"/>
                </a:cubicBezTo>
                <a:cubicBezTo>
                  <a:pt x="198" y="27"/>
                  <a:pt x="198" y="27"/>
                  <a:pt x="198" y="27"/>
                </a:cubicBezTo>
                <a:cubicBezTo>
                  <a:pt x="198" y="27"/>
                  <a:pt x="198" y="27"/>
                  <a:pt x="198" y="26"/>
                </a:cubicBezTo>
                <a:cubicBezTo>
                  <a:pt x="198" y="26"/>
                  <a:pt x="198" y="26"/>
                  <a:pt x="198" y="26"/>
                </a:cubicBezTo>
                <a:cubicBezTo>
                  <a:pt x="197" y="26"/>
                  <a:pt x="197" y="26"/>
                  <a:pt x="197" y="26"/>
                </a:cubicBezTo>
                <a:cubicBezTo>
                  <a:pt x="197" y="26"/>
                  <a:pt x="197" y="26"/>
                  <a:pt x="197" y="26"/>
                </a:cubicBezTo>
                <a:cubicBezTo>
                  <a:pt x="196" y="25"/>
                  <a:pt x="197" y="25"/>
                  <a:pt x="197" y="24"/>
                </a:cubicBezTo>
                <a:cubicBezTo>
                  <a:pt x="197" y="24"/>
                  <a:pt x="197" y="25"/>
                  <a:pt x="196" y="25"/>
                </a:cubicBezTo>
                <a:cubicBezTo>
                  <a:pt x="196" y="24"/>
                  <a:pt x="196" y="24"/>
                  <a:pt x="196" y="23"/>
                </a:cubicBezTo>
                <a:cubicBezTo>
                  <a:pt x="197" y="23"/>
                  <a:pt x="198" y="22"/>
                  <a:pt x="199" y="22"/>
                </a:cubicBezTo>
                <a:cubicBezTo>
                  <a:pt x="199" y="23"/>
                  <a:pt x="198" y="25"/>
                  <a:pt x="199" y="26"/>
                </a:cubicBezTo>
                <a:cubicBezTo>
                  <a:pt x="199" y="25"/>
                  <a:pt x="199" y="21"/>
                  <a:pt x="200" y="22"/>
                </a:cubicBezTo>
                <a:cubicBezTo>
                  <a:pt x="200" y="22"/>
                  <a:pt x="199" y="22"/>
                  <a:pt x="200" y="22"/>
                </a:cubicBezTo>
                <a:cubicBezTo>
                  <a:pt x="200" y="22"/>
                  <a:pt x="200" y="21"/>
                  <a:pt x="200" y="21"/>
                </a:cubicBezTo>
                <a:cubicBezTo>
                  <a:pt x="201" y="21"/>
                  <a:pt x="199" y="21"/>
                  <a:pt x="200" y="21"/>
                </a:cubicBezTo>
                <a:cubicBezTo>
                  <a:pt x="201" y="21"/>
                  <a:pt x="201" y="23"/>
                  <a:pt x="201" y="23"/>
                </a:cubicBezTo>
                <a:cubicBezTo>
                  <a:pt x="201" y="24"/>
                  <a:pt x="201" y="24"/>
                  <a:pt x="201" y="24"/>
                </a:cubicBezTo>
                <a:cubicBezTo>
                  <a:pt x="201" y="24"/>
                  <a:pt x="201" y="24"/>
                  <a:pt x="201" y="24"/>
                </a:cubicBezTo>
                <a:cubicBezTo>
                  <a:pt x="200" y="25"/>
                  <a:pt x="200" y="26"/>
                  <a:pt x="200" y="26"/>
                </a:cubicBezTo>
                <a:cubicBezTo>
                  <a:pt x="201" y="25"/>
                  <a:pt x="201" y="24"/>
                  <a:pt x="201" y="24"/>
                </a:cubicBezTo>
                <a:cubicBezTo>
                  <a:pt x="201" y="24"/>
                  <a:pt x="201" y="24"/>
                  <a:pt x="202" y="24"/>
                </a:cubicBezTo>
                <a:cubicBezTo>
                  <a:pt x="202" y="24"/>
                  <a:pt x="201" y="24"/>
                  <a:pt x="201" y="23"/>
                </a:cubicBezTo>
                <a:cubicBezTo>
                  <a:pt x="201" y="23"/>
                  <a:pt x="202" y="21"/>
                  <a:pt x="202" y="21"/>
                </a:cubicBezTo>
                <a:cubicBezTo>
                  <a:pt x="201" y="23"/>
                  <a:pt x="201" y="21"/>
                  <a:pt x="201" y="21"/>
                </a:cubicBezTo>
                <a:cubicBezTo>
                  <a:pt x="201" y="21"/>
                  <a:pt x="202" y="21"/>
                  <a:pt x="202" y="21"/>
                </a:cubicBezTo>
                <a:cubicBezTo>
                  <a:pt x="202" y="21"/>
                  <a:pt x="202" y="20"/>
                  <a:pt x="203" y="21"/>
                </a:cubicBezTo>
                <a:cubicBezTo>
                  <a:pt x="203" y="21"/>
                  <a:pt x="202" y="22"/>
                  <a:pt x="202" y="22"/>
                </a:cubicBezTo>
                <a:cubicBezTo>
                  <a:pt x="203" y="22"/>
                  <a:pt x="202" y="21"/>
                  <a:pt x="203" y="21"/>
                </a:cubicBezTo>
                <a:cubicBezTo>
                  <a:pt x="203" y="21"/>
                  <a:pt x="203" y="21"/>
                  <a:pt x="203" y="21"/>
                </a:cubicBezTo>
                <a:cubicBezTo>
                  <a:pt x="203" y="21"/>
                  <a:pt x="203" y="19"/>
                  <a:pt x="203" y="19"/>
                </a:cubicBezTo>
                <a:cubicBezTo>
                  <a:pt x="203" y="19"/>
                  <a:pt x="203" y="20"/>
                  <a:pt x="203" y="20"/>
                </a:cubicBezTo>
                <a:cubicBezTo>
                  <a:pt x="204" y="20"/>
                  <a:pt x="205" y="21"/>
                  <a:pt x="205" y="21"/>
                </a:cubicBezTo>
                <a:cubicBezTo>
                  <a:pt x="206" y="21"/>
                  <a:pt x="205" y="20"/>
                  <a:pt x="205" y="20"/>
                </a:cubicBezTo>
                <a:cubicBezTo>
                  <a:pt x="205" y="20"/>
                  <a:pt x="205" y="21"/>
                  <a:pt x="205" y="21"/>
                </a:cubicBezTo>
                <a:cubicBezTo>
                  <a:pt x="205" y="20"/>
                  <a:pt x="205" y="19"/>
                  <a:pt x="205" y="19"/>
                </a:cubicBezTo>
                <a:cubicBezTo>
                  <a:pt x="205" y="19"/>
                  <a:pt x="203" y="19"/>
                  <a:pt x="203" y="18"/>
                </a:cubicBezTo>
                <a:cubicBezTo>
                  <a:pt x="203" y="18"/>
                  <a:pt x="203" y="18"/>
                  <a:pt x="203" y="18"/>
                </a:cubicBezTo>
                <a:cubicBezTo>
                  <a:pt x="203" y="17"/>
                  <a:pt x="203" y="18"/>
                  <a:pt x="204" y="18"/>
                </a:cubicBezTo>
                <a:cubicBezTo>
                  <a:pt x="204" y="18"/>
                  <a:pt x="204" y="17"/>
                  <a:pt x="204" y="17"/>
                </a:cubicBezTo>
                <a:cubicBezTo>
                  <a:pt x="204" y="17"/>
                  <a:pt x="205" y="18"/>
                  <a:pt x="205" y="18"/>
                </a:cubicBezTo>
                <a:cubicBezTo>
                  <a:pt x="205" y="18"/>
                  <a:pt x="205" y="17"/>
                  <a:pt x="205" y="17"/>
                </a:cubicBezTo>
                <a:cubicBezTo>
                  <a:pt x="205" y="17"/>
                  <a:pt x="206" y="17"/>
                  <a:pt x="206" y="17"/>
                </a:cubicBezTo>
                <a:cubicBezTo>
                  <a:pt x="206" y="17"/>
                  <a:pt x="206" y="18"/>
                  <a:pt x="207" y="18"/>
                </a:cubicBezTo>
                <a:cubicBezTo>
                  <a:pt x="207" y="17"/>
                  <a:pt x="207" y="17"/>
                  <a:pt x="208" y="17"/>
                </a:cubicBezTo>
                <a:cubicBezTo>
                  <a:pt x="208" y="17"/>
                  <a:pt x="209" y="20"/>
                  <a:pt x="209" y="20"/>
                </a:cubicBezTo>
                <a:cubicBezTo>
                  <a:pt x="209" y="19"/>
                  <a:pt x="210" y="19"/>
                  <a:pt x="210" y="19"/>
                </a:cubicBezTo>
                <a:cubicBezTo>
                  <a:pt x="210" y="19"/>
                  <a:pt x="209" y="19"/>
                  <a:pt x="209" y="18"/>
                </a:cubicBezTo>
                <a:cubicBezTo>
                  <a:pt x="209" y="18"/>
                  <a:pt x="210" y="18"/>
                  <a:pt x="210" y="18"/>
                </a:cubicBezTo>
                <a:cubicBezTo>
                  <a:pt x="210" y="17"/>
                  <a:pt x="209" y="17"/>
                  <a:pt x="209" y="17"/>
                </a:cubicBezTo>
                <a:cubicBezTo>
                  <a:pt x="209" y="17"/>
                  <a:pt x="210" y="17"/>
                  <a:pt x="210" y="17"/>
                </a:cubicBezTo>
                <a:cubicBezTo>
                  <a:pt x="210" y="17"/>
                  <a:pt x="210" y="17"/>
                  <a:pt x="210" y="16"/>
                </a:cubicBezTo>
                <a:cubicBezTo>
                  <a:pt x="210" y="16"/>
                  <a:pt x="210" y="15"/>
                  <a:pt x="210" y="15"/>
                </a:cubicBezTo>
                <a:cubicBezTo>
                  <a:pt x="211" y="15"/>
                  <a:pt x="211" y="14"/>
                  <a:pt x="212" y="14"/>
                </a:cubicBezTo>
                <a:cubicBezTo>
                  <a:pt x="212" y="14"/>
                  <a:pt x="212" y="14"/>
                  <a:pt x="213" y="14"/>
                </a:cubicBezTo>
                <a:cubicBezTo>
                  <a:pt x="213" y="14"/>
                  <a:pt x="212" y="13"/>
                  <a:pt x="212" y="13"/>
                </a:cubicBezTo>
                <a:cubicBezTo>
                  <a:pt x="212" y="12"/>
                  <a:pt x="212" y="12"/>
                  <a:pt x="213" y="13"/>
                </a:cubicBezTo>
                <a:cubicBezTo>
                  <a:pt x="213" y="12"/>
                  <a:pt x="212" y="12"/>
                  <a:pt x="212" y="11"/>
                </a:cubicBezTo>
                <a:cubicBezTo>
                  <a:pt x="211" y="10"/>
                  <a:pt x="212" y="11"/>
                  <a:pt x="213" y="11"/>
                </a:cubicBezTo>
                <a:cubicBezTo>
                  <a:pt x="213" y="10"/>
                  <a:pt x="212" y="9"/>
                  <a:pt x="212" y="9"/>
                </a:cubicBezTo>
                <a:cubicBezTo>
                  <a:pt x="213" y="9"/>
                  <a:pt x="213" y="10"/>
                  <a:pt x="213" y="10"/>
                </a:cubicBezTo>
                <a:cubicBezTo>
                  <a:pt x="213" y="10"/>
                  <a:pt x="213" y="9"/>
                  <a:pt x="214" y="9"/>
                </a:cubicBezTo>
                <a:cubicBezTo>
                  <a:pt x="214" y="9"/>
                  <a:pt x="213" y="10"/>
                  <a:pt x="214" y="10"/>
                </a:cubicBezTo>
                <a:cubicBezTo>
                  <a:pt x="214" y="9"/>
                  <a:pt x="215" y="10"/>
                  <a:pt x="215" y="11"/>
                </a:cubicBezTo>
                <a:cubicBezTo>
                  <a:pt x="215" y="10"/>
                  <a:pt x="215" y="9"/>
                  <a:pt x="215" y="9"/>
                </a:cubicBezTo>
                <a:cubicBezTo>
                  <a:pt x="215" y="9"/>
                  <a:pt x="216" y="10"/>
                  <a:pt x="216" y="10"/>
                </a:cubicBezTo>
                <a:cubicBezTo>
                  <a:pt x="216" y="10"/>
                  <a:pt x="216" y="9"/>
                  <a:pt x="217" y="9"/>
                </a:cubicBezTo>
                <a:cubicBezTo>
                  <a:pt x="217" y="10"/>
                  <a:pt x="216" y="11"/>
                  <a:pt x="216" y="11"/>
                </a:cubicBezTo>
                <a:cubicBezTo>
                  <a:pt x="216" y="11"/>
                  <a:pt x="216" y="11"/>
                  <a:pt x="216" y="12"/>
                </a:cubicBezTo>
                <a:cubicBezTo>
                  <a:pt x="215" y="12"/>
                  <a:pt x="215" y="13"/>
                  <a:pt x="215" y="14"/>
                </a:cubicBezTo>
                <a:cubicBezTo>
                  <a:pt x="215" y="15"/>
                  <a:pt x="215" y="16"/>
                  <a:pt x="215" y="17"/>
                </a:cubicBezTo>
                <a:cubicBezTo>
                  <a:pt x="215" y="17"/>
                  <a:pt x="215" y="17"/>
                  <a:pt x="215" y="17"/>
                </a:cubicBezTo>
                <a:cubicBezTo>
                  <a:pt x="215" y="17"/>
                  <a:pt x="215" y="17"/>
                  <a:pt x="216" y="17"/>
                </a:cubicBezTo>
                <a:cubicBezTo>
                  <a:pt x="216" y="17"/>
                  <a:pt x="216" y="16"/>
                  <a:pt x="216" y="15"/>
                </a:cubicBezTo>
                <a:cubicBezTo>
                  <a:pt x="216" y="14"/>
                  <a:pt x="216" y="14"/>
                  <a:pt x="217" y="13"/>
                </a:cubicBezTo>
                <a:cubicBezTo>
                  <a:pt x="217" y="12"/>
                  <a:pt x="217" y="10"/>
                  <a:pt x="218" y="9"/>
                </a:cubicBezTo>
                <a:cubicBezTo>
                  <a:pt x="218" y="9"/>
                  <a:pt x="219" y="8"/>
                  <a:pt x="219" y="8"/>
                </a:cubicBezTo>
                <a:cubicBezTo>
                  <a:pt x="219" y="8"/>
                  <a:pt x="219" y="10"/>
                  <a:pt x="219" y="10"/>
                </a:cubicBezTo>
                <a:cubicBezTo>
                  <a:pt x="219" y="10"/>
                  <a:pt x="219" y="11"/>
                  <a:pt x="219" y="11"/>
                </a:cubicBezTo>
                <a:cubicBezTo>
                  <a:pt x="219" y="11"/>
                  <a:pt x="219" y="11"/>
                  <a:pt x="219" y="11"/>
                </a:cubicBezTo>
                <a:cubicBezTo>
                  <a:pt x="219" y="11"/>
                  <a:pt x="219" y="14"/>
                  <a:pt x="219" y="14"/>
                </a:cubicBezTo>
                <a:cubicBezTo>
                  <a:pt x="220" y="12"/>
                  <a:pt x="220" y="13"/>
                  <a:pt x="221" y="12"/>
                </a:cubicBezTo>
                <a:cubicBezTo>
                  <a:pt x="221" y="12"/>
                  <a:pt x="221" y="11"/>
                  <a:pt x="221" y="11"/>
                </a:cubicBezTo>
                <a:cubicBezTo>
                  <a:pt x="221" y="10"/>
                  <a:pt x="221" y="10"/>
                  <a:pt x="221" y="9"/>
                </a:cubicBezTo>
                <a:cubicBezTo>
                  <a:pt x="221" y="9"/>
                  <a:pt x="222" y="9"/>
                  <a:pt x="221" y="9"/>
                </a:cubicBezTo>
                <a:cubicBezTo>
                  <a:pt x="221" y="9"/>
                  <a:pt x="220" y="8"/>
                  <a:pt x="221" y="7"/>
                </a:cubicBezTo>
                <a:cubicBezTo>
                  <a:pt x="221" y="7"/>
                  <a:pt x="221" y="8"/>
                  <a:pt x="221" y="7"/>
                </a:cubicBezTo>
                <a:cubicBezTo>
                  <a:pt x="222" y="7"/>
                  <a:pt x="221" y="7"/>
                  <a:pt x="221" y="6"/>
                </a:cubicBezTo>
                <a:cubicBezTo>
                  <a:pt x="221" y="6"/>
                  <a:pt x="222" y="7"/>
                  <a:pt x="222" y="7"/>
                </a:cubicBezTo>
                <a:cubicBezTo>
                  <a:pt x="222" y="7"/>
                  <a:pt x="222" y="7"/>
                  <a:pt x="222" y="7"/>
                </a:cubicBezTo>
                <a:cubicBezTo>
                  <a:pt x="223" y="7"/>
                  <a:pt x="223" y="6"/>
                  <a:pt x="223" y="6"/>
                </a:cubicBezTo>
                <a:cubicBezTo>
                  <a:pt x="223" y="7"/>
                  <a:pt x="225" y="6"/>
                  <a:pt x="224" y="8"/>
                </a:cubicBezTo>
                <a:cubicBezTo>
                  <a:pt x="224" y="9"/>
                  <a:pt x="223" y="9"/>
                  <a:pt x="222" y="9"/>
                </a:cubicBezTo>
                <a:cubicBezTo>
                  <a:pt x="223" y="9"/>
                  <a:pt x="223" y="9"/>
                  <a:pt x="224" y="9"/>
                </a:cubicBezTo>
                <a:cubicBezTo>
                  <a:pt x="224" y="9"/>
                  <a:pt x="223" y="10"/>
                  <a:pt x="223" y="10"/>
                </a:cubicBezTo>
                <a:cubicBezTo>
                  <a:pt x="224" y="10"/>
                  <a:pt x="224" y="9"/>
                  <a:pt x="224" y="9"/>
                </a:cubicBezTo>
                <a:cubicBezTo>
                  <a:pt x="225" y="10"/>
                  <a:pt x="224" y="11"/>
                  <a:pt x="224" y="11"/>
                </a:cubicBezTo>
                <a:cubicBezTo>
                  <a:pt x="224" y="11"/>
                  <a:pt x="225" y="11"/>
                  <a:pt x="225" y="11"/>
                </a:cubicBezTo>
                <a:cubicBezTo>
                  <a:pt x="225" y="10"/>
                  <a:pt x="224" y="8"/>
                  <a:pt x="226" y="7"/>
                </a:cubicBezTo>
                <a:cubicBezTo>
                  <a:pt x="227" y="7"/>
                  <a:pt x="227" y="8"/>
                  <a:pt x="228" y="8"/>
                </a:cubicBezTo>
                <a:cubicBezTo>
                  <a:pt x="228" y="9"/>
                  <a:pt x="228" y="8"/>
                  <a:pt x="229" y="8"/>
                </a:cubicBezTo>
                <a:cubicBezTo>
                  <a:pt x="229" y="8"/>
                  <a:pt x="229" y="9"/>
                  <a:pt x="229" y="9"/>
                </a:cubicBezTo>
                <a:cubicBezTo>
                  <a:pt x="229" y="8"/>
                  <a:pt x="230" y="8"/>
                  <a:pt x="230" y="9"/>
                </a:cubicBezTo>
                <a:cubicBezTo>
                  <a:pt x="230" y="9"/>
                  <a:pt x="230" y="9"/>
                  <a:pt x="231" y="9"/>
                </a:cubicBezTo>
                <a:cubicBezTo>
                  <a:pt x="231" y="9"/>
                  <a:pt x="230" y="9"/>
                  <a:pt x="231" y="10"/>
                </a:cubicBezTo>
                <a:cubicBezTo>
                  <a:pt x="231" y="8"/>
                  <a:pt x="232" y="9"/>
                  <a:pt x="232" y="10"/>
                </a:cubicBezTo>
                <a:cubicBezTo>
                  <a:pt x="233" y="10"/>
                  <a:pt x="233" y="10"/>
                  <a:pt x="234" y="10"/>
                </a:cubicBezTo>
                <a:cubicBezTo>
                  <a:pt x="234" y="12"/>
                  <a:pt x="233" y="12"/>
                  <a:pt x="232" y="12"/>
                </a:cubicBezTo>
                <a:cubicBezTo>
                  <a:pt x="232" y="13"/>
                  <a:pt x="232" y="13"/>
                  <a:pt x="232" y="14"/>
                </a:cubicBezTo>
                <a:cubicBezTo>
                  <a:pt x="231" y="14"/>
                  <a:pt x="231" y="14"/>
                  <a:pt x="230" y="14"/>
                </a:cubicBezTo>
                <a:cubicBezTo>
                  <a:pt x="230" y="14"/>
                  <a:pt x="227" y="14"/>
                  <a:pt x="227" y="14"/>
                </a:cubicBezTo>
                <a:cubicBezTo>
                  <a:pt x="228" y="14"/>
                  <a:pt x="230" y="14"/>
                  <a:pt x="230" y="16"/>
                </a:cubicBezTo>
                <a:cubicBezTo>
                  <a:pt x="230" y="16"/>
                  <a:pt x="231" y="15"/>
                  <a:pt x="231" y="16"/>
                </a:cubicBezTo>
                <a:cubicBezTo>
                  <a:pt x="231" y="16"/>
                  <a:pt x="231" y="15"/>
                  <a:pt x="232" y="16"/>
                </a:cubicBezTo>
                <a:cubicBezTo>
                  <a:pt x="232" y="16"/>
                  <a:pt x="231" y="16"/>
                  <a:pt x="231" y="17"/>
                </a:cubicBezTo>
                <a:cubicBezTo>
                  <a:pt x="232" y="18"/>
                  <a:pt x="232" y="16"/>
                  <a:pt x="232" y="16"/>
                </a:cubicBezTo>
                <a:cubicBezTo>
                  <a:pt x="232" y="15"/>
                  <a:pt x="232" y="16"/>
                  <a:pt x="233" y="15"/>
                </a:cubicBezTo>
                <a:cubicBezTo>
                  <a:pt x="232" y="15"/>
                  <a:pt x="234" y="16"/>
                  <a:pt x="234" y="16"/>
                </a:cubicBezTo>
                <a:cubicBezTo>
                  <a:pt x="234" y="16"/>
                  <a:pt x="235" y="16"/>
                  <a:pt x="235" y="16"/>
                </a:cubicBezTo>
                <a:cubicBezTo>
                  <a:pt x="234" y="15"/>
                  <a:pt x="236" y="16"/>
                  <a:pt x="236" y="16"/>
                </a:cubicBezTo>
                <a:cubicBezTo>
                  <a:pt x="237" y="16"/>
                  <a:pt x="237" y="16"/>
                  <a:pt x="237" y="16"/>
                </a:cubicBezTo>
                <a:cubicBezTo>
                  <a:pt x="237" y="16"/>
                  <a:pt x="237" y="15"/>
                  <a:pt x="237" y="15"/>
                </a:cubicBezTo>
                <a:cubicBezTo>
                  <a:pt x="237" y="15"/>
                  <a:pt x="237" y="15"/>
                  <a:pt x="237" y="15"/>
                </a:cubicBezTo>
                <a:cubicBezTo>
                  <a:pt x="237" y="15"/>
                  <a:pt x="238" y="15"/>
                  <a:pt x="238" y="15"/>
                </a:cubicBezTo>
                <a:cubicBezTo>
                  <a:pt x="237" y="15"/>
                  <a:pt x="237" y="14"/>
                  <a:pt x="237" y="14"/>
                </a:cubicBezTo>
                <a:cubicBezTo>
                  <a:pt x="237" y="14"/>
                  <a:pt x="238" y="13"/>
                  <a:pt x="239" y="14"/>
                </a:cubicBezTo>
                <a:cubicBezTo>
                  <a:pt x="239" y="14"/>
                  <a:pt x="239" y="14"/>
                  <a:pt x="240" y="14"/>
                </a:cubicBezTo>
                <a:cubicBezTo>
                  <a:pt x="240" y="14"/>
                  <a:pt x="241" y="14"/>
                  <a:pt x="241" y="15"/>
                </a:cubicBezTo>
                <a:cubicBezTo>
                  <a:pt x="241" y="15"/>
                  <a:pt x="242" y="16"/>
                  <a:pt x="241" y="16"/>
                </a:cubicBezTo>
                <a:cubicBezTo>
                  <a:pt x="241" y="17"/>
                  <a:pt x="239" y="16"/>
                  <a:pt x="239" y="16"/>
                </a:cubicBezTo>
                <a:cubicBezTo>
                  <a:pt x="239" y="16"/>
                  <a:pt x="239" y="16"/>
                  <a:pt x="238" y="16"/>
                </a:cubicBezTo>
                <a:cubicBezTo>
                  <a:pt x="239" y="17"/>
                  <a:pt x="238" y="17"/>
                  <a:pt x="239" y="17"/>
                </a:cubicBezTo>
                <a:cubicBezTo>
                  <a:pt x="240" y="17"/>
                  <a:pt x="241" y="17"/>
                  <a:pt x="242" y="17"/>
                </a:cubicBezTo>
                <a:cubicBezTo>
                  <a:pt x="242" y="17"/>
                  <a:pt x="241" y="18"/>
                  <a:pt x="242" y="18"/>
                </a:cubicBezTo>
                <a:cubicBezTo>
                  <a:pt x="242" y="17"/>
                  <a:pt x="243" y="16"/>
                  <a:pt x="243" y="17"/>
                </a:cubicBezTo>
                <a:cubicBezTo>
                  <a:pt x="244" y="17"/>
                  <a:pt x="244" y="19"/>
                  <a:pt x="244" y="20"/>
                </a:cubicBezTo>
                <a:cubicBezTo>
                  <a:pt x="244" y="20"/>
                  <a:pt x="243" y="21"/>
                  <a:pt x="243" y="21"/>
                </a:cubicBezTo>
                <a:cubicBezTo>
                  <a:pt x="243" y="20"/>
                  <a:pt x="244" y="20"/>
                  <a:pt x="244" y="19"/>
                </a:cubicBezTo>
                <a:cubicBezTo>
                  <a:pt x="244" y="19"/>
                  <a:pt x="244" y="19"/>
                  <a:pt x="244" y="18"/>
                </a:cubicBezTo>
                <a:cubicBezTo>
                  <a:pt x="244" y="18"/>
                  <a:pt x="245" y="18"/>
                  <a:pt x="245" y="18"/>
                </a:cubicBezTo>
                <a:cubicBezTo>
                  <a:pt x="245" y="17"/>
                  <a:pt x="246" y="17"/>
                  <a:pt x="246" y="17"/>
                </a:cubicBezTo>
                <a:cubicBezTo>
                  <a:pt x="246" y="17"/>
                  <a:pt x="246" y="17"/>
                  <a:pt x="247" y="17"/>
                </a:cubicBezTo>
                <a:cubicBezTo>
                  <a:pt x="247" y="17"/>
                  <a:pt x="249" y="18"/>
                  <a:pt x="249" y="17"/>
                </a:cubicBezTo>
                <a:cubicBezTo>
                  <a:pt x="249" y="17"/>
                  <a:pt x="248" y="17"/>
                  <a:pt x="249" y="17"/>
                </a:cubicBezTo>
                <a:cubicBezTo>
                  <a:pt x="249" y="16"/>
                  <a:pt x="250" y="17"/>
                  <a:pt x="251" y="17"/>
                </a:cubicBezTo>
                <a:cubicBezTo>
                  <a:pt x="252" y="17"/>
                  <a:pt x="253" y="17"/>
                  <a:pt x="255" y="17"/>
                </a:cubicBezTo>
                <a:cubicBezTo>
                  <a:pt x="255" y="17"/>
                  <a:pt x="256" y="17"/>
                  <a:pt x="256" y="18"/>
                </a:cubicBezTo>
                <a:cubicBezTo>
                  <a:pt x="256" y="18"/>
                  <a:pt x="257" y="18"/>
                  <a:pt x="257" y="18"/>
                </a:cubicBezTo>
                <a:cubicBezTo>
                  <a:pt x="258" y="18"/>
                  <a:pt x="258" y="18"/>
                  <a:pt x="258" y="18"/>
                </a:cubicBezTo>
                <a:cubicBezTo>
                  <a:pt x="259" y="19"/>
                  <a:pt x="260" y="19"/>
                  <a:pt x="261" y="19"/>
                </a:cubicBezTo>
                <a:cubicBezTo>
                  <a:pt x="261" y="20"/>
                  <a:pt x="262" y="21"/>
                  <a:pt x="263" y="21"/>
                </a:cubicBezTo>
                <a:cubicBezTo>
                  <a:pt x="263" y="21"/>
                  <a:pt x="263" y="21"/>
                  <a:pt x="264" y="21"/>
                </a:cubicBezTo>
                <a:cubicBezTo>
                  <a:pt x="264" y="21"/>
                  <a:pt x="264" y="21"/>
                  <a:pt x="265" y="21"/>
                </a:cubicBezTo>
                <a:cubicBezTo>
                  <a:pt x="265" y="21"/>
                  <a:pt x="268" y="22"/>
                  <a:pt x="268" y="21"/>
                </a:cubicBezTo>
                <a:cubicBezTo>
                  <a:pt x="268" y="21"/>
                  <a:pt x="267" y="21"/>
                  <a:pt x="267" y="21"/>
                </a:cubicBezTo>
                <a:cubicBezTo>
                  <a:pt x="268" y="20"/>
                  <a:pt x="269" y="22"/>
                  <a:pt x="269" y="22"/>
                </a:cubicBezTo>
                <a:cubicBezTo>
                  <a:pt x="269" y="22"/>
                  <a:pt x="270" y="22"/>
                  <a:pt x="270" y="22"/>
                </a:cubicBezTo>
                <a:cubicBezTo>
                  <a:pt x="270" y="22"/>
                  <a:pt x="271" y="22"/>
                  <a:pt x="271" y="22"/>
                </a:cubicBezTo>
                <a:cubicBezTo>
                  <a:pt x="271" y="22"/>
                  <a:pt x="271" y="23"/>
                  <a:pt x="271" y="23"/>
                </a:cubicBezTo>
                <a:cubicBezTo>
                  <a:pt x="271" y="23"/>
                  <a:pt x="271" y="22"/>
                  <a:pt x="272" y="23"/>
                </a:cubicBezTo>
                <a:cubicBezTo>
                  <a:pt x="272" y="23"/>
                  <a:pt x="272" y="23"/>
                  <a:pt x="273" y="23"/>
                </a:cubicBezTo>
                <a:cubicBezTo>
                  <a:pt x="274" y="23"/>
                  <a:pt x="273" y="23"/>
                  <a:pt x="273" y="24"/>
                </a:cubicBezTo>
                <a:cubicBezTo>
                  <a:pt x="274" y="24"/>
                  <a:pt x="274" y="25"/>
                  <a:pt x="274" y="25"/>
                </a:cubicBezTo>
                <a:cubicBezTo>
                  <a:pt x="274" y="25"/>
                  <a:pt x="275" y="25"/>
                  <a:pt x="275" y="25"/>
                </a:cubicBezTo>
                <a:cubicBezTo>
                  <a:pt x="275" y="25"/>
                  <a:pt x="275" y="26"/>
                  <a:pt x="276" y="26"/>
                </a:cubicBezTo>
                <a:cubicBezTo>
                  <a:pt x="276" y="26"/>
                  <a:pt x="276" y="26"/>
                  <a:pt x="276" y="27"/>
                </a:cubicBezTo>
                <a:cubicBezTo>
                  <a:pt x="276" y="27"/>
                  <a:pt x="276" y="27"/>
                  <a:pt x="277" y="27"/>
                </a:cubicBezTo>
                <a:cubicBezTo>
                  <a:pt x="277" y="27"/>
                  <a:pt x="277" y="27"/>
                  <a:pt x="277" y="27"/>
                </a:cubicBezTo>
                <a:cubicBezTo>
                  <a:pt x="278" y="29"/>
                  <a:pt x="278" y="31"/>
                  <a:pt x="277" y="33"/>
                </a:cubicBezTo>
                <a:cubicBezTo>
                  <a:pt x="276" y="34"/>
                  <a:pt x="276" y="35"/>
                  <a:pt x="275" y="36"/>
                </a:cubicBezTo>
                <a:cubicBezTo>
                  <a:pt x="275" y="38"/>
                  <a:pt x="274" y="38"/>
                  <a:pt x="272" y="39"/>
                </a:cubicBezTo>
                <a:cubicBezTo>
                  <a:pt x="271" y="40"/>
                  <a:pt x="269" y="41"/>
                  <a:pt x="267" y="41"/>
                </a:cubicBezTo>
                <a:cubicBezTo>
                  <a:pt x="266" y="41"/>
                  <a:pt x="265" y="41"/>
                  <a:pt x="264" y="41"/>
                </a:cubicBezTo>
                <a:cubicBezTo>
                  <a:pt x="262" y="41"/>
                  <a:pt x="261" y="41"/>
                  <a:pt x="259" y="41"/>
                </a:cubicBezTo>
                <a:cubicBezTo>
                  <a:pt x="258" y="41"/>
                  <a:pt x="257" y="41"/>
                  <a:pt x="257" y="41"/>
                </a:cubicBezTo>
                <a:cubicBezTo>
                  <a:pt x="256" y="41"/>
                  <a:pt x="256" y="41"/>
                  <a:pt x="256" y="41"/>
                </a:cubicBezTo>
                <a:cubicBezTo>
                  <a:pt x="255" y="41"/>
                  <a:pt x="255" y="41"/>
                  <a:pt x="255" y="41"/>
                </a:cubicBezTo>
                <a:cubicBezTo>
                  <a:pt x="255" y="41"/>
                  <a:pt x="254" y="40"/>
                  <a:pt x="254" y="40"/>
                </a:cubicBezTo>
                <a:cubicBezTo>
                  <a:pt x="254" y="40"/>
                  <a:pt x="253" y="40"/>
                  <a:pt x="253" y="40"/>
                </a:cubicBezTo>
                <a:cubicBezTo>
                  <a:pt x="253" y="40"/>
                  <a:pt x="253" y="41"/>
                  <a:pt x="253" y="41"/>
                </a:cubicBezTo>
                <a:cubicBezTo>
                  <a:pt x="252" y="40"/>
                  <a:pt x="252" y="40"/>
                  <a:pt x="252" y="40"/>
                </a:cubicBezTo>
                <a:cubicBezTo>
                  <a:pt x="252" y="40"/>
                  <a:pt x="252" y="40"/>
                  <a:pt x="252" y="40"/>
                </a:cubicBezTo>
                <a:cubicBezTo>
                  <a:pt x="251" y="40"/>
                  <a:pt x="251" y="40"/>
                  <a:pt x="251" y="40"/>
                </a:cubicBezTo>
                <a:cubicBezTo>
                  <a:pt x="250" y="40"/>
                  <a:pt x="248" y="40"/>
                  <a:pt x="247" y="39"/>
                </a:cubicBezTo>
                <a:cubicBezTo>
                  <a:pt x="247" y="38"/>
                  <a:pt x="247" y="38"/>
                  <a:pt x="247" y="38"/>
                </a:cubicBezTo>
                <a:cubicBezTo>
                  <a:pt x="246" y="38"/>
                  <a:pt x="246" y="38"/>
                  <a:pt x="245" y="38"/>
                </a:cubicBezTo>
                <a:cubicBezTo>
                  <a:pt x="245" y="39"/>
                  <a:pt x="244" y="38"/>
                  <a:pt x="244" y="39"/>
                </a:cubicBezTo>
                <a:cubicBezTo>
                  <a:pt x="244" y="39"/>
                  <a:pt x="245" y="39"/>
                  <a:pt x="245" y="39"/>
                </a:cubicBezTo>
                <a:cubicBezTo>
                  <a:pt x="246" y="39"/>
                  <a:pt x="247" y="39"/>
                  <a:pt x="247" y="40"/>
                </a:cubicBezTo>
                <a:cubicBezTo>
                  <a:pt x="247" y="40"/>
                  <a:pt x="247" y="40"/>
                  <a:pt x="247" y="41"/>
                </a:cubicBezTo>
                <a:cubicBezTo>
                  <a:pt x="247" y="41"/>
                  <a:pt x="248" y="41"/>
                  <a:pt x="249" y="41"/>
                </a:cubicBezTo>
                <a:cubicBezTo>
                  <a:pt x="249" y="41"/>
                  <a:pt x="249" y="41"/>
                  <a:pt x="249" y="42"/>
                </a:cubicBezTo>
                <a:cubicBezTo>
                  <a:pt x="249" y="42"/>
                  <a:pt x="250" y="41"/>
                  <a:pt x="251" y="42"/>
                </a:cubicBezTo>
                <a:cubicBezTo>
                  <a:pt x="250" y="42"/>
                  <a:pt x="249" y="42"/>
                  <a:pt x="249" y="43"/>
                </a:cubicBezTo>
                <a:cubicBezTo>
                  <a:pt x="250" y="43"/>
                  <a:pt x="250" y="43"/>
                  <a:pt x="250" y="43"/>
                </a:cubicBezTo>
                <a:cubicBezTo>
                  <a:pt x="251" y="43"/>
                  <a:pt x="251" y="43"/>
                  <a:pt x="252" y="43"/>
                </a:cubicBezTo>
                <a:cubicBezTo>
                  <a:pt x="252" y="43"/>
                  <a:pt x="252" y="43"/>
                  <a:pt x="252" y="43"/>
                </a:cubicBezTo>
                <a:cubicBezTo>
                  <a:pt x="252" y="43"/>
                  <a:pt x="253" y="44"/>
                  <a:pt x="253" y="44"/>
                </a:cubicBezTo>
                <a:cubicBezTo>
                  <a:pt x="252" y="44"/>
                  <a:pt x="251" y="45"/>
                  <a:pt x="251" y="45"/>
                </a:cubicBezTo>
                <a:cubicBezTo>
                  <a:pt x="251" y="46"/>
                  <a:pt x="253" y="44"/>
                  <a:pt x="253" y="44"/>
                </a:cubicBezTo>
                <a:cubicBezTo>
                  <a:pt x="253" y="44"/>
                  <a:pt x="253" y="44"/>
                  <a:pt x="253" y="44"/>
                </a:cubicBezTo>
                <a:cubicBezTo>
                  <a:pt x="254" y="44"/>
                  <a:pt x="254" y="44"/>
                  <a:pt x="254" y="44"/>
                </a:cubicBezTo>
                <a:cubicBezTo>
                  <a:pt x="255" y="44"/>
                  <a:pt x="256" y="45"/>
                  <a:pt x="257" y="45"/>
                </a:cubicBezTo>
                <a:cubicBezTo>
                  <a:pt x="257" y="46"/>
                  <a:pt x="258" y="46"/>
                  <a:pt x="258" y="47"/>
                </a:cubicBezTo>
                <a:cubicBezTo>
                  <a:pt x="258" y="47"/>
                  <a:pt x="259" y="48"/>
                  <a:pt x="259" y="48"/>
                </a:cubicBezTo>
                <a:cubicBezTo>
                  <a:pt x="259" y="48"/>
                  <a:pt x="258" y="48"/>
                  <a:pt x="258" y="48"/>
                </a:cubicBezTo>
                <a:cubicBezTo>
                  <a:pt x="258" y="48"/>
                  <a:pt x="259" y="48"/>
                  <a:pt x="259" y="49"/>
                </a:cubicBezTo>
                <a:cubicBezTo>
                  <a:pt x="259" y="49"/>
                  <a:pt x="259" y="49"/>
                  <a:pt x="259" y="50"/>
                </a:cubicBezTo>
                <a:cubicBezTo>
                  <a:pt x="259" y="51"/>
                  <a:pt x="259" y="51"/>
                  <a:pt x="259" y="51"/>
                </a:cubicBezTo>
                <a:cubicBezTo>
                  <a:pt x="259" y="51"/>
                  <a:pt x="258" y="51"/>
                  <a:pt x="258" y="52"/>
                </a:cubicBezTo>
                <a:cubicBezTo>
                  <a:pt x="259" y="52"/>
                  <a:pt x="259" y="53"/>
                  <a:pt x="260" y="53"/>
                </a:cubicBezTo>
                <a:cubicBezTo>
                  <a:pt x="260" y="54"/>
                  <a:pt x="261" y="54"/>
                  <a:pt x="261" y="55"/>
                </a:cubicBezTo>
                <a:cubicBezTo>
                  <a:pt x="262" y="55"/>
                  <a:pt x="262" y="56"/>
                  <a:pt x="261" y="57"/>
                </a:cubicBezTo>
                <a:cubicBezTo>
                  <a:pt x="261" y="57"/>
                  <a:pt x="262" y="56"/>
                  <a:pt x="262" y="57"/>
                </a:cubicBezTo>
                <a:cubicBezTo>
                  <a:pt x="262" y="57"/>
                  <a:pt x="262" y="57"/>
                  <a:pt x="262" y="58"/>
                </a:cubicBezTo>
                <a:cubicBezTo>
                  <a:pt x="262" y="58"/>
                  <a:pt x="262" y="57"/>
                  <a:pt x="263" y="58"/>
                </a:cubicBezTo>
                <a:cubicBezTo>
                  <a:pt x="263" y="58"/>
                  <a:pt x="262" y="58"/>
                  <a:pt x="262" y="59"/>
                </a:cubicBezTo>
                <a:cubicBezTo>
                  <a:pt x="263" y="59"/>
                  <a:pt x="263" y="58"/>
                  <a:pt x="263" y="58"/>
                </a:cubicBezTo>
                <a:cubicBezTo>
                  <a:pt x="263" y="58"/>
                  <a:pt x="264" y="59"/>
                  <a:pt x="264" y="59"/>
                </a:cubicBezTo>
                <a:cubicBezTo>
                  <a:pt x="264" y="59"/>
                  <a:pt x="264" y="60"/>
                  <a:pt x="265" y="60"/>
                </a:cubicBezTo>
                <a:cubicBezTo>
                  <a:pt x="266" y="59"/>
                  <a:pt x="265" y="59"/>
                  <a:pt x="266" y="59"/>
                </a:cubicBezTo>
                <a:cubicBezTo>
                  <a:pt x="266" y="59"/>
                  <a:pt x="267" y="60"/>
                  <a:pt x="268" y="60"/>
                </a:cubicBezTo>
                <a:cubicBezTo>
                  <a:pt x="268" y="60"/>
                  <a:pt x="267" y="59"/>
                  <a:pt x="268" y="60"/>
                </a:cubicBezTo>
                <a:cubicBezTo>
                  <a:pt x="269" y="60"/>
                  <a:pt x="269" y="60"/>
                  <a:pt x="269" y="60"/>
                </a:cubicBezTo>
                <a:cubicBezTo>
                  <a:pt x="269" y="60"/>
                  <a:pt x="269" y="61"/>
                  <a:pt x="270" y="61"/>
                </a:cubicBezTo>
                <a:cubicBezTo>
                  <a:pt x="271" y="62"/>
                  <a:pt x="272" y="61"/>
                  <a:pt x="272" y="61"/>
                </a:cubicBezTo>
                <a:cubicBezTo>
                  <a:pt x="273" y="61"/>
                  <a:pt x="274" y="62"/>
                  <a:pt x="274" y="61"/>
                </a:cubicBezTo>
                <a:cubicBezTo>
                  <a:pt x="275" y="61"/>
                  <a:pt x="275" y="61"/>
                  <a:pt x="275" y="60"/>
                </a:cubicBezTo>
                <a:cubicBezTo>
                  <a:pt x="275" y="60"/>
                  <a:pt x="276" y="60"/>
                  <a:pt x="276" y="60"/>
                </a:cubicBezTo>
                <a:cubicBezTo>
                  <a:pt x="276" y="59"/>
                  <a:pt x="276" y="59"/>
                  <a:pt x="276" y="58"/>
                </a:cubicBezTo>
                <a:cubicBezTo>
                  <a:pt x="276" y="58"/>
                  <a:pt x="275" y="58"/>
                  <a:pt x="275" y="58"/>
                </a:cubicBezTo>
                <a:cubicBezTo>
                  <a:pt x="275" y="57"/>
                  <a:pt x="275" y="57"/>
                  <a:pt x="275" y="56"/>
                </a:cubicBezTo>
                <a:cubicBezTo>
                  <a:pt x="275" y="56"/>
                  <a:pt x="274" y="56"/>
                  <a:pt x="274" y="56"/>
                </a:cubicBezTo>
                <a:cubicBezTo>
                  <a:pt x="274" y="56"/>
                  <a:pt x="274" y="56"/>
                  <a:pt x="273" y="56"/>
                </a:cubicBezTo>
                <a:cubicBezTo>
                  <a:pt x="274" y="57"/>
                  <a:pt x="272" y="56"/>
                  <a:pt x="272" y="56"/>
                </a:cubicBezTo>
                <a:cubicBezTo>
                  <a:pt x="272" y="56"/>
                  <a:pt x="272" y="56"/>
                  <a:pt x="272" y="57"/>
                </a:cubicBezTo>
                <a:cubicBezTo>
                  <a:pt x="271" y="57"/>
                  <a:pt x="271" y="56"/>
                  <a:pt x="270" y="55"/>
                </a:cubicBezTo>
                <a:cubicBezTo>
                  <a:pt x="269" y="55"/>
                  <a:pt x="269" y="55"/>
                  <a:pt x="269" y="55"/>
                </a:cubicBezTo>
                <a:cubicBezTo>
                  <a:pt x="269" y="55"/>
                  <a:pt x="268" y="55"/>
                  <a:pt x="268" y="55"/>
                </a:cubicBezTo>
                <a:cubicBezTo>
                  <a:pt x="268" y="54"/>
                  <a:pt x="267" y="53"/>
                  <a:pt x="267" y="53"/>
                </a:cubicBezTo>
                <a:cubicBezTo>
                  <a:pt x="269" y="53"/>
                  <a:pt x="267" y="51"/>
                  <a:pt x="268" y="50"/>
                </a:cubicBezTo>
                <a:cubicBezTo>
                  <a:pt x="268" y="50"/>
                  <a:pt x="270" y="50"/>
                  <a:pt x="270" y="50"/>
                </a:cubicBezTo>
                <a:cubicBezTo>
                  <a:pt x="272" y="50"/>
                  <a:pt x="271" y="51"/>
                  <a:pt x="272" y="51"/>
                </a:cubicBezTo>
                <a:cubicBezTo>
                  <a:pt x="273" y="51"/>
                  <a:pt x="273" y="51"/>
                  <a:pt x="274" y="51"/>
                </a:cubicBezTo>
                <a:cubicBezTo>
                  <a:pt x="274" y="52"/>
                  <a:pt x="274" y="51"/>
                  <a:pt x="274" y="52"/>
                </a:cubicBezTo>
                <a:cubicBezTo>
                  <a:pt x="274" y="52"/>
                  <a:pt x="274" y="53"/>
                  <a:pt x="274" y="53"/>
                </a:cubicBezTo>
                <a:cubicBezTo>
                  <a:pt x="274" y="53"/>
                  <a:pt x="274" y="51"/>
                  <a:pt x="275" y="52"/>
                </a:cubicBezTo>
                <a:cubicBezTo>
                  <a:pt x="275" y="52"/>
                  <a:pt x="275" y="52"/>
                  <a:pt x="275" y="51"/>
                </a:cubicBezTo>
                <a:cubicBezTo>
                  <a:pt x="275" y="51"/>
                  <a:pt x="279" y="51"/>
                  <a:pt x="279" y="51"/>
                </a:cubicBezTo>
                <a:cubicBezTo>
                  <a:pt x="280" y="51"/>
                  <a:pt x="280" y="52"/>
                  <a:pt x="281" y="51"/>
                </a:cubicBezTo>
                <a:cubicBezTo>
                  <a:pt x="281" y="51"/>
                  <a:pt x="281" y="50"/>
                  <a:pt x="281" y="50"/>
                </a:cubicBezTo>
                <a:cubicBezTo>
                  <a:pt x="281" y="50"/>
                  <a:pt x="282" y="51"/>
                  <a:pt x="283" y="51"/>
                </a:cubicBezTo>
                <a:cubicBezTo>
                  <a:pt x="282" y="51"/>
                  <a:pt x="281" y="50"/>
                  <a:pt x="281" y="50"/>
                </a:cubicBezTo>
                <a:cubicBezTo>
                  <a:pt x="281" y="50"/>
                  <a:pt x="282" y="50"/>
                  <a:pt x="282" y="50"/>
                </a:cubicBezTo>
                <a:cubicBezTo>
                  <a:pt x="282" y="50"/>
                  <a:pt x="282" y="50"/>
                  <a:pt x="282" y="49"/>
                </a:cubicBezTo>
                <a:cubicBezTo>
                  <a:pt x="282" y="49"/>
                  <a:pt x="282" y="49"/>
                  <a:pt x="282" y="49"/>
                </a:cubicBezTo>
                <a:cubicBezTo>
                  <a:pt x="282" y="49"/>
                  <a:pt x="283" y="49"/>
                  <a:pt x="283" y="49"/>
                </a:cubicBezTo>
                <a:cubicBezTo>
                  <a:pt x="283" y="49"/>
                  <a:pt x="281" y="47"/>
                  <a:pt x="281" y="47"/>
                </a:cubicBezTo>
                <a:cubicBezTo>
                  <a:pt x="281" y="48"/>
                  <a:pt x="282" y="48"/>
                  <a:pt x="282" y="48"/>
                </a:cubicBezTo>
                <a:cubicBezTo>
                  <a:pt x="282" y="49"/>
                  <a:pt x="281" y="48"/>
                  <a:pt x="281" y="48"/>
                </a:cubicBezTo>
                <a:cubicBezTo>
                  <a:pt x="280" y="47"/>
                  <a:pt x="281" y="48"/>
                  <a:pt x="281" y="47"/>
                </a:cubicBezTo>
                <a:cubicBezTo>
                  <a:pt x="280" y="47"/>
                  <a:pt x="279" y="46"/>
                  <a:pt x="278" y="45"/>
                </a:cubicBezTo>
                <a:cubicBezTo>
                  <a:pt x="278" y="45"/>
                  <a:pt x="278" y="45"/>
                  <a:pt x="277" y="44"/>
                </a:cubicBezTo>
                <a:cubicBezTo>
                  <a:pt x="277" y="44"/>
                  <a:pt x="277" y="43"/>
                  <a:pt x="277" y="43"/>
                </a:cubicBezTo>
                <a:cubicBezTo>
                  <a:pt x="277" y="42"/>
                  <a:pt x="278" y="42"/>
                  <a:pt x="278" y="41"/>
                </a:cubicBezTo>
                <a:cubicBezTo>
                  <a:pt x="278" y="41"/>
                  <a:pt x="279" y="40"/>
                  <a:pt x="279" y="40"/>
                </a:cubicBezTo>
                <a:cubicBezTo>
                  <a:pt x="279" y="39"/>
                  <a:pt x="279" y="38"/>
                  <a:pt x="279" y="38"/>
                </a:cubicBezTo>
                <a:cubicBezTo>
                  <a:pt x="279" y="37"/>
                  <a:pt x="280" y="37"/>
                  <a:pt x="280" y="36"/>
                </a:cubicBezTo>
                <a:cubicBezTo>
                  <a:pt x="281" y="36"/>
                  <a:pt x="281" y="36"/>
                  <a:pt x="281" y="36"/>
                </a:cubicBezTo>
                <a:cubicBezTo>
                  <a:pt x="281" y="35"/>
                  <a:pt x="281" y="34"/>
                  <a:pt x="281" y="34"/>
                </a:cubicBezTo>
                <a:cubicBezTo>
                  <a:pt x="282" y="33"/>
                  <a:pt x="281" y="31"/>
                  <a:pt x="282" y="31"/>
                </a:cubicBezTo>
                <a:cubicBezTo>
                  <a:pt x="282" y="31"/>
                  <a:pt x="284" y="31"/>
                  <a:pt x="284" y="31"/>
                </a:cubicBezTo>
                <a:cubicBezTo>
                  <a:pt x="284" y="31"/>
                  <a:pt x="285" y="31"/>
                  <a:pt x="286" y="31"/>
                </a:cubicBezTo>
                <a:cubicBezTo>
                  <a:pt x="286" y="30"/>
                  <a:pt x="286" y="31"/>
                  <a:pt x="287" y="31"/>
                </a:cubicBezTo>
                <a:cubicBezTo>
                  <a:pt x="287" y="31"/>
                  <a:pt x="288" y="31"/>
                  <a:pt x="288" y="31"/>
                </a:cubicBezTo>
                <a:cubicBezTo>
                  <a:pt x="288" y="32"/>
                  <a:pt x="288" y="33"/>
                  <a:pt x="288" y="33"/>
                </a:cubicBezTo>
                <a:cubicBezTo>
                  <a:pt x="288" y="33"/>
                  <a:pt x="288" y="33"/>
                  <a:pt x="288" y="33"/>
                </a:cubicBezTo>
                <a:cubicBezTo>
                  <a:pt x="288" y="32"/>
                  <a:pt x="288" y="31"/>
                  <a:pt x="289" y="32"/>
                </a:cubicBezTo>
                <a:cubicBezTo>
                  <a:pt x="289" y="31"/>
                  <a:pt x="288" y="30"/>
                  <a:pt x="288" y="30"/>
                </a:cubicBezTo>
                <a:cubicBezTo>
                  <a:pt x="288" y="30"/>
                  <a:pt x="289" y="30"/>
                  <a:pt x="289" y="31"/>
                </a:cubicBezTo>
                <a:cubicBezTo>
                  <a:pt x="289" y="31"/>
                  <a:pt x="290" y="32"/>
                  <a:pt x="290" y="33"/>
                </a:cubicBezTo>
                <a:cubicBezTo>
                  <a:pt x="290" y="33"/>
                  <a:pt x="290" y="33"/>
                  <a:pt x="290" y="32"/>
                </a:cubicBezTo>
                <a:cubicBezTo>
                  <a:pt x="290" y="33"/>
                  <a:pt x="290" y="33"/>
                  <a:pt x="290" y="34"/>
                </a:cubicBezTo>
                <a:cubicBezTo>
                  <a:pt x="291" y="33"/>
                  <a:pt x="292" y="34"/>
                  <a:pt x="292" y="35"/>
                </a:cubicBezTo>
                <a:cubicBezTo>
                  <a:pt x="292" y="36"/>
                  <a:pt x="293" y="37"/>
                  <a:pt x="294" y="37"/>
                </a:cubicBezTo>
                <a:cubicBezTo>
                  <a:pt x="293" y="37"/>
                  <a:pt x="293" y="37"/>
                  <a:pt x="293" y="37"/>
                </a:cubicBezTo>
                <a:cubicBezTo>
                  <a:pt x="294" y="38"/>
                  <a:pt x="294" y="38"/>
                  <a:pt x="295" y="38"/>
                </a:cubicBezTo>
                <a:cubicBezTo>
                  <a:pt x="295" y="39"/>
                  <a:pt x="295" y="39"/>
                  <a:pt x="295" y="39"/>
                </a:cubicBezTo>
                <a:cubicBezTo>
                  <a:pt x="295" y="39"/>
                  <a:pt x="296" y="39"/>
                  <a:pt x="296" y="39"/>
                </a:cubicBezTo>
                <a:cubicBezTo>
                  <a:pt x="297" y="39"/>
                  <a:pt x="299" y="39"/>
                  <a:pt x="300" y="40"/>
                </a:cubicBezTo>
                <a:cubicBezTo>
                  <a:pt x="301" y="42"/>
                  <a:pt x="300" y="43"/>
                  <a:pt x="302" y="43"/>
                </a:cubicBezTo>
                <a:cubicBezTo>
                  <a:pt x="303" y="44"/>
                  <a:pt x="305" y="44"/>
                  <a:pt x="305" y="45"/>
                </a:cubicBezTo>
                <a:cubicBezTo>
                  <a:pt x="306" y="45"/>
                  <a:pt x="307" y="46"/>
                  <a:pt x="307" y="47"/>
                </a:cubicBezTo>
                <a:cubicBezTo>
                  <a:pt x="307" y="48"/>
                  <a:pt x="307" y="48"/>
                  <a:pt x="308" y="48"/>
                </a:cubicBezTo>
                <a:cubicBezTo>
                  <a:pt x="309" y="49"/>
                  <a:pt x="310" y="48"/>
                  <a:pt x="312" y="49"/>
                </a:cubicBezTo>
                <a:cubicBezTo>
                  <a:pt x="313" y="49"/>
                  <a:pt x="314" y="50"/>
                  <a:pt x="315" y="50"/>
                </a:cubicBezTo>
                <a:cubicBezTo>
                  <a:pt x="315" y="51"/>
                  <a:pt x="316" y="51"/>
                  <a:pt x="317" y="52"/>
                </a:cubicBezTo>
                <a:cubicBezTo>
                  <a:pt x="318" y="52"/>
                  <a:pt x="319" y="52"/>
                  <a:pt x="320" y="52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3" y="54"/>
                  <a:pt x="324" y="54"/>
                  <a:pt x="325" y="54"/>
                </a:cubicBezTo>
                <a:cubicBezTo>
                  <a:pt x="325" y="54"/>
                  <a:pt x="325" y="56"/>
                  <a:pt x="325" y="55"/>
                </a:cubicBezTo>
                <a:cubicBezTo>
                  <a:pt x="325" y="56"/>
                  <a:pt x="327" y="56"/>
                  <a:pt x="328" y="56"/>
                </a:cubicBezTo>
                <a:cubicBezTo>
                  <a:pt x="329" y="56"/>
                  <a:pt x="329" y="56"/>
                  <a:pt x="330" y="56"/>
                </a:cubicBezTo>
                <a:cubicBezTo>
                  <a:pt x="330" y="56"/>
                  <a:pt x="331" y="56"/>
                  <a:pt x="331" y="56"/>
                </a:cubicBezTo>
                <a:cubicBezTo>
                  <a:pt x="331" y="56"/>
                  <a:pt x="332" y="56"/>
                  <a:pt x="332" y="56"/>
                </a:cubicBezTo>
                <a:cubicBezTo>
                  <a:pt x="332" y="56"/>
                  <a:pt x="332" y="57"/>
                  <a:pt x="332" y="57"/>
                </a:cubicBezTo>
                <a:cubicBezTo>
                  <a:pt x="332" y="57"/>
                  <a:pt x="332" y="57"/>
                  <a:pt x="332" y="57"/>
                </a:cubicBezTo>
                <a:cubicBezTo>
                  <a:pt x="332" y="58"/>
                  <a:pt x="333" y="58"/>
                  <a:pt x="333" y="59"/>
                </a:cubicBezTo>
                <a:cubicBezTo>
                  <a:pt x="333" y="59"/>
                  <a:pt x="333" y="60"/>
                  <a:pt x="333" y="60"/>
                </a:cubicBezTo>
                <a:cubicBezTo>
                  <a:pt x="334" y="61"/>
                  <a:pt x="336" y="61"/>
                  <a:pt x="337" y="61"/>
                </a:cubicBezTo>
                <a:cubicBezTo>
                  <a:pt x="338" y="61"/>
                  <a:pt x="339" y="62"/>
                  <a:pt x="340" y="62"/>
                </a:cubicBezTo>
                <a:cubicBezTo>
                  <a:pt x="341" y="62"/>
                  <a:pt x="341" y="62"/>
                  <a:pt x="341" y="63"/>
                </a:cubicBezTo>
                <a:cubicBezTo>
                  <a:pt x="342" y="63"/>
                  <a:pt x="341" y="63"/>
                  <a:pt x="341" y="63"/>
                </a:cubicBezTo>
                <a:cubicBezTo>
                  <a:pt x="340" y="64"/>
                  <a:pt x="344" y="66"/>
                  <a:pt x="344" y="66"/>
                </a:cubicBezTo>
                <a:cubicBezTo>
                  <a:pt x="344" y="66"/>
                  <a:pt x="344" y="66"/>
                  <a:pt x="344" y="66"/>
                </a:cubicBezTo>
                <a:cubicBezTo>
                  <a:pt x="345" y="67"/>
                  <a:pt x="346" y="68"/>
                  <a:pt x="347" y="69"/>
                </a:cubicBezTo>
                <a:cubicBezTo>
                  <a:pt x="348" y="69"/>
                  <a:pt x="348" y="70"/>
                  <a:pt x="348" y="70"/>
                </a:cubicBezTo>
                <a:cubicBezTo>
                  <a:pt x="348" y="70"/>
                  <a:pt x="347" y="70"/>
                  <a:pt x="347" y="70"/>
                </a:cubicBezTo>
                <a:cubicBezTo>
                  <a:pt x="347" y="71"/>
                  <a:pt x="350" y="73"/>
                  <a:pt x="351" y="73"/>
                </a:cubicBezTo>
                <a:cubicBezTo>
                  <a:pt x="352" y="74"/>
                  <a:pt x="351" y="74"/>
                  <a:pt x="351" y="75"/>
                </a:cubicBezTo>
                <a:cubicBezTo>
                  <a:pt x="351" y="74"/>
                  <a:pt x="354" y="78"/>
                  <a:pt x="354" y="79"/>
                </a:cubicBezTo>
                <a:cubicBezTo>
                  <a:pt x="354" y="78"/>
                  <a:pt x="354" y="78"/>
                  <a:pt x="354" y="78"/>
                </a:cubicBezTo>
                <a:cubicBezTo>
                  <a:pt x="353" y="79"/>
                  <a:pt x="354" y="80"/>
                  <a:pt x="355" y="81"/>
                </a:cubicBezTo>
                <a:cubicBezTo>
                  <a:pt x="356" y="82"/>
                  <a:pt x="356" y="84"/>
                  <a:pt x="357" y="85"/>
                </a:cubicBezTo>
                <a:cubicBezTo>
                  <a:pt x="357" y="86"/>
                  <a:pt x="357" y="86"/>
                  <a:pt x="356" y="87"/>
                </a:cubicBezTo>
                <a:cubicBezTo>
                  <a:pt x="356" y="87"/>
                  <a:pt x="356" y="88"/>
                  <a:pt x="357" y="88"/>
                </a:cubicBezTo>
                <a:cubicBezTo>
                  <a:pt x="356" y="88"/>
                  <a:pt x="356" y="88"/>
                  <a:pt x="356" y="88"/>
                </a:cubicBezTo>
                <a:cubicBezTo>
                  <a:pt x="355" y="89"/>
                  <a:pt x="355" y="89"/>
                  <a:pt x="355" y="89"/>
                </a:cubicBezTo>
                <a:cubicBezTo>
                  <a:pt x="355" y="91"/>
                  <a:pt x="358" y="92"/>
                  <a:pt x="358" y="94"/>
                </a:cubicBezTo>
                <a:cubicBezTo>
                  <a:pt x="359" y="94"/>
                  <a:pt x="358" y="99"/>
                  <a:pt x="359" y="97"/>
                </a:cubicBezTo>
                <a:cubicBezTo>
                  <a:pt x="359" y="98"/>
                  <a:pt x="360" y="98"/>
                  <a:pt x="361" y="99"/>
                </a:cubicBezTo>
                <a:cubicBezTo>
                  <a:pt x="361" y="100"/>
                  <a:pt x="361" y="100"/>
                  <a:pt x="361" y="100"/>
                </a:cubicBezTo>
                <a:cubicBezTo>
                  <a:pt x="360" y="101"/>
                  <a:pt x="359" y="100"/>
                  <a:pt x="358" y="100"/>
                </a:cubicBezTo>
                <a:cubicBezTo>
                  <a:pt x="358" y="100"/>
                  <a:pt x="356" y="99"/>
                  <a:pt x="356" y="99"/>
                </a:cubicBezTo>
                <a:cubicBezTo>
                  <a:pt x="356" y="101"/>
                  <a:pt x="355" y="101"/>
                  <a:pt x="354" y="101"/>
                </a:cubicBezTo>
                <a:cubicBezTo>
                  <a:pt x="353" y="101"/>
                  <a:pt x="353" y="101"/>
                  <a:pt x="353" y="102"/>
                </a:cubicBezTo>
                <a:cubicBezTo>
                  <a:pt x="353" y="102"/>
                  <a:pt x="352" y="102"/>
                  <a:pt x="352" y="103"/>
                </a:cubicBezTo>
                <a:cubicBezTo>
                  <a:pt x="352" y="103"/>
                  <a:pt x="351" y="104"/>
                  <a:pt x="351" y="104"/>
                </a:cubicBezTo>
                <a:cubicBezTo>
                  <a:pt x="351" y="105"/>
                  <a:pt x="352" y="105"/>
                  <a:pt x="352" y="105"/>
                </a:cubicBezTo>
                <a:cubicBezTo>
                  <a:pt x="352" y="106"/>
                  <a:pt x="351" y="107"/>
                  <a:pt x="351" y="107"/>
                </a:cubicBezTo>
                <a:cubicBezTo>
                  <a:pt x="351" y="107"/>
                  <a:pt x="351" y="108"/>
                  <a:pt x="351" y="108"/>
                </a:cubicBezTo>
                <a:cubicBezTo>
                  <a:pt x="352" y="108"/>
                  <a:pt x="353" y="107"/>
                  <a:pt x="353" y="108"/>
                </a:cubicBezTo>
                <a:cubicBezTo>
                  <a:pt x="353" y="108"/>
                  <a:pt x="353" y="109"/>
                  <a:pt x="352" y="109"/>
                </a:cubicBezTo>
                <a:cubicBezTo>
                  <a:pt x="353" y="110"/>
                  <a:pt x="352" y="109"/>
                  <a:pt x="352" y="110"/>
                </a:cubicBezTo>
                <a:cubicBezTo>
                  <a:pt x="352" y="110"/>
                  <a:pt x="351" y="110"/>
                  <a:pt x="352" y="110"/>
                </a:cubicBezTo>
                <a:cubicBezTo>
                  <a:pt x="352" y="111"/>
                  <a:pt x="352" y="110"/>
                  <a:pt x="352" y="110"/>
                </a:cubicBezTo>
                <a:cubicBezTo>
                  <a:pt x="352" y="111"/>
                  <a:pt x="351" y="114"/>
                  <a:pt x="352" y="114"/>
                </a:cubicBezTo>
                <a:cubicBezTo>
                  <a:pt x="351" y="114"/>
                  <a:pt x="351" y="114"/>
                  <a:pt x="352" y="114"/>
                </a:cubicBezTo>
                <a:cubicBezTo>
                  <a:pt x="352" y="113"/>
                  <a:pt x="353" y="114"/>
                  <a:pt x="354" y="114"/>
                </a:cubicBezTo>
                <a:cubicBezTo>
                  <a:pt x="354" y="115"/>
                  <a:pt x="353" y="115"/>
                  <a:pt x="354" y="116"/>
                </a:cubicBezTo>
                <a:cubicBezTo>
                  <a:pt x="354" y="116"/>
                  <a:pt x="355" y="115"/>
                  <a:pt x="355" y="116"/>
                </a:cubicBezTo>
                <a:cubicBezTo>
                  <a:pt x="355" y="116"/>
                  <a:pt x="354" y="117"/>
                  <a:pt x="354" y="117"/>
                </a:cubicBezTo>
                <a:cubicBezTo>
                  <a:pt x="354" y="117"/>
                  <a:pt x="354" y="118"/>
                  <a:pt x="353" y="118"/>
                </a:cubicBezTo>
                <a:cubicBezTo>
                  <a:pt x="353" y="118"/>
                  <a:pt x="353" y="119"/>
                  <a:pt x="353" y="119"/>
                </a:cubicBezTo>
                <a:cubicBezTo>
                  <a:pt x="352" y="119"/>
                  <a:pt x="352" y="118"/>
                  <a:pt x="352" y="119"/>
                </a:cubicBezTo>
                <a:cubicBezTo>
                  <a:pt x="352" y="120"/>
                  <a:pt x="353" y="120"/>
                  <a:pt x="352" y="121"/>
                </a:cubicBezTo>
                <a:cubicBezTo>
                  <a:pt x="352" y="122"/>
                  <a:pt x="349" y="122"/>
                  <a:pt x="348" y="122"/>
                </a:cubicBezTo>
                <a:cubicBezTo>
                  <a:pt x="348" y="122"/>
                  <a:pt x="348" y="123"/>
                  <a:pt x="348" y="123"/>
                </a:cubicBezTo>
                <a:cubicBezTo>
                  <a:pt x="348" y="123"/>
                  <a:pt x="349" y="123"/>
                  <a:pt x="349" y="123"/>
                </a:cubicBezTo>
                <a:cubicBezTo>
                  <a:pt x="349" y="123"/>
                  <a:pt x="349" y="123"/>
                  <a:pt x="349" y="124"/>
                </a:cubicBezTo>
                <a:cubicBezTo>
                  <a:pt x="349" y="124"/>
                  <a:pt x="349" y="124"/>
                  <a:pt x="349" y="124"/>
                </a:cubicBezTo>
                <a:cubicBezTo>
                  <a:pt x="350" y="124"/>
                  <a:pt x="350" y="124"/>
                  <a:pt x="351" y="124"/>
                </a:cubicBezTo>
                <a:cubicBezTo>
                  <a:pt x="351" y="124"/>
                  <a:pt x="349" y="126"/>
                  <a:pt x="349" y="126"/>
                </a:cubicBezTo>
                <a:cubicBezTo>
                  <a:pt x="349" y="126"/>
                  <a:pt x="348" y="127"/>
                  <a:pt x="348" y="128"/>
                </a:cubicBezTo>
                <a:cubicBezTo>
                  <a:pt x="348" y="128"/>
                  <a:pt x="349" y="128"/>
                  <a:pt x="348" y="129"/>
                </a:cubicBezTo>
                <a:cubicBezTo>
                  <a:pt x="349" y="129"/>
                  <a:pt x="351" y="131"/>
                  <a:pt x="351" y="130"/>
                </a:cubicBezTo>
                <a:cubicBezTo>
                  <a:pt x="351" y="130"/>
                  <a:pt x="351" y="130"/>
                  <a:pt x="352" y="131"/>
                </a:cubicBezTo>
                <a:cubicBezTo>
                  <a:pt x="353" y="131"/>
                  <a:pt x="353" y="132"/>
                  <a:pt x="353" y="131"/>
                </a:cubicBezTo>
                <a:cubicBezTo>
                  <a:pt x="354" y="132"/>
                  <a:pt x="355" y="131"/>
                  <a:pt x="355" y="132"/>
                </a:cubicBezTo>
                <a:cubicBezTo>
                  <a:pt x="355" y="132"/>
                  <a:pt x="355" y="133"/>
                  <a:pt x="356" y="133"/>
                </a:cubicBezTo>
                <a:cubicBezTo>
                  <a:pt x="356" y="132"/>
                  <a:pt x="358" y="137"/>
                  <a:pt x="358" y="138"/>
                </a:cubicBezTo>
                <a:cubicBezTo>
                  <a:pt x="358" y="136"/>
                  <a:pt x="359" y="137"/>
                  <a:pt x="360" y="137"/>
                </a:cubicBezTo>
                <a:cubicBezTo>
                  <a:pt x="361" y="137"/>
                  <a:pt x="362" y="136"/>
                  <a:pt x="362" y="136"/>
                </a:cubicBezTo>
                <a:cubicBezTo>
                  <a:pt x="363" y="135"/>
                  <a:pt x="363" y="135"/>
                  <a:pt x="363" y="135"/>
                </a:cubicBezTo>
                <a:cubicBezTo>
                  <a:pt x="363" y="135"/>
                  <a:pt x="363" y="135"/>
                  <a:pt x="363" y="134"/>
                </a:cubicBezTo>
                <a:cubicBezTo>
                  <a:pt x="364" y="134"/>
                  <a:pt x="363" y="133"/>
                  <a:pt x="364" y="134"/>
                </a:cubicBezTo>
                <a:cubicBezTo>
                  <a:pt x="364" y="133"/>
                  <a:pt x="364" y="132"/>
                  <a:pt x="365" y="132"/>
                </a:cubicBezTo>
                <a:cubicBezTo>
                  <a:pt x="365" y="131"/>
                  <a:pt x="366" y="132"/>
                  <a:pt x="366" y="132"/>
                </a:cubicBezTo>
                <a:cubicBezTo>
                  <a:pt x="367" y="132"/>
                  <a:pt x="367" y="132"/>
                  <a:pt x="367" y="132"/>
                </a:cubicBezTo>
                <a:cubicBezTo>
                  <a:pt x="368" y="132"/>
                  <a:pt x="370" y="133"/>
                  <a:pt x="371" y="132"/>
                </a:cubicBezTo>
                <a:cubicBezTo>
                  <a:pt x="371" y="132"/>
                  <a:pt x="372" y="130"/>
                  <a:pt x="373" y="132"/>
                </a:cubicBezTo>
                <a:cubicBezTo>
                  <a:pt x="373" y="131"/>
                  <a:pt x="375" y="132"/>
                  <a:pt x="376" y="132"/>
                </a:cubicBezTo>
                <a:cubicBezTo>
                  <a:pt x="377" y="132"/>
                  <a:pt x="377" y="131"/>
                  <a:pt x="377" y="132"/>
                </a:cubicBezTo>
                <a:cubicBezTo>
                  <a:pt x="378" y="132"/>
                  <a:pt x="378" y="132"/>
                  <a:pt x="378" y="132"/>
                </a:cubicBezTo>
                <a:cubicBezTo>
                  <a:pt x="380" y="132"/>
                  <a:pt x="380" y="132"/>
                  <a:pt x="381" y="132"/>
                </a:cubicBezTo>
                <a:cubicBezTo>
                  <a:pt x="383" y="133"/>
                  <a:pt x="383" y="134"/>
                  <a:pt x="384" y="135"/>
                </a:cubicBezTo>
                <a:cubicBezTo>
                  <a:pt x="384" y="135"/>
                  <a:pt x="383" y="135"/>
                  <a:pt x="383" y="135"/>
                </a:cubicBezTo>
                <a:cubicBezTo>
                  <a:pt x="383" y="135"/>
                  <a:pt x="383" y="136"/>
                  <a:pt x="383" y="136"/>
                </a:cubicBezTo>
                <a:cubicBezTo>
                  <a:pt x="383" y="138"/>
                  <a:pt x="383" y="139"/>
                  <a:pt x="382" y="140"/>
                </a:cubicBezTo>
                <a:cubicBezTo>
                  <a:pt x="382" y="140"/>
                  <a:pt x="381" y="141"/>
                  <a:pt x="381" y="142"/>
                </a:cubicBezTo>
                <a:cubicBezTo>
                  <a:pt x="380" y="142"/>
                  <a:pt x="379" y="143"/>
                  <a:pt x="379" y="143"/>
                </a:cubicBezTo>
                <a:cubicBezTo>
                  <a:pt x="379" y="144"/>
                  <a:pt x="379" y="144"/>
                  <a:pt x="380" y="145"/>
                </a:cubicBezTo>
                <a:cubicBezTo>
                  <a:pt x="380" y="145"/>
                  <a:pt x="380" y="145"/>
                  <a:pt x="380" y="145"/>
                </a:cubicBezTo>
                <a:cubicBezTo>
                  <a:pt x="380" y="145"/>
                  <a:pt x="380" y="146"/>
                  <a:pt x="380" y="146"/>
                </a:cubicBezTo>
                <a:cubicBezTo>
                  <a:pt x="380" y="146"/>
                  <a:pt x="379" y="147"/>
                  <a:pt x="379" y="148"/>
                </a:cubicBezTo>
                <a:cubicBezTo>
                  <a:pt x="378" y="150"/>
                  <a:pt x="377" y="150"/>
                  <a:pt x="378" y="151"/>
                </a:cubicBezTo>
                <a:cubicBezTo>
                  <a:pt x="380" y="152"/>
                  <a:pt x="382" y="154"/>
                  <a:pt x="381" y="155"/>
                </a:cubicBezTo>
                <a:cubicBezTo>
                  <a:pt x="380" y="156"/>
                  <a:pt x="379" y="157"/>
                  <a:pt x="379" y="157"/>
                </a:cubicBezTo>
                <a:cubicBezTo>
                  <a:pt x="378" y="157"/>
                  <a:pt x="378" y="157"/>
                  <a:pt x="377" y="156"/>
                </a:cubicBezTo>
                <a:cubicBezTo>
                  <a:pt x="376" y="156"/>
                  <a:pt x="375" y="156"/>
                  <a:pt x="375" y="155"/>
                </a:cubicBezTo>
                <a:cubicBezTo>
                  <a:pt x="374" y="155"/>
                  <a:pt x="374" y="154"/>
                  <a:pt x="373" y="154"/>
                </a:cubicBezTo>
                <a:cubicBezTo>
                  <a:pt x="371" y="154"/>
                  <a:pt x="373" y="155"/>
                  <a:pt x="371" y="156"/>
                </a:cubicBezTo>
                <a:cubicBezTo>
                  <a:pt x="371" y="156"/>
                  <a:pt x="372" y="157"/>
                  <a:pt x="372" y="158"/>
                </a:cubicBezTo>
                <a:cubicBezTo>
                  <a:pt x="373" y="159"/>
                  <a:pt x="372" y="159"/>
                  <a:pt x="372" y="160"/>
                </a:cubicBezTo>
                <a:cubicBezTo>
                  <a:pt x="371" y="161"/>
                  <a:pt x="372" y="161"/>
                  <a:pt x="372" y="162"/>
                </a:cubicBezTo>
                <a:cubicBezTo>
                  <a:pt x="372" y="163"/>
                  <a:pt x="372" y="164"/>
                  <a:pt x="372" y="165"/>
                </a:cubicBezTo>
                <a:cubicBezTo>
                  <a:pt x="373" y="166"/>
                  <a:pt x="375" y="165"/>
                  <a:pt x="375" y="166"/>
                </a:cubicBezTo>
                <a:cubicBezTo>
                  <a:pt x="375" y="167"/>
                  <a:pt x="375" y="168"/>
                  <a:pt x="375" y="168"/>
                </a:cubicBezTo>
                <a:cubicBezTo>
                  <a:pt x="375" y="169"/>
                  <a:pt x="376" y="170"/>
                  <a:pt x="375" y="172"/>
                </a:cubicBezTo>
                <a:cubicBezTo>
                  <a:pt x="374" y="171"/>
                  <a:pt x="371" y="170"/>
                  <a:pt x="370" y="172"/>
                </a:cubicBezTo>
                <a:cubicBezTo>
                  <a:pt x="370" y="174"/>
                  <a:pt x="371" y="174"/>
                  <a:pt x="370" y="175"/>
                </a:cubicBezTo>
                <a:cubicBezTo>
                  <a:pt x="369" y="175"/>
                  <a:pt x="368" y="176"/>
                  <a:pt x="368" y="177"/>
                </a:cubicBezTo>
                <a:cubicBezTo>
                  <a:pt x="369" y="177"/>
                  <a:pt x="369" y="177"/>
                  <a:pt x="370" y="177"/>
                </a:cubicBezTo>
                <a:cubicBezTo>
                  <a:pt x="369" y="178"/>
                  <a:pt x="366" y="178"/>
                  <a:pt x="368" y="179"/>
                </a:cubicBezTo>
                <a:cubicBezTo>
                  <a:pt x="368" y="180"/>
                  <a:pt x="369" y="179"/>
                  <a:pt x="369" y="180"/>
                </a:cubicBezTo>
                <a:cubicBezTo>
                  <a:pt x="369" y="181"/>
                  <a:pt x="368" y="180"/>
                  <a:pt x="368" y="181"/>
                </a:cubicBezTo>
                <a:cubicBezTo>
                  <a:pt x="368" y="181"/>
                  <a:pt x="368" y="181"/>
                  <a:pt x="368" y="181"/>
                </a:cubicBezTo>
                <a:cubicBezTo>
                  <a:pt x="368" y="181"/>
                  <a:pt x="368" y="181"/>
                  <a:pt x="368" y="182"/>
                </a:cubicBezTo>
                <a:cubicBezTo>
                  <a:pt x="368" y="182"/>
                  <a:pt x="367" y="182"/>
                  <a:pt x="367" y="182"/>
                </a:cubicBezTo>
                <a:cubicBezTo>
                  <a:pt x="367" y="181"/>
                  <a:pt x="364" y="181"/>
                  <a:pt x="365" y="182"/>
                </a:cubicBezTo>
                <a:cubicBezTo>
                  <a:pt x="365" y="183"/>
                  <a:pt x="368" y="184"/>
                  <a:pt x="366" y="185"/>
                </a:cubicBezTo>
                <a:cubicBezTo>
                  <a:pt x="366" y="185"/>
                  <a:pt x="365" y="185"/>
                  <a:pt x="365" y="186"/>
                </a:cubicBezTo>
                <a:cubicBezTo>
                  <a:pt x="365" y="186"/>
                  <a:pt x="365" y="186"/>
                  <a:pt x="365" y="187"/>
                </a:cubicBezTo>
                <a:cubicBezTo>
                  <a:pt x="365" y="187"/>
                  <a:pt x="364" y="187"/>
                  <a:pt x="364" y="188"/>
                </a:cubicBezTo>
                <a:cubicBezTo>
                  <a:pt x="364" y="189"/>
                  <a:pt x="364" y="189"/>
                  <a:pt x="364" y="190"/>
                </a:cubicBezTo>
                <a:cubicBezTo>
                  <a:pt x="364" y="191"/>
                  <a:pt x="364" y="191"/>
                  <a:pt x="365" y="191"/>
                </a:cubicBezTo>
                <a:cubicBezTo>
                  <a:pt x="365" y="191"/>
                  <a:pt x="365" y="192"/>
                  <a:pt x="366" y="192"/>
                </a:cubicBezTo>
                <a:cubicBezTo>
                  <a:pt x="366" y="191"/>
                  <a:pt x="366" y="190"/>
                  <a:pt x="368" y="190"/>
                </a:cubicBezTo>
                <a:cubicBezTo>
                  <a:pt x="369" y="190"/>
                  <a:pt x="369" y="192"/>
                  <a:pt x="369" y="193"/>
                </a:cubicBezTo>
                <a:cubicBezTo>
                  <a:pt x="369" y="194"/>
                  <a:pt x="369" y="195"/>
                  <a:pt x="369" y="196"/>
                </a:cubicBezTo>
                <a:cubicBezTo>
                  <a:pt x="369" y="196"/>
                  <a:pt x="369" y="196"/>
                  <a:pt x="368" y="197"/>
                </a:cubicBezTo>
                <a:cubicBezTo>
                  <a:pt x="368" y="198"/>
                  <a:pt x="368" y="198"/>
                  <a:pt x="369" y="199"/>
                </a:cubicBezTo>
                <a:cubicBezTo>
                  <a:pt x="369" y="200"/>
                  <a:pt x="370" y="200"/>
                  <a:pt x="370" y="201"/>
                </a:cubicBezTo>
                <a:cubicBezTo>
                  <a:pt x="369" y="201"/>
                  <a:pt x="369" y="200"/>
                  <a:pt x="368" y="201"/>
                </a:cubicBezTo>
                <a:cubicBezTo>
                  <a:pt x="368" y="202"/>
                  <a:pt x="368" y="203"/>
                  <a:pt x="367" y="203"/>
                </a:cubicBezTo>
                <a:cubicBezTo>
                  <a:pt x="366" y="204"/>
                  <a:pt x="364" y="202"/>
                  <a:pt x="362" y="203"/>
                </a:cubicBezTo>
                <a:cubicBezTo>
                  <a:pt x="361" y="203"/>
                  <a:pt x="362" y="203"/>
                  <a:pt x="361" y="203"/>
                </a:cubicBezTo>
                <a:cubicBezTo>
                  <a:pt x="361" y="203"/>
                  <a:pt x="360" y="203"/>
                  <a:pt x="360" y="203"/>
                </a:cubicBezTo>
                <a:cubicBezTo>
                  <a:pt x="359" y="203"/>
                  <a:pt x="358" y="203"/>
                  <a:pt x="357" y="204"/>
                </a:cubicBezTo>
                <a:cubicBezTo>
                  <a:pt x="357" y="205"/>
                  <a:pt x="360" y="204"/>
                  <a:pt x="358" y="205"/>
                </a:cubicBezTo>
                <a:cubicBezTo>
                  <a:pt x="358" y="206"/>
                  <a:pt x="358" y="205"/>
                  <a:pt x="358" y="206"/>
                </a:cubicBezTo>
                <a:cubicBezTo>
                  <a:pt x="358" y="206"/>
                  <a:pt x="358" y="206"/>
                  <a:pt x="358" y="207"/>
                </a:cubicBezTo>
                <a:cubicBezTo>
                  <a:pt x="358" y="208"/>
                  <a:pt x="357" y="207"/>
                  <a:pt x="357" y="206"/>
                </a:cubicBezTo>
                <a:cubicBezTo>
                  <a:pt x="357" y="208"/>
                  <a:pt x="357" y="209"/>
                  <a:pt x="356" y="210"/>
                </a:cubicBezTo>
                <a:cubicBezTo>
                  <a:pt x="356" y="211"/>
                  <a:pt x="355" y="210"/>
                  <a:pt x="354" y="210"/>
                </a:cubicBezTo>
                <a:cubicBezTo>
                  <a:pt x="355" y="211"/>
                  <a:pt x="356" y="212"/>
                  <a:pt x="356" y="212"/>
                </a:cubicBezTo>
                <a:cubicBezTo>
                  <a:pt x="356" y="213"/>
                  <a:pt x="355" y="213"/>
                  <a:pt x="354" y="214"/>
                </a:cubicBezTo>
                <a:cubicBezTo>
                  <a:pt x="354" y="215"/>
                  <a:pt x="355" y="216"/>
                  <a:pt x="355" y="216"/>
                </a:cubicBezTo>
                <a:cubicBezTo>
                  <a:pt x="356" y="217"/>
                  <a:pt x="356" y="218"/>
                  <a:pt x="357" y="218"/>
                </a:cubicBezTo>
                <a:cubicBezTo>
                  <a:pt x="357" y="218"/>
                  <a:pt x="357" y="217"/>
                  <a:pt x="358" y="217"/>
                </a:cubicBezTo>
                <a:cubicBezTo>
                  <a:pt x="359" y="217"/>
                  <a:pt x="359" y="218"/>
                  <a:pt x="359" y="218"/>
                </a:cubicBezTo>
                <a:cubicBezTo>
                  <a:pt x="359" y="219"/>
                  <a:pt x="359" y="219"/>
                  <a:pt x="360" y="219"/>
                </a:cubicBezTo>
                <a:cubicBezTo>
                  <a:pt x="360" y="219"/>
                  <a:pt x="360" y="219"/>
                  <a:pt x="361" y="219"/>
                </a:cubicBezTo>
                <a:cubicBezTo>
                  <a:pt x="363" y="219"/>
                  <a:pt x="361" y="222"/>
                  <a:pt x="361" y="223"/>
                </a:cubicBezTo>
                <a:cubicBezTo>
                  <a:pt x="362" y="223"/>
                  <a:pt x="362" y="223"/>
                  <a:pt x="362" y="222"/>
                </a:cubicBezTo>
                <a:cubicBezTo>
                  <a:pt x="362" y="222"/>
                  <a:pt x="362" y="223"/>
                  <a:pt x="363" y="223"/>
                </a:cubicBezTo>
                <a:cubicBezTo>
                  <a:pt x="363" y="223"/>
                  <a:pt x="363" y="223"/>
                  <a:pt x="364" y="223"/>
                </a:cubicBezTo>
                <a:cubicBezTo>
                  <a:pt x="364" y="224"/>
                  <a:pt x="363" y="224"/>
                  <a:pt x="364" y="225"/>
                </a:cubicBezTo>
                <a:cubicBezTo>
                  <a:pt x="364" y="225"/>
                  <a:pt x="364" y="225"/>
                  <a:pt x="364" y="225"/>
                </a:cubicBezTo>
                <a:cubicBezTo>
                  <a:pt x="364" y="226"/>
                  <a:pt x="365" y="227"/>
                  <a:pt x="364" y="228"/>
                </a:cubicBezTo>
                <a:cubicBezTo>
                  <a:pt x="363" y="228"/>
                  <a:pt x="361" y="230"/>
                  <a:pt x="362" y="228"/>
                </a:cubicBezTo>
                <a:cubicBezTo>
                  <a:pt x="361" y="228"/>
                  <a:pt x="359" y="228"/>
                  <a:pt x="359" y="229"/>
                </a:cubicBezTo>
                <a:cubicBezTo>
                  <a:pt x="359" y="229"/>
                  <a:pt x="360" y="229"/>
                  <a:pt x="360" y="230"/>
                </a:cubicBezTo>
                <a:cubicBezTo>
                  <a:pt x="360" y="231"/>
                  <a:pt x="359" y="231"/>
                  <a:pt x="359" y="232"/>
                </a:cubicBezTo>
                <a:cubicBezTo>
                  <a:pt x="359" y="233"/>
                  <a:pt x="359" y="234"/>
                  <a:pt x="360" y="234"/>
                </a:cubicBezTo>
                <a:cubicBezTo>
                  <a:pt x="360" y="235"/>
                  <a:pt x="360" y="235"/>
                  <a:pt x="361" y="235"/>
                </a:cubicBezTo>
                <a:cubicBezTo>
                  <a:pt x="361" y="235"/>
                  <a:pt x="361" y="235"/>
                  <a:pt x="362" y="235"/>
                </a:cubicBezTo>
                <a:cubicBezTo>
                  <a:pt x="364" y="235"/>
                  <a:pt x="365" y="235"/>
                  <a:pt x="367" y="236"/>
                </a:cubicBezTo>
                <a:cubicBezTo>
                  <a:pt x="368" y="236"/>
                  <a:pt x="368" y="236"/>
                  <a:pt x="369" y="236"/>
                </a:cubicBezTo>
                <a:cubicBezTo>
                  <a:pt x="370" y="236"/>
                  <a:pt x="369" y="236"/>
                  <a:pt x="370" y="236"/>
                </a:cubicBezTo>
                <a:cubicBezTo>
                  <a:pt x="371" y="236"/>
                  <a:pt x="372" y="236"/>
                  <a:pt x="373" y="235"/>
                </a:cubicBezTo>
                <a:cubicBezTo>
                  <a:pt x="373" y="235"/>
                  <a:pt x="374" y="235"/>
                  <a:pt x="375" y="235"/>
                </a:cubicBezTo>
                <a:cubicBezTo>
                  <a:pt x="377" y="234"/>
                  <a:pt x="377" y="236"/>
                  <a:pt x="378" y="236"/>
                </a:cubicBezTo>
                <a:cubicBezTo>
                  <a:pt x="380" y="237"/>
                  <a:pt x="381" y="236"/>
                  <a:pt x="383" y="237"/>
                </a:cubicBezTo>
                <a:cubicBezTo>
                  <a:pt x="384" y="237"/>
                  <a:pt x="385" y="238"/>
                  <a:pt x="386" y="238"/>
                </a:cubicBezTo>
                <a:cubicBezTo>
                  <a:pt x="387" y="238"/>
                  <a:pt x="388" y="237"/>
                  <a:pt x="389" y="236"/>
                </a:cubicBezTo>
                <a:cubicBezTo>
                  <a:pt x="390" y="235"/>
                  <a:pt x="392" y="235"/>
                  <a:pt x="393" y="235"/>
                </a:cubicBezTo>
                <a:cubicBezTo>
                  <a:pt x="395" y="235"/>
                  <a:pt x="396" y="235"/>
                  <a:pt x="398" y="236"/>
                </a:cubicBezTo>
                <a:cubicBezTo>
                  <a:pt x="398" y="236"/>
                  <a:pt x="398" y="237"/>
                  <a:pt x="399" y="238"/>
                </a:cubicBezTo>
                <a:cubicBezTo>
                  <a:pt x="399" y="238"/>
                  <a:pt x="399" y="238"/>
                  <a:pt x="400" y="238"/>
                </a:cubicBezTo>
                <a:cubicBezTo>
                  <a:pt x="401" y="239"/>
                  <a:pt x="403" y="239"/>
                  <a:pt x="404" y="239"/>
                </a:cubicBezTo>
                <a:cubicBezTo>
                  <a:pt x="405" y="240"/>
                  <a:pt x="406" y="240"/>
                  <a:pt x="406" y="241"/>
                </a:cubicBezTo>
                <a:cubicBezTo>
                  <a:pt x="406" y="241"/>
                  <a:pt x="406" y="241"/>
                  <a:pt x="406" y="242"/>
                </a:cubicBezTo>
                <a:cubicBezTo>
                  <a:pt x="405" y="243"/>
                  <a:pt x="406" y="244"/>
                  <a:pt x="407" y="244"/>
                </a:cubicBezTo>
                <a:cubicBezTo>
                  <a:pt x="408" y="245"/>
                  <a:pt x="406" y="244"/>
                  <a:pt x="407" y="244"/>
                </a:cubicBezTo>
                <a:close/>
                <a:moveTo>
                  <a:pt x="350" y="108"/>
                </a:moveTo>
                <a:cubicBezTo>
                  <a:pt x="350" y="108"/>
                  <a:pt x="350" y="108"/>
                  <a:pt x="350" y="108"/>
                </a:cubicBezTo>
                <a:cubicBezTo>
                  <a:pt x="350" y="108"/>
                  <a:pt x="350" y="108"/>
                  <a:pt x="350" y="108"/>
                </a:cubicBezTo>
                <a:close/>
                <a:moveTo>
                  <a:pt x="142" y="105"/>
                </a:moveTo>
                <a:cubicBezTo>
                  <a:pt x="142" y="105"/>
                  <a:pt x="142" y="105"/>
                  <a:pt x="142" y="105"/>
                </a:cubicBezTo>
                <a:cubicBezTo>
                  <a:pt x="142" y="105"/>
                  <a:pt x="142" y="105"/>
                  <a:pt x="142" y="105"/>
                </a:cubicBezTo>
                <a:cubicBezTo>
                  <a:pt x="142" y="105"/>
                  <a:pt x="142" y="105"/>
                  <a:pt x="142" y="105"/>
                </a:cubicBezTo>
                <a:close/>
                <a:moveTo>
                  <a:pt x="142" y="114"/>
                </a:moveTo>
                <a:cubicBezTo>
                  <a:pt x="142" y="114"/>
                  <a:pt x="141" y="114"/>
                  <a:pt x="142" y="114"/>
                </a:cubicBezTo>
                <a:cubicBezTo>
                  <a:pt x="142" y="114"/>
                  <a:pt x="142" y="114"/>
                  <a:pt x="142" y="114"/>
                </a:cubicBezTo>
                <a:close/>
                <a:moveTo>
                  <a:pt x="145" y="116"/>
                </a:moveTo>
                <a:cubicBezTo>
                  <a:pt x="145" y="116"/>
                  <a:pt x="145" y="116"/>
                  <a:pt x="145" y="116"/>
                </a:cubicBezTo>
                <a:cubicBezTo>
                  <a:pt x="145" y="116"/>
                  <a:pt x="144" y="116"/>
                  <a:pt x="144" y="116"/>
                </a:cubicBezTo>
                <a:cubicBezTo>
                  <a:pt x="144" y="116"/>
                  <a:pt x="144" y="116"/>
                  <a:pt x="144" y="116"/>
                </a:cubicBezTo>
                <a:cubicBezTo>
                  <a:pt x="143" y="116"/>
                  <a:pt x="144" y="116"/>
                  <a:pt x="143" y="117"/>
                </a:cubicBezTo>
                <a:cubicBezTo>
                  <a:pt x="143" y="117"/>
                  <a:pt x="143" y="117"/>
                  <a:pt x="143" y="117"/>
                </a:cubicBezTo>
                <a:cubicBezTo>
                  <a:pt x="142" y="117"/>
                  <a:pt x="142" y="118"/>
                  <a:pt x="143" y="118"/>
                </a:cubicBezTo>
                <a:cubicBezTo>
                  <a:pt x="143" y="118"/>
                  <a:pt x="143" y="118"/>
                  <a:pt x="143" y="119"/>
                </a:cubicBezTo>
                <a:cubicBezTo>
                  <a:pt x="143" y="119"/>
                  <a:pt x="142" y="119"/>
                  <a:pt x="142" y="119"/>
                </a:cubicBezTo>
                <a:cubicBezTo>
                  <a:pt x="143" y="119"/>
                  <a:pt x="143" y="119"/>
                  <a:pt x="143" y="119"/>
                </a:cubicBezTo>
                <a:cubicBezTo>
                  <a:pt x="143" y="119"/>
                  <a:pt x="144" y="119"/>
                  <a:pt x="144" y="119"/>
                </a:cubicBezTo>
                <a:cubicBezTo>
                  <a:pt x="144" y="118"/>
                  <a:pt x="142" y="119"/>
                  <a:pt x="143" y="117"/>
                </a:cubicBezTo>
                <a:cubicBezTo>
                  <a:pt x="143" y="117"/>
                  <a:pt x="144" y="116"/>
                  <a:pt x="145" y="116"/>
                </a:cubicBezTo>
                <a:cubicBezTo>
                  <a:pt x="145" y="116"/>
                  <a:pt x="144" y="116"/>
                  <a:pt x="145" y="116"/>
                </a:cubicBezTo>
                <a:close/>
                <a:moveTo>
                  <a:pt x="145" y="108"/>
                </a:moveTo>
                <a:cubicBezTo>
                  <a:pt x="145" y="108"/>
                  <a:pt x="145" y="108"/>
                  <a:pt x="145" y="108"/>
                </a:cubicBezTo>
                <a:cubicBezTo>
                  <a:pt x="145" y="108"/>
                  <a:pt x="145" y="108"/>
                  <a:pt x="145" y="108"/>
                </a:cubicBezTo>
                <a:close/>
                <a:moveTo>
                  <a:pt x="253" y="76"/>
                </a:moveTo>
                <a:cubicBezTo>
                  <a:pt x="253" y="76"/>
                  <a:pt x="253" y="76"/>
                  <a:pt x="253" y="76"/>
                </a:cubicBezTo>
                <a:cubicBezTo>
                  <a:pt x="253" y="76"/>
                  <a:pt x="253" y="76"/>
                  <a:pt x="253" y="76"/>
                </a:cubicBezTo>
                <a:close/>
                <a:moveTo>
                  <a:pt x="252" y="75"/>
                </a:moveTo>
                <a:cubicBezTo>
                  <a:pt x="252" y="75"/>
                  <a:pt x="252" y="75"/>
                  <a:pt x="252" y="75"/>
                </a:cubicBezTo>
                <a:cubicBezTo>
                  <a:pt x="252" y="75"/>
                  <a:pt x="252" y="75"/>
                  <a:pt x="252" y="75"/>
                </a:cubicBezTo>
                <a:cubicBezTo>
                  <a:pt x="252" y="75"/>
                  <a:pt x="252" y="75"/>
                  <a:pt x="252" y="75"/>
                </a:cubicBezTo>
                <a:close/>
                <a:moveTo>
                  <a:pt x="246" y="68"/>
                </a:moveTo>
                <a:cubicBezTo>
                  <a:pt x="246" y="68"/>
                  <a:pt x="247" y="68"/>
                  <a:pt x="247" y="68"/>
                </a:cubicBezTo>
                <a:cubicBezTo>
                  <a:pt x="246" y="68"/>
                  <a:pt x="246" y="69"/>
                  <a:pt x="246" y="69"/>
                </a:cubicBezTo>
                <a:cubicBezTo>
                  <a:pt x="246" y="69"/>
                  <a:pt x="245" y="71"/>
                  <a:pt x="245" y="71"/>
                </a:cubicBezTo>
                <a:cubicBezTo>
                  <a:pt x="245" y="70"/>
                  <a:pt x="246" y="70"/>
                  <a:pt x="246" y="69"/>
                </a:cubicBezTo>
                <a:cubicBezTo>
                  <a:pt x="246" y="69"/>
                  <a:pt x="246" y="68"/>
                  <a:pt x="246" y="68"/>
                </a:cubicBezTo>
                <a:cubicBezTo>
                  <a:pt x="247" y="68"/>
                  <a:pt x="246" y="68"/>
                  <a:pt x="246" y="68"/>
                </a:cubicBezTo>
                <a:close/>
                <a:moveTo>
                  <a:pt x="246" y="71"/>
                </a:moveTo>
                <a:cubicBezTo>
                  <a:pt x="246" y="71"/>
                  <a:pt x="245" y="71"/>
                  <a:pt x="246" y="71"/>
                </a:cubicBezTo>
                <a:cubicBezTo>
                  <a:pt x="246" y="71"/>
                  <a:pt x="246" y="71"/>
                  <a:pt x="246" y="71"/>
                </a:cubicBezTo>
                <a:close/>
                <a:moveTo>
                  <a:pt x="246" y="67"/>
                </a:moveTo>
                <a:cubicBezTo>
                  <a:pt x="246" y="67"/>
                  <a:pt x="246" y="66"/>
                  <a:pt x="246" y="66"/>
                </a:cubicBezTo>
                <a:cubicBezTo>
                  <a:pt x="246" y="66"/>
                  <a:pt x="246" y="67"/>
                  <a:pt x="246" y="67"/>
                </a:cubicBezTo>
                <a:cubicBezTo>
                  <a:pt x="246" y="67"/>
                  <a:pt x="246" y="67"/>
                  <a:pt x="246" y="67"/>
                </a:cubicBezTo>
                <a:close/>
                <a:moveTo>
                  <a:pt x="244" y="65"/>
                </a:moveTo>
                <a:cubicBezTo>
                  <a:pt x="244" y="65"/>
                  <a:pt x="244" y="65"/>
                  <a:pt x="244" y="65"/>
                </a:cubicBezTo>
                <a:cubicBezTo>
                  <a:pt x="244" y="65"/>
                  <a:pt x="244" y="65"/>
                  <a:pt x="244" y="65"/>
                </a:cubicBezTo>
                <a:close/>
                <a:moveTo>
                  <a:pt x="244" y="65"/>
                </a:moveTo>
                <a:cubicBezTo>
                  <a:pt x="244" y="64"/>
                  <a:pt x="244" y="63"/>
                  <a:pt x="243" y="62"/>
                </a:cubicBezTo>
                <a:cubicBezTo>
                  <a:pt x="243" y="62"/>
                  <a:pt x="243" y="65"/>
                  <a:pt x="244" y="65"/>
                </a:cubicBezTo>
                <a:cubicBezTo>
                  <a:pt x="244" y="64"/>
                  <a:pt x="244" y="65"/>
                  <a:pt x="244" y="65"/>
                </a:cubicBezTo>
                <a:close/>
                <a:moveTo>
                  <a:pt x="243" y="61"/>
                </a:moveTo>
                <a:cubicBezTo>
                  <a:pt x="242" y="60"/>
                  <a:pt x="244" y="63"/>
                  <a:pt x="243" y="61"/>
                </a:cubicBezTo>
                <a:cubicBezTo>
                  <a:pt x="243" y="61"/>
                  <a:pt x="243" y="61"/>
                  <a:pt x="243" y="61"/>
                </a:cubicBezTo>
                <a:close/>
                <a:moveTo>
                  <a:pt x="240" y="51"/>
                </a:moveTo>
                <a:cubicBezTo>
                  <a:pt x="240" y="50"/>
                  <a:pt x="240" y="51"/>
                  <a:pt x="240" y="51"/>
                </a:cubicBezTo>
                <a:cubicBezTo>
                  <a:pt x="240" y="51"/>
                  <a:pt x="240" y="51"/>
                  <a:pt x="240" y="51"/>
                </a:cubicBezTo>
                <a:close/>
                <a:moveTo>
                  <a:pt x="240" y="50"/>
                </a:moveTo>
                <a:cubicBezTo>
                  <a:pt x="240" y="50"/>
                  <a:pt x="240" y="50"/>
                  <a:pt x="240" y="50"/>
                </a:cubicBezTo>
                <a:cubicBezTo>
                  <a:pt x="240" y="50"/>
                  <a:pt x="240" y="50"/>
                  <a:pt x="240" y="50"/>
                </a:cubicBezTo>
                <a:close/>
                <a:moveTo>
                  <a:pt x="239" y="48"/>
                </a:moveTo>
                <a:cubicBezTo>
                  <a:pt x="237" y="45"/>
                  <a:pt x="240" y="50"/>
                  <a:pt x="239" y="48"/>
                </a:cubicBezTo>
                <a:cubicBezTo>
                  <a:pt x="238" y="48"/>
                  <a:pt x="238" y="48"/>
                  <a:pt x="239" y="48"/>
                </a:cubicBezTo>
                <a:close/>
                <a:moveTo>
                  <a:pt x="236" y="36"/>
                </a:moveTo>
                <a:cubicBezTo>
                  <a:pt x="235" y="34"/>
                  <a:pt x="237" y="37"/>
                  <a:pt x="236" y="36"/>
                </a:cubicBezTo>
                <a:cubicBezTo>
                  <a:pt x="236" y="36"/>
                  <a:pt x="236" y="36"/>
                  <a:pt x="236" y="36"/>
                </a:cubicBezTo>
                <a:close/>
                <a:moveTo>
                  <a:pt x="236" y="17"/>
                </a:moveTo>
                <a:cubicBezTo>
                  <a:pt x="236" y="17"/>
                  <a:pt x="236" y="17"/>
                  <a:pt x="236" y="17"/>
                </a:cubicBezTo>
                <a:cubicBezTo>
                  <a:pt x="236" y="17"/>
                  <a:pt x="236" y="17"/>
                  <a:pt x="236" y="17"/>
                </a:cubicBezTo>
                <a:cubicBezTo>
                  <a:pt x="236" y="17"/>
                  <a:pt x="236" y="17"/>
                  <a:pt x="236" y="17"/>
                </a:cubicBezTo>
                <a:close/>
                <a:moveTo>
                  <a:pt x="235" y="17"/>
                </a:moveTo>
                <a:cubicBezTo>
                  <a:pt x="235" y="16"/>
                  <a:pt x="235" y="16"/>
                  <a:pt x="235" y="16"/>
                </a:cubicBezTo>
                <a:cubicBezTo>
                  <a:pt x="235" y="16"/>
                  <a:pt x="235" y="17"/>
                  <a:pt x="235" y="17"/>
                </a:cubicBezTo>
                <a:cubicBezTo>
                  <a:pt x="235" y="17"/>
                  <a:pt x="235" y="17"/>
                  <a:pt x="235" y="17"/>
                </a:cubicBezTo>
                <a:close/>
                <a:moveTo>
                  <a:pt x="233" y="18"/>
                </a:moveTo>
                <a:cubicBezTo>
                  <a:pt x="233" y="18"/>
                  <a:pt x="234" y="19"/>
                  <a:pt x="234" y="19"/>
                </a:cubicBezTo>
                <a:cubicBezTo>
                  <a:pt x="235" y="19"/>
                  <a:pt x="236" y="18"/>
                  <a:pt x="236" y="17"/>
                </a:cubicBezTo>
                <a:cubicBezTo>
                  <a:pt x="236" y="18"/>
                  <a:pt x="235" y="19"/>
                  <a:pt x="234" y="19"/>
                </a:cubicBezTo>
                <a:cubicBezTo>
                  <a:pt x="233" y="19"/>
                  <a:pt x="234" y="18"/>
                  <a:pt x="233" y="18"/>
                </a:cubicBezTo>
                <a:cubicBezTo>
                  <a:pt x="233" y="18"/>
                  <a:pt x="233" y="18"/>
                  <a:pt x="233" y="18"/>
                </a:cubicBezTo>
                <a:close/>
                <a:moveTo>
                  <a:pt x="231" y="23"/>
                </a:moveTo>
                <a:cubicBezTo>
                  <a:pt x="231" y="23"/>
                  <a:pt x="231" y="22"/>
                  <a:pt x="231" y="22"/>
                </a:cubicBezTo>
                <a:cubicBezTo>
                  <a:pt x="231" y="22"/>
                  <a:pt x="231" y="23"/>
                  <a:pt x="231" y="23"/>
                </a:cubicBezTo>
                <a:cubicBezTo>
                  <a:pt x="231" y="23"/>
                  <a:pt x="231" y="23"/>
                  <a:pt x="231" y="23"/>
                </a:cubicBezTo>
                <a:cubicBezTo>
                  <a:pt x="231" y="23"/>
                  <a:pt x="231" y="23"/>
                  <a:pt x="231" y="23"/>
                </a:cubicBezTo>
                <a:close/>
                <a:moveTo>
                  <a:pt x="232" y="21"/>
                </a:moveTo>
                <a:cubicBezTo>
                  <a:pt x="232" y="21"/>
                  <a:pt x="231" y="21"/>
                  <a:pt x="231" y="22"/>
                </a:cubicBezTo>
                <a:cubicBezTo>
                  <a:pt x="231" y="22"/>
                  <a:pt x="234" y="18"/>
                  <a:pt x="233" y="18"/>
                </a:cubicBezTo>
                <a:cubicBezTo>
                  <a:pt x="233" y="19"/>
                  <a:pt x="233" y="19"/>
                  <a:pt x="233" y="20"/>
                </a:cubicBezTo>
                <a:cubicBezTo>
                  <a:pt x="233" y="20"/>
                  <a:pt x="232" y="20"/>
                  <a:pt x="232" y="21"/>
                </a:cubicBezTo>
                <a:cubicBezTo>
                  <a:pt x="232" y="21"/>
                  <a:pt x="232" y="21"/>
                  <a:pt x="232" y="21"/>
                </a:cubicBezTo>
                <a:close/>
                <a:moveTo>
                  <a:pt x="231" y="17"/>
                </a:moveTo>
                <a:cubicBezTo>
                  <a:pt x="231" y="17"/>
                  <a:pt x="231" y="17"/>
                  <a:pt x="231" y="16"/>
                </a:cubicBezTo>
                <a:cubicBezTo>
                  <a:pt x="230" y="18"/>
                  <a:pt x="231" y="17"/>
                  <a:pt x="231" y="17"/>
                </a:cubicBezTo>
                <a:cubicBezTo>
                  <a:pt x="231" y="17"/>
                  <a:pt x="231" y="17"/>
                  <a:pt x="231" y="17"/>
                </a:cubicBezTo>
                <a:cubicBezTo>
                  <a:pt x="231" y="17"/>
                  <a:pt x="231" y="17"/>
                  <a:pt x="231" y="17"/>
                </a:cubicBezTo>
                <a:close/>
                <a:moveTo>
                  <a:pt x="220" y="20"/>
                </a:moveTo>
                <a:cubicBezTo>
                  <a:pt x="220" y="20"/>
                  <a:pt x="220" y="20"/>
                  <a:pt x="220" y="20"/>
                </a:cubicBezTo>
                <a:cubicBezTo>
                  <a:pt x="220" y="20"/>
                  <a:pt x="220" y="20"/>
                  <a:pt x="220" y="20"/>
                </a:cubicBezTo>
                <a:close/>
                <a:moveTo>
                  <a:pt x="213" y="41"/>
                </a:moveTo>
                <a:cubicBezTo>
                  <a:pt x="213" y="41"/>
                  <a:pt x="213" y="41"/>
                  <a:pt x="213" y="41"/>
                </a:cubicBezTo>
                <a:cubicBezTo>
                  <a:pt x="213" y="41"/>
                  <a:pt x="213" y="41"/>
                  <a:pt x="213" y="41"/>
                </a:cubicBezTo>
                <a:close/>
                <a:moveTo>
                  <a:pt x="213" y="40"/>
                </a:moveTo>
                <a:cubicBezTo>
                  <a:pt x="213" y="40"/>
                  <a:pt x="213" y="40"/>
                  <a:pt x="213" y="40"/>
                </a:cubicBezTo>
                <a:cubicBezTo>
                  <a:pt x="213" y="40"/>
                  <a:pt x="213" y="40"/>
                  <a:pt x="213" y="40"/>
                </a:cubicBezTo>
                <a:cubicBezTo>
                  <a:pt x="213" y="40"/>
                  <a:pt x="213" y="40"/>
                  <a:pt x="213" y="40"/>
                </a:cubicBezTo>
                <a:close/>
                <a:moveTo>
                  <a:pt x="213" y="41"/>
                </a:moveTo>
                <a:cubicBezTo>
                  <a:pt x="213" y="41"/>
                  <a:pt x="213" y="41"/>
                  <a:pt x="213" y="41"/>
                </a:cubicBezTo>
                <a:cubicBezTo>
                  <a:pt x="213" y="41"/>
                  <a:pt x="213" y="41"/>
                  <a:pt x="213" y="41"/>
                </a:cubicBezTo>
                <a:close/>
                <a:moveTo>
                  <a:pt x="208" y="31"/>
                </a:moveTo>
                <a:cubicBezTo>
                  <a:pt x="208" y="31"/>
                  <a:pt x="208" y="31"/>
                  <a:pt x="208" y="31"/>
                </a:cubicBezTo>
                <a:cubicBezTo>
                  <a:pt x="208" y="31"/>
                  <a:pt x="208" y="31"/>
                  <a:pt x="208" y="31"/>
                </a:cubicBezTo>
                <a:close/>
                <a:moveTo>
                  <a:pt x="208" y="31"/>
                </a:moveTo>
                <a:cubicBezTo>
                  <a:pt x="208" y="31"/>
                  <a:pt x="208" y="31"/>
                  <a:pt x="208" y="31"/>
                </a:cubicBezTo>
                <a:cubicBezTo>
                  <a:pt x="208" y="31"/>
                  <a:pt x="208" y="31"/>
                  <a:pt x="208" y="31"/>
                </a:cubicBezTo>
                <a:close/>
                <a:moveTo>
                  <a:pt x="207" y="28"/>
                </a:moveTo>
                <a:cubicBezTo>
                  <a:pt x="207" y="28"/>
                  <a:pt x="207" y="28"/>
                  <a:pt x="207" y="28"/>
                </a:cubicBezTo>
                <a:cubicBezTo>
                  <a:pt x="207" y="28"/>
                  <a:pt x="207" y="28"/>
                  <a:pt x="207" y="28"/>
                </a:cubicBezTo>
                <a:close/>
                <a:moveTo>
                  <a:pt x="182" y="59"/>
                </a:moveTo>
                <a:cubicBezTo>
                  <a:pt x="182" y="59"/>
                  <a:pt x="182" y="59"/>
                  <a:pt x="182" y="59"/>
                </a:cubicBezTo>
                <a:close/>
                <a:moveTo>
                  <a:pt x="182" y="60"/>
                </a:moveTo>
                <a:cubicBezTo>
                  <a:pt x="182" y="59"/>
                  <a:pt x="182" y="59"/>
                  <a:pt x="182" y="59"/>
                </a:cubicBezTo>
                <a:cubicBezTo>
                  <a:pt x="182" y="59"/>
                  <a:pt x="182" y="59"/>
                  <a:pt x="182" y="60"/>
                </a:cubicBezTo>
                <a:close/>
                <a:moveTo>
                  <a:pt x="182" y="63"/>
                </a:moveTo>
                <a:cubicBezTo>
                  <a:pt x="182" y="63"/>
                  <a:pt x="182" y="63"/>
                  <a:pt x="182" y="63"/>
                </a:cubicBezTo>
                <a:cubicBezTo>
                  <a:pt x="182" y="63"/>
                  <a:pt x="182" y="63"/>
                  <a:pt x="182" y="63"/>
                </a:cubicBezTo>
                <a:close/>
                <a:moveTo>
                  <a:pt x="173" y="106"/>
                </a:moveTo>
                <a:cubicBezTo>
                  <a:pt x="173" y="106"/>
                  <a:pt x="173" y="106"/>
                  <a:pt x="173" y="106"/>
                </a:cubicBezTo>
                <a:cubicBezTo>
                  <a:pt x="173" y="106"/>
                  <a:pt x="173" y="106"/>
                  <a:pt x="173" y="106"/>
                </a:cubicBezTo>
                <a:close/>
                <a:moveTo>
                  <a:pt x="174" y="107"/>
                </a:moveTo>
                <a:cubicBezTo>
                  <a:pt x="173" y="107"/>
                  <a:pt x="174" y="106"/>
                  <a:pt x="174" y="106"/>
                </a:cubicBezTo>
                <a:cubicBezTo>
                  <a:pt x="174" y="106"/>
                  <a:pt x="173" y="107"/>
                  <a:pt x="174" y="107"/>
                </a:cubicBezTo>
                <a:close/>
                <a:moveTo>
                  <a:pt x="170" y="120"/>
                </a:moveTo>
                <a:cubicBezTo>
                  <a:pt x="170" y="120"/>
                  <a:pt x="170" y="120"/>
                  <a:pt x="170" y="120"/>
                </a:cubicBezTo>
                <a:close/>
                <a:moveTo>
                  <a:pt x="170" y="119"/>
                </a:moveTo>
                <a:cubicBezTo>
                  <a:pt x="170" y="119"/>
                  <a:pt x="170" y="119"/>
                  <a:pt x="170" y="119"/>
                </a:cubicBezTo>
                <a:cubicBezTo>
                  <a:pt x="170" y="119"/>
                  <a:pt x="170" y="119"/>
                  <a:pt x="170" y="119"/>
                </a:cubicBezTo>
                <a:close/>
                <a:moveTo>
                  <a:pt x="170" y="117"/>
                </a:moveTo>
                <a:cubicBezTo>
                  <a:pt x="169" y="117"/>
                  <a:pt x="170" y="117"/>
                  <a:pt x="170" y="117"/>
                </a:cubicBezTo>
                <a:cubicBezTo>
                  <a:pt x="170" y="117"/>
                  <a:pt x="170" y="117"/>
                  <a:pt x="170" y="117"/>
                </a:cubicBezTo>
                <a:close/>
                <a:moveTo>
                  <a:pt x="167" y="81"/>
                </a:moveTo>
                <a:cubicBezTo>
                  <a:pt x="167" y="80"/>
                  <a:pt x="167" y="81"/>
                  <a:pt x="167" y="80"/>
                </a:cubicBezTo>
                <a:cubicBezTo>
                  <a:pt x="167" y="80"/>
                  <a:pt x="165" y="82"/>
                  <a:pt x="166" y="80"/>
                </a:cubicBezTo>
                <a:cubicBezTo>
                  <a:pt x="166" y="80"/>
                  <a:pt x="166" y="80"/>
                  <a:pt x="166" y="80"/>
                </a:cubicBezTo>
                <a:cubicBezTo>
                  <a:pt x="167" y="79"/>
                  <a:pt x="167" y="79"/>
                  <a:pt x="168" y="79"/>
                </a:cubicBezTo>
                <a:cubicBezTo>
                  <a:pt x="168" y="79"/>
                  <a:pt x="169" y="78"/>
                  <a:pt x="169" y="78"/>
                </a:cubicBezTo>
                <a:cubicBezTo>
                  <a:pt x="169" y="78"/>
                  <a:pt x="168" y="78"/>
                  <a:pt x="168" y="78"/>
                </a:cubicBezTo>
                <a:cubicBezTo>
                  <a:pt x="168" y="78"/>
                  <a:pt x="169" y="76"/>
                  <a:pt x="169" y="76"/>
                </a:cubicBezTo>
                <a:cubicBezTo>
                  <a:pt x="169" y="76"/>
                  <a:pt x="168" y="77"/>
                  <a:pt x="168" y="77"/>
                </a:cubicBezTo>
                <a:cubicBezTo>
                  <a:pt x="168" y="77"/>
                  <a:pt x="168" y="77"/>
                  <a:pt x="167" y="77"/>
                </a:cubicBezTo>
                <a:cubicBezTo>
                  <a:pt x="167" y="78"/>
                  <a:pt x="167" y="78"/>
                  <a:pt x="168" y="78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68" y="78"/>
                  <a:pt x="169" y="78"/>
                  <a:pt x="168" y="78"/>
                </a:cubicBezTo>
                <a:cubicBezTo>
                  <a:pt x="169" y="79"/>
                  <a:pt x="163" y="81"/>
                  <a:pt x="163" y="81"/>
                </a:cubicBezTo>
                <a:cubicBezTo>
                  <a:pt x="163" y="81"/>
                  <a:pt x="163" y="82"/>
                  <a:pt x="163" y="82"/>
                </a:cubicBezTo>
                <a:cubicBezTo>
                  <a:pt x="163" y="82"/>
                  <a:pt x="164" y="82"/>
                  <a:pt x="164" y="81"/>
                </a:cubicBezTo>
                <a:cubicBezTo>
                  <a:pt x="165" y="81"/>
                  <a:pt x="166" y="82"/>
                  <a:pt x="167" y="82"/>
                </a:cubicBezTo>
                <a:cubicBezTo>
                  <a:pt x="166" y="82"/>
                  <a:pt x="167" y="82"/>
                  <a:pt x="167" y="82"/>
                </a:cubicBezTo>
                <a:cubicBezTo>
                  <a:pt x="167" y="81"/>
                  <a:pt x="166" y="81"/>
                  <a:pt x="167" y="81"/>
                </a:cubicBezTo>
                <a:cubicBezTo>
                  <a:pt x="167" y="80"/>
                  <a:pt x="166" y="81"/>
                  <a:pt x="167" y="81"/>
                </a:cubicBezTo>
                <a:close/>
                <a:moveTo>
                  <a:pt x="168" y="79"/>
                </a:moveTo>
                <a:cubicBezTo>
                  <a:pt x="168" y="79"/>
                  <a:pt x="168" y="78"/>
                  <a:pt x="168" y="78"/>
                </a:cubicBezTo>
                <a:cubicBezTo>
                  <a:pt x="168" y="78"/>
                  <a:pt x="168" y="79"/>
                  <a:pt x="168" y="79"/>
                </a:cubicBezTo>
                <a:cubicBezTo>
                  <a:pt x="168" y="79"/>
                  <a:pt x="168" y="79"/>
                  <a:pt x="168" y="79"/>
                </a:cubicBezTo>
                <a:cubicBezTo>
                  <a:pt x="168" y="78"/>
                  <a:pt x="168" y="79"/>
                  <a:pt x="168" y="79"/>
                </a:cubicBezTo>
                <a:close/>
                <a:moveTo>
                  <a:pt x="170" y="121"/>
                </a:moveTo>
                <a:cubicBezTo>
                  <a:pt x="170" y="121"/>
                  <a:pt x="170" y="121"/>
                  <a:pt x="170" y="120"/>
                </a:cubicBezTo>
                <a:cubicBezTo>
                  <a:pt x="170" y="121"/>
                  <a:pt x="170" y="121"/>
                  <a:pt x="170" y="121"/>
                </a:cubicBezTo>
                <a:close/>
                <a:moveTo>
                  <a:pt x="171" y="117"/>
                </a:moveTo>
                <a:cubicBezTo>
                  <a:pt x="170" y="117"/>
                  <a:pt x="170" y="117"/>
                  <a:pt x="170" y="117"/>
                </a:cubicBezTo>
                <a:cubicBezTo>
                  <a:pt x="170" y="117"/>
                  <a:pt x="170" y="117"/>
                  <a:pt x="171" y="117"/>
                </a:cubicBezTo>
                <a:close/>
                <a:moveTo>
                  <a:pt x="194" y="118"/>
                </a:moveTo>
                <a:cubicBezTo>
                  <a:pt x="193" y="118"/>
                  <a:pt x="193" y="118"/>
                  <a:pt x="193" y="118"/>
                </a:cubicBezTo>
                <a:cubicBezTo>
                  <a:pt x="193" y="118"/>
                  <a:pt x="192" y="117"/>
                  <a:pt x="192" y="117"/>
                </a:cubicBezTo>
                <a:cubicBezTo>
                  <a:pt x="192" y="119"/>
                  <a:pt x="191" y="118"/>
                  <a:pt x="190" y="118"/>
                </a:cubicBezTo>
                <a:cubicBezTo>
                  <a:pt x="190" y="119"/>
                  <a:pt x="192" y="119"/>
                  <a:pt x="192" y="119"/>
                </a:cubicBezTo>
                <a:cubicBezTo>
                  <a:pt x="193" y="119"/>
                  <a:pt x="193" y="119"/>
                  <a:pt x="194" y="119"/>
                </a:cubicBezTo>
                <a:cubicBezTo>
                  <a:pt x="194" y="119"/>
                  <a:pt x="193" y="119"/>
                  <a:pt x="193" y="118"/>
                </a:cubicBezTo>
                <a:cubicBezTo>
                  <a:pt x="193" y="118"/>
                  <a:pt x="194" y="119"/>
                  <a:pt x="194" y="119"/>
                </a:cubicBezTo>
                <a:cubicBezTo>
                  <a:pt x="194" y="119"/>
                  <a:pt x="194" y="117"/>
                  <a:pt x="195" y="118"/>
                </a:cubicBezTo>
                <a:cubicBezTo>
                  <a:pt x="195" y="118"/>
                  <a:pt x="195" y="118"/>
                  <a:pt x="195" y="119"/>
                </a:cubicBezTo>
                <a:cubicBezTo>
                  <a:pt x="195" y="119"/>
                  <a:pt x="195" y="119"/>
                  <a:pt x="195" y="119"/>
                </a:cubicBezTo>
                <a:cubicBezTo>
                  <a:pt x="196" y="120"/>
                  <a:pt x="196" y="119"/>
                  <a:pt x="196" y="120"/>
                </a:cubicBezTo>
                <a:cubicBezTo>
                  <a:pt x="196" y="120"/>
                  <a:pt x="196" y="120"/>
                  <a:pt x="196" y="120"/>
                </a:cubicBezTo>
                <a:cubicBezTo>
                  <a:pt x="196" y="120"/>
                  <a:pt x="196" y="120"/>
                  <a:pt x="196" y="120"/>
                </a:cubicBezTo>
                <a:cubicBezTo>
                  <a:pt x="196" y="120"/>
                  <a:pt x="197" y="120"/>
                  <a:pt x="197" y="120"/>
                </a:cubicBezTo>
                <a:cubicBezTo>
                  <a:pt x="197" y="120"/>
                  <a:pt x="198" y="120"/>
                  <a:pt x="199" y="120"/>
                </a:cubicBezTo>
                <a:cubicBezTo>
                  <a:pt x="199" y="120"/>
                  <a:pt x="197" y="119"/>
                  <a:pt x="197" y="119"/>
                </a:cubicBezTo>
                <a:cubicBezTo>
                  <a:pt x="198" y="119"/>
                  <a:pt x="198" y="119"/>
                  <a:pt x="198" y="119"/>
                </a:cubicBezTo>
                <a:cubicBezTo>
                  <a:pt x="199" y="119"/>
                  <a:pt x="199" y="119"/>
                  <a:pt x="200" y="119"/>
                </a:cubicBezTo>
                <a:cubicBezTo>
                  <a:pt x="199" y="119"/>
                  <a:pt x="199" y="119"/>
                  <a:pt x="198" y="119"/>
                </a:cubicBezTo>
                <a:cubicBezTo>
                  <a:pt x="198" y="118"/>
                  <a:pt x="198" y="118"/>
                  <a:pt x="198" y="117"/>
                </a:cubicBezTo>
                <a:cubicBezTo>
                  <a:pt x="198" y="117"/>
                  <a:pt x="197" y="115"/>
                  <a:pt x="196" y="116"/>
                </a:cubicBezTo>
                <a:cubicBezTo>
                  <a:pt x="196" y="115"/>
                  <a:pt x="197" y="117"/>
                  <a:pt x="197" y="116"/>
                </a:cubicBezTo>
                <a:cubicBezTo>
                  <a:pt x="197" y="117"/>
                  <a:pt x="198" y="117"/>
                  <a:pt x="198" y="117"/>
                </a:cubicBezTo>
                <a:cubicBezTo>
                  <a:pt x="198" y="117"/>
                  <a:pt x="198" y="118"/>
                  <a:pt x="198" y="118"/>
                </a:cubicBezTo>
                <a:cubicBezTo>
                  <a:pt x="198" y="118"/>
                  <a:pt x="197" y="118"/>
                  <a:pt x="197" y="118"/>
                </a:cubicBezTo>
                <a:cubicBezTo>
                  <a:pt x="197" y="118"/>
                  <a:pt x="196" y="117"/>
                  <a:pt x="196" y="117"/>
                </a:cubicBezTo>
                <a:cubicBezTo>
                  <a:pt x="196" y="118"/>
                  <a:pt x="197" y="118"/>
                  <a:pt x="196" y="118"/>
                </a:cubicBezTo>
                <a:cubicBezTo>
                  <a:pt x="195" y="118"/>
                  <a:pt x="195" y="117"/>
                  <a:pt x="194" y="118"/>
                </a:cubicBezTo>
                <a:cubicBezTo>
                  <a:pt x="194" y="118"/>
                  <a:pt x="194" y="118"/>
                  <a:pt x="194" y="118"/>
                </a:cubicBezTo>
                <a:close/>
                <a:moveTo>
                  <a:pt x="204" y="31"/>
                </a:moveTo>
                <a:cubicBezTo>
                  <a:pt x="204" y="31"/>
                  <a:pt x="204" y="31"/>
                  <a:pt x="204" y="31"/>
                </a:cubicBezTo>
                <a:cubicBezTo>
                  <a:pt x="204" y="31"/>
                  <a:pt x="204" y="31"/>
                  <a:pt x="204" y="31"/>
                </a:cubicBezTo>
                <a:close/>
                <a:moveTo>
                  <a:pt x="204" y="31"/>
                </a:moveTo>
                <a:cubicBezTo>
                  <a:pt x="204" y="31"/>
                  <a:pt x="204" y="31"/>
                  <a:pt x="204" y="31"/>
                </a:cubicBezTo>
                <a:cubicBezTo>
                  <a:pt x="204" y="31"/>
                  <a:pt x="204" y="31"/>
                  <a:pt x="204" y="31"/>
                </a:cubicBezTo>
                <a:close/>
                <a:moveTo>
                  <a:pt x="205" y="31"/>
                </a:moveTo>
                <a:cubicBezTo>
                  <a:pt x="205" y="31"/>
                  <a:pt x="204" y="31"/>
                  <a:pt x="204" y="31"/>
                </a:cubicBezTo>
                <a:cubicBezTo>
                  <a:pt x="204" y="31"/>
                  <a:pt x="205" y="31"/>
                  <a:pt x="205" y="31"/>
                </a:cubicBezTo>
                <a:cubicBezTo>
                  <a:pt x="205" y="31"/>
                  <a:pt x="205" y="31"/>
                  <a:pt x="205" y="31"/>
                </a:cubicBezTo>
                <a:close/>
                <a:moveTo>
                  <a:pt x="205" y="32"/>
                </a:moveTo>
                <a:cubicBezTo>
                  <a:pt x="205" y="32"/>
                  <a:pt x="205" y="32"/>
                  <a:pt x="206" y="32"/>
                </a:cubicBezTo>
                <a:cubicBezTo>
                  <a:pt x="205" y="32"/>
                  <a:pt x="205" y="32"/>
                  <a:pt x="205" y="32"/>
                </a:cubicBezTo>
                <a:cubicBezTo>
                  <a:pt x="205" y="32"/>
                  <a:pt x="205" y="32"/>
                  <a:pt x="205" y="32"/>
                </a:cubicBezTo>
                <a:close/>
                <a:moveTo>
                  <a:pt x="206" y="32"/>
                </a:moveTo>
                <a:cubicBezTo>
                  <a:pt x="206" y="32"/>
                  <a:pt x="206" y="32"/>
                  <a:pt x="206" y="32"/>
                </a:cubicBezTo>
                <a:cubicBezTo>
                  <a:pt x="206" y="32"/>
                  <a:pt x="206" y="32"/>
                  <a:pt x="206" y="32"/>
                </a:cubicBezTo>
                <a:close/>
                <a:moveTo>
                  <a:pt x="209" y="63"/>
                </a:move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lose/>
                <a:moveTo>
                  <a:pt x="211" y="61"/>
                </a:moveTo>
                <a:cubicBezTo>
                  <a:pt x="211" y="61"/>
                  <a:pt x="211" y="61"/>
                  <a:pt x="211" y="61"/>
                </a:cubicBezTo>
                <a:cubicBezTo>
                  <a:pt x="211" y="61"/>
                  <a:pt x="211" y="61"/>
                  <a:pt x="211" y="61"/>
                </a:cubicBezTo>
                <a:close/>
                <a:moveTo>
                  <a:pt x="211" y="61"/>
                </a:moveTo>
                <a:cubicBezTo>
                  <a:pt x="211" y="61"/>
                  <a:pt x="211" y="61"/>
                  <a:pt x="211" y="61"/>
                </a:cubicBezTo>
                <a:cubicBezTo>
                  <a:pt x="211" y="61"/>
                  <a:pt x="211" y="61"/>
                  <a:pt x="211" y="61"/>
                </a:cubicBezTo>
                <a:close/>
                <a:moveTo>
                  <a:pt x="211" y="61"/>
                </a:moveTo>
                <a:cubicBezTo>
                  <a:pt x="211" y="61"/>
                  <a:pt x="211" y="60"/>
                  <a:pt x="211" y="60"/>
                </a:cubicBezTo>
                <a:cubicBezTo>
                  <a:pt x="211" y="61"/>
                  <a:pt x="211" y="61"/>
                  <a:pt x="211" y="61"/>
                </a:cubicBezTo>
                <a:cubicBezTo>
                  <a:pt x="211" y="61"/>
                  <a:pt x="211" y="61"/>
                  <a:pt x="211" y="61"/>
                </a:cubicBezTo>
                <a:close/>
                <a:moveTo>
                  <a:pt x="213" y="38"/>
                </a:moveTo>
                <a:cubicBezTo>
                  <a:pt x="213" y="38"/>
                  <a:pt x="213" y="38"/>
                  <a:pt x="213" y="38"/>
                </a:cubicBezTo>
                <a:cubicBezTo>
                  <a:pt x="213" y="38"/>
                  <a:pt x="213" y="38"/>
                  <a:pt x="213" y="38"/>
                </a:cubicBezTo>
                <a:close/>
                <a:moveTo>
                  <a:pt x="213" y="42"/>
                </a:moveTo>
                <a:cubicBezTo>
                  <a:pt x="213" y="42"/>
                  <a:pt x="213" y="41"/>
                  <a:pt x="213" y="41"/>
                </a:cubicBezTo>
                <a:cubicBezTo>
                  <a:pt x="213" y="41"/>
                  <a:pt x="213" y="42"/>
                  <a:pt x="213" y="42"/>
                </a:cubicBezTo>
                <a:close/>
                <a:moveTo>
                  <a:pt x="213" y="42"/>
                </a:moveTo>
                <a:cubicBezTo>
                  <a:pt x="213" y="42"/>
                  <a:pt x="213" y="42"/>
                  <a:pt x="213" y="42"/>
                </a:cubicBezTo>
                <a:cubicBezTo>
                  <a:pt x="213" y="42"/>
                  <a:pt x="213" y="42"/>
                  <a:pt x="213" y="42"/>
                </a:cubicBezTo>
                <a:close/>
                <a:moveTo>
                  <a:pt x="214" y="45"/>
                </a:moveTo>
                <a:cubicBezTo>
                  <a:pt x="214" y="45"/>
                  <a:pt x="214" y="45"/>
                  <a:pt x="214" y="45"/>
                </a:cubicBezTo>
                <a:cubicBezTo>
                  <a:pt x="214" y="45"/>
                  <a:pt x="214" y="45"/>
                  <a:pt x="214" y="45"/>
                </a:cubicBezTo>
                <a:close/>
                <a:moveTo>
                  <a:pt x="216" y="54"/>
                </a:moveTo>
                <a:cubicBezTo>
                  <a:pt x="216" y="54"/>
                  <a:pt x="216" y="54"/>
                  <a:pt x="216" y="54"/>
                </a:cubicBezTo>
                <a:close/>
                <a:moveTo>
                  <a:pt x="217" y="54"/>
                </a:moveTo>
                <a:cubicBezTo>
                  <a:pt x="217" y="54"/>
                  <a:pt x="217" y="54"/>
                  <a:pt x="217" y="54"/>
                </a:cubicBezTo>
                <a:cubicBezTo>
                  <a:pt x="217" y="54"/>
                  <a:pt x="217" y="54"/>
                  <a:pt x="217" y="54"/>
                </a:cubicBezTo>
                <a:close/>
                <a:moveTo>
                  <a:pt x="217" y="54"/>
                </a:moveTo>
                <a:cubicBezTo>
                  <a:pt x="217" y="54"/>
                  <a:pt x="217" y="54"/>
                  <a:pt x="217" y="54"/>
                </a:cubicBezTo>
                <a:close/>
                <a:moveTo>
                  <a:pt x="217" y="55"/>
                </a:moveTo>
                <a:cubicBezTo>
                  <a:pt x="217" y="55"/>
                  <a:pt x="217" y="55"/>
                  <a:pt x="217" y="55"/>
                </a:cubicBezTo>
                <a:cubicBezTo>
                  <a:pt x="217" y="55"/>
                  <a:pt x="217" y="55"/>
                  <a:pt x="217" y="55"/>
                </a:cubicBezTo>
                <a:close/>
                <a:moveTo>
                  <a:pt x="217" y="55"/>
                </a:moveTo>
                <a:cubicBezTo>
                  <a:pt x="217" y="55"/>
                  <a:pt x="217" y="55"/>
                  <a:pt x="217" y="55"/>
                </a:cubicBezTo>
                <a:cubicBezTo>
                  <a:pt x="217" y="55"/>
                  <a:pt x="217" y="55"/>
                  <a:pt x="217" y="55"/>
                </a:cubicBezTo>
                <a:close/>
                <a:moveTo>
                  <a:pt x="218" y="57"/>
                </a:moveTo>
                <a:cubicBezTo>
                  <a:pt x="218" y="57"/>
                  <a:pt x="218" y="57"/>
                  <a:pt x="218" y="57"/>
                </a:cubicBezTo>
                <a:cubicBezTo>
                  <a:pt x="218" y="57"/>
                  <a:pt x="218" y="57"/>
                  <a:pt x="218" y="57"/>
                </a:cubicBezTo>
                <a:close/>
                <a:moveTo>
                  <a:pt x="220" y="19"/>
                </a:moveTo>
                <a:cubicBezTo>
                  <a:pt x="220" y="19"/>
                  <a:pt x="220" y="19"/>
                  <a:pt x="220" y="19"/>
                </a:cubicBezTo>
                <a:cubicBezTo>
                  <a:pt x="220" y="19"/>
                  <a:pt x="220" y="19"/>
                  <a:pt x="220" y="19"/>
                </a:cubicBezTo>
                <a:close/>
                <a:moveTo>
                  <a:pt x="220" y="19"/>
                </a:moveTo>
                <a:cubicBezTo>
                  <a:pt x="220" y="19"/>
                  <a:pt x="220" y="19"/>
                  <a:pt x="220" y="19"/>
                </a:cubicBezTo>
                <a:cubicBezTo>
                  <a:pt x="220" y="19"/>
                  <a:pt x="220" y="19"/>
                  <a:pt x="220" y="19"/>
                </a:cubicBezTo>
                <a:close/>
                <a:moveTo>
                  <a:pt x="229" y="25"/>
                </a:moveTo>
                <a:cubicBezTo>
                  <a:pt x="229" y="25"/>
                  <a:pt x="228" y="25"/>
                  <a:pt x="228" y="25"/>
                </a:cubicBezTo>
                <a:cubicBezTo>
                  <a:pt x="228" y="25"/>
                  <a:pt x="230" y="24"/>
                  <a:pt x="230" y="24"/>
                </a:cubicBezTo>
                <a:cubicBezTo>
                  <a:pt x="230" y="24"/>
                  <a:pt x="231" y="25"/>
                  <a:pt x="231" y="24"/>
                </a:cubicBezTo>
                <a:cubicBezTo>
                  <a:pt x="231" y="24"/>
                  <a:pt x="230" y="24"/>
                  <a:pt x="230" y="24"/>
                </a:cubicBezTo>
                <a:cubicBezTo>
                  <a:pt x="230" y="24"/>
                  <a:pt x="229" y="25"/>
                  <a:pt x="229" y="25"/>
                </a:cubicBezTo>
                <a:cubicBezTo>
                  <a:pt x="229" y="25"/>
                  <a:pt x="229" y="25"/>
                  <a:pt x="229" y="25"/>
                </a:cubicBezTo>
                <a:close/>
                <a:moveTo>
                  <a:pt x="229" y="29"/>
                </a:moveTo>
                <a:cubicBezTo>
                  <a:pt x="229" y="28"/>
                  <a:pt x="230" y="27"/>
                  <a:pt x="230" y="26"/>
                </a:cubicBezTo>
                <a:cubicBezTo>
                  <a:pt x="230" y="27"/>
                  <a:pt x="230" y="27"/>
                  <a:pt x="230" y="28"/>
                </a:cubicBezTo>
                <a:cubicBezTo>
                  <a:pt x="230" y="28"/>
                  <a:pt x="229" y="29"/>
                  <a:pt x="229" y="29"/>
                </a:cubicBezTo>
                <a:close/>
                <a:moveTo>
                  <a:pt x="231" y="31"/>
                </a:moveTo>
                <a:cubicBezTo>
                  <a:pt x="231" y="31"/>
                  <a:pt x="231" y="32"/>
                  <a:pt x="231" y="32"/>
                </a:cubicBezTo>
                <a:cubicBezTo>
                  <a:pt x="231" y="32"/>
                  <a:pt x="231" y="31"/>
                  <a:pt x="231" y="31"/>
                </a:cubicBezTo>
                <a:cubicBezTo>
                  <a:pt x="231" y="31"/>
                  <a:pt x="231" y="31"/>
                  <a:pt x="231" y="31"/>
                </a:cubicBezTo>
                <a:close/>
                <a:moveTo>
                  <a:pt x="234" y="34"/>
                </a:moveTo>
                <a:cubicBezTo>
                  <a:pt x="236" y="36"/>
                  <a:pt x="233" y="33"/>
                  <a:pt x="234" y="34"/>
                </a:cubicBezTo>
                <a:cubicBezTo>
                  <a:pt x="234" y="34"/>
                  <a:pt x="234" y="34"/>
                  <a:pt x="234" y="34"/>
                </a:cubicBezTo>
                <a:close/>
                <a:moveTo>
                  <a:pt x="235" y="41"/>
                </a:moveTo>
                <a:cubicBezTo>
                  <a:pt x="235" y="40"/>
                  <a:pt x="237" y="37"/>
                  <a:pt x="236" y="36"/>
                </a:cubicBezTo>
                <a:cubicBezTo>
                  <a:pt x="236" y="38"/>
                  <a:pt x="236" y="39"/>
                  <a:pt x="235" y="41"/>
                </a:cubicBezTo>
                <a:cubicBezTo>
                  <a:pt x="235" y="42"/>
                  <a:pt x="234" y="43"/>
                  <a:pt x="234" y="43"/>
                </a:cubicBezTo>
                <a:cubicBezTo>
                  <a:pt x="234" y="43"/>
                  <a:pt x="235" y="41"/>
                  <a:pt x="235" y="41"/>
                </a:cubicBezTo>
                <a:close/>
                <a:moveTo>
                  <a:pt x="235" y="44"/>
                </a:moveTo>
                <a:cubicBezTo>
                  <a:pt x="235" y="44"/>
                  <a:pt x="235" y="45"/>
                  <a:pt x="235" y="45"/>
                </a:cubicBezTo>
                <a:cubicBezTo>
                  <a:pt x="235" y="45"/>
                  <a:pt x="235" y="44"/>
                  <a:pt x="235" y="44"/>
                </a:cubicBezTo>
                <a:close/>
                <a:moveTo>
                  <a:pt x="235" y="46"/>
                </a:moveTo>
                <a:cubicBezTo>
                  <a:pt x="235" y="46"/>
                  <a:pt x="235" y="46"/>
                  <a:pt x="235" y="46"/>
                </a:cubicBezTo>
                <a:cubicBezTo>
                  <a:pt x="235" y="46"/>
                  <a:pt x="235" y="46"/>
                  <a:pt x="235" y="46"/>
                </a:cubicBezTo>
                <a:close/>
                <a:moveTo>
                  <a:pt x="237" y="46"/>
                </a:moveTo>
                <a:cubicBezTo>
                  <a:pt x="237" y="46"/>
                  <a:pt x="237" y="46"/>
                  <a:pt x="237" y="46"/>
                </a:cubicBezTo>
                <a:cubicBezTo>
                  <a:pt x="237" y="46"/>
                  <a:pt x="237" y="46"/>
                  <a:pt x="237" y="46"/>
                </a:cubicBezTo>
                <a:cubicBezTo>
                  <a:pt x="237" y="46"/>
                  <a:pt x="237" y="46"/>
                  <a:pt x="237" y="46"/>
                </a:cubicBezTo>
                <a:close/>
                <a:moveTo>
                  <a:pt x="238" y="46"/>
                </a:moveTo>
                <a:cubicBezTo>
                  <a:pt x="238" y="47"/>
                  <a:pt x="238" y="47"/>
                  <a:pt x="238" y="47"/>
                </a:cubicBezTo>
                <a:cubicBezTo>
                  <a:pt x="238" y="47"/>
                  <a:pt x="238" y="46"/>
                  <a:pt x="238" y="46"/>
                </a:cubicBezTo>
                <a:cubicBezTo>
                  <a:pt x="238" y="47"/>
                  <a:pt x="238" y="46"/>
                  <a:pt x="238" y="46"/>
                </a:cubicBezTo>
                <a:close/>
                <a:moveTo>
                  <a:pt x="238" y="48"/>
                </a:moveTo>
                <a:cubicBezTo>
                  <a:pt x="238" y="48"/>
                  <a:pt x="238" y="47"/>
                  <a:pt x="238" y="47"/>
                </a:cubicBezTo>
                <a:cubicBezTo>
                  <a:pt x="238" y="47"/>
                  <a:pt x="238" y="48"/>
                  <a:pt x="238" y="48"/>
                </a:cubicBezTo>
                <a:close/>
                <a:moveTo>
                  <a:pt x="239" y="50"/>
                </a:moveTo>
                <a:cubicBezTo>
                  <a:pt x="239" y="50"/>
                  <a:pt x="240" y="50"/>
                  <a:pt x="239" y="49"/>
                </a:cubicBezTo>
                <a:cubicBezTo>
                  <a:pt x="239" y="50"/>
                  <a:pt x="239" y="50"/>
                  <a:pt x="239" y="50"/>
                </a:cubicBezTo>
                <a:cubicBezTo>
                  <a:pt x="239" y="50"/>
                  <a:pt x="239" y="50"/>
                  <a:pt x="239" y="50"/>
                </a:cubicBezTo>
                <a:close/>
                <a:moveTo>
                  <a:pt x="240" y="51"/>
                </a:moveTo>
                <a:cubicBezTo>
                  <a:pt x="240" y="51"/>
                  <a:pt x="240" y="51"/>
                  <a:pt x="240" y="52"/>
                </a:cubicBezTo>
                <a:cubicBezTo>
                  <a:pt x="240" y="51"/>
                  <a:pt x="240" y="51"/>
                  <a:pt x="240" y="51"/>
                </a:cubicBezTo>
                <a:cubicBezTo>
                  <a:pt x="240" y="51"/>
                  <a:pt x="240" y="51"/>
                  <a:pt x="240" y="51"/>
                </a:cubicBezTo>
                <a:close/>
                <a:moveTo>
                  <a:pt x="241" y="56"/>
                </a:moveTo>
                <a:cubicBezTo>
                  <a:pt x="241" y="56"/>
                  <a:pt x="240" y="58"/>
                  <a:pt x="241" y="58"/>
                </a:cubicBezTo>
                <a:cubicBezTo>
                  <a:pt x="241" y="57"/>
                  <a:pt x="241" y="56"/>
                  <a:pt x="241" y="54"/>
                </a:cubicBezTo>
                <a:cubicBezTo>
                  <a:pt x="241" y="54"/>
                  <a:pt x="241" y="53"/>
                  <a:pt x="241" y="52"/>
                </a:cubicBezTo>
                <a:cubicBezTo>
                  <a:pt x="241" y="53"/>
                  <a:pt x="241" y="53"/>
                  <a:pt x="241" y="54"/>
                </a:cubicBezTo>
                <a:cubicBezTo>
                  <a:pt x="241" y="54"/>
                  <a:pt x="241" y="55"/>
                  <a:pt x="241" y="56"/>
                </a:cubicBezTo>
                <a:cubicBezTo>
                  <a:pt x="241" y="56"/>
                  <a:pt x="241" y="55"/>
                  <a:pt x="241" y="56"/>
                </a:cubicBezTo>
                <a:close/>
                <a:moveTo>
                  <a:pt x="241" y="59"/>
                </a:moveTo>
                <a:cubicBezTo>
                  <a:pt x="241" y="60"/>
                  <a:pt x="241" y="60"/>
                  <a:pt x="241" y="60"/>
                </a:cubicBezTo>
                <a:cubicBezTo>
                  <a:pt x="241" y="59"/>
                  <a:pt x="242" y="58"/>
                  <a:pt x="242" y="58"/>
                </a:cubicBezTo>
                <a:cubicBezTo>
                  <a:pt x="242" y="59"/>
                  <a:pt x="241" y="59"/>
                  <a:pt x="241" y="59"/>
                </a:cubicBezTo>
                <a:cubicBezTo>
                  <a:pt x="241" y="60"/>
                  <a:pt x="241" y="59"/>
                  <a:pt x="241" y="59"/>
                </a:cubicBezTo>
                <a:close/>
                <a:moveTo>
                  <a:pt x="241" y="60"/>
                </a:moveTo>
                <a:cubicBezTo>
                  <a:pt x="241" y="60"/>
                  <a:pt x="241" y="60"/>
                  <a:pt x="241" y="60"/>
                </a:cubicBezTo>
                <a:cubicBezTo>
                  <a:pt x="241" y="60"/>
                  <a:pt x="241" y="60"/>
                  <a:pt x="241" y="60"/>
                </a:cubicBezTo>
                <a:cubicBezTo>
                  <a:pt x="241" y="60"/>
                  <a:pt x="241" y="60"/>
                  <a:pt x="241" y="60"/>
                </a:cubicBezTo>
                <a:close/>
                <a:moveTo>
                  <a:pt x="242" y="61"/>
                </a:moveTo>
                <a:cubicBezTo>
                  <a:pt x="242" y="61"/>
                  <a:pt x="242" y="61"/>
                  <a:pt x="242" y="61"/>
                </a:cubicBezTo>
                <a:cubicBezTo>
                  <a:pt x="242" y="61"/>
                  <a:pt x="242" y="61"/>
                  <a:pt x="242" y="61"/>
                </a:cubicBezTo>
                <a:cubicBezTo>
                  <a:pt x="242" y="61"/>
                  <a:pt x="242" y="61"/>
                  <a:pt x="242" y="61"/>
                </a:cubicBezTo>
                <a:close/>
                <a:moveTo>
                  <a:pt x="243" y="62"/>
                </a:moveTo>
                <a:cubicBezTo>
                  <a:pt x="243" y="62"/>
                  <a:pt x="243" y="61"/>
                  <a:pt x="243" y="62"/>
                </a:cubicBezTo>
                <a:cubicBezTo>
                  <a:pt x="243" y="62"/>
                  <a:pt x="243" y="62"/>
                  <a:pt x="243" y="62"/>
                </a:cubicBezTo>
                <a:close/>
                <a:moveTo>
                  <a:pt x="250" y="89"/>
                </a:moveTo>
                <a:cubicBezTo>
                  <a:pt x="249" y="90"/>
                  <a:pt x="249" y="92"/>
                  <a:pt x="248" y="93"/>
                </a:cubicBezTo>
                <a:cubicBezTo>
                  <a:pt x="247" y="94"/>
                  <a:pt x="247" y="94"/>
                  <a:pt x="246" y="95"/>
                </a:cubicBezTo>
                <a:cubicBezTo>
                  <a:pt x="246" y="96"/>
                  <a:pt x="246" y="97"/>
                  <a:pt x="245" y="97"/>
                </a:cubicBezTo>
                <a:cubicBezTo>
                  <a:pt x="245" y="98"/>
                  <a:pt x="243" y="101"/>
                  <a:pt x="243" y="101"/>
                </a:cubicBezTo>
                <a:cubicBezTo>
                  <a:pt x="243" y="101"/>
                  <a:pt x="244" y="99"/>
                  <a:pt x="245" y="99"/>
                </a:cubicBezTo>
                <a:cubicBezTo>
                  <a:pt x="245" y="98"/>
                  <a:pt x="245" y="98"/>
                  <a:pt x="245" y="97"/>
                </a:cubicBezTo>
                <a:cubicBezTo>
                  <a:pt x="246" y="97"/>
                  <a:pt x="246" y="96"/>
                  <a:pt x="246" y="95"/>
                </a:cubicBezTo>
                <a:cubicBezTo>
                  <a:pt x="247" y="94"/>
                  <a:pt x="247" y="94"/>
                  <a:pt x="248" y="93"/>
                </a:cubicBezTo>
                <a:cubicBezTo>
                  <a:pt x="248" y="92"/>
                  <a:pt x="249" y="91"/>
                  <a:pt x="249" y="91"/>
                </a:cubicBezTo>
                <a:cubicBezTo>
                  <a:pt x="249" y="90"/>
                  <a:pt x="249" y="90"/>
                  <a:pt x="249" y="90"/>
                </a:cubicBezTo>
                <a:cubicBezTo>
                  <a:pt x="250" y="89"/>
                  <a:pt x="250" y="89"/>
                  <a:pt x="250" y="89"/>
                </a:cubicBezTo>
                <a:close/>
                <a:moveTo>
                  <a:pt x="250" y="89"/>
                </a:moveTo>
                <a:cubicBezTo>
                  <a:pt x="250" y="89"/>
                  <a:pt x="250" y="88"/>
                  <a:pt x="250" y="88"/>
                </a:cubicBezTo>
                <a:cubicBezTo>
                  <a:pt x="250" y="88"/>
                  <a:pt x="249" y="89"/>
                  <a:pt x="250" y="89"/>
                </a:cubicBezTo>
                <a:cubicBezTo>
                  <a:pt x="250" y="89"/>
                  <a:pt x="250" y="89"/>
                  <a:pt x="250" y="89"/>
                </a:cubicBezTo>
                <a:close/>
                <a:moveTo>
                  <a:pt x="253" y="81"/>
                </a:moveTo>
                <a:cubicBezTo>
                  <a:pt x="254" y="81"/>
                  <a:pt x="253" y="80"/>
                  <a:pt x="253" y="80"/>
                </a:cubicBezTo>
                <a:cubicBezTo>
                  <a:pt x="254" y="82"/>
                  <a:pt x="252" y="83"/>
                  <a:pt x="251" y="84"/>
                </a:cubicBezTo>
                <a:cubicBezTo>
                  <a:pt x="251" y="85"/>
                  <a:pt x="251" y="86"/>
                  <a:pt x="251" y="87"/>
                </a:cubicBezTo>
                <a:cubicBezTo>
                  <a:pt x="250" y="87"/>
                  <a:pt x="250" y="87"/>
                  <a:pt x="250" y="87"/>
                </a:cubicBezTo>
                <a:cubicBezTo>
                  <a:pt x="250" y="87"/>
                  <a:pt x="249" y="88"/>
                  <a:pt x="249" y="88"/>
                </a:cubicBezTo>
                <a:cubicBezTo>
                  <a:pt x="249" y="88"/>
                  <a:pt x="250" y="87"/>
                  <a:pt x="250" y="87"/>
                </a:cubicBezTo>
                <a:cubicBezTo>
                  <a:pt x="250" y="87"/>
                  <a:pt x="250" y="87"/>
                  <a:pt x="251" y="87"/>
                </a:cubicBezTo>
                <a:cubicBezTo>
                  <a:pt x="251" y="87"/>
                  <a:pt x="251" y="86"/>
                  <a:pt x="251" y="85"/>
                </a:cubicBezTo>
                <a:cubicBezTo>
                  <a:pt x="251" y="85"/>
                  <a:pt x="251" y="84"/>
                  <a:pt x="252" y="84"/>
                </a:cubicBezTo>
                <a:cubicBezTo>
                  <a:pt x="252" y="83"/>
                  <a:pt x="252" y="83"/>
                  <a:pt x="253" y="83"/>
                </a:cubicBezTo>
                <a:cubicBezTo>
                  <a:pt x="253" y="82"/>
                  <a:pt x="253" y="82"/>
                  <a:pt x="253" y="81"/>
                </a:cubicBezTo>
                <a:cubicBezTo>
                  <a:pt x="254" y="81"/>
                  <a:pt x="253" y="81"/>
                  <a:pt x="253" y="81"/>
                </a:cubicBezTo>
                <a:close/>
                <a:moveTo>
                  <a:pt x="254" y="77"/>
                </a:moveTo>
                <a:cubicBezTo>
                  <a:pt x="254" y="77"/>
                  <a:pt x="254" y="77"/>
                  <a:pt x="254" y="76"/>
                </a:cubicBezTo>
                <a:cubicBezTo>
                  <a:pt x="254" y="77"/>
                  <a:pt x="252" y="79"/>
                  <a:pt x="253" y="79"/>
                </a:cubicBezTo>
                <a:cubicBezTo>
                  <a:pt x="253" y="79"/>
                  <a:pt x="254" y="78"/>
                  <a:pt x="254" y="77"/>
                </a:cubicBezTo>
                <a:cubicBezTo>
                  <a:pt x="254" y="77"/>
                  <a:pt x="254" y="77"/>
                  <a:pt x="254" y="77"/>
                </a:cubicBezTo>
                <a:close/>
                <a:moveTo>
                  <a:pt x="160" y="144"/>
                </a:moveTo>
                <a:cubicBezTo>
                  <a:pt x="160" y="145"/>
                  <a:pt x="160" y="145"/>
                  <a:pt x="159" y="145"/>
                </a:cubicBezTo>
                <a:cubicBezTo>
                  <a:pt x="160" y="145"/>
                  <a:pt x="161" y="144"/>
                  <a:pt x="161" y="144"/>
                </a:cubicBezTo>
                <a:cubicBezTo>
                  <a:pt x="161" y="144"/>
                  <a:pt x="161" y="145"/>
                  <a:pt x="162" y="144"/>
                </a:cubicBezTo>
                <a:cubicBezTo>
                  <a:pt x="161" y="144"/>
                  <a:pt x="161" y="144"/>
                  <a:pt x="161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0" y="145"/>
                  <a:pt x="160" y="145"/>
                  <a:pt x="160" y="144"/>
                </a:cubicBezTo>
                <a:close/>
                <a:moveTo>
                  <a:pt x="151" y="154"/>
                </a:moveTo>
                <a:cubicBezTo>
                  <a:pt x="151" y="154"/>
                  <a:pt x="151" y="154"/>
                  <a:pt x="151" y="154"/>
                </a:cubicBezTo>
                <a:cubicBezTo>
                  <a:pt x="151" y="154"/>
                  <a:pt x="151" y="154"/>
                  <a:pt x="151" y="154"/>
                </a:cubicBezTo>
                <a:close/>
                <a:moveTo>
                  <a:pt x="43" y="265"/>
                </a:moveTo>
                <a:cubicBezTo>
                  <a:pt x="43" y="265"/>
                  <a:pt x="43" y="265"/>
                  <a:pt x="43" y="265"/>
                </a:cubicBezTo>
                <a:cubicBezTo>
                  <a:pt x="43" y="265"/>
                  <a:pt x="43" y="265"/>
                  <a:pt x="43" y="265"/>
                </a:cubicBezTo>
                <a:close/>
                <a:moveTo>
                  <a:pt x="43" y="265"/>
                </a:moveTo>
                <a:cubicBezTo>
                  <a:pt x="43" y="264"/>
                  <a:pt x="43" y="265"/>
                  <a:pt x="43" y="265"/>
                </a:cubicBezTo>
                <a:close/>
                <a:moveTo>
                  <a:pt x="39" y="273"/>
                </a:moveTo>
                <a:cubicBezTo>
                  <a:pt x="39" y="273"/>
                  <a:pt x="39" y="273"/>
                  <a:pt x="39" y="273"/>
                </a:cubicBezTo>
                <a:cubicBezTo>
                  <a:pt x="39" y="273"/>
                  <a:pt x="39" y="273"/>
                  <a:pt x="39" y="273"/>
                </a:cubicBezTo>
                <a:close/>
                <a:moveTo>
                  <a:pt x="38" y="276"/>
                </a:moveTo>
                <a:cubicBezTo>
                  <a:pt x="38" y="276"/>
                  <a:pt x="38" y="276"/>
                  <a:pt x="38" y="276"/>
                </a:cubicBezTo>
                <a:cubicBezTo>
                  <a:pt x="38" y="276"/>
                  <a:pt x="38" y="276"/>
                  <a:pt x="38" y="276"/>
                </a:cubicBezTo>
                <a:close/>
                <a:moveTo>
                  <a:pt x="38" y="273"/>
                </a:moveTo>
                <a:cubicBezTo>
                  <a:pt x="38" y="273"/>
                  <a:pt x="38" y="273"/>
                  <a:pt x="38" y="273"/>
                </a:cubicBezTo>
                <a:cubicBezTo>
                  <a:pt x="38" y="273"/>
                  <a:pt x="38" y="273"/>
                  <a:pt x="38" y="273"/>
                </a:cubicBezTo>
                <a:close/>
                <a:moveTo>
                  <a:pt x="35" y="284"/>
                </a:moveTo>
                <a:cubicBezTo>
                  <a:pt x="35" y="284"/>
                  <a:pt x="35" y="284"/>
                  <a:pt x="35" y="284"/>
                </a:cubicBezTo>
                <a:close/>
                <a:moveTo>
                  <a:pt x="30" y="297"/>
                </a:moveTo>
                <a:cubicBezTo>
                  <a:pt x="30" y="298"/>
                  <a:pt x="30" y="297"/>
                  <a:pt x="30" y="297"/>
                </a:cubicBezTo>
                <a:cubicBezTo>
                  <a:pt x="30" y="297"/>
                  <a:pt x="30" y="297"/>
                  <a:pt x="30" y="297"/>
                </a:cubicBezTo>
                <a:close/>
                <a:moveTo>
                  <a:pt x="30" y="294"/>
                </a:moveTo>
                <a:cubicBezTo>
                  <a:pt x="30" y="294"/>
                  <a:pt x="30" y="294"/>
                  <a:pt x="30" y="294"/>
                </a:cubicBezTo>
                <a:cubicBezTo>
                  <a:pt x="30" y="294"/>
                  <a:pt x="30" y="294"/>
                  <a:pt x="30" y="294"/>
                </a:cubicBezTo>
                <a:close/>
                <a:moveTo>
                  <a:pt x="30" y="294"/>
                </a:moveTo>
                <a:cubicBezTo>
                  <a:pt x="30" y="294"/>
                  <a:pt x="30" y="294"/>
                  <a:pt x="30" y="294"/>
                </a:cubicBezTo>
                <a:cubicBezTo>
                  <a:pt x="30" y="294"/>
                  <a:pt x="30" y="294"/>
                  <a:pt x="30" y="294"/>
                </a:cubicBezTo>
                <a:close/>
                <a:moveTo>
                  <a:pt x="30" y="295"/>
                </a:moveTo>
                <a:cubicBezTo>
                  <a:pt x="30" y="295"/>
                  <a:pt x="30" y="295"/>
                  <a:pt x="30" y="295"/>
                </a:cubicBezTo>
                <a:close/>
                <a:moveTo>
                  <a:pt x="32" y="292"/>
                </a:moveTo>
                <a:cubicBezTo>
                  <a:pt x="32" y="293"/>
                  <a:pt x="32" y="292"/>
                  <a:pt x="32" y="292"/>
                </a:cubicBezTo>
                <a:cubicBezTo>
                  <a:pt x="32" y="293"/>
                  <a:pt x="32" y="292"/>
                  <a:pt x="32" y="292"/>
                </a:cubicBezTo>
                <a:close/>
                <a:moveTo>
                  <a:pt x="32" y="289"/>
                </a:moveTo>
                <a:cubicBezTo>
                  <a:pt x="32" y="289"/>
                  <a:pt x="32" y="289"/>
                  <a:pt x="32" y="289"/>
                </a:cubicBezTo>
                <a:cubicBezTo>
                  <a:pt x="32" y="289"/>
                  <a:pt x="32" y="289"/>
                  <a:pt x="32" y="289"/>
                </a:cubicBezTo>
                <a:close/>
                <a:moveTo>
                  <a:pt x="32" y="289"/>
                </a:moveTo>
                <a:cubicBezTo>
                  <a:pt x="32" y="289"/>
                  <a:pt x="32" y="289"/>
                  <a:pt x="32" y="289"/>
                </a:cubicBezTo>
                <a:cubicBezTo>
                  <a:pt x="32" y="289"/>
                  <a:pt x="32" y="289"/>
                  <a:pt x="32" y="289"/>
                </a:cubicBezTo>
                <a:close/>
                <a:moveTo>
                  <a:pt x="28" y="261"/>
                </a:moveTo>
                <a:cubicBezTo>
                  <a:pt x="28" y="261"/>
                  <a:pt x="28" y="261"/>
                  <a:pt x="28" y="261"/>
                </a:cubicBezTo>
                <a:cubicBezTo>
                  <a:pt x="28" y="261"/>
                  <a:pt x="28" y="261"/>
                  <a:pt x="28" y="261"/>
                </a:cubicBezTo>
                <a:close/>
                <a:moveTo>
                  <a:pt x="32" y="292"/>
                </a:moveTo>
                <a:cubicBezTo>
                  <a:pt x="32" y="292"/>
                  <a:pt x="32" y="292"/>
                  <a:pt x="32" y="292"/>
                </a:cubicBezTo>
                <a:close/>
                <a:moveTo>
                  <a:pt x="33" y="292"/>
                </a:moveTo>
                <a:cubicBezTo>
                  <a:pt x="34" y="291"/>
                  <a:pt x="34" y="291"/>
                  <a:pt x="33" y="292"/>
                </a:cubicBezTo>
                <a:cubicBezTo>
                  <a:pt x="33" y="291"/>
                  <a:pt x="33" y="291"/>
                  <a:pt x="33" y="292"/>
                </a:cubicBezTo>
                <a:close/>
                <a:moveTo>
                  <a:pt x="38" y="279"/>
                </a:moveTo>
                <a:cubicBezTo>
                  <a:pt x="38" y="279"/>
                  <a:pt x="38" y="279"/>
                  <a:pt x="38" y="279"/>
                </a:cubicBezTo>
                <a:cubicBezTo>
                  <a:pt x="38" y="279"/>
                  <a:pt x="38" y="279"/>
                  <a:pt x="38" y="279"/>
                </a:cubicBezTo>
                <a:close/>
                <a:moveTo>
                  <a:pt x="38" y="276"/>
                </a:moveTo>
                <a:cubicBezTo>
                  <a:pt x="38" y="275"/>
                  <a:pt x="38" y="276"/>
                  <a:pt x="38" y="276"/>
                </a:cubicBezTo>
                <a:cubicBezTo>
                  <a:pt x="38" y="276"/>
                  <a:pt x="38" y="276"/>
                  <a:pt x="38" y="276"/>
                </a:cubicBezTo>
                <a:close/>
                <a:moveTo>
                  <a:pt x="102" y="272"/>
                </a:moveTo>
                <a:cubicBezTo>
                  <a:pt x="102" y="272"/>
                  <a:pt x="102" y="272"/>
                  <a:pt x="102" y="272"/>
                </a:cubicBezTo>
                <a:cubicBezTo>
                  <a:pt x="102" y="272"/>
                  <a:pt x="102" y="272"/>
                  <a:pt x="102" y="272"/>
                </a:cubicBezTo>
                <a:close/>
                <a:moveTo>
                  <a:pt x="338" y="195"/>
                </a:moveTo>
                <a:cubicBezTo>
                  <a:pt x="338" y="195"/>
                  <a:pt x="338" y="195"/>
                  <a:pt x="338" y="194"/>
                </a:cubicBezTo>
                <a:cubicBezTo>
                  <a:pt x="338" y="195"/>
                  <a:pt x="338" y="195"/>
                  <a:pt x="338" y="195"/>
                </a:cubicBezTo>
                <a:cubicBezTo>
                  <a:pt x="338" y="195"/>
                  <a:pt x="338" y="195"/>
                  <a:pt x="338" y="195"/>
                </a:cubicBezTo>
                <a:close/>
                <a:moveTo>
                  <a:pt x="338" y="193"/>
                </a:moveTo>
                <a:cubicBezTo>
                  <a:pt x="338" y="193"/>
                  <a:pt x="338" y="192"/>
                  <a:pt x="337" y="192"/>
                </a:cubicBezTo>
                <a:cubicBezTo>
                  <a:pt x="338" y="192"/>
                  <a:pt x="338" y="193"/>
                  <a:pt x="338" y="193"/>
                </a:cubicBezTo>
                <a:cubicBezTo>
                  <a:pt x="338" y="193"/>
                  <a:pt x="338" y="193"/>
                  <a:pt x="338" y="193"/>
                </a:cubicBezTo>
                <a:close/>
                <a:moveTo>
                  <a:pt x="337" y="188"/>
                </a:moveTo>
                <a:cubicBezTo>
                  <a:pt x="337" y="188"/>
                  <a:pt x="336" y="188"/>
                  <a:pt x="335" y="188"/>
                </a:cubicBezTo>
                <a:cubicBezTo>
                  <a:pt x="335" y="188"/>
                  <a:pt x="335" y="189"/>
                  <a:pt x="335" y="189"/>
                </a:cubicBezTo>
                <a:cubicBezTo>
                  <a:pt x="335" y="189"/>
                  <a:pt x="335" y="188"/>
                  <a:pt x="335" y="188"/>
                </a:cubicBezTo>
                <a:cubicBezTo>
                  <a:pt x="336" y="188"/>
                  <a:pt x="336" y="188"/>
                  <a:pt x="337" y="188"/>
                </a:cubicBezTo>
                <a:cubicBezTo>
                  <a:pt x="337" y="188"/>
                  <a:pt x="336" y="188"/>
                  <a:pt x="337" y="188"/>
                </a:cubicBezTo>
                <a:close/>
                <a:moveTo>
                  <a:pt x="336" y="191"/>
                </a:moveTo>
                <a:cubicBezTo>
                  <a:pt x="336" y="190"/>
                  <a:pt x="335" y="190"/>
                  <a:pt x="335" y="189"/>
                </a:cubicBezTo>
                <a:cubicBezTo>
                  <a:pt x="336" y="189"/>
                  <a:pt x="335" y="190"/>
                  <a:pt x="336" y="191"/>
                </a:cubicBezTo>
                <a:cubicBezTo>
                  <a:pt x="336" y="190"/>
                  <a:pt x="336" y="191"/>
                  <a:pt x="336" y="191"/>
                </a:cubicBezTo>
                <a:close/>
                <a:moveTo>
                  <a:pt x="335" y="187"/>
                </a:moveTo>
                <a:cubicBezTo>
                  <a:pt x="335" y="187"/>
                  <a:pt x="334" y="186"/>
                  <a:pt x="335" y="186"/>
                </a:cubicBezTo>
                <a:cubicBezTo>
                  <a:pt x="335" y="186"/>
                  <a:pt x="336" y="186"/>
                  <a:pt x="335" y="186"/>
                </a:cubicBezTo>
                <a:cubicBezTo>
                  <a:pt x="335" y="186"/>
                  <a:pt x="335" y="186"/>
                  <a:pt x="335" y="186"/>
                </a:cubicBezTo>
                <a:cubicBezTo>
                  <a:pt x="335" y="186"/>
                  <a:pt x="334" y="187"/>
                  <a:pt x="335" y="187"/>
                </a:cubicBezTo>
                <a:close/>
                <a:moveTo>
                  <a:pt x="335" y="183"/>
                </a:moveTo>
                <a:cubicBezTo>
                  <a:pt x="335" y="182"/>
                  <a:pt x="335" y="183"/>
                  <a:pt x="335" y="183"/>
                </a:cubicBezTo>
                <a:cubicBezTo>
                  <a:pt x="335" y="183"/>
                  <a:pt x="335" y="183"/>
                  <a:pt x="335" y="183"/>
                </a:cubicBezTo>
                <a:close/>
                <a:moveTo>
                  <a:pt x="336" y="184"/>
                </a:moveTo>
                <a:cubicBezTo>
                  <a:pt x="336" y="184"/>
                  <a:pt x="336" y="184"/>
                  <a:pt x="336" y="184"/>
                </a:cubicBezTo>
                <a:cubicBezTo>
                  <a:pt x="336" y="184"/>
                  <a:pt x="335" y="185"/>
                  <a:pt x="335" y="185"/>
                </a:cubicBezTo>
                <a:cubicBezTo>
                  <a:pt x="335" y="185"/>
                  <a:pt x="335" y="185"/>
                  <a:pt x="335" y="185"/>
                </a:cubicBezTo>
                <a:cubicBezTo>
                  <a:pt x="336" y="185"/>
                  <a:pt x="335" y="185"/>
                  <a:pt x="336" y="185"/>
                </a:cubicBezTo>
                <a:cubicBezTo>
                  <a:pt x="336" y="184"/>
                  <a:pt x="336" y="184"/>
                  <a:pt x="336" y="184"/>
                </a:cubicBezTo>
                <a:cubicBezTo>
                  <a:pt x="336" y="184"/>
                  <a:pt x="336" y="184"/>
                  <a:pt x="336" y="184"/>
                </a:cubicBezTo>
                <a:close/>
                <a:moveTo>
                  <a:pt x="336" y="183"/>
                </a:moveTo>
                <a:cubicBezTo>
                  <a:pt x="336" y="183"/>
                  <a:pt x="336" y="183"/>
                  <a:pt x="336" y="183"/>
                </a:cubicBezTo>
                <a:cubicBezTo>
                  <a:pt x="336" y="183"/>
                  <a:pt x="336" y="183"/>
                  <a:pt x="336" y="183"/>
                </a:cubicBezTo>
                <a:close/>
                <a:moveTo>
                  <a:pt x="336" y="183"/>
                </a:moveTo>
                <a:cubicBezTo>
                  <a:pt x="336" y="183"/>
                  <a:pt x="336" y="183"/>
                  <a:pt x="335" y="183"/>
                </a:cubicBezTo>
                <a:cubicBezTo>
                  <a:pt x="335" y="183"/>
                  <a:pt x="335" y="183"/>
                  <a:pt x="336" y="183"/>
                </a:cubicBezTo>
                <a:cubicBezTo>
                  <a:pt x="335" y="183"/>
                  <a:pt x="336" y="183"/>
                  <a:pt x="336" y="183"/>
                </a:cubicBezTo>
                <a:close/>
                <a:moveTo>
                  <a:pt x="335" y="183"/>
                </a:moveTo>
                <a:cubicBezTo>
                  <a:pt x="335" y="183"/>
                  <a:pt x="335" y="183"/>
                  <a:pt x="335" y="183"/>
                </a:cubicBezTo>
                <a:cubicBezTo>
                  <a:pt x="335" y="183"/>
                  <a:pt x="335" y="183"/>
                  <a:pt x="335" y="183"/>
                </a:cubicBezTo>
                <a:close/>
                <a:moveTo>
                  <a:pt x="335" y="181"/>
                </a:moveTo>
                <a:cubicBezTo>
                  <a:pt x="335" y="181"/>
                  <a:pt x="335" y="181"/>
                  <a:pt x="335" y="181"/>
                </a:cubicBezTo>
                <a:cubicBezTo>
                  <a:pt x="335" y="181"/>
                  <a:pt x="335" y="182"/>
                  <a:pt x="335" y="182"/>
                </a:cubicBezTo>
                <a:cubicBezTo>
                  <a:pt x="335" y="182"/>
                  <a:pt x="335" y="181"/>
                  <a:pt x="335" y="181"/>
                </a:cubicBezTo>
                <a:cubicBezTo>
                  <a:pt x="335" y="181"/>
                  <a:pt x="335" y="181"/>
                  <a:pt x="335" y="181"/>
                </a:cubicBezTo>
                <a:close/>
                <a:moveTo>
                  <a:pt x="332" y="181"/>
                </a:moveTo>
                <a:cubicBezTo>
                  <a:pt x="331" y="181"/>
                  <a:pt x="332" y="181"/>
                  <a:pt x="332" y="181"/>
                </a:cubicBezTo>
                <a:cubicBezTo>
                  <a:pt x="332" y="181"/>
                  <a:pt x="332" y="181"/>
                  <a:pt x="332" y="181"/>
                </a:cubicBezTo>
                <a:close/>
                <a:moveTo>
                  <a:pt x="323" y="180"/>
                </a:moveTo>
                <a:cubicBezTo>
                  <a:pt x="323" y="180"/>
                  <a:pt x="323" y="181"/>
                  <a:pt x="323" y="181"/>
                </a:cubicBezTo>
                <a:cubicBezTo>
                  <a:pt x="323" y="180"/>
                  <a:pt x="323" y="180"/>
                  <a:pt x="323" y="180"/>
                </a:cubicBezTo>
                <a:cubicBezTo>
                  <a:pt x="323" y="180"/>
                  <a:pt x="323" y="180"/>
                  <a:pt x="323" y="180"/>
                </a:cubicBezTo>
                <a:close/>
                <a:moveTo>
                  <a:pt x="306" y="180"/>
                </a:moveTo>
                <a:cubicBezTo>
                  <a:pt x="306" y="179"/>
                  <a:pt x="306" y="179"/>
                  <a:pt x="306" y="179"/>
                </a:cubicBezTo>
                <a:cubicBezTo>
                  <a:pt x="306" y="179"/>
                  <a:pt x="306" y="180"/>
                  <a:pt x="306" y="180"/>
                </a:cubicBezTo>
                <a:cubicBezTo>
                  <a:pt x="306" y="180"/>
                  <a:pt x="306" y="180"/>
                  <a:pt x="306" y="180"/>
                </a:cubicBezTo>
                <a:close/>
                <a:moveTo>
                  <a:pt x="305" y="177"/>
                </a:moveTo>
                <a:cubicBezTo>
                  <a:pt x="305" y="177"/>
                  <a:pt x="305" y="177"/>
                  <a:pt x="305" y="177"/>
                </a:cubicBezTo>
                <a:cubicBezTo>
                  <a:pt x="305" y="177"/>
                  <a:pt x="305" y="177"/>
                  <a:pt x="305" y="177"/>
                </a:cubicBezTo>
                <a:cubicBezTo>
                  <a:pt x="305" y="177"/>
                  <a:pt x="305" y="177"/>
                  <a:pt x="305" y="177"/>
                </a:cubicBezTo>
                <a:close/>
                <a:moveTo>
                  <a:pt x="297" y="172"/>
                </a:moveTo>
                <a:cubicBezTo>
                  <a:pt x="297" y="171"/>
                  <a:pt x="297" y="172"/>
                  <a:pt x="297" y="172"/>
                </a:cubicBezTo>
                <a:cubicBezTo>
                  <a:pt x="297" y="172"/>
                  <a:pt x="297" y="172"/>
                  <a:pt x="297" y="172"/>
                </a:cubicBezTo>
                <a:close/>
                <a:moveTo>
                  <a:pt x="290" y="32"/>
                </a:moveTo>
                <a:cubicBezTo>
                  <a:pt x="290" y="32"/>
                  <a:pt x="290" y="32"/>
                  <a:pt x="290" y="32"/>
                </a:cubicBezTo>
                <a:close/>
                <a:moveTo>
                  <a:pt x="273" y="253"/>
                </a:moveTo>
                <a:cubicBezTo>
                  <a:pt x="273" y="252"/>
                  <a:pt x="271" y="252"/>
                  <a:pt x="270" y="252"/>
                </a:cubicBezTo>
                <a:cubicBezTo>
                  <a:pt x="270" y="252"/>
                  <a:pt x="269" y="252"/>
                  <a:pt x="268" y="252"/>
                </a:cubicBezTo>
                <a:cubicBezTo>
                  <a:pt x="268" y="253"/>
                  <a:pt x="267" y="253"/>
                  <a:pt x="266" y="253"/>
                </a:cubicBezTo>
                <a:cubicBezTo>
                  <a:pt x="266" y="254"/>
                  <a:pt x="264" y="254"/>
                  <a:pt x="264" y="254"/>
                </a:cubicBezTo>
                <a:cubicBezTo>
                  <a:pt x="264" y="254"/>
                  <a:pt x="264" y="255"/>
                  <a:pt x="264" y="255"/>
                </a:cubicBezTo>
                <a:cubicBezTo>
                  <a:pt x="265" y="255"/>
                  <a:pt x="267" y="255"/>
                  <a:pt x="268" y="256"/>
                </a:cubicBezTo>
                <a:cubicBezTo>
                  <a:pt x="268" y="256"/>
                  <a:pt x="268" y="256"/>
                  <a:pt x="269" y="256"/>
                </a:cubicBezTo>
                <a:cubicBezTo>
                  <a:pt x="269" y="256"/>
                  <a:pt x="269" y="256"/>
                  <a:pt x="269" y="256"/>
                </a:cubicBezTo>
                <a:cubicBezTo>
                  <a:pt x="269" y="256"/>
                  <a:pt x="269" y="256"/>
                  <a:pt x="270" y="256"/>
                </a:cubicBezTo>
                <a:cubicBezTo>
                  <a:pt x="270" y="256"/>
                  <a:pt x="270" y="256"/>
                  <a:pt x="271" y="256"/>
                </a:cubicBezTo>
                <a:cubicBezTo>
                  <a:pt x="271" y="256"/>
                  <a:pt x="271" y="256"/>
                  <a:pt x="271" y="256"/>
                </a:cubicBezTo>
                <a:cubicBezTo>
                  <a:pt x="271" y="255"/>
                  <a:pt x="271" y="255"/>
                  <a:pt x="271" y="255"/>
                </a:cubicBezTo>
                <a:cubicBezTo>
                  <a:pt x="271" y="255"/>
                  <a:pt x="271" y="255"/>
                  <a:pt x="272" y="255"/>
                </a:cubicBezTo>
                <a:cubicBezTo>
                  <a:pt x="272" y="254"/>
                  <a:pt x="273" y="254"/>
                  <a:pt x="273" y="253"/>
                </a:cubicBezTo>
                <a:cubicBezTo>
                  <a:pt x="273" y="253"/>
                  <a:pt x="273" y="253"/>
                  <a:pt x="273" y="253"/>
                </a:cubicBezTo>
                <a:close/>
                <a:moveTo>
                  <a:pt x="270" y="273"/>
                </a:moveTo>
                <a:cubicBezTo>
                  <a:pt x="270" y="273"/>
                  <a:pt x="270" y="273"/>
                  <a:pt x="270" y="273"/>
                </a:cubicBezTo>
                <a:cubicBezTo>
                  <a:pt x="270" y="273"/>
                  <a:pt x="270" y="273"/>
                  <a:pt x="270" y="273"/>
                </a:cubicBezTo>
                <a:close/>
                <a:moveTo>
                  <a:pt x="269" y="274"/>
                </a:moveTo>
                <a:cubicBezTo>
                  <a:pt x="269" y="274"/>
                  <a:pt x="269" y="274"/>
                  <a:pt x="269" y="274"/>
                </a:cubicBezTo>
                <a:cubicBezTo>
                  <a:pt x="269" y="274"/>
                  <a:pt x="269" y="274"/>
                  <a:pt x="269" y="274"/>
                </a:cubicBezTo>
                <a:close/>
                <a:moveTo>
                  <a:pt x="269" y="275"/>
                </a:moveTo>
                <a:cubicBezTo>
                  <a:pt x="269" y="275"/>
                  <a:pt x="269" y="274"/>
                  <a:pt x="269" y="275"/>
                </a:cubicBezTo>
                <a:cubicBezTo>
                  <a:pt x="269" y="275"/>
                  <a:pt x="269" y="275"/>
                  <a:pt x="269" y="275"/>
                </a:cubicBezTo>
                <a:close/>
                <a:moveTo>
                  <a:pt x="271" y="273"/>
                </a:moveTo>
                <a:cubicBezTo>
                  <a:pt x="269" y="274"/>
                  <a:pt x="271" y="273"/>
                  <a:pt x="270" y="273"/>
                </a:cubicBezTo>
                <a:cubicBezTo>
                  <a:pt x="270" y="273"/>
                  <a:pt x="270" y="273"/>
                  <a:pt x="270" y="273"/>
                </a:cubicBezTo>
                <a:cubicBezTo>
                  <a:pt x="270" y="273"/>
                  <a:pt x="270" y="273"/>
                  <a:pt x="271" y="273"/>
                </a:cubicBezTo>
                <a:close/>
                <a:moveTo>
                  <a:pt x="251" y="259"/>
                </a:moveTo>
                <a:cubicBezTo>
                  <a:pt x="251" y="259"/>
                  <a:pt x="251" y="260"/>
                  <a:pt x="251" y="260"/>
                </a:cubicBezTo>
                <a:cubicBezTo>
                  <a:pt x="251" y="259"/>
                  <a:pt x="251" y="259"/>
                  <a:pt x="251" y="259"/>
                </a:cubicBezTo>
                <a:close/>
                <a:moveTo>
                  <a:pt x="250" y="260"/>
                </a:moveTo>
                <a:cubicBezTo>
                  <a:pt x="251" y="260"/>
                  <a:pt x="249" y="259"/>
                  <a:pt x="249" y="259"/>
                </a:cubicBezTo>
                <a:cubicBezTo>
                  <a:pt x="250" y="259"/>
                  <a:pt x="250" y="260"/>
                  <a:pt x="250" y="260"/>
                </a:cubicBezTo>
                <a:cubicBezTo>
                  <a:pt x="250" y="260"/>
                  <a:pt x="250" y="260"/>
                  <a:pt x="250" y="260"/>
                </a:cubicBezTo>
                <a:close/>
                <a:moveTo>
                  <a:pt x="232" y="290"/>
                </a:moveTo>
                <a:cubicBezTo>
                  <a:pt x="232" y="290"/>
                  <a:pt x="233" y="290"/>
                  <a:pt x="232" y="290"/>
                </a:cubicBezTo>
                <a:cubicBezTo>
                  <a:pt x="232" y="290"/>
                  <a:pt x="232" y="290"/>
                  <a:pt x="232" y="290"/>
                </a:cubicBezTo>
                <a:close/>
                <a:moveTo>
                  <a:pt x="220" y="155"/>
                </a:moveTo>
                <a:cubicBezTo>
                  <a:pt x="220" y="155"/>
                  <a:pt x="220" y="155"/>
                  <a:pt x="220" y="155"/>
                </a:cubicBezTo>
                <a:cubicBezTo>
                  <a:pt x="220" y="155"/>
                  <a:pt x="220" y="155"/>
                  <a:pt x="220" y="155"/>
                </a:cubicBezTo>
                <a:cubicBezTo>
                  <a:pt x="220" y="155"/>
                  <a:pt x="220" y="155"/>
                  <a:pt x="220" y="155"/>
                </a:cubicBezTo>
                <a:close/>
                <a:moveTo>
                  <a:pt x="221" y="155"/>
                </a:moveTo>
                <a:cubicBezTo>
                  <a:pt x="221" y="155"/>
                  <a:pt x="220" y="155"/>
                  <a:pt x="220" y="155"/>
                </a:cubicBezTo>
                <a:cubicBezTo>
                  <a:pt x="220" y="155"/>
                  <a:pt x="221" y="155"/>
                  <a:pt x="222" y="155"/>
                </a:cubicBezTo>
                <a:cubicBezTo>
                  <a:pt x="222" y="155"/>
                  <a:pt x="221" y="155"/>
                  <a:pt x="221" y="155"/>
                </a:cubicBezTo>
                <a:cubicBezTo>
                  <a:pt x="221" y="155"/>
                  <a:pt x="221" y="155"/>
                  <a:pt x="221" y="155"/>
                </a:cubicBezTo>
                <a:close/>
                <a:moveTo>
                  <a:pt x="227" y="156"/>
                </a:moveTo>
                <a:cubicBezTo>
                  <a:pt x="226" y="156"/>
                  <a:pt x="225" y="156"/>
                  <a:pt x="225" y="156"/>
                </a:cubicBezTo>
                <a:cubicBezTo>
                  <a:pt x="224" y="156"/>
                  <a:pt x="222" y="156"/>
                  <a:pt x="222" y="155"/>
                </a:cubicBezTo>
                <a:cubicBezTo>
                  <a:pt x="222" y="157"/>
                  <a:pt x="227" y="156"/>
                  <a:pt x="227" y="156"/>
                </a:cubicBezTo>
                <a:cubicBezTo>
                  <a:pt x="227" y="156"/>
                  <a:pt x="227" y="156"/>
                  <a:pt x="227" y="156"/>
                </a:cubicBezTo>
                <a:cubicBezTo>
                  <a:pt x="227" y="156"/>
                  <a:pt x="227" y="156"/>
                  <a:pt x="227" y="156"/>
                </a:cubicBezTo>
                <a:close/>
                <a:moveTo>
                  <a:pt x="246" y="122"/>
                </a:moveTo>
                <a:cubicBezTo>
                  <a:pt x="246" y="122"/>
                  <a:pt x="246" y="122"/>
                  <a:pt x="246" y="122"/>
                </a:cubicBezTo>
                <a:cubicBezTo>
                  <a:pt x="246" y="122"/>
                  <a:pt x="246" y="122"/>
                  <a:pt x="246" y="122"/>
                </a:cubicBezTo>
                <a:close/>
                <a:moveTo>
                  <a:pt x="247" y="128"/>
                </a:moveTo>
                <a:cubicBezTo>
                  <a:pt x="247" y="128"/>
                  <a:pt x="247" y="129"/>
                  <a:pt x="247" y="129"/>
                </a:cubicBezTo>
                <a:cubicBezTo>
                  <a:pt x="247" y="128"/>
                  <a:pt x="248" y="128"/>
                  <a:pt x="248" y="126"/>
                </a:cubicBezTo>
                <a:cubicBezTo>
                  <a:pt x="247" y="127"/>
                  <a:pt x="248" y="127"/>
                  <a:pt x="248" y="128"/>
                </a:cubicBezTo>
                <a:cubicBezTo>
                  <a:pt x="248" y="128"/>
                  <a:pt x="247" y="128"/>
                  <a:pt x="247" y="128"/>
                </a:cubicBezTo>
                <a:cubicBezTo>
                  <a:pt x="247" y="129"/>
                  <a:pt x="247" y="128"/>
                  <a:pt x="247" y="128"/>
                </a:cubicBezTo>
                <a:close/>
                <a:moveTo>
                  <a:pt x="282" y="164"/>
                </a:moveTo>
                <a:cubicBezTo>
                  <a:pt x="282" y="164"/>
                  <a:pt x="281" y="164"/>
                  <a:pt x="281" y="164"/>
                </a:cubicBezTo>
                <a:cubicBezTo>
                  <a:pt x="280" y="164"/>
                  <a:pt x="280" y="164"/>
                  <a:pt x="280" y="164"/>
                </a:cubicBezTo>
                <a:cubicBezTo>
                  <a:pt x="280" y="165"/>
                  <a:pt x="282" y="164"/>
                  <a:pt x="282" y="164"/>
                </a:cubicBezTo>
                <a:cubicBezTo>
                  <a:pt x="283" y="163"/>
                  <a:pt x="283" y="163"/>
                  <a:pt x="283" y="163"/>
                </a:cubicBezTo>
                <a:cubicBezTo>
                  <a:pt x="283" y="162"/>
                  <a:pt x="283" y="162"/>
                  <a:pt x="283" y="162"/>
                </a:cubicBezTo>
                <a:cubicBezTo>
                  <a:pt x="283" y="162"/>
                  <a:pt x="283" y="164"/>
                  <a:pt x="282" y="164"/>
                </a:cubicBezTo>
                <a:cubicBezTo>
                  <a:pt x="282" y="164"/>
                  <a:pt x="282" y="164"/>
                  <a:pt x="282" y="164"/>
                </a:cubicBezTo>
                <a:close/>
                <a:moveTo>
                  <a:pt x="282" y="159"/>
                </a:moveTo>
                <a:cubicBezTo>
                  <a:pt x="283" y="160"/>
                  <a:pt x="282" y="158"/>
                  <a:pt x="282" y="159"/>
                </a:cubicBezTo>
                <a:cubicBezTo>
                  <a:pt x="282" y="159"/>
                  <a:pt x="282" y="159"/>
                  <a:pt x="282" y="159"/>
                </a:cubicBezTo>
                <a:close/>
                <a:moveTo>
                  <a:pt x="197" y="245"/>
                </a:moveTo>
                <a:cubicBezTo>
                  <a:pt x="197" y="245"/>
                  <a:pt x="197" y="245"/>
                  <a:pt x="197" y="245"/>
                </a:cubicBezTo>
                <a:cubicBezTo>
                  <a:pt x="197" y="245"/>
                  <a:pt x="197" y="245"/>
                  <a:pt x="197" y="245"/>
                </a:cubicBezTo>
                <a:close/>
                <a:moveTo>
                  <a:pt x="197" y="245"/>
                </a:moveTo>
                <a:cubicBezTo>
                  <a:pt x="197" y="245"/>
                  <a:pt x="197" y="245"/>
                  <a:pt x="197" y="245"/>
                </a:cubicBezTo>
                <a:close/>
                <a:moveTo>
                  <a:pt x="195" y="248"/>
                </a:moveTo>
                <a:cubicBezTo>
                  <a:pt x="195" y="248"/>
                  <a:pt x="195" y="248"/>
                  <a:pt x="195" y="248"/>
                </a:cubicBezTo>
                <a:cubicBezTo>
                  <a:pt x="195" y="248"/>
                  <a:pt x="195" y="248"/>
                  <a:pt x="195" y="248"/>
                </a:cubicBezTo>
                <a:close/>
                <a:moveTo>
                  <a:pt x="200" y="223"/>
                </a:moveTo>
                <a:cubicBezTo>
                  <a:pt x="200" y="223"/>
                  <a:pt x="200" y="223"/>
                  <a:pt x="200" y="223"/>
                </a:cubicBezTo>
                <a:cubicBezTo>
                  <a:pt x="200" y="223"/>
                  <a:pt x="200" y="223"/>
                  <a:pt x="200" y="223"/>
                </a:cubicBezTo>
                <a:close/>
                <a:moveTo>
                  <a:pt x="200" y="223"/>
                </a:moveTo>
                <a:cubicBezTo>
                  <a:pt x="200" y="223"/>
                  <a:pt x="200" y="223"/>
                  <a:pt x="200" y="223"/>
                </a:cubicBezTo>
                <a:close/>
                <a:moveTo>
                  <a:pt x="200" y="223"/>
                </a:moveTo>
                <a:cubicBezTo>
                  <a:pt x="200" y="223"/>
                  <a:pt x="200" y="223"/>
                  <a:pt x="200" y="223"/>
                </a:cubicBezTo>
                <a:close/>
                <a:moveTo>
                  <a:pt x="201" y="225"/>
                </a:moveTo>
                <a:cubicBezTo>
                  <a:pt x="201" y="225"/>
                  <a:pt x="202" y="225"/>
                  <a:pt x="202" y="225"/>
                </a:cubicBezTo>
                <a:cubicBezTo>
                  <a:pt x="202" y="225"/>
                  <a:pt x="201" y="225"/>
                  <a:pt x="201" y="225"/>
                </a:cubicBezTo>
                <a:close/>
                <a:moveTo>
                  <a:pt x="201" y="226"/>
                </a:moveTo>
                <a:cubicBezTo>
                  <a:pt x="201" y="225"/>
                  <a:pt x="201" y="225"/>
                  <a:pt x="201" y="225"/>
                </a:cubicBezTo>
                <a:cubicBezTo>
                  <a:pt x="201" y="225"/>
                  <a:pt x="201" y="225"/>
                  <a:pt x="201" y="226"/>
                </a:cubicBezTo>
                <a:close/>
                <a:moveTo>
                  <a:pt x="201" y="226"/>
                </a:moveTo>
                <a:cubicBezTo>
                  <a:pt x="201" y="226"/>
                  <a:pt x="201" y="226"/>
                  <a:pt x="201" y="226"/>
                </a:cubicBezTo>
                <a:cubicBezTo>
                  <a:pt x="201" y="226"/>
                  <a:pt x="201" y="226"/>
                  <a:pt x="201" y="226"/>
                </a:cubicBezTo>
                <a:close/>
                <a:moveTo>
                  <a:pt x="202" y="224"/>
                </a:moveTo>
                <a:cubicBezTo>
                  <a:pt x="202" y="225"/>
                  <a:pt x="202" y="225"/>
                  <a:pt x="203" y="225"/>
                </a:cubicBezTo>
                <a:cubicBezTo>
                  <a:pt x="202" y="225"/>
                  <a:pt x="202" y="225"/>
                  <a:pt x="202" y="224"/>
                </a:cubicBezTo>
                <a:cubicBezTo>
                  <a:pt x="202" y="224"/>
                  <a:pt x="201" y="225"/>
                  <a:pt x="202" y="224"/>
                </a:cubicBezTo>
                <a:cubicBezTo>
                  <a:pt x="202" y="225"/>
                  <a:pt x="202" y="224"/>
                  <a:pt x="202" y="224"/>
                </a:cubicBezTo>
                <a:close/>
                <a:moveTo>
                  <a:pt x="195" y="248"/>
                </a:moveTo>
                <a:cubicBezTo>
                  <a:pt x="195" y="247"/>
                  <a:pt x="195" y="248"/>
                  <a:pt x="195" y="248"/>
                </a:cubicBezTo>
                <a:cubicBezTo>
                  <a:pt x="195" y="248"/>
                  <a:pt x="195" y="248"/>
                  <a:pt x="195" y="248"/>
                </a:cubicBezTo>
                <a:close/>
                <a:moveTo>
                  <a:pt x="196" y="246"/>
                </a:moveTo>
                <a:cubicBezTo>
                  <a:pt x="196" y="246"/>
                  <a:pt x="196" y="246"/>
                  <a:pt x="196" y="246"/>
                </a:cubicBezTo>
                <a:cubicBezTo>
                  <a:pt x="196" y="246"/>
                  <a:pt x="196" y="246"/>
                  <a:pt x="196" y="246"/>
                </a:cubicBezTo>
                <a:close/>
                <a:moveTo>
                  <a:pt x="199" y="244"/>
                </a:moveTo>
                <a:cubicBezTo>
                  <a:pt x="199" y="244"/>
                  <a:pt x="199" y="244"/>
                  <a:pt x="199" y="244"/>
                </a:cubicBezTo>
                <a:cubicBezTo>
                  <a:pt x="199" y="244"/>
                  <a:pt x="199" y="244"/>
                  <a:pt x="199" y="244"/>
                </a:cubicBezTo>
                <a:close/>
                <a:moveTo>
                  <a:pt x="199" y="246"/>
                </a:moveTo>
                <a:cubicBezTo>
                  <a:pt x="199" y="246"/>
                  <a:pt x="199" y="246"/>
                  <a:pt x="199" y="246"/>
                </a:cubicBezTo>
                <a:cubicBezTo>
                  <a:pt x="199" y="246"/>
                  <a:pt x="199" y="246"/>
                  <a:pt x="199" y="246"/>
                </a:cubicBezTo>
                <a:close/>
                <a:moveTo>
                  <a:pt x="202" y="247"/>
                </a:moveTo>
                <a:cubicBezTo>
                  <a:pt x="201" y="247"/>
                  <a:pt x="202" y="247"/>
                  <a:pt x="202" y="247"/>
                </a:cubicBezTo>
                <a:cubicBezTo>
                  <a:pt x="202" y="247"/>
                  <a:pt x="202" y="247"/>
                  <a:pt x="202" y="247"/>
                </a:cubicBezTo>
                <a:close/>
                <a:moveTo>
                  <a:pt x="202" y="242"/>
                </a:moveTo>
                <a:cubicBezTo>
                  <a:pt x="202" y="242"/>
                  <a:pt x="202" y="242"/>
                  <a:pt x="202" y="242"/>
                </a:cubicBezTo>
                <a:close/>
                <a:moveTo>
                  <a:pt x="202" y="242"/>
                </a:moveTo>
                <a:cubicBezTo>
                  <a:pt x="202" y="242"/>
                  <a:pt x="202" y="242"/>
                  <a:pt x="202" y="242"/>
                </a:cubicBezTo>
                <a:cubicBezTo>
                  <a:pt x="202" y="242"/>
                  <a:pt x="202" y="242"/>
                  <a:pt x="202" y="242"/>
                </a:cubicBezTo>
                <a:close/>
                <a:moveTo>
                  <a:pt x="203" y="242"/>
                </a:moveTo>
                <a:cubicBezTo>
                  <a:pt x="203" y="242"/>
                  <a:pt x="203" y="242"/>
                  <a:pt x="203" y="242"/>
                </a:cubicBezTo>
                <a:cubicBezTo>
                  <a:pt x="203" y="242"/>
                  <a:pt x="203" y="242"/>
                  <a:pt x="203" y="242"/>
                </a:cubicBezTo>
                <a:close/>
                <a:moveTo>
                  <a:pt x="206" y="244"/>
                </a:moveTo>
                <a:cubicBezTo>
                  <a:pt x="206" y="244"/>
                  <a:pt x="206" y="244"/>
                  <a:pt x="206" y="244"/>
                </a:cubicBezTo>
                <a:cubicBezTo>
                  <a:pt x="206" y="244"/>
                  <a:pt x="206" y="244"/>
                  <a:pt x="206" y="244"/>
                </a:cubicBezTo>
                <a:close/>
                <a:moveTo>
                  <a:pt x="246" y="123"/>
                </a:moveTo>
                <a:cubicBezTo>
                  <a:pt x="246" y="123"/>
                  <a:pt x="246" y="123"/>
                  <a:pt x="246" y="123"/>
                </a:cubicBezTo>
                <a:cubicBezTo>
                  <a:pt x="246" y="123"/>
                  <a:pt x="246" y="123"/>
                  <a:pt x="246" y="123"/>
                </a:cubicBezTo>
                <a:close/>
                <a:moveTo>
                  <a:pt x="246" y="124"/>
                </a:moveTo>
                <a:cubicBezTo>
                  <a:pt x="246" y="124"/>
                  <a:pt x="246" y="124"/>
                  <a:pt x="246" y="124"/>
                </a:cubicBezTo>
                <a:cubicBezTo>
                  <a:pt x="246" y="124"/>
                  <a:pt x="246" y="124"/>
                  <a:pt x="246" y="124"/>
                </a:cubicBezTo>
                <a:cubicBezTo>
                  <a:pt x="246" y="124"/>
                  <a:pt x="246" y="124"/>
                  <a:pt x="246" y="124"/>
                </a:cubicBezTo>
                <a:close/>
                <a:moveTo>
                  <a:pt x="255" y="219"/>
                </a:moveTo>
                <a:cubicBezTo>
                  <a:pt x="255" y="219"/>
                  <a:pt x="255" y="219"/>
                  <a:pt x="255" y="219"/>
                </a:cubicBezTo>
                <a:cubicBezTo>
                  <a:pt x="255" y="219"/>
                  <a:pt x="255" y="219"/>
                  <a:pt x="255" y="219"/>
                </a:cubicBezTo>
                <a:close/>
                <a:moveTo>
                  <a:pt x="230" y="277"/>
                </a:moveTo>
                <a:cubicBezTo>
                  <a:pt x="230" y="277"/>
                  <a:pt x="230" y="277"/>
                  <a:pt x="230" y="277"/>
                </a:cubicBezTo>
                <a:cubicBezTo>
                  <a:pt x="230" y="277"/>
                  <a:pt x="230" y="277"/>
                  <a:pt x="230" y="277"/>
                </a:cubicBezTo>
                <a:close/>
                <a:moveTo>
                  <a:pt x="227" y="267"/>
                </a:moveTo>
                <a:cubicBezTo>
                  <a:pt x="227" y="267"/>
                  <a:pt x="227" y="267"/>
                  <a:pt x="227" y="267"/>
                </a:cubicBezTo>
                <a:cubicBezTo>
                  <a:pt x="227" y="267"/>
                  <a:pt x="227" y="267"/>
                  <a:pt x="227" y="267"/>
                </a:cubicBezTo>
                <a:close/>
                <a:moveTo>
                  <a:pt x="244" y="143"/>
                </a:moveTo>
                <a:cubicBezTo>
                  <a:pt x="244" y="142"/>
                  <a:pt x="244" y="143"/>
                  <a:pt x="244" y="143"/>
                </a:cubicBezTo>
                <a:cubicBezTo>
                  <a:pt x="244" y="143"/>
                  <a:pt x="244" y="143"/>
                  <a:pt x="244" y="143"/>
                </a:cubicBezTo>
                <a:close/>
                <a:moveTo>
                  <a:pt x="244" y="143"/>
                </a:moveTo>
                <a:cubicBezTo>
                  <a:pt x="244" y="143"/>
                  <a:pt x="244" y="143"/>
                  <a:pt x="244" y="143"/>
                </a:cubicBezTo>
                <a:cubicBezTo>
                  <a:pt x="244" y="143"/>
                  <a:pt x="244" y="143"/>
                  <a:pt x="244" y="143"/>
                </a:cubicBezTo>
                <a:close/>
                <a:moveTo>
                  <a:pt x="244" y="143"/>
                </a:moveTo>
                <a:cubicBezTo>
                  <a:pt x="244" y="143"/>
                  <a:pt x="244" y="143"/>
                  <a:pt x="244" y="143"/>
                </a:cubicBezTo>
                <a:cubicBezTo>
                  <a:pt x="244" y="143"/>
                  <a:pt x="244" y="143"/>
                  <a:pt x="244" y="143"/>
                </a:cubicBezTo>
                <a:close/>
                <a:moveTo>
                  <a:pt x="246" y="133"/>
                </a:moveTo>
                <a:cubicBezTo>
                  <a:pt x="246" y="133"/>
                  <a:pt x="246" y="133"/>
                  <a:pt x="246" y="133"/>
                </a:cubicBezTo>
                <a:close/>
                <a:moveTo>
                  <a:pt x="246" y="134"/>
                </a:moveTo>
                <a:cubicBezTo>
                  <a:pt x="246" y="134"/>
                  <a:pt x="246" y="133"/>
                  <a:pt x="246" y="133"/>
                </a:cubicBezTo>
                <a:cubicBezTo>
                  <a:pt x="246" y="133"/>
                  <a:pt x="246" y="134"/>
                  <a:pt x="246" y="134"/>
                </a:cubicBezTo>
                <a:close/>
                <a:moveTo>
                  <a:pt x="242" y="259"/>
                </a:moveTo>
                <a:cubicBezTo>
                  <a:pt x="242" y="259"/>
                  <a:pt x="242" y="260"/>
                  <a:pt x="242" y="259"/>
                </a:cubicBezTo>
                <a:cubicBezTo>
                  <a:pt x="242" y="259"/>
                  <a:pt x="242" y="259"/>
                  <a:pt x="242" y="259"/>
                </a:cubicBezTo>
                <a:close/>
                <a:moveTo>
                  <a:pt x="228" y="278"/>
                </a:moveTo>
                <a:cubicBezTo>
                  <a:pt x="228" y="278"/>
                  <a:pt x="228" y="278"/>
                  <a:pt x="228" y="278"/>
                </a:cubicBezTo>
                <a:cubicBezTo>
                  <a:pt x="228" y="278"/>
                  <a:pt x="228" y="278"/>
                  <a:pt x="228" y="278"/>
                </a:cubicBezTo>
                <a:close/>
                <a:moveTo>
                  <a:pt x="240" y="197"/>
                </a:moveTo>
                <a:cubicBezTo>
                  <a:pt x="240" y="197"/>
                  <a:pt x="239" y="197"/>
                  <a:pt x="240" y="197"/>
                </a:cubicBezTo>
                <a:cubicBezTo>
                  <a:pt x="240" y="197"/>
                  <a:pt x="240" y="197"/>
                  <a:pt x="240" y="197"/>
                </a:cubicBezTo>
                <a:close/>
                <a:moveTo>
                  <a:pt x="238" y="199"/>
                </a:moveTo>
                <a:cubicBezTo>
                  <a:pt x="238" y="199"/>
                  <a:pt x="238" y="199"/>
                  <a:pt x="238" y="199"/>
                </a:cubicBezTo>
                <a:cubicBezTo>
                  <a:pt x="238" y="199"/>
                  <a:pt x="238" y="199"/>
                  <a:pt x="238" y="199"/>
                </a:cubicBezTo>
                <a:close/>
                <a:moveTo>
                  <a:pt x="227" y="239"/>
                </a:moveTo>
                <a:cubicBezTo>
                  <a:pt x="227" y="239"/>
                  <a:pt x="227" y="239"/>
                  <a:pt x="227" y="239"/>
                </a:cubicBezTo>
                <a:cubicBezTo>
                  <a:pt x="227" y="239"/>
                  <a:pt x="227" y="239"/>
                  <a:pt x="227" y="239"/>
                </a:cubicBezTo>
                <a:close/>
                <a:moveTo>
                  <a:pt x="228" y="277"/>
                </a:moveTo>
                <a:cubicBezTo>
                  <a:pt x="228" y="277"/>
                  <a:pt x="228" y="277"/>
                  <a:pt x="228" y="277"/>
                </a:cubicBezTo>
                <a:cubicBezTo>
                  <a:pt x="228" y="277"/>
                  <a:pt x="228" y="277"/>
                  <a:pt x="228" y="277"/>
                </a:cubicBezTo>
                <a:close/>
                <a:moveTo>
                  <a:pt x="229" y="266"/>
                </a:moveTo>
                <a:cubicBezTo>
                  <a:pt x="229" y="267"/>
                  <a:pt x="229" y="266"/>
                  <a:pt x="229" y="266"/>
                </a:cubicBezTo>
                <a:cubicBezTo>
                  <a:pt x="229" y="266"/>
                  <a:pt x="229" y="266"/>
                  <a:pt x="229" y="266"/>
                </a:cubicBezTo>
                <a:close/>
                <a:moveTo>
                  <a:pt x="231" y="268"/>
                </a:moveTo>
                <a:cubicBezTo>
                  <a:pt x="231" y="268"/>
                  <a:pt x="231" y="268"/>
                  <a:pt x="231" y="268"/>
                </a:cubicBezTo>
                <a:close/>
                <a:moveTo>
                  <a:pt x="232" y="268"/>
                </a:moveTo>
                <a:cubicBezTo>
                  <a:pt x="232" y="268"/>
                  <a:pt x="232" y="268"/>
                  <a:pt x="232" y="268"/>
                </a:cubicBezTo>
                <a:close/>
                <a:moveTo>
                  <a:pt x="243" y="257"/>
                </a:moveTo>
                <a:cubicBezTo>
                  <a:pt x="243" y="257"/>
                  <a:pt x="243" y="257"/>
                  <a:pt x="243" y="257"/>
                </a:cubicBezTo>
                <a:cubicBezTo>
                  <a:pt x="243" y="257"/>
                  <a:pt x="243" y="257"/>
                  <a:pt x="243" y="257"/>
                </a:cubicBezTo>
                <a:close/>
                <a:moveTo>
                  <a:pt x="248" y="221"/>
                </a:moveTo>
                <a:cubicBezTo>
                  <a:pt x="248" y="221"/>
                  <a:pt x="248" y="221"/>
                  <a:pt x="248" y="221"/>
                </a:cubicBezTo>
                <a:cubicBezTo>
                  <a:pt x="248" y="221"/>
                  <a:pt x="248" y="221"/>
                  <a:pt x="248" y="221"/>
                </a:cubicBezTo>
                <a:close/>
                <a:moveTo>
                  <a:pt x="232" y="210"/>
                </a:moveTo>
                <a:cubicBezTo>
                  <a:pt x="232" y="210"/>
                  <a:pt x="232" y="210"/>
                  <a:pt x="232" y="210"/>
                </a:cubicBezTo>
                <a:close/>
                <a:moveTo>
                  <a:pt x="230" y="209"/>
                </a:moveTo>
                <a:cubicBezTo>
                  <a:pt x="230" y="209"/>
                  <a:pt x="230" y="209"/>
                  <a:pt x="230" y="209"/>
                </a:cubicBezTo>
                <a:cubicBezTo>
                  <a:pt x="230" y="209"/>
                  <a:pt x="230" y="209"/>
                  <a:pt x="230" y="209"/>
                </a:cubicBezTo>
                <a:close/>
                <a:moveTo>
                  <a:pt x="230" y="209"/>
                </a:moveTo>
                <a:cubicBezTo>
                  <a:pt x="230" y="209"/>
                  <a:pt x="230" y="209"/>
                  <a:pt x="230" y="209"/>
                </a:cubicBezTo>
                <a:cubicBezTo>
                  <a:pt x="230" y="209"/>
                  <a:pt x="230" y="209"/>
                  <a:pt x="230" y="209"/>
                </a:cubicBezTo>
                <a:close/>
                <a:moveTo>
                  <a:pt x="230" y="209"/>
                </a:moveTo>
                <a:cubicBezTo>
                  <a:pt x="230" y="209"/>
                  <a:pt x="230" y="209"/>
                  <a:pt x="230" y="209"/>
                </a:cubicBezTo>
                <a:cubicBezTo>
                  <a:pt x="230" y="209"/>
                  <a:pt x="230" y="209"/>
                  <a:pt x="230" y="209"/>
                </a:cubicBezTo>
                <a:close/>
                <a:moveTo>
                  <a:pt x="230" y="209"/>
                </a:moveTo>
                <a:cubicBezTo>
                  <a:pt x="230" y="209"/>
                  <a:pt x="229" y="209"/>
                  <a:pt x="230" y="209"/>
                </a:cubicBezTo>
                <a:cubicBezTo>
                  <a:pt x="230" y="209"/>
                  <a:pt x="230" y="209"/>
                  <a:pt x="230" y="209"/>
                </a:cubicBezTo>
                <a:close/>
                <a:moveTo>
                  <a:pt x="228" y="161"/>
                </a:moveTo>
                <a:cubicBezTo>
                  <a:pt x="228" y="161"/>
                  <a:pt x="228" y="161"/>
                  <a:pt x="228" y="162"/>
                </a:cubicBezTo>
                <a:cubicBezTo>
                  <a:pt x="228" y="161"/>
                  <a:pt x="228" y="161"/>
                  <a:pt x="228" y="161"/>
                </a:cubicBezTo>
                <a:close/>
                <a:moveTo>
                  <a:pt x="212" y="243"/>
                </a:moveTo>
                <a:cubicBezTo>
                  <a:pt x="213" y="243"/>
                  <a:pt x="213" y="243"/>
                  <a:pt x="212" y="243"/>
                </a:cubicBezTo>
                <a:cubicBezTo>
                  <a:pt x="212" y="243"/>
                  <a:pt x="213" y="243"/>
                  <a:pt x="212" y="243"/>
                </a:cubicBezTo>
                <a:close/>
                <a:moveTo>
                  <a:pt x="214" y="247"/>
                </a:moveTo>
                <a:cubicBezTo>
                  <a:pt x="214" y="247"/>
                  <a:pt x="214" y="247"/>
                  <a:pt x="214" y="247"/>
                </a:cubicBezTo>
                <a:cubicBezTo>
                  <a:pt x="214" y="247"/>
                  <a:pt x="214" y="247"/>
                  <a:pt x="214" y="247"/>
                </a:cubicBezTo>
                <a:close/>
                <a:moveTo>
                  <a:pt x="218" y="254"/>
                </a:moveTo>
                <a:cubicBezTo>
                  <a:pt x="218" y="254"/>
                  <a:pt x="218" y="254"/>
                  <a:pt x="218" y="253"/>
                </a:cubicBezTo>
                <a:cubicBezTo>
                  <a:pt x="218" y="254"/>
                  <a:pt x="218" y="254"/>
                  <a:pt x="218" y="254"/>
                </a:cubicBezTo>
                <a:close/>
                <a:moveTo>
                  <a:pt x="227" y="270"/>
                </a:moveTo>
                <a:cubicBezTo>
                  <a:pt x="227" y="270"/>
                  <a:pt x="227" y="270"/>
                  <a:pt x="227" y="270"/>
                </a:cubicBezTo>
                <a:cubicBezTo>
                  <a:pt x="227" y="270"/>
                  <a:pt x="227" y="270"/>
                  <a:pt x="227" y="270"/>
                </a:cubicBezTo>
                <a:close/>
                <a:moveTo>
                  <a:pt x="227" y="269"/>
                </a:moveTo>
                <a:cubicBezTo>
                  <a:pt x="227" y="269"/>
                  <a:pt x="227" y="269"/>
                  <a:pt x="227" y="269"/>
                </a:cubicBezTo>
                <a:cubicBezTo>
                  <a:pt x="227" y="269"/>
                  <a:pt x="227" y="269"/>
                  <a:pt x="227" y="269"/>
                </a:cubicBezTo>
                <a:close/>
                <a:moveTo>
                  <a:pt x="227" y="277"/>
                </a:moveTo>
                <a:cubicBezTo>
                  <a:pt x="227" y="277"/>
                  <a:pt x="227" y="277"/>
                  <a:pt x="227" y="277"/>
                </a:cubicBezTo>
                <a:cubicBezTo>
                  <a:pt x="227" y="277"/>
                  <a:pt x="227" y="277"/>
                  <a:pt x="227" y="277"/>
                </a:cubicBezTo>
                <a:close/>
                <a:moveTo>
                  <a:pt x="229" y="277"/>
                </a:moveTo>
                <a:cubicBezTo>
                  <a:pt x="229" y="278"/>
                  <a:pt x="229" y="277"/>
                  <a:pt x="229" y="277"/>
                </a:cubicBezTo>
                <a:cubicBezTo>
                  <a:pt x="229" y="277"/>
                  <a:pt x="229" y="277"/>
                  <a:pt x="229" y="277"/>
                </a:cubicBezTo>
                <a:close/>
                <a:moveTo>
                  <a:pt x="230" y="277"/>
                </a:moveTo>
                <a:cubicBezTo>
                  <a:pt x="230" y="277"/>
                  <a:pt x="230" y="277"/>
                  <a:pt x="230" y="277"/>
                </a:cubicBezTo>
                <a:close/>
                <a:moveTo>
                  <a:pt x="230" y="277"/>
                </a:moveTo>
                <a:cubicBezTo>
                  <a:pt x="230" y="277"/>
                  <a:pt x="230" y="277"/>
                  <a:pt x="230" y="277"/>
                </a:cubicBezTo>
                <a:close/>
                <a:moveTo>
                  <a:pt x="252" y="220"/>
                </a:moveTo>
                <a:cubicBezTo>
                  <a:pt x="252" y="220"/>
                  <a:pt x="252" y="220"/>
                  <a:pt x="252" y="220"/>
                </a:cubicBezTo>
                <a:cubicBezTo>
                  <a:pt x="252" y="220"/>
                  <a:pt x="252" y="220"/>
                  <a:pt x="252" y="220"/>
                </a:cubicBezTo>
                <a:close/>
                <a:moveTo>
                  <a:pt x="273" y="215"/>
                </a:moveTo>
                <a:cubicBezTo>
                  <a:pt x="273" y="215"/>
                  <a:pt x="273" y="215"/>
                  <a:pt x="273" y="215"/>
                </a:cubicBezTo>
                <a:close/>
                <a:moveTo>
                  <a:pt x="280" y="172"/>
                </a:moveTo>
                <a:cubicBezTo>
                  <a:pt x="280" y="171"/>
                  <a:pt x="280" y="169"/>
                  <a:pt x="280" y="169"/>
                </a:cubicBezTo>
                <a:cubicBezTo>
                  <a:pt x="280" y="169"/>
                  <a:pt x="280" y="171"/>
                  <a:pt x="280" y="172"/>
                </a:cubicBezTo>
                <a:cubicBezTo>
                  <a:pt x="280" y="171"/>
                  <a:pt x="280" y="172"/>
                  <a:pt x="280" y="172"/>
                </a:cubicBezTo>
                <a:close/>
                <a:moveTo>
                  <a:pt x="278" y="175"/>
                </a:moveTo>
                <a:cubicBezTo>
                  <a:pt x="278" y="175"/>
                  <a:pt x="278" y="175"/>
                  <a:pt x="278" y="175"/>
                </a:cubicBezTo>
                <a:cubicBezTo>
                  <a:pt x="278" y="175"/>
                  <a:pt x="278" y="175"/>
                  <a:pt x="278" y="175"/>
                </a:cubicBezTo>
                <a:close/>
                <a:moveTo>
                  <a:pt x="278" y="175"/>
                </a:moveTo>
                <a:cubicBezTo>
                  <a:pt x="278" y="175"/>
                  <a:pt x="278" y="175"/>
                  <a:pt x="278" y="175"/>
                </a:cubicBezTo>
                <a:close/>
                <a:moveTo>
                  <a:pt x="278" y="175"/>
                </a:moveTo>
                <a:cubicBezTo>
                  <a:pt x="278" y="175"/>
                  <a:pt x="278" y="175"/>
                  <a:pt x="278" y="175"/>
                </a:cubicBezTo>
                <a:close/>
                <a:moveTo>
                  <a:pt x="278" y="175"/>
                </a:moveTo>
                <a:cubicBezTo>
                  <a:pt x="278" y="175"/>
                  <a:pt x="278" y="175"/>
                  <a:pt x="278" y="175"/>
                </a:cubicBezTo>
                <a:cubicBezTo>
                  <a:pt x="278" y="175"/>
                  <a:pt x="278" y="175"/>
                  <a:pt x="278" y="175"/>
                </a:cubicBezTo>
                <a:close/>
                <a:moveTo>
                  <a:pt x="278" y="175"/>
                </a:moveTo>
                <a:cubicBezTo>
                  <a:pt x="278" y="175"/>
                  <a:pt x="278" y="175"/>
                  <a:pt x="278" y="175"/>
                </a:cubicBezTo>
                <a:cubicBezTo>
                  <a:pt x="278" y="175"/>
                  <a:pt x="278" y="175"/>
                  <a:pt x="278" y="175"/>
                </a:cubicBezTo>
                <a:close/>
                <a:moveTo>
                  <a:pt x="277" y="181"/>
                </a:moveTo>
                <a:cubicBezTo>
                  <a:pt x="277" y="182"/>
                  <a:pt x="277" y="181"/>
                  <a:pt x="277" y="181"/>
                </a:cubicBezTo>
                <a:cubicBezTo>
                  <a:pt x="277" y="181"/>
                  <a:pt x="277" y="181"/>
                  <a:pt x="277" y="181"/>
                </a:cubicBezTo>
                <a:close/>
                <a:moveTo>
                  <a:pt x="276" y="180"/>
                </a:moveTo>
                <a:cubicBezTo>
                  <a:pt x="276" y="180"/>
                  <a:pt x="276" y="180"/>
                  <a:pt x="276" y="180"/>
                </a:cubicBezTo>
                <a:cubicBezTo>
                  <a:pt x="276" y="180"/>
                  <a:pt x="276" y="180"/>
                  <a:pt x="276" y="180"/>
                </a:cubicBezTo>
                <a:close/>
                <a:moveTo>
                  <a:pt x="276" y="180"/>
                </a:moveTo>
                <a:cubicBezTo>
                  <a:pt x="276" y="180"/>
                  <a:pt x="276" y="180"/>
                  <a:pt x="276" y="180"/>
                </a:cubicBezTo>
                <a:cubicBezTo>
                  <a:pt x="276" y="180"/>
                  <a:pt x="276" y="180"/>
                  <a:pt x="276" y="180"/>
                </a:cubicBezTo>
                <a:close/>
                <a:moveTo>
                  <a:pt x="276" y="182"/>
                </a:moveTo>
                <a:cubicBezTo>
                  <a:pt x="276" y="182"/>
                  <a:pt x="276" y="182"/>
                  <a:pt x="276" y="182"/>
                </a:cubicBezTo>
                <a:close/>
                <a:moveTo>
                  <a:pt x="276" y="182"/>
                </a:moveTo>
                <a:cubicBezTo>
                  <a:pt x="276" y="182"/>
                  <a:pt x="276" y="182"/>
                  <a:pt x="276" y="182"/>
                </a:cubicBezTo>
                <a:cubicBezTo>
                  <a:pt x="276" y="182"/>
                  <a:pt x="276" y="182"/>
                  <a:pt x="276" y="182"/>
                </a:cubicBezTo>
                <a:close/>
                <a:moveTo>
                  <a:pt x="279" y="168"/>
                </a:moveTo>
                <a:cubicBezTo>
                  <a:pt x="279" y="168"/>
                  <a:pt x="279" y="168"/>
                  <a:pt x="279" y="168"/>
                </a:cubicBezTo>
                <a:cubicBezTo>
                  <a:pt x="279" y="168"/>
                  <a:pt x="279" y="168"/>
                  <a:pt x="279" y="168"/>
                </a:cubicBezTo>
                <a:cubicBezTo>
                  <a:pt x="279" y="168"/>
                  <a:pt x="279" y="168"/>
                  <a:pt x="279" y="168"/>
                </a:cubicBezTo>
                <a:close/>
                <a:moveTo>
                  <a:pt x="279" y="168"/>
                </a:moveTo>
                <a:cubicBezTo>
                  <a:pt x="279" y="168"/>
                  <a:pt x="279" y="168"/>
                  <a:pt x="279" y="167"/>
                </a:cubicBezTo>
                <a:cubicBezTo>
                  <a:pt x="279" y="167"/>
                  <a:pt x="279" y="168"/>
                  <a:pt x="279" y="168"/>
                </a:cubicBezTo>
                <a:cubicBezTo>
                  <a:pt x="279" y="168"/>
                  <a:pt x="279" y="168"/>
                  <a:pt x="279" y="168"/>
                </a:cubicBezTo>
                <a:close/>
                <a:moveTo>
                  <a:pt x="278" y="167"/>
                </a:moveTo>
                <a:cubicBezTo>
                  <a:pt x="278" y="167"/>
                  <a:pt x="279" y="167"/>
                  <a:pt x="279" y="167"/>
                </a:cubicBezTo>
                <a:cubicBezTo>
                  <a:pt x="279" y="167"/>
                  <a:pt x="279" y="167"/>
                  <a:pt x="278" y="167"/>
                </a:cubicBezTo>
                <a:cubicBezTo>
                  <a:pt x="278" y="167"/>
                  <a:pt x="278" y="167"/>
                  <a:pt x="278" y="167"/>
                </a:cubicBezTo>
                <a:close/>
                <a:moveTo>
                  <a:pt x="277" y="176"/>
                </a:moveTo>
                <a:cubicBezTo>
                  <a:pt x="277" y="176"/>
                  <a:pt x="277" y="176"/>
                  <a:pt x="277" y="176"/>
                </a:cubicBezTo>
                <a:cubicBezTo>
                  <a:pt x="277" y="176"/>
                  <a:pt x="277" y="176"/>
                  <a:pt x="277" y="176"/>
                </a:cubicBezTo>
                <a:close/>
                <a:moveTo>
                  <a:pt x="276" y="182"/>
                </a:moveTo>
                <a:cubicBezTo>
                  <a:pt x="276" y="182"/>
                  <a:pt x="276" y="182"/>
                  <a:pt x="276" y="182"/>
                </a:cubicBezTo>
                <a:cubicBezTo>
                  <a:pt x="276" y="182"/>
                  <a:pt x="276" y="182"/>
                  <a:pt x="276" y="182"/>
                </a:cubicBezTo>
                <a:close/>
                <a:moveTo>
                  <a:pt x="265" y="183"/>
                </a:moveTo>
                <a:cubicBezTo>
                  <a:pt x="265" y="183"/>
                  <a:pt x="265" y="183"/>
                  <a:pt x="265" y="183"/>
                </a:cubicBezTo>
                <a:cubicBezTo>
                  <a:pt x="265" y="183"/>
                  <a:pt x="265" y="183"/>
                  <a:pt x="265" y="183"/>
                </a:cubicBezTo>
                <a:close/>
                <a:moveTo>
                  <a:pt x="265" y="183"/>
                </a:moveTo>
                <a:cubicBezTo>
                  <a:pt x="265" y="183"/>
                  <a:pt x="265" y="183"/>
                  <a:pt x="265" y="183"/>
                </a:cubicBezTo>
                <a:cubicBezTo>
                  <a:pt x="265" y="183"/>
                  <a:pt x="265" y="183"/>
                  <a:pt x="265" y="183"/>
                </a:cubicBezTo>
                <a:close/>
                <a:moveTo>
                  <a:pt x="264" y="183"/>
                </a:moveTo>
                <a:cubicBezTo>
                  <a:pt x="264" y="183"/>
                  <a:pt x="264" y="183"/>
                  <a:pt x="264" y="183"/>
                </a:cubicBezTo>
                <a:cubicBezTo>
                  <a:pt x="264" y="183"/>
                  <a:pt x="264" y="183"/>
                  <a:pt x="264" y="183"/>
                </a:cubicBezTo>
                <a:close/>
                <a:moveTo>
                  <a:pt x="264" y="183"/>
                </a:moveTo>
                <a:cubicBezTo>
                  <a:pt x="264" y="183"/>
                  <a:pt x="264" y="183"/>
                  <a:pt x="264" y="183"/>
                </a:cubicBezTo>
                <a:close/>
                <a:moveTo>
                  <a:pt x="261" y="215"/>
                </a:moveTo>
                <a:cubicBezTo>
                  <a:pt x="261" y="215"/>
                  <a:pt x="261" y="215"/>
                  <a:pt x="261" y="215"/>
                </a:cubicBezTo>
                <a:cubicBezTo>
                  <a:pt x="261" y="215"/>
                  <a:pt x="261" y="215"/>
                  <a:pt x="261" y="215"/>
                </a:cubicBezTo>
                <a:close/>
                <a:moveTo>
                  <a:pt x="264" y="252"/>
                </a:moveTo>
                <a:cubicBezTo>
                  <a:pt x="264" y="252"/>
                  <a:pt x="264" y="252"/>
                  <a:pt x="264" y="252"/>
                </a:cubicBezTo>
                <a:cubicBezTo>
                  <a:pt x="264" y="252"/>
                  <a:pt x="264" y="252"/>
                  <a:pt x="264" y="252"/>
                </a:cubicBezTo>
                <a:close/>
                <a:moveTo>
                  <a:pt x="267" y="222"/>
                </a:moveTo>
                <a:cubicBezTo>
                  <a:pt x="266" y="222"/>
                  <a:pt x="267" y="222"/>
                  <a:pt x="267" y="222"/>
                </a:cubicBezTo>
                <a:cubicBezTo>
                  <a:pt x="267" y="222"/>
                  <a:pt x="267" y="222"/>
                  <a:pt x="267" y="222"/>
                </a:cubicBezTo>
                <a:close/>
                <a:moveTo>
                  <a:pt x="268" y="223"/>
                </a:moveTo>
                <a:cubicBezTo>
                  <a:pt x="268" y="223"/>
                  <a:pt x="268" y="223"/>
                  <a:pt x="268" y="223"/>
                </a:cubicBezTo>
                <a:cubicBezTo>
                  <a:pt x="268" y="223"/>
                  <a:pt x="268" y="223"/>
                  <a:pt x="268" y="223"/>
                </a:cubicBezTo>
                <a:close/>
                <a:moveTo>
                  <a:pt x="273" y="215"/>
                </a:moveTo>
                <a:cubicBezTo>
                  <a:pt x="273" y="215"/>
                  <a:pt x="273" y="215"/>
                  <a:pt x="273" y="215"/>
                </a:cubicBezTo>
                <a:cubicBezTo>
                  <a:pt x="273" y="215"/>
                  <a:pt x="273" y="215"/>
                  <a:pt x="273" y="215"/>
                </a:cubicBezTo>
                <a:close/>
                <a:moveTo>
                  <a:pt x="275" y="239"/>
                </a:moveTo>
                <a:cubicBezTo>
                  <a:pt x="275" y="239"/>
                  <a:pt x="275" y="239"/>
                  <a:pt x="275" y="239"/>
                </a:cubicBezTo>
                <a:cubicBezTo>
                  <a:pt x="275" y="239"/>
                  <a:pt x="275" y="239"/>
                  <a:pt x="275" y="239"/>
                </a:cubicBezTo>
                <a:close/>
                <a:moveTo>
                  <a:pt x="278" y="165"/>
                </a:moveTo>
                <a:cubicBezTo>
                  <a:pt x="277" y="164"/>
                  <a:pt x="277" y="165"/>
                  <a:pt x="277" y="165"/>
                </a:cubicBezTo>
                <a:cubicBezTo>
                  <a:pt x="277" y="165"/>
                  <a:pt x="277" y="164"/>
                  <a:pt x="278" y="165"/>
                </a:cubicBezTo>
                <a:cubicBezTo>
                  <a:pt x="277" y="164"/>
                  <a:pt x="279" y="163"/>
                  <a:pt x="279" y="164"/>
                </a:cubicBezTo>
                <a:cubicBezTo>
                  <a:pt x="279" y="163"/>
                  <a:pt x="278" y="164"/>
                  <a:pt x="278" y="164"/>
                </a:cubicBezTo>
                <a:cubicBezTo>
                  <a:pt x="278" y="164"/>
                  <a:pt x="277" y="164"/>
                  <a:pt x="278" y="165"/>
                </a:cubicBezTo>
                <a:close/>
                <a:moveTo>
                  <a:pt x="254" y="141"/>
                </a:moveTo>
                <a:cubicBezTo>
                  <a:pt x="254" y="141"/>
                  <a:pt x="254" y="141"/>
                  <a:pt x="254" y="141"/>
                </a:cubicBezTo>
                <a:cubicBezTo>
                  <a:pt x="254" y="141"/>
                  <a:pt x="254" y="141"/>
                  <a:pt x="254" y="141"/>
                </a:cubicBezTo>
                <a:close/>
                <a:moveTo>
                  <a:pt x="253" y="140"/>
                </a:moveTo>
                <a:cubicBezTo>
                  <a:pt x="253" y="141"/>
                  <a:pt x="253" y="140"/>
                  <a:pt x="253" y="140"/>
                </a:cubicBezTo>
                <a:cubicBezTo>
                  <a:pt x="253" y="140"/>
                  <a:pt x="253" y="140"/>
                  <a:pt x="253" y="140"/>
                </a:cubicBezTo>
                <a:cubicBezTo>
                  <a:pt x="253" y="140"/>
                  <a:pt x="253" y="140"/>
                  <a:pt x="253" y="140"/>
                </a:cubicBezTo>
                <a:close/>
                <a:moveTo>
                  <a:pt x="247" y="123"/>
                </a:moveTo>
                <a:cubicBezTo>
                  <a:pt x="247" y="123"/>
                  <a:pt x="247" y="123"/>
                  <a:pt x="246" y="123"/>
                </a:cubicBezTo>
                <a:cubicBezTo>
                  <a:pt x="247" y="124"/>
                  <a:pt x="246" y="123"/>
                  <a:pt x="246" y="123"/>
                </a:cubicBezTo>
                <a:cubicBezTo>
                  <a:pt x="246" y="123"/>
                  <a:pt x="246" y="123"/>
                  <a:pt x="246" y="123"/>
                </a:cubicBezTo>
                <a:cubicBezTo>
                  <a:pt x="246" y="123"/>
                  <a:pt x="246" y="123"/>
                  <a:pt x="247" y="123"/>
                </a:cubicBezTo>
                <a:close/>
                <a:moveTo>
                  <a:pt x="245" y="120"/>
                </a:moveTo>
                <a:cubicBezTo>
                  <a:pt x="246" y="120"/>
                  <a:pt x="246" y="121"/>
                  <a:pt x="246" y="121"/>
                </a:cubicBezTo>
                <a:cubicBezTo>
                  <a:pt x="246" y="121"/>
                  <a:pt x="246" y="120"/>
                  <a:pt x="245" y="120"/>
                </a:cubicBezTo>
                <a:close/>
                <a:moveTo>
                  <a:pt x="228" y="158"/>
                </a:moveTo>
                <a:cubicBezTo>
                  <a:pt x="228" y="158"/>
                  <a:pt x="228" y="158"/>
                  <a:pt x="228" y="158"/>
                </a:cubicBezTo>
                <a:cubicBezTo>
                  <a:pt x="228" y="158"/>
                  <a:pt x="228" y="158"/>
                  <a:pt x="228" y="158"/>
                </a:cubicBezTo>
                <a:close/>
                <a:moveTo>
                  <a:pt x="228" y="157"/>
                </a:moveTo>
                <a:cubicBezTo>
                  <a:pt x="228" y="157"/>
                  <a:pt x="228" y="157"/>
                  <a:pt x="228" y="157"/>
                </a:cubicBezTo>
                <a:cubicBezTo>
                  <a:pt x="228" y="157"/>
                  <a:pt x="227" y="157"/>
                  <a:pt x="227" y="157"/>
                </a:cubicBezTo>
                <a:cubicBezTo>
                  <a:pt x="227" y="157"/>
                  <a:pt x="228" y="157"/>
                  <a:pt x="228" y="157"/>
                </a:cubicBezTo>
                <a:cubicBezTo>
                  <a:pt x="228" y="157"/>
                  <a:pt x="228" y="157"/>
                  <a:pt x="228" y="157"/>
                </a:cubicBezTo>
                <a:close/>
                <a:moveTo>
                  <a:pt x="211" y="226"/>
                </a:moveTo>
                <a:cubicBezTo>
                  <a:pt x="211" y="226"/>
                  <a:pt x="212" y="225"/>
                  <a:pt x="211" y="226"/>
                </a:cubicBezTo>
                <a:cubicBezTo>
                  <a:pt x="211" y="226"/>
                  <a:pt x="212" y="226"/>
                  <a:pt x="211" y="226"/>
                </a:cubicBezTo>
                <a:close/>
                <a:moveTo>
                  <a:pt x="211" y="226"/>
                </a:moveTo>
                <a:cubicBezTo>
                  <a:pt x="211" y="226"/>
                  <a:pt x="211" y="226"/>
                  <a:pt x="211" y="226"/>
                </a:cubicBezTo>
                <a:cubicBezTo>
                  <a:pt x="211" y="226"/>
                  <a:pt x="211" y="226"/>
                  <a:pt x="211" y="226"/>
                </a:cubicBezTo>
                <a:close/>
                <a:moveTo>
                  <a:pt x="198" y="205"/>
                </a:moveTo>
                <a:cubicBezTo>
                  <a:pt x="198" y="205"/>
                  <a:pt x="198" y="205"/>
                  <a:pt x="198" y="205"/>
                </a:cubicBezTo>
                <a:cubicBezTo>
                  <a:pt x="198" y="205"/>
                  <a:pt x="198" y="205"/>
                  <a:pt x="198" y="205"/>
                </a:cubicBezTo>
                <a:close/>
                <a:moveTo>
                  <a:pt x="185" y="197"/>
                </a:moveTo>
                <a:cubicBezTo>
                  <a:pt x="185" y="197"/>
                  <a:pt x="185" y="197"/>
                  <a:pt x="185" y="197"/>
                </a:cubicBezTo>
                <a:cubicBezTo>
                  <a:pt x="185" y="197"/>
                  <a:pt x="185" y="197"/>
                  <a:pt x="185" y="197"/>
                </a:cubicBezTo>
                <a:close/>
                <a:moveTo>
                  <a:pt x="185" y="191"/>
                </a:moveTo>
                <a:cubicBezTo>
                  <a:pt x="185" y="191"/>
                  <a:pt x="185" y="191"/>
                  <a:pt x="185" y="191"/>
                </a:cubicBezTo>
                <a:cubicBezTo>
                  <a:pt x="185" y="191"/>
                  <a:pt x="185" y="191"/>
                  <a:pt x="185" y="191"/>
                </a:cubicBezTo>
                <a:close/>
                <a:moveTo>
                  <a:pt x="179" y="220"/>
                </a:moveTo>
                <a:cubicBezTo>
                  <a:pt x="179" y="220"/>
                  <a:pt x="179" y="220"/>
                  <a:pt x="179" y="220"/>
                </a:cubicBezTo>
                <a:cubicBezTo>
                  <a:pt x="179" y="220"/>
                  <a:pt x="179" y="220"/>
                  <a:pt x="179" y="220"/>
                </a:cubicBezTo>
                <a:close/>
                <a:moveTo>
                  <a:pt x="178" y="220"/>
                </a:moveTo>
                <a:cubicBezTo>
                  <a:pt x="178" y="220"/>
                  <a:pt x="178" y="220"/>
                  <a:pt x="178" y="220"/>
                </a:cubicBezTo>
                <a:close/>
                <a:moveTo>
                  <a:pt x="179" y="240"/>
                </a:moveTo>
                <a:cubicBezTo>
                  <a:pt x="179" y="240"/>
                  <a:pt x="179" y="240"/>
                  <a:pt x="179" y="240"/>
                </a:cubicBezTo>
                <a:cubicBezTo>
                  <a:pt x="179" y="240"/>
                  <a:pt x="179" y="240"/>
                  <a:pt x="179" y="240"/>
                </a:cubicBezTo>
                <a:close/>
                <a:moveTo>
                  <a:pt x="179" y="220"/>
                </a:moveTo>
                <a:cubicBezTo>
                  <a:pt x="179" y="220"/>
                  <a:pt x="179" y="220"/>
                  <a:pt x="179" y="220"/>
                </a:cubicBezTo>
                <a:cubicBezTo>
                  <a:pt x="179" y="220"/>
                  <a:pt x="179" y="220"/>
                  <a:pt x="179" y="220"/>
                </a:cubicBezTo>
                <a:close/>
                <a:moveTo>
                  <a:pt x="171" y="206"/>
                </a:moveTo>
                <a:cubicBezTo>
                  <a:pt x="171" y="206"/>
                  <a:pt x="170" y="205"/>
                  <a:pt x="171" y="205"/>
                </a:cubicBezTo>
                <a:cubicBezTo>
                  <a:pt x="171" y="206"/>
                  <a:pt x="171" y="206"/>
                  <a:pt x="171" y="206"/>
                </a:cubicBezTo>
                <a:close/>
                <a:moveTo>
                  <a:pt x="227" y="269"/>
                </a:moveTo>
                <a:cubicBezTo>
                  <a:pt x="227" y="269"/>
                  <a:pt x="227" y="269"/>
                  <a:pt x="227" y="269"/>
                </a:cubicBezTo>
                <a:close/>
                <a:moveTo>
                  <a:pt x="227" y="277"/>
                </a:moveTo>
                <a:cubicBezTo>
                  <a:pt x="227" y="277"/>
                  <a:pt x="227" y="277"/>
                  <a:pt x="227" y="277"/>
                </a:cubicBezTo>
                <a:cubicBezTo>
                  <a:pt x="227" y="277"/>
                  <a:pt x="227" y="277"/>
                  <a:pt x="227" y="277"/>
                </a:cubicBezTo>
                <a:close/>
                <a:moveTo>
                  <a:pt x="249" y="259"/>
                </a:moveTo>
                <a:cubicBezTo>
                  <a:pt x="249" y="259"/>
                  <a:pt x="249" y="259"/>
                  <a:pt x="249" y="259"/>
                </a:cubicBezTo>
                <a:cubicBezTo>
                  <a:pt x="249" y="259"/>
                  <a:pt x="249" y="259"/>
                  <a:pt x="249" y="259"/>
                </a:cubicBezTo>
                <a:close/>
                <a:moveTo>
                  <a:pt x="284" y="161"/>
                </a:moveTo>
                <a:cubicBezTo>
                  <a:pt x="284" y="161"/>
                  <a:pt x="284" y="160"/>
                  <a:pt x="284" y="160"/>
                </a:cubicBezTo>
                <a:cubicBezTo>
                  <a:pt x="284" y="161"/>
                  <a:pt x="283" y="162"/>
                  <a:pt x="283" y="162"/>
                </a:cubicBezTo>
                <a:cubicBezTo>
                  <a:pt x="283" y="161"/>
                  <a:pt x="284" y="161"/>
                  <a:pt x="284" y="161"/>
                </a:cubicBezTo>
                <a:cubicBezTo>
                  <a:pt x="284" y="160"/>
                  <a:pt x="284" y="161"/>
                  <a:pt x="284" y="161"/>
                </a:cubicBezTo>
                <a:close/>
                <a:moveTo>
                  <a:pt x="282" y="158"/>
                </a:moveTo>
                <a:cubicBezTo>
                  <a:pt x="282" y="158"/>
                  <a:pt x="282" y="158"/>
                  <a:pt x="282" y="157"/>
                </a:cubicBezTo>
                <a:cubicBezTo>
                  <a:pt x="282" y="157"/>
                  <a:pt x="282" y="158"/>
                  <a:pt x="282" y="158"/>
                </a:cubicBezTo>
                <a:cubicBezTo>
                  <a:pt x="282" y="158"/>
                  <a:pt x="282" y="158"/>
                  <a:pt x="282" y="158"/>
                </a:cubicBezTo>
                <a:close/>
                <a:moveTo>
                  <a:pt x="278" y="158"/>
                </a:moveTo>
                <a:cubicBezTo>
                  <a:pt x="278" y="157"/>
                  <a:pt x="278" y="156"/>
                  <a:pt x="278" y="156"/>
                </a:cubicBezTo>
                <a:cubicBezTo>
                  <a:pt x="278" y="156"/>
                  <a:pt x="278" y="158"/>
                  <a:pt x="278" y="158"/>
                </a:cubicBezTo>
                <a:cubicBezTo>
                  <a:pt x="278" y="157"/>
                  <a:pt x="278" y="158"/>
                  <a:pt x="278" y="158"/>
                </a:cubicBezTo>
                <a:close/>
                <a:moveTo>
                  <a:pt x="273" y="153"/>
                </a:moveTo>
                <a:cubicBezTo>
                  <a:pt x="273" y="153"/>
                  <a:pt x="273" y="153"/>
                  <a:pt x="273" y="152"/>
                </a:cubicBezTo>
                <a:cubicBezTo>
                  <a:pt x="273" y="153"/>
                  <a:pt x="273" y="153"/>
                  <a:pt x="273" y="153"/>
                </a:cubicBezTo>
                <a:cubicBezTo>
                  <a:pt x="273" y="153"/>
                  <a:pt x="273" y="153"/>
                  <a:pt x="273" y="153"/>
                </a:cubicBezTo>
                <a:close/>
                <a:moveTo>
                  <a:pt x="271" y="151"/>
                </a:moveTo>
                <a:cubicBezTo>
                  <a:pt x="271" y="151"/>
                  <a:pt x="271" y="151"/>
                  <a:pt x="271" y="151"/>
                </a:cubicBezTo>
                <a:cubicBezTo>
                  <a:pt x="271" y="151"/>
                  <a:pt x="271" y="151"/>
                  <a:pt x="271" y="151"/>
                </a:cubicBezTo>
                <a:close/>
                <a:moveTo>
                  <a:pt x="271" y="151"/>
                </a:moveTo>
                <a:cubicBezTo>
                  <a:pt x="271" y="151"/>
                  <a:pt x="271" y="151"/>
                  <a:pt x="271" y="151"/>
                </a:cubicBezTo>
                <a:cubicBezTo>
                  <a:pt x="271" y="151"/>
                  <a:pt x="271" y="151"/>
                  <a:pt x="271" y="151"/>
                </a:cubicBezTo>
                <a:close/>
                <a:moveTo>
                  <a:pt x="270" y="146"/>
                </a:moveTo>
                <a:cubicBezTo>
                  <a:pt x="270" y="146"/>
                  <a:pt x="270" y="148"/>
                  <a:pt x="270" y="148"/>
                </a:cubicBezTo>
                <a:cubicBezTo>
                  <a:pt x="270" y="148"/>
                  <a:pt x="269" y="150"/>
                  <a:pt x="269" y="150"/>
                </a:cubicBezTo>
                <a:cubicBezTo>
                  <a:pt x="269" y="149"/>
                  <a:pt x="270" y="149"/>
                  <a:pt x="270" y="148"/>
                </a:cubicBezTo>
                <a:cubicBezTo>
                  <a:pt x="270" y="148"/>
                  <a:pt x="270" y="147"/>
                  <a:pt x="270" y="146"/>
                </a:cubicBezTo>
                <a:cubicBezTo>
                  <a:pt x="270" y="146"/>
                  <a:pt x="270" y="147"/>
                  <a:pt x="270" y="146"/>
                </a:cubicBezTo>
                <a:close/>
                <a:moveTo>
                  <a:pt x="270" y="146"/>
                </a:moveTo>
                <a:cubicBezTo>
                  <a:pt x="270" y="145"/>
                  <a:pt x="270" y="147"/>
                  <a:pt x="270" y="146"/>
                </a:cubicBezTo>
                <a:cubicBezTo>
                  <a:pt x="270" y="146"/>
                  <a:pt x="270" y="146"/>
                  <a:pt x="270" y="146"/>
                </a:cubicBezTo>
                <a:close/>
                <a:moveTo>
                  <a:pt x="269" y="145"/>
                </a:moveTo>
                <a:cubicBezTo>
                  <a:pt x="269" y="145"/>
                  <a:pt x="269" y="145"/>
                  <a:pt x="269" y="145"/>
                </a:cubicBezTo>
                <a:cubicBezTo>
                  <a:pt x="269" y="145"/>
                  <a:pt x="269" y="145"/>
                  <a:pt x="269" y="145"/>
                </a:cubicBezTo>
                <a:close/>
                <a:moveTo>
                  <a:pt x="269" y="144"/>
                </a:moveTo>
                <a:cubicBezTo>
                  <a:pt x="269" y="143"/>
                  <a:pt x="269" y="143"/>
                  <a:pt x="269" y="143"/>
                </a:cubicBezTo>
                <a:cubicBezTo>
                  <a:pt x="269" y="144"/>
                  <a:pt x="268" y="144"/>
                  <a:pt x="269" y="145"/>
                </a:cubicBezTo>
                <a:cubicBezTo>
                  <a:pt x="269" y="144"/>
                  <a:pt x="269" y="144"/>
                  <a:pt x="269" y="144"/>
                </a:cubicBezTo>
                <a:cubicBezTo>
                  <a:pt x="269" y="143"/>
                  <a:pt x="269" y="144"/>
                  <a:pt x="269" y="144"/>
                </a:cubicBezTo>
                <a:close/>
                <a:moveTo>
                  <a:pt x="269" y="142"/>
                </a:moveTo>
                <a:cubicBezTo>
                  <a:pt x="269" y="142"/>
                  <a:pt x="269" y="142"/>
                  <a:pt x="269" y="142"/>
                </a:cubicBezTo>
                <a:cubicBezTo>
                  <a:pt x="269" y="142"/>
                  <a:pt x="269" y="142"/>
                  <a:pt x="269" y="142"/>
                </a:cubicBezTo>
                <a:close/>
                <a:moveTo>
                  <a:pt x="268" y="142"/>
                </a:moveTo>
                <a:cubicBezTo>
                  <a:pt x="268" y="142"/>
                  <a:pt x="268" y="142"/>
                  <a:pt x="268" y="142"/>
                </a:cubicBezTo>
                <a:cubicBezTo>
                  <a:pt x="268" y="142"/>
                  <a:pt x="268" y="142"/>
                  <a:pt x="268" y="142"/>
                </a:cubicBezTo>
                <a:close/>
                <a:moveTo>
                  <a:pt x="260" y="142"/>
                </a:moveTo>
                <a:cubicBezTo>
                  <a:pt x="260" y="142"/>
                  <a:pt x="260" y="142"/>
                  <a:pt x="260" y="141"/>
                </a:cubicBezTo>
                <a:cubicBezTo>
                  <a:pt x="260" y="141"/>
                  <a:pt x="260" y="142"/>
                  <a:pt x="260" y="142"/>
                </a:cubicBezTo>
                <a:cubicBezTo>
                  <a:pt x="260" y="142"/>
                  <a:pt x="260" y="142"/>
                  <a:pt x="260" y="142"/>
                </a:cubicBezTo>
                <a:close/>
                <a:moveTo>
                  <a:pt x="256" y="141"/>
                </a:moveTo>
                <a:cubicBezTo>
                  <a:pt x="256" y="141"/>
                  <a:pt x="256" y="141"/>
                  <a:pt x="256" y="141"/>
                </a:cubicBezTo>
                <a:cubicBezTo>
                  <a:pt x="256" y="141"/>
                  <a:pt x="256" y="141"/>
                  <a:pt x="256" y="141"/>
                </a:cubicBezTo>
                <a:close/>
                <a:moveTo>
                  <a:pt x="256" y="141"/>
                </a:moveTo>
                <a:cubicBezTo>
                  <a:pt x="256" y="141"/>
                  <a:pt x="256" y="141"/>
                  <a:pt x="256" y="141"/>
                </a:cubicBezTo>
                <a:cubicBezTo>
                  <a:pt x="256" y="141"/>
                  <a:pt x="256" y="141"/>
                  <a:pt x="256" y="141"/>
                </a:cubicBezTo>
                <a:close/>
                <a:moveTo>
                  <a:pt x="253" y="140"/>
                </a:moveTo>
                <a:cubicBezTo>
                  <a:pt x="253" y="140"/>
                  <a:pt x="253" y="140"/>
                  <a:pt x="253" y="139"/>
                </a:cubicBezTo>
                <a:cubicBezTo>
                  <a:pt x="253" y="139"/>
                  <a:pt x="253" y="140"/>
                  <a:pt x="253" y="140"/>
                </a:cubicBezTo>
                <a:cubicBezTo>
                  <a:pt x="253" y="140"/>
                  <a:pt x="253" y="140"/>
                  <a:pt x="253" y="140"/>
                </a:cubicBezTo>
                <a:close/>
                <a:moveTo>
                  <a:pt x="252" y="138"/>
                </a:moveTo>
                <a:cubicBezTo>
                  <a:pt x="252" y="138"/>
                  <a:pt x="252" y="137"/>
                  <a:pt x="252" y="137"/>
                </a:cubicBezTo>
                <a:cubicBezTo>
                  <a:pt x="252" y="137"/>
                  <a:pt x="252" y="138"/>
                  <a:pt x="252" y="138"/>
                </a:cubicBezTo>
                <a:cubicBezTo>
                  <a:pt x="252" y="138"/>
                  <a:pt x="252" y="138"/>
                  <a:pt x="252" y="138"/>
                </a:cubicBezTo>
                <a:close/>
                <a:moveTo>
                  <a:pt x="251" y="136"/>
                </a:moveTo>
                <a:cubicBezTo>
                  <a:pt x="251" y="136"/>
                  <a:pt x="251" y="136"/>
                  <a:pt x="251" y="135"/>
                </a:cubicBezTo>
                <a:cubicBezTo>
                  <a:pt x="251" y="135"/>
                  <a:pt x="251" y="136"/>
                  <a:pt x="251" y="136"/>
                </a:cubicBezTo>
                <a:cubicBezTo>
                  <a:pt x="251" y="136"/>
                  <a:pt x="251" y="136"/>
                  <a:pt x="251" y="136"/>
                </a:cubicBezTo>
                <a:close/>
                <a:moveTo>
                  <a:pt x="250" y="135"/>
                </a:moveTo>
                <a:cubicBezTo>
                  <a:pt x="250" y="135"/>
                  <a:pt x="250" y="134"/>
                  <a:pt x="249" y="134"/>
                </a:cubicBezTo>
                <a:cubicBezTo>
                  <a:pt x="250" y="134"/>
                  <a:pt x="249" y="135"/>
                  <a:pt x="250" y="135"/>
                </a:cubicBezTo>
                <a:cubicBezTo>
                  <a:pt x="250" y="135"/>
                  <a:pt x="250" y="135"/>
                  <a:pt x="250" y="135"/>
                </a:cubicBezTo>
                <a:close/>
                <a:moveTo>
                  <a:pt x="250" y="132"/>
                </a:moveTo>
                <a:cubicBezTo>
                  <a:pt x="250" y="132"/>
                  <a:pt x="249" y="131"/>
                  <a:pt x="249" y="131"/>
                </a:cubicBezTo>
                <a:cubicBezTo>
                  <a:pt x="249" y="132"/>
                  <a:pt x="249" y="133"/>
                  <a:pt x="249" y="133"/>
                </a:cubicBezTo>
                <a:cubicBezTo>
                  <a:pt x="249" y="133"/>
                  <a:pt x="250" y="132"/>
                  <a:pt x="250" y="132"/>
                </a:cubicBezTo>
                <a:cubicBezTo>
                  <a:pt x="250" y="132"/>
                  <a:pt x="250" y="132"/>
                  <a:pt x="250" y="132"/>
                </a:cubicBezTo>
                <a:close/>
                <a:moveTo>
                  <a:pt x="249" y="131"/>
                </a:moveTo>
                <a:cubicBezTo>
                  <a:pt x="249" y="131"/>
                  <a:pt x="249" y="131"/>
                  <a:pt x="249" y="131"/>
                </a:cubicBezTo>
                <a:cubicBezTo>
                  <a:pt x="249" y="131"/>
                  <a:pt x="249" y="131"/>
                  <a:pt x="249" y="131"/>
                </a:cubicBezTo>
                <a:close/>
                <a:moveTo>
                  <a:pt x="249" y="131"/>
                </a:moveTo>
                <a:cubicBezTo>
                  <a:pt x="248" y="129"/>
                  <a:pt x="249" y="131"/>
                  <a:pt x="249" y="131"/>
                </a:cubicBezTo>
                <a:cubicBezTo>
                  <a:pt x="249" y="130"/>
                  <a:pt x="249" y="130"/>
                  <a:pt x="249" y="131"/>
                </a:cubicBezTo>
                <a:close/>
                <a:moveTo>
                  <a:pt x="248" y="129"/>
                </a:moveTo>
                <a:cubicBezTo>
                  <a:pt x="248" y="129"/>
                  <a:pt x="248" y="130"/>
                  <a:pt x="248" y="130"/>
                </a:cubicBezTo>
                <a:cubicBezTo>
                  <a:pt x="248" y="130"/>
                  <a:pt x="248" y="129"/>
                  <a:pt x="248" y="129"/>
                </a:cubicBezTo>
                <a:close/>
                <a:moveTo>
                  <a:pt x="248" y="126"/>
                </a:moveTo>
                <a:cubicBezTo>
                  <a:pt x="248" y="126"/>
                  <a:pt x="247" y="126"/>
                  <a:pt x="247" y="126"/>
                </a:cubicBezTo>
                <a:cubicBezTo>
                  <a:pt x="247" y="126"/>
                  <a:pt x="248" y="126"/>
                  <a:pt x="248" y="126"/>
                </a:cubicBezTo>
                <a:cubicBezTo>
                  <a:pt x="248" y="126"/>
                  <a:pt x="248" y="126"/>
                  <a:pt x="248" y="126"/>
                </a:cubicBezTo>
                <a:close/>
                <a:moveTo>
                  <a:pt x="248" y="126"/>
                </a:moveTo>
                <a:cubicBezTo>
                  <a:pt x="247" y="124"/>
                  <a:pt x="248" y="126"/>
                  <a:pt x="248" y="126"/>
                </a:cubicBezTo>
                <a:cubicBezTo>
                  <a:pt x="248" y="126"/>
                  <a:pt x="248" y="126"/>
                  <a:pt x="248" y="126"/>
                </a:cubicBezTo>
                <a:close/>
                <a:moveTo>
                  <a:pt x="248" y="125"/>
                </a:moveTo>
                <a:cubicBezTo>
                  <a:pt x="248" y="125"/>
                  <a:pt x="248" y="125"/>
                  <a:pt x="248" y="125"/>
                </a:cubicBezTo>
                <a:cubicBezTo>
                  <a:pt x="248" y="125"/>
                  <a:pt x="248" y="125"/>
                  <a:pt x="248" y="125"/>
                </a:cubicBezTo>
                <a:close/>
                <a:moveTo>
                  <a:pt x="247" y="125"/>
                </a:moveTo>
                <a:cubicBezTo>
                  <a:pt x="247" y="125"/>
                  <a:pt x="247" y="124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lose/>
                <a:moveTo>
                  <a:pt x="246" y="113"/>
                </a:moveTo>
                <a:cubicBezTo>
                  <a:pt x="246" y="113"/>
                  <a:pt x="246" y="113"/>
                  <a:pt x="246" y="114"/>
                </a:cubicBezTo>
                <a:cubicBezTo>
                  <a:pt x="246" y="113"/>
                  <a:pt x="247" y="112"/>
                  <a:pt x="247" y="112"/>
                </a:cubicBezTo>
                <a:cubicBezTo>
                  <a:pt x="247" y="112"/>
                  <a:pt x="246" y="113"/>
                  <a:pt x="246" y="113"/>
                </a:cubicBezTo>
                <a:cubicBezTo>
                  <a:pt x="246" y="113"/>
                  <a:pt x="246" y="113"/>
                  <a:pt x="246" y="113"/>
                </a:cubicBezTo>
                <a:close/>
                <a:moveTo>
                  <a:pt x="243" y="117"/>
                </a:moveTo>
                <a:cubicBezTo>
                  <a:pt x="243" y="117"/>
                  <a:pt x="243" y="116"/>
                  <a:pt x="244" y="116"/>
                </a:cubicBezTo>
                <a:cubicBezTo>
                  <a:pt x="245" y="116"/>
                  <a:pt x="245" y="116"/>
                  <a:pt x="245" y="116"/>
                </a:cubicBezTo>
                <a:cubicBezTo>
                  <a:pt x="245" y="116"/>
                  <a:pt x="246" y="114"/>
                  <a:pt x="246" y="114"/>
                </a:cubicBezTo>
                <a:cubicBezTo>
                  <a:pt x="245" y="114"/>
                  <a:pt x="246" y="115"/>
                  <a:pt x="245" y="116"/>
                </a:cubicBezTo>
                <a:cubicBezTo>
                  <a:pt x="245" y="116"/>
                  <a:pt x="244" y="116"/>
                  <a:pt x="244" y="116"/>
                </a:cubicBezTo>
                <a:cubicBezTo>
                  <a:pt x="244" y="116"/>
                  <a:pt x="242" y="117"/>
                  <a:pt x="243" y="117"/>
                </a:cubicBezTo>
                <a:cubicBezTo>
                  <a:pt x="243" y="117"/>
                  <a:pt x="243" y="117"/>
                  <a:pt x="243" y="117"/>
                </a:cubicBezTo>
                <a:close/>
                <a:moveTo>
                  <a:pt x="243" y="117"/>
                </a:moveTo>
                <a:cubicBezTo>
                  <a:pt x="242" y="118"/>
                  <a:pt x="242" y="117"/>
                  <a:pt x="243" y="117"/>
                </a:cubicBezTo>
                <a:cubicBezTo>
                  <a:pt x="242" y="117"/>
                  <a:pt x="243" y="117"/>
                  <a:pt x="243" y="117"/>
                </a:cubicBezTo>
                <a:close/>
                <a:moveTo>
                  <a:pt x="241" y="129"/>
                </a:moveTo>
                <a:cubicBezTo>
                  <a:pt x="241" y="129"/>
                  <a:pt x="241" y="129"/>
                  <a:pt x="241" y="129"/>
                </a:cubicBezTo>
                <a:cubicBezTo>
                  <a:pt x="241" y="129"/>
                  <a:pt x="241" y="129"/>
                  <a:pt x="241" y="129"/>
                </a:cubicBezTo>
                <a:close/>
                <a:moveTo>
                  <a:pt x="241" y="129"/>
                </a:moveTo>
                <a:cubicBezTo>
                  <a:pt x="241" y="129"/>
                  <a:pt x="241" y="129"/>
                  <a:pt x="241" y="129"/>
                </a:cubicBezTo>
                <a:cubicBezTo>
                  <a:pt x="241" y="129"/>
                  <a:pt x="241" y="129"/>
                  <a:pt x="241" y="129"/>
                </a:cubicBezTo>
                <a:close/>
                <a:moveTo>
                  <a:pt x="217" y="163"/>
                </a:moveTo>
                <a:cubicBezTo>
                  <a:pt x="217" y="163"/>
                  <a:pt x="218" y="163"/>
                  <a:pt x="217" y="163"/>
                </a:cubicBezTo>
                <a:cubicBezTo>
                  <a:pt x="217" y="163"/>
                  <a:pt x="217" y="163"/>
                  <a:pt x="217" y="163"/>
                </a:cubicBezTo>
                <a:close/>
                <a:moveTo>
                  <a:pt x="193" y="200"/>
                </a:moveTo>
                <a:cubicBezTo>
                  <a:pt x="193" y="200"/>
                  <a:pt x="193" y="200"/>
                  <a:pt x="193" y="200"/>
                </a:cubicBezTo>
                <a:cubicBezTo>
                  <a:pt x="193" y="200"/>
                  <a:pt x="193" y="200"/>
                  <a:pt x="193" y="200"/>
                </a:cubicBezTo>
                <a:close/>
                <a:moveTo>
                  <a:pt x="190" y="199"/>
                </a:moveTo>
                <a:cubicBezTo>
                  <a:pt x="190" y="199"/>
                  <a:pt x="190" y="199"/>
                  <a:pt x="190" y="199"/>
                </a:cubicBezTo>
                <a:cubicBezTo>
                  <a:pt x="190" y="199"/>
                  <a:pt x="190" y="199"/>
                  <a:pt x="190" y="199"/>
                </a:cubicBezTo>
                <a:close/>
                <a:moveTo>
                  <a:pt x="188" y="197"/>
                </a:moveTo>
                <a:cubicBezTo>
                  <a:pt x="188" y="197"/>
                  <a:pt x="188" y="197"/>
                  <a:pt x="188" y="197"/>
                </a:cubicBezTo>
                <a:cubicBezTo>
                  <a:pt x="188" y="197"/>
                  <a:pt x="188" y="197"/>
                  <a:pt x="188" y="197"/>
                </a:cubicBezTo>
                <a:close/>
                <a:moveTo>
                  <a:pt x="185" y="192"/>
                </a:moveTo>
                <a:cubicBezTo>
                  <a:pt x="185" y="192"/>
                  <a:pt x="185" y="192"/>
                  <a:pt x="185" y="192"/>
                </a:cubicBezTo>
                <a:cubicBezTo>
                  <a:pt x="185" y="191"/>
                  <a:pt x="185" y="192"/>
                  <a:pt x="185" y="192"/>
                </a:cubicBezTo>
                <a:close/>
                <a:moveTo>
                  <a:pt x="185" y="192"/>
                </a:moveTo>
                <a:cubicBezTo>
                  <a:pt x="185" y="191"/>
                  <a:pt x="185" y="191"/>
                  <a:pt x="185" y="191"/>
                </a:cubicBezTo>
                <a:cubicBezTo>
                  <a:pt x="185" y="191"/>
                  <a:pt x="185" y="191"/>
                  <a:pt x="185" y="192"/>
                </a:cubicBezTo>
                <a:close/>
                <a:moveTo>
                  <a:pt x="185" y="191"/>
                </a:moveTo>
                <a:cubicBezTo>
                  <a:pt x="185" y="190"/>
                  <a:pt x="185" y="191"/>
                  <a:pt x="185" y="191"/>
                </a:cubicBezTo>
                <a:cubicBezTo>
                  <a:pt x="185" y="191"/>
                  <a:pt x="185" y="191"/>
                  <a:pt x="185" y="191"/>
                </a:cubicBezTo>
                <a:close/>
                <a:moveTo>
                  <a:pt x="174" y="202"/>
                </a:moveTo>
                <a:cubicBezTo>
                  <a:pt x="174" y="202"/>
                  <a:pt x="174" y="202"/>
                  <a:pt x="174" y="202"/>
                </a:cubicBezTo>
                <a:close/>
                <a:moveTo>
                  <a:pt x="156" y="239"/>
                </a:moveTo>
                <a:cubicBezTo>
                  <a:pt x="156" y="238"/>
                  <a:pt x="156" y="239"/>
                  <a:pt x="156" y="239"/>
                </a:cubicBezTo>
                <a:cubicBezTo>
                  <a:pt x="156" y="239"/>
                  <a:pt x="156" y="239"/>
                  <a:pt x="156" y="239"/>
                </a:cubicBezTo>
                <a:close/>
                <a:moveTo>
                  <a:pt x="142" y="183"/>
                </a:moveTo>
                <a:cubicBezTo>
                  <a:pt x="142" y="183"/>
                  <a:pt x="142" y="183"/>
                  <a:pt x="142" y="183"/>
                </a:cubicBezTo>
                <a:close/>
                <a:moveTo>
                  <a:pt x="140" y="181"/>
                </a:moveTo>
                <a:cubicBezTo>
                  <a:pt x="140" y="181"/>
                  <a:pt x="140" y="181"/>
                  <a:pt x="140" y="181"/>
                </a:cubicBezTo>
                <a:close/>
                <a:moveTo>
                  <a:pt x="135" y="188"/>
                </a:moveTo>
                <a:cubicBezTo>
                  <a:pt x="135" y="188"/>
                  <a:pt x="135" y="188"/>
                  <a:pt x="135" y="188"/>
                </a:cubicBezTo>
                <a:cubicBezTo>
                  <a:pt x="135" y="188"/>
                  <a:pt x="135" y="188"/>
                  <a:pt x="135" y="188"/>
                </a:cubicBezTo>
                <a:close/>
                <a:moveTo>
                  <a:pt x="144" y="175"/>
                </a:moveTo>
                <a:cubicBezTo>
                  <a:pt x="144" y="175"/>
                  <a:pt x="144" y="175"/>
                  <a:pt x="144" y="175"/>
                </a:cubicBezTo>
                <a:cubicBezTo>
                  <a:pt x="144" y="175"/>
                  <a:pt x="144" y="175"/>
                  <a:pt x="144" y="175"/>
                </a:cubicBezTo>
                <a:close/>
                <a:moveTo>
                  <a:pt x="137" y="187"/>
                </a:moveTo>
                <a:cubicBezTo>
                  <a:pt x="136" y="187"/>
                  <a:pt x="137" y="187"/>
                  <a:pt x="137" y="187"/>
                </a:cubicBezTo>
                <a:cubicBezTo>
                  <a:pt x="137" y="187"/>
                  <a:pt x="137" y="187"/>
                  <a:pt x="137" y="187"/>
                </a:cubicBezTo>
                <a:close/>
                <a:moveTo>
                  <a:pt x="134" y="180"/>
                </a:moveTo>
                <a:cubicBezTo>
                  <a:pt x="134" y="181"/>
                  <a:pt x="137" y="180"/>
                  <a:pt x="136" y="180"/>
                </a:cubicBezTo>
                <a:cubicBezTo>
                  <a:pt x="136" y="180"/>
                  <a:pt x="135" y="180"/>
                  <a:pt x="135" y="180"/>
                </a:cubicBezTo>
                <a:cubicBezTo>
                  <a:pt x="134" y="180"/>
                  <a:pt x="134" y="180"/>
                  <a:pt x="134" y="180"/>
                </a:cubicBezTo>
                <a:close/>
                <a:moveTo>
                  <a:pt x="151" y="240"/>
                </a:moveTo>
                <a:cubicBezTo>
                  <a:pt x="151" y="240"/>
                  <a:pt x="151" y="240"/>
                  <a:pt x="151" y="240"/>
                </a:cubicBezTo>
                <a:cubicBezTo>
                  <a:pt x="151" y="240"/>
                  <a:pt x="151" y="240"/>
                  <a:pt x="151" y="240"/>
                </a:cubicBezTo>
                <a:close/>
                <a:moveTo>
                  <a:pt x="152" y="240"/>
                </a:moveTo>
                <a:cubicBezTo>
                  <a:pt x="152" y="240"/>
                  <a:pt x="152" y="240"/>
                  <a:pt x="152" y="240"/>
                </a:cubicBezTo>
                <a:cubicBezTo>
                  <a:pt x="152" y="240"/>
                  <a:pt x="152" y="240"/>
                  <a:pt x="152" y="240"/>
                </a:cubicBezTo>
                <a:close/>
                <a:moveTo>
                  <a:pt x="152" y="238"/>
                </a:moveTo>
                <a:cubicBezTo>
                  <a:pt x="152" y="238"/>
                  <a:pt x="152" y="238"/>
                  <a:pt x="152" y="238"/>
                </a:cubicBezTo>
                <a:cubicBezTo>
                  <a:pt x="152" y="238"/>
                  <a:pt x="152" y="238"/>
                  <a:pt x="152" y="238"/>
                </a:cubicBezTo>
                <a:close/>
                <a:moveTo>
                  <a:pt x="153" y="238"/>
                </a:moveTo>
                <a:cubicBezTo>
                  <a:pt x="153" y="238"/>
                  <a:pt x="152" y="238"/>
                  <a:pt x="153" y="238"/>
                </a:cubicBezTo>
                <a:cubicBezTo>
                  <a:pt x="153" y="238"/>
                  <a:pt x="153" y="238"/>
                  <a:pt x="153" y="238"/>
                </a:cubicBezTo>
                <a:close/>
                <a:moveTo>
                  <a:pt x="153" y="238"/>
                </a:moveTo>
                <a:cubicBezTo>
                  <a:pt x="153" y="238"/>
                  <a:pt x="153" y="238"/>
                  <a:pt x="153" y="238"/>
                </a:cubicBezTo>
                <a:cubicBezTo>
                  <a:pt x="153" y="238"/>
                  <a:pt x="153" y="238"/>
                  <a:pt x="153" y="238"/>
                </a:cubicBezTo>
                <a:close/>
                <a:moveTo>
                  <a:pt x="153" y="238"/>
                </a:moveTo>
                <a:cubicBezTo>
                  <a:pt x="153" y="238"/>
                  <a:pt x="153" y="238"/>
                  <a:pt x="153" y="238"/>
                </a:cubicBezTo>
                <a:cubicBezTo>
                  <a:pt x="153" y="238"/>
                  <a:pt x="153" y="238"/>
                  <a:pt x="153" y="238"/>
                </a:cubicBezTo>
                <a:close/>
                <a:moveTo>
                  <a:pt x="154" y="240"/>
                </a:moveTo>
                <a:cubicBezTo>
                  <a:pt x="155" y="240"/>
                  <a:pt x="155" y="240"/>
                  <a:pt x="154" y="240"/>
                </a:cubicBezTo>
                <a:cubicBezTo>
                  <a:pt x="155" y="240"/>
                  <a:pt x="154" y="240"/>
                  <a:pt x="154" y="240"/>
                </a:cubicBezTo>
                <a:close/>
                <a:moveTo>
                  <a:pt x="159" y="238"/>
                </a:moveTo>
                <a:cubicBezTo>
                  <a:pt x="159" y="238"/>
                  <a:pt x="159" y="238"/>
                  <a:pt x="159" y="238"/>
                </a:cubicBezTo>
                <a:cubicBezTo>
                  <a:pt x="159" y="238"/>
                  <a:pt x="159" y="238"/>
                  <a:pt x="159" y="238"/>
                </a:cubicBezTo>
                <a:close/>
                <a:moveTo>
                  <a:pt x="192" y="253"/>
                </a:moveTo>
                <a:cubicBezTo>
                  <a:pt x="192" y="253"/>
                  <a:pt x="192" y="253"/>
                  <a:pt x="192" y="253"/>
                </a:cubicBezTo>
                <a:cubicBezTo>
                  <a:pt x="192" y="253"/>
                  <a:pt x="192" y="253"/>
                  <a:pt x="192" y="253"/>
                </a:cubicBezTo>
                <a:close/>
                <a:moveTo>
                  <a:pt x="196" y="257"/>
                </a:moveTo>
                <a:cubicBezTo>
                  <a:pt x="196" y="257"/>
                  <a:pt x="196" y="257"/>
                  <a:pt x="196" y="257"/>
                </a:cubicBezTo>
                <a:close/>
                <a:moveTo>
                  <a:pt x="197" y="258"/>
                </a:moveTo>
                <a:cubicBezTo>
                  <a:pt x="197" y="258"/>
                  <a:pt x="197" y="257"/>
                  <a:pt x="197" y="257"/>
                </a:cubicBezTo>
                <a:cubicBezTo>
                  <a:pt x="197" y="257"/>
                  <a:pt x="197" y="257"/>
                  <a:pt x="197" y="258"/>
                </a:cubicBezTo>
                <a:cubicBezTo>
                  <a:pt x="197" y="258"/>
                  <a:pt x="197" y="257"/>
                  <a:pt x="197" y="258"/>
                </a:cubicBezTo>
                <a:close/>
                <a:moveTo>
                  <a:pt x="197" y="258"/>
                </a:moveTo>
                <a:cubicBezTo>
                  <a:pt x="197" y="258"/>
                  <a:pt x="197" y="258"/>
                  <a:pt x="197" y="258"/>
                </a:cubicBezTo>
                <a:close/>
                <a:moveTo>
                  <a:pt x="197" y="259"/>
                </a:moveTo>
                <a:cubicBezTo>
                  <a:pt x="197" y="258"/>
                  <a:pt x="197" y="259"/>
                  <a:pt x="197" y="259"/>
                </a:cubicBezTo>
                <a:cubicBezTo>
                  <a:pt x="197" y="259"/>
                  <a:pt x="197" y="259"/>
                  <a:pt x="197" y="259"/>
                </a:cubicBezTo>
                <a:close/>
                <a:moveTo>
                  <a:pt x="206" y="269"/>
                </a:moveTo>
                <a:cubicBezTo>
                  <a:pt x="206" y="269"/>
                  <a:pt x="206" y="269"/>
                  <a:pt x="206" y="269"/>
                </a:cubicBezTo>
                <a:cubicBezTo>
                  <a:pt x="206" y="269"/>
                  <a:pt x="206" y="269"/>
                  <a:pt x="206" y="269"/>
                </a:cubicBezTo>
                <a:close/>
                <a:moveTo>
                  <a:pt x="207" y="270"/>
                </a:moveTo>
                <a:cubicBezTo>
                  <a:pt x="207" y="270"/>
                  <a:pt x="207" y="270"/>
                  <a:pt x="207" y="270"/>
                </a:cubicBezTo>
                <a:close/>
                <a:moveTo>
                  <a:pt x="220" y="276"/>
                </a:moveTo>
                <a:cubicBezTo>
                  <a:pt x="221" y="275"/>
                  <a:pt x="220" y="275"/>
                  <a:pt x="220" y="276"/>
                </a:cubicBezTo>
                <a:cubicBezTo>
                  <a:pt x="220" y="275"/>
                  <a:pt x="220" y="276"/>
                  <a:pt x="220" y="276"/>
                </a:cubicBezTo>
                <a:close/>
                <a:moveTo>
                  <a:pt x="234" y="289"/>
                </a:moveTo>
                <a:cubicBezTo>
                  <a:pt x="234" y="289"/>
                  <a:pt x="234" y="289"/>
                  <a:pt x="234" y="289"/>
                </a:cubicBezTo>
                <a:cubicBezTo>
                  <a:pt x="234" y="289"/>
                  <a:pt x="234" y="289"/>
                  <a:pt x="234" y="289"/>
                </a:cubicBezTo>
                <a:close/>
                <a:moveTo>
                  <a:pt x="269" y="279"/>
                </a:moveTo>
                <a:cubicBezTo>
                  <a:pt x="270" y="279"/>
                  <a:pt x="270" y="279"/>
                  <a:pt x="269" y="279"/>
                </a:cubicBezTo>
                <a:cubicBezTo>
                  <a:pt x="269" y="279"/>
                  <a:pt x="269" y="279"/>
                  <a:pt x="269" y="279"/>
                </a:cubicBezTo>
                <a:close/>
                <a:moveTo>
                  <a:pt x="270" y="279"/>
                </a:moveTo>
                <a:cubicBezTo>
                  <a:pt x="272" y="278"/>
                  <a:pt x="268" y="280"/>
                  <a:pt x="270" y="279"/>
                </a:cubicBezTo>
                <a:cubicBezTo>
                  <a:pt x="270" y="279"/>
                  <a:pt x="270" y="279"/>
                  <a:pt x="270" y="279"/>
                </a:cubicBezTo>
                <a:close/>
                <a:moveTo>
                  <a:pt x="270" y="278"/>
                </a:moveTo>
                <a:cubicBezTo>
                  <a:pt x="271" y="278"/>
                  <a:pt x="270" y="278"/>
                  <a:pt x="270" y="278"/>
                </a:cubicBezTo>
                <a:cubicBezTo>
                  <a:pt x="270" y="278"/>
                  <a:pt x="270" y="278"/>
                  <a:pt x="270" y="278"/>
                </a:cubicBezTo>
                <a:close/>
                <a:moveTo>
                  <a:pt x="271" y="273"/>
                </a:moveTo>
                <a:cubicBezTo>
                  <a:pt x="271" y="273"/>
                  <a:pt x="272" y="272"/>
                  <a:pt x="272" y="273"/>
                </a:cubicBezTo>
                <a:cubicBezTo>
                  <a:pt x="272" y="272"/>
                  <a:pt x="271" y="273"/>
                  <a:pt x="271" y="273"/>
                </a:cubicBezTo>
                <a:cubicBezTo>
                  <a:pt x="271" y="273"/>
                  <a:pt x="271" y="273"/>
                  <a:pt x="271" y="273"/>
                </a:cubicBezTo>
                <a:close/>
                <a:moveTo>
                  <a:pt x="278" y="271"/>
                </a:moveTo>
                <a:cubicBezTo>
                  <a:pt x="278" y="271"/>
                  <a:pt x="278" y="271"/>
                  <a:pt x="279" y="271"/>
                </a:cubicBezTo>
                <a:cubicBezTo>
                  <a:pt x="278" y="271"/>
                  <a:pt x="278" y="271"/>
                  <a:pt x="278" y="271"/>
                </a:cubicBezTo>
                <a:cubicBezTo>
                  <a:pt x="278" y="271"/>
                  <a:pt x="278" y="271"/>
                  <a:pt x="278" y="271"/>
                </a:cubicBezTo>
                <a:close/>
                <a:moveTo>
                  <a:pt x="279" y="271"/>
                </a:moveTo>
                <a:cubicBezTo>
                  <a:pt x="279" y="271"/>
                  <a:pt x="278" y="272"/>
                  <a:pt x="279" y="271"/>
                </a:cubicBezTo>
                <a:cubicBezTo>
                  <a:pt x="279" y="271"/>
                  <a:pt x="279" y="271"/>
                  <a:pt x="279" y="271"/>
                </a:cubicBezTo>
                <a:close/>
                <a:moveTo>
                  <a:pt x="277" y="272"/>
                </a:moveTo>
                <a:cubicBezTo>
                  <a:pt x="278" y="272"/>
                  <a:pt x="278" y="272"/>
                  <a:pt x="278" y="272"/>
                </a:cubicBezTo>
                <a:cubicBezTo>
                  <a:pt x="278" y="272"/>
                  <a:pt x="278" y="271"/>
                  <a:pt x="277" y="272"/>
                </a:cubicBezTo>
                <a:close/>
                <a:moveTo>
                  <a:pt x="275" y="272"/>
                </a:moveTo>
                <a:cubicBezTo>
                  <a:pt x="275" y="271"/>
                  <a:pt x="273" y="271"/>
                  <a:pt x="273" y="271"/>
                </a:cubicBezTo>
                <a:cubicBezTo>
                  <a:pt x="274" y="270"/>
                  <a:pt x="275" y="273"/>
                  <a:pt x="276" y="272"/>
                </a:cubicBezTo>
                <a:cubicBezTo>
                  <a:pt x="276" y="272"/>
                  <a:pt x="275" y="272"/>
                  <a:pt x="275" y="272"/>
                </a:cubicBezTo>
                <a:cubicBezTo>
                  <a:pt x="275" y="272"/>
                  <a:pt x="275" y="272"/>
                  <a:pt x="275" y="272"/>
                </a:cubicBezTo>
                <a:close/>
                <a:moveTo>
                  <a:pt x="280" y="245"/>
                </a:moveTo>
                <a:cubicBezTo>
                  <a:pt x="280" y="244"/>
                  <a:pt x="279" y="244"/>
                  <a:pt x="279" y="245"/>
                </a:cubicBezTo>
                <a:cubicBezTo>
                  <a:pt x="279" y="245"/>
                  <a:pt x="279" y="246"/>
                  <a:pt x="279" y="246"/>
                </a:cubicBezTo>
                <a:cubicBezTo>
                  <a:pt x="280" y="246"/>
                  <a:pt x="280" y="245"/>
                  <a:pt x="280" y="245"/>
                </a:cubicBezTo>
                <a:cubicBezTo>
                  <a:pt x="280" y="245"/>
                  <a:pt x="280" y="245"/>
                  <a:pt x="280" y="245"/>
                </a:cubicBezTo>
                <a:close/>
                <a:moveTo>
                  <a:pt x="295" y="169"/>
                </a:moveTo>
                <a:cubicBezTo>
                  <a:pt x="295" y="169"/>
                  <a:pt x="295" y="170"/>
                  <a:pt x="295" y="170"/>
                </a:cubicBezTo>
                <a:cubicBezTo>
                  <a:pt x="295" y="170"/>
                  <a:pt x="295" y="169"/>
                  <a:pt x="295" y="169"/>
                </a:cubicBezTo>
                <a:cubicBezTo>
                  <a:pt x="295" y="169"/>
                  <a:pt x="295" y="169"/>
                  <a:pt x="295" y="169"/>
                </a:cubicBezTo>
                <a:close/>
                <a:moveTo>
                  <a:pt x="295" y="170"/>
                </a:moveTo>
                <a:cubicBezTo>
                  <a:pt x="295" y="170"/>
                  <a:pt x="295" y="170"/>
                  <a:pt x="295" y="171"/>
                </a:cubicBezTo>
                <a:cubicBezTo>
                  <a:pt x="295" y="170"/>
                  <a:pt x="295" y="170"/>
                  <a:pt x="295" y="170"/>
                </a:cubicBezTo>
                <a:cubicBezTo>
                  <a:pt x="295" y="170"/>
                  <a:pt x="295" y="170"/>
                  <a:pt x="295" y="170"/>
                </a:cubicBezTo>
                <a:close/>
                <a:moveTo>
                  <a:pt x="296" y="174"/>
                </a:moveTo>
                <a:cubicBezTo>
                  <a:pt x="296" y="174"/>
                  <a:pt x="296" y="174"/>
                  <a:pt x="296" y="174"/>
                </a:cubicBezTo>
                <a:cubicBezTo>
                  <a:pt x="296" y="173"/>
                  <a:pt x="298" y="173"/>
                  <a:pt x="297" y="172"/>
                </a:cubicBezTo>
                <a:cubicBezTo>
                  <a:pt x="298" y="173"/>
                  <a:pt x="297" y="174"/>
                  <a:pt x="296" y="174"/>
                </a:cubicBezTo>
                <a:cubicBezTo>
                  <a:pt x="296" y="174"/>
                  <a:pt x="296" y="174"/>
                  <a:pt x="296" y="174"/>
                </a:cubicBezTo>
                <a:close/>
                <a:moveTo>
                  <a:pt x="297" y="175"/>
                </a:moveTo>
                <a:cubicBezTo>
                  <a:pt x="297" y="175"/>
                  <a:pt x="297" y="175"/>
                  <a:pt x="297" y="175"/>
                </a:cubicBezTo>
                <a:cubicBezTo>
                  <a:pt x="297" y="175"/>
                  <a:pt x="297" y="175"/>
                  <a:pt x="297" y="175"/>
                </a:cubicBezTo>
                <a:cubicBezTo>
                  <a:pt x="297" y="175"/>
                  <a:pt x="297" y="175"/>
                  <a:pt x="297" y="175"/>
                </a:cubicBezTo>
                <a:close/>
                <a:moveTo>
                  <a:pt x="297" y="176"/>
                </a:moveTo>
                <a:cubicBezTo>
                  <a:pt x="297" y="176"/>
                  <a:pt x="297" y="176"/>
                  <a:pt x="297" y="176"/>
                </a:cubicBezTo>
                <a:cubicBezTo>
                  <a:pt x="297" y="176"/>
                  <a:pt x="297" y="176"/>
                  <a:pt x="297" y="176"/>
                </a:cubicBezTo>
                <a:cubicBezTo>
                  <a:pt x="297" y="176"/>
                  <a:pt x="297" y="176"/>
                  <a:pt x="297" y="176"/>
                </a:cubicBezTo>
                <a:close/>
                <a:moveTo>
                  <a:pt x="298" y="177"/>
                </a:moveTo>
                <a:cubicBezTo>
                  <a:pt x="298" y="177"/>
                  <a:pt x="298" y="176"/>
                  <a:pt x="298" y="176"/>
                </a:cubicBezTo>
                <a:cubicBezTo>
                  <a:pt x="298" y="176"/>
                  <a:pt x="298" y="177"/>
                  <a:pt x="298" y="177"/>
                </a:cubicBezTo>
                <a:close/>
                <a:moveTo>
                  <a:pt x="303" y="176"/>
                </a:moveTo>
                <a:cubicBezTo>
                  <a:pt x="303" y="176"/>
                  <a:pt x="303" y="176"/>
                  <a:pt x="303" y="176"/>
                </a:cubicBezTo>
                <a:cubicBezTo>
                  <a:pt x="303" y="176"/>
                  <a:pt x="303" y="176"/>
                  <a:pt x="303" y="176"/>
                </a:cubicBezTo>
                <a:cubicBezTo>
                  <a:pt x="303" y="176"/>
                  <a:pt x="303" y="176"/>
                  <a:pt x="303" y="176"/>
                </a:cubicBezTo>
                <a:close/>
                <a:moveTo>
                  <a:pt x="305" y="178"/>
                </a:moveTo>
                <a:cubicBezTo>
                  <a:pt x="305" y="178"/>
                  <a:pt x="305" y="177"/>
                  <a:pt x="305" y="177"/>
                </a:cubicBezTo>
                <a:cubicBezTo>
                  <a:pt x="305" y="177"/>
                  <a:pt x="305" y="178"/>
                  <a:pt x="305" y="178"/>
                </a:cubicBezTo>
                <a:cubicBezTo>
                  <a:pt x="305" y="178"/>
                  <a:pt x="305" y="178"/>
                  <a:pt x="305" y="178"/>
                </a:cubicBezTo>
                <a:close/>
                <a:moveTo>
                  <a:pt x="305" y="178"/>
                </a:moveTo>
                <a:cubicBezTo>
                  <a:pt x="306" y="179"/>
                  <a:pt x="306" y="179"/>
                  <a:pt x="306" y="179"/>
                </a:cubicBezTo>
                <a:cubicBezTo>
                  <a:pt x="306" y="179"/>
                  <a:pt x="306" y="179"/>
                  <a:pt x="305" y="178"/>
                </a:cubicBezTo>
                <a:cubicBezTo>
                  <a:pt x="305" y="179"/>
                  <a:pt x="305" y="178"/>
                  <a:pt x="305" y="178"/>
                </a:cubicBezTo>
                <a:close/>
                <a:moveTo>
                  <a:pt x="306" y="180"/>
                </a:moveTo>
                <a:cubicBezTo>
                  <a:pt x="306" y="180"/>
                  <a:pt x="306" y="180"/>
                  <a:pt x="306" y="181"/>
                </a:cubicBezTo>
                <a:cubicBezTo>
                  <a:pt x="306" y="180"/>
                  <a:pt x="306" y="180"/>
                  <a:pt x="306" y="180"/>
                </a:cubicBezTo>
                <a:cubicBezTo>
                  <a:pt x="306" y="180"/>
                  <a:pt x="306" y="180"/>
                  <a:pt x="306" y="180"/>
                </a:cubicBezTo>
                <a:close/>
                <a:moveTo>
                  <a:pt x="307" y="223"/>
                </a:moveTo>
                <a:cubicBezTo>
                  <a:pt x="307" y="223"/>
                  <a:pt x="307" y="224"/>
                  <a:pt x="307" y="223"/>
                </a:cubicBezTo>
                <a:cubicBezTo>
                  <a:pt x="307" y="223"/>
                  <a:pt x="307" y="223"/>
                  <a:pt x="307" y="223"/>
                </a:cubicBezTo>
                <a:close/>
                <a:moveTo>
                  <a:pt x="308" y="182"/>
                </a:moveTo>
                <a:cubicBezTo>
                  <a:pt x="308" y="182"/>
                  <a:pt x="308" y="182"/>
                  <a:pt x="308" y="182"/>
                </a:cubicBezTo>
                <a:cubicBezTo>
                  <a:pt x="308" y="182"/>
                  <a:pt x="308" y="182"/>
                  <a:pt x="308" y="182"/>
                </a:cubicBezTo>
                <a:close/>
                <a:moveTo>
                  <a:pt x="326" y="180"/>
                </a:moveTo>
                <a:cubicBezTo>
                  <a:pt x="326" y="181"/>
                  <a:pt x="326" y="180"/>
                  <a:pt x="326" y="180"/>
                </a:cubicBezTo>
                <a:cubicBezTo>
                  <a:pt x="326" y="180"/>
                  <a:pt x="326" y="180"/>
                  <a:pt x="326" y="180"/>
                </a:cubicBezTo>
                <a:close/>
                <a:moveTo>
                  <a:pt x="329" y="180"/>
                </a:moveTo>
                <a:cubicBezTo>
                  <a:pt x="329" y="180"/>
                  <a:pt x="329" y="180"/>
                  <a:pt x="329" y="180"/>
                </a:cubicBezTo>
                <a:cubicBezTo>
                  <a:pt x="329" y="180"/>
                  <a:pt x="329" y="180"/>
                  <a:pt x="329" y="180"/>
                </a:cubicBezTo>
                <a:close/>
                <a:moveTo>
                  <a:pt x="329" y="180"/>
                </a:moveTo>
                <a:cubicBezTo>
                  <a:pt x="329" y="180"/>
                  <a:pt x="329" y="180"/>
                  <a:pt x="329" y="180"/>
                </a:cubicBezTo>
                <a:cubicBezTo>
                  <a:pt x="329" y="180"/>
                  <a:pt x="329" y="180"/>
                  <a:pt x="329" y="180"/>
                </a:cubicBezTo>
                <a:close/>
                <a:moveTo>
                  <a:pt x="330" y="181"/>
                </a:moveTo>
                <a:cubicBezTo>
                  <a:pt x="330" y="180"/>
                  <a:pt x="330" y="180"/>
                  <a:pt x="330" y="180"/>
                </a:cubicBezTo>
                <a:cubicBezTo>
                  <a:pt x="330" y="180"/>
                  <a:pt x="330" y="181"/>
                  <a:pt x="330" y="181"/>
                </a:cubicBezTo>
                <a:close/>
                <a:moveTo>
                  <a:pt x="330" y="181"/>
                </a:moveTo>
                <a:cubicBezTo>
                  <a:pt x="330" y="181"/>
                  <a:pt x="330" y="181"/>
                  <a:pt x="330" y="181"/>
                </a:cubicBezTo>
                <a:cubicBezTo>
                  <a:pt x="330" y="181"/>
                  <a:pt x="330" y="181"/>
                  <a:pt x="330" y="181"/>
                </a:cubicBezTo>
                <a:close/>
                <a:moveTo>
                  <a:pt x="332" y="206"/>
                </a:moveTo>
                <a:cubicBezTo>
                  <a:pt x="332" y="206"/>
                  <a:pt x="332" y="207"/>
                  <a:pt x="332" y="207"/>
                </a:cubicBezTo>
                <a:cubicBezTo>
                  <a:pt x="332" y="207"/>
                  <a:pt x="332" y="206"/>
                  <a:pt x="332" y="206"/>
                </a:cubicBezTo>
                <a:cubicBezTo>
                  <a:pt x="332" y="206"/>
                  <a:pt x="332" y="206"/>
                  <a:pt x="332" y="206"/>
                </a:cubicBezTo>
                <a:close/>
                <a:moveTo>
                  <a:pt x="338" y="197"/>
                </a:moveTo>
                <a:cubicBezTo>
                  <a:pt x="338" y="197"/>
                  <a:pt x="339" y="196"/>
                  <a:pt x="338" y="196"/>
                </a:cubicBezTo>
                <a:cubicBezTo>
                  <a:pt x="339" y="197"/>
                  <a:pt x="336" y="197"/>
                  <a:pt x="335" y="197"/>
                </a:cubicBezTo>
                <a:cubicBezTo>
                  <a:pt x="334" y="198"/>
                  <a:pt x="333" y="198"/>
                  <a:pt x="333" y="199"/>
                </a:cubicBezTo>
                <a:cubicBezTo>
                  <a:pt x="333" y="200"/>
                  <a:pt x="333" y="200"/>
                  <a:pt x="333" y="201"/>
                </a:cubicBezTo>
                <a:cubicBezTo>
                  <a:pt x="332" y="201"/>
                  <a:pt x="332" y="201"/>
                  <a:pt x="331" y="201"/>
                </a:cubicBezTo>
                <a:cubicBezTo>
                  <a:pt x="331" y="202"/>
                  <a:pt x="331" y="202"/>
                  <a:pt x="331" y="203"/>
                </a:cubicBezTo>
                <a:cubicBezTo>
                  <a:pt x="331" y="203"/>
                  <a:pt x="331" y="204"/>
                  <a:pt x="331" y="205"/>
                </a:cubicBezTo>
                <a:cubicBezTo>
                  <a:pt x="331" y="204"/>
                  <a:pt x="331" y="202"/>
                  <a:pt x="331" y="202"/>
                </a:cubicBezTo>
                <a:cubicBezTo>
                  <a:pt x="332" y="201"/>
                  <a:pt x="332" y="201"/>
                  <a:pt x="333" y="201"/>
                </a:cubicBezTo>
                <a:cubicBezTo>
                  <a:pt x="333" y="201"/>
                  <a:pt x="333" y="200"/>
                  <a:pt x="333" y="200"/>
                </a:cubicBezTo>
                <a:cubicBezTo>
                  <a:pt x="333" y="200"/>
                  <a:pt x="333" y="199"/>
                  <a:pt x="333" y="199"/>
                </a:cubicBezTo>
                <a:cubicBezTo>
                  <a:pt x="333" y="197"/>
                  <a:pt x="338" y="197"/>
                  <a:pt x="338" y="197"/>
                </a:cubicBezTo>
                <a:cubicBezTo>
                  <a:pt x="338" y="197"/>
                  <a:pt x="338" y="197"/>
                  <a:pt x="338" y="197"/>
                </a:cubicBezTo>
                <a:close/>
                <a:moveTo>
                  <a:pt x="348" y="121"/>
                </a:moveTo>
                <a:cubicBezTo>
                  <a:pt x="348" y="121"/>
                  <a:pt x="348" y="121"/>
                  <a:pt x="348" y="121"/>
                </a:cubicBezTo>
                <a:close/>
                <a:moveTo>
                  <a:pt x="355" y="236"/>
                </a:moveTo>
                <a:cubicBezTo>
                  <a:pt x="356" y="236"/>
                  <a:pt x="356" y="237"/>
                  <a:pt x="356" y="237"/>
                </a:cubicBezTo>
                <a:cubicBezTo>
                  <a:pt x="356" y="237"/>
                  <a:pt x="355" y="236"/>
                  <a:pt x="355" y="236"/>
                </a:cubicBezTo>
                <a:close/>
                <a:moveTo>
                  <a:pt x="325" y="293"/>
                </a:moveTo>
                <a:cubicBezTo>
                  <a:pt x="325" y="293"/>
                  <a:pt x="325" y="292"/>
                  <a:pt x="325" y="292"/>
                </a:cubicBezTo>
                <a:cubicBezTo>
                  <a:pt x="325" y="291"/>
                  <a:pt x="325" y="291"/>
                  <a:pt x="324" y="291"/>
                </a:cubicBezTo>
                <a:cubicBezTo>
                  <a:pt x="324" y="291"/>
                  <a:pt x="324" y="290"/>
                  <a:pt x="324" y="290"/>
                </a:cubicBezTo>
                <a:cubicBezTo>
                  <a:pt x="323" y="290"/>
                  <a:pt x="324" y="290"/>
                  <a:pt x="323" y="291"/>
                </a:cubicBezTo>
                <a:cubicBezTo>
                  <a:pt x="322" y="291"/>
                  <a:pt x="323" y="289"/>
                  <a:pt x="322" y="288"/>
                </a:cubicBezTo>
                <a:cubicBezTo>
                  <a:pt x="322" y="288"/>
                  <a:pt x="321" y="287"/>
                  <a:pt x="321" y="287"/>
                </a:cubicBezTo>
                <a:cubicBezTo>
                  <a:pt x="321" y="288"/>
                  <a:pt x="321" y="288"/>
                  <a:pt x="321" y="289"/>
                </a:cubicBezTo>
                <a:cubicBezTo>
                  <a:pt x="321" y="289"/>
                  <a:pt x="321" y="290"/>
                  <a:pt x="321" y="290"/>
                </a:cubicBezTo>
                <a:cubicBezTo>
                  <a:pt x="321" y="290"/>
                  <a:pt x="321" y="291"/>
                  <a:pt x="321" y="292"/>
                </a:cubicBezTo>
                <a:cubicBezTo>
                  <a:pt x="321" y="292"/>
                  <a:pt x="321" y="292"/>
                  <a:pt x="321" y="292"/>
                </a:cubicBezTo>
                <a:cubicBezTo>
                  <a:pt x="322" y="292"/>
                  <a:pt x="322" y="292"/>
                  <a:pt x="322" y="293"/>
                </a:cubicBezTo>
                <a:cubicBezTo>
                  <a:pt x="322" y="292"/>
                  <a:pt x="323" y="293"/>
                  <a:pt x="323" y="293"/>
                </a:cubicBezTo>
                <a:cubicBezTo>
                  <a:pt x="324" y="293"/>
                  <a:pt x="325" y="294"/>
                  <a:pt x="325" y="293"/>
                </a:cubicBezTo>
                <a:cubicBezTo>
                  <a:pt x="325" y="293"/>
                  <a:pt x="325" y="293"/>
                  <a:pt x="325" y="293"/>
                </a:cubicBezTo>
                <a:close/>
                <a:moveTo>
                  <a:pt x="388" y="270"/>
                </a:moveTo>
                <a:cubicBezTo>
                  <a:pt x="387" y="270"/>
                  <a:pt x="386" y="270"/>
                  <a:pt x="386" y="271"/>
                </a:cubicBezTo>
                <a:cubicBezTo>
                  <a:pt x="385" y="272"/>
                  <a:pt x="386" y="272"/>
                  <a:pt x="386" y="273"/>
                </a:cubicBezTo>
                <a:cubicBezTo>
                  <a:pt x="385" y="273"/>
                  <a:pt x="385" y="274"/>
                  <a:pt x="385" y="274"/>
                </a:cubicBezTo>
                <a:cubicBezTo>
                  <a:pt x="386" y="274"/>
                  <a:pt x="387" y="274"/>
                  <a:pt x="388" y="274"/>
                </a:cubicBezTo>
                <a:cubicBezTo>
                  <a:pt x="389" y="274"/>
                  <a:pt x="389" y="274"/>
                  <a:pt x="390" y="274"/>
                </a:cubicBezTo>
                <a:cubicBezTo>
                  <a:pt x="391" y="274"/>
                  <a:pt x="392" y="274"/>
                  <a:pt x="393" y="273"/>
                </a:cubicBezTo>
                <a:cubicBezTo>
                  <a:pt x="393" y="273"/>
                  <a:pt x="393" y="271"/>
                  <a:pt x="393" y="271"/>
                </a:cubicBezTo>
                <a:cubicBezTo>
                  <a:pt x="393" y="271"/>
                  <a:pt x="393" y="271"/>
                  <a:pt x="392" y="271"/>
                </a:cubicBezTo>
                <a:cubicBezTo>
                  <a:pt x="390" y="270"/>
                  <a:pt x="392" y="268"/>
                  <a:pt x="393" y="266"/>
                </a:cubicBezTo>
                <a:cubicBezTo>
                  <a:pt x="392" y="266"/>
                  <a:pt x="392" y="266"/>
                  <a:pt x="391" y="267"/>
                </a:cubicBezTo>
                <a:cubicBezTo>
                  <a:pt x="391" y="267"/>
                  <a:pt x="389" y="267"/>
                  <a:pt x="389" y="268"/>
                </a:cubicBezTo>
                <a:cubicBezTo>
                  <a:pt x="388" y="269"/>
                  <a:pt x="390" y="268"/>
                  <a:pt x="390" y="269"/>
                </a:cubicBezTo>
                <a:cubicBezTo>
                  <a:pt x="390" y="270"/>
                  <a:pt x="389" y="270"/>
                  <a:pt x="388" y="270"/>
                </a:cubicBezTo>
                <a:cubicBezTo>
                  <a:pt x="388" y="270"/>
                  <a:pt x="389" y="270"/>
                  <a:pt x="388" y="270"/>
                </a:cubicBezTo>
                <a:close/>
                <a:moveTo>
                  <a:pt x="44" y="30"/>
                </a:moveTo>
                <a:cubicBezTo>
                  <a:pt x="44" y="31"/>
                  <a:pt x="43" y="30"/>
                  <a:pt x="43" y="31"/>
                </a:cubicBezTo>
                <a:cubicBezTo>
                  <a:pt x="43" y="31"/>
                  <a:pt x="44" y="31"/>
                  <a:pt x="44" y="31"/>
                </a:cubicBezTo>
                <a:cubicBezTo>
                  <a:pt x="44" y="31"/>
                  <a:pt x="44" y="30"/>
                  <a:pt x="44" y="30"/>
                </a:cubicBezTo>
                <a:cubicBezTo>
                  <a:pt x="44" y="31"/>
                  <a:pt x="44" y="30"/>
                  <a:pt x="44" y="30"/>
                </a:cubicBezTo>
                <a:close/>
                <a:moveTo>
                  <a:pt x="45" y="28"/>
                </a:moveTo>
                <a:cubicBezTo>
                  <a:pt x="45" y="28"/>
                  <a:pt x="44" y="28"/>
                  <a:pt x="44" y="28"/>
                </a:cubicBezTo>
                <a:cubicBezTo>
                  <a:pt x="44" y="29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lose/>
                <a:moveTo>
                  <a:pt x="45" y="29"/>
                </a:moveTo>
                <a:cubicBezTo>
                  <a:pt x="45" y="29"/>
                  <a:pt x="45" y="29"/>
                  <a:pt x="45" y="28"/>
                </a:cubicBezTo>
                <a:cubicBezTo>
                  <a:pt x="45" y="28"/>
                  <a:pt x="46" y="28"/>
                  <a:pt x="45" y="28"/>
                </a:cubicBezTo>
                <a:cubicBezTo>
                  <a:pt x="45" y="29"/>
                  <a:pt x="45" y="28"/>
                  <a:pt x="45" y="29"/>
                </a:cubicBezTo>
                <a:cubicBezTo>
                  <a:pt x="45" y="29"/>
                  <a:pt x="45" y="29"/>
                  <a:pt x="45" y="29"/>
                </a:cubicBezTo>
                <a:close/>
                <a:moveTo>
                  <a:pt x="57" y="32"/>
                </a:moveTo>
                <a:cubicBezTo>
                  <a:pt x="57" y="32"/>
                  <a:pt x="57" y="32"/>
                  <a:pt x="57" y="31"/>
                </a:cubicBezTo>
                <a:cubicBezTo>
                  <a:pt x="57" y="32"/>
                  <a:pt x="56" y="32"/>
                  <a:pt x="57" y="32"/>
                </a:cubicBezTo>
                <a:cubicBezTo>
                  <a:pt x="57" y="32"/>
                  <a:pt x="57" y="32"/>
                  <a:pt x="57" y="32"/>
                </a:cubicBezTo>
                <a:close/>
                <a:moveTo>
                  <a:pt x="44" y="49"/>
                </a:moveTo>
                <a:cubicBezTo>
                  <a:pt x="43" y="49"/>
                  <a:pt x="43" y="49"/>
                  <a:pt x="43" y="49"/>
                </a:cubicBezTo>
                <a:cubicBezTo>
                  <a:pt x="43" y="49"/>
                  <a:pt x="44" y="50"/>
                  <a:pt x="44" y="50"/>
                </a:cubicBezTo>
                <a:cubicBezTo>
                  <a:pt x="44" y="49"/>
                  <a:pt x="44" y="49"/>
                  <a:pt x="44" y="49"/>
                </a:cubicBezTo>
                <a:cubicBezTo>
                  <a:pt x="44" y="49"/>
                  <a:pt x="44" y="49"/>
                  <a:pt x="44" y="49"/>
                </a:cubicBezTo>
                <a:close/>
                <a:moveTo>
                  <a:pt x="56" y="28"/>
                </a:move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lose/>
                <a:moveTo>
                  <a:pt x="37" y="41"/>
                </a:moveTo>
                <a:cubicBezTo>
                  <a:pt x="37" y="41"/>
                  <a:pt x="37" y="41"/>
                  <a:pt x="37" y="40"/>
                </a:cubicBezTo>
                <a:cubicBezTo>
                  <a:pt x="37" y="40"/>
                  <a:pt x="38" y="39"/>
                  <a:pt x="38" y="39"/>
                </a:cubicBezTo>
                <a:cubicBezTo>
                  <a:pt x="38" y="39"/>
                  <a:pt x="38" y="40"/>
                  <a:pt x="38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40" y="40"/>
                  <a:pt x="40" y="40"/>
                  <a:pt x="41" y="40"/>
                </a:cubicBezTo>
                <a:cubicBezTo>
                  <a:pt x="41" y="40"/>
                  <a:pt x="41" y="40"/>
                  <a:pt x="42" y="40"/>
                </a:cubicBezTo>
                <a:cubicBezTo>
                  <a:pt x="42" y="39"/>
                  <a:pt x="41" y="39"/>
                  <a:pt x="42" y="39"/>
                </a:cubicBezTo>
                <a:cubicBezTo>
                  <a:pt x="42" y="38"/>
                  <a:pt x="43" y="39"/>
                  <a:pt x="44" y="39"/>
                </a:cubicBezTo>
                <a:cubicBezTo>
                  <a:pt x="44" y="38"/>
                  <a:pt x="42" y="39"/>
                  <a:pt x="42" y="39"/>
                </a:cubicBezTo>
                <a:cubicBezTo>
                  <a:pt x="42" y="38"/>
                  <a:pt x="41" y="38"/>
                  <a:pt x="41" y="38"/>
                </a:cubicBezTo>
                <a:cubicBezTo>
                  <a:pt x="42" y="38"/>
                  <a:pt x="42" y="37"/>
                  <a:pt x="43" y="37"/>
                </a:cubicBezTo>
                <a:cubicBezTo>
                  <a:pt x="43" y="37"/>
                  <a:pt x="44" y="37"/>
                  <a:pt x="44" y="37"/>
                </a:cubicBezTo>
                <a:cubicBezTo>
                  <a:pt x="44" y="37"/>
                  <a:pt x="43" y="37"/>
                  <a:pt x="43" y="37"/>
                </a:cubicBezTo>
                <a:cubicBezTo>
                  <a:pt x="43" y="37"/>
                  <a:pt x="42" y="37"/>
                  <a:pt x="42" y="37"/>
                </a:cubicBezTo>
                <a:cubicBezTo>
                  <a:pt x="42" y="36"/>
                  <a:pt x="42" y="35"/>
                  <a:pt x="42" y="35"/>
                </a:cubicBezTo>
                <a:cubicBezTo>
                  <a:pt x="42" y="34"/>
                  <a:pt x="43" y="34"/>
                  <a:pt x="42" y="33"/>
                </a:cubicBezTo>
                <a:cubicBezTo>
                  <a:pt x="42" y="34"/>
                  <a:pt x="41" y="33"/>
                  <a:pt x="41" y="33"/>
                </a:cubicBezTo>
                <a:cubicBezTo>
                  <a:pt x="41" y="33"/>
                  <a:pt x="39" y="32"/>
                  <a:pt x="39" y="31"/>
                </a:cubicBezTo>
                <a:cubicBezTo>
                  <a:pt x="39" y="32"/>
                  <a:pt x="39" y="32"/>
                  <a:pt x="39" y="32"/>
                </a:cubicBezTo>
                <a:cubicBezTo>
                  <a:pt x="39" y="31"/>
                  <a:pt x="38" y="32"/>
                  <a:pt x="38" y="31"/>
                </a:cubicBezTo>
                <a:cubicBezTo>
                  <a:pt x="37" y="31"/>
                  <a:pt x="37" y="31"/>
                  <a:pt x="37" y="30"/>
                </a:cubicBezTo>
                <a:cubicBezTo>
                  <a:pt x="37" y="30"/>
                  <a:pt x="37" y="30"/>
                  <a:pt x="37" y="30"/>
                </a:cubicBezTo>
                <a:cubicBezTo>
                  <a:pt x="38" y="30"/>
                  <a:pt x="38" y="30"/>
                  <a:pt x="39" y="30"/>
                </a:cubicBezTo>
                <a:cubicBezTo>
                  <a:pt x="39" y="30"/>
                  <a:pt x="39" y="30"/>
                  <a:pt x="39" y="30"/>
                </a:cubicBezTo>
                <a:cubicBezTo>
                  <a:pt x="39" y="30"/>
                  <a:pt x="39" y="30"/>
                  <a:pt x="40" y="30"/>
                </a:cubicBezTo>
                <a:cubicBezTo>
                  <a:pt x="40" y="31"/>
                  <a:pt x="40" y="30"/>
                  <a:pt x="40" y="31"/>
                </a:cubicBezTo>
                <a:cubicBezTo>
                  <a:pt x="40" y="31"/>
                  <a:pt x="42" y="30"/>
                  <a:pt x="41" y="31"/>
                </a:cubicBezTo>
                <a:cubicBezTo>
                  <a:pt x="42" y="31"/>
                  <a:pt x="42" y="31"/>
                  <a:pt x="43" y="31"/>
                </a:cubicBezTo>
                <a:cubicBezTo>
                  <a:pt x="43" y="32"/>
                  <a:pt x="43" y="31"/>
                  <a:pt x="44" y="32"/>
                </a:cubicBezTo>
                <a:cubicBezTo>
                  <a:pt x="44" y="32"/>
                  <a:pt x="45" y="33"/>
                  <a:pt x="45" y="33"/>
                </a:cubicBezTo>
                <a:cubicBezTo>
                  <a:pt x="46" y="33"/>
                  <a:pt x="47" y="32"/>
                  <a:pt x="47" y="32"/>
                </a:cubicBezTo>
                <a:cubicBezTo>
                  <a:pt x="46" y="32"/>
                  <a:pt x="45" y="32"/>
                  <a:pt x="45" y="32"/>
                </a:cubicBezTo>
                <a:cubicBezTo>
                  <a:pt x="45" y="32"/>
                  <a:pt x="44" y="31"/>
                  <a:pt x="44" y="31"/>
                </a:cubicBezTo>
                <a:cubicBezTo>
                  <a:pt x="44" y="30"/>
                  <a:pt x="48" y="30"/>
                  <a:pt x="48" y="30"/>
                </a:cubicBezTo>
                <a:cubicBezTo>
                  <a:pt x="48" y="29"/>
                  <a:pt x="45" y="28"/>
                  <a:pt x="47" y="28"/>
                </a:cubicBezTo>
                <a:cubicBezTo>
                  <a:pt x="47" y="28"/>
                  <a:pt x="46" y="28"/>
                  <a:pt x="46" y="28"/>
                </a:cubicBezTo>
                <a:cubicBezTo>
                  <a:pt x="46" y="28"/>
                  <a:pt x="45" y="28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5" y="27"/>
                  <a:pt x="45" y="28"/>
                  <a:pt x="45" y="28"/>
                </a:cubicBezTo>
                <a:cubicBezTo>
                  <a:pt x="45" y="28"/>
                  <a:pt x="45" y="27"/>
                  <a:pt x="44" y="27"/>
                </a:cubicBezTo>
                <a:cubicBezTo>
                  <a:pt x="44" y="26"/>
                  <a:pt x="43" y="27"/>
                  <a:pt x="43" y="26"/>
                </a:cubicBezTo>
                <a:cubicBezTo>
                  <a:pt x="43" y="26"/>
                  <a:pt x="42" y="26"/>
                  <a:pt x="42" y="26"/>
                </a:cubicBezTo>
                <a:cubicBezTo>
                  <a:pt x="42" y="26"/>
                  <a:pt x="42" y="26"/>
                  <a:pt x="42" y="26"/>
                </a:cubicBezTo>
                <a:cubicBezTo>
                  <a:pt x="41" y="26"/>
                  <a:pt x="41" y="26"/>
                  <a:pt x="41" y="26"/>
                </a:cubicBezTo>
                <a:cubicBezTo>
                  <a:pt x="40" y="25"/>
                  <a:pt x="41" y="25"/>
                  <a:pt x="40" y="25"/>
                </a:cubicBezTo>
                <a:cubicBezTo>
                  <a:pt x="40" y="24"/>
                  <a:pt x="39" y="24"/>
                  <a:pt x="39" y="24"/>
                </a:cubicBezTo>
                <a:cubicBezTo>
                  <a:pt x="40" y="24"/>
                  <a:pt x="40" y="23"/>
                  <a:pt x="41" y="24"/>
                </a:cubicBezTo>
                <a:cubicBezTo>
                  <a:pt x="41" y="24"/>
                  <a:pt x="41" y="25"/>
                  <a:pt x="42" y="25"/>
                </a:cubicBezTo>
                <a:cubicBezTo>
                  <a:pt x="42" y="25"/>
                  <a:pt x="41" y="24"/>
                  <a:pt x="41" y="24"/>
                </a:cubicBezTo>
                <a:cubicBezTo>
                  <a:pt x="41" y="23"/>
                  <a:pt x="42" y="24"/>
                  <a:pt x="42" y="24"/>
                </a:cubicBezTo>
                <a:cubicBezTo>
                  <a:pt x="42" y="24"/>
                  <a:pt x="41" y="22"/>
                  <a:pt x="43" y="23"/>
                </a:cubicBezTo>
                <a:cubicBezTo>
                  <a:pt x="43" y="23"/>
                  <a:pt x="43" y="24"/>
                  <a:pt x="43" y="24"/>
                </a:cubicBezTo>
                <a:cubicBezTo>
                  <a:pt x="44" y="25"/>
                  <a:pt x="43" y="25"/>
                  <a:pt x="44" y="25"/>
                </a:cubicBezTo>
                <a:cubicBezTo>
                  <a:pt x="44" y="25"/>
                  <a:pt x="44" y="25"/>
                  <a:pt x="44" y="24"/>
                </a:cubicBezTo>
                <a:cubicBezTo>
                  <a:pt x="44" y="24"/>
                  <a:pt x="44" y="25"/>
                  <a:pt x="45" y="24"/>
                </a:cubicBezTo>
                <a:cubicBezTo>
                  <a:pt x="45" y="24"/>
                  <a:pt x="44" y="24"/>
                  <a:pt x="44" y="24"/>
                </a:cubicBezTo>
                <a:cubicBezTo>
                  <a:pt x="43" y="24"/>
                  <a:pt x="43" y="23"/>
                  <a:pt x="43" y="22"/>
                </a:cubicBezTo>
                <a:cubicBezTo>
                  <a:pt x="44" y="22"/>
                  <a:pt x="45" y="23"/>
                  <a:pt x="45" y="24"/>
                </a:cubicBezTo>
                <a:cubicBezTo>
                  <a:pt x="45" y="23"/>
                  <a:pt x="43" y="22"/>
                  <a:pt x="44" y="21"/>
                </a:cubicBezTo>
                <a:cubicBezTo>
                  <a:pt x="45" y="21"/>
                  <a:pt x="45" y="22"/>
                  <a:pt x="45" y="22"/>
                </a:cubicBezTo>
                <a:cubicBezTo>
                  <a:pt x="46" y="22"/>
                  <a:pt x="45" y="21"/>
                  <a:pt x="45" y="21"/>
                </a:cubicBezTo>
                <a:cubicBezTo>
                  <a:pt x="46" y="21"/>
                  <a:pt x="45" y="21"/>
                  <a:pt x="46" y="21"/>
                </a:cubicBezTo>
                <a:cubicBezTo>
                  <a:pt x="46" y="19"/>
                  <a:pt x="48" y="22"/>
                  <a:pt x="47" y="22"/>
                </a:cubicBezTo>
                <a:cubicBezTo>
                  <a:pt x="47" y="23"/>
                  <a:pt x="47" y="22"/>
                  <a:pt x="47" y="23"/>
                </a:cubicBezTo>
                <a:cubicBezTo>
                  <a:pt x="47" y="23"/>
                  <a:pt x="47" y="23"/>
                  <a:pt x="47" y="23"/>
                </a:cubicBezTo>
                <a:cubicBezTo>
                  <a:pt x="47" y="23"/>
                  <a:pt x="47" y="24"/>
                  <a:pt x="47" y="24"/>
                </a:cubicBezTo>
                <a:cubicBezTo>
                  <a:pt x="47" y="24"/>
                  <a:pt x="48" y="23"/>
                  <a:pt x="48" y="23"/>
                </a:cubicBezTo>
                <a:cubicBezTo>
                  <a:pt x="48" y="23"/>
                  <a:pt x="47" y="25"/>
                  <a:pt x="47" y="25"/>
                </a:cubicBezTo>
                <a:cubicBezTo>
                  <a:pt x="47" y="25"/>
                  <a:pt x="48" y="24"/>
                  <a:pt x="48" y="24"/>
                </a:cubicBezTo>
                <a:cubicBezTo>
                  <a:pt x="48" y="24"/>
                  <a:pt x="48" y="25"/>
                  <a:pt x="48" y="25"/>
                </a:cubicBezTo>
                <a:cubicBezTo>
                  <a:pt x="48" y="26"/>
                  <a:pt x="49" y="24"/>
                  <a:pt x="49" y="24"/>
                </a:cubicBezTo>
                <a:cubicBezTo>
                  <a:pt x="49" y="23"/>
                  <a:pt x="48" y="23"/>
                  <a:pt x="48" y="22"/>
                </a:cubicBezTo>
                <a:cubicBezTo>
                  <a:pt x="48" y="20"/>
                  <a:pt x="49" y="22"/>
                  <a:pt x="50" y="22"/>
                </a:cubicBezTo>
                <a:cubicBezTo>
                  <a:pt x="50" y="21"/>
                  <a:pt x="48" y="21"/>
                  <a:pt x="48" y="20"/>
                </a:cubicBezTo>
                <a:cubicBezTo>
                  <a:pt x="48" y="19"/>
                  <a:pt x="50" y="20"/>
                  <a:pt x="50" y="20"/>
                </a:cubicBezTo>
                <a:cubicBezTo>
                  <a:pt x="51" y="21"/>
                  <a:pt x="50" y="20"/>
                  <a:pt x="51" y="22"/>
                </a:cubicBezTo>
                <a:cubicBezTo>
                  <a:pt x="51" y="22"/>
                  <a:pt x="51" y="22"/>
                  <a:pt x="51" y="22"/>
                </a:cubicBezTo>
                <a:cubicBezTo>
                  <a:pt x="51" y="23"/>
                  <a:pt x="51" y="22"/>
                  <a:pt x="51" y="23"/>
                </a:cubicBezTo>
                <a:cubicBezTo>
                  <a:pt x="51" y="23"/>
                  <a:pt x="52" y="23"/>
                  <a:pt x="51" y="24"/>
                </a:cubicBezTo>
                <a:cubicBezTo>
                  <a:pt x="51" y="24"/>
                  <a:pt x="52" y="24"/>
                  <a:pt x="52" y="24"/>
                </a:cubicBezTo>
                <a:cubicBezTo>
                  <a:pt x="52" y="25"/>
                  <a:pt x="51" y="25"/>
                  <a:pt x="52" y="25"/>
                </a:cubicBezTo>
                <a:cubicBezTo>
                  <a:pt x="52" y="25"/>
                  <a:pt x="51" y="26"/>
                  <a:pt x="51" y="26"/>
                </a:cubicBezTo>
                <a:cubicBezTo>
                  <a:pt x="52" y="26"/>
                  <a:pt x="52" y="26"/>
                  <a:pt x="52" y="26"/>
                </a:cubicBezTo>
                <a:cubicBezTo>
                  <a:pt x="52" y="26"/>
                  <a:pt x="51" y="26"/>
                  <a:pt x="51" y="26"/>
                </a:cubicBezTo>
                <a:cubicBezTo>
                  <a:pt x="51" y="26"/>
                  <a:pt x="52" y="27"/>
                  <a:pt x="52" y="27"/>
                </a:cubicBezTo>
                <a:cubicBezTo>
                  <a:pt x="52" y="27"/>
                  <a:pt x="51" y="28"/>
                  <a:pt x="51" y="28"/>
                </a:cubicBezTo>
                <a:cubicBezTo>
                  <a:pt x="50" y="28"/>
                  <a:pt x="50" y="28"/>
                  <a:pt x="50" y="27"/>
                </a:cubicBezTo>
                <a:cubicBezTo>
                  <a:pt x="49" y="28"/>
                  <a:pt x="50" y="29"/>
                  <a:pt x="49" y="29"/>
                </a:cubicBezTo>
                <a:cubicBezTo>
                  <a:pt x="50" y="30"/>
                  <a:pt x="50" y="30"/>
                  <a:pt x="50" y="30"/>
                </a:cubicBezTo>
                <a:cubicBezTo>
                  <a:pt x="50" y="30"/>
                  <a:pt x="49" y="30"/>
                  <a:pt x="49" y="30"/>
                </a:cubicBezTo>
                <a:cubicBezTo>
                  <a:pt x="49" y="31"/>
                  <a:pt x="50" y="30"/>
                  <a:pt x="50" y="31"/>
                </a:cubicBezTo>
                <a:cubicBezTo>
                  <a:pt x="50" y="31"/>
                  <a:pt x="50" y="31"/>
                  <a:pt x="50" y="32"/>
                </a:cubicBezTo>
                <a:cubicBezTo>
                  <a:pt x="50" y="32"/>
                  <a:pt x="49" y="33"/>
                  <a:pt x="49" y="33"/>
                </a:cubicBezTo>
                <a:cubicBezTo>
                  <a:pt x="49" y="32"/>
                  <a:pt x="50" y="31"/>
                  <a:pt x="51" y="31"/>
                </a:cubicBezTo>
                <a:cubicBezTo>
                  <a:pt x="51" y="31"/>
                  <a:pt x="53" y="30"/>
                  <a:pt x="52" y="30"/>
                </a:cubicBezTo>
                <a:cubicBezTo>
                  <a:pt x="53" y="30"/>
                  <a:pt x="52" y="32"/>
                  <a:pt x="52" y="32"/>
                </a:cubicBezTo>
                <a:cubicBezTo>
                  <a:pt x="53" y="32"/>
                  <a:pt x="53" y="32"/>
                  <a:pt x="53" y="31"/>
                </a:cubicBezTo>
                <a:cubicBezTo>
                  <a:pt x="55" y="32"/>
                  <a:pt x="54" y="27"/>
                  <a:pt x="56" y="27"/>
                </a:cubicBezTo>
                <a:cubicBezTo>
                  <a:pt x="56" y="28"/>
                  <a:pt x="57" y="33"/>
                  <a:pt x="57" y="33"/>
                </a:cubicBezTo>
                <a:cubicBezTo>
                  <a:pt x="58" y="32"/>
                  <a:pt x="57" y="30"/>
                  <a:pt x="59" y="29"/>
                </a:cubicBezTo>
                <a:cubicBezTo>
                  <a:pt x="59" y="29"/>
                  <a:pt x="60" y="29"/>
                  <a:pt x="60" y="29"/>
                </a:cubicBezTo>
                <a:cubicBezTo>
                  <a:pt x="60" y="29"/>
                  <a:pt x="61" y="29"/>
                  <a:pt x="61" y="29"/>
                </a:cubicBezTo>
                <a:cubicBezTo>
                  <a:pt x="62" y="29"/>
                  <a:pt x="61" y="30"/>
                  <a:pt x="61" y="30"/>
                </a:cubicBezTo>
                <a:cubicBezTo>
                  <a:pt x="62" y="31"/>
                  <a:pt x="62" y="32"/>
                  <a:pt x="62" y="34"/>
                </a:cubicBezTo>
                <a:cubicBezTo>
                  <a:pt x="62" y="34"/>
                  <a:pt x="61" y="34"/>
                  <a:pt x="61" y="35"/>
                </a:cubicBezTo>
                <a:cubicBezTo>
                  <a:pt x="61" y="36"/>
                  <a:pt x="62" y="35"/>
                  <a:pt x="62" y="34"/>
                </a:cubicBezTo>
                <a:cubicBezTo>
                  <a:pt x="62" y="33"/>
                  <a:pt x="62" y="32"/>
                  <a:pt x="63" y="31"/>
                </a:cubicBezTo>
                <a:cubicBezTo>
                  <a:pt x="63" y="30"/>
                  <a:pt x="63" y="30"/>
                  <a:pt x="64" y="31"/>
                </a:cubicBezTo>
                <a:cubicBezTo>
                  <a:pt x="65" y="32"/>
                  <a:pt x="64" y="32"/>
                  <a:pt x="64" y="33"/>
                </a:cubicBezTo>
                <a:cubicBezTo>
                  <a:pt x="65" y="34"/>
                  <a:pt x="66" y="31"/>
                  <a:pt x="67" y="32"/>
                </a:cubicBezTo>
                <a:cubicBezTo>
                  <a:pt x="67" y="32"/>
                  <a:pt x="67" y="33"/>
                  <a:pt x="68" y="33"/>
                </a:cubicBezTo>
                <a:cubicBezTo>
                  <a:pt x="68" y="33"/>
                  <a:pt x="69" y="33"/>
                  <a:pt x="69" y="33"/>
                </a:cubicBezTo>
                <a:cubicBezTo>
                  <a:pt x="69" y="33"/>
                  <a:pt x="69" y="33"/>
                  <a:pt x="70" y="33"/>
                </a:cubicBezTo>
                <a:cubicBezTo>
                  <a:pt x="70" y="31"/>
                  <a:pt x="70" y="30"/>
                  <a:pt x="72" y="31"/>
                </a:cubicBezTo>
                <a:cubicBezTo>
                  <a:pt x="72" y="31"/>
                  <a:pt x="72" y="31"/>
                  <a:pt x="72" y="32"/>
                </a:cubicBezTo>
                <a:cubicBezTo>
                  <a:pt x="72" y="32"/>
                  <a:pt x="72" y="32"/>
                  <a:pt x="72" y="32"/>
                </a:cubicBezTo>
                <a:cubicBezTo>
                  <a:pt x="73" y="33"/>
                  <a:pt x="73" y="33"/>
                  <a:pt x="72" y="34"/>
                </a:cubicBezTo>
                <a:cubicBezTo>
                  <a:pt x="72" y="34"/>
                  <a:pt x="73" y="34"/>
                  <a:pt x="73" y="35"/>
                </a:cubicBezTo>
                <a:cubicBezTo>
                  <a:pt x="73" y="35"/>
                  <a:pt x="73" y="35"/>
                  <a:pt x="73" y="35"/>
                </a:cubicBezTo>
                <a:cubicBezTo>
                  <a:pt x="74" y="34"/>
                  <a:pt x="74" y="35"/>
                  <a:pt x="74" y="35"/>
                </a:cubicBezTo>
                <a:cubicBezTo>
                  <a:pt x="74" y="34"/>
                  <a:pt x="74" y="34"/>
                  <a:pt x="75" y="34"/>
                </a:cubicBezTo>
                <a:cubicBezTo>
                  <a:pt x="75" y="34"/>
                  <a:pt x="75" y="34"/>
                  <a:pt x="76" y="34"/>
                </a:cubicBezTo>
                <a:cubicBezTo>
                  <a:pt x="76" y="35"/>
                  <a:pt x="75" y="34"/>
                  <a:pt x="75" y="35"/>
                </a:cubicBezTo>
                <a:cubicBezTo>
                  <a:pt x="74" y="35"/>
                  <a:pt x="75" y="36"/>
                  <a:pt x="74" y="35"/>
                </a:cubicBezTo>
                <a:cubicBezTo>
                  <a:pt x="74" y="36"/>
                  <a:pt x="74" y="36"/>
                  <a:pt x="73" y="36"/>
                </a:cubicBezTo>
                <a:cubicBezTo>
                  <a:pt x="73" y="36"/>
                  <a:pt x="73" y="36"/>
                  <a:pt x="73" y="36"/>
                </a:cubicBezTo>
                <a:cubicBezTo>
                  <a:pt x="74" y="37"/>
                  <a:pt x="74" y="37"/>
                  <a:pt x="75" y="37"/>
                </a:cubicBezTo>
                <a:cubicBezTo>
                  <a:pt x="75" y="38"/>
                  <a:pt x="74" y="38"/>
                  <a:pt x="73" y="39"/>
                </a:cubicBezTo>
                <a:cubicBezTo>
                  <a:pt x="73" y="39"/>
                  <a:pt x="73" y="39"/>
                  <a:pt x="73" y="40"/>
                </a:cubicBezTo>
                <a:cubicBezTo>
                  <a:pt x="73" y="40"/>
                  <a:pt x="74" y="40"/>
                  <a:pt x="75" y="40"/>
                </a:cubicBezTo>
                <a:cubicBezTo>
                  <a:pt x="75" y="41"/>
                  <a:pt x="74" y="40"/>
                  <a:pt x="75" y="41"/>
                </a:cubicBezTo>
                <a:cubicBezTo>
                  <a:pt x="75" y="42"/>
                  <a:pt x="76" y="42"/>
                  <a:pt x="76" y="43"/>
                </a:cubicBezTo>
                <a:cubicBezTo>
                  <a:pt x="76" y="44"/>
                  <a:pt x="76" y="44"/>
                  <a:pt x="75" y="44"/>
                </a:cubicBezTo>
                <a:cubicBezTo>
                  <a:pt x="76" y="44"/>
                  <a:pt x="74" y="45"/>
                  <a:pt x="74" y="45"/>
                </a:cubicBezTo>
                <a:cubicBezTo>
                  <a:pt x="74" y="45"/>
                  <a:pt x="75" y="45"/>
                  <a:pt x="75" y="45"/>
                </a:cubicBezTo>
                <a:cubicBezTo>
                  <a:pt x="75" y="45"/>
                  <a:pt x="74" y="45"/>
                  <a:pt x="74" y="45"/>
                </a:cubicBezTo>
                <a:cubicBezTo>
                  <a:pt x="74" y="46"/>
                  <a:pt x="75" y="46"/>
                  <a:pt x="75" y="46"/>
                </a:cubicBezTo>
                <a:cubicBezTo>
                  <a:pt x="75" y="46"/>
                  <a:pt x="75" y="46"/>
                  <a:pt x="75" y="46"/>
                </a:cubicBezTo>
                <a:cubicBezTo>
                  <a:pt x="75" y="47"/>
                  <a:pt x="75" y="47"/>
                  <a:pt x="75" y="47"/>
                </a:cubicBezTo>
                <a:cubicBezTo>
                  <a:pt x="75" y="47"/>
                  <a:pt x="75" y="47"/>
                  <a:pt x="74" y="47"/>
                </a:cubicBezTo>
                <a:cubicBezTo>
                  <a:pt x="74" y="47"/>
                  <a:pt x="74" y="46"/>
                  <a:pt x="74" y="46"/>
                </a:cubicBezTo>
                <a:cubicBezTo>
                  <a:pt x="73" y="46"/>
                  <a:pt x="73" y="46"/>
                  <a:pt x="73" y="46"/>
                </a:cubicBezTo>
                <a:cubicBezTo>
                  <a:pt x="73" y="46"/>
                  <a:pt x="73" y="46"/>
                  <a:pt x="73" y="46"/>
                </a:cubicBezTo>
                <a:cubicBezTo>
                  <a:pt x="73" y="46"/>
                  <a:pt x="74" y="48"/>
                  <a:pt x="74" y="48"/>
                </a:cubicBezTo>
                <a:cubicBezTo>
                  <a:pt x="74" y="48"/>
                  <a:pt x="73" y="47"/>
                  <a:pt x="73" y="47"/>
                </a:cubicBezTo>
                <a:cubicBezTo>
                  <a:pt x="73" y="48"/>
                  <a:pt x="74" y="48"/>
                  <a:pt x="73" y="48"/>
                </a:cubicBezTo>
                <a:cubicBezTo>
                  <a:pt x="73" y="49"/>
                  <a:pt x="72" y="48"/>
                  <a:pt x="72" y="49"/>
                </a:cubicBezTo>
                <a:cubicBezTo>
                  <a:pt x="72" y="49"/>
                  <a:pt x="72" y="49"/>
                  <a:pt x="72" y="49"/>
                </a:cubicBezTo>
                <a:cubicBezTo>
                  <a:pt x="71" y="49"/>
                  <a:pt x="71" y="48"/>
                  <a:pt x="71" y="49"/>
                </a:cubicBezTo>
                <a:cubicBezTo>
                  <a:pt x="70" y="49"/>
                  <a:pt x="70" y="49"/>
                  <a:pt x="70" y="49"/>
                </a:cubicBezTo>
                <a:cubicBezTo>
                  <a:pt x="70" y="50"/>
                  <a:pt x="69" y="50"/>
                  <a:pt x="70" y="50"/>
                </a:cubicBezTo>
                <a:cubicBezTo>
                  <a:pt x="70" y="51"/>
                  <a:pt x="67" y="50"/>
                  <a:pt x="67" y="52"/>
                </a:cubicBezTo>
                <a:cubicBezTo>
                  <a:pt x="67" y="52"/>
                  <a:pt x="67" y="51"/>
                  <a:pt x="67" y="51"/>
                </a:cubicBezTo>
                <a:cubicBezTo>
                  <a:pt x="66" y="51"/>
                  <a:pt x="66" y="51"/>
                  <a:pt x="66" y="50"/>
                </a:cubicBezTo>
                <a:cubicBezTo>
                  <a:pt x="66" y="50"/>
                  <a:pt x="65" y="51"/>
                  <a:pt x="65" y="51"/>
                </a:cubicBezTo>
                <a:cubicBezTo>
                  <a:pt x="65" y="51"/>
                  <a:pt x="64" y="51"/>
                  <a:pt x="64" y="51"/>
                </a:cubicBezTo>
                <a:cubicBezTo>
                  <a:pt x="63" y="51"/>
                  <a:pt x="63" y="51"/>
                  <a:pt x="62" y="51"/>
                </a:cubicBezTo>
                <a:cubicBezTo>
                  <a:pt x="61" y="51"/>
                  <a:pt x="58" y="53"/>
                  <a:pt x="58" y="52"/>
                </a:cubicBezTo>
                <a:cubicBezTo>
                  <a:pt x="58" y="52"/>
                  <a:pt x="58" y="52"/>
                  <a:pt x="57" y="52"/>
                </a:cubicBezTo>
                <a:cubicBezTo>
                  <a:pt x="57" y="52"/>
                  <a:pt x="57" y="52"/>
                  <a:pt x="57" y="52"/>
                </a:cubicBezTo>
                <a:cubicBezTo>
                  <a:pt x="57" y="52"/>
                  <a:pt x="56" y="52"/>
                  <a:pt x="56" y="52"/>
                </a:cubicBezTo>
                <a:cubicBezTo>
                  <a:pt x="55" y="51"/>
                  <a:pt x="54" y="51"/>
                  <a:pt x="54" y="52"/>
                </a:cubicBezTo>
                <a:cubicBezTo>
                  <a:pt x="53" y="52"/>
                  <a:pt x="53" y="52"/>
                  <a:pt x="53" y="53"/>
                </a:cubicBezTo>
                <a:cubicBezTo>
                  <a:pt x="51" y="53"/>
                  <a:pt x="49" y="52"/>
                  <a:pt x="48" y="51"/>
                </a:cubicBezTo>
                <a:cubicBezTo>
                  <a:pt x="47" y="50"/>
                  <a:pt x="47" y="50"/>
                  <a:pt x="46" y="49"/>
                </a:cubicBezTo>
                <a:cubicBezTo>
                  <a:pt x="46" y="49"/>
                  <a:pt x="45" y="48"/>
                  <a:pt x="44" y="48"/>
                </a:cubicBezTo>
                <a:cubicBezTo>
                  <a:pt x="44" y="47"/>
                  <a:pt x="44" y="46"/>
                  <a:pt x="44" y="46"/>
                </a:cubicBezTo>
                <a:cubicBezTo>
                  <a:pt x="44" y="45"/>
                  <a:pt x="45" y="45"/>
                  <a:pt x="44" y="44"/>
                </a:cubicBezTo>
                <a:cubicBezTo>
                  <a:pt x="44" y="44"/>
                  <a:pt x="44" y="45"/>
                  <a:pt x="43" y="45"/>
                </a:cubicBezTo>
                <a:cubicBezTo>
                  <a:pt x="43" y="44"/>
                  <a:pt x="42" y="43"/>
                  <a:pt x="44" y="43"/>
                </a:cubicBezTo>
                <a:cubicBezTo>
                  <a:pt x="44" y="43"/>
                  <a:pt x="42" y="43"/>
                  <a:pt x="42" y="43"/>
                </a:cubicBezTo>
                <a:cubicBezTo>
                  <a:pt x="42" y="43"/>
                  <a:pt x="42" y="43"/>
                  <a:pt x="41" y="43"/>
                </a:cubicBezTo>
                <a:cubicBezTo>
                  <a:pt x="40" y="43"/>
                  <a:pt x="41" y="43"/>
                  <a:pt x="40" y="42"/>
                </a:cubicBezTo>
                <a:cubicBezTo>
                  <a:pt x="40" y="42"/>
                  <a:pt x="39" y="42"/>
                  <a:pt x="39" y="42"/>
                </a:cubicBezTo>
                <a:cubicBezTo>
                  <a:pt x="38" y="42"/>
                  <a:pt x="38" y="41"/>
                  <a:pt x="37" y="41"/>
                </a:cubicBezTo>
                <a:cubicBezTo>
                  <a:pt x="37" y="41"/>
                  <a:pt x="37" y="41"/>
                  <a:pt x="37" y="41"/>
                </a:cubicBezTo>
                <a:close/>
                <a:moveTo>
                  <a:pt x="42" y="24"/>
                </a:moveTo>
                <a:cubicBezTo>
                  <a:pt x="42" y="24"/>
                  <a:pt x="42" y="24"/>
                  <a:pt x="42" y="24"/>
                </a:cubicBezTo>
                <a:cubicBezTo>
                  <a:pt x="42" y="24"/>
                  <a:pt x="42" y="25"/>
                  <a:pt x="42" y="24"/>
                </a:cubicBezTo>
                <a:close/>
                <a:moveTo>
                  <a:pt x="42" y="41"/>
                </a:moveTo>
                <a:cubicBezTo>
                  <a:pt x="42" y="41"/>
                  <a:pt x="42" y="41"/>
                  <a:pt x="42" y="41"/>
                </a:cubicBezTo>
                <a:cubicBezTo>
                  <a:pt x="42" y="41"/>
                  <a:pt x="42" y="41"/>
                  <a:pt x="42" y="41"/>
                </a:cubicBezTo>
                <a:close/>
                <a:moveTo>
                  <a:pt x="42" y="41"/>
                </a:moveTo>
                <a:cubicBezTo>
                  <a:pt x="42" y="41"/>
                  <a:pt x="42" y="41"/>
                  <a:pt x="42" y="41"/>
                </a:cubicBezTo>
                <a:cubicBezTo>
                  <a:pt x="42" y="41"/>
                  <a:pt x="42" y="41"/>
                  <a:pt x="42" y="41"/>
                </a:cubicBezTo>
                <a:close/>
                <a:moveTo>
                  <a:pt x="287" y="321"/>
                </a:moveTo>
                <a:cubicBezTo>
                  <a:pt x="287" y="321"/>
                  <a:pt x="287" y="320"/>
                  <a:pt x="287" y="320"/>
                </a:cubicBezTo>
                <a:cubicBezTo>
                  <a:pt x="287" y="320"/>
                  <a:pt x="287" y="320"/>
                  <a:pt x="287" y="320"/>
                </a:cubicBezTo>
                <a:cubicBezTo>
                  <a:pt x="286" y="320"/>
                  <a:pt x="287" y="321"/>
                  <a:pt x="287" y="321"/>
                </a:cubicBezTo>
                <a:close/>
                <a:moveTo>
                  <a:pt x="285" y="330"/>
                </a:moveTo>
                <a:cubicBezTo>
                  <a:pt x="283" y="330"/>
                  <a:pt x="285" y="327"/>
                  <a:pt x="284" y="327"/>
                </a:cubicBezTo>
                <a:cubicBezTo>
                  <a:pt x="284" y="329"/>
                  <a:pt x="283" y="330"/>
                  <a:pt x="283" y="331"/>
                </a:cubicBezTo>
                <a:cubicBezTo>
                  <a:pt x="284" y="332"/>
                  <a:pt x="283" y="333"/>
                  <a:pt x="284" y="332"/>
                </a:cubicBezTo>
                <a:cubicBezTo>
                  <a:pt x="285" y="332"/>
                  <a:pt x="284" y="332"/>
                  <a:pt x="284" y="331"/>
                </a:cubicBezTo>
                <a:cubicBezTo>
                  <a:pt x="284" y="331"/>
                  <a:pt x="285" y="331"/>
                  <a:pt x="285" y="331"/>
                </a:cubicBezTo>
                <a:cubicBezTo>
                  <a:pt x="285" y="331"/>
                  <a:pt x="285" y="331"/>
                  <a:pt x="285" y="330"/>
                </a:cubicBezTo>
                <a:cubicBezTo>
                  <a:pt x="284" y="330"/>
                  <a:pt x="285" y="331"/>
                  <a:pt x="285" y="330"/>
                </a:cubicBezTo>
                <a:close/>
                <a:moveTo>
                  <a:pt x="282" y="321"/>
                </a:moveTo>
                <a:cubicBezTo>
                  <a:pt x="282" y="321"/>
                  <a:pt x="282" y="322"/>
                  <a:pt x="282" y="322"/>
                </a:cubicBezTo>
                <a:cubicBezTo>
                  <a:pt x="282" y="321"/>
                  <a:pt x="283" y="321"/>
                  <a:pt x="282" y="321"/>
                </a:cubicBezTo>
                <a:close/>
                <a:moveTo>
                  <a:pt x="284" y="322"/>
                </a:moveTo>
                <a:cubicBezTo>
                  <a:pt x="284" y="321"/>
                  <a:pt x="284" y="322"/>
                  <a:pt x="284" y="322"/>
                </a:cubicBezTo>
                <a:cubicBezTo>
                  <a:pt x="283" y="322"/>
                  <a:pt x="283" y="322"/>
                  <a:pt x="283" y="323"/>
                </a:cubicBezTo>
                <a:cubicBezTo>
                  <a:pt x="284" y="323"/>
                  <a:pt x="284" y="323"/>
                  <a:pt x="284" y="323"/>
                </a:cubicBezTo>
                <a:cubicBezTo>
                  <a:pt x="284" y="323"/>
                  <a:pt x="286" y="323"/>
                  <a:pt x="284" y="322"/>
                </a:cubicBezTo>
                <a:cubicBezTo>
                  <a:pt x="284" y="322"/>
                  <a:pt x="285" y="322"/>
                  <a:pt x="284" y="322"/>
                </a:cubicBezTo>
                <a:close/>
                <a:moveTo>
                  <a:pt x="282" y="332"/>
                </a:moveTo>
                <a:cubicBezTo>
                  <a:pt x="282" y="332"/>
                  <a:pt x="282" y="333"/>
                  <a:pt x="282" y="333"/>
                </a:cubicBezTo>
                <a:cubicBezTo>
                  <a:pt x="282" y="333"/>
                  <a:pt x="283" y="333"/>
                  <a:pt x="283" y="333"/>
                </a:cubicBezTo>
                <a:cubicBezTo>
                  <a:pt x="283" y="332"/>
                  <a:pt x="283" y="332"/>
                  <a:pt x="283" y="332"/>
                </a:cubicBezTo>
                <a:cubicBezTo>
                  <a:pt x="283" y="332"/>
                  <a:pt x="283" y="332"/>
                  <a:pt x="282" y="332"/>
                </a:cubicBezTo>
                <a:cubicBezTo>
                  <a:pt x="282" y="332"/>
                  <a:pt x="283" y="332"/>
                  <a:pt x="282" y="332"/>
                </a:cubicBezTo>
                <a:close/>
                <a:moveTo>
                  <a:pt x="282" y="321"/>
                </a:moveTo>
                <a:cubicBezTo>
                  <a:pt x="282" y="320"/>
                  <a:pt x="282" y="320"/>
                  <a:pt x="282" y="320"/>
                </a:cubicBezTo>
                <a:cubicBezTo>
                  <a:pt x="282" y="320"/>
                  <a:pt x="282" y="321"/>
                  <a:pt x="282" y="321"/>
                </a:cubicBezTo>
                <a:cubicBezTo>
                  <a:pt x="282" y="321"/>
                  <a:pt x="282" y="321"/>
                  <a:pt x="282" y="321"/>
                </a:cubicBezTo>
                <a:cubicBezTo>
                  <a:pt x="282" y="320"/>
                  <a:pt x="282" y="321"/>
                  <a:pt x="282" y="321"/>
                </a:cubicBezTo>
                <a:close/>
                <a:moveTo>
                  <a:pt x="285" y="324"/>
                </a:moveTo>
                <a:cubicBezTo>
                  <a:pt x="285" y="324"/>
                  <a:pt x="286" y="324"/>
                  <a:pt x="286" y="324"/>
                </a:cubicBezTo>
                <a:cubicBezTo>
                  <a:pt x="287" y="324"/>
                  <a:pt x="285" y="324"/>
                  <a:pt x="285" y="324"/>
                </a:cubicBezTo>
                <a:cubicBezTo>
                  <a:pt x="285" y="324"/>
                  <a:pt x="286" y="324"/>
                  <a:pt x="285" y="324"/>
                </a:cubicBezTo>
                <a:close/>
                <a:moveTo>
                  <a:pt x="253" y="308"/>
                </a:moveTo>
                <a:cubicBezTo>
                  <a:pt x="253" y="309"/>
                  <a:pt x="255" y="309"/>
                  <a:pt x="256" y="309"/>
                </a:cubicBezTo>
                <a:cubicBezTo>
                  <a:pt x="257" y="309"/>
                  <a:pt x="257" y="309"/>
                  <a:pt x="257" y="309"/>
                </a:cubicBezTo>
                <a:cubicBezTo>
                  <a:pt x="258" y="310"/>
                  <a:pt x="258" y="310"/>
                  <a:pt x="258" y="311"/>
                </a:cubicBezTo>
                <a:cubicBezTo>
                  <a:pt x="258" y="311"/>
                  <a:pt x="259" y="311"/>
                  <a:pt x="259" y="311"/>
                </a:cubicBezTo>
                <a:cubicBezTo>
                  <a:pt x="259" y="312"/>
                  <a:pt x="259" y="312"/>
                  <a:pt x="260" y="312"/>
                </a:cubicBezTo>
                <a:cubicBezTo>
                  <a:pt x="260" y="312"/>
                  <a:pt x="260" y="312"/>
                  <a:pt x="260" y="312"/>
                </a:cubicBezTo>
                <a:cubicBezTo>
                  <a:pt x="260" y="313"/>
                  <a:pt x="261" y="311"/>
                  <a:pt x="261" y="310"/>
                </a:cubicBezTo>
                <a:cubicBezTo>
                  <a:pt x="261" y="310"/>
                  <a:pt x="260" y="311"/>
                  <a:pt x="259" y="310"/>
                </a:cubicBezTo>
                <a:cubicBezTo>
                  <a:pt x="259" y="310"/>
                  <a:pt x="259" y="309"/>
                  <a:pt x="258" y="309"/>
                </a:cubicBezTo>
                <a:cubicBezTo>
                  <a:pt x="258" y="309"/>
                  <a:pt x="258" y="307"/>
                  <a:pt x="258" y="307"/>
                </a:cubicBezTo>
                <a:cubicBezTo>
                  <a:pt x="258" y="306"/>
                  <a:pt x="257" y="306"/>
                  <a:pt x="256" y="306"/>
                </a:cubicBezTo>
                <a:cubicBezTo>
                  <a:pt x="256" y="306"/>
                  <a:pt x="256" y="306"/>
                  <a:pt x="256" y="306"/>
                </a:cubicBezTo>
                <a:cubicBezTo>
                  <a:pt x="255" y="306"/>
                  <a:pt x="255" y="306"/>
                  <a:pt x="254" y="306"/>
                </a:cubicBezTo>
                <a:cubicBezTo>
                  <a:pt x="253" y="305"/>
                  <a:pt x="253" y="305"/>
                  <a:pt x="252" y="305"/>
                </a:cubicBezTo>
                <a:cubicBezTo>
                  <a:pt x="252" y="305"/>
                  <a:pt x="252" y="304"/>
                  <a:pt x="251" y="304"/>
                </a:cubicBezTo>
                <a:cubicBezTo>
                  <a:pt x="251" y="303"/>
                  <a:pt x="250" y="303"/>
                  <a:pt x="250" y="304"/>
                </a:cubicBezTo>
                <a:cubicBezTo>
                  <a:pt x="249" y="304"/>
                  <a:pt x="249" y="304"/>
                  <a:pt x="249" y="305"/>
                </a:cubicBezTo>
                <a:cubicBezTo>
                  <a:pt x="249" y="305"/>
                  <a:pt x="248" y="305"/>
                  <a:pt x="248" y="306"/>
                </a:cubicBezTo>
                <a:cubicBezTo>
                  <a:pt x="248" y="306"/>
                  <a:pt x="248" y="306"/>
                  <a:pt x="248" y="306"/>
                </a:cubicBezTo>
                <a:cubicBezTo>
                  <a:pt x="248" y="306"/>
                  <a:pt x="249" y="305"/>
                  <a:pt x="249" y="305"/>
                </a:cubicBezTo>
                <a:cubicBezTo>
                  <a:pt x="249" y="305"/>
                  <a:pt x="250" y="305"/>
                  <a:pt x="250" y="305"/>
                </a:cubicBezTo>
                <a:cubicBezTo>
                  <a:pt x="250" y="306"/>
                  <a:pt x="251" y="306"/>
                  <a:pt x="252" y="307"/>
                </a:cubicBezTo>
                <a:cubicBezTo>
                  <a:pt x="253" y="307"/>
                  <a:pt x="253" y="307"/>
                  <a:pt x="253" y="308"/>
                </a:cubicBezTo>
                <a:close/>
                <a:moveTo>
                  <a:pt x="249" y="303"/>
                </a:moveTo>
                <a:cubicBezTo>
                  <a:pt x="249" y="303"/>
                  <a:pt x="249" y="303"/>
                  <a:pt x="249" y="303"/>
                </a:cubicBezTo>
                <a:cubicBezTo>
                  <a:pt x="249" y="303"/>
                  <a:pt x="250" y="302"/>
                  <a:pt x="249" y="302"/>
                </a:cubicBezTo>
                <a:cubicBezTo>
                  <a:pt x="249" y="303"/>
                  <a:pt x="249" y="302"/>
                  <a:pt x="249" y="303"/>
                </a:cubicBezTo>
                <a:close/>
                <a:moveTo>
                  <a:pt x="287" y="323"/>
                </a:moveTo>
                <a:cubicBezTo>
                  <a:pt x="287" y="323"/>
                  <a:pt x="287" y="323"/>
                  <a:pt x="287" y="323"/>
                </a:cubicBezTo>
                <a:cubicBezTo>
                  <a:pt x="287" y="324"/>
                  <a:pt x="287" y="323"/>
                  <a:pt x="287" y="323"/>
                </a:cubicBezTo>
                <a:cubicBezTo>
                  <a:pt x="287" y="323"/>
                  <a:pt x="287" y="323"/>
                  <a:pt x="287" y="323"/>
                </a:cubicBezTo>
                <a:close/>
                <a:moveTo>
                  <a:pt x="254" y="318"/>
                </a:moveTo>
                <a:cubicBezTo>
                  <a:pt x="254" y="317"/>
                  <a:pt x="253" y="317"/>
                  <a:pt x="253" y="317"/>
                </a:cubicBezTo>
                <a:cubicBezTo>
                  <a:pt x="254" y="317"/>
                  <a:pt x="254" y="318"/>
                  <a:pt x="254" y="318"/>
                </a:cubicBezTo>
                <a:close/>
                <a:moveTo>
                  <a:pt x="290" y="321"/>
                </a:moveTo>
                <a:cubicBezTo>
                  <a:pt x="290" y="321"/>
                  <a:pt x="289" y="321"/>
                  <a:pt x="289" y="322"/>
                </a:cubicBezTo>
                <a:cubicBezTo>
                  <a:pt x="289" y="322"/>
                  <a:pt x="288" y="322"/>
                  <a:pt x="288" y="322"/>
                </a:cubicBezTo>
                <a:cubicBezTo>
                  <a:pt x="288" y="322"/>
                  <a:pt x="288" y="323"/>
                  <a:pt x="287" y="323"/>
                </a:cubicBezTo>
                <a:cubicBezTo>
                  <a:pt x="288" y="323"/>
                  <a:pt x="288" y="324"/>
                  <a:pt x="287" y="324"/>
                </a:cubicBezTo>
                <a:cubicBezTo>
                  <a:pt x="287" y="324"/>
                  <a:pt x="287" y="325"/>
                  <a:pt x="287" y="326"/>
                </a:cubicBezTo>
                <a:cubicBezTo>
                  <a:pt x="287" y="326"/>
                  <a:pt x="288" y="327"/>
                  <a:pt x="288" y="327"/>
                </a:cubicBezTo>
                <a:cubicBezTo>
                  <a:pt x="288" y="327"/>
                  <a:pt x="290" y="325"/>
                  <a:pt x="290" y="325"/>
                </a:cubicBezTo>
                <a:cubicBezTo>
                  <a:pt x="290" y="324"/>
                  <a:pt x="290" y="325"/>
                  <a:pt x="290" y="324"/>
                </a:cubicBezTo>
                <a:cubicBezTo>
                  <a:pt x="290" y="324"/>
                  <a:pt x="290" y="324"/>
                  <a:pt x="290" y="323"/>
                </a:cubicBezTo>
                <a:cubicBezTo>
                  <a:pt x="290" y="323"/>
                  <a:pt x="290" y="323"/>
                  <a:pt x="290" y="322"/>
                </a:cubicBezTo>
                <a:cubicBezTo>
                  <a:pt x="291" y="322"/>
                  <a:pt x="291" y="322"/>
                  <a:pt x="291" y="322"/>
                </a:cubicBezTo>
                <a:cubicBezTo>
                  <a:pt x="290" y="321"/>
                  <a:pt x="290" y="321"/>
                  <a:pt x="290" y="321"/>
                </a:cubicBezTo>
                <a:cubicBezTo>
                  <a:pt x="290" y="321"/>
                  <a:pt x="290" y="321"/>
                  <a:pt x="290" y="321"/>
                </a:cubicBezTo>
                <a:close/>
                <a:moveTo>
                  <a:pt x="280" y="324"/>
                </a:moveTo>
                <a:cubicBezTo>
                  <a:pt x="280" y="324"/>
                  <a:pt x="279" y="325"/>
                  <a:pt x="280" y="325"/>
                </a:cubicBezTo>
                <a:cubicBezTo>
                  <a:pt x="280" y="325"/>
                  <a:pt x="280" y="324"/>
                  <a:pt x="280" y="324"/>
                </a:cubicBezTo>
                <a:cubicBezTo>
                  <a:pt x="280" y="324"/>
                  <a:pt x="280" y="324"/>
                  <a:pt x="280" y="324"/>
                </a:cubicBezTo>
                <a:close/>
                <a:moveTo>
                  <a:pt x="260" y="326"/>
                </a:moveTo>
                <a:cubicBezTo>
                  <a:pt x="260" y="326"/>
                  <a:pt x="260" y="326"/>
                  <a:pt x="260" y="326"/>
                </a:cubicBezTo>
                <a:cubicBezTo>
                  <a:pt x="260" y="326"/>
                  <a:pt x="260" y="325"/>
                  <a:pt x="260" y="325"/>
                </a:cubicBezTo>
                <a:cubicBezTo>
                  <a:pt x="260" y="325"/>
                  <a:pt x="260" y="326"/>
                  <a:pt x="260" y="326"/>
                </a:cubicBezTo>
                <a:cubicBezTo>
                  <a:pt x="260" y="326"/>
                  <a:pt x="260" y="326"/>
                  <a:pt x="260" y="326"/>
                </a:cubicBezTo>
                <a:close/>
                <a:moveTo>
                  <a:pt x="260" y="316"/>
                </a:moveTo>
                <a:cubicBezTo>
                  <a:pt x="260" y="316"/>
                  <a:pt x="260" y="316"/>
                  <a:pt x="260" y="315"/>
                </a:cubicBezTo>
                <a:cubicBezTo>
                  <a:pt x="261" y="315"/>
                  <a:pt x="261" y="315"/>
                  <a:pt x="260" y="315"/>
                </a:cubicBezTo>
                <a:cubicBezTo>
                  <a:pt x="259" y="314"/>
                  <a:pt x="259" y="316"/>
                  <a:pt x="260" y="316"/>
                </a:cubicBezTo>
                <a:cubicBezTo>
                  <a:pt x="260" y="316"/>
                  <a:pt x="259" y="316"/>
                  <a:pt x="260" y="316"/>
                </a:cubicBezTo>
                <a:close/>
                <a:moveTo>
                  <a:pt x="282" y="319"/>
                </a:moveTo>
                <a:cubicBezTo>
                  <a:pt x="282" y="319"/>
                  <a:pt x="283" y="319"/>
                  <a:pt x="283" y="318"/>
                </a:cubicBezTo>
                <a:cubicBezTo>
                  <a:pt x="283" y="317"/>
                  <a:pt x="281" y="319"/>
                  <a:pt x="281" y="319"/>
                </a:cubicBezTo>
                <a:cubicBezTo>
                  <a:pt x="281" y="320"/>
                  <a:pt x="280" y="320"/>
                  <a:pt x="280" y="321"/>
                </a:cubicBezTo>
                <a:cubicBezTo>
                  <a:pt x="280" y="320"/>
                  <a:pt x="282" y="319"/>
                  <a:pt x="282" y="319"/>
                </a:cubicBezTo>
                <a:close/>
                <a:moveTo>
                  <a:pt x="261" y="320"/>
                </a:moveTo>
                <a:cubicBezTo>
                  <a:pt x="261" y="320"/>
                  <a:pt x="261" y="320"/>
                  <a:pt x="261" y="320"/>
                </a:cubicBezTo>
                <a:cubicBezTo>
                  <a:pt x="261" y="320"/>
                  <a:pt x="262" y="320"/>
                  <a:pt x="262" y="320"/>
                </a:cubicBezTo>
                <a:cubicBezTo>
                  <a:pt x="262" y="320"/>
                  <a:pt x="263" y="320"/>
                  <a:pt x="262" y="319"/>
                </a:cubicBezTo>
                <a:cubicBezTo>
                  <a:pt x="262" y="318"/>
                  <a:pt x="261" y="319"/>
                  <a:pt x="261" y="320"/>
                </a:cubicBezTo>
                <a:cubicBezTo>
                  <a:pt x="261" y="320"/>
                  <a:pt x="261" y="319"/>
                  <a:pt x="261" y="320"/>
                </a:cubicBezTo>
                <a:close/>
                <a:moveTo>
                  <a:pt x="263" y="292"/>
                </a:moveTo>
                <a:cubicBezTo>
                  <a:pt x="263" y="293"/>
                  <a:pt x="262" y="293"/>
                  <a:pt x="261" y="293"/>
                </a:cubicBezTo>
                <a:cubicBezTo>
                  <a:pt x="261" y="293"/>
                  <a:pt x="262" y="294"/>
                  <a:pt x="262" y="294"/>
                </a:cubicBezTo>
                <a:cubicBezTo>
                  <a:pt x="262" y="294"/>
                  <a:pt x="263" y="294"/>
                  <a:pt x="263" y="294"/>
                </a:cubicBezTo>
                <a:cubicBezTo>
                  <a:pt x="263" y="294"/>
                  <a:pt x="263" y="295"/>
                  <a:pt x="263" y="295"/>
                </a:cubicBezTo>
                <a:cubicBezTo>
                  <a:pt x="264" y="295"/>
                  <a:pt x="263" y="294"/>
                  <a:pt x="263" y="293"/>
                </a:cubicBezTo>
                <a:cubicBezTo>
                  <a:pt x="263" y="294"/>
                  <a:pt x="264" y="295"/>
                  <a:pt x="264" y="294"/>
                </a:cubicBezTo>
                <a:cubicBezTo>
                  <a:pt x="264" y="294"/>
                  <a:pt x="265" y="292"/>
                  <a:pt x="265" y="292"/>
                </a:cubicBezTo>
                <a:cubicBezTo>
                  <a:pt x="264" y="292"/>
                  <a:pt x="264" y="293"/>
                  <a:pt x="263" y="292"/>
                </a:cubicBezTo>
                <a:cubicBezTo>
                  <a:pt x="263" y="293"/>
                  <a:pt x="263" y="292"/>
                  <a:pt x="263" y="292"/>
                </a:cubicBezTo>
                <a:close/>
                <a:moveTo>
                  <a:pt x="260" y="323"/>
                </a:moveTo>
                <a:cubicBezTo>
                  <a:pt x="260" y="323"/>
                  <a:pt x="260" y="324"/>
                  <a:pt x="260" y="324"/>
                </a:cubicBezTo>
                <a:cubicBezTo>
                  <a:pt x="260" y="324"/>
                  <a:pt x="260" y="323"/>
                  <a:pt x="260" y="323"/>
                </a:cubicBezTo>
                <a:cubicBezTo>
                  <a:pt x="260" y="323"/>
                  <a:pt x="260" y="323"/>
                  <a:pt x="260" y="323"/>
                </a:cubicBezTo>
                <a:cubicBezTo>
                  <a:pt x="260" y="323"/>
                  <a:pt x="260" y="323"/>
                  <a:pt x="260" y="323"/>
                </a:cubicBezTo>
                <a:close/>
                <a:moveTo>
                  <a:pt x="281" y="317"/>
                </a:moveTo>
                <a:cubicBezTo>
                  <a:pt x="280" y="317"/>
                  <a:pt x="280" y="317"/>
                  <a:pt x="279" y="317"/>
                </a:cubicBezTo>
                <a:cubicBezTo>
                  <a:pt x="279" y="316"/>
                  <a:pt x="280" y="316"/>
                  <a:pt x="279" y="316"/>
                </a:cubicBezTo>
                <a:cubicBezTo>
                  <a:pt x="278" y="316"/>
                  <a:pt x="278" y="316"/>
                  <a:pt x="279" y="317"/>
                </a:cubicBezTo>
                <a:cubicBezTo>
                  <a:pt x="279" y="317"/>
                  <a:pt x="279" y="317"/>
                  <a:pt x="280" y="317"/>
                </a:cubicBezTo>
                <a:cubicBezTo>
                  <a:pt x="280" y="318"/>
                  <a:pt x="280" y="318"/>
                  <a:pt x="280" y="318"/>
                </a:cubicBezTo>
                <a:cubicBezTo>
                  <a:pt x="280" y="318"/>
                  <a:pt x="280" y="319"/>
                  <a:pt x="280" y="319"/>
                </a:cubicBezTo>
                <a:cubicBezTo>
                  <a:pt x="280" y="318"/>
                  <a:pt x="281" y="318"/>
                  <a:pt x="281" y="317"/>
                </a:cubicBezTo>
                <a:cubicBezTo>
                  <a:pt x="280" y="317"/>
                  <a:pt x="281" y="318"/>
                  <a:pt x="281" y="317"/>
                </a:cubicBezTo>
                <a:close/>
                <a:moveTo>
                  <a:pt x="257" y="317"/>
                </a:moveTo>
                <a:cubicBezTo>
                  <a:pt x="257" y="317"/>
                  <a:pt x="257" y="317"/>
                  <a:pt x="257" y="317"/>
                </a:cubicBezTo>
                <a:cubicBezTo>
                  <a:pt x="257" y="317"/>
                  <a:pt x="257" y="318"/>
                  <a:pt x="257" y="317"/>
                </a:cubicBezTo>
                <a:cubicBezTo>
                  <a:pt x="257" y="317"/>
                  <a:pt x="257" y="317"/>
                  <a:pt x="257" y="317"/>
                </a:cubicBezTo>
                <a:cubicBezTo>
                  <a:pt x="257" y="317"/>
                  <a:pt x="257" y="317"/>
                  <a:pt x="257" y="317"/>
                </a:cubicBezTo>
                <a:close/>
                <a:moveTo>
                  <a:pt x="259" y="312"/>
                </a:moveTo>
                <a:cubicBezTo>
                  <a:pt x="259" y="312"/>
                  <a:pt x="258" y="311"/>
                  <a:pt x="258" y="312"/>
                </a:cubicBezTo>
                <a:cubicBezTo>
                  <a:pt x="258" y="312"/>
                  <a:pt x="259" y="312"/>
                  <a:pt x="259" y="312"/>
                </a:cubicBezTo>
                <a:cubicBezTo>
                  <a:pt x="259" y="312"/>
                  <a:pt x="259" y="312"/>
                  <a:pt x="259" y="312"/>
                </a:cubicBezTo>
                <a:close/>
                <a:moveTo>
                  <a:pt x="261" y="318"/>
                </a:moveTo>
                <a:cubicBezTo>
                  <a:pt x="261" y="318"/>
                  <a:pt x="262" y="317"/>
                  <a:pt x="261" y="317"/>
                </a:cubicBezTo>
                <a:cubicBezTo>
                  <a:pt x="261" y="316"/>
                  <a:pt x="261" y="317"/>
                  <a:pt x="260" y="317"/>
                </a:cubicBezTo>
                <a:cubicBezTo>
                  <a:pt x="260" y="318"/>
                  <a:pt x="260" y="318"/>
                  <a:pt x="261" y="318"/>
                </a:cubicBezTo>
                <a:cubicBezTo>
                  <a:pt x="261" y="318"/>
                  <a:pt x="261" y="318"/>
                  <a:pt x="261" y="318"/>
                </a:cubicBezTo>
                <a:close/>
                <a:moveTo>
                  <a:pt x="279" y="324"/>
                </a:moveTo>
                <a:cubicBezTo>
                  <a:pt x="279" y="324"/>
                  <a:pt x="279" y="324"/>
                  <a:pt x="279" y="324"/>
                </a:cubicBezTo>
                <a:cubicBezTo>
                  <a:pt x="279" y="324"/>
                  <a:pt x="279" y="324"/>
                  <a:pt x="280" y="324"/>
                </a:cubicBezTo>
                <a:cubicBezTo>
                  <a:pt x="279" y="324"/>
                  <a:pt x="279" y="324"/>
                  <a:pt x="279" y="324"/>
                </a:cubicBezTo>
                <a:cubicBezTo>
                  <a:pt x="279" y="324"/>
                  <a:pt x="279" y="324"/>
                  <a:pt x="279" y="324"/>
                </a:cubicBezTo>
                <a:close/>
                <a:moveTo>
                  <a:pt x="261" y="341"/>
                </a:moveTo>
                <a:cubicBezTo>
                  <a:pt x="261" y="342"/>
                  <a:pt x="262" y="342"/>
                  <a:pt x="262" y="341"/>
                </a:cubicBezTo>
                <a:cubicBezTo>
                  <a:pt x="262" y="341"/>
                  <a:pt x="262" y="341"/>
                  <a:pt x="261" y="341"/>
                </a:cubicBezTo>
                <a:close/>
                <a:moveTo>
                  <a:pt x="228" y="305"/>
                </a:moveTo>
                <a:cubicBezTo>
                  <a:pt x="228" y="305"/>
                  <a:pt x="228" y="305"/>
                  <a:pt x="228" y="305"/>
                </a:cubicBezTo>
                <a:cubicBezTo>
                  <a:pt x="228" y="305"/>
                  <a:pt x="228" y="306"/>
                  <a:pt x="229" y="306"/>
                </a:cubicBezTo>
                <a:cubicBezTo>
                  <a:pt x="229" y="306"/>
                  <a:pt x="228" y="305"/>
                  <a:pt x="228" y="305"/>
                </a:cubicBezTo>
                <a:cubicBezTo>
                  <a:pt x="228" y="305"/>
                  <a:pt x="228" y="305"/>
                  <a:pt x="228" y="305"/>
                </a:cubicBezTo>
                <a:close/>
                <a:moveTo>
                  <a:pt x="228" y="305"/>
                </a:moveTo>
                <a:cubicBezTo>
                  <a:pt x="228" y="305"/>
                  <a:pt x="228" y="304"/>
                  <a:pt x="227" y="304"/>
                </a:cubicBezTo>
                <a:cubicBezTo>
                  <a:pt x="227" y="305"/>
                  <a:pt x="228" y="305"/>
                  <a:pt x="228" y="305"/>
                </a:cubicBezTo>
                <a:cubicBezTo>
                  <a:pt x="228" y="305"/>
                  <a:pt x="228" y="305"/>
                  <a:pt x="228" y="305"/>
                </a:cubicBezTo>
                <a:close/>
                <a:moveTo>
                  <a:pt x="278" y="315"/>
                </a:moveTo>
                <a:cubicBezTo>
                  <a:pt x="278" y="315"/>
                  <a:pt x="277" y="313"/>
                  <a:pt x="277" y="314"/>
                </a:cubicBezTo>
                <a:cubicBezTo>
                  <a:pt x="277" y="314"/>
                  <a:pt x="278" y="314"/>
                  <a:pt x="278" y="315"/>
                </a:cubicBezTo>
                <a:cubicBezTo>
                  <a:pt x="278" y="315"/>
                  <a:pt x="278" y="314"/>
                  <a:pt x="278" y="315"/>
                </a:cubicBezTo>
                <a:close/>
                <a:moveTo>
                  <a:pt x="232" y="311"/>
                </a:moveTo>
                <a:cubicBezTo>
                  <a:pt x="232" y="311"/>
                  <a:pt x="232" y="311"/>
                  <a:pt x="232" y="312"/>
                </a:cubicBezTo>
                <a:cubicBezTo>
                  <a:pt x="232" y="312"/>
                  <a:pt x="232" y="312"/>
                  <a:pt x="233" y="313"/>
                </a:cubicBezTo>
                <a:cubicBezTo>
                  <a:pt x="233" y="312"/>
                  <a:pt x="232" y="311"/>
                  <a:pt x="232" y="311"/>
                </a:cubicBezTo>
                <a:cubicBezTo>
                  <a:pt x="232" y="311"/>
                  <a:pt x="232" y="311"/>
                  <a:pt x="232" y="311"/>
                </a:cubicBezTo>
                <a:close/>
                <a:moveTo>
                  <a:pt x="232" y="310"/>
                </a:moveTo>
                <a:cubicBezTo>
                  <a:pt x="232" y="310"/>
                  <a:pt x="232" y="310"/>
                  <a:pt x="232" y="310"/>
                </a:cubicBezTo>
                <a:cubicBezTo>
                  <a:pt x="232" y="310"/>
                  <a:pt x="232" y="311"/>
                  <a:pt x="232" y="311"/>
                </a:cubicBezTo>
                <a:cubicBezTo>
                  <a:pt x="232" y="310"/>
                  <a:pt x="232" y="310"/>
                  <a:pt x="232" y="310"/>
                </a:cubicBezTo>
                <a:cubicBezTo>
                  <a:pt x="232" y="310"/>
                  <a:pt x="232" y="310"/>
                  <a:pt x="232" y="310"/>
                </a:cubicBezTo>
                <a:close/>
                <a:moveTo>
                  <a:pt x="253" y="302"/>
                </a:moveTo>
                <a:cubicBezTo>
                  <a:pt x="253" y="302"/>
                  <a:pt x="253" y="302"/>
                  <a:pt x="253" y="301"/>
                </a:cubicBezTo>
                <a:cubicBezTo>
                  <a:pt x="253" y="301"/>
                  <a:pt x="253" y="301"/>
                  <a:pt x="252" y="302"/>
                </a:cubicBezTo>
                <a:cubicBezTo>
                  <a:pt x="252" y="302"/>
                  <a:pt x="253" y="302"/>
                  <a:pt x="253" y="302"/>
                </a:cubicBezTo>
                <a:cubicBezTo>
                  <a:pt x="253" y="302"/>
                  <a:pt x="253" y="302"/>
                  <a:pt x="253" y="302"/>
                </a:cubicBezTo>
                <a:close/>
                <a:moveTo>
                  <a:pt x="252" y="302"/>
                </a:moveTo>
                <a:cubicBezTo>
                  <a:pt x="253" y="301"/>
                  <a:pt x="251" y="301"/>
                  <a:pt x="251" y="302"/>
                </a:cubicBezTo>
                <a:cubicBezTo>
                  <a:pt x="251" y="302"/>
                  <a:pt x="252" y="302"/>
                  <a:pt x="252" y="302"/>
                </a:cubicBezTo>
                <a:cubicBezTo>
                  <a:pt x="252" y="302"/>
                  <a:pt x="252" y="302"/>
                  <a:pt x="252" y="302"/>
                </a:cubicBezTo>
                <a:close/>
                <a:moveTo>
                  <a:pt x="233" y="310"/>
                </a:moveTo>
                <a:cubicBezTo>
                  <a:pt x="233" y="311"/>
                  <a:pt x="233" y="311"/>
                  <a:pt x="233" y="311"/>
                </a:cubicBezTo>
                <a:cubicBezTo>
                  <a:pt x="233" y="311"/>
                  <a:pt x="233" y="311"/>
                  <a:pt x="233" y="310"/>
                </a:cubicBezTo>
                <a:close/>
                <a:moveTo>
                  <a:pt x="227" y="303"/>
                </a:moveTo>
                <a:cubicBezTo>
                  <a:pt x="226" y="302"/>
                  <a:pt x="226" y="302"/>
                  <a:pt x="226" y="301"/>
                </a:cubicBezTo>
                <a:cubicBezTo>
                  <a:pt x="225" y="301"/>
                  <a:pt x="225" y="301"/>
                  <a:pt x="225" y="300"/>
                </a:cubicBezTo>
                <a:cubicBezTo>
                  <a:pt x="225" y="300"/>
                  <a:pt x="226" y="300"/>
                  <a:pt x="225" y="299"/>
                </a:cubicBezTo>
                <a:cubicBezTo>
                  <a:pt x="225" y="299"/>
                  <a:pt x="224" y="299"/>
                  <a:pt x="224" y="299"/>
                </a:cubicBezTo>
                <a:cubicBezTo>
                  <a:pt x="223" y="300"/>
                  <a:pt x="224" y="300"/>
                  <a:pt x="224" y="301"/>
                </a:cubicBezTo>
                <a:cubicBezTo>
                  <a:pt x="225" y="302"/>
                  <a:pt x="226" y="303"/>
                  <a:pt x="227" y="303"/>
                </a:cubicBezTo>
                <a:cubicBezTo>
                  <a:pt x="227" y="303"/>
                  <a:pt x="227" y="303"/>
                  <a:pt x="227" y="303"/>
                </a:cubicBezTo>
                <a:cubicBezTo>
                  <a:pt x="227" y="302"/>
                  <a:pt x="227" y="303"/>
                  <a:pt x="227" y="303"/>
                </a:cubicBezTo>
                <a:close/>
                <a:moveTo>
                  <a:pt x="222" y="299"/>
                </a:moveTo>
                <a:cubicBezTo>
                  <a:pt x="222" y="299"/>
                  <a:pt x="222" y="299"/>
                  <a:pt x="221" y="299"/>
                </a:cubicBezTo>
                <a:cubicBezTo>
                  <a:pt x="222" y="300"/>
                  <a:pt x="222" y="299"/>
                  <a:pt x="222" y="299"/>
                </a:cubicBezTo>
                <a:cubicBezTo>
                  <a:pt x="222" y="299"/>
                  <a:pt x="222" y="299"/>
                  <a:pt x="222" y="299"/>
                </a:cubicBezTo>
                <a:close/>
                <a:moveTo>
                  <a:pt x="254" y="303"/>
                </a:moveTo>
                <a:cubicBezTo>
                  <a:pt x="254" y="302"/>
                  <a:pt x="254" y="303"/>
                  <a:pt x="254" y="302"/>
                </a:cubicBezTo>
                <a:cubicBezTo>
                  <a:pt x="252" y="301"/>
                  <a:pt x="253" y="303"/>
                  <a:pt x="254" y="303"/>
                </a:cubicBezTo>
                <a:cubicBezTo>
                  <a:pt x="254" y="302"/>
                  <a:pt x="254" y="303"/>
                  <a:pt x="254" y="303"/>
                </a:cubicBezTo>
                <a:close/>
                <a:moveTo>
                  <a:pt x="235" y="317"/>
                </a:moveTo>
                <a:cubicBezTo>
                  <a:pt x="235" y="317"/>
                  <a:pt x="234" y="316"/>
                  <a:pt x="233" y="316"/>
                </a:cubicBezTo>
                <a:cubicBezTo>
                  <a:pt x="233" y="316"/>
                  <a:pt x="232" y="316"/>
                  <a:pt x="232" y="317"/>
                </a:cubicBezTo>
                <a:cubicBezTo>
                  <a:pt x="232" y="318"/>
                  <a:pt x="235" y="319"/>
                  <a:pt x="234" y="318"/>
                </a:cubicBezTo>
                <a:cubicBezTo>
                  <a:pt x="234" y="318"/>
                  <a:pt x="235" y="318"/>
                  <a:pt x="235" y="317"/>
                </a:cubicBezTo>
                <a:cubicBezTo>
                  <a:pt x="235" y="317"/>
                  <a:pt x="235" y="317"/>
                  <a:pt x="235" y="317"/>
                </a:cubicBezTo>
                <a:close/>
                <a:moveTo>
                  <a:pt x="255" y="318"/>
                </a:moveTo>
                <a:cubicBezTo>
                  <a:pt x="254" y="318"/>
                  <a:pt x="253" y="319"/>
                  <a:pt x="253" y="320"/>
                </a:cubicBezTo>
                <a:cubicBezTo>
                  <a:pt x="254" y="320"/>
                  <a:pt x="255" y="319"/>
                  <a:pt x="255" y="318"/>
                </a:cubicBezTo>
                <a:cubicBezTo>
                  <a:pt x="255" y="318"/>
                  <a:pt x="255" y="319"/>
                  <a:pt x="255" y="318"/>
                </a:cubicBezTo>
                <a:close/>
                <a:moveTo>
                  <a:pt x="254" y="323"/>
                </a:moveTo>
                <a:cubicBezTo>
                  <a:pt x="254" y="323"/>
                  <a:pt x="254" y="323"/>
                  <a:pt x="255" y="323"/>
                </a:cubicBezTo>
                <a:cubicBezTo>
                  <a:pt x="255" y="323"/>
                  <a:pt x="254" y="322"/>
                  <a:pt x="254" y="323"/>
                </a:cubicBezTo>
                <a:cubicBezTo>
                  <a:pt x="254" y="323"/>
                  <a:pt x="254" y="323"/>
                  <a:pt x="254" y="323"/>
                </a:cubicBezTo>
                <a:close/>
                <a:moveTo>
                  <a:pt x="264" y="288"/>
                </a:moveTo>
                <a:cubicBezTo>
                  <a:pt x="263" y="288"/>
                  <a:pt x="265" y="289"/>
                  <a:pt x="265" y="288"/>
                </a:cubicBezTo>
                <a:cubicBezTo>
                  <a:pt x="267" y="287"/>
                  <a:pt x="264" y="287"/>
                  <a:pt x="264" y="288"/>
                </a:cubicBezTo>
                <a:cubicBezTo>
                  <a:pt x="263" y="288"/>
                  <a:pt x="264" y="287"/>
                  <a:pt x="264" y="288"/>
                </a:cubicBezTo>
                <a:close/>
                <a:moveTo>
                  <a:pt x="277" y="338"/>
                </a:moveTo>
                <a:cubicBezTo>
                  <a:pt x="277" y="338"/>
                  <a:pt x="276" y="338"/>
                  <a:pt x="277" y="338"/>
                </a:cubicBezTo>
                <a:cubicBezTo>
                  <a:pt x="278" y="338"/>
                  <a:pt x="277" y="338"/>
                  <a:pt x="277" y="338"/>
                </a:cubicBezTo>
                <a:cubicBezTo>
                  <a:pt x="277" y="338"/>
                  <a:pt x="277" y="338"/>
                  <a:pt x="277" y="338"/>
                </a:cubicBezTo>
                <a:close/>
                <a:moveTo>
                  <a:pt x="274" y="339"/>
                </a:moveTo>
                <a:cubicBezTo>
                  <a:pt x="274" y="339"/>
                  <a:pt x="275" y="339"/>
                  <a:pt x="274" y="339"/>
                </a:cubicBezTo>
                <a:cubicBezTo>
                  <a:pt x="274" y="339"/>
                  <a:pt x="274" y="339"/>
                  <a:pt x="274" y="339"/>
                </a:cubicBezTo>
                <a:cubicBezTo>
                  <a:pt x="274" y="339"/>
                  <a:pt x="274" y="339"/>
                  <a:pt x="274" y="339"/>
                </a:cubicBezTo>
                <a:close/>
                <a:moveTo>
                  <a:pt x="251" y="328"/>
                </a:moveTo>
                <a:cubicBezTo>
                  <a:pt x="251" y="327"/>
                  <a:pt x="251" y="327"/>
                  <a:pt x="251" y="327"/>
                </a:cubicBezTo>
                <a:cubicBezTo>
                  <a:pt x="251" y="327"/>
                  <a:pt x="251" y="328"/>
                  <a:pt x="251" y="328"/>
                </a:cubicBezTo>
                <a:cubicBezTo>
                  <a:pt x="251" y="328"/>
                  <a:pt x="251" y="328"/>
                  <a:pt x="251" y="328"/>
                </a:cubicBezTo>
                <a:close/>
                <a:moveTo>
                  <a:pt x="242" y="326"/>
                </a:moveTo>
                <a:cubicBezTo>
                  <a:pt x="242" y="326"/>
                  <a:pt x="242" y="326"/>
                  <a:pt x="242" y="326"/>
                </a:cubicBezTo>
                <a:cubicBezTo>
                  <a:pt x="242" y="326"/>
                  <a:pt x="242" y="327"/>
                  <a:pt x="242" y="327"/>
                </a:cubicBezTo>
                <a:cubicBezTo>
                  <a:pt x="243" y="326"/>
                  <a:pt x="242" y="326"/>
                  <a:pt x="242" y="326"/>
                </a:cubicBezTo>
                <a:cubicBezTo>
                  <a:pt x="242" y="326"/>
                  <a:pt x="242" y="326"/>
                  <a:pt x="242" y="326"/>
                </a:cubicBezTo>
                <a:close/>
                <a:moveTo>
                  <a:pt x="254" y="332"/>
                </a:moveTo>
                <a:cubicBezTo>
                  <a:pt x="254" y="332"/>
                  <a:pt x="254" y="332"/>
                  <a:pt x="254" y="332"/>
                </a:cubicBezTo>
                <a:cubicBezTo>
                  <a:pt x="254" y="333"/>
                  <a:pt x="254" y="333"/>
                  <a:pt x="255" y="333"/>
                </a:cubicBezTo>
                <a:cubicBezTo>
                  <a:pt x="255" y="333"/>
                  <a:pt x="255" y="332"/>
                  <a:pt x="254" y="332"/>
                </a:cubicBezTo>
                <a:cubicBezTo>
                  <a:pt x="254" y="332"/>
                  <a:pt x="255" y="332"/>
                  <a:pt x="254" y="332"/>
                </a:cubicBezTo>
                <a:close/>
                <a:moveTo>
                  <a:pt x="242" y="326"/>
                </a:moveTo>
                <a:cubicBezTo>
                  <a:pt x="242" y="326"/>
                  <a:pt x="241" y="325"/>
                  <a:pt x="241" y="325"/>
                </a:cubicBezTo>
                <a:cubicBezTo>
                  <a:pt x="241" y="326"/>
                  <a:pt x="241" y="326"/>
                  <a:pt x="242" y="326"/>
                </a:cubicBezTo>
                <a:cubicBezTo>
                  <a:pt x="241" y="326"/>
                  <a:pt x="242" y="326"/>
                  <a:pt x="242" y="326"/>
                </a:cubicBezTo>
                <a:cubicBezTo>
                  <a:pt x="241" y="326"/>
                  <a:pt x="242" y="326"/>
                  <a:pt x="242" y="326"/>
                </a:cubicBezTo>
                <a:close/>
                <a:moveTo>
                  <a:pt x="251" y="328"/>
                </a:moveTo>
                <a:cubicBezTo>
                  <a:pt x="251" y="327"/>
                  <a:pt x="251" y="329"/>
                  <a:pt x="251" y="329"/>
                </a:cubicBezTo>
                <a:cubicBezTo>
                  <a:pt x="251" y="329"/>
                  <a:pt x="251" y="330"/>
                  <a:pt x="251" y="330"/>
                </a:cubicBezTo>
                <a:cubicBezTo>
                  <a:pt x="252" y="331"/>
                  <a:pt x="252" y="330"/>
                  <a:pt x="252" y="330"/>
                </a:cubicBezTo>
                <a:cubicBezTo>
                  <a:pt x="252" y="329"/>
                  <a:pt x="251" y="329"/>
                  <a:pt x="251" y="328"/>
                </a:cubicBezTo>
                <a:cubicBezTo>
                  <a:pt x="251" y="328"/>
                  <a:pt x="251" y="328"/>
                  <a:pt x="251" y="328"/>
                </a:cubicBezTo>
                <a:close/>
                <a:moveTo>
                  <a:pt x="278" y="334"/>
                </a:moveTo>
                <a:cubicBezTo>
                  <a:pt x="278" y="334"/>
                  <a:pt x="277" y="335"/>
                  <a:pt x="277" y="335"/>
                </a:cubicBezTo>
                <a:cubicBezTo>
                  <a:pt x="276" y="335"/>
                  <a:pt x="276" y="335"/>
                  <a:pt x="275" y="335"/>
                </a:cubicBezTo>
                <a:cubicBezTo>
                  <a:pt x="275" y="336"/>
                  <a:pt x="275" y="336"/>
                  <a:pt x="275" y="336"/>
                </a:cubicBezTo>
                <a:cubicBezTo>
                  <a:pt x="273" y="337"/>
                  <a:pt x="273" y="336"/>
                  <a:pt x="274" y="334"/>
                </a:cubicBezTo>
                <a:cubicBezTo>
                  <a:pt x="273" y="334"/>
                  <a:pt x="272" y="335"/>
                  <a:pt x="271" y="335"/>
                </a:cubicBezTo>
                <a:cubicBezTo>
                  <a:pt x="271" y="335"/>
                  <a:pt x="270" y="335"/>
                  <a:pt x="270" y="335"/>
                </a:cubicBezTo>
                <a:cubicBezTo>
                  <a:pt x="270" y="335"/>
                  <a:pt x="269" y="335"/>
                  <a:pt x="268" y="335"/>
                </a:cubicBezTo>
                <a:cubicBezTo>
                  <a:pt x="268" y="334"/>
                  <a:pt x="267" y="335"/>
                  <a:pt x="266" y="335"/>
                </a:cubicBezTo>
                <a:cubicBezTo>
                  <a:pt x="265" y="335"/>
                  <a:pt x="264" y="336"/>
                  <a:pt x="263" y="336"/>
                </a:cubicBezTo>
                <a:cubicBezTo>
                  <a:pt x="263" y="335"/>
                  <a:pt x="262" y="335"/>
                  <a:pt x="261" y="335"/>
                </a:cubicBezTo>
                <a:cubicBezTo>
                  <a:pt x="261" y="335"/>
                  <a:pt x="262" y="335"/>
                  <a:pt x="261" y="334"/>
                </a:cubicBezTo>
                <a:cubicBezTo>
                  <a:pt x="261" y="334"/>
                  <a:pt x="261" y="335"/>
                  <a:pt x="260" y="335"/>
                </a:cubicBezTo>
                <a:cubicBezTo>
                  <a:pt x="260" y="335"/>
                  <a:pt x="259" y="335"/>
                  <a:pt x="259" y="335"/>
                </a:cubicBezTo>
                <a:cubicBezTo>
                  <a:pt x="258" y="335"/>
                  <a:pt x="258" y="333"/>
                  <a:pt x="258" y="333"/>
                </a:cubicBezTo>
                <a:cubicBezTo>
                  <a:pt x="258" y="334"/>
                  <a:pt x="258" y="335"/>
                  <a:pt x="258" y="335"/>
                </a:cubicBezTo>
                <a:cubicBezTo>
                  <a:pt x="257" y="336"/>
                  <a:pt x="257" y="334"/>
                  <a:pt x="257" y="334"/>
                </a:cubicBezTo>
                <a:cubicBezTo>
                  <a:pt x="257" y="335"/>
                  <a:pt x="257" y="335"/>
                  <a:pt x="257" y="335"/>
                </a:cubicBezTo>
                <a:cubicBezTo>
                  <a:pt x="257" y="336"/>
                  <a:pt x="257" y="337"/>
                  <a:pt x="257" y="338"/>
                </a:cubicBezTo>
                <a:cubicBezTo>
                  <a:pt x="257" y="339"/>
                  <a:pt x="258" y="338"/>
                  <a:pt x="259" y="338"/>
                </a:cubicBezTo>
                <a:cubicBezTo>
                  <a:pt x="259" y="338"/>
                  <a:pt x="260" y="338"/>
                  <a:pt x="260" y="338"/>
                </a:cubicBezTo>
                <a:cubicBezTo>
                  <a:pt x="261" y="338"/>
                  <a:pt x="261" y="338"/>
                  <a:pt x="261" y="338"/>
                </a:cubicBezTo>
                <a:cubicBezTo>
                  <a:pt x="262" y="338"/>
                  <a:pt x="262" y="338"/>
                  <a:pt x="263" y="338"/>
                </a:cubicBezTo>
                <a:cubicBezTo>
                  <a:pt x="264" y="338"/>
                  <a:pt x="266" y="338"/>
                  <a:pt x="266" y="339"/>
                </a:cubicBezTo>
                <a:cubicBezTo>
                  <a:pt x="267" y="339"/>
                  <a:pt x="266" y="339"/>
                  <a:pt x="267" y="340"/>
                </a:cubicBezTo>
                <a:cubicBezTo>
                  <a:pt x="268" y="340"/>
                  <a:pt x="268" y="340"/>
                  <a:pt x="269" y="339"/>
                </a:cubicBezTo>
                <a:cubicBezTo>
                  <a:pt x="270" y="339"/>
                  <a:pt x="270" y="339"/>
                  <a:pt x="271" y="338"/>
                </a:cubicBezTo>
                <a:cubicBezTo>
                  <a:pt x="272" y="338"/>
                  <a:pt x="273" y="338"/>
                  <a:pt x="275" y="338"/>
                </a:cubicBezTo>
                <a:cubicBezTo>
                  <a:pt x="275" y="338"/>
                  <a:pt x="275" y="337"/>
                  <a:pt x="276" y="337"/>
                </a:cubicBezTo>
                <a:cubicBezTo>
                  <a:pt x="277" y="337"/>
                  <a:pt x="277" y="337"/>
                  <a:pt x="278" y="337"/>
                </a:cubicBezTo>
                <a:cubicBezTo>
                  <a:pt x="278" y="336"/>
                  <a:pt x="278" y="334"/>
                  <a:pt x="278" y="334"/>
                </a:cubicBezTo>
                <a:cubicBezTo>
                  <a:pt x="278" y="334"/>
                  <a:pt x="279" y="335"/>
                  <a:pt x="278" y="334"/>
                </a:cubicBezTo>
                <a:cubicBezTo>
                  <a:pt x="278" y="334"/>
                  <a:pt x="278" y="334"/>
                  <a:pt x="278" y="334"/>
                </a:cubicBezTo>
                <a:cubicBezTo>
                  <a:pt x="278" y="334"/>
                  <a:pt x="278" y="334"/>
                  <a:pt x="278" y="334"/>
                </a:cubicBezTo>
                <a:close/>
                <a:moveTo>
                  <a:pt x="233" y="314"/>
                </a:moveTo>
                <a:cubicBezTo>
                  <a:pt x="233" y="314"/>
                  <a:pt x="233" y="315"/>
                  <a:pt x="233" y="314"/>
                </a:cubicBezTo>
                <a:cubicBezTo>
                  <a:pt x="234" y="314"/>
                  <a:pt x="233" y="313"/>
                  <a:pt x="233" y="313"/>
                </a:cubicBezTo>
                <a:cubicBezTo>
                  <a:pt x="232" y="312"/>
                  <a:pt x="232" y="313"/>
                  <a:pt x="232" y="312"/>
                </a:cubicBezTo>
                <a:cubicBezTo>
                  <a:pt x="232" y="312"/>
                  <a:pt x="231" y="311"/>
                  <a:pt x="231" y="311"/>
                </a:cubicBezTo>
                <a:cubicBezTo>
                  <a:pt x="231" y="311"/>
                  <a:pt x="231" y="312"/>
                  <a:pt x="231" y="312"/>
                </a:cubicBezTo>
                <a:cubicBezTo>
                  <a:pt x="230" y="312"/>
                  <a:pt x="230" y="312"/>
                  <a:pt x="230" y="313"/>
                </a:cubicBezTo>
                <a:cubicBezTo>
                  <a:pt x="230" y="314"/>
                  <a:pt x="230" y="314"/>
                  <a:pt x="231" y="314"/>
                </a:cubicBezTo>
                <a:cubicBezTo>
                  <a:pt x="231" y="315"/>
                  <a:pt x="231" y="314"/>
                  <a:pt x="232" y="314"/>
                </a:cubicBezTo>
                <a:cubicBezTo>
                  <a:pt x="232" y="314"/>
                  <a:pt x="232" y="314"/>
                  <a:pt x="233" y="314"/>
                </a:cubicBezTo>
                <a:close/>
                <a:moveTo>
                  <a:pt x="269" y="334"/>
                </a:moveTo>
                <a:cubicBezTo>
                  <a:pt x="269" y="334"/>
                  <a:pt x="270" y="334"/>
                  <a:pt x="270" y="334"/>
                </a:cubicBezTo>
                <a:cubicBezTo>
                  <a:pt x="269" y="334"/>
                  <a:pt x="269" y="334"/>
                  <a:pt x="269" y="334"/>
                </a:cubicBezTo>
                <a:cubicBezTo>
                  <a:pt x="269" y="334"/>
                  <a:pt x="269" y="334"/>
                  <a:pt x="269" y="334"/>
                </a:cubicBezTo>
                <a:close/>
                <a:moveTo>
                  <a:pt x="267" y="320"/>
                </a:moveTo>
                <a:cubicBezTo>
                  <a:pt x="267" y="320"/>
                  <a:pt x="267" y="320"/>
                  <a:pt x="267" y="320"/>
                </a:cubicBezTo>
                <a:cubicBezTo>
                  <a:pt x="268" y="319"/>
                  <a:pt x="267" y="319"/>
                  <a:pt x="268" y="319"/>
                </a:cubicBezTo>
                <a:cubicBezTo>
                  <a:pt x="266" y="319"/>
                  <a:pt x="266" y="320"/>
                  <a:pt x="265" y="320"/>
                </a:cubicBezTo>
                <a:cubicBezTo>
                  <a:pt x="265" y="321"/>
                  <a:pt x="264" y="321"/>
                  <a:pt x="265" y="321"/>
                </a:cubicBezTo>
                <a:cubicBezTo>
                  <a:pt x="265" y="321"/>
                  <a:pt x="266" y="321"/>
                  <a:pt x="266" y="321"/>
                </a:cubicBezTo>
                <a:cubicBezTo>
                  <a:pt x="266" y="321"/>
                  <a:pt x="266" y="320"/>
                  <a:pt x="266" y="320"/>
                </a:cubicBezTo>
                <a:cubicBezTo>
                  <a:pt x="266" y="320"/>
                  <a:pt x="267" y="320"/>
                  <a:pt x="267" y="320"/>
                </a:cubicBezTo>
                <a:cubicBezTo>
                  <a:pt x="267" y="320"/>
                  <a:pt x="266" y="320"/>
                  <a:pt x="267" y="320"/>
                </a:cubicBezTo>
                <a:close/>
                <a:moveTo>
                  <a:pt x="264" y="318"/>
                </a:moveTo>
                <a:cubicBezTo>
                  <a:pt x="264" y="317"/>
                  <a:pt x="266" y="315"/>
                  <a:pt x="264" y="316"/>
                </a:cubicBezTo>
                <a:cubicBezTo>
                  <a:pt x="264" y="316"/>
                  <a:pt x="264" y="316"/>
                  <a:pt x="264" y="316"/>
                </a:cubicBezTo>
                <a:cubicBezTo>
                  <a:pt x="264" y="316"/>
                  <a:pt x="264" y="317"/>
                  <a:pt x="264" y="317"/>
                </a:cubicBezTo>
                <a:cubicBezTo>
                  <a:pt x="264" y="317"/>
                  <a:pt x="264" y="318"/>
                  <a:pt x="264" y="318"/>
                </a:cubicBezTo>
                <a:cubicBezTo>
                  <a:pt x="264" y="318"/>
                  <a:pt x="264" y="318"/>
                  <a:pt x="264" y="318"/>
                </a:cubicBezTo>
                <a:close/>
                <a:moveTo>
                  <a:pt x="264" y="321"/>
                </a:moveTo>
                <a:cubicBezTo>
                  <a:pt x="264" y="321"/>
                  <a:pt x="264" y="320"/>
                  <a:pt x="263" y="320"/>
                </a:cubicBezTo>
                <a:cubicBezTo>
                  <a:pt x="263" y="320"/>
                  <a:pt x="263" y="322"/>
                  <a:pt x="264" y="322"/>
                </a:cubicBezTo>
                <a:cubicBezTo>
                  <a:pt x="263" y="321"/>
                  <a:pt x="264" y="322"/>
                  <a:pt x="264" y="321"/>
                </a:cubicBezTo>
                <a:cubicBezTo>
                  <a:pt x="264" y="321"/>
                  <a:pt x="264" y="322"/>
                  <a:pt x="264" y="321"/>
                </a:cubicBezTo>
                <a:close/>
                <a:moveTo>
                  <a:pt x="263" y="315"/>
                </a:moveTo>
                <a:cubicBezTo>
                  <a:pt x="262" y="315"/>
                  <a:pt x="263" y="316"/>
                  <a:pt x="263" y="315"/>
                </a:cubicBezTo>
                <a:cubicBezTo>
                  <a:pt x="263" y="315"/>
                  <a:pt x="263" y="315"/>
                  <a:pt x="263" y="315"/>
                </a:cubicBezTo>
                <a:close/>
                <a:moveTo>
                  <a:pt x="270" y="326"/>
                </a:moveTo>
                <a:cubicBezTo>
                  <a:pt x="270" y="325"/>
                  <a:pt x="270" y="325"/>
                  <a:pt x="269" y="325"/>
                </a:cubicBezTo>
                <a:cubicBezTo>
                  <a:pt x="269" y="324"/>
                  <a:pt x="268" y="325"/>
                  <a:pt x="269" y="325"/>
                </a:cubicBezTo>
                <a:cubicBezTo>
                  <a:pt x="269" y="325"/>
                  <a:pt x="269" y="325"/>
                  <a:pt x="269" y="325"/>
                </a:cubicBezTo>
                <a:cubicBezTo>
                  <a:pt x="269" y="326"/>
                  <a:pt x="269" y="325"/>
                  <a:pt x="269" y="326"/>
                </a:cubicBezTo>
                <a:cubicBezTo>
                  <a:pt x="269" y="326"/>
                  <a:pt x="270" y="326"/>
                  <a:pt x="270" y="326"/>
                </a:cubicBezTo>
                <a:cubicBezTo>
                  <a:pt x="270" y="326"/>
                  <a:pt x="270" y="326"/>
                  <a:pt x="270" y="326"/>
                </a:cubicBezTo>
                <a:cubicBezTo>
                  <a:pt x="270" y="325"/>
                  <a:pt x="270" y="326"/>
                  <a:pt x="270" y="326"/>
                </a:cubicBezTo>
                <a:close/>
                <a:moveTo>
                  <a:pt x="253" y="314"/>
                </a:moveTo>
                <a:cubicBezTo>
                  <a:pt x="254" y="313"/>
                  <a:pt x="254" y="313"/>
                  <a:pt x="254" y="313"/>
                </a:cubicBezTo>
                <a:cubicBezTo>
                  <a:pt x="253" y="313"/>
                  <a:pt x="253" y="313"/>
                  <a:pt x="253" y="313"/>
                </a:cubicBezTo>
                <a:cubicBezTo>
                  <a:pt x="252" y="314"/>
                  <a:pt x="253" y="315"/>
                  <a:pt x="253" y="314"/>
                </a:cubicBezTo>
                <a:cubicBezTo>
                  <a:pt x="254" y="314"/>
                  <a:pt x="253" y="314"/>
                  <a:pt x="253" y="314"/>
                </a:cubicBezTo>
                <a:close/>
                <a:moveTo>
                  <a:pt x="267" y="317"/>
                </a:moveTo>
                <a:cubicBezTo>
                  <a:pt x="267" y="317"/>
                  <a:pt x="267" y="317"/>
                  <a:pt x="267" y="317"/>
                </a:cubicBezTo>
                <a:cubicBezTo>
                  <a:pt x="267" y="317"/>
                  <a:pt x="267" y="315"/>
                  <a:pt x="266" y="316"/>
                </a:cubicBezTo>
                <a:cubicBezTo>
                  <a:pt x="267" y="316"/>
                  <a:pt x="266" y="317"/>
                  <a:pt x="267" y="317"/>
                </a:cubicBezTo>
                <a:cubicBezTo>
                  <a:pt x="267" y="317"/>
                  <a:pt x="267" y="317"/>
                  <a:pt x="267" y="317"/>
                </a:cubicBezTo>
                <a:close/>
                <a:moveTo>
                  <a:pt x="262" y="312"/>
                </a:moveTo>
                <a:cubicBezTo>
                  <a:pt x="262" y="313"/>
                  <a:pt x="264" y="314"/>
                  <a:pt x="264" y="314"/>
                </a:cubicBezTo>
                <a:cubicBezTo>
                  <a:pt x="264" y="314"/>
                  <a:pt x="265" y="315"/>
                  <a:pt x="265" y="315"/>
                </a:cubicBezTo>
                <a:cubicBezTo>
                  <a:pt x="266" y="315"/>
                  <a:pt x="265" y="315"/>
                  <a:pt x="266" y="315"/>
                </a:cubicBezTo>
                <a:cubicBezTo>
                  <a:pt x="267" y="315"/>
                  <a:pt x="267" y="315"/>
                  <a:pt x="267" y="315"/>
                </a:cubicBezTo>
                <a:cubicBezTo>
                  <a:pt x="267" y="314"/>
                  <a:pt x="266" y="314"/>
                  <a:pt x="266" y="314"/>
                </a:cubicBezTo>
                <a:cubicBezTo>
                  <a:pt x="266" y="314"/>
                  <a:pt x="265" y="314"/>
                  <a:pt x="265" y="314"/>
                </a:cubicBezTo>
                <a:cubicBezTo>
                  <a:pt x="264" y="314"/>
                  <a:pt x="265" y="314"/>
                  <a:pt x="265" y="313"/>
                </a:cubicBezTo>
                <a:cubicBezTo>
                  <a:pt x="264" y="313"/>
                  <a:pt x="264" y="313"/>
                  <a:pt x="264" y="313"/>
                </a:cubicBezTo>
                <a:cubicBezTo>
                  <a:pt x="264" y="312"/>
                  <a:pt x="264" y="312"/>
                  <a:pt x="264" y="312"/>
                </a:cubicBezTo>
                <a:cubicBezTo>
                  <a:pt x="263" y="312"/>
                  <a:pt x="263" y="312"/>
                  <a:pt x="263" y="312"/>
                </a:cubicBezTo>
                <a:cubicBezTo>
                  <a:pt x="262" y="312"/>
                  <a:pt x="262" y="312"/>
                  <a:pt x="262" y="312"/>
                </a:cubicBezTo>
                <a:cubicBezTo>
                  <a:pt x="262" y="313"/>
                  <a:pt x="262" y="312"/>
                  <a:pt x="262" y="312"/>
                </a:cubicBezTo>
                <a:close/>
                <a:moveTo>
                  <a:pt x="262" y="323"/>
                </a:moveTo>
                <a:cubicBezTo>
                  <a:pt x="262" y="323"/>
                  <a:pt x="261" y="323"/>
                  <a:pt x="261" y="324"/>
                </a:cubicBezTo>
                <a:cubicBezTo>
                  <a:pt x="261" y="325"/>
                  <a:pt x="263" y="324"/>
                  <a:pt x="263" y="324"/>
                </a:cubicBezTo>
                <a:cubicBezTo>
                  <a:pt x="262" y="324"/>
                  <a:pt x="263" y="323"/>
                  <a:pt x="262" y="323"/>
                </a:cubicBezTo>
                <a:cubicBezTo>
                  <a:pt x="262" y="323"/>
                  <a:pt x="263" y="323"/>
                  <a:pt x="262" y="323"/>
                </a:cubicBezTo>
                <a:close/>
                <a:moveTo>
                  <a:pt x="262" y="298"/>
                </a:moveTo>
                <a:cubicBezTo>
                  <a:pt x="262" y="298"/>
                  <a:pt x="263" y="297"/>
                  <a:pt x="263" y="297"/>
                </a:cubicBezTo>
                <a:cubicBezTo>
                  <a:pt x="262" y="297"/>
                  <a:pt x="262" y="296"/>
                  <a:pt x="262" y="297"/>
                </a:cubicBezTo>
                <a:cubicBezTo>
                  <a:pt x="261" y="297"/>
                  <a:pt x="262" y="298"/>
                  <a:pt x="262" y="298"/>
                </a:cubicBezTo>
                <a:cubicBezTo>
                  <a:pt x="262" y="298"/>
                  <a:pt x="262" y="298"/>
                  <a:pt x="262" y="298"/>
                </a:cubicBezTo>
                <a:close/>
                <a:moveTo>
                  <a:pt x="272" y="305"/>
                </a:moveTo>
                <a:cubicBezTo>
                  <a:pt x="272" y="305"/>
                  <a:pt x="273" y="305"/>
                  <a:pt x="273" y="305"/>
                </a:cubicBezTo>
                <a:cubicBezTo>
                  <a:pt x="272" y="305"/>
                  <a:pt x="273" y="305"/>
                  <a:pt x="272" y="305"/>
                </a:cubicBezTo>
                <a:cubicBezTo>
                  <a:pt x="272" y="305"/>
                  <a:pt x="272" y="305"/>
                  <a:pt x="272" y="305"/>
                </a:cubicBezTo>
                <a:close/>
                <a:moveTo>
                  <a:pt x="272" y="325"/>
                </a:moveTo>
                <a:cubicBezTo>
                  <a:pt x="272" y="324"/>
                  <a:pt x="271" y="325"/>
                  <a:pt x="272" y="325"/>
                </a:cubicBezTo>
                <a:cubicBezTo>
                  <a:pt x="272" y="326"/>
                  <a:pt x="273" y="325"/>
                  <a:pt x="273" y="325"/>
                </a:cubicBezTo>
                <a:cubicBezTo>
                  <a:pt x="273" y="325"/>
                  <a:pt x="272" y="325"/>
                  <a:pt x="272" y="325"/>
                </a:cubicBezTo>
                <a:cubicBezTo>
                  <a:pt x="272" y="325"/>
                  <a:pt x="272" y="325"/>
                  <a:pt x="272" y="325"/>
                </a:cubicBezTo>
                <a:close/>
                <a:moveTo>
                  <a:pt x="276" y="322"/>
                </a:moveTo>
                <a:cubicBezTo>
                  <a:pt x="275" y="325"/>
                  <a:pt x="279" y="321"/>
                  <a:pt x="276" y="322"/>
                </a:cubicBezTo>
                <a:cubicBezTo>
                  <a:pt x="276" y="322"/>
                  <a:pt x="276" y="322"/>
                  <a:pt x="276" y="322"/>
                </a:cubicBezTo>
                <a:cubicBezTo>
                  <a:pt x="276" y="323"/>
                  <a:pt x="276" y="322"/>
                  <a:pt x="276" y="322"/>
                </a:cubicBezTo>
                <a:close/>
                <a:moveTo>
                  <a:pt x="277" y="327"/>
                </a:moveTo>
                <a:cubicBezTo>
                  <a:pt x="277" y="327"/>
                  <a:pt x="277" y="327"/>
                  <a:pt x="278" y="327"/>
                </a:cubicBezTo>
                <a:cubicBezTo>
                  <a:pt x="278" y="327"/>
                  <a:pt x="277" y="326"/>
                  <a:pt x="277" y="327"/>
                </a:cubicBezTo>
                <a:cubicBezTo>
                  <a:pt x="277" y="327"/>
                  <a:pt x="277" y="327"/>
                  <a:pt x="277" y="327"/>
                </a:cubicBezTo>
                <a:close/>
                <a:moveTo>
                  <a:pt x="278" y="328"/>
                </a:moveTo>
                <a:cubicBezTo>
                  <a:pt x="278" y="328"/>
                  <a:pt x="278" y="328"/>
                  <a:pt x="278" y="328"/>
                </a:cubicBezTo>
                <a:cubicBezTo>
                  <a:pt x="278" y="328"/>
                  <a:pt x="278" y="327"/>
                  <a:pt x="278" y="327"/>
                </a:cubicBezTo>
                <a:cubicBezTo>
                  <a:pt x="278" y="327"/>
                  <a:pt x="278" y="328"/>
                  <a:pt x="278" y="328"/>
                </a:cubicBezTo>
                <a:cubicBezTo>
                  <a:pt x="278" y="328"/>
                  <a:pt x="278" y="328"/>
                  <a:pt x="278" y="328"/>
                </a:cubicBezTo>
                <a:close/>
                <a:moveTo>
                  <a:pt x="276" y="318"/>
                </a:moveTo>
                <a:cubicBezTo>
                  <a:pt x="276" y="318"/>
                  <a:pt x="277" y="319"/>
                  <a:pt x="277" y="318"/>
                </a:cubicBezTo>
                <a:cubicBezTo>
                  <a:pt x="277" y="318"/>
                  <a:pt x="276" y="318"/>
                  <a:pt x="276" y="318"/>
                </a:cubicBezTo>
                <a:cubicBezTo>
                  <a:pt x="276" y="318"/>
                  <a:pt x="276" y="318"/>
                  <a:pt x="276" y="318"/>
                </a:cubicBezTo>
                <a:close/>
                <a:moveTo>
                  <a:pt x="279" y="316"/>
                </a:moveTo>
                <a:cubicBezTo>
                  <a:pt x="279" y="315"/>
                  <a:pt x="278" y="315"/>
                  <a:pt x="278" y="315"/>
                </a:cubicBezTo>
                <a:cubicBezTo>
                  <a:pt x="277" y="315"/>
                  <a:pt x="278" y="316"/>
                  <a:pt x="279" y="316"/>
                </a:cubicBezTo>
                <a:cubicBezTo>
                  <a:pt x="279" y="315"/>
                  <a:pt x="278" y="316"/>
                  <a:pt x="279" y="316"/>
                </a:cubicBezTo>
                <a:close/>
                <a:moveTo>
                  <a:pt x="274" y="320"/>
                </a:moveTo>
                <a:cubicBezTo>
                  <a:pt x="274" y="320"/>
                  <a:pt x="274" y="320"/>
                  <a:pt x="274" y="320"/>
                </a:cubicBezTo>
                <a:cubicBezTo>
                  <a:pt x="274" y="320"/>
                  <a:pt x="274" y="320"/>
                  <a:pt x="273" y="320"/>
                </a:cubicBezTo>
                <a:cubicBezTo>
                  <a:pt x="273" y="320"/>
                  <a:pt x="273" y="320"/>
                  <a:pt x="273" y="320"/>
                </a:cubicBezTo>
                <a:cubicBezTo>
                  <a:pt x="272" y="320"/>
                  <a:pt x="272" y="321"/>
                  <a:pt x="272" y="321"/>
                </a:cubicBezTo>
                <a:cubicBezTo>
                  <a:pt x="272" y="321"/>
                  <a:pt x="271" y="322"/>
                  <a:pt x="272" y="322"/>
                </a:cubicBezTo>
                <a:cubicBezTo>
                  <a:pt x="273" y="321"/>
                  <a:pt x="273" y="320"/>
                  <a:pt x="274" y="320"/>
                </a:cubicBezTo>
                <a:cubicBezTo>
                  <a:pt x="274" y="320"/>
                  <a:pt x="273" y="320"/>
                  <a:pt x="274" y="320"/>
                </a:cubicBezTo>
                <a:close/>
                <a:moveTo>
                  <a:pt x="276" y="315"/>
                </a:moveTo>
                <a:cubicBezTo>
                  <a:pt x="276" y="315"/>
                  <a:pt x="277" y="316"/>
                  <a:pt x="277" y="316"/>
                </a:cubicBezTo>
                <a:cubicBezTo>
                  <a:pt x="277" y="316"/>
                  <a:pt x="277" y="316"/>
                  <a:pt x="277" y="315"/>
                </a:cubicBezTo>
                <a:cubicBezTo>
                  <a:pt x="277" y="315"/>
                  <a:pt x="277" y="315"/>
                  <a:pt x="277" y="315"/>
                </a:cubicBezTo>
                <a:cubicBezTo>
                  <a:pt x="277" y="314"/>
                  <a:pt x="276" y="315"/>
                  <a:pt x="276" y="315"/>
                </a:cubicBezTo>
                <a:cubicBezTo>
                  <a:pt x="276" y="315"/>
                  <a:pt x="276" y="315"/>
                  <a:pt x="276" y="315"/>
                </a:cubicBezTo>
                <a:close/>
                <a:moveTo>
                  <a:pt x="274" y="312"/>
                </a:moveTo>
                <a:cubicBezTo>
                  <a:pt x="274" y="313"/>
                  <a:pt x="273" y="313"/>
                  <a:pt x="272" y="313"/>
                </a:cubicBezTo>
                <a:cubicBezTo>
                  <a:pt x="273" y="313"/>
                  <a:pt x="272" y="314"/>
                  <a:pt x="272" y="314"/>
                </a:cubicBezTo>
                <a:cubicBezTo>
                  <a:pt x="272" y="315"/>
                  <a:pt x="273" y="314"/>
                  <a:pt x="273" y="314"/>
                </a:cubicBezTo>
                <a:cubicBezTo>
                  <a:pt x="273" y="314"/>
                  <a:pt x="275" y="313"/>
                  <a:pt x="275" y="312"/>
                </a:cubicBezTo>
                <a:cubicBezTo>
                  <a:pt x="275" y="312"/>
                  <a:pt x="274" y="312"/>
                  <a:pt x="274" y="312"/>
                </a:cubicBezTo>
                <a:cubicBezTo>
                  <a:pt x="274" y="312"/>
                  <a:pt x="275" y="312"/>
                  <a:pt x="274" y="312"/>
                </a:cubicBezTo>
                <a:close/>
                <a:moveTo>
                  <a:pt x="275" y="323"/>
                </a:moveTo>
                <a:cubicBezTo>
                  <a:pt x="275" y="323"/>
                  <a:pt x="274" y="323"/>
                  <a:pt x="274" y="323"/>
                </a:cubicBezTo>
                <a:cubicBezTo>
                  <a:pt x="274" y="323"/>
                  <a:pt x="275" y="323"/>
                  <a:pt x="275" y="323"/>
                </a:cubicBezTo>
                <a:cubicBezTo>
                  <a:pt x="275" y="323"/>
                  <a:pt x="275" y="323"/>
                  <a:pt x="275" y="323"/>
                </a:cubicBezTo>
                <a:cubicBezTo>
                  <a:pt x="275" y="323"/>
                  <a:pt x="275" y="323"/>
                  <a:pt x="275" y="323"/>
                </a:cubicBezTo>
                <a:close/>
                <a:moveTo>
                  <a:pt x="252" y="316"/>
                </a:moveTo>
                <a:cubicBezTo>
                  <a:pt x="252" y="316"/>
                  <a:pt x="253" y="316"/>
                  <a:pt x="253" y="316"/>
                </a:cubicBezTo>
                <a:cubicBezTo>
                  <a:pt x="253" y="316"/>
                  <a:pt x="252" y="315"/>
                  <a:pt x="252" y="316"/>
                </a:cubicBezTo>
                <a:close/>
                <a:moveTo>
                  <a:pt x="252" y="315"/>
                </a:moveTo>
                <a:cubicBezTo>
                  <a:pt x="252" y="315"/>
                  <a:pt x="252" y="315"/>
                  <a:pt x="251" y="315"/>
                </a:cubicBezTo>
                <a:cubicBezTo>
                  <a:pt x="252" y="315"/>
                  <a:pt x="253" y="315"/>
                  <a:pt x="252" y="315"/>
                </a:cubicBezTo>
                <a:cubicBezTo>
                  <a:pt x="252" y="315"/>
                  <a:pt x="252" y="315"/>
                  <a:pt x="252" y="315"/>
                </a:cubicBezTo>
                <a:cubicBezTo>
                  <a:pt x="252" y="315"/>
                  <a:pt x="252" y="315"/>
                  <a:pt x="252" y="315"/>
                </a:cubicBezTo>
                <a:close/>
                <a:moveTo>
                  <a:pt x="275" y="319"/>
                </a:moveTo>
                <a:cubicBezTo>
                  <a:pt x="275" y="319"/>
                  <a:pt x="275" y="319"/>
                  <a:pt x="275" y="319"/>
                </a:cubicBezTo>
                <a:cubicBezTo>
                  <a:pt x="275" y="319"/>
                  <a:pt x="275" y="319"/>
                  <a:pt x="275" y="319"/>
                </a:cubicBezTo>
                <a:cubicBezTo>
                  <a:pt x="275" y="319"/>
                  <a:pt x="275" y="319"/>
                  <a:pt x="275" y="319"/>
                </a:cubicBezTo>
                <a:cubicBezTo>
                  <a:pt x="275" y="319"/>
                  <a:pt x="275" y="319"/>
                  <a:pt x="275" y="319"/>
                </a:cubicBezTo>
                <a:close/>
                <a:moveTo>
                  <a:pt x="264" y="323"/>
                </a:moveTo>
                <a:cubicBezTo>
                  <a:pt x="263" y="322"/>
                  <a:pt x="262" y="322"/>
                  <a:pt x="262" y="322"/>
                </a:cubicBezTo>
                <a:cubicBezTo>
                  <a:pt x="262" y="323"/>
                  <a:pt x="263" y="323"/>
                  <a:pt x="263" y="323"/>
                </a:cubicBezTo>
                <a:cubicBezTo>
                  <a:pt x="263" y="323"/>
                  <a:pt x="263" y="323"/>
                  <a:pt x="264" y="323"/>
                </a:cubicBezTo>
                <a:cubicBezTo>
                  <a:pt x="263" y="322"/>
                  <a:pt x="264" y="323"/>
                  <a:pt x="264" y="323"/>
                </a:cubicBezTo>
                <a:close/>
                <a:moveTo>
                  <a:pt x="256" y="299"/>
                </a:moveTo>
                <a:cubicBezTo>
                  <a:pt x="256" y="299"/>
                  <a:pt x="256" y="299"/>
                  <a:pt x="256" y="300"/>
                </a:cubicBezTo>
                <a:cubicBezTo>
                  <a:pt x="256" y="300"/>
                  <a:pt x="256" y="299"/>
                  <a:pt x="256" y="299"/>
                </a:cubicBezTo>
                <a:close/>
                <a:moveTo>
                  <a:pt x="257" y="287"/>
                </a:moveTo>
                <a:cubicBezTo>
                  <a:pt x="257" y="288"/>
                  <a:pt x="257" y="287"/>
                  <a:pt x="257" y="288"/>
                </a:cubicBezTo>
                <a:cubicBezTo>
                  <a:pt x="257" y="288"/>
                  <a:pt x="258" y="288"/>
                  <a:pt x="258" y="288"/>
                </a:cubicBezTo>
                <a:cubicBezTo>
                  <a:pt x="259" y="288"/>
                  <a:pt x="259" y="287"/>
                  <a:pt x="259" y="287"/>
                </a:cubicBezTo>
                <a:cubicBezTo>
                  <a:pt x="259" y="286"/>
                  <a:pt x="257" y="285"/>
                  <a:pt x="257" y="286"/>
                </a:cubicBezTo>
                <a:cubicBezTo>
                  <a:pt x="257" y="286"/>
                  <a:pt x="257" y="287"/>
                  <a:pt x="257" y="287"/>
                </a:cubicBezTo>
                <a:cubicBezTo>
                  <a:pt x="257" y="287"/>
                  <a:pt x="257" y="287"/>
                  <a:pt x="257" y="287"/>
                </a:cubicBezTo>
                <a:close/>
                <a:moveTo>
                  <a:pt x="271" y="304"/>
                </a:moveTo>
                <a:cubicBezTo>
                  <a:pt x="270" y="304"/>
                  <a:pt x="269" y="305"/>
                  <a:pt x="269" y="305"/>
                </a:cubicBezTo>
                <a:cubicBezTo>
                  <a:pt x="270" y="306"/>
                  <a:pt x="271" y="306"/>
                  <a:pt x="271" y="306"/>
                </a:cubicBezTo>
                <a:cubicBezTo>
                  <a:pt x="271" y="307"/>
                  <a:pt x="270" y="307"/>
                  <a:pt x="270" y="307"/>
                </a:cubicBezTo>
                <a:cubicBezTo>
                  <a:pt x="270" y="308"/>
                  <a:pt x="271" y="309"/>
                  <a:pt x="271" y="309"/>
                </a:cubicBezTo>
                <a:cubicBezTo>
                  <a:pt x="272" y="309"/>
                  <a:pt x="272" y="308"/>
                  <a:pt x="272" y="308"/>
                </a:cubicBezTo>
                <a:cubicBezTo>
                  <a:pt x="272" y="308"/>
                  <a:pt x="272" y="307"/>
                  <a:pt x="272" y="307"/>
                </a:cubicBezTo>
                <a:cubicBezTo>
                  <a:pt x="272" y="306"/>
                  <a:pt x="272" y="305"/>
                  <a:pt x="272" y="305"/>
                </a:cubicBezTo>
                <a:cubicBezTo>
                  <a:pt x="271" y="305"/>
                  <a:pt x="271" y="304"/>
                  <a:pt x="271" y="304"/>
                </a:cubicBezTo>
                <a:cubicBezTo>
                  <a:pt x="270" y="304"/>
                  <a:pt x="271" y="304"/>
                  <a:pt x="271" y="304"/>
                </a:cubicBezTo>
                <a:close/>
                <a:moveTo>
                  <a:pt x="259" y="303"/>
                </a:moveTo>
                <a:cubicBezTo>
                  <a:pt x="259" y="303"/>
                  <a:pt x="259" y="303"/>
                  <a:pt x="259" y="303"/>
                </a:cubicBezTo>
                <a:cubicBezTo>
                  <a:pt x="258" y="303"/>
                  <a:pt x="259" y="304"/>
                  <a:pt x="259" y="304"/>
                </a:cubicBezTo>
                <a:cubicBezTo>
                  <a:pt x="259" y="304"/>
                  <a:pt x="259" y="304"/>
                  <a:pt x="259" y="304"/>
                </a:cubicBezTo>
                <a:cubicBezTo>
                  <a:pt x="259" y="304"/>
                  <a:pt x="259" y="304"/>
                  <a:pt x="260" y="304"/>
                </a:cubicBezTo>
                <a:cubicBezTo>
                  <a:pt x="259" y="305"/>
                  <a:pt x="262" y="304"/>
                  <a:pt x="261" y="304"/>
                </a:cubicBezTo>
                <a:cubicBezTo>
                  <a:pt x="261" y="303"/>
                  <a:pt x="261" y="304"/>
                  <a:pt x="261" y="303"/>
                </a:cubicBezTo>
                <a:cubicBezTo>
                  <a:pt x="260" y="303"/>
                  <a:pt x="261" y="302"/>
                  <a:pt x="260" y="303"/>
                </a:cubicBezTo>
                <a:cubicBezTo>
                  <a:pt x="260" y="303"/>
                  <a:pt x="260" y="303"/>
                  <a:pt x="260" y="303"/>
                </a:cubicBezTo>
                <a:cubicBezTo>
                  <a:pt x="260" y="303"/>
                  <a:pt x="260" y="303"/>
                  <a:pt x="260" y="303"/>
                </a:cubicBezTo>
                <a:cubicBezTo>
                  <a:pt x="260" y="303"/>
                  <a:pt x="260" y="303"/>
                  <a:pt x="260" y="302"/>
                </a:cubicBezTo>
                <a:cubicBezTo>
                  <a:pt x="259" y="302"/>
                  <a:pt x="259" y="302"/>
                  <a:pt x="259" y="303"/>
                </a:cubicBezTo>
                <a:close/>
                <a:moveTo>
                  <a:pt x="268" y="318"/>
                </a:moveTo>
                <a:cubicBezTo>
                  <a:pt x="268" y="318"/>
                  <a:pt x="268" y="321"/>
                  <a:pt x="269" y="321"/>
                </a:cubicBezTo>
                <a:cubicBezTo>
                  <a:pt x="269" y="320"/>
                  <a:pt x="270" y="320"/>
                  <a:pt x="270" y="320"/>
                </a:cubicBezTo>
                <a:cubicBezTo>
                  <a:pt x="270" y="320"/>
                  <a:pt x="270" y="319"/>
                  <a:pt x="270" y="319"/>
                </a:cubicBezTo>
                <a:cubicBezTo>
                  <a:pt x="270" y="319"/>
                  <a:pt x="270" y="318"/>
                  <a:pt x="270" y="318"/>
                </a:cubicBezTo>
                <a:cubicBezTo>
                  <a:pt x="269" y="318"/>
                  <a:pt x="269" y="318"/>
                  <a:pt x="268" y="318"/>
                </a:cubicBezTo>
                <a:cubicBezTo>
                  <a:pt x="268" y="318"/>
                  <a:pt x="269" y="318"/>
                  <a:pt x="268" y="318"/>
                </a:cubicBezTo>
                <a:close/>
                <a:moveTo>
                  <a:pt x="268" y="306"/>
                </a:moveTo>
                <a:cubicBezTo>
                  <a:pt x="268" y="305"/>
                  <a:pt x="268" y="305"/>
                  <a:pt x="268" y="305"/>
                </a:cubicBezTo>
                <a:cubicBezTo>
                  <a:pt x="267" y="305"/>
                  <a:pt x="267" y="306"/>
                  <a:pt x="268" y="306"/>
                </a:cubicBezTo>
                <a:cubicBezTo>
                  <a:pt x="268" y="305"/>
                  <a:pt x="268" y="306"/>
                  <a:pt x="268" y="306"/>
                </a:cubicBezTo>
                <a:close/>
                <a:moveTo>
                  <a:pt x="255" y="301"/>
                </a:moveTo>
                <a:cubicBezTo>
                  <a:pt x="255" y="301"/>
                  <a:pt x="255" y="302"/>
                  <a:pt x="255" y="302"/>
                </a:cubicBezTo>
                <a:cubicBezTo>
                  <a:pt x="255" y="302"/>
                  <a:pt x="255" y="302"/>
                  <a:pt x="255" y="301"/>
                </a:cubicBezTo>
                <a:close/>
                <a:moveTo>
                  <a:pt x="254" y="301"/>
                </a:moveTo>
                <a:cubicBezTo>
                  <a:pt x="255" y="301"/>
                  <a:pt x="254" y="302"/>
                  <a:pt x="254" y="302"/>
                </a:cubicBezTo>
                <a:cubicBezTo>
                  <a:pt x="255" y="302"/>
                  <a:pt x="255" y="302"/>
                  <a:pt x="255" y="301"/>
                </a:cubicBezTo>
                <a:cubicBezTo>
                  <a:pt x="255" y="300"/>
                  <a:pt x="255" y="301"/>
                  <a:pt x="254" y="301"/>
                </a:cubicBezTo>
                <a:cubicBezTo>
                  <a:pt x="254" y="301"/>
                  <a:pt x="255" y="301"/>
                  <a:pt x="254" y="301"/>
                </a:cubicBezTo>
                <a:close/>
                <a:moveTo>
                  <a:pt x="271" y="321"/>
                </a:moveTo>
                <a:cubicBezTo>
                  <a:pt x="271" y="320"/>
                  <a:pt x="270" y="320"/>
                  <a:pt x="270" y="320"/>
                </a:cubicBezTo>
                <a:cubicBezTo>
                  <a:pt x="270" y="320"/>
                  <a:pt x="270" y="321"/>
                  <a:pt x="269" y="321"/>
                </a:cubicBezTo>
                <a:cubicBezTo>
                  <a:pt x="269" y="321"/>
                  <a:pt x="269" y="321"/>
                  <a:pt x="269" y="321"/>
                </a:cubicBezTo>
                <a:cubicBezTo>
                  <a:pt x="269" y="322"/>
                  <a:pt x="269" y="321"/>
                  <a:pt x="270" y="321"/>
                </a:cubicBezTo>
                <a:cubicBezTo>
                  <a:pt x="270" y="321"/>
                  <a:pt x="270" y="321"/>
                  <a:pt x="270" y="321"/>
                </a:cubicBezTo>
                <a:cubicBezTo>
                  <a:pt x="270" y="321"/>
                  <a:pt x="271" y="321"/>
                  <a:pt x="271" y="321"/>
                </a:cubicBezTo>
                <a:cubicBezTo>
                  <a:pt x="271" y="320"/>
                  <a:pt x="271" y="321"/>
                  <a:pt x="271" y="321"/>
                </a:cubicBezTo>
                <a:close/>
                <a:moveTo>
                  <a:pt x="268" y="323"/>
                </a:moveTo>
                <a:cubicBezTo>
                  <a:pt x="269" y="324"/>
                  <a:pt x="270" y="323"/>
                  <a:pt x="269" y="322"/>
                </a:cubicBezTo>
                <a:cubicBezTo>
                  <a:pt x="268" y="322"/>
                  <a:pt x="267" y="322"/>
                  <a:pt x="268" y="323"/>
                </a:cubicBezTo>
                <a:cubicBezTo>
                  <a:pt x="268" y="323"/>
                  <a:pt x="269" y="323"/>
                  <a:pt x="268" y="323"/>
                </a:cubicBezTo>
                <a:cubicBezTo>
                  <a:pt x="269" y="323"/>
                  <a:pt x="269" y="323"/>
                  <a:pt x="268" y="323"/>
                </a:cubicBezTo>
                <a:close/>
                <a:moveTo>
                  <a:pt x="256" y="300"/>
                </a:moveTo>
                <a:cubicBezTo>
                  <a:pt x="256" y="300"/>
                  <a:pt x="256" y="300"/>
                  <a:pt x="255" y="300"/>
                </a:cubicBezTo>
                <a:cubicBezTo>
                  <a:pt x="256" y="300"/>
                  <a:pt x="256" y="300"/>
                  <a:pt x="255" y="300"/>
                </a:cubicBezTo>
                <a:cubicBezTo>
                  <a:pt x="256" y="300"/>
                  <a:pt x="256" y="300"/>
                  <a:pt x="256" y="300"/>
                </a:cubicBezTo>
                <a:cubicBezTo>
                  <a:pt x="256" y="300"/>
                  <a:pt x="256" y="300"/>
                  <a:pt x="256" y="300"/>
                </a:cubicBezTo>
                <a:close/>
                <a:moveTo>
                  <a:pt x="272" y="297"/>
                </a:moveTo>
                <a:cubicBezTo>
                  <a:pt x="271" y="297"/>
                  <a:pt x="271" y="297"/>
                  <a:pt x="270" y="298"/>
                </a:cubicBezTo>
                <a:cubicBezTo>
                  <a:pt x="269" y="298"/>
                  <a:pt x="268" y="298"/>
                  <a:pt x="269" y="299"/>
                </a:cubicBezTo>
                <a:cubicBezTo>
                  <a:pt x="269" y="300"/>
                  <a:pt x="270" y="300"/>
                  <a:pt x="270" y="299"/>
                </a:cubicBezTo>
                <a:cubicBezTo>
                  <a:pt x="270" y="299"/>
                  <a:pt x="272" y="298"/>
                  <a:pt x="272" y="299"/>
                </a:cubicBezTo>
                <a:cubicBezTo>
                  <a:pt x="271" y="299"/>
                  <a:pt x="270" y="299"/>
                  <a:pt x="270" y="300"/>
                </a:cubicBezTo>
                <a:cubicBezTo>
                  <a:pt x="271" y="301"/>
                  <a:pt x="272" y="300"/>
                  <a:pt x="272" y="300"/>
                </a:cubicBezTo>
                <a:cubicBezTo>
                  <a:pt x="273" y="300"/>
                  <a:pt x="274" y="301"/>
                  <a:pt x="273" y="299"/>
                </a:cubicBezTo>
                <a:cubicBezTo>
                  <a:pt x="273" y="299"/>
                  <a:pt x="274" y="300"/>
                  <a:pt x="274" y="300"/>
                </a:cubicBezTo>
                <a:cubicBezTo>
                  <a:pt x="275" y="300"/>
                  <a:pt x="274" y="299"/>
                  <a:pt x="274" y="298"/>
                </a:cubicBezTo>
                <a:cubicBezTo>
                  <a:pt x="273" y="298"/>
                  <a:pt x="272" y="298"/>
                  <a:pt x="272" y="297"/>
                </a:cubicBezTo>
                <a:cubicBezTo>
                  <a:pt x="271" y="297"/>
                  <a:pt x="272" y="297"/>
                  <a:pt x="272" y="297"/>
                </a:cubicBezTo>
                <a:close/>
                <a:moveTo>
                  <a:pt x="275" y="313"/>
                </a:moveTo>
                <a:cubicBezTo>
                  <a:pt x="275" y="313"/>
                  <a:pt x="275" y="313"/>
                  <a:pt x="275" y="313"/>
                </a:cubicBezTo>
                <a:cubicBezTo>
                  <a:pt x="275" y="313"/>
                  <a:pt x="276" y="314"/>
                  <a:pt x="276" y="314"/>
                </a:cubicBezTo>
                <a:cubicBezTo>
                  <a:pt x="276" y="313"/>
                  <a:pt x="276" y="312"/>
                  <a:pt x="276" y="312"/>
                </a:cubicBezTo>
                <a:cubicBezTo>
                  <a:pt x="275" y="312"/>
                  <a:pt x="275" y="313"/>
                  <a:pt x="275" y="313"/>
                </a:cubicBezTo>
                <a:cubicBezTo>
                  <a:pt x="275" y="313"/>
                  <a:pt x="275" y="313"/>
                  <a:pt x="275" y="313"/>
                </a:cubicBezTo>
                <a:close/>
                <a:moveTo>
                  <a:pt x="267" y="323"/>
                </a:moveTo>
                <a:cubicBezTo>
                  <a:pt x="267" y="323"/>
                  <a:pt x="267" y="323"/>
                  <a:pt x="268" y="323"/>
                </a:cubicBezTo>
                <a:cubicBezTo>
                  <a:pt x="267" y="322"/>
                  <a:pt x="266" y="323"/>
                  <a:pt x="266" y="324"/>
                </a:cubicBezTo>
                <a:cubicBezTo>
                  <a:pt x="267" y="324"/>
                  <a:pt x="267" y="323"/>
                  <a:pt x="267" y="323"/>
                </a:cubicBezTo>
                <a:cubicBezTo>
                  <a:pt x="267" y="323"/>
                  <a:pt x="267" y="323"/>
                  <a:pt x="267" y="323"/>
                </a:cubicBezTo>
                <a:close/>
                <a:moveTo>
                  <a:pt x="265" y="324"/>
                </a:moveTo>
                <a:cubicBezTo>
                  <a:pt x="265" y="324"/>
                  <a:pt x="265" y="324"/>
                  <a:pt x="266" y="324"/>
                </a:cubicBezTo>
                <a:cubicBezTo>
                  <a:pt x="266" y="324"/>
                  <a:pt x="265" y="323"/>
                  <a:pt x="265" y="324"/>
                </a:cubicBezTo>
                <a:cubicBezTo>
                  <a:pt x="264" y="324"/>
                  <a:pt x="265" y="324"/>
                  <a:pt x="265" y="324"/>
                </a:cubicBezTo>
                <a:close/>
                <a:moveTo>
                  <a:pt x="268" y="316"/>
                </a:moveTo>
                <a:cubicBezTo>
                  <a:pt x="268" y="315"/>
                  <a:pt x="268" y="315"/>
                  <a:pt x="268" y="315"/>
                </a:cubicBezTo>
                <a:cubicBezTo>
                  <a:pt x="267" y="315"/>
                  <a:pt x="267" y="315"/>
                  <a:pt x="267" y="316"/>
                </a:cubicBezTo>
                <a:cubicBezTo>
                  <a:pt x="268" y="316"/>
                  <a:pt x="268" y="316"/>
                  <a:pt x="268" y="316"/>
                </a:cubicBezTo>
                <a:cubicBezTo>
                  <a:pt x="268" y="316"/>
                  <a:pt x="268" y="316"/>
                  <a:pt x="268" y="316"/>
                </a:cubicBezTo>
                <a:close/>
                <a:moveTo>
                  <a:pt x="271" y="318"/>
                </a:moveTo>
                <a:cubicBezTo>
                  <a:pt x="271" y="318"/>
                  <a:pt x="272" y="319"/>
                  <a:pt x="272" y="319"/>
                </a:cubicBezTo>
                <a:cubicBezTo>
                  <a:pt x="272" y="318"/>
                  <a:pt x="271" y="318"/>
                  <a:pt x="271" y="318"/>
                </a:cubicBezTo>
                <a:cubicBezTo>
                  <a:pt x="271" y="318"/>
                  <a:pt x="271" y="318"/>
                  <a:pt x="271" y="318"/>
                </a:cubicBezTo>
                <a:cubicBezTo>
                  <a:pt x="271" y="319"/>
                  <a:pt x="271" y="318"/>
                  <a:pt x="271" y="318"/>
                </a:cubicBezTo>
                <a:close/>
                <a:moveTo>
                  <a:pt x="279" y="314"/>
                </a:moveTo>
                <a:cubicBezTo>
                  <a:pt x="279" y="314"/>
                  <a:pt x="279" y="314"/>
                  <a:pt x="279" y="314"/>
                </a:cubicBezTo>
                <a:cubicBezTo>
                  <a:pt x="279" y="314"/>
                  <a:pt x="280" y="314"/>
                  <a:pt x="280" y="313"/>
                </a:cubicBezTo>
                <a:cubicBezTo>
                  <a:pt x="279" y="313"/>
                  <a:pt x="279" y="313"/>
                  <a:pt x="279" y="313"/>
                </a:cubicBezTo>
                <a:cubicBezTo>
                  <a:pt x="279" y="313"/>
                  <a:pt x="279" y="314"/>
                  <a:pt x="279" y="314"/>
                </a:cubicBezTo>
                <a:cubicBezTo>
                  <a:pt x="279" y="314"/>
                  <a:pt x="279" y="314"/>
                  <a:pt x="279" y="314"/>
                </a:cubicBezTo>
                <a:close/>
                <a:moveTo>
                  <a:pt x="278" y="311"/>
                </a:moveTo>
                <a:cubicBezTo>
                  <a:pt x="277" y="310"/>
                  <a:pt x="277" y="311"/>
                  <a:pt x="277" y="311"/>
                </a:cubicBezTo>
                <a:cubicBezTo>
                  <a:pt x="276" y="311"/>
                  <a:pt x="276" y="311"/>
                  <a:pt x="276" y="312"/>
                </a:cubicBezTo>
                <a:cubicBezTo>
                  <a:pt x="276" y="312"/>
                  <a:pt x="277" y="312"/>
                  <a:pt x="277" y="312"/>
                </a:cubicBezTo>
                <a:cubicBezTo>
                  <a:pt x="277" y="312"/>
                  <a:pt x="278" y="312"/>
                  <a:pt x="278" y="312"/>
                </a:cubicBezTo>
                <a:cubicBezTo>
                  <a:pt x="279" y="312"/>
                  <a:pt x="278" y="312"/>
                  <a:pt x="279" y="312"/>
                </a:cubicBezTo>
                <a:cubicBezTo>
                  <a:pt x="279" y="312"/>
                  <a:pt x="280" y="311"/>
                  <a:pt x="280" y="311"/>
                </a:cubicBezTo>
                <a:cubicBezTo>
                  <a:pt x="279" y="311"/>
                  <a:pt x="279" y="310"/>
                  <a:pt x="279" y="310"/>
                </a:cubicBezTo>
                <a:cubicBezTo>
                  <a:pt x="279" y="311"/>
                  <a:pt x="279" y="311"/>
                  <a:pt x="279" y="311"/>
                </a:cubicBezTo>
                <a:cubicBezTo>
                  <a:pt x="279" y="311"/>
                  <a:pt x="278" y="311"/>
                  <a:pt x="278" y="311"/>
                </a:cubicBezTo>
                <a:cubicBezTo>
                  <a:pt x="278" y="311"/>
                  <a:pt x="278" y="311"/>
                  <a:pt x="278" y="311"/>
                </a:cubicBezTo>
                <a:close/>
                <a:moveTo>
                  <a:pt x="254" y="316"/>
                </a:moveTo>
                <a:cubicBezTo>
                  <a:pt x="254" y="315"/>
                  <a:pt x="255" y="315"/>
                  <a:pt x="253" y="314"/>
                </a:cubicBezTo>
                <a:cubicBezTo>
                  <a:pt x="254" y="315"/>
                  <a:pt x="253" y="315"/>
                  <a:pt x="253" y="315"/>
                </a:cubicBezTo>
                <a:cubicBezTo>
                  <a:pt x="253" y="315"/>
                  <a:pt x="253" y="315"/>
                  <a:pt x="253" y="316"/>
                </a:cubicBezTo>
                <a:cubicBezTo>
                  <a:pt x="253" y="316"/>
                  <a:pt x="253" y="316"/>
                  <a:pt x="254" y="316"/>
                </a:cubicBezTo>
                <a:cubicBezTo>
                  <a:pt x="254" y="315"/>
                  <a:pt x="253" y="316"/>
                  <a:pt x="254" y="316"/>
                </a:cubicBezTo>
                <a:close/>
                <a:moveTo>
                  <a:pt x="239" y="104"/>
                </a:moveTo>
                <a:cubicBezTo>
                  <a:pt x="239" y="104"/>
                  <a:pt x="239" y="104"/>
                  <a:pt x="239" y="104"/>
                </a:cubicBezTo>
                <a:cubicBezTo>
                  <a:pt x="239" y="104"/>
                  <a:pt x="239" y="104"/>
                  <a:pt x="239" y="104"/>
                </a:cubicBezTo>
                <a:close/>
                <a:moveTo>
                  <a:pt x="235" y="104"/>
                </a:moveTo>
                <a:cubicBezTo>
                  <a:pt x="236" y="104"/>
                  <a:pt x="236" y="104"/>
                  <a:pt x="236" y="104"/>
                </a:cubicBezTo>
                <a:cubicBezTo>
                  <a:pt x="236" y="104"/>
                  <a:pt x="235" y="104"/>
                  <a:pt x="235" y="104"/>
                </a:cubicBezTo>
                <a:close/>
                <a:moveTo>
                  <a:pt x="238" y="104"/>
                </a:moveTo>
                <a:cubicBezTo>
                  <a:pt x="238" y="104"/>
                  <a:pt x="237" y="104"/>
                  <a:pt x="237" y="105"/>
                </a:cubicBezTo>
                <a:cubicBezTo>
                  <a:pt x="238" y="105"/>
                  <a:pt x="238" y="105"/>
                  <a:pt x="238" y="104"/>
                </a:cubicBezTo>
                <a:cubicBezTo>
                  <a:pt x="238" y="104"/>
                  <a:pt x="238" y="104"/>
                  <a:pt x="238" y="104"/>
                </a:cubicBezTo>
                <a:cubicBezTo>
                  <a:pt x="238" y="104"/>
                  <a:pt x="238" y="104"/>
                  <a:pt x="238" y="104"/>
                </a:cubicBezTo>
                <a:close/>
                <a:moveTo>
                  <a:pt x="237" y="104"/>
                </a:moveTo>
                <a:cubicBezTo>
                  <a:pt x="237" y="104"/>
                  <a:pt x="237" y="104"/>
                  <a:pt x="237" y="104"/>
                </a:cubicBezTo>
                <a:cubicBezTo>
                  <a:pt x="237" y="104"/>
                  <a:pt x="237" y="104"/>
                  <a:pt x="237" y="104"/>
                </a:cubicBezTo>
                <a:cubicBezTo>
                  <a:pt x="237" y="104"/>
                  <a:pt x="237" y="104"/>
                  <a:pt x="237" y="104"/>
                </a:cubicBezTo>
                <a:cubicBezTo>
                  <a:pt x="237" y="104"/>
                  <a:pt x="237" y="104"/>
                  <a:pt x="237" y="104"/>
                </a:cubicBezTo>
                <a:close/>
                <a:moveTo>
                  <a:pt x="236" y="105"/>
                </a:moveTo>
                <a:cubicBezTo>
                  <a:pt x="236" y="104"/>
                  <a:pt x="236" y="105"/>
                  <a:pt x="236" y="105"/>
                </a:cubicBezTo>
                <a:close/>
                <a:moveTo>
                  <a:pt x="236" y="104"/>
                </a:moveTo>
                <a:cubicBezTo>
                  <a:pt x="236" y="104"/>
                  <a:pt x="236" y="104"/>
                  <a:pt x="236" y="104"/>
                </a:cubicBezTo>
                <a:cubicBezTo>
                  <a:pt x="236" y="104"/>
                  <a:pt x="236" y="104"/>
                  <a:pt x="236" y="104"/>
                </a:cubicBezTo>
                <a:close/>
                <a:moveTo>
                  <a:pt x="237" y="105"/>
                </a:moveTo>
                <a:cubicBezTo>
                  <a:pt x="237" y="105"/>
                  <a:pt x="237" y="105"/>
                  <a:pt x="237" y="105"/>
                </a:cubicBezTo>
                <a:cubicBezTo>
                  <a:pt x="237" y="105"/>
                  <a:pt x="237" y="105"/>
                  <a:pt x="237" y="105"/>
                </a:cubicBezTo>
                <a:close/>
                <a:moveTo>
                  <a:pt x="236" y="105"/>
                </a:moveTo>
                <a:cubicBezTo>
                  <a:pt x="236" y="105"/>
                  <a:pt x="237" y="105"/>
                  <a:pt x="237" y="105"/>
                </a:cubicBezTo>
                <a:cubicBezTo>
                  <a:pt x="237" y="105"/>
                  <a:pt x="236" y="105"/>
                  <a:pt x="236" y="105"/>
                </a:cubicBezTo>
                <a:cubicBezTo>
                  <a:pt x="236" y="105"/>
                  <a:pt x="236" y="105"/>
                  <a:pt x="236" y="105"/>
                </a:cubicBezTo>
                <a:cubicBezTo>
                  <a:pt x="236" y="105"/>
                  <a:pt x="236" y="105"/>
                  <a:pt x="236" y="105"/>
                </a:cubicBezTo>
                <a:close/>
                <a:moveTo>
                  <a:pt x="216" y="112"/>
                </a:moveTo>
                <a:cubicBezTo>
                  <a:pt x="216" y="112"/>
                  <a:pt x="216" y="112"/>
                  <a:pt x="216" y="112"/>
                </a:cubicBezTo>
                <a:cubicBezTo>
                  <a:pt x="217" y="112"/>
                  <a:pt x="217" y="111"/>
                  <a:pt x="217" y="111"/>
                </a:cubicBezTo>
                <a:cubicBezTo>
                  <a:pt x="216" y="111"/>
                  <a:pt x="217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lose/>
                <a:moveTo>
                  <a:pt x="217" y="110"/>
                </a:moveTo>
                <a:cubicBezTo>
                  <a:pt x="217" y="110"/>
                  <a:pt x="217" y="110"/>
                  <a:pt x="217" y="110"/>
                </a:cubicBezTo>
                <a:cubicBezTo>
                  <a:pt x="217" y="110"/>
                  <a:pt x="217" y="110"/>
                  <a:pt x="217" y="110"/>
                </a:cubicBezTo>
                <a:cubicBezTo>
                  <a:pt x="217" y="110"/>
                  <a:pt x="217" y="110"/>
                  <a:pt x="217" y="110"/>
                </a:cubicBezTo>
                <a:close/>
                <a:moveTo>
                  <a:pt x="216" y="110"/>
                </a:moveTo>
                <a:cubicBezTo>
                  <a:pt x="216" y="110"/>
                  <a:pt x="217" y="110"/>
                  <a:pt x="217" y="109"/>
                </a:cubicBezTo>
                <a:cubicBezTo>
                  <a:pt x="216" y="109"/>
                  <a:pt x="216" y="109"/>
                  <a:pt x="216" y="110"/>
                </a:cubicBezTo>
                <a:cubicBezTo>
                  <a:pt x="216" y="110"/>
                  <a:pt x="216" y="109"/>
                  <a:pt x="216" y="110"/>
                </a:cubicBezTo>
                <a:close/>
                <a:moveTo>
                  <a:pt x="232" y="107"/>
                </a:moveTo>
                <a:cubicBezTo>
                  <a:pt x="232" y="107"/>
                  <a:pt x="232" y="107"/>
                  <a:pt x="232" y="107"/>
                </a:cubicBezTo>
                <a:cubicBezTo>
                  <a:pt x="232" y="107"/>
                  <a:pt x="232" y="107"/>
                  <a:pt x="232" y="107"/>
                </a:cubicBezTo>
                <a:close/>
                <a:moveTo>
                  <a:pt x="235" y="105"/>
                </a:moveTo>
                <a:cubicBezTo>
                  <a:pt x="235" y="106"/>
                  <a:pt x="236" y="106"/>
                  <a:pt x="235" y="105"/>
                </a:cubicBezTo>
                <a:cubicBezTo>
                  <a:pt x="235" y="105"/>
                  <a:pt x="235" y="105"/>
                  <a:pt x="235" y="105"/>
                </a:cubicBezTo>
                <a:close/>
                <a:moveTo>
                  <a:pt x="234" y="106"/>
                </a:moveTo>
                <a:cubicBezTo>
                  <a:pt x="234" y="106"/>
                  <a:pt x="234" y="106"/>
                  <a:pt x="234" y="106"/>
                </a:cubicBezTo>
                <a:cubicBezTo>
                  <a:pt x="234" y="106"/>
                  <a:pt x="234" y="106"/>
                  <a:pt x="234" y="106"/>
                </a:cubicBezTo>
                <a:close/>
                <a:moveTo>
                  <a:pt x="215" y="76"/>
                </a:moveTo>
                <a:cubicBezTo>
                  <a:pt x="215" y="76"/>
                  <a:pt x="215" y="76"/>
                  <a:pt x="215" y="76"/>
                </a:cubicBezTo>
                <a:cubicBezTo>
                  <a:pt x="215" y="75"/>
                  <a:pt x="215" y="75"/>
                  <a:pt x="215" y="76"/>
                </a:cubicBezTo>
                <a:cubicBezTo>
                  <a:pt x="215" y="76"/>
                  <a:pt x="215" y="75"/>
                  <a:pt x="215" y="76"/>
                </a:cubicBezTo>
                <a:close/>
                <a:moveTo>
                  <a:pt x="233" y="107"/>
                </a:moveTo>
                <a:cubicBezTo>
                  <a:pt x="232" y="107"/>
                  <a:pt x="232" y="107"/>
                  <a:pt x="232" y="107"/>
                </a:cubicBezTo>
                <a:cubicBezTo>
                  <a:pt x="232" y="107"/>
                  <a:pt x="233" y="107"/>
                  <a:pt x="233" y="107"/>
                </a:cubicBezTo>
                <a:close/>
                <a:moveTo>
                  <a:pt x="233" y="107"/>
                </a:moveTo>
                <a:cubicBezTo>
                  <a:pt x="233" y="107"/>
                  <a:pt x="232" y="107"/>
                  <a:pt x="233" y="107"/>
                </a:cubicBezTo>
                <a:close/>
                <a:moveTo>
                  <a:pt x="214" y="101"/>
                </a:moveTo>
                <a:cubicBezTo>
                  <a:pt x="214" y="101"/>
                  <a:pt x="213" y="100"/>
                  <a:pt x="213" y="100"/>
                </a:cubicBezTo>
                <a:cubicBezTo>
                  <a:pt x="213" y="101"/>
                  <a:pt x="213" y="101"/>
                  <a:pt x="214" y="101"/>
                </a:cubicBezTo>
                <a:close/>
                <a:moveTo>
                  <a:pt x="224" y="112"/>
                </a:moveTo>
                <a:cubicBezTo>
                  <a:pt x="224" y="112"/>
                  <a:pt x="225" y="111"/>
                  <a:pt x="225" y="111"/>
                </a:cubicBezTo>
                <a:cubicBezTo>
                  <a:pt x="225" y="111"/>
                  <a:pt x="225" y="111"/>
                  <a:pt x="225" y="111"/>
                </a:cubicBezTo>
                <a:cubicBezTo>
                  <a:pt x="225" y="111"/>
                  <a:pt x="225" y="110"/>
                  <a:pt x="226" y="110"/>
                </a:cubicBezTo>
                <a:cubicBezTo>
                  <a:pt x="225" y="110"/>
                  <a:pt x="224" y="111"/>
                  <a:pt x="224" y="111"/>
                </a:cubicBezTo>
                <a:cubicBezTo>
                  <a:pt x="224" y="112"/>
                  <a:pt x="224" y="112"/>
                  <a:pt x="224" y="112"/>
                </a:cubicBezTo>
                <a:cubicBezTo>
                  <a:pt x="224" y="112"/>
                  <a:pt x="224" y="112"/>
                  <a:pt x="224" y="112"/>
                </a:cubicBezTo>
                <a:close/>
                <a:moveTo>
                  <a:pt x="217" y="107"/>
                </a:moveTo>
                <a:cubicBezTo>
                  <a:pt x="217" y="108"/>
                  <a:pt x="217" y="108"/>
                  <a:pt x="217" y="108"/>
                </a:cubicBezTo>
                <a:cubicBezTo>
                  <a:pt x="217" y="108"/>
                  <a:pt x="217" y="108"/>
                  <a:pt x="217" y="108"/>
                </a:cubicBezTo>
                <a:cubicBezTo>
                  <a:pt x="217" y="108"/>
                  <a:pt x="216" y="107"/>
                  <a:pt x="216" y="107"/>
                </a:cubicBezTo>
                <a:cubicBezTo>
                  <a:pt x="216" y="107"/>
                  <a:pt x="217" y="107"/>
                  <a:pt x="217" y="107"/>
                </a:cubicBezTo>
                <a:cubicBezTo>
                  <a:pt x="217" y="108"/>
                  <a:pt x="217" y="107"/>
                  <a:pt x="217" y="107"/>
                </a:cubicBezTo>
                <a:close/>
                <a:moveTo>
                  <a:pt x="212" y="81"/>
                </a:moveTo>
                <a:cubicBezTo>
                  <a:pt x="212" y="81"/>
                  <a:pt x="212" y="81"/>
                  <a:pt x="212" y="81"/>
                </a:cubicBezTo>
                <a:cubicBezTo>
                  <a:pt x="212" y="81"/>
                  <a:pt x="212" y="81"/>
                  <a:pt x="212" y="81"/>
                </a:cubicBezTo>
                <a:cubicBezTo>
                  <a:pt x="212" y="81"/>
                  <a:pt x="212" y="81"/>
                  <a:pt x="213" y="81"/>
                </a:cubicBezTo>
                <a:cubicBezTo>
                  <a:pt x="213" y="81"/>
                  <a:pt x="212" y="80"/>
                  <a:pt x="212" y="81"/>
                </a:cubicBezTo>
                <a:cubicBezTo>
                  <a:pt x="212" y="81"/>
                  <a:pt x="212" y="80"/>
                  <a:pt x="212" y="81"/>
                </a:cubicBezTo>
                <a:close/>
                <a:moveTo>
                  <a:pt x="214" y="106"/>
                </a:moveTo>
                <a:cubicBezTo>
                  <a:pt x="214" y="106"/>
                  <a:pt x="214" y="107"/>
                  <a:pt x="214" y="107"/>
                </a:cubicBezTo>
                <a:cubicBezTo>
                  <a:pt x="215" y="107"/>
                  <a:pt x="215" y="107"/>
                  <a:pt x="215" y="106"/>
                </a:cubicBezTo>
                <a:cubicBezTo>
                  <a:pt x="214" y="106"/>
                  <a:pt x="214" y="106"/>
                  <a:pt x="214" y="106"/>
                </a:cubicBezTo>
                <a:cubicBezTo>
                  <a:pt x="214" y="106"/>
                  <a:pt x="214" y="106"/>
                  <a:pt x="214" y="106"/>
                </a:cubicBezTo>
                <a:close/>
                <a:moveTo>
                  <a:pt x="217" y="110"/>
                </a:moveTo>
                <a:cubicBezTo>
                  <a:pt x="217" y="110"/>
                  <a:pt x="217" y="110"/>
                  <a:pt x="217" y="110"/>
                </a:cubicBezTo>
                <a:cubicBezTo>
                  <a:pt x="217" y="110"/>
                  <a:pt x="217" y="110"/>
                  <a:pt x="217" y="110"/>
                </a:cubicBezTo>
                <a:cubicBezTo>
                  <a:pt x="217" y="110"/>
                  <a:pt x="217" y="110"/>
                  <a:pt x="217" y="110"/>
                </a:cubicBezTo>
                <a:close/>
                <a:moveTo>
                  <a:pt x="214" y="78"/>
                </a:moveTo>
                <a:cubicBezTo>
                  <a:pt x="214" y="78"/>
                  <a:pt x="214" y="78"/>
                  <a:pt x="215" y="78"/>
                </a:cubicBezTo>
                <a:cubicBezTo>
                  <a:pt x="215" y="77"/>
                  <a:pt x="214" y="78"/>
                  <a:pt x="214" y="78"/>
                </a:cubicBezTo>
                <a:cubicBezTo>
                  <a:pt x="214" y="78"/>
                  <a:pt x="214" y="78"/>
                  <a:pt x="214" y="78"/>
                </a:cubicBezTo>
                <a:close/>
                <a:moveTo>
                  <a:pt x="212" y="80"/>
                </a:moveTo>
                <a:cubicBezTo>
                  <a:pt x="212" y="80"/>
                  <a:pt x="212" y="80"/>
                  <a:pt x="212" y="80"/>
                </a:cubicBezTo>
                <a:cubicBezTo>
                  <a:pt x="212" y="80"/>
                  <a:pt x="212" y="80"/>
                  <a:pt x="212" y="79"/>
                </a:cubicBezTo>
                <a:cubicBezTo>
                  <a:pt x="212" y="79"/>
                  <a:pt x="212" y="80"/>
                  <a:pt x="212" y="80"/>
                </a:cubicBezTo>
                <a:cubicBezTo>
                  <a:pt x="212" y="80"/>
                  <a:pt x="212" y="80"/>
                  <a:pt x="212" y="80"/>
                </a:cubicBezTo>
                <a:close/>
                <a:moveTo>
                  <a:pt x="214" y="81"/>
                </a:moveTo>
                <a:cubicBezTo>
                  <a:pt x="214" y="81"/>
                  <a:pt x="214" y="81"/>
                  <a:pt x="215" y="81"/>
                </a:cubicBezTo>
                <a:cubicBezTo>
                  <a:pt x="214" y="80"/>
                  <a:pt x="214" y="81"/>
                  <a:pt x="214" y="81"/>
                </a:cubicBezTo>
                <a:cubicBezTo>
                  <a:pt x="214" y="81"/>
                  <a:pt x="214" y="81"/>
                  <a:pt x="214" y="81"/>
                </a:cubicBezTo>
                <a:close/>
                <a:moveTo>
                  <a:pt x="222" y="112"/>
                </a:moveTo>
                <a:cubicBezTo>
                  <a:pt x="222" y="112"/>
                  <a:pt x="222" y="112"/>
                  <a:pt x="222" y="112"/>
                </a:cubicBezTo>
                <a:close/>
                <a:moveTo>
                  <a:pt x="223" y="63"/>
                </a:moveTo>
                <a:cubicBezTo>
                  <a:pt x="223" y="63"/>
                  <a:pt x="223" y="63"/>
                  <a:pt x="223" y="63"/>
                </a:cubicBezTo>
                <a:cubicBezTo>
                  <a:pt x="223" y="63"/>
                  <a:pt x="220" y="63"/>
                  <a:pt x="221" y="64"/>
                </a:cubicBezTo>
                <a:cubicBezTo>
                  <a:pt x="222" y="65"/>
                  <a:pt x="222" y="64"/>
                  <a:pt x="222" y="63"/>
                </a:cubicBezTo>
                <a:cubicBezTo>
                  <a:pt x="222" y="63"/>
                  <a:pt x="222" y="63"/>
                  <a:pt x="222" y="63"/>
                </a:cubicBezTo>
                <a:cubicBezTo>
                  <a:pt x="223" y="63"/>
                  <a:pt x="223" y="63"/>
                  <a:pt x="223" y="63"/>
                </a:cubicBezTo>
                <a:cubicBezTo>
                  <a:pt x="223" y="63"/>
                  <a:pt x="223" y="63"/>
                  <a:pt x="223" y="63"/>
                </a:cubicBezTo>
                <a:close/>
                <a:moveTo>
                  <a:pt x="215" y="76"/>
                </a:moveTo>
                <a:cubicBezTo>
                  <a:pt x="214" y="76"/>
                  <a:pt x="216" y="77"/>
                  <a:pt x="216" y="77"/>
                </a:cubicBezTo>
                <a:cubicBezTo>
                  <a:pt x="216" y="76"/>
                  <a:pt x="217" y="76"/>
                  <a:pt x="217" y="76"/>
                </a:cubicBezTo>
                <a:cubicBezTo>
                  <a:pt x="217" y="74"/>
                  <a:pt x="215" y="75"/>
                  <a:pt x="215" y="76"/>
                </a:cubicBezTo>
                <a:cubicBezTo>
                  <a:pt x="215" y="76"/>
                  <a:pt x="215" y="76"/>
                  <a:pt x="215" y="76"/>
                </a:cubicBezTo>
                <a:close/>
                <a:moveTo>
                  <a:pt x="213" y="80"/>
                </a:moveTo>
                <a:cubicBezTo>
                  <a:pt x="213" y="80"/>
                  <a:pt x="214" y="80"/>
                  <a:pt x="214" y="80"/>
                </a:cubicBezTo>
                <a:cubicBezTo>
                  <a:pt x="213" y="80"/>
                  <a:pt x="213" y="80"/>
                  <a:pt x="213" y="80"/>
                </a:cubicBezTo>
                <a:close/>
                <a:moveTo>
                  <a:pt x="212" y="110"/>
                </a:moveTo>
                <a:cubicBezTo>
                  <a:pt x="212" y="110"/>
                  <a:pt x="212" y="109"/>
                  <a:pt x="212" y="109"/>
                </a:cubicBezTo>
                <a:cubicBezTo>
                  <a:pt x="211" y="109"/>
                  <a:pt x="212" y="110"/>
                  <a:pt x="212" y="110"/>
                </a:cubicBezTo>
                <a:cubicBezTo>
                  <a:pt x="212" y="110"/>
                  <a:pt x="212" y="109"/>
                  <a:pt x="212" y="110"/>
                </a:cubicBezTo>
                <a:close/>
                <a:moveTo>
                  <a:pt x="210" y="110"/>
                </a:moveTo>
                <a:cubicBezTo>
                  <a:pt x="210" y="111"/>
                  <a:pt x="211" y="110"/>
                  <a:pt x="210" y="110"/>
                </a:cubicBezTo>
                <a:cubicBezTo>
                  <a:pt x="210" y="110"/>
                  <a:pt x="210" y="110"/>
                  <a:pt x="210" y="110"/>
                </a:cubicBezTo>
                <a:cubicBezTo>
                  <a:pt x="210" y="111"/>
                  <a:pt x="210" y="110"/>
                  <a:pt x="210" y="110"/>
                </a:cubicBezTo>
                <a:close/>
                <a:moveTo>
                  <a:pt x="215" y="109"/>
                </a:moveTo>
                <a:cubicBezTo>
                  <a:pt x="215" y="109"/>
                  <a:pt x="215" y="109"/>
                  <a:pt x="215" y="109"/>
                </a:cubicBezTo>
                <a:close/>
                <a:moveTo>
                  <a:pt x="217" y="110"/>
                </a:moveTo>
                <a:cubicBezTo>
                  <a:pt x="218" y="110"/>
                  <a:pt x="218" y="109"/>
                  <a:pt x="218" y="109"/>
                </a:cubicBezTo>
                <a:cubicBezTo>
                  <a:pt x="217" y="109"/>
                  <a:pt x="217" y="109"/>
                  <a:pt x="217" y="110"/>
                </a:cubicBezTo>
                <a:close/>
                <a:moveTo>
                  <a:pt x="210" y="88"/>
                </a:moveTo>
                <a:cubicBezTo>
                  <a:pt x="210" y="88"/>
                  <a:pt x="210" y="89"/>
                  <a:pt x="210" y="89"/>
                </a:cubicBezTo>
                <a:cubicBezTo>
                  <a:pt x="210" y="88"/>
                  <a:pt x="211" y="88"/>
                  <a:pt x="210" y="88"/>
                </a:cubicBezTo>
                <a:cubicBezTo>
                  <a:pt x="210" y="88"/>
                  <a:pt x="211" y="88"/>
                  <a:pt x="210" y="88"/>
                </a:cubicBezTo>
                <a:close/>
                <a:moveTo>
                  <a:pt x="210" y="87"/>
                </a:moveTo>
                <a:cubicBezTo>
                  <a:pt x="210" y="87"/>
                  <a:pt x="210" y="87"/>
                  <a:pt x="210" y="87"/>
                </a:cubicBezTo>
                <a:cubicBezTo>
                  <a:pt x="210" y="86"/>
                  <a:pt x="210" y="86"/>
                  <a:pt x="210" y="87"/>
                </a:cubicBezTo>
                <a:cubicBezTo>
                  <a:pt x="210" y="87"/>
                  <a:pt x="210" y="86"/>
                  <a:pt x="210" y="87"/>
                </a:cubicBezTo>
                <a:close/>
                <a:moveTo>
                  <a:pt x="216" y="108"/>
                </a:moveTo>
                <a:cubicBezTo>
                  <a:pt x="216" y="108"/>
                  <a:pt x="216" y="108"/>
                  <a:pt x="216" y="108"/>
                </a:cubicBezTo>
                <a:cubicBezTo>
                  <a:pt x="216" y="109"/>
                  <a:pt x="216" y="108"/>
                  <a:pt x="216" y="108"/>
                </a:cubicBezTo>
                <a:cubicBezTo>
                  <a:pt x="216" y="108"/>
                  <a:pt x="216" y="108"/>
                  <a:pt x="216" y="108"/>
                </a:cubicBezTo>
                <a:close/>
                <a:moveTo>
                  <a:pt x="216" y="107"/>
                </a:moveTo>
                <a:cubicBezTo>
                  <a:pt x="215" y="107"/>
                  <a:pt x="216" y="108"/>
                  <a:pt x="216" y="108"/>
                </a:cubicBezTo>
                <a:cubicBezTo>
                  <a:pt x="216" y="107"/>
                  <a:pt x="216" y="107"/>
                  <a:pt x="216" y="107"/>
                </a:cubicBezTo>
                <a:close/>
                <a:moveTo>
                  <a:pt x="215" y="107"/>
                </a:moveTo>
                <a:cubicBezTo>
                  <a:pt x="215" y="107"/>
                  <a:pt x="215" y="107"/>
                  <a:pt x="215" y="107"/>
                </a:cubicBezTo>
                <a:cubicBezTo>
                  <a:pt x="215" y="107"/>
                  <a:pt x="215" y="107"/>
                  <a:pt x="215" y="107"/>
                </a:cubicBezTo>
                <a:cubicBezTo>
                  <a:pt x="215" y="107"/>
                  <a:pt x="215" y="107"/>
                  <a:pt x="215" y="107"/>
                </a:cubicBezTo>
                <a:cubicBezTo>
                  <a:pt x="215" y="107"/>
                  <a:pt x="215" y="107"/>
                  <a:pt x="215" y="107"/>
                </a:cubicBezTo>
                <a:close/>
                <a:moveTo>
                  <a:pt x="215" y="109"/>
                </a:moveTo>
                <a:cubicBezTo>
                  <a:pt x="215" y="109"/>
                  <a:pt x="216" y="109"/>
                  <a:pt x="216" y="109"/>
                </a:cubicBezTo>
                <a:cubicBezTo>
                  <a:pt x="216" y="109"/>
                  <a:pt x="215" y="109"/>
                  <a:pt x="215" y="109"/>
                </a:cubicBezTo>
                <a:close/>
                <a:moveTo>
                  <a:pt x="216" y="108"/>
                </a:moveTo>
                <a:cubicBezTo>
                  <a:pt x="216" y="108"/>
                  <a:pt x="216" y="108"/>
                  <a:pt x="215" y="108"/>
                </a:cubicBezTo>
                <a:cubicBezTo>
                  <a:pt x="216" y="108"/>
                  <a:pt x="216" y="108"/>
                  <a:pt x="216" y="108"/>
                </a:cubicBezTo>
                <a:cubicBezTo>
                  <a:pt x="216" y="108"/>
                  <a:pt x="216" y="108"/>
                  <a:pt x="216" y="108"/>
                </a:cubicBezTo>
                <a:cubicBezTo>
                  <a:pt x="216" y="108"/>
                  <a:pt x="216" y="108"/>
                  <a:pt x="216" y="108"/>
                </a:cubicBezTo>
                <a:close/>
                <a:moveTo>
                  <a:pt x="219" y="110"/>
                </a:moveTo>
                <a:cubicBezTo>
                  <a:pt x="219" y="110"/>
                  <a:pt x="219" y="110"/>
                  <a:pt x="219" y="110"/>
                </a:cubicBezTo>
                <a:cubicBezTo>
                  <a:pt x="220" y="111"/>
                  <a:pt x="220" y="111"/>
                  <a:pt x="220" y="110"/>
                </a:cubicBezTo>
                <a:cubicBezTo>
                  <a:pt x="221" y="110"/>
                  <a:pt x="221" y="110"/>
                  <a:pt x="221" y="109"/>
                </a:cubicBezTo>
                <a:cubicBezTo>
                  <a:pt x="222" y="109"/>
                  <a:pt x="221" y="109"/>
                  <a:pt x="221" y="109"/>
                </a:cubicBezTo>
                <a:cubicBezTo>
                  <a:pt x="221" y="109"/>
                  <a:pt x="222" y="108"/>
                  <a:pt x="221" y="108"/>
                </a:cubicBezTo>
                <a:cubicBezTo>
                  <a:pt x="221" y="108"/>
                  <a:pt x="221" y="109"/>
                  <a:pt x="221" y="109"/>
                </a:cubicBezTo>
                <a:cubicBezTo>
                  <a:pt x="220" y="109"/>
                  <a:pt x="220" y="109"/>
                  <a:pt x="219" y="109"/>
                </a:cubicBezTo>
                <a:cubicBezTo>
                  <a:pt x="219" y="109"/>
                  <a:pt x="220" y="110"/>
                  <a:pt x="219" y="110"/>
                </a:cubicBezTo>
                <a:cubicBezTo>
                  <a:pt x="219" y="110"/>
                  <a:pt x="219" y="110"/>
                  <a:pt x="219" y="110"/>
                </a:cubicBezTo>
                <a:close/>
                <a:moveTo>
                  <a:pt x="209" y="111"/>
                </a:moveTo>
                <a:cubicBezTo>
                  <a:pt x="209" y="111"/>
                  <a:pt x="208" y="111"/>
                  <a:pt x="208" y="112"/>
                </a:cubicBezTo>
                <a:cubicBezTo>
                  <a:pt x="208" y="112"/>
                  <a:pt x="209" y="113"/>
                  <a:pt x="209" y="112"/>
                </a:cubicBezTo>
                <a:cubicBezTo>
                  <a:pt x="209" y="111"/>
                  <a:pt x="209" y="112"/>
                  <a:pt x="209" y="111"/>
                </a:cubicBezTo>
                <a:cubicBezTo>
                  <a:pt x="209" y="111"/>
                  <a:pt x="209" y="112"/>
                  <a:pt x="209" y="111"/>
                </a:cubicBezTo>
                <a:close/>
                <a:moveTo>
                  <a:pt x="210" y="111"/>
                </a:moveTo>
                <a:cubicBezTo>
                  <a:pt x="210" y="110"/>
                  <a:pt x="209" y="111"/>
                  <a:pt x="209" y="111"/>
                </a:cubicBezTo>
                <a:cubicBezTo>
                  <a:pt x="209" y="111"/>
                  <a:pt x="209" y="111"/>
                  <a:pt x="210" y="111"/>
                </a:cubicBezTo>
                <a:cubicBezTo>
                  <a:pt x="210" y="110"/>
                  <a:pt x="209" y="111"/>
                  <a:pt x="210" y="111"/>
                </a:cubicBezTo>
                <a:close/>
                <a:moveTo>
                  <a:pt x="222" y="111"/>
                </a:moveTo>
                <a:cubicBezTo>
                  <a:pt x="222" y="111"/>
                  <a:pt x="222" y="111"/>
                  <a:pt x="223" y="111"/>
                </a:cubicBezTo>
                <a:cubicBezTo>
                  <a:pt x="223" y="111"/>
                  <a:pt x="222" y="110"/>
                  <a:pt x="222" y="110"/>
                </a:cubicBezTo>
                <a:cubicBezTo>
                  <a:pt x="222" y="110"/>
                  <a:pt x="222" y="110"/>
                  <a:pt x="222" y="110"/>
                </a:cubicBezTo>
                <a:cubicBezTo>
                  <a:pt x="222" y="111"/>
                  <a:pt x="222" y="110"/>
                  <a:pt x="221" y="110"/>
                </a:cubicBezTo>
                <a:cubicBezTo>
                  <a:pt x="221" y="111"/>
                  <a:pt x="222" y="111"/>
                  <a:pt x="222" y="111"/>
                </a:cubicBezTo>
                <a:cubicBezTo>
                  <a:pt x="222" y="111"/>
                  <a:pt x="222" y="111"/>
                  <a:pt x="222" y="111"/>
                </a:cubicBezTo>
                <a:close/>
                <a:moveTo>
                  <a:pt x="217" y="109"/>
                </a:moveTo>
                <a:cubicBezTo>
                  <a:pt x="217" y="109"/>
                  <a:pt x="217" y="109"/>
                  <a:pt x="217" y="109"/>
                </a:cubicBezTo>
                <a:cubicBezTo>
                  <a:pt x="217" y="108"/>
                  <a:pt x="216" y="108"/>
                  <a:pt x="217" y="109"/>
                </a:cubicBezTo>
                <a:cubicBezTo>
                  <a:pt x="217" y="109"/>
                  <a:pt x="216" y="109"/>
                  <a:pt x="217" y="109"/>
                </a:cubicBezTo>
                <a:close/>
                <a:moveTo>
                  <a:pt x="218" y="108"/>
                </a:moveTo>
                <a:cubicBezTo>
                  <a:pt x="218" y="107"/>
                  <a:pt x="218" y="108"/>
                  <a:pt x="217" y="108"/>
                </a:cubicBezTo>
                <a:cubicBezTo>
                  <a:pt x="218" y="108"/>
                  <a:pt x="218" y="108"/>
                  <a:pt x="218" y="109"/>
                </a:cubicBezTo>
                <a:cubicBezTo>
                  <a:pt x="219" y="109"/>
                  <a:pt x="218" y="108"/>
                  <a:pt x="219" y="108"/>
                </a:cubicBezTo>
                <a:cubicBezTo>
                  <a:pt x="219" y="108"/>
                  <a:pt x="219" y="108"/>
                  <a:pt x="219" y="109"/>
                </a:cubicBezTo>
                <a:cubicBezTo>
                  <a:pt x="219" y="109"/>
                  <a:pt x="219" y="108"/>
                  <a:pt x="219" y="107"/>
                </a:cubicBezTo>
                <a:cubicBezTo>
                  <a:pt x="219" y="107"/>
                  <a:pt x="218" y="108"/>
                  <a:pt x="218" y="108"/>
                </a:cubicBezTo>
                <a:cubicBezTo>
                  <a:pt x="218" y="108"/>
                  <a:pt x="218" y="108"/>
                  <a:pt x="218" y="108"/>
                </a:cubicBezTo>
                <a:cubicBezTo>
                  <a:pt x="218" y="108"/>
                  <a:pt x="218" y="108"/>
                  <a:pt x="218" y="108"/>
                </a:cubicBezTo>
                <a:close/>
                <a:moveTo>
                  <a:pt x="211" y="112"/>
                </a:moveTo>
                <a:cubicBezTo>
                  <a:pt x="210" y="111"/>
                  <a:pt x="211" y="112"/>
                  <a:pt x="211" y="112"/>
                </a:cubicBezTo>
                <a:cubicBezTo>
                  <a:pt x="211" y="111"/>
                  <a:pt x="211" y="111"/>
                  <a:pt x="211" y="111"/>
                </a:cubicBezTo>
                <a:cubicBezTo>
                  <a:pt x="210" y="112"/>
                  <a:pt x="210" y="111"/>
                  <a:pt x="209" y="112"/>
                </a:cubicBezTo>
                <a:cubicBezTo>
                  <a:pt x="210" y="112"/>
                  <a:pt x="210" y="112"/>
                  <a:pt x="211" y="112"/>
                </a:cubicBezTo>
                <a:cubicBezTo>
                  <a:pt x="211" y="112"/>
                  <a:pt x="210" y="112"/>
                  <a:pt x="211" y="112"/>
                </a:cubicBezTo>
                <a:close/>
                <a:moveTo>
                  <a:pt x="216" y="113"/>
                </a:move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lose/>
                <a:moveTo>
                  <a:pt x="215" y="109"/>
                </a:moveTo>
                <a:cubicBezTo>
                  <a:pt x="215" y="109"/>
                  <a:pt x="215" y="108"/>
                  <a:pt x="215" y="109"/>
                </a:cubicBezTo>
                <a:close/>
                <a:moveTo>
                  <a:pt x="213" y="113"/>
                </a:moveTo>
                <a:cubicBezTo>
                  <a:pt x="213" y="113"/>
                  <a:pt x="213" y="112"/>
                  <a:pt x="213" y="113"/>
                </a:cubicBezTo>
                <a:cubicBezTo>
                  <a:pt x="213" y="113"/>
                  <a:pt x="213" y="113"/>
                  <a:pt x="213" y="113"/>
                </a:cubicBezTo>
                <a:close/>
                <a:moveTo>
                  <a:pt x="212" y="113"/>
                </a:moveTo>
                <a:cubicBezTo>
                  <a:pt x="213" y="113"/>
                  <a:pt x="213" y="113"/>
                  <a:pt x="213" y="112"/>
                </a:cubicBezTo>
                <a:cubicBezTo>
                  <a:pt x="213" y="112"/>
                  <a:pt x="213" y="112"/>
                  <a:pt x="213" y="112"/>
                </a:cubicBezTo>
                <a:cubicBezTo>
                  <a:pt x="213" y="112"/>
                  <a:pt x="213" y="112"/>
                  <a:pt x="213" y="112"/>
                </a:cubicBezTo>
                <a:cubicBezTo>
                  <a:pt x="213" y="112"/>
                  <a:pt x="212" y="112"/>
                  <a:pt x="212" y="113"/>
                </a:cubicBezTo>
                <a:cubicBezTo>
                  <a:pt x="212" y="113"/>
                  <a:pt x="212" y="112"/>
                  <a:pt x="212" y="113"/>
                </a:cubicBezTo>
                <a:close/>
                <a:moveTo>
                  <a:pt x="211" y="83"/>
                </a:moveTo>
                <a:cubicBezTo>
                  <a:pt x="211" y="83"/>
                  <a:pt x="211" y="84"/>
                  <a:pt x="211" y="84"/>
                </a:cubicBezTo>
                <a:cubicBezTo>
                  <a:pt x="211" y="84"/>
                  <a:pt x="211" y="83"/>
                  <a:pt x="211" y="83"/>
                </a:cubicBezTo>
                <a:close/>
                <a:moveTo>
                  <a:pt x="214" y="108"/>
                </a:moveTo>
                <a:cubicBezTo>
                  <a:pt x="214" y="109"/>
                  <a:pt x="215" y="108"/>
                  <a:pt x="215" y="107"/>
                </a:cubicBezTo>
                <a:cubicBezTo>
                  <a:pt x="214" y="107"/>
                  <a:pt x="214" y="108"/>
                  <a:pt x="214" y="108"/>
                </a:cubicBezTo>
                <a:cubicBezTo>
                  <a:pt x="214" y="108"/>
                  <a:pt x="214" y="108"/>
                  <a:pt x="214" y="108"/>
                </a:cubicBezTo>
                <a:close/>
                <a:moveTo>
                  <a:pt x="213" y="104"/>
                </a:moveTo>
                <a:cubicBezTo>
                  <a:pt x="213" y="104"/>
                  <a:pt x="213" y="103"/>
                  <a:pt x="213" y="103"/>
                </a:cubicBezTo>
                <a:cubicBezTo>
                  <a:pt x="214" y="103"/>
                  <a:pt x="213" y="102"/>
                  <a:pt x="213" y="103"/>
                </a:cubicBezTo>
                <a:cubicBezTo>
                  <a:pt x="213" y="103"/>
                  <a:pt x="213" y="104"/>
                  <a:pt x="213" y="104"/>
                </a:cubicBezTo>
                <a:cubicBezTo>
                  <a:pt x="213" y="104"/>
                  <a:pt x="213" y="104"/>
                  <a:pt x="213" y="104"/>
                </a:cubicBezTo>
                <a:close/>
                <a:moveTo>
                  <a:pt x="211" y="110"/>
                </a:moveTo>
                <a:cubicBezTo>
                  <a:pt x="211" y="110"/>
                  <a:pt x="211" y="110"/>
                  <a:pt x="211" y="110"/>
                </a:cubicBezTo>
                <a:cubicBezTo>
                  <a:pt x="212" y="110"/>
                  <a:pt x="211" y="109"/>
                  <a:pt x="211" y="110"/>
                </a:cubicBezTo>
                <a:cubicBezTo>
                  <a:pt x="211" y="110"/>
                  <a:pt x="211" y="109"/>
                  <a:pt x="211" y="110"/>
                </a:cubicBezTo>
                <a:close/>
                <a:moveTo>
                  <a:pt x="211" y="109"/>
                </a:moveTo>
                <a:cubicBezTo>
                  <a:pt x="211" y="109"/>
                  <a:pt x="212" y="108"/>
                  <a:pt x="212" y="108"/>
                </a:cubicBezTo>
                <a:cubicBezTo>
                  <a:pt x="211" y="109"/>
                  <a:pt x="211" y="108"/>
                  <a:pt x="211" y="109"/>
                </a:cubicBezTo>
                <a:cubicBezTo>
                  <a:pt x="211" y="109"/>
                  <a:pt x="211" y="108"/>
                  <a:pt x="211" y="109"/>
                </a:cubicBezTo>
                <a:close/>
                <a:moveTo>
                  <a:pt x="210" y="85"/>
                </a:moveTo>
                <a:cubicBezTo>
                  <a:pt x="210" y="85"/>
                  <a:pt x="210" y="85"/>
                  <a:pt x="210" y="85"/>
                </a:cubicBezTo>
                <a:cubicBezTo>
                  <a:pt x="211" y="85"/>
                  <a:pt x="211" y="84"/>
                  <a:pt x="210" y="85"/>
                </a:cubicBezTo>
                <a:close/>
                <a:moveTo>
                  <a:pt x="211" y="84"/>
                </a:moveTo>
                <a:cubicBezTo>
                  <a:pt x="210" y="84"/>
                  <a:pt x="211" y="84"/>
                  <a:pt x="211" y="84"/>
                </a:cubicBezTo>
                <a:cubicBezTo>
                  <a:pt x="210" y="84"/>
                  <a:pt x="210" y="85"/>
                  <a:pt x="211" y="85"/>
                </a:cubicBezTo>
                <a:cubicBezTo>
                  <a:pt x="211" y="84"/>
                  <a:pt x="211" y="84"/>
                  <a:pt x="211" y="84"/>
                </a:cubicBezTo>
                <a:cubicBezTo>
                  <a:pt x="210" y="84"/>
                  <a:pt x="211" y="84"/>
                  <a:pt x="211" y="84"/>
                </a:cubicBezTo>
                <a:close/>
                <a:moveTo>
                  <a:pt x="210" y="109"/>
                </a:moveTo>
                <a:cubicBezTo>
                  <a:pt x="210" y="109"/>
                  <a:pt x="210" y="109"/>
                  <a:pt x="210" y="109"/>
                </a:cubicBezTo>
                <a:cubicBezTo>
                  <a:pt x="210" y="109"/>
                  <a:pt x="210" y="109"/>
                  <a:pt x="210" y="109"/>
                </a:cubicBezTo>
                <a:cubicBezTo>
                  <a:pt x="210" y="109"/>
                  <a:pt x="210" y="109"/>
                  <a:pt x="210" y="109"/>
                </a:cubicBezTo>
                <a:close/>
                <a:moveTo>
                  <a:pt x="213" y="105"/>
                </a:moveTo>
                <a:cubicBezTo>
                  <a:pt x="213" y="106"/>
                  <a:pt x="214" y="106"/>
                  <a:pt x="214" y="106"/>
                </a:cubicBezTo>
                <a:cubicBezTo>
                  <a:pt x="213" y="106"/>
                  <a:pt x="214" y="105"/>
                  <a:pt x="213" y="105"/>
                </a:cubicBezTo>
                <a:close/>
                <a:moveTo>
                  <a:pt x="213" y="108"/>
                </a:moveTo>
                <a:cubicBezTo>
                  <a:pt x="213" y="108"/>
                  <a:pt x="213" y="107"/>
                  <a:pt x="213" y="107"/>
                </a:cubicBezTo>
                <a:cubicBezTo>
                  <a:pt x="213" y="107"/>
                  <a:pt x="213" y="108"/>
                  <a:pt x="213" y="108"/>
                </a:cubicBezTo>
                <a:cubicBezTo>
                  <a:pt x="213" y="108"/>
                  <a:pt x="213" y="108"/>
                  <a:pt x="213" y="108"/>
                </a:cubicBezTo>
                <a:close/>
                <a:moveTo>
                  <a:pt x="212" y="109"/>
                </a:moveTo>
                <a:cubicBezTo>
                  <a:pt x="212" y="109"/>
                  <a:pt x="212" y="109"/>
                  <a:pt x="212" y="108"/>
                </a:cubicBezTo>
                <a:cubicBezTo>
                  <a:pt x="212" y="108"/>
                  <a:pt x="212" y="108"/>
                  <a:pt x="212" y="109"/>
                </a:cubicBezTo>
                <a:cubicBezTo>
                  <a:pt x="212" y="109"/>
                  <a:pt x="212" y="108"/>
                  <a:pt x="212" y="109"/>
                </a:cubicBezTo>
                <a:close/>
                <a:moveTo>
                  <a:pt x="215" y="109"/>
                </a:moveTo>
                <a:cubicBezTo>
                  <a:pt x="214" y="109"/>
                  <a:pt x="214" y="109"/>
                  <a:pt x="214" y="110"/>
                </a:cubicBezTo>
                <a:cubicBezTo>
                  <a:pt x="215" y="110"/>
                  <a:pt x="215" y="109"/>
                  <a:pt x="215" y="109"/>
                </a:cubicBezTo>
                <a:cubicBezTo>
                  <a:pt x="215" y="109"/>
                  <a:pt x="215" y="109"/>
                  <a:pt x="215" y="109"/>
                </a:cubicBezTo>
                <a:cubicBezTo>
                  <a:pt x="214" y="109"/>
                  <a:pt x="215" y="109"/>
                  <a:pt x="215" y="109"/>
                </a:cubicBezTo>
                <a:close/>
                <a:moveTo>
                  <a:pt x="215" y="110"/>
                </a:moveTo>
                <a:cubicBezTo>
                  <a:pt x="216" y="110"/>
                  <a:pt x="216" y="110"/>
                  <a:pt x="216" y="110"/>
                </a:cubicBezTo>
                <a:cubicBezTo>
                  <a:pt x="215" y="109"/>
                  <a:pt x="215" y="110"/>
                  <a:pt x="215" y="110"/>
                </a:cubicBezTo>
                <a:close/>
                <a:moveTo>
                  <a:pt x="213" y="108"/>
                </a:moveTo>
                <a:cubicBezTo>
                  <a:pt x="213" y="108"/>
                  <a:pt x="213" y="108"/>
                  <a:pt x="213" y="108"/>
                </a:cubicBezTo>
                <a:cubicBezTo>
                  <a:pt x="213" y="108"/>
                  <a:pt x="213" y="108"/>
                  <a:pt x="213" y="108"/>
                </a:cubicBezTo>
                <a:close/>
                <a:moveTo>
                  <a:pt x="214" y="106"/>
                </a:moveTo>
                <a:cubicBezTo>
                  <a:pt x="214" y="106"/>
                  <a:pt x="214" y="106"/>
                  <a:pt x="214" y="106"/>
                </a:cubicBezTo>
                <a:cubicBezTo>
                  <a:pt x="214" y="107"/>
                  <a:pt x="213" y="107"/>
                  <a:pt x="214" y="107"/>
                </a:cubicBezTo>
                <a:cubicBezTo>
                  <a:pt x="214" y="108"/>
                  <a:pt x="214" y="106"/>
                  <a:pt x="214" y="106"/>
                </a:cubicBezTo>
                <a:cubicBezTo>
                  <a:pt x="214" y="106"/>
                  <a:pt x="214" y="106"/>
                  <a:pt x="214" y="106"/>
                </a:cubicBezTo>
                <a:close/>
                <a:moveTo>
                  <a:pt x="213" y="106"/>
                </a:moveTo>
                <a:cubicBezTo>
                  <a:pt x="213" y="106"/>
                  <a:pt x="214" y="106"/>
                  <a:pt x="213" y="106"/>
                </a:cubicBezTo>
                <a:cubicBezTo>
                  <a:pt x="213" y="106"/>
                  <a:pt x="213" y="106"/>
                  <a:pt x="213" y="106"/>
                </a:cubicBezTo>
                <a:close/>
                <a:moveTo>
                  <a:pt x="216" y="106"/>
                </a:moveTo>
                <a:cubicBezTo>
                  <a:pt x="216" y="106"/>
                  <a:pt x="215" y="107"/>
                  <a:pt x="216" y="107"/>
                </a:cubicBezTo>
                <a:cubicBezTo>
                  <a:pt x="216" y="107"/>
                  <a:pt x="216" y="106"/>
                  <a:pt x="216" y="106"/>
                </a:cubicBezTo>
                <a:cubicBezTo>
                  <a:pt x="216" y="106"/>
                  <a:pt x="216" y="106"/>
                  <a:pt x="216" y="106"/>
                </a:cubicBezTo>
                <a:close/>
                <a:moveTo>
                  <a:pt x="211" y="111"/>
                </a:moveTo>
                <a:cubicBezTo>
                  <a:pt x="211" y="111"/>
                  <a:pt x="211" y="110"/>
                  <a:pt x="211" y="110"/>
                </a:cubicBezTo>
                <a:cubicBezTo>
                  <a:pt x="211" y="111"/>
                  <a:pt x="211" y="111"/>
                  <a:pt x="211" y="111"/>
                </a:cubicBezTo>
                <a:close/>
                <a:moveTo>
                  <a:pt x="220" y="112"/>
                </a:moveTo>
                <a:cubicBezTo>
                  <a:pt x="220" y="112"/>
                  <a:pt x="221" y="112"/>
                  <a:pt x="220" y="112"/>
                </a:cubicBezTo>
                <a:cubicBezTo>
                  <a:pt x="220" y="112"/>
                  <a:pt x="220" y="112"/>
                  <a:pt x="220" y="112"/>
                </a:cubicBezTo>
                <a:cubicBezTo>
                  <a:pt x="220" y="112"/>
                  <a:pt x="220" y="112"/>
                  <a:pt x="220" y="112"/>
                </a:cubicBezTo>
                <a:close/>
                <a:moveTo>
                  <a:pt x="205" y="110"/>
                </a:moveTo>
                <a:cubicBezTo>
                  <a:pt x="205" y="110"/>
                  <a:pt x="205" y="110"/>
                  <a:pt x="206" y="110"/>
                </a:cubicBezTo>
                <a:cubicBezTo>
                  <a:pt x="206" y="110"/>
                  <a:pt x="206" y="110"/>
                  <a:pt x="205" y="110"/>
                </a:cubicBezTo>
                <a:cubicBezTo>
                  <a:pt x="205" y="110"/>
                  <a:pt x="206" y="110"/>
                  <a:pt x="205" y="110"/>
                </a:cubicBezTo>
                <a:close/>
                <a:moveTo>
                  <a:pt x="219" y="109"/>
                </a:moveTo>
                <a:cubicBezTo>
                  <a:pt x="218" y="109"/>
                  <a:pt x="218" y="109"/>
                  <a:pt x="218" y="109"/>
                </a:cubicBezTo>
                <a:cubicBezTo>
                  <a:pt x="218" y="109"/>
                  <a:pt x="219" y="109"/>
                  <a:pt x="219" y="109"/>
                </a:cubicBezTo>
                <a:close/>
                <a:moveTo>
                  <a:pt x="210" y="110"/>
                </a:moveTo>
                <a:cubicBezTo>
                  <a:pt x="210" y="109"/>
                  <a:pt x="209" y="110"/>
                  <a:pt x="210" y="110"/>
                </a:cubicBezTo>
                <a:cubicBezTo>
                  <a:pt x="210" y="110"/>
                  <a:pt x="209" y="110"/>
                  <a:pt x="210" y="110"/>
                </a:cubicBezTo>
                <a:close/>
                <a:moveTo>
                  <a:pt x="209" y="84"/>
                </a:moveTo>
                <a:cubicBezTo>
                  <a:pt x="209" y="85"/>
                  <a:pt x="209" y="85"/>
                  <a:pt x="209" y="85"/>
                </a:cubicBezTo>
                <a:cubicBezTo>
                  <a:pt x="209" y="85"/>
                  <a:pt x="209" y="84"/>
                  <a:pt x="209" y="84"/>
                </a:cubicBezTo>
                <a:cubicBezTo>
                  <a:pt x="209" y="84"/>
                  <a:pt x="209" y="84"/>
                  <a:pt x="209" y="84"/>
                </a:cubicBezTo>
                <a:close/>
                <a:moveTo>
                  <a:pt x="209" y="109"/>
                </a:moveTo>
                <a:cubicBezTo>
                  <a:pt x="209" y="109"/>
                  <a:pt x="209" y="109"/>
                  <a:pt x="209" y="109"/>
                </a:cubicBezTo>
                <a:cubicBezTo>
                  <a:pt x="210" y="108"/>
                  <a:pt x="209" y="109"/>
                  <a:pt x="209" y="109"/>
                </a:cubicBezTo>
                <a:cubicBezTo>
                  <a:pt x="209" y="109"/>
                  <a:pt x="209" y="109"/>
                  <a:pt x="209" y="109"/>
                </a:cubicBezTo>
                <a:close/>
                <a:moveTo>
                  <a:pt x="207" y="110"/>
                </a:moveTo>
                <a:cubicBezTo>
                  <a:pt x="206" y="110"/>
                  <a:pt x="207" y="112"/>
                  <a:pt x="207" y="112"/>
                </a:cubicBezTo>
                <a:cubicBezTo>
                  <a:pt x="209" y="112"/>
                  <a:pt x="208" y="110"/>
                  <a:pt x="208" y="110"/>
                </a:cubicBezTo>
                <a:cubicBezTo>
                  <a:pt x="208" y="110"/>
                  <a:pt x="208" y="111"/>
                  <a:pt x="209" y="111"/>
                </a:cubicBezTo>
                <a:cubicBezTo>
                  <a:pt x="209" y="110"/>
                  <a:pt x="209" y="110"/>
                  <a:pt x="209" y="110"/>
                </a:cubicBezTo>
                <a:cubicBezTo>
                  <a:pt x="209" y="109"/>
                  <a:pt x="209" y="109"/>
                  <a:pt x="209" y="109"/>
                </a:cubicBezTo>
                <a:cubicBezTo>
                  <a:pt x="208" y="108"/>
                  <a:pt x="207" y="109"/>
                  <a:pt x="207" y="109"/>
                </a:cubicBezTo>
                <a:cubicBezTo>
                  <a:pt x="207" y="109"/>
                  <a:pt x="207" y="109"/>
                  <a:pt x="207" y="109"/>
                </a:cubicBezTo>
                <a:cubicBezTo>
                  <a:pt x="207" y="110"/>
                  <a:pt x="207" y="110"/>
                  <a:pt x="207" y="110"/>
                </a:cubicBezTo>
                <a:close/>
                <a:moveTo>
                  <a:pt x="219" y="110"/>
                </a:moveTo>
                <a:cubicBezTo>
                  <a:pt x="219" y="110"/>
                  <a:pt x="219" y="108"/>
                  <a:pt x="219" y="110"/>
                </a:cubicBezTo>
                <a:cubicBezTo>
                  <a:pt x="219" y="110"/>
                  <a:pt x="219" y="109"/>
                  <a:pt x="219" y="110"/>
                </a:cubicBezTo>
                <a:close/>
                <a:moveTo>
                  <a:pt x="210" y="82"/>
                </a:moveTo>
                <a:cubicBezTo>
                  <a:pt x="210" y="82"/>
                  <a:pt x="210" y="82"/>
                  <a:pt x="210" y="82"/>
                </a:cubicBezTo>
                <a:cubicBezTo>
                  <a:pt x="210" y="82"/>
                  <a:pt x="210" y="82"/>
                  <a:pt x="210" y="82"/>
                </a:cubicBezTo>
                <a:cubicBezTo>
                  <a:pt x="210" y="82"/>
                  <a:pt x="210" y="82"/>
                  <a:pt x="210" y="82"/>
                </a:cubicBezTo>
                <a:cubicBezTo>
                  <a:pt x="210" y="82"/>
                  <a:pt x="210" y="83"/>
                  <a:pt x="211" y="82"/>
                </a:cubicBezTo>
                <a:cubicBezTo>
                  <a:pt x="211" y="82"/>
                  <a:pt x="211" y="81"/>
                  <a:pt x="211" y="81"/>
                </a:cubicBezTo>
                <a:cubicBezTo>
                  <a:pt x="211" y="82"/>
                  <a:pt x="211" y="82"/>
                  <a:pt x="210" y="82"/>
                </a:cubicBezTo>
                <a:cubicBezTo>
                  <a:pt x="210" y="82"/>
                  <a:pt x="210" y="81"/>
                  <a:pt x="210" y="81"/>
                </a:cubicBezTo>
                <a:cubicBezTo>
                  <a:pt x="210" y="81"/>
                  <a:pt x="210" y="81"/>
                  <a:pt x="210" y="81"/>
                </a:cubicBezTo>
                <a:cubicBezTo>
                  <a:pt x="210" y="82"/>
                  <a:pt x="210" y="82"/>
                  <a:pt x="210" y="82"/>
                </a:cubicBezTo>
                <a:cubicBezTo>
                  <a:pt x="210" y="82"/>
                  <a:pt x="210" y="82"/>
                  <a:pt x="210" y="82"/>
                </a:cubicBezTo>
                <a:close/>
                <a:moveTo>
                  <a:pt x="220" y="111"/>
                </a:moveTo>
                <a:cubicBezTo>
                  <a:pt x="220" y="111"/>
                  <a:pt x="221" y="112"/>
                  <a:pt x="221" y="111"/>
                </a:cubicBezTo>
                <a:cubicBezTo>
                  <a:pt x="221" y="111"/>
                  <a:pt x="221" y="111"/>
                  <a:pt x="220" y="111"/>
                </a:cubicBezTo>
                <a:cubicBezTo>
                  <a:pt x="220" y="111"/>
                  <a:pt x="221" y="111"/>
                  <a:pt x="220" y="111"/>
                </a:cubicBezTo>
                <a:close/>
                <a:moveTo>
                  <a:pt x="220" y="111"/>
                </a:moveTo>
                <a:cubicBezTo>
                  <a:pt x="221" y="111"/>
                  <a:pt x="220" y="111"/>
                  <a:pt x="220" y="111"/>
                </a:cubicBezTo>
                <a:cubicBezTo>
                  <a:pt x="220" y="111"/>
                  <a:pt x="220" y="111"/>
                  <a:pt x="220" y="111"/>
                </a:cubicBezTo>
                <a:cubicBezTo>
                  <a:pt x="221" y="111"/>
                  <a:pt x="220" y="111"/>
                  <a:pt x="220" y="111"/>
                </a:cubicBezTo>
                <a:close/>
                <a:moveTo>
                  <a:pt x="220" y="111"/>
                </a:moveTo>
                <a:cubicBezTo>
                  <a:pt x="220" y="111"/>
                  <a:pt x="220" y="111"/>
                  <a:pt x="219" y="111"/>
                </a:cubicBezTo>
                <a:cubicBezTo>
                  <a:pt x="220" y="112"/>
                  <a:pt x="219" y="112"/>
                  <a:pt x="220" y="111"/>
                </a:cubicBezTo>
                <a:cubicBezTo>
                  <a:pt x="220" y="111"/>
                  <a:pt x="220" y="111"/>
                  <a:pt x="220" y="111"/>
                </a:cubicBezTo>
                <a:close/>
                <a:moveTo>
                  <a:pt x="206" y="111"/>
                </a:moveTo>
                <a:cubicBezTo>
                  <a:pt x="207" y="112"/>
                  <a:pt x="206" y="109"/>
                  <a:pt x="206" y="111"/>
                </a:cubicBezTo>
                <a:cubicBezTo>
                  <a:pt x="206" y="111"/>
                  <a:pt x="206" y="110"/>
                  <a:pt x="206" y="111"/>
                </a:cubicBezTo>
                <a:close/>
                <a:moveTo>
                  <a:pt x="219" y="109"/>
                </a:moveTo>
                <a:cubicBezTo>
                  <a:pt x="220" y="109"/>
                  <a:pt x="219" y="109"/>
                  <a:pt x="219" y="109"/>
                </a:cubicBezTo>
                <a:close/>
                <a:moveTo>
                  <a:pt x="223" y="111"/>
                </a:moveTo>
                <a:cubicBezTo>
                  <a:pt x="223" y="111"/>
                  <a:pt x="223" y="111"/>
                  <a:pt x="223" y="111"/>
                </a:cubicBezTo>
                <a:cubicBezTo>
                  <a:pt x="223" y="112"/>
                  <a:pt x="223" y="111"/>
                  <a:pt x="223" y="111"/>
                </a:cubicBezTo>
                <a:close/>
                <a:moveTo>
                  <a:pt x="210" y="81"/>
                </a:moveTo>
                <a:cubicBezTo>
                  <a:pt x="210" y="81"/>
                  <a:pt x="211" y="81"/>
                  <a:pt x="211" y="81"/>
                </a:cubicBezTo>
                <a:cubicBezTo>
                  <a:pt x="211" y="81"/>
                  <a:pt x="211" y="80"/>
                  <a:pt x="210" y="80"/>
                </a:cubicBezTo>
                <a:cubicBezTo>
                  <a:pt x="210" y="80"/>
                  <a:pt x="210" y="81"/>
                  <a:pt x="210" y="81"/>
                </a:cubicBezTo>
                <a:cubicBezTo>
                  <a:pt x="210" y="81"/>
                  <a:pt x="210" y="81"/>
                  <a:pt x="210" y="81"/>
                </a:cubicBezTo>
                <a:close/>
                <a:moveTo>
                  <a:pt x="210" y="81"/>
                </a:moveTo>
                <a:cubicBezTo>
                  <a:pt x="210" y="81"/>
                  <a:pt x="210" y="80"/>
                  <a:pt x="210" y="80"/>
                </a:cubicBezTo>
                <a:cubicBezTo>
                  <a:pt x="210" y="80"/>
                  <a:pt x="209" y="80"/>
                  <a:pt x="210" y="81"/>
                </a:cubicBezTo>
                <a:cubicBezTo>
                  <a:pt x="210" y="80"/>
                  <a:pt x="210" y="81"/>
                  <a:pt x="210" y="81"/>
                </a:cubicBezTo>
                <a:close/>
                <a:moveTo>
                  <a:pt x="219" y="109"/>
                </a:moveTo>
                <a:cubicBezTo>
                  <a:pt x="219" y="109"/>
                  <a:pt x="219" y="109"/>
                  <a:pt x="219" y="109"/>
                </a:cubicBezTo>
                <a:cubicBezTo>
                  <a:pt x="219" y="109"/>
                  <a:pt x="219" y="109"/>
                  <a:pt x="219" y="109"/>
                </a:cubicBezTo>
                <a:close/>
                <a:moveTo>
                  <a:pt x="210" y="110"/>
                </a:moveTo>
                <a:cubicBezTo>
                  <a:pt x="210" y="110"/>
                  <a:pt x="210" y="109"/>
                  <a:pt x="209" y="109"/>
                </a:cubicBezTo>
                <a:cubicBezTo>
                  <a:pt x="209" y="109"/>
                  <a:pt x="210" y="110"/>
                  <a:pt x="210" y="110"/>
                </a:cubicBezTo>
                <a:cubicBezTo>
                  <a:pt x="210" y="110"/>
                  <a:pt x="210" y="110"/>
                  <a:pt x="210" y="110"/>
                </a:cubicBezTo>
                <a:close/>
                <a:moveTo>
                  <a:pt x="206" y="109"/>
                </a:moveTo>
                <a:cubicBezTo>
                  <a:pt x="206" y="109"/>
                  <a:pt x="206" y="109"/>
                  <a:pt x="206" y="109"/>
                </a:cubicBezTo>
                <a:cubicBezTo>
                  <a:pt x="206" y="109"/>
                  <a:pt x="206" y="110"/>
                  <a:pt x="206" y="109"/>
                </a:cubicBezTo>
                <a:close/>
                <a:moveTo>
                  <a:pt x="222" y="110"/>
                </a:moveTo>
                <a:cubicBezTo>
                  <a:pt x="222" y="110"/>
                  <a:pt x="222" y="110"/>
                  <a:pt x="222" y="110"/>
                </a:cubicBezTo>
                <a:cubicBezTo>
                  <a:pt x="222" y="111"/>
                  <a:pt x="222" y="110"/>
                  <a:pt x="222" y="110"/>
                </a:cubicBezTo>
                <a:close/>
                <a:moveTo>
                  <a:pt x="219" y="109"/>
                </a:moveTo>
                <a:cubicBezTo>
                  <a:pt x="219" y="109"/>
                  <a:pt x="219" y="109"/>
                  <a:pt x="219" y="109"/>
                </a:cubicBezTo>
                <a:cubicBezTo>
                  <a:pt x="219" y="109"/>
                  <a:pt x="219" y="109"/>
                  <a:pt x="219" y="109"/>
                </a:cubicBezTo>
                <a:close/>
                <a:moveTo>
                  <a:pt x="229" y="126"/>
                </a:moveTo>
                <a:cubicBezTo>
                  <a:pt x="229" y="126"/>
                  <a:pt x="229" y="126"/>
                  <a:pt x="229" y="126"/>
                </a:cubicBezTo>
                <a:cubicBezTo>
                  <a:pt x="228" y="127"/>
                  <a:pt x="228" y="127"/>
                  <a:pt x="228" y="127"/>
                </a:cubicBezTo>
                <a:cubicBezTo>
                  <a:pt x="229" y="127"/>
                  <a:pt x="229" y="127"/>
                  <a:pt x="229" y="126"/>
                </a:cubicBezTo>
                <a:cubicBezTo>
                  <a:pt x="229" y="126"/>
                  <a:pt x="229" y="127"/>
                  <a:pt x="229" y="126"/>
                </a:cubicBezTo>
                <a:close/>
                <a:moveTo>
                  <a:pt x="223" y="119"/>
                </a:moveTo>
                <a:cubicBezTo>
                  <a:pt x="224" y="120"/>
                  <a:pt x="227" y="118"/>
                  <a:pt x="223" y="119"/>
                </a:cubicBezTo>
                <a:cubicBezTo>
                  <a:pt x="224" y="119"/>
                  <a:pt x="224" y="119"/>
                  <a:pt x="223" y="119"/>
                </a:cubicBezTo>
                <a:close/>
                <a:moveTo>
                  <a:pt x="230" y="113"/>
                </a:moveTo>
                <a:cubicBezTo>
                  <a:pt x="230" y="113"/>
                  <a:pt x="230" y="113"/>
                  <a:pt x="229" y="113"/>
                </a:cubicBezTo>
                <a:cubicBezTo>
                  <a:pt x="229" y="113"/>
                  <a:pt x="229" y="113"/>
                  <a:pt x="230" y="113"/>
                </a:cubicBezTo>
                <a:cubicBezTo>
                  <a:pt x="230" y="113"/>
                  <a:pt x="229" y="113"/>
                  <a:pt x="230" y="113"/>
                </a:cubicBezTo>
                <a:close/>
                <a:moveTo>
                  <a:pt x="232" y="112"/>
                </a:moveTo>
                <a:cubicBezTo>
                  <a:pt x="232" y="112"/>
                  <a:pt x="233" y="113"/>
                  <a:pt x="233" y="112"/>
                </a:cubicBezTo>
                <a:cubicBezTo>
                  <a:pt x="232" y="112"/>
                  <a:pt x="232" y="112"/>
                  <a:pt x="232" y="112"/>
                </a:cubicBezTo>
                <a:cubicBezTo>
                  <a:pt x="232" y="112"/>
                  <a:pt x="232" y="112"/>
                  <a:pt x="232" y="112"/>
                </a:cubicBezTo>
                <a:close/>
                <a:moveTo>
                  <a:pt x="224" y="116"/>
                </a:moveTo>
                <a:cubicBezTo>
                  <a:pt x="224" y="116"/>
                  <a:pt x="225" y="116"/>
                  <a:pt x="225" y="116"/>
                </a:cubicBezTo>
                <a:cubicBezTo>
                  <a:pt x="225" y="116"/>
                  <a:pt x="225" y="116"/>
                  <a:pt x="224" y="116"/>
                </a:cubicBezTo>
                <a:close/>
                <a:moveTo>
                  <a:pt x="227" y="115"/>
                </a:moveTo>
                <a:cubicBezTo>
                  <a:pt x="227" y="115"/>
                  <a:pt x="227" y="116"/>
                  <a:pt x="228" y="116"/>
                </a:cubicBezTo>
                <a:cubicBezTo>
                  <a:pt x="228" y="116"/>
                  <a:pt x="227" y="115"/>
                  <a:pt x="227" y="115"/>
                </a:cubicBezTo>
                <a:cubicBezTo>
                  <a:pt x="227" y="115"/>
                  <a:pt x="227" y="115"/>
                  <a:pt x="227" y="115"/>
                </a:cubicBezTo>
                <a:close/>
                <a:moveTo>
                  <a:pt x="227" y="115"/>
                </a:moveTo>
                <a:cubicBezTo>
                  <a:pt x="227" y="116"/>
                  <a:pt x="227" y="116"/>
                  <a:pt x="227" y="116"/>
                </a:cubicBezTo>
                <a:cubicBezTo>
                  <a:pt x="227" y="116"/>
                  <a:pt x="227" y="115"/>
                  <a:pt x="227" y="115"/>
                </a:cubicBezTo>
                <a:cubicBezTo>
                  <a:pt x="227" y="116"/>
                  <a:pt x="227" y="115"/>
                  <a:pt x="227" y="115"/>
                </a:cubicBezTo>
                <a:close/>
                <a:moveTo>
                  <a:pt x="231" y="112"/>
                </a:moveTo>
                <a:cubicBezTo>
                  <a:pt x="231" y="112"/>
                  <a:pt x="230" y="113"/>
                  <a:pt x="231" y="113"/>
                </a:cubicBezTo>
                <a:cubicBezTo>
                  <a:pt x="231" y="113"/>
                  <a:pt x="231" y="112"/>
                  <a:pt x="231" y="112"/>
                </a:cubicBezTo>
                <a:close/>
                <a:moveTo>
                  <a:pt x="223" y="120"/>
                </a:moveTo>
                <a:cubicBezTo>
                  <a:pt x="223" y="120"/>
                  <a:pt x="223" y="120"/>
                  <a:pt x="224" y="120"/>
                </a:cubicBezTo>
                <a:cubicBezTo>
                  <a:pt x="224" y="120"/>
                  <a:pt x="224" y="120"/>
                  <a:pt x="223" y="120"/>
                </a:cubicBezTo>
                <a:cubicBezTo>
                  <a:pt x="223" y="120"/>
                  <a:pt x="224" y="120"/>
                  <a:pt x="223" y="120"/>
                </a:cubicBezTo>
                <a:close/>
                <a:moveTo>
                  <a:pt x="223" y="123"/>
                </a:moveTo>
                <a:cubicBezTo>
                  <a:pt x="223" y="123"/>
                  <a:pt x="222" y="123"/>
                  <a:pt x="222" y="123"/>
                </a:cubicBezTo>
                <a:cubicBezTo>
                  <a:pt x="222" y="123"/>
                  <a:pt x="222" y="123"/>
                  <a:pt x="222" y="123"/>
                </a:cubicBezTo>
                <a:cubicBezTo>
                  <a:pt x="222" y="123"/>
                  <a:pt x="222" y="123"/>
                  <a:pt x="221" y="123"/>
                </a:cubicBezTo>
                <a:cubicBezTo>
                  <a:pt x="222" y="123"/>
                  <a:pt x="221" y="124"/>
                  <a:pt x="221" y="123"/>
                </a:cubicBezTo>
                <a:cubicBezTo>
                  <a:pt x="220" y="123"/>
                  <a:pt x="220" y="124"/>
                  <a:pt x="220" y="124"/>
                </a:cubicBezTo>
                <a:cubicBezTo>
                  <a:pt x="220" y="124"/>
                  <a:pt x="221" y="124"/>
                  <a:pt x="220" y="124"/>
                </a:cubicBezTo>
                <a:cubicBezTo>
                  <a:pt x="220" y="124"/>
                  <a:pt x="220" y="124"/>
                  <a:pt x="220" y="124"/>
                </a:cubicBezTo>
                <a:cubicBezTo>
                  <a:pt x="219" y="124"/>
                  <a:pt x="220" y="125"/>
                  <a:pt x="219" y="125"/>
                </a:cubicBezTo>
                <a:cubicBezTo>
                  <a:pt x="219" y="124"/>
                  <a:pt x="218" y="124"/>
                  <a:pt x="218" y="125"/>
                </a:cubicBezTo>
                <a:cubicBezTo>
                  <a:pt x="218" y="125"/>
                  <a:pt x="219" y="125"/>
                  <a:pt x="219" y="126"/>
                </a:cubicBezTo>
                <a:cubicBezTo>
                  <a:pt x="219" y="126"/>
                  <a:pt x="218" y="126"/>
                  <a:pt x="218" y="127"/>
                </a:cubicBezTo>
                <a:cubicBezTo>
                  <a:pt x="219" y="127"/>
                  <a:pt x="220" y="127"/>
                  <a:pt x="220" y="128"/>
                </a:cubicBezTo>
                <a:cubicBezTo>
                  <a:pt x="220" y="128"/>
                  <a:pt x="219" y="129"/>
                  <a:pt x="220" y="130"/>
                </a:cubicBezTo>
                <a:cubicBezTo>
                  <a:pt x="220" y="130"/>
                  <a:pt x="221" y="128"/>
                  <a:pt x="221" y="128"/>
                </a:cubicBezTo>
                <a:cubicBezTo>
                  <a:pt x="221" y="127"/>
                  <a:pt x="220" y="128"/>
                  <a:pt x="221" y="127"/>
                </a:cubicBezTo>
                <a:cubicBezTo>
                  <a:pt x="222" y="126"/>
                  <a:pt x="222" y="127"/>
                  <a:pt x="223" y="127"/>
                </a:cubicBezTo>
                <a:cubicBezTo>
                  <a:pt x="223" y="126"/>
                  <a:pt x="223" y="126"/>
                  <a:pt x="224" y="126"/>
                </a:cubicBezTo>
                <a:cubicBezTo>
                  <a:pt x="224" y="125"/>
                  <a:pt x="224" y="125"/>
                  <a:pt x="225" y="124"/>
                </a:cubicBezTo>
                <a:cubicBezTo>
                  <a:pt x="225" y="124"/>
                  <a:pt x="226" y="125"/>
                  <a:pt x="225" y="124"/>
                </a:cubicBezTo>
                <a:cubicBezTo>
                  <a:pt x="225" y="124"/>
                  <a:pt x="225" y="124"/>
                  <a:pt x="225" y="124"/>
                </a:cubicBezTo>
                <a:cubicBezTo>
                  <a:pt x="225" y="123"/>
                  <a:pt x="224" y="123"/>
                  <a:pt x="224" y="123"/>
                </a:cubicBezTo>
                <a:cubicBezTo>
                  <a:pt x="224" y="123"/>
                  <a:pt x="224" y="123"/>
                  <a:pt x="223" y="123"/>
                </a:cubicBezTo>
                <a:cubicBezTo>
                  <a:pt x="223" y="123"/>
                  <a:pt x="224" y="123"/>
                  <a:pt x="223" y="123"/>
                </a:cubicBezTo>
                <a:close/>
                <a:moveTo>
                  <a:pt x="223" y="119"/>
                </a:moveTo>
                <a:cubicBezTo>
                  <a:pt x="223" y="119"/>
                  <a:pt x="222" y="119"/>
                  <a:pt x="222" y="119"/>
                </a:cubicBezTo>
                <a:cubicBezTo>
                  <a:pt x="222" y="119"/>
                  <a:pt x="222" y="119"/>
                  <a:pt x="222" y="119"/>
                </a:cubicBezTo>
                <a:cubicBezTo>
                  <a:pt x="220" y="118"/>
                  <a:pt x="221" y="119"/>
                  <a:pt x="221" y="119"/>
                </a:cubicBezTo>
                <a:cubicBezTo>
                  <a:pt x="221" y="120"/>
                  <a:pt x="220" y="120"/>
                  <a:pt x="219" y="120"/>
                </a:cubicBezTo>
                <a:cubicBezTo>
                  <a:pt x="219" y="120"/>
                  <a:pt x="218" y="120"/>
                  <a:pt x="219" y="121"/>
                </a:cubicBezTo>
                <a:cubicBezTo>
                  <a:pt x="219" y="121"/>
                  <a:pt x="219" y="121"/>
                  <a:pt x="219" y="121"/>
                </a:cubicBezTo>
                <a:cubicBezTo>
                  <a:pt x="220" y="121"/>
                  <a:pt x="220" y="121"/>
                  <a:pt x="220" y="121"/>
                </a:cubicBezTo>
                <a:cubicBezTo>
                  <a:pt x="221" y="121"/>
                  <a:pt x="221" y="121"/>
                  <a:pt x="221" y="122"/>
                </a:cubicBezTo>
                <a:cubicBezTo>
                  <a:pt x="221" y="122"/>
                  <a:pt x="221" y="122"/>
                  <a:pt x="221" y="123"/>
                </a:cubicBezTo>
                <a:cubicBezTo>
                  <a:pt x="223" y="123"/>
                  <a:pt x="222" y="122"/>
                  <a:pt x="222" y="121"/>
                </a:cubicBezTo>
                <a:cubicBezTo>
                  <a:pt x="223" y="121"/>
                  <a:pt x="224" y="121"/>
                  <a:pt x="224" y="121"/>
                </a:cubicBezTo>
                <a:cubicBezTo>
                  <a:pt x="223" y="121"/>
                  <a:pt x="223" y="120"/>
                  <a:pt x="223" y="119"/>
                </a:cubicBezTo>
                <a:cubicBezTo>
                  <a:pt x="222" y="119"/>
                  <a:pt x="223" y="120"/>
                  <a:pt x="223" y="119"/>
                </a:cubicBezTo>
                <a:close/>
                <a:moveTo>
                  <a:pt x="233" y="112"/>
                </a:moveTo>
                <a:cubicBezTo>
                  <a:pt x="233" y="112"/>
                  <a:pt x="233" y="112"/>
                  <a:pt x="233" y="113"/>
                </a:cubicBezTo>
                <a:cubicBezTo>
                  <a:pt x="233" y="113"/>
                  <a:pt x="233" y="113"/>
                  <a:pt x="233" y="112"/>
                </a:cubicBezTo>
                <a:close/>
                <a:moveTo>
                  <a:pt x="225" y="123"/>
                </a:moveTo>
                <a:cubicBezTo>
                  <a:pt x="225" y="124"/>
                  <a:pt x="225" y="124"/>
                  <a:pt x="226" y="124"/>
                </a:cubicBezTo>
                <a:cubicBezTo>
                  <a:pt x="226" y="123"/>
                  <a:pt x="225" y="121"/>
                  <a:pt x="224" y="122"/>
                </a:cubicBezTo>
                <a:cubicBezTo>
                  <a:pt x="224" y="122"/>
                  <a:pt x="224" y="124"/>
                  <a:pt x="225" y="123"/>
                </a:cubicBezTo>
                <a:cubicBezTo>
                  <a:pt x="225" y="123"/>
                  <a:pt x="225" y="124"/>
                  <a:pt x="225" y="123"/>
                </a:cubicBezTo>
                <a:close/>
                <a:moveTo>
                  <a:pt x="218" y="125"/>
                </a:moveTo>
                <a:cubicBezTo>
                  <a:pt x="218" y="125"/>
                  <a:pt x="218" y="125"/>
                  <a:pt x="218" y="126"/>
                </a:cubicBezTo>
                <a:cubicBezTo>
                  <a:pt x="218" y="126"/>
                  <a:pt x="219" y="126"/>
                  <a:pt x="219" y="126"/>
                </a:cubicBezTo>
                <a:cubicBezTo>
                  <a:pt x="219" y="125"/>
                  <a:pt x="219" y="125"/>
                  <a:pt x="218" y="125"/>
                </a:cubicBezTo>
                <a:cubicBezTo>
                  <a:pt x="218" y="125"/>
                  <a:pt x="219" y="125"/>
                  <a:pt x="218" y="125"/>
                </a:cubicBezTo>
                <a:close/>
                <a:moveTo>
                  <a:pt x="223" y="122"/>
                </a:moveTo>
                <a:cubicBezTo>
                  <a:pt x="223" y="122"/>
                  <a:pt x="223" y="121"/>
                  <a:pt x="223" y="121"/>
                </a:cubicBezTo>
                <a:cubicBezTo>
                  <a:pt x="223" y="121"/>
                  <a:pt x="222" y="121"/>
                  <a:pt x="222" y="122"/>
                </a:cubicBezTo>
                <a:cubicBezTo>
                  <a:pt x="223" y="122"/>
                  <a:pt x="222" y="122"/>
                  <a:pt x="223" y="122"/>
                </a:cubicBezTo>
                <a:cubicBezTo>
                  <a:pt x="223" y="122"/>
                  <a:pt x="223" y="122"/>
                  <a:pt x="223" y="122"/>
                </a:cubicBezTo>
                <a:close/>
                <a:moveTo>
                  <a:pt x="222" y="128"/>
                </a:moveTo>
                <a:cubicBezTo>
                  <a:pt x="222" y="128"/>
                  <a:pt x="222" y="128"/>
                  <a:pt x="222" y="128"/>
                </a:cubicBezTo>
                <a:cubicBezTo>
                  <a:pt x="222" y="128"/>
                  <a:pt x="222" y="127"/>
                  <a:pt x="222" y="127"/>
                </a:cubicBezTo>
                <a:cubicBezTo>
                  <a:pt x="222" y="127"/>
                  <a:pt x="221" y="127"/>
                  <a:pt x="221" y="128"/>
                </a:cubicBezTo>
                <a:cubicBezTo>
                  <a:pt x="221" y="128"/>
                  <a:pt x="222" y="128"/>
                  <a:pt x="222" y="128"/>
                </a:cubicBezTo>
                <a:close/>
                <a:moveTo>
                  <a:pt x="166" y="152"/>
                </a:moveTo>
                <a:cubicBezTo>
                  <a:pt x="166" y="152"/>
                  <a:pt x="166" y="152"/>
                  <a:pt x="167" y="152"/>
                </a:cubicBezTo>
                <a:cubicBezTo>
                  <a:pt x="167" y="152"/>
                  <a:pt x="166" y="151"/>
                  <a:pt x="166" y="152"/>
                </a:cubicBezTo>
                <a:cubicBezTo>
                  <a:pt x="166" y="152"/>
                  <a:pt x="166" y="152"/>
                  <a:pt x="166" y="152"/>
                </a:cubicBezTo>
                <a:cubicBezTo>
                  <a:pt x="166" y="152"/>
                  <a:pt x="166" y="152"/>
                  <a:pt x="166" y="152"/>
                </a:cubicBezTo>
                <a:close/>
                <a:moveTo>
                  <a:pt x="186" y="158"/>
                </a:moveTo>
                <a:cubicBezTo>
                  <a:pt x="186" y="158"/>
                  <a:pt x="185" y="157"/>
                  <a:pt x="185" y="157"/>
                </a:cubicBezTo>
                <a:cubicBezTo>
                  <a:pt x="185" y="158"/>
                  <a:pt x="184" y="159"/>
                  <a:pt x="185" y="159"/>
                </a:cubicBezTo>
                <a:cubicBezTo>
                  <a:pt x="185" y="160"/>
                  <a:pt x="186" y="160"/>
                  <a:pt x="186" y="160"/>
                </a:cubicBezTo>
                <a:cubicBezTo>
                  <a:pt x="187" y="160"/>
                  <a:pt x="187" y="159"/>
                  <a:pt x="186" y="158"/>
                </a:cubicBezTo>
                <a:cubicBezTo>
                  <a:pt x="186" y="158"/>
                  <a:pt x="186" y="159"/>
                  <a:pt x="186" y="158"/>
                </a:cubicBezTo>
                <a:close/>
                <a:moveTo>
                  <a:pt x="90" y="83"/>
                </a:moveTo>
                <a:cubicBezTo>
                  <a:pt x="90" y="83"/>
                  <a:pt x="90" y="83"/>
                  <a:pt x="90" y="83"/>
                </a:cubicBezTo>
                <a:cubicBezTo>
                  <a:pt x="90" y="83"/>
                  <a:pt x="90" y="83"/>
                  <a:pt x="90" y="83"/>
                </a:cubicBezTo>
                <a:cubicBezTo>
                  <a:pt x="90" y="83"/>
                  <a:pt x="90" y="83"/>
                  <a:pt x="90" y="83"/>
                </a:cubicBezTo>
                <a:close/>
                <a:moveTo>
                  <a:pt x="171" y="161"/>
                </a:moveTo>
                <a:cubicBezTo>
                  <a:pt x="171" y="161"/>
                  <a:pt x="172" y="161"/>
                  <a:pt x="172" y="161"/>
                </a:cubicBezTo>
                <a:cubicBezTo>
                  <a:pt x="172" y="161"/>
                  <a:pt x="172" y="161"/>
                  <a:pt x="172" y="161"/>
                </a:cubicBezTo>
                <a:cubicBezTo>
                  <a:pt x="172" y="161"/>
                  <a:pt x="173" y="161"/>
                  <a:pt x="173" y="160"/>
                </a:cubicBezTo>
                <a:cubicBezTo>
                  <a:pt x="173" y="160"/>
                  <a:pt x="171" y="160"/>
                  <a:pt x="171" y="160"/>
                </a:cubicBezTo>
                <a:cubicBezTo>
                  <a:pt x="171" y="160"/>
                  <a:pt x="171" y="160"/>
                  <a:pt x="171" y="160"/>
                </a:cubicBezTo>
                <a:cubicBezTo>
                  <a:pt x="170" y="161"/>
                  <a:pt x="171" y="161"/>
                  <a:pt x="171" y="161"/>
                </a:cubicBezTo>
                <a:cubicBezTo>
                  <a:pt x="171" y="161"/>
                  <a:pt x="171" y="161"/>
                  <a:pt x="171" y="161"/>
                </a:cubicBezTo>
                <a:cubicBezTo>
                  <a:pt x="171" y="161"/>
                  <a:pt x="171" y="161"/>
                  <a:pt x="171" y="161"/>
                </a:cubicBezTo>
                <a:close/>
                <a:moveTo>
                  <a:pt x="168" y="160"/>
                </a:moveTo>
                <a:cubicBezTo>
                  <a:pt x="168" y="160"/>
                  <a:pt x="167" y="160"/>
                  <a:pt x="168" y="161"/>
                </a:cubicBezTo>
                <a:cubicBezTo>
                  <a:pt x="168" y="161"/>
                  <a:pt x="168" y="160"/>
                  <a:pt x="168" y="160"/>
                </a:cubicBezTo>
                <a:close/>
                <a:moveTo>
                  <a:pt x="169" y="153"/>
                </a:moveTo>
                <a:cubicBezTo>
                  <a:pt x="169" y="153"/>
                  <a:pt x="169" y="153"/>
                  <a:pt x="169" y="153"/>
                </a:cubicBezTo>
                <a:cubicBezTo>
                  <a:pt x="170" y="153"/>
                  <a:pt x="170" y="153"/>
                  <a:pt x="170" y="153"/>
                </a:cubicBezTo>
                <a:cubicBezTo>
                  <a:pt x="171" y="153"/>
                  <a:pt x="170" y="152"/>
                  <a:pt x="170" y="152"/>
                </a:cubicBezTo>
                <a:cubicBezTo>
                  <a:pt x="170" y="152"/>
                  <a:pt x="170" y="153"/>
                  <a:pt x="169" y="153"/>
                </a:cubicBezTo>
                <a:cubicBezTo>
                  <a:pt x="169" y="153"/>
                  <a:pt x="170" y="153"/>
                  <a:pt x="169" y="153"/>
                </a:cubicBezTo>
                <a:close/>
                <a:moveTo>
                  <a:pt x="165" y="140"/>
                </a:moveTo>
                <a:cubicBezTo>
                  <a:pt x="166" y="140"/>
                  <a:pt x="166" y="140"/>
                  <a:pt x="166" y="140"/>
                </a:cubicBezTo>
                <a:cubicBezTo>
                  <a:pt x="166" y="140"/>
                  <a:pt x="167" y="139"/>
                  <a:pt x="167" y="139"/>
                </a:cubicBezTo>
                <a:cubicBezTo>
                  <a:pt x="166" y="139"/>
                  <a:pt x="165" y="139"/>
                  <a:pt x="165" y="140"/>
                </a:cubicBezTo>
                <a:cubicBezTo>
                  <a:pt x="165" y="140"/>
                  <a:pt x="165" y="140"/>
                  <a:pt x="165" y="140"/>
                </a:cubicBezTo>
                <a:close/>
                <a:moveTo>
                  <a:pt x="155" y="143"/>
                </a:moveTo>
                <a:cubicBezTo>
                  <a:pt x="156" y="143"/>
                  <a:pt x="156" y="143"/>
                  <a:pt x="156" y="143"/>
                </a:cubicBezTo>
                <a:cubicBezTo>
                  <a:pt x="156" y="143"/>
                  <a:pt x="156" y="143"/>
                  <a:pt x="156" y="143"/>
                </a:cubicBezTo>
                <a:cubicBezTo>
                  <a:pt x="156" y="143"/>
                  <a:pt x="154" y="143"/>
                  <a:pt x="155" y="143"/>
                </a:cubicBezTo>
                <a:cubicBezTo>
                  <a:pt x="155" y="143"/>
                  <a:pt x="155" y="143"/>
                  <a:pt x="155" y="143"/>
                </a:cubicBezTo>
                <a:close/>
                <a:moveTo>
                  <a:pt x="167" y="151"/>
                </a:moveTo>
                <a:cubicBezTo>
                  <a:pt x="167" y="151"/>
                  <a:pt x="168" y="152"/>
                  <a:pt x="168" y="152"/>
                </a:cubicBezTo>
                <a:cubicBezTo>
                  <a:pt x="168" y="152"/>
                  <a:pt x="168" y="152"/>
                  <a:pt x="167" y="152"/>
                </a:cubicBezTo>
                <a:cubicBezTo>
                  <a:pt x="168" y="152"/>
                  <a:pt x="167" y="153"/>
                  <a:pt x="167" y="153"/>
                </a:cubicBezTo>
                <a:cubicBezTo>
                  <a:pt x="166" y="153"/>
                  <a:pt x="166" y="153"/>
                  <a:pt x="165" y="153"/>
                </a:cubicBezTo>
                <a:cubicBezTo>
                  <a:pt x="165" y="154"/>
                  <a:pt x="165" y="153"/>
                  <a:pt x="165" y="154"/>
                </a:cubicBezTo>
                <a:cubicBezTo>
                  <a:pt x="165" y="154"/>
                  <a:pt x="165" y="154"/>
                  <a:pt x="165" y="154"/>
                </a:cubicBezTo>
                <a:cubicBezTo>
                  <a:pt x="165" y="154"/>
                  <a:pt x="165" y="155"/>
                  <a:pt x="166" y="155"/>
                </a:cubicBezTo>
                <a:cubicBezTo>
                  <a:pt x="166" y="155"/>
                  <a:pt x="166" y="156"/>
                  <a:pt x="166" y="156"/>
                </a:cubicBezTo>
                <a:cubicBezTo>
                  <a:pt x="166" y="157"/>
                  <a:pt x="165" y="156"/>
                  <a:pt x="165" y="157"/>
                </a:cubicBezTo>
                <a:cubicBezTo>
                  <a:pt x="165" y="157"/>
                  <a:pt x="166" y="158"/>
                  <a:pt x="166" y="158"/>
                </a:cubicBezTo>
                <a:cubicBezTo>
                  <a:pt x="166" y="158"/>
                  <a:pt x="166" y="158"/>
                  <a:pt x="166" y="158"/>
                </a:cubicBezTo>
                <a:cubicBezTo>
                  <a:pt x="166" y="158"/>
                  <a:pt x="167" y="158"/>
                  <a:pt x="167" y="158"/>
                </a:cubicBezTo>
                <a:cubicBezTo>
                  <a:pt x="167" y="158"/>
                  <a:pt x="168" y="158"/>
                  <a:pt x="168" y="159"/>
                </a:cubicBezTo>
                <a:cubicBezTo>
                  <a:pt x="168" y="159"/>
                  <a:pt x="169" y="159"/>
                  <a:pt x="169" y="159"/>
                </a:cubicBezTo>
                <a:cubicBezTo>
                  <a:pt x="169" y="159"/>
                  <a:pt x="168" y="159"/>
                  <a:pt x="168" y="159"/>
                </a:cubicBezTo>
                <a:cubicBezTo>
                  <a:pt x="169" y="160"/>
                  <a:pt x="171" y="162"/>
                  <a:pt x="171" y="159"/>
                </a:cubicBezTo>
                <a:cubicBezTo>
                  <a:pt x="171" y="159"/>
                  <a:pt x="170" y="159"/>
                  <a:pt x="170" y="159"/>
                </a:cubicBezTo>
                <a:cubicBezTo>
                  <a:pt x="171" y="159"/>
                  <a:pt x="173" y="158"/>
                  <a:pt x="173" y="157"/>
                </a:cubicBezTo>
                <a:cubicBezTo>
                  <a:pt x="173" y="157"/>
                  <a:pt x="172" y="157"/>
                  <a:pt x="172" y="156"/>
                </a:cubicBezTo>
                <a:cubicBezTo>
                  <a:pt x="172" y="156"/>
                  <a:pt x="172" y="156"/>
                  <a:pt x="171" y="156"/>
                </a:cubicBezTo>
                <a:cubicBezTo>
                  <a:pt x="171" y="156"/>
                  <a:pt x="172" y="156"/>
                  <a:pt x="172" y="155"/>
                </a:cubicBezTo>
                <a:cubicBezTo>
                  <a:pt x="172" y="155"/>
                  <a:pt x="172" y="155"/>
                  <a:pt x="173" y="155"/>
                </a:cubicBezTo>
                <a:cubicBezTo>
                  <a:pt x="173" y="155"/>
                  <a:pt x="173" y="155"/>
                  <a:pt x="174" y="155"/>
                </a:cubicBezTo>
                <a:cubicBezTo>
                  <a:pt x="174" y="155"/>
                  <a:pt x="174" y="154"/>
                  <a:pt x="174" y="154"/>
                </a:cubicBezTo>
                <a:cubicBezTo>
                  <a:pt x="174" y="153"/>
                  <a:pt x="173" y="153"/>
                  <a:pt x="173" y="152"/>
                </a:cubicBezTo>
                <a:cubicBezTo>
                  <a:pt x="173" y="152"/>
                  <a:pt x="174" y="151"/>
                  <a:pt x="173" y="150"/>
                </a:cubicBezTo>
                <a:cubicBezTo>
                  <a:pt x="173" y="150"/>
                  <a:pt x="171" y="150"/>
                  <a:pt x="170" y="150"/>
                </a:cubicBezTo>
                <a:cubicBezTo>
                  <a:pt x="170" y="150"/>
                  <a:pt x="170" y="151"/>
                  <a:pt x="170" y="151"/>
                </a:cubicBezTo>
                <a:cubicBezTo>
                  <a:pt x="170" y="152"/>
                  <a:pt x="170" y="151"/>
                  <a:pt x="170" y="151"/>
                </a:cubicBezTo>
                <a:cubicBezTo>
                  <a:pt x="170" y="151"/>
                  <a:pt x="170" y="152"/>
                  <a:pt x="170" y="152"/>
                </a:cubicBezTo>
                <a:cubicBezTo>
                  <a:pt x="171" y="152"/>
                  <a:pt x="171" y="154"/>
                  <a:pt x="171" y="154"/>
                </a:cubicBezTo>
                <a:cubicBezTo>
                  <a:pt x="171" y="154"/>
                  <a:pt x="169" y="154"/>
                  <a:pt x="169" y="154"/>
                </a:cubicBezTo>
                <a:cubicBezTo>
                  <a:pt x="168" y="153"/>
                  <a:pt x="169" y="153"/>
                  <a:pt x="169" y="153"/>
                </a:cubicBezTo>
                <a:cubicBezTo>
                  <a:pt x="169" y="153"/>
                  <a:pt x="169" y="152"/>
                  <a:pt x="169" y="152"/>
                </a:cubicBezTo>
                <a:cubicBezTo>
                  <a:pt x="169" y="152"/>
                  <a:pt x="170" y="152"/>
                  <a:pt x="169" y="151"/>
                </a:cubicBezTo>
                <a:cubicBezTo>
                  <a:pt x="169" y="151"/>
                  <a:pt x="169" y="151"/>
                  <a:pt x="168" y="151"/>
                </a:cubicBezTo>
                <a:cubicBezTo>
                  <a:pt x="168" y="151"/>
                  <a:pt x="167" y="151"/>
                  <a:pt x="167" y="151"/>
                </a:cubicBezTo>
                <a:cubicBezTo>
                  <a:pt x="167" y="151"/>
                  <a:pt x="167" y="151"/>
                  <a:pt x="167" y="151"/>
                </a:cubicBezTo>
                <a:cubicBezTo>
                  <a:pt x="167" y="151"/>
                  <a:pt x="167" y="151"/>
                  <a:pt x="167" y="151"/>
                </a:cubicBezTo>
                <a:close/>
                <a:moveTo>
                  <a:pt x="155" y="142"/>
                </a:moveTo>
                <a:cubicBezTo>
                  <a:pt x="155" y="142"/>
                  <a:pt x="155" y="142"/>
                  <a:pt x="154" y="142"/>
                </a:cubicBezTo>
                <a:cubicBezTo>
                  <a:pt x="154" y="142"/>
                  <a:pt x="154" y="142"/>
                  <a:pt x="154" y="142"/>
                </a:cubicBezTo>
                <a:cubicBezTo>
                  <a:pt x="154" y="142"/>
                  <a:pt x="153" y="143"/>
                  <a:pt x="153" y="143"/>
                </a:cubicBezTo>
                <a:cubicBezTo>
                  <a:pt x="153" y="144"/>
                  <a:pt x="153" y="144"/>
                  <a:pt x="153" y="144"/>
                </a:cubicBezTo>
                <a:cubicBezTo>
                  <a:pt x="154" y="144"/>
                  <a:pt x="155" y="143"/>
                  <a:pt x="155" y="142"/>
                </a:cubicBezTo>
                <a:cubicBezTo>
                  <a:pt x="155" y="142"/>
                  <a:pt x="155" y="142"/>
                  <a:pt x="155" y="142"/>
                </a:cubicBezTo>
                <a:close/>
                <a:moveTo>
                  <a:pt x="169" y="163"/>
                </a:moveTo>
                <a:cubicBezTo>
                  <a:pt x="169" y="163"/>
                  <a:pt x="169" y="164"/>
                  <a:pt x="170" y="164"/>
                </a:cubicBezTo>
                <a:cubicBezTo>
                  <a:pt x="170" y="163"/>
                  <a:pt x="171" y="161"/>
                  <a:pt x="170" y="161"/>
                </a:cubicBezTo>
                <a:cubicBezTo>
                  <a:pt x="169" y="160"/>
                  <a:pt x="169" y="160"/>
                  <a:pt x="169" y="161"/>
                </a:cubicBezTo>
                <a:cubicBezTo>
                  <a:pt x="169" y="162"/>
                  <a:pt x="169" y="162"/>
                  <a:pt x="169" y="162"/>
                </a:cubicBezTo>
                <a:cubicBezTo>
                  <a:pt x="169" y="163"/>
                  <a:pt x="169" y="163"/>
                  <a:pt x="169" y="163"/>
                </a:cubicBezTo>
                <a:cubicBezTo>
                  <a:pt x="169" y="163"/>
                  <a:pt x="169" y="163"/>
                  <a:pt x="169" y="163"/>
                </a:cubicBezTo>
                <a:close/>
                <a:moveTo>
                  <a:pt x="152" y="158"/>
                </a:moveTo>
                <a:cubicBezTo>
                  <a:pt x="151" y="158"/>
                  <a:pt x="151" y="158"/>
                  <a:pt x="152" y="159"/>
                </a:cubicBezTo>
                <a:cubicBezTo>
                  <a:pt x="152" y="159"/>
                  <a:pt x="153" y="158"/>
                  <a:pt x="152" y="158"/>
                </a:cubicBezTo>
                <a:cubicBezTo>
                  <a:pt x="152" y="158"/>
                  <a:pt x="153" y="158"/>
                  <a:pt x="152" y="158"/>
                </a:cubicBezTo>
                <a:close/>
                <a:moveTo>
                  <a:pt x="87" y="81"/>
                </a:moveTo>
                <a:cubicBezTo>
                  <a:pt x="88" y="81"/>
                  <a:pt x="88" y="81"/>
                  <a:pt x="88" y="81"/>
                </a:cubicBezTo>
                <a:cubicBezTo>
                  <a:pt x="88" y="81"/>
                  <a:pt x="88" y="81"/>
                  <a:pt x="87" y="81"/>
                </a:cubicBezTo>
                <a:cubicBezTo>
                  <a:pt x="87" y="81"/>
                  <a:pt x="87" y="81"/>
                  <a:pt x="87" y="81"/>
                </a:cubicBezTo>
                <a:cubicBezTo>
                  <a:pt x="88" y="81"/>
                  <a:pt x="87" y="81"/>
                  <a:pt x="87" y="81"/>
                </a:cubicBezTo>
                <a:close/>
                <a:moveTo>
                  <a:pt x="90" y="83"/>
                </a:moveTo>
                <a:cubicBezTo>
                  <a:pt x="90" y="83"/>
                  <a:pt x="90" y="83"/>
                  <a:pt x="90" y="83"/>
                </a:cubicBezTo>
                <a:cubicBezTo>
                  <a:pt x="90" y="83"/>
                  <a:pt x="90" y="83"/>
                  <a:pt x="90" y="83"/>
                </a:cubicBezTo>
                <a:cubicBezTo>
                  <a:pt x="90" y="83"/>
                  <a:pt x="90" y="83"/>
                  <a:pt x="90" y="83"/>
                </a:cubicBezTo>
                <a:close/>
                <a:moveTo>
                  <a:pt x="152" y="157"/>
                </a:moveTo>
                <a:cubicBezTo>
                  <a:pt x="152" y="157"/>
                  <a:pt x="152" y="157"/>
                  <a:pt x="152" y="157"/>
                </a:cubicBezTo>
                <a:cubicBezTo>
                  <a:pt x="152" y="157"/>
                  <a:pt x="152" y="157"/>
                  <a:pt x="152" y="157"/>
                </a:cubicBezTo>
                <a:cubicBezTo>
                  <a:pt x="152" y="157"/>
                  <a:pt x="152" y="157"/>
                  <a:pt x="152" y="157"/>
                </a:cubicBezTo>
                <a:cubicBezTo>
                  <a:pt x="152" y="157"/>
                  <a:pt x="152" y="157"/>
                  <a:pt x="152" y="157"/>
                </a:cubicBezTo>
                <a:close/>
                <a:moveTo>
                  <a:pt x="151" y="156"/>
                </a:moveTo>
                <a:cubicBezTo>
                  <a:pt x="151" y="156"/>
                  <a:pt x="152" y="156"/>
                  <a:pt x="152" y="156"/>
                </a:cubicBezTo>
                <a:cubicBezTo>
                  <a:pt x="152" y="156"/>
                  <a:pt x="152" y="155"/>
                  <a:pt x="151" y="155"/>
                </a:cubicBezTo>
                <a:cubicBezTo>
                  <a:pt x="151" y="155"/>
                  <a:pt x="151" y="156"/>
                  <a:pt x="151" y="156"/>
                </a:cubicBezTo>
                <a:cubicBezTo>
                  <a:pt x="151" y="156"/>
                  <a:pt x="151" y="156"/>
                  <a:pt x="151" y="156"/>
                </a:cubicBezTo>
                <a:close/>
                <a:moveTo>
                  <a:pt x="168" y="161"/>
                </a:moveTo>
                <a:cubicBezTo>
                  <a:pt x="168" y="161"/>
                  <a:pt x="168" y="161"/>
                  <a:pt x="168" y="161"/>
                </a:cubicBezTo>
                <a:cubicBezTo>
                  <a:pt x="168" y="162"/>
                  <a:pt x="167" y="161"/>
                  <a:pt x="166" y="161"/>
                </a:cubicBezTo>
                <a:cubicBezTo>
                  <a:pt x="166" y="161"/>
                  <a:pt x="166" y="160"/>
                  <a:pt x="165" y="160"/>
                </a:cubicBezTo>
                <a:cubicBezTo>
                  <a:pt x="165" y="161"/>
                  <a:pt x="165" y="161"/>
                  <a:pt x="165" y="162"/>
                </a:cubicBezTo>
                <a:cubicBezTo>
                  <a:pt x="165" y="162"/>
                  <a:pt x="165" y="161"/>
                  <a:pt x="164" y="162"/>
                </a:cubicBezTo>
                <a:cubicBezTo>
                  <a:pt x="165" y="162"/>
                  <a:pt x="165" y="162"/>
                  <a:pt x="165" y="163"/>
                </a:cubicBezTo>
                <a:cubicBezTo>
                  <a:pt x="166" y="163"/>
                  <a:pt x="166" y="163"/>
                  <a:pt x="166" y="163"/>
                </a:cubicBezTo>
                <a:cubicBezTo>
                  <a:pt x="167" y="164"/>
                  <a:pt x="167" y="164"/>
                  <a:pt x="167" y="164"/>
                </a:cubicBezTo>
                <a:cubicBezTo>
                  <a:pt x="167" y="164"/>
                  <a:pt x="168" y="163"/>
                  <a:pt x="169" y="164"/>
                </a:cubicBezTo>
                <a:cubicBezTo>
                  <a:pt x="169" y="163"/>
                  <a:pt x="169" y="162"/>
                  <a:pt x="168" y="161"/>
                </a:cubicBezTo>
                <a:cubicBezTo>
                  <a:pt x="168" y="161"/>
                  <a:pt x="169" y="162"/>
                  <a:pt x="168" y="161"/>
                </a:cubicBezTo>
                <a:close/>
                <a:moveTo>
                  <a:pt x="161" y="160"/>
                </a:moveTo>
                <a:cubicBezTo>
                  <a:pt x="161" y="160"/>
                  <a:pt x="161" y="160"/>
                  <a:pt x="162" y="160"/>
                </a:cubicBezTo>
                <a:cubicBezTo>
                  <a:pt x="162" y="160"/>
                  <a:pt x="161" y="160"/>
                  <a:pt x="161" y="160"/>
                </a:cubicBezTo>
                <a:close/>
                <a:moveTo>
                  <a:pt x="163" y="152"/>
                </a:moveTo>
                <a:cubicBezTo>
                  <a:pt x="163" y="153"/>
                  <a:pt x="163" y="153"/>
                  <a:pt x="163" y="153"/>
                </a:cubicBezTo>
                <a:cubicBezTo>
                  <a:pt x="163" y="153"/>
                  <a:pt x="164" y="152"/>
                  <a:pt x="164" y="152"/>
                </a:cubicBezTo>
                <a:cubicBezTo>
                  <a:pt x="164" y="152"/>
                  <a:pt x="163" y="152"/>
                  <a:pt x="163" y="152"/>
                </a:cubicBezTo>
                <a:cubicBezTo>
                  <a:pt x="163" y="151"/>
                  <a:pt x="163" y="151"/>
                  <a:pt x="163" y="151"/>
                </a:cubicBezTo>
                <a:cubicBezTo>
                  <a:pt x="163" y="151"/>
                  <a:pt x="163" y="152"/>
                  <a:pt x="163" y="152"/>
                </a:cubicBezTo>
                <a:cubicBezTo>
                  <a:pt x="163" y="153"/>
                  <a:pt x="162" y="152"/>
                  <a:pt x="163" y="152"/>
                </a:cubicBezTo>
                <a:close/>
                <a:moveTo>
                  <a:pt x="162" y="153"/>
                </a:moveTo>
                <a:cubicBezTo>
                  <a:pt x="161" y="153"/>
                  <a:pt x="161" y="153"/>
                  <a:pt x="161" y="153"/>
                </a:cubicBezTo>
                <a:cubicBezTo>
                  <a:pt x="161" y="154"/>
                  <a:pt x="162" y="153"/>
                  <a:pt x="162" y="153"/>
                </a:cubicBezTo>
                <a:cubicBezTo>
                  <a:pt x="161" y="153"/>
                  <a:pt x="162" y="153"/>
                  <a:pt x="162" y="153"/>
                </a:cubicBezTo>
                <a:close/>
                <a:moveTo>
                  <a:pt x="162" y="151"/>
                </a:moveTo>
                <a:cubicBezTo>
                  <a:pt x="162" y="151"/>
                  <a:pt x="162" y="151"/>
                  <a:pt x="162" y="151"/>
                </a:cubicBezTo>
                <a:cubicBezTo>
                  <a:pt x="162" y="151"/>
                  <a:pt x="163" y="152"/>
                  <a:pt x="162" y="151"/>
                </a:cubicBezTo>
                <a:close/>
                <a:moveTo>
                  <a:pt x="165" y="159"/>
                </a:moveTo>
                <a:cubicBezTo>
                  <a:pt x="166" y="159"/>
                  <a:pt x="165" y="159"/>
                  <a:pt x="166" y="159"/>
                </a:cubicBezTo>
                <a:cubicBezTo>
                  <a:pt x="166" y="159"/>
                  <a:pt x="166" y="158"/>
                  <a:pt x="166" y="158"/>
                </a:cubicBezTo>
                <a:cubicBezTo>
                  <a:pt x="166" y="158"/>
                  <a:pt x="165" y="159"/>
                  <a:pt x="165" y="159"/>
                </a:cubicBezTo>
                <a:cubicBezTo>
                  <a:pt x="166" y="159"/>
                  <a:pt x="165" y="158"/>
                  <a:pt x="165" y="159"/>
                </a:cubicBezTo>
                <a:close/>
                <a:moveTo>
                  <a:pt x="163" y="161"/>
                </a:moveTo>
                <a:cubicBezTo>
                  <a:pt x="163" y="160"/>
                  <a:pt x="163" y="160"/>
                  <a:pt x="163" y="160"/>
                </a:cubicBezTo>
                <a:cubicBezTo>
                  <a:pt x="162" y="160"/>
                  <a:pt x="162" y="161"/>
                  <a:pt x="163" y="161"/>
                </a:cubicBezTo>
                <a:cubicBezTo>
                  <a:pt x="163" y="160"/>
                  <a:pt x="162" y="161"/>
                  <a:pt x="163" y="161"/>
                </a:cubicBezTo>
                <a:close/>
                <a:moveTo>
                  <a:pt x="161" y="159"/>
                </a:moveTo>
                <a:cubicBezTo>
                  <a:pt x="161" y="160"/>
                  <a:pt x="163" y="160"/>
                  <a:pt x="163" y="159"/>
                </a:cubicBezTo>
                <a:cubicBezTo>
                  <a:pt x="164" y="159"/>
                  <a:pt x="164" y="159"/>
                  <a:pt x="164" y="158"/>
                </a:cubicBezTo>
                <a:cubicBezTo>
                  <a:pt x="164" y="158"/>
                  <a:pt x="164" y="157"/>
                  <a:pt x="164" y="156"/>
                </a:cubicBezTo>
                <a:cubicBezTo>
                  <a:pt x="164" y="156"/>
                  <a:pt x="163" y="155"/>
                  <a:pt x="163" y="154"/>
                </a:cubicBezTo>
                <a:cubicBezTo>
                  <a:pt x="163" y="154"/>
                  <a:pt x="163" y="155"/>
                  <a:pt x="163" y="155"/>
                </a:cubicBezTo>
                <a:cubicBezTo>
                  <a:pt x="163" y="156"/>
                  <a:pt x="163" y="156"/>
                  <a:pt x="163" y="156"/>
                </a:cubicBezTo>
                <a:cubicBezTo>
                  <a:pt x="163" y="156"/>
                  <a:pt x="162" y="156"/>
                  <a:pt x="162" y="156"/>
                </a:cubicBezTo>
                <a:cubicBezTo>
                  <a:pt x="164" y="156"/>
                  <a:pt x="162" y="155"/>
                  <a:pt x="161" y="154"/>
                </a:cubicBezTo>
                <a:cubicBezTo>
                  <a:pt x="161" y="154"/>
                  <a:pt x="161" y="155"/>
                  <a:pt x="161" y="155"/>
                </a:cubicBezTo>
                <a:cubicBezTo>
                  <a:pt x="161" y="155"/>
                  <a:pt x="160" y="155"/>
                  <a:pt x="160" y="155"/>
                </a:cubicBezTo>
                <a:cubicBezTo>
                  <a:pt x="160" y="155"/>
                  <a:pt x="159" y="155"/>
                  <a:pt x="159" y="155"/>
                </a:cubicBezTo>
                <a:cubicBezTo>
                  <a:pt x="158" y="155"/>
                  <a:pt x="158" y="155"/>
                  <a:pt x="159" y="156"/>
                </a:cubicBezTo>
                <a:cubicBezTo>
                  <a:pt x="158" y="156"/>
                  <a:pt x="159" y="158"/>
                  <a:pt x="159" y="158"/>
                </a:cubicBezTo>
                <a:cubicBezTo>
                  <a:pt x="159" y="158"/>
                  <a:pt x="161" y="159"/>
                  <a:pt x="160" y="159"/>
                </a:cubicBezTo>
                <a:cubicBezTo>
                  <a:pt x="160" y="159"/>
                  <a:pt x="161" y="159"/>
                  <a:pt x="161" y="159"/>
                </a:cubicBezTo>
                <a:cubicBezTo>
                  <a:pt x="161" y="160"/>
                  <a:pt x="161" y="159"/>
                  <a:pt x="161" y="159"/>
                </a:cubicBezTo>
                <a:close/>
                <a:moveTo>
                  <a:pt x="159" y="161"/>
                </a:moveTo>
                <a:cubicBezTo>
                  <a:pt x="159" y="161"/>
                  <a:pt x="160" y="161"/>
                  <a:pt x="160" y="161"/>
                </a:cubicBezTo>
                <a:cubicBezTo>
                  <a:pt x="160" y="160"/>
                  <a:pt x="159" y="159"/>
                  <a:pt x="158" y="159"/>
                </a:cubicBezTo>
                <a:cubicBezTo>
                  <a:pt x="157" y="159"/>
                  <a:pt x="159" y="160"/>
                  <a:pt x="159" y="161"/>
                </a:cubicBezTo>
                <a:cubicBezTo>
                  <a:pt x="159" y="161"/>
                  <a:pt x="159" y="161"/>
                  <a:pt x="159" y="161"/>
                </a:cubicBezTo>
                <a:close/>
                <a:moveTo>
                  <a:pt x="161" y="161"/>
                </a:moveTo>
                <a:cubicBezTo>
                  <a:pt x="161" y="162"/>
                  <a:pt x="162" y="161"/>
                  <a:pt x="162" y="162"/>
                </a:cubicBezTo>
                <a:cubicBezTo>
                  <a:pt x="162" y="161"/>
                  <a:pt x="161" y="161"/>
                  <a:pt x="161" y="161"/>
                </a:cubicBezTo>
                <a:cubicBezTo>
                  <a:pt x="161" y="161"/>
                  <a:pt x="161" y="161"/>
                  <a:pt x="161" y="161"/>
                </a:cubicBezTo>
                <a:cubicBezTo>
                  <a:pt x="161" y="161"/>
                  <a:pt x="161" y="161"/>
                  <a:pt x="161" y="161"/>
                </a:cubicBezTo>
                <a:close/>
                <a:moveTo>
                  <a:pt x="161" y="159"/>
                </a:moveTo>
                <a:cubicBezTo>
                  <a:pt x="161" y="159"/>
                  <a:pt x="160" y="159"/>
                  <a:pt x="160" y="159"/>
                </a:cubicBezTo>
                <a:cubicBezTo>
                  <a:pt x="160" y="160"/>
                  <a:pt x="161" y="160"/>
                  <a:pt x="161" y="159"/>
                </a:cubicBezTo>
                <a:cubicBezTo>
                  <a:pt x="161" y="159"/>
                  <a:pt x="161" y="160"/>
                  <a:pt x="161" y="159"/>
                </a:cubicBezTo>
                <a:close/>
                <a:moveTo>
                  <a:pt x="164" y="160"/>
                </a:moveTo>
                <a:cubicBezTo>
                  <a:pt x="164" y="160"/>
                  <a:pt x="165" y="159"/>
                  <a:pt x="164" y="159"/>
                </a:cubicBezTo>
                <a:cubicBezTo>
                  <a:pt x="164" y="159"/>
                  <a:pt x="164" y="160"/>
                  <a:pt x="164" y="160"/>
                </a:cubicBezTo>
                <a:cubicBezTo>
                  <a:pt x="164" y="160"/>
                  <a:pt x="163" y="161"/>
                  <a:pt x="163" y="161"/>
                </a:cubicBezTo>
                <a:cubicBezTo>
                  <a:pt x="163" y="161"/>
                  <a:pt x="163" y="163"/>
                  <a:pt x="163" y="163"/>
                </a:cubicBezTo>
                <a:cubicBezTo>
                  <a:pt x="164" y="162"/>
                  <a:pt x="164" y="161"/>
                  <a:pt x="164" y="160"/>
                </a:cubicBezTo>
                <a:cubicBezTo>
                  <a:pt x="164" y="160"/>
                  <a:pt x="164" y="161"/>
                  <a:pt x="164" y="160"/>
                </a:cubicBezTo>
                <a:close/>
                <a:moveTo>
                  <a:pt x="167" y="160"/>
                </a:moveTo>
                <a:cubicBezTo>
                  <a:pt x="167" y="160"/>
                  <a:pt x="167" y="160"/>
                  <a:pt x="167" y="161"/>
                </a:cubicBezTo>
                <a:cubicBezTo>
                  <a:pt x="167" y="161"/>
                  <a:pt x="168" y="160"/>
                  <a:pt x="167" y="160"/>
                </a:cubicBezTo>
                <a:cubicBezTo>
                  <a:pt x="167" y="160"/>
                  <a:pt x="167" y="160"/>
                  <a:pt x="167" y="160"/>
                </a:cubicBezTo>
                <a:close/>
                <a:moveTo>
                  <a:pt x="92" y="81"/>
                </a:moveTo>
                <a:cubicBezTo>
                  <a:pt x="92" y="81"/>
                  <a:pt x="92" y="82"/>
                  <a:pt x="93" y="82"/>
                </a:cubicBezTo>
                <a:cubicBezTo>
                  <a:pt x="93" y="81"/>
                  <a:pt x="94" y="81"/>
                  <a:pt x="93" y="81"/>
                </a:cubicBezTo>
                <a:cubicBezTo>
                  <a:pt x="94" y="81"/>
                  <a:pt x="94" y="81"/>
                  <a:pt x="94" y="80"/>
                </a:cubicBezTo>
                <a:cubicBezTo>
                  <a:pt x="94" y="80"/>
                  <a:pt x="94" y="80"/>
                  <a:pt x="93" y="80"/>
                </a:cubicBezTo>
                <a:cubicBezTo>
                  <a:pt x="93" y="80"/>
                  <a:pt x="93" y="81"/>
                  <a:pt x="93" y="80"/>
                </a:cubicBezTo>
                <a:cubicBezTo>
                  <a:pt x="93" y="81"/>
                  <a:pt x="93" y="80"/>
                  <a:pt x="93" y="80"/>
                </a:cubicBezTo>
                <a:cubicBezTo>
                  <a:pt x="93" y="80"/>
                  <a:pt x="93" y="79"/>
                  <a:pt x="92" y="79"/>
                </a:cubicBezTo>
                <a:cubicBezTo>
                  <a:pt x="92" y="80"/>
                  <a:pt x="92" y="81"/>
                  <a:pt x="92" y="81"/>
                </a:cubicBezTo>
                <a:cubicBezTo>
                  <a:pt x="92" y="81"/>
                  <a:pt x="92" y="80"/>
                  <a:pt x="92" y="81"/>
                </a:cubicBezTo>
                <a:close/>
                <a:moveTo>
                  <a:pt x="91" y="84"/>
                </a:moveTo>
                <a:cubicBezTo>
                  <a:pt x="91" y="84"/>
                  <a:pt x="90" y="83"/>
                  <a:pt x="90" y="83"/>
                </a:cubicBezTo>
                <a:cubicBezTo>
                  <a:pt x="90" y="84"/>
                  <a:pt x="90" y="84"/>
                  <a:pt x="90" y="84"/>
                </a:cubicBezTo>
                <a:cubicBezTo>
                  <a:pt x="90" y="84"/>
                  <a:pt x="90" y="85"/>
                  <a:pt x="90" y="85"/>
                </a:cubicBezTo>
                <a:cubicBezTo>
                  <a:pt x="91" y="85"/>
                  <a:pt x="91" y="85"/>
                  <a:pt x="91" y="84"/>
                </a:cubicBezTo>
                <a:cubicBezTo>
                  <a:pt x="91" y="84"/>
                  <a:pt x="91" y="84"/>
                  <a:pt x="91" y="84"/>
                </a:cubicBezTo>
                <a:close/>
                <a:moveTo>
                  <a:pt x="90" y="85"/>
                </a:moveTo>
                <a:cubicBezTo>
                  <a:pt x="90" y="85"/>
                  <a:pt x="90" y="85"/>
                  <a:pt x="90" y="85"/>
                </a:cubicBezTo>
                <a:cubicBezTo>
                  <a:pt x="90" y="85"/>
                  <a:pt x="90" y="85"/>
                  <a:pt x="90" y="85"/>
                </a:cubicBezTo>
                <a:cubicBezTo>
                  <a:pt x="90" y="85"/>
                  <a:pt x="90" y="85"/>
                  <a:pt x="90" y="85"/>
                </a:cubicBezTo>
                <a:cubicBezTo>
                  <a:pt x="90" y="85"/>
                  <a:pt x="90" y="85"/>
                  <a:pt x="90" y="85"/>
                </a:cubicBezTo>
                <a:close/>
                <a:moveTo>
                  <a:pt x="152" y="156"/>
                </a:moveTo>
                <a:cubicBezTo>
                  <a:pt x="152" y="155"/>
                  <a:pt x="152" y="155"/>
                  <a:pt x="152" y="155"/>
                </a:cubicBezTo>
                <a:cubicBezTo>
                  <a:pt x="152" y="155"/>
                  <a:pt x="152" y="156"/>
                  <a:pt x="152" y="156"/>
                </a:cubicBezTo>
                <a:close/>
                <a:moveTo>
                  <a:pt x="89" y="88"/>
                </a:moveTo>
                <a:cubicBezTo>
                  <a:pt x="89" y="88"/>
                  <a:pt x="89" y="88"/>
                  <a:pt x="90" y="88"/>
                </a:cubicBezTo>
                <a:cubicBezTo>
                  <a:pt x="89" y="88"/>
                  <a:pt x="90" y="87"/>
                  <a:pt x="90" y="87"/>
                </a:cubicBezTo>
                <a:cubicBezTo>
                  <a:pt x="90" y="87"/>
                  <a:pt x="89" y="86"/>
                  <a:pt x="89" y="86"/>
                </a:cubicBezTo>
                <a:cubicBezTo>
                  <a:pt x="89" y="86"/>
                  <a:pt x="89" y="87"/>
                  <a:pt x="89" y="88"/>
                </a:cubicBezTo>
                <a:close/>
                <a:moveTo>
                  <a:pt x="88" y="81"/>
                </a:moveTo>
                <a:cubicBezTo>
                  <a:pt x="88" y="81"/>
                  <a:pt x="89" y="82"/>
                  <a:pt x="89" y="82"/>
                </a:cubicBezTo>
                <a:cubicBezTo>
                  <a:pt x="90" y="82"/>
                  <a:pt x="89" y="82"/>
                  <a:pt x="90" y="82"/>
                </a:cubicBezTo>
                <a:cubicBezTo>
                  <a:pt x="90" y="82"/>
                  <a:pt x="90" y="83"/>
                  <a:pt x="90" y="83"/>
                </a:cubicBezTo>
                <a:cubicBezTo>
                  <a:pt x="92" y="84"/>
                  <a:pt x="90" y="81"/>
                  <a:pt x="90" y="81"/>
                </a:cubicBezTo>
                <a:cubicBezTo>
                  <a:pt x="90" y="81"/>
                  <a:pt x="91" y="83"/>
                  <a:pt x="92" y="82"/>
                </a:cubicBezTo>
                <a:cubicBezTo>
                  <a:pt x="92" y="82"/>
                  <a:pt x="92" y="79"/>
                  <a:pt x="91" y="79"/>
                </a:cubicBezTo>
                <a:cubicBezTo>
                  <a:pt x="91" y="79"/>
                  <a:pt x="91" y="80"/>
                  <a:pt x="91" y="80"/>
                </a:cubicBezTo>
                <a:cubicBezTo>
                  <a:pt x="91" y="80"/>
                  <a:pt x="91" y="80"/>
                  <a:pt x="91" y="79"/>
                </a:cubicBezTo>
                <a:cubicBezTo>
                  <a:pt x="90" y="80"/>
                  <a:pt x="90" y="80"/>
                  <a:pt x="90" y="80"/>
                </a:cubicBezTo>
                <a:cubicBezTo>
                  <a:pt x="89" y="81"/>
                  <a:pt x="89" y="81"/>
                  <a:pt x="88" y="81"/>
                </a:cubicBezTo>
                <a:cubicBezTo>
                  <a:pt x="88" y="81"/>
                  <a:pt x="88" y="81"/>
                  <a:pt x="88" y="81"/>
                </a:cubicBezTo>
                <a:cubicBezTo>
                  <a:pt x="88" y="81"/>
                  <a:pt x="88" y="81"/>
                  <a:pt x="88" y="81"/>
                </a:cubicBezTo>
                <a:close/>
                <a:moveTo>
                  <a:pt x="91" y="84"/>
                </a:moveTo>
                <a:cubicBezTo>
                  <a:pt x="91" y="84"/>
                  <a:pt x="91" y="82"/>
                  <a:pt x="91" y="83"/>
                </a:cubicBezTo>
                <a:cubicBezTo>
                  <a:pt x="91" y="83"/>
                  <a:pt x="91" y="84"/>
                  <a:pt x="91" y="84"/>
                </a:cubicBezTo>
                <a:cubicBezTo>
                  <a:pt x="91" y="83"/>
                  <a:pt x="91" y="84"/>
                  <a:pt x="91" y="84"/>
                </a:cubicBezTo>
                <a:close/>
                <a:moveTo>
                  <a:pt x="339" y="316"/>
                </a:moveTo>
                <a:cubicBezTo>
                  <a:pt x="339" y="316"/>
                  <a:pt x="337" y="317"/>
                  <a:pt x="337" y="317"/>
                </a:cubicBezTo>
                <a:cubicBezTo>
                  <a:pt x="337" y="318"/>
                  <a:pt x="336" y="318"/>
                  <a:pt x="336" y="319"/>
                </a:cubicBezTo>
                <a:cubicBezTo>
                  <a:pt x="335" y="319"/>
                  <a:pt x="334" y="320"/>
                  <a:pt x="334" y="320"/>
                </a:cubicBezTo>
                <a:cubicBezTo>
                  <a:pt x="332" y="321"/>
                  <a:pt x="329" y="322"/>
                  <a:pt x="327" y="322"/>
                </a:cubicBezTo>
                <a:cubicBezTo>
                  <a:pt x="327" y="323"/>
                  <a:pt x="328" y="323"/>
                  <a:pt x="327" y="324"/>
                </a:cubicBezTo>
                <a:cubicBezTo>
                  <a:pt x="327" y="324"/>
                  <a:pt x="326" y="324"/>
                  <a:pt x="325" y="324"/>
                </a:cubicBezTo>
                <a:cubicBezTo>
                  <a:pt x="325" y="325"/>
                  <a:pt x="325" y="325"/>
                  <a:pt x="324" y="326"/>
                </a:cubicBezTo>
                <a:cubicBezTo>
                  <a:pt x="324" y="326"/>
                  <a:pt x="324" y="326"/>
                  <a:pt x="323" y="326"/>
                </a:cubicBezTo>
                <a:cubicBezTo>
                  <a:pt x="323" y="326"/>
                  <a:pt x="323" y="326"/>
                  <a:pt x="323" y="326"/>
                </a:cubicBezTo>
                <a:cubicBezTo>
                  <a:pt x="323" y="327"/>
                  <a:pt x="323" y="327"/>
                  <a:pt x="323" y="327"/>
                </a:cubicBezTo>
                <a:cubicBezTo>
                  <a:pt x="324" y="329"/>
                  <a:pt x="325" y="329"/>
                  <a:pt x="326" y="329"/>
                </a:cubicBezTo>
                <a:cubicBezTo>
                  <a:pt x="327" y="330"/>
                  <a:pt x="327" y="330"/>
                  <a:pt x="327" y="330"/>
                </a:cubicBezTo>
                <a:cubicBezTo>
                  <a:pt x="327" y="330"/>
                  <a:pt x="328" y="329"/>
                  <a:pt x="328" y="329"/>
                </a:cubicBezTo>
                <a:cubicBezTo>
                  <a:pt x="329" y="329"/>
                  <a:pt x="329" y="330"/>
                  <a:pt x="330" y="330"/>
                </a:cubicBezTo>
                <a:cubicBezTo>
                  <a:pt x="330" y="329"/>
                  <a:pt x="330" y="329"/>
                  <a:pt x="330" y="328"/>
                </a:cubicBezTo>
                <a:cubicBezTo>
                  <a:pt x="331" y="328"/>
                  <a:pt x="332" y="328"/>
                  <a:pt x="332" y="327"/>
                </a:cubicBezTo>
                <a:cubicBezTo>
                  <a:pt x="333" y="327"/>
                  <a:pt x="333" y="326"/>
                  <a:pt x="334" y="326"/>
                </a:cubicBezTo>
                <a:cubicBezTo>
                  <a:pt x="334" y="325"/>
                  <a:pt x="333" y="325"/>
                  <a:pt x="335" y="325"/>
                </a:cubicBezTo>
                <a:cubicBezTo>
                  <a:pt x="335" y="324"/>
                  <a:pt x="336" y="324"/>
                  <a:pt x="337" y="324"/>
                </a:cubicBezTo>
                <a:cubicBezTo>
                  <a:pt x="337" y="323"/>
                  <a:pt x="335" y="323"/>
                  <a:pt x="335" y="322"/>
                </a:cubicBezTo>
                <a:cubicBezTo>
                  <a:pt x="335" y="321"/>
                  <a:pt x="335" y="321"/>
                  <a:pt x="336" y="320"/>
                </a:cubicBezTo>
                <a:cubicBezTo>
                  <a:pt x="336" y="320"/>
                  <a:pt x="337" y="319"/>
                  <a:pt x="338" y="318"/>
                </a:cubicBezTo>
                <a:cubicBezTo>
                  <a:pt x="338" y="318"/>
                  <a:pt x="338" y="318"/>
                  <a:pt x="338" y="317"/>
                </a:cubicBezTo>
                <a:cubicBezTo>
                  <a:pt x="338" y="317"/>
                  <a:pt x="339" y="316"/>
                  <a:pt x="339" y="316"/>
                </a:cubicBezTo>
                <a:close/>
                <a:moveTo>
                  <a:pt x="194" y="264"/>
                </a:moveTo>
                <a:cubicBezTo>
                  <a:pt x="194" y="265"/>
                  <a:pt x="194" y="265"/>
                  <a:pt x="194" y="265"/>
                </a:cubicBezTo>
                <a:cubicBezTo>
                  <a:pt x="194" y="264"/>
                  <a:pt x="194" y="264"/>
                  <a:pt x="194" y="264"/>
                </a:cubicBezTo>
                <a:close/>
                <a:moveTo>
                  <a:pt x="184" y="257"/>
                </a:moveTo>
                <a:cubicBezTo>
                  <a:pt x="184" y="257"/>
                  <a:pt x="185" y="257"/>
                  <a:pt x="185" y="257"/>
                </a:cubicBezTo>
                <a:cubicBezTo>
                  <a:pt x="184" y="257"/>
                  <a:pt x="185" y="256"/>
                  <a:pt x="184" y="256"/>
                </a:cubicBezTo>
                <a:cubicBezTo>
                  <a:pt x="184" y="256"/>
                  <a:pt x="184" y="256"/>
                  <a:pt x="184" y="256"/>
                </a:cubicBezTo>
                <a:cubicBezTo>
                  <a:pt x="184" y="256"/>
                  <a:pt x="184" y="256"/>
                  <a:pt x="184" y="257"/>
                </a:cubicBezTo>
                <a:cubicBezTo>
                  <a:pt x="184" y="257"/>
                  <a:pt x="184" y="256"/>
                  <a:pt x="184" y="257"/>
                </a:cubicBezTo>
                <a:close/>
                <a:moveTo>
                  <a:pt x="193" y="264"/>
                </a:moveTo>
                <a:cubicBezTo>
                  <a:pt x="193" y="264"/>
                  <a:pt x="193" y="264"/>
                  <a:pt x="194" y="264"/>
                </a:cubicBezTo>
                <a:cubicBezTo>
                  <a:pt x="194" y="264"/>
                  <a:pt x="193" y="264"/>
                  <a:pt x="193" y="264"/>
                </a:cubicBezTo>
                <a:close/>
                <a:moveTo>
                  <a:pt x="185" y="253"/>
                </a:moveTo>
                <a:cubicBezTo>
                  <a:pt x="185" y="254"/>
                  <a:pt x="185" y="254"/>
                  <a:pt x="185" y="254"/>
                </a:cubicBezTo>
                <a:cubicBezTo>
                  <a:pt x="185" y="255"/>
                  <a:pt x="185" y="255"/>
                  <a:pt x="185" y="255"/>
                </a:cubicBezTo>
                <a:cubicBezTo>
                  <a:pt x="185" y="256"/>
                  <a:pt x="186" y="257"/>
                  <a:pt x="186" y="257"/>
                </a:cubicBezTo>
                <a:cubicBezTo>
                  <a:pt x="186" y="256"/>
                  <a:pt x="186" y="256"/>
                  <a:pt x="186" y="255"/>
                </a:cubicBezTo>
                <a:cubicBezTo>
                  <a:pt x="186" y="255"/>
                  <a:pt x="186" y="254"/>
                  <a:pt x="186" y="253"/>
                </a:cubicBezTo>
                <a:cubicBezTo>
                  <a:pt x="185" y="253"/>
                  <a:pt x="185" y="254"/>
                  <a:pt x="185" y="253"/>
                </a:cubicBezTo>
                <a:cubicBezTo>
                  <a:pt x="185" y="254"/>
                  <a:pt x="185" y="254"/>
                  <a:pt x="185" y="253"/>
                </a:cubicBezTo>
                <a:close/>
                <a:moveTo>
                  <a:pt x="207" y="273"/>
                </a:moveTo>
                <a:cubicBezTo>
                  <a:pt x="207" y="274"/>
                  <a:pt x="210" y="273"/>
                  <a:pt x="207" y="273"/>
                </a:cubicBezTo>
                <a:cubicBezTo>
                  <a:pt x="207" y="272"/>
                  <a:pt x="205" y="272"/>
                  <a:pt x="205" y="273"/>
                </a:cubicBezTo>
                <a:cubicBezTo>
                  <a:pt x="205" y="273"/>
                  <a:pt x="206" y="273"/>
                  <a:pt x="207" y="273"/>
                </a:cubicBezTo>
                <a:close/>
                <a:moveTo>
                  <a:pt x="188" y="256"/>
                </a:moveTo>
                <a:cubicBezTo>
                  <a:pt x="188" y="255"/>
                  <a:pt x="188" y="254"/>
                  <a:pt x="187" y="254"/>
                </a:cubicBezTo>
                <a:cubicBezTo>
                  <a:pt x="186" y="255"/>
                  <a:pt x="188" y="256"/>
                  <a:pt x="188" y="256"/>
                </a:cubicBezTo>
                <a:cubicBezTo>
                  <a:pt x="188" y="256"/>
                  <a:pt x="188" y="256"/>
                  <a:pt x="188" y="256"/>
                </a:cubicBezTo>
                <a:close/>
                <a:moveTo>
                  <a:pt x="185" y="253"/>
                </a:moveTo>
                <a:cubicBezTo>
                  <a:pt x="186" y="252"/>
                  <a:pt x="187" y="254"/>
                  <a:pt x="188" y="254"/>
                </a:cubicBezTo>
                <a:cubicBezTo>
                  <a:pt x="189" y="253"/>
                  <a:pt x="187" y="251"/>
                  <a:pt x="186" y="251"/>
                </a:cubicBezTo>
                <a:cubicBezTo>
                  <a:pt x="186" y="251"/>
                  <a:pt x="186" y="251"/>
                  <a:pt x="186" y="251"/>
                </a:cubicBezTo>
                <a:cubicBezTo>
                  <a:pt x="186" y="251"/>
                  <a:pt x="186" y="252"/>
                  <a:pt x="186" y="252"/>
                </a:cubicBezTo>
                <a:cubicBezTo>
                  <a:pt x="186" y="252"/>
                  <a:pt x="185" y="252"/>
                  <a:pt x="185" y="253"/>
                </a:cubicBezTo>
                <a:cubicBezTo>
                  <a:pt x="186" y="253"/>
                  <a:pt x="185" y="252"/>
                  <a:pt x="185" y="253"/>
                </a:cubicBezTo>
                <a:close/>
                <a:moveTo>
                  <a:pt x="187" y="259"/>
                </a:moveTo>
                <a:cubicBezTo>
                  <a:pt x="187" y="259"/>
                  <a:pt x="187" y="259"/>
                  <a:pt x="187" y="259"/>
                </a:cubicBezTo>
                <a:cubicBezTo>
                  <a:pt x="187" y="259"/>
                  <a:pt x="187" y="259"/>
                  <a:pt x="187" y="259"/>
                </a:cubicBezTo>
                <a:cubicBezTo>
                  <a:pt x="187" y="259"/>
                  <a:pt x="187" y="259"/>
                  <a:pt x="187" y="259"/>
                </a:cubicBezTo>
                <a:close/>
                <a:moveTo>
                  <a:pt x="187" y="258"/>
                </a:moveTo>
                <a:cubicBezTo>
                  <a:pt x="186" y="258"/>
                  <a:pt x="186" y="258"/>
                  <a:pt x="186" y="258"/>
                </a:cubicBezTo>
                <a:cubicBezTo>
                  <a:pt x="187" y="258"/>
                  <a:pt x="187" y="258"/>
                  <a:pt x="187" y="258"/>
                </a:cubicBezTo>
                <a:cubicBezTo>
                  <a:pt x="187" y="258"/>
                  <a:pt x="187" y="258"/>
                  <a:pt x="187" y="258"/>
                </a:cubicBezTo>
                <a:close/>
                <a:moveTo>
                  <a:pt x="194" y="265"/>
                </a:moveTo>
                <a:cubicBezTo>
                  <a:pt x="194" y="265"/>
                  <a:pt x="194" y="265"/>
                  <a:pt x="194" y="265"/>
                </a:cubicBezTo>
                <a:cubicBezTo>
                  <a:pt x="194" y="265"/>
                  <a:pt x="194" y="265"/>
                  <a:pt x="193" y="265"/>
                </a:cubicBezTo>
                <a:cubicBezTo>
                  <a:pt x="193" y="265"/>
                  <a:pt x="193" y="265"/>
                  <a:pt x="194" y="265"/>
                </a:cubicBezTo>
                <a:cubicBezTo>
                  <a:pt x="194" y="265"/>
                  <a:pt x="193" y="265"/>
                  <a:pt x="194" y="265"/>
                </a:cubicBezTo>
                <a:close/>
                <a:moveTo>
                  <a:pt x="187" y="259"/>
                </a:moveTo>
                <a:cubicBezTo>
                  <a:pt x="188" y="258"/>
                  <a:pt x="187" y="258"/>
                  <a:pt x="187" y="258"/>
                </a:cubicBezTo>
                <a:cubicBezTo>
                  <a:pt x="187" y="259"/>
                  <a:pt x="187" y="259"/>
                  <a:pt x="187" y="259"/>
                </a:cubicBezTo>
                <a:close/>
                <a:moveTo>
                  <a:pt x="185" y="258"/>
                </a:moveTo>
                <a:cubicBezTo>
                  <a:pt x="185" y="257"/>
                  <a:pt x="185" y="258"/>
                  <a:pt x="184" y="257"/>
                </a:cubicBezTo>
                <a:cubicBezTo>
                  <a:pt x="184" y="257"/>
                  <a:pt x="184" y="258"/>
                  <a:pt x="185" y="258"/>
                </a:cubicBezTo>
                <a:cubicBezTo>
                  <a:pt x="185" y="258"/>
                  <a:pt x="184" y="258"/>
                  <a:pt x="185" y="258"/>
                </a:cubicBezTo>
                <a:close/>
                <a:moveTo>
                  <a:pt x="200" y="270"/>
                </a:moveTo>
                <a:cubicBezTo>
                  <a:pt x="200" y="270"/>
                  <a:pt x="202" y="270"/>
                  <a:pt x="202" y="270"/>
                </a:cubicBezTo>
                <a:cubicBezTo>
                  <a:pt x="202" y="270"/>
                  <a:pt x="204" y="270"/>
                  <a:pt x="204" y="270"/>
                </a:cubicBezTo>
                <a:cubicBezTo>
                  <a:pt x="204" y="269"/>
                  <a:pt x="203" y="269"/>
                  <a:pt x="202" y="269"/>
                </a:cubicBezTo>
                <a:cubicBezTo>
                  <a:pt x="202" y="269"/>
                  <a:pt x="201" y="269"/>
                  <a:pt x="201" y="269"/>
                </a:cubicBezTo>
                <a:cubicBezTo>
                  <a:pt x="200" y="269"/>
                  <a:pt x="198" y="269"/>
                  <a:pt x="199" y="270"/>
                </a:cubicBezTo>
                <a:cubicBezTo>
                  <a:pt x="199" y="270"/>
                  <a:pt x="199" y="269"/>
                  <a:pt x="200" y="270"/>
                </a:cubicBezTo>
                <a:cubicBezTo>
                  <a:pt x="200" y="270"/>
                  <a:pt x="199" y="269"/>
                  <a:pt x="200" y="270"/>
                </a:cubicBezTo>
                <a:close/>
                <a:moveTo>
                  <a:pt x="185" y="251"/>
                </a:moveTo>
                <a:cubicBezTo>
                  <a:pt x="184" y="251"/>
                  <a:pt x="184" y="253"/>
                  <a:pt x="185" y="253"/>
                </a:cubicBezTo>
                <a:cubicBezTo>
                  <a:pt x="185" y="253"/>
                  <a:pt x="185" y="252"/>
                  <a:pt x="185" y="251"/>
                </a:cubicBezTo>
                <a:cubicBezTo>
                  <a:pt x="185" y="251"/>
                  <a:pt x="185" y="252"/>
                  <a:pt x="185" y="251"/>
                </a:cubicBezTo>
                <a:close/>
                <a:moveTo>
                  <a:pt x="198" y="271"/>
                </a:moveTo>
                <a:cubicBezTo>
                  <a:pt x="198" y="271"/>
                  <a:pt x="198" y="271"/>
                  <a:pt x="198" y="270"/>
                </a:cubicBezTo>
                <a:cubicBezTo>
                  <a:pt x="197" y="269"/>
                  <a:pt x="196" y="272"/>
                  <a:pt x="198" y="271"/>
                </a:cubicBezTo>
                <a:cubicBezTo>
                  <a:pt x="198" y="271"/>
                  <a:pt x="198" y="271"/>
                  <a:pt x="198" y="271"/>
                </a:cubicBezTo>
                <a:close/>
                <a:moveTo>
                  <a:pt x="202" y="273"/>
                </a:moveTo>
                <a:cubicBezTo>
                  <a:pt x="202" y="272"/>
                  <a:pt x="201" y="274"/>
                  <a:pt x="203" y="273"/>
                </a:cubicBezTo>
                <a:cubicBezTo>
                  <a:pt x="203" y="273"/>
                  <a:pt x="203" y="273"/>
                  <a:pt x="202" y="273"/>
                </a:cubicBezTo>
                <a:cubicBezTo>
                  <a:pt x="202" y="273"/>
                  <a:pt x="203" y="273"/>
                  <a:pt x="202" y="273"/>
                </a:cubicBezTo>
                <a:close/>
                <a:moveTo>
                  <a:pt x="198" y="267"/>
                </a:moveTo>
                <a:cubicBezTo>
                  <a:pt x="198" y="267"/>
                  <a:pt x="199" y="267"/>
                  <a:pt x="199" y="266"/>
                </a:cubicBezTo>
                <a:cubicBezTo>
                  <a:pt x="199" y="266"/>
                  <a:pt x="198" y="266"/>
                  <a:pt x="198" y="267"/>
                </a:cubicBezTo>
                <a:cubicBezTo>
                  <a:pt x="198" y="266"/>
                  <a:pt x="198" y="266"/>
                  <a:pt x="198" y="267"/>
                </a:cubicBezTo>
                <a:close/>
                <a:moveTo>
                  <a:pt x="204" y="272"/>
                </a:moveTo>
                <a:cubicBezTo>
                  <a:pt x="205" y="272"/>
                  <a:pt x="203" y="271"/>
                  <a:pt x="204" y="271"/>
                </a:cubicBezTo>
                <a:cubicBezTo>
                  <a:pt x="203" y="271"/>
                  <a:pt x="203" y="271"/>
                  <a:pt x="202" y="271"/>
                </a:cubicBezTo>
                <a:cubicBezTo>
                  <a:pt x="202" y="271"/>
                  <a:pt x="202" y="271"/>
                  <a:pt x="202" y="271"/>
                </a:cubicBezTo>
                <a:cubicBezTo>
                  <a:pt x="202" y="271"/>
                  <a:pt x="202" y="271"/>
                  <a:pt x="201" y="271"/>
                </a:cubicBezTo>
                <a:cubicBezTo>
                  <a:pt x="201" y="271"/>
                  <a:pt x="200" y="271"/>
                  <a:pt x="201" y="271"/>
                </a:cubicBezTo>
                <a:cubicBezTo>
                  <a:pt x="201" y="271"/>
                  <a:pt x="201" y="271"/>
                  <a:pt x="201" y="271"/>
                </a:cubicBezTo>
                <a:cubicBezTo>
                  <a:pt x="201" y="273"/>
                  <a:pt x="204" y="272"/>
                  <a:pt x="204" y="272"/>
                </a:cubicBezTo>
                <a:cubicBezTo>
                  <a:pt x="205" y="272"/>
                  <a:pt x="204" y="272"/>
                  <a:pt x="204" y="272"/>
                </a:cubicBezTo>
                <a:close/>
                <a:moveTo>
                  <a:pt x="199" y="268"/>
                </a:moveTo>
                <a:cubicBezTo>
                  <a:pt x="198" y="267"/>
                  <a:pt x="198" y="267"/>
                  <a:pt x="198" y="267"/>
                </a:cubicBezTo>
                <a:cubicBezTo>
                  <a:pt x="197" y="268"/>
                  <a:pt x="199" y="268"/>
                  <a:pt x="199" y="268"/>
                </a:cubicBezTo>
                <a:cubicBezTo>
                  <a:pt x="199" y="268"/>
                  <a:pt x="199" y="268"/>
                  <a:pt x="199" y="268"/>
                </a:cubicBezTo>
                <a:close/>
                <a:moveTo>
                  <a:pt x="188" y="260"/>
                </a:moveTo>
                <a:cubicBezTo>
                  <a:pt x="188" y="260"/>
                  <a:pt x="188" y="260"/>
                  <a:pt x="188" y="259"/>
                </a:cubicBezTo>
                <a:cubicBezTo>
                  <a:pt x="188" y="259"/>
                  <a:pt x="188" y="259"/>
                  <a:pt x="188" y="259"/>
                </a:cubicBezTo>
                <a:cubicBezTo>
                  <a:pt x="188" y="260"/>
                  <a:pt x="188" y="260"/>
                  <a:pt x="188" y="260"/>
                </a:cubicBezTo>
                <a:cubicBezTo>
                  <a:pt x="188" y="260"/>
                  <a:pt x="188" y="260"/>
                  <a:pt x="188" y="260"/>
                </a:cubicBezTo>
                <a:close/>
                <a:moveTo>
                  <a:pt x="197" y="267"/>
                </a:moveTo>
                <a:cubicBezTo>
                  <a:pt x="197" y="267"/>
                  <a:pt x="197" y="267"/>
                  <a:pt x="198" y="267"/>
                </a:cubicBezTo>
                <a:cubicBezTo>
                  <a:pt x="198" y="266"/>
                  <a:pt x="197" y="267"/>
                  <a:pt x="197" y="267"/>
                </a:cubicBezTo>
                <a:close/>
                <a:moveTo>
                  <a:pt x="190" y="262"/>
                </a:moveTo>
                <a:cubicBezTo>
                  <a:pt x="190" y="262"/>
                  <a:pt x="190" y="262"/>
                  <a:pt x="190" y="262"/>
                </a:cubicBezTo>
                <a:cubicBezTo>
                  <a:pt x="190" y="262"/>
                  <a:pt x="190" y="261"/>
                  <a:pt x="190" y="261"/>
                </a:cubicBezTo>
                <a:cubicBezTo>
                  <a:pt x="190" y="262"/>
                  <a:pt x="190" y="262"/>
                  <a:pt x="190" y="262"/>
                </a:cubicBezTo>
                <a:cubicBezTo>
                  <a:pt x="190" y="262"/>
                  <a:pt x="190" y="262"/>
                  <a:pt x="190" y="262"/>
                </a:cubicBezTo>
                <a:close/>
                <a:moveTo>
                  <a:pt x="188" y="258"/>
                </a:moveTo>
                <a:cubicBezTo>
                  <a:pt x="188" y="259"/>
                  <a:pt x="188" y="259"/>
                  <a:pt x="188" y="259"/>
                </a:cubicBezTo>
                <a:cubicBezTo>
                  <a:pt x="188" y="259"/>
                  <a:pt x="188" y="258"/>
                  <a:pt x="188" y="258"/>
                </a:cubicBezTo>
                <a:close/>
                <a:moveTo>
                  <a:pt x="191" y="263"/>
                </a:moveTo>
                <a:cubicBezTo>
                  <a:pt x="191" y="262"/>
                  <a:pt x="189" y="260"/>
                  <a:pt x="188" y="260"/>
                </a:cubicBezTo>
                <a:cubicBezTo>
                  <a:pt x="188" y="261"/>
                  <a:pt x="190" y="263"/>
                  <a:pt x="191" y="263"/>
                </a:cubicBezTo>
                <a:cubicBezTo>
                  <a:pt x="191" y="262"/>
                  <a:pt x="190" y="263"/>
                  <a:pt x="191" y="263"/>
                </a:cubicBezTo>
                <a:close/>
                <a:moveTo>
                  <a:pt x="202" y="269"/>
                </a:moveTo>
                <a:cubicBezTo>
                  <a:pt x="202" y="268"/>
                  <a:pt x="203" y="268"/>
                  <a:pt x="202" y="268"/>
                </a:cubicBezTo>
                <a:cubicBezTo>
                  <a:pt x="201" y="267"/>
                  <a:pt x="200" y="267"/>
                  <a:pt x="199" y="267"/>
                </a:cubicBezTo>
                <a:cubicBezTo>
                  <a:pt x="199" y="268"/>
                  <a:pt x="199" y="268"/>
                  <a:pt x="200" y="268"/>
                </a:cubicBezTo>
                <a:cubicBezTo>
                  <a:pt x="200" y="269"/>
                  <a:pt x="201" y="269"/>
                  <a:pt x="202" y="269"/>
                </a:cubicBezTo>
                <a:cubicBezTo>
                  <a:pt x="202" y="268"/>
                  <a:pt x="201" y="269"/>
                  <a:pt x="202" y="269"/>
                </a:cubicBezTo>
                <a:close/>
                <a:moveTo>
                  <a:pt x="191" y="263"/>
                </a:moveTo>
                <a:cubicBezTo>
                  <a:pt x="191" y="264"/>
                  <a:pt x="191" y="263"/>
                  <a:pt x="191" y="264"/>
                </a:cubicBezTo>
                <a:cubicBezTo>
                  <a:pt x="191" y="264"/>
                  <a:pt x="192" y="264"/>
                  <a:pt x="192" y="264"/>
                </a:cubicBezTo>
                <a:cubicBezTo>
                  <a:pt x="192" y="264"/>
                  <a:pt x="192" y="263"/>
                  <a:pt x="191" y="263"/>
                </a:cubicBezTo>
                <a:cubicBezTo>
                  <a:pt x="191" y="263"/>
                  <a:pt x="192" y="263"/>
                  <a:pt x="191" y="263"/>
                </a:cubicBezTo>
                <a:close/>
                <a:moveTo>
                  <a:pt x="186" y="258"/>
                </a:moveTo>
                <a:cubicBezTo>
                  <a:pt x="186" y="257"/>
                  <a:pt x="185" y="256"/>
                  <a:pt x="185" y="256"/>
                </a:cubicBezTo>
                <a:cubicBezTo>
                  <a:pt x="185" y="256"/>
                  <a:pt x="185" y="257"/>
                  <a:pt x="185" y="257"/>
                </a:cubicBezTo>
                <a:cubicBezTo>
                  <a:pt x="186" y="257"/>
                  <a:pt x="187" y="258"/>
                  <a:pt x="186" y="258"/>
                </a:cubicBezTo>
                <a:close/>
                <a:moveTo>
                  <a:pt x="190" y="261"/>
                </a:moveTo>
                <a:cubicBezTo>
                  <a:pt x="190" y="260"/>
                  <a:pt x="189" y="260"/>
                  <a:pt x="189" y="260"/>
                </a:cubicBezTo>
                <a:cubicBezTo>
                  <a:pt x="189" y="261"/>
                  <a:pt x="189" y="261"/>
                  <a:pt x="190" y="261"/>
                </a:cubicBezTo>
                <a:cubicBezTo>
                  <a:pt x="190" y="260"/>
                  <a:pt x="189" y="261"/>
                  <a:pt x="190" y="261"/>
                </a:cubicBezTo>
                <a:close/>
                <a:moveTo>
                  <a:pt x="189" y="260"/>
                </a:moveTo>
                <a:cubicBezTo>
                  <a:pt x="189" y="259"/>
                  <a:pt x="188" y="260"/>
                  <a:pt x="188" y="260"/>
                </a:cubicBezTo>
                <a:cubicBezTo>
                  <a:pt x="188" y="260"/>
                  <a:pt x="188" y="260"/>
                  <a:pt x="189" y="260"/>
                </a:cubicBezTo>
                <a:cubicBezTo>
                  <a:pt x="189" y="260"/>
                  <a:pt x="188" y="260"/>
                  <a:pt x="189" y="260"/>
                </a:cubicBezTo>
                <a:close/>
                <a:moveTo>
                  <a:pt x="189" y="258"/>
                </a:moveTo>
                <a:cubicBezTo>
                  <a:pt x="189" y="258"/>
                  <a:pt x="189" y="258"/>
                  <a:pt x="188" y="258"/>
                </a:cubicBezTo>
                <a:cubicBezTo>
                  <a:pt x="188" y="258"/>
                  <a:pt x="189" y="258"/>
                  <a:pt x="189" y="258"/>
                </a:cubicBezTo>
                <a:cubicBezTo>
                  <a:pt x="189" y="258"/>
                  <a:pt x="189" y="258"/>
                  <a:pt x="189" y="258"/>
                </a:cubicBezTo>
                <a:cubicBezTo>
                  <a:pt x="189" y="258"/>
                  <a:pt x="189" y="258"/>
                  <a:pt x="189" y="258"/>
                </a:cubicBezTo>
                <a:close/>
                <a:moveTo>
                  <a:pt x="7" y="329"/>
                </a:moveTo>
                <a:cubicBezTo>
                  <a:pt x="6" y="329"/>
                  <a:pt x="6" y="331"/>
                  <a:pt x="7" y="330"/>
                </a:cubicBezTo>
                <a:cubicBezTo>
                  <a:pt x="8" y="330"/>
                  <a:pt x="7" y="330"/>
                  <a:pt x="7" y="329"/>
                </a:cubicBezTo>
                <a:cubicBezTo>
                  <a:pt x="7" y="329"/>
                  <a:pt x="7" y="330"/>
                  <a:pt x="7" y="329"/>
                </a:cubicBezTo>
                <a:close/>
                <a:moveTo>
                  <a:pt x="57" y="325"/>
                </a:moveTo>
                <a:cubicBezTo>
                  <a:pt x="57" y="324"/>
                  <a:pt x="56" y="327"/>
                  <a:pt x="57" y="326"/>
                </a:cubicBezTo>
                <a:cubicBezTo>
                  <a:pt x="57" y="326"/>
                  <a:pt x="58" y="326"/>
                  <a:pt x="57" y="325"/>
                </a:cubicBezTo>
                <a:close/>
                <a:moveTo>
                  <a:pt x="93" y="306"/>
                </a:moveTo>
                <a:cubicBezTo>
                  <a:pt x="93" y="306"/>
                  <a:pt x="93" y="305"/>
                  <a:pt x="93" y="305"/>
                </a:cubicBezTo>
                <a:cubicBezTo>
                  <a:pt x="93" y="306"/>
                  <a:pt x="92" y="306"/>
                  <a:pt x="92" y="307"/>
                </a:cubicBezTo>
                <a:cubicBezTo>
                  <a:pt x="92" y="307"/>
                  <a:pt x="94" y="307"/>
                  <a:pt x="93" y="307"/>
                </a:cubicBezTo>
                <a:cubicBezTo>
                  <a:pt x="93" y="307"/>
                  <a:pt x="94" y="307"/>
                  <a:pt x="94" y="307"/>
                </a:cubicBezTo>
                <a:cubicBezTo>
                  <a:pt x="94" y="306"/>
                  <a:pt x="93" y="307"/>
                  <a:pt x="93" y="306"/>
                </a:cubicBezTo>
                <a:cubicBezTo>
                  <a:pt x="93" y="306"/>
                  <a:pt x="93" y="306"/>
                  <a:pt x="93" y="306"/>
                </a:cubicBezTo>
                <a:close/>
                <a:moveTo>
                  <a:pt x="94" y="303"/>
                </a:moveTo>
                <a:cubicBezTo>
                  <a:pt x="95" y="302"/>
                  <a:pt x="91" y="303"/>
                  <a:pt x="91" y="304"/>
                </a:cubicBezTo>
                <a:cubicBezTo>
                  <a:pt x="91" y="304"/>
                  <a:pt x="92" y="305"/>
                  <a:pt x="92" y="305"/>
                </a:cubicBezTo>
                <a:cubicBezTo>
                  <a:pt x="93" y="305"/>
                  <a:pt x="93" y="305"/>
                  <a:pt x="93" y="304"/>
                </a:cubicBezTo>
                <a:cubicBezTo>
                  <a:pt x="93" y="304"/>
                  <a:pt x="94" y="304"/>
                  <a:pt x="94" y="304"/>
                </a:cubicBezTo>
                <a:cubicBezTo>
                  <a:pt x="95" y="303"/>
                  <a:pt x="94" y="304"/>
                  <a:pt x="94" y="303"/>
                </a:cubicBezTo>
                <a:cubicBezTo>
                  <a:pt x="95" y="303"/>
                  <a:pt x="94" y="303"/>
                  <a:pt x="94" y="303"/>
                </a:cubicBezTo>
                <a:close/>
                <a:moveTo>
                  <a:pt x="21" y="324"/>
                </a:moveTo>
                <a:cubicBezTo>
                  <a:pt x="21" y="325"/>
                  <a:pt x="20" y="325"/>
                  <a:pt x="20" y="326"/>
                </a:cubicBezTo>
                <a:cubicBezTo>
                  <a:pt x="20" y="326"/>
                  <a:pt x="20" y="326"/>
                  <a:pt x="21" y="326"/>
                </a:cubicBezTo>
                <a:cubicBezTo>
                  <a:pt x="21" y="326"/>
                  <a:pt x="22" y="324"/>
                  <a:pt x="21" y="324"/>
                </a:cubicBezTo>
                <a:cubicBezTo>
                  <a:pt x="21" y="325"/>
                  <a:pt x="22" y="324"/>
                  <a:pt x="21" y="324"/>
                </a:cubicBezTo>
                <a:close/>
                <a:moveTo>
                  <a:pt x="14" y="330"/>
                </a:moveTo>
                <a:cubicBezTo>
                  <a:pt x="14" y="330"/>
                  <a:pt x="13" y="329"/>
                  <a:pt x="13" y="329"/>
                </a:cubicBezTo>
                <a:cubicBezTo>
                  <a:pt x="13" y="330"/>
                  <a:pt x="11" y="330"/>
                  <a:pt x="12" y="331"/>
                </a:cubicBezTo>
                <a:cubicBezTo>
                  <a:pt x="12" y="332"/>
                  <a:pt x="15" y="331"/>
                  <a:pt x="14" y="330"/>
                </a:cubicBezTo>
                <a:close/>
                <a:moveTo>
                  <a:pt x="20" y="327"/>
                </a:moveTo>
                <a:cubicBezTo>
                  <a:pt x="19" y="326"/>
                  <a:pt x="19" y="328"/>
                  <a:pt x="18" y="328"/>
                </a:cubicBezTo>
                <a:cubicBezTo>
                  <a:pt x="18" y="329"/>
                  <a:pt x="18" y="329"/>
                  <a:pt x="17" y="330"/>
                </a:cubicBezTo>
                <a:cubicBezTo>
                  <a:pt x="17" y="330"/>
                  <a:pt x="16" y="330"/>
                  <a:pt x="16" y="330"/>
                </a:cubicBezTo>
                <a:cubicBezTo>
                  <a:pt x="18" y="330"/>
                  <a:pt x="18" y="330"/>
                  <a:pt x="19" y="329"/>
                </a:cubicBezTo>
                <a:cubicBezTo>
                  <a:pt x="19" y="329"/>
                  <a:pt x="20" y="328"/>
                  <a:pt x="20" y="328"/>
                </a:cubicBezTo>
                <a:cubicBezTo>
                  <a:pt x="20" y="327"/>
                  <a:pt x="20" y="327"/>
                  <a:pt x="20" y="327"/>
                </a:cubicBezTo>
                <a:cubicBezTo>
                  <a:pt x="20" y="327"/>
                  <a:pt x="20" y="327"/>
                  <a:pt x="20" y="327"/>
                </a:cubicBezTo>
                <a:close/>
                <a:moveTo>
                  <a:pt x="5" y="327"/>
                </a:moveTo>
                <a:cubicBezTo>
                  <a:pt x="5" y="327"/>
                  <a:pt x="4" y="327"/>
                  <a:pt x="4" y="327"/>
                </a:cubicBezTo>
                <a:cubicBezTo>
                  <a:pt x="4" y="328"/>
                  <a:pt x="5" y="328"/>
                  <a:pt x="5" y="329"/>
                </a:cubicBezTo>
                <a:cubicBezTo>
                  <a:pt x="5" y="329"/>
                  <a:pt x="6" y="326"/>
                  <a:pt x="5" y="327"/>
                </a:cubicBezTo>
                <a:cubicBezTo>
                  <a:pt x="5" y="327"/>
                  <a:pt x="5" y="327"/>
                  <a:pt x="5" y="327"/>
                </a:cubicBezTo>
                <a:close/>
                <a:moveTo>
                  <a:pt x="11" y="328"/>
                </a:moveTo>
                <a:cubicBezTo>
                  <a:pt x="10" y="328"/>
                  <a:pt x="10" y="328"/>
                  <a:pt x="10" y="328"/>
                </a:cubicBezTo>
                <a:cubicBezTo>
                  <a:pt x="11" y="328"/>
                  <a:pt x="8" y="329"/>
                  <a:pt x="8" y="329"/>
                </a:cubicBezTo>
                <a:cubicBezTo>
                  <a:pt x="8" y="329"/>
                  <a:pt x="8" y="330"/>
                  <a:pt x="9" y="330"/>
                </a:cubicBezTo>
                <a:cubicBezTo>
                  <a:pt x="10" y="331"/>
                  <a:pt x="11" y="328"/>
                  <a:pt x="11" y="328"/>
                </a:cubicBezTo>
                <a:cubicBezTo>
                  <a:pt x="11" y="328"/>
                  <a:pt x="11" y="328"/>
                  <a:pt x="11" y="328"/>
                </a:cubicBezTo>
                <a:close/>
                <a:moveTo>
                  <a:pt x="104" y="303"/>
                </a:moveTo>
                <a:cubicBezTo>
                  <a:pt x="104" y="303"/>
                  <a:pt x="104" y="304"/>
                  <a:pt x="104" y="304"/>
                </a:cubicBezTo>
                <a:cubicBezTo>
                  <a:pt x="104" y="304"/>
                  <a:pt x="104" y="304"/>
                  <a:pt x="104" y="304"/>
                </a:cubicBezTo>
                <a:cubicBezTo>
                  <a:pt x="104" y="305"/>
                  <a:pt x="104" y="303"/>
                  <a:pt x="104" y="303"/>
                </a:cubicBezTo>
                <a:cubicBezTo>
                  <a:pt x="104" y="304"/>
                  <a:pt x="104" y="303"/>
                  <a:pt x="104" y="303"/>
                </a:cubicBezTo>
                <a:close/>
                <a:moveTo>
                  <a:pt x="4" y="331"/>
                </a:moveTo>
                <a:cubicBezTo>
                  <a:pt x="4" y="331"/>
                  <a:pt x="3" y="332"/>
                  <a:pt x="4" y="332"/>
                </a:cubicBezTo>
                <a:cubicBezTo>
                  <a:pt x="4" y="332"/>
                  <a:pt x="4" y="332"/>
                  <a:pt x="4" y="331"/>
                </a:cubicBezTo>
                <a:cubicBezTo>
                  <a:pt x="4" y="331"/>
                  <a:pt x="4" y="332"/>
                  <a:pt x="4" y="331"/>
                </a:cubicBezTo>
                <a:close/>
                <a:moveTo>
                  <a:pt x="108" y="298"/>
                </a:moveTo>
                <a:cubicBezTo>
                  <a:pt x="107" y="298"/>
                  <a:pt x="106" y="299"/>
                  <a:pt x="106" y="298"/>
                </a:cubicBezTo>
                <a:cubicBezTo>
                  <a:pt x="106" y="298"/>
                  <a:pt x="107" y="297"/>
                  <a:pt x="106" y="297"/>
                </a:cubicBezTo>
                <a:cubicBezTo>
                  <a:pt x="106" y="297"/>
                  <a:pt x="106" y="297"/>
                  <a:pt x="106" y="297"/>
                </a:cubicBezTo>
                <a:cubicBezTo>
                  <a:pt x="106" y="297"/>
                  <a:pt x="106" y="297"/>
                  <a:pt x="107" y="296"/>
                </a:cubicBezTo>
                <a:cubicBezTo>
                  <a:pt x="106" y="296"/>
                  <a:pt x="106" y="296"/>
                  <a:pt x="106" y="296"/>
                </a:cubicBezTo>
                <a:cubicBezTo>
                  <a:pt x="105" y="296"/>
                  <a:pt x="106" y="296"/>
                  <a:pt x="105" y="296"/>
                </a:cubicBezTo>
                <a:cubicBezTo>
                  <a:pt x="105" y="296"/>
                  <a:pt x="103" y="297"/>
                  <a:pt x="102" y="297"/>
                </a:cubicBezTo>
                <a:cubicBezTo>
                  <a:pt x="102" y="298"/>
                  <a:pt x="101" y="298"/>
                  <a:pt x="100" y="299"/>
                </a:cubicBezTo>
                <a:cubicBezTo>
                  <a:pt x="100" y="299"/>
                  <a:pt x="100" y="299"/>
                  <a:pt x="100" y="299"/>
                </a:cubicBezTo>
                <a:cubicBezTo>
                  <a:pt x="100" y="300"/>
                  <a:pt x="101" y="300"/>
                  <a:pt x="101" y="300"/>
                </a:cubicBezTo>
                <a:cubicBezTo>
                  <a:pt x="102" y="299"/>
                  <a:pt x="102" y="300"/>
                  <a:pt x="103" y="300"/>
                </a:cubicBezTo>
                <a:cubicBezTo>
                  <a:pt x="103" y="301"/>
                  <a:pt x="103" y="301"/>
                  <a:pt x="103" y="301"/>
                </a:cubicBezTo>
                <a:cubicBezTo>
                  <a:pt x="103" y="302"/>
                  <a:pt x="104" y="302"/>
                  <a:pt x="104" y="302"/>
                </a:cubicBezTo>
                <a:cubicBezTo>
                  <a:pt x="104" y="302"/>
                  <a:pt x="104" y="303"/>
                  <a:pt x="105" y="303"/>
                </a:cubicBezTo>
                <a:cubicBezTo>
                  <a:pt x="105" y="303"/>
                  <a:pt x="106" y="302"/>
                  <a:pt x="106" y="302"/>
                </a:cubicBezTo>
                <a:cubicBezTo>
                  <a:pt x="107" y="302"/>
                  <a:pt x="107" y="301"/>
                  <a:pt x="107" y="301"/>
                </a:cubicBezTo>
                <a:cubicBezTo>
                  <a:pt x="107" y="300"/>
                  <a:pt x="108" y="300"/>
                  <a:pt x="108" y="300"/>
                </a:cubicBezTo>
                <a:cubicBezTo>
                  <a:pt x="108" y="300"/>
                  <a:pt x="108" y="299"/>
                  <a:pt x="108" y="299"/>
                </a:cubicBezTo>
                <a:cubicBezTo>
                  <a:pt x="108" y="298"/>
                  <a:pt x="108" y="298"/>
                  <a:pt x="108" y="298"/>
                </a:cubicBezTo>
                <a:cubicBezTo>
                  <a:pt x="108" y="298"/>
                  <a:pt x="108" y="298"/>
                  <a:pt x="108" y="298"/>
                </a:cubicBezTo>
                <a:close/>
                <a:moveTo>
                  <a:pt x="114" y="297"/>
                </a:moveTo>
                <a:cubicBezTo>
                  <a:pt x="114" y="297"/>
                  <a:pt x="114" y="296"/>
                  <a:pt x="113" y="296"/>
                </a:cubicBezTo>
                <a:cubicBezTo>
                  <a:pt x="112" y="296"/>
                  <a:pt x="111" y="296"/>
                  <a:pt x="111" y="296"/>
                </a:cubicBezTo>
                <a:cubicBezTo>
                  <a:pt x="111" y="297"/>
                  <a:pt x="112" y="297"/>
                  <a:pt x="112" y="298"/>
                </a:cubicBezTo>
                <a:cubicBezTo>
                  <a:pt x="113" y="298"/>
                  <a:pt x="113" y="299"/>
                  <a:pt x="114" y="299"/>
                </a:cubicBezTo>
                <a:cubicBezTo>
                  <a:pt x="114" y="299"/>
                  <a:pt x="114" y="298"/>
                  <a:pt x="114" y="297"/>
                </a:cubicBezTo>
                <a:close/>
                <a:moveTo>
                  <a:pt x="212" y="61"/>
                </a:moveTo>
                <a:cubicBezTo>
                  <a:pt x="211" y="61"/>
                  <a:pt x="212" y="62"/>
                  <a:pt x="212" y="61"/>
                </a:cubicBezTo>
                <a:cubicBezTo>
                  <a:pt x="212" y="61"/>
                  <a:pt x="212" y="61"/>
                  <a:pt x="212" y="61"/>
                </a:cubicBezTo>
                <a:close/>
                <a:moveTo>
                  <a:pt x="202" y="111"/>
                </a:moveTo>
                <a:cubicBezTo>
                  <a:pt x="202" y="112"/>
                  <a:pt x="203" y="111"/>
                  <a:pt x="202" y="111"/>
                </a:cubicBezTo>
                <a:cubicBezTo>
                  <a:pt x="202" y="111"/>
                  <a:pt x="202" y="111"/>
                  <a:pt x="202" y="111"/>
                </a:cubicBezTo>
                <a:close/>
                <a:moveTo>
                  <a:pt x="192" y="118"/>
                </a:moveTo>
                <a:cubicBezTo>
                  <a:pt x="192" y="118"/>
                  <a:pt x="192" y="118"/>
                  <a:pt x="193" y="118"/>
                </a:cubicBezTo>
                <a:cubicBezTo>
                  <a:pt x="193" y="118"/>
                  <a:pt x="193" y="118"/>
                  <a:pt x="192" y="118"/>
                </a:cubicBezTo>
                <a:cubicBezTo>
                  <a:pt x="192" y="118"/>
                  <a:pt x="193" y="118"/>
                  <a:pt x="192" y="118"/>
                </a:cubicBezTo>
                <a:close/>
                <a:moveTo>
                  <a:pt x="169" y="144"/>
                </a:moveTo>
                <a:cubicBezTo>
                  <a:pt x="168" y="144"/>
                  <a:pt x="168" y="145"/>
                  <a:pt x="169" y="145"/>
                </a:cubicBezTo>
                <a:cubicBezTo>
                  <a:pt x="169" y="145"/>
                  <a:pt x="169" y="144"/>
                  <a:pt x="169" y="144"/>
                </a:cubicBezTo>
                <a:cubicBezTo>
                  <a:pt x="169" y="144"/>
                  <a:pt x="169" y="144"/>
                  <a:pt x="169" y="144"/>
                </a:cubicBezTo>
                <a:cubicBezTo>
                  <a:pt x="168" y="144"/>
                  <a:pt x="169" y="144"/>
                  <a:pt x="169" y="144"/>
                </a:cubicBezTo>
                <a:close/>
                <a:moveTo>
                  <a:pt x="217" y="58"/>
                </a:moveTo>
                <a:cubicBezTo>
                  <a:pt x="217" y="58"/>
                  <a:pt x="217" y="58"/>
                  <a:pt x="217" y="58"/>
                </a:cubicBezTo>
                <a:cubicBezTo>
                  <a:pt x="217" y="58"/>
                  <a:pt x="217" y="58"/>
                  <a:pt x="217" y="57"/>
                </a:cubicBezTo>
                <a:cubicBezTo>
                  <a:pt x="217" y="58"/>
                  <a:pt x="217" y="58"/>
                  <a:pt x="217" y="58"/>
                </a:cubicBezTo>
                <a:cubicBezTo>
                  <a:pt x="217" y="58"/>
                  <a:pt x="217" y="58"/>
                  <a:pt x="217" y="58"/>
                </a:cubicBezTo>
                <a:close/>
                <a:moveTo>
                  <a:pt x="169" y="132"/>
                </a:moveTo>
                <a:cubicBezTo>
                  <a:pt x="169" y="132"/>
                  <a:pt x="168" y="131"/>
                  <a:pt x="168" y="132"/>
                </a:cubicBezTo>
                <a:cubicBezTo>
                  <a:pt x="169" y="133"/>
                  <a:pt x="169" y="132"/>
                  <a:pt x="169" y="132"/>
                </a:cubicBezTo>
                <a:cubicBezTo>
                  <a:pt x="169" y="132"/>
                  <a:pt x="169" y="132"/>
                  <a:pt x="169" y="132"/>
                </a:cubicBezTo>
                <a:close/>
                <a:moveTo>
                  <a:pt x="168" y="131"/>
                </a:moveTo>
                <a:cubicBezTo>
                  <a:pt x="168" y="130"/>
                  <a:pt x="169" y="131"/>
                  <a:pt x="169" y="131"/>
                </a:cubicBezTo>
                <a:cubicBezTo>
                  <a:pt x="170" y="131"/>
                  <a:pt x="170" y="130"/>
                  <a:pt x="170" y="130"/>
                </a:cubicBezTo>
                <a:cubicBezTo>
                  <a:pt x="169" y="130"/>
                  <a:pt x="169" y="130"/>
                  <a:pt x="168" y="130"/>
                </a:cubicBezTo>
                <a:cubicBezTo>
                  <a:pt x="168" y="130"/>
                  <a:pt x="168" y="130"/>
                  <a:pt x="168" y="130"/>
                </a:cubicBezTo>
                <a:cubicBezTo>
                  <a:pt x="168" y="130"/>
                  <a:pt x="167" y="131"/>
                  <a:pt x="168" y="131"/>
                </a:cubicBezTo>
                <a:cubicBezTo>
                  <a:pt x="168" y="131"/>
                  <a:pt x="168" y="131"/>
                  <a:pt x="168" y="131"/>
                </a:cubicBezTo>
                <a:close/>
                <a:moveTo>
                  <a:pt x="197" y="120"/>
                </a:moveTo>
                <a:cubicBezTo>
                  <a:pt x="197" y="119"/>
                  <a:pt x="197" y="118"/>
                  <a:pt x="197" y="119"/>
                </a:cubicBezTo>
                <a:cubicBezTo>
                  <a:pt x="197" y="119"/>
                  <a:pt x="197" y="119"/>
                  <a:pt x="197" y="120"/>
                </a:cubicBezTo>
                <a:cubicBezTo>
                  <a:pt x="197" y="119"/>
                  <a:pt x="197" y="119"/>
                  <a:pt x="197" y="120"/>
                </a:cubicBezTo>
                <a:close/>
                <a:moveTo>
                  <a:pt x="211" y="62"/>
                </a:moveTo>
                <a:cubicBezTo>
                  <a:pt x="210" y="62"/>
                  <a:pt x="210" y="62"/>
                  <a:pt x="210" y="62"/>
                </a:cubicBezTo>
                <a:cubicBezTo>
                  <a:pt x="210" y="63"/>
                  <a:pt x="211" y="63"/>
                  <a:pt x="211" y="62"/>
                </a:cubicBezTo>
                <a:cubicBezTo>
                  <a:pt x="210" y="62"/>
                  <a:pt x="211" y="63"/>
                  <a:pt x="211" y="62"/>
                </a:cubicBezTo>
                <a:close/>
                <a:moveTo>
                  <a:pt x="210" y="63"/>
                </a:moveTo>
                <a:cubicBezTo>
                  <a:pt x="210" y="63"/>
                  <a:pt x="210" y="64"/>
                  <a:pt x="210" y="64"/>
                </a:cubicBezTo>
                <a:cubicBezTo>
                  <a:pt x="211" y="64"/>
                  <a:pt x="210" y="64"/>
                  <a:pt x="210" y="63"/>
                </a:cubicBezTo>
                <a:cubicBezTo>
                  <a:pt x="210" y="63"/>
                  <a:pt x="210" y="63"/>
                  <a:pt x="210" y="63"/>
                </a:cubicBezTo>
                <a:cubicBezTo>
                  <a:pt x="210" y="63"/>
                  <a:pt x="210" y="63"/>
                  <a:pt x="210" y="63"/>
                </a:cubicBezTo>
                <a:close/>
                <a:moveTo>
                  <a:pt x="211" y="63"/>
                </a:moveTo>
                <a:cubicBezTo>
                  <a:pt x="211" y="63"/>
                  <a:pt x="211" y="63"/>
                  <a:pt x="210" y="63"/>
                </a:cubicBezTo>
                <a:cubicBezTo>
                  <a:pt x="210" y="63"/>
                  <a:pt x="210" y="63"/>
                  <a:pt x="211" y="63"/>
                </a:cubicBezTo>
                <a:cubicBezTo>
                  <a:pt x="211" y="63"/>
                  <a:pt x="211" y="63"/>
                  <a:pt x="211" y="63"/>
                </a:cubicBezTo>
                <a:close/>
                <a:moveTo>
                  <a:pt x="201" y="121"/>
                </a:moveTo>
                <a:cubicBezTo>
                  <a:pt x="201" y="121"/>
                  <a:pt x="202" y="123"/>
                  <a:pt x="202" y="121"/>
                </a:cubicBezTo>
                <a:cubicBezTo>
                  <a:pt x="202" y="121"/>
                  <a:pt x="202" y="121"/>
                  <a:pt x="201" y="121"/>
                </a:cubicBezTo>
                <a:cubicBezTo>
                  <a:pt x="201" y="121"/>
                  <a:pt x="202" y="121"/>
                  <a:pt x="201" y="121"/>
                </a:cubicBezTo>
                <a:close/>
                <a:moveTo>
                  <a:pt x="201" y="123"/>
                </a:moveTo>
                <a:cubicBezTo>
                  <a:pt x="201" y="123"/>
                  <a:pt x="200" y="123"/>
                  <a:pt x="201" y="124"/>
                </a:cubicBezTo>
                <a:cubicBezTo>
                  <a:pt x="201" y="123"/>
                  <a:pt x="202" y="123"/>
                  <a:pt x="201" y="123"/>
                </a:cubicBezTo>
                <a:cubicBezTo>
                  <a:pt x="201" y="122"/>
                  <a:pt x="201" y="122"/>
                  <a:pt x="201" y="123"/>
                </a:cubicBezTo>
                <a:cubicBezTo>
                  <a:pt x="201" y="123"/>
                  <a:pt x="201" y="122"/>
                  <a:pt x="201" y="123"/>
                </a:cubicBezTo>
                <a:close/>
                <a:moveTo>
                  <a:pt x="195" y="119"/>
                </a:moveTo>
                <a:cubicBezTo>
                  <a:pt x="195" y="119"/>
                  <a:pt x="196" y="119"/>
                  <a:pt x="196" y="119"/>
                </a:cubicBezTo>
                <a:cubicBezTo>
                  <a:pt x="196" y="119"/>
                  <a:pt x="195" y="117"/>
                  <a:pt x="195" y="119"/>
                </a:cubicBezTo>
                <a:cubicBezTo>
                  <a:pt x="195" y="119"/>
                  <a:pt x="195" y="119"/>
                  <a:pt x="195" y="119"/>
                </a:cubicBezTo>
                <a:close/>
                <a:moveTo>
                  <a:pt x="213" y="60"/>
                </a:moveTo>
                <a:cubicBezTo>
                  <a:pt x="213" y="60"/>
                  <a:pt x="213" y="61"/>
                  <a:pt x="213" y="60"/>
                </a:cubicBezTo>
                <a:cubicBezTo>
                  <a:pt x="213" y="60"/>
                  <a:pt x="213" y="59"/>
                  <a:pt x="213" y="59"/>
                </a:cubicBezTo>
                <a:cubicBezTo>
                  <a:pt x="213" y="60"/>
                  <a:pt x="213" y="59"/>
                  <a:pt x="213" y="60"/>
                </a:cubicBezTo>
                <a:cubicBezTo>
                  <a:pt x="213" y="60"/>
                  <a:pt x="213" y="60"/>
                  <a:pt x="213" y="60"/>
                </a:cubicBezTo>
                <a:close/>
                <a:moveTo>
                  <a:pt x="217" y="59"/>
                </a:moveTo>
                <a:cubicBezTo>
                  <a:pt x="217" y="59"/>
                  <a:pt x="217" y="59"/>
                  <a:pt x="217" y="59"/>
                </a:cubicBezTo>
                <a:cubicBezTo>
                  <a:pt x="218" y="60"/>
                  <a:pt x="218" y="59"/>
                  <a:pt x="217" y="59"/>
                </a:cubicBezTo>
                <a:cubicBezTo>
                  <a:pt x="217" y="59"/>
                  <a:pt x="218" y="59"/>
                  <a:pt x="217" y="59"/>
                </a:cubicBezTo>
                <a:close/>
                <a:moveTo>
                  <a:pt x="215" y="58"/>
                </a:moveTo>
                <a:cubicBezTo>
                  <a:pt x="215" y="58"/>
                  <a:pt x="215" y="58"/>
                  <a:pt x="215" y="58"/>
                </a:cubicBezTo>
                <a:cubicBezTo>
                  <a:pt x="215" y="58"/>
                  <a:pt x="215" y="58"/>
                  <a:pt x="215" y="58"/>
                </a:cubicBezTo>
                <a:cubicBezTo>
                  <a:pt x="215" y="58"/>
                  <a:pt x="215" y="58"/>
                  <a:pt x="215" y="58"/>
                </a:cubicBezTo>
                <a:close/>
                <a:moveTo>
                  <a:pt x="213" y="61"/>
                </a:moveTo>
                <a:cubicBezTo>
                  <a:pt x="213" y="61"/>
                  <a:pt x="213" y="60"/>
                  <a:pt x="213" y="61"/>
                </a:cubicBezTo>
                <a:cubicBezTo>
                  <a:pt x="213" y="61"/>
                  <a:pt x="213" y="61"/>
                  <a:pt x="213" y="61"/>
                </a:cubicBezTo>
                <a:close/>
                <a:moveTo>
                  <a:pt x="217" y="59"/>
                </a:moveTo>
                <a:cubicBezTo>
                  <a:pt x="217" y="59"/>
                  <a:pt x="217" y="59"/>
                  <a:pt x="217" y="59"/>
                </a:cubicBezTo>
                <a:cubicBezTo>
                  <a:pt x="217" y="59"/>
                  <a:pt x="217" y="59"/>
                  <a:pt x="217" y="59"/>
                </a:cubicBezTo>
                <a:close/>
                <a:moveTo>
                  <a:pt x="193" y="147"/>
                </a:moveTo>
                <a:cubicBezTo>
                  <a:pt x="193" y="147"/>
                  <a:pt x="193" y="148"/>
                  <a:pt x="193" y="148"/>
                </a:cubicBezTo>
                <a:cubicBezTo>
                  <a:pt x="193" y="148"/>
                  <a:pt x="193" y="149"/>
                  <a:pt x="194" y="148"/>
                </a:cubicBezTo>
                <a:cubicBezTo>
                  <a:pt x="194" y="148"/>
                  <a:pt x="194" y="146"/>
                  <a:pt x="194" y="146"/>
                </a:cubicBezTo>
                <a:cubicBezTo>
                  <a:pt x="195" y="144"/>
                  <a:pt x="195" y="141"/>
                  <a:pt x="196" y="139"/>
                </a:cubicBezTo>
                <a:cubicBezTo>
                  <a:pt x="196" y="139"/>
                  <a:pt x="196" y="138"/>
                  <a:pt x="196" y="138"/>
                </a:cubicBezTo>
                <a:cubicBezTo>
                  <a:pt x="196" y="138"/>
                  <a:pt x="196" y="137"/>
                  <a:pt x="195" y="138"/>
                </a:cubicBezTo>
                <a:cubicBezTo>
                  <a:pt x="195" y="139"/>
                  <a:pt x="195" y="140"/>
                  <a:pt x="195" y="140"/>
                </a:cubicBezTo>
                <a:cubicBezTo>
                  <a:pt x="194" y="143"/>
                  <a:pt x="193" y="144"/>
                  <a:pt x="193" y="147"/>
                </a:cubicBezTo>
                <a:close/>
                <a:moveTo>
                  <a:pt x="217" y="58"/>
                </a:moveTo>
                <a:cubicBezTo>
                  <a:pt x="217" y="58"/>
                  <a:pt x="217" y="59"/>
                  <a:pt x="218" y="59"/>
                </a:cubicBezTo>
                <a:cubicBezTo>
                  <a:pt x="218" y="59"/>
                  <a:pt x="218" y="58"/>
                  <a:pt x="218" y="58"/>
                </a:cubicBezTo>
                <a:cubicBezTo>
                  <a:pt x="217" y="58"/>
                  <a:pt x="217" y="58"/>
                  <a:pt x="217" y="58"/>
                </a:cubicBezTo>
                <a:cubicBezTo>
                  <a:pt x="217" y="58"/>
                  <a:pt x="217" y="58"/>
                  <a:pt x="217" y="58"/>
                </a:cubicBezTo>
                <a:close/>
                <a:moveTo>
                  <a:pt x="213" y="59"/>
                </a:moveTo>
                <a:cubicBezTo>
                  <a:pt x="213" y="58"/>
                  <a:pt x="213" y="59"/>
                  <a:pt x="213" y="59"/>
                </a:cubicBezTo>
                <a:cubicBezTo>
                  <a:pt x="213" y="59"/>
                  <a:pt x="213" y="59"/>
                  <a:pt x="213" y="59"/>
                </a:cubicBezTo>
                <a:cubicBezTo>
                  <a:pt x="213" y="59"/>
                  <a:pt x="213" y="59"/>
                  <a:pt x="213" y="59"/>
                </a:cubicBezTo>
                <a:close/>
                <a:moveTo>
                  <a:pt x="174" y="155"/>
                </a:moveTo>
                <a:cubicBezTo>
                  <a:pt x="175" y="155"/>
                  <a:pt x="174" y="154"/>
                  <a:pt x="174" y="154"/>
                </a:cubicBezTo>
                <a:cubicBezTo>
                  <a:pt x="174" y="154"/>
                  <a:pt x="174" y="155"/>
                  <a:pt x="174" y="155"/>
                </a:cubicBezTo>
                <a:close/>
                <a:moveTo>
                  <a:pt x="206" y="128"/>
                </a:moveTo>
                <a:cubicBezTo>
                  <a:pt x="206" y="128"/>
                  <a:pt x="206" y="128"/>
                  <a:pt x="206" y="128"/>
                </a:cubicBezTo>
                <a:cubicBezTo>
                  <a:pt x="206" y="128"/>
                  <a:pt x="207" y="128"/>
                  <a:pt x="207" y="127"/>
                </a:cubicBezTo>
                <a:cubicBezTo>
                  <a:pt x="206" y="127"/>
                  <a:pt x="206" y="127"/>
                  <a:pt x="205" y="127"/>
                </a:cubicBezTo>
                <a:cubicBezTo>
                  <a:pt x="205" y="128"/>
                  <a:pt x="206" y="128"/>
                  <a:pt x="206" y="128"/>
                </a:cubicBezTo>
                <a:cubicBezTo>
                  <a:pt x="206" y="128"/>
                  <a:pt x="206" y="128"/>
                  <a:pt x="206" y="128"/>
                </a:cubicBezTo>
                <a:close/>
                <a:moveTo>
                  <a:pt x="201" y="110"/>
                </a:moveTo>
                <a:cubicBezTo>
                  <a:pt x="202" y="111"/>
                  <a:pt x="201" y="109"/>
                  <a:pt x="201" y="108"/>
                </a:cubicBezTo>
                <a:cubicBezTo>
                  <a:pt x="201" y="109"/>
                  <a:pt x="201" y="109"/>
                  <a:pt x="200" y="108"/>
                </a:cubicBezTo>
                <a:cubicBezTo>
                  <a:pt x="200" y="109"/>
                  <a:pt x="201" y="110"/>
                  <a:pt x="201" y="110"/>
                </a:cubicBezTo>
                <a:close/>
                <a:moveTo>
                  <a:pt x="214" y="58"/>
                </a:moveTo>
                <a:cubicBezTo>
                  <a:pt x="214" y="58"/>
                  <a:pt x="214" y="58"/>
                  <a:pt x="214" y="58"/>
                </a:cubicBezTo>
                <a:cubicBezTo>
                  <a:pt x="214" y="58"/>
                  <a:pt x="214" y="59"/>
                  <a:pt x="214" y="59"/>
                </a:cubicBezTo>
                <a:cubicBezTo>
                  <a:pt x="214" y="59"/>
                  <a:pt x="214" y="58"/>
                  <a:pt x="214" y="58"/>
                </a:cubicBezTo>
                <a:cubicBezTo>
                  <a:pt x="214" y="58"/>
                  <a:pt x="214" y="58"/>
                  <a:pt x="214" y="58"/>
                </a:cubicBezTo>
                <a:close/>
                <a:moveTo>
                  <a:pt x="213" y="58"/>
                </a:moveTo>
                <a:cubicBezTo>
                  <a:pt x="213" y="59"/>
                  <a:pt x="214" y="59"/>
                  <a:pt x="213" y="58"/>
                </a:cubicBezTo>
                <a:cubicBezTo>
                  <a:pt x="213" y="58"/>
                  <a:pt x="213" y="58"/>
                  <a:pt x="213" y="58"/>
                </a:cubicBezTo>
                <a:close/>
                <a:moveTo>
                  <a:pt x="213" y="61"/>
                </a:moveTo>
                <a:cubicBezTo>
                  <a:pt x="212" y="61"/>
                  <a:pt x="213" y="61"/>
                  <a:pt x="212" y="61"/>
                </a:cubicBezTo>
                <a:cubicBezTo>
                  <a:pt x="212" y="61"/>
                  <a:pt x="212" y="61"/>
                  <a:pt x="212" y="61"/>
                </a:cubicBezTo>
                <a:cubicBezTo>
                  <a:pt x="212" y="61"/>
                  <a:pt x="212" y="61"/>
                  <a:pt x="213" y="61"/>
                </a:cubicBezTo>
                <a:cubicBezTo>
                  <a:pt x="212" y="61"/>
                  <a:pt x="213" y="61"/>
                  <a:pt x="213" y="61"/>
                </a:cubicBezTo>
                <a:close/>
                <a:moveTo>
                  <a:pt x="200" y="85"/>
                </a:moveTo>
                <a:cubicBezTo>
                  <a:pt x="200" y="85"/>
                  <a:pt x="200" y="85"/>
                  <a:pt x="200" y="85"/>
                </a:cubicBezTo>
                <a:cubicBezTo>
                  <a:pt x="200" y="84"/>
                  <a:pt x="200" y="85"/>
                  <a:pt x="200" y="85"/>
                </a:cubicBezTo>
                <a:close/>
                <a:moveTo>
                  <a:pt x="174" y="152"/>
                </a:moveTo>
                <a:cubicBezTo>
                  <a:pt x="174" y="152"/>
                  <a:pt x="174" y="152"/>
                  <a:pt x="174" y="152"/>
                </a:cubicBezTo>
                <a:cubicBezTo>
                  <a:pt x="174" y="152"/>
                  <a:pt x="174" y="152"/>
                  <a:pt x="174" y="152"/>
                </a:cubicBezTo>
                <a:cubicBezTo>
                  <a:pt x="174" y="152"/>
                  <a:pt x="174" y="152"/>
                  <a:pt x="174" y="152"/>
                </a:cubicBezTo>
                <a:close/>
                <a:moveTo>
                  <a:pt x="195" y="129"/>
                </a:moveTo>
                <a:cubicBezTo>
                  <a:pt x="194" y="129"/>
                  <a:pt x="195" y="129"/>
                  <a:pt x="195" y="129"/>
                </a:cubicBezTo>
                <a:cubicBezTo>
                  <a:pt x="193" y="129"/>
                  <a:pt x="195" y="130"/>
                  <a:pt x="195" y="129"/>
                </a:cubicBezTo>
                <a:cubicBezTo>
                  <a:pt x="195" y="129"/>
                  <a:pt x="195" y="130"/>
                  <a:pt x="195" y="129"/>
                </a:cubicBezTo>
                <a:close/>
                <a:moveTo>
                  <a:pt x="204" y="118"/>
                </a:moveTo>
                <a:cubicBezTo>
                  <a:pt x="204" y="118"/>
                  <a:pt x="203" y="117"/>
                  <a:pt x="203" y="118"/>
                </a:cubicBezTo>
                <a:cubicBezTo>
                  <a:pt x="203" y="118"/>
                  <a:pt x="203" y="119"/>
                  <a:pt x="203" y="119"/>
                </a:cubicBezTo>
                <a:cubicBezTo>
                  <a:pt x="204" y="119"/>
                  <a:pt x="204" y="119"/>
                  <a:pt x="204" y="118"/>
                </a:cubicBezTo>
                <a:cubicBezTo>
                  <a:pt x="204" y="118"/>
                  <a:pt x="204" y="119"/>
                  <a:pt x="204" y="118"/>
                </a:cubicBezTo>
                <a:close/>
                <a:moveTo>
                  <a:pt x="194" y="133"/>
                </a:moveTo>
                <a:cubicBezTo>
                  <a:pt x="194" y="133"/>
                  <a:pt x="194" y="134"/>
                  <a:pt x="194" y="134"/>
                </a:cubicBezTo>
                <a:cubicBezTo>
                  <a:pt x="195" y="134"/>
                  <a:pt x="194" y="133"/>
                  <a:pt x="194" y="133"/>
                </a:cubicBezTo>
                <a:cubicBezTo>
                  <a:pt x="194" y="133"/>
                  <a:pt x="194" y="134"/>
                  <a:pt x="194" y="133"/>
                </a:cubicBezTo>
                <a:close/>
                <a:moveTo>
                  <a:pt x="194" y="128"/>
                </a:moveTo>
                <a:cubicBezTo>
                  <a:pt x="194" y="129"/>
                  <a:pt x="195" y="128"/>
                  <a:pt x="194" y="128"/>
                </a:cubicBezTo>
                <a:cubicBezTo>
                  <a:pt x="195" y="128"/>
                  <a:pt x="194" y="128"/>
                  <a:pt x="194" y="128"/>
                </a:cubicBezTo>
                <a:close/>
                <a:moveTo>
                  <a:pt x="202" y="133"/>
                </a:moveTo>
                <a:cubicBezTo>
                  <a:pt x="202" y="134"/>
                  <a:pt x="202" y="134"/>
                  <a:pt x="201" y="135"/>
                </a:cubicBezTo>
                <a:cubicBezTo>
                  <a:pt x="201" y="136"/>
                  <a:pt x="201" y="136"/>
                  <a:pt x="201" y="137"/>
                </a:cubicBezTo>
                <a:cubicBezTo>
                  <a:pt x="201" y="137"/>
                  <a:pt x="201" y="138"/>
                  <a:pt x="201" y="138"/>
                </a:cubicBezTo>
                <a:cubicBezTo>
                  <a:pt x="201" y="139"/>
                  <a:pt x="201" y="139"/>
                  <a:pt x="202" y="139"/>
                </a:cubicBezTo>
                <a:cubicBezTo>
                  <a:pt x="202" y="140"/>
                  <a:pt x="202" y="140"/>
                  <a:pt x="201" y="140"/>
                </a:cubicBezTo>
                <a:cubicBezTo>
                  <a:pt x="202" y="140"/>
                  <a:pt x="202" y="140"/>
                  <a:pt x="202" y="140"/>
                </a:cubicBezTo>
                <a:cubicBezTo>
                  <a:pt x="202" y="140"/>
                  <a:pt x="201" y="141"/>
                  <a:pt x="201" y="142"/>
                </a:cubicBezTo>
                <a:cubicBezTo>
                  <a:pt x="202" y="142"/>
                  <a:pt x="203" y="141"/>
                  <a:pt x="203" y="141"/>
                </a:cubicBezTo>
                <a:cubicBezTo>
                  <a:pt x="203" y="140"/>
                  <a:pt x="203" y="140"/>
                  <a:pt x="203" y="139"/>
                </a:cubicBezTo>
                <a:cubicBezTo>
                  <a:pt x="203" y="139"/>
                  <a:pt x="204" y="139"/>
                  <a:pt x="204" y="139"/>
                </a:cubicBezTo>
                <a:cubicBezTo>
                  <a:pt x="205" y="138"/>
                  <a:pt x="204" y="138"/>
                  <a:pt x="204" y="137"/>
                </a:cubicBezTo>
                <a:cubicBezTo>
                  <a:pt x="205" y="137"/>
                  <a:pt x="206" y="137"/>
                  <a:pt x="205" y="136"/>
                </a:cubicBezTo>
                <a:cubicBezTo>
                  <a:pt x="205" y="136"/>
                  <a:pt x="205" y="136"/>
                  <a:pt x="205" y="135"/>
                </a:cubicBezTo>
                <a:cubicBezTo>
                  <a:pt x="204" y="134"/>
                  <a:pt x="205" y="134"/>
                  <a:pt x="206" y="134"/>
                </a:cubicBezTo>
                <a:cubicBezTo>
                  <a:pt x="206" y="133"/>
                  <a:pt x="206" y="133"/>
                  <a:pt x="205" y="133"/>
                </a:cubicBezTo>
                <a:cubicBezTo>
                  <a:pt x="206" y="133"/>
                  <a:pt x="206" y="132"/>
                  <a:pt x="206" y="132"/>
                </a:cubicBezTo>
                <a:cubicBezTo>
                  <a:pt x="206" y="132"/>
                  <a:pt x="207" y="132"/>
                  <a:pt x="207" y="132"/>
                </a:cubicBezTo>
                <a:cubicBezTo>
                  <a:pt x="207" y="131"/>
                  <a:pt x="206" y="131"/>
                  <a:pt x="206" y="131"/>
                </a:cubicBezTo>
                <a:cubicBezTo>
                  <a:pt x="206" y="131"/>
                  <a:pt x="206" y="131"/>
                  <a:pt x="206" y="131"/>
                </a:cubicBezTo>
                <a:cubicBezTo>
                  <a:pt x="205" y="132"/>
                  <a:pt x="205" y="131"/>
                  <a:pt x="205" y="131"/>
                </a:cubicBezTo>
                <a:cubicBezTo>
                  <a:pt x="205" y="132"/>
                  <a:pt x="204" y="132"/>
                  <a:pt x="204" y="132"/>
                </a:cubicBezTo>
                <a:cubicBezTo>
                  <a:pt x="204" y="131"/>
                  <a:pt x="203" y="133"/>
                  <a:pt x="202" y="133"/>
                </a:cubicBezTo>
                <a:cubicBezTo>
                  <a:pt x="202" y="133"/>
                  <a:pt x="203" y="133"/>
                  <a:pt x="202" y="133"/>
                </a:cubicBezTo>
                <a:close/>
                <a:moveTo>
                  <a:pt x="196" y="93"/>
                </a:moveTo>
                <a:cubicBezTo>
                  <a:pt x="196" y="93"/>
                  <a:pt x="196" y="92"/>
                  <a:pt x="196" y="92"/>
                </a:cubicBezTo>
                <a:cubicBezTo>
                  <a:pt x="196" y="93"/>
                  <a:pt x="197" y="93"/>
                  <a:pt x="197" y="93"/>
                </a:cubicBezTo>
                <a:cubicBezTo>
                  <a:pt x="196" y="92"/>
                  <a:pt x="196" y="93"/>
                  <a:pt x="196" y="93"/>
                </a:cubicBezTo>
                <a:cubicBezTo>
                  <a:pt x="196" y="92"/>
                  <a:pt x="196" y="93"/>
                  <a:pt x="196" y="93"/>
                </a:cubicBezTo>
                <a:close/>
                <a:moveTo>
                  <a:pt x="203" y="119"/>
                </a:moveTo>
                <a:cubicBezTo>
                  <a:pt x="203" y="119"/>
                  <a:pt x="203" y="119"/>
                  <a:pt x="203" y="119"/>
                </a:cubicBezTo>
                <a:cubicBezTo>
                  <a:pt x="203" y="120"/>
                  <a:pt x="204" y="119"/>
                  <a:pt x="203" y="119"/>
                </a:cubicBezTo>
                <a:close/>
                <a:moveTo>
                  <a:pt x="203" y="120"/>
                </a:moveTo>
                <a:cubicBezTo>
                  <a:pt x="203" y="121"/>
                  <a:pt x="203" y="120"/>
                  <a:pt x="203" y="120"/>
                </a:cubicBezTo>
                <a:cubicBezTo>
                  <a:pt x="202" y="120"/>
                  <a:pt x="203" y="120"/>
                  <a:pt x="203" y="120"/>
                </a:cubicBezTo>
                <a:cubicBezTo>
                  <a:pt x="203" y="120"/>
                  <a:pt x="203" y="120"/>
                  <a:pt x="203" y="120"/>
                </a:cubicBezTo>
                <a:close/>
                <a:moveTo>
                  <a:pt x="202" y="118"/>
                </a:moveTo>
                <a:cubicBezTo>
                  <a:pt x="202" y="118"/>
                  <a:pt x="202" y="117"/>
                  <a:pt x="202" y="117"/>
                </a:cubicBezTo>
                <a:cubicBezTo>
                  <a:pt x="202" y="118"/>
                  <a:pt x="202" y="118"/>
                  <a:pt x="202" y="118"/>
                </a:cubicBezTo>
                <a:cubicBezTo>
                  <a:pt x="202" y="118"/>
                  <a:pt x="203" y="118"/>
                  <a:pt x="203" y="118"/>
                </a:cubicBezTo>
                <a:cubicBezTo>
                  <a:pt x="204" y="117"/>
                  <a:pt x="202" y="118"/>
                  <a:pt x="202" y="118"/>
                </a:cubicBezTo>
                <a:cubicBezTo>
                  <a:pt x="202" y="118"/>
                  <a:pt x="202" y="118"/>
                  <a:pt x="202" y="118"/>
                </a:cubicBezTo>
                <a:cubicBezTo>
                  <a:pt x="202" y="117"/>
                  <a:pt x="202" y="118"/>
                  <a:pt x="202" y="118"/>
                </a:cubicBezTo>
                <a:close/>
                <a:moveTo>
                  <a:pt x="204" y="116"/>
                </a:moveTo>
                <a:cubicBezTo>
                  <a:pt x="204" y="115"/>
                  <a:pt x="202" y="116"/>
                  <a:pt x="203" y="117"/>
                </a:cubicBezTo>
                <a:cubicBezTo>
                  <a:pt x="203" y="117"/>
                  <a:pt x="204" y="116"/>
                  <a:pt x="204" y="116"/>
                </a:cubicBezTo>
                <a:cubicBezTo>
                  <a:pt x="204" y="116"/>
                  <a:pt x="204" y="116"/>
                  <a:pt x="204" y="116"/>
                </a:cubicBezTo>
                <a:close/>
                <a:moveTo>
                  <a:pt x="199" y="19"/>
                </a:moveTo>
                <a:cubicBezTo>
                  <a:pt x="199" y="19"/>
                  <a:pt x="199" y="18"/>
                  <a:pt x="199" y="19"/>
                </a:cubicBezTo>
                <a:cubicBezTo>
                  <a:pt x="199" y="19"/>
                  <a:pt x="199" y="19"/>
                  <a:pt x="199" y="19"/>
                </a:cubicBezTo>
                <a:close/>
                <a:moveTo>
                  <a:pt x="172" y="62"/>
                </a:moveTo>
                <a:cubicBezTo>
                  <a:pt x="172" y="62"/>
                  <a:pt x="172" y="62"/>
                  <a:pt x="172" y="62"/>
                </a:cubicBezTo>
                <a:cubicBezTo>
                  <a:pt x="172" y="62"/>
                  <a:pt x="173" y="61"/>
                  <a:pt x="173" y="61"/>
                </a:cubicBezTo>
                <a:cubicBezTo>
                  <a:pt x="172" y="61"/>
                  <a:pt x="172" y="60"/>
                  <a:pt x="172" y="61"/>
                </a:cubicBezTo>
                <a:cubicBezTo>
                  <a:pt x="171" y="61"/>
                  <a:pt x="171" y="62"/>
                  <a:pt x="171" y="62"/>
                </a:cubicBezTo>
                <a:cubicBezTo>
                  <a:pt x="171" y="62"/>
                  <a:pt x="172" y="62"/>
                  <a:pt x="172" y="62"/>
                </a:cubicBezTo>
                <a:close/>
                <a:moveTo>
                  <a:pt x="156" y="82"/>
                </a:moveTo>
                <a:cubicBezTo>
                  <a:pt x="156" y="82"/>
                  <a:pt x="156" y="82"/>
                  <a:pt x="156" y="82"/>
                </a:cubicBezTo>
                <a:cubicBezTo>
                  <a:pt x="156" y="82"/>
                  <a:pt x="155" y="82"/>
                  <a:pt x="155" y="82"/>
                </a:cubicBezTo>
                <a:cubicBezTo>
                  <a:pt x="155" y="82"/>
                  <a:pt x="156" y="82"/>
                  <a:pt x="156" y="82"/>
                </a:cubicBezTo>
                <a:cubicBezTo>
                  <a:pt x="156" y="82"/>
                  <a:pt x="156" y="82"/>
                  <a:pt x="156" y="82"/>
                </a:cubicBezTo>
                <a:close/>
                <a:moveTo>
                  <a:pt x="173" y="54"/>
                </a:moveTo>
                <a:cubicBezTo>
                  <a:pt x="173" y="54"/>
                  <a:pt x="173" y="54"/>
                  <a:pt x="173" y="53"/>
                </a:cubicBezTo>
                <a:cubicBezTo>
                  <a:pt x="173" y="53"/>
                  <a:pt x="172" y="54"/>
                  <a:pt x="173" y="54"/>
                </a:cubicBezTo>
                <a:cubicBezTo>
                  <a:pt x="173" y="54"/>
                  <a:pt x="173" y="54"/>
                  <a:pt x="173" y="54"/>
                </a:cubicBezTo>
                <a:close/>
                <a:moveTo>
                  <a:pt x="173" y="44"/>
                </a:moveTo>
                <a:cubicBezTo>
                  <a:pt x="173" y="44"/>
                  <a:pt x="174" y="44"/>
                  <a:pt x="174" y="44"/>
                </a:cubicBezTo>
                <a:cubicBezTo>
                  <a:pt x="173" y="44"/>
                  <a:pt x="172" y="44"/>
                  <a:pt x="173" y="44"/>
                </a:cubicBezTo>
                <a:cubicBezTo>
                  <a:pt x="173" y="44"/>
                  <a:pt x="173" y="44"/>
                  <a:pt x="173" y="44"/>
                </a:cubicBezTo>
                <a:close/>
                <a:moveTo>
                  <a:pt x="174" y="53"/>
                </a:moveTo>
                <a:cubicBezTo>
                  <a:pt x="174" y="53"/>
                  <a:pt x="174" y="53"/>
                  <a:pt x="174" y="53"/>
                </a:cubicBezTo>
                <a:cubicBezTo>
                  <a:pt x="173" y="53"/>
                  <a:pt x="174" y="53"/>
                  <a:pt x="174" y="53"/>
                </a:cubicBezTo>
                <a:close/>
                <a:moveTo>
                  <a:pt x="173" y="62"/>
                </a:moveTo>
                <a:cubicBezTo>
                  <a:pt x="173" y="62"/>
                  <a:pt x="173" y="62"/>
                  <a:pt x="173" y="61"/>
                </a:cubicBezTo>
                <a:cubicBezTo>
                  <a:pt x="173" y="61"/>
                  <a:pt x="173" y="62"/>
                  <a:pt x="173" y="62"/>
                </a:cubicBezTo>
                <a:cubicBezTo>
                  <a:pt x="173" y="62"/>
                  <a:pt x="173" y="62"/>
                  <a:pt x="173" y="62"/>
                </a:cubicBezTo>
                <a:cubicBezTo>
                  <a:pt x="173" y="62"/>
                  <a:pt x="173" y="62"/>
                  <a:pt x="173" y="62"/>
                </a:cubicBezTo>
                <a:close/>
                <a:moveTo>
                  <a:pt x="172" y="64"/>
                </a:moveTo>
                <a:cubicBezTo>
                  <a:pt x="172" y="64"/>
                  <a:pt x="173" y="63"/>
                  <a:pt x="173" y="63"/>
                </a:cubicBezTo>
                <a:cubicBezTo>
                  <a:pt x="173" y="63"/>
                  <a:pt x="173" y="64"/>
                  <a:pt x="172" y="64"/>
                </a:cubicBezTo>
                <a:cubicBezTo>
                  <a:pt x="172" y="64"/>
                  <a:pt x="173" y="64"/>
                  <a:pt x="172" y="64"/>
                </a:cubicBezTo>
                <a:close/>
                <a:moveTo>
                  <a:pt x="164" y="75"/>
                </a:moveTo>
                <a:cubicBezTo>
                  <a:pt x="164" y="75"/>
                  <a:pt x="163" y="76"/>
                  <a:pt x="163" y="76"/>
                </a:cubicBezTo>
                <a:cubicBezTo>
                  <a:pt x="164" y="76"/>
                  <a:pt x="164" y="76"/>
                  <a:pt x="164" y="75"/>
                </a:cubicBezTo>
                <a:cubicBezTo>
                  <a:pt x="164" y="75"/>
                  <a:pt x="164" y="76"/>
                  <a:pt x="164" y="75"/>
                </a:cubicBezTo>
                <a:close/>
                <a:moveTo>
                  <a:pt x="159" y="79"/>
                </a:moveTo>
                <a:cubicBezTo>
                  <a:pt x="159" y="78"/>
                  <a:pt x="159" y="78"/>
                  <a:pt x="158" y="78"/>
                </a:cubicBezTo>
                <a:cubicBezTo>
                  <a:pt x="158" y="78"/>
                  <a:pt x="157" y="79"/>
                  <a:pt x="157" y="79"/>
                </a:cubicBezTo>
                <a:cubicBezTo>
                  <a:pt x="157" y="79"/>
                  <a:pt x="158" y="79"/>
                  <a:pt x="159" y="79"/>
                </a:cubicBezTo>
                <a:cubicBezTo>
                  <a:pt x="159" y="78"/>
                  <a:pt x="158" y="79"/>
                  <a:pt x="159" y="79"/>
                </a:cubicBezTo>
                <a:close/>
                <a:moveTo>
                  <a:pt x="161" y="79"/>
                </a:moveTo>
                <a:cubicBezTo>
                  <a:pt x="161" y="79"/>
                  <a:pt x="161" y="79"/>
                  <a:pt x="161" y="79"/>
                </a:cubicBezTo>
                <a:cubicBezTo>
                  <a:pt x="161" y="79"/>
                  <a:pt x="161" y="79"/>
                  <a:pt x="161" y="79"/>
                </a:cubicBezTo>
                <a:close/>
                <a:moveTo>
                  <a:pt x="160" y="79"/>
                </a:moveTo>
                <a:cubicBezTo>
                  <a:pt x="160" y="79"/>
                  <a:pt x="160" y="79"/>
                  <a:pt x="160" y="79"/>
                </a:cubicBezTo>
                <a:cubicBezTo>
                  <a:pt x="159" y="79"/>
                  <a:pt x="159" y="79"/>
                  <a:pt x="159" y="79"/>
                </a:cubicBezTo>
                <a:cubicBezTo>
                  <a:pt x="159" y="79"/>
                  <a:pt x="160" y="80"/>
                  <a:pt x="160" y="79"/>
                </a:cubicBezTo>
                <a:cubicBezTo>
                  <a:pt x="160" y="79"/>
                  <a:pt x="160" y="80"/>
                  <a:pt x="160" y="79"/>
                </a:cubicBezTo>
                <a:close/>
                <a:moveTo>
                  <a:pt x="163" y="76"/>
                </a:moveTo>
                <a:cubicBezTo>
                  <a:pt x="163" y="76"/>
                  <a:pt x="163" y="76"/>
                  <a:pt x="163" y="76"/>
                </a:cubicBezTo>
                <a:close/>
                <a:moveTo>
                  <a:pt x="157" y="81"/>
                </a:moveTo>
                <a:cubicBezTo>
                  <a:pt x="157" y="81"/>
                  <a:pt x="158" y="81"/>
                  <a:pt x="158" y="81"/>
                </a:cubicBezTo>
                <a:cubicBezTo>
                  <a:pt x="159" y="81"/>
                  <a:pt x="159" y="81"/>
                  <a:pt x="160" y="81"/>
                </a:cubicBezTo>
                <a:cubicBezTo>
                  <a:pt x="160" y="80"/>
                  <a:pt x="160" y="80"/>
                  <a:pt x="160" y="80"/>
                </a:cubicBezTo>
                <a:cubicBezTo>
                  <a:pt x="160" y="80"/>
                  <a:pt x="159" y="79"/>
                  <a:pt x="159" y="79"/>
                </a:cubicBezTo>
                <a:cubicBezTo>
                  <a:pt x="160" y="79"/>
                  <a:pt x="158" y="79"/>
                  <a:pt x="158" y="79"/>
                </a:cubicBezTo>
                <a:cubicBezTo>
                  <a:pt x="159" y="79"/>
                  <a:pt x="159" y="79"/>
                  <a:pt x="159" y="79"/>
                </a:cubicBezTo>
                <a:cubicBezTo>
                  <a:pt x="158" y="79"/>
                  <a:pt x="158" y="79"/>
                  <a:pt x="157" y="80"/>
                </a:cubicBezTo>
                <a:cubicBezTo>
                  <a:pt x="156" y="80"/>
                  <a:pt x="156" y="80"/>
                  <a:pt x="157" y="81"/>
                </a:cubicBezTo>
                <a:cubicBezTo>
                  <a:pt x="157" y="81"/>
                  <a:pt x="157" y="81"/>
                  <a:pt x="157" y="81"/>
                </a:cubicBezTo>
                <a:close/>
                <a:moveTo>
                  <a:pt x="161" y="77"/>
                </a:moveTo>
                <a:cubicBezTo>
                  <a:pt x="161" y="78"/>
                  <a:pt x="161" y="78"/>
                  <a:pt x="161" y="78"/>
                </a:cubicBezTo>
                <a:cubicBezTo>
                  <a:pt x="162" y="78"/>
                  <a:pt x="161" y="77"/>
                  <a:pt x="161" y="77"/>
                </a:cubicBezTo>
                <a:cubicBezTo>
                  <a:pt x="161" y="78"/>
                  <a:pt x="161" y="77"/>
                  <a:pt x="161" y="77"/>
                </a:cubicBezTo>
                <a:close/>
                <a:moveTo>
                  <a:pt x="155" y="82"/>
                </a:moveTo>
                <a:cubicBezTo>
                  <a:pt x="155" y="82"/>
                  <a:pt x="156" y="81"/>
                  <a:pt x="155" y="81"/>
                </a:cubicBezTo>
                <a:cubicBezTo>
                  <a:pt x="155" y="80"/>
                  <a:pt x="155" y="81"/>
                  <a:pt x="154" y="81"/>
                </a:cubicBezTo>
                <a:cubicBezTo>
                  <a:pt x="154" y="81"/>
                  <a:pt x="155" y="82"/>
                  <a:pt x="155" y="82"/>
                </a:cubicBezTo>
                <a:cubicBezTo>
                  <a:pt x="155" y="82"/>
                  <a:pt x="155" y="81"/>
                  <a:pt x="155" y="82"/>
                </a:cubicBezTo>
                <a:close/>
                <a:moveTo>
                  <a:pt x="156" y="82"/>
                </a:moveTo>
                <a:cubicBezTo>
                  <a:pt x="156" y="82"/>
                  <a:pt x="156" y="82"/>
                  <a:pt x="156" y="82"/>
                </a:cubicBezTo>
                <a:cubicBezTo>
                  <a:pt x="156" y="83"/>
                  <a:pt x="156" y="84"/>
                  <a:pt x="157" y="84"/>
                </a:cubicBezTo>
                <a:cubicBezTo>
                  <a:pt x="157" y="83"/>
                  <a:pt x="157" y="83"/>
                  <a:pt x="157" y="82"/>
                </a:cubicBezTo>
                <a:cubicBezTo>
                  <a:pt x="157" y="82"/>
                  <a:pt x="156" y="82"/>
                  <a:pt x="156" y="82"/>
                </a:cubicBezTo>
                <a:cubicBezTo>
                  <a:pt x="156" y="82"/>
                  <a:pt x="157" y="82"/>
                  <a:pt x="156" y="82"/>
                </a:cubicBezTo>
                <a:cubicBezTo>
                  <a:pt x="156" y="82"/>
                  <a:pt x="156" y="82"/>
                  <a:pt x="156" y="82"/>
                </a:cubicBezTo>
                <a:close/>
                <a:moveTo>
                  <a:pt x="158" y="82"/>
                </a:moveTo>
                <a:cubicBezTo>
                  <a:pt x="158" y="81"/>
                  <a:pt x="157" y="81"/>
                  <a:pt x="157" y="82"/>
                </a:cubicBezTo>
                <a:cubicBezTo>
                  <a:pt x="157" y="82"/>
                  <a:pt x="158" y="82"/>
                  <a:pt x="158" y="82"/>
                </a:cubicBezTo>
                <a:cubicBezTo>
                  <a:pt x="158" y="81"/>
                  <a:pt x="158" y="82"/>
                  <a:pt x="158" y="82"/>
                </a:cubicBezTo>
                <a:close/>
                <a:moveTo>
                  <a:pt x="205" y="14"/>
                </a:moveTo>
                <a:cubicBezTo>
                  <a:pt x="205" y="14"/>
                  <a:pt x="205" y="14"/>
                  <a:pt x="206" y="14"/>
                </a:cubicBezTo>
                <a:cubicBezTo>
                  <a:pt x="206" y="14"/>
                  <a:pt x="205" y="15"/>
                  <a:pt x="205" y="15"/>
                </a:cubicBezTo>
                <a:cubicBezTo>
                  <a:pt x="207" y="15"/>
                  <a:pt x="207" y="15"/>
                  <a:pt x="208" y="13"/>
                </a:cubicBezTo>
                <a:cubicBezTo>
                  <a:pt x="209" y="13"/>
                  <a:pt x="210" y="11"/>
                  <a:pt x="208" y="11"/>
                </a:cubicBezTo>
                <a:cubicBezTo>
                  <a:pt x="208" y="11"/>
                  <a:pt x="208" y="12"/>
                  <a:pt x="209" y="12"/>
                </a:cubicBezTo>
                <a:cubicBezTo>
                  <a:pt x="209" y="12"/>
                  <a:pt x="208" y="12"/>
                  <a:pt x="208" y="11"/>
                </a:cubicBezTo>
                <a:cubicBezTo>
                  <a:pt x="208" y="12"/>
                  <a:pt x="209" y="12"/>
                  <a:pt x="208" y="12"/>
                </a:cubicBezTo>
                <a:cubicBezTo>
                  <a:pt x="208" y="12"/>
                  <a:pt x="208" y="12"/>
                  <a:pt x="208" y="12"/>
                </a:cubicBezTo>
                <a:cubicBezTo>
                  <a:pt x="207" y="12"/>
                  <a:pt x="208" y="13"/>
                  <a:pt x="208" y="13"/>
                </a:cubicBezTo>
                <a:cubicBezTo>
                  <a:pt x="208" y="13"/>
                  <a:pt x="207" y="12"/>
                  <a:pt x="207" y="12"/>
                </a:cubicBezTo>
                <a:cubicBezTo>
                  <a:pt x="207" y="13"/>
                  <a:pt x="207" y="13"/>
                  <a:pt x="207" y="13"/>
                </a:cubicBezTo>
                <a:cubicBezTo>
                  <a:pt x="207" y="13"/>
                  <a:pt x="207" y="13"/>
                  <a:pt x="207" y="13"/>
                </a:cubicBezTo>
                <a:cubicBezTo>
                  <a:pt x="207" y="13"/>
                  <a:pt x="208" y="13"/>
                  <a:pt x="207" y="13"/>
                </a:cubicBezTo>
                <a:cubicBezTo>
                  <a:pt x="207" y="13"/>
                  <a:pt x="206" y="13"/>
                  <a:pt x="205" y="13"/>
                </a:cubicBezTo>
                <a:cubicBezTo>
                  <a:pt x="205" y="14"/>
                  <a:pt x="205" y="13"/>
                  <a:pt x="205" y="14"/>
                </a:cubicBezTo>
                <a:cubicBezTo>
                  <a:pt x="205" y="14"/>
                  <a:pt x="205" y="14"/>
                  <a:pt x="205" y="14"/>
                </a:cubicBezTo>
                <a:cubicBezTo>
                  <a:pt x="205" y="14"/>
                  <a:pt x="205" y="14"/>
                  <a:pt x="205" y="14"/>
                </a:cubicBezTo>
                <a:close/>
                <a:moveTo>
                  <a:pt x="140" y="98"/>
                </a:moveTo>
                <a:cubicBezTo>
                  <a:pt x="140" y="98"/>
                  <a:pt x="140" y="98"/>
                  <a:pt x="139" y="98"/>
                </a:cubicBezTo>
                <a:cubicBezTo>
                  <a:pt x="140" y="99"/>
                  <a:pt x="139" y="98"/>
                  <a:pt x="139" y="99"/>
                </a:cubicBezTo>
                <a:cubicBezTo>
                  <a:pt x="139" y="99"/>
                  <a:pt x="140" y="99"/>
                  <a:pt x="140" y="98"/>
                </a:cubicBezTo>
                <a:cubicBezTo>
                  <a:pt x="140" y="98"/>
                  <a:pt x="140" y="99"/>
                  <a:pt x="140" y="98"/>
                </a:cubicBezTo>
                <a:close/>
                <a:moveTo>
                  <a:pt x="211" y="10"/>
                </a:moveTo>
                <a:cubicBezTo>
                  <a:pt x="211" y="10"/>
                  <a:pt x="211" y="9"/>
                  <a:pt x="210" y="9"/>
                </a:cubicBezTo>
                <a:cubicBezTo>
                  <a:pt x="210" y="10"/>
                  <a:pt x="211" y="10"/>
                  <a:pt x="211" y="10"/>
                </a:cubicBezTo>
                <a:cubicBezTo>
                  <a:pt x="211" y="10"/>
                  <a:pt x="211" y="10"/>
                  <a:pt x="211" y="10"/>
                </a:cubicBezTo>
                <a:close/>
                <a:moveTo>
                  <a:pt x="211" y="9"/>
                </a:moveTo>
                <a:cubicBezTo>
                  <a:pt x="211" y="9"/>
                  <a:pt x="211" y="9"/>
                  <a:pt x="211" y="8"/>
                </a:cubicBezTo>
                <a:cubicBezTo>
                  <a:pt x="211" y="8"/>
                  <a:pt x="210" y="8"/>
                  <a:pt x="210" y="9"/>
                </a:cubicBezTo>
                <a:cubicBezTo>
                  <a:pt x="211" y="9"/>
                  <a:pt x="211" y="9"/>
                  <a:pt x="211" y="9"/>
                </a:cubicBezTo>
                <a:close/>
                <a:moveTo>
                  <a:pt x="214" y="9"/>
                </a:moveTo>
                <a:cubicBezTo>
                  <a:pt x="214" y="8"/>
                  <a:pt x="214" y="8"/>
                  <a:pt x="213" y="8"/>
                </a:cubicBezTo>
                <a:cubicBezTo>
                  <a:pt x="213" y="9"/>
                  <a:pt x="213" y="9"/>
                  <a:pt x="214" y="9"/>
                </a:cubicBezTo>
                <a:cubicBezTo>
                  <a:pt x="214" y="9"/>
                  <a:pt x="213" y="9"/>
                  <a:pt x="214" y="9"/>
                </a:cubicBezTo>
                <a:close/>
                <a:moveTo>
                  <a:pt x="139" y="118"/>
                </a:moveTo>
                <a:cubicBezTo>
                  <a:pt x="139" y="118"/>
                  <a:pt x="139" y="119"/>
                  <a:pt x="139" y="119"/>
                </a:cubicBezTo>
                <a:cubicBezTo>
                  <a:pt x="140" y="119"/>
                  <a:pt x="140" y="118"/>
                  <a:pt x="139" y="118"/>
                </a:cubicBezTo>
                <a:cubicBezTo>
                  <a:pt x="139" y="118"/>
                  <a:pt x="140" y="118"/>
                  <a:pt x="139" y="118"/>
                </a:cubicBezTo>
                <a:close/>
                <a:moveTo>
                  <a:pt x="213" y="9"/>
                </a:moveTo>
                <a:cubicBezTo>
                  <a:pt x="213" y="8"/>
                  <a:pt x="212" y="8"/>
                  <a:pt x="212" y="8"/>
                </a:cubicBezTo>
                <a:cubicBezTo>
                  <a:pt x="213" y="8"/>
                  <a:pt x="212" y="9"/>
                  <a:pt x="213" y="9"/>
                </a:cubicBezTo>
                <a:cubicBezTo>
                  <a:pt x="213" y="9"/>
                  <a:pt x="212" y="9"/>
                  <a:pt x="213" y="9"/>
                </a:cubicBezTo>
                <a:close/>
                <a:moveTo>
                  <a:pt x="207" y="17"/>
                </a:moveTo>
                <a:cubicBezTo>
                  <a:pt x="207" y="17"/>
                  <a:pt x="208" y="17"/>
                  <a:pt x="208" y="16"/>
                </a:cubicBezTo>
                <a:cubicBezTo>
                  <a:pt x="208" y="16"/>
                  <a:pt x="208" y="16"/>
                  <a:pt x="207" y="16"/>
                </a:cubicBezTo>
                <a:cubicBezTo>
                  <a:pt x="207" y="16"/>
                  <a:pt x="208" y="16"/>
                  <a:pt x="207" y="16"/>
                </a:cubicBezTo>
                <a:cubicBezTo>
                  <a:pt x="207" y="16"/>
                  <a:pt x="207" y="16"/>
                  <a:pt x="207" y="16"/>
                </a:cubicBezTo>
                <a:cubicBezTo>
                  <a:pt x="206" y="16"/>
                  <a:pt x="207" y="16"/>
                  <a:pt x="207" y="17"/>
                </a:cubicBezTo>
                <a:cubicBezTo>
                  <a:pt x="207" y="17"/>
                  <a:pt x="207" y="17"/>
                  <a:pt x="207" y="17"/>
                </a:cubicBezTo>
                <a:close/>
                <a:moveTo>
                  <a:pt x="210" y="14"/>
                </a:moveTo>
                <a:cubicBezTo>
                  <a:pt x="210" y="13"/>
                  <a:pt x="210" y="13"/>
                  <a:pt x="209" y="13"/>
                </a:cubicBezTo>
                <a:cubicBezTo>
                  <a:pt x="209" y="14"/>
                  <a:pt x="210" y="14"/>
                  <a:pt x="210" y="14"/>
                </a:cubicBezTo>
                <a:cubicBezTo>
                  <a:pt x="210" y="14"/>
                  <a:pt x="210" y="14"/>
                  <a:pt x="210" y="14"/>
                </a:cubicBezTo>
                <a:close/>
                <a:moveTo>
                  <a:pt x="211" y="14"/>
                </a:moveTo>
                <a:cubicBezTo>
                  <a:pt x="212" y="13"/>
                  <a:pt x="211" y="12"/>
                  <a:pt x="211" y="12"/>
                </a:cubicBezTo>
                <a:cubicBezTo>
                  <a:pt x="210" y="12"/>
                  <a:pt x="210" y="14"/>
                  <a:pt x="211" y="14"/>
                </a:cubicBezTo>
                <a:cubicBezTo>
                  <a:pt x="211" y="14"/>
                  <a:pt x="211" y="14"/>
                  <a:pt x="211" y="14"/>
                </a:cubicBezTo>
                <a:close/>
                <a:moveTo>
                  <a:pt x="209" y="18"/>
                </a:moveTo>
                <a:cubicBezTo>
                  <a:pt x="210" y="17"/>
                  <a:pt x="209" y="17"/>
                  <a:pt x="209" y="18"/>
                </a:cubicBezTo>
                <a:cubicBezTo>
                  <a:pt x="209" y="18"/>
                  <a:pt x="209" y="18"/>
                  <a:pt x="209" y="18"/>
                </a:cubicBezTo>
                <a:cubicBezTo>
                  <a:pt x="210" y="17"/>
                  <a:pt x="209" y="18"/>
                  <a:pt x="209" y="18"/>
                </a:cubicBezTo>
                <a:close/>
                <a:moveTo>
                  <a:pt x="210" y="15"/>
                </a:moveTo>
                <a:cubicBezTo>
                  <a:pt x="210" y="15"/>
                  <a:pt x="211" y="14"/>
                  <a:pt x="209" y="14"/>
                </a:cubicBezTo>
                <a:cubicBezTo>
                  <a:pt x="209" y="14"/>
                  <a:pt x="209" y="15"/>
                  <a:pt x="209" y="15"/>
                </a:cubicBezTo>
                <a:cubicBezTo>
                  <a:pt x="209" y="14"/>
                  <a:pt x="208" y="14"/>
                  <a:pt x="208" y="15"/>
                </a:cubicBezTo>
                <a:cubicBezTo>
                  <a:pt x="208" y="15"/>
                  <a:pt x="208" y="16"/>
                  <a:pt x="208" y="16"/>
                </a:cubicBezTo>
                <a:cubicBezTo>
                  <a:pt x="209" y="17"/>
                  <a:pt x="209" y="17"/>
                  <a:pt x="210" y="15"/>
                </a:cubicBezTo>
                <a:cubicBezTo>
                  <a:pt x="210" y="15"/>
                  <a:pt x="210" y="16"/>
                  <a:pt x="210" y="15"/>
                </a:cubicBezTo>
                <a:close/>
                <a:moveTo>
                  <a:pt x="139" y="110"/>
                </a:moveTo>
                <a:cubicBezTo>
                  <a:pt x="139" y="110"/>
                  <a:pt x="139" y="110"/>
                  <a:pt x="139" y="110"/>
                </a:cubicBezTo>
                <a:cubicBezTo>
                  <a:pt x="139" y="110"/>
                  <a:pt x="139" y="110"/>
                  <a:pt x="139" y="110"/>
                </a:cubicBezTo>
                <a:cubicBezTo>
                  <a:pt x="139" y="110"/>
                  <a:pt x="139" y="110"/>
                  <a:pt x="139" y="110"/>
                </a:cubicBezTo>
                <a:close/>
                <a:moveTo>
                  <a:pt x="139" y="107"/>
                </a:moveTo>
                <a:cubicBezTo>
                  <a:pt x="139" y="107"/>
                  <a:pt x="139" y="106"/>
                  <a:pt x="138" y="106"/>
                </a:cubicBezTo>
                <a:cubicBezTo>
                  <a:pt x="139" y="107"/>
                  <a:pt x="138" y="108"/>
                  <a:pt x="139" y="108"/>
                </a:cubicBezTo>
                <a:cubicBezTo>
                  <a:pt x="138" y="109"/>
                  <a:pt x="139" y="109"/>
                  <a:pt x="139" y="109"/>
                </a:cubicBezTo>
                <a:cubicBezTo>
                  <a:pt x="139" y="109"/>
                  <a:pt x="139" y="108"/>
                  <a:pt x="139" y="107"/>
                </a:cubicBezTo>
                <a:cubicBezTo>
                  <a:pt x="139" y="107"/>
                  <a:pt x="139" y="108"/>
                  <a:pt x="139" y="107"/>
                </a:cubicBezTo>
                <a:close/>
                <a:moveTo>
                  <a:pt x="139" y="110"/>
                </a:moveTo>
                <a:cubicBezTo>
                  <a:pt x="139" y="110"/>
                  <a:pt x="139" y="110"/>
                  <a:pt x="139" y="111"/>
                </a:cubicBezTo>
                <a:cubicBezTo>
                  <a:pt x="139" y="111"/>
                  <a:pt x="139" y="111"/>
                  <a:pt x="139" y="111"/>
                </a:cubicBezTo>
                <a:cubicBezTo>
                  <a:pt x="139" y="111"/>
                  <a:pt x="139" y="112"/>
                  <a:pt x="139" y="111"/>
                </a:cubicBezTo>
                <a:cubicBezTo>
                  <a:pt x="139" y="111"/>
                  <a:pt x="139" y="111"/>
                  <a:pt x="139" y="111"/>
                </a:cubicBezTo>
                <a:cubicBezTo>
                  <a:pt x="139" y="111"/>
                  <a:pt x="139" y="111"/>
                  <a:pt x="140" y="111"/>
                </a:cubicBezTo>
                <a:cubicBezTo>
                  <a:pt x="140" y="111"/>
                  <a:pt x="140" y="110"/>
                  <a:pt x="139" y="110"/>
                </a:cubicBezTo>
                <a:cubicBezTo>
                  <a:pt x="139" y="110"/>
                  <a:pt x="140" y="110"/>
                  <a:pt x="139" y="110"/>
                </a:cubicBezTo>
                <a:close/>
                <a:moveTo>
                  <a:pt x="140" y="96"/>
                </a:moveTo>
                <a:cubicBezTo>
                  <a:pt x="140" y="96"/>
                  <a:pt x="140" y="96"/>
                  <a:pt x="140" y="96"/>
                </a:cubicBezTo>
                <a:cubicBezTo>
                  <a:pt x="140" y="96"/>
                  <a:pt x="140" y="95"/>
                  <a:pt x="139" y="95"/>
                </a:cubicBezTo>
                <a:cubicBezTo>
                  <a:pt x="139" y="95"/>
                  <a:pt x="139" y="96"/>
                  <a:pt x="139" y="96"/>
                </a:cubicBezTo>
                <a:cubicBezTo>
                  <a:pt x="140" y="96"/>
                  <a:pt x="139" y="96"/>
                  <a:pt x="140" y="96"/>
                </a:cubicBezTo>
                <a:close/>
                <a:moveTo>
                  <a:pt x="138" y="105"/>
                </a:moveTo>
                <a:cubicBezTo>
                  <a:pt x="138" y="105"/>
                  <a:pt x="138" y="106"/>
                  <a:pt x="138" y="106"/>
                </a:cubicBezTo>
                <a:cubicBezTo>
                  <a:pt x="138" y="106"/>
                  <a:pt x="139" y="105"/>
                  <a:pt x="138" y="105"/>
                </a:cubicBezTo>
                <a:cubicBezTo>
                  <a:pt x="138" y="105"/>
                  <a:pt x="138" y="105"/>
                  <a:pt x="138" y="105"/>
                </a:cubicBezTo>
                <a:close/>
                <a:moveTo>
                  <a:pt x="134" y="113"/>
                </a:moveTo>
                <a:cubicBezTo>
                  <a:pt x="134" y="113"/>
                  <a:pt x="134" y="113"/>
                  <a:pt x="134" y="113"/>
                </a:cubicBezTo>
                <a:cubicBezTo>
                  <a:pt x="134" y="113"/>
                  <a:pt x="134" y="113"/>
                  <a:pt x="134" y="113"/>
                </a:cubicBezTo>
                <a:close/>
                <a:moveTo>
                  <a:pt x="150" y="87"/>
                </a:moveTo>
                <a:cubicBezTo>
                  <a:pt x="150" y="86"/>
                  <a:pt x="150" y="85"/>
                  <a:pt x="149" y="86"/>
                </a:cubicBezTo>
                <a:cubicBezTo>
                  <a:pt x="149" y="86"/>
                  <a:pt x="149" y="87"/>
                  <a:pt x="150" y="87"/>
                </a:cubicBezTo>
                <a:cubicBezTo>
                  <a:pt x="150" y="86"/>
                  <a:pt x="149" y="87"/>
                  <a:pt x="150" y="87"/>
                </a:cubicBezTo>
                <a:close/>
                <a:moveTo>
                  <a:pt x="140" y="99"/>
                </a:moveTo>
                <a:cubicBezTo>
                  <a:pt x="140" y="99"/>
                  <a:pt x="140" y="99"/>
                  <a:pt x="140" y="99"/>
                </a:cubicBezTo>
                <a:cubicBezTo>
                  <a:pt x="140" y="99"/>
                  <a:pt x="140" y="99"/>
                  <a:pt x="140" y="99"/>
                </a:cubicBezTo>
                <a:close/>
                <a:moveTo>
                  <a:pt x="215" y="8"/>
                </a:moveTo>
                <a:cubicBezTo>
                  <a:pt x="215" y="8"/>
                  <a:pt x="215" y="8"/>
                  <a:pt x="215" y="8"/>
                </a:cubicBezTo>
                <a:cubicBezTo>
                  <a:pt x="215" y="9"/>
                  <a:pt x="215" y="9"/>
                  <a:pt x="216" y="9"/>
                </a:cubicBezTo>
                <a:cubicBezTo>
                  <a:pt x="216" y="9"/>
                  <a:pt x="217" y="9"/>
                  <a:pt x="217" y="8"/>
                </a:cubicBezTo>
                <a:cubicBezTo>
                  <a:pt x="217" y="8"/>
                  <a:pt x="218" y="8"/>
                  <a:pt x="217" y="8"/>
                </a:cubicBezTo>
                <a:cubicBezTo>
                  <a:pt x="217" y="7"/>
                  <a:pt x="217" y="8"/>
                  <a:pt x="216" y="8"/>
                </a:cubicBezTo>
                <a:cubicBezTo>
                  <a:pt x="216" y="7"/>
                  <a:pt x="217" y="8"/>
                  <a:pt x="216" y="7"/>
                </a:cubicBezTo>
                <a:cubicBezTo>
                  <a:pt x="216" y="7"/>
                  <a:pt x="216" y="7"/>
                  <a:pt x="215" y="7"/>
                </a:cubicBezTo>
                <a:cubicBezTo>
                  <a:pt x="215" y="7"/>
                  <a:pt x="216" y="8"/>
                  <a:pt x="216" y="8"/>
                </a:cubicBezTo>
                <a:cubicBezTo>
                  <a:pt x="216" y="8"/>
                  <a:pt x="215" y="7"/>
                  <a:pt x="215" y="7"/>
                </a:cubicBezTo>
                <a:cubicBezTo>
                  <a:pt x="214" y="8"/>
                  <a:pt x="214" y="9"/>
                  <a:pt x="215" y="8"/>
                </a:cubicBezTo>
                <a:cubicBezTo>
                  <a:pt x="215" y="8"/>
                  <a:pt x="214" y="9"/>
                  <a:pt x="215" y="8"/>
                </a:cubicBezTo>
                <a:close/>
                <a:moveTo>
                  <a:pt x="139" y="99"/>
                </a:moveTo>
                <a:cubicBezTo>
                  <a:pt x="139" y="99"/>
                  <a:pt x="139" y="99"/>
                  <a:pt x="139" y="99"/>
                </a:cubicBezTo>
                <a:cubicBezTo>
                  <a:pt x="139" y="99"/>
                  <a:pt x="139" y="98"/>
                  <a:pt x="138" y="98"/>
                </a:cubicBezTo>
                <a:cubicBezTo>
                  <a:pt x="138" y="99"/>
                  <a:pt x="138" y="99"/>
                  <a:pt x="138" y="99"/>
                </a:cubicBezTo>
                <a:cubicBezTo>
                  <a:pt x="138" y="99"/>
                  <a:pt x="139" y="99"/>
                  <a:pt x="139" y="99"/>
                </a:cubicBezTo>
                <a:cubicBezTo>
                  <a:pt x="139" y="99"/>
                  <a:pt x="139" y="99"/>
                  <a:pt x="139" y="99"/>
                </a:cubicBezTo>
                <a:close/>
                <a:moveTo>
                  <a:pt x="217" y="11"/>
                </a:moveTo>
                <a:cubicBezTo>
                  <a:pt x="217" y="11"/>
                  <a:pt x="217" y="11"/>
                  <a:pt x="217" y="11"/>
                </a:cubicBezTo>
                <a:cubicBezTo>
                  <a:pt x="217" y="11"/>
                  <a:pt x="217" y="11"/>
                  <a:pt x="217" y="11"/>
                </a:cubicBezTo>
                <a:cubicBezTo>
                  <a:pt x="216" y="11"/>
                  <a:pt x="216" y="11"/>
                  <a:pt x="217" y="11"/>
                </a:cubicBezTo>
                <a:cubicBezTo>
                  <a:pt x="217" y="11"/>
                  <a:pt x="216" y="11"/>
                  <a:pt x="217" y="11"/>
                </a:cubicBezTo>
                <a:close/>
                <a:moveTo>
                  <a:pt x="139" y="101"/>
                </a:moveTo>
                <a:cubicBezTo>
                  <a:pt x="139" y="102"/>
                  <a:pt x="139" y="101"/>
                  <a:pt x="139" y="101"/>
                </a:cubicBezTo>
                <a:close/>
                <a:moveTo>
                  <a:pt x="138" y="102"/>
                </a:moveTo>
                <a:cubicBezTo>
                  <a:pt x="139" y="101"/>
                  <a:pt x="140" y="101"/>
                  <a:pt x="140" y="100"/>
                </a:cubicBezTo>
                <a:cubicBezTo>
                  <a:pt x="139" y="99"/>
                  <a:pt x="138" y="101"/>
                  <a:pt x="138" y="101"/>
                </a:cubicBezTo>
                <a:cubicBezTo>
                  <a:pt x="138" y="101"/>
                  <a:pt x="138" y="101"/>
                  <a:pt x="138" y="101"/>
                </a:cubicBezTo>
                <a:cubicBezTo>
                  <a:pt x="138" y="101"/>
                  <a:pt x="137" y="101"/>
                  <a:pt x="138" y="102"/>
                </a:cubicBezTo>
                <a:cubicBezTo>
                  <a:pt x="138" y="102"/>
                  <a:pt x="138" y="102"/>
                  <a:pt x="138" y="102"/>
                </a:cubicBezTo>
                <a:close/>
                <a:moveTo>
                  <a:pt x="200" y="18"/>
                </a:moveTo>
                <a:cubicBezTo>
                  <a:pt x="200" y="18"/>
                  <a:pt x="200" y="17"/>
                  <a:pt x="199" y="17"/>
                </a:cubicBezTo>
                <a:cubicBezTo>
                  <a:pt x="199" y="18"/>
                  <a:pt x="199" y="18"/>
                  <a:pt x="200" y="18"/>
                </a:cubicBezTo>
                <a:cubicBezTo>
                  <a:pt x="200" y="18"/>
                  <a:pt x="199" y="18"/>
                  <a:pt x="200" y="18"/>
                </a:cubicBezTo>
                <a:close/>
                <a:moveTo>
                  <a:pt x="202" y="21"/>
                </a:moveTo>
                <a:cubicBezTo>
                  <a:pt x="202" y="21"/>
                  <a:pt x="203" y="20"/>
                  <a:pt x="203" y="20"/>
                </a:cubicBezTo>
                <a:cubicBezTo>
                  <a:pt x="202" y="20"/>
                  <a:pt x="203" y="19"/>
                  <a:pt x="202" y="20"/>
                </a:cubicBezTo>
                <a:cubicBezTo>
                  <a:pt x="202" y="20"/>
                  <a:pt x="202" y="20"/>
                  <a:pt x="202" y="20"/>
                </a:cubicBezTo>
                <a:cubicBezTo>
                  <a:pt x="202" y="20"/>
                  <a:pt x="202" y="20"/>
                  <a:pt x="202" y="21"/>
                </a:cubicBezTo>
                <a:cubicBezTo>
                  <a:pt x="202" y="21"/>
                  <a:pt x="202" y="20"/>
                  <a:pt x="202" y="21"/>
                </a:cubicBezTo>
                <a:close/>
                <a:moveTo>
                  <a:pt x="202" y="19"/>
                </a:moveTo>
                <a:cubicBezTo>
                  <a:pt x="202" y="19"/>
                  <a:pt x="202" y="19"/>
                  <a:pt x="202" y="19"/>
                </a:cubicBezTo>
                <a:cubicBezTo>
                  <a:pt x="201" y="19"/>
                  <a:pt x="202" y="19"/>
                  <a:pt x="202" y="19"/>
                </a:cubicBezTo>
                <a:cubicBezTo>
                  <a:pt x="202" y="19"/>
                  <a:pt x="202" y="20"/>
                  <a:pt x="202" y="19"/>
                </a:cubicBezTo>
                <a:close/>
                <a:moveTo>
                  <a:pt x="148" y="89"/>
                </a:moveTo>
                <a:cubicBezTo>
                  <a:pt x="148" y="89"/>
                  <a:pt x="148" y="89"/>
                  <a:pt x="148" y="89"/>
                </a:cubicBezTo>
                <a:cubicBezTo>
                  <a:pt x="148" y="89"/>
                  <a:pt x="147" y="89"/>
                  <a:pt x="147" y="89"/>
                </a:cubicBezTo>
                <a:cubicBezTo>
                  <a:pt x="146" y="89"/>
                  <a:pt x="147" y="89"/>
                  <a:pt x="148" y="89"/>
                </a:cubicBezTo>
                <a:close/>
                <a:moveTo>
                  <a:pt x="201" y="20"/>
                </a:moveTo>
                <a:cubicBezTo>
                  <a:pt x="201" y="20"/>
                  <a:pt x="202" y="18"/>
                  <a:pt x="201" y="18"/>
                </a:cubicBezTo>
                <a:cubicBezTo>
                  <a:pt x="201" y="18"/>
                  <a:pt x="201" y="18"/>
                  <a:pt x="200" y="18"/>
                </a:cubicBezTo>
                <a:cubicBezTo>
                  <a:pt x="199" y="19"/>
                  <a:pt x="201" y="19"/>
                  <a:pt x="201" y="20"/>
                </a:cubicBezTo>
                <a:cubicBezTo>
                  <a:pt x="201" y="20"/>
                  <a:pt x="201" y="20"/>
                  <a:pt x="201" y="20"/>
                </a:cubicBezTo>
                <a:close/>
                <a:moveTo>
                  <a:pt x="201" y="21"/>
                </a:moveTo>
                <a:cubicBezTo>
                  <a:pt x="201" y="21"/>
                  <a:pt x="201" y="21"/>
                  <a:pt x="201" y="21"/>
                </a:cubicBezTo>
                <a:cubicBezTo>
                  <a:pt x="201" y="20"/>
                  <a:pt x="201" y="20"/>
                  <a:pt x="201" y="20"/>
                </a:cubicBezTo>
                <a:cubicBezTo>
                  <a:pt x="201" y="20"/>
                  <a:pt x="201" y="20"/>
                  <a:pt x="201" y="21"/>
                </a:cubicBezTo>
                <a:cubicBezTo>
                  <a:pt x="201" y="21"/>
                  <a:pt x="201" y="20"/>
                  <a:pt x="201" y="21"/>
                </a:cubicBezTo>
                <a:close/>
                <a:moveTo>
                  <a:pt x="150" y="87"/>
                </a:moveTo>
                <a:cubicBezTo>
                  <a:pt x="150" y="86"/>
                  <a:pt x="149" y="87"/>
                  <a:pt x="149" y="87"/>
                </a:cubicBezTo>
                <a:cubicBezTo>
                  <a:pt x="149" y="87"/>
                  <a:pt x="150" y="88"/>
                  <a:pt x="150" y="87"/>
                </a:cubicBezTo>
                <a:cubicBezTo>
                  <a:pt x="150" y="87"/>
                  <a:pt x="150" y="88"/>
                  <a:pt x="150" y="87"/>
                </a:cubicBezTo>
                <a:close/>
                <a:moveTo>
                  <a:pt x="146" y="89"/>
                </a:moveTo>
                <a:cubicBezTo>
                  <a:pt x="146" y="89"/>
                  <a:pt x="147" y="89"/>
                  <a:pt x="147" y="89"/>
                </a:cubicBezTo>
                <a:cubicBezTo>
                  <a:pt x="146" y="88"/>
                  <a:pt x="146" y="89"/>
                  <a:pt x="146" y="88"/>
                </a:cubicBezTo>
                <a:cubicBezTo>
                  <a:pt x="145" y="88"/>
                  <a:pt x="146" y="88"/>
                  <a:pt x="146" y="89"/>
                </a:cubicBezTo>
                <a:cubicBezTo>
                  <a:pt x="146" y="89"/>
                  <a:pt x="146" y="88"/>
                  <a:pt x="146" y="89"/>
                </a:cubicBezTo>
                <a:close/>
                <a:moveTo>
                  <a:pt x="140" y="97"/>
                </a:moveTo>
                <a:cubicBezTo>
                  <a:pt x="140" y="97"/>
                  <a:pt x="140" y="97"/>
                  <a:pt x="140" y="97"/>
                </a:cubicBezTo>
                <a:cubicBezTo>
                  <a:pt x="140" y="97"/>
                  <a:pt x="140" y="97"/>
                  <a:pt x="140" y="97"/>
                </a:cubicBezTo>
                <a:cubicBezTo>
                  <a:pt x="140" y="97"/>
                  <a:pt x="140" y="97"/>
                  <a:pt x="140" y="97"/>
                </a:cubicBezTo>
                <a:cubicBezTo>
                  <a:pt x="140" y="97"/>
                  <a:pt x="140" y="97"/>
                  <a:pt x="140" y="97"/>
                </a:cubicBezTo>
                <a:close/>
                <a:moveTo>
                  <a:pt x="146" y="88"/>
                </a:moveTo>
                <a:cubicBezTo>
                  <a:pt x="147" y="88"/>
                  <a:pt x="148" y="87"/>
                  <a:pt x="148" y="87"/>
                </a:cubicBezTo>
                <a:cubicBezTo>
                  <a:pt x="147" y="87"/>
                  <a:pt x="146" y="87"/>
                  <a:pt x="146" y="88"/>
                </a:cubicBezTo>
                <a:cubicBezTo>
                  <a:pt x="147" y="88"/>
                  <a:pt x="146" y="87"/>
                  <a:pt x="146" y="88"/>
                </a:cubicBezTo>
                <a:close/>
                <a:moveTo>
                  <a:pt x="148" y="86"/>
                </a:moveTo>
                <a:cubicBezTo>
                  <a:pt x="147" y="87"/>
                  <a:pt x="148" y="87"/>
                  <a:pt x="148" y="87"/>
                </a:cubicBezTo>
                <a:cubicBezTo>
                  <a:pt x="148" y="86"/>
                  <a:pt x="148" y="86"/>
                  <a:pt x="148" y="86"/>
                </a:cubicBezTo>
                <a:cubicBezTo>
                  <a:pt x="148" y="86"/>
                  <a:pt x="148" y="86"/>
                  <a:pt x="148" y="86"/>
                </a:cubicBezTo>
                <a:close/>
                <a:moveTo>
                  <a:pt x="149" y="87"/>
                </a:moveTo>
                <a:cubicBezTo>
                  <a:pt x="148" y="87"/>
                  <a:pt x="148" y="87"/>
                  <a:pt x="148" y="87"/>
                </a:cubicBezTo>
                <a:cubicBezTo>
                  <a:pt x="148" y="87"/>
                  <a:pt x="148" y="87"/>
                  <a:pt x="148" y="88"/>
                </a:cubicBezTo>
                <a:cubicBezTo>
                  <a:pt x="148" y="87"/>
                  <a:pt x="148" y="87"/>
                  <a:pt x="149" y="87"/>
                </a:cubicBezTo>
                <a:cubicBezTo>
                  <a:pt x="148" y="87"/>
                  <a:pt x="148" y="87"/>
                  <a:pt x="149" y="87"/>
                </a:cubicBezTo>
                <a:close/>
                <a:moveTo>
                  <a:pt x="174" y="55"/>
                </a:moveTo>
                <a:cubicBezTo>
                  <a:pt x="174" y="55"/>
                  <a:pt x="174" y="55"/>
                  <a:pt x="174" y="55"/>
                </a:cubicBezTo>
                <a:cubicBezTo>
                  <a:pt x="174" y="55"/>
                  <a:pt x="174" y="55"/>
                  <a:pt x="174" y="55"/>
                </a:cubicBezTo>
                <a:close/>
                <a:moveTo>
                  <a:pt x="165" y="122"/>
                </a:moveTo>
                <a:cubicBezTo>
                  <a:pt x="166" y="122"/>
                  <a:pt x="166" y="123"/>
                  <a:pt x="166" y="122"/>
                </a:cubicBezTo>
                <a:cubicBezTo>
                  <a:pt x="167" y="122"/>
                  <a:pt x="166" y="122"/>
                  <a:pt x="166" y="122"/>
                </a:cubicBezTo>
                <a:cubicBezTo>
                  <a:pt x="166" y="122"/>
                  <a:pt x="165" y="121"/>
                  <a:pt x="165" y="122"/>
                </a:cubicBezTo>
                <a:cubicBezTo>
                  <a:pt x="165" y="122"/>
                  <a:pt x="165" y="122"/>
                  <a:pt x="165" y="122"/>
                </a:cubicBezTo>
                <a:cubicBezTo>
                  <a:pt x="165" y="122"/>
                  <a:pt x="165" y="122"/>
                  <a:pt x="165" y="122"/>
                </a:cubicBezTo>
                <a:close/>
                <a:moveTo>
                  <a:pt x="144" y="90"/>
                </a:moveTo>
                <a:cubicBezTo>
                  <a:pt x="144" y="90"/>
                  <a:pt x="144" y="90"/>
                  <a:pt x="144" y="90"/>
                </a:cubicBezTo>
                <a:cubicBezTo>
                  <a:pt x="144" y="90"/>
                  <a:pt x="144" y="90"/>
                  <a:pt x="144" y="90"/>
                </a:cubicBezTo>
                <a:close/>
                <a:moveTo>
                  <a:pt x="144" y="90"/>
                </a:moveTo>
                <a:cubicBezTo>
                  <a:pt x="144" y="89"/>
                  <a:pt x="143" y="89"/>
                  <a:pt x="143" y="90"/>
                </a:cubicBezTo>
                <a:cubicBezTo>
                  <a:pt x="144" y="90"/>
                  <a:pt x="144" y="90"/>
                  <a:pt x="144" y="90"/>
                </a:cubicBezTo>
                <a:cubicBezTo>
                  <a:pt x="144" y="89"/>
                  <a:pt x="144" y="90"/>
                  <a:pt x="144" y="90"/>
                </a:cubicBezTo>
                <a:close/>
                <a:moveTo>
                  <a:pt x="141" y="94"/>
                </a:moveTo>
                <a:cubicBezTo>
                  <a:pt x="141" y="94"/>
                  <a:pt x="141" y="94"/>
                  <a:pt x="141" y="94"/>
                </a:cubicBezTo>
                <a:cubicBezTo>
                  <a:pt x="141" y="94"/>
                  <a:pt x="141" y="93"/>
                  <a:pt x="140" y="93"/>
                </a:cubicBezTo>
                <a:cubicBezTo>
                  <a:pt x="140" y="93"/>
                  <a:pt x="140" y="94"/>
                  <a:pt x="140" y="94"/>
                </a:cubicBezTo>
                <a:cubicBezTo>
                  <a:pt x="140" y="94"/>
                  <a:pt x="139" y="94"/>
                  <a:pt x="139" y="94"/>
                </a:cubicBezTo>
                <a:cubicBezTo>
                  <a:pt x="140" y="95"/>
                  <a:pt x="140" y="94"/>
                  <a:pt x="141" y="94"/>
                </a:cubicBezTo>
                <a:cubicBezTo>
                  <a:pt x="141" y="94"/>
                  <a:pt x="140" y="94"/>
                  <a:pt x="141" y="94"/>
                </a:cubicBezTo>
                <a:close/>
                <a:moveTo>
                  <a:pt x="204" y="17"/>
                </a:moveTo>
                <a:cubicBezTo>
                  <a:pt x="204" y="18"/>
                  <a:pt x="205" y="16"/>
                  <a:pt x="204" y="16"/>
                </a:cubicBezTo>
                <a:cubicBezTo>
                  <a:pt x="204" y="16"/>
                  <a:pt x="204" y="16"/>
                  <a:pt x="204" y="17"/>
                </a:cubicBezTo>
                <a:cubicBezTo>
                  <a:pt x="204" y="17"/>
                  <a:pt x="204" y="17"/>
                  <a:pt x="204" y="17"/>
                </a:cubicBezTo>
                <a:close/>
                <a:moveTo>
                  <a:pt x="146" y="90"/>
                </a:moveTo>
                <a:cubicBezTo>
                  <a:pt x="146" y="90"/>
                  <a:pt x="147" y="90"/>
                  <a:pt x="147" y="89"/>
                </a:cubicBezTo>
                <a:cubicBezTo>
                  <a:pt x="147" y="89"/>
                  <a:pt x="146" y="89"/>
                  <a:pt x="146" y="90"/>
                </a:cubicBezTo>
                <a:cubicBezTo>
                  <a:pt x="146" y="90"/>
                  <a:pt x="146" y="89"/>
                  <a:pt x="146" y="90"/>
                </a:cubicBezTo>
                <a:close/>
                <a:moveTo>
                  <a:pt x="203" y="17"/>
                </a:moveTo>
                <a:cubicBezTo>
                  <a:pt x="204" y="17"/>
                  <a:pt x="203" y="17"/>
                  <a:pt x="203" y="16"/>
                </a:cubicBezTo>
                <a:cubicBezTo>
                  <a:pt x="203" y="16"/>
                  <a:pt x="203" y="16"/>
                  <a:pt x="203" y="16"/>
                </a:cubicBezTo>
                <a:cubicBezTo>
                  <a:pt x="203" y="16"/>
                  <a:pt x="203" y="17"/>
                  <a:pt x="203" y="17"/>
                </a:cubicBezTo>
                <a:cubicBezTo>
                  <a:pt x="203" y="17"/>
                  <a:pt x="203" y="17"/>
                  <a:pt x="203" y="17"/>
                </a:cubicBezTo>
                <a:close/>
                <a:moveTo>
                  <a:pt x="156" y="127"/>
                </a:moveTo>
                <a:cubicBezTo>
                  <a:pt x="156" y="127"/>
                  <a:pt x="155" y="127"/>
                  <a:pt x="155" y="127"/>
                </a:cubicBezTo>
                <a:cubicBezTo>
                  <a:pt x="156" y="127"/>
                  <a:pt x="156" y="127"/>
                  <a:pt x="156" y="127"/>
                </a:cubicBezTo>
                <a:cubicBezTo>
                  <a:pt x="156" y="127"/>
                  <a:pt x="156" y="127"/>
                  <a:pt x="156" y="127"/>
                </a:cubicBezTo>
                <a:close/>
                <a:moveTo>
                  <a:pt x="146" y="89"/>
                </a:moveTo>
                <a:cubicBezTo>
                  <a:pt x="146" y="88"/>
                  <a:pt x="145" y="88"/>
                  <a:pt x="145" y="89"/>
                </a:cubicBezTo>
                <a:cubicBezTo>
                  <a:pt x="145" y="89"/>
                  <a:pt x="145" y="89"/>
                  <a:pt x="146" y="89"/>
                </a:cubicBezTo>
                <a:close/>
                <a:moveTo>
                  <a:pt x="146" y="89"/>
                </a:moveTo>
                <a:cubicBezTo>
                  <a:pt x="146" y="89"/>
                  <a:pt x="146" y="89"/>
                  <a:pt x="146" y="89"/>
                </a:cubicBezTo>
                <a:close/>
                <a:moveTo>
                  <a:pt x="170" y="67"/>
                </a:moveTo>
                <a:cubicBezTo>
                  <a:pt x="171" y="67"/>
                  <a:pt x="171" y="65"/>
                  <a:pt x="170" y="67"/>
                </a:cubicBezTo>
                <a:cubicBezTo>
                  <a:pt x="170" y="67"/>
                  <a:pt x="170" y="67"/>
                  <a:pt x="170" y="67"/>
                </a:cubicBezTo>
                <a:cubicBezTo>
                  <a:pt x="171" y="67"/>
                  <a:pt x="170" y="67"/>
                  <a:pt x="170" y="67"/>
                </a:cubicBezTo>
                <a:close/>
                <a:moveTo>
                  <a:pt x="199" y="20"/>
                </a:moveTo>
                <a:cubicBezTo>
                  <a:pt x="199" y="20"/>
                  <a:pt x="199" y="20"/>
                  <a:pt x="199" y="20"/>
                </a:cubicBezTo>
                <a:close/>
                <a:moveTo>
                  <a:pt x="197" y="18"/>
                </a:moveTo>
                <a:cubicBezTo>
                  <a:pt x="196" y="18"/>
                  <a:pt x="196" y="19"/>
                  <a:pt x="196" y="19"/>
                </a:cubicBezTo>
                <a:cubicBezTo>
                  <a:pt x="196" y="19"/>
                  <a:pt x="197" y="19"/>
                  <a:pt x="197" y="18"/>
                </a:cubicBezTo>
                <a:cubicBezTo>
                  <a:pt x="196" y="18"/>
                  <a:pt x="197" y="19"/>
                  <a:pt x="197" y="18"/>
                </a:cubicBezTo>
                <a:close/>
                <a:moveTo>
                  <a:pt x="140" y="110"/>
                </a:moveTo>
                <a:cubicBezTo>
                  <a:pt x="139" y="111"/>
                  <a:pt x="141" y="112"/>
                  <a:pt x="141" y="112"/>
                </a:cubicBezTo>
                <a:cubicBezTo>
                  <a:pt x="142" y="112"/>
                  <a:pt x="141" y="111"/>
                  <a:pt x="141" y="111"/>
                </a:cubicBezTo>
                <a:cubicBezTo>
                  <a:pt x="140" y="111"/>
                  <a:pt x="141" y="111"/>
                  <a:pt x="140" y="111"/>
                </a:cubicBezTo>
                <a:cubicBezTo>
                  <a:pt x="140" y="111"/>
                  <a:pt x="140" y="110"/>
                  <a:pt x="140" y="110"/>
                </a:cubicBezTo>
                <a:cubicBezTo>
                  <a:pt x="140" y="111"/>
                  <a:pt x="140" y="110"/>
                  <a:pt x="140" y="110"/>
                </a:cubicBezTo>
                <a:close/>
                <a:moveTo>
                  <a:pt x="196" y="21"/>
                </a:moveTo>
                <a:cubicBezTo>
                  <a:pt x="196" y="21"/>
                  <a:pt x="196" y="21"/>
                  <a:pt x="196" y="21"/>
                </a:cubicBezTo>
                <a:cubicBezTo>
                  <a:pt x="194" y="21"/>
                  <a:pt x="196" y="23"/>
                  <a:pt x="197" y="22"/>
                </a:cubicBezTo>
                <a:cubicBezTo>
                  <a:pt x="197" y="22"/>
                  <a:pt x="198" y="21"/>
                  <a:pt x="198" y="20"/>
                </a:cubicBezTo>
                <a:cubicBezTo>
                  <a:pt x="198" y="19"/>
                  <a:pt x="197" y="20"/>
                  <a:pt x="197" y="20"/>
                </a:cubicBezTo>
                <a:cubicBezTo>
                  <a:pt x="197" y="19"/>
                  <a:pt x="195" y="20"/>
                  <a:pt x="196" y="21"/>
                </a:cubicBezTo>
                <a:cubicBezTo>
                  <a:pt x="196" y="21"/>
                  <a:pt x="195" y="20"/>
                  <a:pt x="196" y="21"/>
                </a:cubicBezTo>
                <a:close/>
                <a:moveTo>
                  <a:pt x="197" y="19"/>
                </a:moveTo>
                <a:cubicBezTo>
                  <a:pt x="197" y="19"/>
                  <a:pt x="197" y="19"/>
                  <a:pt x="197" y="19"/>
                </a:cubicBezTo>
                <a:cubicBezTo>
                  <a:pt x="198" y="19"/>
                  <a:pt x="198" y="19"/>
                  <a:pt x="197" y="19"/>
                </a:cubicBezTo>
                <a:cubicBezTo>
                  <a:pt x="197" y="19"/>
                  <a:pt x="198" y="19"/>
                  <a:pt x="197" y="19"/>
                </a:cubicBezTo>
                <a:close/>
                <a:moveTo>
                  <a:pt x="141" y="120"/>
                </a:moveTo>
                <a:cubicBezTo>
                  <a:pt x="141" y="120"/>
                  <a:pt x="142" y="120"/>
                  <a:pt x="141" y="119"/>
                </a:cubicBezTo>
                <a:cubicBezTo>
                  <a:pt x="141" y="119"/>
                  <a:pt x="140" y="119"/>
                  <a:pt x="140" y="119"/>
                </a:cubicBezTo>
                <a:cubicBezTo>
                  <a:pt x="139" y="120"/>
                  <a:pt x="140" y="120"/>
                  <a:pt x="141" y="120"/>
                </a:cubicBezTo>
                <a:cubicBezTo>
                  <a:pt x="141" y="120"/>
                  <a:pt x="140" y="120"/>
                  <a:pt x="141" y="120"/>
                </a:cubicBezTo>
                <a:close/>
                <a:moveTo>
                  <a:pt x="198" y="19"/>
                </a:moveTo>
                <a:cubicBezTo>
                  <a:pt x="198" y="19"/>
                  <a:pt x="198" y="20"/>
                  <a:pt x="198" y="20"/>
                </a:cubicBezTo>
                <a:cubicBezTo>
                  <a:pt x="198" y="20"/>
                  <a:pt x="199" y="20"/>
                  <a:pt x="199" y="19"/>
                </a:cubicBezTo>
                <a:cubicBezTo>
                  <a:pt x="199" y="19"/>
                  <a:pt x="198" y="18"/>
                  <a:pt x="198" y="18"/>
                </a:cubicBezTo>
                <a:cubicBezTo>
                  <a:pt x="197" y="18"/>
                  <a:pt x="198" y="18"/>
                  <a:pt x="198" y="19"/>
                </a:cubicBezTo>
                <a:cubicBezTo>
                  <a:pt x="198" y="19"/>
                  <a:pt x="198" y="18"/>
                  <a:pt x="198" y="19"/>
                </a:cubicBezTo>
                <a:close/>
                <a:moveTo>
                  <a:pt x="198" y="21"/>
                </a:moveTo>
                <a:cubicBezTo>
                  <a:pt x="198" y="21"/>
                  <a:pt x="198" y="22"/>
                  <a:pt x="198" y="22"/>
                </a:cubicBezTo>
                <a:cubicBezTo>
                  <a:pt x="199" y="22"/>
                  <a:pt x="199" y="21"/>
                  <a:pt x="199" y="20"/>
                </a:cubicBezTo>
                <a:cubicBezTo>
                  <a:pt x="198" y="20"/>
                  <a:pt x="199" y="21"/>
                  <a:pt x="198" y="21"/>
                </a:cubicBezTo>
                <a:cubicBezTo>
                  <a:pt x="198" y="21"/>
                  <a:pt x="199" y="21"/>
                  <a:pt x="198" y="21"/>
                </a:cubicBezTo>
                <a:close/>
                <a:moveTo>
                  <a:pt x="195" y="19"/>
                </a:moveTo>
                <a:cubicBezTo>
                  <a:pt x="195" y="19"/>
                  <a:pt x="195" y="19"/>
                  <a:pt x="195" y="19"/>
                </a:cubicBezTo>
                <a:cubicBezTo>
                  <a:pt x="195" y="19"/>
                  <a:pt x="195" y="19"/>
                  <a:pt x="195" y="19"/>
                </a:cubicBezTo>
                <a:close/>
                <a:moveTo>
                  <a:pt x="195" y="21"/>
                </a:moveTo>
                <a:cubicBezTo>
                  <a:pt x="195" y="20"/>
                  <a:pt x="196" y="20"/>
                  <a:pt x="196" y="20"/>
                </a:cubicBezTo>
                <a:cubicBezTo>
                  <a:pt x="196" y="20"/>
                  <a:pt x="196" y="19"/>
                  <a:pt x="195" y="19"/>
                </a:cubicBezTo>
                <a:cubicBezTo>
                  <a:pt x="195" y="19"/>
                  <a:pt x="194" y="21"/>
                  <a:pt x="195" y="21"/>
                </a:cubicBezTo>
                <a:cubicBezTo>
                  <a:pt x="195" y="20"/>
                  <a:pt x="195" y="21"/>
                  <a:pt x="195" y="21"/>
                </a:cubicBezTo>
                <a:close/>
                <a:moveTo>
                  <a:pt x="193" y="25"/>
                </a:moveTo>
                <a:cubicBezTo>
                  <a:pt x="194" y="26"/>
                  <a:pt x="195" y="25"/>
                  <a:pt x="196" y="24"/>
                </a:cubicBezTo>
                <a:cubicBezTo>
                  <a:pt x="196" y="24"/>
                  <a:pt x="196" y="23"/>
                  <a:pt x="196" y="23"/>
                </a:cubicBezTo>
                <a:cubicBezTo>
                  <a:pt x="196" y="23"/>
                  <a:pt x="196" y="23"/>
                  <a:pt x="196" y="23"/>
                </a:cubicBezTo>
                <a:cubicBezTo>
                  <a:pt x="196" y="22"/>
                  <a:pt x="195" y="22"/>
                  <a:pt x="195" y="22"/>
                </a:cubicBezTo>
                <a:cubicBezTo>
                  <a:pt x="195" y="23"/>
                  <a:pt x="196" y="23"/>
                  <a:pt x="195" y="23"/>
                </a:cubicBezTo>
                <a:cubicBezTo>
                  <a:pt x="195" y="24"/>
                  <a:pt x="194" y="24"/>
                  <a:pt x="194" y="23"/>
                </a:cubicBezTo>
                <a:cubicBezTo>
                  <a:pt x="194" y="24"/>
                  <a:pt x="194" y="24"/>
                  <a:pt x="194" y="24"/>
                </a:cubicBezTo>
                <a:cubicBezTo>
                  <a:pt x="194" y="25"/>
                  <a:pt x="193" y="24"/>
                  <a:pt x="193" y="25"/>
                </a:cubicBezTo>
                <a:cubicBezTo>
                  <a:pt x="193" y="25"/>
                  <a:pt x="193" y="25"/>
                  <a:pt x="193" y="25"/>
                </a:cubicBezTo>
                <a:close/>
                <a:moveTo>
                  <a:pt x="192" y="25"/>
                </a:moveTo>
                <a:cubicBezTo>
                  <a:pt x="192" y="25"/>
                  <a:pt x="192" y="25"/>
                  <a:pt x="192" y="25"/>
                </a:cubicBezTo>
                <a:cubicBezTo>
                  <a:pt x="192" y="24"/>
                  <a:pt x="192" y="25"/>
                  <a:pt x="192" y="25"/>
                </a:cubicBezTo>
                <a:close/>
                <a:moveTo>
                  <a:pt x="192" y="31"/>
                </a:moveTo>
                <a:cubicBezTo>
                  <a:pt x="191" y="31"/>
                  <a:pt x="191" y="31"/>
                  <a:pt x="190" y="31"/>
                </a:cubicBezTo>
                <a:cubicBezTo>
                  <a:pt x="191" y="32"/>
                  <a:pt x="192" y="32"/>
                  <a:pt x="192" y="31"/>
                </a:cubicBezTo>
                <a:cubicBezTo>
                  <a:pt x="191" y="31"/>
                  <a:pt x="192" y="31"/>
                  <a:pt x="192" y="31"/>
                </a:cubicBezTo>
                <a:close/>
                <a:moveTo>
                  <a:pt x="189" y="30"/>
                </a:moveTo>
                <a:cubicBezTo>
                  <a:pt x="190" y="30"/>
                  <a:pt x="190" y="29"/>
                  <a:pt x="191" y="29"/>
                </a:cubicBezTo>
                <a:cubicBezTo>
                  <a:pt x="191" y="29"/>
                  <a:pt x="190" y="30"/>
                  <a:pt x="191" y="30"/>
                </a:cubicBezTo>
                <a:cubicBezTo>
                  <a:pt x="191" y="30"/>
                  <a:pt x="191" y="29"/>
                  <a:pt x="191" y="29"/>
                </a:cubicBezTo>
                <a:cubicBezTo>
                  <a:pt x="192" y="29"/>
                  <a:pt x="192" y="29"/>
                  <a:pt x="193" y="29"/>
                </a:cubicBezTo>
                <a:cubicBezTo>
                  <a:pt x="193" y="28"/>
                  <a:pt x="193" y="26"/>
                  <a:pt x="193" y="26"/>
                </a:cubicBezTo>
                <a:cubicBezTo>
                  <a:pt x="193" y="26"/>
                  <a:pt x="193" y="27"/>
                  <a:pt x="193" y="27"/>
                </a:cubicBezTo>
                <a:cubicBezTo>
                  <a:pt x="193" y="26"/>
                  <a:pt x="194" y="25"/>
                  <a:pt x="193" y="25"/>
                </a:cubicBezTo>
                <a:cubicBezTo>
                  <a:pt x="193" y="25"/>
                  <a:pt x="193" y="26"/>
                  <a:pt x="193" y="26"/>
                </a:cubicBezTo>
                <a:cubicBezTo>
                  <a:pt x="193" y="26"/>
                  <a:pt x="193" y="25"/>
                  <a:pt x="193" y="25"/>
                </a:cubicBezTo>
                <a:cubicBezTo>
                  <a:pt x="193" y="25"/>
                  <a:pt x="193" y="25"/>
                  <a:pt x="193" y="25"/>
                </a:cubicBezTo>
                <a:cubicBezTo>
                  <a:pt x="193" y="25"/>
                  <a:pt x="192" y="25"/>
                  <a:pt x="192" y="25"/>
                </a:cubicBezTo>
                <a:cubicBezTo>
                  <a:pt x="192" y="25"/>
                  <a:pt x="192" y="25"/>
                  <a:pt x="192" y="25"/>
                </a:cubicBezTo>
                <a:cubicBezTo>
                  <a:pt x="192" y="25"/>
                  <a:pt x="192" y="25"/>
                  <a:pt x="191" y="25"/>
                </a:cubicBezTo>
                <a:cubicBezTo>
                  <a:pt x="191" y="25"/>
                  <a:pt x="192" y="26"/>
                  <a:pt x="192" y="26"/>
                </a:cubicBezTo>
                <a:cubicBezTo>
                  <a:pt x="192" y="26"/>
                  <a:pt x="191" y="25"/>
                  <a:pt x="191" y="25"/>
                </a:cubicBezTo>
                <a:cubicBezTo>
                  <a:pt x="191" y="26"/>
                  <a:pt x="191" y="25"/>
                  <a:pt x="190" y="26"/>
                </a:cubicBezTo>
                <a:cubicBezTo>
                  <a:pt x="190" y="26"/>
                  <a:pt x="192" y="27"/>
                  <a:pt x="192" y="27"/>
                </a:cubicBezTo>
                <a:cubicBezTo>
                  <a:pt x="191" y="27"/>
                  <a:pt x="191" y="27"/>
                  <a:pt x="191" y="26"/>
                </a:cubicBezTo>
                <a:cubicBezTo>
                  <a:pt x="190" y="26"/>
                  <a:pt x="190" y="27"/>
                  <a:pt x="190" y="27"/>
                </a:cubicBezTo>
                <a:cubicBezTo>
                  <a:pt x="190" y="27"/>
                  <a:pt x="190" y="27"/>
                  <a:pt x="190" y="27"/>
                </a:cubicBezTo>
                <a:cubicBezTo>
                  <a:pt x="190" y="27"/>
                  <a:pt x="190" y="27"/>
                  <a:pt x="190" y="27"/>
                </a:cubicBezTo>
                <a:cubicBezTo>
                  <a:pt x="190" y="28"/>
                  <a:pt x="191" y="27"/>
                  <a:pt x="190" y="28"/>
                </a:cubicBezTo>
                <a:cubicBezTo>
                  <a:pt x="190" y="28"/>
                  <a:pt x="190" y="28"/>
                  <a:pt x="190" y="28"/>
                </a:cubicBezTo>
                <a:cubicBezTo>
                  <a:pt x="189" y="29"/>
                  <a:pt x="190" y="28"/>
                  <a:pt x="190" y="29"/>
                </a:cubicBezTo>
                <a:cubicBezTo>
                  <a:pt x="190" y="29"/>
                  <a:pt x="189" y="30"/>
                  <a:pt x="189" y="30"/>
                </a:cubicBezTo>
                <a:cubicBezTo>
                  <a:pt x="190" y="30"/>
                  <a:pt x="189" y="30"/>
                  <a:pt x="189" y="30"/>
                </a:cubicBezTo>
                <a:close/>
                <a:moveTo>
                  <a:pt x="194" y="24"/>
                </a:moveTo>
                <a:cubicBezTo>
                  <a:pt x="194" y="24"/>
                  <a:pt x="193" y="23"/>
                  <a:pt x="193" y="23"/>
                </a:cubicBezTo>
                <a:cubicBezTo>
                  <a:pt x="193" y="24"/>
                  <a:pt x="193" y="24"/>
                  <a:pt x="194" y="24"/>
                </a:cubicBezTo>
                <a:close/>
                <a:moveTo>
                  <a:pt x="194" y="22"/>
                </a:moveTo>
                <a:cubicBezTo>
                  <a:pt x="194" y="22"/>
                  <a:pt x="194" y="22"/>
                  <a:pt x="194" y="22"/>
                </a:cubicBezTo>
                <a:cubicBezTo>
                  <a:pt x="195" y="22"/>
                  <a:pt x="195" y="22"/>
                  <a:pt x="194" y="22"/>
                </a:cubicBezTo>
                <a:cubicBezTo>
                  <a:pt x="194" y="22"/>
                  <a:pt x="195" y="22"/>
                  <a:pt x="194" y="22"/>
                </a:cubicBezTo>
                <a:close/>
                <a:moveTo>
                  <a:pt x="194" y="23"/>
                </a:moveTo>
                <a:cubicBezTo>
                  <a:pt x="194" y="23"/>
                  <a:pt x="195" y="23"/>
                  <a:pt x="195" y="23"/>
                </a:cubicBezTo>
                <a:cubicBezTo>
                  <a:pt x="195" y="23"/>
                  <a:pt x="195" y="23"/>
                  <a:pt x="194" y="23"/>
                </a:cubicBezTo>
                <a:cubicBezTo>
                  <a:pt x="194" y="23"/>
                  <a:pt x="194" y="23"/>
                  <a:pt x="194" y="23"/>
                </a:cubicBezTo>
                <a:cubicBezTo>
                  <a:pt x="194" y="23"/>
                  <a:pt x="194" y="23"/>
                  <a:pt x="194" y="23"/>
                </a:cubicBezTo>
                <a:cubicBezTo>
                  <a:pt x="194" y="23"/>
                  <a:pt x="194" y="23"/>
                  <a:pt x="194" y="23"/>
                </a:cubicBezTo>
                <a:close/>
                <a:moveTo>
                  <a:pt x="173" y="62"/>
                </a:moveTo>
                <a:cubicBezTo>
                  <a:pt x="173" y="62"/>
                  <a:pt x="173" y="63"/>
                  <a:pt x="173" y="63"/>
                </a:cubicBezTo>
                <a:cubicBezTo>
                  <a:pt x="173" y="64"/>
                  <a:pt x="172" y="64"/>
                  <a:pt x="172" y="65"/>
                </a:cubicBezTo>
                <a:cubicBezTo>
                  <a:pt x="174" y="65"/>
                  <a:pt x="174" y="63"/>
                  <a:pt x="173" y="62"/>
                </a:cubicBezTo>
                <a:cubicBezTo>
                  <a:pt x="173" y="62"/>
                  <a:pt x="174" y="62"/>
                  <a:pt x="173" y="62"/>
                </a:cubicBezTo>
                <a:close/>
                <a:moveTo>
                  <a:pt x="151" y="88"/>
                </a:moveTo>
                <a:cubicBezTo>
                  <a:pt x="151" y="88"/>
                  <a:pt x="152" y="88"/>
                  <a:pt x="152" y="88"/>
                </a:cubicBezTo>
                <a:cubicBezTo>
                  <a:pt x="152" y="87"/>
                  <a:pt x="151" y="87"/>
                  <a:pt x="151" y="88"/>
                </a:cubicBezTo>
                <a:cubicBezTo>
                  <a:pt x="151" y="88"/>
                  <a:pt x="151" y="87"/>
                  <a:pt x="151" y="88"/>
                </a:cubicBezTo>
                <a:close/>
                <a:moveTo>
                  <a:pt x="151" y="88"/>
                </a:moveTo>
                <a:cubicBezTo>
                  <a:pt x="151" y="88"/>
                  <a:pt x="150" y="88"/>
                  <a:pt x="151" y="88"/>
                </a:cubicBezTo>
                <a:close/>
                <a:moveTo>
                  <a:pt x="141" y="96"/>
                </a:moveTo>
                <a:cubicBezTo>
                  <a:pt x="141" y="96"/>
                  <a:pt x="141" y="96"/>
                  <a:pt x="140" y="96"/>
                </a:cubicBezTo>
                <a:cubicBezTo>
                  <a:pt x="140" y="96"/>
                  <a:pt x="141" y="96"/>
                  <a:pt x="141" y="96"/>
                </a:cubicBezTo>
                <a:close/>
                <a:moveTo>
                  <a:pt x="168" y="71"/>
                </a:moveTo>
                <a:cubicBezTo>
                  <a:pt x="168" y="71"/>
                  <a:pt x="168" y="71"/>
                  <a:pt x="168" y="71"/>
                </a:cubicBezTo>
                <a:cubicBezTo>
                  <a:pt x="168" y="71"/>
                  <a:pt x="169" y="71"/>
                  <a:pt x="168" y="71"/>
                </a:cubicBezTo>
                <a:cubicBezTo>
                  <a:pt x="168" y="71"/>
                  <a:pt x="168" y="71"/>
                  <a:pt x="168" y="71"/>
                </a:cubicBezTo>
                <a:close/>
                <a:moveTo>
                  <a:pt x="162" y="122"/>
                </a:moveTo>
                <a:cubicBezTo>
                  <a:pt x="162" y="122"/>
                  <a:pt x="162" y="123"/>
                  <a:pt x="162" y="123"/>
                </a:cubicBezTo>
                <a:cubicBezTo>
                  <a:pt x="162" y="123"/>
                  <a:pt x="162" y="122"/>
                  <a:pt x="162" y="122"/>
                </a:cubicBezTo>
                <a:cubicBezTo>
                  <a:pt x="162" y="122"/>
                  <a:pt x="162" y="122"/>
                  <a:pt x="161" y="122"/>
                </a:cubicBezTo>
                <a:cubicBezTo>
                  <a:pt x="161" y="122"/>
                  <a:pt x="161" y="123"/>
                  <a:pt x="162" y="122"/>
                </a:cubicBezTo>
                <a:cubicBezTo>
                  <a:pt x="162" y="122"/>
                  <a:pt x="162" y="123"/>
                  <a:pt x="162" y="122"/>
                </a:cubicBezTo>
                <a:close/>
                <a:moveTo>
                  <a:pt x="169" y="70"/>
                </a:moveTo>
                <a:cubicBezTo>
                  <a:pt x="169" y="70"/>
                  <a:pt x="169" y="70"/>
                  <a:pt x="168" y="70"/>
                </a:cubicBezTo>
                <a:cubicBezTo>
                  <a:pt x="168" y="71"/>
                  <a:pt x="170" y="70"/>
                  <a:pt x="169" y="70"/>
                </a:cubicBezTo>
                <a:cubicBezTo>
                  <a:pt x="169" y="70"/>
                  <a:pt x="169" y="70"/>
                  <a:pt x="169" y="70"/>
                </a:cubicBezTo>
                <a:close/>
                <a:moveTo>
                  <a:pt x="141" y="97"/>
                </a:moveTo>
                <a:cubicBezTo>
                  <a:pt x="141" y="97"/>
                  <a:pt x="140" y="97"/>
                  <a:pt x="140" y="97"/>
                </a:cubicBezTo>
                <a:cubicBezTo>
                  <a:pt x="141" y="98"/>
                  <a:pt x="141" y="97"/>
                  <a:pt x="141" y="97"/>
                </a:cubicBezTo>
                <a:close/>
                <a:moveTo>
                  <a:pt x="139" y="107"/>
                </a:moveTo>
                <a:cubicBezTo>
                  <a:pt x="139" y="108"/>
                  <a:pt x="140" y="106"/>
                  <a:pt x="139" y="106"/>
                </a:cubicBezTo>
                <a:cubicBezTo>
                  <a:pt x="139" y="107"/>
                  <a:pt x="139" y="106"/>
                  <a:pt x="139" y="107"/>
                </a:cubicBezTo>
                <a:cubicBezTo>
                  <a:pt x="139" y="107"/>
                  <a:pt x="139" y="107"/>
                  <a:pt x="139" y="107"/>
                </a:cubicBezTo>
                <a:close/>
                <a:moveTo>
                  <a:pt x="180" y="48"/>
                </a:moveTo>
                <a:cubicBezTo>
                  <a:pt x="180" y="48"/>
                  <a:pt x="179" y="48"/>
                  <a:pt x="179" y="48"/>
                </a:cubicBezTo>
                <a:cubicBezTo>
                  <a:pt x="179" y="48"/>
                  <a:pt x="180" y="48"/>
                  <a:pt x="180" y="48"/>
                </a:cubicBezTo>
                <a:close/>
                <a:moveTo>
                  <a:pt x="143" y="111"/>
                </a:moveTo>
                <a:cubicBezTo>
                  <a:pt x="143" y="111"/>
                  <a:pt x="144" y="110"/>
                  <a:pt x="143" y="110"/>
                </a:cubicBezTo>
                <a:cubicBezTo>
                  <a:pt x="143" y="110"/>
                  <a:pt x="142" y="111"/>
                  <a:pt x="143" y="111"/>
                </a:cubicBezTo>
                <a:cubicBezTo>
                  <a:pt x="143" y="111"/>
                  <a:pt x="142" y="111"/>
                  <a:pt x="143" y="111"/>
                </a:cubicBezTo>
                <a:close/>
                <a:moveTo>
                  <a:pt x="188" y="35"/>
                </a:moveTo>
                <a:cubicBezTo>
                  <a:pt x="187" y="35"/>
                  <a:pt x="187" y="35"/>
                  <a:pt x="187" y="36"/>
                </a:cubicBezTo>
                <a:cubicBezTo>
                  <a:pt x="188" y="36"/>
                  <a:pt x="188" y="35"/>
                  <a:pt x="188" y="36"/>
                </a:cubicBezTo>
                <a:cubicBezTo>
                  <a:pt x="189" y="35"/>
                  <a:pt x="188" y="35"/>
                  <a:pt x="188" y="35"/>
                </a:cubicBezTo>
                <a:cubicBezTo>
                  <a:pt x="188" y="35"/>
                  <a:pt x="188" y="35"/>
                  <a:pt x="188" y="35"/>
                </a:cubicBezTo>
                <a:cubicBezTo>
                  <a:pt x="188" y="35"/>
                  <a:pt x="188" y="35"/>
                  <a:pt x="188" y="35"/>
                </a:cubicBezTo>
                <a:close/>
                <a:moveTo>
                  <a:pt x="184" y="43"/>
                </a:moveTo>
                <a:cubicBezTo>
                  <a:pt x="184" y="43"/>
                  <a:pt x="184" y="43"/>
                  <a:pt x="184" y="43"/>
                </a:cubicBezTo>
                <a:cubicBezTo>
                  <a:pt x="184" y="42"/>
                  <a:pt x="183" y="43"/>
                  <a:pt x="184" y="43"/>
                </a:cubicBezTo>
                <a:cubicBezTo>
                  <a:pt x="184" y="43"/>
                  <a:pt x="184" y="43"/>
                  <a:pt x="184" y="43"/>
                </a:cubicBezTo>
                <a:close/>
                <a:moveTo>
                  <a:pt x="204" y="20"/>
                </a:moveTo>
                <a:cubicBezTo>
                  <a:pt x="205" y="20"/>
                  <a:pt x="205" y="20"/>
                  <a:pt x="205" y="20"/>
                </a:cubicBezTo>
                <a:cubicBezTo>
                  <a:pt x="205" y="20"/>
                  <a:pt x="205" y="20"/>
                  <a:pt x="204" y="20"/>
                </a:cubicBezTo>
                <a:cubicBezTo>
                  <a:pt x="204" y="20"/>
                  <a:pt x="205" y="20"/>
                  <a:pt x="204" y="20"/>
                </a:cubicBezTo>
                <a:close/>
                <a:moveTo>
                  <a:pt x="169" y="68"/>
                </a:moveTo>
                <a:cubicBezTo>
                  <a:pt x="169" y="68"/>
                  <a:pt x="168" y="68"/>
                  <a:pt x="168" y="68"/>
                </a:cubicBezTo>
                <a:cubicBezTo>
                  <a:pt x="168" y="68"/>
                  <a:pt x="169" y="68"/>
                  <a:pt x="169" y="67"/>
                </a:cubicBezTo>
                <a:cubicBezTo>
                  <a:pt x="168" y="67"/>
                  <a:pt x="168" y="67"/>
                  <a:pt x="168" y="68"/>
                </a:cubicBezTo>
                <a:cubicBezTo>
                  <a:pt x="168" y="68"/>
                  <a:pt x="168" y="67"/>
                  <a:pt x="167" y="67"/>
                </a:cubicBezTo>
                <a:cubicBezTo>
                  <a:pt x="167" y="68"/>
                  <a:pt x="167" y="69"/>
                  <a:pt x="167" y="69"/>
                </a:cubicBezTo>
                <a:cubicBezTo>
                  <a:pt x="168" y="69"/>
                  <a:pt x="168" y="69"/>
                  <a:pt x="168" y="68"/>
                </a:cubicBezTo>
                <a:cubicBezTo>
                  <a:pt x="168" y="68"/>
                  <a:pt x="168" y="69"/>
                  <a:pt x="168" y="69"/>
                </a:cubicBezTo>
                <a:cubicBezTo>
                  <a:pt x="169" y="69"/>
                  <a:pt x="169" y="68"/>
                  <a:pt x="169" y="68"/>
                </a:cubicBezTo>
                <a:cubicBezTo>
                  <a:pt x="169" y="68"/>
                  <a:pt x="169" y="68"/>
                  <a:pt x="169" y="68"/>
                </a:cubicBezTo>
                <a:close/>
                <a:moveTo>
                  <a:pt x="179" y="51"/>
                </a:moveTo>
                <a:cubicBezTo>
                  <a:pt x="179" y="51"/>
                  <a:pt x="179" y="50"/>
                  <a:pt x="179" y="50"/>
                </a:cubicBezTo>
                <a:cubicBezTo>
                  <a:pt x="179" y="50"/>
                  <a:pt x="179" y="51"/>
                  <a:pt x="179" y="51"/>
                </a:cubicBezTo>
                <a:close/>
                <a:moveTo>
                  <a:pt x="190" y="32"/>
                </a:moveTo>
                <a:cubicBezTo>
                  <a:pt x="191" y="31"/>
                  <a:pt x="190" y="32"/>
                  <a:pt x="190" y="33"/>
                </a:cubicBezTo>
                <a:cubicBezTo>
                  <a:pt x="190" y="32"/>
                  <a:pt x="190" y="33"/>
                  <a:pt x="191" y="33"/>
                </a:cubicBezTo>
                <a:cubicBezTo>
                  <a:pt x="191" y="32"/>
                  <a:pt x="190" y="32"/>
                  <a:pt x="190" y="32"/>
                </a:cubicBezTo>
                <a:cubicBezTo>
                  <a:pt x="190" y="32"/>
                  <a:pt x="190" y="32"/>
                  <a:pt x="190" y="32"/>
                </a:cubicBezTo>
                <a:close/>
                <a:moveTo>
                  <a:pt x="174" y="61"/>
                </a:moveTo>
                <a:cubicBezTo>
                  <a:pt x="174" y="61"/>
                  <a:pt x="173" y="62"/>
                  <a:pt x="174" y="61"/>
                </a:cubicBezTo>
                <a:cubicBezTo>
                  <a:pt x="174" y="61"/>
                  <a:pt x="174" y="61"/>
                  <a:pt x="174" y="61"/>
                </a:cubicBezTo>
                <a:cubicBezTo>
                  <a:pt x="174" y="61"/>
                  <a:pt x="174" y="61"/>
                  <a:pt x="174" y="61"/>
                </a:cubicBezTo>
                <a:cubicBezTo>
                  <a:pt x="174" y="61"/>
                  <a:pt x="174" y="61"/>
                  <a:pt x="174" y="61"/>
                </a:cubicBezTo>
                <a:close/>
                <a:moveTo>
                  <a:pt x="154" y="85"/>
                </a:moveTo>
                <a:cubicBezTo>
                  <a:pt x="154" y="85"/>
                  <a:pt x="154" y="84"/>
                  <a:pt x="154" y="84"/>
                </a:cubicBezTo>
                <a:cubicBezTo>
                  <a:pt x="153" y="84"/>
                  <a:pt x="154" y="84"/>
                  <a:pt x="154" y="85"/>
                </a:cubicBezTo>
                <a:cubicBezTo>
                  <a:pt x="154" y="85"/>
                  <a:pt x="154" y="84"/>
                  <a:pt x="154" y="85"/>
                </a:cubicBezTo>
                <a:close/>
                <a:moveTo>
                  <a:pt x="174" y="57"/>
                </a:moveTo>
                <a:cubicBezTo>
                  <a:pt x="173" y="57"/>
                  <a:pt x="173" y="57"/>
                  <a:pt x="174" y="57"/>
                </a:cubicBezTo>
                <a:cubicBezTo>
                  <a:pt x="174" y="57"/>
                  <a:pt x="174" y="57"/>
                  <a:pt x="174" y="57"/>
                </a:cubicBezTo>
                <a:cubicBezTo>
                  <a:pt x="174" y="57"/>
                  <a:pt x="174" y="57"/>
                  <a:pt x="174" y="57"/>
                </a:cubicBezTo>
                <a:close/>
                <a:moveTo>
                  <a:pt x="141" y="97"/>
                </a:moveTo>
                <a:cubicBezTo>
                  <a:pt x="141" y="97"/>
                  <a:pt x="140" y="97"/>
                  <a:pt x="140" y="96"/>
                </a:cubicBezTo>
                <a:cubicBezTo>
                  <a:pt x="140" y="97"/>
                  <a:pt x="141" y="97"/>
                  <a:pt x="141" y="97"/>
                </a:cubicBezTo>
                <a:cubicBezTo>
                  <a:pt x="140" y="97"/>
                  <a:pt x="141" y="97"/>
                  <a:pt x="141" y="97"/>
                </a:cubicBezTo>
                <a:close/>
                <a:moveTo>
                  <a:pt x="140" y="100"/>
                </a:moveTo>
                <a:cubicBezTo>
                  <a:pt x="140" y="101"/>
                  <a:pt x="140" y="101"/>
                  <a:pt x="140" y="101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40" y="101"/>
                  <a:pt x="140" y="100"/>
                  <a:pt x="140" y="100"/>
                </a:cubicBezTo>
                <a:cubicBezTo>
                  <a:pt x="140" y="101"/>
                  <a:pt x="140" y="100"/>
                  <a:pt x="140" y="100"/>
                </a:cubicBezTo>
                <a:close/>
                <a:moveTo>
                  <a:pt x="168" y="70"/>
                </a:moveTo>
                <a:cubicBezTo>
                  <a:pt x="168" y="70"/>
                  <a:pt x="169" y="70"/>
                  <a:pt x="169" y="70"/>
                </a:cubicBezTo>
                <a:cubicBezTo>
                  <a:pt x="169" y="70"/>
                  <a:pt x="169" y="70"/>
                  <a:pt x="168" y="70"/>
                </a:cubicBezTo>
                <a:close/>
                <a:moveTo>
                  <a:pt x="182" y="63"/>
                </a:moveTo>
                <a:cubicBezTo>
                  <a:pt x="182" y="63"/>
                  <a:pt x="182" y="63"/>
                  <a:pt x="182" y="63"/>
                </a:cubicBezTo>
                <a:cubicBezTo>
                  <a:pt x="182" y="63"/>
                  <a:pt x="182" y="63"/>
                  <a:pt x="182" y="63"/>
                </a:cubicBezTo>
                <a:close/>
                <a:moveTo>
                  <a:pt x="176" y="54"/>
                </a:moveTo>
                <a:cubicBezTo>
                  <a:pt x="176" y="54"/>
                  <a:pt x="176" y="53"/>
                  <a:pt x="176" y="53"/>
                </a:cubicBezTo>
                <a:cubicBezTo>
                  <a:pt x="176" y="53"/>
                  <a:pt x="176" y="54"/>
                  <a:pt x="176" y="54"/>
                </a:cubicBezTo>
                <a:cubicBezTo>
                  <a:pt x="176" y="54"/>
                  <a:pt x="176" y="54"/>
                  <a:pt x="176" y="54"/>
                </a:cubicBezTo>
                <a:close/>
                <a:moveTo>
                  <a:pt x="203" y="19"/>
                </a:moveTo>
                <a:cubicBezTo>
                  <a:pt x="203" y="19"/>
                  <a:pt x="203" y="19"/>
                  <a:pt x="203" y="19"/>
                </a:cubicBezTo>
                <a:cubicBezTo>
                  <a:pt x="203" y="19"/>
                  <a:pt x="203" y="18"/>
                  <a:pt x="203" y="19"/>
                </a:cubicBezTo>
                <a:close/>
                <a:moveTo>
                  <a:pt x="112" y="2"/>
                </a:moveTo>
                <a:cubicBezTo>
                  <a:pt x="113" y="1"/>
                  <a:pt x="114" y="2"/>
                  <a:pt x="115" y="1"/>
                </a:cubicBezTo>
                <a:cubicBezTo>
                  <a:pt x="115" y="0"/>
                  <a:pt x="114" y="0"/>
                  <a:pt x="113" y="0"/>
                </a:cubicBezTo>
                <a:cubicBezTo>
                  <a:pt x="113" y="0"/>
                  <a:pt x="113" y="1"/>
                  <a:pt x="113" y="1"/>
                </a:cubicBezTo>
                <a:cubicBezTo>
                  <a:pt x="112" y="1"/>
                  <a:pt x="110" y="1"/>
                  <a:pt x="111" y="2"/>
                </a:cubicBezTo>
                <a:cubicBezTo>
                  <a:pt x="111" y="2"/>
                  <a:pt x="111" y="2"/>
                  <a:pt x="112" y="2"/>
                </a:cubicBezTo>
                <a:cubicBezTo>
                  <a:pt x="112" y="2"/>
                  <a:pt x="111" y="2"/>
                  <a:pt x="112" y="2"/>
                </a:cubicBezTo>
                <a:close/>
                <a:moveTo>
                  <a:pt x="174" y="57"/>
                </a:moveTo>
                <a:cubicBezTo>
                  <a:pt x="174" y="57"/>
                  <a:pt x="175" y="57"/>
                  <a:pt x="174" y="57"/>
                </a:cubicBezTo>
                <a:cubicBezTo>
                  <a:pt x="174" y="57"/>
                  <a:pt x="173" y="58"/>
                  <a:pt x="174" y="58"/>
                </a:cubicBezTo>
                <a:cubicBezTo>
                  <a:pt x="174" y="58"/>
                  <a:pt x="175" y="58"/>
                  <a:pt x="175" y="57"/>
                </a:cubicBezTo>
                <a:cubicBezTo>
                  <a:pt x="175" y="56"/>
                  <a:pt x="175" y="56"/>
                  <a:pt x="174" y="57"/>
                </a:cubicBezTo>
                <a:close/>
                <a:moveTo>
                  <a:pt x="174" y="58"/>
                </a:moveTo>
                <a:cubicBezTo>
                  <a:pt x="174" y="59"/>
                  <a:pt x="174" y="59"/>
                  <a:pt x="174" y="59"/>
                </a:cubicBezTo>
                <a:cubicBezTo>
                  <a:pt x="174" y="59"/>
                  <a:pt x="174" y="59"/>
                  <a:pt x="174" y="59"/>
                </a:cubicBezTo>
                <a:cubicBezTo>
                  <a:pt x="174" y="60"/>
                  <a:pt x="174" y="60"/>
                  <a:pt x="174" y="60"/>
                </a:cubicBezTo>
                <a:cubicBezTo>
                  <a:pt x="174" y="60"/>
                  <a:pt x="175" y="59"/>
                  <a:pt x="175" y="59"/>
                </a:cubicBezTo>
                <a:cubicBezTo>
                  <a:pt x="175" y="59"/>
                  <a:pt x="176" y="58"/>
                  <a:pt x="176" y="58"/>
                </a:cubicBezTo>
                <a:cubicBezTo>
                  <a:pt x="176" y="58"/>
                  <a:pt x="175" y="58"/>
                  <a:pt x="175" y="58"/>
                </a:cubicBezTo>
                <a:cubicBezTo>
                  <a:pt x="175" y="58"/>
                  <a:pt x="175" y="58"/>
                  <a:pt x="174" y="58"/>
                </a:cubicBezTo>
                <a:cubicBezTo>
                  <a:pt x="174" y="59"/>
                  <a:pt x="175" y="58"/>
                  <a:pt x="174" y="58"/>
                </a:cubicBezTo>
                <a:close/>
                <a:moveTo>
                  <a:pt x="216" y="16"/>
                </a:moveTo>
                <a:cubicBezTo>
                  <a:pt x="216" y="16"/>
                  <a:pt x="216" y="15"/>
                  <a:pt x="216" y="15"/>
                </a:cubicBezTo>
                <a:cubicBezTo>
                  <a:pt x="216" y="15"/>
                  <a:pt x="216" y="16"/>
                  <a:pt x="216" y="16"/>
                </a:cubicBezTo>
                <a:cubicBezTo>
                  <a:pt x="216" y="16"/>
                  <a:pt x="216" y="16"/>
                  <a:pt x="216" y="16"/>
                </a:cubicBezTo>
                <a:close/>
                <a:moveTo>
                  <a:pt x="176" y="56"/>
                </a:moveTo>
                <a:cubicBezTo>
                  <a:pt x="175" y="55"/>
                  <a:pt x="175" y="56"/>
                  <a:pt x="176" y="56"/>
                </a:cubicBezTo>
                <a:cubicBezTo>
                  <a:pt x="176" y="56"/>
                  <a:pt x="176" y="56"/>
                  <a:pt x="176" y="56"/>
                </a:cubicBezTo>
                <a:cubicBezTo>
                  <a:pt x="176" y="55"/>
                  <a:pt x="176" y="56"/>
                  <a:pt x="176" y="56"/>
                </a:cubicBezTo>
                <a:close/>
                <a:moveTo>
                  <a:pt x="175" y="55"/>
                </a:moveTo>
                <a:cubicBezTo>
                  <a:pt x="175" y="55"/>
                  <a:pt x="175" y="55"/>
                  <a:pt x="175" y="55"/>
                </a:cubicBezTo>
                <a:cubicBezTo>
                  <a:pt x="175" y="55"/>
                  <a:pt x="175" y="55"/>
                  <a:pt x="175" y="55"/>
                </a:cubicBezTo>
                <a:cubicBezTo>
                  <a:pt x="175" y="55"/>
                  <a:pt x="175" y="55"/>
                  <a:pt x="175" y="55"/>
                </a:cubicBezTo>
                <a:close/>
                <a:moveTo>
                  <a:pt x="174" y="61"/>
                </a:moveTo>
                <a:cubicBezTo>
                  <a:pt x="174" y="61"/>
                  <a:pt x="175" y="60"/>
                  <a:pt x="174" y="60"/>
                </a:cubicBezTo>
                <a:cubicBezTo>
                  <a:pt x="174" y="60"/>
                  <a:pt x="174" y="60"/>
                  <a:pt x="174" y="61"/>
                </a:cubicBezTo>
                <a:cubicBezTo>
                  <a:pt x="174" y="61"/>
                  <a:pt x="174" y="60"/>
                  <a:pt x="174" y="61"/>
                </a:cubicBezTo>
                <a:close/>
                <a:moveTo>
                  <a:pt x="176" y="43"/>
                </a:moveTo>
                <a:cubicBezTo>
                  <a:pt x="176" y="43"/>
                  <a:pt x="176" y="43"/>
                  <a:pt x="176" y="42"/>
                </a:cubicBezTo>
                <a:cubicBezTo>
                  <a:pt x="175" y="42"/>
                  <a:pt x="175" y="43"/>
                  <a:pt x="175" y="43"/>
                </a:cubicBezTo>
                <a:cubicBezTo>
                  <a:pt x="175" y="43"/>
                  <a:pt x="175" y="43"/>
                  <a:pt x="176" y="43"/>
                </a:cubicBezTo>
                <a:cubicBezTo>
                  <a:pt x="176" y="43"/>
                  <a:pt x="175" y="43"/>
                  <a:pt x="176" y="43"/>
                </a:cubicBezTo>
                <a:close/>
                <a:moveTo>
                  <a:pt x="175" y="53"/>
                </a:moveTo>
                <a:cubicBezTo>
                  <a:pt x="175" y="53"/>
                  <a:pt x="175" y="53"/>
                  <a:pt x="175" y="53"/>
                </a:cubicBezTo>
                <a:cubicBezTo>
                  <a:pt x="175" y="53"/>
                  <a:pt x="175" y="53"/>
                  <a:pt x="175" y="53"/>
                </a:cubicBezTo>
                <a:cubicBezTo>
                  <a:pt x="175" y="53"/>
                  <a:pt x="175" y="53"/>
                  <a:pt x="175" y="53"/>
                </a:cubicBezTo>
                <a:cubicBezTo>
                  <a:pt x="175" y="53"/>
                  <a:pt x="175" y="54"/>
                  <a:pt x="175" y="53"/>
                </a:cubicBezTo>
                <a:close/>
                <a:moveTo>
                  <a:pt x="175" y="53"/>
                </a:moveTo>
                <a:cubicBezTo>
                  <a:pt x="174" y="53"/>
                  <a:pt x="175" y="53"/>
                  <a:pt x="175" y="53"/>
                </a:cubicBezTo>
                <a:cubicBezTo>
                  <a:pt x="175" y="53"/>
                  <a:pt x="175" y="53"/>
                  <a:pt x="175" y="53"/>
                </a:cubicBezTo>
                <a:cubicBezTo>
                  <a:pt x="175" y="53"/>
                  <a:pt x="175" y="53"/>
                  <a:pt x="175" y="53"/>
                </a:cubicBezTo>
                <a:close/>
                <a:moveTo>
                  <a:pt x="189" y="31"/>
                </a:moveTo>
                <a:cubicBezTo>
                  <a:pt x="190" y="31"/>
                  <a:pt x="189" y="30"/>
                  <a:pt x="189" y="30"/>
                </a:cubicBezTo>
                <a:cubicBezTo>
                  <a:pt x="189" y="31"/>
                  <a:pt x="189" y="31"/>
                  <a:pt x="189" y="31"/>
                </a:cubicBezTo>
                <a:cubicBezTo>
                  <a:pt x="189" y="31"/>
                  <a:pt x="189" y="31"/>
                  <a:pt x="189" y="31"/>
                </a:cubicBezTo>
                <a:close/>
                <a:moveTo>
                  <a:pt x="183" y="31"/>
                </a:moveTo>
                <a:cubicBezTo>
                  <a:pt x="183" y="31"/>
                  <a:pt x="183" y="31"/>
                  <a:pt x="183" y="31"/>
                </a:cubicBezTo>
                <a:cubicBezTo>
                  <a:pt x="183" y="31"/>
                  <a:pt x="183" y="31"/>
                  <a:pt x="183" y="31"/>
                </a:cubicBezTo>
                <a:close/>
                <a:moveTo>
                  <a:pt x="182" y="34"/>
                </a:moveTo>
                <a:cubicBezTo>
                  <a:pt x="182" y="35"/>
                  <a:pt x="183" y="33"/>
                  <a:pt x="184" y="33"/>
                </a:cubicBezTo>
                <a:cubicBezTo>
                  <a:pt x="184" y="33"/>
                  <a:pt x="183" y="34"/>
                  <a:pt x="183" y="34"/>
                </a:cubicBezTo>
                <a:cubicBezTo>
                  <a:pt x="183" y="34"/>
                  <a:pt x="183" y="34"/>
                  <a:pt x="183" y="34"/>
                </a:cubicBezTo>
                <a:cubicBezTo>
                  <a:pt x="183" y="35"/>
                  <a:pt x="183" y="35"/>
                  <a:pt x="182" y="34"/>
                </a:cubicBezTo>
                <a:cubicBezTo>
                  <a:pt x="182" y="35"/>
                  <a:pt x="182" y="34"/>
                  <a:pt x="182" y="35"/>
                </a:cubicBezTo>
                <a:cubicBezTo>
                  <a:pt x="182" y="35"/>
                  <a:pt x="184" y="36"/>
                  <a:pt x="183" y="34"/>
                </a:cubicBezTo>
                <a:cubicBezTo>
                  <a:pt x="183" y="35"/>
                  <a:pt x="185" y="34"/>
                  <a:pt x="185" y="34"/>
                </a:cubicBezTo>
                <a:cubicBezTo>
                  <a:pt x="185" y="33"/>
                  <a:pt x="185" y="33"/>
                  <a:pt x="185" y="32"/>
                </a:cubicBezTo>
                <a:cubicBezTo>
                  <a:pt x="185" y="32"/>
                  <a:pt x="184" y="31"/>
                  <a:pt x="184" y="30"/>
                </a:cubicBezTo>
                <a:cubicBezTo>
                  <a:pt x="183" y="30"/>
                  <a:pt x="184" y="31"/>
                  <a:pt x="184" y="31"/>
                </a:cubicBezTo>
                <a:cubicBezTo>
                  <a:pt x="183" y="32"/>
                  <a:pt x="184" y="32"/>
                  <a:pt x="183" y="32"/>
                </a:cubicBezTo>
                <a:cubicBezTo>
                  <a:pt x="183" y="32"/>
                  <a:pt x="183" y="33"/>
                  <a:pt x="182" y="33"/>
                </a:cubicBezTo>
                <a:cubicBezTo>
                  <a:pt x="182" y="33"/>
                  <a:pt x="183" y="32"/>
                  <a:pt x="182" y="32"/>
                </a:cubicBezTo>
                <a:cubicBezTo>
                  <a:pt x="182" y="32"/>
                  <a:pt x="182" y="32"/>
                  <a:pt x="182" y="32"/>
                </a:cubicBezTo>
                <a:cubicBezTo>
                  <a:pt x="182" y="32"/>
                  <a:pt x="182" y="32"/>
                  <a:pt x="182" y="32"/>
                </a:cubicBezTo>
                <a:cubicBezTo>
                  <a:pt x="182" y="32"/>
                  <a:pt x="181" y="34"/>
                  <a:pt x="182" y="34"/>
                </a:cubicBezTo>
                <a:cubicBezTo>
                  <a:pt x="182" y="34"/>
                  <a:pt x="181" y="34"/>
                  <a:pt x="182" y="34"/>
                </a:cubicBezTo>
                <a:close/>
                <a:moveTo>
                  <a:pt x="176" y="41"/>
                </a:moveTo>
                <a:cubicBezTo>
                  <a:pt x="176" y="40"/>
                  <a:pt x="177" y="41"/>
                  <a:pt x="177" y="40"/>
                </a:cubicBezTo>
                <a:cubicBezTo>
                  <a:pt x="177" y="40"/>
                  <a:pt x="177" y="39"/>
                  <a:pt x="177" y="39"/>
                </a:cubicBezTo>
                <a:cubicBezTo>
                  <a:pt x="178" y="40"/>
                  <a:pt x="178" y="40"/>
                  <a:pt x="178" y="39"/>
                </a:cubicBezTo>
                <a:cubicBezTo>
                  <a:pt x="179" y="39"/>
                  <a:pt x="179" y="39"/>
                  <a:pt x="179" y="39"/>
                </a:cubicBezTo>
                <a:cubicBezTo>
                  <a:pt x="180" y="39"/>
                  <a:pt x="180" y="38"/>
                  <a:pt x="180" y="38"/>
                </a:cubicBezTo>
                <a:cubicBezTo>
                  <a:pt x="181" y="38"/>
                  <a:pt x="183" y="38"/>
                  <a:pt x="182" y="37"/>
                </a:cubicBezTo>
                <a:cubicBezTo>
                  <a:pt x="183" y="37"/>
                  <a:pt x="184" y="36"/>
                  <a:pt x="184" y="35"/>
                </a:cubicBezTo>
                <a:cubicBezTo>
                  <a:pt x="184" y="35"/>
                  <a:pt x="184" y="35"/>
                  <a:pt x="184" y="36"/>
                </a:cubicBezTo>
                <a:cubicBezTo>
                  <a:pt x="183" y="36"/>
                  <a:pt x="183" y="36"/>
                  <a:pt x="183" y="36"/>
                </a:cubicBezTo>
                <a:cubicBezTo>
                  <a:pt x="183" y="36"/>
                  <a:pt x="183" y="36"/>
                  <a:pt x="183" y="36"/>
                </a:cubicBezTo>
                <a:cubicBezTo>
                  <a:pt x="183" y="36"/>
                  <a:pt x="182" y="36"/>
                  <a:pt x="182" y="36"/>
                </a:cubicBezTo>
                <a:cubicBezTo>
                  <a:pt x="183" y="35"/>
                  <a:pt x="181" y="38"/>
                  <a:pt x="181" y="38"/>
                </a:cubicBezTo>
                <a:cubicBezTo>
                  <a:pt x="181" y="37"/>
                  <a:pt x="181" y="37"/>
                  <a:pt x="181" y="37"/>
                </a:cubicBezTo>
                <a:cubicBezTo>
                  <a:pt x="181" y="37"/>
                  <a:pt x="180" y="37"/>
                  <a:pt x="180" y="37"/>
                </a:cubicBezTo>
                <a:cubicBezTo>
                  <a:pt x="180" y="37"/>
                  <a:pt x="180" y="36"/>
                  <a:pt x="179" y="37"/>
                </a:cubicBezTo>
                <a:cubicBezTo>
                  <a:pt x="179" y="37"/>
                  <a:pt x="180" y="38"/>
                  <a:pt x="179" y="38"/>
                </a:cubicBezTo>
                <a:cubicBezTo>
                  <a:pt x="179" y="37"/>
                  <a:pt x="179" y="37"/>
                  <a:pt x="178" y="37"/>
                </a:cubicBezTo>
                <a:cubicBezTo>
                  <a:pt x="178" y="37"/>
                  <a:pt x="179" y="38"/>
                  <a:pt x="179" y="38"/>
                </a:cubicBezTo>
                <a:cubicBezTo>
                  <a:pt x="178" y="38"/>
                  <a:pt x="178" y="39"/>
                  <a:pt x="177" y="39"/>
                </a:cubicBezTo>
                <a:cubicBezTo>
                  <a:pt x="177" y="38"/>
                  <a:pt x="177" y="39"/>
                  <a:pt x="176" y="39"/>
                </a:cubicBezTo>
                <a:cubicBezTo>
                  <a:pt x="176" y="40"/>
                  <a:pt x="176" y="41"/>
                  <a:pt x="176" y="41"/>
                </a:cubicBezTo>
                <a:cubicBezTo>
                  <a:pt x="176" y="41"/>
                  <a:pt x="176" y="41"/>
                  <a:pt x="176" y="41"/>
                </a:cubicBezTo>
                <a:cubicBezTo>
                  <a:pt x="176" y="41"/>
                  <a:pt x="176" y="41"/>
                  <a:pt x="176" y="41"/>
                </a:cubicBezTo>
                <a:close/>
                <a:moveTo>
                  <a:pt x="183" y="38"/>
                </a:moveTo>
                <a:cubicBezTo>
                  <a:pt x="183" y="38"/>
                  <a:pt x="183" y="38"/>
                  <a:pt x="183" y="38"/>
                </a:cubicBezTo>
                <a:cubicBezTo>
                  <a:pt x="183" y="38"/>
                  <a:pt x="184" y="37"/>
                  <a:pt x="183" y="37"/>
                </a:cubicBezTo>
                <a:cubicBezTo>
                  <a:pt x="183" y="37"/>
                  <a:pt x="183" y="38"/>
                  <a:pt x="183" y="38"/>
                </a:cubicBezTo>
                <a:cubicBezTo>
                  <a:pt x="182" y="38"/>
                  <a:pt x="183" y="38"/>
                  <a:pt x="183" y="38"/>
                </a:cubicBezTo>
                <a:close/>
                <a:moveTo>
                  <a:pt x="189" y="30"/>
                </a:moveTo>
                <a:cubicBezTo>
                  <a:pt x="189" y="30"/>
                  <a:pt x="188" y="30"/>
                  <a:pt x="188" y="30"/>
                </a:cubicBezTo>
                <a:cubicBezTo>
                  <a:pt x="188" y="30"/>
                  <a:pt x="189" y="31"/>
                  <a:pt x="189" y="30"/>
                </a:cubicBezTo>
                <a:cubicBezTo>
                  <a:pt x="189" y="30"/>
                  <a:pt x="189" y="30"/>
                  <a:pt x="189" y="30"/>
                </a:cubicBezTo>
                <a:close/>
                <a:moveTo>
                  <a:pt x="181" y="45"/>
                </a:moveTo>
                <a:cubicBezTo>
                  <a:pt x="181" y="45"/>
                  <a:pt x="182" y="46"/>
                  <a:pt x="182" y="45"/>
                </a:cubicBezTo>
                <a:cubicBezTo>
                  <a:pt x="182" y="45"/>
                  <a:pt x="181" y="45"/>
                  <a:pt x="181" y="45"/>
                </a:cubicBezTo>
                <a:cubicBezTo>
                  <a:pt x="181" y="45"/>
                  <a:pt x="181" y="45"/>
                  <a:pt x="181" y="45"/>
                </a:cubicBezTo>
                <a:close/>
                <a:moveTo>
                  <a:pt x="192" y="29"/>
                </a:moveTo>
                <a:cubicBezTo>
                  <a:pt x="192" y="29"/>
                  <a:pt x="191" y="29"/>
                  <a:pt x="191" y="29"/>
                </a:cubicBezTo>
                <a:cubicBezTo>
                  <a:pt x="191" y="29"/>
                  <a:pt x="191" y="30"/>
                  <a:pt x="191" y="30"/>
                </a:cubicBezTo>
                <a:cubicBezTo>
                  <a:pt x="192" y="30"/>
                  <a:pt x="192" y="30"/>
                  <a:pt x="192" y="29"/>
                </a:cubicBezTo>
                <a:cubicBezTo>
                  <a:pt x="192" y="29"/>
                  <a:pt x="192" y="30"/>
                  <a:pt x="192" y="29"/>
                </a:cubicBezTo>
                <a:close/>
                <a:moveTo>
                  <a:pt x="176" y="54"/>
                </a:moveTo>
                <a:cubicBezTo>
                  <a:pt x="176" y="54"/>
                  <a:pt x="176" y="54"/>
                  <a:pt x="176" y="54"/>
                </a:cubicBezTo>
                <a:cubicBezTo>
                  <a:pt x="175" y="54"/>
                  <a:pt x="176" y="55"/>
                  <a:pt x="176" y="55"/>
                </a:cubicBezTo>
                <a:cubicBezTo>
                  <a:pt x="176" y="55"/>
                  <a:pt x="176" y="54"/>
                  <a:pt x="176" y="54"/>
                </a:cubicBezTo>
                <a:cubicBezTo>
                  <a:pt x="176" y="54"/>
                  <a:pt x="176" y="54"/>
                  <a:pt x="176" y="54"/>
                </a:cubicBezTo>
                <a:close/>
                <a:moveTo>
                  <a:pt x="185" y="32"/>
                </a:moveTo>
                <a:cubicBezTo>
                  <a:pt x="185" y="31"/>
                  <a:pt x="186" y="31"/>
                  <a:pt x="186" y="30"/>
                </a:cubicBezTo>
                <a:cubicBezTo>
                  <a:pt x="186" y="30"/>
                  <a:pt x="187" y="30"/>
                  <a:pt x="187" y="29"/>
                </a:cubicBezTo>
                <a:cubicBezTo>
                  <a:pt x="187" y="29"/>
                  <a:pt x="187" y="28"/>
                  <a:pt x="187" y="28"/>
                </a:cubicBezTo>
                <a:cubicBezTo>
                  <a:pt x="186" y="28"/>
                  <a:pt x="186" y="28"/>
                  <a:pt x="186" y="29"/>
                </a:cubicBezTo>
                <a:cubicBezTo>
                  <a:pt x="185" y="29"/>
                  <a:pt x="185" y="29"/>
                  <a:pt x="185" y="30"/>
                </a:cubicBezTo>
                <a:cubicBezTo>
                  <a:pt x="185" y="30"/>
                  <a:pt x="184" y="31"/>
                  <a:pt x="185" y="32"/>
                </a:cubicBezTo>
                <a:cubicBezTo>
                  <a:pt x="185" y="31"/>
                  <a:pt x="185" y="31"/>
                  <a:pt x="185" y="32"/>
                </a:cubicBezTo>
                <a:close/>
                <a:moveTo>
                  <a:pt x="189" y="31"/>
                </a:moveTo>
                <a:cubicBezTo>
                  <a:pt x="189" y="31"/>
                  <a:pt x="188" y="30"/>
                  <a:pt x="188" y="31"/>
                </a:cubicBezTo>
                <a:cubicBezTo>
                  <a:pt x="188" y="31"/>
                  <a:pt x="188" y="32"/>
                  <a:pt x="189" y="31"/>
                </a:cubicBezTo>
                <a:cubicBezTo>
                  <a:pt x="189" y="31"/>
                  <a:pt x="188" y="32"/>
                  <a:pt x="189" y="31"/>
                </a:cubicBezTo>
                <a:close/>
                <a:moveTo>
                  <a:pt x="180" y="47"/>
                </a:moveTo>
                <a:cubicBezTo>
                  <a:pt x="180" y="47"/>
                  <a:pt x="181" y="46"/>
                  <a:pt x="180" y="46"/>
                </a:cubicBezTo>
                <a:cubicBezTo>
                  <a:pt x="180" y="46"/>
                  <a:pt x="180" y="46"/>
                  <a:pt x="180" y="47"/>
                </a:cubicBezTo>
                <a:cubicBezTo>
                  <a:pt x="180" y="47"/>
                  <a:pt x="180" y="46"/>
                  <a:pt x="180" y="47"/>
                </a:cubicBezTo>
                <a:close/>
                <a:moveTo>
                  <a:pt x="177" y="53"/>
                </a:moveTo>
                <a:cubicBezTo>
                  <a:pt x="176" y="52"/>
                  <a:pt x="176" y="52"/>
                  <a:pt x="176" y="53"/>
                </a:cubicBezTo>
                <a:cubicBezTo>
                  <a:pt x="176" y="53"/>
                  <a:pt x="176" y="53"/>
                  <a:pt x="177" y="53"/>
                </a:cubicBezTo>
                <a:cubicBezTo>
                  <a:pt x="177" y="52"/>
                  <a:pt x="176" y="53"/>
                  <a:pt x="177" y="53"/>
                </a:cubicBezTo>
                <a:close/>
                <a:moveTo>
                  <a:pt x="177" y="52"/>
                </a:moveTo>
                <a:cubicBezTo>
                  <a:pt x="177" y="52"/>
                  <a:pt x="176" y="52"/>
                  <a:pt x="176" y="52"/>
                </a:cubicBezTo>
                <a:cubicBezTo>
                  <a:pt x="177" y="52"/>
                  <a:pt x="177" y="52"/>
                  <a:pt x="177" y="52"/>
                </a:cubicBezTo>
                <a:cubicBezTo>
                  <a:pt x="177" y="52"/>
                  <a:pt x="177" y="52"/>
                  <a:pt x="177" y="52"/>
                </a:cubicBezTo>
                <a:cubicBezTo>
                  <a:pt x="177" y="52"/>
                  <a:pt x="177" y="52"/>
                  <a:pt x="177" y="52"/>
                </a:cubicBezTo>
                <a:close/>
                <a:moveTo>
                  <a:pt x="180" y="48"/>
                </a:moveTo>
                <a:cubicBezTo>
                  <a:pt x="180" y="48"/>
                  <a:pt x="179" y="48"/>
                  <a:pt x="179" y="48"/>
                </a:cubicBezTo>
                <a:cubicBezTo>
                  <a:pt x="179" y="48"/>
                  <a:pt x="180" y="48"/>
                  <a:pt x="180" y="48"/>
                </a:cubicBezTo>
                <a:cubicBezTo>
                  <a:pt x="180" y="48"/>
                  <a:pt x="180" y="48"/>
                  <a:pt x="180" y="48"/>
                </a:cubicBezTo>
                <a:close/>
                <a:moveTo>
                  <a:pt x="177" y="53"/>
                </a:moveTo>
                <a:cubicBezTo>
                  <a:pt x="177" y="53"/>
                  <a:pt x="177" y="53"/>
                  <a:pt x="177" y="52"/>
                </a:cubicBezTo>
                <a:cubicBezTo>
                  <a:pt x="177" y="52"/>
                  <a:pt x="176" y="53"/>
                  <a:pt x="176" y="53"/>
                </a:cubicBezTo>
                <a:cubicBezTo>
                  <a:pt x="176" y="53"/>
                  <a:pt x="176" y="53"/>
                  <a:pt x="177" y="53"/>
                </a:cubicBezTo>
                <a:cubicBezTo>
                  <a:pt x="177" y="53"/>
                  <a:pt x="176" y="53"/>
                  <a:pt x="177" y="53"/>
                </a:cubicBezTo>
                <a:close/>
                <a:moveTo>
                  <a:pt x="178" y="51"/>
                </a:moveTo>
                <a:cubicBezTo>
                  <a:pt x="178" y="51"/>
                  <a:pt x="178" y="51"/>
                  <a:pt x="178" y="51"/>
                </a:cubicBezTo>
                <a:cubicBezTo>
                  <a:pt x="179" y="51"/>
                  <a:pt x="178" y="50"/>
                  <a:pt x="178" y="51"/>
                </a:cubicBezTo>
                <a:close/>
                <a:moveTo>
                  <a:pt x="131" y="174"/>
                </a:moveTo>
                <a:cubicBezTo>
                  <a:pt x="131" y="174"/>
                  <a:pt x="132" y="173"/>
                  <a:pt x="132" y="173"/>
                </a:cubicBezTo>
                <a:cubicBezTo>
                  <a:pt x="131" y="173"/>
                  <a:pt x="130" y="174"/>
                  <a:pt x="131" y="174"/>
                </a:cubicBezTo>
                <a:cubicBezTo>
                  <a:pt x="130" y="174"/>
                  <a:pt x="130" y="174"/>
                  <a:pt x="131" y="174"/>
                </a:cubicBezTo>
                <a:close/>
                <a:moveTo>
                  <a:pt x="131" y="175"/>
                </a:moveTo>
                <a:cubicBezTo>
                  <a:pt x="131" y="173"/>
                  <a:pt x="129" y="175"/>
                  <a:pt x="129" y="176"/>
                </a:cubicBezTo>
                <a:cubicBezTo>
                  <a:pt x="130" y="176"/>
                  <a:pt x="130" y="175"/>
                  <a:pt x="131" y="175"/>
                </a:cubicBezTo>
                <a:cubicBezTo>
                  <a:pt x="131" y="175"/>
                  <a:pt x="130" y="175"/>
                  <a:pt x="131" y="175"/>
                </a:cubicBezTo>
                <a:close/>
                <a:moveTo>
                  <a:pt x="124" y="187"/>
                </a:moveTo>
                <a:cubicBezTo>
                  <a:pt x="124" y="187"/>
                  <a:pt x="124" y="188"/>
                  <a:pt x="125" y="188"/>
                </a:cubicBezTo>
                <a:cubicBezTo>
                  <a:pt x="126" y="188"/>
                  <a:pt x="126" y="188"/>
                  <a:pt x="127" y="188"/>
                </a:cubicBezTo>
                <a:cubicBezTo>
                  <a:pt x="127" y="188"/>
                  <a:pt x="126" y="187"/>
                  <a:pt x="125" y="187"/>
                </a:cubicBezTo>
                <a:cubicBezTo>
                  <a:pt x="125" y="187"/>
                  <a:pt x="123" y="185"/>
                  <a:pt x="123" y="187"/>
                </a:cubicBezTo>
                <a:cubicBezTo>
                  <a:pt x="123" y="187"/>
                  <a:pt x="123" y="186"/>
                  <a:pt x="124" y="187"/>
                </a:cubicBezTo>
                <a:cubicBezTo>
                  <a:pt x="124" y="187"/>
                  <a:pt x="124" y="187"/>
                  <a:pt x="124" y="187"/>
                </a:cubicBezTo>
                <a:close/>
                <a:moveTo>
                  <a:pt x="121" y="188"/>
                </a:moveTo>
                <a:cubicBezTo>
                  <a:pt x="122" y="189"/>
                  <a:pt x="123" y="189"/>
                  <a:pt x="123" y="188"/>
                </a:cubicBezTo>
                <a:cubicBezTo>
                  <a:pt x="123" y="188"/>
                  <a:pt x="121" y="187"/>
                  <a:pt x="121" y="188"/>
                </a:cubicBezTo>
                <a:close/>
                <a:moveTo>
                  <a:pt x="122" y="187"/>
                </a:moveTo>
                <a:cubicBezTo>
                  <a:pt x="123" y="188"/>
                  <a:pt x="124" y="189"/>
                  <a:pt x="124" y="188"/>
                </a:cubicBezTo>
                <a:cubicBezTo>
                  <a:pt x="124" y="187"/>
                  <a:pt x="122" y="186"/>
                  <a:pt x="122" y="187"/>
                </a:cubicBezTo>
                <a:cubicBezTo>
                  <a:pt x="121" y="187"/>
                  <a:pt x="122" y="187"/>
                  <a:pt x="122" y="187"/>
                </a:cubicBezTo>
                <a:cubicBezTo>
                  <a:pt x="122" y="187"/>
                  <a:pt x="122" y="187"/>
                  <a:pt x="122" y="187"/>
                </a:cubicBezTo>
                <a:close/>
                <a:moveTo>
                  <a:pt x="139" y="172"/>
                </a:moveTo>
                <a:cubicBezTo>
                  <a:pt x="139" y="172"/>
                  <a:pt x="139" y="172"/>
                  <a:pt x="140" y="172"/>
                </a:cubicBezTo>
                <a:cubicBezTo>
                  <a:pt x="140" y="172"/>
                  <a:pt x="140" y="172"/>
                  <a:pt x="139" y="172"/>
                </a:cubicBezTo>
                <a:cubicBezTo>
                  <a:pt x="139" y="171"/>
                  <a:pt x="140" y="171"/>
                  <a:pt x="139" y="172"/>
                </a:cubicBezTo>
                <a:close/>
                <a:moveTo>
                  <a:pt x="138" y="172"/>
                </a:moveTo>
                <a:cubicBezTo>
                  <a:pt x="138" y="172"/>
                  <a:pt x="139" y="172"/>
                  <a:pt x="139" y="172"/>
                </a:cubicBezTo>
                <a:cubicBezTo>
                  <a:pt x="138" y="172"/>
                  <a:pt x="137" y="172"/>
                  <a:pt x="137" y="172"/>
                </a:cubicBezTo>
                <a:cubicBezTo>
                  <a:pt x="138" y="172"/>
                  <a:pt x="138" y="172"/>
                  <a:pt x="138" y="172"/>
                </a:cubicBezTo>
                <a:cubicBezTo>
                  <a:pt x="138" y="172"/>
                  <a:pt x="138" y="172"/>
                  <a:pt x="138" y="172"/>
                </a:cubicBezTo>
                <a:close/>
                <a:moveTo>
                  <a:pt x="140" y="172"/>
                </a:moveTo>
                <a:cubicBezTo>
                  <a:pt x="140" y="172"/>
                  <a:pt x="140" y="172"/>
                  <a:pt x="140" y="172"/>
                </a:cubicBezTo>
                <a:cubicBezTo>
                  <a:pt x="140" y="172"/>
                  <a:pt x="140" y="171"/>
                  <a:pt x="140" y="172"/>
                </a:cubicBezTo>
                <a:cubicBezTo>
                  <a:pt x="140" y="172"/>
                  <a:pt x="140" y="172"/>
                  <a:pt x="140" y="172"/>
                </a:cubicBezTo>
                <a:close/>
                <a:moveTo>
                  <a:pt x="136" y="172"/>
                </a:moveTo>
                <a:cubicBezTo>
                  <a:pt x="136" y="172"/>
                  <a:pt x="137" y="173"/>
                  <a:pt x="137" y="172"/>
                </a:cubicBezTo>
                <a:cubicBezTo>
                  <a:pt x="136" y="172"/>
                  <a:pt x="135" y="172"/>
                  <a:pt x="135" y="172"/>
                </a:cubicBezTo>
                <a:cubicBezTo>
                  <a:pt x="134" y="172"/>
                  <a:pt x="136" y="172"/>
                  <a:pt x="136" y="172"/>
                </a:cubicBezTo>
                <a:close/>
                <a:moveTo>
                  <a:pt x="133" y="173"/>
                </a:moveTo>
                <a:cubicBezTo>
                  <a:pt x="133" y="172"/>
                  <a:pt x="134" y="172"/>
                  <a:pt x="134" y="172"/>
                </a:cubicBezTo>
                <a:cubicBezTo>
                  <a:pt x="135" y="171"/>
                  <a:pt x="132" y="173"/>
                  <a:pt x="132" y="173"/>
                </a:cubicBezTo>
                <a:cubicBezTo>
                  <a:pt x="132" y="173"/>
                  <a:pt x="133" y="173"/>
                  <a:pt x="133" y="173"/>
                </a:cubicBezTo>
                <a:cubicBezTo>
                  <a:pt x="133" y="173"/>
                  <a:pt x="132" y="173"/>
                  <a:pt x="133" y="173"/>
                </a:cubicBezTo>
                <a:close/>
                <a:moveTo>
                  <a:pt x="191" y="312"/>
                </a:moveTo>
                <a:cubicBezTo>
                  <a:pt x="191" y="312"/>
                  <a:pt x="191" y="312"/>
                  <a:pt x="191" y="312"/>
                </a:cubicBezTo>
                <a:cubicBezTo>
                  <a:pt x="192" y="313"/>
                  <a:pt x="192" y="312"/>
                  <a:pt x="191" y="312"/>
                </a:cubicBezTo>
                <a:close/>
                <a:moveTo>
                  <a:pt x="172" y="318"/>
                </a:moveTo>
                <a:cubicBezTo>
                  <a:pt x="171" y="318"/>
                  <a:pt x="171" y="319"/>
                  <a:pt x="171" y="319"/>
                </a:cubicBezTo>
                <a:cubicBezTo>
                  <a:pt x="171" y="318"/>
                  <a:pt x="172" y="318"/>
                  <a:pt x="172" y="318"/>
                </a:cubicBezTo>
                <a:cubicBezTo>
                  <a:pt x="172" y="318"/>
                  <a:pt x="172" y="318"/>
                  <a:pt x="172" y="318"/>
                </a:cubicBezTo>
                <a:close/>
                <a:moveTo>
                  <a:pt x="171" y="319"/>
                </a:moveTo>
                <a:cubicBezTo>
                  <a:pt x="172" y="319"/>
                  <a:pt x="172" y="319"/>
                  <a:pt x="172" y="319"/>
                </a:cubicBezTo>
                <a:cubicBezTo>
                  <a:pt x="171" y="319"/>
                  <a:pt x="171" y="319"/>
                  <a:pt x="171" y="319"/>
                </a:cubicBezTo>
                <a:cubicBezTo>
                  <a:pt x="171" y="319"/>
                  <a:pt x="171" y="319"/>
                  <a:pt x="171" y="319"/>
                </a:cubicBezTo>
                <a:cubicBezTo>
                  <a:pt x="172" y="319"/>
                  <a:pt x="171" y="319"/>
                  <a:pt x="171" y="319"/>
                </a:cubicBezTo>
                <a:close/>
                <a:moveTo>
                  <a:pt x="174" y="341"/>
                </a:moveTo>
                <a:cubicBezTo>
                  <a:pt x="174" y="341"/>
                  <a:pt x="173" y="341"/>
                  <a:pt x="173" y="341"/>
                </a:cubicBezTo>
                <a:cubicBezTo>
                  <a:pt x="173" y="342"/>
                  <a:pt x="175" y="341"/>
                  <a:pt x="174" y="341"/>
                </a:cubicBezTo>
                <a:close/>
                <a:moveTo>
                  <a:pt x="169" y="318"/>
                </a:moveTo>
                <a:cubicBezTo>
                  <a:pt x="169" y="319"/>
                  <a:pt x="170" y="319"/>
                  <a:pt x="170" y="319"/>
                </a:cubicBezTo>
                <a:cubicBezTo>
                  <a:pt x="170" y="318"/>
                  <a:pt x="170" y="318"/>
                  <a:pt x="169" y="318"/>
                </a:cubicBezTo>
                <a:close/>
                <a:moveTo>
                  <a:pt x="185" y="295"/>
                </a:moveTo>
                <a:cubicBezTo>
                  <a:pt x="185" y="295"/>
                  <a:pt x="185" y="295"/>
                  <a:pt x="185" y="294"/>
                </a:cubicBezTo>
                <a:cubicBezTo>
                  <a:pt x="185" y="294"/>
                  <a:pt x="184" y="294"/>
                  <a:pt x="184" y="295"/>
                </a:cubicBezTo>
                <a:cubicBezTo>
                  <a:pt x="184" y="294"/>
                  <a:pt x="185" y="295"/>
                  <a:pt x="185" y="295"/>
                </a:cubicBezTo>
                <a:cubicBezTo>
                  <a:pt x="185" y="295"/>
                  <a:pt x="185" y="295"/>
                  <a:pt x="185" y="295"/>
                </a:cubicBezTo>
                <a:close/>
                <a:moveTo>
                  <a:pt x="196" y="316"/>
                </a:moveTo>
                <a:cubicBezTo>
                  <a:pt x="196" y="316"/>
                  <a:pt x="196" y="315"/>
                  <a:pt x="196" y="315"/>
                </a:cubicBezTo>
                <a:cubicBezTo>
                  <a:pt x="195" y="315"/>
                  <a:pt x="195" y="315"/>
                  <a:pt x="194" y="315"/>
                </a:cubicBezTo>
                <a:cubicBezTo>
                  <a:pt x="194" y="315"/>
                  <a:pt x="194" y="316"/>
                  <a:pt x="194" y="316"/>
                </a:cubicBezTo>
                <a:cubicBezTo>
                  <a:pt x="193" y="316"/>
                  <a:pt x="193" y="315"/>
                  <a:pt x="193" y="315"/>
                </a:cubicBezTo>
                <a:cubicBezTo>
                  <a:pt x="193" y="317"/>
                  <a:pt x="191" y="316"/>
                  <a:pt x="190" y="316"/>
                </a:cubicBezTo>
                <a:cubicBezTo>
                  <a:pt x="190" y="316"/>
                  <a:pt x="189" y="316"/>
                  <a:pt x="189" y="316"/>
                </a:cubicBezTo>
                <a:cubicBezTo>
                  <a:pt x="189" y="317"/>
                  <a:pt x="189" y="317"/>
                  <a:pt x="188" y="317"/>
                </a:cubicBezTo>
                <a:cubicBezTo>
                  <a:pt x="187" y="318"/>
                  <a:pt x="185" y="318"/>
                  <a:pt x="183" y="318"/>
                </a:cubicBezTo>
                <a:cubicBezTo>
                  <a:pt x="183" y="318"/>
                  <a:pt x="182" y="318"/>
                  <a:pt x="181" y="318"/>
                </a:cubicBezTo>
                <a:cubicBezTo>
                  <a:pt x="181" y="318"/>
                  <a:pt x="181" y="317"/>
                  <a:pt x="181" y="317"/>
                </a:cubicBezTo>
                <a:cubicBezTo>
                  <a:pt x="180" y="317"/>
                  <a:pt x="179" y="316"/>
                  <a:pt x="178" y="316"/>
                </a:cubicBezTo>
                <a:cubicBezTo>
                  <a:pt x="177" y="316"/>
                  <a:pt x="177" y="316"/>
                  <a:pt x="177" y="317"/>
                </a:cubicBezTo>
                <a:cubicBezTo>
                  <a:pt x="176" y="317"/>
                  <a:pt x="176" y="318"/>
                  <a:pt x="176" y="318"/>
                </a:cubicBezTo>
                <a:cubicBezTo>
                  <a:pt x="174" y="318"/>
                  <a:pt x="175" y="316"/>
                  <a:pt x="174" y="317"/>
                </a:cubicBezTo>
                <a:cubicBezTo>
                  <a:pt x="173" y="317"/>
                  <a:pt x="172" y="319"/>
                  <a:pt x="172" y="320"/>
                </a:cubicBezTo>
                <a:cubicBezTo>
                  <a:pt x="172" y="321"/>
                  <a:pt x="172" y="321"/>
                  <a:pt x="173" y="322"/>
                </a:cubicBezTo>
                <a:cubicBezTo>
                  <a:pt x="174" y="322"/>
                  <a:pt x="174" y="322"/>
                  <a:pt x="175" y="322"/>
                </a:cubicBezTo>
                <a:cubicBezTo>
                  <a:pt x="176" y="322"/>
                  <a:pt x="176" y="323"/>
                  <a:pt x="176" y="323"/>
                </a:cubicBezTo>
                <a:cubicBezTo>
                  <a:pt x="177" y="323"/>
                  <a:pt x="177" y="323"/>
                  <a:pt x="178" y="323"/>
                </a:cubicBezTo>
                <a:cubicBezTo>
                  <a:pt x="178" y="324"/>
                  <a:pt x="178" y="324"/>
                  <a:pt x="179" y="325"/>
                </a:cubicBezTo>
                <a:cubicBezTo>
                  <a:pt x="179" y="325"/>
                  <a:pt x="180" y="325"/>
                  <a:pt x="180" y="325"/>
                </a:cubicBezTo>
                <a:cubicBezTo>
                  <a:pt x="180" y="325"/>
                  <a:pt x="181" y="325"/>
                  <a:pt x="181" y="325"/>
                </a:cubicBezTo>
                <a:cubicBezTo>
                  <a:pt x="181" y="326"/>
                  <a:pt x="181" y="326"/>
                  <a:pt x="181" y="326"/>
                </a:cubicBezTo>
                <a:cubicBezTo>
                  <a:pt x="181" y="326"/>
                  <a:pt x="182" y="326"/>
                  <a:pt x="182" y="326"/>
                </a:cubicBezTo>
                <a:cubicBezTo>
                  <a:pt x="184" y="327"/>
                  <a:pt x="185" y="326"/>
                  <a:pt x="187" y="328"/>
                </a:cubicBezTo>
                <a:cubicBezTo>
                  <a:pt x="187" y="329"/>
                  <a:pt x="187" y="329"/>
                  <a:pt x="189" y="330"/>
                </a:cubicBezTo>
                <a:cubicBezTo>
                  <a:pt x="189" y="330"/>
                  <a:pt x="190" y="330"/>
                  <a:pt x="191" y="330"/>
                </a:cubicBezTo>
                <a:cubicBezTo>
                  <a:pt x="192" y="330"/>
                  <a:pt x="192" y="331"/>
                  <a:pt x="192" y="330"/>
                </a:cubicBezTo>
                <a:cubicBezTo>
                  <a:pt x="193" y="330"/>
                  <a:pt x="192" y="329"/>
                  <a:pt x="192" y="328"/>
                </a:cubicBezTo>
                <a:cubicBezTo>
                  <a:pt x="193" y="328"/>
                  <a:pt x="193" y="327"/>
                  <a:pt x="194" y="327"/>
                </a:cubicBezTo>
                <a:cubicBezTo>
                  <a:pt x="194" y="327"/>
                  <a:pt x="193" y="326"/>
                  <a:pt x="193" y="326"/>
                </a:cubicBezTo>
                <a:cubicBezTo>
                  <a:pt x="193" y="325"/>
                  <a:pt x="193" y="326"/>
                  <a:pt x="193" y="325"/>
                </a:cubicBezTo>
                <a:cubicBezTo>
                  <a:pt x="193" y="325"/>
                  <a:pt x="192" y="324"/>
                  <a:pt x="192" y="324"/>
                </a:cubicBezTo>
                <a:cubicBezTo>
                  <a:pt x="191" y="323"/>
                  <a:pt x="192" y="323"/>
                  <a:pt x="192" y="322"/>
                </a:cubicBezTo>
                <a:cubicBezTo>
                  <a:pt x="192" y="322"/>
                  <a:pt x="192" y="321"/>
                  <a:pt x="192" y="321"/>
                </a:cubicBezTo>
                <a:cubicBezTo>
                  <a:pt x="193" y="320"/>
                  <a:pt x="193" y="320"/>
                  <a:pt x="193" y="320"/>
                </a:cubicBezTo>
                <a:cubicBezTo>
                  <a:pt x="193" y="320"/>
                  <a:pt x="193" y="319"/>
                  <a:pt x="194" y="319"/>
                </a:cubicBezTo>
                <a:cubicBezTo>
                  <a:pt x="194" y="319"/>
                  <a:pt x="194" y="318"/>
                  <a:pt x="195" y="318"/>
                </a:cubicBezTo>
                <a:cubicBezTo>
                  <a:pt x="195" y="317"/>
                  <a:pt x="196" y="316"/>
                  <a:pt x="196" y="316"/>
                </a:cubicBezTo>
                <a:cubicBezTo>
                  <a:pt x="196" y="315"/>
                  <a:pt x="196" y="316"/>
                  <a:pt x="196" y="316"/>
                </a:cubicBezTo>
                <a:close/>
                <a:moveTo>
                  <a:pt x="182" y="293"/>
                </a:moveTo>
                <a:cubicBezTo>
                  <a:pt x="182" y="294"/>
                  <a:pt x="184" y="293"/>
                  <a:pt x="183" y="293"/>
                </a:cubicBezTo>
                <a:cubicBezTo>
                  <a:pt x="182" y="293"/>
                  <a:pt x="182" y="293"/>
                  <a:pt x="182" y="293"/>
                </a:cubicBezTo>
                <a:cubicBezTo>
                  <a:pt x="182" y="293"/>
                  <a:pt x="182" y="293"/>
                  <a:pt x="182" y="293"/>
                </a:cubicBezTo>
                <a:cubicBezTo>
                  <a:pt x="183" y="294"/>
                  <a:pt x="182" y="293"/>
                  <a:pt x="182" y="293"/>
                </a:cubicBezTo>
                <a:close/>
                <a:moveTo>
                  <a:pt x="177" y="311"/>
                </a:moveTo>
                <a:cubicBezTo>
                  <a:pt x="177" y="312"/>
                  <a:pt x="177" y="312"/>
                  <a:pt x="177" y="312"/>
                </a:cubicBezTo>
                <a:cubicBezTo>
                  <a:pt x="178" y="312"/>
                  <a:pt x="178" y="311"/>
                  <a:pt x="177" y="311"/>
                </a:cubicBezTo>
                <a:cubicBezTo>
                  <a:pt x="177" y="312"/>
                  <a:pt x="178" y="311"/>
                  <a:pt x="177" y="311"/>
                </a:cubicBezTo>
                <a:close/>
                <a:moveTo>
                  <a:pt x="175" y="291"/>
                </a:moveTo>
                <a:cubicBezTo>
                  <a:pt x="175" y="291"/>
                  <a:pt x="175" y="292"/>
                  <a:pt x="175" y="292"/>
                </a:cubicBezTo>
                <a:cubicBezTo>
                  <a:pt x="175" y="291"/>
                  <a:pt x="175" y="291"/>
                  <a:pt x="175" y="291"/>
                </a:cubicBezTo>
                <a:close/>
                <a:moveTo>
                  <a:pt x="176" y="291"/>
                </a:moveTo>
                <a:cubicBezTo>
                  <a:pt x="175" y="291"/>
                  <a:pt x="176" y="293"/>
                  <a:pt x="176" y="291"/>
                </a:cubicBezTo>
                <a:cubicBezTo>
                  <a:pt x="176" y="291"/>
                  <a:pt x="176" y="292"/>
                  <a:pt x="176" y="291"/>
                </a:cubicBezTo>
                <a:close/>
                <a:moveTo>
                  <a:pt x="163" y="279"/>
                </a:moveTo>
                <a:cubicBezTo>
                  <a:pt x="163" y="279"/>
                  <a:pt x="163" y="279"/>
                  <a:pt x="163" y="278"/>
                </a:cubicBezTo>
                <a:cubicBezTo>
                  <a:pt x="163" y="278"/>
                  <a:pt x="163" y="278"/>
                  <a:pt x="163" y="279"/>
                </a:cubicBezTo>
                <a:cubicBezTo>
                  <a:pt x="163" y="279"/>
                  <a:pt x="163" y="279"/>
                  <a:pt x="163" y="279"/>
                </a:cubicBezTo>
                <a:close/>
                <a:moveTo>
                  <a:pt x="176" y="291"/>
                </a:moveTo>
                <a:cubicBezTo>
                  <a:pt x="177" y="291"/>
                  <a:pt x="176" y="291"/>
                  <a:pt x="176" y="291"/>
                </a:cubicBezTo>
                <a:cubicBezTo>
                  <a:pt x="176" y="291"/>
                  <a:pt x="176" y="291"/>
                  <a:pt x="176" y="291"/>
                </a:cubicBezTo>
                <a:close/>
                <a:moveTo>
                  <a:pt x="176" y="291"/>
                </a:moveTo>
                <a:cubicBezTo>
                  <a:pt x="176" y="291"/>
                  <a:pt x="177" y="291"/>
                  <a:pt x="177" y="291"/>
                </a:cubicBezTo>
                <a:cubicBezTo>
                  <a:pt x="177" y="291"/>
                  <a:pt x="177" y="291"/>
                  <a:pt x="176" y="291"/>
                </a:cubicBezTo>
                <a:cubicBezTo>
                  <a:pt x="176" y="291"/>
                  <a:pt x="176" y="291"/>
                  <a:pt x="176" y="291"/>
                </a:cubicBezTo>
                <a:close/>
                <a:moveTo>
                  <a:pt x="169" y="330"/>
                </a:moveTo>
                <a:cubicBezTo>
                  <a:pt x="169" y="329"/>
                  <a:pt x="168" y="329"/>
                  <a:pt x="169" y="330"/>
                </a:cubicBezTo>
                <a:cubicBezTo>
                  <a:pt x="169" y="331"/>
                  <a:pt x="170" y="330"/>
                  <a:pt x="169" y="330"/>
                </a:cubicBezTo>
                <a:close/>
                <a:moveTo>
                  <a:pt x="154" y="295"/>
                </a:moveTo>
                <a:cubicBezTo>
                  <a:pt x="154" y="294"/>
                  <a:pt x="153" y="293"/>
                  <a:pt x="153" y="293"/>
                </a:cubicBezTo>
                <a:cubicBezTo>
                  <a:pt x="153" y="293"/>
                  <a:pt x="153" y="293"/>
                  <a:pt x="153" y="292"/>
                </a:cubicBezTo>
                <a:cubicBezTo>
                  <a:pt x="153" y="292"/>
                  <a:pt x="153" y="291"/>
                  <a:pt x="152" y="291"/>
                </a:cubicBezTo>
                <a:cubicBezTo>
                  <a:pt x="152" y="291"/>
                  <a:pt x="153" y="290"/>
                  <a:pt x="153" y="290"/>
                </a:cubicBezTo>
                <a:cubicBezTo>
                  <a:pt x="151" y="290"/>
                  <a:pt x="152" y="290"/>
                  <a:pt x="152" y="289"/>
                </a:cubicBezTo>
                <a:cubicBezTo>
                  <a:pt x="151" y="289"/>
                  <a:pt x="152" y="289"/>
                  <a:pt x="151" y="289"/>
                </a:cubicBezTo>
                <a:cubicBezTo>
                  <a:pt x="151" y="289"/>
                  <a:pt x="151" y="288"/>
                  <a:pt x="150" y="288"/>
                </a:cubicBezTo>
                <a:cubicBezTo>
                  <a:pt x="150" y="288"/>
                  <a:pt x="150" y="288"/>
                  <a:pt x="150" y="288"/>
                </a:cubicBezTo>
                <a:cubicBezTo>
                  <a:pt x="149" y="288"/>
                  <a:pt x="150" y="288"/>
                  <a:pt x="149" y="288"/>
                </a:cubicBezTo>
                <a:cubicBezTo>
                  <a:pt x="149" y="288"/>
                  <a:pt x="149" y="288"/>
                  <a:pt x="149" y="289"/>
                </a:cubicBezTo>
                <a:cubicBezTo>
                  <a:pt x="149" y="289"/>
                  <a:pt x="149" y="289"/>
                  <a:pt x="148" y="289"/>
                </a:cubicBezTo>
                <a:cubicBezTo>
                  <a:pt x="148" y="289"/>
                  <a:pt x="148" y="289"/>
                  <a:pt x="147" y="290"/>
                </a:cubicBezTo>
                <a:cubicBezTo>
                  <a:pt x="147" y="290"/>
                  <a:pt x="147" y="290"/>
                  <a:pt x="146" y="291"/>
                </a:cubicBezTo>
                <a:cubicBezTo>
                  <a:pt x="146" y="290"/>
                  <a:pt x="146" y="291"/>
                  <a:pt x="146" y="291"/>
                </a:cubicBezTo>
                <a:cubicBezTo>
                  <a:pt x="146" y="291"/>
                  <a:pt x="145" y="291"/>
                  <a:pt x="145" y="291"/>
                </a:cubicBezTo>
                <a:cubicBezTo>
                  <a:pt x="145" y="291"/>
                  <a:pt x="145" y="291"/>
                  <a:pt x="144" y="292"/>
                </a:cubicBezTo>
                <a:cubicBezTo>
                  <a:pt x="143" y="292"/>
                  <a:pt x="143" y="290"/>
                  <a:pt x="142" y="290"/>
                </a:cubicBezTo>
                <a:cubicBezTo>
                  <a:pt x="143" y="291"/>
                  <a:pt x="142" y="292"/>
                  <a:pt x="142" y="294"/>
                </a:cubicBezTo>
                <a:cubicBezTo>
                  <a:pt x="142" y="294"/>
                  <a:pt x="143" y="294"/>
                  <a:pt x="143" y="294"/>
                </a:cubicBezTo>
                <a:cubicBezTo>
                  <a:pt x="144" y="295"/>
                  <a:pt x="143" y="295"/>
                  <a:pt x="143" y="296"/>
                </a:cubicBezTo>
                <a:cubicBezTo>
                  <a:pt x="143" y="296"/>
                  <a:pt x="144" y="296"/>
                  <a:pt x="144" y="297"/>
                </a:cubicBezTo>
                <a:cubicBezTo>
                  <a:pt x="144" y="297"/>
                  <a:pt x="144" y="298"/>
                  <a:pt x="144" y="298"/>
                </a:cubicBezTo>
                <a:cubicBezTo>
                  <a:pt x="144" y="299"/>
                  <a:pt x="144" y="298"/>
                  <a:pt x="144" y="299"/>
                </a:cubicBezTo>
                <a:cubicBezTo>
                  <a:pt x="144" y="299"/>
                  <a:pt x="144" y="299"/>
                  <a:pt x="144" y="299"/>
                </a:cubicBezTo>
                <a:cubicBezTo>
                  <a:pt x="144" y="299"/>
                  <a:pt x="143" y="300"/>
                  <a:pt x="143" y="300"/>
                </a:cubicBezTo>
                <a:cubicBezTo>
                  <a:pt x="144" y="301"/>
                  <a:pt x="144" y="300"/>
                  <a:pt x="144" y="300"/>
                </a:cubicBezTo>
                <a:cubicBezTo>
                  <a:pt x="144" y="301"/>
                  <a:pt x="144" y="301"/>
                  <a:pt x="144" y="302"/>
                </a:cubicBezTo>
                <a:cubicBezTo>
                  <a:pt x="145" y="302"/>
                  <a:pt x="143" y="301"/>
                  <a:pt x="144" y="301"/>
                </a:cubicBezTo>
                <a:cubicBezTo>
                  <a:pt x="143" y="301"/>
                  <a:pt x="144" y="302"/>
                  <a:pt x="144" y="303"/>
                </a:cubicBezTo>
                <a:cubicBezTo>
                  <a:pt x="143" y="303"/>
                  <a:pt x="143" y="303"/>
                  <a:pt x="143" y="304"/>
                </a:cubicBezTo>
                <a:cubicBezTo>
                  <a:pt x="143" y="304"/>
                  <a:pt x="143" y="305"/>
                  <a:pt x="143" y="305"/>
                </a:cubicBezTo>
                <a:cubicBezTo>
                  <a:pt x="143" y="305"/>
                  <a:pt x="143" y="306"/>
                  <a:pt x="143" y="306"/>
                </a:cubicBezTo>
                <a:cubicBezTo>
                  <a:pt x="143" y="306"/>
                  <a:pt x="143" y="306"/>
                  <a:pt x="143" y="306"/>
                </a:cubicBezTo>
                <a:cubicBezTo>
                  <a:pt x="143" y="307"/>
                  <a:pt x="143" y="307"/>
                  <a:pt x="143" y="307"/>
                </a:cubicBezTo>
                <a:cubicBezTo>
                  <a:pt x="144" y="308"/>
                  <a:pt x="144" y="308"/>
                  <a:pt x="144" y="309"/>
                </a:cubicBezTo>
                <a:cubicBezTo>
                  <a:pt x="144" y="309"/>
                  <a:pt x="144" y="310"/>
                  <a:pt x="145" y="310"/>
                </a:cubicBezTo>
                <a:cubicBezTo>
                  <a:pt x="145" y="310"/>
                  <a:pt x="145" y="309"/>
                  <a:pt x="145" y="309"/>
                </a:cubicBezTo>
                <a:cubicBezTo>
                  <a:pt x="146" y="309"/>
                  <a:pt x="146" y="310"/>
                  <a:pt x="146" y="310"/>
                </a:cubicBezTo>
                <a:cubicBezTo>
                  <a:pt x="147" y="310"/>
                  <a:pt x="147" y="309"/>
                  <a:pt x="148" y="309"/>
                </a:cubicBezTo>
                <a:cubicBezTo>
                  <a:pt x="148" y="308"/>
                  <a:pt x="148" y="308"/>
                  <a:pt x="148" y="307"/>
                </a:cubicBezTo>
                <a:cubicBezTo>
                  <a:pt x="148" y="307"/>
                  <a:pt x="148" y="307"/>
                  <a:pt x="149" y="307"/>
                </a:cubicBezTo>
                <a:cubicBezTo>
                  <a:pt x="149" y="307"/>
                  <a:pt x="149" y="307"/>
                  <a:pt x="150" y="307"/>
                </a:cubicBezTo>
                <a:cubicBezTo>
                  <a:pt x="150" y="307"/>
                  <a:pt x="151" y="307"/>
                  <a:pt x="151" y="307"/>
                </a:cubicBezTo>
                <a:cubicBezTo>
                  <a:pt x="151" y="307"/>
                  <a:pt x="151" y="308"/>
                  <a:pt x="151" y="308"/>
                </a:cubicBezTo>
                <a:cubicBezTo>
                  <a:pt x="152" y="307"/>
                  <a:pt x="152" y="307"/>
                  <a:pt x="152" y="306"/>
                </a:cubicBezTo>
                <a:cubicBezTo>
                  <a:pt x="152" y="306"/>
                  <a:pt x="152" y="306"/>
                  <a:pt x="152" y="306"/>
                </a:cubicBezTo>
                <a:cubicBezTo>
                  <a:pt x="152" y="306"/>
                  <a:pt x="152" y="305"/>
                  <a:pt x="152" y="306"/>
                </a:cubicBezTo>
                <a:cubicBezTo>
                  <a:pt x="152" y="305"/>
                  <a:pt x="152" y="305"/>
                  <a:pt x="152" y="305"/>
                </a:cubicBezTo>
                <a:cubicBezTo>
                  <a:pt x="152" y="304"/>
                  <a:pt x="152" y="304"/>
                  <a:pt x="152" y="304"/>
                </a:cubicBezTo>
                <a:cubicBezTo>
                  <a:pt x="152" y="304"/>
                  <a:pt x="153" y="302"/>
                  <a:pt x="153" y="302"/>
                </a:cubicBezTo>
                <a:cubicBezTo>
                  <a:pt x="153" y="301"/>
                  <a:pt x="153" y="301"/>
                  <a:pt x="153" y="300"/>
                </a:cubicBezTo>
                <a:cubicBezTo>
                  <a:pt x="153" y="300"/>
                  <a:pt x="153" y="299"/>
                  <a:pt x="153" y="299"/>
                </a:cubicBezTo>
                <a:cubicBezTo>
                  <a:pt x="153" y="298"/>
                  <a:pt x="152" y="298"/>
                  <a:pt x="152" y="297"/>
                </a:cubicBezTo>
                <a:cubicBezTo>
                  <a:pt x="152" y="297"/>
                  <a:pt x="153" y="296"/>
                  <a:pt x="153" y="296"/>
                </a:cubicBezTo>
                <a:cubicBezTo>
                  <a:pt x="153" y="296"/>
                  <a:pt x="154" y="295"/>
                  <a:pt x="154" y="295"/>
                </a:cubicBezTo>
                <a:close/>
                <a:moveTo>
                  <a:pt x="150" y="288"/>
                </a:moveTo>
                <a:cubicBezTo>
                  <a:pt x="150" y="288"/>
                  <a:pt x="150" y="288"/>
                  <a:pt x="150" y="288"/>
                </a:cubicBezTo>
                <a:cubicBezTo>
                  <a:pt x="151" y="288"/>
                  <a:pt x="151" y="288"/>
                  <a:pt x="150" y="288"/>
                </a:cubicBezTo>
                <a:cubicBezTo>
                  <a:pt x="150" y="288"/>
                  <a:pt x="151" y="288"/>
                  <a:pt x="150" y="288"/>
                </a:cubicBezTo>
                <a:close/>
                <a:moveTo>
                  <a:pt x="143" y="290"/>
                </a:moveTo>
                <a:cubicBezTo>
                  <a:pt x="143" y="289"/>
                  <a:pt x="144" y="289"/>
                  <a:pt x="144" y="289"/>
                </a:cubicBezTo>
                <a:cubicBezTo>
                  <a:pt x="143" y="289"/>
                  <a:pt x="142" y="290"/>
                  <a:pt x="143" y="290"/>
                </a:cubicBezTo>
                <a:cubicBezTo>
                  <a:pt x="143" y="290"/>
                  <a:pt x="143" y="290"/>
                  <a:pt x="143" y="290"/>
                </a:cubicBezTo>
                <a:close/>
                <a:moveTo>
                  <a:pt x="143" y="307"/>
                </a:moveTo>
                <a:cubicBezTo>
                  <a:pt x="143" y="308"/>
                  <a:pt x="143" y="309"/>
                  <a:pt x="143" y="309"/>
                </a:cubicBezTo>
                <a:cubicBezTo>
                  <a:pt x="144" y="309"/>
                  <a:pt x="144" y="307"/>
                  <a:pt x="143" y="307"/>
                </a:cubicBezTo>
                <a:cubicBezTo>
                  <a:pt x="143" y="308"/>
                  <a:pt x="143" y="307"/>
                  <a:pt x="143" y="307"/>
                </a:cubicBezTo>
                <a:close/>
                <a:moveTo>
                  <a:pt x="142" y="307"/>
                </a:moveTo>
                <a:cubicBezTo>
                  <a:pt x="142" y="307"/>
                  <a:pt x="142" y="308"/>
                  <a:pt x="142" y="308"/>
                </a:cubicBezTo>
                <a:cubicBezTo>
                  <a:pt x="143" y="307"/>
                  <a:pt x="143" y="307"/>
                  <a:pt x="143" y="306"/>
                </a:cubicBezTo>
                <a:cubicBezTo>
                  <a:pt x="142" y="306"/>
                  <a:pt x="142" y="307"/>
                  <a:pt x="142" y="307"/>
                </a:cubicBezTo>
                <a:cubicBezTo>
                  <a:pt x="142" y="307"/>
                  <a:pt x="142" y="307"/>
                  <a:pt x="142" y="307"/>
                </a:cubicBezTo>
                <a:close/>
                <a:moveTo>
                  <a:pt x="153" y="291"/>
                </a:moveTo>
                <a:cubicBezTo>
                  <a:pt x="153" y="291"/>
                  <a:pt x="153" y="291"/>
                  <a:pt x="153" y="291"/>
                </a:cubicBezTo>
                <a:cubicBezTo>
                  <a:pt x="153" y="291"/>
                  <a:pt x="153" y="291"/>
                  <a:pt x="153" y="291"/>
                </a:cubicBezTo>
                <a:cubicBezTo>
                  <a:pt x="153" y="291"/>
                  <a:pt x="153" y="291"/>
                  <a:pt x="153" y="291"/>
                </a:cubicBezTo>
                <a:close/>
                <a:moveTo>
                  <a:pt x="157" y="278"/>
                </a:moveTo>
                <a:cubicBezTo>
                  <a:pt x="158" y="278"/>
                  <a:pt x="157" y="278"/>
                  <a:pt x="157" y="278"/>
                </a:cubicBezTo>
                <a:cubicBezTo>
                  <a:pt x="158" y="279"/>
                  <a:pt x="157" y="277"/>
                  <a:pt x="157" y="278"/>
                </a:cubicBezTo>
                <a:cubicBezTo>
                  <a:pt x="157" y="278"/>
                  <a:pt x="157" y="277"/>
                  <a:pt x="157" y="278"/>
                </a:cubicBezTo>
                <a:close/>
                <a:moveTo>
                  <a:pt x="156" y="275"/>
                </a:moveTo>
                <a:cubicBezTo>
                  <a:pt x="156" y="275"/>
                  <a:pt x="156" y="276"/>
                  <a:pt x="156" y="276"/>
                </a:cubicBezTo>
                <a:cubicBezTo>
                  <a:pt x="156" y="275"/>
                  <a:pt x="156" y="275"/>
                  <a:pt x="156" y="275"/>
                </a:cubicBezTo>
                <a:close/>
                <a:moveTo>
                  <a:pt x="162" y="278"/>
                </a:moveTo>
                <a:cubicBezTo>
                  <a:pt x="162" y="277"/>
                  <a:pt x="161" y="277"/>
                  <a:pt x="161" y="278"/>
                </a:cubicBezTo>
                <a:cubicBezTo>
                  <a:pt x="161" y="278"/>
                  <a:pt x="161" y="278"/>
                  <a:pt x="162" y="278"/>
                </a:cubicBezTo>
                <a:cubicBezTo>
                  <a:pt x="162" y="278"/>
                  <a:pt x="162" y="278"/>
                  <a:pt x="162" y="278"/>
                </a:cubicBezTo>
                <a:cubicBezTo>
                  <a:pt x="162" y="278"/>
                  <a:pt x="162" y="278"/>
                  <a:pt x="162" y="278"/>
                </a:cubicBezTo>
                <a:close/>
                <a:moveTo>
                  <a:pt x="159" y="273"/>
                </a:moveTo>
                <a:cubicBezTo>
                  <a:pt x="158" y="273"/>
                  <a:pt x="157" y="273"/>
                  <a:pt x="157" y="273"/>
                </a:cubicBezTo>
                <a:cubicBezTo>
                  <a:pt x="157" y="273"/>
                  <a:pt x="156" y="273"/>
                  <a:pt x="156" y="274"/>
                </a:cubicBezTo>
                <a:cubicBezTo>
                  <a:pt x="156" y="274"/>
                  <a:pt x="157" y="274"/>
                  <a:pt x="157" y="274"/>
                </a:cubicBezTo>
                <a:cubicBezTo>
                  <a:pt x="157" y="275"/>
                  <a:pt x="157" y="274"/>
                  <a:pt x="158" y="274"/>
                </a:cubicBezTo>
                <a:cubicBezTo>
                  <a:pt x="158" y="274"/>
                  <a:pt x="158" y="275"/>
                  <a:pt x="158" y="275"/>
                </a:cubicBezTo>
                <a:cubicBezTo>
                  <a:pt x="159" y="274"/>
                  <a:pt x="159" y="273"/>
                  <a:pt x="159" y="273"/>
                </a:cubicBezTo>
                <a:cubicBezTo>
                  <a:pt x="158" y="273"/>
                  <a:pt x="159" y="273"/>
                  <a:pt x="159" y="273"/>
                </a:cubicBezTo>
                <a:close/>
                <a:moveTo>
                  <a:pt x="153" y="291"/>
                </a:moveTo>
                <a:cubicBezTo>
                  <a:pt x="154" y="291"/>
                  <a:pt x="153" y="290"/>
                  <a:pt x="153" y="291"/>
                </a:cubicBezTo>
                <a:close/>
                <a:moveTo>
                  <a:pt x="153" y="291"/>
                </a:moveTo>
                <a:cubicBezTo>
                  <a:pt x="153" y="291"/>
                  <a:pt x="153" y="292"/>
                  <a:pt x="153" y="292"/>
                </a:cubicBezTo>
                <a:cubicBezTo>
                  <a:pt x="153" y="291"/>
                  <a:pt x="153" y="291"/>
                  <a:pt x="153" y="291"/>
                </a:cubicBezTo>
                <a:close/>
                <a:moveTo>
                  <a:pt x="154" y="272"/>
                </a:moveTo>
                <a:cubicBezTo>
                  <a:pt x="155" y="272"/>
                  <a:pt x="155" y="271"/>
                  <a:pt x="155" y="271"/>
                </a:cubicBezTo>
                <a:cubicBezTo>
                  <a:pt x="154" y="271"/>
                  <a:pt x="154" y="271"/>
                  <a:pt x="154" y="272"/>
                </a:cubicBezTo>
                <a:cubicBezTo>
                  <a:pt x="155" y="272"/>
                  <a:pt x="154" y="271"/>
                  <a:pt x="154" y="272"/>
                </a:cubicBezTo>
                <a:close/>
                <a:moveTo>
                  <a:pt x="151" y="288"/>
                </a:moveTo>
                <a:cubicBezTo>
                  <a:pt x="151" y="288"/>
                  <a:pt x="152" y="289"/>
                  <a:pt x="152" y="289"/>
                </a:cubicBezTo>
                <a:cubicBezTo>
                  <a:pt x="152" y="288"/>
                  <a:pt x="152" y="288"/>
                  <a:pt x="152" y="288"/>
                </a:cubicBezTo>
                <a:cubicBezTo>
                  <a:pt x="152" y="288"/>
                  <a:pt x="151" y="288"/>
                  <a:pt x="151" y="288"/>
                </a:cubicBezTo>
                <a:cubicBezTo>
                  <a:pt x="151" y="288"/>
                  <a:pt x="151" y="288"/>
                  <a:pt x="151" y="288"/>
                </a:cubicBezTo>
                <a:cubicBezTo>
                  <a:pt x="151" y="288"/>
                  <a:pt x="150" y="288"/>
                  <a:pt x="151" y="288"/>
                </a:cubicBezTo>
                <a:close/>
                <a:moveTo>
                  <a:pt x="186" y="313"/>
                </a:moveTo>
                <a:cubicBezTo>
                  <a:pt x="186" y="313"/>
                  <a:pt x="186" y="313"/>
                  <a:pt x="186" y="313"/>
                </a:cubicBezTo>
                <a:cubicBezTo>
                  <a:pt x="186" y="314"/>
                  <a:pt x="186" y="313"/>
                  <a:pt x="186" y="313"/>
                </a:cubicBezTo>
                <a:cubicBezTo>
                  <a:pt x="186" y="313"/>
                  <a:pt x="187" y="313"/>
                  <a:pt x="186" y="313"/>
                </a:cubicBezTo>
                <a:close/>
                <a:moveTo>
                  <a:pt x="193" y="310"/>
                </a:moveTo>
                <a:cubicBezTo>
                  <a:pt x="192" y="310"/>
                  <a:pt x="192" y="310"/>
                  <a:pt x="192" y="311"/>
                </a:cubicBezTo>
                <a:cubicBezTo>
                  <a:pt x="193" y="311"/>
                  <a:pt x="193" y="311"/>
                  <a:pt x="193" y="310"/>
                </a:cubicBezTo>
                <a:cubicBezTo>
                  <a:pt x="193" y="310"/>
                  <a:pt x="193" y="311"/>
                  <a:pt x="193" y="310"/>
                </a:cubicBezTo>
                <a:close/>
                <a:moveTo>
                  <a:pt x="190" y="313"/>
                </a:moveTo>
                <a:cubicBezTo>
                  <a:pt x="189" y="313"/>
                  <a:pt x="189" y="313"/>
                  <a:pt x="189" y="313"/>
                </a:cubicBezTo>
                <a:cubicBezTo>
                  <a:pt x="189" y="313"/>
                  <a:pt x="191" y="312"/>
                  <a:pt x="190" y="313"/>
                </a:cubicBezTo>
                <a:close/>
                <a:moveTo>
                  <a:pt x="187" y="313"/>
                </a:moveTo>
                <a:cubicBezTo>
                  <a:pt x="188" y="313"/>
                  <a:pt x="188" y="313"/>
                  <a:pt x="188" y="313"/>
                </a:cubicBezTo>
                <a:cubicBezTo>
                  <a:pt x="188" y="313"/>
                  <a:pt x="187" y="312"/>
                  <a:pt x="187" y="313"/>
                </a:cubicBezTo>
                <a:cubicBezTo>
                  <a:pt x="188" y="313"/>
                  <a:pt x="187" y="313"/>
                  <a:pt x="187" y="313"/>
                </a:cubicBezTo>
                <a:close/>
                <a:moveTo>
                  <a:pt x="190" y="313"/>
                </a:moveTo>
                <a:cubicBezTo>
                  <a:pt x="190" y="314"/>
                  <a:pt x="190" y="314"/>
                  <a:pt x="190" y="314"/>
                </a:cubicBezTo>
                <a:cubicBezTo>
                  <a:pt x="191" y="314"/>
                  <a:pt x="191" y="314"/>
                  <a:pt x="191" y="314"/>
                </a:cubicBezTo>
                <a:cubicBezTo>
                  <a:pt x="190" y="314"/>
                  <a:pt x="191" y="313"/>
                  <a:pt x="190" y="313"/>
                </a:cubicBezTo>
                <a:cubicBezTo>
                  <a:pt x="190" y="313"/>
                  <a:pt x="190" y="313"/>
                  <a:pt x="190" y="313"/>
                </a:cubicBezTo>
                <a:close/>
                <a:moveTo>
                  <a:pt x="148" y="170"/>
                </a:moveTo>
                <a:cubicBezTo>
                  <a:pt x="147" y="170"/>
                  <a:pt x="147" y="170"/>
                  <a:pt x="147" y="170"/>
                </a:cubicBezTo>
                <a:cubicBezTo>
                  <a:pt x="147" y="170"/>
                  <a:pt x="147" y="170"/>
                  <a:pt x="147" y="171"/>
                </a:cubicBezTo>
                <a:cubicBezTo>
                  <a:pt x="147" y="171"/>
                  <a:pt x="147" y="171"/>
                  <a:pt x="147" y="171"/>
                </a:cubicBezTo>
                <a:cubicBezTo>
                  <a:pt x="147" y="170"/>
                  <a:pt x="148" y="171"/>
                  <a:pt x="148" y="171"/>
                </a:cubicBezTo>
                <a:cubicBezTo>
                  <a:pt x="148" y="170"/>
                  <a:pt x="148" y="170"/>
                  <a:pt x="148" y="170"/>
                </a:cubicBezTo>
                <a:cubicBezTo>
                  <a:pt x="148" y="170"/>
                  <a:pt x="148" y="170"/>
                  <a:pt x="148" y="170"/>
                </a:cubicBezTo>
                <a:close/>
                <a:moveTo>
                  <a:pt x="151" y="165"/>
                </a:moveTo>
                <a:cubicBezTo>
                  <a:pt x="151" y="165"/>
                  <a:pt x="151" y="164"/>
                  <a:pt x="151" y="164"/>
                </a:cubicBezTo>
                <a:cubicBezTo>
                  <a:pt x="151" y="165"/>
                  <a:pt x="151" y="165"/>
                  <a:pt x="151" y="165"/>
                </a:cubicBezTo>
                <a:cubicBezTo>
                  <a:pt x="151" y="165"/>
                  <a:pt x="151" y="165"/>
                  <a:pt x="151" y="165"/>
                </a:cubicBezTo>
                <a:close/>
                <a:moveTo>
                  <a:pt x="145" y="170"/>
                </a:moveTo>
                <a:cubicBezTo>
                  <a:pt x="145" y="170"/>
                  <a:pt x="145" y="170"/>
                  <a:pt x="145" y="171"/>
                </a:cubicBezTo>
                <a:cubicBezTo>
                  <a:pt x="145" y="171"/>
                  <a:pt x="146" y="171"/>
                  <a:pt x="146" y="171"/>
                </a:cubicBezTo>
                <a:cubicBezTo>
                  <a:pt x="146" y="170"/>
                  <a:pt x="145" y="171"/>
                  <a:pt x="145" y="170"/>
                </a:cubicBezTo>
                <a:cubicBezTo>
                  <a:pt x="145" y="170"/>
                  <a:pt x="145" y="171"/>
                  <a:pt x="145" y="170"/>
                </a:cubicBezTo>
                <a:close/>
                <a:moveTo>
                  <a:pt x="152" y="162"/>
                </a:moveTo>
                <a:cubicBezTo>
                  <a:pt x="152" y="162"/>
                  <a:pt x="151" y="161"/>
                  <a:pt x="151" y="162"/>
                </a:cubicBezTo>
                <a:cubicBezTo>
                  <a:pt x="151" y="162"/>
                  <a:pt x="152" y="163"/>
                  <a:pt x="152" y="162"/>
                </a:cubicBezTo>
                <a:cubicBezTo>
                  <a:pt x="152" y="162"/>
                  <a:pt x="152" y="162"/>
                  <a:pt x="152" y="162"/>
                </a:cubicBezTo>
                <a:close/>
                <a:moveTo>
                  <a:pt x="144" y="171"/>
                </a:moveTo>
                <a:cubicBezTo>
                  <a:pt x="144" y="171"/>
                  <a:pt x="144" y="171"/>
                  <a:pt x="144" y="171"/>
                </a:cubicBezTo>
                <a:cubicBezTo>
                  <a:pt x="144" y="171"/>
                  <a:pt x="143" y="170"/>
                  <a:pt x="143" y="171"/>
                </a:cubicBezTo>
                <a:cubicBezTo>
                  <a:pt x="143" y="171"/>
                  <a:pt x="144" y="171"/>
                  <a:pt x="144" y="171"/>
                </a:cubicBezTo>
                <a:cubicBezTo>
                  <a:pt x="144" y="171"/>
                  <a:pt x="144" y="171"/>
                  <a:pt x="144" y="171"/>
                </a:cubicBezTo>
                <a:close/>
                <a:moveTo>
                  <a:pt x="141" y="172"/>
                </a:moveTo>
                <a:cubicBezTo>
                  <a:pt x="141" y="172"/>
                  <a:pt x="141" y="171"/>
                  <a:pt x="141" y="171"/>
                </a:cubicBezTo>
                <a:cubicBezTo>
                  <a:pt x="140" y="172"/>
                  <a:pt x="140" y="172"/>
                  <a:pt x="141" y="172"/>
                </a:cubicBezTo>
                <a:cubicBezTo>
                  <a:pt x="141" y="172"/>
                  <a:pt x="141" y="172"/>
                  <a:pt x="141" y="172"/>
                </a:cubicBezTo>
                <a:cubicBezTo>
                  <a:pt x="141" y="172"/>
                  <a:pt x="141" y="172"/>
                  <a:pt x="141" y="172"/>
                </a:cubicBezTo>
                <a:close/>
                <a:moveTo>
                  <a:pt x="142" y="171"/>
                </a:moveTo>
                <a:cubicBezTo>
                  <a:pt x="142" y="171"/>
                  <a:pt x="142" y="171"/>
                  <a:pt x="142" y="171"/>
                </a:cubicBezTo>
                <a:cubicBezTo>
                  <a:pt x="142" y="171"/>
                  <a:pt x="142" y="171"/>
                  <a:pt x="142" y="171"/>
                </a:cubicBezTo>
                <a:cubicBezTo>
                  <a:pt x="142" y="171"/>
                  <a:pt x="143" y="171"/>
                  <a:pt x="142" y="171"/>
                </a:cubicBezTo>
                <a:cubicBezTo>
                  <a:pt x="142" y="171"/>
                  <a:pt x="143" y="171"/>
                  <a:pt x="142" y="171"/>
                </a:cubicBezTo>
                <a:close/>
                <a:moveTo>
                  <a:pt x="149" y="171"/>
                </a:moveTo>
                <a:cubicBezTo>
                  <a:pt x="149" y="171"/>
                  <a:pt x="149" y="171"/>
                  <a:pt x="149" y="171"/>
                </a:cubicBezTo>
                <a:cubicBezTo>
                  <a:pt x="149" y="171"/>
                  <a:pt x="149" y="171"/>
                  <a:pt x="149" y="171"/>
                </a:cubicBezTo>
                <a:cubicBezTo>
                  <a:pt x="149" y="171"/>
                  <a:pt x="149" y="171"/>
                  <a:pt x="149" y="171"/>
                </a:cubicBezTo>
                <a:cubicBezTo>
                  <a:pt x="149" y="171"/>
                  <a:pt x="149" y="171"/>
                  <a:pt x="149" y="171"/>
                </a:cubicBezTo>
                <a:close/>
                <a:moveTo>
                  <a:pt x="176" y="166"/>
                </a:moveTo>
                <a:cubicBezTo>
                  <a:pt x="176" y="166"/>
                  <a:pt x="176" y="166"/>
                  <a:pt x="176" y="166"/>
                </a:cubicBezTo>
                <a:cubicBezTo>
                  <a:pt x="177" y="166"/>
                  <a:pt x="176" y="167"/>
                  <a:pt x="177" y="167"/>
                </a:cubicBezTo>
                <a:cubicBezTo>
                  <a:pt x="178" y="167"/>
                  <a:pt x="178" y="166"/>
                  <a:pt x="179" y="166"/>
                </a:cubicBezTo>
                <a:cubicBezTo>
                  <a:pt x="179" y="166"/>
                  <a:pt x="179" y="167"/>
                  <a:pt x="179" y="167"/>
                </a:cubicBezTo>
                <a:cubicBezTo>
                  <a:pt x="179" y="166"/>
                  <a:pt x="180" y="167"/>
                  <a:pt x="179" y="166"/>
                </a:cubicBezTo>
                <a:cubicBezTo>
                  <a:pt x="179" y="166"/>
                  <a:pt x="179" y="165"/>
                  <a:pt x="179" y="165"/>
                </a:cubicBezTo>
                <a:cubicBezTo>
                  <a:pt x="179" y="165"/>
                  <a:pt x="179" y="165"/>
                  <a:pt x="179" y="165"/>
                </a:cubicBezTo>
                <a:cubicBezTo>
                  <a:pt x="179" y="164"/>
                  <a:pt x="179" y="164"/>
                  <a:pt x="179" y="164"/>
                </a:cubicBezTo>
                <a:cubicBezTo>
                  <a:pt x="179" y="164"/>
                  <a:pt x="178" y="164"/>
                  <a:pt x="178" y="164"/>
                </a:cubicBezTo>
                <a:cubicBezTo>
                  <a:pt x="178" y="164"/>
                  <a:pt x="178" y="165"/>
                  <a:pt x="178" y="165"/>
                </a:cubicBezTo>
                <a:cubicBezTo>
                  <a:pt x="177" y="165"/>
                  <a:pt x="177" y="164"/>
                  <a:pt x="176" y="165"/>
                </a:cubicBezTo>
                <a:cubicBezTo>
                  <a:pt x="176" y="165"/>
                  <a:pt x="177" y="166"/>
                  <a:pt x="177" y="166"/>
                </a:cubicBezTo>
                <a:cubicBezTo>
                  <a:pt x="177" y="166"/>
                  <a:pt x="176" y="166"/>
                  <a:pt x="176" y="166"/>
                </a:cubicBezTo>
                <a:cubicBezTo>
                  <a:pt x="176" y="166"/>
                  <a:pt x="177" y="166"/>
                  <a:pt x="176" y="166"/>
                </a:cubicBezTo>
                <a:close/>
                <a:moveTo>
                  <a:pt x="177" y="164"/>
                </a:moveTo>
                <a:cubicBezTo>
                  <a:pt x="178" y="164"/>
                  <a:pt x="178" y="163"/>
                  <a:pt x="177" y="163"/>
                </a:cubicBezTo>
                <a:cubicBezTo>
                  <a:pt x="176" y="164"/>
                  <a:pt x="177" y="164"/>
                  <a:pt x="177" y="164"/>
                </a:cubicBezTo>
                <a:cubicBezTo>
                  <a:pt x="178" y="164"/>
                  <a:pt x="177" y="164"/>
                  <a:pt x="177" y="164"/>
                </a:cubicBezTo>
                <a:close/>
                <a:moveTo>
                  <a:pt x="183" y="170"/>
                </a:moveTo>
                <a:cubicBezTo>
                  <a:pt x="183" y="169"/>
                  <a:pt x="180" y="168"/>
                  <a:pt x="180" y="168"/>
                </a:cubicBezTo>
                <a:cubicBezTo>
                  <a:pt x="180" y="168"/>
                  <a:pt x="180" y="169"/>
                  <a:pt x="180" y="169"/>
                </a:cubicBezTo>
                <a:cubicBezTo>
                  <a:pt x="180" y="169"/>
                  <a:pt x="180" y="169"/>
                  <a:pt x="180" y="169"/>
                </a:cubicBezTo>
                <a:cubicBezTo>
                  <a:pt x="181" y="169"/>
                  <a:pt x="181" y="169"/>
                  <a:pt x="181" y="170"/>
                </a:cubicBezTo>
                <a:cubicBezTo>
                  <a:pt x="181" y="170"/>
                  <a:pt x="180" y="169"/>
                  <a:pt x="180" y="170"/>
                </a:cubicBezTo>
                <a:cubicBezTo>
                  <a:pt x="181" y="170"/>
                  <a:pt x="180" y="170"/>
                  <a:pt x="180" y="171"/>
                </a:cubicBezTo>
                <a:cubicBezTo>
                  <a:pt x="181" y="171"/>
                  <a:pt x="182" y="170"/>
                  <a:pt x="182" y="170"/>
                </a:cubicBezTo>
                <a:cubicBezTo>
                  <a:pt x="182" y="170"/>
                  <a:pt x="183" y="170"/>
                  <a:pt x="183" y="170"/>
                </a:cubicBezTo>
                <a:cubicBezTo>
                  <a:pt x="183" y="170"/>
                  <a:pt x="183" y="170"/>
                  <a:pt x="183" y="170"/>
                </a:cubicBezTo>
                <a:close/>
                <a:moveTo>
                  <a:pt x="150" y="163"/>
                </a:moveTo>
                <a:cubicBezTo>
                  <a:pt x="151" y="163"/>
                  <a:pt x="150" y="163"/>
                  <a:pt x="151" y="163"/>
                </a:cubicBezTo>
                <a:cubicBezTo>
                  <a:pt x="151" y="163"/>
                  <a:pt x="151" y="163"/>
                  <a:pt x="151" y="162"/>
                </a:cubicBezTo>
                <a:cubicBezTo>
                  <a:pt x="150" y="162"/>
                  <a:pt x="150" y="163"/>
                  <a:pt x="150" y="163"/>
                </a:cubicBezTo>
                <a:cubicBezTo>
                  <a:pt x="150" y="163"/>
                  <a:pt x="150" y="163"/>
                  <a:pt x="150" y="163"/>
                </a:cubicBezTo>
                <a:close/>
                <a:moveTo>
                  <a:pt x="165" y="165"/>
                </a:moveTo>
                <a:cubicBezTo>
                  <a:pt x="165" y="166"/>
                  <a:pt x="166" y="166"/>
                  <a:pt x="166" y="166"/>
                </a:cubicBezTo>
                <a:cubicBezTo>
                  <a:pt x="166" y="165"/>
                  <a:pt x="166" y="164"/>
                  <a:pt x="165" y="164"/>
                </a:cubicBezTo>
                <a:cubicBezTo>
                  <a:pt x="165" y="164"/>
                  <a:pt x="164" y="166"/>
                  <a:pt x="165" y="165"/>
                </a:cubicBezTo>
                <a:cubicBezTo>
                  <a:pt x="165" y="166"/>
                  <a:pt x="165" y="165"/>
                  <a:pt x="165" y="165"/>
                </a:cubicBezTo>
                <a:close/>
                <a:moveTo>
                  <a:pt x="176" y="165"/>
                </a:moveTo>
                <a:cubicBezTo>
                  <a:pt x="176" y="166"/>
                  <a:pt x="176" y="164"/>
                  <a:pt x="176" y="164"/>
                </a:cubicBezTo>
                <a:cubicBezTo>
                  <a:pt x="175" y="164"/>
                  <a:pt x="176" y="165"/>
                  <a:pt x="176" y="165"/>
                </a:cubicBezTo>
                <a:cubicBezTo>
                  <a:pt x="176" y="166"/>
                  <a:pt x="176" y="165"/>
                  <a:pt x="176" y="165"/>
                </a:cubicBezTo>
                <a:close/>
                <a:moveTo>
                  <a:pt x="152" y="164"/>
                </a:moveTo>
                <a:cubicBezTo>
                  <a:pt x="153" y="164"/>
                  <a:pt x="153" y="164"/>
                  <a:pt x="153" y="164"/>
                </a:cubicBezTo>
                <a:cubicBezTo>
                  <a:pt x="151" y="164"/>
                  <a:pt x="152" y="164"/>
                  <a:pt x="152" y="164"/>
                </a:cubicBezTo>
                <a:cubicBezTo>
                  <a:pt x="152" y="164"/>
                  <a:pt x="152" y="164"/>
                  <a:pt x="152" y="164"/>
                </a:cubicBezTo>
                <a:close/>
                <a:moveTo>
                  <a:pt x="65" y="208"/>
                </a:moveTo>
                <a:cubicBezTo>
                  <a:pt x="65" y="209"/>
                  <a:pt x="66" y="208"/>
                  <a:pt x="66" y="208"/>
                </a:cubicBezTo>
                <a:cubicBezTo>
                  <a:pt x="66" y="208"/>
                  <a:pt x="65" y="208"/>
                  <a:pt x="65" y="208"/>
                </a:cubicBezTo>
                <a:cubicBezTo>
                  <a:pt x="65" y="208"/>
                  <a:pt x="66" y="208"/>
                  <a:pt x="65" y="208"/>
                </a:cubicBezTo>
                <a:close/>
                <a:moveTo>
                  <a:pt x="73" y="218"/>
                </a:moveTo>
                <a:cubicBezTo>
                  <a:pt x="73" y="218"/>
                  <a:pt x="74" y="218"/>
                  <a:pt x="74" y="218"/>
                </a:cubicBezTo>
                <a:cubicBezTo>
                  <a:pt x="74" y="218"/>
                  <a:pt x="74" y="217"/>
                  <a:pt x="73" y="218"/>
                </a:cubicBezTo>
                <a:cubicBezTo>
                  <a:pt x="73" y="218"/>
                  <a:pt x="74" y="217"/>
                  <a:pt x="73" y="218"/>
                </a:cubicBezTo>
                <a:close/>
                <a:moveTo>
                  <a:pt x="132" y="270"/>
                </a:moveTo>
                <a:cubicBezTo>
                  <a:pt x="132" y="270"/>
                  <a:pt x="131" y="270"/>
                  <a:pt x="131" y="270"/>
                </a:cubicBezTo>
                <a:cubicBezTo>
                  <a:pt x="131" y="271"/>
                  <a:pt x="133" y="270"/>
                  <a:pt x="133" y="270"/>
                </a:cubicBezTo>
                <a:cubicBezTo>
                  <a:pt x="132" y="270"/>
                  <a:pt x="132" y="270"/>
                  <a:pt x="132" y="270"/>
                </a:cubicBezTo>
                <a:cubicBezTo>
                  <a:pt x="132" y="270"/>
                  <a:pt x="132" y="270"/>
                  <a:pt x="132" y="270"/>
                </a:cubicBezTo>
                <a:close/>
                <a:moveTo>
                  <a:pt x="80" y="225"/>
                </a:moveTo>
                <a:cubicBezTo>
                  <a:pt x="80" y="224"/>
                  <a:pt x="80" y="225"/>
                  <a:pt x="80" y="225"/>
                </a:cubicBezTo>
                <a:cubicBezTo>
                  <a:pt x="80" y="225"/>
                  <a:pt x="80" y="226"/>
                  <a:pt x="81" y="226"/>
                </a:cubicBezTo>
                <a:cubicBezTo>
                  <a:pt x="81" y="225"/>
                  <a:pt x="81" y="225"/>
                  <a:pt x="80" y="225"/>
                </a:cubicBezTo>
                <a:close/>
                <a:moveTo>
                  <a:pt x="74" y="221"/>
                </a:moveTo>
                <a:cubicBezTo>
                  <a:pt x="75" y="221"/>
                  <a:pt x="75" y="223"/>
                  <a:pt x="76" y="221"/>
                </a:cubicBezTo>
                <a:cubicBezTo>
                  <a:pt x="75" y="221"/>
                  <a:pt x="75" y="220"/>
                  <a:pt x="74" y="220"/>
                </a:cubicBezTo>
                <a:cubicBezTo>
                  <a:pt x="74" y="220"/>
                  <a:pt x="74" y="221"/>
                  <a:pt x="74" y="221"/>
                </a:cubicBezTo>
                <a:cubicBezTo>
                  <a:pt x="75" y="221"/>
                  <a:pt x="74" y="221"/>
                  <a:pt x="74" y="221"/>
                </a:cubicBezTo>
                <a:close/>
                <a:moveTo>
                  <a:pt x="79" y="227"/>
                </a:moveTo>
                <a:cubicBezTo>
                  <a:pt x="79" y="227"/>
                  <a:pt x="79" y="227"/>
                  <a:pt x="79" y="227"/>
                </a:cubicBezTo>
                <a:cubicBezTo>
                  <a:pt x="78" y="228"/>
                  <a:pt x="79" y="228"/>
                  <a:pt x="80" y="227"/>
                </a:cubicBezTo>
                <a:cubicBezTo>
                  <a:pt x="80" y="227"/>
                  <a:pt x="79" y="227"/>
                  <a:pt x="79" y="227"/>
                </a:cubicBezTo>
                <a:cubicBezTo>
                  <a:pt x="79" y="227"/>
                  <a:pt x="79" y="227"/>
                  <a:pt x="79" y="227"/>
                </a:cubicBezTo>
                <a:close/>
                <a:moveTo>
                  <a:pt x="85" y="236"/>
                </a:moveTo>
                <a:cubicBezTo>
                  <a:pt x="85" y="235"/>
                  <a:pt x="84" y="235"/>
                  <a:pt x="84" y="235"/>
                </a:cubicBezTo>
                <a:cubicBezTo>
                  <a:pt x="83" y="235"/>
                  <a:pt x="84" y="235"/>
                  <a:pt x="84" y="235"/>
                </a:cubicBezTo>
                <a:cubicBezTo>
                  <a:pt x="84" y="236"/>
                  <a:pt x="85" y="237"/>
                  <a:pt x="85" y="237"/>
                </a:cubicBezTo>
                <a:cubicBezTo>
                  <a:pt x="85" y="237"/>
                  <a:pt x="85" y="236"/>
                  <a:pt x="85" y="236"/>
                </a:cubicBezTo>
                <a:cubicBezTo>
                  <a:pt x="85" y="235"/>
                  <a:pt x="85" y="236"/>
                  <a:pt x="85" y="236"/>
                </a:cubicBezTo>
                <a:close/>
                <a:moveTo>
                  <a:pt x="146" y="278"/>
                </a:moveTo>
                <a:cubicBezTo>
                  <a:pt x="146" y="279"/>
                  <a:pt x="146" y="279"/>
                  <a:pt x="146" y="280"/>
                </a:cubicBezTo>
                <a:cubicBezTo>
                  <a:pt x="146" y="280"/>
                  <a:pt x="146" y="280"/>
                  <a:pt x="147" y="280"/>
                </a:cubicBezTo>
                <a:cubicBezTo>
                  <a:pt x="147" y="281"/>
                  <a:pt x="146" y="281"/>
                  <a:pt x="146" y="282"/>
                </a:cubicBezTo>
                <a:cubicBezTo>
                  <a:pt x="146" y="282"/>
                  <a:pt x="147" y="281"/>
                  <a:pt x="147" y="282"/>
                </a:cubicBezTo>
                <a:cubicBezTo>
                  <a:pt x="148" y="282"/>
                  <a:pt x="146" y="283"/>
                  <a:pt x="147" y="283"/>
                </a:cubicBezTo>
                <a:cubicBezTo>
                  <a:pt x="147" y="283"/>
                  <a:pt x="148" y="283"/>
                  <a:pt x="148" y="284"/>
                </a:cubicBezTo>
                <a:cubicBezTo>
                  <a:pt x="147" y="283"/>
                  <a:pt x="147" y="284"/>
                  <a:pt x="148" y="285"/>
                </a:cubicBezTo>
                <a:cubicBezTo>
                  <a:pt x="148" y="285"/>
                  <a:pt x="149" y="285"/>
                  <a:pt x="149" y="285"/>
                </a:cubicBezTo>
                <a:cubicBezTo>
                  <a:pt x="149" y="286"/>
                  <a:pt x="149" y="286"/>
                  <a:pt x="150" y="286"/>
                </a:cubicBezTo>
                <a:cubicBezTo>
                  <a:pt x="150" y="286"/>
                  <a:pt x="150" y="286"/>
                  <a:pt x="151" y="286"/>
                </a:cubicBezTo>
                <a:cubicBezTo>
                  <a:pt x="151" y="285"/>
                  <a:pt x="151" y="285"/>
                  <a:pt x="151" y="285"/>
                </a:cubicBezTo>
                <a:cubicBezTo>
                  <a:pt x="151" y="284"/>
                  <a:pt x="151" y="285"/>
                  <a:pt x="151" y="284"/>
                </a:cubicBezTo>
                <a:cubicBezTo>
                  <a:pt x="152" y="284"/>
                  <a:pt x="151" y="283"/>
                  <a:pt x="151" y="282"/>
                </a:cubicBezTo>
                <a:cubicBezTo>
                  <a:pt x="152" y="282"/>
                  <a:pt x="152" y="281"/>
                  <a:pt x="152" y="281"/>
                </a:cubicBezTo>
                <a:cubicBezTo>
                  <a:pt x="152" y="280"/>
                  <a:pt x="153" y="279"/>
                  <a:pt x="153" y="277"/>
                </a:cubicBezTo>
                <a:cubicBezTo>
                  <a:pt x="153" y="277"/>
                  <a:pt x="153" y="276"/>
                  <a:pt x="153" y="275"/>
                </a:cubicBezTo>
                <a:cubicBezTo>
                  <a:pt x="153" y="275"/>
                  <a:pt x="152" y="275"/>
                  <a:pt x="152" y="275"/>
                </a:cubicBezTo>
                <a:cubicBezTo>
                  <a:pt x="152" y="274"/>
                  <a:pt x="152" y="273"/>
                  <a:pt x="152" y="273"/>
                </a:cubicBezTo>
                <a:cubicBezTo>
                  <a:pt x="152" y="272"/>
                  <a:pt x="152" y="270"/>
                  <a:pt x="151" y="272"/>
                </a:cubicBezTo>
                <a:cubicBezTo>
                  <a:pt x="151" y="272"/>
                  <a:pt x="151" y="273"/>
                  <a:pt x="151" y="274"/>
                </a:cubicBezTo>
                <a:cubicBezTo>
                  <a:pt x="151" y="274"/>
                  <a:pt x="151" y="274"/>
                  <a:pt x="150" y="274"/>
                </a:cubicBezTo>
                <a:cubicBezTo>
                  <a:pt x="150" y="274"/>
                  <a:pt x="150" y="274"/>
                  <a:pt x="149" y="274"/>
                </a:cubicBezTo>
                <a:cubicBezTo>
                  <a:pt x="149" y="274"/>
                  <a:pt x="148" y="275"/>
                  <a:pt x="147" y="275"/>
                </a:cubicBezTo>
                <a:cubicBezTo>
                  <a:pt x="147" y="275"/>
                  <a:pt x="147" y="275"/>
                  <a:pt x="147" y="276"/>
                </a:cubicBezTo>
                <a:cubicBezTo>
                  <a:pt x="147" y="276"/>
                  <a:pt x="147" y="276"/>
                  <a:pt x="147" y="277"/>
                </a:cubicBezTo>
                <a:cubicBezTo>
                  <a:pt x="146" y="277"/>
                  <a:pt x="146" y="277"/>
                  <a:pt x="146" y="277"/>
                </a:cubicBezTo>
                <a:cubicBezTo>
                  <a:pt x="146" y="278"/>
                  <a:pt x="147" y="278"/>
                  <a:pt x="147" y="278"/>
                </a:cubicBezTo>
                <a:cubicBezTo>
                  <a:pt x="147" y="278"/>
                  <a:pt x="146" y="278"/>
                  <a:pt x="146" y="278"/>
                </a:cubicBezTo>
                <a:cubicBezTo>
                  <a:pt x="146" y="279"/>
                  <a:pt x="146" y="278"/>
                  <a:pt x="146" y="278"/>
                </a:cubicBezTo>
                <a:close/>
                <a:moveTo>
                  <a:pt x="84" y="233"/>
                </a:moveTo>
                <a:cubicBezTo>
                  <a:pt x="84" y="233"/>
                  <a:pt x="84" y="234"/>
                  <a:pt x="84" y="234"/>
                </a:cubicBezTo>
                <a:cubicBezTo>
                  <a:pt x="86" y="234"/>
                  <a:pt x="85" y="233"/>
                  <a:pt x="84" y="233"/>
                </a:cubicBezTo>
                <a:cubicBezTo>
                  <a:pt x="84" y="233"/>
                  <a:pt x="84" y="233"/>
                  <a:pt x="83" y="233"/>
                </a:cubicBezTo>
                <a:cubicBezTo>
                  <a:pt x="83" y="233"/>
                  <a:pt x="83" y="234"/>
                  <a:pt x="84" y="233"/>
                </a:cubicBezTo>
                <a:cubicBezTo>
                  <a:pt x="84" y="233"/>
                  <a:pt x="83" y="234"/>
                  <a:pt x="84" y="233"/>
                </a:cubicBezTo>
                <a:close/>
                <a:moveTo>
                  <a:pt x="78" y="119"/>
                </a:moveTo>
                <a:cubicBezTo>
                  <a:pt x="78" y="119"/>
                  <a:pt x="78" y="120"/>
                  <a:pt x="78" y="120"/>
                </a:cubicBezTo>
                <a:cubicBezTo>
                  <a:pt x="78" y="120"/>
                  <a:pt x="78" y="119"/>
                  <a:pt x="78" y="119"/>
                </a:cubicBezTo>
                <a:close/>
                <a:moveTo>
                  <a:pt x="77" y="120"/>
                </a:moveTo>
                <a:cubicBezTo>
                  <a:pt x="77" y="120"/>
                  <a:pt x="77" y="120"/>
                  <a:pt x="78" y="120"/>
                </a:cubicBezTo>
                <a:cubicBezTo>
                  <a:pt x="78" y="120"/>
                  <a:pt x="78" y="120"/>
                  <a:pt x="77" y="120"/>
                </a:cubicBezTo>
                <a:cubicBezTo>
                  <a:pt x="77" y="120"/>
                  <a:pt x="78" y="120"/>
                  <a:pt x="77" y="120"/>
                </a:cubicBezTo>
                <a:close/>
                <a:moveTo>
                  <a:pt x="77" y="120"/>
                </a:moveTo>
                <a:cubicBezTo>
                  <a:pt x="77" y="120"/>
                  <a:pt x="77" y="120"/>
                  <a:pt x="77" y="120"/>
                </a:cubicBezTo>
                <a:cubicBezTo>
                  <a:pt x="77" y="120"/>
                  <a:pt x="77" y="120"/>
                  <a:pt x="77" y="120"/>
                </a:cubicBezTo>
                <a:cubicBezTo>
                  <a:pt x="77" y="120"/>
                  <a:pt x="77" y="120"/>
                  <a:pt x="77" y="120"/>
                </a:cubicBezTo>
                <a:close/>
                <a:moveTo>
                  <a:pt x="77" y="121"/>
                </a:moveTo>
                <a:cubicBezTo>
                  <a:pt x="77" y="121"/>
                  <a:pt x="77" y="121"/>
                  <a:pt x="77" y="121"/>
                </a:cubicBezTo>
                <a:cubicBezTo>
                  <a:pt x="77" y="121"/>
                  <a:pt x="77" y="120"/>
                  <a:pt x="77" y="121"/>
                </a:cubicBezTo>
                <a:cubicBezTo>
                  <a:pt x="77" y="121"/>
                  <a:pt x="77" y="121"/>
                  <a:pt x="77" y="121"/>
                </a:cubicBezTo>
                <a:cubicBezTo>
                  <a:pt x="77" y="121"/>
                  <a:pt x="77" y="121"/>
                  <a:pt x="77" y="121"/>
                </a:cubicBezTo>
                <a:close/>
                <a:moveTo>
                  <a:pt x="99" y="116"/>
                </a:moveTo>
                <a:cubicBezTo>
                  <a:pt x="99" y="116"/>
                  <a:pt x="99" y="116"/>
                  <a:pt x="99" y="116"/>
                </a:cubicBezTo>
                <a:cubicBezTo>
                  <a:pt x="99" y="115"/>
                  <a:pt x="99" y="116"/>
                  <a:pt x="99" y="116"/>
                </a:cubicBezTo>
                <a:close/>
                <a:moveTo>
                  <a:pt x="78" y="119"/>
                </a:moveTo>
                <a:cubicBezTo>
                  <a:pt x="79" y="119"/>
                  <a:pt x="79" y="119"/>
                  <a:pt x="79" y="120"/>
                </a:cubicBezTo>
                <a:cubicBezTo>
                  <a:pt x="79" y="120"/>
                  <a:pt x="79" y="120"/>
                  <a:pt x="78" y="119"/>
                </a:cubicBezTo>
                <a:cubicBezTo>
                  <a:pt x="79" y="120"/>
                  <a:pt x="78" y="120"/>
                  <a:pt x="78" y="120"/>
                </a:cubicBezTo>
                <a:cubicBezTo>
                  <a:pt x="78" y="121"/>
                  <a:pt x="78" y="121"/>
                  <a:pt x="78" y="121"/>
                </a:cubicBezTo>
                <a:cubicBezTo>
                  <a:pt x="79" y="120"/>
                  <a:pt x="79" y="120"/>
                  <a:pt x="80" y="119"/>
                </a:cubicBezTo>
                <a:cubicBezTo>
                  <a:pt x="80" y="120"/>
                  <a:pt x="80" y="120"/>
                  <a:pt x="81" y="120"/>
                </a:cubicBezTo>
                <a:cubicBezTo>
                  <a:pt x="81" y="119"/>
                  <a:pt x="81" y="120"/>
                  <a:pt x="81" y="119"/>
                </a:cubicBezTo>
                <a:cubicBezTo>
                  <a:pt x="81" y="119"/>
                  <a:pt x="81" y="119"/>
                  <a:pt x="82" y="119"/>
                </a:cubicBezTo>
                <a:cubicBezTo>
                  <a:pt x="82" y="118"/>
                  <a:pt x="81" y="118"/>
                  <a:pt x="81" y="118"/>
                </a:cubicBezTo>
                <a:cubicBezTo>
                  <a:pt x="81" y="118"/>
                  <a:pt x="82" y="118"/>
                  <a:pt x="82" y="118"/>
                </a:cubicBezTo>
                <a:cubicBezTo>
                  <a:pt x="82" y="117"/>
                  <a:pt x="83" y="117"/>
                  <a:pt x="83" y="116"/>
                </a:cubicBezTo>
                <a:cubicBezTo>
                  <a:pt x="84" y="116"/>
                  <a:pt x="84" y="115"/>
                  <a:pt x="83" y="115"/>
                </a:cubicBezTo>
                <a:cubicBezTo>
                  <a:pt x="83" y="115"/>
                  <a:pt x="82" y="115"/>
                  <a:pt x="82" y="115"/>
                </a:cubicBezTo>
                <a:cubicBezTo>
                  <a:pt x="82" y="116"/>
                  <a:pt x="81" y="116"/>
                  <a:pt x="81" y="116"/>
                </a:cubicBezTo>
                <a:cubicBezTo>
                  <a:pt x="81" y="116"/>
                  <a:pt x="80" y="116"/>
                  <a:pt x="80" y="116"/>
                </a:cubicBezTo>
                <a:cubicBezTo>
                  <a:pt x="80" y="117"/>
                  <a:pt x="81" y="117"/>
                  <a:pt x="80" y="117"/>
                </a:cubicBezTo>
                <a:cubicBezTo>
                  <a:pt x="80" y="117"/>
                  <a:pt x="80" y="117"/>
                  <a:pt x="79" y="118"/>
                </a:cubicBezTo>
                <a:cubicBezTo>
                  <a:pt x="79" y="117"/>
                  <a:pt x="79" y="116"/>
                  <a:pt x="79" y="117"/>
                </a:cubicBezTo>
                <a:cubicBezTo>
                  <a:pt x="78" y="117"/>
                  <a:pt x="78" y="117"/>
                  <a:pt x="78" y="118"/>
                </a:cubicBezTo>
                <a:cubicBezTo>
                  <a:pt x="78" y="118"/>
                  <a:pt x="78" y="118"/>
                  <a:pt x="78" y="118"/>
                </a:cubicBezTo>
                <a:cubicBezTo>
                  <a:pt x="78" y="118"/>
                  <a:pt x="78" y="118"/>
                  <a:pt x="78" y="118"/>
                </a:cubicBezTo>
                <a:cubicBezTo>
                  <a:pt x="78" y="119"/>
                  <a:pt x="78" y="119"/>
                  <a:pt x="78" y="119"/>
                </a:cubicBezTo>
                <a:cubicBezTo>
                  <a:pt x="79" y="119"/>
                  <a:pt x="78" y="119"/>
                  <a:pt x="78" y="119"/>
                </a:cubicBezTo>
                <a:close/>
                <a:moveTo>
                  <a:pt x="98" y="116"/>
                </a:moveTo>
                <a:cubicBezTo>
                  <a:pt x="99" y="116"/>
                  <a:pt x="98" y="116"/>
                  <a:pt x="98" y="116"/>
                </a:cubicBezTo>
                <a:cubicBezTo>
                  <a:pt x="98" y="116"/>
                  <a:pt x="98" y="116"/>
                  <a:pt x="98" y="116"/>
                </a:cubicBezTo>
                <a:close/>
                <a:moveTo>
                  <a:pt x="100" y="116"/>
                </a:moveTo>
                <a:cubicBezTo>
                  <a:pt x="100" y="116"/>
                  <a:pt x="99" y="116"/>
                  <a:pt x="99" y="116"/>
                </a:cubicBezTo>
                <a:cubicBezTo>
                  <a:pt x="100" y="116"/>
                  <a:pt x="99" y="117"/>
                  <a:pt x="100" y="117"/>
                </a:cubicBezTo>
                <a:cubicBezTo>
                  <a:pt x="100" y="117"/>
                  <a:pt x="100" y="116"/>
                  <a:pt x="100" y="116"/>
                </a:cubicBezTo>
                <a:cubicBezTo>
                  <a:pt x="100" y="116"/>
                  <a:pt x="100" y="116"/>
                  <a:pt x="100" y="116"/>
                </a:cubicBezTo>
                <a:close/>
                <a:moveTo>
                  <a:pt x="100" y="114"/>
                </a:moveTo>
                <a:cubicBezTo>
                  <a:pt x="100" y="114"/>
                  <a:pt x="100" y="114"/>
                  <a:pt x="100" y="114"/>
                </a:cubicBezTo>
                <a:cubicBezTo>
                  <a:pt x="100" y="114"/>
                  <a:pt x="100" y="114"/>
                  <a:pt x="100" y="114"/>
                </a:cubicBezTo>
                <a:cubicBezTo>
                  <a:pt x="100" y="114"/>
                  <a:pt x="100" y="114"/>
                  <a:pt x="100" y="114"/>
                </a:cubicBezTo>
                <a:close/>
                <a:moveTo>
                  <a:pt x="100" y="113"/>
                </a:moveTo>
                <a:cubicBezTo>
                  <a:pt x="101" y="113"/>
                  <a:pt x="100" y="112"/>
                  <a:pt x="100" y="113"/>
                </a:cubicBezTo>
                <a:cubicBezTo>
                  <a:pt x="99" y="113"/>
                  <a:pt x="100" y="113"/>
                  <a:pt x="100" y="113"/>
                </a:cubicBezTo>
                <a:cubicBezTo>
                  <a:pt x="101" y="113"/>
                  <a:pt x="100" y="113"/>
                  <a:pt x="100" y="113"/>
                </a:cubicBezTo>
                <a:close/>
                <a:moveTo>
                  <a:pt x="98" y="115"/>
                </a:moveTo>
                <a:cubicBezTo>
                  <a:pt x="98" y="115"/>
                  <a:pt x="99" y="115"/>
                  <a:pt x="99" y="115"/>
                </a:cubicBezTo>
                <a:cubicBezTo>
                  <a:pt x="99" y="115"/>
                  <a:pt x="99" y="115"/>
                  <a:pt x="99" y="115"/>
                </a:cubicBezTo>
                <a:cubicBezTo>
                  <a:pt x="100" y="115"/>
                  <a:pt x="100" y="116"/>
                  <a:pt x="100" y="116"/>
                </a:cubicBezTo>
                <a:cubicBezTo>
                  <a:pt x="101" y="115"/>
                  <a:pt x="101" y="116"/>
                  <a:pt x="101" y="115"/>
                </a:cubicBezTo>
                <a:cubicBezTo>
                  <a:pt x="101" y="115"/>
                  <a:pt x="100" y="115"/>
                  <a:pt x="100" y="115"/>
                </a:cubicBezTo>
                <a:cubicBezTo>
                  <a:pt x="100" y="115"/>
                  <a:pt x="101" y="115"/>
                  <a:pt x="101" y="115"/>
                </a:cubicBezTo>
                <a:cubicBezTo>
                  <a:pt x="101" y="115"/>
                  <a:pt x="101" y="115"/>
                  <a:pt x="100" y="114"/>
                </a:cubicBezTo>
                <a:cubicBezTo>
                  <a:pt x="101" y="115"/>
                  <a:pt x="101" y="114"/>
                  <a:pt x="100" y="114"/>
                </a:cubicBezTo>
                <a:cubicBezTo>
                  <a:pt x="100" y="114"/>
                  <a:pt x="100" y="115"/>
                  <a:pt x="100" y="114"/>
                </a:cubicBezTo>
                <a:cubicBezTo>
                  <a:pt x="100" y="114"/>
                  <a:pt x="99" y="112"/>
                  <a:pt x="98" y="113"/>
                </a:cubicBezTo>
                <a:cubicBezTo>
                  <a:pt x="98" y="113"/>
                  <a:pt x="98" y="114"/>
                  <a:pt x="98" y="115"/>
                </a:cubicBezTo>
                <a:cubicBezTo>
                  <a:pt x="98" y="115"/>
                  <a:pt x="98" y="114"/>
                  <a:pt x="98" y="115"/>
                </a:cubicBezTo>
                <a:close/>
                <a:moveTo>
                  <a:pt x="98" y="115"/>
                </a:moveTo>
                <a:cubicBezTo>
                  <a:pt x="98" y="117"/>
                  <a:pt x="99" y="116"/>
                  <a:pt x="98" y="115"/>
                </a:cubicBezTo>
                <a:cubicBezTo>
                  <a:pt x="98" y="114"/>
                  <a:pt x="97" y="115"/>
                  <a:pt x="98" y="115"/>
                </a:cubicBezTo>
                <a:cubicBezTo>
                  <a:pt x="98" y="116"/>
                  <a:pt x="97" y="115"/>
                  <a:pt x="98" y="115"/>
                </a:cubicBezTo>
                <a:close/>
                <a:moveTo>
                  <a:pt x="112" y="101"/>
                </a:moveTo>
                <a:cubicBezTo>
                  <a:pt x="111" y="101"/>
                  <a:pt x="111" y="103"/>
                  <a:pt x="112" y="103"/>
                </a:cubicBezTo>
                <a:cubicBezTo>
                  <a:pt x="112" y="102"/>
                  <a:pt x="112" y="101"/>
                  <a:pt x="112" y="101"/>
                </a:cubicBezTo>
                <a:cubicBezTo>
                  <a:pt x="112" y="101"/>
                  <a:pt x="112" y="101"/>
                  <a:pt x="112" y="101"/>
                </a:cubicBezTo>
                <a:close/>
                <a:moveTo>
                  <a:pt x="83" y="203"/>
                </a:moveTo>
                <a:cubicBezTo>
                  <a:pt x="84" y="203"/>
                  <a:pt x="84" y="203"/>
                  <a:pt x="84" y="202"/>
                </a:cubicBezTo>
                <a:cubicBezTo>
                  <a:pt x="83" y="202"/>
                  <a:pt x="83" y="202"/>
                  <a:pt x="83" y="203"/>
                </a:cubicBezTo>
                <a:cubicBezTo>
                  <a:pt x="83" y="203"/>
                  <a:pt x="83" y="203"/>
                  <a:pt x="83" y="203"/>
                </a:cubicBezTo>
                <a:cubicBezTo>
                  <a:pt x="84" y="203"/>
                  <a:pt x="83" y="203"/>
                  <a:pt x="83" y="203"/>
                </a:cubicBezTo>
                <a:close/>
                <a:moveTo>
                  <a:pt x="83" y="203"/>
                </a:moveTo>
                <a:cubicBezTo>
                  <a:pt x="82" y="202"/>
                  <a:pt x="83" y="202"/>
                  <a:pt x="83" y="202"/>
                </a:cubicBezTo>
                <a:cubicBezTo>
                  <a:pt x="83" y="202"/>
                  <a:pt x="82" y="202"/>
                  <a:pt x="82" y="202"/>
                </a:cubicBezTo>
                <a:cubicBezTo>
                  <a:pt x="81" y="202"/>
                  <a:pt x="82" y="202"/>
                  <a:pt x="82" y="203"/>
                </a:cubicBezTo>
                <a:cubicBezTo>
                  <a:pt x="82" y="203"/>
                  <a:pt x="82" y="202"/>
                  <a:pt x="83" y="203"/>
                </a:cubicBezTo>
                <a:cubicBezTo>
                  <a:pt x="82" y="202"/>
                  <a:pt x="82" y="202"/>
                  <a:pt x="83" y="203"/>
                </a:cubicBezTo>
                <a:close/>
                <a:moveTo>
                  <a:pt x="94" y="192"/>
                </a:moveTo>
                <a:cubicBezTo>
                  <a:pt x="94" y="192"/>
                  <a:pt x="94" y="192"/>
                  <a:pt x="94" y="192"/>
                </a:cubicBezTo>
                <a:cubicBezTo>
                  <a:pt x="94" y="191"/>
                  <a:pt x="94" y="191"/>
                  <a:pt x="94" y="192"/>
                </a:cubicBezTo>
                <a:cubicBezTo>
                  <a:pt x="94" y="192"/>
                  <a:pt x="94" y="192"/>
                  <a:pt x="94" y="192"/>
                </a:cubicBezTo>
                <a:close/>
                <a:moveTo>
                  <a:pt x="59" y="193"/>
                </a:moveTo>
                <a:cubicBezTo>
                  <a:pt x="59" y="193"/>
                  <a:pt x="60" y="194"/>
                  <a:pt x="60" y="193"/>
                </a:cubicBezTo>
                <a:cubicBezTo>
                  <a:pt x="60" y="193"/>
                  <a:pt x="60" y="193"/>
                  <a:pt x="59" y="193"/>
                </a:cubicBezTo>
                <a:cubicBezTo>
                  <a:pt x="59" y="193"/>
                  <a:pt x="60" y="193"/>
                  <a:pt x="59" y="193"/>
                </a:cubicBezTo>
                <a:close/>
                <a:moveTo>
                  <a:pt x="83" y="122"/>
                </a:moveTo>
                <a:cubicBezTo>
                  <a:pt x="83" y="123"/>
                  <a:pt x="84" y="123"/>
                  <a:pt x="84" y="123"/>
                </a:cubicBezTo>
                <a:cubicBezTo>
                  <a:pt x="84" y="122"/>
                  <a:pt x="83" y="123"/>
                  <a:pt x="83" y="124"/>
                </a:cubicBezTo>
                <a:cubicBezTo>
                  <a:pt x="83" y="124"/>
                  <a:pt x="84" y="124"/>
                  <a:pt x="84" y="125"/>
                </a:cubicBezTo>
                <a:cubicBezTo>
                  <a:pt x="84" y="125"/>
                  <a:pt x="84" y="124"/>
                  <a:pt x="83" y="124"/>
                </a:cubicBezTo>
                <a:cubicBezTo>
                  <a:pt x="83" y="124"/>
                  <a:pt x="83" y="124"/>
                  <a:pt x="83" y="124"/>
                </a:cubicBezTo>
                <a:cubicBezTo>
                  <a:pt x="82" y="124"/>
                  <a:pt x="83" y="126"/>
                  <a:pt x="83" y="126"/>
                </a:cubicBezTo>
                <a:cubicBezTo>
                  <a:pt x="83" y="126"/>
                  <a:pt x="83" y="126"/>
                  <a:pt x="84" y="126"/>
                </a:cubicBezTo>
                <a:cubicBezTo>
                  <a:pt x="84" y="126"/>
                  <a:pt x="83" y="126"/>
                  <a:pt x="83" y="127"/>
                </a:cubicBezTo>
                <a:cubicBezTo>
                  <a:pt x="83" y="127"/>
                  <a:pt x="84" y="127"/>
                  <a:pt x="84" y="127"/>
                </a:cubicBezTo>
                <a:cubicBezTo>
                  <a:pt x="83" y="127"/>
                  <a:pt x="82" y="127"/>
                  <a:pt x="83" y="128"/>
                </a:cubicBezTo>
                <a:cubicBezTo>
                  <a:pt x="83" y="128"/>
                  <a:pt x="83" y="128"/>
                  <a:pt x="83" y="128"/>
                </a:cubicBezTo>
                <a:cubicBezTo>
                  <a:pt x="83" y="129"/>
                  <a:pt x="82" y="128"/>
                  <a:pt x="82" y="128"/>
                </a:cubicBezTo>
                <a:cubicBezTo>
                  <a:pt x="82" y="129"/>
                  <a:pt x="83" y="129"/>
                  <a:pt x="83" y="130"/>
                </a:cubicBezTo>
                <a:cubicBezTo>
                  <a:pt x="83" y="130"/>
                  <a:pt x="83" y="130"/>
                  <a:pt x="82" y="130"/>
                </a:cubicBezTo>
                <a:cubicBezTo>
                  <a:pt x="82" y="130"/>
                  <a:pt x="82" y="130"/>
                  <a:pt x="82" y="129"/>
                </a:cubicBezTo>
                <a:cubicBezTo>
                  <a:pt x="82" y="129"/>
                  <a:pt x="82" y="129"/>
                  <a:pt x="81" y="129"/>
                </a:cubicBezTo>
                <a:cubicBezTo>
                  <a:pt x="82" y="129"/>
                  <a:pt x="81" y="130"/>
                  <a:pt x="81" y="130"/>
                </a:cubicBezTo>
                <a:cubicBezTo>
                  <a:pt x="81" y="130"/>
                  <a:pt x="82" y="130"/>
                  <a:pt x="82" y="130"/>
                </a:cubicBezTo>
                <a:cubicBezTo>
                  <a:pt x="81" y="130"/>
                  <a:pt x="81" y="131"/>
                  <a:pt x="81" y="131"/>
                </a:cubicBezTo>
                <a:cubicBezTo>
                  <a:pt x="80" y="131"/>
                  <a:pt x="79" y="130"/>
                  <a:pt x="79" y="131"/>
                </a:cubicBezTo>
                <a:cubicBezTo>
                  <a:pt x="80" y="131"/>
                  <a:pt x="80" y="132"/>
                  <a:pt x="80" y="132"/>
                </a:cubicBezTo>
                <a:cubicBezTo>
                  <a:pt x="80" y="133"/>
                  <a:pt x="80" y="133"/>
                  <a:pt x="80" y="133"/>
                </a:cubicBezTo>
                <a:cubicBezTo>
                  <a:pt x="81" y="133"/>
                  <a:pt x="81" y="133"/>
                  <a:pt x="81" y="134"/>
                </a:cubicBezTo>
                <a:cubicBezTo>
                  <a:pt x="82" y="133"/>
                  <a:pt x="82" y="133"/>
                  <a:pt x="82" y="133"/>
                </a:cubicBezTo>
                <a:cubicBezTo>
                  <a:pt x="83" y="133"/>
                  <a:pt x="83" y="132"/>
                  <a:pt x="83" y="132"/>
                </a:cubicBezTo>
                <a:cubicBezTo>
                  <a:pt x="84" y="132"/>
                  <a:pt x="83" y="133"/>
                  <a:pt x="83" y="133"/>
                </a:cubicBezTo>
                <a:cubicBezTo>
                  <a:pt x="83" y="134"/>
                  <a:pt x="82" y="134"/>
                  <a:pt x="82" y="134"/>
                </a:cubicBezTo>
                <a:cubicBezTo>
                  <a:pt x="82" y="135"/>
                  <a:pt x="82" y="135"/>
                  <a:pt x="81" y="135"/>
                </a:cubicBezTo>
                <a:cubicBezTo>
                  <a:pt x="81" y="135"/>
                  <a:pt x="80" y="136"/>
                  <a:pt x="80" y="137"/>
                </a:cubicBezTo>
                <a:cubicBezTo>
                  <a:pt x="80" y="137"/>
                  <a:pt x="81" y="136"/>
                  <a:pt x="80" y="136"/>
                </a:cubicBezTo>
                <a:cubicBezTo>
                  <a:pt x="81" y="137"/>
                  <a:pt x="81" y="136"/>
                  <a:pt x="81" y="137"/>
                </a:cubicBezTo>
                <a:cubicBezTo>
                  <a:pt x="80" y="138"/>
                  <a:pt x="81" y="137"/>
                  <a:pt x="81" y="138"/>
                </a:cubicBezTo>
                <a:cubicBezTo>
                  <a:pt x="81" y="138"/>
                  <a:pt x="79" y="138"/>
                  <a:pt x="80" y="138"/>
                </a:cubicBezTo>
                <a:cubicBezTo>
                  <a:pt x="80" y="138"/>
                  <a:pt x="80" y="138"/>
                  <a:pt x="81" y="138"/>
                </a:cubicBezTo>
                <a:cubicBezTo>
                  <a:pt x="79" y="139"/>
                  <a:pt x="80" y="139"/>
                  <a:pt x="80" y="140"/>
                </a:cubicBezTo>
                <a:cubicBezTo>
                  <a:pt x="80" y="141"/>
                  <a:pt x="80" y="140"/>
                  <a:pt x="80" y="140"/>
                </a:cubicBezTo>
                <a:cubicBezTo>
                  <a:pt x="80" y="141"/>
                  <a:pt x="79" y="141"/>
                  <a:pt x="79" y="142"/>
                </a:cubicBezTo>
                <a:cubicBezTo>
                  <a:pt x="79" y="142"/>
                  <a:pt x="78" y="144"/>
                  <a:pt x="78" y="144"/>
                </a:cubicBezTo>
                <a:cubicBezTo>
                  <a:pt x="79" y="144"/>
                  <a:pt x="79" y="145"/>
                  <a:pt x="79" y="143"/>
                </a:cubicBezTo>
                <a:cubicBezTo>
                  <a:pt x="80" y="143"/>
                  <a:pt x="80" y="142"/>
                  <a:pt x="80" y="141"/>
                </a:cubicBezTo>
                <a:cubicBezTo>
                  <a:pt x="80" y="141"/>
                  <a:pt x="81" y="141"/>
                  <a:pt x="81" y="141"/>
                </a:cubicBezTo>
                <a:cubicBezTo>
                  <a:pt x="81" y="140"/>
                  <a:pt x="81" y="140"/>
                  <a:pt x="81" y="141"/>
                </a:cubicBezTo>
                <a:cubicBezTo>
                  <a:pt x="81" y="141"/>
                  <a:pt x="81" y="139"/>
                  <a:pt x="81" y="139"/>
                </a:cubicBezTo>
                <a:cubicBezTo>
                  <a:pt x="82" y="138"/>
                  <a:pt x="81" y="138"/>
                  <a:pt x="82" y="138"/>
                </a:cubicBezTo>
                <a:cubicBezTo>
                  <a:pt x="82" y="138"/>
                  <a:pt x="82" y="138"/>
                  <a:pt x="83" y="138"/>
                </a:cubicBezTo>
                <a:cubicBezTo>
                  <a:pt x="82" y="139"/>
                  <a:pt x="81" y="140"/>
                  <a:pt x="82" y="141"/>
                </a:cubicBezTo>
                <a:cubicBezTo>
                  <a:pt x="82" y="141"/>
                  <a:pt x="82" y="142"/>
                  <a:pt x="83" y="142"/>
                </a:cubicBezTo>
                <a:cubicBezTo>
                  <a:pt x="83" y="141"/>
                  <a:pt x="82" y="140"/>
                  <a:pt x="83" y="140"/>
                </a:cubicBezTo>
                <a:cubicBezTo>
                  <a:pt x="83" y="140"/>
                  <a:pt x="83" y="140"/>
                  <a:pt x="83" y="140"/>
                </a:cubicBezTo>
                <a:cubicBezTo>
                  <a:pt x="83" y="140"/>
                  <a:pt x="84" y="139"/>
                  <a:pt x="84" y="139"/>
                </a:cubicBezTo>
                <a:cubicBezTo>
                  <a:pt x="84" y="139"/>
                  <a:pt x="84" y="138"/>
                  <a:pt x="84" y="138"/>
                </a:cubicBezTo>
                <a:cubicBezTo>
                  <a:pt x="84" y="139"/>
                  <a:pt x="84" y="139"/>
                  <a:pt x="84" y="140"/>
                </a:cubicBezTo>
                <a:cubicBezTo>
                  <a:pt x="84" y="140"/>
                  <a:pt x="85" y="140"/>
                  <a:pt x="85" y="140"/>
                </a:cubicBezTo>
                <a:cubicBezTo>
                  <a:pt x="84" y="140"/>
                  <a:pt x="84" y="139"/>
                  <a:pt x="83" y="141"/>
                </a:cubicBezTo>
                <a:cubicBezTo>
                  <a:pt x="83" y="141"/>
                  <a:pt x="83" y="142"/>
                  <a:pt x="83" y="142"/>
                </a:cubicBezTo>
                <a:cubicBezTo>
                  <a:pt x="83" y="143"/>
                  <a:pt x="84" y="144"/>
                  <a:pt x="84" y="144"/>
                </a:cubicBezTo>
                <a:cubicBezTo>
                  <a:pt x="84" y="145"/>
                  <a:pt x="83" y="145"/>
                  <a:pt x="82" y="145"/>
                </a:cubicBezTo>
                <a:cubicBezTo>
                  <a:pt x="82" y="146"/>
                  <a:pt x="82" y="146"/>
                  <a:pt x="82" y="146"/>
                </a:cubicBezTo>
                <a:cubicBezTo>
                  <a:pt x="81" y="147"/>
                  <a:pt x="81" y="147"/>
                  <a:pt x="81" y="147"/>
                </a:cubicBezTo>
                <a:cubicBezTo>
                  <a:pt x="81" y="147"/>
                  <a:pt x="81" y="149"/>
                  <a:pt x="80" y="149"/>
                </a:cubicBezTo>
                <a:cubicBezTo>
                  <a:pt x="80" y="148"/>
                  <a:pt x="80" y="147"/>
                  <a:pt x="80" y="148"/>
                </a:cubicBezTo>
                <a:cubicBezTo>
                  <a:pt x="79" y="149"/>
                  <a:pt x="80" y="150"/>
                  <a:pt x="80" y="150"/>
                </a:cubicBezTo>
                <a:cubicBezTo>
                  <a:pt x="80" y="150"/>
                  <a:pt x="80" y="152"/>
                  <a:pt x="81" y="152"/>
                </a:cubicBezTo>
                <a:cubicBezTo>
                  <a:pt x="81" y="152"/>
                  <a:pt x="81" y="151"/>
                  <a:pt x="81" y="150"/>
                </a:cubicBezTo>
                <a:cubicBezTo>
                  <a:pt x="82" y="149"/>
                  <a:pt x="82" y="151"/>
                  <a:pt x="83" y="151"/>
                </a:cubicBezTo>
                <a:cubicBezTo>
                  <a:pt x="83" y="152"/>
                  <a:pt x="84" y="152"/>
                  <a:pt x="84" y="151"/>
                </a:cubicBezTo>
                <a:cubicBezTo>
                  <a:pt x="84" y="151"/>
                  <a:pt x="83" y="150"/>
                  <a:pt x="84" y="150"/>
                </a:cubicBezTo>
                <a:cubicBezTo>
                  <a:pt x="84" y="150"/>
                  <a:pt x="85" y="151"/>
                  <a:pt x="85" y="151"/>
                </a:cubicBezTo>
                <a:cubicBezTo>
                  <a:pt x="86" y="152"/>
                  <a:pt x="86" y="151"/>
                  <a:pt x="86" y="151"/>
                </a:cubicBezTo>
                <a:cubicBezTo>
                  <a:pt x="87" y="151"/>
                  <a:pt x="87" y="151"/>
                  <a:pt x="87" y="151"/>
                </a:cubicBezTo>
                <a:cubicBezTo>
                  <a:pt x="89" y="151"/>
                  <a:pt x="88" y="151"/>
                  <a:pt x="88" y="150"/>
                </a:cubicBezTo>
                <a:cubicBezTo>
                  <a:pt x="88" y="150"/>
                  <a:pt x="90" y="151"/>
                  <a:pt x="90" y="151"/>
                </a:cubicBezTo>
                <a:cubicBezTo>
                  <a:pt x="89" y="151"/>
                  <a:pt x="89" y="152"/>
                  <a:pt x="88" y="152"/>
                </a:cubicBezTo>
                <a:cubicBezTo>
                  <a:pt x="88" y="153"/>
                  <a:pt x="87" y="153"/>
                  <a:pt x="87" y="154"/>
                </a:cubicBezTo>
                <a:cubicBezTo>
                  <a:pt x="87" y="155"/>
                  <a:pt x="87" y="156"/>
                  <a:pt x="88" y="157"/>
                </a:cubicBezTo>
                <a:cubicBezTo>
                  <a:pt x="88" y="157"/>
                  <a:pt x="88" y="157"/>
                  <a:pt x="88" y="157"/>
                </a:cubicBezTo>
                <a:cubicBezTo>
                  <a:pt x="88" y="157"/>
                  <a:pt x="88" y="158"/>
                  <a:pt x="88" y="159"/>
                </a:cubicBezTo>
                <a:cubicBezTo>
                  <a:pt x="89" y="159"/>
                  <a:pt x="89" y="158"/>
                  <a:pt x="89" y="158"/>
                </a:cubicBezTo>
                <a:cubicBezTo>
                  <a:pt x="89" y="159"/>
                  <a:pt x="90" y="158"/>
                  <a:pt x="90" y="159"/>
                </a:cubicBezTo>
                <a:cubicBezTo>
                  <a:pt x="90" y="159"/>
                  <a:pt x="89" y="160"/>
                  <a:pt x="89" y="160"/>
                </a:cubicBezTo>
                <a:cubicBezTo>
                  <a:pt x="89" y="160"/>
                  <a:pt x="89" y="161"/>
                  <a:pt x="89" y="161"/>
                </a:cubicBezTo>
                <a:cubicBezTo>
                  <a:pt x="89" y="161"/>
                  <a:pt x="89" y="161"/>
                  <a:pt x="89" y="161"/>
                </a:cubicBezTo>
                <a:cubicBezTo>
                  <a:pt x="88" y="162"/>
                  <a:pt x="89" y="162"/>
                  <a:pt x="89" y="163"/>
                </a:cubicBezTo>
                <a:cubicBezTo>
                  <a:pt x="88" y="162"/>
                  <a:pt x="88" y="163"/>
                  <a:pt x="88" y="164"/>
                </a:cubicBezTo>
                <a:cubicBezTo>
                  <a:pt x="88" y="165"/>
                  <a:pt x="88" y="165"/>
                  <a:pt x="88" y="166"/>
                </a:cubicBezTo>
                <a:cubicBezTo>
                  <a:pt x="88" y="166"/>
                  <a:pt x="89" y="166"/>
                  <a:pt x="89" y="166"/>
                </a:cubicBezTo>
                <a:cubicBezTo>
                  <a:pt x="88" y="167"/>
                  <a:pt x="88" y="166"/>
                  <a:pt x="88" y="166"/>
                </a:cubicBezTo>
                <a:cubicBezTo>
                  <a:pt x="87" y="165"/>
                  <a:pt x="88" y="165"/>
                  <a:pt x="87" y="165"/>
                </a:cubicBezTo>
                <a:cubicBezTo>
                  <a:pt x="86" y="165"/>
                  <a:pt x="87" y="166"/>
                  <a:pt x="87" y="166"/>
                </a:cubicBezTo>
                <a:cubicBezTo>
                  <a:pt x="87" y="166"/>
                  <a:pt x="86" y="166"/>
                  <a:pt x="86" y="165"/>
                </a:cubicBezTo>
                <a:cubicBezTo>
                  <a:pt x="86" y="165"/>
                  <a:pt x="85" y="165"/>
                  <a:pt x="84" y="165"/>
                </a:cubicBezTo>
                <a:cubicBezTo>
                  <a:pt x="84" y="165"/>
                  <a:pt x="83" y="165"/>
                  <a:pt x="83" y="165"/>
                </a:cubicBezTo>
                <a:cubicBezTo>
                  <a:pt x="83" y="166"/>
                  <a:pt x="82" y="165"/>
                  <a:pt x="82" y="165"/>
                </a:cubicBezTo>
                <a:cubicBezTo>
                  <a:pt x="81" y="165"/>
                  <a:pt x="81" y="166"/>
                  <a:pt x="81" y="166"/>
                </a:cubicBezTo>
                <a:cubicBezTo>
                  <a:pt x="81" y="166"/>
                  <a:pt x="80" y="166"/>
                  <a:pt x="80" y="166"/>
                </a:cubicBezTo>
                <a:cubicBezTo>
                  <a:pt x="80" y="166"/>
                  <a:pt x="80" y="166"/>
                  <a:pt x="80" y="167"/>
                </a:cubicBezTo>
                <a:cubicBezTo>
                  <a:pt x="80" y="167"/>
                  <a:pt x="80" y="167"/>
                  <a:pt x="79" y="167"/>
                </a:cubicBezTo>
                <a:cubicBezTo>
                  <a:pt x="79" y="168"/>
                  <a:pt x="77" y="168"/>
                  <a:pt x="77" y="169"/>
                </a:cubicBezTo>
                <a:cubicBezTo>
                  <a:pt x="78" y="169"/>
                  <a:pt x="78" y="169"/>
                  <a:pt x="79" y="169"/>
                </a:cubicBezTo>
                <a:cubicBezTo>
                  <a:pt x="79" y="169"/>
                  <a:pt x="80" y="168"/>
                  <a:pt x="80" y="169"/>
                </a:cubicBezTo>
                <a:cubicBezTo>
                  <a:pt x="81" y="169"/>
                  <a:pt x="80" y="169"/>
                  <a:pt x="80" y="170"/>
                </a:cubicBezTo>
                <a:cubicBezTo>
                  <a:pt x="80" y="170"/>
                  <a:pt x="81" y="170"/>
                  <a:pt x="81" y="170"/>
                </a:cubicBezTo>
                <a:cubicBezTo>
                  <a:pt x="81" y="171"/>
                  <a:pt x="80" y="171"/>
                  <a:pt x="80" y="171"/>
                </a:cubicBezTo>
                <a:cubicBezTo>
                  <a:pt x="80" y="171"/>
                  <a:pt x="80" y="172"/>
                  <a:pt x="80" y="172"/>
                </a:cubicBezTo>
                <a:cubicBezTo>
                  <a:pt x="80" y="174"/>
                  <a:pt x="78" y="174"/>
                  <a:pt x="77" y="175"/>
                </a:cubicBezTo>
                <a:cubicBezTo>
                  <a:pt x="77" y="175"/>
                  <a:pt x="76" y="175"/>
                  <a:pt x="75" y="175"/>
                </a:cubicBezTo>
                <a:cubicBezTo>
                  <a:pt x="75" y="175"/>
                  <a:pt x="74" y="176"/>
                  <a:pt x="74" y="176"/>
                </a:cubicBezTo>
                <a:cubicBezTo>
                  <a:pt x="74" y="176"/>
                  <a:pt x="74" y="175"/>
                  <a:pt x="74" y="175"/>
                </a:cubicBezTo>
                <a:cubicBezTo>
                  <a:pt x="74" y="175"/>
                  <a:pt x="73" y="176"/>
                  <a:pt x="73" y="176"/>
                </a:cubicBezTo>
                <a:cubicBezTo>
                  <a:pt x="72" y="177"/>
                  <a:pt x="73" y="176"/>
                  <a:pt x="73" y="177"/>
                </a:cubicBezTo>
                <a:cubicBezTo>
                  <a:pt x="73" y="177"/>
                  <a:pt x="72" y="177"/>
                  <a:pt x="72" y="178"/>
                </a:cubicBezTo>
                <a:cubicBezTo>
                  <a:pt x="72" y="178"/>
                  <a:pt x="72" y="178"/>
                  <a:pt x="72" y="178"/>
                </a:cubicBezTo>
                <a:cubicBezTo>
                  <a:pt x="72" y="178"/>
                  <a:pt x="73" y="178"/>
                  <a:pt x="73" y="178"/>
                </a:cubicBezTo>
                <a:cubicBezTo>
                  <a:pt x="74" y="178"/>
                  <a:pt x="74" y="178"/>
                  <a:pt x="74" y="178"/>
                </a:cubicBezTo>
                <a:cubicBezTo>
                  <a:pt x="74" y="179"/>
                  <a:pt x="71" y="179"/>
                  <a:pt x="73" y="179"/>
                </a:cubicBezTo>
                <a:cubicBezTo>
                  <a:pt x="74" y="180"/>
                  <a:pt x="76" y="179"/>
                  <a:pt x="77" y="179"/>
                </a:cubicBezTo>
                <a:cubicBezTo>
                  <a:pt x="77" y="179"/>
                  <a:pt x="77" y="179"/>
                  <a:pt x="77" y="179"/>
                </a:cubicBezTo>
                <a:cubicBezTo>
                  <a:pt x="77" y="179"/>
                  <a:pt x="78" y="180"/>
                  <a:pt x="78" y="180"/>
                </a:cubicBezTo>
                <a:cubicBezTo>
                  <a:pt x="78" y="181"/>
                  <a:pt x="77" y="180"/>
                  <a:pt x="77" y="180"/>
                </a:cubicBezTo>
                <a:cubicBezTo>
                  <a:pt x="77" y="181"/>
                  <a:pt x="77" y="181"/>
                  <a:pt x="78" y="181"/>
                </a:cubicBezTo>
                <a:cubicBezTo>
                  <a:pt x="78" y="181"/>
                  <a:pt x="79" y="181"/>
                  <a:pt x="79" y="181"/>
                </a:cubicBezTo>
                <a:cubicBezTo>
                  <a:pt x="79" y="181"/>
                  <a:pt x="79" y="180"/>
                  <a:pt x="79" y="181"/>
                </a:cubicBezTo>
                <a:cubicBezTo>
                  <a:pt x="80" y="181"/>
                  <a:pt x="80" y="182"/>
                  <a:pt x="80" y="182"/>
                </a:cubicBezTo>
                <a:cubicBezTo>
                  <a:pt x="80" y="183"/>
                  <a:pt x="82" y="184"/>
                  <a:pt x="83" y="184"/>
                </a:cubicBezTo>
                <a:cubicBezTo>
                  <a:pt x="83" y="183"/>
                  <a:pt x="84" y="183"/>
                  <a:pt x="84" y="183"/>
                </a:cubicBezTo>
                <a:cubicBezTo>
                  <a:pt x="85" y="183"/>
                  <a:pt x="86" y="182"/>
                  <a:pt x="86" y="182"/>
                </a:cubicBezTo>
                <a:cubicBezTo>
                  <a:pt x="86" y="183"/>
                  <a:pt x="85" y="183"/>
                  <a:pt x="85" y="183"/>
                </a:cubicBezTo>
                <a:cubicBezTo>
                  <a:pt x="84" y="184"/>
                  <a:pt x="84" y="184"/>
                  <a:pt x="83" y="184"/>
                </a:cubicBezTo>
                <a:cubicBezTo>
                  <a:pt x="83" y="185"/>
                  <a:pt x="84" y="185"/>
                  <a:pt x="83" y="185"/>
                </a:cubicBezTo>
                <a:cubicBezTo>
                  <a:pt x="83" y="185"/>
                  <a:pt x="81" y="185"/>
                  <a:pt x="81" y="185"/>
                </a:cubicBezTo>
                <a:cubicBezTo>
                  <a:pt x="80" y="185"/>
                  <a:pt x="80" y="184"/>
                  <a:pt x="79" y="184"/>
                </a:cubicBezTo>
                <a:cubicBezTo>
                  <a:pt x="79" y="184"/>
                  <a:pt x="79" y="184"/>
                  <a:pt x="78" y="184"/>
                </a:cubicBezTo>
                <a:cubicBezTo>
                  <a:pt x="78" y="184"/>
                  <a:pt x="77" y="184"/>
                  <a:pt x="77" y="184"/>
                </a:cubicBezTo>
                <a:cubicBezTo>
                  <a:pt x="76" y="184"/>
                  <a:pt x="76" y="184"/>
                  <a:pt x="76" y="184"/>
                </a:cubicBezTo>
                <a:cubicBezTo>
                  <a:pt x="76" y="185"/>
                  <a:pt x="76" y="185"/>
                  <a:pt x="76" y="185"/>
                </a:cubicBezTo>
                <a:cubicBezTo>
                  <a:pt x="75" y="186"/>
                  <a:pt x="75" y="185"/>
                  <a:pt x="74" y="185"/>
                </a:cubicBezTo>
                <a:cubicBezTo>
                  <a:pt x="74" y="186"/>
                  <a:pt x="74" y="187"/>
                  <a:pt x="73" y="188"/>
                </a:cubicBezTo>
                <a:cubicBezTo>
                  <a:pt x="73" y="188"/>
                  <a:pt x="72" y="188"/>
                  <a:pt x="72" y="188"/>
                </a:cubicBezTo>
                <a:cubicBezTo>
                  <a:pt x="72" y="188"/>
                  <a:pt x="71" y="189"/>
                  <a:pt x="71" y="189"/>
                </a:cubicBezTo>
                <a:cubicBezTo>
                  <a:pt x="71" y="188"/>
                  <a:pt x="70" y="190"/>
                  <a:pt x="69" y="190"/>
                </a:cubicBezTo>
                <a:cubicBezTo>
                  <a:pt x="69" y="191"/>
                  <a:pt x="68" y="191"/>
                  <a:pt x="67" y="191"/>
                </a:cubicBezTo>
                <a:cubicBezTo>
                  <a:pt x="66" y="191"/>
                  <a:pt x="65" y="192"/>
                  <a:pt x="65" y="193"/>
                </a:cubicBezTo>
                <a:cubicBezTo>
                  <a:pt x="66" y="193"/>
                  <a:pt x="66" y="192"/>
                  <a:pt x="67" y="192"/>
                </a:cubicBezTo>
                <a:cubicBezTo>
                  <a:pt x="67" y="192"/>
                  <a:pt x="67" y="193"/>
                  <a:pt x="67" y="193"/>
                </a:cubicBezTo>
                <a:cubicBezTo>
                  <a:pt x="68" y="193"/>
                  <a:pt x="68" y="193"/>
                  <a:pt x="68" y="194"/>
                </a:cubicBezTo>
                <a:cubicBezTo>
                  <a:pt x="68" y="194"/>
                  <a:pt x="69" y="194"/>
                  <a:pt x="69" y="194"/>
                </a:cubicBezTo>
                <a:cubicBezTo>
                  <a:pt x="69" y="193"/>
                  <a:pt x="69" y="193"/>
                  <a:pt x="69" y="193"/>
                </a:cubicBezTo>
                <a:cubicBezTo>
                  <a:pt x="70" y="193"/>
                  <a:pt x="69" y="192"/>
                  <a:pt x="70" y="192"/>
                </a:cubicBezTo>
                <a:cubicBezTo>
                  <a:pt x="70" y="193"/>
                  <a:pt x="70" y="192"/>
                  <a:pt x="70" y="192"/>
                </a:cubicBezTo>
                <a:cubicBezTo>
                  <a:pt x="71" y="192"/>
                  <a:pt x="71" y="192"/>
                  <a:pt x="71" y="192"/>
                </a:cubicBezTo>
                <a:cubicBezTo>
                  <a:pt x="72" y="192"/>
                  <a:pt x="71" y="192"/>
                  <a:pt x="72" y="191"/>
                </a:cubicBezTo>
                <a:cubicBezTo>
                  <a:pt x="72" y="191"/>
                  <a:pt x="72" y="191"/>
                  <a:pt x="72" y="191"/>
                </a:cubicBezTo>
                <a:cubicBezTo>
                  <a:pt x="73" y="191"/>
                  <a:pt x="73" y="192"/>
                  <a:pt x="74" y="192"/>
                </a:cubicBezTo>
                <a:cubicBezTo>
                  <a:pt x="74" y="192"/>
                  <a:pt x="75" y="192"/>
                  <a:pt x="75" y="192"/>
                </a:cubicBezTo>
                <a:cubicBezTo>
                  <a:pt x="75" y="192"/>
                  <a:pt x="75" y="191"/>
                  <a:pt x="75" y="191"/>
                </a:cubicBezTo>
                <a:cubicBezTo>
                  <a:pt x="75" y="191"/>
                  <a:pt x="76" y="193"/>
                  <a:pt x="75" y="192"/>
                </a:cubicBezTo>
                <a:cubicBezTo>
                  <a:pt x="76" y="193"/>
                  <a:pt x="76" y="192"/>
                  <a:pt x="76" y="193"/>
                </a:cubicBezTo>
                <a:cubicBezTo>
                  <a:pt x="76" y="193"/>
                  <a:pt x="76" y="193"/>
                  <a:pt x="76" y="193"/>
                </a:cubicBezTo>
                <a:cubicBezTo>
                  <a:pt x="77" y="193"/>
                  <a:pt x="77" y="193"/>
                  <a:pt x="77" y="193"/>
                </a:cubicBezTo>
                <a:cubicBezTo>
                  <a:pt x="77" y="194"/>
                  <a:pt x="77" y="194"/>
                  <a:pt x="78" y="194"/>
                </a:cubicBezTo>
                <a:cubicBezTo>
                  <a:pt x="78" y="193"/>
                  <a:pt x="78" y="193"/>
                  <a:pt x="79" y="193"/>
                </a:cubicBezTo>
                <a:cubicBezTo>
                  <a:pt x="79" y="192"/>
                  <a:pt x="79" y="192"/>
                  <a:pt x="79" y="192"/>
                </a:cubicBezTo>
                <a:cubicBezTo>
                  <a:pt x="79" y="192"/>
                  <a:pt x="79" y="191"/>
                  <a:pt x="79" y="191"/>
                </a:cubicBezTo>
                <a:cubicBezTo>
                  <a:pt x="79" y="191"/>
                  <a:pt x="79" y="191"/>
                  <a:pt x="79" y="191"/>
                </a:cubicBezTo>
                <a:cubicBezTo>
                  <a:pt x="80" y="191"/>
                  <a:pt x="79" y="190"/>
                  <a:pt x="80" y="190"/>
                </a:cubicBezTo>
                <a:cubicBezTo>
                  <a:pt x="80" y="190"/>
                  <a:pt x="80" y="190"/>
                  <a:pt x="80" y="190"/>
                </a:cubicBezTo>
                <a:cubicBezTo>
                  <a:pt x="81" y="190"/>
                  <a:pt x="82" y="190"/>
                  <a:pt x="82" y="190"/>
                </a:cubicBezTo>
                <a:cubicBezTo>
                  <a:pt x="83" y="190"/>
                  <a:pt x="83" y="190"/>
                  <a:pt x="84" y="190"/>
                </a:cubicBezTo>
                <a:cubicBezTo>
                  <a:pt x="84" y="191"/>
                  <a:pt x="85" y="193"/>
                  <a:pt x="85" y="193"/>
                </a:cubicBezTo>
                <a:cubicBezTo>
                  <a:pt x="85" y="191"/>
                  <a:pt x="87" y="193"/>
                  <a:pt x="88" y="192"/>
                </a:cubicBezTo>
                <a:cubicBezTo>
                  <a:pt x="88" y="192"/>
                  <a:pt x="88" y="192"/>
                  <a:pt x="88" y="191"/>
                </a:cubicBezTo>
                <a:cubicBezTo>
                  <a:pt x="88" y="191"/>
                  <a:pt x="90" y="192"/>
                  <a:pt x="90" y="192"/>
                </a:cubicBezTo>
                <a:cubicBezTo>
                  <a:pt x="90" y="192"/>
                  <a:pt x="92" y="191"/>
                  <a:pt x="92" y="191"/>
                </a:cubicBezTo>
                <a:cubicBezTo>
                  <a:pt x="92" y="191"/>
                  <a:pt x="92" y="190"/>
                  <a:pt x="92" y="190"/>
                </a:cubicBezTo>
                <a:cubicBezTo>
                  <a:pt x="92" y="192"/>
                  <a:pt x="93" y="191"/>
                  <a:pt x="93" y="191"/>
                </a:cubicBezTo>
                <a:cubicBezTo>
                  <a:pt x="93" y="191"/>
                  <a:pt x="93" y="192"/>
                  <a:pt x="93" y="192"/>
                </a:cubicBezTo>
                <a:cubicBezTo>
                  <a:pt x="94" y="192"/>
                  <a:pt x="94" y="191"/>
                  <a:pt x="94" y="192"/>
                </a:cubicBezTo>
                <a:cubicBezTo>
                  <a:pt x="95" y="192"/>
                  <a:pt x="94" y="193"/>
                  <a:pt x="95" y="193"/>
                </a:cubicBezTo>
                <a:cubicBezTo>
                  <a:pt x="95" y="192"/>
                  <a:pt x="99" y="192"/>
                  <a:pt x="99" y="193"/>
                </a:cubicBezTo>
                <a:cubicBezTo>
                  <a:pt x="100" y="193"/>
                  <a:pt x="100" y="193"/>
                  <a:pt x="101" y="193"/>
                </a:cubicBezTo>
                <a:cubicBezTo>
                  <a:pt x="102" y="193"/>
                  <a:pt x="103" y="193"/>
                  <a:pt x="104" y="192"/>
                </a:cubicBezTo>
                <a:cubicBezTo>
                  <a:pt x="105" y="192"/>
                  <a:pt x="105" y="192"/>
                  <a:pt x="106" y="192"/>
                </a:cubicBezTo>
                <a:cubicBezTo>
                  <a:pt x="106" y="192"/>
                  <a:pt x="106" y="192"/>
                  <a:pt x="106" y="191"/>
                </a:cubicBezTo>
                <a:cubicBezTo>
                  <a:pt x="106" y="191"/>
                  <a:pt x="107" y="191"/>
                  <a:pt x="107" y="191"/>
                </a:cubicBezTo>
                <a:cubicBezTo>
                  <a:pt x="107" y="191"/>
                  <a:pt x="108" y="191"/>
                  <a:pt x="108" y="191"/>
                </a:cubicBezTo>
                <a:cubicBezTo>
                  <a:pt x="108" y="190"/>
                  <a:pt x="108" y="190"/>
                  <a:pt x="108" y="190"/>
                </a:cubicBezTo>
                <a:cubicBezTo>
                  <a:pt x="108" y="190"/>
                  <a:pt x="108" y="190"/>
                  <a:pt x="108" y="189"/>
                </a:cubicBezTo>
                <a:cubicBezTo>
                  <a:pt x="108" y="189"/>
                  <a:pt x="109" y="189"/>
                  <a:pt x="109" y="189"/>
                </a:cubicBezTo>
                <a:cubicBezTo>
                  <a:pt x="109" y="188"/>
                  <a:pt x="110" y="187"/>
                  <a:pt x="108" y="188"/>
                </a:cubicBezTo>
                <a:cubicBezTo>
                  <a:pt x="107" y="188"/>
                  <a:pt x="106" y="188"/>
                  <a:pt x="106" y="188"/>
                </a:cubicBezTo>
                <a:cubicBezTo>
                  <a:pt x="106" y="187"/>
                  <a:pt x="104" y="188"/>
                  <a:pt x="104" y="188"/>
                </a:cubicBezTo>
                <a:cubicBezTo>
                  <a:pt x="104" y="188"/>
                  <a:pt x="105" y="187"/>
                  <a:pt x="105" y="187"/>
                </a:cubicBezTo>
                <a:cubicBezTo>
                  <a:pt x="105" y="187"/>
                  <a:pt x="104" y="187"/>
                  <a:pt x="104" y="187"/>
                </a:cubicBezTo>
                <a:cubicBezTo>
                  <a:pt x="105" y="187"/>
                  <a:pt x="106" y="187"/>
                  <a:pt x="106" y="186"/>
                </a:cubicBezTo>
                <a:cubicBezTo>
                  <a:pt x="106" y="186"/>
                  <a:pt x="107" y="185"/>
                  <a:pt x="107" y="185"/>
                </a:cubicBezTo>
                <a:cubicBezTo>
                  <a:pt x="106" y="185"/>
                  <a:pt x="105" y="185"/>
                  <a:pt x="105" y="185"/>
                </a:cubicBezTo>
                <a:cubicBezTo>
                  <a:pt x="106" y="185"/>
                  <a:pt x="106" y="184"/>
                  <a:pt x="107" y="184"/>
                </a:cubicBezTo>
                <a:cubicBezTo>
                  <a:pt x="107" y="184"/>
                  <a:pt x="107" y="185"/>
                  <a:pt x="107" y="185"/>
                </a:cubicBezTo>
                <a:cubicBezTo>
                  <a:pt x="107" y="185"/>
                  <a:pt x="108" y="185"/>
                  <a:pt x="108" y="184"/>
                </a:cubicBezTo>
                <a:cubicBezTo>
                  <a:pt x="108" y="184"/>
                  <a:pt x="108" y="184"/>
                  <a:pt x="109" y="184"/>
                </a:cubicBezTo>
                <a:cubicBezTo>
                  <a:pt x="109" y="184"/>
                  <a:pt x="108" y="183"/>
                  <a:pt x="108" y="183"/>
                </a:cubicBezTo>
                <a:cubicBezTo>
                  <a:pt x="108" y="183"/>
                  <a:pt x="108" y="183"/>
                  <a:pt x="109" y="183"/>
                </a:cubicBezTo>
                <a:cubicBezTo>
                  <a:pt x="109" y="183"/>
                  <a:pt x="108" y="183"/>
                  <a:pt x="108" y="182"/>
                </a:cubicBezTo>
                <a:cubicBezTo>
                  <a:pt x="108" y="183"/>
                  <a:pt x="108" y="183"/>
                  <a:pt x="109" y="183"/>
                </a:cubicBezTo>
                <a:cubicBezTo>
                  <a:pt x="109" y="184"/>
                  <a:pt x="111" y="183"/>
                  <a:pt x="111" y="182"/>
                </a:cubicBezTo>
                <a:cubicBezTo>
                  <a:pt x="111" y="182"/>
                  <a:pt x="111" y="181"/>
                  <a:pt x="111" y="180"/>
                </a:cubicBezTo>
                <a:cubicBezTo>
                  <a:pt x="112" y="179"/>
                  <a:pt x="113" y="177"/>
                  <a:pt x="112" y="175"/>
                </a:cubicBezTo>
                <a:cubicBezTo>
                  <a:pt x="111" y="175"/>
                  <a:pt x="110" y="174"/>
                  <a:pt x="109" y="173"/>
                </a:cubicBezTo>
                <a:cubicBezTo>
                  <a:pt x="108" y="173"/>
                  <a:pt x="107" y="173"/>
                  <a:pt x="107" y="173"/>
                </a:cubicBezTo>
                <a:cubicBezTo>
                  <a:pt x="106" y="173"/>
                  <a:pt x="106" y="174"/>
                  <a:pt x="105" y="174"/>
                </a:cubicBezTo>
                <a:cubicBezTo>
                  <a:pt x="105" y="174"/>
                  <a:pt x="104" y="174"/>
                  <a:pt x="104" y="174"/>
                </a:cubicBezTo>
                <a:cubicBezTo>
                  <a:pt x="104" y="174"/>
                  <a:pt x="103" y="173"/>
                  <a:pt x="103" y="173"/>
                </a:cubicBezTo>
                <a:cubicBezTo>
                  <a:pt x="104" y="173"/>
                  <a:pt x="105" y="172"/>
                  <a:pt x="105" y="172"/>
                </a:cubicBezTo>
                <a:cubicBezTo>
                  <a:pt x="106" y="171"/>
                  <a:pt x="106" y="170"/>
                  <a:pt x="105" y="169"/>
                </a:cubicBezTo>
                <a:cubicBezTo>
                  <a:pt x="105" y="168"/>
                  <a:pt x="105" y="168"/>
                  <a:pt x="105" y="168"/>
                </a:cubicBezTo>
                <a:cubicBezTo>
                  <a:pt x="104" y="167"/>
                  <a:pt x="104" y="167"/>
                  <a:pt x="104" y="167"/>
                </a:cubicBezTo>
                <a:cubicBezTo>
                  <a:pt x="103" y="166"/>
                  <a:pt x="103" y="166"/>
                  <a:pt x="103" y="166"/>
                </a:cubicBezTo>
                <a:cubicBezTo>
                  <a:pt x="103" y="166"/>
                  <a:pt x="101" y="166"/>
                  <a:pt x="100" y="165"/>
                </a:cubicBezTo>
                <a:cubicBezTo>
                  <a:pt x="101" y="165"/>
                  <a:pt x="103" y="165"/>
                  <a:pt x="103" y="165"/>
                </a:cubicBezTo>
                <a:cubicBezTo>
                  <a:pt x="104" y="166"/>
                  <a:pt x="103" y="166"/>
                  <a:pt x="105" y="167"/>
                </a:cubicBezTo>
                <a:cubicBezTo>
                  <a:pt x="104" y="166"/>
                  <a:pt x="105" y="166"/>
                  <a:pt x="105" y="165"/>
                </a:cubicBezTo>
                <a:cubicBezTo>
                  <a:pt x="105" y="165"/>
                  <a:pt x="104" y="164"/>
                  <a:pt x="104" y="164"/>
                </a:cubicBezTo>
                <a:cubicBezTo>
                  <a:pt x="104" y="163"/>
                  <a:pt x="104" y="163"/>
                  <a:pt x="104" y="163"/>
                </a:cubicBezTo>
                <a:cubicBezTo>
                  <a:pt x="104" y="162"/>
                  <a:pt x="105" y="162"/>
                  <a:pt x="105" y="162"/>
                </a:cubicBezTo>
                <a:cubicBezTo>
                  <a:pt x="105" y="162"/>
                  <a:pt x="104" y="161"/>
                  <a:pt x="104" y="160"/>
                </a:cubicBezTo>
                <a:cubicBezTo>
                  <a:pt x="103" y="159"/>
                  <a:pt x="103" y="159"/>
                  <a:pt x="103" y="158"/>
                </a:cubicBezTo>
                <a:cubicBezTo>
                  <a:pt x="102" y="158"/>
                  <a:pt x="102" y="157"/>
                  <a:pt x="101" y="157"/>
                </a:cubicBezTo>
                <a:cubicBezTo>
                  <a:pt x="101" y="156"/>
                  <a:pt x="101" y="156"/>
                  <a:pt x="100" y="156"/>
                </a:cubicBezTo>
                <a:cubicBezTo>
                  <a:pt x="100" y="155"/>
                  <a:pt x="100" y="153"/>
                  <a:pt x="100" y="152"/>
                </a:cubicBezTo>
                <a:cubicBezTo>
                  <a:pt x="100" y="151"/>
                  <a:pt x="100" y="150"/>
                  <a:pt x="100" y="148"/>
                </a:cubicBezTo>
                <a:cubicBezTo>
                  <a:pt x="100" y="147"/>
                  <a:pt x="100" y="147"/>
                  <a:pt x="99" y="147"/>
                </a:cubicBezTo>
                <a:cubicBezTo>
                  <a:pt x="99" y="147"/>
                  <a:pt x="99" y="146"/>
                  <a:pt x="99" y="146"/>
                </a:cubicBezTo>
                <a:cubicBezTo>
                  <a:pt x="99" y="146"/>
                  <a:pt x="99" y="146"/>
                  <a:pt x="99" y="146"/>
                </a:cubicBezTo>
                <a:cubicBezTo>
                  <a:pt x="98" y="145"/>
                  <a:pt x="98" y="144"/>
                  <a:pt x="98" y="143"/>
                </a:cubicBezTo>
                <a:cubicBezTo>
                  <a:pt x="98" y="143"/>
                  <a:pt x="97" y="143"/>
                  <a:pt x="96" y="143"/>
                </a:cubicBezTo>
                <a:cubicBezTo>
                  <a:pt x="96" y="142"/>
                  <a:pt x="95" y="141"/>
                  <a:pt x="95" y="141"/>
                </a:cubicBezTo>
                <a:cubicBezTo>
                  <a:pt x="94" y="141"/>
                  <a:pt x="94" y="142"/>
                  <a:pt x="93" y="142"/>
                </a:cubicBezTo>
                <a:cubicBezTo>
                  <a:pt x="92" y="142"/>
                  <a:pt x="92" y="141"/>
                  <a:pt x="91" y="141"/>
                </a:cubicBezTo>
                <a:cubicBezTo>
                  <a:pt x="91" y="141"/>
                  <a:pt x="89" y="140"/>
                  <a:pt x="90" y="140"/>
                </a:cubicBezTo>
                <a:cubicBezTo>
                  <a:pt x="90" y="140"/>
                  <a:pt x="91" y="141"/>
                  <a:pt x="91" y="141"/>
                </a:cubicBezTo>
                <a:cubicBezTo>
                  <a:pt x="91" y="141"/>
                  <a:pt x="91" y="141"/>
                  <a:pt x="92" y="141"/>
                </a:cubicBezTo>
                <a:cubicBezTo>
                  <a:pt x="93" y="141"/>
                  <a:pt x="93" y="140"/>
                  <a:pt x="94" y="140"/>
                </a:cubicBezTo>
                <a:cubicBezTo>
                  <a:pt x="95" y="140"/>
                  <a:pt x="96" y="140"/>
                  <a:pt x="96" y="139"/>
                </a:cubicBezTo>
                <a:cubicBezTo>
                  <a:pt x="96" y="139"/>
                  <a:pt x="95" y="138"/>
                  <a:pt x="95" y="138"/>
                </a:cubicBezTo>
                <a:cubicBezTo>
                  <a:pt x="95" y="138"/>
                  <a:pt x="93" y="138"/>
                  <a:pt x="93" y="138"/>
                </a:cubicBezTo>
                <a:cubicBezTo>
                  <a:pt x="95" y="138"/>
                  <a:pt x="96" y="138"/>
                  <a:pt x="96" y="137"/>
                </a:cubicBezTo>
                <a:cubicBezTo>
                  <a:pt x="97" y="137"/>
                  <a:pt x="97" y="137"/>
                  <a:pt x="98" y="136"/>
                </a:cubicBezTo>
                <a:cubicBezTo>
                  <a:pt x="98" y="136"/>
                  <a:pt x="98" y="136"/>
                  <a:pt x="99" y="135"/>
                </a:cubicBezTo>
                <a:cubicBezTo>
                  <a:pt x="99" y="135"/>
                  <a:pt x="100" y="134"/>
                  <a:pt x="100" y="133"/>
                </a:cubicBezTo>
                <a:cubicBezTo>
                  <a:pt x="101" y="132"/>
                  <a:pt x="101" y="131"/>
                  <a:pt x="101" y="131"/>
                </a:cubicBezTo>
                <a:cubicBezTo>
                  <a:pt x="101" y="130"/>
                  <a:pt x="102" y="130"/>
                  <a:pt x="102" y="130"/>
                </a:cubicBezTo>
                <a:cubicBezTo>
                  <a:pt x="103" y="129"/>
                  <a:pt x="103" y="127"/>
                  <a:pt x="101" y="127"/>
                </a:cubicBezTo>
                <a:cubicBezTo>
                  <a:pt x="100" y="127"/>
                  <a:pt x="99" y="127"/>
                  <a:pt x="98" y="126"/>
                </a:cubicBezTo>
                <a:cubicBezTo>
                  <a:pt x="97" y="126"/>
                  <a:pt x="97" y="126"/>
                  <a:pt x="96" y="126"/>
                </a:cubicBezTo>
                <a:cubicBezTo>
                  <a:pt x="95" y="125"/>
                  <a:pt x="94" y="126"/>
                  <a:pt x="93" y="126"/>
                </a:cubicBezTo>
                <a:cubicBezTo>
                  <a:pt x="92" y="126"/>
                  <a:pt x="90" y="127"/>
                  <a:pt x="90" y="126"/>
                </a:cubicBezTo>
                <a:cubicBezTo>
                  <a:pt x="91" y="127"/>
                  <a:pt x="92" y="126"/>
                  <a:pt x="92" y="125"/>
                </a:cubicBezTo>
                <a:cubicBezTo>
                  <a:pt x="91" y="125"/>
                  <a:pt x="91" y="125"/>
                  <a:pt x="90" y="125"/>
                </a:cubicBezTo>
                <a:cubicBezTo>
                  <a:pt x="91" y="125"/>
                  <a:pt x="91" y="125"/>
                  <a:pt x="92" y="125"/>
                </a:cubicBezTo>
                <a:cubicBezTo>
                  <a:pt x="93" y="125"/>
                  <a:pt x="94" y="124"/>
                  <a:pt x="94" y="124"/>
                </a:cubicBezTo>
                <a:cubicBezTo>
                  <a:pt x="93" y="123"/>
                  <a:pt x="92" y="124"/>
                  <a:pt x="91" y="123"/>
                </a:cubicBezTo>
                <a:cubicBezTo>
                  <a:pt x="92" y="124"/>
                  <a:pt x="93" y="123"/>
                  <a:pt x="93" y="123"/>
                </a:cubicBezTo>
                <a:cubicBezTo>
                  <a:pt x="93" y="122"/>
                  <a:pt x="94" y="122"/>
                  <a:pt x="94" y="122"/>
                </a:cubicBezTo>
                <a:cubicBezTo>
                  <a:pt x="95" y="122"/>
                  <a:pt x="96" y="121"/>
                  <a:pt x="97" y="121"/>
                </a:cubicBezTo>
                <a:cubicBezTo>
                  <a:pt x="97" y="120"/>
                  <a:pt x="98" y="120"/>
                  <a:pt x="98" y="119"/>
                </a:cubicBezTo>
                <a:cubicBezTo>
                  <a:pt x="98" y="119"/>
                  <a:pt x="98" y="119"/>
                  <a:pt x="98" y="119"/>
                </a:cubicBezTo>
                <a:cubicBezTo>
                  <a:pt x="98" y="119"/>
                  <a:pt x="98" y="118"/>
                  <a:pt x="98" y="118"/>
                </a:cubicBezTo>
                <a:cubicBezTo>
                  <a:pt x="98" y="118"/>
                  <a:pt x="99" y="118"/>
                  <a:pt x="99" y="117"/>
                </a:cubicBezTo>
                <a:cubicBezTo>
                  <a:pt x="98" y="117"/>
                  <a:pt x="98" y="118"/>
                  <a:pt x="98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8"/>
                  <a:pt x="97" y="118"/>
                </a:cubicBezTo>
                <a:cubicBezTo>
                  <a:pt x="96" y="118"/>
                  <a:pt x="96" y="117"/>
                  <a:pt x="96" y="117"/>
                </a:cubicBezTo>
                <a:cubicBezTo>
                  <a:pt x="95" y="117"/>
                  <a:pt x="95" y="118"/>
                  <a:pt x="95" y="118"/>
                </a:cubicBezTo>
                <a:cubicBezTo>
                  <a:pt x="95" y="118"/>
                  <a:pt x="95" y="117"/>
                  <a:pt x="95" y="117"/>
                </a:cubicBezTo>
                <a:cubicBezTo>
                  <a:pt x="94" y="117"/>
                  <a:pt x="94" y="117"/>
                  <a:pt x="94" y="117"/>
                </a:cubicBezTo>
                <a:cubicBezTo>
                  <a:pt x="93" y="117"/>
                  <a:pt x="93" y="117"/>
                  <a:pt x="93" y="117"/>
                </a:cubicBezTo>
                <a:cubicBezTo>
                  <a:pt x="93" y="116"/>
                  <a:pt x="92" y="117"/>
                  <a:pt x="92" y="117"/>
                </a:cubicBezTo>
                <a:cubicBezTo>
                  <a:pt x="92" y="115"/>
                  <a:pt x="91" y="117"/>
                  <a:pt x="90" y="117"/>
                </a:cubicBezTo>
                <a:cubicBezTo>
                  <a:pt x="90" y="117"/>
                  <a:pt x="91" y="117"/>
                  <a:pt x="91" y="116"/>
                </a:cubicBezTo>
                <a:cubicBezTo>
                  <a:pt x="91" y="116"/>
                  <a:pt x="90" y="116"/>
                  <a:pt x="90" y="116"/>
                </a:cubicBezTo>
                <a:cubicBezTo>
                  <a:pt x="89" y="115"/>
                  <a:pt x="89" y="116"/>
                  <a:pt x="88" y="116"/>
                </a:cubicBezTo>
                <a:cubicBezTo>
                  <a:pt x="88" y="117"/>
                  <a:pt x="88" y="117"/>
                  <a:pt x="88" y="117"/>
                </a:cubicBezTo>
                <a:cubicBezTo>
                  <a:pt x="88" y="117"/>
                  <a:pt x="88" y="117"/>
                  <a:pt x="88" y="117"/>
                </a:cubicBezTo>
                <a:cubicBezTo>
                  <a:pt x="88" y="117"/>
                  <a:pt x="88" y="119"/>
                  <a:pt x="88" y="118"/>
                </a:cubicBezTo>
                <a:cubicBezTo>
                  <a:pt x="88" y="119"/>
                  <a:pt x="87" y="118"/>
                  <a:pt x="87" y="118"/>
                </a:cubicBezTo>
                <a:cubicBezTo>
                  <a:pt x="86" y="118"/>
                  <a:pt x="87" y="120"/>
                  <a:pt x="87" y="120"/>
                </a:cubicBezTo>
                <a:cubicBezTo>
                  <a:pt x="86" y="120"/>
                  <a:pt x="86" y="119"/>
                  <a:pt x="86" y="120"/>
                </a:cubicBezTo>
                <a:cubicBezTo>
                  <a:pt x="86" y="120"/>
                  <a:pt x="87" y="121"/>
                  <a:pt x="87" y="122"/>
                </a:cubicBezTo>
                <a:cubicBezTo>
                  <a:pt x="86" y="122"/>
                  <a:pt x="86" y="121"/>
                  <a:pt x="86" y="121"/>
                </a:cubicBezTo>
                <a:cubicBezTo>
                  <a:pt x="86" y="121"/>
                  <a:pt x="87" y="122"/>
                  <a:pt x="86" y="122"/>
                </a:cubicBezTo>
                <a:cubicBezTo>
                  <a:pt x="86" y="122"/>
                  <a:pt x="85" y="121"/>
                  <a:pt x="84" y="121"/>
                </a:cubicBezTo>
                <a:cubicBezTo>
                  <a:pt x="84" y="122"/>
                  <a:pt x="85" y="123"/>
                  <a:pt x="84" y="122"/>
                </a:cubicBezTo>
                <a:cubicBezTo>
                  <a:pt x="84" y="122"/>
                  <a:pt x="84" y="121"/>
                  <a:pt x="84" y="121"/>
                </a:cubicBezTo>
                <a:cubicBezTo>
                  <a:pt x="84" y="121"/>
                  <a:pt x="83" y="122"/>
                  <a:pt x="83" y="122"/>
                </a:cubicBezTo>
                <a:cubicBezTo>
                  <a:pt x="83" y="123"/>
                  <a:pt x="83" y="122"/>
                  <a:pt x="83" y="122"/>
                </a:cubicBezTo>
                <a:close/>
                <a:moveTo>
                  <a:pt x="61" y="193"/>
                </a:moveTo>
                <a:cubicBezTo>
                  <a:pt x="60" y="193"/>
                  <a:pt x="60" y="193"/>
                  <a:pt x="60" y="193"/>
                </a:cubicBezTo>
                <a:cubicBezTo>
                  <a:pt x="60" y="193"/>
                  <a:pt x="60" y="193"/>
                  <a:pt x="61" y="193"/>
                </a:cubicBezTo>
                <a:cubicBezTo>
                  <a:pt x="61" y="193"/>
                  <a:pt x="61" y="193"/>
                  <a:pt x="61" y="193"/>
                </a:cubicBezTo>
                <a:cubicBezTo>
                  <a:pt x="60" y="193"/>
                  <a:pt x="61" y="193"/>
                  <a:pt x="61" y="193"/>
                </a:cubicBezTo>
                <a:close/>
                <a:moveTo>
                  <a:pt x="84" y="205"/>
                </a:moveTo>
                <a:cubicBezTo>
                  <a:pt x="84" y="205"/>
                  <a:pt x="84" y="204"/>
                  <a:pt x="84" y="204"/>
                </a:cubicBezTo>
                <a:cubicBezTo>
                  <a:pt x="84" y="206"/>
                  <a:pt x="87" y="205"/>
                  <a:pt x="84" y="205"/>
                </a:cubicBezTo>
                <a:cubicBezTo>
                  <a:pt x="84" y="205"/>
                  <a:pt x="85" y="205"/>
                  <a:pt x="84" y="205"/>
                </a:cubicBezTo>
                <a:close/>
                <a:moveTo>
                  <a:pt x="93" y="192"/>
                </a:moveTo>
                <a:cubicBezTo>
                  <a:pt x="93" y="192"/>
                  <a:pt x="92" y="192"/>
                  <a:pt x="92" y="191"/>
                </a:cubicBezTo>
                <a:cubicBezTo>
                  <a:pt x="92" y="191"/>
                  <a:pt x="90" y="192"/>
                  <a:pt x="90" y="192"/>
                </a:cubicBezTo>
                <a:cubicBezTo>
                  <a:pt x="91" y="192"/>
                  <a:pt x="91" y="193"/>
                  <a:pt x="92" y="193"/>
                </a:cubicBezTo>
                <a:cubicBezTo>
                  <a:pt x="93" y="193"/>
                  <a:pt x="93" y="193"/>
                  <a:pt x="93" y="192"/>
                </a:cubicBezTo>
                <a:cubicBezTo>
                  <a:pt x="93" y="192"/>
                  <a:pt x="93" y="192"/>
                  <a:pt x="93" y="192"/>
                </a:cubicBezTo>
                <a:close/>
                <a:moveTo>
                  <a:pt x="111" y="102"/>
                </a:moveTo>
                <a:cubicBezTo>
                  <a:pt x="111" y="102"/>
                  <a:pt x="111" y="102"/>
                  <a:pt x="111" y="102"/>
                </a:cubicBezTo>
                <a:cubicBezTo>
                  <a:pt x="111" y="102"/>
                  <a:pt x="111" y="102"/>
                  <a:pt x="111" y="102"/>
                </a:cubicBezTo>
                <a:close/>
                <a:moveTo>
                  <a:pt x="109" y="104"/>
                </a:moveTo>
                <a:cubicBezTo>
                  <a:pt x="109" y="104"/>
                  <a:pt x="108" y="104"/>
                  <a:pt x="109" y="105"/>
                </a:cubicBezTo>
                <a:cubicBezTo>
                  <a:pt x="109" y="105"/>
                  <a:pt x="109" y="105"/>
                  <a:pt x="109" y="105"/>
                </a:cubicBezTo>
                <a:cubicBezTo>
                  <a:pt x="110" y="106"/>
                  <a:pt x="109" y="105"/>
                  <a:pt x="110" y="105"/>
                </a:cubicBezTo>
                <a:cubicBezTo>
                  <a:pt x="110" y="106"/>
                  <a:pt x="110" y="107"/>
                  <a:pt x="109" y="107"/>
                </a:cubicBezTo>
                <a:cubicBezTo>
                  <a:pt x="111" y="107"/>
                  <a:pt x="110" y="106"/>
                  <a:pt x="111" y="106"/>
                </a:cubicBezTo>
                <a:cubicBezTo>
                  <a:pt x="111" y="105"/>
                  <a:pt x="111" y="105"/>
                  <a:pt x="111" y="105"/>
                </a:cubicBezTo>
                <a:cubicBezTo>
                  <a:pt x="111" y="105"/>
                  <a:pt x="112" y="104"/>
                  <a:pt x="112" y="104"/>
                </a:cubicBezTo>
                <a:cubicBezTo>
                  <a:pt x="111" y="104"/>
                  <a:pt x="111" y="103"/>
                  <a:pt x="111" y="103"/>
                </a:cubicBezTo>
                <a:cubicBezTo>
                  <a:pt x="111" y="103"/>
                  <a:pt x="110" y="103"/>
                  <a:pt x="110" y="103"/>
                </a:cubicBezTo>
                <a:cubicBezTo>
                  <a:pt x="110" y="102"/>
                  <a:pt x="111" y="102"/>
                  <a:pt x="111" y="101"/>
                </a:cubicBezTo>
                <a:cubicBezTo>
                  <a:pt x="111" y="101"/>
                  <a:pt x="109" y="102"/>
                  <a:pt x="109" y="102"/>
                </a:cubicBezTo>
                <a:cubicBezTo>
                  <a:pt x="109" y="103"/>
                  <a:pt x="110" y="102"/>
                  <a:pt x="110" y="103"/>
                </a:cubicBezTo>
                <a:cubicBezTo>
                  <a:pt x="109" y="103"/>
                  <a:pt x="110" y="104"/>
                  <a:pt x="109" y="104"/>
                </a:cubicBezTo>
                <a:cubicBezTo>
                  <a:pt x="109" y="104"/>
                  <a:pt x="109" y="104"/>
                  <a:pt x="109" y="104"/>
                </a:cubicBezTo>
                <a:close/>
                <a:moveTo>
                  <a:pt x="114" y="100"/>
                </a:moveTo>
                <a:cubicBezTo>
                  <a:pt x="113" y="100"/>
                  <a:pt x="112" y="100"/>
                  <a:pt x="113" y="101"/>
                </a:cubicBezTo>
                <a:cubicBezTo>
                  <a:pt x="113" y="101"/>
                  <a:pt x="114" y="100"/>
                  <a:pt x="114" y="100"/>
                </a:cubicBezTo>
                <a:cubicBezTo>
                  <a:pt x="113" y="100"/>
                  <a:pt x="114" y="100"/>
                  <a:pt x="114" y="100"/>
                </a:cubicBezTo>
                <a:close/>
                <a:moveTo>
                  <a:pt x="112" y="104"/>
                </a:moveTo>
                <a:cubicBezTo>
                  <a:pt x="112" y="104"/>
                  <a:pt x="111" y="104"/>
                  <a:pt x="112" y="104"/>
                </a:cubicBezTo>
                <a:cubicBezTo>
                  <a:pt x="112" y="104"/>
                  <a:pt x="112" y="104"/>
                  <a:pt x="112" y="104"/>
                </a:cubicBezTo>
                <a:cubicBezTo>
                  <a:pt x="112" y="104"/>
                  <a:pt x="112" y="104"/>
                  <a:pt x="112" y="104"/>
                </a:cubicBezTo>
                <a:close/>
                <a:moveTo>
                  <a:pt x="112" y="103"/>
                </a:moveTo>
                <a:cubicBezTo>
                  <a:pt x="112" y="103"/>
                  <a:pt x="112" y="103"/>
                  <a:pt x="112" y="103"/>
                </a:cubicBezTo>
                <a:cubicBezTo>
                  <a:pt x="111" y="103"/>
                  <a:pt x="112" y="103"/>
                  <a:pt x="112" y="103"/>
                </a:cubicBezTo>
                <a:close/>
                <a:moveTo>
                  <a:pt x="109" y="104"/>
                </a:moveTo>
                <a:cubicBezTo>
                  <a:pt x="109" y="103"/>
                  <a:pt x="109" y="103"/>
                  <a:pt x="108" y="103"/>
                </a:cubicBezTo>
                <a:cubicBezTo>
                  <a:pt x="108" y="104"/>
                  <a:pt x="108" y="104"/>
                  <a:pt x="109" y="104"/>
                </a:cubicBezTo>
                <a:close/>
                <a:moveTo>
                  <a:pt x="113" y="102"/>
                </a:moveTo>
                <a:cubicBezTo>
                  <a:pt x="113" y="102"/>
                  <a:pt x="113" y="102"/>
                  <a:pt x="113" y="102"/>
                </a:cubicBezTo>
                <a:cubicBezTo>
                  <a:pt x="113" y="102"/>
                  <a:pt x="113" y="102"/>
                  <a:pt x="113" y="102"/>
                </a:cubicBezTo>
                <a:cubicBezTo>
                  <a:pt x="113" y="102"/>
                  <a:pt x="113" y="101"/>
                  <a:pt x="113" y="102"/>
                </a:cubicBezTo>
                <a:cubicBezTo>
                  <a:pt x="113" y="102"/>
                  <a:pt x="113" y="101"/>
                  <a:pt x="113" y="102"/>
                </a:cubicBezTo>
                <a:close/>
                <a:moveTo>
                  <a:pt x="101" y="111"/>
                </a:moveTo>
                <a:cubicBezTo>
                  <a:pt x="101" y="111"/>
                  <a:pt x="101" y="111"/>
                  <a:pt x="101" y="112"/>
                </a:cubicBezTo>
                <a:cubicBezTo>
                  <a:pt x="101" y="112"/>
                  <a:pt x="101" y="111"/>
                  <a:pt x="101" y="111"/>
                </a:cubicBezTo>
                <a:cubicBezTo>
                  <a:pt x="101" y="111"/>
                  <a:pt x="101" y="111"/>
                  <a:pt x="101" y="111"/>
                </a:cubicBezTo>
                <a:close/>
                <a:moveTo>
                  <a:pt x="102" y="113"/>
                </a:moveTo>
                <a:cubicBezTo>
                  <a:pt x="103" y="113"/>
                  <a:pt x="104" y="112"/>
                  <a:pt x="103" y="112"/>
                </a:cubicBezTo>
                <a:cubicBezTo>
                  <a:pt x="102" y="112"/>
                  <a:pt x="101" y="113"/>
                  <a:pt x="102" y="113"/>
                </a:cubicBezTo>
                <a:cubicBezTo>
                  <a:pt x="102" y="113"/>
                  <a:pt x="102" y="113"/>
                  <a:pt x="102" y="113"/>
                </a:cubicBezTo>
                <a:cubicBezTo>
                  <a:pt x="102" y="113"/>
                  <a:pt x="102" y="113"/>
                  <a:pt x="102" y="113"/>
                </a:cubicBezTo>
                <a:close/>
                <a:moveTo>
                  <a:pt x="102" y="113"/>
                </a:moveTo>
                <a:cubicBezTo>
                  <a:pt x="102" y="113"/>
                  <a:pt x="101" y="114"/>
                  <a:pt x="101" y="114"/>
                </a:cubicBezTo>
                <a:cubicBezTo>
                  <a:pt x="102" y="114"/>
                  <a:pt x="102" y="114"/>
                  <a:pt x="102" y="114"/>
                </a:cubicBezTo>
                <a:cubicBezTo>
                  <a:pt x="102" y="114"/>
                  <a:pt x="102" y="113"/>
                  <a:pt x="102" y="113"/>
                </a:cubicBezTo>
                <a:cubicBezTo>
                  <a:pt x="102" y="113"/>
                  <a:pt x="102" y="113"/>
                  <a:pt x="102" y="113"/>
                </a:cubicBezTo>
                <a:close/>
                <a:moveTo>
                  <a:pt x="107" y="111"/>
                </a:moveTo>
                <a:cubicBezTo>
                  <a:pt x="107" y="111"/>
                  <a:pt x="108" y="111"/>
                  <a:pt x="107" y="111"/>
                </a:cubicBezTo>
                <a:cubicBezTo>
                  <a:pt x="107" y="111"/>
                  <a:pt x="107" y="111"/>
                  <a:pt x="107" y="111"/>
                </a:cubicBezTo>
                <a:cubicBezTo>
                  <a:pt x="107" y="111"/>
                  <a:pt x="107" y="111"/>
                  <a:pt x="107" y="111"/>
                </a:cubicBezTo>
                <a:close/>
                <a:moveTo>
                  <a:pt x="101" y="113"/>
                </a:moveTo>
                <a:cubicBezTo>
                  <a:pt x="101" y="113"/>
                  <a:pt x="100" y="114"/>
                  <a:pt x="101" y="113"/>
                </a:cubicBezTo>
                <a:cubicBezTo>
                  <a:pt x="101" y="113"/>
                  <a:pt x="101" y="113"/>
                  <a:pt x="101" y="112"/>
                </a:cubicBezTo>
                <a:cubicBezTo>
                  <a:pt x="101" y="112"/>
                  <a:pt x="101" y="113"/>
                  <a:pt x="101" y="113"/>
                </a:cubicBezTo>
                <a:close/>
                <a:moveTo>
                  <a:pt x="107" y="105"/>
                </a:moveTo>
                <a:cubicBezTo>
                  <a:pt x="107" y="105"/>
                  <a:pt x="107" y="105"/>
                  <a:pt x="107" y="105"/>
                </a:cubicBezTo>
                <a:cubicBezTo>
                  <a:pt x="106" y="105"/>
                  <a:pt x="106" y="105"/>
                  <a:pt x="107" y="105"/>
                </a:cubicBezTo>
                <a:cubicBezTo>
                  <a:pt x="107" y="105"/>
                  <a:pt x="106" y="105"/>
                  <a:pt x="107" y="105"/>
                </a:cubicBezTo>
                <a:close/>
                <a:moveTo>
                  <a:pt x="103" y="112"/>
                </a:moveTo>
                <a:cubicBezTo>
                  <a:pt x="103" y="112"/>
                  <a:pt x="104" y="112"/>
                  <a:pt x="104" y="111"/>
                </a:cubicBezTo>
                <a:cubicBezTo>
                  <a:pt x="103" y="111"/>
                  <a:pt x="103" y="112"/>
                  <a:pt x="103" y="112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03" y="112"/>
                  <a:pt x="103" y="112"/>
                  <a:pt x="103" y="112"/>
                </a:cubicBezTo>
                <a:close/>
                <a:moveTo>
                  <a:pt x="101" y="112"/>
                </a:moveTo>
                <a:cubicBezTo>
                  <a:pt x="101" y="112"/>
                  <a:pt x="101" y="111"/>
                  <a:pt x="100" y="111"/>
                </a:cubicBezTo>
                <a:cubicBezTo>
                  <a:pt x="100" y="112"/>
                  <a:pt x="101" y="112"/>
                  <a:pt x="101" y="112"/>
                </a:cubicBezTo>
                <a:cubicBezTo>
                  <a:pt x="101" y="112"/>
                  <a:pt x="101" y="112"/>
                  <a:pt x="101" y="112"/>
                </a:cubicBezTo>
                <a:close/>
                <a:moveTo>
                  <a:pt x="77" y="131"/>
                </a:moveTo>
                <a:cubicBezTo>
                  <a:pt x="77" y="131"/>
                  <a:pt x="76" y="131"/>
                  <a:pt x="76" y="132"/>
                </a:cubicBezTo>
                <a:cubicBezTo>
                  <a:pt x="76" y="132"/>
                  <a:pt x="76" y="132"/>
                  <a:pt x="77" y="132"/>
                </a:cubicBezTo>
                <a:cubicBezTo>
                  <a:pt x="77" y="132"/>
                  <a:pt x="77" y="132"/>
                  <a:pt x="77" y="132"/>
                </a:cubicBezTo>
                <a:cubicBezTo>
                  <a:pt x="77" y="132"/>
                  <a:pt x="78" y="131"/>
                  <a:pt x="78" y="131"/>
                </a:cubicBezTo>
                <a:cubicBezTo>
                  <a:pt x="78" y="131"/>
                  <a:pt x="77" y="131"/>
                  <a:pt x="77" y="131"/>
                </a:cubicBezTo>
                <a:cubicBezTo>
                  <a:pt x="77" y="131"/>
                  <a:pt x="78" y="131"/>
                  <a:pt x="77" y="131"/>
                </a:cubicBezTo>
                <a:close/>
                <a:moveTo>
                  <a:pt x="79" y="130"/>
                </a:moveTo>
                <a:cubicBezTo>
                  <a:pt x="79" y="130"/>
                  <a:pt x="79" y="130"/>
                  <a:pt x="79" y="130"/>
                </a:cubicBezTo>
                <a:cubicBezTo>
                  <a:pt x="79" y="130"/>
                  <a:pt x="79" y="130"/>
                  <a:pt x="79" y="130"/>
                </a:cubicBezTo>
                <a:close/>
                <a:moveTo>
                  <a:pt x="78" y="128"/>
                </a:moveTo>
                <a:cubicBezTo>
                  <a:pt x="78" y="128"/>
                  <a:pt x="79" y="127"/>
                  <a:pt x="78" y="127"/>
                </a:cubicBezTo>
                <a:cubicBezTo>
                  <a:pt x="78" y="128"/>
                  <a:pt x="77" y="127"/>
                  <a:pt x="78" y="128"/>
                </a:cubicBezTo>
                <a:close/>
                <a:moveTo>
                  <a:pt x="79" y="129"/>
                </a:moveTo>
                <a:cubicBezTo>
                  <a:pt x="79" y="129"/>
                  <a:pt x="79" y="129"/>
                  <a:pt x="79" y="129"/>
                </a:cubicBezTo>
                <a:cubicBezTo>
                  <a:pt x="79" y="129"/>
                  <a:pt x="80" y="129"/>
                  <a:pt x="79" y="128"/>
                </a:cubicBezTo>
                <a:cubicBezTo>
                  <a:pt x="79" y="128"/>
                  <a:pt x="78" y="128"/>
                  <a:pt x="78" y="128"/>
                </a:cubicBezTo>
                <a:cubicBezTo>
                  <a:pt x="78" y="128"/>
                  <a:pt x="79" y="129"/>
                  <a:pt x="79" y="129"/>
                </a:cubicBezTo>
                <a:cubicBezTo>
                  <a:pt x="79" y="129"/>
                  <a:pt x="79" y="129"/>
                  <a:pt x="79" y="129"/>
                </a:cubicBezTo>
                <a:close/>
                <a:moveTo>
                  <a:pt x="79" y="141"/>
                </a:moveTo>
                <a:cubicBezTo>
                  <a:pt x="79" y="141"/>
                  <a:pt x="79" y="141"/>
                  <a:pt x="79" y="140"/>
                </a:cubicBezTo>
                <a:cubicBezTo>
                  <a:pt x="79" y="140"/>
                  <a:pt x="78" y="141"/>
                  <a:pt x="79" y="141"/>
                </a:cubicBezTo>
                <a:cubicBezTo>
                  <a:pt x="79" y="141"/>
                  <a:pt x="79" y="141"/>
                  <a:pt x="79" y="141"/>
                </a:cubicBezTo>
                <a:cubicBezTo>
                  <a:pt x="79" y="141"/>
                  <a:pt x="79" y="141"/>
                  <a:pt x="79" y="141"/>
                </a:cubicBezTo>
                <a:close/>
                <a:moveTo>
                  <a:pt x="78" y="140"/>
                </a:moveTo>
                <a:cubicBezTo>
                  <a:pt x="78" y="139"/>
                  <a:pt x="79" y="139"/>
                  <a:pt x="79" y="139"/>
                </a:cubicBezTo>
                <a:cubicBezTo>
                  <a:pt x="78" y="139"/>
                  <a:pt x="78" y="138"/>
                  <a:pt x="78" y="139"/>
                </a:cubicBezTo>
                <a:cubicBezTo>
                  <a:pt x="77" y="139"/>
                  <a:pt x="77" y="139"/>
                  <a:pt x="78" y="140"/>
                </a:cubicBezTo>
                <a:cubicBezTo>
                  <a:pt x="78" y="140"/>
                  <a:pt x="78" y="140"/>
                  <a:pt x="78" y="140"/>
                </a:cubicBezTo>
                <a:close/>
                <a:moveTo>
                  <a:pt x="81" y="135"/>
                </a:moveTo>
                <a:cubicBezTo>
                  <a:pt x="81" y="135"/>
                  <a:pt x="81" y="135"/>
                  <a:pt x="81" y="134"/>
                </a:cubicBezTo>
                <a:cubicBezTo>
                  <a:pt x="81" y="134"/>
                  <a:pt x="80" y="134"/>
                  <a:pt x="80" y="133"/>
                </a:cubicBezTo>
                <a:cubicBezTo>
                  <a:pt x="80" y="133"/>
                  <a:pt x="79" y="132"/>
                  <a:pt x="79" y="132"/>
                </a:cubicBezTo>
                <a:cubicBezTo>
                  <a:pt x="79" y="132"/>
                  <a:pt x="78" y="132"/>
                  <a:pt x="78" y="132"/>
                </a:cubicBezTo>
                <a:cubicBezTo>
                  <a:pt x="78" y="133"/>
                  <a:pt x="78" y="133"/>
                  <a:pt x="78" y="133"/>
                </a:cubicBezTo>
                <a:cubicBezTo>
                  <a:pt x="78" y="133"/>
                  <a:pt x="79" y="134"/>
                  <a:pt x="79" y="134"/>
                </a:cubicBezTo>
                <a:cubicBezTo>
                  <a:pt x="78" y="133"/>
                  <a:pt x="79" y="134"/>
                  <a:pt x="78" y="134"/>
                </a:cubicBezTo>
                <a:cubicBezTo>
                  <a:pt x="78" y="134"/>
                  <a:pt x="77" y="134"/>
                  <a:pt x="77" y="135"/>
                </a:cubicBezTo>
                <a:cubicBezTo>
                  <a:pt x="78" y="135"/>
                  <a:pt x="80" y="135"/>
                  <a:pt x="81" y="135"/>
                </a:cubicBezTo>
                <a:cubicBezTo>
                  <a:pt x="81" y="135"/>
                  <a:pt x="80" y="135"/>
                  <a:pt x="81" y="135"/>
                </a:cubicBezTo>
                <a:close/>
                <a:moveTo>
                  <a:pt x="80" y="137"/>
                </a:moveTo>
                <a:cubicBezTo>
                  <a:pt x="80" y="137"/>
                  <a:pt x="78" y="138"/>
                  <a:pt x="78" y="138"/>
                </a:cubicBezTo>
                <a:cubicBezTo>
                  <a:pt x="79" y="139"/>
                  <a:pt x="80" y="138"/>
                  <a:pt x="80" y="137"/>
                </a:cubicBezTo>
                <a:cubicBezTo>
                  <a:pt x="80" y="137"/>
                  <a:pt x="80" y="138"/>
                  <a:pt x="80" y="137"/>
                </a:cubicBezTo>
                <a:close/>
                <a:moveTo>
                  <a:pt x="81" y="134"/>
                </a:moveTo>
                <a:cubicBezTo>
                  <a:pt x="82" y="134"/>
                  <a:pt x="82" y="134"/>
                  <a:pt x="82" y="134"/>
                </a:cubicBezTo>
                <a:cubicBezTo>
                  <a:pt x="82" y="134"/>
                  <a:pt x="81" y="134"/>
                  <a:pt x="81" y="134"/>
                </a:cubicBezTo>
                <a:close/>
                <a:moveTo>
                  <a:pt x="61" y="192"/>
                </a:moveTo>
                <a:cubicBezTo>
                  <a:pt x="61" y="192"/>
                  <a:pt x="60" y="192"/>
                  <a:pt x="60" y="192"/>
                </a:cubicBezTo>
                <a:cubicBezTo>
                  <a:pt x="60" y="192"/>
                  <a:pt x="61" y="193"/>
                  <a:pt x="61" y="192"/>
                </a:cubicBezTo>
                <a:cubicBezTo>
                  <a:pt x="60" y="192"/>
                  <a:pt x="61" y="193"/>
                  <a:pt x="61" y="192"/>
                </a:cubicBezTo>
                <a:close/>
                <a:moveTo>
                  <a:pt x="78" y="118"/>
                </a:moveTo>
                <a:cubicBezTo>
                  <a:pt x="78" y="118"/>
                  <a:pt x="78" y="118"/>
                  <a:pt x="78" y="118"/>
                </a:cubicBezTo>
                <a:cubicBezTo>
                  <a:pt x="78" y="118"/>
                  <a:pt x="78" y="118"/>
                  <a:pt x="78" y="118"/>
                </a:cubicBezTo>
                <a:cubicBezTo>
                  <a:pt x="78" y="118"/>
                  <a:pt x="78" y="118"/>
                  <a:pt x="78" y="118"/>
                </a:cubicBezTo>
                <a:cubicBezTo>
                  <a:pt x="78" y="118"/>
                  <a:pt x="78" y="118"/>
                  <a:pt x="78" y="118"/>
                </a:cubicBezTo>
                <a:close/>
                <a:moveTo>
                  <a:pt x="79" y="164"/>
                </a:moveTo>
                <a:cubicBezTo>
                  <a:pt x="79" y="164"/>
                  <a:pt x="79" y="165"/>
                  <a:pt x="80" y="166"/>
                </a:cubicBezTo>
                <a:cubicBezTo>
                  <a:pt x="80" y="166"/>
                  <a:pt x="81" y="166"/>
                  <a:pt x="82" y="165"/>
                </a:cubicBezTo>
                <a:cubicBezTo>
                  <a:pt x="80" y="165"/>
                  <a:pt x="81" y="162"/>
                  <a:pt x="79" y="164"/>
                </a:cubicBezTo>
                <a:close/>
                <a:moveTo>
                  <a:pt x="82" y="154"/>
                </a:moveTo>
                <a:cubicBezTo>
                  <a:pt x="82" y="154"/>
                  <a:pt x="81" y="155"/>
                  <a:pt x="81" y="155"/>
                </a:cubicBezTo>
                <a:cubicBezTo>
                  <a:pt x="81" y="156"/>
                  <a:pt x="80" y="156"/>
                  <a:pt x="80" y="157"/>
                </a:cubicBezTo>
                <a:cubicBezTo>
                  <a:pt x="82" y="157"/>
                  <a:pt x="83" y="156"/>
                  <a:pt x="83" y="154"/>
                </a:cubicBezTo>
                <a:cubicBezTo>
                  <a:pt x="83" y="154"/>
                  <a:pt x="83" y="154"/>
                  <a:pt x="82" y="154"/>
                </a:cubicBezTo>
                <a:cubicBezTo>
                  <a:pt x="82" y="155"/>
                  <a:pt x="83" y="154"/>
                  <a:pt x="82" y="154"/>
                </a:cubicBezTo>
                <a:close/>
                <a:moveTo>
                  <a:pt x="81" y="144"/>
                </a:moveTo>
                <a:cubicBezTo>
                  <a:pt x="81" y="144"/>
                  <a:pt x="81" y="144"/>
                  <a:pt x="81" y="144"/>
                </a:cubicBezTo>
                <a:cubicBezTo>
                  <a:pt x="82" y="144"/>
                  <a:pt x="81" y="144"/>
                  <a:pt x="82" y="143"/>
                </a:cubicBezTo>
                <a:cubicBezTo>
                  <a:pt x="82" y="143"/>
                  <a:pt x="82" y="142"/>
                  <a:pt x="82" y="142"/>
                </a:cubicBezTo>
                <a:cubicBezTo>
                  <a:pt x="80" y="140"/>
                  <a:pt x="80" y="144"/>
                  <a:pt x="81" y="144"/>
                </a:cubicBezTo>
                <a:cubicBezTo>
                  <a:pt x="81" y="144"/>
                  <a:pt x="81" y="144"/>
                  <a:pt x="81" y="144"/>
                </a:cubicBezTo>
                <a:close/>
                <a:moveTo>
                  <a:pt x="80" y="117"/>
                </a:moveTo>
                <a:cubicBezTo>
                  <a:pt x="80" y="116"/>
                  <a:pt x="80" y="116"/>
                  <a:pt x="80" y="116"/>
                </a:cubicBezTo>
                <a:cubicBezTo>
                  <a:pt x="80" y="117"/>
                  <a:pt x="80" y="117"/>
                  <a:pt x="80" y="117"/>
                </a:cubicBezTo>
                <a:close/>
                <a:moveTo>
                  <a:pt x="79" y="124"/>
                </a:moveTo>
                <a:cubicBezTo>
                  <a:pt x="79" y="123"/>
                  <a:pt x="78" y="123"/>
                  <a:pt x="78" y="124"/>
                </a:cubicBezTo>
                <a:cubicBezTo>
                  <a:pt x="78" y="124"/>
                  <a:pt x="78" y="124"/>
                  <a:pt x="78" y="125"/>
                </a:cubicBezTo>
                <a:cubicBezTo>
                  <a:pt x="79" y="125"/>
                  <a:pt x="79" y="125"/>
                  <a:pt x="79" y="125"/>
                </a:cubicBezTo>
                <a:cubicBezTo>
                  <a:pt x="79" y="125"/>
                  <a:pt x="80" y="125"/>
                  <a:pt x="80" y="125"/>
                </a:cubicBezTo>
                <a:cubicBezTo>
                  <a:pt x="79" y="125"/>
                  <a:pt x="79" y="125"/>
                  <a:pt x="79" y="125"/>
                </a:cubicBezTo>
                <a:cubicBezTo>
                  <a:pt x="79" y="126"/>
                  <a:pt x="79" y="127"/>
                  <a:pt x="80" y="127"/>
                </a:cubicBezTo>
                <a:cubicBezTo>
                  <a:pt x="80" y="127"/>
                  <a:pt x="82" y="127"/>
                  <a:pt x="82" y="127"/>
                </a:cubicBezTo>
                <a:cubicBezTo>
                  <a:pt x="82" y="128"/>
                  <a:pt x="79" y="129"/>
                  <a:pt x="81" y="129"/>
                </a:cubicBezTo>
                <a:cubicBezTo>
                  <a:pt x="81" y="129"/>
                  <a:pt x="82" y="128"/>
                  <a:pt x="82" y="128"/>
                </a:cubicBezTo>
                <a:cubicBezTo>
                  <a:pt x="82" y="128"/>
                  <a:pt x="83" y="127"/>
                  <a:pt x="83" y="127"/>
                </a:cubicBezTo>
                <a:cubicBezTo>
                  <a:pt x="83" y="127"/>
                  <a:pt x="82" y="127"/>
                  <a:pt x="82" y="127"/>
                </a:cubicBezTo>
                <a:cubicBezTo>
                  <a:pt x="82" y="127"/>
                  <a:pt x="81" y="126"/>
                  <a:pt x="81" y="126"/>
                </a:cubicBezTo>
                <a:cubicBezTo>
                  <a:pt x="81" y="126"/>
                  <a:pt x="81" y="126"/>
                  <a:pt x="81" y="126"/>
                </a:cubicBezTo>
                <a:cubicBezTo>
                  <a:pt x="81" y="126"/>
                  <a:pt x="81" y="126"/>
                  <a:pt x="81" y="125"/>
                </a:cubicBezTo>
                <a:cubicBezTo>
                  <a:pt x="81" y="125"/>
                  <a:pt x="81" y="125"/>
                  <a:pt x="81" y="125"/>
                </a:cubicBezTo>
                <a:cubicBezTo>
                  <a:pt x="81" y="124"/>
                  <a:pt x="82" y="124"/>
                  <a:pt x="82" y="123"/>
                </a:cubicBezTo>
                <a:cubicBezTo>
                  <a:pt x="82" y="123"/>
                  <a:pt x="81" y="122"/>
                  <a:pt x="81" y="122"/>
                </a:cubicBezTo>
                <a:cubicBezTo>
                  <a:pt x="80" y="122"/>
                  <a:pt x="80" y="124"/>
                  <a:pt x="80" y="124"/>
                </a:cubicBezTo>
                <a:cubicBezTo>
                  <a:pt x="80" y="124"/>
                  <a:pt x="80" y="123"/>
                  <a:pt x="79" y="123"/>
                </a:cubicBezTo>
                <a:cubicBezTo>
                  <a:pt x="78" y="121"/>
                  <a:pt x="79" y="124"/>
                  <a:pt x="79" y="124"/>
                </a:cubicBezTo>
                <a:cubicBezTo>
                  <a:pt x="79" y="124"/>
                  <a:pt x="79" y="124"/>
                  <a:pt x="79" y="124"/>
                </a:cubicBezTo>
                <a:close/>
                <a:moveTo>
                  <a:pt x="82" y="124"/>
                </a:moveTo>
                <a:cubicBezTo>
                  <a:pt x="82" y="124"/>
                  <a:pt x="80" y="126"/>
                  <a:pt x="82" y="126"/>
                </a:cubicBezTo>
                <a:cubicBezTo>
                  <a:pt x="81" y="125"/>
                  <a:pt x="83" y="124"/>
                  <a:pt x="83" y="123"/>
                </a:cubicBezTo>
                <a:cubicBezTo>
                  <a:pt x="82" y="123"/>
                  <a:pt x="82" y="123"/>
                  <a:pt x="82" y="124"/>
                </a:cubicBezTo>
                <a:cubicBezTo>
                  <a:pt x="82" y="124"/>
                  <a:pt x="82" y="123"/>
                  <a:pt x="82" y="124"/>
                </a:cubicBezTo>
                <a:close/>
                <a:moveTo>
                  <a:pt x="76" y="121"/>
                </a:moveTo>
                <a:cubicBezTo>
                  <a:pt x="75" y="121"/>
                  <a:pt x="75" y="121"/>
                  <a:pt x="75" y="121"/>
                </a:cubicBezTo>
                <a:cubicBezTo>
                  <a:pt x="75" y="121"/>
                  <a:pt x="76" y="122"/>
                  <a:pt x="76" y="122"/>
                </a:cubicBezTo>
                <a:cubicBezTo>
                  <a:pt x="75" y="122"/>
                  <a:pt x="75" y="122"/>
                  <a:pt x="75" y="123"/>
                </a:cubicBezTo>
                <a:cubicBezTo>
                  <a:pt x="76" y="123"/>
                  <a:pt x="76" y="123"/>
                  <a:pt x="77" y="122"/>
                </a:cubicBezTo>
                <a:cubicBezTo>
                  <a:pt x="76" y="122"/>
                  <a:pt x="76" y="122"/>
                  <a:pt x="76" y="122"/>
                </a:cubicBezTo>
                <a:cubicBezTo>
                  <a:pt x="77" y="122"/>
                  <a:pt x="77" y="122"/>
                  <a:pt x="76" y="122"/>
                </a:cubicBezTo>
                <a:cubicBezTo>
                  <a:pt x="76" y="122"/>
                  <a:pt x="77" y="122"/>
                  <a:pt x="77" y="122"/>
                </a:cubicBezTo>
                <a:cubicBezTo>
                  <a:pt x="77" y="122"/>
                  <a:pt x="77" y="121"/>
                  <a:pt x="77" y="121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76" y="120"/>
                  <a:pt x="76" y="121"/>
                  <a:pt x="76" y="121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75" y="121"/>
                  <a:pt x="76" y="121"/>
                  <a:pt x="76" y="121"/>
                </a:cubicBezTo>
                <a:close/>
                <a:moveTo>
                  <a:pt x="80" y="120"/>
                </a:moveTo>
                <a:cubicBezTo>
                  <a:pt x="80" y="120"/>
                  <a:pt x="80" y="120"/>
                  <a:pt x="79" y="120"/>
                </a:cubicBezTo>
                <a:cubicBezTo>
                  <a:pt x="79" y="120"/>
                  <a:pt x="80" y="120"/>
                  <a:pt x="80" y="120"/>
                </a:cubicBezTo>
                <a:cubicBezTo>
                  <a:pt x="80" y="120"/>
                  <a:pt x="79" y="121"/>
                  <a:pt x="80" y="120"/>
                </a:cubicBezTo>
                <a:close/>
                <a:moveTo>
                  <a:pt x="73" y="128"/>
                </a:moveTo>
                <a:cubicBezTo>
                  <a:pt x="73" y="128"/>
                  <a:pt x="73" y="128"/>
                  <a:pt x="73" y="128"/>
                </a:cubicBezTo>
                <a:cubicBezTo>
                  <a:pt x="72" y="128"/>
                  <a:pt x="72" y="128"/>
                  <a:pt x="72" y="129"/>
                </a:cubicBezTo>
                <a:cubicBezTo>
                  <a:pt x="72" y="129"/>
                  <a:pt x="73" y="128"/>
                  <a:pt x="73" y="128"/>
                </a:cubicBezTo>
                <a:cubicBezTo>
                  <a:pt x="73" y="128"/>
                  <a:pt x="72" y="128"/>
                  <a:pt x="73" y="128"/>
                </a:cubicBezTo>
                <a:close/>
                <a:moveTo>
                  <a:pt x="75" y="124"/>
                </a:moveTo>
                <a:cubicBezTo>
                  <a:pt x="74" y="124"/>
                  <a:pt x="74" y="126"/>
                  <a:pt x="74" y="126"/>
                </a:cubicBezTo>
                <a:cubicBezTo>
                  <a:pt x="74" y="126"/>
                  <a:pt x="75" y="126"/>
                  <a:pt x="75" y="126"/>
                </a:cubicBezTo>
                <a:cubicBezTo>
                  <a:pt x="75" y="126"/>
                  <a:pt x="75" y="126"/>
                  <a:pt x="75" y="126"/>
                </a:cubicBezTo>
                <a:cubicBezTo>
                  <a:pt x="75" y="126"/>
                  <a:pt x="75" y="125"/>
                  <a:pt x="75" y="125"/>
                </a:cubicBezTo>
                <a:cubicBezTo>
                  <a:pt x="75" y="125"/>
                  <a:pt x="75" y="123"/>
                  <a:pt x="75" y="123"/>
                </a:cubicBezTo>
                <a:cubicBezTo>
                  <a:pt x="75" y="123"/>
                  <a:pt x="75" y="124"/>
                  <a:pt x="75" y="124"/>
                </a:cubicBezTo>
                <a:cubicBezTo>
                  <a:pt x="74" y="124"/>
                  <a:pt x="75" y="124"/>
                  <a:pt x="75" y="124"/>
                </a:cubicBezTo>
                <a:close/>
                <a:moveTo>
                  <a:pt x="73" y="126"/>
                </a:moveTo>
                <a:cubicBezTo>
                  <a:pt x="73" y="127"/>
                  <a:pt x="72" y="128"/>
                  <a:pt x="73" y="128"/>
                </a:cubicBezTo>
                <a:cubicBezTo>
                  <a:pt x="73" y="127"/>
                  <a:pt x="74" y="127"/>
                  <a:pt x="74" y="127"/>
                </a:cubicBezTo>
                <a:cubicBezTo>
                  <a:pt x="74" y="127"/>
                  <a:pt x="74" y="126"/>
                  <a:pt x="74" y="126"/>
                </a:cubicBezTo>
                <a:cubicBezTo>
                  <a:pt x="73" y="126"/>
                  <a:pt x="74" y="127"/>
                  <a:pt x="73" y="126"/>
                </a:cubicBezTo>
                <a:cubicBezTo>
                  <a:pt x="73" y="127"/>
                  <a:pt x="74" y="127"/>
                  <a:pt x="73" y="126"/>
                </a:cubicBezTo>
                <a:close/>
                <a:moveTo>
                  <a:pt x="78" y="137"/>
                </a:moveTo>
                <a:cubicBezTo>
                  <a:pt x="78" y="137"/>
                  <a:pt x="78" y="136"/>
                  <a:pt x="78" y="136"/>
                </a:cubicBezTo>
                <a:cubicBezTo>
                  <a:pt x="77" y="136"/>
                  <a:pt x="76" y="139"/>
                  <a:pt x="78" y="137"/>
                </a:cubicBezTo>
                <a:close/>
                <a:moveTo>
                  <a:pt x="75" y="123"/>
                </a:moveTo>
                <a:cubicBezTo>
                  <a:pt x="75" y="123"/>
                  <a:pt x="76" y="124"/>
                  <a:pt x="76" y="124"/>
                </a:cubicBezTo>
                <a:cubicBezTo>
                  <a:pt x="76" y="123"/>
                  <a:pt x="76" y="123"/>
                  <a:pt x="75" y="123"/>
                </a:cubicBezTo>
                <a:cubicBezTo>
                  <a:pt x="75" y="123"/>
                  <a:pt x="75" y="123"/>
                  <a:pt x="75" y="123"/>
                </a:cubicBezTo>
                <a:close/>
                <a:moveTo>
                  <a:pt x="76" y="144"/>
                </a:moveTo>
                <a:cubicBezTo>
                  <a:pt x="76" y="144"/>
                  <a:pt x="75" y="144"/>
                  <a:pt x="75" y="144"/>
                </a:cubicBezTo>
                <a:cubicBezTo>
                  <a:pt x="75" y="144"/>
                  <a:pt x="75" y="144"/>
                  <a:pt x="75" y="144"/>
                </a:cubicBezTo>
                <a:cubicBezTo>
                  <a:pt x="75" y="144"/>
                  <a:pt x="76" y="144"/>
                  <a:pt x="76" y="144"/>
                </a:cubicBezTo>
                <a:cubicBezTo>
                  <a:pt x="76" y="144"/>
                  <a:pt x="76" y="144"/>
                  <a:pt x="76" y="144"/>
                </a:cubicBezTo>
                <a:close/>
                <a:moveTo>
                  <a:pt x="83" y="118"/>
                </a:moveTo>
                <a:cubicBezTo>
                  <a:pt x="83" y="118"/>
                  <a:pt x="84" y="117"/>
                  <a:pt x="83" y="117"/>
                </a:cubicBezTo>
                <a:cubicBezTo>
                  <a:pt x="83" y="117"/>
                  <a:pt x="82" y="118"/>
                  <a:pt x="82" y="117"/>
                </a:cubicBezTo>
                <a:cubicBezTo>
                  <a:pt x="82" y="118"/>
                  <a:pt x="83" y="118"/>
                  <a:pt x="83" y="118"/>
                </a:cubicBezTo>
                <a:cubicBezTo>
                  <a:pt x="83" y="118"/>
                  <a:pt x="83" y="118"/>
                  <a:pt x="83" y="118"/>
                </a:cubicBezTo>
                <a:close/>
                <a:moveTo>
                  <a:pt x="75" y="132"/>
                </a:moveTo>
                <a:cubicBezTo>
                  <a:pt x="75" y="132"/>
                  <a:pt x="76" y="133"/>
                  <a:pt x="76" y="132"/>
                </a:cubicBezTo>
                <a:cubicBezTo>
                  <a:pt x="75" y="132"/>
                  <a:pt x="76" y="132"/>
                  <a:pt x="75" y="132"/>
                </a:cubicBezTo>
                <a:cubicBezTo>
                  <a:pt x="75" y="132"/>
                  <a:pt x="75" y="132"/>
                  <a:pt x="75" y="132"/>
                </a:cubicBezTo>
                <a:cubicBezTo>
                  <a:pt x="75" y="132"/>
                  <a:pt x="75" y="131"/>
                  <a:pt x="75" y="132"/>
                </a:cubicBezTo>
                <a:close/>
                <a:moveTo>
                  <a:pt x="80" y="129"/>
                </a:moveTo>
                <a:cubicBezTo>
                  <a:pt x="79" y="129"/>
                  <a:pt x="79" y="129"/>
                  <a:pt x="79" y="130"/>
                </a:cubicBezTo>
                <a:cubicBezTo>
                  <a:pt x="79" y="130"/>
                  <a:pt x="80" y="130"/>
                  <a:pt x="80" y="130"/>
                </a:cubicBezTo>
                <a:cubicBezTo>
                  <a:pt x="80" y="130"/>
                  <a:pt x="80" y="129"/>
                  <a:pt x="80" y="129"/>
                </a:cubicBezTo>
                <a:cubicBezTo>
                  <a:pt x="80" y="129"/>
                  <a:pt x="80" y="129"/>
                  <a:pt x="80" y="129"/>
                </a:cubicBezTo>
                <a:cubicBezTo>
                  <a:pt x="80" y="130"/>
                  <a:pt x="80" y="129"/>
                  <a:pt x="80" y="129"/>
                </a:cubicBezTo>
                <a:close/>
                <a:moveTo>
                  <a:pt x="76" y="139"/>
                </a:moveTo>
                <a:cubicBezTo>
                  <a:pt x="76" y="138"/>
                  <a:pt x="76" y="138"/>
                  <a:pt x="76" y="138"/>
                </a:cubicBezTo>
                <a:cubicBezTo>
                  <a:pt x="76" y="138"/>
                  <a:pt x="75" y="139"/>
                  <a:pt x="75" y="139"/>
                </a:cubicBezTo>
                <a:cubicBezTo>
                  <a:pt x="75" y="139"/>
                  <a:pt x="75" y="140"/>
                  <a:pt x="75" y="140"/>
                </a:cubicBezTo>
                <a:cubicBezTo>
                  <a:pt x="75" y="140"/>
                  <a:pt x="76" y="140"/>
                  <a:pt x="76" y="140"/>
                </a:cubicBezTo>
                <a:cubicBezTo>
                  <a:pt x="76" y="141"/>
                  <a:pt x="75" y="142"/>
                  <a:pt x="76" y="141"/>
                </a:cubicBezTo>
                <a:cubicBezTo>
                  <a:pt x="77" y="141"/>
                  <a:pt x="77" y="141"/>
                  <a:pt x="77" y="141"/>
                </a:cubicBezTo>
                <a:cubicBezTo>
                  <a:pt x="77" y="140"/>
                  <a:pt x="77" y="140"/>
                  <a:pt x="77" y="140"/>
                </a:cubicBezTo>
                <a:cubicBezTo>
                  <a:pt x="77" y="139"/>
                  <a:pt x="77" y="138"/>
                  <a:pt x="77" y="138"/>
                </a:cubicBezTo>
                <a:cubicBezTo>
                  <a:pt x="77" y="138"/>
                  <a:pt x="77" y="138"/>
                  <a:pt x="76" y="139"/>
                </a:cubicBezTo>
                <a:cubicBezTo>
                  <a:pt x="76" y="138"/>
                  <a:pt x="77" y="138"/>
                  <a:pt x="76" y="139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2" name="Google Shape;1832;p66"/>
          <p:cNvSpPr/>
          <p:nvPr/>
        </p:nvSpPr>
        <p:spPr>
          <a:xfrm>
            <a:off x="965200" y="4762500"/>
            <a:ext cx="1784350" cy="1106487"/>
          </a:xfrm>
          <a:custGeom>
            <a:avLst/>
            <a:gdLst/>
            <a:ahLst/>
            <a:cxnLst/>
            <a:rect l="l" t="t" r="r" b="b"/>
            <a:pathLst>
              <a:path w="441" h="273" extrusionOk="0">
                <a:moveTo>
                  <a:pt x="440" y="38"/>
                </a:moveTo>
                <a:cubicBezTo>
                  <a:pt x="440" y="38"/>
                  <a:pt x="439" y="38"/>
                  <a:pt x="439" y="38"/>
                </a:cubicBezTo>
                <a:cubicBezTo>
                  <a:pt x="439" y="37"/>
                  <a:pt x="440" y="37"/>
                  <a:pt x="440" y="36"/>
                </a:cubicBezTo>
                <a:cubicBezTo>
                  <a:pt x="440" y="36"/>
                  <a:pt x="439" y="35"/>
                  <a:pt x="439" y="35"/>
                </a:cubicBezTo>
                <a:cubicBezTo>
                  <a:pt x="438" y="34"/>
                  <a:pt x="438" y="35"/>
                  <a:pt x="437" y="35"/>
                </a:cubicBezTo>
                <a:cubicBezTo>
                  <a:pt x="436" y="35"/>
                  <a:pt x="436" y="34"/>
                  <a:pt x="435" y="33"/>
                </a:cubicBezTo>
                <a:cubicBezTo>
                  <a:pt x="435" y="32"/>
                  <a:pt x="436" y="32"/>
                  <a:pt x="435" y="31"/>
                </a:cubicBezTo>
                <a:cubicBezTo>
                  <a:pt x="435" y="31"/>
                  <a:pt x="435" y="31"/>
                  <a:pt x="434" y="31"/>
                </a:cubicBezTo>
                <a:cubicBezTo>
                  <a:pt x="433" y="31"/>
                  <a:pt x="433" y="31"/>
                  <a:pt x="432" y="30"/>
                </a:cubicBezTo>
                <a:cubicBezTo>
                  <a:pt x="432" y="29"/>
                  <a:pt x="432" y="28"/>
                  <a:pt x="431" y="27"/>
                </a:cubicBezTo>
                <a:cubicBezTo>
                  <a:pt x="430" y="24"/>
                  <a:pt x="429" y="21"/>
                  <a:pt x="428" y="18"/>
                </a:cubicBezTo>
                <a:cubicBezTo>
                  <a:pt x="428" y="16"/>
                  <a:pt x="425" y="14"/>
                  <a:pt x="424" y="15"/>
                </a:cubicBezTo>
                <a:cubicBezTo>
                  <a:pt x="423" y="15"/>
                  <a:pt x="423" y="15"/>
                  <a:pt x="423" y="16"/>
                </a:cubicBezTo>
                <a:cubicBezTo>
                  <a:pt x="422" y="16"/>
                  <a:pt x="421" y="16"/>
                  <a:pt x="421" y="16"/>
                </a:cubicBezTo>
                <a:cubicBezTo>
                  <a:pt x="420" y="17"/>
                  <a:pt x="419" y="19"/>
                  <a:pt x="418" y="17"/>
                </a:cubicBezTo>
                <a:cubicBezTo>
                  <a:pt x="418" y="16"/>
                  <a:pt x="419" y="15"/>
                  <a:pt x="417" y="16"/>
                </a:cubicBezTo>
                <a:cubicBezTo>
                  <a:pt x="416" y="16"/>
                  <a:pt x="416" y="17"/>
                  <a:pt x="416" y="18"/>
                </a:cubicBezTo>
                <a:cubicBezTo>
                  <a:pt x="415" y="20"/>
                  <a:pt x="415" y="22"/>
                  <a:pt x="414" y="23"/>
                </a:cubicBezTo>
                <a:cubicBezTo>
                  <a:pt x="414" y="24"/>
                  <a:pt x="413" y="25"/>
                  <a:pt x="413" y="26"/>
                </a:cubicBezTo>
                <a:cubicBezTo>
                  <a:pt x="414" y="27"/>
                  <a:pt x="414" y="27"/>
                  <a:pt x="414" y="28"/>
                </a:cubicBezTo>
                <a:cubicBezTo>
                  <a:pt x="414" y="28"/>
                  <a:pt x="413" y="29"/>
                  <a:pt x="413" y="29"/>
                </a:cubicBezTo>
                <a:cubicBezTo>
                  <a:pt x="413" y="31"/>
                  <a:pt x="414" y="32"/>
                  <a:pt x="414" y="33"/>
                </a:cubicBezTo>
                <a:cubicBezTo>
                  <a:pt x="414" y="34"/>
                  <a:pt x="413" y="35"/>
                  <a:pt x="413" y="35"/>
                </a:cubicBezTo>
                <a:cubicBezTo>
                  <a:pt x="413" y="36"/>
                  <a:pt x="412" y="37"/>
                  <a:pt x="412" y="37"/>
                </a:cubicBezTo>
                <a:cubicBezTo>
                  <a:pt x="412" y="38"/>
                  <a:pt x="413" y="40"/>
                  <a:pt x="412" y="39"/>
                </a:cubicBezTo>
                <a:cubicBezTo>
                  <a:pt x="412" y="41"/>
                  <a:pt x="411" y="40"/>
                  <a:pt x="410" y="41"/>
                </a:cubicBezTo>
                <a:cubicBezTo>
                  <a:pt x="410" y="41"/>
                  <a:pt x="410" y="42"/>
                  <a:pt x="409" y="42"/>
                </a:cubicBezTo>
                <a:cubicBezTo>
                  <a:pt x="409" y="42"/>
                  <a:pt x="409" y="42"/>
                  <a:pt x="408" y="42"/>
                </a:cubicBezTo>
                <a:cubicBezTo>
                  <a:pt x="408" y="42"/>
                  <a:pt x="409" y="42"/>
                  <a:pt x="408" y="42"/>
                </a:cubicBezTo>
                <a:cubicBezTo>
                  <a:pt x="407" y="43"/>
                  <a:pt x="407" y="42"/>
                  <a:pt x="408" y="44"/>
                </a:cubicBezTo>
                <a:cubicBezTo>
                  <a:pt x="408" y="45"/>
                  <a:pt x="407" y="45"/>
                  <a:pt x="407" y="45"/>
                </a:cubicBezTo>
                <a:cubicBezTo>
                  <a:pt x="406" y="46"/>
                  <a:pt x="404" y="46"/>
                  <a:pt x="403" y="46"/>
                </a:cubicBezTo>
                <a:cubicBezTo>
                  <a:pt x="402" y="47"/>
                  <a:pt x="400" y="47"/>
                  <a:pt x="399" y="47"/>
                </a:cubicBezTo>
                <a:cubicBezTo>
                  <a:pt x="397" y="48"/>
                  <a:pt x="395" y="48"/>
                  <a:pt x="394" y="49"/>
                </a:cubicBezTo>
                <a:cubicBezTo>
                  <a:pt x="391" y="49"/>
                  <a:pt x="389" y="50"/>
                  <a:pt x="386" y="51"/>
                </a:cubicBezTo>
                <a:cubicBezTo>
                  <a:pt x="384" y="51"/>
                  <a:pt x="383" y="51"/>
                  <a:pt x="382" y="52"/>
                </a:cubicBezTo>
                <a:cubicBezTo>
                  <a:pt x="380" y="53"/>
                  <a:pt x="378" y="55"/>
                  <a:pt x="378" y="57"/>
                </a:cubicBezTo>
                <a:cubicBezTo>
                  <a:pt x="377" y="58"/>
                  <a:pt x="377" y="59"/>
                  <a:pt x="377" y="60"/>
                </a:cubicBezTo>
                <a:cubicBezTo>
                  <a:pt x="376" y="61"/>
                  <a:pt x="375" y="61"/>
                  <a:pt x="375" y="62"/>
                </a:cubicBezTo>
                <a:cubicBezTo>
                  <a:pt x="374" y="62"/>
                  <a:pt x="373" y="63"/>
                  <a:pt x="374" y="64"/>
                </a:cubicBezTo>
                <a:cubicBezTo>
                  <a:pt x="374" y="64"/>
                  <a:pt x="375" y="64"/>
                  <a:pt x="375" y="64"/>
                </a:cubicBezTo>
                <a:cubicBezTo>
                  <a:pt x="376" y="65"/>
                  <a:pt x="375" y="65"/>
                  <a:pt x="375" y="65"/>
                </a:cubicBezTo>
                <a:cubicBezTo>
                  <a:pt x="375" y="66"/>
                  <a:pt x="376" y="67"/>
                  <a:pt x="376" y="68"/>
                </a:cubicBezTo>
                <a:cubicBezTo>
                  <a:pt x="376" y="69"/>
                  <a:pt x="375" y="69"/>
                  <a:pt x="374" y="70"/>
                </a:cubicBezTo>
                <a:cubicBezTo>
                  <a:pt x="373" y="70"/>
                  <a:pt x="373" y="71"/>
                  <a:pt x="372" y="72"/>
                </a:cubicBezTo>
                <a:cubicBezTo>
                  <a:pt x="371" y="72"/>
                  <a:pt x="370" y="73"/>
                  <a:pt x="369" y="73"/>
                </a:cubicBezTo>
                <a:cubicBezTo>
                  <a:pt x="368" y="73"/>
                  <a:pt x="367" y="74"/>
                  <a:pt x="366" y="74"/>
                </a:cubicBezTo>
                <a:cubicBezTo>
                  <a:pt x="365" y="73"/>
                  <a:pt x="364" y="73"/>
                  <a:pt x="363" y="73"/>
                </a:cubicBezTo>
                <a:cubicBezTo>
                  <a:pt x="361" y="73"/>
                  <a:pt x="359" y="74"/>
                  <a:pt x="357" y="75"/>
                </a:cubicBezTo>
                <a:cubicBezTo>
                  <a:pt x="356" y="75"/>
                  <a:pt x="355" y="76"/>
                  <a:pt x="356" y="77"/>
                </a:cubicBezTo>
                <a:cubicBezTo>
                  <a:pt x="356" y="78"/>
                  <a:pt x="357" y="78"/>
                  <a:pt x="357" y="79"/>
                </a:cubicBezTo>
                <a:cubicBezTo>
                  <a:pt x="358" y="80"/>
                  <a:pt x="357" y="81"/>
                  <a:pt x="357" y="81"/>
                </a:cubicBezTo>
                <a:cubicBezTo>
                  <a:pt x="356" y="82"/>
                  <a:pt x="356" y="83"/>
                  <a:pt x="355" y="84"/>
                </a:cubicBezTo>
                <a:cubicBezTo>
                  <a:pt x="354" y="85"/>
                  <a:pt x="352" y="87"/>
                  <a:pt x="350" y="88"/>
                </a:cubicBezTo>
                <a:cubicBezTo>
                  <a:pt x="350" y="89"/>
                  <a:pt x="349" y="89"/>
                  <a:pt x="349" y="89"/>
                </a:cubicBezTo>
                <a:cubicBezTo>
                  <a:pt x="349" y="89"/>
                  <a:pt x="349" y="89"/>
                  <a:pt x="349" y="89"/>
                </a:cubicBezTo>
                <a:cubicBezTo>
                  <a:pt x="349" y="89"/>
                  <a:pt x="349" y="89"/>
                  <a:pt x="349" y="90"/>
                </a:cubicBezTo>
                <a:cubicBezTo>
                  <a:pt x="348" y="90"/>
                  <a:pt x="347" y="91"/>
                  <a:pt x="346" y="91"/>
                </a:cubicBezTo>
                <a:cubicBezTo>
                  <a:pt x="344" y="93"/>
                  <a:pt x="342" y="93"/>
                  <a:pt x="340" y="95"/>
                </a:cubicBezTo>
                <a:cubicBezTo>
                  <a:pt x="339" y="96"/>
                  <a:pt x="339" y="97"/>
                  <a:pt x="338" y="98"/>
                </a:cubicBezTo>
                <a:cubicBezTo>
                  <a:pt x="337" y="98"/>
                  <a:pt x="336" y="98"/>
                  <a:pt x="335" y="98"/>
                </a:cubicBezTo>
                <a:cubicBezTo>
                  <a:pt x="334" y="98"/>
                  <a:pt x="333" y="100"/>
                  <a:pt x="332" y="100"/>
                </a:cubicBezTo>
                <a:cubicBezTo>
                  <a:pt x="332" y="100"/>
                  <a:pt x="331" y="99"/>
                  <a:pt x="331" y="99"/>
                </a:cubicBezTo>
                <a:cubicBezTo>
                  <a:pt x="330" y="99"/>
                  <a:pt x="330" y="99"/>
                  <a:pt x="329" y="99"/>
                </a:cubicBezTo>
                <a:cubicBezTo>
                  <a:pt x="329" y="99"/>
                  <a:pt x="329" y="99"/>
                  <a:pt x="329" y="99"/>
                </a:cubicBezTo>
                <a:cubicBezTo>
                  <a:pt x="328" y="98"/>
                  <a:pt x="326" y="97"/>
                  <a:pt x="324" y="98"/>
                </a:cubicBezTo>
                <a:cubicBezTo>
                  <a:pt x="324" y="96"/>
                  <a:pt x="325" y="95"/>
                  <a:pt x="325" y="94"/>
                </a:cubicBezTo>
                <a:cubicBezTo>
                  <a:pt x="326" y="93"/>
                  <a:pt x="325" y="93"/>
                  <a:pt x="326" y="91"/>
                </a:cubicBezTo>
                <a:cubicBezTo>
                  <a:pt x="326" y="90"/>
                  <a:pt x="327" y="90"/>
                  <a:pt x="327" y="89"/>
                </a:cubicBezTo>
                <a:cubicBezTo>
                  <a:pt x="328" y="88"/>
                  <a:pt x="327" y="87"/>
                  <a:pt x="328" y="86"/>
                </a:cubicBezTo>
                <a:cubicBezTo>
                  <a:pt x="329" y="88"/>
                  <a:pt x="330" y="86"/>
                  <a:pt x="330" y="86"/>
                </a:cubicBezTo>
                <a:cubicBezTo>
                  <a:pt x="330" y="84"/>
                  <a:pt x="330" y="83"/>
                  <a:pt x="329" y="82"/>
                </a:cubicBezTo>
                <a:cubicBezTo>
                  <a:pt x="329" y="79"/>
                  <a:pt x="328" y="76"/>
                  <a:pt x="327" y="73"/>
                </a:cubicBezTo>
                <a:cubicBezTo>
                  <a:pt x="326" y="73"/>
                  <a:pt x="325" y="72"/>
                  <a:pt x="324" y="72"/>
                </a:cubicBezTo>
                <a:cubicBezTo>
                  <a:pt x="323" y="72"/>
                  <a:pt x="322" y="74"/>
                  <a:pt x="322" y="74"/>
                </a:cubicBezTo>
                <a:cubicBezTo>
                  <a:pt x="321" y="75"/>
                  <a:pt x="320" y="77"/>
                  <a:pt x="319" y="78"/>
                </a:cubicBezTo>
                <a:cubicBezTo>
                  <a:pt x="318" y="78"/>
                  <a:pt x="317" y="77"/>
                  <a:pt x="317" y="76"/>
                </a:cubicBezTo>
                <a:cubicBezTo>
                  <a:pt x="317" y="74"/>
                  <a:pt x="318" y="74"/>
                  <a:pt x="319" y="73"/>
                </a:cubicBezTo>
                <a:cubicBezTo>
                  <a:pt x="320" y="72"/>
                  <a:pt x="320" y="72"/>
                  <a:pt x="320" y="71"/>
                </a:cubicBezTo>
                <a:cubicBezTo>
                  <a:pt x="320" y="71"/>
                  <a:pt x="320" y="70"/>
                  <a:pt x="321" y="70"/>
                </a:cubicBezTo>
                <a:cubicBezTo>
                  <a:pt x="321" y="69"/>
                  <a:pt x="321" y="67"/>
                  <a:pt x="321" y="66"/>
                </a:cubicBezTo>
                <a:cubicBezTo>
                  <a:pt x="321" y="65"/>
                  <a:pt x="320" y="64"/>
                  <a:pt x="319" y="63"/>
                </a:cubicBezTo>
                <a:cubicBezTo>
                  <a:pt x="319" y="62"/>
                  <a:pt x="320" y="62"/>
                  <a:pt x="320" y="62"/>
                </a:cubicBezTo>
                <a:cubicBezTo>
                  <a:pt x="320" y="61"/>
                  <a:pt x="321" y="62"/>
                  <a:pt x="320" y="61"/>
                </a:cubicBezTo>
                <a:cubicBezTo>
                  <a:pt x="320" y="59"/>
                  <a:pt x="318" y="59"/>
                  <a:pt x="317" y="58"/>
                </a:cubicBezTo>
                <a:cubicBezTo>
                  <a:pt x="316" y="58"/>
                  <a:pt x="315" y="58"/>
                  <a:pt x="314" y="57"/>
                </a:cubicBezTo>
                <a:cubicBezTo>
                  <a:pt x="313" y="57"/>
                  <a:pt x="313" y="57"/>
                  <a:pt x="312" y="57"/>
                </a:cubicBezTo>
                <a:cubicBezTo>
                  <a:pt x="312" y="56"/>
                  <a:pt x="311" y="56"/>
                  <a:pt x="310" y="56"/>
                </a:cubicBezTo>
                <a:cubicBezTo>
                  <a:pt x="309" y="56"/>
                  <a:pt x="309" y="55"/>
                  <a:pt x="309" y="55"/>
                </a:cubicBezTo>
                <a:cubicBezTo>
                  <a:pt x="308" y="56"/>
                  <a:pt x="307" y="56"/>
                  <a:pt x="307" y="57"/>
                </a:cubicBezTo>
                <a:cubicBezTo>
                  <a:pt x="307" y="57"/>
                  <a:pt x="306" y="58"/>
                  <a:pt x="307" y="59"/>
                </a:cubicBezTo>
                <a:cubicBezTo>
                  <a:pt x="307" y="59"/>
                  <a:pt x="307" y="59"/>
                  <a:pt x="307" y="60"/>
                </a:cubicBezTo>
                <a:cubicBezTo>
                  <a:pt x="307" y="60"/>
                  <a:pt x="306" y="61"/>
                  <a:pt x="306" y="61"/>
                </a:cubicBezTo>
                <a:cubicBezTo>
                  <a:pt x="305" y="62"/>
                  <a:pt x="305" y="62"/>
                  <a:pt x="305" y="63"/>
                </a:cubicBezTo>
                <a:cubicBezTo>
                  <a:pt x="305" y="64"/>
                  <a:pt x="305" y="66"/>
                  <a:pt x="303" y="66"/>
                </a:cubicBezTo>
                <a:cubicBezTo>
                  <a:pt x="303" y="66"/>
                  <a:pt x="304" y="65"/>
                  <a:pt x="304" y="64"/>
                </a:cubicBezTo>
                <a:cubicBezTo>
                  <a:pt x="304" y="64"/>
                  <a:pt x="303" y="63"/>
                  <a:pt x="303" y="62"/>
                </a:cubicBezTo>
                <a:cubicBezTo>
                  <a:pt x="302" y="63"/>
                  <a:pt x="303" y="64"/>
                  <a:pt x="302" y="65"/>
                </a:cubicBezTo>
                <a:cubicBezTo>
                  <a:pt x="302" y="65"/>
                  <a:pt x="301" y="65"/>
                  <a:pt x="300" y="66"/>
                </a:cubicBezTo>
                <a:cubicBezTo>
                  <a:pt x="300" y="67"/>
                  <a:pt x="299" y="68"/>
                  <a:pt x="299" y="68"/>
                </a:cubicBezTo>
                <a:cubicBezTo>
                  <a:pt x="299" y="69"/>
                  <a:pt x="299" y="71"/>
                  <a:pt x="299" y="72"/>
                </a:cubicBezTo>
                <a:cubicBezTo>
                  <a:pt x="299" y="73"/>
                  <a:pt x="298" y="73"/>
                  <a:pt x="298" y="74"/>
                </a:cubicBezTo>
                <a:cubicBezTo>
                  <a:pt x="297" y="76"/>
                  <a:pt x="297" y="76"/>
                  <a:pt x="298" y="77"/>
                </a:cubicBezTo>
                <a:cubicBezTo>
                  <a:pt x="298" y="77"/>
                  <a:pt x="298" y="78"/>
                  <a:pt x="298" y="78"/>
                </a:cubicBezTo>
                <a:cubicBezTo>
                  <a:pt x="298" y="79"/>
                  <a:pt x="298" y="79"/>
                  <a:pt x="298" y="80"/>
                </a:cubicBezTo>
                <a:cubicBezTo>
                  <a:pt x="298" y="81"/>
                  <a:pt x="299" y="82"/>
                  <a:pt x="299" y="83"/>
                </a:cubicBezTo>
                <a:cubicBezTo>
                  <a:pt x="300" y="84"/>
                  <a:pt x="300" y="84"/>
                  <a:pt x="300" y="85"/>
                </a:cubicBezTo>
                <a:cubicBezTo>
                  <a:pt x="301" y="87"/>
                  <a:pt x="301" y="87"/>
                  <a:pt x="301" y="89"/>
                </a:cubicBezTo>
                <a:cubicBezTo>
                  <a:pt x="301" y="89"/>
                  <a:pt x="302" y="89"/>
                  <a:pt x="302" y="90"/>
                </a:cubicBezTo>
                <a:cubicBezTo>
                  <a:pt x="302" y="90"/>
                  <a:pt x="301" y="90"/>
                  <a:pt x="301" y="90"/>
                </a:cubicBezTo>
                <a:cubicBezTo>
                  <a:pt x="301" y="92"/>
                  <a:pt x="301" y="93"/>
                  <a:pt x="301" y="94"/>
                </a:cubicBezTo>
                <a:cubicBezTo>
                  <a:pt x="300" y="96"/>
                  <a:pt x="299" y="98"/>
                  <a:pt x="298" y="99"/>
                </a:cubicBezTo>
                <a:cubicBezTo>
                  <a:pt x="297" y="100"/>
                  <a:pt x="295" y="102"/>
                  <a:pt x="293" y="102"/>
                </a:cubicBezTo>
                <a:cubicBezTo>
                  <a:pt x="291" y="101"/>
                  <a:pt x="291" y="98"/>
                  <a:pt x="291" y="97"/>
                </a:cubicBezTo>
                <a:cubicBezTo>
                  <a:pt x="290" y="96"/>
                  <a:pt x="289" y="96"/>
                  <a:pt x="289" y="95"/>
                </a:cubicBezTo>
                <a:cubicBezTo>
                  <a:pt x="289" y="94"/>
                  <a:pt x="289" y="92"/>
                  <a:pt x="289" y="92"/>
                </a:cubicBezTo>
                <a:cubicBezTo>
                  <a:pt x="289" y="91"/>
                  <a:pt x="289" y="90"/>
                  <a:pt x="289" y="89"/>
                </a:cubicBezTo>
                <a:cubicBezTo>
                  <a:pt x="289" y="88"/>
                  <a:pt x="288" y="88"/>
                  <a:pt x="288" y="87"/>
                </a:cubicBezTo>
                <a:cubicBezTo>
                  <a:pt x="288" y="86"/>
                  <a:pt x="287" y="84"/>
                  <a:pt x="288" y="83"/>
                </a:cubicBezTo>
                <a:cubicBezTo>
                  <a:pt x="288" y="82"/>
                  <a:pt x="289" y="81"/>
                  <a:pt x="289" y="80"/>
                </a:cubicBezTo>
                <a:cubicBezTo>
                  <a:pt x="289" y="79"/>
                  <a:pt x="289" y="78"/>
                  <a:pt x="289" y="78"/>
                </a:cubicBezTo>
                <a:cubicBezTo>
                  <a:pt x="288" y="76"/>
                  <a:pt x="289" y="76"/>
                  <a:pt x="289" y="75"/>
                </a:cubicBezTo>
                <a:cubicBezTo>
                  <a:pt x="290" y="74"/>
                  <a:pt x="290" y="73"/>
                  <a:pt x="290" y="72"/>
                </a:cubicBezTo>
                <a:cubicBezTo>
                  <a:pt x="290" y="71"/>
                  <a:pt x="290" y="70"/>
                  <a:pt x="291" y="69"/>
                </a:cubicBezTo>
                <a:cubicBezTo>
                  <a:pt x="291" y="68"/>
                  <a:pt x="291" y="68"/>
                  <a:pt x="291" y="67"/>
                </a:cubicBezTo>
                <a:cubicBezTo>
                  <a:pt x="292" y="66"/>
                  <a:pt x="292" y="65"/>
                  <a:pt x="293" y="64"/>
                </a:cubicBezTo>
                <a:cubicBezTo>
                  <a:pt x="293" y="63"/>
                  <a:pt x="293" y="62"/>
                  <a:pt x="292" y="63"/>
                </a:cubicBezTo>
                <a:cubicBezTo>
                  <a:pt x="291" y="63"/>
                  <a:pt x="291" y="65"/>
                  <a:pt x="291" y="65"/>
                </a:cubicBezTo>
                <a:cubicBezTo>
                  <a:pt x="291" y="66"/>
                  <a:pt x="290" y="67"/>
                  <a:pt x="289" y="67"/>
                </a:cubicBezTo>
                <a:cubicBezTo>
                  <a:pt x="288" y="68"/>
                  <a:pt x="288" y="69"/>
                  <a:pt x="287" y="70"/>
                </a:cubicBezTo>
                <a:cubicBezTo>
                  <a:pt x="286" y="71"/>
                  <a:pt x="285" y="72"/>
                  <a:pt x="285" y="70"/>
                </a:cubicBezTo>
                <a:cubicBezTo>
                  <a:pt x="285" y="69"/>
                  <a:pt x="286" y="68"/>
                  <a:pt x="287" y="67"/>
                </a:cubicBezTo>
                <a:cubicBezTo>
                  <a:pt x="287" y="66"/>
                  <a:pt x="288" y="66"/>
                  <a:pt x="288" y="65"/>
                </a:cubicBezTo>
                <a:cubicBezTo>
                  <a:pt x="289" y="65"/>
                  <a:pt x="288" y="64"/>
                  <a:pt x="289" y="64"/>
                </a:cubicBezTo>
                <a:cubicBezTo>
                  <a:pt x="289" y="63"/>
                  <a:pt x="289" y="63"/>
                  <a:pt x="289" y="62"/>
                </a:cubicBezTo>
                <a:cubicBezTo>
                  <a:pt x="290" y="61"/>
                  <a:pt x="290" y="60"/>
                  <a:pt x="291" y="59"/>
                </a:cubicBezTo>
                <a:cubicBezTo>
                  <a:pt x="291" y="59"/>
                  <a:pt x="292" y="57"/>
                  <a:pt x="292" y="56"/>
                </a:cubicBezTo>
                <a:cubicBezTo>
                  <a:pt x="292" y="57"/>
                  <a:pt x="292" y="58"/>
                  <a:pt x="293" y="58"/>
                </a:cubicBezTo>
                <a:cubicBezTo>
                  <a:pt x="293" y="58"/>
                  <a:pt x="293" y="57"/>
                  <a:pt x="294" y="57"/>
                </a:cubicBezTo>
                <a:cubicBezTo>
                  <a:pt x="294" y="56"/>
                  <a:pt x="294" y="56"/>
                  <a:pt x="295" y="56"/>
                </a:cubicBezTo>
                <a:cubicBezTo>
                  <a:pt x="295" y="57"/>
                  <a:pt x="294" y="58"/>
                  <a:pt x="294" y="59"/>
                </a:cubicBezTo>
                <a:cubicBezTo>
                  <a:pt x="295" y="59"/>
                  <a:pt x="297" y="57"/>
                  <a:pt x="297" y="57"/>
                </a:cubicBezTo>
                <a:cubicBezTo>
                  <a:pt x="298" y="56"/>
                  <a:pt x="297" y="55"/>
                  <a:pt x="299" y="55"/>
                </a:cubicBezTo>
                <a:cubicBezTo>
                  <a:pt x="299" y="55"/>
                  <a:pt x="299" y="55"/>
                  <a:pt x="300" y="55"/>
                </a:cubicBezTo>
                <a:cubicBezTo>
                  <a:pt x="300" y="55"/>
                  <a:pt x="301" y="54"/>
                  <a:pt x="301" y="54"/>
                </a:cubicBezTo>
                <a:cubicBezTo>
                  <a:pt x="302" y="54"/>
                  <a:pt x="303" y="53"/>
                  <a:pt x="303" y="53"/>
                </a:cubicBezTo>
                <a:cubicBezTo>
                  <a:pt x="304" y="53"/>
                  <a:pt x="305" y="53"/>
                  <a:pt x="305" y="53"/>
                </a:cubicBezTo>
                <a:cubicBezTo>
                  <a:pt x="305" y="53"/>
                  <a:pt x="306" y="53"/>
                  <a:pt x="307" y="53"/>
                </a:cubicBezTo>
                <a:cubicBezTo>
                  <a:pt x="308" y="54"/>
                  <a:pt x="308" y="55"/>
                  <a:pt x="309" y="54"/>
                </a:cubicBezTo>
                <a:cubicBezTo>
                  <a:pt x="309" y="54"/>
                  <a:pt x="309" y="53"/>
                  <a:pt x="309" y="53"/>
                </a:cubicBezTo>
                <a:cubicBezTo>
                  <a:pt x="309" y="53"/>
                  <a:pt x="310" y="53"/>
                  <a:pt x="311" y="53"/>
                </a:cubicBezTo>
                <a:cubicBezTo>
                  <a:pt x="311" y="53"/>
                  <a:pt x="312" y="53"/>
                  <a:pt x="312" y="53"/>
                </a:cubicBezTo>
                <a:cubicBezTo>
                  <a:pt x="313" y="53"/>
                  <a:pt x="313" y="53"/>
                  <a:pt x="314" y="53"/>
                </a:cubicBezTo>
                <a:cubicBezTo>
                  <a:pt x="314" y="53"/>
                  <a:pt x="314" y="53"/>
                  <a:pt x="315" y="53"/>
                </a:cubicBezTo>
                <a:cubicBezTo>
                  <a:pt x="315" y="53"/>
                  <a:pt x="315" y="53"/>
                  <a:pt x="316" y="53"/>
                </a:cubicBezTo>
                <a:cubicBezTo>
                  <a:pt x="317" y="53"/>
                  <a:pt x="318" y="52"/>
                  <a:pt x="317" y="51"/>
                </a:cubicBezTo>
                <a:cubicBezTo>
                  <a:pt x="317" y="51"/>
                  <a:pt x="316" y="51"/>
                  <a:pt x="316" y="51"/>
                </a:cubicBezTo>
                <a:cubicBezTo>
                  <a:pt x="315" y="52"/>
                  <a:pt x="315" y="52"/>
                  <a:pt x="314" y="51"/>
                </a:cubicBezTo>
                <a:cubicBezTo>
                  <a:pt x="313" y="51"/>
                  <a:pt x="313" y="50"/>
                  <a:pt x="312" y="49"/>
                </a:cubicBezTo>
                <a:cubicBezTo>
                  <a:pt x="311" y="48"/>
                  <a:pt x="310" y="48"/>
                  <a:pt x="309" y="48"/>
                </a:cubicBezTo>
                <a:cubicBezTo>
                  <a:pt x="308" y="48"/>
                  <a:pt x="307" y="49"/>
                  <a:pt x="306" y="48"/>
                </a:cubicBezTo>
                <a:cubicBezTo>
                  <a:pt x="306" y="48"/>
                  <a:pt x="306" y="47"/>
                  <a:pt x="306" y="47"/>
                </a:cubicBezTo>
                <a:cubicBezTo>
                  <a:pt x="305" y="46"/>
                  <a:pt x="306" y="46"/>
                  <a:pt x="306" y="46"/>
                </a:cubicBezTo>
                <a:cubicBezTo>
                  <a:pt x="306" y="44"/>
                  <a:pt x="304" y="46"/>
                  <a:pt x="303" y="46"/>
                </a:cubicBezTo>
                <a:cubicBezTo>
                  <a:pt x="302" y="47"/>
                  <a:pt x="301" y="47"/>
                  <a:pt x="300" y="47"/>
                </a:cubicBezTo>
                <a:cubicBezTo>
                  <a:pt x="299" y="47"/>
                  <a:pt x="297" y="47"/>
                  <a:pt x="296" y="48"/>
                </a:cubicBezTo>
                <a:cubicBezTo>
                  <a:pt x="295" y="49"/>
                  <a:pt x="295" y="50"/>
                  <a:pt x="294" y="50"/>
                </a:cubicBezTo>
                <a:cubicBezTo>
                  <a:pt x="294" y="50"/>
                  <a:pt x="291" y="50"/>
                  <a:pt x="291" y="49"/>
                </a:cubicBezTo>
                <a:cubicBezTo>
                  <a:pt x="290" y="49"/>
                  <a:pt x="289" y="50"/>
                  <a:pt x="289" y="50"/>
                </a:cubicBezTo>
                <a:cubicBezTo>
                  <a:pt x="288" y="49"/>
                  <a:pt x="288" y="48"/>
                  <a:pt x="287" y="48"/>
                </a:cubicBezTo>
                <a:cubicBezTo>
                  <a:pt x="286" y="46"/>
                  <a:pt x="281" y="44"/>
                  <a:pt x="280" y="48"/>
                </a:cubicBezTo>
                <a:cubicBezTo>
                  <a:pt x="279" y="45"/>
                  <a:pt x="283" y="42"/>
                  <a:pt x="284" y="41"/>
                </a:cubicBezTo>
                <a:cubicBezTo>
                  <a:pt x="285" y="40"/>
                  <a:pt x="286" y="40"/>
                  <a:pt x="284" y="40"/>
                </a:cubicBezTo>
                <a:cubicBezTo>
                  <a:pt x="284" y="40"/>
                  <a:pt x="282" y="40"/>
                  <a:pt x="282" y="41"/>
                </a:cubicBezTo>
                <a:cubicBezTo>
                  <a:pt x="281" y="41"/>
                  <a:pt x="281" y="41"/>
                  <a:pt x="280" y="42"/>
                </a:cubicBezTo>
                <a:cubicBezTo>
                  <a:pt x="279" y="43"/>
                  <a:pt x="279" y="43"/>
                  <a:pt x="278" y="43"/>
                </a:cubicBezTo>
                <a:cubicBezTo>
                  <a:pt x="277" y="44"/>
                  <a:pt x="276" y="46"/>
                  <a:pt x="275" y="46"/>
                </a:cubicBezTo>
                <a:cubicBezTo>
                  <a:pt x="273" y="47"/>
                  <a:pt x="271" y="47"/>
                  <a:pt x="270" y="48"/>
                </a:cubicBezTo>
                <a:cubicBezTo>
                  <a:pt x="270" y="48"/>
                  <a:pt x="270" y="49"/>
                  <a:pt x="270" y="49"/>
                </a:cubicBezTo>
                <a:cubicBezTo>
                  <a:pt x="270" y="49"/>
                  <a:pt x="269" y="49"/>
                  <a:pt x="269" y="50"/>
                </a:cubicBezTo>
                <a:cubicBezTo>
                  <a:pt x="268" y="50"/>
                  <a:pt x="267" y="50"/>
                  <a:pt x="266" y="51"/>
                </a:cubicBezTo>
                <a:cubicBezTo>
                  <a:pt x="265" y="51"/>
                  <a:pt x="266" y="50"/>
                  <a:pt x="264" y="50"/>
                </a:cubicBezTo>
                <a:cubicBezTo>
                  <a:pt x="264" y="50"/>
                  <a:pt x="263" y="50"/>
                  <a:pt x="262" y="51"/>
                </a:cubicBezTo>
                <a:cubicBezTo>
                  <a:pt x="263" y="50"/>
                  <a:pt x="263" y="48"/>
                  <a:pt x="263" y="47"/>
                </a:cubicBezTo>
                <a:cubicBezTo>
                  <a:pt x="262" y="46"/>
                  <a:pt x="261" y="48"/>
                  <a:pt x="260" y="48"/>
                </a:cubicBezTo>
                <a:cubicBezTo>
                  <a:pt x="258" y="49"/>
                  <a:pt x="256" y="51"/>
                  <a:pt x="253" y="49"/>
                </a:cubicBezTo>
                <a:cubicBezTo>
                  <a:pt x="255" y="48"/>
                  <a:pt x="257" y="47"/>
                  <a:pt x="258" y="45"/>
                </a:cubicBezTo>
                <a:cubicBezTo>
                  <a:pt x="260" y="44"/>
                  <a:pt x="261" y="42"/>
                  <a:pt x="262" y="41"/>
                </a:cubicBezTo>
                <a:cubicBezTo>
                  <a:pt x="263" y="40"/>
                  <a:pt x="264" y="40"/>
                  <a:pt x="265" y="40"/>
                </a:cubicBezTo>
                <a:cubicBezTo>
                  <a:pt x="265" y="39"/>
                  <a:pt x="266" y="38"/>
                  <a:pt x="267" y="38"/>
                </a:cubicBezTo>
                <a:cubicBezTo>
                  <a:pt x="269" y="37"/>
                  <a:pt x="270" y="37"/>
                  <a:pt x="272" y="35"/>
                </a:cubicBezTo>
                <a:cubicBezTo>
                  <a:pt x="271" y="35"/>
                  <a:pt x="271" y="35"/>
                  <a:pt x="270" y="35"/>
                </a:cubicBezTo>
                <a:cubicBezTo>
                  <a:pt x="269" y="35"/>
                  <a:pt x="269" y="36"/>
                  <a:pt x="268" y="35"/>
                </a:cubicBezTo>
                <a:cubicBezTo>
                  <a:pt x="267" y="35"/>
                  <a:pt x="267" y="34"/>
                  <a:pt x="265" y="34"/>
                </a:cubicBezTo>
                <a:cubicBezTo>
                  <a:pt x="265" y="34"/>
                  <a:pt x="264" y="35"/>
                  <a:pt x="263" y="35"/>
                </a:cubicBezTo>
                <a:cubicBezTo>
                  <a:pt x="263" y="34"/>
                  <a:pt x="262" y="34"/>
                  <a:pt x="262" y="33"/>
                </a:cubicBezTo>
                <a:cubicBezTo>
                  <a:pt x="261" y="33"/>
                  <a:pt x="260" y="35"/>
                  <a:pt x="259" y="35"/>
                </a:cubicBezTo>
                <a:cubicBezTo>
                  <a:pt x="257" y="36"/>
                  <a:pt x="257" y="35"/>
                  <a:pt x="256" y="34"/>
                </a:cubicBezTo>
                <a:cubicBezTo>
                  <a:pt x="255" y="34"/>
                  <a:pt x="254" y="34"/>
                  <a:pt x="254" y="34"/>
                </a:cubicBezTo>
                <a:cubicBezTo>
                  <a:pt x="253" y="33"/>
                  <a:pt x="254" y="33"/>
                  <a:pt x="253" y="33"/>
                </a:cubicBezTo>
                <a:cubicBezTo>
                  <a:pt x="251" y="33"/>
                  <a:pt x="251" y="35"/>
                  <a:pt x="250" y="33"/>
                </a:cubicBezTo>
                <a:cubicBezTo>
                  <a:pt x="250" y="32"/>
                  <a:pt x="250" y="32"/>
                  <a:pt x="250" y="32"/>
                </a:cubicBezTo>
                <a:cubicBezTo>
                  <a:pt x="249" y="31"/>
                  <a:pt x="248" y="31"/>
                  <a:pt x="249" y="31"/>
                </a:cubicBezTo>
                <a:cubicBezTo>
                  <a:pt x="248" y="31"/>
                  <a:pt x="246" y="30"/>
                  <a:pt x="245" y="30"/>
                </a:cubicBezTo>
                <a:cubicBezTo>
                  <a:pt x="243" y="30"/>
                  <a:pt x="244" y="31"/>
                  <a:pt x="243" y="31"/>
                </a:cubicBezTo>
                <a:cubicBezTo>
                  <a:pt x="242" y="31"/>
                  <a:pt x="242" y="31"/>
                  <a:pt x="241" y="31"/>
                </a:cubicBezTo>
                <a:cubicBezTo>
                  <a:pt x="241" y="30"/>
                  <a:pt x="240" y="30"/>
                  <a:pt x="239" y="30"/>
                </a:cubicBezTo>
                <a:cubicBezTo>
                  <a:pt x="239" y="30"/>
                  <a:pt x="238" y="30"/>
                  <a:pt x="238" y="30"/>
                </a:cubicBezTo>
                <a:cubicBezTo>
                  <a:pt x="238" y="30"/>
                  <a:pt x="238" y="30"/>
                  <a:pt x="237" y="30"/>
                </a:cubicBezTo>
                <a:cubicBezTo>
                  <a:pt x="236" y="29"/>
                  <a:pt x="236" y="30"/>
                  <a:pt x="235" y="29"/>
                </a:cubicBezTo>
                <a:cubicBezTo>
                  <a:pt x="234" y="29"/>
                  <a:pt x="234" y="28"/>
                  <a:pt x="234" y="27"/>
                </a:cubicBezTo>
                <a:cubicBezTo>
                  <a:pt x="234" y="26"/>
                  <a:pt x="234" y="26"/>
                  <a:pt x="234" y="25"/>
                </a:cubicBezTo>
                <a:cubicBezTo>
                  <a:pt x="234" y="24"/>
                  <a:pt x="234" y="23"/>
                  <a:pt x="233" y="23"/>
                </a:cubicBezTo>
                <a:cubicBezTo>
                  <a:pt x="230" y="22"/>
                  <a:pt x="231" y="24"/>
                  <a:pt x="231" y="26"/>
                </a:cubicBezTo>
                <a:cubicBezTo>
                  <a:pt x="231" y="27"/>
                  <a:pt x="231" y="26"/>
                  <a:pt x="230" y="26"/>
                </a:cubicBezTo>
                <a:cubicBezTo>
                  <a:pt x="230" y="27"/>
                  <a:pt x="228" y="26"/>
                  <a:pt x="228" y="26"/>
                </a:cubicBezTo>
                <a:cubicBezTo>
                  <a:pt x="225" y="26"/>
                  <a:pt x="223" y="26"/>
                  <a:pt x="220" y="26"/>
                </a:cubicBezTo>
                <a:cubicBezTo>
                  <a:pt x="218" y="26"/>
                  <a:pt x="215" y="26"/>
                  <a:pt x="213" y="26"/>
                </a:cubicBezTo>
                <a:cubicBezTo>
                  <a:pt x="198" y="26"/>
                  <a:pt x="183" y="25"/>
                  <a:pt x="168" y="24"/>
                </a:cubicBezTo>
                <a:cubicBezTo>
                  <a:pt x="155" y="23"/>
                  <a:pt x="141" y="22"/>
                  <a:pt x="127" y="19"/>
                </a:cubicBezTo>
                <a:cubicBezTo>
                  <a:pt x="113" y="17"/>
                  <a:pt x="98" y="15"/>
                  <a:pt x="84" y="12"/>
                </a:cubicBezTo>
                <a:cubicBezTo>
                  <a:pt x="70" y="9"/>
                  <a:pt x="56" y="6"/>
                  <a:pt x="43" y="2"/>
                </a:cubicBezTo>
                <a:cubicBezTo>
                  <a:pt x="41" y="1"/>
                  <a:pt x="40" y="1"/>
                  <a:pt x="38" y="0"/>
                </a:cubicBezTo>
                <a:cubicBezTo>
                  <a:pt x="38" y="1"/>
                  <a:pt x="38" y="2"/>
                  <a:pt x="38" y="2"/>
                </a:cubicBezTo>
                <a:cubicBezTo>
                  <a:pt x="38" y="4"/>
                  <a:pt x="39" y="3"/>
                  <a:pt x="39" y="4"/>
                </a:cubicBezTo>
                <a:cubicBezTo>
                  <a:pt x="39" y="4"/>
                  <a:pt x="39" y="6"/>
                  <a:pt x="39" y="6"/>
                </a:cubicBezTo>
                <a:cubicBezTo>
                  <a:pt x="38" y="7"/>
                  <a:pt x="38" y="6"/>
                  <a:pt x="38" y="7"/>
                </a:cubicBezTo>
                <a:cubicBezTo>
                  <a:pt x="38" y="8"/>
                  <a:pt x="39" y="10"/>
                  <a:pt x="39" y="12"/>
                </a:cubicBezTo>
                <a:cubicBezTo>
                  <a:pt x="39" y="13"/>
                  <a:pt x="37" y="14"/>
                  <a:pt x="37" y="15"/>
                </a:cubicBezTo>
                <a:cubicBezTo>
                  <a:pt x="37" y="16"/>
                  <a:pt x="36" y="20"/>
                  <a:pt x="35" y="18"/>
                </a:cubicBezTo>
                <a:cubicBezTo>
                  <a:pt x="35" y="17"/>
                  <a:pt x="35" y="16"/>
                  <a:pt x="35" y="16"/>
                </a:cubicBezTo>
                <a:cubicBezTo>
                  <a:pt x="35" y="15"/>
                  <a:pt x="35" y="14"/>
                  <a:pt x="35" y="14"/>
                </a:cubicBezTo>
                <a:cubicBezTo>
                  <a:pt x="36" y="13"/>
                  <a:pt x="36" y="13"/>
                  <a:pt x="36" y="12"/>
                </a:cubicBezTo>
                <a:cubicBezTo>
                  <a:pt x="36" y="11"/>
                  <a:pt x="36" y="10"/>
                  <a:pt x="36" y="10"/>
                </a:cubicBezTo>
                <a:cubicBezTo>
                  <a:pt x="35" y="9"/>
                  <a:pt x="35" y="9"/>
                  <a:pt x="34" y="9"/>
                </a:cubicBezTo>
                <a:cubicBezTo>
                  <a:pt x="34" y="9"/>
                  <a:pt x="33" y="8"/>
                  <a:pt x="32" y="8"/>
                </a:cubicBezTo>
                <a:cubicBezTo>
                  <a:pt x="29" y="7"/>
                  <a:pt x="26" y="5"/>
                  <a:pt x="23" y="3"/>
                </a:cubicBezTo>
                <a:cubicBezTo>
                  <a:pt x="23" y="4"/>
                  <a:pt x="22" y="5"/>
                  <a:pt x="22" y="7"/>
                </a:cubicBezTo>
                <a:cubicBezTo>
                  <a:pt x="22" y="8"/>
                  <a:pt x="23" y="9"/>
                  <a:pt x="23" y="10"/>
                </a:cubicBezTo>
                <a:cubicBezTo>
                  <a:pt x="23" y="13"/>
                  <a:pt x="23" y="16"/>
                  <a:pt x="23" y="18"/>
                </a:cubicBezTo>
                <a:cubicBezTo>
                  <a:pt x="24" y="17"/>
                  <a:pt x="24" y="18"/>
                  <a:pt x="24" y="19"/>
                </a:cubicBezTo>
                <a:cubicBezTo>
                  <a:pt x="23" y="19"/>
                  <a:pt x="22" y="19"/>
                  <a:pt x="23" y="21"/>
                </a:cubicBezTo>
                <a:cubicBezTo>
                  <a:pt x="23" y="22"/>
                  <a:pt x="23" y="21"/>
                  <a:pt x="23" y="22"/>
                </a:cubicBezTo>
                <a:cubicBezTo>
                  <a:pt x="23" y="23"/>
                  <a:pt x="23" y="23"/>
                  <a:pt x="22" y="24"/>
                </a:cubicBezTo>
                <a:cubicBezTo>
                  <a:pt x="22" y="24"/>
                  <a:pt x="22" y="22"/>
                  <a:pt x="22" y="22"/>
                </a:cubicBezTo>
                <a:cubicBezTo>
                  <a:pt x="22" y="22"/>
                  <a:pt x="22" y="23"/>
                  <a:pt x="21" y="23"/>
                </a:cubicBezTo>
                <a:cubicBezTo>
                  <a:pt x="21" y="24"/>
                  <a:pt x="21" y="25"/>
                  <a:pt x="21" y="25"/>
                </a:cubicBezTo>
                <a:cubicBezTo>
                  <a:pt x="22" y="26"/>
                  <a:pt x="23" y="26"/>
                  <a:pt x="23" y="26"/>
                </a:cubicBezTo>
                <a:cubicBezTo>
                  <a:pt x="23" y="27"/>
                  <a:pt x="22" y="26"/>
                  <a:pt x="21" y="27"/>
                </a:cubicBezTo>
                <a:cubicBezTo>
                  <a:pt x="21" y="27"/>
                  <a:pt x="21" y="28"/>
                  <a:pt x="21" y="28"/>
                </a:cubicBezTo>
                <a:cubicBezTo>
                  <a:pt x="20" y="30"/>
                  <a:pt x="20" y="32"/>
                  <a:pt x="19" y="33"/>
                </a:cubicBezTo>
                <a:cubicBezTo>
                  <a:pt x="19" y="35"/>
                  <a:pt x="18" y="36"/>
                  <a:pt x="18" y="38"/>
                </a:cubicBezTo>
                <a:cubicBezTo>
                  <a:pt x="17" y="39"/>
                  <a:pt x="17" y="40"/>
                  <a:pt x="16" y="41"/>
                </a:cubicBezTo>
                <a:cubicBezTo>
                  <a:pt x="15" y="43"/>
                  <a:pt x="15" y="45"/>
                  <a:pt x="14" y="46"/>
                </a:cubicBezTo>
                <a:cubicBezTo>
                  <a:pt x="14" y="48"/>
                  <a:pt x="13" y="49"/>
                  <a:pt x="12" y="50"/>
                </a:cubicBezTo>
                <a:cubicBezTo>
                  <a:pt x="12" y="52"/>
                  <a:pt x="11" y="53"/>
                  <a:pt x="10" y="54"/>
                </a:cubicBezTo>
                <a:cubicBezTo>
                  <a:pt x="9" y="55"/>
                  <a:pt x="9" y="55"/>
                  <a:pt x="9" y="56"/>
                </a:cubicBezTo>
                <a:cubicBezTo>
                  <a:pt x="9" y="56"/>
                  <a:pt x="8" y="57"/>
                  <a:pt x="8" y="58"/>
                </a:cubicBezTo>
                <a:cubicBezTo>
                  <a:pt x="8" y="58"/>
                  <a:pt x="7" y="58"/>
                  <a:pt x="7" y="59"/>
                </a:cubicBezTo>
                <a:cubicBezTo>
                  <a:pt x="6" y="60"/>
                  <a:pt x="7" y="61"/>
                  <a:pt x="7" y="62"/>
                </a:cubicBezTo>
                <a:cubicBezTo>
                  <a:pt x="7" y="63"/>
                  <a:pt x="6" y="65"/>
                  <a:pt x="6" y="66"/>
                </a:cubicBezTo>
                <a:cubicBezTo>
                  <a:pt x="6" y="69"/>
                  <a:pt x="8" y="69"/>
                  <a:pt x="10" y="70"/>
                </a:cubicBezTo>
                <a:cubicBezTo>
                  <a:pt x="18" y="72"/>
                  <a:pt x="26" y="74"/>
                  <a:pt x="35" y="77"/>
                </a:cubicBezTo>
                <a:cubicBezTo>
                  <a:pt x="35" y="77"/>
                  <a:pt x="38" y="77"/>
                  <a:pt x="38" y="77"/>
                </a:cubicBezTo>
                <a:cubicBezTo>
                  <a:pt x="39" y="78"/>
                  <a:pt x="38" y="79"/>
                  <a:pt x="38" y="80"/>
                </a:cubicBezTo>
                <a:cubicBezTo>
                  <a:pt x="37" y="84"/>
                  <a:pt x="36" y="88"/>
                  <a:pt x="35" y="92"/>
                </a:cubicBezTo>
                <a:cubicBezTo>
                  <a:pt x="36" y="88"/>
                  <a:pt x="36" y="85"/>
                  <a:pt x="37" y="81"/>
                </a:cubicBezTo>
                <a:cubicBezTo>
                  <a:pt x="37" y="81"/>
                  <a:pt x="39" y="78"/>
                  <a:pt x="38" y="78"/>
                </a:cubicBezTo>
                <a:cubicBezTo>
                  <a:pt x="38" y="77"/>
                  <a:pt x="37" y="77"/>
                  <a:pt x="37" y="77"/>
                </a:cubicBezTo>
                <a:cubicBezTo>
                  <a:pt x="28" y="75"/>
                  <a:pt x="20" y="73"/>
                  <a:pt x="12" y="70"/>
                </a:cubicBezTo>
                <a:cubicBezTo>
                  <a:pt x="11" y="70"/>
                  <a:pt x="9" y="69"/>
                  <a:pt x="8" y="69"/>
                </a:cubicBezTo>
                <a:cubicBezTo>
                  <a:pt x="7" y="69"/>
                  <a:pt x="7" y="69"/>
                  <a:pt x="6" y="70"/>
                </a:cubicBezTo>
                <a:cubicBezTo>
                  <a:pt x="6" y="71"/>
                  <a:pt x="6" y="71"/>
                  <a:pt x="6" y="72"/>
                </a:cubicBezTo>
                <a:cubicBezTo>
                  <a:pt x="6" y="73"/>
                  <a:pt x="6" y="74"/>
                  <a:pt x="6" y="74"/>
                </a:cubicBezTo>
                <a:cubicBezTo>
                  <a:pt x="6" y="75"/>
                  <a:pt x="6" y="76"/>
                  <a:pt x="5" y="76"/>
                </a:cubicBezTo>
                <a:cubicBezTo>
                  <a:pt x="5" y="77"/>
                  <a:pt x="5" y="77"/>
                  <a:pt x="4" y="78"/>
                </a:cubicBezTo>
                <a:cubicBezTo>
                  <a:pt x="4" y="81"/>
                  <a:pt x="0" y="82"/>
                  <a:pt x="0" y="85"/>
                </a:cubicBezTo>
                <a:cubicBezTo>
                  <a:pt x="0" y="88"/>
                  <a:pt x="3" y="91"/>
                  <a:pt x="3" y="94"/>
                </a:cubicBezTo>
                <a:cubicBezTo>
                  <a:pt x="3" y="95"/>
                  <a:pt x="1" y="96"/>
                  <a:pt x="1" y="98"/>
                </a:cubicBezTo>
                <a:cubicBezTo>
                  <a:pt x="1" y="99"/>
                  <a:pt x="1" y="99"/>
                  <a:pt x="1" y="100"/>
                </a:cubicBezTo>
                <a:cubicBezTo>
                  <a:pt x="1" y="100"/>
                  <a:pt x="1" y="100"/>
                  <a:pt x="1" y="101"/>
                </a:cubicBezTo>
                <a:cubicBezTo>
                  <a:pt x="1" y="101"/>
                  <a:pt x="1" y="102"/>
                  <a:pt x="2" y="103"/>
                </a:cubicBezTo>
                <a:cubicBezTo>
                  <a:pt x="2" y="104"/>
                  <a:pt x="2" y="105"/>
                  <a:pt x="3" y="105"/>
                </a:cubicBezTo>
                <a:cubicBezTo>
                  <a:pt x="3" y="106"/>
                  <a:pt x="4" y="107"/>
                  <a:pt x="4" y="107"/>
                </a:cubicBezTo>
                <a:cubicBezTo>
                  <a:pt x="5" y="109"/>
                  <a:pt x="5" y="111"/>
                  <a:pt x="4" y="112"/>
                </a:cubicBezTo>
                <a:cubicBezTo>
                  <a:pt x="5" y="113"/>
                  <a:pt x="5" y="113"/>
                  <a:pt x="6" y="114"/>
                </a:cubicBezTo>
                <a:cubicBezTo>
                  <a:pt x="6" y="115"/>
                  <a:pt x="6" y="115"/>
                  <a:pt x="7" y="115"/>
                </a:cubicBezTo>
                <a:cubicBezTo>
                  <a:pt x="8" y="115"/>
                  <a:pt x="7" y="115"/>
                  <a:pt x="8" y="114"/>
                </a:cubicBezTo>
                <a:cubicBezTo>
                  <a:pt x="8" y="114"/>
                  <a:pt x="8" y="113"/>
                  <a:pt x="9" y="113"/>
                </a:cubicBezTo>
                <a:cubicBezTo>
                  <a:pt x="9" y="113"/>
                  <a:pt x="9" y="116"/>
                  <a:pt x="9" y="116"/>
                </a:cubicBezTo>
                <a:cubicBezTo>
                  <a:pt x="9" y="117"/>
                  <a:pt x="10" y="117"/>
                  <a:pt x="9" y="118"/>
                </a:cubicBezTo>
                <a:cubicBezTo>
                  <a:pt x="9" y="119"/>
                  <a:pt x="8" y="119"/>
                  <a:pt x="8" y="118"/>
                </a:cubicBezTo>
                <a:cubicBezTo>
                  <a:pt x="8" y="118"/>
                  <a:pt x="8" y="116"/>
                  <a:pt x="8" y="116"/>
                </a:cubicBezTo>
                <a:cubicBezTo>
                  <a:pt x="7" y="116"/>
                  <a:pt x="7" y="117"/>
                  <a:pt x="7" y="118"/>
                </a:cubicBezTo>
                <a:cubicBezTo>
                  <a:pt x="7" y="118"/>
                  <a:pt x="6" y="118"/>
                  <a:pt x="6" y="118"/>
                </a:cubicBezTo>
                <a:cubicBezTo>
                  <a:pt x="6" y="118"/>
                  <a:pt x="7" y="118"/>
                  <a:pt x="7" y="119"/>
                </a:cubicBezTo>
                <a:cubicBezTo>
                  <a:pt x="7" y="119"/>
                  <a:pt x="6" y="119"/>
                  <a:pt x="6" y="119"/>
                </a:cubicBezTo>
                <a:cubicBezTo>
                  <a:pt x="6" y="120"/>
                  <a:pt x="6" y="122"/>
                  <a:pt x="6" y="123"/>
                </a:cubicBezTo>
                <a:cubicBezTo>
                  <a:pt x="7" y="125"/>
                  <a:pt x="8" y="125"/>
                  <a:pt x="10" y="126"/>
                </a:cubicBezTo>
                <a:cubicBezTo>
                  <a:pt x="10" y="126"/>
                  <a:pt x="10" y="127"/>
                  <a:pt x="10" y="128"/>
                </a:cubicBezTo>
                <a:cubicBezTo>
                  <a:pt x="9" y="129"/>
                  <a:pt x="8" y="129"/>
                  <a:pt x="8" y="130"/>
                </a:cubicBezTo>
                <a:cubicBezTo>
                  <a:pt x="7" y="132"/>
                  <a:pt x="8" y="133"/>
                  <a:pt x="9" y="135"/>
                </a:cubicBezTo>
                <a:cubicBezTo>
                  <a:pt x="10" y="136"/>
                  <a:pt x="10" y="137"/>
                  <a:pt x="11" y="139"/>
                </a:cubicBezTo>
                <a:cubicBezTo>
                  <a:pt x="11" y="140"/>
                  <a:pt x="12" y="141"/>
                  <a:pt x="12" y="142"/>
                </a:cubicBezTo>
                <a:cubicBezTo>
                  <a:pt x="13" y="142"/>
                  <a:pt x="13" y="143"/>
                  <a:pt x="14" y="144"/>
                </a:cubicBezTo>
                <a:cubicBezTo>
                  <a:pt x="14" y="144"/>
                  <a:pt x="14" y="145"/>
                  <a:pt x="14" y="145"/>
                </a:cubicBezTo>
                <a:cubicBezTo>
                  <a:pt x="13" y="146"/>
                  <a:pt x="14" y="146"/>
                  <a:pt x="15" y="147"/>
                </a:cubicBezTo>
                <a:cubicBezTo>
                  <a:pt x="15" y="148"/>
                  <a:pt x="14" y="151"/>
                  <a:pt x="14" y="152"/>
                </a:cubicBezTo>
                <a:cubicBezTo>
                  <a:pt x="14" y="153"/>
                  <a:pt x="13" y="153"/>
                  <a:pt x="14" y="154"/>
                </a:cubicBezTo>
                <a:cubicBezTo>
                  <a:pt x="14" y="154"/>
                  <a:pt x="15" y="155"/>
                  <a:pt x="16" y="155"/>
                </a:cubicBezTo>
                <a:cubicBezTo>
                  <a:pt x="17" y="155"/>
                  <a:pt x="17" y="155"/>
                  <a:pt x="18" y="156"/>
                </a:cubicBezTo>
                <a:cubicBezTo>
                  <a:pt x="19" y="156"/>
                  <a:pt x="20" y="157"/>
                  <a:pt x="21" y="157"/>
                </a:cubicBezTo>
                <a:cubicBezTo>
                  <a:pt x="22" y="157"/>
                  <a:pt x="22" y="157"/>
                  <a:pt x="23" y="158"/>
                </a:cubicBezTo>
                <a:cubicBezTo>
                  <a:pt x="24" y="159"/>
                  <a:pt x="24" y="159"/>
                  <a:pt x="25" y="160"/>
                </a:cubicBezTo>
                <a:cubicBezTo>
                  <a:pt x="26" y="162"/>
                  <a:pt x="27" y="162"/>
                  <a:pt x="29" y="163"/>
                </a:cubicBezTo>
                <a:cubicBezTo>
                  <a:pt x="30" y="163"/>
                  <a:pt x="30" y="163"/>
                  <a:pt x="30" y="164"/>
                </a:cubicBezTo>
                <a:cubicBezTo>
                  <a:pt x="30" y="165"/>
                  <a:pt x="30" y="166"/>
                  <a:pt x="31" y="167"/>
                </a:cubicBezTo>
                <a:cubicBezTo>
                  <a:pt x="31" y="167"/>
                  <a:pt x="32" y="166"/>
                  <a:pt x="32" y="166"/>
                </a:cubicBezTo>
                <a:cubicBezTo>
                  <a:pt x="32" y="167"/>
                  <a:pt x="33" y="167"/>
                  <a:pt x="33" y="167"/>
                </a:cubicBezTo>
                <a:cubicBezTo>
                  <a:pt x="34" y="168"/>
                  <a:pt x="34" y="169"/>
                  <a:pt x="35" y="170"/>
                </a:cubicBezTo>
                <a:cubicBezTo>
                  <a:pt x="36" y="171"/>
                  <a:pt x="37" y="173"/>
                  <a:pt x="38" y="175"/>
                </a:cubicBezTo>
                <a:cubicBezTo>
                  <a:pt x="38" y="176"/>
                  <a:pt x="37" y="178"/>
                  <a:pt x="38" y="180"/>
                </a:cubicBezTo>
                <a:cubicBezTo>
                  <a:pt x="38" y="180"/>
                  <a:pt x="38" y="181"/>
                  <a:pt x="38" y="181"/>
                </a:cubicBezTo>
                <a:cubicBezTo>
                  <a:pt x="39" y="182"/>
                  <a:pt x="39" y="182"/>
                  <a:pt x="39" y="182"/>
                </a:cubicBezTo>
                <a:cubicBezTo>
                  <a:pt x="42" y="182"/>
                  <a:pt x="44" y="182"/>
                  <a:pt x="46" y="182"/>
                </a:cubicBezTo>
                <a:cubicBezTo>
                  <a:pt x="51" y="183"/>
                  <a:pt x="55" y="183"/>
                  <a:pt x="59" y="184"/>
                </a:cubicBezTo>
                <a:cubicBezTo>
                  <a:pt x="58" y="185"/>
                  <a:pt x="58" y="186"/>
                  <a:pt x="59" y="187"/>
                </a:cubicBezTo>
                <a:cubicBezTo>
                  <a:pt x="61" y="188"/>
                  <a:pt x="63" y="189"/>
                  <a:pt x="65" y="190"/>
                </a:cubicBezTo>
                <a:cubicBezTo>
                  <a:pt x="71" y="193"/>
                  <a:pt x="76" y="196"/>
                  <a:pt x="82" y="200"/>
                </a:cubicBezTo>
                <a:cubicBezTo>
                  <a:pt x="84" y="201"/>
                  <a:pt x="87" y="203"/>
                  <a:pt x="90" y="204"/>
                </a:cubicBezTo>
                <a:cubicBezTo>
                  <a:pt x="95" y="205"/>
                  <a:pt x="101" y="206"/>
                  <a:pt x="106" y="207"/>
                </a:cubicBezTo>
                <a:cubicBezTo>
                  <a:pt x="108" y="207"/>
                  <a:pt x="110" y="207"/>
                  <a:pt x="112" y="207"/>
                </a:cubicBezTo>
                <a:cubicBezTo>
                  <a:pt x="113" y="207"/>
                  <a:pt x="115" y="208"/>
                  <a:pt x="115" y="207"/>
                </a:cubicBezTo>
                <a:cubicBezTo>
                  <a:pt x="116" y="207"/>
                  <a:pt x="115" y="204"/>
                  <a:pt x="116" y="203"/>
                </a:cubicBezTo>
                <a:cubicBezTo>
                  <a:pt x="118" y="203"/>
                  <a:pt x="121" y="204"/>
                  <a:pt x="124" y="204"/>
                </a:cubicBezTo>
                <a:cubicBezTo>
                  <a:pt x="126" y="204"/>
                  <a:pt x="129" y="204"/>
                  <a:pt x="131" y="205"/>
                </a:cubicBezTo>
                <a:cubicBezTo>
                  <a:pt x="132" y="206"/>
                  <a:pt x="132" y="207"/>
                  <a:pt x="133" y="208"/>
                </a:cubicBezTo>
                <a:cubicBezTo>
                  <a:pt x="133" y="209"/>
                  <a:pt x="134" y="209"/>
                  <a:pt x="135" y="210"/>
                </a:cubicBezTo>
                <a:cubicBezTo>
                  <a:pt x="137" y="212"/>
                  <a:pt x="138" y="214"/>
                  <a:pt x="140" y="216"/>
                </a:cubicBezTo>
                <a:cubicBezTo>
                  <a:pt x="141" y="217"/>
                  <a:pt x="142" y="217"/>
                  <a:pt x="143" y="219"/>
                </a:cubicBezTo>
                <a:cubicBezTo>
                  <a:pt x="144" y="219"/>
                  <a:pt x="144" y="220"/>
                  <a:pt x="144" y="221"/>
                </a:cubicBezTo>
                <a:cubicBezTo>
                  <a:pt x="145" y="222"/>
                  <a:pt x="145" y="223"/>
                  <a:pt x="145" y="224"/>
                </a:cubicBezTo>
                <a:cubicBezTo>
                  <a:pt x="145" y="225"/>
                  <a:pt x="145" y="227"/>
                  <a:pt x="146" y="228"/>
                </a:cubicBezTo>
                <a:cubicBezTo>
                  <a:pt x="147" y="230"/>
                  <a:pt x="150" y="232"/>
                  <a:pt x="152" y="233"/>
                </a:cubicBezTo>
                <a:cubicBezTo>
                  <a:pt x="154" y="235"/>
                  <a:pt x="156" y="237"/>
                  <a:pt x="158" y="237"/>
                </a:cubicBezTo>
                <a:cubicBezTo>
                  <a:pt x="160" y="238"/>
                  <a:pt x="162" y="234"/>
                  <a:pt x="163" y="232"/>
                </a:cubicBezTo>
                <a:cubicBezTo>
                  <a:pt x="163" y="231"/>
                  <a:pt x="163" y="230"/>
                  <a:pt x="164" y="229"/>
                </a:cubicBezTo>
                <a:cubicBezTo>
                  <a:pt x="165" y="229"/>
                  <a:pt x="166" y="230"/>
                  <a:pt x="166" y="230"/>
                </a:cubicBezTo>
                <a:cubicBezTo>
                  <a:pt x="167" y="229"/>
                  <a:pt x="166" y="229"/>
                  <a:pt x="167" y="229"/>
                </a:cubicBezTo>
                <a:cubicBezTo>
                  <a:pt x="167" y="228"/>
                  <a:pt x="169" y="229"/>
                  <a:pt x="170" y="229"/>
                </a:cubicBezTo>
                <a:cubicBezTo>
                  <a:pt x="171" y="230"/>
                  <a:pt x="172" y="230"/>
                  <a:pt x="173" y="230"/>
                </a:cubicBezTo>
                <a:cubicBezTo>
                  <a:pt x="174" y="230"/>
                  <a:pt x="174" y="230"/>
                  <a:pt x="175" y="231"/>
                </a:cubicBezTo>
                <a:cubicBezTo>
                  <a:pt x="176" y="231"/>
                  <a:pt x="176" y="231"/>
                  <a:pt x="176" y="232"/>
                </a:cubicBezTo>
                <a:cubicBezTo>
                  <a:pt x="177" y="233"/>
                  <a:pt x="177" y="233"/>
                  <a:pt x="178" y="233"/>
                </a:cubicBezTo>
                <a:cubicBezTo>
                  <a:pt x="178" y="234"/>
                  <a:pt x="179" y="234"/>
                  <a:pt x="179" y="235"/>
                </a:cubicBezTo>
                <a:cubicBezTo>
                  <a:pt x="180" y="235"/>
                  <a:pt x="180" y="236"/>
                  <a:pt x="181" y="236"/>
                </a:cubicBezTo>
                <a:cubicBezTo>
                  <a:pt x="182" y="237"/>
                  <a:pt x="182" y="238"/>
                  <a:pt x="182" y="239"/>
                </a:cubicBezTo>
                <a:cubicBezTo>
                  <a:pt x="183" y="241"/>
                  <a:pt x="184" y="244"/>
                  <a:pt x="185" y="246"/>
                </a:cubicBezTo>
                <a:cubicBezTo>
                  <a:pt x="186" y="247"/>
                  <a:pt x="187" y="248"/>
                  <a:pt x="188" y="249"/>
                </a:cubicBezTo>
                <a:cubicBezTo>
                  <a:pt x="188" y="250"/>
                  <a:pt x="189" y="251"/>
                  <a:pt x="190" y="252"/>
                </a:cubicBezTo>
                <a:cubicBezTo>
                  <a:pt x="190" y="253"/>
                  <a:pt x="191" y="253"/>
                  <a:pt x="192" y="254"/>
                </a:cubicBezTo>
                <a:cubicBezTo>
                  <a:pt x="192" y="255"/>
                  <a:pt x="192" y="256"/>
                  <a:pt x="192" y="257"/>
                </a:cubicBezTo>
                <a:cubicBezTo>
                  <a:pt x="193" y="259"/>
                  <a:pt x="193" y="260"/>
                  <a:pt x="193" y="261"/>
                </a:cubicBezTo>
                <a:cubicBezTo>
                  <a:pt x="194" y="262"/>
                  <a:pt x="195" y="264"/>
                  <a:pt x="195" y="265"/>
                </a:cubicBezTo>
                <a:cubicBezTo>
                  <a:pt x="196" y="266"/>
                  <a:pt x="196" y="266"/>
                  <a:pt x="196" y="267"/>
                </a:cubicBezTo>
                <a:cubicBezTo>
                  <a:pt x="196" y="267"/>
                  <a:pt x="197" y="267"/>
                  <a:pt x="198" y="267"/>
                </a:cubicBezTo>
                <a:cubicBezTo>
                  <a:pt x="199" y="268"/>
                  <a:pt x="200" y="268"/>
                  <a:pt x="201" y="269"/>
                </a:cubicBezTo>
                <a:cubicBezTo>
                  <a:pt x="203" y="269"/>
                  <a:pt x="203" y="270"/>
                  <a:pt x="205" y="270"/>
                </a:cubicBezTo>
                <a:cubicBezTo>
                  <a:pt x="206" y="271"/>
                  <a:pt x="208" y="270"/>
                  <a:pt x="209" y="271"/>
                </a:cubicBezTo>
                <a:cubicBezTo>
                  <a:pt x="210" y="271"/>
                  <a:pt x="210" y="272"/>
                  <a:pt x="211" y="272"/>
                </a:cubicBezTo>
                <a:cubicBezTo>
                  <a:pt x="212" y="273"/>
                  <a:pt x="212" y="272"/>
                  <a:pt x="212" y="272"/>
                </a:cubicBezTo>
                <a:cubicBezTo>
                  <a:pt x="213" y="272"/>
                  <a:pt x="213" y="271"/>
                  <a:pt x="213" y="271"/>
                </a:cubicBezTo>
                <a:cubicBezTo>
                  <a:pt x="213" y="271"/>
                  <a:pt x="214" y="272"/>
                  <a:pt x="214" y="271"/>
                </a:cubicBezTo>
                <a:cubicBezTo>
                  <a:pt x="215" y="271"/>
                  <a:pt x="214" y="270"/>
                  <a:pt x="213" y="270"/>
                </a:cubicBezTo>
                <a:cubicBezTo>
                  <a:pt x="214" y="270"/>
                  <a:pt x="213" y="269"/>
                  <a:pt x="213" y="269"/>
                </a:cubicBezTo>
                <a:cubicBezTo>
                  <a:pt x="212" y="268"/>
                  <a:pt x="212" y="267"/>
                  <a:pt x="212" y="266"/>
                </a:cubicBezTo>
                <a:cubicBezTo>
                  <a:pt x="212" y="265"/>
                  <a:pt x="211" y="263"/>
                  <a:pt x="211" y="262"/>
                </a:cubicBezTo>
                <a:cubicBezTo>
                  <a:pt x="211" y="261"/>
                  <a:pt x="211" y="260"/>
                  <a:pt x="211" y="259"/>
                </a:cubicBezTo>
                <a:cubicBezTo>
                  <a:pt x="212" y="259"/>
                  <a:pt x="211" y="258"/>
                  <a:pt x="211" y="258"/>
                </a:cubicBezTo>
                <a:cubicBezTo>
                  <a:pt x="211" y="257"/>
                  <a:pt x="211" y="258"/>
                  <a:pt x="211" y="257"/>
                </a:cubicBezTo>
                <a:cubicBezTo>
                  <a:pt x="211" y="257"/>
                  <a:pt x="212" y="257"/>
                  <a:pt x="212" y="256"/>
                </a:cubicBezTo>
                <a:cubicBezTo>
                  <a:pt x="212" y="256"/>
                  <a:pt x="212" y="256"/>
                  <a:pt x="212" y="256"/>
                </a:cubicBezTo>
                <a:cubicBezTo>
                  <a:pt x="213" y="255"/>
                  <a:pt x="213" y="254"/>
                  <a:pt x="213" y="254"/>
                </a:cubicBezTo>
                <a:cubicBezTo>
                  <a:pt x="213" y="254"/>
                  <a:pt x="212" y="253"/>
                  <a:pt x="212" y="253"/>
                </a:cubicBezTo>
                <a:cubicBezTo>
                  <a:pt x="212" y="252"/>
                  <a:pt x="212" y="252"/>
                  <a:pt x="212" y="252"/>
                </a:cubicBezTo>
                <a:cubicBezTo>
                  <a:pt x="213" y="251"/>
                  <a:pt x="213" y="252"/>
                  <a:pt x="214" y="252"/>
                </a:cubicBezTo>
                <a:cubicBezTo>
                  <a:pt x="215" y="252"/>
                  <a:pt x="215" y="251"/>
                  <a:pt x="215" y="250"/>
                </a:cubicBezTo>
                <a:cubicBezTo>
                  <a:pt x="216" y="249"/>
                  <a:pt x="215" y="249"/>
                  <a:pt x="215" y="248"/>
                </a:cubicBezTo>
                <a:cubicBezTo>
                  <a:pt x="215" y="248"/>
                  <a:pt x="217" y="248"/>
                  <a:pt x="217" y="248"/>
                </a:cubicBezTo>
                <a:cubicBezTo>
                  <a:pt x="218" y="248"/>
                  <a:pt x="217" y="248"/>
                  <a:pt x="218" y="247"/>
                </a:cubicBezTo>
                <a:cubicBezTo>
                  <a:pt x="218" y="246"/>
                  <a:pt x="218" y="247"/>
                  <a:pt x="219" y="246"/>
                </a:cubicBezTo>
                <a:cubicBezTo>
                  <a:pt x="219" y="246"/>
                  <a:pt x="221" y="246"/>
                  <a:pt x="221" y="246"/>
                </a:cubicBezTo>
                <a:cubicBezTo>
                  <a:pt x="222" y="245"/>
                  <a:pt x="221" y="245"/>
                  <a:pt x="221" y="245"/>
                </a:cubicBezTo>
                <a:cubicBezTo>
                  <a:pt x="220" y="244"/>
                  <a:pt x="220" y="244"/>
                  <a:pt x="221" y="244"/>
                </a:cubicBezTo>
                <a:cubicBezTo>
                  <a:pt x="222" y="243"/>
                  <a:pt x="223" y="243"/>
                  <a:pt x="223" y="243"/>
                </a:cubicBezTo>
                <a:cubicBezTo>
                  <a:pt x="223" y="244"/>
                  <a:pt x="224" y="243"/>
                  <a:pt x="224" y="243"/>
                </a:cubicBezTo>
                <a:cubicBezTo>
                  <a:pt x="225" y="243"/>
                  <a:pt x="226" y="243"/>
                  <a:pt x="227" y="242"/>
                </a:cubicBezTo>
                <a:cubicBezTo>
                  <a:pt x="228" y="242"/>
                  <a:pt x="229" y="241"/>
                  <a:pt x="230" y="241"/>
                </a:cubicBezTo>
                <a:cubicBezTo>
                  <a:pt x="230" y="240"/>
                  <a:pt x="232" y="240"/>
                  <a:pt x="233" y="239"/>
                </a:cubicBezTo>
                <a:cubicBezTo>
                  <a:pt x="233" y="239"/>
                  <a:pt x="233" y="238"/>
                  <a:pt x="233" y="237"/>
                </a:cubicBezTo>
                <a:cubicBezTo>
                  <a:pt x="234" y="237"/>
                  <a:pt x="235" y="236"/>
                  <a:pt x="236" y="235"/>
                </a:cubicBezTo>
                <a:cubicBezTo>
                  <a:pt x="236" y="234"/>
                  <a:pt x="234" y="234"/>
                  <a:pt x="235" y="233"/>
                </a:cubicBezTo>
                <a:cubicBezTo>
                  <a:pt x="235" y="232"/>
                  <a:pt x="236" y="232"/>
                  <a:pt x="237" y="232"/>
                </a:cubicBezTo>
                <a:cubicBezTo>
                  <a:pt x="237" y="233"/>
                  <a:pt x="236" y="233"/>
                  <a:pt x="237" y="233"/>
                </a:cubicBezTo>
                <a:cubicBezTo>
                  <a:pt x="239" y="233"/>
                  <a:pt x="239" y="234"/>
                  <a:pt x="240" y="233"/>
                </a:cubicBezTo>
                <a:cubicBezTo>
                  <a:pt x="241" y="233"/>
                  <a:pt x="242" y="232"/>
                  <a:pt x="243" y="232"/>
                </a:cubicBezTo>
                <a:cubicBezTo>
                  <a:pt x="244" y="232"/>
                  <a:pt x="245" y="232"/>
                  <a:pt x="245" y="232"/>
                </a:cubicBezTo>
                <a:cubicBezTo>
                  <a:pt x="247" y="231"/>
                  <a:pt x="249" y="231"/>
                  <a:pt x="250" y="231"/>
                </a:cubicBezTo>
                <a:cubicBezTo>
                  <a:pt x="252" y="231"/>
                  <a:pt x="253" y="231"/>
                  <a:pt x="254" y="232"/>
                </a:cubicBezTo>
                <a:cubicBezTo>
                  <a:pt x="255" y="232"/>
                  <a:pt x="257" y="232"/>
                  <a:pt x="259" y="232"/>
                </a:cubicBezTo>
                <a:cubicBezTo>
                  <a:pt x="259" y="233"/>
                  <a:pt x="261" y="233"/>
                  <a:pt x="261" y="232"/>
                </a:cubicBezTo>
                <a:cubicBezTo>
                  <a:pt x="262" y="232"/>
                  <a:pt x="262" y="232"/>
                  <a:pt x="261" y="231"/>
                </a:cubicBezTo>
                <a:cubicBezTo>
                  <a:pt x="261" y="231"/>
                  <a:pt x="262" y="230"/>
                  <a:pt x="262" y="230"/>
                </a:cubicBezTo>
                <a:cubicBezTo>
                  <a:pt x="263" y="230"/>
                  <a:pt x="263" y="230"/>
                  <a:pt x="263" y="230"/>
                </a:cubicBezTo>
                <a:cubicBezTo>
                  <a:pt x="264" y="230"/>
                  <a:pt x="264" y="230"/>
                  <a:pt x="264" y="231"/>
                </a:cubicBezTo>
                <a:cubicBezTo>
                  <a:pt x="265" y="231"/>
                  <a:pt x="265" y="230"/>
                  <a:pt x="266" y="231"/>
                </a:cubicBezTo>
                <a:cubicBezTo>
                  <a:pt x="265" y="231"/>
                  <a:pt x="267" y="232"/>
                  <a:pt x="267" y="233"/>
                </a:cubicBezTo>
                <a:cubicBezTo>
                  <a:pt x="268" y="233"/>
                  <a:pt x="269" y="233"/>
                  <a:pt x="269" y="233"/>
                </a:cubicBezTo>
                <a:cubicBezTo>
                  <a:pt x="270" y="233"/>
                  <a:pt x="270" y="234"/>
                  <a:pt x="270" y="235"/>
                </a:cubicBezTo>
                <a:cubicBezTo>
                  <a:pt x="271" y="236"/>
                  <a:pt x="273" y="237"/>
                  <a:pt x="274" y="236"/>
                </a:cubicBezTo>
                <a:cubicBezTo>
                  <a:pt x="275" y="236"/>
                  <a:pt x="275" y="235"/>
                  <a:pt x="276" y="235"/>
                </a:cubicBezTo>
                <a:cubicBezTo>
                  <a:pt x="276" y="235"/>
                  <a:pt x="276" y="235"/>
                  <a:pt x="277" y="235"/>
                </a:cubicBezTo>
                <a:cubicBezTo>
                  <a:pt x="276" y="235"/>
                  <a:pt x="278" y="235"/>
                  <a:pt x="277" y="235"/>
                </a:cubicBezTo>
                <a:cubicBezTo>
                  <a:pt x="278" y="235"/>
                  <a:pt x="278" y="235"/>
                  <a:pt x="278" y="235"/>
                </a:cubicBezTo>
                <a:cubicBezTo>
                  <a:pt x="278" y="235"/>
                  <a:pt x="279" y="236"/>
                  <a:pt x="279" y="236"/>
                </a:cubicBezTo>
                <a:cubicBezTo>
                  <a:pt x="279" y="236"/>
                  <a:pt x="280" y="236"/>
                  <a:pt x="281" y="236"/>
                </a:cubicBezTo>
                <a:cubicBezTo>
                  <a:pt x="281" y="235"/>
                  <a:pt x="280" y="233"/>
                  <a:pt x="281" y="233"/>
                </a:cubicBezTo>
                <a:cubicBezTo>
                  <a:pt x="282" y="232"/>
                  <a:pt x="282" y="233"/>
                  <a:pt x="283" y="234"/>
                </a:cubicBezTo>
                <a:cubicBezTo>
                  <a:pt x="283" y="234"/>
                  <a:pt x="284" y="234"/>
                  <a:pt x="285" y="235"/>
                </a:cubicBezTo>
                <a:cubicBezTo>
                  <a:pt x="285" y="235"/>
                  <a:pt x="286" y="235"/>
                  <a:pt x="287" y="235"/>
                </a:cubicBezTo>
                <a:cubicBezTo>
                  <a:pt x="287" y="236"/>
                  <a:pt x="287" y="237"/>
                  <a:pt x="287" y="237"/>
                </a:cubicBezTo>
                <a:cubicBezTo>
                  <a:pt x="289" y="237"/>
                  <a:pt x="292" y="236"/>
                  <a:pt x="289" y="234"/>
                </a:cubicBezTo>
                <a:cubicBezTo>
                  <a:pt x="287" y="234"/>
                  <a:pt x="283" y="232"/>
                  <a:pt x="285" y="230"/>
                </a:cubicBezTo>
                <a:cubicBezTo>
                  <a:pt x="286" y="230"/>
                  <a:pt x="287" y="229"/>
                  <a:pt x="287" y="228"/>
                </a:cubicBezTo>
                <a:cubicBezTo>
                  <a:pt x="288" y="228"/>
                  <a:pt x="288" y="228"/>
                  <a:pt x="288" y="227"/>
                </a:cubicBezTo>
                <a:cubicBezTo>
                  <a:pt x="288" y="227"/>
                  <a:pt x="288" y="226"/>
                  <a:pt x="288" y="226"/>
                </a:cubicBezTo>
                <a:cubicBezTo>
                  <a:pt x="288" y="225"/>
                  <a:pt x="287" y="225"/>
                  <a:pt x="286" y="226"/>
                </a:cubicBezTo>
                <a:cubicBezTo>
                  <a:pt x="286" y="226"/>
                  <a:pt x="285" y="226"/>
                  <a:pt x="285" y="226"/>
                </a:cubicBezTo>
                <a:cubicBezTo>
                  <a:pt x="284" y="227"/>
                  <a:pt x="284" y="228"/>
                  <a:pt x="284" y="228"/>
                </a:cubicBezTo>
                <a:cubicBezTo>
                  <a:pt x="283" y="228"/>
                  <a:pt x="283" y="228"/>
                  <a:pt x="282" y="227"/>
                </a:cubicBezTo>
                <a:cubicBezTo>
                  <a:pt x="282" y="226"/>
                  <a:pt x="283" y="227"/>
                  <a:pt x="283" y="226"/>
                </a:cubicBezTo>
                <a:cubicBezTo>
                  <a:pt x="283" y="225"/>
                  <a:pt x="283" y="226"/>
                  <a:pt x="283" y="225"/>
                </a:cubicBezTo>
                <a:cubicBezTo>
                  <a:pt x="282" y="225"/>
                  <a:pt x="282" y="226"/>
                  <a:pt x="281" y="226"/>
                </a:cubicBezTo>
                <a:cubicBezTo>
                  <a:pt x="280" y="226"/>
                  <a:pt x="279" y="227"/>
                  <a:pt x="278" y="227"/>
                </a:cubicBezTo>
                <a:cubicBezTo>
                  <a:pt x="277" y="226"/>
                  <a:pt x="276" y="226"/>
                  <a:pt x="277" y="225"/>
                </a:cubicBezTo>
                <a:cubicBezTo>
                  <a:pt x="278" y="222"/>
                  <a:pt x="280" y="224"/>
                  <a:pt x="282" y="224"/>
                </a:cubicBezTo>
                <a:cubicBezTo>
                  <a:pt x="283" y="225"/>
                  <a:pt x="285" y="225"/>
                  <a:pt x="285" y="224"/>
                </a:cubicBezTo>
                <a:cubicBezTo>
                  <a:pt x="287" y="224"/>
                  <a:pt x="287" y="223"/>
                  <a:pt x="289" y="223"/>
                </a:cubicBezTo>
                <a:cubicBezTo>
                  <a:pt x="289" y="222"/>
                  <a:pt x="290" y="222"/>
                  <a:pt x="291" y="222"/>
                </a:cubicBezTo>
                <a:cubicBezTo>
                  <a:pt x="291" y="222"/>
                  <a:pt x="292" y="222"/>
                  <a:pt x="292" y="222"/>
                </a:cubicBezTo>
                <a:cubicBezTo>
                  <a:pt x="293" y="222"/>
                  <a:pt x="293" y="222"/>
                  <a:pt x="294" y="222"/>
                </a:cubicBezTo>
                <a:cubicBezTo>
                  <a:pt x="294" y="222"/>
                  <a:pt x="294" y="222"/>
                  <a:pt x="295" y="222"/>
                </a:cubicBezTo>
                <a:cubicBezTo>
                  <a:pt x="295" y="222"/>
                  <a:pt x="295" y="222"/>
                  <a:pt x="296" y="222"/>
                </a:cubicBezTo>
                <a:cubicBezTo>
                  <a:pt x="296" y="222"/>
                  <a:pt x="296" y="222"/>
                  <a:pt x="297" y="222"/>
                </a:cubicBezTo>
                <a:cubicBezTo>
                  <a:pt x="297" y="222"/>
                  <a:pt x="297" y="222"/>
                  <a:pt x="298" y="221"/>
                </a:cubicBezTo>
                <a:cubicBezTo>
                  <a:pt x="298" y="220"/>
                  <a:pt x="298" y="219"/>
                  <a:pt x="298" y="218"/>
                </a:cubicBezTo>
                <a:cubicBezTo>
                  <a:pt x="299" y="218"/>
                  <a:pt x="299" y="219"/>
                  <a:pt x="299" y="220"/>
                </a:cubicBezTo>
                <a:cubicBezTo>
                  <a:pt x="299" y="221"/>
                  <a:pt x="300" y="221"/>
                  <a:pt x="300" y="222"/>
                </a:cubicBezTo>
                <a:cubicBezTo>
                  <a:pt x="302" y="223"/>
                  <a:pt x="302" y="222"/>
                  <a:pt x="304" y="221"/>
                </a:cubicBezTo>
                <a:cubicBezTo>
                  <a:pt x="303" y="223"/>
                  <a:pt x="305" y="222"/>
                  <a:pt x="306" y="221"/>
                </a:cubicBezTo>
                <a:cubicBezTo>
                  <a:pt x="306" y="220"/>
                  <a:pt x="306" y="220"/>
                  <a:pt x="307" y="220"/>
                </a:cubicBezTo>
                <a:cubicBezTo>
                  <a:pt x="307" y="220"/>
                  <a:pt x="308" y="220"/>
                  <a:pt x="308" y="220"/>
                </a:cubicBezTo>
                <a:cubicBezTo>
                  <a:pt x="308" y="220"/>
                  <a:pt x="307" y="220"/>
                  <a:pt x="307" y="221"/>
                </a:cubicBezTo>
                <a:cubicBezTo>
                  <a:pt x="308" y="221"/>
                  <a:pt x="310" y="220"/>
                  <a:pt x="311" y="220"/>
                </a:cubicBezTo>
                <a:cubicBezTo>
                  <a:pt x="312" y="220"/>
                  <a:pt x="316" y="219"/>
                  <a:pt x="313" y="220"/>
                </a:cubicBezTo>
                <a:cubicBezTo>
                  <a:pt x="314" y="221"/>
                  <a:pt x="315" y="220"/>
                  <a:pt x="316" y="221"/>
                </a:cubicBezTo>
                <a:cubicBezTo>
                  <a:pt x="317" y="221"/>
                  <a:pt x="318" y="222"/>
                  <a:pt x="319" y="222"/>
                </a:cubicBezTo>
                <a:cubicBezTo>
                  <a:pt x="319" y="221"/>
                  <a:pt x="320" y="222"/>
                  <a:pt x="321" y="222"/>
                </a:cubicBezTo>
                <a:cubicBezTo>
                  <a:pt x="321" y="222"/>
                  <a:pt x="321" y="222"/>
                  <a:pt x="322" y="222"/>
                </a:cubicBezTo>
                <a:cubicBezTo>
                  <a:pt x="322" y="223"/>
                  <a:pt x="321" y="223"/>
                  <a:pt x="321" y="223"/>
                </a:cubicBezTo>
                <a:cubicBezTo>
                  <a:pt x="322" y="224"/>
                  <a:pt x="325" y="224"/>
                  <a:pt x="324" y="226"/>
                </a:cubicBezTo>
                <a:cubicBezTo>
                  <a:pt x="323" y="226"/>
                  <a:pt x="323" y="226"/>
                  <a:pt x="323" y="226"/>
                </a:cubicBezTo>
                <a:cubicBezTo>
                  <a:pt x="322" y="228"/>
                  <a:pt x="326" y="226"/>
                  <a:pt x="327" y="226"/>
                </a:cubicBezTo>
                <a:cubicBezTo>
                  <a:pt x="327" y="226"/>
                  <a:pt x="327" y="226"/>
                  <a:pt x="327" y="225"/>
                </a:cubicBezTo>
                <a:cubicBezTo>
                  <a:pt x="328" y="225"/>
                  <a:pt x="328" y="225"/>
                  <a:pt x="328" y="225"/>
                </a:cubicBezTo>
                <a:cubicBezTo>
                  <a:pt x="329" y="225"/>
                  <a:pt x="330" y="224"/>
                  <a:pt x="331" y="223"/>
                </a:cubicBezTo>
                <a:cubicBezTo>
                  <a:pt x="331" y="223"/>
                  <a:pt x="332" y="223"/>
                  <a:pt x="332" y="223"/>
                </a:cubicBezTo>
                <a:cubicBezTo>
                  <a:pt x="333" y="223"/>
                  <a:pt x="332" y="222"/>
                  <a:pt x="333" y="221"/>
                </a:cubicBezTo>
                <a:cubicBezTo>
                  <a:pt x="333" y="221"/>
                  <a:pt x="335" y="221"/>
                  <a:pt x="336" y="221"/>
                </a:cubicBezTo>
                <a:cubicBezTo>
                  <a:pt x="336" y="221"/>
                  <a:pt x="337" y="222"/>
                  <a:pt x="338" y="222"/>
                </a:cubicBezTo>
                <a:cubicBezTo>
                  <a:pt x="339" y="223"/>
                  <a:pt x="340" y="223"/>
                  <a:pt x="341" y="225"/>
                </a:cubicBezTo>
                <a:cubicBezTo>
                  <a:pt x="342" y="226"/>
                  <a:pt x="344" y="227"/>
                  <a:pt x="345" y="228"/>
                </a:cubicBezTo>
                <a:cubicBezTo>
                  <a:pt x="345" y="229"/>
                  <a:pt x="345" y="229"/>
                  <a:pt x="346" y="229"/>
                </a:cubicBezTo>
                <a:cubicBezTo>
                  <a:pt x="347" y="229"/>
                  <a:pt x="347" y="229"/>
                  <a:pt x="348" y="230"/>
                </a:cubicBezTo>
                <a:cubicBezTo>
                  <a:pt x="349" y="231"/>
                  <a:pt x="349" y="231"/>
                  <a:pt x="350" y="232"/>
                </a:cubicBezTo>
                <a:cubicBezTo>
                  <a:pt x="350" y="232"/>
                  <a:pt x="350" y="234"/>
                  <a:pt x="350" y="235"/>
                </a:cubicBezTo>
                <a:cubicBezTo>
                  <a:pt x="350" y="236"/>
                  <a:pt x="349" y="238"/>
                  <a:pt x="349" y="240"/>
                </a:cubicBezTo>
                <a:cubicBezTo>
                  <a:pt x="349" y="242"/>
                  <a:pt x="349" y="243"/>
                  <a:pt x="351" y="244"/>
                </a:cubicBezTo>
                <a:cubicBezTo>
                  <a:pt x="352" y="243"/>
                  <a:pt x="350" y="243"/>
                  <a:pt x="351" y="242"/>
                </a:cubicBezTo>
                <a:cubicBezTo>
                  <a:pt x="351" y="240"/>
                  <a:pt x="352" y="242"/>
                  <a:pt x="353" y="242"/>
                </a:cubicBezTo>
                <a:cubicBezTo>
                  <a:pt x="353" y="242"/>
                  <a:pt x="354" y="241"/>
                  <a:pt x="354" y="242"/>
                </a:cubicBezTo>
                <a:cubicBezTo>
                  <a:pt x="354" y="243"/>
                  <a:pt x="352" y="245"/>
                  <a:pt x="352" y="246"/>
                </a:cubicBezTo>
                <a:cubicBezTo>
                  <a:pt x="352" y="246"/>
                  <a:pt x="352" y="246"/>
                  <a:pt x="352" y="247"/>
                </a:cubicBezTo>
                <a:cubicBezTo>
                  <a:pt x="352" y="247"/>
                  <a:pt x="352" y="247"/>
                  <a:pt x="352" y="248"/>
                </a:cubicBezTo>
                <a:cubicBezTo>
                  <a:pt x="353" y="249"/>
                  <a:pt x="354" y="250"/>
                  <a:pt x="354" y="251"/>
                </a:cubicBezTo>
                <a:cubicBezTo>
                  <a:pt x="355" y="252"/>
                  <a:pt x="356" y="253"/>
                  <a:pt x="357" y="253"/>
                </a:cubicBezTo>
                <a:cubicBezTo>
                  <a:pt x="357" y="253"/>
                  <a:pt x="357" y="252"/>
                  <a:pt x="357" y="252"/>
                </a:cubicBezTo>
                <a:cubicBezTo>
                  <a:pt x="358" y="252"/>
                  <a:pt x="358" y="252"/>
                  <a:pt x="358" y="253"/>
                </a:cubicBezTo>
                <a:cubicBezTo>
                  <a:pt x="359" y="254"/>
                  <a:pt x="358" y="255"/>
                  <a:pt x="359" y="256"/>
                </a:cubicBezTo>
                <a:cubicBezTo>
                  <a:pt x="360" y="256"/>
                  <a:pt x="361" y="256"/>
                  <a:pt x="361" y="257"/>
                </a:cubicBezTo>
                <a:cubicBezTo>
                  <a:pt x="362" y="258"/>
                  <a:pt x="362" y="260"/>
                  <a:pt x="363" y="261"/>
                </a:cubicBezTo>
                <a:cubicBezTo>
                  <a:pt x="363" y="262"/>
                  <a:pt x="364" y="261"/>
                  <a:pt x="365" y="262"/>
                </a:cubicBezTo>
                <a:cubicBezTo>
                  <a:pt x="367" y="263"/>
                  <a:pt x="368" y="265"/>
                  <a:pt x="370" y="266"/>
                </a:cubicBezTo>
                <a:cubicBezTo>
                  <a:pt x="370" y="266"/>
                  <a:pt x="371" y="266"/>
                  <a:pt x="371" y="267"/>
                </a:cubicBezTo>
                <a:cubicBezTo>
                  <a:pt x="372" y="267"/>
                  <a:pt x="371" y="267"/>
                  <a:pt x="370" y="267"/>
                </a:cubicBezTo>
                <a:cubicBezTo>
                  <a:pt x="370" y="267"/>
                  <a:pt x="370" y="267"/>
                  <a:pt x="370" y="268"/>
                </a:cubicBezTo>
                <a:cubicBezTo>
                  <a:pt x="369" y="268"/>
                  <a:pt x="370" y="268"/>
                  <a:pt x="371" y="268"/>
                </a:cubicBezTo>
                <a:cubicBezTo>
                  <a:pt x="372" y="268"/>
                  <a:pt x="376" y="267"/>
                  <a:pt x="377" y="266"/>
                </a:cubicBezTo>
                <a:cubicBezTo>
                  <a:pt x="378" y="265"/>
                  <a:pt x="377" y="264"/>
                  <a:pt x="377" y="263"/>
                </a:cubicBezTo>
                <a:cubicBezTo>
                  <a:pt x="377" y="262"/>
                  <a:pt x="377" y="259"/>
                  <a:pt x="378" y="260"/>
                </a:cubicBezTo>
                <a:cubicBezTo>
                  <a:pt x="378" y="259"/>
                  <a:pt x="378" y="258"/>
                  <a:pt x="378" y="256"/>
                </a:cubicBezTo>
                <a:cubicBezTo>
                  <a:pt x="377" y="255"/>
                  <a:pt x="378" y="254"/>
                  <a:pt x="378" y="253"/>
                </a:cubicBezTo>
                <a:cubicBezTo>
                  <a:pt x="378" y="250"/>
                  <a:pt x="377" y="248"/>
                  <a:pt x="375" y="246"/>
                </a:cubicBezTo>
                <a:cubicBezTo>
                  <a:pt x="374" y="244"/>
                  <a:pt x="373" y="242"/>
                  <a:pt x="372" y="240"/>
                </a:cubicBezTo>
                <a:cubicBezTo>
                  <a:pt x="371" y="238"/>
                  <a:pt x="369" y="236"/>
                  <a:pt x="370" y="234"/>
                </a:cubicBezTo>
                <a:cubicBezTo>
                  <a:pt x="370" y="233"/>
                  <a:pt x="370" y="232"/>
                  <a:pt x="369" y="231"/>
                </a:cubicBezTo>
                <a:cubicBezTo>
                  <a:pt x="368" y="230"/>
                  <a:pt x="367" y="229"/>
                  <a:pt x="366" y="228"/>
                </a:cubicBezTo>
                <a:cubicBezTo>
                  <a:pt x="364" y="227"/>
                  <a:pt x="363" y="225"/>
                  <a:pt x="362" y="223"/>
                </a:cubicBezTo>
                <a:cubicBezTo>
                  <a:pt x="361" y="221"/>
                  <a:pt x="360" y="218"/>
                  <a:pt x="359" y="216"/>
                </a:cubicBezTo>
                <a:cubicBezTo>
                  <a:pt x="359" y="216"/>
                  <a:pt x="359" y="215"/>
                  <a:pt x="359" y="215"/>
                </a:cubicBezTo>
                <a:cubicBezTo>
                  <a:pt x="359" y="215"/>
                  <a:pt x="358" y="214"/>
                  <a:pt x="358" y="214"/>
                </a:cubicBezTo>
                <a:cubicBezTo>
                  <a:pt x="358" y="213"/>
                  <a:pt x="358" y="211"/>
                  <a:pt x="357" y="211"/>
                </a:cubicBezTo>
                <a:cubicBezTo>
                  <a:pt x="357" y="209"/>
                  <a:pt x="357" y="208"/>
                  <a:pt x="357" y="206"/>
                </a:cubicBezTo>
                <a:cubicBezTo>
                  <a:pt x="357" y="205"/>
                  <a:pt x="358" y="204"/>
                  <a:pt x="358" y="203"/>
                </a:cubicBezTo>
                <a:cubicBezTo>
                  <a:pt x="359" y="202"/>
                  <a:pt x="359" y="201"/>
                  <a:pt x="359" y="200"/>
                </a:cubicBezTo>
                <a:cubicBezTo>
                  <a:pt x="360" y="198"/>
                  <a:pt x="361" y="198"/>
                  <a:pt x="361" y="197"/>
                </a:cubicBezTo>
                <a:cubicBezTo>
                  <a:pt x="360" y="197"/>
                  <a:pt x="360" y="196"/>
                  <a:pt x="361" y="195"/>
                </a:cubicBezTo>
                <a:cubicBezTo>
                  <a:pt x="361" y="195"/>
                  <a:pt x="362" y="195"/>
                  <a:pt x="362" y="194"/>
                </a:cubicBezTo>
                <a:cubicBezTo>
                  <a:pt x="362" y="194"/>
                  <a:pt x="362" y="194"/>
                  <a:pt x="361" y="194"/>
                </a:cubicBezTo>
                <a:cubicBezTo>
                  <a:pt x="362" y="193"/>
                  <a:pt x="362" y="194"/>
                  <a:pt x="362" y="193"/>
                </a:cubicBezTo>
                <a:cubicBezTo>
                  <a:pt x="363" y="192"/>
                  <a:pt x="363" y="191"/>
                  <a:pt x="364" y="191"/>
                </a:cubicBezTo>
                <a:cubicBezTo>
                  <a:pt x="364" y="190"/>
                  <a:pt x="365" y="190"/>
                  <a:pt x="366" y="189"/>
                </a:cubicBezTo>
                <a:cubicBezTo>
                  <a:pt x="367" y="188"/>
                  <a:pt x="368" y="188"/>
                  <a:pt x="368" y="187"/>
                </a:cubicBezTo>
                <a:cubicBezTo>
                  <a:pt x="369" y="186"/>
                  <a:pt x="370" y="186"/>
                  <a:pt x="370" y="185"/>
                </a:cubicBezTo>
                <a:cubicBezTo>
                  <a:pt x="371" y="184"/>
                  <a:pt x="372" y="183"/>
                  <a:pt x="372" y="183"/>
                </a:cubicBezTo>
                <a:cubicBezTo>
                  <a:pt x="373" y="182"/>
                  <a:pt x="373" y="183"/>
                  <a:pt x="373" y="182"/>
                </a:cubicBezTo>
                <a:cubicBezTo>
                  <a:pt x="374" y="182"/>
                  <a:pt x="373" y="181"/>
                  <a:pt x="373" y="181"/>
                </a:cubicBezTo>
                <a:cubicBezTo>
                  <a:pt x="374" y="180"/>
                  <a:pt x="374" y="179"/>
                  <a:pt x="374" y="178"/>
                </a:cubicBezTo>
                <a:cubicBezTo>
                  <a:pt x="375" y="176"/>
                  <a:pt x="376" y="174"/>
                  <a:pt x="378" y="173"/>
                </a:cubicBezTo>
                <a:cubicBezTo>
                  <a:pt x="380" y="172"/>
                  <a:pt x="382" y="173"/>
                  <a:pt x="383" y="171"/>
                </a:cubicBezTo>
                <a:cubicBezTo>
                  <a:pt x="384" y="169"/>
                  <a:pt x="384" y="167"/>
                  <a:pt x="386" y="165"/>
                </a:cubicBezTo>
                <a:cubicBezTo>
                  <a:pt x="386" y="165"/>
                  <a:pt x="387" y="165"/>
                  <a:pt x="387" y="165"/>
                </a:cubicBezTo>
                <a:cubicBezTo>
                  <a:pt x="387" y="164"/>
                  <a:pt x="387" y="164"/>
                  <a:pt x="388" y="164"/>
                </a:cubicBezTo>
                <a:cubicBezTo>
                  <a:pt x="388" y="163"/>
                  <a:pt x="388" y="162"/>
                  <a:pt x="389" y="162"/>
                </a:cubicBezTo>
                <a:cubicBezTo>
                  <a:pt x="389" y="162"/>
                  <a:pt x="390" y="162"/>
                  <a:pt x="390" y="162"/>
                </a:cubicBezTo>
                <a:cubicBezTo>
                  <a:pt x="392" y="161"/>
                  <a:pt x="393" y="161"/>
                  <a:pt x="393" y="160"/>
                </a:cubicBezTo>
                <a:cubicBezTo>
                  <a:pt x="394" y="159"/>
                  <a:pt x="395" y="158"/>
                  <a:pt x="393" y="158"/>
                </a:cubicBezTo>
                <a:cubicBezTo>
                  <a:pt x="393" y="159"/>
                  <a:pt x="391" y="159"/>
                  <a:pt x="390" y="159"/>
                </a:cubicBezTo>
                <a:cubicBezTo>
                  <a:pt x="389" y="159"/>
                  <a:pt x="387" y="159"/>
                  <a:pt x="389" y="159"/>
                </a:cubicBezTo>
                <a:cubicBezTo>
                  <a:pt x="390" y="159"/>
                  <a:pt x="390" y="159"/>
                  <a:pt x="391" y="159"/>
                </a:cubicBezTo>
                <a:cubicBezTo>
                  <a:pt x="391" y="158"/>
                  <a:pt x="392" y="157"/>
                  <a:pt x="392" y="157"/>
                </a:cubicBezTo>
                <a:cubicBezTo>
                  <a:pt x="392" y="157"/>
                  <a:pt x="392" y="156"/>
                  <a:pt x="392" y="156"/>
                </a:cubicBezTo>
                <a:cubicBezTo>
                  <a:pt x="392" y="155"/>
                  <a:pt x="391" y="155"/>
                  <a:pt x="391" y="154"/>
                </a:cubicBezTo>
                <a:cubicBezTo>
                  <a:pt x="391" y="154"/>
                  <a:pt x="391" y="154"/>
                  <a:pt x="391" y="155"/>
                </a:cubicBezTo>
                <a:cubicBezTo>
                  <a:pt x="391" y="154"/>
                  <a:pt x="390" y="152"/>
                  <a:pt x="392" y="153"/>
                </a:cubicBezTo>
                <a:cubicBezTo>
                  <a:pt x="392" y="154"/>
                  <a:pt x="391" y="154"/>
                  <a:pt x="393" y="154"/>
                </a:cubicBezTo>
                <a:cubicBezTo>
                  <a:pt x="394" y="154"/>
                  <a:pt x="395" y="154"/>
                  <a:pt x="396" y="153"/>
                </a:cubicBezTo>
                <a:cubicBezTo>
                  <a:pt x="396" y="152"/>
                  <a:pt x="396" y="152"/>
                  <a:pt x="397" y="152"/>
                </a:cubicBezTo>
                <a:cubicBezTo>
                  <a:pt x="397" y="151"/>
                  <a:pt x="398" y="151"/>
                  <a:pt x="398" y="150"/>
                </a:cubicBezTo>
                <a:cubicBezTo>
                  <a:pt x="398" y="150"/>
                  <a:pt x="397" y="148"/>
                  <a:pt x="397" y="147"/>
                </a:cubicBezTo>
                <a:cubicBezTo>
                  <a:pt x="396" y="147"/>
                  <a:pt x="396" y="150"/>
                  <a:pt x="395" y="148"/>
                </a:cubicBezTo>
                <a:cubicBezTo>
                  <a:pt x="394" y="148"/>
                  <a:pt x="395" y="148"/>
                  <a:pt x="394" y="147"/>
                </a:cubicBezTo>
                <a:cubicBezTo>
                  <a:pt x="394" y="147"/>
                  <a:pt x="393" y="147"/>
                  <a:pt x="393" y="148"/>
                </a:cubicBezTo>
                <a:cubicBezTo>
                  <a:pt x="392" y="148"/>
                  <a:pt x="390" y="149"/>
                  <a:pt x="389" y="149"/>
                </a:cubicBezTo>
                <a:cubicBezTo>
                  <a:pt x="389" y="149"/>
                  <a:pt x="389" y="148"/>
                  <a:pt x="389" y="148"/>
                </a:cubicBezTo>
                <a:cubicBezTo>
                  <a:pt x="390" y="147"/>
                  <a:pt x="391" y="147"/>
                  <a:pt x="391" y="147"/>
                </a:cubicBezTo>
                <a:cubicBezTo>
                  <a:pt x="392" y="147"/>
                  <a:pt x="394" y="146"/>
                  <a:pt x="394" y="145"/>
                </a:cubicBezTo>
                <a:cubicBezTo>
                  <a:pt x="394" y="145"/>
                  <a:pt x="395" y="145"/>
                  <a:pt x="396" y="145"/>
                </a:cubicBezTo>
                <a:cubicBezTo>
                  <a:pt x="396" y="143"/>
                  <a:pt x="394" y="143"/>
                  <a:pt x="393" y="141"/>
                </a:cubicBezTo>
                <a:cubicBezTo>
                  <a:pt x="394" y="141"/>
                  <a:pt x="394" y="140"/>
                  <a:pt x="394" y="139"/>
                </a:cubicBezTo>
                <a:cubicBezTo>
                  <a:pt x="393" y="138"/>
                  <a:pt x="393" y="137"/>
                  <a:pt x="392" y="137"/>
                </a:cubicBezTo>
                <a:cubicBezTo>
                  <a:pt x="391" y="137"/>
                  <a:pt x="391" y="138"/>
                  <a:pt x="390" y="138"/>
                </a:cubicBezTo>
                <a:cubicBezTo>
                  <a:pt x="389" y="138"/>
                  <a:pt x="387" y="138"/>
                  <a:pt x="388" y="137"/>
                </a:cubicBezTo>
                <a:cubicBezTo>
                  <a:pt x="388" y="137"/>
                  <a:pt x="389" y="137"/>
                  <a:pt x="389" y="137"/>
                </a:cubicBezTo>
                <a:cubicBezTo>
                  <a:pt x="391" y="137"/>
                  <a:pt x="390" y="136"/>
                  <a:pt x="389" y="135"/>
                </a:cubicBezTo>
                <a:cubicBezTo>
                  <a:pt x="389" y="135"/>
                  <a:pt x="388" y="135"/>
                  <a:pt x="388" y="135"/>
                </a:cubicBezTo>
                <a:cubicBezTo>
                  <a:pt x="388" y="134"/>
                  <a:pt x="389" y="135"/>
                  <a:pt x="389" y="134"/>
                </a:cubicBezTo>
                <a:cubicBezTo>
                  <a:pt x="388" y="134"/>
                  <a:pt x="388" y="134"/>
                  <a:pt x="388" y="133"/>
                </a:cubicBezTo>
                <a:cubicBezTo>
                  <a:pt x="389" y="133"/>
                  <a:pt x="389" y="134"/>
                  <a:pt x="390" y="133"/>
                </a:cubicBezTo>
                <a:cubicBezTo>
                  <a:pt x="390" y="132"/>
                  <a:pt x="389" y="132"/>
                  <a:pt x="389" y="131"/>
                </a:cubicBezTo>
                <a:cubicBezTo>
                  <a:pt x="389" y="131"/>
                  <a:pt x="388" y="131"/>
                  <a:pt x="388" y="131"/>
                </a:cubicBezTo>
                <a:cubicBezTo>
                  <a:pt x="388" y="131"/>
                  <a:pt x="388" y="131"/>
                  <a:pt x="388" y="131"/>
                </a:cubicBezTo>
                <a:cubicBezTo>
                  <a:pt x="388" y="131"/>
                  <a:pt x="388" y="130"/>
                  <a:pt x="388" y="130"/>
                </a:cubicBezTo>
                <a:cubicBezTo>
                  <a:pt x="388" y="130"/>
                  <a:pt x="388" y="129"/>
                  <a:pt x="388" y="129"/>
                </a:cubicBezTo>
                <a:cubicBezTo>
                  <a:pt x="388" y="129"/>
                  <a:pt x="389" y="128"/>
                  <a:pt x="389" y="128"/>
                </a:cubicBezTo>
                <a:cubicBezTo>
                  <a:pt x="389" y="127"/>
                  <a:pt x="386" y="126"/>
                  <a:pt x="385" y="126"/>
                </a:cubicBezTo>
                <a:cubicBezTo>
                  <a:pt x="385" y="126"/>
                  <a:pt x="383" y="126"/>
                  <a:pt x="383" y="125"/>
                </a:cubicBezTo>
                <a:cubicBezTo>
                  <a:pt x="382" y="124"/>
                  <a:pt x="385" y="125"/>
                  <a:pt x="386" y="125"/>
                </a:cubicBezTo>
                <a:cubicBezTo>
                  <a:pt x="387" y="125"/>
                  <a:pt x="388" y="126"/>
                  <a:pt x="387" y="125"/>
                </a:cubicBezTo>
                <a:cubicBezTo>
                  <a:pt x="386" y="124"/>
                  <a:pt x="385" y="123"/>
                  <a:pt x="386" y="123"/>
                </a:cubicBezTo>
                <a:cubicBezTo>
                  <a:pt x="385" y="122"/>
                  <a:pt x="384" y="120"/>
                  <a:pt x="384" y="119"/>
                </a:cubicBezTo>
                <a:cubicBezTo>
                  <a:pt x="384" y="118"/>
                  <a:pt x="384" y="117"/>
                  <a:pt x="384" y="116"/>
                </a:cubicBezTo>
                <a:cubicBezTo>
                  <a:pt x="384" y="115"/>
                  <a:pt x="384" y="115"/>
                  <a:pt x="384" y="114"/>
                </a:cubicBezTo>
                <a:cubicBezTo>
                  <a:pt x="384" y="113"/>
                  <a:pt x="385" y="113"/>
                  <a:pt x="385" y="112"/>
                </a:cubicBezTo>
                <a:cubicBezTo>
                  <a:pt x="385" y="112"/>
                  <a:pt x="386" y="112"/>
                  <a:pt x="386" y="112"/>
                </a:cubicBezTo>
                <a:cubicBezTo>
                  <a:pt x="386" y="111"/>
                  <a:pt x="386" y="110"/>
                  <a:pt x="386" y="110"/>
                </a:cubicBezTo>
                <a:cubicBezTo>
                  <a:pt x="387" y="110"/>
                  <a:pt x="387" y="110"/>
                  <a:pt x="388" y="110"/>
                </a:cubicBezTo>
                <a:cubicBezTo>
                  <a:pt x="388" y="111"/>
                  <a:pt x="388" y="111"/>
                  <a:pt x="387" y="111"/>
                </a:cubicBezTo>
                <a:cubicBezTo>
                  <a:pt x="387" y="112"/>
                  <a:pt x="386" y="113"/>
                  <a:pt x="386" y="113"/>
                </a:cubicBezTo>
                <a:cubicBezTo>
                  <a:pt x="385" y="115"/>
                  <a:pt x="388" y="115"/>
                  <a:pt x="387" y="117"/>
                </a:cubicBezTo>
                <a:cubicBezTo>
                  <a:pt x="387" y="118"/>
                  <a:pt x="386" y="118"/>
                  <a:pt x="386" y="119"/>
                </a:cubicBezTo>
                <a:cubicBezTo>
                  <a:pt x="386" y="119"/>
                  <a:pt x="387" y="119"/>
                  <a:pt x="387" y="119"/>
                </a:cubicBezTo>
                <a:cubicBezTo>
                  <a:pt x="387" y="120"/>
                  <a:pt x="387" y="120"/>
                  <a:pt x="387" y="120"/>
                </a:cubicBezTo>
                <a:cubicBezTo>
                  <a:pt x="387" y="121"/>
                  <a:pt x="387" y="122"/>
                  <a:pt x="388" y="123"/>
                </a:cubicBezTo>
                <a:cubicBezTo>
                  <a:pt x="388" y="123"/>
                  <a:pt x="389" y="123"/>
                  <a:pt x="389" y="123"/>
                </a:cubicBezTo>
                <a:cubicBezTo>
                  <a:pt x="389" y="123"/>
                  <a:pt x="390" y="123"/>
                  <a:pt x="390" y="123"/>
                </a:cubicBezTo>
                <a:cubicBezTo>
                  <a:pt x="392" y="123"/>
                  <a:pt x="391" y="125"/>
                  <a:pt x="392" y="126"/>
                </a:cubicBezTo>
                <a:cubicBezTo>
                  <a:pt x="392" y="127"/>
                  <a:pt x="393" y="126"/>
                  <a:pt x="393" y="127"/>
                </a:cubicBezTo>
                <a:cubicBezTo>
                  <a:pt x="394" y="128"/>
                  <a:pt x="393" y="128"/>
                  <a:pt x="392" y="129"/>
                </a:cubicBezTo>
                <a:cubicBezTo>
                  <a:pt x="392" y="131"/>
                  <a:pt x="392" y="133"/>
                  <a:pt x="393" y="135"/>
                </a:cubicBezTo>
                <a:cubicBezTo>
                  <a:pt x="393" y="133"/>
                  <a:pt x="393" y="132"/>
                  <a:pt x="394" y="130"/>
                </a:cubicBezTo>
                <a:cubicBezTo>
                  <a:pt x="395" y="129"/>
                  <a:pt x="395" y="128"/>
                  <a:pt x="395" y="128"/>
                </a:cubicBezTo>
                <a:cubicBezTo>
                  <a:pt x="395" y="126"/>
                  <a:pt x="395" y="126"/>
                  <a:pt x="396" y="125"/>
                </a:cubicBezTo>
                <a:cubicBezTo>
                  <a:pt x="397" y="123"/>
                  <a:pt x="398" y="119"/>
                  <a:pt x="396" y="116"/>
                </a:cubicBezTo>
                <a:cubicBezTo>
                  <a:pt x="395" y="116"/>
                  <a:pt x="394" y="116"/>
                  <a:pt x="394" y="115"/>
                </a:cubicBezTo>
                <a:cubicBezTo>
                  <a:pt x="393" y="114"/>
                  <a:pt x="393" y="113"/>
                  <a:pt x="392" y="113"/>
                </a:cubicBezTo>
                <a:cubicBezTo>
                  <a:pt x="392" y="112"/>
                  <a:pt x="390" y="110"/>
                  <a:pt x="390" y="109"/>
                </a:cubicBezTo>
                <a:cubicBezTo>
                  <a:pt x="390" y="108"/>
                  <a:pt x="391" y="109"/>
                  <a:pt x="391" y="109"/>
                </a:cubicBezTo>
                <a:cubicBezTo>
                  <a:pt x="392" y="110"/>
                  <a:pt x="392" y="111"/>
                  <a:pt x="393" y="111"/>
                </a:cubicBezTo>
                <a:cubicBezTo>
                  <a:pt x="394" y="112"/>
                  <a:pt x="395" y="112"/>
                  <a:pt x="396" y="112"/>
                </a:cubicBezTo>
                <a:cubicBezTo>
                  <a:pt x="397" y="112"/>
                  <a:pt x="396" y="113"/>
                  <a:pt x="397" y="114"/>
                </a:cubicBezTo>
                <a:cubicBezTo>
                  <a:pt x="397" y="116"/>
                  <a:pt x="398" y="111"/>
                  <a:pt x="399" y="110"/>
                </a:cubicBezTo>
                <a:cubicBezTo>
                  <a:pt x="400" y="109"/>
                  <a:pt x="400" y="107"/>
                  <a:pt x="400" y="105"/>
                </a:cubicBezTo>
                <a:cubicBezTo>
                  <a:pt x="400" y="105"/>
                  <a:pt x="401" y="105"/>
                  <a:pt x="401" y="106"/>
                </a:cubicBezTo>
                <a:cubicBezTo>
                  <a:pt x="402" y="104"/>
                  <a:pt x="402" y="103"/>
                  <a:pt x="402" y="101"/>
                </a:cubicBezTo>
                <a:cubicBezTo>
                  <a:pt x="401" y="100"/>
                  <a:pt x="402" y="98"/>
                  <a:pt x="401" y="97"/>
                </a:cubicBezTo>
                <a:cubicBezTo>
                  <a:pt x="400" y="96"/>
                  <a:pt x="398" y="98"/>
                  <a:pt x="399" y="97"/>
                </a:cubicBezTo>
                <a:cubicBezTo>
                  <a:pt x="399" y="96"/>
                  <a:pt x="400" y="96"/>
                  <a:pt x="400" y="96"/>
                </a:cubicBezTo>
                <a:cubicBezTo>
                  <a:pt x="401" y="96"/>
                  <a:pt x="402" y="96"/>
                  <a:pt x="402" y="95"/>
                </a:cubicBezTo>
                <a:cubicBezTo>
                  <a:pt x="405" y="94"/>
                  <a:pt x="407" y="93"/>
                  <a:pt x="410" y="91"/>
                </a:cubicBezTo>
                <a:cubicBezTo>
                  <a:pt x="411" y="90"/>
                  <a:pt x="416" y="88"/>
                  <a:pt x="415" y="86"/>
                </a:cubicBezTo>
                <a:cubicBezTo>
                  <a:pt x="414" y="87"/>
                  <a:pt x="414" y="87"/>
                  <a:pt x="413" y="88"/>
                </a:cubicBezTo>
                <a:cubicBezTo>
                  <a:pt x="412" y="88"/>
                  <a:pt x="412" y="89"/>
                  <a:pt x="411" y="89"/>
                </a:cubicBezTo>
                <a:cubicBezTo>
                  <a:pt x="409" y="90"/>
                  <a:pt x="412" y="87"/>
                  <a:pt x="412" y="86"/>
                </a:cubicBezTo>
                <a:cubicBezTo>
                  <a:pt x="411" y="87"/>
                  <a:pt x="411" y="88"/>
                  <a:pt x="410" y="88"/>
                </a:cubicBezTo>
                <a:cubicBezTo>
                  <a:pt x="409" y="89"/>
                  <a:pt x="409" y="89"/>
                  <a:pt x="408" y="89"/>
                </a:cubicBezTo>
                <a:cubicBezTo>
                  <a:pt x="406" y="90"/>
                  <a:pt x="404" y="91"/>
                  <a:pt x="402" y="92"/>
                </a:cubicBezTo>
                <a:cubicBezTo>
                  <a:pt x="402" y="93"/>
                  <a:pt x="401" y="94"/>
                  <a:pt x="401" y="92"/>
                </a:cubicBezTo>
                <a:cubicBezTo>
                  <a:pt x="401" y="91"/>
                  <a:pt x="402" y="91"/>
                  <a:pt x="403" y="90"/>
                </a:cubicBezTo>
                <a:cubicBezTo>
                  <a:pt x="404" y="89"/>
                  <a:pt x="406" y="88"/>
                  <a:pt x="407" y="86"/>
                </a:cubicBezTo>
                <a:cubicBezTo>
                  <a:pt x="407" y="87"/>
                  <a:pt x="410" y="86"/>
                  <a:pt x="411" y="85"/>
                </a:cubicBezTo>
                <a:cubicBezTo>
                  <a:pt x="411" y="85"/>
                  <a:pt x="411" y="85"/>
                  <a:pt x="411" y="85"/>
                </a:cubicBezTo>
                <a:cubicBezTo>
                  <a:pt x="411" y="85"/>
                  <a:pt x="411" y="85"/>
                  <a:pt x="411" y="85"/>
                </a:cubicBezTo>
                <a:cubicBezTo>
                  <a:pt x="412" y="85"/>
                  <a:pt x="413" y="84"/>
                  <a:pt x="414" y="84"/>
                </a:cubicBezTo>
                <a:cubicBezTo>
                  <a:pt x="415" y="84"/>
                  <a:pt x="416" y="84"/>
                  <a:pt x="417" y="83"/>
                </a:cubicBezTo>
                <a:cubicBezTo>
                  <a:pt x="418" y="82"/>
                  <a:pt x="418" y="82"/>
                  <a:pt x="418" y="81"/>
                </a:cubicBezTo>
                <a:cubicBezTo>
                  <a:pt x="418" y="80"/>
                  <a:pt x="417" y="80"/>
                  <a:pt x="418" y="79"/>
                </a:cubicBezTo>
                <a:cubicBezTo>
                  <a:pt x="419" y="80"/>
                  <a:pt x="418" y="81"/>
                  <a:pt x="418" y="81"/>
                </a:cubicBezTo>
                <a:cubicBezTo>
                  <a:pt x="419" y="82"/>
                  <a:pt x="419" y="81"/>
                  <a:pt x="419" y="81"/>
                </a:cubicBezTo>
                <a:cubicBezTo>
                  <a:pt x="420" y="80"/>
                  <a:pt x="420" y="80"/>
                  <a:pt x="421" y="80"/>
                </a:cubicBezTo>
                <a:cubicBezTo>
                  <a:pt x="421" y="80"/>
                  <a:pt x="422" y="79"/>
                  <a:pt x="422" y="78"/>
                </a:cubicBezTo>
                <a:cubicBezTo>
                  <a:pt x="424" y="76"/>
                  <a:pt x="422" y="79"/>
                  <a:pt x="424" y="79"/>
                </a:cubicBezTo>
                <a:cubicBezTo>
                  <a:pt x="425" y="78"/>
                  <a:pt x="427" y="76"/>
                  <a:pt x="428" y="77"/>
                </a:cubicBezTo>
                <a:cubicBezTo>
                  <a:pt x="429" y="76"/>
                  <a:pt x="428" y="73"/>
                  <a:pt x="427" y="73"/>
                </a:cubicBezTo>
                <a:cubicBezTo>
                  <a:pt x="426" y="73"/>
                  <a:pt x="425" y="72"/>
                  <a:pt x="425" y="73"/>
                </a:cubicBezTo>
                <a:cubicBezTo>
                  <a:pt x="425" y="73"/>
                  <a:pt x="427" y="74"/>
                  <a:pt x="427" y="74"/>
                </a:cubicBezTo>
                <a:cubicBezTo>
                  <a:pt x="427" y="75"/>
                  <a:pt x="427" y="75"/>
                  <a:pt x="427" y="76"/>
                </a:cubicBezTo>
                <a:cubicBezTo>
                  <a:pt x="426" y="76"/>
                  <a:pt x="425" y="76"/>
                  <a:pt x="425" y="76"/>
                </a:cubicBezTo>
                <a:cubicBezTo>
                  <a:pt x="423" y="76"/>
                  <a:pt x="423" y="74"/>
                  <a:pt x="421" y="73"/>
                </a:cubicBezTo>
                <a:cubicBezTo>
                  <a:pt x="421" y="73"/>
                  <a:pt x="420" y="72"/>
                  <a:pt x="420" y="72"/>
                </a:cubicBezTo>
                <a:cubicBezTo>
                  <a:pt x="419" y="72"/>
                  <a:pt x="418" y="72"/>
                  <a:pt x="419" y="71"/>
                </a:cubicBezTo>
                <a:cubicBezTo>
                  <a:pt x="419" y="70"/>
                  <a:pt x="419" y="70"/>
                  <a:pt x="420" y="69"/>
                </a:cubicBezTo>
                <a:cubicBezTo>
                  <a:pt x="420" y="68"/>
                  <a:pt x="420" y="68"/>
                  <a:pt x="419" y="67"/>
                </a:cubicBezTo>
                <a:cubicBezTo>
                  <a:pt x="417" y="65"/>
                  <a:pt x="419" y="62"/>
                  <a:pt x="420" y="60"/>
                </a:cubicBezTo>
                <a:cubicBezTo>
                  <a:pt x="420" y="59"/>
                  <a:pt x="420" y="59"/>
                  <a:pt x="420" y="58"/>
                </a:cubicBezTo>
                <a:cubicBezTo>
                  <a:pt x="421" y="58"/>
                  <a:pt x="421" y="58"/>
                  <a:pt x="421" y="57"/>
                </a:cubicBezTo>
                <a:cubicBezTo>
                  <a:pt x="421" y="57"/>
                  <a:pt x="420" y="56"/>
                  <a:pt x="420" y="56"/>
                </a:cubicBezTo>
                <a:cubicBezTo>
                  <a:pt x="420" y="56"/>
                  <a:pt x="421" y="54"/>
                  <a:pt x="422" y="54"/>
                </a:cubicBezTo>
                <a:cubicBezTo>
                  <a:pt x="423" y="54"/>
                  <a:pt x="422" y="55"/>
                  <a:pt x="423" y="55"/>
                </a:cubicBezTo>
                <a:cubicBezTo>
                  <a:pt x="423" y="55"/>
                  <a:pt x="423" y="54"/>
                  <a:pt x="423" y="54"/>
                </a:cubicBezTo>
                <a:cubicBezTo>
                  <a:pt x="424" y="53"/>
                  <a:pt x="423" y="54"/>
                  <a:pt x="424" y="53"/>
                </a:cubicBezTo>
                <a:cubicBezTo>
                  <a:pt x="425" y="53"/>
                  <a:pt x="425" y="53"/>
                  <a:pt x="425" y="53"/>
                </a:cubicBezTo>
                <a:cubicBezTo>
                  <a:pt x="426" y="52"/>
                  <a:pt x="425" y="52"/>
                  <a:pt x="426" y="52"/>
                </a:cubicBezTo>
                <a:cubicBezTo>
                  <a:pt x="426" y="51"/>
                  <a:pt x="427" y="52"/>
                  <a:pt x="427" y="51"/>
                </a:cubicBezTo>
                <a:cubicBezTo>
                  <a:pt x="428" y="50"/>
                  <a:pt x="427" y="49"/>
                  <a:pt x="428" y="49"/>
                </a:cubicBezTo>
                <a:cubicBezTo>
                  <a:pt x="428" y="48"/>
                  <a:pt x="429" y="47"/>
                  <a:pt x="429" y="47"/>
                </a:cubicBezTo>
                <a:cubicBezTo>
                  <a:pt x="430" y="46"/>
                  <a:pt x="430" y="47"/>
                  <a:pt x="431" y="46"/>
                </a:cubicBezTo>
                <a:cubicBezTo>
                  <a:pt x="432" y="45"/>
                  <a:pt x="433" y="43"/>
                  <a:pt x="434" y="45"/>
                </a:cubicBezTo>
                <a:cubicBezTo>
                  <a:pt x="435" y="44"/>
                  <a:pt x="435" y="43"/>
                  <a:pt x="436" y="43"/>
                </a:cubicBezTo>
                <a:cubicBezTo>
                  <a:pt x="436" y="42"/>
                  <a:pt x="437" y="42"/>
                  <a:pt x="438" y="41"/>
                </a:cubicBezTo>
                <a:cubicBezTo>
                  <a:pt x="438" y="41"/>
                  <a:pt x="438" y="40"/>
                  <a:pt x="439" y="40"/>
                </a:cubicBezTo>
                <a:cubicBezTo>
                  <a:pt x="439" y="40"/>
                  <a:pt x="439" y="40"/>
                  <a:pt x="439" y="40"/>
                </a:cubicBezTo>
                <a:cubicBezTo>
                  <a:pt x="440" y="39"/>
                  <a:pt x="441" y="39"/>
                  <a:pt x="440" y="38"/>
                </a:cubicBezTo>
                <a:close/>
                <a:moveTo>
                  <a:pt x="61" y="177"/>
                </a:moveTo>
                <a:cubicBezTo>
                  <a:pt x="61" y="177"/>
                  <a:pt x="61" y="178"/>
                  <a:pt x="61" y="178"/>
                </a:cubicBezTo>
                <a:cubicBezTo>
                  <a:pt x="61" y="178"/>
                  <a:pt x="61" y="177"/>
                  <a:pt x="61" y="177"/>
                </a:cubicBezTo>
                <a:close/>
                <a:moveTo>
                  <a:pt x="61" y="181"/>
                </a:moveTo>
                <a:cubicBezTo>
                  <a:pt x="61" y="180"/>
                  <a:pt x="60" y="180"/>
                  <a:pt x="60" y="180"/>
                </a:cubicBezTo>
                <a:cubicBezTo>
                  <a:pt x="61" y="181"/>
                  <a:pt x="61" y="181"/>
                  <a:pt x="62" y="182"/>
                </a:cubicBezTo>
                <a:cubicBezTo>
                  <a:pt x="61" y="181"/>
                  <a:pt x="61" y="181"/>
                  <a:pt x="61" y="181"/>
                </a:cubicBezTo>
                <a:close/>
                <a:moveTo>
                  <a:pt x="66" y="164"/>
                </a:moveTo>
                <a:cubicBezTo>
                  <a:pt x="66" y="164"/>
                  <a:pt x="65" y="163"/>
                  <a:pt x="65" y="163"/>
                </a:cubicBezTo>
                <a:cubicBezTo>
                  <a:pt x="65" y="163"/>
                  <a:pt x="66" y="164"/>
                  <a:pt x="66" y="164"/>
                </a:cubicBezTo>
                <a:close/>
                <a:moveTo>
                  <a:pt x="66" y="165"/>
                </a:moveTo>
                <a:cubicBezTo>
                  <a:pt x="66" y="165"/>
                  <a:pt x="66" y="165"/>
                  <a:pt x="66" y="165"/>
                </a:cubicBezTo>
                <a:cubicBezTo>
                  <a:pt x="66" y="165"/>
                  <a:pt x="66" y="165"/>
                  <a:pt x="66" y="165"/>
                </a:cubicBezTo>
                <a:close/>
                <a:moveTo>
                  <a:pt x="67" y="60"/>
                </a:moveTo>
                <a:cubicBezTo>
                  <a:pt x="67" y="60"/>
                  <a:pt x="67" y="61"/>
                  <a:pt x="67" y="61"/>
                </a:cubicBezTo>
                <a:cubicBezTo>
                  <a:pt x="67" y="60"/>
                  <a:pt x="67" y="60"/>
                  <a:pt x="67" y="60"/>
                </a:cubicBezTo>
                <a:close/>
                <a:moveTo>
                  <a:pt x="30" y="109"/>
                </a:moveTo>
                <a:cubicBezTo>
                  <a:pt x="41" y="124"/>
                  <a:pt x="51" y="139"/>
                  <a:pt x="61" y="154"/>
                </a:cubicBezTo>
                <a:cubicBezTo>
                  <a:pt x="62" y="156"/>
                  <a:pt x="64" y="158"/>
                  <a:pt x="65" y="160"/>
                </a:cubicBezTo>
                <a:cubicBezTo>
                  <a:pt x="55" y="145"/>
                  <a:pt x="45" y="130"/>
                  <a:pt x="35" y="115"/>
                </a:cubicBezTo>
                <a:cubicBezTo>
                  <a:pt x="33" y="113"/>
                  <a:pt x="32" y="111"/>
                  <a:pt x="30" y="109"/>
                </a:cubicBezTo>
                <a:close/>
                <a:moveTo>
                  <a:pt x="67" y="169"/>
                </a:moveTo>
                <a:cubicBezTo>
                  <a:pt x="68" y="168"/>
                  <a:pt x="66" y="167"/>
                  <a:pt x="66" y="166"/>
                </a:cubicBezTo>
                <a:cubicBezTo>
                  <a:pt x="66" y="167"/>
                  <a:pt x="68" y="168"/>
                  <a:pt x="67" y="169"/>
                </a:cubicBez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3" name="Google Shape;1833;p66"/>
          <p:cNvSpPr/>
          <p:nvPr/>
        </p:nvSpPr>
        <p:spPr>
          <a:xfrm>
            <a:off x="6524625" y="4670425"/>
            <a:ext cx="1512887" cy="1279525"/>
          </a:xfrm>
          <a:custGeom>
            <a:avLst/>
            <a:gdLst/>
            <a:ahLst/>
            <a:cxnLst/>
            <a:rect l="l" t="t" r="r" b="b"/>
            <a:pathLst>
              <a:path w="374" h="316" extrusionOk="0">
                <a:moveTo>
                  <a:pt x="112" y="49"/>
                </a:moveTo>
                <a:cubicBezTo>
                  <a:pt x="113" y="49"/>
                  <a:pt x="113" y="49"/>
                  <a:pt x="113" y="49"/>
                </a:cubicBezTo>
                <a:cubicBezTo>
                  <a:pt x="113" y="49"/>
                  <a:pt x="113" y="48"/>
                  <a:pt x="113" y="48"/>
                </a:cubicBezTo>
                <a:cubicBezTo>
                  <a:pt x="114" y="48"/>
                  <a:pt x="113" y="49"/>
                  <a:pt x="113" y="49"/>
                </a:cubicBezTo>
                <a:cubicBezTo>
                  <a:pt x="113" y="50"/>
                  <a:pt x="113" y="50"/>
                  <a:pt x="113" y="50"/>
                </a:cubicBezTo>
                <a:cubicBezTo>
                  <a:pt x="113" y="50"/>
                  <a:pt x="112" y="50"/>
                  <a:pt x="112" y="50"/>
                </a:cubicBezTo>
                <a:cubicBezTo>
                  <a:pt x="112" y="49"/>
                  <a:pt x="112" y="49"/>
                  <a:pt x="112" y="49"/>
                </a:cubicBezTo>
                <a:close/>
                <a:moveTo>
                  <a:pt x="142" y="53"/>
                </a:moveTo>
                <a:cubicBezTo>
                  <a:pt x="142" y="53"/>
                  <a:pt x="143" y="53"/>
                  <a:pt x="143" y="53"/>
                </a:cubicBezTo>
                <a:cubicBezTo>
                  <a:pt x="143" y="53"/>
                  <a:pt x="143" y="52"/>
                  <a:pt x="142" y="52"/>
                </a:cubicBezTo>
                <a:cubicBezTo>
                  <a:pt x="142" y="52"/>
                  <a:pt x="142" y="52"/>
                  <a:pt x="142" y="53"/>
                </a:cubicBezTo>
                <a:close/>
                <a:moveTo>
                  <a:pt x="110" y="53"/>
                </a:moveTo>
                <a:cubicBezTo>
                  <a:pt x="111" y="53"/>
                  <a:pt x="111" y="53"/>
                  <a:pt x="111" y="53"/>
                </a:cubicBezTo>
                <a:cubicBezTo>
                  <a:pt x="111" y="53"/>
                  <a:pt x="111" y="53"/>
                  <a:pt x="111" y="53"/>
                </a:cubicBezTo>
                <a:cubicBezTo>
                  <a:pt x="110" y="53"/>
                  <a:pt x="110" y="53"/>
                  <a:pt x="110" y="53"/>
                </a:cubicBezTo>
                <a:close/>
                <a:moveTo>
                  <a:pt x="125" y="43"/>
                </a:moveTo>
                <a:cubicBezTo>
                  <a:pt x="126" y="43"/>
                  <a:pt x="126" y="43"/>
                  <a:pt x="126" y="43"/>
                </a:cubicBezTo>
                <a:cubicBezTo>
                  <a:pt x="126" y="43"/>
                  <a:pt x="125" y="43"/>
                  <a:pt x="125" y="43"/>
                </a:cubicBezTo>
                <a:close/>
                <a:moveTo>
                  <a:pt x="105" y="56"/>
                </a:moveTo>
                <a:cubicBezTo>
                  <a:pt x="106" y="56"/>
                  <a:pt x="106" y="56"/>
                  <a:pt x="106" y="56"/>
                </a:cubicBezTo>
                <a:cubicBezTo>
                  <a:pt x="106" y="55"/>
                  <a:pt x="106" y="56"/>
                  <a:pt x="105" y="56"/>
                </a:cubicBezTo>
                <a:close/>
                <a:moveTo>
                  <a:pt x="2" y="147"/>
                </a:moveTo>
                <a:cubicBezTo>
                  <a:pt x="3" y="147"/>
                  <a:pt x="3" y="145"/>
                  <a:pt x="3" y="145"/>
                </a:cubicBezTo>
                <a:cubicBezTo>
                  <a:pt x="2" y="145"/>
                  <a:pt x="2" y="147"/>
                  <a:pt x="2" y="147"/>
                </a:cubicBezTo>
                <a:close/>
                <a:moveTo>
                  <a:pt x="3" y="155"/>
                </a:moveTo>
                <a:cubicBezTo>
                  <a:pt x="4" y="156"/>
                  <a:pt x="4" y="154"/>
                  <a:pt x="3" y="153"/>
                </a:cubicBezTo>
                <a:cubicBezTo>
                  <a:pt x="3" y="153"/>
                  <a:pt x="3" y="153"/>
                  <a:pt x="3" y="153"/>
                </a:cubicBezTo>
                <a:cubicBezTo>
                  <a:pt x="3" y="153"/>
                  <a:pt x="3" y="153"/>
                  <a:pt x="3" y="153"/>
                </a:cubicBezTo>
                <a:cubicBezTo>
                  <a:pt x="3" y="152"/>
                  <a:pt x="2" y="152"/>
                  <a:pt x="2" y="151"/>
                </a:cubicBezTo>
                <a:cubicBezTo>
                  <a:pt x="2" y="151"/>
                  <a:pt x="1" y="150"/>
                  <a:pt x="2" y="149"/>
                </a:cubicBezTo>
                <a:cubicBezTo>
                  <a:pt x="0" y="149"/>
                  <a:pt x="1" y="151"/>
                  <a:pt x="1" y="151"/>
                </a:cubicBezTo>
                <a:cubicBezTo>
                  <a:pt x="1" y="152"/>
                  <a:pt x="1" y="152"/>
                  <a:pt x="2" y="153"/>
                </a:cubicBezTo>
                <a:cubicBezTo>
                  <a:pt x="2" y="153"/>
                  <a:pt x="3" y="154"/>
                  <a:pt x="3" y="155"/>
                </a:cubicBezTo>
                <a:close/>
                <a:moveTo>
                  <a:pt x="107" y="57"/>
                </a:moveTo>
                <a:cubicBezTo>
                  <a:pt x="107" y="57"/>
                  <a:pt x="107" y="57"/>
                  <a:pt x="107" y="56"/>
                </a:cubicBezTo>
                <a:cubicBezTo>
                  <a:pt x="107" y="56"/>
                  <a:pt x="107" y="57"/>
                  <a:pt x="107" y="57"/>
                </a:cubicBezTo>
                <a:cubicBezTo>
                  <a:pt x="107" y="56"/>
                  <a:pt x="107" y="57"/>
                  <a:pt x="108" y="57"/>
                </a:cubicBezTo>
                <a:cubicBezTo>
                  <a:pt x="107" y="57"/>
                  <a:pt x="107" y="57"/>
                  <a:pt x="108" y="57"/>
                </a:cubicBezTo>
                <a:cubicBezTo>
                  <a:pt x="108" y="56"/>
                  <a:pt x="107" y="56"/>
                  <a:pt x="108" y="55"/>
                </a:cubicBezTo>
                <a:cubicBezTo>
                  <a:pt x="107" y="55"/>
                  <a:pt x="107" y="56"/>
                  <a:pt x="107" y="56"/>
                </a:cubicBezTo>
                <a:cubicBezTo>
                  <a:pt x="107" y="56"/>
                  <a:pt x="107" y="56"/>
                  <a:pt x="107" y="56"/>
                </a:cubicBezTo>
                <a:cubicBezTo>
                  <a:pt x="107" y="56"/>
                  <a:pt x="107" y="56"/>
                  <a:pt x="107" y="56"/>
                </a:cubicBezTo>
                <a:cubicBezTo>
                  <a:pt x="107" y="56"/>
                  <a:pt x="107" y="56"/>
                  <a:pt x="107" y="56"/>
                </a:cubicBezTo>
                <a:cubicBezTo>
                  <a:pt x="107" y="56"/>
                  <a:pt x="107" y="56"/>
                  <a:pt x="107" y="57"/>
                </a:cubicBezTo>
                <a:close/>
                <a:moveTo>
                  <a:pt x="3" y="144"/>
                </a:moveTo>
                <a:cubicBezTo>
                  <a:pt x="3" y="144"/>
                  <a:pt x="3" y="144"/>
                  <a:pt x="3" y="144"/>
                </a:cubicBezTo>
                <a:cubicBezTo>
                  <a:pt x="3" y="143"/>
                  <a:pt x="3" y="143"/>
                  <a:pt x="3" y="142"/>
                </a:cubicBezTo>
                <a:cubicBezTo>
                  <a:pt x="3" y="143"/>
                  <a:pt x="3" y="144"/>
                  <a:pt x="3" y="144"/>
                </a:cubicBezTo>
                <a:close/>
                <a:moveTo>
                  <a:pt x="23" y="107"/>
                </a:moveTo>
                <a:cubicBezTo>
                  <a:pt x="23" y="107"/>
                  <a:pt x="24" y="107"/>
                  <a:pt x="24" y="106"/>
                </a:cubicBezTo>
                <a:cubicBezTo>
                  <a:pt x="24" y="104"/>
                  <a:pt x="22" y="106"/>
                  <a:pt x="23" y="107"/>
                </a:cubicBezTo>
                <a:close/>
                <a:moveTo>
                  <a:pt x="141" y="54"/>
                </a:moveTo>
                <a:cubicBezTo>
                  <a:pt x="140" y="54"/>
                  <a:pt x="140" y="54"/>
                  <a:pt x="140" y="53"/>
                </a:cubicBezTo>
                <a:cubicBezTo>
                  <a:pt x="140" y="54"/>
                  <a:pt x="140" y="55"/>
                  <a:pt x="141" y="55"/>
                </a:cubicBezTo>
                <a:cubicBezTo>
                  <a:pt x="141" y="55"/>
                  <a:pt x="141" y="54"/>
                  <a:pt x="141" y="54"/>
                </a:cubicBezTo>
                <a:close/>
                <a:moveTo>
                  <a:pt x="26" y="211"/>
                </a:moveTo>
                <a:cubicBezTo>
                  <a:pt x="26" y="211"/>
                  <a:pt x="26" y="210"/>
                  <a:pt x="26" y="210"/>
                </a:cubicBezTo>
                <a:cubicBezTo>
                  <a:pt x="26" y="210"/>
                  <a:pt x="26" y="211"/>
                  <a:pt x="26" y="211"/>
                </a:cubicBezTo>
                <a:close/>
                <a:moveTo>
                  <a:pt x="297" y="267"/>
                </a:moveTo>
                <a:cubicBezTo>
                  <a:pt x="297" y="268"/>
                  <a:pt x="298" y="267"/>
                  <a:pt x="299" y="267"/>
                </a:cubicBezTo>
                <a:cubicBezTo>
                  <a:pt x="299" y="267"/>
                  <a:pt x="298" y="266"/>
                  <a:pt x="298" y="266"/>
                </a:cubicBezTo>
                <a:cubicBezTo>
                  <a:pt x="297" y="267"/>
                  <a:pt x="297" y="266"/>
                  <a:pt x="297" y="267"/>
                </a:cubicBezTo>
                <a:close/>
                <a:moveTo>
                  <a:pt x="309" y="271"/>
                </a:moveTo>
                <a:cubicBezTo>
                  <a:pt x="309" y="271"/>
                  <a:pt x="309" y="271"/>
                  <a:pt x="310" y="271"/>
                </a:cubicBezTo>
                <a:cubicBezTo>
                  <a:pt x="309" y="270"/>
                  <a:pt x="309" y="271"/>
                  <a:pt x="308" y="270"/>
                </a:cubicBezTo>
                <a:cubicBezTo>
                  <a:pt x="308" y="271"/>
                  <a:pt x="308" y="271"/>
                  <a:pt x="309" y="271"/>
                </a:cubicBezTo>
                <a:close/>
                <a:moveTo>
                  <a:pt x="296" y="268"/>
                </a:moveTo>
                <a:cubicBezTo>
                  <a:pt x="296" y="268"/>
                  <a:pt x="296" y="268"/>
                  <a:pt x="296" y="268"/>
                </a:cubicBezTo>
                <a:cubicBezTo>
                  <a:pt x="296" y="268"/>
                  <a:pt x="297" y="268"/>
                  <a:pt x="298" y="269"/>
                </a:cubicBezTo>
                <a:cubicBezTo>
                  <a:pt x="298" y="268"/>
                  <a:pt x="297" y="268"/>
                  <a:pt x="297" y="268"/>
                </a:cubicBezTo>
                <a:cubicBezTo>
                  <a:pt x="297" y="268"/>
                  <a:pt x="297" y="268"/>
                  <a:pt x="296" y="268"/>
                </a:cubicBezTo>
                <a:close/>
                <a:moveTo>
                  <a:pt x="316" y="313"/>
                </a:moveTo>
                <a:cubicBezTo>
                  <a:pt x="316" y="312"/>
                  <a:pt x="316" y="312"/>
                  <a:pt x="315" y="312"/>
                </a:cubicBezTo>
                <a:cubicBezTo>
                  <a:pt x="315" y="312"/>
                  <a:pt x="315" y="313"/>
                  <a:pt x="315" y="313"/>
                </a:cubicBezTo>
                <a:cubicBezTo>
                  <a:pt x="314" y="312"/>
                  <a:pt x="315" y="314"/>
                  <a:pt x="314" y="313"/>
                </a:cubicBezTo>
                <a:cubicBezTo>
                  <a:pt x="314" y="315"/>
                  <a:pt x="315" y="313"/>
                  <a:pt x="315" y="313"/>
                </a:cubicBezTo>
                <a:cubicBezTo>
                  <a:pt x="315" y="313"/>
                  <a:pt x="315" y="313"/>
                  <a:pt x="315" y="313"/>
                </a:cubicBezTo>
                <a:cubicBezTo>
                  <a:pt x="315" y="314"/>
                  <a:pt x="316" y="314"/>
                  <a:pt x="316" y="313"/>
                </a:cubicBezTo>
                <a:close/>
                <a:moveTo>
                  <a:pt x="317" y="311"/>
                </a:moveTo>
                <a:cubicBezTo>
                  <a:pt x="317" y="311"/>
                  <a:pt x="316" y="310"/>
                  <a:pt x="316" y="310"/>
                </a:cubicBezTo>
                <a:cubicBezTo>
                  <a:pt x="316" y="310"/>
                  <a:pt x="316" y="310"/>
                  <a:pt x="316" y="311"/>
                </a:cubicBezTo>
                <a:cubicBezTo>
                  <a:pt x="316" y="311"/>
                  <a:pt x="316" y="311"/>
                  <a:pt x="316" y="311"/>
                </a:cubicBezTo>
                <a:cubicBezTo>
                  <a:pt x="316" y="311"/>
                  <a:pt x="316" y="311"/>
                  <a:pt x="316" y="311"/>
                </a:cubicBezTo>
                <a:cubicBezTo>
                  <a:pt x="316" y="312"/>
                  <a:pt x="317" y="312"/>
                  <a:pt x="317" y="311"/>
                </a:cubicBezTo>
                <a:close/>
                <a:moveTo>
                  <a:pt x="323" y="306"/>
                </a:moveTo>
                <a:cubicBezTo>
                  <a:pt x="323" y="305"/>
                  <a:pt x="322" y="306"/>
                  <a:pt x="322" y="306"/>
                </a:cubicBezTo>
                <a:cubicBezTo>
                  <a:pt x="322" y="307"/>
                  <a:pt x="322" y="307"/>
                  <a:pt x="322" y="307"/>
                </a:cubicBezTo>
                <a:cubicBezTo>
                  <a:pt x="322" y="307"/>
                  <a:pt x="323" y="307"/>
                  <a:pt x="323" y="307"/>
                </a:cubicBezTo>
                <a:cubicBezTo>
                  <a:pt x="323" y="307"/>
                  <a:pt x="323" y="306"/>
                  <a:pt x="323" y="306"/>
                </a:cubicBezTo>
                <a:cubicBezTo>
                  <a:pt x="323" y="306"/>
                  <a:pt x="323" y="306"/>
                  <a:pt x="324" y="306"/>
                </a:cubicBezTo>
                <a:cubicBezTo>
                  <a:pt x="324" y="306"/>
                  <a:pt x="323" y="306"/>
                  <a:pt x="323" y="306"/>
                </a:cubicBezTo>
                <a:close/>
                <a:moveTo>
                  <a:pt x="325" y="303"/>
                </a:moveTo>
                <a:cubicBezTo>
                  <a:pt x="325" y="303"/>
                  <a:pt x="324" y="303"/>
                  <a:pt x="324" y="303"/>
                </a:cubicBezTo>
                <a:cubicBezTo>
                  <a:pt x="324" y="303"/>
                  <a:pt x="325" y="303"/>
                  <a:pt x="325" y="303"/>
                </a:cubicBezTo>
                <a:cubicBezTo>
                  <a:pt x="325" y="303"/>
                  <a:pt x="325" y="303"/>
                  <a:pt x="325" y="303"/>
                </a:cubicBezTo>
                <a:close/>
                <a:moveTo>
                  <a:pt x="287" y="281"/>
                </a:moveTo>
                <a:cubicBezTo>
                  <a:pt x="286" y="281"/>
                  <a:pt x="286" y="280"/>
                  <a:pt x="286" y="279"/>
                </a:cubicBezTo>
                <a:cubicBezTo>
                  <a:pt x="286" y="279"/>
                  <a:pt x="286" y="278"/>
                  <a:pt x="285" y="278"/>
                </a:cubicBezTo>
                <a:cubicBezTo>
                  <a:pt x="285" y="278"/>
                  <a:pt x="285" y="279"/>
                  <a:pt x="285" y="279"/>
                </a:cubicBezTo>
                <a:cubicBezTo>
                  <a:pt x="285" y="279"/>
                  <a:pt x="284" y="279"/>
                  <a:pt x="284" y="279"/>
                </a:cubicBezTo>
                <a:cubicBezTo>
                  <a:pt x="284" y="280"/>
                  <a:pt x="284" y="280"/>
                  <a:pt x="284" y="280"/>
                </a:cubicBezTo>
                <a:cubicBezTo>
                  <a:pt x="284" y="281"/>
                  <a:pt x="284" y="281"/>
                  <a:pt x="284" y="282"/>
                </a:cubicBezTo>
                <a:cubicBezTo>
                  <a:pt x="284" y="282"/>
                  <a:pt x="284" y="283"/>
                  <a:pt x="284" y="283"/>
                </a:cubicBezTo>
                <a:cubicBezTo>
                  <a:pt x="285" y="284"/>
                  <a:pt x="287" y="282"/>
                  <a:pt x="287" y="281"/>
                </a:cubicBezTo>
                <a:close/>
                <a:moveTo>
                  <a:pt x="294" y="288"/>
                </a:moveTo>
                <a:cubicBezTo>
                  <a:pt x="294" y="288"/>
                  <a:pt x="293" y="288"/>
                  <a:pt x="294" y="289"/>
                </a:cubicBezTo>
                <a:cubicBezTo>
                  <a:pt x="294" y="289"/>
                  <a:pt x="295" y="288"/>
                  <a:pt x="295" y="288"/>
                </a:cubicBezTo>
                <a:cubicBezTo>
                  <a:pt x="295" y="288"/>
                  <a:pt x="294" y="288"/>
                  <a:pt x="294" y="288"/>
                </a:cubicBezTo>
                <a:close/>
                <a:moveTo>
                  <a:pt x="292" y="287"/>
                </a:moveTo>
                <a:cubicBezTo>
                  <a:pt x="292" y="287"/>
                  <a:pt x="292" y="287"/>
                  <a:pt x="292" y="287"/>
                </a:cubicBezTo>
                <a:cubicBezTo>
                  <a:pt x="292" y="287"/>
                  <a:pt x="293" y="286"/>
                  <a:pt x="293" y="286"/>
                </a:cubicBezTo>
                <a:cubicBezTo>
                  <a:pt x="293" y="287"/>
                  <a:pt x="292" y="286"/>
                  <a:pt x="292" y="287"/>
                </a:cubicBezTo>
                <a:close/>
                <a:moveTo>
                  <a:pt x="293" y="286"/>
                </a:moveTo>
                <a:cubicBezTo>
                  <a:pt x="293" y="286"/>
                  <a:pt x="293" y="286"/>
                  <a:pt x="293" y="286"/>
                </a:cubicBezTo>
                <a:cubicBezTo>
                  <a:pt x="294" y="287"/>
                  <a:pt x="295" y="285"/>
                  <a:pt x="293" y="286"/>
                </a:cubicBezTo>
                <a:cubicBezTo>
                  <a:pt x="294" y="286"/>
                  <a:pt x="293" y="286"/>
                  <a:pt x="293" y="286"/>
                </a:cubicBezTo>
                <a:close/>
                <a:moveTo>
                  <a:pt x="326" y="285"/>
                </a:moveTo>
                <a:cubicBezTo>
                  <a:pt x="325" y="285"/>
                  <a:pt x="325" y="285"/>
                  <a:pt x="324" y="285"/>
                </a:cubicBezTo>
                <a:cubicBezTo>
                  <a:pt x="324" y="285"/>
                  <a:pt x="324" y="285"/>
                  <a:pt x="323" y="285"/>
                </a:cubicBezTo>
                <a:cubicBezTo>
                  <a:pt x="323" y="285"/>
                  <a:pt x="322" y="285"/>
                  <a:pt x="322" y="285"/>
                </a:cubicBezTo>
                <a:cubicBezTo>
                  <a:pt x="322" y="287"/>
                  <a:pt x="325" y="285"/>
                  <a:pt x="325" y="287"/>
                </a:cubicBezTo>
                <a:cubicBezTo>
                  <a:pt x="325" y="286"/>
                  <a:pt x="326" y="286"/>
                  <a:pt x="326" y="286"/>
                </a:cubicBezTo>
                <a:cubicBezTo>
                  <a:pt x="326" y="286"/>
                  <a:pt x="326" y="286"/>
                  <a:pt x="326" y="286"/>
                </a:cubicBezTo>
                <a:cubicBezTo>
                  <a:pt x="326" y="286"/>
                  <a:pt x="326" y="286"/>
                  <a:pt x="326" y="285"/>
                </a:cubicBezTo>
                <a:close/>
                <a:moveTo>
                  <a:pt x="320" y="280"/>
                </a:moveTo>
                <a:cubicBezTo>
                  <a:pt x="320" y="281"/>
                  <a:pt x="320" y="281"/>
                  <a:pt x="320" y="281"/>
                </a:cubicBezTo>
                <a:cubicBezTo>
                  <a:pt x="320" y="281"/>
                  <a:pt x="322" y="281"/>
                  <a:pt x="321" y="282"/>
                </a:cubicBezTo>
                <a:cubicBezTo>
                  <a:pt x="322" y="282"/>
                  <a:pt x="322" y="283"/>
                  <a:pt x="323" y="284"/>
                </a:cubicBezTo>
                <a:cubicBezTo>
                  <a:pt x="322" y="285"/>
                  <a:pt x="323" y="284"/>
                  <a:pt x="324" y="284"/>
                </a:cubicBezTo>
                <a:cubicBezTo>
                  <a:pt x="324" y="284"/>
                  <a:pt x="324" y="284"/>
                  <a:pt x="324" y="284"/>
                </a:cubicBezTo>
                <a:cubicBezTo>
                  <a:pt x="324" y="284"/>
                  <a:pt x="325" y="284"/>
                  <a:pt x="325" y="284"/>
                </a:cubicBezTo>
                <a:cubicBezTo>
                  <a:pt x="325" y="284"/>
                  <a:pt x="325" y="284"/>
                  <a:pt x="325" y="283"/>
                </a:cubicBezTo>
                <a:cubicBezTo>
                  <a:pt x="325" y="284"/>
                  <a:pt x="325" y="284"/>
                  <a:pt x="325" y="284"/>
                </a:cubicBezTo>
                <a:cubicBezTo>
                  <a:pt x="325" y="283"/>
                  <a:pt x="325" y="283"/>
                  <a:pt x="325" y="283"/>
                </a:cubicBezTo>
                <a:cubicBezTo>
                  <a:pt x="324" y="283"/>
                  <a:pt x="324" y="283"/>
                  <a:pt x="324" y="283"/>
                </a:cubicBezTo>
                <a:cubicBezTo>
                  <a:pt x="325" y="283"/>
                  <a:pt x="325" y="282"/>
                  <a:pt x="325" y="282"/>
                </a:cubicBezTo>
                <a:cubicBezTo>
                  <a:pt x="324" y="282"/>
                  <a:pt x="323" y="281"/>
                  <a:pt x="323" y="280"/>
                </a:cubicBezTo>
                <a:cubicBezTo>
                  <a:pt x="322" y="280"/>
                  <a:pt x="322" y="279"/>
                  <a:pt x="321" y="279"/>
                </a:cubicBezTo>
                <a:cubicBezTo>
                  <a:pt x="321" y="279"/>
                  <a:pt x="321" y="280"/>
                  <a:pt x="321" y="280"/>
                </a:cubicBezTo>
                <a:cubicBezTo>
                  <a:pt x="321" y="280"/>
                  <a:pt x="321" y="280"/>
                  <a:pt x="321" y="280"/>
                </a:cubicBezTo>
                <a:cubicBezTo>
                  <a:pt x="321" y="280"/>
                  <a:pt x="321" y="280"/>
                  <a:pt x="320" y="280"/>
                </a:cubicBezTo>
                <a:close/>
                <a:moveTo>
                  <a:pt x="325" y="303"/>
                </a:moveTo>
                <a:cubicBezTo>
                  <a:pt x="325" y="303"/>
                  <a:pt x="324" y="303"/>
                  <a:pt x="324" y="302"/>
                </a:cubicBezTo>
                <a:cubicBezTo>
                  <a:pt x="325" y="302"/>
                  <a:pt x="325" y="302"/>
                  <a:pt x="324" y="302"/>
                </a:cubicBezTo>
                <a:cubicBezTo>
                  <a:pt x="325" y="302"/>
                  <a:pt x="325" y="301"/>
                  <a:pt x="325" y="301"/>
                </a:cubicBezTo>
                <a:cubicBezTo>
                  <a:pt x="324" y="301"/>
                  <a:pt x="324" y="301"/>
                  <a:pt x="323" y="301"/>
                </a:cubicBezTo>
                <a:cubicBezTo>
                  <a:pt x="324" y="301"/>
                  <a:pt x="324" y="300"/>
                  <a:pt x="324" y="300"/>
                </a:cubicBezTo>
                <a:cubicBezTo>
                  <a:pt x="324" y="300"/>
                  <a:pt x="324" y="300"/>
                  <a:pt x="324" y="300"/>
                </a:cubicBezTo>
                <a:cubicBezTo>
                  <a:pt x="324" y="300"/>
                  <a:pt x="324" y="300"/>
                  <a:pt x="324" y="300"/>
                </a:cubicBezTo>
                <a:cubicBezTo>
                  <a:pt x="323" y="300"/>
                  <a:pt x="323" y="300"/>
                  <a:pt x="323" y="301"/>
                </a:cubicBezTo>
                <a:cubicBezTo>
                  <a:pt x="323" y="301"/>
                  <a:pt x="324" y="301"/>
                  <a:pt x="324" y="301"/>
                </a:cubicBezTo>
                <a:cubicBezTo>
                  <a:pt x="322" y="301"/>
                  <a:pt x="323" y="302"/>
                  <a:pt x="322" y="303"/>
                </a:cubicBezTo>
                <a:cubicBezTo>
                  <a:pt x="323" y="302"/>
                  <a:pt x="322" y="306"/>
                  <a:pt x="321" y="305"/>
                </a:cubicBezTo>
                <a:cubicBezTo>
                  <a:pt x="321" y="305"/>
                  <a:pt x="321" y="305"/>
                  <a:pt x="321" y="305"/>
                </a:cubicBezTo>
                <a:cubicBezTo>
                  <a:pt x="322" y="306"/>
                  <a:pt x="321" y="307"/>
                  <a:pt x="321" y="307"/>
                </a:cubicBezTo>
                <a:cubicBezTo>
                  <a:pt x="321" y="307"/>
                  <a:pt x="320" y="309"/>
                  <a:pt x="321" y="308"/>
                </a:cubicBezTo>
                <a:cubicBezTo>
                  <a:pt x="321" y="308"/>
                  <a:pt x="321" y="308"/>
                  <a:pt x="321" y="308"/>
                </a:cubicBezTo>
                <a:cubicBezTo>
                  <a:pt x="321" y="308"/>
                  <a:pt x="322" y="308"/>
                  <a:pt x="322" y="309"/>
                </a:cubicBezTo>
                <a:cubicBezTo>
                  <a:pt x="322" y="309"/>
                  <a:pt x="322" y="309"/>
                  <a:pt x="322" y="309"/>
                </a:cubicBezTo>
                <a:cubicBezTo>
                  <a:pt x="322" y="310"/>
                  <a:pt x="322" y="310"/>
                  <a:pt x="322" y="311"/>
                </a:cubicBezTo>
                <a:cubicBezTo>
                  <a:pt x="322" y="311"/>
                  <a:pt x="322" y="311"/>
                  <a:pt x="322" y="312"/>
                </a:cubicBezTo>
                <a:cubicBezTo>
                  <a:pt x="321" y="311"/>
                  <a:pt x="321" y="311"/>
                  <a:pt x="321" y="311"/>
                </a:cubicBezTo>
                <a:cubicBezTo>
                  <a:pt x="321" y="311"/>
                  <a:pt x="321" y="311"/>
                  <a:pt x="321" y="311"/>
                </a:cubicBezTo>
                <a:cubicBezTo>
                  <a:pt x="320" y="311"/>
                  <a:pt x="320" y="311"/>
                  <a:pt x="320" y="312"/>
                </a:cubicBezTo>
                <a:cubicBezTo>
                  <a:pt x="320" y="311"/>
                  <a:pt x="319" y="311"/>
                  <a:pt x="320" y="310"/>
                </a:cubicBezTo>
                <a:cubicBezTo>
                  <a:pt x="319" y="310"/>
                  <a:pt x="319" y="310"/>
                  <a:pt x="319" y="309"/>
                </a:cubicBezTo>
                <a:cubicBezTo>
                  <a:pt x="319" y="309"/>
                  <a:pt x="319" y="309"/>
                  <a:pt x="319" y="309"/>
                </a:cubicBezTo>
                <a:cubicBezTo>
                  <a:pt x="320" y="309"/>
                  <a:pt x="319" y="310"/>
                  <a:pt x="320" y="310"/>
                </a:cubicBezTo>
                <a:cubicBezTo>
                  <a:pt x="321" y="310"/>
                  <a:pt x="321" y="310"/>
                  <a:pt x="321" y="310"/>
                </a:cubicBezTo>
                <a:cubicBezTo>
                  <a:pt x="321" y="310"/>
                  <a:pt x="321" y="309"/>
                  <a:pt x="320" y="309"/>
                </a:cubicBezTo>
                <a:cubicBezTo>
                  <a:pt x="321" y="309"/>
                  <a:pt x="321" y="309"/>
                  <a:pt x="321" y="309"/>
                </a:cubicBezTo>
                <a:cubicBezTo>
                  <a:pt x="320" y="308"/>
                  <a:pt x="320" y="309"/>
                  <a:pt x="319" y="308"/>
                </a:cubicBezTo>
                <a:cubicBezTo>
                  <a:pt x="318" y="308"/>
                  <a:pt x="318" y="307"/>
                  <a:pt x="317" y="308"/>
                </a:cubicBezTo>
                <a:cubicBezTo>
                  <a:pt x="317" y="309"/>
                  <a:pt x="318" y="309"/>
                  <a:pt x="317" y="310"/>
                </a:cubicBezTo>
                <a:cubicBezTo>
                  <a:pt x="317" y="310"/>
                  <a:pt x="317" y="310"/>
                  <a:pt x="317" y="309"/>
                </a:cubicBezTo>
                <a:cubicBezTo>
                  <a:pt x="317" y="309"/>
                  <a:pt x="317" y="310"/>
                  <a:pt x="317" y="309"/>
                </a:cubicBezTo>
                <a:cubicBezTo>
                  <a:pt x="317" y="309"/>
                  <a:pt x="317" y="309"/>
                  <a:pt x="317" y="309"/>
                </a:cubicBezTo>
                <a:cubicBezTo>
                  <a:pt x="316" y="309"/>
                  <a:pt x="316" y="307"/>
                  <a:pt x="315" y="307"/>
                </a:cubicBezTo>
                <a:cubicBezTo>
                  <a:pt x="316" y="308"/>
                  <a:pt x="316" y="308"/>
                  <a:pt x="316" y="308"/>
                </a:cubicBezTo>
                <a:cubicBezTo>
                  <a:pt x="316" y="309"/>
                  <a:pt x="316" y="309"/>
                  <a:pt x="316" y="310"/>
                </a:cubicBezTo>
                <a:cubicBezTo>
                  <a:pt x="316" y="310"/>
                  <a:pt x="315" y="310"/>
                  <a:pt x="315" y="310"/>
                </a:cubicBezTo>
                <a:cubicBezTo>
                  <a:pt x="316" y="310"/>
                  <a:pt x="315" y="310"/>
                  <a:pt x="315" y="310"/>
                </a:cubicBezTo>
                <a:cubicBezTo>
                  <a:pt x="315" y="311"/>
                  <a:pt x="315" y="311"/>
                  <a:pt x="315" y="311"/>
                </a:cubicBezTo>
                <a:cubicBezTo>
                  <a:pt x="315" y="313"/>
                  <a:pt x="315" y="311"/>
                  <a:pt x="314" y="312"/>
                </a:cubicBezTo>
                <a:cubicBezTo>
                  <a:pt x="314" y="311"/>
                  <a:pt x="314" y="311"/>
                  <a:pt x="314" y="311"/>
                </a:cubicBezTo>
                <a:cubicBezTo>
                  <a:pt x="313" y="312"/>
                  <a:pt x="313" y="310"/>
                  <a:pt x="313" y="310"/>
                </a:cubicBezTo>
                <a:cubicBezTo>
                  <a:pt x="313" y="310"/>
                  <a:pt x="312" y="311"/>
                  <a:pt x="313" y="311"/>
                </a:cubicBezTo>
                <a:cubicBezTo>
                  <a:pt x="313" y="312"/>
                  <a:pt x="314" y="312"/>
                  <a:pt x="314" y="312"/>
                </a:cubicBezTo>
                <a:cubicBezTo>
                  <a:pt x="313" y="312"/>
                  <a:pt x="313" y="312"/>
                  <a:pt x="313" y="313"/>
                </a:cubicBezTo>
                <a:cubicBezTo>
                  <a:pt x="314" y="312"/>
                  <a:pt x="313" y="314"/>
                  <a:pt x="312" y="313"/>
                </a:cubicBezTo>
                <a:cubicBezTo>
                  <a:pt x="312" y="313"/>
                  <a:pt x="313" y="314"/>
                  <a:pt x="313" y="314"/>
                </a:cubicBezTo>
                <a:cubicBezTo>
                  <a:pt x="312" y="313"/>
                  <a:pt x="313" y="314"/>
                  <a:pt x="312" y="314"/>
                </a:cubicBezTo>
                <a:cubicBezTo>
                  <a:pt x="312" y="314"/>
                  <a:pt x="312" y="315"/>
                  <a:pt x="312" y="315"/>
                </a:cubicBezTo>
                <a:cubicBezTo>
                  <a:pt x="312" y="316"/>
                  <a:pt x="311" y="315"/>
                  <a:pt x="311" y="315"/>
                </a:cubicBezTo>
                <a:cubicBezTo>
                  <a:pt x="310" y="315"/>
                  <a:pt x="310" y="315"/>
                  <a:pt x="310" y="315"/>
                </a:cubicBezTo>
                <a:cubicBezTo>
                  <a:pt x="309" y="314"/>
                  <a:pt x="309" y="314"/>
                  <a:pt x="309" y="314"/>
                </a:cubicBezTo>
                <a:cubicBezTo>
                  <a:pt x="309" y="314"/>
                  <a:pt x="309" y="314"/>
                  <a:pt x="309" y="314"/>
                </a:cubicBezTo>
                <a:cubicBezTo>
                  <a:pt x="308" y="314"/>
                  <a:pt x="307" y="314"/>
                  <a:pt x="307" y="314"/>
                </a:cubicBezTo>
                <a:cubicBezTo>
                  <a:pt x="306" y="314"/>
                  <a:pt x="306" y="314"/>
                  <a:pt x="305" y="314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305" y="314"/>
                  <a:pt x="304" y="314"/>
                  <a:pt x="304" y="314"/>
                </a:cubicBezTo>
                <a:cubicBezTo>
                  <a:pt x="304" y="314"/>
                  <a:pt x="304" y="313"/>
                  <a:pt x="303" y="313"/>
                </a:cubicBezTo>
                <a:cubicBezTo>
                  <a:pt x="303" y="313"/>
                  <a:pt x="303" y="313"/>
                  <a:pt x="304" y="313"/>
                </a:cubicBezTo>
                <a:cubicBezTo>
                  <a:pt x="304" y="313"/>
                  <a:pt x="304" y="313"/>
                  <a:pt x="303" y="313"/>
                </a:cubicBezTo>
                <a:cubicBezTo>
                  <a:pt x="304" y="313"/>
                  <a:pt x="305" y="313"/>
                  <a:pt x="305" y="313"/>
                </a:cubicBezTo>
                <a:cubicBezTo>
                  <a:pt x="305" y="313"/>
                  <a:pt x="305" y="313"/>
                  <a:pt x="305" y="313"/>
                </a:cubicBezTo>
                <a:cubicBezTo>
                  <a:pt x="305" y="313"/>
                  <a:pt x="305" y="313"/>
                  <a:pt x="305" y="313"/>
                </a:cubicBezTo>
                <a:cubicBezTo>
                  <a:pt x="305" y="313"/>
                  <a:pt x="306" y="313"/>
                  <a:pt x="306" y="313"/>
                </a:cubicBezTo>
                <a:cubicBezTo>
                  <a:pt x="306" y="313"/>
                  <a:pt x="306" y="312"/>
                  <a:pt x="305" y="312"/>
                </a:cubicBezTo>
                <a:cubicBezTo>
                  <a:pt x="305" y="312"/>
                  <a:pt x="305" y="312"/>
                  <a:pt x="305" y="312"/>
                </a:cubicBezTo>
                <a:cubicBezTo>
                  <a:pt x="304" y="312"/>
                  <a:pt x="305" y="312"/>
                  <a:pt x="304" y="312"/>
                </a:cubicBezTo>
                <a:cubicBezTo>
                  <a:pt x="304" y="312"/>
                  <a:pt x="304" y="313"/>
                  <a:pt x="304" y="312"/>
                </a:cubicBezTo>
                <a:cubicBezTo>
                  <a:pt x="303" y="312"/>
                  <a:pt x="303" y="311"/>
                  <a:pt x="303" y="311"/>
                </a:cubicBezTo>
                <a:cubicBezTo>
                  <a:pt x="303" y="312"/>
                  <a:pt x="303" y="312"/>
                  <a:pt x="302" y="312"/>
                </a:cubicBezTo>
                <a:cubicBezTo>
                  <a:pt x="303" y="312"/>
                  <a:pt x="303" y="312"/>
                  <a:pt x="303" y="312"/>
                </a:cubicBezTo>
                <a:cubicBezTo>
                  <a:pt x="302" y="313"/>
                  <a:pt x="301" y="311"/>
                  <a:pt x="301" y="310"/>
                </a:cubicBezTo>
                <a:cubicBezTo>
                  <a:pt x="301" y="310"/>
                  <a:pt x="301" y="310"/>
                  <a:pt x="301" y="310"/>
                </a:cubicBezTo>
                <a:cubicBezTo>
                  <a:pt x="300" y="310"/>
                  <a:pt x="300" y="310"/>
                  <a:pt x="300" y="309"/>
                </a:cubicBezTo>
                <a:cubicBezTo>
                  <a:pt x="300" y="309"/>
                  <a:pt x="299" y="309"/>
                  <a:pt x="299" y="309"/>
                </a:cubicBezTo>
                <a:cubicBezTo>
                  <a:pt x="299" y="309"/>
                  <a:pt x="298" y="308"/>
                  <a:pt x="298" y="307"/>
                </a:cubicBezTo>
                <a:cubicBezTo>
                  <a:pt x="298" y="307"/>
                  <a:pt x="298" y="306"/>
                  <a:pt x="297" y="306"/>
                </a:cubicBezTo>
                <a:cubicBezTo>
                  <a:pt x="297" y="306"/>
                  <a:pt x="297" y="305"/>
                  <a:pt x="297" y="305"/>
                </a:cubicBezTo>
                <a:cubicBezTo>
                  <a:pt x="296" y="305"/>
                  <a:pt x="297" y="303"/>
                  <a:pt x="296" y="302"/>
                </a:cubicBezTo>
                <a:cubicBezTo>
                  <a:pt x="297" y="302"/>
                  <a:pt x="297" y="303"/>
                  <a:pt x="297" y="303"/>
                </a:cubicBezTo>
                <a:cubicBezTo>
                  <a:pt x="298" y="303"/>
                  <a:pt x="298" y="303"/>
                  <a:pt x="299" y="304"/>
                </a:cubicBezTo>
                <a:cubicBezTo>
                  <a:pt x="299" y="304"/>
                  <a:pt x="299" y="305"/>
                  <a:pt x="299" y="305"/>
                </a:cubicBezTo>
                <a:cubicBezTo>
                  <a:pt x="299" y="305"/>
                  <a:pt x="299" y="304"/>
                  <a:pt x="299" y="304"/>
                </a:cubicBezTo>
                <a:cubicBezTo>
                  <a:pt x="299" y="304"/>
                  <a:pt x="299" y="304"/>
                  <a:pt x="300" y="303"/>
                </a:cubicBezTo>
                <a:cubicBezTo>
                  <a:pt x="300" y="303"/>
                  <a:pt x="299" y="303"/>
                  <a:pt x="299" y="304"/>
                </a:cubicBezTo>
                <a:cubicBezTo>
                  <a:pt x="299" y="303"/>
                  <a:pt x="299" y="303"/>
                  <a:pt x="299" y="303"/>
                </a:cubicBezTo>
                <a:cubicBezTo>
                  <a:pt x="298" y="303"/>
                  <a:pt x="298" y="302"/>
                  <a:pt x="298" y="302"/>
                </a:cubicBezTo>
                <a:cubicBezTo>
                  <a:pt x="297" y="301"/>
                  <a:pt x="297" y="302"/>
                  <a:pt x="297" y="302"/>
                </a:cubicBezTo>
                <a:cubicBezTo>
                  <a:pt x="297" y="302"/>
                  <a:pt x="297" y="301"/>
                  <a:pt x="297" y="300"/>
                </a:cubicBezTo>
                <a:cubicBezTo>
                  <a:pt x="296" y="299"/>
                  <a:pt x="294" y="298"/>
                  <a:pt x="294" y="298"/>
                </a:cubicBezTo>
                <a:cubicBezTo>
                  <a:pt x="293" y="297"/>
                  <a:pt x="293" y="296"/>
                  <a:pt x="293" y="295"/>
                </a:cubicBezTo>
                <a:cubicBezTo>
                  <a:pt x="293" y="295"/>
                  <a:pt x="292" y="295"/>
                  <a:pt x="292" y="295"/>
                </a:cubicBezTo>
                <a:cubicBezTo>
                  <a:pt x="292" y="295"/>
                  <a:pt x="292" y="295"/>
                  <a:pt x="292" y="295"/>
                </a:cubicBezTo>
                <a:cubicBezTo>
                  <a:pt x="292" y="294"/>
                  <a:pt x="292" y="293"/>
                  <a:pt x="292" y="293"/>
                </a:cubicBezTo>
                <a:cubicBezTo>
                  <a:pt x="291" y="292"/>
                  <a:pt x="292" y="292"/>
                  <a:pt x="291" y="291"/>
                </a:cubicBezTo>
                <a:cubicBezTo>
                  <a:pt x="291" y="291"/>
                  <a:pt x="291" y="291"/>
                  <a:pt x="291" y="290"/>
                </a:cubicBezTo>
                <a:cubicBezTo>
                  <a:pt x="292" y="290"/>
                  <a:pt x="291" y="289"/>
                  <a:pt x="292" y="288"/>
                </a:cubicBezTo>
                <a:cubicBezTo>
                  <a:pt x="292" y="289"/>
                  <a:pt x="293" y="289"/>
                  <a:pt x="294" y="289"/>
                </a:cubicBezTo>
                <a:cubicBezTo>
                  <a:pt x="294" y="289"/>
                  <a:pt x="296" y="290"/>
                  <a:pt x="296" y="289"/>
                </a:cubicBezTo>
                <a:cubicBezTo>
                  <a:pt x="296" y="289"/>
                  <a:pt x="297" y="289"/>
                  <a:pt x="297" y="288"/>
                </a:cubicBezTo>
                <a:cubicBezTo>
                  <a:pt x="297" y="289"/>
                  <a:pt x="297" y="289"/>
                  <a:pt x="297" y="289"/>
                </a:cubicBezTo>
                <a:cubicBezTo>
                  <a:pt x="296" y="289"/>
                  <a:pt x="299" y="290"/>
                  <a:pt x="299" y="290"/>
                </a:cubicBezTo>
                <a:cubicBezTo>
                  <a:pt x="299" y="291"/>
                  <a:pt x="300" y="290"/>
                  <a:pt x="301" y="290"/>
                </a:cubicBezTo>
                <a:cubicBezTo>
                  <a:pt x="301" y="291"/>
                  <a:pt x="301" y="291"/>
                  <a:pt x="302" y="291"/>
                </a:cubicBezTo>
                <a:cubicBezTo>
                  <a:pt x="302" y="291"/>
                  <a:pt x="303" y="291"/>
                  <a:pt x="303" y="292"/>
                </a:cubicBezTo>
                <a:cubicBezTo>
                  <a:pt x="305" y="292"/>
                  <a:pt x="305" y="293"/>
                  <a:pt x="307" y="293"/>
                </a:cubicBezTo>
                <a:cubicBezTo>
                  <a:pt x="307" y="293"/>
                  <a:pt x="308" y="292"/>
                  <a:pt x="308" y="292"/>
                </a:cubicBezTo>
                <a:cubicBezTo>
                  <a:pt x="309" y="292"/>
                  <a:pt x="309" y="293"/>
                  <a:pt x="309" y="293"/>
                </a:cubicBezTo>
                <a:cubicBezTo>
                  <a:pt x="309" y="292"/>
                  <a:pt x="310" y="292"/>
                  <a:pt x="311" y="292"/>
                </a:cubicBezTo>
                <a:cubicBezTo>
                  <a:pt x="311" y="292"/>
                  <a:pt x="311" y="292"/>
                  <a:pt x="311" y="293"/>
                </a:cubicBezTo>
                <a:cubicBezTo>
                  <a:pt x="312" y="293"/>
                  <a:pt x="312" y="293"/>
                  <a:pt x="312" y="293"/>
                </a:cubicBezTo>
                <a:cubicBezTo>
                  <a:pt x="312" y="292"/>
                  <a:pt x="311" y="292"/>
                  <a:pt x="311" y="291"/>
                </a:cubicBezTo>
                <a:cubicBezTo>
                  <a:pt x="312" y="291"/>
                  <a:pt x="313" y="291"/>
                  <a:pt x="313" y="291"/>
                </a:cubicBezTo>
                <a:cubicBezTo>
                  <a:pt x="314" y="291"/>
                  <a:pt x="314" y="291"/>
                  <a:pt x="315" y="291"/>
                </a:cubicBezTo>
                <a:cubicBezTo>
                  <a:pt x="315" y="291"/>
                  <a:pt x="316" y="290"/>
                  <a:pt x="316" y="291"/>
                </a:cubicBezTo>
                <a:cubicBezTo>
                  <a:pt x="317" y="291"/>
                  <a:pt x="316" y="291"/>
                  <a:pt x="317" y="291"/>
                </a:cubicBezTo>
                <a:cubicBezTo>
                  <a:pt x="318" y="290"/>
                  <a:pt x="318" y="290"/>
                  <a:pt x="319" y="290"/>
                </a:cubicBezTo>
                <a:cubicBezTo>
                  <a:pt x="320" y="290"/>
                  <a:pt x="320" y="290"/>
                  <a:pt x="321" y="290"/>
                </a:cubicBezTo>
                <a:cubicBezTo>
                  <a:pt x="322" y="290"/>
                  <a:pt x="321" y="289"/>
                  <a:pt x="322" y="289"/>
                </a:cubicBezTo>
                <a:cubicBezTo>
                  <a:pt x="322" y="289"/>
                  <a:pt x="323" y="289"/>
                  <a:pt x="323" y="289"/>
                </a:cubicBezTo>
                <a:cubicBezTo>
                  <a:pt x="324" y="289"/>
                  <a:pt x="326" y="291"/>
                  <a:pt x="324" y="291"/>
                </a:cubicBezTo>
                <a:cubicBezTo>
                  <a:pt x="325" y="292"/>
                  <a:pt x="324" y="292"/>
                  <a:pt x="324" y="293"/>
                </a:cubicBezTo>
                <a:cubicBezTo>
                  <a:pt x="324" y="293"/>
                  <a:pt x="325" y="293"/>
                  <a:pt x="325" y="294"/>
                </a:cubicBezTo>
                <a:cubicBezTo>
                  <a:pt x="325" y="294"/>
                  <a:pt x="324" y="294"/>
                  <a:pt x="324" y="294"/>
                </a:cubicBezTo>
                <a:cubicBezTo>
                  <a:pt x="325" y="294"/>
                  <a:pt x="325" y="294"/>
                  <a:pt x="325" y="294"/>
                </a:cubicBezTo>
                <a:cubicBezTo>
                  <a:pt x="324" y="295"/>
                  <a:pt x="325" y="297"/>
                  <a:pt x="325" y="298"/>
                </a:cubicBezTo>
                <a:cubicBezTo>
                  <a:pt x="325" y="298"/>
                  <a:pt x="324" y="298"/>
                  <a:pt x="325" y="299"/>
                </a:cubicBezTo>
                <a:cubicBezTo>
                  <a:pt x="325" y="299"/>
                  <a:pt x="325" y="299"/>
                  <a:pt x="325" y="299"/>
                </a:cubicBezTo>
                <a:cubicBezTo>
                  <a:pt x="325" y="300"/>
                  <a:pt x="325" y="300"/>
                  <a:pt x="325" y="301"/>
                </a:cubicBezTo>
                <a:cubicBezTo>
                  <a:pt x="325" y="301"/>
                  <a:pt x="326" y="301"/>
                  <a:pt x="325" y="302"/>
                </a:cubicBezTo>
                <a:cubicBezTo>
                  <a:pt x="326" y="302"/>
                  <a:pt x="325" y="302"/>
                  <a:pt x="325" y="303"/>
                </a:cubicBezTo>
                <a:close/>
                <a:moveTo>
                  <a:pt x="303" y="307"/>
                </a:moveTo>
                <a:cubicBezTo>
                  <a:pt x="304" y="307"/>
                  <a:pt x="304" y="307"/>
                  <a:pt x="304" y="307"/>
                </a:cubicBezTo>
                <a:cubicBezTo>
                  <a:pt x="305" y="307"/>
                  <a:pt x="305" y="307"/>
                  <a:pt x="305" y="307"/>
                </a:cubicBezTo>
                <a:cubicBezTo>
                  <a:pt x="305" y="307"/>
                  <a:pt x="305" y="307"/>
                  <a:pt x="305" y="308"/>
                </a:cubicBezTo>
                <a:cubicBezTo>
                  <a:pt x="306" y="308"/>
                  <a:pt x="306" y="308"/>
                  <a:pt x="306" y="308"/>
                </a:cubicBezTo>
                <a:cubicBezTo>
                  <a:pt x="306" y="308"/>
                  <a:pt x="306" y="307"/>
                  <a:pt x="306" y="307"/>
                </a:cubicBezTo>
                <a:cubicBezTo>
                  <a:pt x="306" y="308"/>
                  <a:pt x="307" y="308"/>
                  <a:pt x="307" y="308"/>
                </a:cubicBezTo>
                <a:cubicBezTo>
                  <a:pt x="306" y="307"/>
                  <a:pt x="307" y="307"/>
                  <a:pt x="306" y="307"/>
                </a:cubicBezTo>
                <a:cubicBezTo>
                  <a:pt x="306" y="306"/>
                  <a:pt x="306" y="306"/>
                  <a:pt x="305" y="306"/>
                </a:cubicBezTo>
                <a:cubicBezTo>
                  <a:pt x="305" y="306"/>
                  <a:pt x="305" y="306"/>
                  <a:pt x="305" y="306"/>
                </a:cubicBezTo>
                <a:cubicBezTo>
                  <a:pt x="305" y="306"/>
                  <a:pt x="305" y="306"/>
                  <a:pt x="305" y="306"/>
                </a:cubicBezTo>
                <a:cubicBezTo>
                  <a:pt x="305" y="306"/>
                  <a:pt x="304" y="306"/>
                  <a:pt x="304" y="306"/>
                </a:cubicBezTo>
                <a:cubicBezTo>
                  <a:pt x="305" y="306"/>
                  <a:pt x="304" y="307"/>
                  <a:pt x="304" y="306"/>
                </a:cubicBezTo>
                <a:cubicBezTo>
                  <a:pt x="304" y="306"/>
                  <a:pt x="304" y="306"/>
                  <a:pt x="304" y="306"/>
                </a:cubicBezTo>
                <a:cubicBezTo>
                  <a:pt x="304" y="306"/>
                  <a:pt x="304" y="307"/>
                  <a:pt x="304" y="307"/>
                </a:cubicBezTo>
                <a:cubicBezTo>
                  <a:pt x="304" y="307"/>
                  <a:pt x="303" y="307"/>
                  <a:pt x="303" y="307"/>
                </a:cubicBezTo>
                <a:close/>
                <a:moveTo>
                  <a:pt x="307" y="309"/>
                </a:moveTo>
                <a:cubicBezTo>
                  <a:pt x="307" y="309"/>
                  <a:pt x="307" y="309"/>
                  <a:pt x="307" y="309"/>
                </a:cubicBezTo>
                <a:cubicBezTo>
                  <a:pt x="307" y="309"/>
                  <a:pt x="307" y="309"/>
                  <a:pt x="306" y="308"/>
                </a:cubicBezTo>
                <a:cubicBezTo>
                  <a:pt x="306" y="308"/>
                  <a:pt x="306" y="309"/>
                  <a:pt x="306" y="309"/>
                </a:cubicBezTo>
                <a:cubicBezTo>
                  <a:pt x="305" y="309"/>
                  <a:pt x="304" y="308"/>
                  <a:pt x="305" y="308"/>
                </a:cubicBezTo>
                <a:cubicBezTo>
                  <a:pt x="305" y="308"/>
                  <a:pt x="304" y="307"/>
                  <a:pt x="303" y="307"/>
                </a:cubicBezTo>
                <a:cubicBezTo>
                  <a:pt x="304" y="308"/>
                  <a:pt x="304" y="309"/>
                  <a:pt x="305" y="309"/>
                </a:cubicBezTo>
                <a:cubicBezTo>
                  <a:pt x="305" y="309"/>
                  <a:pt x="305" y="309"/>
                  <a:pt x="306" y="309"/>
                </a:cubicBezTo>
                <a:cubicBezTo>
                  <a:pt x="306" y="309"/>
                  <a:pt x="306" y="309"/>
                  <a:pt x="306" y="310"/>
                </a:cubicBezTo>
                <a:cubicBezTo>
                  <a:pt x="306" y="310"/>
                  <a:pt x="307" y="310"/>
                  <a:pt x="307" y="310"/>
                </a:cubicBezTo>
                <a:cubicBezTo>
                  <a:pt x="307" y="309"/>
                  <a:pt x="307" y="309"/>
                  <a:pt x="307" y="309"/>
                </a:cubicBezTo>
                <a:close/>
                <a:moveTo>
                  <a:pt x="324" y="287"/>
                </a:moveTo>
                <a:cubicBezTo>
                  <a:pt x="324" y="286"/>
                  <a:pt x="323" y="287"/>
                  <a:pt x="323" y="287"/>
                </a:cubicBezTo>
                <a:cubicBezTo>
                  <a:pt x="323" y="287"/>
                  <a:pt x="324" y="287"/>
                  <a:pt x="324" y="287"/>
                </a:cubicBezTo>
                <a:close/>
                <a:moveTo>
                  <a:pt x="225" y="232"/>
                </a:moveTo>
                <a:cubicBezTo>
                  <a:pt x="225" y="232"/>
                  <a:pt x="225" y="232"/>
                  <a:pt x="225" y="231"/>
                </a:cubicBezTo>
                <a:cubicBezTo>
                  <a:pt x="224" y="232"/>
                  <a:pt x="224" y="232"/>
                  <a:pt x="225" y="232"/>
                </a:cubicBezTo>
                <a:close/>
                <a:moveTo>
                  <a:pt x="199" y="224"/>
                </a:moveTo>
                <a:cubicBezTo>
                  <a:pt x="198" y="224"/>
                  <a:pt x="198" y="225"/>
                  <a:pt x="198" y="225"/>
                </a:cubicBezTo>
                <a:cubicBezTo>
                  <a:pt x="199" y="225"/>
                  <a:pt x="199" y="225"/>
                  <a:pt x="199" y="224"/>
                </a:cubicBezTo>
                <a:close/>
                <a:moveTo>
                  <a:pt x="190" y="211"/>
                </a:moveTo>
                <a:cubicBezTo>
                  <a:pt x="189" y="211"/>
                  <a:pt x="191" y="212"/>
                  <a:pt x="190" y="211"/>
                </a:cubicBezTo>
                <a:cubicBezTo>
                  <a:pt x="191" y="211"/>
                  <a:pt x="191" y="211"/>
                  <a:pt x="191" y="211"/>
                </a:cubicBezTo>
                <a:cubicBezTo>
                  <a:pt x="191" y="211"/>
                  <a:pt x="191" y="211"/>
                  <a:pt x="190" y="211"/>
                </a:cubicBezTo>
                <a:close/>
                <a:moveTo>
                  <a:pt x="214" y="236"/>
                </a:moveTo>
                <a:cubicBezTo>
                  <a:pt x="214" y="236"/>
                  <a:pt x="213" y="236"/>
                  <a:pt x="213" y="236"/>
                </a:cubicBezTo>
                <a:cubicBezTo>
                  <a:pt x="213" y="236"/>
                  <a:pt x="214" y="237"/>
                  <a:pt x="214" y="236"/>
                </a:cubicBezTo>
                <a:close/>
                <a:moveTo>
                  <a:pt x="217" y="237"/>
                </a:moveTo>
                <a:cubicBezTo>
                  <a:pt x="216" y="238"/>
                  <a:pt x="216" y="237"/>
                  <a:pt x="216" y="238"/>
                </a:cubicBezTo>
                <a:cubicBezTo>
                  <a:pt x="216" y="238"/>
                  <a:pt x="217" y="238"/>
                  <a:pt x="217" y="238"/>
                </a:cubicBezTo>
                <a:cubicBezTo>
                  <a:pt x="217" y="238"/>
                  <a:pt x="217" y="238"/>
                  <a:pt x="217" y="237"/>
                </a:cubicBezTo>
                <a:close/>
                <a:moveTo>
                  <a:pt x="231" y="244"/>
                </a:moveTo>
                <a:cubicBezTo>
                  <a:pt x="231" y="243"/>
                  <a:pt x="231" y="243"/>
                  <a:pt x="230" y="243"/>
                </a:cubicBezTo>
                <a:cubicBezTo>
                  <a:pt x="229" y="243"/>
                  <a:pt x="230" y="243"/>
                  <a:pt x="229" y="244"/>
                </a:cubicBezTo>
                <a:cubicBezTo>
                  <a:pt x="228" y="244"/>
                  <a:pt x="229" y="243"/>
                  <a:pt x="228" y="243"/>
                </a:cubicBezTo>
                <a:cubicBezTo>
                  <a:pt x="228" y="243"/>
                  <a:pt x="227" y="243"/>
                  <a:pt x="227" y="243"/>
                </a:cubicBezTo>
                <a:cubicBezTo>
                  <a:pt x="227" y="243"/>
                  <a:pt x="227" y="242"/>
                  <a:pt x="227" y="242"/>
                </a:cubicBezTo>
                <a:cubicBezTo>
                  <a:pt x="227" y="242"/>
                  <a:pt x="227" y="242"/>
                  <a:pt x="227" y="242"/>
                </a:cubicBezTo>
                <a:cubicBezTo>
                  <a:pt x="227" y="242"/>
                  <a:pt x="227" y="242"/>
                  <a:pt x="227" y="242"/>
                </a:cubicBezTo>
                <a:cubicBezTo>
                  <a:pt x="227" y="241"/>
                  <a:pt x="226" y="242"/>
                  <a:pt x="226" y="242"/>
                </a:cubicBezTo>
                <a:cubicBezTo>
                  <a:pt x="226" y="242"/>
                  <a:pt x="225" y="241"/>
                  <a:pt x="225" y="242"/>
                </a:cubicBezTo>
                <a:cubicBezTo>
                  <a:pt x="224" y="242"/>
                  <a:pt x="222" y="242"/>
                  <a:pt x="221" y="242"/>
                </a:cubicBezTo>
                <a:cubicBezTo>
                  <a:pt x="221" y="243"/>
                  <a:pt x="218" y="243"/>
                  <a:pt x="217" y="243"/>
                </a:cubicBezTo>
                <a:cubicBezTo>
                  <a:pt x="217" y="243"/>
                  <a:pt x="217" y="244"/>
                  <a:pt x="217" y="244"/>
                </a:cubicBezTo>
                <a:cubicBezTo>
                  <a:pt x="217" y="245"/>
                  <a:pt x="217" y="245"/>
                  <a:pt x="218" y="245"/>
                </a:cubicBezTo>
                <a:cubicBezTo>
                  <a:pt x="219" y="246"/>
                  <a:pt x="219" y="246"/>
                  <a:pt x="220" y="246"/>
                </a:cubicBezTo>
                <a:cubicBezTo>
                  <a:pt x="221" y="246"/>
                  <a:pt x="221" y="246"/>
                  <a:pt x="222" y="246"/>
                </a:cubicBezTo>
                <a:cubicBezTo>
                  <a:pt x="223" y="245"/>
                  <a:pt x="223" y="245"/>
                  <a:pt x="225" y="246"/>
                </a:cubicBezTo>
                <a:cubicBezTo>
                  <a:pt x="226" y="246"/>
                  <a:pt x="225" y="246"/>
                  <a:pt x="226" y="246"/>
                </a:cubicBezTo>
                <a:cubicBezTo>
                  <a:pt x="227" y="245"/>
                  <a:pt x="227" y="245"/>
                  <a:pt x="227" y="245"/>
                </a:cubicBezTo>
                <a:cubicBezTo>
                  <a:pt x="227" y="245"/>
                  <a:pt x="227" y="245"/>
                  <a:pt x="227" y="245"/>
                </a:cubicBezTo>
                <a:cubicBezTo>
                  <a:pt x="227" y="244"/>
                  <a:pt x="228" y="244"/>
                  <a:pt x="228" y="244"/>
                </a:cubicBezTo>
                <a:cubicBezTo>
                  <a:pt x="229" y="244"/>
                  <a:pt x="229" y="244"/>
                  <a:pt x="230" y="244"/>
                </a:cubicBezTo>
                <a:cubicBezTo>
                  <a:pt x="230" y="244"/>
                  <a:pt x="231" y="245"/>
                  <a:pt x="231" y="244"/>
                </a:cubicBezTo>
                <a:cubicBezTo>
                  <a:pt x="232" y="244"/>
                  <a:pt x="232" y="244"/>
                  <a:pt x="231" y="244"/>
                </a:cubicBezTo>
                <a:close/>
                <a:moveTo>
                  <a:pt x="273" y="2"/>
                </a:moveTo>
                <a:cubicBezTo>
                  <a:pt x="273" y="2"/>
                  <a:pt x="274" y="2"/>
                  <a:pt x="274" y="2"/>
                </a:cubicBezTo>
                <a:cubicBezTo>
                  <a:pt x="274" y="2"/>
                  <a:pt x="272" y="1"/>
                  <a:pt x="273" y="2"/>
                </a:cubicBezTo>
                <a:close/>
                <a:moveTo>
                  <a:pt x="305" y="83"/>
                </a:moveTo>
                <a:cubicBezTo>
                  <a:pt x="305" y="83"/>
                  <a:pt x="305" y="83"/>
                  <a:pt x="305" y="84"/>
                </a:cubicBezTo>
                <a:cubicBezTo>
                  <a:pt x="305" y="84"/>
                  <a:pt x="306" y="85"/>
                  <a:pt x="306" y="85"/>
                </a:cubicBezTo>
                <a:cubicBezTo>
                  <a:pt x="306" y="85"/>
                  <a:pt x="307" y="84"/>
                  <a:pt x="307" y="84"/>
                </a:cubicBezTo>
                <a:cubicBezTo>
                  <a:pt x="307" y="84"/>
                  <a:pt x="306" y="83"/>
                  <a:pt x="306" y="83"/>
                </a:cubicBezTo>
                <a:cubicBezTo>
                  <a:pt x="306" y="83"/>
                  <a:pt x="306" y="83"/>
                  <a:pt x="306" y="82"/>
                </a:cubicBezTo>
                <a:cubicBezTo>
                  <a:pt x="306" y="83"/>
                  <a:pt x="306" y="83"/>
                  <a:pt x="306" y="83"/>
                </a:cubicBezTo>
                <a:cubicBezTo>
                  <a:pt x="305" y="83"/>
                  <a:pt x="305" y="83"/>
                  <a:pt x="305" y="83"/>
                </a:cubicBezTo>
                <a:close/>
                <a:moveTo>
                  <a:pt x="326" y="99"/>
                </a:moveTo>
                <a:cubicBezTo>
                  <a:pt x="326" y="99"/>
                  <a:pt x="326" y="99"/>
                  <a:pt x="326" y="99"/>
                </a:cubicBezTo>
                <a:cubicBezTo>
                  <a:pt x="326" y="99"/>
                  <a:pt x="326" y="99"/>
                  <a:pt x="326" y="99"/>
                </a:cubicBezTo>
                <a:cubicBezTo>
                  <a:pt x="326" y="99"/>
                  <a:pt x="326" y="99"/>
                  <a:pt x="326" y="99"/>
                </a:cubicBezTo>
                <a:close/>
                <a:moveTo>
                  <a:pt x="330" y="100"/>
                </a:moveTo>
                <a:cubicBezTo>
                  <a:pt x="330" y="100"/>
                  <a:pt x="330" y="100"/>
                  <a:pt x="330" y="100"/>
                </a:cubicBezTo>
                <a:cubicBezTo>
                  <a:pt x="331" y="100"/>
                  <a:pt x="330" y="100"/>
                  <a:pt x="330" y="100"/>
                </a:cubicBezTo>
                <a:cubicBezTo>
                  <a:pt x="331" y="100"/>
                  <a:pt x="331" y="100"/>
                  <a:pt x="331" y="99"/>
                </a:cubicBezTo>
                <a:cubicBezTo>
                  <a:pt x="330" y="99"/>
                  <a:pt x="330" y="100"/>
                  <a:pt x="330" y="100"/>
                </a:cubicBezTo>
                <a:close/>
                <a:moveTo>
                  <a:pt x="372" y="167"/>
                </a:moveTo>
                <a:cubicBezTo>
                  <a:pt x="371" y="167"/>
                  <a:pt x="371" y="168"/>
                  <a:pt x="371" y="169"/>
                </a:cubicBezTo>
                <a:cubicBezTo>
                  <a:pt x="372" y="169"/>
                  <a:pt x="371" y="170"/>
                  <a:pt x="372" y="170"/>
                </a:cubicBezTo>
                <a:cubicBezTo>
                  <a:pt x="372" y="169"/>
                  <a:pt x="372" y="167"/>
                  <a:pt x="373" y="167"/>
                </a:cubicBezTo>
                <a:cubicBezTo>
                  <a:pt x="372" y="167"/>
                  <a:pt x="372" y="167"/>
                  <a:pt x="372" y="167"/>
                </a:cubicBezTo>
                <a:close/>
                <a:moveTo>
                  <a:pt x="311" y="91"/>
                </a:moveTo>
                <a:cubicBezTo>
                  <a:pt x="311" y="91"/>
                  <a:pt x="311" y="91"/>
                  <a:pt x="312" y="91"/>
                </a:cubicBezTo>
                <a:cubicBezTo>
                  <a:pt x="312" y="91"/>
                  <a:pt x="312" y="91"/>
                  <a:pt x="312" y="91"/>
                </a:cubicBezTo>
                <a:cubicBezTo>
                  <a:pt x="311" y="91"/>
                  <a:pt x="311" y="91"/>
                  <a:pt x="311" y="91"/>
                </a:cubicBezTo>
                <a:close/>
                <a:moveTo>
                  <a:pt x="269" y="9"/>
                </a:moveTo>
                <a:cubicBezTo>
                  <a:pt x="269" y="9"/>
                  <a:pt x="269" y="10"/>
                  <a:pt x="270" y="10"/>
                </a:cubicBezTo>
                <a:cubicBezTo>
                  <a:pt x="270" y="10"/>
                  <a:pt x="270" y="8"/>
                  <a:pt x="269" y="9"/>
                </a:cubicBezTo>
                <a:close/>
                <a:moveTo>
                  <a:pt x="244" y="73"/>
                </a:moveTo>
                <a:cubicBezTo>
                  <a:pt x="244" y="72"/>
                  <a:pt x="244" y="73"/>
                  <a:pt x="244" y="72"/>
                </a:cubicBezTo>
                <a:cubicBezTo>
                  <a:pt x="245" y="72"/>
                  <a:pt x="245" y="72"/>
                  <a:pt x="244" y="71"/>
                </a:cubicBezTo>
                <a:cubicBezTo>
                  <a:pt x="244" y="72"/>
                  <a:pt x="243" y="72"/>
                  <a:pt x="244" y="73"/>
                </a:cubicBezTo>
                <a:close/>
                <a:moveTo>
                  <a:pt x="241" y="69"/>
                </a:moveTo>
                <a:cubicBezTo>
                  <a:pt x="241" y="69"/>
                  <a:pt x="241" y="69"/>
                  <a:pt x="241" y="68"/>
                </a:cubicBezTo>
                <a:cubicBezTo>
                  <a:pt x="242" y="70"/>
                  <a:pt x="243" y="69"/>
                  <a:pt x="243" y="68"/>
                </a:cubicBezTo>
                <a:cubicBezTo>
                  <a:pt x="243" y="68"/>
                  <a:pt x="244" y="68"/>
                  <a:pt x="244" y="68"/>
                </a:cubicBezTo>
                <a:cubicBezTo>
                  <a:pt x="244" y="68"/>
                  <a:pt x="244" y="68"/>
                  <a:pt x="244" y="68"/>
                </a:cubicBezTo>
                <a:cubicBezTo>
                  <a:pt x="244" y="68"/>
                  <a:pt x="244" y="67"/>
                  <a:pt x="244" y="67"/>
                </a:cubicBezTo>
                <a:cubicBezTo>
                  <a:pt x="244" y="67"/>
                  <a:pt x="244" y="67"/>
                  <a:pt x="244" y="67"/>
                </a:cubicBezTo>
                <a:cubicBezTo>
                  <a:pt x="245" y="67"/>
                  <a:pt x="245" y="67"/>
                  <a:pt x="245" y="67"/>
                </a:cubicBezTo>
                <a:cubicBezTo>
                  <a:pt x="245" y="67"/>
                  <a:pt x="246" y="67"/>
                  <a:pt x="246" y="67"/>
                </a:cubicBezTo>
                <a:cubicBezTo>
                  <a:pt x="246" y="67"/>
                  <a:pt x="246" y="67"/>
                  <a:pt x="246" y="67"/>
                </a:cubicBezTo>
                <a:cubicBezTo>
                  <a:pt x="246" y="67"/>
                  <a:pt x="246" y="67"/>
                  <a:pt x="246" y="67"/>
                </a:cubicBezTo>
                <a:cubicBezTo>
                  <a:pt x="246" y="67"/>
                  <a:pt x="246" y="67"/>
                  <a:pt x="246" y="66"/>
                </a:cubicBezTo>
                <a:cubicBezTo>
                  <a:pt x="246" y="66"/>
                  <a:pt x="246" y="66"/>
                  <a:pt x="246" y="66"/>
                </a:cubicBezTo>
                <a:cubicBezTo>
                  <a:pt x="246" y="66"/>
                  <a:pt x="246" y="66"/>
                  <a:pt x="246" y="66"/>
                </a:cubicBezTo>
                <a:cubicBezTo>
                  <a:pt x="245" y="66"/>
                  <a:pt x="245" y="66"/>
                  <a:pt x="245" y="66"/>
                </a:cubicBezTo>
                <a:cubicBezTo>
                  <a:pt x="244" y="66"/>
                  <a:pt x="243" y="66"/>
                  <a:pt x="242" y="67"/>
                </a:cubicBezTo>
                <a:cubicBezTo>
                  <a:pt x="241" y="67"/>
                  <a:pt x="241" y="68"/>
                  <a:pt x="241" y="69"/>
                </a:cubicBezTo>
                <a:close/>
                <a:moveTo>
                  <a:pt x="270" y="13"/>
                </a:moveTo>
                <a:cubicBezTo>
                  <a:pt x="270" y="12"/>
                  <a:pt x="269" y="14"/>
                  <a:pt x="270" y="13"/>
                </a:cubicBezTo>
                <a:close/>
                <a:moveTo>
                  <a:pt x="269" y="1"/>
                </a:moveTo>
                <a:cubicBezTo>
                  <a:pt x="270" y="1"/>
                  <a:pt x="269" y="0"/>
                  <a:pt x="268" y="1"/>
                </a:cubicBezTo>
                <a:cubicBezTo>
                  <a:pt x="269" y="1"/>
                  <a:pt x="269" y="1"/>
                  <a:pt x="269" y="1"/>
                </a:cubicBezTo>
                <a:close/>
                <a:moveTo>
                  <a:pt x="268" y="9"/>
                </a:moveTo>
                <a:cubicBezTo>
                  <a:pt x="268" y="9"/>
                  <a:pt x="269" y="9"/>
                  <a:pt x="269" y="8"/>
                </a:cubicBezTo>
                <a:cubicBezTo>
                  <a:pt x="269" y="7"/>
                  <a:pt x="268" y="8"/>
                  <a:pt x="268" y="9"/>
                </a:cubicBezTo>
                <a:close/>
                <a:moveTo>
                  <a:pt x="269" y="13"/>
                </a:moveTo>
                <a:cubicBezTo>
                  <a:pt x="269" y="12"/>
                  <a:pt x="267" y="14"/>
                  <a:pt x="269" y="14"/>
                </a:cubicBezTo>
                <a:cubicBezTo>
                  <a:pt x="269" y="14"/>
                  <a:pt x="270" y="14"/>
                  <a:pt x="269" y="13"/>
                </a:cubicBezTo>
                <a:close/>
                <a:moveTo>
                  <a:pt x="345" y="120"/>
                </a:moveTo>
                <a:cubicBezTo>
                  <a:pt x="345" y="120"/>
                  <a:pt x="345" y="120"/>
                  <a:pt x="345" y="120"/>
                </a:cubicBezTo>
                <a:cubicBezTo>
                  <a:pt x="345" y="121"/>
                  <a:pt x="345" y="120"/>
                  <a:pt x="345" y="120"/>
                </a:cubicBezTo>
                <a:cubicBezTo>
                  <a:pt x="345" y="120"/>
                  <a:pt x="345" y="119"/>
                  <a:pt x="345" y="119"/>
                </a:cubicBezTo>
                <a:cubicBezTo>
                  <a:pt x="345" y="119"/>
                  <a:pt x="345" y="120"/>
                  <a:pt x="345" y="120"/>
                </a:cubicBezTo>
                <a:close/>
                <a:moveTo>
                  <a:pt x="350" y="131"/>
                </a:moveTo>
                <a:cubicBezTo>
                  <a:pt x="350" y="131"/>
                  <a:pt x="351" y="134"/>
                  <a:pt x="352" y="133"/>
                </a:cubicBezTo>
                <a:cubicBezTo>
                  <a:pt x="352" y="133"/>
                  <a:pt x="352" y="133"/>
                  <a:pt x="352" y="132"/>
                </a:cubicBezTo>
                <a:cubicBezTo>
                  <a:pt x="352" y="132"/>
                  <a:pt x="351" y="132"/>
                  <a:pt x="352" y="131"/>
                </a:cubicBezTo>
                <a:cubicBezTo>
                  <a:pt x="351" y="131"/>
                  <a:pt x="351" y="131"/>
                  <a:pt x="351" y="131"/>
                </a:cubicBezTo>
                <a:cubicBezTo>
                  <a:pt x="351" y="131"/>
                  <a:pt x="351" y="131"/>
                  <a:pt x="351" y="131"/>
                </a:cubicBezTo>
                <a:cubicBezTo>
                  <a:pt x="351" y="131"/>
                  <a:pt x="350" y="130"/>
                  <a:pt x="350" y="130"/>
                </a:cubicBezTo>
                <a:cubicBezTo>
                  <a:pt x="350" y="131"/>
                  <a:pt x="350" y="131"/>
                  <a:pt x="350" y="131"/>
                </a:cubicBezTo>
                <a:close/>
                <a:moveTo>
                  <a:pt x="352" y="134"/>
                </a:moveTo>
                <a:cubicBezTo>
                  <a:pt x="353" y="134"/>
                  <a:pt x="353" y="134"/>
                  <a:pt x="353" y="134"/>
                </a:cubicBezTo>
                <a:cubicBezTo>
                  <a:pt x="353" y="134"/>
                  <a:pt x="353" y="134"/>
                  <a:pt x="353" y="133"/>
                </a:cubicBezTo>
                <a:cubicBezTo>
                  <a:pt x="352" y="133"/>
                  <a:pt x="352" y="133"/>
                  <a:pt x="352" y="134"/>
                </a:cubicBezTo>
                <a:close/>
                <a:moveTo>
                  <a:pt x="368" y="148"/>
                </a:moveTo>
                <a:cubicBezTo>
                  <a:pt x="368" y="148"/>
                  <a:pt x="368" y="147"/>
                  <a:pt x="367" y="147"/>
                </a:cubicBezTo>
                <a:cubicBezTo>
                  <a:pt x="367" y="147"/>
                  <a:pt x="368" y="147"/>
                  <a:pt x="368" y="148"/>
                </a:cubicBezTo>
                <a:close/>
                <a:moveTo>
                  <a:pt x="343" y="115"/>
                </a:moveTo>
                <a:cubicBezTo>
                  <a:pt x="343" y="115"/>
                  <a:pt x="344" y="115"/>
                  <a:pt x="344" y="115"/>
                </a:cubicBezTo>
                <a:cubicBezTo>
                  <a:pt x="343" y="115"/>
                  <a:pt x="343" y="115"/>
                  <a:pt x="343" y="115"/>
                </a:cubicBezTo>
                <a:close/>
                <a:moveTo>
                  <a:pt x="241" y="70"/>
                </a:moveTo>
                <a:cubicBezTo>
                  <a:pt x="241" y="70"/>
                  <a:pt x="240" y="70"/>
                  <a:pt x="241" y="70"/>
                </a:cubicBezTo>
                <a:cubicBezTo>
                  <a:pt x="241" y="70"/>
                  <a:pt x="241" y="70"/>
                  <a:pt x="241" y="70"/>
                </a:cubicBezTo>
                <a:cubicBezTo>
                  <a:pt x="241" y="70"/>
                  <a:pt x="241" y="70"/>
                  <a:pt x="241" y="70"/>
                </a:cubicBezTo>
                <a:close/>
                <a:moveTo>
                  <a:pt x="331" y="101"/>
                </a:moveTo>
                <a:cubicBezTo>
                  <a:pt x="331" y="101"/>
                  <a:pt x="331" y="101"/>
                  <a:pt x="331" y="101"/>
                </a:cubicBezTo>
                <a:cubicBezTo>
                  <a:pt x="331" y="101"/>
                  <a:pt x="331" y="101"/>
                  <a:pt x="330" y="101"/>
                </a:cubicBezTo>
                <a:cubicBezTo>
                  <a:pt x="331" y="102"/>
                  <a:pt x="331" y="102"/>
                  <a:pt x="331" y="101"/>
                </a:cubicBezTo>
                <a:cubicBezTo>
                  <a:pt x="331" y="102"/>
                  <a:pt x="331" y="102"/>
                  <a:pt x="331" y="102"/>
                </a:cubicBezTo>
                <a:cubicBezTo>
                  <a:pt x="331" y="102"/>
                  <a:pt x="331" y="102"/>
                  <a:pt x="331" y="102"/>
                </a:cubicBezTo>
                <a:cubicBezTo>
                  <a:pt x="331" y="102"/>
                  <a:pt x="331" y="102"/>
                  <a:pt x="332" y="101"/>
                </a:cubicBezTo>
                <a:cubicBezTo>
                  <a:pt x="332" y="102"/>
                  <a:pt x="332" y="102"/>
                  <a:pt x="332" y="102"/>
                </a:cubicBezTo>
                <a:cubicBezTo>
                  <a:pt x="332" y="101"/>
                  <a:pt x="331" y="101"/>
                  <a:pt x="331" y="100"/>
                </a:cubicBezTo>
                <a:cubicBezTo>
                  <a:pt x="331" y="100"/>
                  <a:pt x="331" y="100"/>
                  <a:pt x="331" y="101"/>
                </a:cubicBezTo>
                <a:close/>
                <a:moveTo>
                  <a:pt x="339" y="119"/>
                </a:moveTo>
                <a:cubicBezTo>
                  <a:pt x="339" y="120"/>
                  <a:pt x="340" y="118"/>
                  <a:pt x="340" y="118"/>
                </a:cubicBezTo>
                <a:cubicBezTo>
                  <a:pt x="339" y="118"/>
                  <a:pt x="339" y="118"/>
                  <a:pt x="339" y="119"/>
                </a:cubicBezTo>
                <a:close/>
                <a:moveTo>
                  <a:pt x="338" y="121"/>
                </a:moveTo>
                <a:cubicBezTo>
                  <a:pt x="338" y="121"/>
                  <a:pt x="338" y="121"/>
                  <a:pt x="338" y="121"/>
                </a:cubicBezTo>
                <a:cubicBezTo>
                  <a:pt x="338" y="120"/>
                  <a:pt x="338" y="121"/>
                  <a:pt x="338" y="121"/>
                </a:cubicBezTo>
                <a:close/>
                <a:moveTo>
                  <a:pt x="332" y="103"/>
                </a:moveTo>
                <a:cubicBezTo>
                  <a:pt x="331" y="104"/>
                  <a:pt x="332" y="104"/>
                  <a:pt x="332" y="103"/>
                </a:cubicBezTo>
                <a:cubicBezTo>
                  <a:pt x="332" y="103"/>
                  <a:pt x="332" y="103"/>
                  <a:pt x="332" y="103"/>
                </a:cubicBezTo>
                <a:cubicBezTo>
                  <a:pt x="332" y="103"/>
                  <a:pt x="332" y="103"/>
                  <a:pt x="332" y="103"/>
                </a:cubicBezTo>
                <a:close/>
                <a:moveTo>
                  <a:pt x="371" y="164"/>
                </a:moveTo>
                <a:cubicBezTo>
                  <a:pt x="371" y="164"/>
                  <a:pt x="371" y="165"/>
                  <a:pt x="372" y="166"/>
                </a:cubicBezTo>
                <a:cubicBezTo>
                  <a:pt x="372" y="166"/>
                  <a:pt x="372" y="165"/>
                  <a:pt x="372" y="164"/>
                </a:cubicBezTo>
                <a:cubicBezTo>
                  <a:pt x="372" y="163"/>
                  <a:pt x="372" y="163"/>
                  <a:pt x="371" y="164"/>
                </a:cubicBezTo>
                <a:close/>
                <a:moveTo>
                  <a:pt x="368" y="148"/>
                </a:moveTo>
                <a:cubicBezTo>
                  <a:pt x="368" y="148"/>
                  <a:pt x="368" y="149"/>
                  <a:pt x="368" y="149"/>
                </a:cubicBezTo>
                <a:cubicBezTo>
                  <a:pt x="367" y="150"/>
                  <a:pt x="367" y="150"/>
                  <a:pt x="368" y="151"/>
                </a:cubicBezTo>
                <a:cubicBezTo>
                  <a:pt x="368" y="151"/>
                  <a:pt x="368" y="152"/>
                  <a:pt x="369" y="152"/>
                </a:cubicBezTo>
                <a:cubicBezTo>
                  <a:pt x="369" y="152"/>
                  <a:pt x="369" y="150"/>
                  <a:pt x="369" y="150"/>
                </a:cubicBezTo>
                <a:cubicBezTo>
                  <a:pt x="369" y="148"/>
                  <a:pt x="371" y="147"/>
                  <a:pt x="371" y="145"/>
                </a:cubicBezTo>
                <a:cubicBezTo>
                  <a:pt x="371" y="144"/>
                  <a:pt x="371" y="145"/>
                  <a:pt x="371" y="144"/>
                </a:cubicBezTo>
                <a:cubicBezTo>
                  <a:pt x="370" y="143"/>
                  <a:pt x="370" y="143"/>
                  <a:pt x="370" y="142"/>
                </a:cubicBezTo>
                <a:cubicBezTo>
                  <a:pt x="370" y="142"/>
                  <a:pt x="369" y="142"/>
                  <a:pt x="369" y="143"/>
                </a:cubicBezTo>
                <a:cubicBezTo>
                  <a:pt x="371" y="143"/>
                  <a:pt x="369" y="145"/>
                  <a:pt x="369" y="146"/>
                </a:cubicBezTo>
                <a:cubicBezTo>
                  <a:pt x="367" y="147"/>
                  <a:pt x="369" y="146"/>
                  <a:pt x="368" y="148"/>
                </a:cubicBezTo>
                <a:close/>
                <a:moveTo>
                  <a:pt x="343" y="114"/>
                </a:moveTo>
                <a:cubicBezTo>
                  <a:pt x="343" y="114"/>
                  <a:pt x="343" y="114"/>
                  <a:pt x="343" y="114"/>
                </a:cubicBezTo>
                <a:cubicBezTo>
                  <a:pt x="343" y="114"/>
                  <a:pt x="343" y="114"/>
                  <a:pt x="343" y="114"/>
                </a:cubicBezTo>
                <a:cubicBezTo>
                  <a:pt x="343" y="114"/>
                  <a:pt x="343" y="114"/>
                  <a:pt x="343" y="114"/>
                </a:cubicBezTo>
                <a:close/>
                <a:moveTo>
                  <a:pt x="309" y="88"/>
                </a:moveTo>
                <a:cubicBezTo>
                  <a:pt x="310" y="88"/>
                  <a:pt x="310" y="88"/>
                  <a:pt x="310" y="87"/>
                </a:cubicBezTo>
                <a:cubicBezTo>
                  <a:pt x="310" y="87"/>
                  <a:pt x="309" y="87"/>
                  <a:pt x="309" y="87"/>
                </a:cubicBezTo>
                <a:cubicBezTo>
                  <a:pt x="309" y="87"/>
                  <a:pt x="309" y="88"/>
                  <a:pt x="309" y="88"/>
                </a:cubicBezTo>
                <a:close/>
                <a:moveTo>
                  <a:pt x="161" y="19"/>
                </a:moveTo>
                <a:cubicBezTo>
                  <a:pt x="161" y="19"/>
                  <a:pt x="161" y="20"/>
                  <a:pt x="161" y="20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2" y="22"/>
                  <a:pt x="162" y="22"/>
                </a:cubicBezTo>
                <a:cubicBezTo>
                  <a:pt x="162" y="23"/>
                  <a:pt x="163" y="23"/>
                  <a:pt x="164" y="24"/>
                </a:cubicBezTo>
                <a:cubicBezTo>
                  <a:pt x="164" y="24"/>
                  <a:pt x="165" y="25"/>
                  <a:pt x="166" y="25"/>
                </a:cubicBezTo>
                <a:cubicBezTo>
                  <a:pt x="166" y="25"/>
                  <a:pt x="166" y="25"/>
                  <a:pt x="166" y="25"/>
                </a:cubicBezTo>
                <a:cubicBezTo>
                  <a:pt x="167" y="25"/>
                  <a:pt x="167" y="24"/>
                  <a:pt x="168" y="24"/>
                </a:cubicBezTo>
                <a:cubicBezTo>
                  <a:pt x="168" y="23"/>
                  <a:pt x="169" y="23"/>
                  <a:pt x="169" y="23"/>
                </a:cubicBezTo>
                <a:cubicBezTo>
                  <a:pt x="170" y="23"/>
                  <a:pt x="170" y="22"/>
                  <a:pt x="170" y="22"/>
                </a:cubicBezTo>
                <a:cubicBezTo>
                  <a:pt x="170" y="22"/>
                  <a:pt x="170" y="22"/>
                  <a:pt x="171" y="22"/>
                </a:cubicBezTo>
                <a:cubicBezTo>
                  <a:pt x="171" y="22"/>
                  <a:pt x="170" y="22"/>
                  <a:pt x="171" y="22"/>
                </a:cubicBezTo>
                <a:cubicBezTo>
                  <a:pt x="171" y="21"/>
                  <a:pt x="171" y="21"/>
                  <a:pt x="171" y="21"/>
                </a:cubicBezTo>
                <a:cubicBezTo>
                  <a:pt x="171" y="21"/>
                  <a:pt x="172" y="20"/>
                  <a:pt x="171" y="20"/>
                </a:cubicBezTo>
                <a:cubicBezTo>
                  <a:pt x="171" y="19"/>
                  <a:pt x="170" y="18"/>
                  <a:pt x="169" y="19"/>
                </a:cubicBezTo>
                <a:cubicBezTo>
                  <a:pt x="169" y="18"/>
                  <a:pt x="169" y="18"/>
                  <a:pt x="168" y="19"/>
                </a:cubicBezTo>
                <a:cubicBezTo>
                  <a:pt x="168" y="19"/>
                  <a:pt x="169" y="20"/>
                  <a:pt x="168" y="20"/>
                </a:cubicBezTo>
                <a:cubicBezTo>
                  <a:pt x="168" y="20"/>
                  <a:pt x="168" y="19"/>
                  <a:pt x="168" y="19"/>
                </a:cubicBezTo>
                <a:cubicBezTo>
                  <a:pt x="167" y="19"/>
                  <a:pt x="167" y="19"/>
                  <a:pt x="167" y="20"/>
                </a:cubicBezTo>
                <a:cubicBezTo>
                  <a:pt x="167" y="20"/>
                  <a:pt x="166" y="19"/>
                  <a:pt x="165" y="19"/>
                </a:cubicBezTo>
                <a:cubicBezTo>
                  <a:pt x="165" y="19"/>
                  <a:pt x="164" y="20"/>
                  <a:pt x="164" y="20"/>
                </a:cubicBezTo>
                <a:cubicBezTo>
                  <a:pt x="163" y="20"/>
                  <a:pt x="163" y="20"/>
                  <a:pt x="163" y="20"/>
                </a:cubicBezTo>
                <a:cubicBezTo>
                  <a:pt x="162" y="21"/>
                  <a:pt x="163" y="18"/>
                  <a:pt x="162" y="19"/>
                </a:cubicBezTo>
                <a:cubicBezTo>
                  <a:pt x="162" y="19"/>
                  <a:pt x="161" y="18"/>
                  <a:pt x="161" y="18"/>
                </a:cubicBezTo>
                <a:cubicBezTo>
                  <a:pt x="161" y="18"/>
                  <a:pt x="160" y="19"/>
                  <a:pt x="161" y="19"/>
                </a:cubicBezTo>
                <a:close/>
                <a:moveTo>
                  <a:pt x="157" y="24"/>
                </a:moveTo>
                <a:cubicBezTo>
                  <a:pt x="158" y="24"/>
                  <a:pt x="159" y="24"/>
                  <a:pt x="160" y="24"/>
                </a:cubicBezTo>
                <a:cubicBezTo>
                  <a:pt x="160" y="24"/>
                  <a:pt x="161" y="24"/>
                  <a:pt x="161" y="24"/>
                </a:cubicBezTo>
                <a:cubicBezTo>
                  <a:pt x="164" y="25"/>
                  <a:pt x="163" y="22"/>
                  <a:pt x="161" y="23"/>
                </a:cubicBezTo>
                <a:cubicBezTo>
                  <a:pt x="162" y="22"/>
                  <a:pt x="161" y="22"/>
                  <a:pt x="161" y="21"/>
                </a:cubicBezTo>
                <a:cubicBezTo>
                  <a:pt x="161" y="21"/>
                  <a:pt x="161" y="21"/>
                  <a:pt x="161" y="20"/>
                </a:cubicBezTo>
                <a:cubicBezTo>
                  <a:pt x="161" y="20"/>
                  <a:pt x="160" y="20"/>
                  <a:pt x="160" y="19"/>
                </a:cubicBezTo>
                <a:cubicBezTo>
                  <a:pt x="160" y="20"/>
                  <a:pt x="159" y="20"/>
                  <a:pt x="159" y="21"/>
                </a:cubicBezTo>
                <a:cubicBezTo>
                  <a:pt x="159" y="21"/>
                  <a:pt x="159" y="23"/>
                  <a:pt x="159" y="23"/>
                </a:cubicBezTo>
                <a:cubicBezTo>
                  <a:pt x="158" y="23"/>
                  <a:pt x="158" y="23"/>
                  <a:pt x="158" y="23"/>
                </a:cubicBezTo>
                <a:cubicBezTo>
                  <a:pt x="158" y="23"/>
                  <a:pt x="158" y="23"/>
                  <a:pt x="158" y="23"/>
                </a:cubicBezTo>
                <a:cubicBezTo>
                  <a:pt x="158" y="24"/>
                  <a:pt x="158" y="23"/>
                  <a:pt x="157" y="24"/>
                </a:cubicBezTo>
                <a:close/>
                <a:moveTo>
                  <a:pt x="180" y="17"/>
                </a:moveTo>
                <a:cubicBezTo>
                  <a:pt x="180" y="17"/>
                  <a:pt x="180" y="18"/>
                  <a:pt x="180" y="18"/>
                </a:cubicBezTo>
                <a:cubicBezTo>
                  <a:pt x="180" y="18"/>
                  <a:pt x="181" y="19"/>
                  <a:pt x="181" y="20"/>
                </a:cubicBezTo>
                <a:cubicBezTo>
                  <a:pt x="181" y="19"/>
                  <a:pt x="181" y="18"/>
                  <a:pt x="181" y="18"/>
                </a:cubicBezTo>
                <a:cubicBezTo>
                  <a:pt x="181" y="18"/>
                  <a:pt x="181" y="17"/>
                  <a:pt x="181" y="16"/>
                </a:cubicBezTo>
                <a:cubicBezTo>
                  <a:pt x="181" y="16"/>
                  <a:pt x="181" y="17"/>
                  <a:pt x="181" y="17"/>
                </a:cubicBezTo>
                <a:cubicBezTo>
                  <a:pt x="180" y="17"/>
                  <a:pt x="180" y="17"/>
                  <a:pt x="180" y="17"/>
                </a:cubicBezTo>
                <a:close/>
                <a:moveTo>
                  <a:pt x="188" y="21"/>
                </a:moveTo>
                <a:cubicBezTo>
                  <a:pt x="188" y="21"/>
                  <a:pt x="189" y="21"/>
                  <a:pt x="189" y="21"/>
                </a:cubicBezTo>
                <a:cubicBezTo>
                  <a:pt x="189" y="21"/>
                  <a:pt x="189" y="21"/>
                  <a:pt x="189" y="21"/>
                </a:cubicBezTo>
                <a:cubicBezTo>
                  <a:pt x="189" y="21"/>
                  <a:pt x="189" y="21"/>
                  <a:pt x="188" y="21"/>
                </a:cubicBezTo>
                <a:cubicBezTo>
                  <a:pt x="188" y="21"/>
                  <a:pt x="188" y="21"/>
                  <a:pt x="188" y="21"/>
                </a:cubicBezTo>
                <a:close/>
                <a:moveTo>
                  <a:pt x="202" y="27"/>
                </a:moveTo>
                <a:cubicBezTo>
                  <a:pt x="203" y="27"/>
                  <a:pt x="202" y="26"/>
                  <a:pt x="202" y="26"/>
                </a:cubicBezTo>
                <a:cubicBezTo>
                  <a:pt x="202" y="26"/>
                  <a:pt x="202" y="26"/>
                  <a:pt x="202" y="27"/>
                </a:cubicBezTo>
                <a:close/>
                <a:moveTo>
                  <a:pt x="153" y="51"/>
                </a:moveTo>
                <a:cubicBezTo>
                  <a:pt x="153" y="51"/>
                  <a:pt x="153" y="51"/>
                  <a:pt x="153" y="51"/>
                </a:cubicBezTo>
                <a:cubicBezTo>
                  <a:pt x="153" y="52"/>
                  <a:pt x="153" y="52"/>
                  <a:pt x="153" y="53"/>
                </a:cubicBezTo>
                <a:cubicBezTo>
                  <a:pt x="154" y="52"/>
                  <a:pt x="153" y="52"/>
                  <a:pt x="153" y="51"/>
                </a:cubicBezTo>
                <a:close/>
                <a:moveTo>
                  <a:pt x="188" y="23"/>
                </a:moveTo>
                <a:cubicBezTo>
                  <a:pt x="188" y="22"/>
                  <a:pt x="189" y="23"/>
                  <a:pt x="188" y="22"/>
                </a:cubicBezTo>
                <a:cubicBezTo>
                  <a:pt x="189" y="22"/>
                  <a:pt x="189" y="22"/>
                  <a:pt x="189" y="22"/>
                </a:cubicBezTo>
                <a:cubicBezTo>
                  <a:pt x="189" y="22"/>
                  <a:pt x="188" y="22"/>
                  <a:pt x="188" y="23"/>
                </a:cubicBezTo>
                <a:close/>
                <a:moveTo>
                  <a:pt x="179" y="27"/>
                </a:moveTo>
                <a:cubicBezTo>
                  <a:pt x="180" y="26"/>
                  <a:pt x="178" y="27"/>
                  <a:pt x="179" y="27"/>
                </a:cubicBezTo>
                <a:close/>
                <a:moveTo>
                  <a:pt x="215" y="42"/>
                </a:moveTo>
                <a:cubicBezTo>
                  <a:pt x="215" y="41"/>
                  <a:pt x="215" y="41"/>
                  <a:pt x="214" y="41"/>
                </a:cubicBezTo>
                <a:cubicBezTo>
                  <a:pt x="213" y="41"/>
                  <a:pt x="214" y="42"/>
                  <a:pt x="213" y="41"/>
                </a:cubicBezTo>
                <a:cubicBezTo>
                  <a:pt x="213" y="42"/>
                  <a:pt x="213" y="42"/>
                  <a:pt x="214" y="42"/>
                </a:cubicBezTo>
                <a:cubicBezTo>
                  <a:pt x="213" y="41"/>
                  <a:pt x="214" y="42"/>
                  <a:pt x="214" y="43"/>
                </a:cubicBezTo>
                <a:cubicBezTo>
                  <a:pt x="214" y="43"/>
                  <a:pt x="215" y="42"/>
                  <a:pt x="215" y="42"/>
                </a:cubicBezTo>
                <a:cubicBezTo>
                  <a:pt x="214" y="42"/>
                  <a:pt x="215" y="42"/>
                  <a:pt x="215" y="42"/>
                </a:cubicBezTo>
                <a:close/>
                <a:moveTo>
                  <a:pt x="214" y="39"/>
                </a:moveTo>
                <a:cubicBezTo>
                  <a:pt x="214" y="39"/>
                  <a:pt x="214" y="39"/>
                  <a:pt x="214" y="39"/>
                </a:cubicBezTo>
                <a:cubicBezTo>
                  <a:pt x="214" y="39"/>
                  <a:pt x="214" y="38"/>
                  <a:pt x="213" y="38"/>
                </a:cubicBezTo>
                <a:cubicBezTo>
                  <a:pt x="214" y="38"/>
                  <a:pt x="213" y="39"/>
                  <a:pt x="214" y="40"/>
                </a:cubicBezTo>
                <a:cubicBezTo>
                  <a:pt x="214" y="39"/>
                  <a:pt x="214" y="39"/>
                  <a:pt x="214" y="39"/>
                </a:cubicBezTo>
                <a:close/>
                <a:moveTo>
                  <a:pt x="209" y="52"/>
                </a:moveTo>
                <a:cubicBezTo>
                  <a:pt x="210" y="53"/>
                  <a:pt x="210" y="51"/>
                  <a:pt x="209" y="52"/>
                </a:cubicBezTo>
                <a:close/>
                <a:moveTo>
                  <a:pt x="181" y="23"/>
                </a:moveTo>
                <a:cubicBezTo>
                  <a:pt x="181" y="23"/>
                  <a:pt x="182" y="23"/>
                  <a:pt x="181" y="22"/>
                </a:cubicBezTo>
                <a:cubicBezTo>
                  <a:pt x="181" y="22"/>
                  <a:pt x="180" y="22"/>
                  <a:pt x="181" y="23"/>
                </a:cubicBezTo>
                <a:close/>
                <a:moveTo>
                  <a:pt x="154" y="52"/>
                </a:moveTo>
                <a:cubicBezTo>
                  <a:pt x="154" y="52"/>
                  <a:pt x="154" y="52"/>
                  <a:pt x="154" y="52"/>
                </a:cubicBezTo>
                <a:cubicBezTo>
                  <a:pt x="154" y="52"/>
                  <a:pt x="154" y="51"/>
                  <a:pt x="153" y="51"/>
                </a:cubicBezTo>
                <a:cubicBezTo>
                  <a:pt x="153" y="52"/>
                  <a:pt x="154" y="52"/>
                  <a:pt x="154" y="52"/>
                </a:cubicBezTo>
                <a:close/>
                <a:moveTo>
                  <a:pt x="202" y="26"/>
                </a:moveTo>
                <a:cubicBezTo>
                  <a:pt x="203" y="26"/>
                  <a:pt x="203" y="26"/>
                  <a:pt x="203" y="26"/>
                </a:cubicBezTo>
                <a:cubicBezTo>
                  <a:pt x="203" y="26"/>
                  <a:pt x="203" y="26"/>
                  <a:pt x="202" y="26"/>
                </a:cubicBezTo>
                <a:cubicBezTo>
                  <a:pt x="202" y="26"/>
                  <a:pt x="202" y="26"/>
                  <a:pt x="202" y="26"/>
                </a:cubicBezTo>
                <a:close/>
                <a:moveTo>
                  <a:pt x="221" y="46"/>
                </a:moveTo>
                <a:cubicBezTo>
                  <a:pt x="221" y="46"/>
                  <a:pt x="221" y="46"/>
                  <a:pt x="221" y="45"/>
                </a:cubicBezTo>
                <a:cubicBezTo>
                  <a:pt x="220" y="45"/>
                  <a:pt x="221" y="46"/>
                  <a:pt x="219" y="45"/>
                </a:cubicBezTo>
                <a:cubicBezTo>
                  <a:pt x="219" y="47"/>
                  <a:pt x="218" y="44"/>
                  <a:pt x="219" y="45"/>
                </a:cubicBezTo>
                <a:cubicBezTo>
                  <a:pt x="219" y="44"/>
                  <a:pt x="219" y="44"/>
                  <a:pt x="220" y="44"/>
                </a:cubicBezTo>
                <a:cubicBezTo>
                  <a:pt x="218" y="44"/>
                  <a:pt x="220" y="43"/>
                  <a:pt x="220" y="43"/>
                </a:cubicBezTo>
                <a:cubicBezTo>
                  <a:pt x="221" y="42"/>
                  <a:pt x="221" y="42"/>
                  <a:pt x="220" y="42"/>
                </a:cubicBezTo>
                <a:cubicBezTo>
                  <a:pt x="220" y="42"/>
                  <a:pt x="220" y="42"/>
                  <a:pt x="220" y="42"/>
                </a:cubicBezTo>
                <a:cubicBezTo>
                  <a:pt x="220" y="43"/>
                  <a:pt x="218" y="43"/>
                  <a:pt x="219" y="42"/>
                </a:cubicBezTo>
                <a:cubicBezTo>
                  <a:pt x="218" y="42"/>
                  <a:pt x="219" y="41"/>
                  <a:pt x="219" y="41"/>
                </a:cubicBezTo>
                <a:cubicBezTo>
                  <a:pt x="218" y="41"/>
                  <a:pt x="218" y="41"/>
                  <a:pt x="218" y="41"/>
                </a:cubicBezTo>
                <a:cubicBezTo>
                  <a:pt x="218" y="41"/>
                  <a:pt x="218" y="41"/>
                  <a:pt x="217" y="41"/>
                </a:cubicBezTo>
                <a:cubicBezTo>
                  <a:pt x="218" y="41"/>
                  <a:pt x="217" y="41"/>
                  <a:pt x="217" y="41"/>
                </a:cubicBezTo>
                <a:cubicBezTo>
                  <a:pt x="218" y="42"/>
                  <a:pt x="218" y="42"/>
                  <a:pt x="218" y="42"/>
                </a:cubicBezTo>
                <a:cubicBezTo>
                  <a:pt x="218" y="42"/>
                  <a:pt x="218" y="42"/>
                  <a:pt x="218" y="42"/>
                </a:cubicBezTo>
                <a:cubicBezTo>
                  <a:pt x="218" y="42"/>
                  <a:pt x="218" y="42"/>
                  <a:pt x="218" y="42"/>
                </a:cubicBezTo>
                <a:cubicBezTo>
                  <a:pt x="217" y="42"/>
                  <a:pt x="218" y="42"/>
                  <a:pt x="217" y="42"/>
                </a:cubicBezTo>
                <a:cubicBezTo>
                  <a:pt x="217" y="42"/>
                  <a:pt x="217" y="42"/>
                  <a:pt x="217" y="42"/>
                </a:cubicBezTo>
                <a:cubicBezTo>
                  <a:pt x="217" y="43"/>
                  <a:pt x="216" y="42"/>
                  <a:pt x="216" y="42"/>
                </a:cubicBezTo>
                <a:cubicBezTo>
                  <a:pt x="216" y="42"/>
                  <a:pt x="216" y="43"/>
                  <a:pt x="216" y="43"/>
                </a:cubicBezTo>
                <a:cubicBezTo>
                  <a:pt x="216" y="44"/>
                  <a:pt x="216" y="45"/>
                  <a:pt x="216" y="45"/>
                </a:cubicBezTo>
                <a:cubicBezTo>
                  <a:pt x="216" y="46"/>
                  <a:pt x="215" y="46"/>
                  <a:pt x="215" y="46"/>
                </a:cubicBezTo>
                <a:cubicBezTo>
                  <a:pt x="216" y="46"/>
                  <a:pt x="216" y="46"/>
                  <a:pt x="216" y="46"/>
                </a:cubicBezTo>
                <a:cubicBezTo>
                  <a:pt x="217" y="46"/>
                  <a:pt x="218" y="46"/>
                  <a:pt x="219" y="46"/>
                </a:cubicBezTo>
                <a:cubicBezTo>
                  <a:pt x="219" y="46"/>
                  <a:pt x="221" y="47"/>
                  <a:pt x="221" y="46"/>
                </a:cubicBezTo>
                <a:close/>
                <a:moveTo>
                  <a:pt x="219" y="59"/>
                </a:moveTo>
                <a:cubicBezTo>
                  <a:pt x="220" y="59"/>
                  <a:pt x="220" y="59"/>
                  <a:pt x="220" y="59"/>
                </a:cubicBezTo>
                <a:cubicBezTo>
                  <a:pt x="220" y="59"/>
                  <a:pt x="219" y="59"/>
                  <a:pt x="219" y="59"/>
                </a:cubicBezTo>
                <a:cubicBezTo>
                  <a:pt x="219" y="59"/>
                  <a:pt x="219" y="60"/>
                  <a:pt x="219" y="60"/>
                </a:cubicBezTo>
                <a:cubicBezTo>
                  <a:pt x="219" y="60"/>
                  <a:pt x="219" y="59"/>
                  <a:pt x="219" y="59"/>
                </a:cubicBezTo>
                <a:close/>
                <a:moveTo>
                  <a:pt x="217" y="59"/>
                </a:moveTo>
                <a:cubicBezTo>
                  <a:pt x="217" y="59"/>
                  <a:pt x="218" y="58"/>
                  <a:pt x="218" y="58"/>
                </a:cubicBezTo>
                <a:cubicBezTo>
                  <a:pt x="217" y="57"/>
                  <a:pt x="217" y="59"/>
                  <a:pt x="217" y="59"/>
                </a:cubicBezTo>
                <a:close/>
                <a:moveTo>
                  <a:pt x="218" y="60"/>
                </a:moveTo>
                <a:cubicBezTo>
                  <a:pt x="218" y="60"/>
                  <a:pt x="218" y="60"/>
                  <a:pt x="218" y="60"/>
                </a:cubicBezTo>
                <a:cubicBezTo>
                  <a:pt x="219" y="60"/>
                  <a:pt x="219" y="59"/>
                  <a:pt x="218" y="59"/>
                </a:cubicBezTo>
                <a:cubicBezTo>
                  <a:pt x="218" y="59"/>
                  <a:pt x="218" y="60"/>
                  <a:pt x="218" y="60"/>
                </a:cubicBezTo>
                <a:close/>
                <a:moveTo>
                  <a:pt x="221" y="59"/>
                </a:moveTo>
                <a:cubicBezTo>
                  <a:pt x="221" y="59"/>
                  <a:pt x="221" y="59"/>
                  <a:pt x="221" y="60"/>
                </a:cubicBezTo>
                <a:cubicBezTo>
                  <a:pt x="221" y="60"/>
                  <a:pt x="222" y="61"/>
                  <a:pt x="222" y="60"/>
                </a:cubicBezTo>
                <a:cubicBezTo>
                  <a:pt x="222" y="60"/>
                  <a:pt x="221" y="58"/>
                  <a:pt x="221" y="59"/>
                </a:cubicBezTo>
                <a:close/>
                <a:moveTo>
                  <a:pt x="220" y="42"/>
                </a:moveTo>
                <a:cubicBezTo>
                  <a:pt x="220" y="42"/>
                  <a:pt x="220" y="42"/>
                  <a:pt x="220" y="42"/>
                </a:cubicBezTo>
                <a:close/>
                <a:moveTo>
                  <a:pt x="220" y="27"/>
                </a:moveTo>
                <a:cubicBezTo>
                  <a:pt x="220" y="27"/>
                  <a:pt x="220" y="27"/>
                  <a:pt x="220" y="26"/>
                </a:cubicBezTo>
                <a:cubicBezTo>
                  <a:pt x="219" y="26"/>
                  <a:pt x="220" y="27"/>
                  <a:pt x="220" y="27"/>
                </a:cubicBezTo>
                <a:close/>
                <a:moveTo>
                  <a:pt x="220" y="59"/>
                </a:moveTo>
                <a:cubicBezTo>
                  <a:pt x="220" y="58"/>
                  <a:pt x="220" y="58"/>
                  <a:pt x="220" y="58"/>
                </a:cubicBezTo>
                <a:cubicBezTo>
                  <a:pt x="220" y="58"/>
                  <a:pt x="220" y="59"/>
                  <a:pt x="220" y="59"/>
                </a:cubicBezTo>
                <a:cubicBezTo>
                  <a:pt x="220" y="59"/>
                  <a:pt x="220" y="59"/>
                  <a:pt x="220" y="59"/>
                </a:cubicBezTo>
                <a:close/>
                <a:moveTo>
                  <a:pt x="212" y="23"/>
                </a:moveTo>
                <a:cubicBezTo>
                  <a:pt x="212" y="23"/>
                  <a:pt x="213" y="23"/>
                  <a:pt x="213" y="23"/>
                </a:cubicBezTo>
                <a:cubicBezTo>
                  <a:pt x="212" y="22"/>
                  <a:pt x="211" y="23"/>
                  <a:pt x="212" y="23"/>
                </a:cubicBezTo>
                <a:close/>
                <a:moveTo>
                  <a:pt x="214" y="22"/>
                </a:moveTo>
                <a:cubicBezTo>
                  <a:pt x="215" y="22"/>
                  <a:pt x="217" y="22"/>
                  <a:pt x="217" y="21"/>
                </a:cubicBezTo>
                <a:cubicBezTo>
                  <a:pt x="216" y="21"/>
                  <a:pt x="215" y="22"/>
                  <a:pt x="215" y="22"/>
                </a:cubicBezTo>
                <a:cubicBezTo>
                  <a:pt x="214" y="22"/>
                  <a:pt x="214" y="22"/>
                  <a:pt x="214" y="23"/>
                </a:cubicBezTo>
                <a:cubicBezTo>
                  <a:pt x="214" y="23"/>
                  <a:pt x="214" y="23"/>
                  <a:pt x="214" y="22"/>
                </a:cubicBezTo>
                <a:close/>
                <a:moveTo>
                  <a:pt x="217" y="24"/>
                </a:moveTo>
                <a:cubicBezTo>
                  <a:pt x="216" y="24"/>
                  <a:pt x="216" y="24"/>
                  <a:pt x="216" y="25"/>
                </a:cubicBezTo>
                <a:cubicBezTo>
                  <a:pt x="217" y="24"/>
                  <a:pt x="217" y="24"/>
                  <a:pt x="217" y="24"/>
                </a:cubicBezTo>
                <a:close/>
                <a:moveTo>
                  <a:pt x="213" y="26"/>
                </a:moveTo>
                <a:cubicBezTo>
                  <a:pt x="214" y="27"/>
                  <a:pt x="215" y="26"/>
                  <a:pt x="215" y="26"/>
                </a:cubicBezTo>
                <a:cubicBezTo>
                  <a:pt x="215" y="26"/>
                  <a:pt x="214" y="26"/>
                  <a:pt x="214" y="26"/>
                </a:cubicBezTo>
                <a:cubicBezTo>
                  <a:pt x="214" y="26"/>
                  <a:pt x="214" y="26"/>
                  <a:pt x="213" y="26"/>
                </a:cubicBezTo>
                <a:cubicBezTo>
                  <a:pt x="213" y="26"/>
                  <a:pt x="213" y="26"/>
                  <a:pt x="213" y="26"/>
                </a:cubicBezTo>
                <a:close/>
                <a:moveTo>
                  <a:pt x="217" y="21"/>
                </a:moveTo>
                <a:cubicBezTo>
                  <a:pt x="217" y="21"/>
                  <a:pt x="217" y="20"/>
                  <a:pt x="217" y="20"/>
                </a:cubicBezTo>
                <a:cubicBezTo>
                  <a:pt x="217" y="20"/>
                  <a:pt x="217" y="21"/>
                  <a:pt x="217" y="21"/>
                </a:cubicBezTo>
                <a:cubicBezTo>
                  <a:pt x="218" y="20"/>
                  <a:pt x="218" y="19"/>
                  <a:pt x="219" y="18"/>
                </a:cubicBezTo>
                <a:cubicBezTo>
                  <a:pt x="219" y="18"/>
                  <a:pt x="220" y="17"/>
                  <a:pt x="219" y="17"/>
                </a:cubicBezTo>
                <a:cubicBezTo>
                  <a:pt x="219" y="18"/>
                  <a:pt x="218" y="18"/>
                  <a:pt x="218" y="19"/>
                </a:cubicBezTo>
                <a:cubicBezTo>
                  <a:pt x="217" y="19"/>
                  <a:pt x="217" y="20"/>
                  <a:pt x="217" y="21"/>
                </a:cubicBezTo>
                <a:close/>
                <a:moveTo>
                  <a:pt x="218" y="23"/>
                </a:moveTo>
                <a:cubicBezTo>
                  <a:pt x="217" y="24"/>
                  <a:pt x="217" y="24"/>
                  <a:pt x="217" y="24"/>
                </a:cubicBezTo>
                <a:cubicBezTo>
                  <a:pt x="217" y="24"/>
                  <a:pt x="218" y="24"/>
                  <a:pt x="218" y="23"/>
                </a:cubicBezTo>
                <a:cubicBezTo>
                  <a:pt x="218" y="23"/>
                  <a:pt x="218" y="23"/>
                  <a:pt x="218" y="23"/>
                </a:cubicBezTo>
                <a:close/>
                <a:moveTo>
                  <a:pt x="204" y="25"/>
                </a:moveTo>
                <a:cubicBezTo>
                  <a:pt x="204" y="25"/>
                  <a:pt x="204" y="25"/>
                  <a:pt x="204" y="25"/>
                </a:cubicBezTo>
                <a:cubicBezTo>
                  <a:pt x="204" y="25"/>
                  <a:pt x="204" y="25"/>
                  <a:pt x="203" y="25"/>
                </a:cubicBezTo>
                <a:cubicBezTo>
                  <a:pt x="204" y="25"/>
                  <a:pt x="204" y="25"/>
                  <a:pt x="204" y="25"/>
                </a:cubicBezTo>
                <a:close/>
                <a:moveTo>
                  <a:pt x="373" y="180"/>
                </a:moveTo>
                <a:cubicBezTo>
                  <a:pt x="373" y="181"/>
                  <a:pt x="372" y="181"/>
                  <a:pt x="372" y="182"/>
                </a:cubicBezTo>
                <a:cubicBezTo>
                  <a:pt x="372" y="182"/>
                  <a:pt x="372" y="183"/>
                  <a:pt x="372" y="183"/>
                </a:cubicBezTo>
                <a:cubicBezTo>
                  <a:pt x="371" y="183"/>
                  <a:pt x="371" y="183"/>
                  <a:pt x="371" y="184"/>
                </a:cubicBezTo>
                <a:cubicBezTo>
                  <a:pt x="371" y="184"/>
                  <a:pt x="371" y="185"/>
                  <a:pt x="371" y="186"/>
                </a:cubicBezTo>
                <a:cubicBezTo>
                  <a:pt x="371" y="187"/>
                  <a:pt x="370" y="189"/>
                  <a:pt x="370" y="191"/>
                </a:cubicBezTo>
                <a:cubicBezTo>
                  <a:pt x="369" y="193"/>
                  <a:pt x="368" y="194"/>
                  <a:pt x="368" y="196"/>
                </a:cubicBezTo>
                <a:cubicBezTo>
                  <a:pt x="368" y="196"/>
                  <a:pt x="368" y="197"/>
                  <a:pt x="368" y="198"/>
                </a:cubicBezTo>
                <a:cubicBezTo>
                  <a:pt x="368" y="199"/>
                  <a:pt x="369" y="198"/>
                  <a:pt x="369" y="199"/>
                </a:cubicBezTo>
                <a:cubicBezTo>
                  <a:pt x="369" y="199"/>
                  <a:pt x="368" y="200"/>
                  <a:pt x="368" y="200"/>
                </a:cubicBezTo>
                <a:cubicBezTo>
                  <a:pt x="368" y="201"/>
                  <a:pt x="368" y="201"/>
                  <a:pt x="368" y="202"/>
                </a:cubicBezTo>
                <a:cubicBezTo>
                  <a:pt x="367" y="202"/>
                  <a:pt x="367" y="203"/>
                  <a:pt x="367" y="204"/>
                </a:cubicBezTo>
                <a:cubicBezTo>
                  <a:pt x="367" y="204"/>
                  <a:pt x="367" y="205"/>
                  <a:pt x="366" y="205"/>
                </a:cubicBezTo>
                <a:cubicBezTo>
                  <a:pt x="366" y="206"/>
                  <a:pt x="366" y="207"/>
                  <a:pt x="365" y="207"/>
                </a:cubicBezTo>
                <a:cubicBezTo>
                  <a:pt x="365" y="208"/>
                  <a:pt x="362" y="210"/>
                  <a:pt x="364" y="211"/>
                </a:cubicBezTo>
                <a:cubicBezTo>
                  <a:pt x="364" y="211"/>
                  <a:pt x="363" y="212"/>
                  <a:pt x="364" y="213"/>
                </a:cubicBezTo>
                <a:cubicBezTo>
                  <a:pt x="363" y="213"/>
                  <a:pt x="360" y="214"/>
                  <a:pt x="361" y="215"/>
                </a:cubicBezTo>
                <a:cubicBezTo>
                  <a:pt x="360" y="215"/>
                  <a:pt x="360" y="215"/>
                  <a:pt x="359" y="215"/>
                </a:cubicBezTo>
                <a:cubicBezTo>
                  <a:pt x="360" y="215"/>
                  <a:pt x="360" y="215"/>
                  <a:pt x="360" y="215"/>
                </a:cubicBezTo>
                <a:cubicBezTo>
                  <a:pt x="360" y="216"/>
                  <a:pt x="359" y="216"/>
                  <a:pt x="358" y="216"/>
                </a:cubicBezTo>
                <a:cubicBezTo>
                  <a:pt x="357" y="217"/>
                  <a:pt x="357" y="217"/>
                  <a:pt x="356" y="218"/>
                </a:cubicBezTo>
                <a:cubicBezTo>
                  <a:pt x="356" y="219"/>
                  <a:pt x="355" y="220"/>
                  <a:pt x="354" y="221"/>
                </a:cubicBezTo>
                <a:cubicBezTo>
                  <a:pt x="354" y="221"/>
                  <a:pt x="354" y="221"/>
                  <a:pt x="355" y="220"/>
                </a:cubicBezTo>
                <a:cubicBezTo>
                  <a:pt x="354" y="220"/>
                  <a:pt x="354" y="220"/>
                  <a:pt x="354" y="221"/>
                </a:cubicBezTo>
                <a:cubicBezTo>
                  <a:pt x="354" y="221"/>
                  <a:pt x="354" y="221"/>
                  <a:pt x="354" y="221"/>
                </a:cubicBezTo>
                <a:cubicBezTo>
                  <a:pt x="354" y="221"/>
                  <a:pt x="354" y="221"/>
                  <a:pt x="354" y="221"/>
                </a:cubicBezTo>
                <a:cubicBezTo>
                  <a:pt x="354" y="221"/>
                  <a:pt x="354" y="221"/>
                  <a:pt x="354" y="221"/>
                </a:cubicBezTo>
                <a:cubicBezTo>
                  <a:pt x="354" y="222"/>
                  <a:pt x="354" y="222"/>
                  <a:pt x="353" y="223"/>
                </a:cubicBezTo>
                <a:cubicBezTo>
                  <a:pt x="353" y="223"/>
                  <a:pt x="352" y="223"/>
                  <a:pt x="352" y="223"/>
                </a:cubicBezTo>
                <a:cubicBezTo>
                  <a:pt x="352" y="223"/>
                  <a:pt x="352" y="223"/>
                  <a:pt x="352" y="223"/>
                </a:cubicBezTo>
                <a:cubicBezTo>
                  <a:pt x="352" y="223"/>
                  <a:pt x="352" y="223"/>
                  <a:pt x="352" y="223"/>
                </a:cubicBezTo>
                <a:cubicBezTo>
                  <a:pt x="352" y="223"/>
                  <a:pt x="352" y="223"/>
                  <a:pt x="352" y="223"/>
                </a:cubicBezTo>
                <a:cubicBezTo>
                  <a:pt x="352" y="223"/>
                  <a:pt x="352" y="224"/>
                  <a:pt x="352" y="224"/>
                </a:cubicBezTo>
                <a:cubicBezTo>
                  <a:pt x="352" y="224"/>
                  <a:pt x="352" y="224"/>
                  <a:pt x="353" y="223"/>
                </a:cubicBezTo>
                <a:cubicBezTo>
                  <a:pt x="353" y="224"/>
                  <a:pt x="352" y="225"/>
                  <a:pt x="352" y="225"/>
                </a:cubicBezTo>
                <a:cubicBezTo>
                  <a:pt x="352" y="225"/>
                  <a:pt x="351" y="226"/>
                  <a:pt x="352" y="226"/>
                </a:cubicBezTo>
                <a:cubicBezTo>
                  <a:pt x="352" y="226"/>
                  <a:pt x="352" y="226"/>
                  <a:pt x="352" y="227"/>
                </a:cubicBezTo>
                <a:cubicBezTo>
                  <a:pt x="352" y="227"/>
                  <a:pt x="352" y="227"/>
                  <a:pt x="351" y="227"/>
                </a:cubicBezTo>
                <a:cubicBezTo>
                  <a:pt x="351" y="227"/>
                  <a:pt x="351" y="227"/>
                  <a:pt x="350" y="227"/>
                </a:cubicBezTo>
                <a:cubicBezTo>
                  <a:pt x="351" y="227"/>
                  <a:pt x="351" y="227"/>
                  <a:pt x="352" y="227"/>
                </a:cubicBezTo>
                <a:cubicBezTo>
                  <a:pt x="351" y="227"/>
                  <a:pt x="351" y="227"/>
                  <a:pt x="351" y="228"/>
                </a:cubicBezTo>
                <a:cubicBezTo>
                  <a:pt x="351" y="228"/>
                  <a:pt x="351" y="228"/>
                  <a:pt x="351" y="228"/>
                </a:cubicBezTo>
                <a:cubicBezTo>
                  <a:pt x="351" y="229"/>
                  <a:pt x="350" y="229"/>
                  <a:pt x="349" y="230"/>
                </a:cubicBezTo>
                <a:cubicBezTo>
                  <a:pt x="349" y="230"/>
                  <a:pt x="349" y="232"/>
                  <a:pt x="348" y="232"/>
                </a:cubicBezTo>
                <a:cubicBezTo>
                  <a:pt x="348" y="232"/>
                  <a:pt x="348" y="232"/>
                  <a:pt x="348" y="232"/>
                </a:cubicBezTo>
                <a:cubicBezTo>
                  <a:pt x="348" y="232"/>
                  <a:pt x="348" y="232"/>
                  <a:pt x="349" y="233"/>
                </a:cubicBezTo>
                <a:cubicBezTo>
                  <a:pt x="348" y="233"/>
                  <a:pt x="348" y="234"/>
                  <a:pt x="348" y="234"/>
                </a:cubicBezTo>
                <a:cubicBezTo>
                  <a:pt x="348" y="234"/>
                  <a:pt x="347" y="235"/>
                  <a:pt x="347" y="235"/>
                </a:cubicBezTo>
                <a:cubicBezTo>
                  <a:pt x="347" y="235"/>
                  <a:pt x="347" y="235"/>
                  <a:pt x="347" y="235"/>
                </a:cubicBezTo>
                <a:cubicBezTo>
                  <a:pt x="347" y="235"/>
                  <a:pt x="347" y="235"/>
                  <a:pt x="347" y="235"/>
                </a:cubicBezTo>
                <a:cubicBezTo>
                  <a:pt x="347" y="235"/>
                  <a:pt x="348" y="236"/>
                  <a:pt x="348" y="236"/>
                </a:cubicBezTo>
                <a:cubicBezTo>
                  <a:pt x="348" y="237"/>
                  <a:pt x="348" y="237"/>
                  <a:pt x="348" y="237"/>
                </a:cubicBezTo>
                <a:cubicBezTo>
                  <a:pt x="347" y="237"/>
                  <a:pt x="348" y="237"/>
                  <a:pt x="348" y="237"/>
                </a:cubicBezTo>
                <a:cubicBezTo>
                  <a:pt x="347" y="236"/>
                  <a:pt x="347" y="236"/>
                  <a:pt x="347" y="237"/>
                </a:cubicBezTo>
                <a:cubicBezTo>
                  <a:pt x="346" y="237"/>
                  <a:pt x="347" y="237"/>
                  <a:pt x="347" y="237"/>
                </a:cubicBezTo>
                <a:cubicBezTo>
                  <a:pt x="348" y="238"/>
                  <a:pt x="346" y="238"/>
                  <a:pt x="345" y="238"/>
                </a:cubicBezTo>
                <a:cubicBezTo>
                  <a:pt x="345" y="239"/>
                  <a:pt x="345" y="239"/>
                  <a:pt x="345" y="239"/>
                </a:cubicBezTo>
                <a:cubicBezTo>
                  <a:pt x="345" y="240"/>
                  <a:pt x="344" y="240"/>
                  <a:pt x="344" y="240"/>
                </a:cubicBezTo>
                <a:cubicBezTo>
                  <a:pt x="344" y="241"/>
                  <a:pt x="344" y="241"/>
                  <a:pt x="344" y="241"/>
                </a:cubicBezTo>
                <a:cubicBezTo>
                  <a:pt x="344" y="241"/>
                  <a:pt x="343" y="242"/>
                  <a:pt x="343" y="242"/>
                </a:cubicBezTo>
                <a:cubicBezTo>
                  <a:pt x="343" y="243"/>
                  <a:pt x="343" y="243"/>
                  <a:pt x="342" y="243"/>
                </a:cubicBezTo>
                <a:cubicBezTo>
                  <a:pt x="343" y="243"/>
                  <a:pt x="342" y="244"/>
                  <a:pt x="342" y="244"/>
                </a:cubicBezTo>
                <a:cubicBezTo>
                  <a:pt x="342" y="244"/>
                  <a:pt x="342" y="244"/>
                  <a:pt x="342" y="245"/>
                </a:cubicBezTo>
                <a:cubicBezTo>
                  <a:pt x="342" y="245"/>
                  <a:pt x="342" y="246"/>
                  <a:pt x="342" y="246"/>
                </a:cubicBezTo>
                <a:cubicBezTo>
                  <a:pt x="341" y="246"/>
                  <a:pt x="341" y="246"/>
                  <a:pt x="341" y="246"/>
                </a:cubicBezTo>
                <a:cubicBezTo>
                  <a:pt x="342" y="246"/>
                  <a:pt x="342" y="247"/>
                  <a:pt x="342" y="248"/>
                </a:cubicBezTo>
                <a:cubicBezTo>
                  <a:pt x="342" y="248"/>
                  <a:pt x="341" y="249"/>
                  <a:pt x="341" y="250"/>
                </a:cubicBezTo>
                <a:cubicBezTo>
                  <a:pt x="341" y="250"/>
                  <a:pt x="339" y="254"/>
                  <a:pt x="340" y="254"/>
                </a:cubicBezTo>
                <a:cubicBezTo>
                  <a:pt x="339" y="254"/>
                  <a:pt x="340" y="255"/>
                  <a:pt x="340" y="255"/>
                </a:cubicBezTo>
                <a:cubicBezTo>
                  <a:pt x="340" y="255"/>
                  <a:pt x="339" y="255"/>
                  <a:pt x="339" y="255"/>
                </a:cubicBezTo>
                <a:cubicBezTo>
                  <a:pt x="339" y="256"/>
                  <a:pt x="340" y="255"/>
                  <a:pt x="340" y="256"/>
                </a:cubicBezTo>
                <a:cubicBezTo>
                  <a:pt x="341" y="256"/>
                  <a:pt x="340" y="257"/>
                  <a:pt x="341" y="257"/>
                </a:cubicBezTo>
                <a:cubicBezTo>
                  <a:pt x="340" y="256"/>
                  <a:pt x="340" y="257"/>
                  <a:pt x="340" y="258"/>
                </a:cubicBezTo>
                <a:cubicBezTo>
                  <a:pt x="340" y="259"/>
                  <a:pt x="340" y="259"/>
                  <a:pt x="338" y="260"/>
                </a:cubicBezTo>
                <a:cubicBezTo>
                  <a:pt x="338" y="259"/>
                  <a:pt x="338" y="259"/>
                  <a:pt x="338" y="259"/>
                </a:cubicBezTo>
                <a:cubicBezTo>
                  <a:pt x="338" y="259"/>
                  <a:pt x="338" y="259"/>
                  <a:pt x="338" y="259"/>
                </a:cubicBezTo>
                <a:cubicBezTo>
                  <a:pt x="340" y="261"/>
                  <a:pt x="334" y="262"/>
                  <a:pt x="334" y="262"/>
                </a:cubicBezTo>
                <a:cubicBezTo>
                  <a:pt x="333" y="261"/>
                  <a:pt x="330" y="262"/>
                  <a:pt x="329" y="262"/>
                </a:cubicBezTo>
                <a:cubicBezTo>
                  <a:pt x="327" y="262"/>
                  <a:pt x="325" y="262"/>
                  <a:pt x="322" y="263"/>
                </a:cubicBezTo>
                <a:cubicBezTo>
                  <a:pt x="318" y="264"/>
                  <a:pt x="314" y="267"/>
                  <a:pt x="311" y="270"/>
                </a:cubicBezTo>
                <a:cubicBezTo>
                  <a:pt x="311" y="270"/>
                  <a:pt x="311" y="270"/>
                  <a:pt x="311" y="270"/>
                </a:cubicBezTo>
                <a:cubicBezTo>
                  <a:pt x="310" y="270"/>
                  <a:pt x="309" y="270"/>
                  <a:pt x="308" y="270"/>
                </a:cubicBezTo>
                <a:cubicBezTo>
                  <a:pt x="308" y="270"/>
                  <a:pt x="308" y="270"/>
                  <a:pt x="307" y="270"/>
                </a:cubicBezTo>
                <a:cubicBezTo>
                  <a:pt x="307" y="270"/>
                  <a:pt x="307" y="270"/>
                  <a:pt x="307" y="270"/>
                </a:cubicBezTo>
                <a:cubicBezTo>
                  <a:pt x="306" y="270"/>
                  <a:pt x="306" y="270"/>
                  <a:pt x="305" y="271"/>
                </a:cubicBezTo>
                <a:cubicBezTo>
                  <a:pt x="306" y="271"/>
                  <a:pt x="306" y="272"/>
                  <a:pt x="306" y="272"/>
                </a:cubicBezTo>
                <a:cubicBezTo>
                  <a:pt x="307" y="272"/>
                  <a:pt x="307" y="272"/>
                  <a:pt x="307" y="271"/>
                </a:cubicBezTo>
                <a:cubicBezTo>
                  <a:pt x="308" y="271"/>
                  <a:pt x="308" y="271"/>
                  <a:pt x="308" y="271"/>
                </a:cubicBezTo>
                <a:cubicBezTo>
                  <a:pt x="308" y="271"/>
                  <a:pt x="308" y="272"/>
                  <a:pt x="308" y="272"/>
                </a:cubicBezTo>
                <a:cubicBezTo>
                  <a:pt x="308" y="272"/>
                  <a:pt x="308" y="273"/>
                  <a:pt x="308" y="273"/>
                </a:cubicBezTo>
                <a:cubicBezTo>
                  <a:pt x="308" y="273"/>
                  <a:pt x="308" y="273"/>
                  <a:pt x="308" y="273"/>
                </a:cubicBezTo>
                <a:cubicBezTo>
                  <a:pt x="308" y="273"/>
                  <a:pt x="308" y="274"/>
                  <a:pt x="307" y="274"/>
                </a:cubicBezTo>
                <a:cubicBezTo>
                  <a:pt x="306" y="274"/>
                  <a:pt x="307" y="273"/>
                  <a:pt x="307" y="273"/>
                </a:cubicBezTo>
                <a:cubicBezTo>
                  <a:pt x="307" y="273"/>
                  <a:pt x="306" y="273"/>
                  <a:pt x="306" y="272"/>
                </a:cubicBezTo>
                <a:cubicBezTo>
                  <a:pt x="306" y="272"/>
                  <a:pt x="305" y="271"/>
                  <a:pt x="305" y="271"/>
                </a:cubicBezTo>
                <a:cubicBezTo>
                  <a:pt x="304" y="271"/>
                  <a:pt x="304" y="272"/>
                  <a:pt x="303" y="272"/>
                </a:cubicBezTo>
                <a:cubicBezTo>
                  <a:pt x="303" y="272"/>
                  <a:pt x="302" y="270"/>
                  <a:pt x="301" y="270"/>
                </a:cubicBezTo>
                <a:cubicBezTo>
                  <a:pt x="302" y="270"/>
                  <a:pt x="302" y="270"/>
                  <a:pt x="302" y="270"/>
                </a:cubicBezTo>
                <a:cubicBezTo>
                  <a:pt x="302" y="269"/>
                  <a:pt x="301" y="270"/>
                  <a:pt x="300" y="270"/>
                </a:cubicBezTo>
                <a:cubicBezTo>
                  <a:pt x="300" y="270"/>
                  <a:pt x="300" y="269"/>
                  <a:pt x="299" y="269"/>
                </a:cubicBezTo>
                <a:cubicBezTo>
                  <a:pt x="299" y="269"/>
                  <a:pt x="298" y="269"/>
                  <a:pt x="298" y="268"/>
                </a:cubicBezTo>
                <a:cubicBezTo>
                  <a:pt x="299" y="268"/>
                  <a:pt x="299" y="268"/>
                  <a:pt x="298" y="268"/>
                </a:cubicBezTo>
                <a:cubicBezTo>
                  <a:pt x="299" y="268"/>
                  <a:pt x="299" y="268"/>
                  <a:pt x="300" y="267"/>
                </a:cubicBezTo>
                <a:cubicBezTo>
                  <a:pt x="300" y="267"/>
                  <a:pt x="299" y="266"/>
                  <a:pt x="299" y="266"/>
                </a:cubicBezTo>
                <a:cubicBezTo>
                  <a:pt x="297" y="265"/>
                  <a:pt x="296" y="266"/>
                  <a:pt x="297" y="267"/>
                </a:cubicBezTo>
                <a:cubicBezTo>
                  <a:pt x="296" y="267"/>
                  <a:pt x="295" y="267"/>
                  <a:pt x="295" y="268"/>
                </a:cubicBezTo>
                <a:cubicBezTo>
                  <a:pt x="294" y="268"/>
                  <a:pt x="294" y="268"/>
                  <a:pt x="293" y="268"/>
                </a:cubicBezTo>
                <a:cubicBezTo>
                  <a:pt x="293" y="267"/>
                  <a:pt x="292" y="267"/>
                  <a:pt x="292" y="267"/>
                </a:cubicBezTo>
                <a:cubicBezTo>
                  <a:pt x="293" y="267"/>
                  <a:pt x="293" y="267"/>
                  <a:pt x="294" y="267"/>
                </a:cubicBezTo>
                <a:cubicBezTo>
                  <a:pt x="295" y="267"/>
                  <a:pt x="295" y="266"/>
                  <a:pt x="295" y="266"/>
                </a:cubicBezTo>
                <a:cubicBezTo>
                  <a:pt x="296" y="264"/>
                  <a:pt x="295" y="264"/>
                  <a:pt x="295" y="263"/>
                </a:cubicBezTo>
                <a:cubicBezTo>
                  <a:pt x="294" y="263"/>
                  <a:pt x="294" y="263"/>
                  <a:pt x="294" y="262"/>
                </a:cubicBezTo>
                <a:cubicBezTo>
                  <a:pt x="294" y="262"/>
                  <a:pt x="293" y="263"/>
                  <a:pt x="293" y="263"/>
                </a:cubicBezTo>
                <a:cubicBezTo>
                  <a:pt x="293" y="263"/>
                  <a:pt x="292" y="263"/>
                  <a:pt x="292" y="264"/>
                </a:cubicBezTo>
                <a:cubicBezTo>
                  <a:pt x="291" y="264"/>
                  <a:pt x="291" y="264"/>
                  <a:pt x="290" y="264"/>
                </a:cubicBezTo>
                <a:cubicBezTo>
                  <a:pt x="290" y="264"/>
                  <a:pt x="290" y="265"/>
                  <a:pt x="290" y="265"/>
                </a:cubicBezTo>
                <a:cubicBezTo>
                  <a:pt x="290" y="265"/>
                  <a:pt x="288" y="264"/>
                  <a:pt x="289" y="265"/>
                </a:cubicBezTo>
                <a:cubicBezTo>
                  <a:pt x="290" y="266"/>
                  <a:pt x="292" y="264"/>
                  <a:pt x="292" y="265"/>
                </a:cubicBezTo>
                <a:cubicBezTo>
                  <a:pt x="293" y="266"/>
                  <a:pt x="290" y="266"/>
                  <a:pt x="289" y="266"/>
                </a:cubicBezTo>
                <a:cubicBezTo>
                  <a:pt x="288" y="267"/>
                  <a:pt x="288" y="267"/>
                  <a:pt x="287" y="268"/>
                </a:cubicBezTo>
                <a:cubicBezTo>
                  <a:pt x="286" y="268"/>
                  <a:pt x="286" y="268"/>
                  <a:pt x="285" y="269"/>
                </a:cubicBezTo>
                <a:cubicBezTo>
                  <a:pt x="285" y="269"/>
                  <a:pt x="285" y="269"/>
                  <a:pt x="284" y="270"/>
                </a:cubicBezTo>
                <a:cubicBezTo>
                  <a:pt x="284" y="270"/>
                  <a:pt x="283" y="270"/>
                  <a:pt x="282" y="271"/>
                </a:cubicBezTo>
                <a:cubicBezTo>
                  <a:pt x="282" y="271"/>
                  <a:pt x="282" y="271"/>
                  <a:pt x="281" y="271"/>
                </a:cubicBezTo>
                <a:cubicBezTo>
                  <a:pt x="281" y="271"/>
                  <a:pt x="280" y="271"/>
                  <a:pt x="280" y="271"/>
                </a:cubicBezTo>
                <a:cubicBezTo>
                  <a:pt x="278" y="270"/>
                  <a:pt x="278" y="271"/>
                  <a:pt x="278" y="270"/>
                </a:cubicBezTo>
                <a:cubicBezTo>
                  <a:pt x="277" y="269"/>
                  <a:pt x="276" y="269"/>
                  <a:pt x="275" y="269"/>
                </a:cubicBezTo>
                <a:cubicBezTo>
                  <a:pt x="274" y="269"/>
                  <a:pt x="273" y="268"/>
                  <a:pt x="272" y="268"/>
                </a:cubicBezTo>
                <a:cubicBezTo>
                  <a:pt x="272" y="267"/>
                  <a:pt x="272" y="267"/>
                  <a:pt x="271" y="267"/>
                </a:cubicBezTo>
                <a:cubicBezTo>
                  <a:pt x="271" y="267"/>
                  <a:pt x="270" y="267"/>
                  <a:pt x="269" y="267"/>
                </a:cubicBezTo>
                <a:cubicBezTo>
                  <a:pt x="268" y="267"/>
                  <a:pt x="268" y="267"/>
                  <a:pt x="267" y="266"/>
                </a:cubicBezTo>
                <a:cubicBezTo>
                  <a:pt x="266" y="266"/>
                  <a:pt x="263" y="266"/>
                  <a:pt x="264" y="267"/>
                </a:cubicBezTo>
                <a:cubicBezTo>
                  <a:pt x="263" y="267"/>
                  <a:pt x="263" y="268"/>
                  <a:pt x="263" y="268"/>
                </a:cubicBezTo>
                <a:cubicBezTo>
                  <a:pt x="263" y="267"/>
                  <a:pt x="262" y="267"/>
                  <a:pt x="262" y="267"/>
                </a:cubicBezTo>
                <a:cubicBezTo>
                  <a:pt x="262" y="267"/>
                  <a:pt x="262" y="267"/>
                  <a:pt x="262" y="267"/>
                </a:cubicBezTo>
                <a:cubicBezTo>
                  <a:pt x="261" y="267"/>
                  <a:pt x="262" y="267"/>
                  <a:pt x="262" y="267"/>
                </a:cubicBezTo>
                <a:cubicBezTo>
                  <a:pt x="261" y="266"/>
                  <a:pt x="260" y="266"/>
                  <a:pt x="260" y="265"/>
                </a:cubicBezTo>
                <a:cubicBezTo>
                  <a:pt x="259" y="265"/>
                  <a:pt x="258" y="264"/>
                  <a:pt x="258" y="264"/>
                </a:cubicBezTo>
                <a:cubicBezTo>
                  <a:pt x="257" y="264"/>
                  <a:pt x="256" y="264"/>
                  <a:pt x="255" y="264"/>
                </a:cubicBezTo>
                <a:cubicBezTo>
                  <a:pt x="254" y="264"/>
                  <a:pt x="253" y="263"/>
                  <a:pt x="252" y="263"/>
                </a:cubicBezTo>
                <a:cubicBezTo>
                  <a:pt x="252" y="262"/>
                  <a:pt x="252" y="262"/>
                  <a:pt x="251" y="261"/>
                </a:cubicBezTo>
                <a:cubicBezTo>
                  <a:pt x="251" y="261"/>
                  <a:pt x="250" y="260"/>
                  <a:pt x="250" y="260"/>
                </a:cubicBezTo>
                <a:cubicBezTo>
                  <a:pt x="250" y="259"/>
                  <a:pt x="249" y="259"/>
                  <a:pt x="249" y="259"/>
                </a:cubicBezTo>
                <a:cubicBezTo>
                  <a:pt x="248" y="259"/>
                  <a:pt x="247" y="257"/>
                  <a:pt x="247" y="256"/>
                </a:cubicBezTo>
                <a:cubicBezTo>
                  <a:pt x="246" y="256"/>
                  <a:pt x="247" y="256"/>
                  <a:pt x="246" y="255"/>
                </a:cubicBezTo>
                <a:cubicBezTo>
                  <a:pt x="246" y="254"/>
                  <a:pt x="246" y="254"/>
                  <a:pt x="247" y="254"/>
                </a:cubicBezTo>
                <a:cubicBezTo>
                  <a:pt x="248" y="253"/>
                  <a:pt x="248" y="252"/>
                  <a:pt x="247" y="251"/>
                </a:cubicBezTo>
                <a:cubicBezTo>
                  <a:pt x="246" y="247"/>
                  <a:pt x="243" y="243"/>
                  <a:pt x="239" y="241"/>
                </a:cubicBezTo>
                <a:cubicBezTo>
                  <a:pt x="240" y="241"/>
                  <a:pt x="242" y="243"/>
                  <a:pt x="243" y="244"/>
                </a:cubicBezTo>
                <a:cubicBezTo>
                  <a:pt x="244" y="244"/>
                  <a:pt x="244" y="245"/>
                  <a:pt x="245" y="246"/>
                </a:cubicBezTo>
                <a:cubicBezTo>
                  <a:pt x="245" y="246"/>
                  <a:pt x="245" y="247"/>
                  <a:pt x="246" y="247"/>
                </a:cubicBezTo>
                <a:cubicBezTo>
                  <a:pt x="246" y="246"/>
                  <a:pt x="244" y="245"/>
                  <a:pt x="243" y="244"/>
                </a:cubicBezTo>
                <a:cubicBezTo>
                  <a:pt x="242" y="243"/>
                  <a:pt x="242" y="243"/>
                  <a:pt x="241" y="242"/>
                </a:cubicBezTo>
                <a:cubicBezTo>
                  <a:pt x="241" y="242"/>
                  <a:pt x="239" y="242"/>
                  <a:pt x="240" y="241"/>
                </a:cubicBezTo>
                <a:cubicBezTo>
                  <a:pt x="240" y="241"/>
                  <a:pt x="241" y="241"/>
                  <a:pt x="242" y="241"/>
                </a:cubicBezTo>
                <a:cubicBezTo>
                  <a:pt x="242" y="241"/>
                  <a:pt x="242" y="242"/>
                  <a:pt x="242" y="242"/>
                </a:cubicBezTo>
                <a:cubicBezTo>
                  <a:pt x="241" y="243"/>
                  <a:pt x="242" y="243"/>
                  <a:pt x="243" y="242"/>
                </a:cubicBezTo>
                <a:cubicBezTo>
                  <a:pt x="243" y="241"/>
                  <a:pt x="242" y="241"/>
                  <a:pt x="242" y="241"/>
                </a:cubicBezTo>
                <a:cubicBezTo>
                  <a:pt x="242" y="241"/>
                  <a:pt x="243" y="241"/>
                  <a:pt x="243" y="241"/>
                </a:cubicBezTo>
                <a:cubicBezTo>
                  <a:pt x="243" y="240"/>
                  <a:pt x="243" y="239"/>
                  <a:pt x="243" y="240"/>
                </a:cubicBezTo>
                <a:cubicBezTo>
                  <a:pt x="242" y="239"/>
                  <a:pt x="242" y="239"/>
                  <a:pt x="241" y="239"/>
                </a:cubicBezTo>
                <a:cubicBezTo>
                  <a:pt x="241" y="239"/>
                  <a:pt x="241" y="239"/>
                  <a:pt x="241" y="239"/>
                </a:cubicBezTo>
                <a:cubicBezTo>
                  <a:pt x="241" y="240"/>
                  <a:pt x="238" y="240"/>
                  <a:pt x="240" y="241"/>
                </a:cubicBezTo>
                <a:cubicBezTo>
                  <a:pt x="239" y="241"/>
                  <a:pt x="239" y="240"/>
                  <a:pt x="238" y="241"/>
                </a:cubicBezTo>
                <a:cubicBezTo>
                  <a:pt x="238" y="241"/>
                  <a:pt x="239" y="241"/>
                  <a:pt x="240" y="241"/>
                </a:cubicBezTo>
                <a:cubicBezTo>
                  <a:pt x="239" y="241"/>
                  <a:pt x="239" y="241"/>
                  <a:pt x="238" y="241"/>
                </a:cubicBezTo>
                <a:cubicBezTo>
                  <a:pt x="237" y="241"/>
                  <a:pt x="237" y="241"/>
                  <a:pt x="236" y="242"/>
                </a:cubicBezTo>
                <a:cubicBezTo>
                  <a:pt x="235" y="242"/>
                  <a:pt x="235" y="242"/>
                  <a:pt x="234" y="242"/>
                </a:cubicBezTo>
                <a:cubicBezTo>
                  <a:pt x="233" y="242"/>
                  <a:pt x="233" y="242"/>
                  <a:pt x="232" y="242"/>
                </a:cubicBezTo>
                <a:cubicBezTo>
                  <a:pt x="232" y="242"/>
                  <a:pt x="231" y="242"/>
                  <a:pt x="232" y="241"/>
                </a:cubicBezTo>
                <a:cubicBezTo>
                  <a:pt x="232" y="241"/>
                  <a:pt x="233" y="241"/>
                  <a:pt x="233" y="241"/>
                </a:cubicBezTo>
                <a:cubicBezTo>
                  <a:pt x="233" y="240"/>
                  <a:pt x="233" y="240"/>
                  <a:pt x="234" y="240"/>
                </a:cubicBezTo>
                <a:cubicBezTo>
                  <a:pt x="234" y="239"/>
                  <a:pt x="234" y="239"/>
                  <a:pt x="235" y="239"/>
                </a:cubicBezTo>
                <a:cubicBezTo>
                  <a:pt x="235" y="239"/>
                  <a:pt x="235" y="238"/>
                  <a:pt x="235" y="238"/>
                </a:cubicBezTo>
                <a:cubicBezTo>
                  <a:pt x="235" y="237"/>
                  <a:pt x="235" y="236"/>
                  <a:pt x="235" y="235"/>
                </a:cubicBezTo>
                <a:cubicBezTo>
                  <a:pt x="235" y="235"/>
                  <a:pt x="235" y="234"/>
                  <a:pt x="235" y="234"/>
                </a:cubicBezTo>
                <a:cubicBezTo>
                  <a:pt x="236" y="234"/>
                  <a:pt x="235" y="234"/>
                  <a:pt x="235" y="233"/>
                </a:cubicBezTo>
                <a:cubicBezTo>
                  <a:pt x="234" y="233"/>
                  <a:pt x="234" y="232"/>
                  <a:pt x="234" y="232"/>
                </a:cubicBezTo>
                <a:cubicBezTo>
                  <a:pt x="233" y="231"/>
                  <a:pt x="232" y="229"/>
                  <a:pt x="231" y="228"/>
                </a:cubicBezTo>
                <a:cubicBezTo>
                  <a:pt x="231" y="229"/>
                  <a:pt x="231" y="229"/>
                  <a:pt x="231" y="230"/>
                </a:cubicBezTo>
                <a:cubicBezTo>
                  <a:pt x="231" y="230"/>
                  <a:pt x="231" y="230"/>
                  <a:pt x="230" y="230"/>
                </a:cubicBezTo>
                <a:cubicBezTo>
                  <a:pt x="230" y="231"/>
                  <a:pt x="230" y="231"/>
                  <a:pt x="230" y="231"/>
                </a:cubicBezTo>
                <a:cubicBezTo>
                  <a:pt x="229" y="232"/>
                  <a:pt x="230" y="232"/>
                  <a:pt x="230" y="233"/>
                </a:cubicBezTo>
                <a:cubicBezTo>
                  <a:pt x="229" y="233"/>
                  <a:pt x="229" y="234"/>
                  <a:pt x="229" y="235"/>
                </a:cubicBezTo>
                <a:cubicBezTo>
                  <a:pt x="229" y="235"/>
                  <a:pt x="228" y="237"/>
                  <a:pt x="228" y="237"/>
                </a:cubicBezTo>
                <a:cubicBezTo>
                  <a:pt x="227" y="238"/>
                  <a:pt x="226" y="237"/>
                  <a:pt x="225" y="237"/>
                </a:cubicBezTo>
                <a:cubicBezTo>
                  <a:pt x="225" y="237"/>
                  <a:pt x="225" y="238"/>
                  <a:pt x="224" y="238"/>
                </a:cubicBezTo>
                <a:cubicBezTo>
                  <a:pt x="224" y="238"/>
                  <a:pt x="224" y="238"/>
                  <a:pt x="224" y="238"/>
                </a:cubicBezTo>
                <a:cubicBezTo>
                  <a:pt x="223" y="238"/>
                  <a:pt x="223" y="238"/>
                  <a:pt x="223" y="238"/>
                </a:cubicBezTo>
                <a:cubicBezTo>
                  <a:pt x="223" y="238"/>
                  <a:pt x="222" y="238"/>
                  <a:pt x="222" y="238"/>
                </a:cubicBezTo>
                <a:cubicBezTo>
                  <a:pt x="221" y="238"/>
                  <a:pt x="219" y="239"/>
                  <a:pt x="220" y="238"/>
                </a:cubicBezTo>
                <a:cubicBezTo>
                  <a:pt x="220" y="238"/>
                  <a:pt x="221" y="238"/>
                  <a:pt x="221" y="237"/>
                </a:cubicBezTo>
                <a:cubicBezTo>
                  <a:pt x="221" y="237"/>
                  <a:pt x="221" y="237"/>
                  <a:pt x="221" y="236"/>
                </a:cubicBezTo>
                <a:cubicBezTo>
                  <a:pt x="221" y="235"/>
                  <a:pt x="223" y="235"/>
                  <a:pt x="224" y="235"/>
                </a:cubicBezTo>
                <a:cubicBezTo>
                  <a:pt x="225" y="236"/>
                  <a:pt x="225" y="236"/>
                  <a:pt x="225" y="235"/>
                </a:cubicBezTo>
                <a:cubicBezTo>
                  <a:pt x="226" y="235"/>
                  <a:pt x="226" y="234"/>
                  <a:pt x="226" y="234"/>
                </a:cubicBezTo>
                <a:cubicBezTo>
                  <a:pt x="226" y="233"/>
                  <a:pt x="226" y="230"/>
                  <a:pt x="225" y="231"/>
                </a:cubicBezTo>
                <a:cubicBezTo>
                  <a:pt x="225" y="231"/>
                  <a:pt x="226" y="231"/>
                  <a:pt x="226" y="230"/>
                </a:cubicBezTo>
                <a:cubicBezTo>
                  <a:pt x="226" y="229"/>
                  <a:pt x="226" y="229"/>
                  <a:pt x="226" y="229"/>
                </a:cubicBezTo>
                <a:cubicBezTo>
                  <a:pt x="226" y="228"/>
                  <a:pt x="226" y="229"/>
                  <a:pt x="226" y="228"/>
                </a:cubicBezTo>
                <a:cubicBezTo>
                  <a:pt x="226" y="228"/>
                  <a:pt x="226" y="228"/>
                  <a:pt x="226" y="228"/>
                </a:cubicBezTo>
                <a:cubicBezTo>
                  <a:pt x="226" y="227"/>
                  <a:pt x="226" y="227"/>
                  <a:pt x="226" y="227"/>
                </a:cubicBezTo>
                <a:cubicBezTo>
                  <a:pt x="226" y="227"/>
                  <a:pt x="227" y="226"/>
                  <a:pt x="227" y="226"/>
                </a:cubicBezTo>
                <a:cubicBezTo>
                  <a:pt x="228" y="225"/>
                  <a:pt x="229" y="223"/>
                  <a:pt x="230" y="224"/>
                </a:cubicBezTo>
                <a:cubicBezTo>
                  <a:pt x="231" y="222"/>
                  <a:pt x="227" y="220"/>
                  <a:pt x="230" y="219"/>
                </a:cubicBezTo>
                <a:cubicBezTo>
                  <a:pt x="231" y="219"/>
                  <a:pt x="231" y="219"/>
                  <a:pt x="231" y="218"/>
                </a:cubicBezTo>
                <a:cubicBezTo>
                  <a:pt x="231" y="218"/>
                  <a:pt x="230" y="218"/>
                  <a:pt x="230" y="218"/>
                </a:cubicBezTo>
                <a:cubicBezTo>
                  <a:pt x="230" y="217"/>
                  <a:pt x="229" y="216"/>
                  <a:pt x="230" y="216"/>
                </a:cubicBezTo>
                <a:cubicBezTo>
                  <a:pt x="229" y="215"/>
                  <a:pt x="228" y="215"/>
                  <a:pt x="229" y="214"/>
                </a:cubicBezTo>
                <a:cubicBezTo>
                  <a:pt x="229" y="214"/>
                  <a:pt x="229" y="214"/>
                  <a:pt x="228" y="213"/>
                </a:cubicBezTo>
                <a:cubicBezTo>
                  <a:pt x="228" y="214"/>
                  <a:pt x="228" y="215"/>
                  <a:pt x="228" y="215"/>
                </a:cubicBezTo>
                <a:cubicBezTo>
                  <a:pt x="228" y="215"/>
                  <a:pt x="229" y="216"/>
                  <a:pt x="229" y="216"/>
                </a:cubicBezTo>
                <a:cubicBezTo>
                  <a:pt x="229" y="216"/>
                  <a:pt x="229" y="217"/>
                  <a:pt x="228" y="217"/>
                </a:cubicBezTo>
                <a:cubicBezTo>
                  <a:pt x="229" y="217"/>
                  <a:pt x="228" y="218"/>
                  <a:pt x="228" y="217"/>
                </a:cubicBezTo>
                <a:cubicBezTo>
                  <a:pt x="228" y="218"/>
                  <a:pt x="229" y="218"/>
                  <a:pt x="228" y="218"/>
                </a:cubicBezTo>
                <a:cubicBezTo>
                  <a:pt x="227" y="218"/>
                  <a:pt x="227" y="217"/>
                  <a:pt x="227" y="218"/>
                </a:cubicBezTo>
                <a:cubicBezTo>
                  <a:pt x="226" y="219"/>
                  <a:pt x="225" y="220"/>
                  <a:pt x="225" y="221"/>
                </a:cubicBezTo>
                <a:cubicBezTo>
                  <a:pt x="224" y="222"/>
                  <a:pt x="223" y="225"/>
                  <a:pt x="222" y="224"/>
                </a:cubicBezTo>
                <a:cubicBezTo>
                  <a:pt x="221" y="224"/>
                  <a:pt x="221" y="224"/>
                  <a:pt x="221" y="224"/>
                </a:cubicBezTo>
                <a:cubicBezTo>
                  <a:pt x="220" y="224"/>
                  <a:pt x="220" y="225"/>
                  <a:pt x="221" y="225"/>
                </a:cubicBezTo>
                <a:cubicBezTo>
                  <a:pt x="220" y="225"/>
                  <a:pt x="219" y="225"/>
                  <a:pt x="218" y="226"/>
                </a:cubicBezTo>
                <a:cubicBezTo>
                  <a:pt x="217" y="227"/>
                  <a:pt x="216" y="227"/>
                  <a:pt x="215" y="228"/>
                </a:cubicBezTo>
                <a:cubicBezTo>
                  <a:pt x="215" y="229"/>
                  <a:pt x="215" y="229"/>
                  <a:pt x="215" y="229"/>
                </a:cubicBezTo>
                <a:cubicBezTo>
                  <a:pt x="214" y="230"/>
                  <a:pt x="214" y="230"/>
                  <a:pt x="213" y="230"/>
                </a:cubicBezTo>
                <a:cubicBezTo>
                  <a:pt x="213" y="231"/>
                  <a:pt x="214" y="231"/>
                  <a:pt x="213" y="232"/>
                </a:cubicBezTo>
                <a:cubicBezTo>
                  <a:pt x="213" y="232"/>
                  <a:pt x="212" y="231"/>
                  <a:pt x="212" y="232"/>
                </a:cubicBezTo>
                <a:cubicBezTo>
                  <a:pt x="211" y="232"/>
                  <a:pt x="212" y="233"/>
                  <a:pt x="212" y="233"/>
                </a:cubicBezTo>
                <a:cubicBezTo>
                  <a:pt x="211" y="232"/>
                  <a:pt x="211" y="234"/>
                  <a:pt x="211" y="234"/>
                </a:cubicBezTo>
                <a:cubicBezTo>
                  <a:pt x="211" y="234"/>
                  <a:pt x="210" y="234"/>
                  <a:pt x="210" y="235"/>
                </a:cubicBezTo>
                <a:cubicBezTo>
                  <a:pt x="211" y="235"/>
                  <a:pt x="212" y="234"/>
                  <a:pt x="212" y="234"/>
                </a:cubicBezTo>
                <a:cubicBezTo>
                  <a:pt x="212" y="234"/>
                  <a:pt x="212" y="233"/>
                  <a:pt x="212" y="234"/>
                </a:cubicBezTo>
                <a:cubicBezTo>
                  <a:pt x="212" y="235"/>
                  <a:pt x="212" y="235"/>
                  <a:pt x="212" y="235"/>
                </a:cubicBezTo>
                <a:cubicBezTo>
                  <a:pt x="212" y="235"/>
                  <a:pt x="212" y="235"/>
                  <a:pt x="212" y="236"/>
                </a:cubicBezTo>
                <a:cubicBezTo>
                  <a:pt x="212" y="236"/>
                  <a:pt x="212" y="236"/>
                  <a:pt x="211" y="236"/>
                </a:cubicBezTo>
                <a:cubicBezTo>
                  <a:pt x="211" y="236"/>
                  <a:pt x="211" y="235"/>
                  <a:pt x="210" y="235"/>
                </a:cubicBezTo>
                <a:cubicBezTo>
                  <a:pt x="209" y="235"/>
                  <a:pt x="209" y="236"/>
                  <a:pt x="209" y="236"/>
                </a:cubicBezTo>
                <a:cubicBezTo>
                  <a:pt x="208" y="236"/>
                  <a:pt x="207" y="233"/>
                  <a:pt x="206" y="233"/>
                </a:cubicBezTo>
                <a:cubicBezTo>
                  <a:pt x="207" y="232"/>
                  <a:pt x="204" y="233"/>
                  <a:pt x="204" y="232"/>
                </a:cubicBezTo>
                <a:cubicBezTo>
                  <a:pt x="204" y="232"/>
                  <a:pt x="205" y="231"/>
                  <a:pt x="205" y="231"/>
                </a:cubicBezTo>
                <a:cubicBezTo>
                  <a:pt x="205" y="232"/>
                  <a:pt x="205" y="232"/>
                  <a:pt x="206" y="232"/>
                </a:cubicBezTo>
                <a:cubicBezTo>
                  <a:pt x="206" y="232"/>
                  <a:pt x="206" y="232"/>
                  <a:pt x="206" y="232"/>
                </a:cubicBezTo>
                <a:cubicBezTo>
                  <a:pt x="206" y="233"/>
                  <a:pt x="207" y="233"/>
                  <a:pt x="208" y="233"/>
                </a:cubicBezTo>
                <a:cubicBezTo>
                  <a:pt x="207" y="233"/>
                  <a:pt x="207" y="233"/>
                  <a:pt x="207" y="233"/>
                </a:cubicBezTo>
                <a:cubicBezTo>
                  <a:pt x="207" y="232"/>
                  <a:pt x="207" y="232"/>
                  <a:pt x="207" y="232"/>
                </a:cubicBezTo>
                <a:cubicBezTo>
                  <a:pt x="207" y="232"/>
                  <a:pt x="207" y="232"/>
                  <a:pt x="207" y="232"/>
                </a:cubicBezTo>
                <a:cubicBezTo>
                  <a:pt x="206" y="232"/>
                  <a:pt x="206" y="231"/>
                  <a:pt x="206" y="231"/>
                </a:cubicBezTo>
                <a:cubicBezTo>
                  <a:pt x="206" y="230"/>
                  <a:pt x="206" y="229"/>
                  <a:pt x="206" y="229"/>
                </a:cubicBezTo>
                <a:cubicBezTo>
                  <a:pt x="206" y="229"/>
                  <a:pt x="205" y="229"/>
                  <a:pt x="205" y="228"/>
                </a:cubicBezTo>
                <a:cubicBezTo>
                  <a:pt x="206" y="228"/>
                  <a:pt x="205" y="226"/>
                  <a:pt x="205" y="226"/>
                </a:cubicBezTo>
                <a:cubicBezTo>
                  <a:pt x="204" y="225"/>
                  <a:pt x="203" y="224"/>
                  <a:pt x="202" y="224"/>
                </a:cubicBezTo>
                <a:cubicBezTo>
                  <a:pt x="202" y="222"/>
                  <a:pt x="201" y="221"/>
                  <a:pt x="200" y="220"/>
                </a:cubicBezTo>
                <a:cubicBezTo>
                  <a:pt x="200" y="220"/>
                  <a:pt x="200" y="220"/>
                  <a:pt x="201" y="220"/>
                </a:cubicBezTo>
                <a:cubicBezTo>
                  <a:pt x="200" y="219"/>
                  <a:pt x="200" y="219"/>
                  <a:pt x="199" y="219"/>
                </a:cubicBezTo>
                <a:cubicBezTo>
                  <a:pt x="199" y="219"/>
                  <a:pt x="200" y="220"/>
                  <a:pt x="200" y="220"/>
                </a:cubicBezTo>
                <a:cubicBezTo>
                  <a:pt x="200" y="220"/>
                  <a:pt x="200" y="220"/>
                  <a:pt x="200" y="220"/>
                </a:cubicBezTo>
                <a:cubicBezTo>
                  <a:pt x="199" y="219"/>
                  <a:pt x="198" y="220"/>
                  <a:pt x="197" y="219"/>
                </a:cubicBezTo>
                <a:cubicBezTo>
                  <a:pt x="197" y="220"/>
                  <a:pt x="197" y="219"/>
                  <a:pt x="196" y="219"/>
                </a:cubicBezTo>
                <a:cubicBezTo>
                  <a:pt x="196" y="218"/>
                  <a:pt x="196" y="218"/>
                  <a:pt x="195" y="218"/>
                </a:cubicBezTo>
                <a:cubicBezTo>
                  <a:pt x="197" y="218"/>
                  <a:pt x="194" y="217"/>
                  <a:pt x="194" y="217"/>
                </a:cubicBezTo>
                <a:cubicBezTo>
                  <a:pt x="194" y="217"/>
                  <a:pt x="195" y="217"/>
                  <a:pt x="195" y="217"/>
                </a:cubicBezTo>
                <a:cubicBezTo>
                  <a:pt x="195" y="216"/>
                  <a:pt x="195" y="216"/>
                  <a:pt x="195" y="216"/>
                </a:cubicBezTo>
                <a:cubicBezTo>
                  <a:pt x="195" y="215"/>
                  <a:pt x="194" y="216"/>
                  <a:pt x="195" y="215"/>
                </a:cubicBezTo>
                <a:cubicBezTo>
                  <a:pt x="195" y="215"/>
                  <a:pt x="196" y="215"/>
                  <a:pt x="196" y="215"/>
                </a:cubicBezTo>
                <a:cubicBezTo>
                  <a:pt x="195" y="216"/>
                  <a:pt x="196" y="216"/>
                  <a:pt x="196" y="215"/>
                </a:cubicBezTo>
                <a:cubicBezTo>
                  <a:pt x="197" y="214"/>
                  <a:pt x="196" y="213"/>
                  <a:pt x="195" y="213"/>
                </a:cubicBezTo>
                <a:cubicBezTo>
                  <a:pt x="194" y="213"/>
                  <a:pt x="194" y="213"/>
                  <a:pt x="194" y="213"/>
                </a:cubicBezTo>
                <a:cubicBezTo>
                  <a:pt x="194" y="213"/>
                  <a:pt x="193" y="214"/>
                  <a:pt x="193" y="214"/>
                </a:cubicBezTo>
                <a:cubicBezTo>
                  <a:pt x="193" y="214"/>
                  <a:pt x="193" y="214"/>
                  <a:pt x="193" y="213"/>
                </a:cubicBezTo>
                <a:cubicBezTo>
                  <a:pt x="193" y="213"/>
                  <a:pt x="193" y="213"/>
                  <a:pt x="193" y="212"/>
                </a:cubicBezTo>
                <a:cubicBezTo>
                  <a:pt x="194" y="213"/>
                  <a:pt x="192" y="211"/>
                  <a:pt x="192" y="211"/>
                </a:cubicBezTo>
                <a:cubicBezTo>
                  <a:pt x="192" y="211"/>
                  <a:pt x="192" y="211"/>
                  <a:pt x="192" y="211"/>
                </a:cubicBezTo>
                <a:cubicBezTo>
                  <a:pt x="192" y="211"/>
                  <a:pt x="192" y="211"/>
                  <a:pt x="191" y="211"/>
                </a:cubicBezTo>
                <a:cubicBezTo>
                  <a:pt x="191" y="210"/>
                  <a:pt x="191" y="210"/>
                  <a:pt x="191" y="210"/>
                </a:cubicBezTo>
                <a:cubicBezTo>
                  <a:pt x="191" y="210"/>
                  <a:pt x="191" y="209"/>
                  <a:pt x="190" y="210"/>
                </a:cubicBezTo>
                <a:cubicBezTo>
                  <a:pt x="190" y="210"/>
                  <a:pt x="190" y="210"/>
                  <a:pt x="190" y="210"/>
                </a:cubicBezTo>
                <a:cubicBezTo>
                  <a:pt x="189" y="210"/>
                  <a:pt x="189" y="209"/>
                  <a:pt x="189" y="210"/>
                </a:cubicBezTo>
                <a:cubicBezTo>
                  <a:pt x="188" y="210"/>
                  <a:pt x="189" y="210"/>
                  <a:pt x="189" y="211"/>
                </a:cubicBezTo>
                <a:cubicBezTo>
                  <a:pt x="188" y="210"/>
                  <a:pt x="188" y="211"/>
                  <a:pt x="187" y="211"/>
                </a:cubicBezTo>
                <a:cubicBezTo>
                  <a:pt x="186" y="210"/>
                  <a:pt x="186" y="210"/>
                  <a:pt x="185" y="210"/>
                </a:cubicBezTo>
                <a:cubicBezTo>
                  <a:pt x="184" y="209"/>
                  <a:pt x="183" y="208"/>
                  <a:pt x="182" y="208"/>
                </a:cubicBezTo>
                <a:cubicBezTo>
                  <a:pt x="182" y="208"/>
                  <a:pt x="179" y="208"/>
                  <a:pt x="180" y="209"/>
                </a:cubicBezTo>
                <a:cubicBezTo>
                  <a:pt x="179" y="209"/>
                  <a:pt x="179" y="209"/>
                  <a:pt x="178" y="209"/>
                </a:cubicBezTo>
                <a:cubicBezTo>
                  <a:pt x="177" y="209"/>
                  <a:pt x="177" y="208"/>
                  <a:pt x="176" y="208"/>
                </a:cubicBezTo>
                <a:cubicBezTo>
                  <a:pt x="175" y="207"/>
                  <a:pt x="174" y="207"/>
                  <a:pt x="173" y="206"/>
                </a:cubicBezTo>
                <a:cubicBezTo>
                  <a:pt x="172" y="205"/>
                  <a:pt x="169" y="204"/>
                  <a:pt x="167" y="204"/>
                </a:cubicBezTo>
                <a:cubicBezTo>
                  <a:pt x="166" y="204"/>
                  <a:pt x="166" y="205"/>
                  <a:pt x="165" y="205"/>
                </a:cubicBezTo>
                <a:cubicBezTo>
                  <a:pt x="164" y="205"/>
                  <a:pt x="163" y="205"/>
                  <a:pt x="162" y="205"/>
                </a:cubicBezTo>
                <a:cubicBezTo>
                  <a:pt x="160" y="205"/>
                  <a:pt x="158" y="205"/>
                  <a:pt x="156" y="205"/>
                </a:cubicBezTo>
                <a:cubicBezTo>
                  <a:pt x="153" y="205"/>
                  <a:pt x="149" y="205"/>
                  <a:pt x="146" y="207"/>
                </a:cubicBezTo>
                <a:cubicBezTo>
                  <a:pt x="142" y="209"/>
                  <a:pt x="138" y="209"/>
                  <a:pt x="135" y="211"/>
                </a:cubicBezTo>
                <a:cubicBezTo>
                  <a:pt x="131" y="212"/>
                  <a:pt x="127" y="212"/>
                  <a:pt x="123" y="211"/>
                </a:cubicBezTo>
                <a:cubicBezTo>
                  <a:pt x="122" y="211"/>
                  <a:pt x="120" y="211"/>
                  <a:pt x="119" y="212"/>
                </a:cubicBezTo>
                <a:cubicBezTo>
                  <a:pt x="118" y="212"/>
                  <a:pt x="118" y="213"/>
                  <a:pt x="117" y="213"/>
                </a:cubicBezTo>
                <a:cubicBezTo>
                  <a:pt x="116" y="214"/>
                  <a:pt x="115" y="214"/>
                  <a:pt x="114" y="214"/>
                </a:cubicBezTo>
                <a:cubicBezTo>
                  <a:pt x="112" y="215"/>
                  <a:pt x="111" y="216"/>
                  <a:pt x="109" y="217"/>
                </a:cubicBezTo>
                <a:cubicBezTo>
                  <a:pt x="107" y="217"/>
                  <a:pt x="106" y="217"/>
                  <a:pt x="104" y="218"/>
                </a:cubicBezTo>
                <a:cubicBezTo>
                  <a:pt x="102" y="220"/>
                  <a:pt x="103" y="222"/>
                  <a:pt x="101" y="224"/>
                </a:cubicBezTo>
                <a:cubicBezTo>
                  <a:pt x="100" y="224"/>
                  <a:pt x="100" y="225"/>
                  <a:pt x="99" y="226"/>
                </a:cubicBezTo>
                <a:cubicBezTo>
                  <a:pt x="99" y="226"/>
                  <a:pt x="98" y="226"/>
                  <a:pt x="98" y="226"/>
                </a:cubicBezTo>
                <a:cubicBezTo>
                  <a:pt x="97" y="226"/>
                  <a:pt x="97" y="226"/>
                  <a:pt x="97" y="226"/>
                </a:cubicBezTo>
                <a:cubicBezTo>
                  <a:pt x="96" y="226"/>
                  <a:pt x="96" y="226"/>
                  <a:pt x="96" y="227"/>
                </a:cubicBezTo>
                <a:cubicBezTo>
                  <a:pt x="96" y="227"/>
                  <a:pt x="95" y="227"/>
                  <a:pt x="95" y="227"/>
                </a:cubicBezTo>
                <a:cubicBezTo>
                  <a:pt x="94" y="227"/>
                  <a:pt x="94" y="226"/>
                  <a:pt x="93" y="226"/>
                </a:cubicBezTo>
                <a:cubicBezTo>
                  <a:pt x="93" y="226"/>
                  <a:pt x="92" y="226"/>
                  <a:pt x="91" y="226"/>
                </a:cubicBezTo>
                <a:cubicBezTo>
                  <a:pt x="91" y="226"/>
                  <a:pt x="90" y="226"/>
                  <a:pt x="89" y="226"/>
                </a:cubicBezTo>
                <a:cubicBezTo>
                  <a:pt x="89" y="227"/>
                  <a:pt x="86" y="225"/>
                  <a:pt x="86" y="227"/>
                </a:cubicBezTo>
                <a:cubicBezTo>
                  <a:pt x="86" y="227"/>
                  <a:pt x="85" y="227"/>
                  <a:pt x="85" y="227"/>
                </a:cubicBezTo>
                <a:cubicBezTo>
                  <a:pt x="86" y="226"/>
                  <a:pt x="84" y="225"/>
                  <a:pt x="83" y="226"/>
                </a:cubicBezTo>
                <a:cubicBezTo>
                  <a:pt x="83" y="226"/>
                  <a:pt x="83" y="226"/>
                  <a:pt x="82" y="226"/>
                </a:cubicBezTo>
                <a:cubicBezTo>
                  <a:pt x="82" y="226"/>
                  <a:pt x="81" y="226"/>
                  <a:pt x="81" y="226"/>
                </a:cubicBezTo>
                <a:cubicBezTo>
                  <a:pt x="80" y="226"/>
                  <a:pt x="79" y="225"/>
                  <a:pt x="78" y="225"/>
                </a:cubicBezTo>
                <a:cubicBezTo>
                  <a:pt x="78" y="225"/>
                  <a:pt x="77" y="226"/>
                  <a:pt x="77" y="226"/>
                </a:cubicBezTo>
                <a:cubicBezTo>
                  <a:pt x="76" y="226"/>
                  <a:pt x="76" y="226"/>
                  <a:pt x="76" y="226"/>
                </a:cubicBezTo>
                <a:cubicBezTo>
                  <a:pt x="75" y="226"/>
                  <a:pt x="74" y="226"/>
                  <a:pt x="73" y="226"/>
                </a:cubicBezTo>
                <a:cubicBezTo>
                  <a:pt x="72" y="226"/>
                  <a:pt x="71" y="226"/>
                  <a:pt x="71" y="226"/>
                </a:cubicBezTo>
                <a:cubicBezTo>
                  <a:pt x="70" y="226"/>
                  <a:pt x="70" y="227"/>
                  <a:pt x="70" y="227"/>
                </a:cubicBezTo>
                <a:cubicBezTo>
                  <a:pt x="68" y="227"/>
                  <a:pt x="66" y="226"/>
                  <a:pt x="64" y="227"/>
                </a:cubicBezTo>
                <a:cubicBezTo>
                  <a:pt x="63" y="227"/>
                  <a:pt x="62" y="228"/>
                  <a:pt x="62" y="228"/>
                </a:cubicBezTo>
                <a:cubicBezTo>
                  <a:pt x="61" y="229"/>
                  <a:pt x="60" y="230"/>
                  <a:pt x="62" y="231"/>
                </a:cubicBezTo>
                <a:cubicBezTo>
                  <a:pt x="61" y="231"/>
                  <a:pt x="59" y="230"/>
                  <a:pt x="60" y="231"/>
                </a:cubicBezTo>
                <a:cubicBezTo>
                  <a:pt x="60" y="231"/>
                  <a:pt x="60" y="232"/>
                  <a:pt x="60" y="232"/>
                </a:cubicBezTo>
                <a:cubicBezTo>
                  <a:pt x="60" y="231"/>
                  <a:pt x="59" y="231"/>
                  <a:pt x="59" y="231"/>
                </a:cubicBezTo>
                <a:cubicBezTo>
                  <a:pt x="59" y="231"/>
                  <a:pt x="59" y="232"/>
                  <a:pt x="59" y="232"/>
                </a:cubicBezTo>
                <a:cubicBezTo>
                  <a:pt x="59" y="232"/>
                  <a:pt x="59" y="232"/>
                  <a:pt x="59" y="232"/>
                </a:cubicBezTo>
                <a:cubicBezTo>
                  <a:pt x="58" y="232"/>
                  <a:pt x="58" y="231"/>
                  <a:pt x="57" y="231"/>
                </a:cubicBezTo>
                <a:cubicBezTo>
                  <a:pt x="57" y="231"/>
                  <a:pt x="56" y="231"/>
                  <a:pt x="55" y="231"/>
                </a:cubicBezTo>
                <a:cubicBezTo>
                  <a:pt x="55" y="231"/>
                  <a:pt x="55" y="231"/>
                  <a:pt x="56" y="232"/>
                </a:cubicBezTo>
                <a:cubicBezTo>
                  <a:pt x="55" y="232"/>
                  <a:pt x="53" y="232"/>
                  <a:pt x="54" y="233"/>
                </a:cubicBezTo>
                <a:cubicBezTo>
                  <a:pt x="54" y="234"/>
                  <a:pt x="52" y="233"/>
                  <a:pt x="51" y="234"/>
                </a:cubicBezTo>
                <a:cubicBezTo>
                  <a:pt x="51" y="235"/>
                  <a:pt x="51" y="235"/>
                  <a:pt x="51" y="235"/>
                </a:cubicBezTo>
                <a:cubicBezTo>
                  <a:pt x="50" y="236"/>
                  <a:pt x="49" y="235"/>
                  <a:pt x="49" y="236"/>
                </a:cubicBezTo>
                <a:cubicBezTo>
                  <a:pt x="50" y="236"/>
                  <a:pt x="48" y="236"/>
                  <a:pt x="47" y="236"/>
                </a:cubicBezTo>
                <a:cubicBezTo>
                  <a:pt x="47" y="236"/>
                  <a:pt x="45" y="237"/>
                  <a:pt x="46" y="237"/>
                </a:cubicBezTo>
                <a:cubicBezTo>
                  <a:pt x="46" y="237"/>
                  <a:pt x="46" y="237"/>
                  <a:pt x="46" y="237"/>
                </a:cubicBezTo>
                <a:cubicBezTo>
                  <a:pt x="47" y="237"/>
                  <a:pt x="47" y="237"/>
                  <a:pt x="47" y="237"/>
                </a:cubicBezTo>
                <a:cubicBezTo>
                  <a:pt x="47" y="237"/>
                  <a:pt x="47" y="237"/>
                  <a:pt x="47" y="237"/>
                </a:cubicBezTo>
                <a:cubicBezTo>
                  <a:pt x="47" y="237"/>
                  <a:pt x="44" y="236"/>
                  <a:pt x="44" y="237"/>
                </a:cubicBezTo>
                <a:cubicBezTo>
                  <a:pt x="43" y="237"/>
                  <a:pt x="40" y="235"/>
                  <a:pt x="40" y="237"/>
                </a:cubicBezTo>
                <a:cubicBezTo>
                  <a:pt x="39" y="236"/>
                  <a:pt x="38" y="236"/>
                  <a:pt x="38" y="236"/>
                </a:cubicBezTo>
                <a:cubicBezTo>
                  <a:pt x="38" y="236"/>
                  <a:pt x="37" y="237"/>
                  <a:pt x="37" y="237"/>
                </a:cubicBezTo>
                <a:cubicBezTo>
                  <a:pt x="37" y="237"/>
                  <a:pt x="37" y="236"/>
                  <a:pt x="36" y="236"/>
                </a:cubicBezTo>
                <a:cubicBezTo>
                  <a:pt x="36" y="236"/>
                  <a:pt x="35" y="237"/>
                  <a:pt x="35" y="236"/>
                </a:cubicBezTo>
                <a:cubicBezTo>
                  <a:pt x="34" y="236"/>
                  <a:pt x="33" y="236"/>
                  <a:pt x="33" y="236"/>
                </a:cubicBezTo>
                <a:cubicBezTo>
                  <a:pt x="33" y="235"/>
                  <a:pt x="33" y="236"/>
                  <a:pt x="34" y="236"/>
                </a:cubicBezTo>
                <a:cubicBezTo>
                  <a:pt x="33" y="235"/>
                  <a:pt x="33" y="235"/>
                  <a:pt x="32" y="235"/>
                </a:cubicBezTo>
                <a:cubicBezTo>
                  <a:pt x="33" y="235"/>
                  <a:pt x="33" y="235"/>
                  <a:pt x="33" y="235"/>
                </a:cubicBezTo>
                <a:cubicBezTo>
                  <a:pt x="32" y="236"/>
                  <a:pt x="32" y="235"/>
                  <a:pt x="31" y="235"/>
                </a:cubicBezTo>
                <a:cubicBezTo>
                  <a:pt x="31" y="235"/>
                  <a:pt x="29" y="235"/>
                  <a:pt x="29" y="235"/>
                </a:cubicBezTo>
                <a:cubicBezTo>
                  <a:pt x="29" y="234"/>
                  <a:pt x="28" y="233"/>
                  <a:pt x="27" y="233"/>
                </a:cubicBezTo>
                <a:cubicBezTo>
                  <a:pt x="26" y="232"/>
                  <a:pt x="22" y="228"/>
                  <a:pt x="21" y="230"/>
                </a:cubicBezTo>
                <a:cubicBezTo>
                  <a:pt x="21" y="230"/>
                  <a:pt x="20" y="230"/>
                  <a:pt x="20" y="229"/>
                </a:cubicBezTo>
                <a:cubicBezTo>
                  <a:pt x="20" y="229"/>
                  <a:pt x="20" y="229"/>
                  <a:pt x="20" y="229"/>
                </a:cubicBezTo>
                <a:cubicBezTo>
                  <a:pt x="20" y="228"/>
                  <a:pt x="20" y="227"/>
                  <a:pt x="20" y="226"/>
                </a:cubicBezTo>
                <a:cubicBezTo>
                  <a:pt x="20" y="226"/>
                  <a:pt x="20" y="226"/>
                  <a:pt x="20" y="225"/>
                </a:cubicBezTo>
                <a:cubicBezTo>
                  <a:pt x="20" y="225"/>
                  <a:pt x="20" y="225"/>
                  <a:pt x="20" y="224"/>
                </a:cubicBezTo>
                <a:cubicBezTo>
                  <a:pt x="20" y="224"/>
                  <a:pt x="20" y="223"/>
                  <a:pt x="20" y="223"/>
                </a:cubicBezTo>
                <a:cubicBezTo>
                  <a:pt x="21" y="223"/>
                  <a:pt x="21" y="224"/>
                  <a:pt x="22" y="224"/>
                </a:cubicBezTo>
                <a:cubicBezTo>
                  <a:pt x="23" y="224"/>
                  <a:pt x="23" y="224"/>
                  <a:pt x="24" y="223"/>
                </a:cubicBezTo>
                <a:cubicBezTo>
                  <a:pt x="25" y="222"/>
                  <a:pt x="25" y="221"/>
                  <a:pt x="26" y="221"/>
                </a:cubicBezTo>
                <a:cubicBezTo>
                  <a:pt x="26" y="220"/>
                  <a:pt x="27" y="221"/>
                  <a:pt x="26" y="220"/>
                </a:cubicBezTo>
                <a:cubicBezTo>
                  <a:pt x="26" y="220"/>
                  <a:pt x="26" y="220"/>
                  <a:pt x="26" y="220"/>
                </a:cubicBezTo>
                <a:cubicBezTo>
                  <a:pt x="26" y="219"/>
                  <a:pt x="26" y="218"/>
                  <a:pt x="26" y="216"/>
                </a:cubicBezTo>
                <a:cubicBezTo>
                  <a:pt x="25" y="215"/>
                  <a:pt x="25" y="214"/>
                  <a:pt x="26" y="213"/>
                </a:cubicBezTo>
                <a:cubicBezTo>
                  <a:pt x="26" y="214"/>
                  <a:pt x="25" y="215"/>
                  <a:pt x="26" y="216"/>
                </a:cubicBezTo>
                <a:cubicBezTo>
                  <a:pt x="27" y="215"/>
                  <a:pt x="26" y="215"/>
                  <a:pt x="26" y="214"/>
                </a:cubicBezTo>
                <a:cubicBezTo>
                  <a:pt x="26" y="214"/>
                  <a:pt x="27" y="215"/>
                  <a:pt x="27" y="214"/>
                </a:cubicBezTo>
                <a:cubicBezTo>
                  <a:pt x="27" y="214"/>
                  <a:pt x="27" y="214"/>
                  <a:pt x="27" y="214"/>
                </a:cubicBezTo>
                <a:cubicBezTo>
                  <a:pt x="27" y="213"/>
                  <a:pt x="27" y="212"/>
                  <a:pt x="26" y="212"/>
                </a:cubicBezTo>
                <a:cubicBezTo>
                  <a:pt x="27" y="212"/>
                  <a:pt x="27" y="211"/>
                  <a:pt x="26" y="211"/>
                </a:cubicBezTo>
                <a:cubicBezTo>
                  <a:pt x="27" y="211"/>
                  <a:pt x="27" y="206"/>
                  <a:pt x="26" y="206"/>
                </a:cubicBezTo>
                <a:cubicBezTo>
                  <a:pt x="26" y="204"/>
                  <a:pt x="25" y="203"/>
                  <a:pt x="24" y="202"/>
                </a:cubicBezTo>
                <a:cubicBezTo>
                  <a:pt x="24" y="201"/>
                  <a:pt x="23" y="201"/>
                  <a:pt x="23" y="200"/>
                </a:cubicBezTo>
                <a:cubicBezTo>
                  <a:pt x="23" y="199"/>
                  <a:pt x="22" y="199"/>
                  <a:pt x="22" y="198"/>
                </a:cubicBezTo>
                <a:cubicBezTo>
                  <a:pt x="21" y="196"/>
                  <a:pt x="21" y="195"/>
                  <a:pt x="20" y="193"/>
                </a:cubicBezTo>
                <a:cubicBezTo>
                  <a:pt x="20" y="193"/>
                  <a:pt x="20" y="193"/>
                  <a:pt x="20" y="192"/>
                </a:cubicBezTo>
                <a:cubicBezTo>
                  <a:pt x="20" y="192"/>
                  <a:pt x="20" y="192"/>
                  <a:pt x="20" y="192"/>
                </a:cubicBezTo>
                <a:cubicBezTo>
                  <a:pt x="20" y="191"/>
                  <a:pt x="20" y="190"/>
                  <a:pt x="20" y="189"/>
                </a:cubicBezTo>
                <a:cubicBezTo>
                  <a:pt x="20" y="189"/>
                  <a:pt x="19" y="188"/>
                  <a:pt x="19" y="187"/>
                </a:cubicBezTo>
                <a:cubicBezTo>
                  <a:pt x="19" y="187"/>
                  <a:pt x="20" y="186"/>
                  <a:pt x="20" y="186"/>
                </a:cubicBezTo>
                <a:cubicBezTo>
                  <a:pt x="20" y="185"/>
                  <a:pt x="19" y="184"/>
                  <a:pt x="19" y="183"/>
                </a:cubicBezTo>
                <a:cubicBezTo>
                  <a:pt x="18" y="182"/>
                  <a:pt x="17" y="181"/>
                  <a:pt x="17" y="180"/>
                </a:cubicBezTo>
                <a:cubicBezTo>
                  <a:pt x="16" y="179"/>
                  <a:pt x="16" y="178"/>
                  <a:pt x="16" y="177"/>
                </a:cubicBezTo>
                <a:cubicBezTo>
                  <a:pt x="15" y="175"/>
                  <a:pt x="13" y="174"/>
                  <a:pt x="12" y="172"/>
                </a:cubicBezTo>
                <a:cubicBezTo>
                  <a:pt x="12" y="171"/>
                  <a:pt x="12" y="171"/>
                  <a:pt x="12" y="170"/>
                </a:cubicBezTo>
                <a:cubicBezTo>
                  <a:pt x="12" y="168"/>
                  <a:pt x="12" y="167"/>
                  <a:pt x="11" y="166"/>
                </a:cubicBezTo>
                <a:cubicBezTo>
                  <a:pt x="10" y="164"/>
                  <a:pt x="8" y="161"/>
                  <a:pt x="6" y="159"/>
                </a:cubicBezTo>
                <a:cubicBezTo>
                  <a:pt x="6" y="159"/>
                  <a:pt x="5" y="158"/>
                  <a:pt x="4" y="157"/>
                </a:cubicBezTo>
                <a:cubicBezTo>
                  <a:pt x="4" y="157"/>
                  <a:pt x="4" y="157"/>
                  <a:pt x="4" y="156"/>
                </a:cubicBezTo>
                <a:cubicBezTo>
                  <a:pt x="4" y="156"/>
                  <a:pt x="3" y="156"/>
                  <a:pt x="3" y="155"/>
                </a:cubicBezTo>
                <a:cubicBezTo>
                  <a:pt x="3" y="155"/>
                  <a:pt x="4" y="155"/>
                  <a:pt x="4" y="156"/>
                </a:cubicBezTo>
                <a:cubicBezTo>
                  <a:pt x="4" y="155"/>
                  <a:pt x="4" y="154"/>
                  <a:pt x="4" y="154"/>
                </a:cubicBezTo>
                <a:cubicBezTo>
                  <a:pt x="4" y="155"/>
                  <a:pt x="4" y="156"/>
                  <a:pt x="5" y="157"/>
                </a:cubicBezTo>
                <a:cubicBezTo>
                  <a:pt x="5" y="157"/>
                  <a:pt x="5" y="157"/>
                  <a:pt x="5" y="157"/>
                </a:cubicBezTo>
                <a:cubicBezTo>
                  <a:pt x="4" y="156"/>
                  <a:pt x="5" y="155"/>
                  <a:pt x="5" y="154"/>
                </a:cubicBezTo>
                <a:cubicBezTo>
                  <a:pt x="5" y="154"/>
                  <a:pt x="5" y="155"/>
                  <a:pt x="5" y="155"/>
                </a:cubicBezTo>
                <a:cubicBezTo>
                  <a:pt x="5" y="155"/>
                  <a:pt x="5" y="155"/>
                  <a:pt x="5" y="155"/>
                </a:cubicBezTo>
                <a:cubicBezTo>
                  <a:pt x="6" y="156"/>
                  <a:pt x="6" y="156"/>
                  <a:pt x="6" y="157"/>
                </a:cubicBezTo>
                <a:cubicBezTo>
                  <a:pt x="6" y="157"/>
                  <a:pt x="6" y="157"/>
                  <a:pt x="6" y="156"/>
                </a:cubicBezTo>
                <a:cubicBezTo>
                  <a:pt x="7" y="157"/>
                  <a:pt x="6" y="159"/>
                  <a:pt x="7" y="159"/>
                </a:cubicBezTo>
                <a:cubicBezTo>
                  <a:pt x="7" y="159"/>
                  <a:pt x="7" y="158"/>
                  <a:pt x="7" y="158"/>
                </a:cubicBezTo>
                <a:cubicBezTo>
                  <a:pt x="7" y="158"/>
                  <a:pt x="7" y="159"/>
                  <a:pt x="7" y="159"/>
                </a:cubicBezTo>
                <a:cubicBezTo>
                  <a:pt x="7" y="159"/>
                  <a:pt x="8" y="160"/>
                  <a:pt x="8" y="160"/>
                </a:cubicBezTo>
                <a:cubicBezTo>
                  <a:pt x="8" y="159"/>
                  <a:pt x="8" y="159"/>
                  <a:pt x="9" y="159"/>
                </a:cubicBezTo>
                <a:cubicBezTo>
                  <a:pt x="9" y="159"/>
                  <a:pt x="10" y="158"/>
                  <a:pt x="9" y="157"/>
                </a:cubicBezTo>
                <a:cubicBezTo>
                  <a:pt x="9" y="156"/>
                  <a:pt x="8" y="156"/>
                  <a:pt x="8" y="156"/>
                </a:cubicBezTo>
                <a:cubicBezTo>
                  <a:pt x="8" y="156"/>
                  <a:pt x="7" y="155"/>
                  <a:pt x="7" y="155"/>
                </a:cubicBezTo>
                <a:cubicBezTo>
                  <a:pt x="6" y="154"/>
                  <a:pt x="6" y="152"/>
                  <a:pt x="6" y="152"/>
                </a:cubicBezTo>
                <a:cubicBezTo>
                  <a:pt x="6" y="151"/>
                  <a:pt x="5" y="151"/>
                  <a:pt x="5" y="151"/>
                </a:cubicBezTo>
                <a:cubicBezTo>
                  <a:pt x="5" y="150"/>
                  <a:pt x="6" y="149"/>
                  <a:pt x="6" y="149"/>
                </a:cubicBezTo>
                <a:cubicBezTo>
                  <a:pt x="6" y="150"/>
                  <a:pt x="7" y="151"/>
                  <a:pt x="8" y="152"/>
                </a:cubicBezTo>
                <a:cubicBezTo>
                  <a:pt x="8" y="153"/>
                  <a:pt x="8" y="153"/>
                  <a:pt x="8" y="154"/>
                </a:cubicBezTo>
                <a:cubicBezTo>
                  <a:pt x="8" y="156"/>
                  <a:pt x="9" y="156"/>
                  <a:pt x="10" y="154"/>
                </a:cubicBezTo>
                <a:cubicBezTo>
                  <a:pt x="10" y="154"/>
                  <a:pt x="9" y="153"/>
                  <a:pt x="10" y="153"/>
                </a:cubicBezTo>
                <a:cubicBezTo>
                  <a:pt x="10" y="154"/>
                  <a:pt x="9" y="155"/>
                  <a:pt x="10" y="155"/>
                </a:cubicBezTo>
                <a:cubicBezTo>
                  <a:pt x="10" y="156"/>
                  <a:pt x="11" y="157"/>
                  <a:pt x="11" y="158"/>
                </a:cubicBezTo>
                <a:cubicBezTo>
                  <a:pt x="12" y="158"/>
                  <a:pt x="12" y="157"/>
                  <a:pt x="12" y="157"/>
                </a:cubicBezTo>
                <a:cubicBezTo>
                  <a:pt x="12" y="157"/>
                  <a:pt x="13" y="157"/>
                  <a:pt x="13" y="157"/>
                </a:cubicBezTo>
                <a:cubicBezTo>
                  <a:pt x="13" y="156"/>
                  <a:pt x="12" y="156"/>
                  <a:pt x="12" y="156"/>
                </a:cubicBezTo>
                <a:cubicBezTo>
                  <a:pt x="12" y="155"/>
                  <a:pt x="13" y="155"/>
                  <a:pt x="13" y="155"/>
                </a:cubicBezTo>
                <a:cubicBezTo>
                  <a:pt x="13" y="154"/>
                  <a:pt x="13" y="154"/>
                  <a:pt x="13" y="154"/>
                </a:cubicBezTo>
                <a:cubicBezTo>
                  <a:pt x="13" y="154"/>
                  <a:pt x="13" y="154"/>
                  <a:pt x="13" y="154"/>
                </a:cubicBezTo>
                <a:cubicBezTo>
                  <a:pt x="13" y="153"/>
                  <a:pt x="13" y="153"/>
                  <a:pt x="13" y="153"/>
                </a:cubicBezTo>
                <a:cubicBezTo>
                  <a:pt x="13" y="152"/>
                  <a:pt x="12" y="152"/>
                  <a:pt x="12" y="151"/>
                </a:cubicBezTo>
                <a:cubicBezTo>
                  <a:pt x="11" y="150"/>
                  <a:pt x="10" y="149"/>
                  <a:pt x="10" y="148"/>
                </a:cubicBezTo>
                <a:cubicBezTo>
                  <a:pt x="9" y="147"/>
                  <a:pt x="9" y="147"/>
                  <a:pt x="9" y="146"/>
                </a:cubicBezTo>
                <a:cubicBezTo>
                  <a:pt x="8" y="146"/>
                  <a:pt x="8" y="146"/>
                  <a:pt x="8" y="145"/>
                </a:cubicBezTo>
                <a:cubicBezTo>
                  <a:pt x="8" y="144"/>
                  <a:pt x="8" y="144"/>
                  <a:pt x="8" y="144"/>
                </a:cubicBezTo>
                <a:cubicBezTo>
                  <a:pt x="8" y="144"/>
                  <a:pt x="7" y="144"/>
                  <a:pt x="7" y="143"/>
                </a:cubicBezTo>
                <a:cubicBezTo>
                  <a:pt x="7" y="143"/>
                  <a:pt x="7" y="143"/>
                  <a:pt x="7" y="143"/>
                </a:cubicBezTo>
                <a:cubicBezTo>
                  <a:pt x="7" y="142"/>
                  <a:pt x="7" y="142"/>
                  <a:pt x="7" y="141"/>
                </a:cubicBezTo>
                <a:cubicBezTo>
                  <a:pt x="6" y="141"/>
                  <a:pt x="5" y="140"/>
                  <a:pt x="5" y="139"/>
                </a:cubicBezTo>
                <a:cubicBezTo>
                  <a:pt x="5" y="139"/>
                  <a:pt x="5" y="138"/>
                  <a:pt x="5" y="138"/>
                </a:cubicBezTo>
                <a:cubicBezTo>
                  <a:pt x="5" y="137"/>
                  <a:pt x="6" y="137"/>
                  <a:pt x="6" y="137"/>
                </a:cubicBezTo>
                <a:cubicBezTo>
                  <a:pt x="6" y="137"/>
                  <a:pt x="5" y="136"/>
                  <a:pt x="6" y="136"/>
                </a:cubicBezTo>
                <a:cubicBezTo>
                  <a:pt x="6" y="135"/>
                  <a:pt x="6" y="134"/>
                  <a:pt x="7" y="133"/>
                </a:cubicBezTo>
                <a:cubicBezTo>
                  <a:pt x="7" y="132"/>
                  <a:pt x="7" y="132"/>
                  <a:pt x="8" y="132"/>
                </a:cubicBezTo>
                <a:cubicBezTo>
                  <a:pt x="8" y="131"/>
                  <a:pt x="8" y="131"/>
                  <a:pt x="9" y="131"/>
                </a:cubicBezTo>
                <a:cubicBezTo>
                  <a:pt x="9" y="130"/>
                  <a:pt x="9" y="129"/>
                  <a:pt x="9" y="128"/>
                </a:cubicBezTo>
                <a:cubicBezTo>
                  <a:pt x="9" y="128"/>
                  <a:pt x="9" y="128"/>
                  <a:pt x="9" y="127"/>
                </a:cubicBezTo>
                <a:cubicBezTo>
                  <a:pt x="9" y="126"/>
                  <a:pt x="9" y="124"/>
                  <a:pt x="8" y="124"/>
                </a:cubicBezTo>
                <a:cubicBezTo>
                  <a:pt x="8" y="123"/>
                  <a:pt x="7" y="123"/>
                  <a:pt x="8" y="122"/>
                </a:cubicBezTo>
                <a:cubicBezTo>
                  <a:pt x="8" y="122"/>
                  <a:pt x="8" y="122"/>
                  <a:pt x="8" y="122"/>
                </a:cubicBezTo>
                <a:cubicBezTo>
                  <a:pt x="8" y="121"/>
                  <a:pt x="8" y="121"/>
                  <a:pt x="8" y="121"/>
                </a:cubicBezTo>
                <a:cubicBezTo>
                  <a:pt x="9" y="119"/>
                  <a:pt x="10" y="118"/>
                  <a:pt x="11" y="116"/>
                </a:cubicBezTo>
                <a:cubicBezTo>
                  <a:pt x="11" y="116"/>
                  <a:pt x="12" y="115"/>
                  <a:pt x="12" y="115"/>
                </a:cubicBezTo>
                <a:cubicBezTo>
                  <a:pt x="13" y="115"/>
                  <a:pt x="12" y="116"/>
                  <a:pt x="12" y="116"/>
                </a:cubicBezTo>
                <a:cubicBezTo>
                  <a:pt x="12" y="117"/>
                  <a:pt x="11" y="118"/>
                  <a:pt x="11" y="119"/>
                </a:cubicBezTo>
                <a:cubicBezTo>
                  <a:pt x="12" y="119"/>
                  <a:pt x="12" y="120"/>
                  <a:pt x="12" y="120"/>
                </a:cubicBezTo>
                <a:cubicBezTo>
                  <a:pt x="13" y="119"/>
                  <a:pt x="12" y="121"/>
                  <a:pt x="12" y="122"/>
                </a:cubicBezTo>
                <a:cubicBezTo>
                  <a:pt x="12" y="122"/>
                  <a:pt x="12" y="122"/>
                  <a:pt x="13" y="121"/>
                </a:cubicBezTo>
                <a:cubicBezTo>
                  <a:pt x="13" y="121"/>
                  <a:pt x="13" y="121"/>
                  <a:pt x="13" y="121"/>
                </a:cubicBezTo>
                <a:cubicBezTo>
                  <a:pt x="14" y="121"/>
                  <a:pt x="14" y="122"/>
                  <a:pt x="14" y="122"/>
                </a:cubicBezTo>
                <a:cubicBezTo>
                  <a:pt x="14" y="121"/>
                  <a:pt x="15" y="120"/>
                  <a:pt x="15" y="119"/>
                </a:cubicBezTo>
                <a:cubicBezTo>
                  <a:pt x="15" y="118"/>
                  <a:pt x="15" y="118"/>
                  <a:pt x="15" y="117"/>
                </a:cubicBezTo>
                <a:cubicBezTo>
                  <a:pt x="15" y="117"/>
                  <a:pt x="16" y="117"/>
                  <a:pt x="16" y="118"/>
                </a:cubicBezTo>
                <a:cubicBezTo>
                  <a:pt x="16" y="117"/>
                  <a:pt x="16" y="116"/>
                  <a:pt x="17" y="116"/>
                </a:cubicBezTo>
                <a:cubicBezTo>
                  <a:pt x="18" y="115"/>
                  <a:pt x="19" y="114"/>
                  <a:pt x="20" y="114"/>
                </a:cubicBezTo>
                <a:cubicBezTo>
                  <a:pt x="21" y="114"/>
                  <a:pt x="23" y="113"/>
                  <a:pt x="24" y="113"/>
                </a:cubicBezTo>
                <a:cubicBezTo>
                  <a:pt x="24" y="112"/>
                  <a:pt x="25" y="112"/>
                  <a:pt x="25" y="111"/>
                </a:cubicBezTo>
                <a:cubicBezTo>
                  <a:pt x="26" y="110"/>
                  <a:pt x="27" y="110"/>
                  <a:pt x="28" y="109"/>
                </a:cubicBezTo>
                <a:cubicBezTo>
                  <a:pt x="28" y="109"/>
                  <a:pt x="29" y="108"/>
                  <a:pt x="30" y="108"/>
                </a:cubicBezTo>
                <a:cubicBezTo>
                  <a:pt x="30" y="108"/>
                  <a:pt x="30" y="108"/>
                  <a:pt x="31" y="107"/>
                </a:cubicBezTo>
                <a:cubicBezTo>
                  <a:pt x="31" y="107"/>
                  <a:pt x="31" y="107"/>
                  <a:pt x="31" y="107"/>
                </a:cubicBezTo>
                <a:cubicBezTo>
                  <a:pt x="31" y="107"/>
                  <a:pt x="31" y="107"/>
                  <a:pt x="31" y="107"/>
                </a:cubicBezTo>
                <a:cubicBezTo>
                  <a:pt x="32" y="106"/>
                  <a:pt x="33" y="106"/>
                  <a:pt x="33" y="106"/>
                </a:cubicBezTo>
                <a:cubicBezTo>
                  <a:pt x="34" y="106"/>
                  <a:pt x="35" y="105"/>
                  <a:pt x="35" y="105"/>
                </a:cubicBezTo>
                <a:cubicBezTo>
                  <a:pt x="36" y="104"/>
                  <a:pt x="36" y="103"/>
                  <a:pt x="37" y="104"/>
                </a:cubicBezTo>
                <a:cubicBezTo>
                  <a:pt x="36" y="104"/>
                  <a:pt x="36" y="105"/>
                  <a:pt x="38" y="105"/>
                </a:cubicBezTo>
                <a:cubicBezTo>
                  <a:pt x="38" y="105"/>
                  <a:pt x="39" y="105"/>
                  <a:pt x="39" y="105"/>
                </a:cubicBezTo>
                <a:cubicBezTo>
                  <a:pt x="39" y="105"/>
                  <a:pt x="40" y="104"/>
                  <a:pt x="40" y="104"/>
                </a:cubicBezTo>
                <a:cubicBezTo>
                  <a:pt x="40" y="104"/>
                  <a:pt x="40" y="105"/>
                  <a:pt x="40" y="105"/>
                </a:cubicBezTo>
                <a:cubicBezTo>
                  <a:pt x="41" y="105"/>
                  <a:pt x="42" y="106"/>
                  <a:pt x="43" y="105"/>
                </a:cubicBezTo>
                <a:cubicBezTo>
                  <a:pt x="44" y="105"/>
                  <a:pt x="44" y="105"/>
                  <a:pt x="45" y="105"/>
                </a:cubicBezTo>
                <a:cubicBezTo>
                  <a:pt x="46" y="105"/>
                  <a:pt x="46" y="104"/>
                  <a:pt x="47" y="104"/>
                </a:cubicBezTo>
                <a:cubicBezTo>
                  <a:pt x="47" y="103"/>
                  <a:pt x="48" y="102"/>
                  <a:pt x="49" y="102"/>
                </a:cubicBezTo>
                <a:cubicBezTo>
                  <a:pt x="49" y="102"/>
                  <a:pt x="49" y="102"/>
                  <a:pt x="49" y="102"/>
                </a:cubicBezTo>
                <a:cubicBezTo>
                  <a:pt x="51" y="102"/>
                  <a:pt x="52" y="102"/>
                  <a:pt x="53" y="102"/>
                </a:cubicBezTo>
                <a:cubicBezTo>
                  <a:pt x="55" y="102"/>
                  <a:pt x="55" y="101"/>
                  <a:pt x="56" y="100"/>
                </a:cubicBezTo>
                <a:cubicBezTo>
                  <a:pt x="56" y="99"/>
                  <a:pt x="57" y="98"/>
                  <a:pt x="58" y="99"/>
                </a:cubicBezTo>
                <a:cubicBezTo>
                  <a:pt x="58" y="98"/>
                  <a:pt x="60" y="99"/>
                  <a:pt x="60" y="99"/>
                </a:cubicBezTo>
                <a:cubicBezTo>
                  <a:pt x="61" y="99"/>
                  <a:pt x="61" y="99"/>
                  <a:pt x="61" y="99"/>
                </a:cubicBezTo>
                <a:cubicBezTo>
                  <a:pt x="61" y="99"/>
                  <a:pt x="61" y="100"/>
                  <a:pt x="62" y="99"/>
                </a:cubicBezTo>
                <a:cubicBezTo>
                  <a:pt x="62" y="99"/>
                  <a:pt x="63" y="99"/>
                  <a:pt x="63" y="99"/>
                </a:cubicBezTo>
                <a:cubicBezTo>
                  <a:pt x="64" y="98"/>
                  <a:pt x="65" y="98"/>
                  <a:pt x="66" y="98"/>
                </a:cubicBezTo>
                <a:cubicBezTo>
                  <a:pt x="69" y="98"/>
                  <a:pt x="71" y="97"/>
                  <a:pt x="73" y="96"/>
                </a:cubicBezTo>
                <a:cubicBezTo>
                  <a:pt x="76" y="95"/>
                  <a:pt x="78" y="93"/>
                  <a:pt x="79" y="91"/>
                </a:cubicBezTo>
                <a:cubicBezTo>
                  <a:pt x="80" y="90"/>
                  <a:pt x="81" y="88"/>
                  <a:pt x="80" y="87"/>
                </a:cubicBezTo>
                <a:cubicBezTo>
                  <a:pt x="81" y="87"/>
                  <a:pt x="83" y="86"/>
                  <a:pt x="82" y="86"/>
                </a:cubicBezTo>
                <a:cubicBezTo>
                  <a:pt x="82" y="86"/>
                  <a:pt x="82" y="85"/>
                  <a:pt x="82" y="85"/>
                </a:cubicBezTo>
                <a:cubicBezTo>
                  <a:pt x="83" y="85"/>
                  <a:pt x="83" y="85"/>
                  <a:pt x="83" y="85"/>
                </a:cubicBezTo>
                <a:cubicBezTo>
                  <a:pt x="84" y="85"/>
                  <a:pt x="84" y="84"/>
                  <a:pt x="84" y="84"/>
                </a:cubicBezTo>
                <a:cubicBezTo>
                  <a:pt x="85" y="83"/>
                  <a:pt x="85" y="83"/>
                  <a:pt x="86" y="83"/>
                </a:cubicBezTo>
                <a:cubicBezTo>
                  <a:pt x="86" y="83"/>
                  <a:pt x="86" y="83"/>
                  <a:pt x="86" y="83"/>
                </a:cubicBezTo>
                <a:cubicBezTo>
                  <a:pt x="86" y="82"/>
                  <a:pt x="88" y="82"/>
                  <a:pt x="87" y="81"/>
                </a:cubicBezTo>
                <a:cubicBezTo>
                  <a:pt x="87" y="80"/>
                  <a:pt x="86" y="81"/>
                  <a:pt x="86" y="80"/>
                </a:cubicBezTo>
                <a:cubicBezTo>
                  <a:pt x="87" y="79"/>
                  <a:pt x="86" y="78"/>
                  <a:pt x="85" y="77"/>
                </a:cubicBezTo>
                <a:cubicBezTo>
                  <a:pt x="85" y="75"/>
                  <a:pt x="85" y="74"/>
                  <a:pt x="87" y="73"/>
                </a:cubicBezTo>
                <a:cubicBezTo>
                  <a:pt x="86" y="72"/>
                  <a:pt x="88" y="71"/>
                  <a:pt x="88" y="71"/>
                </a:cubicBezTo>
                <a:cubicBezTo>
                  <a:pt x="88" y="71"/>
                  <a:pt x="88" y="71"/>
                  <a:pt x="88" y="71"/>
                </a:cubicBezTo>
                <a:cubicBezTo>
                  <a:pt x="89" y="71"/>
                  <a:pt x="89" y="71"/>
                  <a:pt x="89" y="71"/>
                </a:cubicBezTo>
                <a:cubicBezTo>
                  <a:pt x="89" y="70"/>
                  <a:pt x="89" y="70"/>
                  <a:pt x="90" y="69"/>
                </a:cubicBezTo>
                <a:cubicBezTo>
                  <a:pt x="90" y="70"/>
                  <a:pt x="91" y="69"/>
                  <a:pt x="92" y="69"/>
                </a:cubicBezTo>
                <a:cubicBezTo>
                  <a:pt x="91" y="69"/>
                  <a:pt x="91" y="69"/>
                  <a:pt x="91" y="68"/>
                </a:cubicBezTo>
                <a:cubicBezTo>
                  <a:pt x="91" y="67"/>
                  <a:pt x="91" y="68"/>
                  <a:pt x="92" y="67"/>
                </a:cubicBezTo>
                <a:cubicBezTo>
                  <a:pt x="92" y="67"/>
                  <a:pt x="92" y="67"/>
                  <a:pt x="92" y="66"/>
                </a:cubicBezTo>
                <a:cubicBezTo>
                  <a:pt x="93" y="66"/>
                  <a:pt x="94" y="65"/>
                  <a:pt x="93" y="66"/>
                </a:cubicBezTo>
                <a:cubicBezTo>
                  <a:pt x="94" y="67"/>
                  <a:pt x="93" y="66"/>
                  <a:pt x="93" y="67"/>
                </a:cubicBezTo>
                <a:cubicBezTo>
                  <a:pt x="93" y="67"/>
                  <a:pt x="93" y="68"/>
                  <a:pt x="93" y="68"/>
                </a:cubicBezTo>
                <a:cubicBezTo>
                  <a:pt x="93" y="69"/>
                  <a:pt x="94" y="69"/>
                  <a:pt x="94" y="69"/>
                </a:cubicBezTo>
                <a:cubicBezTo>
                  <a:pt x="94" y="69"/>
                  <a:pt x="94" y="69"/>
                  <a:pt x="94" y="69"/>
                </a:cubicBezTo>
                <a:cubicBezTo>
                  <a:pt x="94" y="70"/>
                  <a:pt x="95" y="70"/>
                  <a:pt x="95" y="70"/>
                </a:cubicBezTo>
                <a:cubicBezTo>
                  <a:pt x="95" y="70"/>
                  <a:pt x="95" y="70"/>
                  <a:pt x="95" y="70"/>
                </a:cubicBezTo>
                <a:cubicBezTo>
                  <a:pt x="95" y="71"/>
                  <a:pt x="95" y="71"/>
                  <a:pt x="95" y="71"/>
                </a:cubicBezTo>
                <a:cubicBezTo>
                  <a:pt x="95" y="72"/>
                  <a:pt x="96" y="72"/>
                  <a:pt x="96" y="72"/>
                </a:cubicBezTo>
                <a:cubicBezTo>
                  <a:pt x="96" y="73"/>
                  <a:pt x="97" y="74"/>
                  <a:pt x="97" y="75"/>
                </a:cubicBezTo>
                <a:cubicBezTo>
                  <a:pt x="98" y="75"/>
                  <a:pt x="98" y="76"/>
                  <a:pt x="98" y="77"/>
                </a:cubicBezTo>
                <a:cubicBezTo>
                  <a:pt x="99" y="76"/>
                  <a:pt x="98" y="76"/>
                  <a:pt x="98" y="75"/>
                </a:cubicBezTo>
                <a:cubicBezTo>
                  <a:pt x="98" y="75"/>
                  <a:pt x="99" y="74"/>
                  <a:pt x="99" y="74"/>
                </a:cubicBezTo>
                <a:cubicBezTo>
                  <a:pt x="99" y="73"/>
                  <a:pt x="99" y="73"/>
                  <a:pt x="99" y="73"/>
                </a:cubicBezTo>
                <a:cubicBezTo>
                  <a:pt x="99" y="72"/>
                  <a:pt x="98" y="72"/>
                  <a:pt x="99" y="71"/>
                </a:cubicBezTo>
                <a:cubicBezTo>
                  <a:pt x="99" y="71"/>
                  <a:pt x="99" y="71"/>
                  <a:pt x="99" y="72"/>
                </a:cubicBezTo>
                <a:cubicBezTo>
                  <a:pt x="100" y="72"/>
                  <a:pt x="101" y="74"/>
                  <a:pt x="102" y="73"/>
                </a:cubicBezTo>
                <a:cubicBezTo>
                  <a:pt x="101" y="73"/>
                  <a:pt x="100" y="71"/>
                  <a:pt x="101" y="72"/>
                </a:cubicBezTo>
                <a:cubicBezTo>
                  <a:pt x="100" y="71"/>
                  <a:pt x="102" y="70"/>
                  <a:pt x="102" y="70"/>
                </a:cubicBezTo>
                <a:cubicBezTo>
                  <a:pt x="102" y="70"/>
                  <a:pt x="101" y="70"/>
                  <a:pt x="101" y="70"/>
                </a:cubicBezTo>
                <a:cubicBezTo>
                  <a:pt x="100" y="70"/>
                  <a:pt x="100" y="70"/>
                  <a:pt x="100" y="69"/>
                </a:cubicBezTo>
                <a:cubicBezTo>
                  <a:pt x="99" y="69"/>
                  <a:pt x="99" y="68"/>
                  <a:pt x="98" y="68"/>
                </a:cubicBezTo>
                <a:cubicBezTo>
                  <a:pt x="98" y="68"/>
                  <a:pt x="99" y="67"/>
                  <a:pt x="98" y="67"/>
                </a:cubicBezTo>
                <a:cubicBezTo>
                  <a:pt x="98" y="67"/>
                  <a:pt x="98" y="67"/>
                  <a:pt x="98" y="67"/>
                </a:cubicBezTo>
                <a:cubicBezTo>
                  <a:pt x="98" y="67"/>
                  <a:pt x="97" y="67"/>
                  <a:pt x="97" y="67"/>
                </a:cubicBezTo>
                <a:cubicBezTo>
                  <a:pt x="97" y="67"/>
                  <a:pt x="97" y="67"/>
                  <a:pt x="98" y="67"/>
                </a:cubicBezTo>
                <a:cubicBezTo>
                  <a:pt x="98" y="67"/>
                  <a:pt x="98" y="67"/>
                  <a:pt x="97" y="66"/>
                </a:cubicBezTo>
                <a:cubicBezTo>
                  <a:pt x="98" y="67"/>
                  <a:pt x="98" y="67"/>
                  <a:pt x="99" y="67"/>
                </a:cubicBezTo>
                <a:cubicBezTo>
                  <a:pt x="99" y="67"/>
                  <a:pt x="99" y="67"/>
                  <a:pt x="99" y="67"/>
                </a:cubicBezTo>
                <a:cubicBezTo>
                  <a:pt x="99" y="67"/>
                  <a:pt x="99" y="67"/>
                  <a:pt x="99" y="67"/>
                </a:cubicBezTo>
                <a:cubicBezTo>
                  <a:pt x="99" y="66"/>
                  <a:pt x="98" y="66"/>
                  <a:pt x="98" y="66"/>
                </a:cubicBezTo>
                <a:cubicBezTo>
                  <a:pt x="98" y="66"/>
                  <a:pt x="99" y="66"/>
                  <a:pt x="100" y="66"/>
                </a:cubicBezTo>
                <a:cubicBezTo>
                  <a:pt x="99" y="66"/>
                  <a:pt x="99" y="66"/>
                  <a:pt x="99" y="66"/>
                </a:cubicBezTo>
                <a:cubicBezTo>
                  <a:pt x="99" y="66"/>
                  <a:pt x="100" y="66"/>
                  <a:pt x="100" y="65"/>
                </a:cubicBezTo>
                <a:cubicBezTo>
                  <a:pt x="100" y="65"/>
                  <a:pt x="99" y="65"/>
                  <a:pt x="99" y="65"/>
                </a:cubicBezTo>
                <a:cubicBezTo>
                  <a:pt x="99" y="65"/>
                  <a:pt x="99" y="65"/>
                  <a:pt x="99" y="65"/>
                </a:cubicBezTo>
                <a:cubicBezTo>
                  <a:pt x="99" y="65"/>
                  <a:pt x="98" y="65"/>
                  <a:pt x="98" y="65"/>
                </a:cubicBezTo>
                <a:cubicBezTo>
                  <a:pt x="99" y="64"/>
                  <a:pt x="98" y="64"/>
                  <a:pt x="99" y="64"/>
                </a:cubicBezTo>
                <a:cubicBezTo>
                  <a:pt x="99" y="64"/>
                  <a:pt x="99" y="64"/>
                  <a:pt x="99" y="64"/>
                </a:cubicBezTo>
                <a:cubicBezTo>
                  <a:pt x="99" y="64"/>
                  <a:pt x="100" y="64"/>
                  <a:pt x="100" y="63"/>
                </a:cubicBezTo>
                <a:cubicBezTo>
                  <a:pt x="100" y="64"/>
                  <a:pt x="100" y="64"/>
                  <a:pt x="101" y="64"/>
                </a:cubicBezTo>
                <a:cubicBezTo>
                  <a:pt x="100" y="64"/>
                  <a:pt x="100" y="64"/>
                  <a:pt x="100" y="64"/>
                </a:cubicBezTo>
                <a:cubicBezTo>
                  <a:pt x="100" y="64"/>
                  <a:pt x="100" y="64"/>
                  <a:pt x="101" y="64"/>
                </a:cubicBezTo>
                <a:cubicBezTo>
                  <a:pt x="100" y="64"/>
                  <a:pt x="100" y="65"/>
                  <a:pt x="100" y="65"/>
                </a:cubicBezTo>
                <a:cubicBezTo>
                  <a:pt x="100" y="65"/>
                  <a:pt x="102" y="65"/>
                  <a:pt x="101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66"/>
                  <a:pt x="101" y="66"/>
                  <a:pt x="101" y="65"/>
                </a:cubicBezTo>
                <a:cubicBezTo>
                  <a:pt x="102" y="65"/>
                  <a:pt x="102" y="66"/>
                  <a:pt x="102" y="66"/>
                </a:cubicBezTo>
                <a:cubicBezTo>
                  <a:pt x="102" y="65"/>
                  <a:pt x="102" y="65"/>
                  <a:pt x="102" y="65"/>
                </a:cubicBezTo>
                <a:cubicBezTo>
                  <a:pt x="102" y="65"/>
                  <a:pt x="102" y="65"/>
                  <a:pt x="102" y="65"/>
                </a:cubicBezTo>
                <a:cubicBezTo>
                  <a:pt x="102" y="65"/>
                  <a:pt x="102" y="64"/>
                  <a:pt x="101" y="64"/>
                </a:cubicBezTo>
                <a:cubicBezTo>
                  <a:pt x="102" y="64"/>
                  <a:pt x="103" y="64"/>
                  <a:pt x="103" y="65"/>
                </a:cubicBezTo>
                <a:cubicBezTo>
                  <a:pt x="104" y="65"/>
                  <a:pt x="104" y="66"/>
                  <a:pt x="105" y="66"/>
                </a:cubicBezTo>
                <a:cubicBezTo>
                  <a:pt x="106" y="66"/>
                  <a:pt x="106" y="65"/>
                  <a:pt x="106" y="65"/>
                </a:cubicBezTo>
                <a:cubicBezTo>
                  <a:pt x="106" y="65"/>
                  <a:pt x="106" y="66"/>
                  <a:pt x="106" y="66"/>
                </a:cubicBezTo>
                <a:cubicBezTo>
                  <a:pt x="107" y="66"/>
                  <a:pt x="108" y="66"/>
                  <a:pt x="108" y="66"/>
                </a:cubicBezTo>
                <a:cubicBezTo>
                  <a:pt x="109" y="66"/>
                  <a:pt x="110" y="66"/>
                  <a:pt x="111" y="66"/>
                </a:cubicBezTo>
                <a:cubicBezTo>
                  <a:pt x="110" y="66"/>
                  <a:pt x="109" y="65"/>
                  <a:pt x="108" y="65"/>
                </a:cubicBezTo>
                <a:cubicBezTo>
                  <a:pt x="107" y="65"/>
                  <a:pt x="106" y="66"/>
                  <a:pt x="106" y="65"/>
                </a:cubicBezTo>
                <a:cubicBezTo>
                  <a:pt x="105" y="65"/>
                  <a:pt x="106" y="64"/>
                  <a:pt x="106" y="64"/>
                </a:cubicBezTo>
                <a:cubicBezTo>
                  <a:pt x="107" y="62"/>
                  <a:pt x="106" y="63"/>
                  <a:pt x="107" y="64"/>
                </a:cubicBezTo>
                <a:cubicBezTo>
                  <a:pt x="107" y="63"/>
                  <a:pt x="107" y="63"/>
                  <a:pt x="108" y="63"/>
                </a:cubicBezTo>
                <a:cubicBezTo>
                  <a:pt x="108" y="63"/>
                  <a:pt x="107" y="62"/>
                  <a:pt x="108" y="62"/>
                </a:cubicBezTo>
                <a:cubicBezTo>
                  <a:pt x="108" y="61"/>
                  <a:pt x="108" y="61"/>
                  <a:pt x="109" y="61"/>
                </a:cubicBezTo>
                <a:cubicBezTo>
                  <a:pt x="109" y="61"/>
                  <a:pt x="109" y="61"/>
                  <a:pt x="109" y="60"/>
                </a:cubicBezTo>
                <a:cubicBezTo>
                  <a:pt x="108" y="60"/>
                  <a:pt x="108" y="62"/>
                  <a:pt x="107" y="62"/>
                </a:cubicBezTo>
                <a:cubicBezTo>
                  <a:pt x="107" y="62"/>
                  <a:pt x="107" y="61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0"/>
                  <a:pt x="106" y="60"/>
                  <a:pt x="106" y="59"/>
                </a:cubicBezTo>
                <a:cubicBezTo>
                  <a:pt x="106" y="59"/>
                  <a:pt x="106" y="59"/>
                  <a:pt x="106" y="59"/>
                </a:cubicBezTo>
                <a:cubicBezTo>
                  <a:pt x="106" y="59"/>
                  <a:pt x="106" y="59"/>
                  <a:pt x="106" y="59"/>
                </a:cubicBezTo>
                <a:cubicBezTo>
                  <a:pt x="106" y="59"/>
                  <a:pt x="106" y="59"/>
                  <a:pt x="106" y="59"/>
                </a:cubicBezTo>
                <a:cubicBezTo>
                  <a:pt x="106" y="59"/>
                  <a:pt x="106" y="59"/>
                  <a:pt x="106" y="59"/>
                </a:cubicBezTo>
                <a:cubicBezTo>
                  <a:pt x="106" y="58"/>
                  <a:pt x="106" y="58"/>
                  <a:pt x="106" y="58"/>
                </a:cubicBezTo>
                <a:cubicBezTo>
                  <a:pt x="106" y="58"/>
                  <a:pt x="106" y="57"/>
                  <a:pt x="107" y="57"/>
                </a:cubicBezTo>
                <a:cubicBezTo>
                  <a:pt x="108" y="57"/>
                  <a:pt x="108" y="58"/>
                  <a:pt x="108" y="57"/>
                </a:cubicBezTo>
                <a:cubicBezTo>
                  <a:pt x="108" y="58"/>
                  <a:pt x="109" y="56"/>
                  <a:pt x="109" y="56"/>
                </a:cubicBezTo>
                <a:cubicBezTo>
                  <a:pt x="109" y="56"/>
                  <a:pt x="109" y="56"/>
                  <a:pt x="108" y="56"/>
                </a:cubicBezTo>
                <a:cubicBezTo>
                  <a:pt x="109" y="56"/>
                  <a:pt x="109" y="56"/>
                  <a:pt x="109" y="56"/>
                </a:cubicBezTo>
                <a:cubicBezTo>
                  <a:pt x="108" y="56"/>
                  <a:pt x="109" y="56"/>
                  <a:pt x="108" y="55"/>
                </a:cubicBezTo>
                <a:cubicBezTo>
                  <a:pt x="109" y="55"/>
                  <a:pt x="109" y="55"/>
                  <a:pt x="109" y="55"/>
                </a:cubicBezTo>
                <a:cubicBezTo>
                  <a:pt x="109" y="56"/>
                  <a:pt x="109" y="56"/>
                  <a:pt x="109" y="56"/>
                </a:cubicBezTo>
                <a:cubicBezTo>
                  <a:pt x="109" y="56"/>
                  <a:pt x="110" y="56"/>
                  <a:pt x="110" y="56"/>
                </a:cubicBezTo>
                <a:cubicBezTo>
                  <a:pt x="111" y="56"/>
                  <a:pt x="112" y="57"/>
                  <a:pt x="111" y="57"/>
                </a:cubicBezTo>
                <a:cubicBezTo>
                  <a:pt x="112" y="57"/>
                  <a:pt x="112" y="57"/>
                  <a:pt x="112" y="58"/>
                </a:cubicBezTo>
                <a:cubicBezTo>
                  <a:pt x="112" y="57"/>
                  <a:pt x="113" y="58"/>
                  <a:pt x="113" y="58"/>
                </a:cubicBezTo>
                <a:cubicBezTo>
                  <a:pt x="113" y="57"/>
                  <a:pt x="112" y="56"/>
                  <a:pt x="113" y="56"/>
                </a:cubicBezTo>
                <a:cubicBezTo>
                  <a:pt x="113" y="56"/>
                  <a:pt x="112" y="56"/>
                  <a:pt x="112" y="56"/>
                </a:cubicBezTo>
                <a:cubicBezTo>
                  <a:pt x="112" y="56"/>
                  <a:pt x="111" y="56"/>
                  <a:pt x="110" y="56"/>
                </a:cubicBezTo>
                <a:cubicBezTo>
                  <a:pt x="110" y="55"/>
                  <a:pt x="112" y="55"/>
                  <a:pt x="112" y="55"/>
                </a:cubicBezTo>
                <a:cubicBezTo>
                  <a:pt x="112" y="55"/>
                  <a:pt x="112" y="54"/>
                  <a:pt x="112" y="54"/>
                </a:cubicBezTo>
                <a:cubicBezTo>
                  <a:pt x="111" y="55"/>
                  <a:pt x="112" y="55"/>
                  <a:pt x="111" y="55"/>
                </a:cubicBezTo>
                <a:cubicBezTo>
                  <a:pt x="111" y="55"/>
                  <a:pt x="111" y="55"/>
                  <a:pt x="110" y="55"/>
                </a:cubicBezTo>
                <a:cubicBezTo>
                  <a:pt x="110" y="55"/>
                  <a:pt x="110" y="55"/>
                  <a:pt x="110" y="55"/>
                </a:cubicBezTo>
                <a:cubicBezTo>
                  <a:pt x="110" y="55"/>
                  <a:pt x="110" y="55"/>
                  <a:pt x="110" y="55"/>
                </a:cubicBezTo>
                <a:cubicBezTo>
                  <a:pt x="110" y="55"/>
                  <a:pt x="110" y="55"/>
                  <a:pt x="110" y="55"/>
                </a:cubicBezTo>
                <a:cubicBezTo>
                  <a:pt x="110" y="55"/>
                  <a:pt x="110" y="55"/>
                  <a:pt x="110" y="55"/>
                </a:cubicBezTo>
                <a:cubicBezTo>
                  <a:pt x="110" y="54"/>
                  <a:pt x="111" y="54"/>
                  <a:pt x="111" y="54"/>
                </a:cubicBezTo>
                <a:cubicBezTo>
                  <a:pt x="112" y="54"/>
                  <a:pt x="111" y="54"/>
                  <a:pt x="112" y="54"/>
                </a:cubicBezTo>
                <a:cubicBezTo>
                  <a:pt x="112" y="54"/>
                  <a:pt x="112" y="53"/>
                  <a:pt x="111" y="53"/>
                </a:cubicBezTo>
                <a:cubicBezTo>
                  <a:pt x="112" y="53"/>
                  <a:pt x="112" y="53"/>
                  <a:pt x="112" y="53"/>
                </a:cubicBezTo>
                <a:cubicBezTo>
                  <a:pt x="112" y="53"/>
                  <a:pt x="112" y="53"/>
                  <a:pt x="112" y="54"/>
                </a:cubicBezTo>
                <a:cubicBezTo>
                  <a:pt x="112" y="54"/>
                  <a:pt x="112" y="53"/>
                  <a:pt x="112" y="53"/>
                </a:cubicBezTo>
                <a:cubicBezTo>
                  <a:pt x="113" y="54"/>
                  <a:pt x="113" y="54"/>
                  <a:pt x="113" y="55"/>
                </a:cubicBezTo>
                <a:cubicBezTo>
                  <a:pt x="113" y="54"/>
                  <a:pt x="113" y="54"/>
                  <a:pt x="113" y="53"/>
                </a:cubicBezTo>
                <a:cubicBezTo>
                  <a:pt x="113" y="53"/>
                  <a:pt x="114" y="54"/>
                  <a:pt x="114" y="54"/>
                </a:cubicBezTo>
                <a:cubicBezTo>
                  <a:pt x="114" y="55"/>
                  <a:pt x="115" y="54"/>
                  <a:pt x="115" y="54"/>
                </a:cubicBezTo>
                <a:cubicBezTo>
                  <a:pt x="115" y="54"/>
                  <a:pt x="115" y="54"/>
                  <a:pt x="115" y="54"/>
                </a:cubicBezTo>
                <a:cubicBezTo>
                  <a:pt x="115" y="54"/>
                  <a:pt x="115" y="54"/>
                  <a:pt x="115" y="54"/>
                </a:cubicBezTo>
                <a:cubicBezTo>
                  <a:pt x="115" y="53"/>
                  <a:pt x="115" y="53"/>
                  <a:pt x="115" y="53"/>
                </a:cubicBezTo>
                <a:cubicBezTo>
                  <a:pt x="115" y="53"/>
                  <a:pt x="114" y="53"/>
                  <a:pt x="114" y="53"/>
                </a:cubicBezTo>
                <a:cubicBezTo>
                  <a:pt x="114" y="53"/>
                  <a:pt x="113" y="53"/>
                  <a:pt x="113" y="53"/>
                </a:cubicBezTo>
                <a:cubicBezTo>
                  <a:pt x="114" y="52"/>
                  <a:pt x="114" y="53"/>
                  <a:pt x="114" y="52"/>
                </a:cubicBezTo>
                <a:cubicBezTo>
                  <a:pt x="114" y="52"/>
                  <a:pt x="114" y="52"/>
                  <a:pt x="113" y="52"/>
                </a:cubicBezTo>
                <a:cubicBezTo>
                  <a:pt x="113" y="52"/>
                  <a:pt x="113" y="51"/>
                  <a:pt x="113" y="51"/>
                </a:cubicBezTo>
                <a:cubicBezTo>
                  <a:pt x="113" y="51"/>
                  <a:pt x="113" y="50"/>
                  <a:pt x="113" y="50"/>
                </a:cubicBezTo>
                <a:cubicBezTo>
                  <a:pt x="113" y="50"/>
                  <a:pt x="114" y="50"/>
                  <a:pt x="114" y="50"/>
                </a:cubicBezTo>
                <a:cubicBezTo>
                  <a:pt x="113" y="50"/>
                  <a:pt x="115" y="49"/>
                  <a:pt x="115" y="49"/>
                </a:cubicBezTo>
                <a:cubicBezTo>
                  <a:pt x="115" y="49"/>
                  <a:pt x="115" y="49"/>
                  <a:pt x="115" y="49"/>
                </a:cubicBezTo>
                <a:cubicBezTo>
                  <a:pt x="115" y="49"/>
                  <a:pt x="115" y="49"/>
                  <a:pt x="115" y="49"/>
                </a:cubicBezTo>
                <a:cubicBezTo>
                  <a:pt x="115" y="49"/>
                  <a:pt x="115" y="49"/>
                  <a:pt x="115" y="50"/>
                </a:cubicBezTo>
                <a:cubicBezTo>
                  <a:pt x="115" y="50"/>
                  <a:pt x="116" y="49"/>
                  <a:pt x="116" y="49"/>
                </a:cubicBezTo>
                <a:cubicBezTo>
                  <a:pt x="116" y="49"/>
                  <a:pt x="116" y="49"/>
                  <a:pt x="116" y="49"/>
                </a:cubicBezTo>
                <a:cubicBezTo>
                  <a:pt x="116" y="49"/>
                  <a:pt x="116" y="49"/>
                  <a:pt x="116" y="49"/>
                </a:cubicBezTo>
                <a:cubicBezTo>
                  <a:pt x="116" y="48"/>
                  <a:pt x="116" y="48"/>
                  <a:pt x="117" y="48"/>
                </a:cubicBezTo>
                <a:cubicBezTo>
                  <a:pt x="116" y="49"/>
                  <a:pt x="116" y="49"/>
                  <a:pt x="116" y="49"/>
                </a:cubicBezTo>
                <a:cubicBezTo>
                  <a:pt x="117" y="49"/>
                  <a:pt x="117" y="47"/>
                  <a:pt x="117" y="46"/>
                </a:cubicBezTo>
                <a:cubicBezTo>
                  <a:pt x="117" y="46"/>
                  <a:pt x="117" y="46"/>
                  <a:pt x="117" y="46"/>
                </a:cubicBezTo>
                <a:cubicBezTo>
                  <a:pt x="117" y="46"/>
                  <a:pt x="117" y="46"/>
                  <a:pt x="118" y="47"/>
                </a:cubicBezTo>
                <a:cubicBezTo>
                  <a:pt x="118" y="47"/>
                  <a:pt x="118" y="46"/>
                  <a:pt x="118" y="46"/>
                </a:cubicBezTo>
                <a:cubicBezTo>
                  <a:pt x="118" y="47"/>
                  <a:pt x="118" y="47"/>
                  <a:pt x="117" y="47"/>
                </a:cubicBezTo>
                <a:cubicBezTo>
                  <a:pt x="118" y="47"/>
                  <a:pt x="118" y="48"/>
                  <a:pt x="118" y="48"/>
                </a:cubicBezTo>
                <a:cubicBezTo>
                  <a:pt x="118" y="49"/>
                  <a:pt x="117" y="49"/>
                  <a:pt x="117" y="50"/>
                </a:cubicBezTo>
                <a:cubicBezTo>
                  <a:pt x="118" y="49"/>
                  <a:pt x="118" y="48"/>
                  <a:pt x="118" y="48"/>
                </a:cubicBezTo>
                <a:cubicBezTo>
                  <a:pt x="118" y="48"/>
                  <a:pt x="118" y="48"/>
                  <a:pt x="118" y="48"/>
                </a:cubicBezTo>
                <a:cubicBezTo>
                  <a:pt x="118" y="48"/>
                  <a:pt x="119" y="48"/>
                  <a:pt x="119" y="48"/>
                </a:cubicBezTo>
                <a:cubicBezTo>
                  <a:pt x="119" y="48"/>
                  <a:pt x="119" y="48"/>
                  <a:pt x="119" y="49"/>
                </a:cubicBezTo>
                <a:cubicBezTo>
                  <a:pt x="119" y="49"/>
                  <a:pt x="119" y="49"/>
                  <a:pt x="119" y="49"/>
                </a:cubicBezTo>
                <a:cubicBezTo>
                  <a:pt x="120" y="50"/>
                  <a:pt x="120" y="49"/>
                  <a:pt x="120" y="49"/>
                </a:cubicBezTo>
                <a:cubicBezTo>
                  <a:pt x="120" y="49"/>
                  <a:pt x="120" y="49"/>
                  <a:pt x="120" y="49"/>
                </a:cubicBezTo>
                <a:cubicBezTo>
                  <a:pt x="120" y="49"/>
                  <a:pt x="120" y="49"/>
                  <a:pt x="121" y="49"/>
                </a:cubicBezTo>
                <a:cubicBezTo>
                  <a:pt x="121" y="48"/>
                  <a:pt x="121" y="49"/>
                  <a:pt x="121" y="48"/>
                </a:cubicBezTo>
                <a:cubicBezTo>
                  <a:pt x="121" y="48"/>
                  <a:pt x="121" y="48"/>
                  <a:pt x="120" y="47"/>
                </a:cubicBezTo>
                <a:cubicBezTo>
                  <a:pt x="121" y="47"/>
                  <a:pt x="121" y="47"/>
                  <a:pt x="121" y="47"/>
                </a:cubicBezTo>
                <a:cubicBezTo>
                  <a:pt x="121" y="47"/>
                  <a:pt x="121" y="46"/>
                  <a:pt x="121" y="46"/>
                </a:cubicBezTo>
                <a:cubicBezTo>
                  <a:pt x="121" y="46"/>
                  <a:pt x="122" y="46"/>
                  <a:pt x="122" y="46"/>
                </a:cubicBezTo>
                <a:cubicBezTo>
                  <a:pt x="123" y="44"/>
                  <a:pt x="120" y="45"/>
                  <a:pt x="120" y="44"/>
                </a:cubicBezTo>
                <a:cubicBezTo>
                  <a:pt x="121" y="44"/>
                  <a:pt x="121" y="44"/>
                  <a:pt x="121" y="44"/>
                </a:cubicBezTo>
                <a:cubicBezTo>
                  <a:pt x="121" y="44"/>
                  <a:pt x="121" y="44"/>
                  <a:pt x="121" y="44"/>
                </a:cubicBezTo>
                <a:cubicBezTo>
                  <a:pt x="121" y="44"/>
                  <a:pt x="121" y="44"/>
                  <a:pt x="122" y="44"/>
                </a:cubicBezTo>
                <a:cubicBezTo>
                  <a:pt x="122" y="44"/>
                  <a:pt x="121" y="43"/>
                  <a:pt x="121" y="43"/>
                </a:cubicBezTo>
                <a:cubicBezTo>
                  <a:pt x="121" y="43"/>
                  <a:pt x="121" y="43"/>
                  <a:pt x="122" y="43"/>
                </a:cubicBezTo>
                <a:cubicBezTo>
                  <a:pt x="122" y="43"/>
                  <a:pt x="121" y="43"/>
                  <a:pt x="121" y="43"/>
                </a:cubicBezTo>
                <a:cubicBezTo>
                  <a:pt x="122" y="43"/>
                  <a:pt x="122" y="43"/>
                  <a:pt x="122" y="43"/>
                </a:cubicBezTo>
                <a:cubicBezTo>
                  <a:pt x="122" y="43"/>
                  <a:pt x="122" y="43"/>
                  <a:pt x="122" y="44"/>
                </a:cubicBezTo>
                <a:cubicBezTo>
                  <a:pt x="122" y="44"/>
                  <a:pt x="122" y="44"/>
                  <a:pt x="122" y="44"/>
                </a:cubicBezTo>
                <a:cubicBezTo>
                  <a:pt x="122" y="44"/>
                  <a:pt x="122" y="44"/>
                  <a:pt x="122" y="44"/>
                </a:cubicBezTo>
                <a:cubicBezTo>
                  <a:pt x="122" y="44"/>
                  <a:pt x="122" y="44"/>
                  <a:pt x="123" y="44"/>
                </a:cubicBezTo>
                <a:cubicBezTo>
                  <a:pt x="122" y="44"/>
                  <a:pt x="122" y="44"/>
                  <a:pt x="122" y="44"/>
                </a:cubicBezTo>
                <a:cubicBezTo>
                  <a:pt x="122" y="44"/>
                  <a:pt x="122" y="44"/>
                  <a:pt x="123" y="44"/>
                </a:cubicBezTo>
                <a:cubicBezTo>
                  <a:pt x="122" y="44"/>
                  <a:pt x="122" y="44"/>
                  <a:pt x="122" y="45"/>
                </a:cubicBezTo>
                <a:cubicBezTo>
                  <a:pt x="123" y="45"/>
                  <a:pt x="123" y="45"/>
                  <a:pt x="122" y="45"/>
                </a:cubicBezTo>
                <a:cubicBezTo>
                  <a:pt x="122" y="45"/>
                  <a:pt x="122" y="45"/>
                  <a:pt x="122" y="45"/>
                </a:cubicBezTo>
                <a:cubicBezTo>
                  <a:pt x="122" y="46"/>
                  <a:pt x="123" y="46"/>
                  <a:pt x="123" y="46"/>
                </a:cubicBezTo>
                <a:cubicBezTo>
                  <a:pt x="123" y="46"/>
                  <a:pt x="123" y="46"/>
                  <a:pt x="123" y="46"/>
                </a:cubicBezTo>
                <a:cubicBezTo>
                  <a:pt x="123" y="46"/>
                  <a:pt x="124" y="46"/>
                  <a:pt x="124" y="46"/>
                </a:cubicBezTo>
                <a:cubicBezTo>
                  <a:pt x="124" y="45"/>
                  <a:pt x="124" y="45"/>
                  <a:pt x="123" y="45"/>
                </a:cubicBezTo>
                <a:cubicBezTo>
                  <a:pt x="123" y="45"/>
                  <a:pt x="123" y="45"/>
                  <a:pt x="124" y="45"/>
                </a:cubicBezTo>
                <a:cubicBezTo>
                  <a:pt x="124" y="44"/>
                  <a:pt x="124" y="44"/>
                  <a:pt x="125" y="44"/>
                </a:cubicBezTo>
                <a:cubicBezTo>
                  <a:pt x="125" y="44"/>
                  <a:pt x="125" y="43"/>
                  <a:pt x="126" y="43"/>
                </a:cubicBezTo>
                <a:cubicBezTo>
                  <a:pt x="125" y="44"/>
                  <a:pt x="125" y="44"/>
                  <a:pt x="125" y="45"/>
                </a:cubicBezTo>
                <a:cubicBezTo>
                  <a:pt x="125" y="45"/>
                  <a:pt x="125" y="45"/>
                  <a:pt x="125" y="45"/>
                </a:cubicBezTo>
                <a:cubicBezTo>
                  <a:pt x="125" y="45"/>
                  <a:pt x="126" y="45"/>
                  <a:pt x="126" y="45"/>
                </a:cubicBezTo>
                <a:cubicBezTo>
                  <a:pt x="126" y="46"/>
                  <a:pt x="126" y="46"/>
                  <a:pt x="126" y="46"/>
                </a:cubicBezTo>
                <a:cubicBezTo>
                  <a:pt x="126" y="45"/>
                  <a:pt x="127" y="45"/>
                  <a:pt x="127" y="45"/>
                </a:cubicBezTo>
                <a:cubicBezTo>
                  <a:pt x="127" y="45"/>
                  <a:pt x="127" y="45"/>
                  <a:pt x="127" y="44"/>
                </a:cubicBezTo>
                <a:cubicBezTo>
                  <a:pt x="127" y="44"/>
                  <a:pt x="127" y="44"/>
                  <a:pt x="127" y="44"/>
                </a:cubicBezTo>
                <a:cubicBezTo>
                  <a:pt x="128" y="44"/>
                  <a:pt x="128" y="44"/>
                  <a:pt x="128" y="44"/>
                </a:cubicBezTo>
                <a:cubicBezTo>
                  <a:pt x="128" y="44"/>
                  <a:pt x="128" y="44"/>
                  <a:pt x="128" y="43"/>
                </a:cubicBezTo>
                <a:cubicBezTo>
                  <a:pt x="128" y="43"/>
                  <a:pt x="128" y="43"/>
                  <a:pt x="128" y="43"/>
                </a:cubicBezTo>
                <a:cubicBezTo>
                  <a:pt x="128" y="43"/>
                  <a:pt x="128" y="43"/>
                  <a:pt x="127" y="42"/>
                </a:cubicBezTo>
                <a:cubicBezTo>
                  <a:pt x="128" y="42"/>
                  <a:pt x="128" y="42"/>
                  <a:pt x="129" y="42"/>
                </a:cubicBezTo>
                <a:cubicBezTo>
                  <a:pt x="128" y="42"/>
                  <a:pt x="129" y="42"/>
                  <a:pt x="129" y="42"/>
                </a:cubicBezTo>
                <a:cubicBezTo>
                  <a:pt x="129" y="42"/>
                  <a:pt x="129" y="42"/>
                  <a:pt x="129" y="42"/>
                </a:cubicBezTo>
                <a:cubicBezTo>
                  <a:pt x="129" y="41"/>
                  <a:pt x="130" y="42"/>
                  <a:pt x="130" y="42"/>
                </a:cubicBezTo>
                <a:cubicBezTo>
                  <a:pt x="130" y="42"/>
                  <a:pt x="130" y="42"/>
                  <a:pt x="130" y="42"/>
                </a:cubicBezTo>
                <a:cubicBezTo>
                  <a:pt x="130" y="42"/>
                  <a:pt x="130" y="42"/>
                  <a:pt x="130" y="42"/>
                </a:cubicBezTo>
                <a:cubicBezTo>
                  <a:pt x="130" y="42"/>
                  <a:pt x="130" y="42"/>
                  <a:pt x="130" y="42"/>
                </a:cubicBezTo>
                <a:cubicBezTo>
                  <a:pt x="130" y="43"/>
                  <a:pt x="130" y="43"/>
                  <a:pt x="130" y="43"/>
                </a:cubicBezTo>
                <a:cubicBezTo>
                  <a:pt x="131" y="43"/>
                  <a:pt x="132" y="44"/>
                  <a:pt x="131" y="43"/>
                </a:cubicBezTo>
                <a:cubicBezTo>
                  <a:pt x="131" y="44"/>
                  <a:pt x="132" y="43"/>
                  <a:pt x="132" y="43"/>
                </a:cubicBezTo>
                <a:cubicBezTo>
                  <a:pt x="131" y="43"/>
                  <a:pt x="132" y="43"/>
                  <a:pt x="132" y="43"/>
                </a:cubicBezTo>
                <a:cubicBezTo>
                  <a:pt x="132" y="43"/>
                  <a:pt x="133" y="44"/>
                  <a:pt x="133" y="44"/>
                </a:cubicBezTo>
                <a:cubicBezTo>
                  <a:pt x="133" y="43"/>
                  <a:pt x="133" y="43"/>
                  <a:pt x="133" y="43"/>
                </a:cubicBezTo>
                <a:cubicBezTo>
                  <a:pt x="133" y="43"/>
                  <a:pt x="133" y="43"/>
                  <a:pt x="133" y="44"/>
                </a:cubicBezTo>
                <a:cubicBezTo>
                  <a:pt x="133" y="44"/>
                  <a:pt x="134" y="43"/>
                  <a:pt x="134" y="43"/>
                </a:cubicBezTo>
                <a:cubicBezTo>
                  <a:pt x="134" y="44"/>
                  <a:pt x="134" y="44"/>
                  <a:pt x="134" y="45"/>
                </a:cubicBezTo>
                <a:cubicBezTo>
                  <a:pt x="135" y="44"/>
                  <a:pt x="137" y="47"/>
                  <a:pt x="137" y="48"/>
                </a:cubicBezTo>
                <a:cubicBezTo>
                  <a:pt x="138" y="48"/>
                  <a:pt x="138" y="48"/>
                  <a:pt x="138" y="48"/>
                </a:cubicBezTo>
                <a:cubicBezTo>
                  <a:pt x="138" y="48"/>
                  <a:pt x="138" y="49"/>
                  <a:pt x="139" y="49"/>
                </a:cubicBezTo>
                <a:cubicBezTo>
                  <a:pt x="138" y="49"/>
                  <a:pt x="141" y="50"/>
                  <a:pt x="141" y="51"/>
                </a:cubicBezTo>
                <a:cubicBezTo>
                  <a:pt x="140" y="51"/>
                  <a:pt x="141" y="52"/>
                  <a:pt x="140" y="52"/>
                </a:cubicBezTo>
                <a:cubicBezTo>
                  <a:pt x="140" y="52"/>
                  <a:pt x="140" y="53"/>
                  <a:pt x="140" y="54"/>
                </a:cubicBezTo>
                <a:cubicBezTo>
                  <a:pt x="140" y="54"/>
                  <a:pt x="140" y="56"/>
                  <a:pt x="139" y="56"/>
                </a:cubicBezTo>
                <a:cubicBezTo>
                  <a:pt x="140" y="56"/>
                  <a:pt x="140" y="57"/>
                  <a:pt x="139" y="58"/>
                </a:cubicBezTo>
                <a:cubicBezTo>
                  <a:pt x="141" y="58"/>
                  <a:pt x="140" y="55"/>
                  <a:pt x="140" y="55"/>
                </a:cubicBezTo>
                <a:cubicBezTo>
                  <a:pt x="141" y="54"/>
                  <a:pt x="141" y="56"/>
                  <a:pt x="142" y="57"/>
                </a:cubicBezTo>
                <a:cubicBezTo>
                  <a:pt x="142" y="56"/>
                  <a:pt x="141" y="55"/>
                  <a:pt x="141" y="54"/>
                </a:cubicBezTo>
                <a:cubicBezTo>
                  <a:pt x="141" y="53"/>
                  <a:pt x="141" y="53"/>
                  <a:pt x="141" y="53"/>
                </a:cubicBezTo>
                <a:cubicBezTo>
                  <a:pt x="142" y="53"/>
                  <a:pt x="142" y="52"/>
                  <a:pt x="142" y="52"/>
                </a:cubicBezTo>
                <a:cubicBezTo>
                  <a:pt x="142" y="53"/>
                  <a:pt x="142" y="53"/>
                  <a:pt x="142" y="54"/>
                </a:cubicBezTo>
                <a:cubicBezTo>
                  <a:pt x="142" y="53"/>
                  <a:pt x="142" y="53"/>
                  <a:pt x="142" y="53"/>
                </a:cubicBezTo>
                <a:cubicBezTo>
                  <a:pt x="142" y="53"/>
                  <a:pt x="143" y="54"/>
                  <a:pt x="143" y="53"/>
                </a:cubicBezTo>
                <a:cubicBezTo>
                  <a:pt x="143" y="53"/>
                  <a:pt x="143" y="53"/>
                  <a:pt x="143" y="52"/>
                </a:cubicBezTo>
                <a:cubicBezTo>
                  <a:pt x="143" y="52"/>
                  <a:pt x="143" y="52"/>
                  <a:pt x="142" y="51"/>
                </a:cubicBezTo>
                <a:cubicBezTo>
                  <a:pt x="144" y="51"/>
                  <a:pt x="144" y="51"/>
                  <a:pt x="145" y="51"/>
                </a:cubicBezTo>
                <a:cubicBezTo>
                  <a:pt x="146" y="51"/>
                  <a:pt x="147" y="52"/>
                  <a:pt x="148" y="52"/>
                </a:cubicBezTo>
                <a:cubicBezTo>
                  <a:pt x="150" y="52"/>
                  <a:pt x="150" y="53"/>
                  <a:pt x="149" y="55"/>
                </a:cubicBezTo>
                <a:cubicBezTo>
                  <a:pt x="150" y="55"/>
                  <a:pt x="150" y="55"/>
                  <a:pt x="150" y="55"/>
                </a:cubicBezTo>
                <a:cubicBezTo>
                  <a:pt x="150" y="55"/>
                  <a:pt x="150" y="55"/>
                  <a:pt x="150" y="55"/>
                </a:cubicBezTo>
                <a:cubicBezTo>
                  <a:pt x="150" y="54"/>
                  <a:pt x="150" y="54"/>
                  <a:pt x="150" y="53"/>
                </a:cubicBezTo>
                <a:cubicBezTo>
                  <a:pt x="150" y="53"/>
                  <a:pt x="150" y="52"/>
                  <a:pt x="150" y="52"/>
                </a:cubicBezTo>
                <a:cubicBezTo>
                  <a:pt x="150" y="52"/>
                  <a:pt x="150" y="52"/>
                  <a:pt x="150" y="52"/>
                </a:cubicBezTo>
                <a:cubicBezTo>
                  <a:pt x="151" y="51"/>
                  <a:pt x="154" y="53"/>
                  <a:pt x="153" y="55"/>
                </a:cubicBezTo>
                <a:cubicBezTo>
                  <a:pt x="154" y="54"/>
                  <a:pt x="154" y="55"/>
                  <a:pt x="154" y="55"/>
                </a:cubicBezTo>
                <a:cubicBezTo>
                  <a:pt x="154" y="55"/>
                  <a:pt x="155" y="55"/>
                  <a:pt x="155" y="55"/>
                </a:cubicBezTo>
                <a:cubicBezTo>
                  <a:pt x="155" y="54"/>
                  <a:pt x="154" y="53"/>
                  <a:pt x="154" y="52"/>
                </a:cubicBezTo>
                <a:cubicBezTo>
                  <a:pt x="154" y="51"/>
                  <a:pt x="154" y="52"/>
                  <a:pt x="155" y="52"/>
                </a:cubicBezTo>
                <a:cubicBezTo>
                  <a:pt x="156" y="52"/>
                  <a:pt x="156" y="51"/>
                  <a:pt x="157" y="51"/>
                </a:cubicBezTo>
                <a:cubicBezTo>
                  <a:pt x="157" y="51"/>
                  <a:pt x="157" y="51"/>
                  <a:pt x="157" y="50"/>
                </a:cubicBezTo>
                <a:cubicBezTo>
                  <a:pt x="157" y="51"/>
                  <a:pt x="156" y="51"/>
                  <a:pt x="155" y="51"/>
                </a:cubicBezTo>
                <a:cubicBezTo>
                  <a:pt x="155" y="51"/>
                  <a:pt x="155" y="51"/>
                  <a:pt x="155" y="51"/>
                </a:cubicBezTo>
                <a:cubicBezTo>
                  <a:pt x="155" y="51"/>
                  <a:pt x="155" y="51"/>
                  <a:pt x="154" y="51"/>
                </a:cubicBezTo>
                <a:cubicBezTo>
                  <a:pt x="154" y="51"/>
                  <a:pt x="154" y="50"/>
                  <a:pt x="154" y="50"/>
                </a:cubicBezTo>
                <a:cubicBezTo>
                  <a:pt x="153" y="49"/>
                  <a:pt x="154" y="50"/>
                  <a:pt x="154" y="49"/>
                </a:cubicBezTo>
                <a:cubicBezTo>
                  <a:pt x="155" y="49"/>
                  <a:pt x="155" y="49"/>
                  <a:pt x="155" y="49"/>
                </a:cubicBezTo>
                <a:cubicBezTo>
                  <a:pt x="155" y="49"/>
                  <a:pt x="154" y="49"/>
                  <a:pt x="153" y="49"/>
                </a:cubicBezTo>
                <a:cubicBezTo>
                  <a:pt x="153" y="49"/>
                  <a:pt x="152" y="49"/>
                  <a:pt x="152" y="48"/>
                </a:cubicBezTo>
                <a:cubicBezTo>
                  <a:pt x="150" y="47"/>
                  <a:pt x="153" y="46"/>
                  <a:pt x="152" y="44"/>
                </a:cubicBezTo>
                <a:cubicBezTo>
                  <a:pt x="153" y="44"/>
                  <a:pt x="153" y="44"/>
                  <a:pt x="153" y="44"/>
                </a:cubicBezTo>
                <a:cubicBezTo>
                  <a:pt x="153" y="45"/>
                  <a:pt x="153" y="45"/>
                  <a:pt x="153" y="45"/>
                </a:cubicBezTo>
                <a:cubicBezTo>
                  <a:pt x="154" y="45"/>
                  <a:pt x="154" y="44"/>
                  <a:pt x="154" y="44"/>
                </a:cubicBezTo>
                <a:cubicBezTo>
                  <a:pt x="154" y="44"/>
                  <a:pt x="154" y="44"/>
                  <a:pt x="155" y="44"/>
                </a:cubicBezTo>
                <a:cubicBezTo>
                  <a:pt x="155" y="44"/>
                  <a:pt x="155" y="43"/>
                  <a:pt x="155" y="43"/>
                </a:cubicBezTo>
                <a:cubicBezTo>
                  <a:pt x="155" y="43"/>
                  <a:pt x="155" y="43"/>
                  <a:pt x="155" y="42"/>
                </a:cubicBezTo>
                <a:cubicBezTo>
                  <a:pt x="155" y="42"/>
                  <a:pt x="156" y="42"/>
                  <a:pt x="155" y="42"/>
                </a:cubicBezTo>
                <a:cubicBezTo>
                  <a:pt x="155" y="42"/>
                  <a:pt x="155" y="42"/>
                  <a:pt x="155" y="42"/>
                </a:cubicBezTo>
                <a:cubicBezTo>
                  <a:pt x="155" y="41"/>
                  <a:pt x="156" y="40"/>
                  <a:pt x="156" y="39"/>
                </a:cubicBezTo>
                <a:cubicBezTo>
                  <a:pt x="156" y="40"/>
                  <a:pt x="158" y="39"/>
                  <a:pt x="158" y="39"/>
                </a:cubicBezTo>
                <a:cubicBezTo>
                  <a:pt x="159" y="39"/>
                  <a:pt x="159" y="37"/>
                  <a:pt x="160" y="38"/>
                </a:cubicBezTo>
                <a:cubicBezTo>
                  <a:pt x="160" y="37"/>
                  <a:pt x="159" y="37"/>
                  <a:pt x="158" y="36"/>
                </a:cubicBezTo>
                <a:cubicBezTo>
                  <a:pt x="158" y="36"/>
                  <a:pt x="158" y="34"/>
                  <a:pt x="159" y="34"/>
                </a:cubicBezTo>
                <a:cubicBezTo>
                  <a:pt x="159" y="34"/>
                  <a:pt x="160" y="34"/>
                  <a:pt x="160" y="34"/>
                </a:cubicBezTo>
                <a:cubicBezTo>
                  <a:pt x="161" y="34"/>
                  <a:pt x="160" y="33"/>
                  <a:pt x="161" y="32"/>
                </a:cubicBezTo>
                <a:cubicBezTo>
                  <a:pt x="161" y="32"/>
                  <a:pt x="160" y="32"/>
                  <a:pt x="160" y="32"/>
                </a:cubicBezTo>
                <a:cubicBezTo>
                  <a:pt x="161" y="32"/>
                  <a:pt x="161" y="32"/>
                  <a:pt x="161" y="32"/>
                </a:cubicBezTo>
                <a:cubicBezTo>
                  <a:pt x="161" y="32"/>
                  <a:pt x="161" y="31"/>
                  <a:pt x="162" y="32"/>
                </a:cubicBezTo>
                <a:cubicBezTo>
                  <a:pt x="162" y="31"/>
                  <a:pt x="162" y="31"/>
                  <a:pt x="162" y="31"/>
                </a:cubicBezTo>
                <a:cubicBezTo>
                  <a:pt x="162" y="32"/>
                  <a:pt x="163" y="32"/>
                  <a:pt x="164" y="32"/>
                </a:cubicBezTo>
                <a:cubicBezTo>
                  <a:pt x="163" y="32"/>
                  <a:pt x="163" y="32"/>
                  <a:pt x="162" y="31"/>
                </a:cubicBezTo>
                <a:cubicBezTo>
                  <a:pt x="163" y="31"/>
                  <a:pt x="162" y="30"/>
                  <a:pt x="163" y="30"/>
                </a:cubicBezTo>
                <a:cubicBezTo>
                  <a:pt x="163" y="30"/>
                  <a:pt x="163" y="29"/>
                  <a:pt x="163" y="29"/>
                </a:cubicBezTo>
                <a:cubicBezTo>
                  <a:pt x="163" y="29"/>
                  <a:pt x="164" y="29"/>
                  <a:pt x="164" y="29"/>
                </a:cubicBezTo>
                <a:cubicBezTo>
                  <a:pt x="164" y="30"/>
                  <a:pt x="164" y="30"/>
                  <a:pt x="164" y="31"/>
                </a:cubicBezTo>
                <a:cubicBezTo>
                  <a:pt x="165" y="30"/>
                  <a:pt x="165" y="31"/>
                  <a:pt x="165" y="31"/>
                </a:cubicBezTo>
                <a:cubicBezTo>
                  <a:pt x="165" y="31"/>
                  <a:pt x="166" y="31"/>
                  <a:pt x="166" y="31"/>
                </a:cubicBezTo>
                <a:cubicBezTo>
                  <a:pt x="166" y="31"/>
                  <a:pt x="165" y="30"/>
                  <a:pt x="166" y="31"/>
                </a:cubicBezTo>
                <a:cubicBezTo>
                  <a:pt x="166" y="30"/>
                  <a:pt x="165" y="30"/>
                  <a:pt x="165" y="29"/>
                </a:cubicBezTo>
                <a:cubicBezTo>
                  <a:pt x="165" y="29"/>
                  <a:pt x="165" y="29"/>
                  <a:pt x="165" y="29"/>
                </a:cubicBezTo>
                <a:cubicBezTo>
                  <a:pt x="165" y="28"/>
                  <a:pt x="166" y="29"/>
                  <a:pt x="167" y="29"/>
                </a:cubicBezTo>
                <a:cubicBezTo>
                  <a:pt x="167" y="28"/>
                  <a:pt x="166" y="27"/>
                  <a:pt x="167" y="27"/>
                </a:cubicBezTo>
                <a:cubicBezTo>
                  <a:pt x="167" y="27"/>
                  <a:pt x="168" y="28"/>
                  <a:pt x="169" y="28"/>
                </a:cubicBezTo>
                <a:cubicBezTo>
                  <a:pt x="169" y="28"/>
                  <a:pt x="169" y="26"/>
                  <a:pt x="169" y="26"/>
                </a:cubicBezTo>
                <a:cubicBezTo>
                  <a:pt x="169" y="26"/>
                  <a:pt x="169" y="27"/>
                  <a:pt x="170" y="28"/>
                </a:cubicBezTo>
                <a:cubicBezTo>
                  <a:pt x="170" y="29"/>
                  <a:pt x="172" y="28"/>
                  <a:pt x="173" y="28"/>
                </a:cubicBezTo>
                <a:cubicBezTo>
                  <a:pt x="173" y="28"/>
                  <a:pt x="174" y="28"/>
                  <a:pt x="175" y="28"/>
                </a:cubicBezTo>
                <a:cubicBezTo>
                  <a:pt x="175" y="28"/>
                  <a:pt x="175" y="28"/>
                  <a:pt x="176" y="28"/>
                </a:cubicBezTo>
                <a:cubicBezTo>
                  <a:pt x="177" y="28"/>
                  <a:pt x="177" y="28"/>
                  <a:pt x="178" y="27"/>
                </a:cubicBezTo>
                <a:cubicBezTo>
                  <a:pt x="178" y="27"/>
                  <a:pt x="178" y="27"/>
                  <a:pt x="178" y="27"/>
                </a:cubicBezTo>
                <a:cubicBezTo>
                  <a:pt x="178" y="27"/>
                  <a:pt x="178" y="28"/>
                  <a:pt x="178" y="28"/>
                </a:cubicBezTo>
                <a:cubicBezTo>
                  <a:pt x="179" y="28"/>
                  <a:pt x="179" y="27"/>
                  <a:pt x="179" y="28"/>
                </a:cubicBezTo>
                <a:cubicBezTo>
                  <a:pt x="179" y="28"/>
                  <a:pt x="179" y="29"/>
                  <a:pt x="179" y="29"/>
                </a:cubicBezTo>
                <a:cubicBezTo>
                  <a:pt x="180" y="28"/>
                  <a:pt x="179" y="28"/>
                  <a:pt x="180" y="27"/>
                </a:cubicBezTo>
                <a:cubicBezTo>
                  <a:pt x="181" y="26"/>
                  <a:pt x="181" y="27"/>
                  <a:pt x="182" y="27"/>
                </a:cubicBezTo>
                <a:cubicBezTo>
                  <a:pt x="181" y="27"/>
                  <a:pt x="182" y="26"/>
                  <a:pt x="182" y="24"/>
                </a:cubicBezTo>
                <a:cubicBezTo>
                  <a:pt x="181" y="24"/>
                  <a:pt x="181" y="24"/>
                  <a:pt x="181" y="23"/>
                </a:cubicBezTo>
                <a:cubicBezTo>
                  <a:pt x="181" y="23"/>
                  <a:pt x="182" y="23"/>
                  <a:pt x="182" y="22"/>
                </a:cubicBezTo>
                <a:cubicBezTo>
                  <a:pt x="180" y="22"/>
                  <a:pt x="180" y="20"/>
                  <a:pt x="178" y="21"/>
                </a:cubicBezTo>
                <a:cubicBezTo>
                  <a:pt x="178" y="21"/>
                  <a:pt x="177" y="21"/>
                  <a:pt x="177" y="21"/>
                </a:cubicBezTo>
                <a:cubicBezTo>
                  <a:pt x="176" y="21"/>
                  <a:pt x="175" y="21"/>
                  <a:pt x="176" y="20"/>
                </a:cubicBezTo>
                <a:cubicBezTo>
                  <a:pt x="176" y="20"/>
                  <a:pt x="175" y="20"/>
                  <a:pt x="175" y="20"/>
                </a:cubicBezTo>
                <a:cubicBezTo>
                  <a:pt x="175" y="20"/>
                  <a:pt x="176" y="20"/>
                  <a:pt x="175" y="20"/>
                </a:cubicBezTo>
                <a:cubicBezTo>
                  <a:pt x="175" y="19"/>
                  <a:pt x="174" y="19"/>
                  <a:pt x="173" y="19"/>
                </a:cubicBezTo>
                <a:cubicBezTo>
                  <a:pt x="174" y="19"/>
                  <a:pt x="174" y="19"/>
                  <a:pt x="174" y="19"/>
                </a:cubicBezTo>
                <a:cubicBezTo>
                  <a:pt x="174" y="19"/>
                  <a:pt x="174" y="19"/>
                  <a:pt x="174" y="19"/>
                </a:cubicBezTo>
                <a:cubicBezTo>
                  <a:pt x="174" y="19"/>
                  <a:pt x="174" y="19"/>
                  <a:pt x="174" y="18"/>
                </a:cubicBezTo>
                <a:cubicBezTo>
                  <a:pt x="174" y="18"/>
                  <a:pt x="174" y="18"/>
                  <a:pt x="174" y="18"/>
                </a:cubicBezTo>
                <a:cubicBezTo>
                  <a:pt x="174" y="18"/>
                  <a:pt x="174" y="18"/>
                  <a:pt x="174" y="18"/>
                </a:cubicBezTo>
                <a:cubicBezTo>
                  <a:pt x="175" y="19"/>
                  <a:pt x="176" y="19"/>
                  <a:pt x="175" y="18"/>
                </a:cubicBezTo>
                <a:cubicBezTo>
                  <a:pt x="175" y="18"/>
                  <a:pt x="175" y="18"/>
                  <a:pt x="175" y="18"/>
                </a:cubicBezTo>
                <a:cubicBezTo>
                  <a:pt x="175" y="18"/>
                  <a:pt x="175" y="18"/>
                  <a:pt x="175" y="18"/>
                </a:cubicBezTo>
                <a:cubicBezTo>
                  <a:pt x="176" y="18"/>
                  <a:pt x="176" y="19"/>
                  <a:pt x="177" y="18"/>
                </a:cubicBezTo>
                <a:cubicBezTo>
                  <a:pt x="177" y="19"/>
                  <a:pt x="176" y="19"/>
                  <a:pt x="177" y="20"/>
                </a:cubicBezTo>
                <a:cubicBezTo>
                  <a:pt x="177" y="20"/>
                  <a:pt x="177" y="19"/>
                  <a:pt x="177" y="19"/>
                </a:cubicBezTo>
                <a:cubicBezTo>
                  <a:pt x="177" y="20"/>
                  <a:pt x="177" y="20"/>
                  <a:pt x="177" y="20"/>
                </a:cubicBezTo>
                <a:cubicBezTo>
                  <a:pt x="177" y="20"/>
                  <a:pt x="177" y="20"/>
                  <a:pt x="177" y="20"/>
                </a:cubicBezTo>
                <a:cubicBezTo>
                  <a:pt x="178" y="20"/>
                  <a:pt x="177" y="19"/>
                  <a:pt x="177" y="19"/>
                </a:cubicBezTo>
                <a:cubicBezTo>
                  <a:pt x="177" y="19"/>
                  <a:pt x="177" y="19"/>
                  <a:pt x="177" y="18"/>
                </a:cubicBezTo>
                <a:cubicBezTo>
                  <a:pt x="177" y="18"/>
                  <a:pt x="177" y="17"/>
                  <a:pt x="177" y="18"/>
                </a:cubicBezTo>
                <a:cubicBezTo>
                  <a:pt x="178" y="18"/>
                  <a:pt x="178" y="19"/>
                  <a:pt x="178" y="19"/>
                </a:cubicBezTo>
                <a:cubicBezTo>
                  <a:pt x="178" y="18"/>
                  <a:pt x="178" y="18"/>
                  <a:pt x="179" y="18"/>
                </a:cubicBezTo>
                <a:cubicBezTo>
                  <a:pt x="179" y="18"/>
                  <a:pt x="179" y="19"/>
                  <a:pt x="179" y="19"/>
                </a:cubicBezTo>
                <a:cubicBezTo>
                  <a:pt x="180" y="18"/>
                  <a:pt x="180" y="19"/>
                  <a:pt x="180" y="20"/>
                </a:cubicBezTo>
                <a:cubicBezTo>
                  <a:pt x="180" y="20"/>
                  <a:pt x="181" y="20"/>
                  <a:pt x="181" y="20"/>
                </a:cubicBezTo>
                <a:cubicBezTo>
                  <a:pt x="182" y="21"/>
                  <a:pt x="182" y="21"/>
                  <a:pt x="183" y="21"/>
                </a:cubicBezTo>
                <a:cubicBezTo>
                  <a:pt x="183" y="20"/>
                  <a:pt x="183" y="20"/>
                  <a:pt x="184" y="20"/>
                </a:cubicBezTo>
                <a:cubicBezTo>
                  <a:pt x="184" y="20"/>
                  <a:pt x="184" y="20"/>
                  <a:pt x="183" y="20"/>
                </a:cubicBezTo>
                <a:cubicBezTo>
                  <a:pt x="184" y="19"/>
                  <a:pt x="185" y="21"/>
                  <a:pt x="185" y="21"/>
                </a:cubicBezTo>
                <a:cubicBezTo>
                  <a:pt x="186" y="22"/>
                  <a:pt x="186" y="23"/>
                  <a:pt x="186" y="23"/>
                </a:cubicBezTo>
                <a:cubicBezTo>
                  <a:pt x="187" y="23"/>
                  <a:pt x="187" y="22"/>
                  <a:pt x="188" y="23"/>
                </a:cubicBezTo>
                <a:cubicBezTo>
                  <a:pt x="187" y="23"/>
                  <a:pt x="188" y="23"/>
                  <a:pt x="188" y="23"/>
                </a:cubicBezTo>
                <a:cubicBezTo>
                  <a:pt x="188" y="24"/>
                  <a:pt x="189" y="23"/>
                  <a:pt x="188" y="23"/>
                </a:cubicBezTo>
                <a:cubicBezTo>
                  <a:pt x="189" y="24"/>
                  <a:pt x="189" y="24"/>
                  <a:pt x="190" y="23"/>
                </a:cubicBezTo>
                <a:cubicBezTo>
                  <a:pt x="190" y="24"/>
                  <a:pt x="190" y="24"/>
                  <a:pt x="190" y="24"/>
                </a:cubicBezTo>
                <a:cubicBezTo>
                  <a:pt x="190" y="23"/>
                  <a:pt x="190" y="24"/>
                  <a:pt x="190" y="24"/>
                </a:cubicBezTo>
                <a:cubicBezTo>
                  <a:pt x="191" y="24"/>
                  <a:pt x="191" y="24"/>
                  <a:pt x="191" y="24"/>
                </a:cubicBezTo>
                <a:cubicBezTo>
                  <a:pt x="191" y="23"/>
                  <a:pt x="192" y="23"/>
                  <a:pt x="192" y="23"/>
                </a:cubicBezTo>
                <a:cubicBezTo>
                  <a:pt x="193" y="23"/>
                  <a:pt x="193" y="23"/>
                  <a:pt x="193" y="23"/>
                </a:cubicBezTo>
                <a:cubicBezTo>
                  <a:pt x="194" y="24"/>
                  <a:pt x="193" y="24"/>
                  <a:pt x="193" y="24"/>
                </a:cubicBezTo>
                <a:cubicBezTo>
                  <a:pt x="192" y="24"/>
                  <a:pt x="193" y="25"/>
                  <a:pt x="194" y="25"/>
                </a:cubicBezTo>
                <a:cubicBezTo>
                  <a:pt x="194" y="25"/>
                  <a:pt x="195" y="24"/>
                  <a:pt x="195" y="25"/>
                </a:cubicBezTo>
                <a:cubicBezTo>
                  <a:pt x="195" y="25"/>
                  <a:pt x="195" y="25"/>
                  <a:pt x="195" y="25"/>
                </a:cubicBezTo>
                <a:cubicBezTo>
                  <a:pt x="195" y="25"/>
                  <a:pt x="195" y="25"/>
                  <a:pt x="196" y="25"/>
                </a:cubicBezTo>
                <a:cubicBezTo>
                  <a:pt x="195" y="25"/>
                  <a:pt x="196" y="26"/>
                  <a:pt x="196" y="26"/>
                </a:cubicBezTo>
                <a:cubicBezTo>
                  <a:pt x="196" y="26"/>
                  <a:pt x="196" y="25"/>
                  <a:pt x="197" y="26"/>
                </a:cubicBezTo>
                <a:cubicBezTo>
                  <a:pt x="197" y="26"/>
                  <a:pt x="198" y="26"/>
                  <a:pt x="198" y="26"/>
                </a:cubicBezTo>
                <a:cubicBezTo>
                  <a:pt x="199" y="26"/>
                  <a:pt x="199" y="26"/>
                  <a:pt x="199" y="26"/>
                </a:cubicBezTo>
                <a:cubicBezTo>
                  <a:pt x="200" y="26"/>
                  <a:pt x="200" y="25"/>
                  <a:pt x="200" y="25"/>
                </a:cubicBezTo>
                <a:cubicBezTo>
                  <a:pt x="201" y="25"/>
                  <a:pt x="201" y="25"/>
                  <a:pt x="201" y="26"/>
                </a:cubicBezTo>
                <a:cubicBezTo>
                  <a:pt x="201" y="26"/>
                  <a:pt x="201" y="26"/>
                  <a:pt x="202" y="27"/>
                </a:cubicBezTo>
                <a:cubicBezTo>
                  <a:pt x="202" y="27"/>
                  <a:pt x="203" y="27"/>
                  <a:pt x="203" y="27"/>
                </a:cubicBezTo>
                <a:cubicBezTo>
                  <a:pt x="203" y="27"/>
                  <a:pt x="203" y="28"/>
                  <a:pt x="204" y="28"/>
                </a:cubicBezTo>
                <a:cubicBezTo>
                  <a:pt x="204" y="28"/>
                  <a:pt x="205" y="28"/>
                  <a:pt x="205" y="28"/>
                </a:cubicBezTo>
                <a:cubicBezTo>
                  <a:pt x="205" y="28"/>
                  <a:pt x="205" y="28"/>
                  <a:pt x="205" y="28"/>
                </a:cubicBezTo>
                <a:cubicBezTo>
                  <a:pt x="205" y="28"/>
                  <a:pt x="206" y="28"/>
                  <a:pt x="206" y="28"/>
                </a:cubicBezTo>
                <a:cubicBezTo>
                  <a:pt x="206" y="28"/>
                  <a:pt x="206" y="28"/>
                  <a:pt x="205" y="27"/>
                </a:cubicBezTo>
                <a:cubicBezTo>
                  <a:pt x="206" y="27"/>
                  <a:pt x="206" y="26"/>
                  <a:pt x="207" y="26"/>
                </a:cubicBezTo>
                <a:cubicBezTo>
                  <a:pt x="207" y="26"/>
                  <a:pt x="207" y="27"/>
                  <a:pt x="207" y="27"/>
                </a:cubicBezTo>
                <a:cubicBezTo>
                  <a:pt x="207" y="27"/>
                  <a:pt x="208" y="27"/>
                  <a:pt x="208" y="26"/>
                </a:cubicBezTo>
                <a:cubicBezTo>
                  <a:pt x="208" y="27"/>
                  <a:pt x="209" y="26"/>
                  <a:pt x="209" y="26"/>
                </a:cubicBezTo>
                <a:cubicBezTo>
                  <a:pt x="209" y="26"/>
                  <a:pt x="208" y="26"/>
                  <a:pt x="208" y="26"/>
                </a:cubicBezTo>
                <a:cubicBezTo>
                  <a:pt x="208" y="25"/>
                  <a:pt x="209" y="25"/>
                  <a:pt x="210" y="25"/>
                </a:cubicBezTo>
                <a:cubicBezTo>
                  <a:pt x="210" y="25"/>
                  <a:pt x="211" y="25"/>
                  <a:pt x="211" y="24"/>
                </a:cubicBezTo>
                <a:cubicBezTo>
                  <a:pt x="211" y="24"/>
                  <a:pt x="211" y="23"/>
                  <a:pt x="211" y="23"/>
                </a:cubicBezTo>
                <a:cubicBezTo>
                  <a:pt x="212" y="23"/>
                  <a:pt x="211" y="24"/>
                  <a:pt x="211" y="24"/>
                </a:cubicBezTo>
                <a:cubicBezTo>
                  <a:pt x="211" y="25"/>
                  <a:pt x="210" y="25"/>
                  <a:pt x="210" y="26"/>
                </a:cubicBezTo>
                <a:cubicBezTo>
                  <a:pt x="210" y="26"/>
                  <a:pt x="211" y="25"/>
                  <a:pt x="211" y="25"/>
                </a:cubicBezTo>
                <a:cubicBezTo>
                  <a:pt x="211" y="26"/>
                  <a:pt x="210" y="26"/>
                  <a:pt x="210" y="27"/>
                </a:cubicBezTo>
                <a:cubicBezTo>
                  <a:pt x="209" y="28"/>
                  <a:pt x="210" y="28"/>
                  <a:pt x="210" y="28"/>
                </a:cubicBezTo>
                <a:cubicBezTo>
                  <a:pt x="210" y="28"/>
                  <a:pt x="211" y="27"/>
                  <a:pt x="211" y="27"/>
                </a:cubicBezTo>
                <a:cubicBezTo>
                  <a:pt x="212" y="27"/>
                  <a:pt x="212" y="27"/>
                  <a:pt x="213" y="26"/>
                </a:cubicBezTo>
                <a:cubicBezTo>
                  <a:pt x="212" y="27"/>
                  <a:pt x="211" y="27"/>
                  <a:pt x="212" y="28"/>
                </a:cubicBezTo>
                <a:cubicBezTo>
                  <a:pt x="212" y="28"/>
                  <a:pt x="213" y="27"/>
                  <a:pt x="213" y="28"/>
                </a:cubicBezTo>
                <a:cubicBezTo>
                  <a:pt x="213" y="28"/>
                  <a:pt x="212" y="29"/>
                  <a:pt x="212" y="29"/>
                </a:cubicBezTo>
                <a:cubicBezTo>
                  <a:pt x="212" y="30"/>
                  <a:pt x="213" y="30"/>
                  <a:pt x="214" y="30"/>
                </a:cubicBezTo>
                <a:cubicBezTo>
                  <a:pt x="215" y="30"/>
                  <a:pt x="216" y="28"/>
                  <a:pt x="215" y="27"/>
                </a:cubicBezTo>
                <a:cubicBezTo>
                  <a:pt x="215" y="27"/>
                  <a:pt x="214" y="28"/>
                  <a:pt x="214" y="27"/>
                </a:cubicBezTo>
                <a:cubicBezTo>
                  <a:pt x="214" y="27"/>
                  <a:pt x="215" y="26"/>
                  <a:pt x="215" y="26"/>
                </a:cubicBezTo>
                <a:cubicBezTo>
                  <a:pt x="215" y="26"/>
                  <a:pt x="216" y="25"/>
                  <a:pt x="216" y="25"/>
                </a:cubicBezTo>
                <a:cubicBezTo>
                  <a:pt x="217" y="25"/>
                  <a:pt x="217" y="25"/>
                  <a:pt x="217" y="25"/>
                </a:cubicBezTo>
                <a:cubicBezTo>
                  <a:pt x="218" y="25"/>
                  <a:pt x="217" y="25"/>
                  <a:pt x="217" y="25"/>
                </a:cubicBezTo>
                <a:cubicBezTo>
                  <a:pt x="217" y="25"/>
                  <a:pt x="216" y="26"/>
                  <a:pt x="217" y="26"/>
                </a:cubicBezTo>
                <a:cubicBezTo>
                  <a:pt x="217" y="26"/>
                  <a:pt x="217" y="27"/>
                  <a:pt x="218" y="28"/>
                </a:cubicBezTo>
                <a:cubicBezTo>
                  <a:pt x="219" y="29"/>
                  <a:pt x="219" y="28"/>
                  <a:pt x="218" y="27"/>
                </a:cubicBezTo>
                <a:cubicBezTo>
                  <a:pt x="219" y="27"/>
                  <a:pt x="221" y="28"/>
                  <a:pt x="221" y="29"/>
                </a:cubicBezTo>
                <a:cubicBezTo>
                  <a:pt x="221" y="29"/>
                  <a:pt x="221" y="29"/>
                  <a:pt x="221" y="29"/>
                </a:cubicBezTo>
                <a:cubicBezTo>
                  <a:pt x="221" y="29"/>
                  <a:pt x="220" y="30"/>
                  <a:pt x="219" y="31"/>
                </a:cubicBezTo>
                <a:cubicBezTo>
                  <a:pt x="220" y="29"/>
                  <a:pt x="219" y="30"/>
                  <a:pt x="219" y="31"/>
                </a:cubicBezTo>
                <a:cubicBezTo>
                  <a:pt x="218" y="31"/>
                  <a:pt x="219" y="32"/>
                  <a:pt x="218" y="32"/>
                </a:cubicBezTo>
                <a:cubicBezTo>
                  <a:pt x="218" y="32"/>
                  <a:pt x="218" y="32"/>
                  <a:pt x="218" y="32"/>
                </a:cubicBezTo>
                <a:cubicBezTo>
                  <a:pt x="218" y="32"/>
                  <a:pt x="218" y="33"/>
                  <a:pt x="218" y="33"/>
                </a:cubicBezTo>
                <a:cubicBezTo>
                  <a:pt x="218" y="33"/>
                  <a:pt x="218" y="33"/>
                  <a:pt x="218" y="33"/>
                </a:cubicBezTo>
                <a:cubicBezTo>
                  <a:pt x="217" y="33"/>
                  <a:pt x="217" y="33"/>
                  <a:pt x="217" y="32"/>
                </a:cubicBezTo>
                <a:cubicBezTo>
                  <a:pt x="217" y="33"/>
                  <a:pt x="217" y="33"/>
                  <a:pt x="217" y="33"/>
                </a:cubicBezTo>
                <a:cubicBezTo>
                  <a:pt x="216" y="33"/>
                  <a:pt x="217" y="34"/>
                  <a:pt x="217" y="34"/>
                </a:cubicBezTo>
                <a:cubicBezTo>
                  <a:pt x="217" y="34"/>
                  <a:pt x="217" y="34"/>
                  <a:pt x="217" y="34"/>
                </a:cubicBezTo>
                <a:cubicBezTo>
                  <a:pt x="218" y="34"/>
                  <a:pt x="218" y="34"/>
                  <a:pt x="218" y="35"/>
                </a:cubicBezTo>
                <a:cubicBezTo>
                  <a:pt x="218" y="35"/>
                  <a:pt x="218" y="35"/>
                  <a:pt x="217" y="35"/>
                </a:cubicBezTo>
                <a:cubicBezTo>
                  <a:pt x="217" y="34"/>
                  <a:pt x="217" y="34"/>
                  <a:pt x="217" y="34"/>
                </a:cubicBezTo>
                <a:cubicBezTo>
                  <a:pt x="216" y="35"/>
                  <a:pt x="217" y="35"/>
                  <a:pt x="217" y="35"/>
                </a:cubicBezTo>
                <a:cubicBezTo>
                  <a:pt x="217" y="35"/>
                  <a:pt x="217" y="35"/>
                  <a:pt x="217" y="35"/>
                </a:cubicBezTo>
                <a:cubicBezTo>
                  <a:pt x="217" y="36"/>
                  <a:pt x="217" y="36"/>
                  <a:pt x="217" y="36"/>
                </a:cubicBezTo>
                <a:cubicBezTo>
                  <a:pt x="217" y="36"/>
                  <a:pt x="217" y="37"/>
                  <a:pt x="216" y="37"/>
                </a:cubicBezTo>
                <a:cubicBezTo>
                  <a:pt x="216" y="37"/>
                  <a:pt x="216" y="37"/>
                  <a:pt x="216" y="37"/>
                </a:cubicBezTo>
                <a:cubicBezTo>
                  <a:pt x="216" y="37"/>
                  <a:pt x="216" y="37"/>
                  <a:pt x="215" y="38"/>
                </a:cubicBezTo>
                <a:cubicBezTo>
                  <a:pt x="215" y="37"/>
                  <a:pt x="216" y="37"/>
                  <a:pt x="216" y="36"/>
                </a:cubicBezTo>
                <a:cubicBezTo>
                  <a:pt x="216" y="36"/>
                  <a:pt x="216" y="35"/>
                  <a:pt x="215" y="36"/>
                </a:cubicBezTo>
                <a:cubicBezTo>
                  <a:pt x="215" y="36"/>
                  <a:pt x="215" y="36"/>
                  <a:pt x="215" y="36"/>
                </a:cubicBezTo>
                <a:cubicBezTo>
                  <a:pt x="215" y="36"/>
                  <a:pt x="215" y="36"/>
                  <a:pt x="214" y="36"/>
                </a:cubicBezTo>
                <a:cubicBezTo>
                  <a:pt x="214" y="36"/>
                  <a:pt x="214" y="37"/>
                  <a:pt x="214" y="37"/>
                </a:cubicBezTo>
                <a:cubicBezTo>
                  <a:pt x="214" y="37"/>
                  <a:pt x="214" y="37"/>
                  <a:pt x="214" y="37"/>
                </a:cubicBezTo>
                <a:cubicBezTo>
                  <a:pt x="214" y="37"/>
                  <a:pt x="214" y="36"/>
                  <a:pt x="214" y="36"/>
                </a:cubicBezTo>
                <a:cubicBezTo>
                  <a:pt x="213" y="36"/>
                  <a:pt x="213" y="37"/>
                  <a:pt x="213" y="38"/>
                </a:cubicBezTo>
                <a:cubicBezTo>
                  <a:pt x="213" y="37"/>
                  <a:pt x="212" y="36"/>
                  <a:pt x="212" y="38"/>
                </a:cubicBezTo>
                <a:cubicBezTo>
                  <a:pt x="212" y="37"/>
                  <a:pt x="211" y="37"/>
                  <a:pt x="211" y="38"/>
                </a:cubicBezTo>
                <a:cubicBezTo>
                  <a:pt x="211" y="38"/>
                  <a:pt x="211" y="38"/>
                  <a:pt x="212" y="38"/>
                </a:cubicBezTo>
                <a:cubicBezTo>
                  <a:pt x="212" y="39"/>
                  <a:pt x="212" y="39"/>
                  <a:pt x="212" y="39"/>
                </a:cubicBezTo>
                <a:cubicBezTo>
                  <a:pt x="210" y="38"/>
                  <a:pt x="211" y="41"/>
                  <a:pt x="211" y="41"/>
                </a:cubicBezTo>
                <a:cubicBezTo>
                  <a:pt x="211" y="41"/>
                  <a:pt x="211" y="42"/>
                  <a:pt x="212" y="41"/>
                </a:cubicBezTo>
                <a:cubicBezTo>
                  <a:pt x="212" y="41"/>
                  <a:pt x="213" y="40"/>
                  <a:pt x="213" y="41"/>
                </a:cubicBezTo>
                <a:cubicBezTo>
                  <a:pt x="212" y="43"/>
                  <a:pt x="211" y="44"/>
                  <a:pt x="211" y="46"/>
                </a:cubicBezTo>
                <a:cubicBezTo>
                  <a:pt x="209" y="46"/>
                  <a:pt x="208" y="51"/>
                  <a:pt x="206" y="51"/>
                </a:cubicBezTo>
                <a:cubicBezTo>
                  <a:pt x="207" y="51"/>
                  <a:pt x="207" y="52"/>
                  <a:pt x="208" y="53"/>
                </a:cubicBezTo>
                <a:cubicBezTo>
                  <a:pt x="208" y="53"/>
                  <a:pt x="209" y="54"/>
                  <a:pt x="210" y="54"/>
                </a:cubicBezTo>
                <a:cubicBezTo>
                  <a:pt x="211" y="55"/>
                  <a:pt x="212" y="56"/>
                  <a:pt x="213" y="56"/>
                </a:cubicBezTo>
                <a:cubicBezTo>
                  <a:pt x="214" y="57"/>
                  <a:pt x="214" y="57"/>
                  <a:pt x="214" y="57"/>
                </a:cubicBezTo>
                <a:cubicBezTo>
                  <a:pt x="215" y="58"/>
                  <a:pt x="214" y="58"/>
                  <a:pt x="215" y="58"/>
                </a:cubicBezTo>
                <a:cubicBezTo>
                  <a:pt x="215" y="59"/>
                  <a:pt x="215" y="59"/>
                  <a:pt x="216" y="59"/>
                </a:cubicBezTo>
                <a:cubicBezTo>
                  <a:pt x="216" y="59"/>
                  <a:pt x="217" y="59"/>
                  <a:pt x="217" y="60"/>
                </a:cubicBezTo>
                <a:cubicBezTo>
                  <a:pt x="218" y="60"/>
                  <a:pt x="218" y="60"/>
                  <a:pt x="219" y="61"/>
                </a:cubicBezTo>
                <a:cubicBezTo>
                  <a:pt x="219" y="61"/>
                  <a:pt x="218" y="61"/>
                  <a:pt x="219" y="62"/>
                </a:cubicBezTo>
                <a:cubicBezTo>
                  <a:pt x="219" y="62"/>
                  <a:pt x="219" y="61"/>
                  <a:pt x="219" y="61"/>
                </a:cubicBezTo>
                <a:cubicBezTo>
                  <a:pt x="220" y="62"/>
                  <a:pt x="220" y="61"/>
                  <a:pt x="221" y="62"/>
                </a:cubicBezTo>
                <a:cubicBezTo>
                  <a:pt x="221" y="60"/>
                  <a:pt x="224" y="63"/>
                  <a:pt x="225" y="63"/>
                </a:cubicBezTo>
                <a:cubicBezTo>
                  <a:pt x="226" y="64"/>
                  <a:pt x="227" y="64"/>
                  <a:pt x="228" y="65"/>
                </a:cubicBezTo>
                <a:cubicBezTo>
                  <a:pt x="229" y="65"/>
                  <a:pt x="229" y="66"/>
                  <a:pt x="230" y="67"/>
                </a:cubicBezTo>
                <a:cubicBezTo>
                  <a:pt x="231" y="67"/>
                  <a:pt x="231" y="68"/>
                  <a:pt x="232" y="69"/>
                </a:cubicBezTo>
                <a:cubicBezTo>
                  <a:pt x="233" y="69"/>
                  <a:pt x="233" y="69"/>
                  <a:pt x="234" y="69"/>
                </a:cubicBezTo>
                <a:cubicBezTo>
                  <a:pt x="234" y="69"/>
                  <a:pt x="235" y="69"/>
                  <a:pt x="235" y="69"/>
                </a:cubicBezTo>
                <a:cubicBezTo>
                  <a:pt x="236" y="69"/>
                  <a:pt x="236" y="69"/>
                  <a:pt x="237" y="70"/>
                </a:cubicBezTo>
                <a:cubicBezTo>
                  <a:pt x="237" y="70"/>
                  <a:pt x="238" y="70"/>
                  <a:pt x="239" y="70"/>
                </a:cubicBezTo>
                <a:cubicBezTo>
                  <a:pt x="239" y="70"/>
                  <a:pt x="239" y="70"/>
                  <a:pt x="240" y="71"/>
                </a:cubicBezTo>
                <a:cubicBezTo>
                  <a:pt x="240" y="71"/>
                  <a:pt x="240" y="71"/>
                  <a:pt x="241" y="72"/>
                </a:cubicBezTo>
                <a:cubicBezTo>
                  <a:pt x="241" y="73"/>
                  <a:pt x="241" y="74"/>
                  <a:pt x="242" y="75"/>
                </a:cubicBezTo>
                <a:cubicBezTo>
                  <a:pt x="243" y="75"/>
                  <a:pt x="244" y="75"/>
                  <a:pt x="244" y="75"/>
                </a:cubicBezTo>
                <a:cubicBezTo>
                  <a:pt x="245" y="76"/>
                  <a:pt x="246" y="76"/>
                  <a:pt x="247" y="77"/>
                </a:cubicBezTo>
                <a:cubicBezTo>
                  <a:pt x="248" y="77"/>
                  <a:pt x="248" y="78"/>
                  <a:pt x="249" y="78"/>
                </a:cubicBezTo>
                <a:cubicBezTo>
                  <a:pt x="251" y="79"/>
                  <a:pt x="255" y="77"/>
                  <a:pt x="256" y="76"/>
                </a:cubicBezTo>
                <a:cubicBezTo>
                  <a:pt x="257" y="75"/>
                  <a:pt x="257" y="73"/>
                  <a:pt x="257" y="72"/>
                </a:cubicBezTo>
                <a:cubicBezTo>
                  <a:pt x="258" y="71"/>
                  <a:pt x="258" y="70"/>
                  <a:pt x="259" y="70"/>
                </a:cubicBezTo>
                <a:cubicBezTo>
                  <a:pt x="259" y="69"/>
                  <a:pt x="260" y="69"/>
                  <a:pt x="260" y="68"/>
                </a:cubicBezTo>
                <a:cubicBezTo>
                  <a:pt x="260" y="67"/>
                  <a:pt x="261" y="67"/>
                  <a:pt x="261" y="66"/>
                </a:cubicBezTo>
                <a:cubicBezTo>
                  <a:pt x="261" y="65"/>
                  <a:pt x="261" y="65"/>
                  <a:pt x="261" y="64"/>
                </a:cubicBezTo>
                <a:cubicBezTo>
                  <a:pt x="261" y="64"/>
                  <a:pt x="262" y="63"/>
                  <a:pt x="262" y="63"/>
                </a:cubicBezTo>
                <a:cubicBezTo>
                  <a:pt x="262" y="63"/>
                  <a:pt x="261" y="62"/>
                  <a:pt x="261" y="62"/>
                </a:cubicBezTo>
                <a:cubicBezTo>
                  <a:pt x="261" y="60"/>
                  <a:pt x="262" y="58"/>
                  <a:pt x="263" y="56"/>
                </a:cubicBezTo>
                <a:cubicBezTo>
                  <a:pt x="263" y="55"/>
                  <a:pt x="264" y="54"/>
                  <a:pt x="264" y="54"/>
                </a:cubicBezTo>
                <a:cubicBezTo>
                  <a:pt x="264" y="52"/>
                  <a:pt x="262" y="50"/>
                  <a:pt x="263" y="47"/>
                </a:cubicBezTo>
                <a:cubicBezTo>
                  <a:pt x="263" y="46"/>
                  <a:pt x="264" y="46"/>
                  <a:pt x="263" y="45"/>
                </a:cubicBezTo>
                <a:cubicBezTo>
                  <a:pt x="263" y="44"/>
                  <a:pt x="262" y="43"/>
                  <a:pt x="262" y="42"/>
                </a:cubicBezTo>
                <a:cubicBezTo>
                  <a:pt x="262" y="40"/>
                  <a:pt x="263" y="39"/>
                  <a:pt x="264" y="38"/>
                </a:cubicBezTo>
                <a:cubicBezTo>
                  <a:pt x="264" y="38"/>
                  <a:pt x="264" y="38"/>
                  <a:pt x="264" y="38"/>
                </a:cubicBezTo>
                <a:cubicBezTo>
                  <a:pt x="264" y="38"/>
                  <a:pt x="264" y="37"/>
                  <a:pt x="264" y="37"/>
                </a:cubicBezTo>
                <a:cubicBezTo>
                  <a:pt x="264" y="37"/>
                  <a:pt x="264" y="37"/>
                  <a:pt x="264" y="36"/>
                </a:cubicBezTo>
                <a:cubicBezTo>
                  <a:pt x="263" y="35"/>
                  <a:pt x="263" y="35"/>
                  <a:pt x="264" y="34"/>
                </a:cubicBezTo>
                <a:cubicBezTo>
                  <a:pt x="265" y="34"/>
                  <a:pt x="265" y="32"/>
                  <a:pt x="265" y="32"/>
                </a:cubicBezTo>
                <a:cubicBezTo>
                  <a:pt x="265" y="32"/>
                  <a:pt x="265" y="32"/>
                  <a:pt x="265" y="32"/>
                </a:cubicBezTo>
                <a:cubicBezTo>
                  <a:pt x="266" y="31"/>
                  <a:pt x="266" y="34"/>
                  <a:pt x="267" y="34"/>
                </a:cubicBezTo>
                <a:cubicBezTo>
                  <a:pt x="267" y="33"/>
                  <a:pt x="266" y="33"/>
                  <a:pt x="266" y="33"/>
                </a:cubicBezTo>
                <a:cubicBezTo>
                  <a:pt x="267" y="32"/>
                  <a:pt x="267" y="32"/>
                  <a:pt x="267" y="32"/>
                </a:cubicBezTo>
                <a:cubicBezTo>
                  <a:pt x="266" y="32"/>
                  <a:pt x="266" y="32"/>
                  <a:pt x="265" y="32"/>
                </a:cubicBezTo>
                <a:cubicBezTo>
                  <a:pt x="266" y="31"/>
                  <a:pt x="266" y="31"/>
                  <a:pt x="267" y="31"/>
                </a:cubicBezTo>
                <a:cubicBezTo>
                  <a:pt x="266" y="31"/>
                  <a:pt x="266" y="31"/>
                  <a:pt x="266" y="31"/>
                </a:cubicBezTo>
                <a:cubicBezTo>
                  <a:pt x="265" y="31"/>
                  <a:pt x="265" y="30"/>
                  <a:pt x="264" y="30"/>
                </a:cubicBezTo>
                <a:cubicBezTo>
                  <a:pt x="264" y="30"/>
                  <a:pt x="265" y="30"/>
                  <a:pt x="265" y="30"/>
                </a:cubicBezTo>
                <a:cubicBezTo>
                  <a:pt x="265" y="30"/>
                  <a:pt x="264" y="30"/>
                  <a:pt x="264" y="30"/>
                </a:cubicBezTo>
                <a:cubicBezTo>
                  <a:pt x="264" y="30"/>
                  <a:pt x="264" y="31"/>
                  <a:pt x="264" y="31"/>
                </a:cubicBezTo>
                <a:cubicBezTo>
                  <a:pt x="263" y="31"/>
                  <a:pt x="264" y="30"/>
                  <a:pt x="264" y="29"/>
                </a:cubicBezTo>
                <a:cubicBezTo>
                  <a:pt x="264" y="28"/>
                  <a:pt x="264" y="28"/>
                  <a:pt x="265" y="28"/>
                </a:cubicBezTo>
                <a:cubicBezTo>
                  <a:pt x="265" y="28"/>
                  <a:pt x="265" y="28"/>
                  <a:pt x="265" y="27"/>
                </a:cubicBezTo>
                <a:cubicBezTo>
                  <a:pt x="265" y="28"/>
                  <a:pt x="265" y="28"/>
                  <a:pt x="265" y="28"/>
                </a:cubicBezTo>
                <a:cubicBezTo>
                  <a:pt x="265" y="27"/>
                  <a:pt x="265" y="25"/>
                  <a:pt x="266" y="25"/>
                </a:cubicBezTo>
                <a:cubicBezTo>
                  <a:pt x="266" y="26"/>
                  <a:pt x="266" y="26"/>
                  <a:pt x="266" y="27"/>
                </a:cubicBezTo>
                <a:cubicBezTo>
                  <a:pt x="266" y="26"/>
                  <a:pt x="267" y="26"/>
                  <a:pt x="267" y="26"/>
                </a:cubicBezTo>
                <a:cubicBezTo>
                  <a:pt x="267" y="26"/>
                  <a:pt x="267" y="25"/>
                  <a:pt x="267" y="25"/>
                </a:cubicBezTo>
                <a:cubicBezTo>
                  <a:pt x="266" y="24"/>
                  <a:pt x="267" y="23"/>
                  <a:pt x="267" y="22"/>
                </a:cubicBezTo>
                <a:cubicBezTo>
                  <a:pt x="268" y="20"/>
                  <a:pt x="268" y="19"/>
                  <a:pt x="268" y="17"/>
                </a:cubicBezTo>
                <a:cubicBezTo>
                  <a:pt x="269" y="16"/>
                  <a:pt x="269" y="16"/>
                  <a:pt x="270" y="16"/>
                </a:cubicBezTo>
                <a:cubicBezTo>
                  <a:pt x="270" y="15"/>
                  <a:pt x="270" y="15"/>
                  <a:pt x="271" y="15"/>
                </a:cubicBezTo>
                <a:cubicBezTo>
                  <a:pt x="271" y="14"/>
                  <a:pt x="272" y="13"/>
                  <a:pt x="272" y="14"/>
                </a:cubicBezTo>
                <a:cubicBezTo>
                  <a:pt x="273" y="14"/>
                  <a:pt x="272" y="14"/>
                  <a:pt x="272" y="15"/>
                </a:cubicBezTo>
                <a:cubicBezTo>
                  <a:pt x="272" y="15"/>
                  <a:pt x="272" y="15"/>
                  <a:pt x="272" y="16"/>
                </a:cubicBezTo>
                <a:cubicBezTo>
                  <a:pt x="272" y="16"/>
                  <a:pt x="272" y="15"/>
                  <a:pt x="273" y="15"/>
                </a:cubicBezTo>
                <a:cubicBezTo>
                  <a:pt x="273" y="15"/>
                  <a:pt x="273" y="16"/>
                  <a:pt x="273" y="17"/>
                </a:cubicBezTo>
                <a:cubicBezTo>
                  <a:pt x="274" y="15"/>
                  <a:pt x="274" y="18"/>
                  <a:pt x="274" y="18"/>
                </a:cubicBezTo>
                <a:cubicBezTo>
                  <a:pt x="274" y="19"/>
                  <a:pt x="275" y="19"/>
                  <a:pt x="275" y="19"/>
                </a:cubicBezTo>
                <a:cubicBezTo>
                  <a:pt x="275" y="20"/>
                  <a:pt x="275" y="20"/>
                  <a:pt x="275" y="21"/>
                </a:cubicBezTo>
                <a:cubicBezTo>
                  <a:pt x="275" y="21"/>
                  <a:pt x="275" y="22"/>
                  <a:pt x="275" y="22"/>
                </a:cubicBezTo>
                <a:cubicBezTo>
                  <a:pt x="275" y="23"/>
                  <a:pt x="275" y="24"/>
                  <a:pt x="275" y="25"/>
                </a:cubicBezTo>
                <a:cubicBezTo>
                  <a:pt x="276" y="25"/>
                  <a:pt x="276" y="25"/>
                  <a:pt x="277" y="25"/>
                </a:cubicBezTo>
                <a:cubicBezTo>
                  <a:pt x="278" y="25"/>
                  <a:pt x="278" y="25"/>
                  <a:pt x="279" y="25"/>
                </a:cubicBezTo>
                <a:cubicBezTo>
                  <a:pt x="278" y="26"/>
                  <a:pt x="277" y="27"/>
                  <a:pt x="277" y="28"/>
                </a:cubicBezTo>
                <a:cubicBezTo>
                  <a:pt x="277" y="29"/>
                  <a:pt x="277" y="28"/>
                  <a:pt x="278" y="29"/>
                </a:cubicBezTo>
                <a:cubicBezTo>
                  <a:pt x="279" y="29"/>
                  <a:pt x="278" y="30"/>
                  <a:pt x="279" y="30"/>
                </a:cubicBezTo>
                <a:cubicBezTo>
                  <a:pt x="279" y="31"/>
                  <a:pt x="279" y="31"/>
                  <a:pt x="280" y="31"/>
                </a:cubicBezTo>
                <a:cubicBezTo>
                  <a:pt x="280" y="31"/>
                  <a:pt x="280" y="31"/>
                  <a:pt x="280" y="32"/>
                </a:cubicBezTo>
                <a:cubicBezTo>
                  <a:pt x="280" y="32"/>
                  <a:pt x="280" y="33"/>
                  <a:pt x="280" y="34"/>
                </a:cubicBezTo>
                <a:cubicBezTo>
                  <a:pt x="280" y="33"/>
                  <a:pt x="281" y="34"/>
                  <a:pt x="281" y="33"/>
                </a:cubicBezTo>
                <a:cubicBezTo>
                  <a:pt x="281" y="34"/>
                  <a:pt x="281" y="35"/>
                  <a:pt x="281" y="36"/>
                </a:cubicBezTo>
                <a:cubicBezTo>
                  <a:pt x="281" y="37"/>
                  <a:pt x="281" y="37"/>
                  <a:pt x="281" y="38"/>
                </a:cubicBezTo>
                <a:cubicBezTo>
                  <a:pt x="281" y="38"/>
                  <a:pt x="281" y="38"/>
                  <a:pt x="282" y="38"/>
                </a:cubicBezTo>
                <a:cubicBezTo>
                  <a:pt x="282" y="40"/>
                  <a:pt x="281" y="41"/>
                  <a:pt x="281" y="42"/>
                </a:cubicBezTo>
                <a:cubicBezTo>
                  <a:pt x="281" y="42"/>
                  <a:pt x="282" y="43"/>
                  <a:pt x="282" y="44"/>
                </a:cubicBezTo>
                <a:cubicBezTo>
                  <a:pt x="282" y="44"/>
                  <a:pt x="282" y="44"/>
                  <a:pt x="283" y="45"/>
                </a:cubicBezTo>
                <a:cubicBezTo>
                  <a:pt x="283" y="45"/>
                  <a:pt x="283" y="45"/>
                  <a:pt x="283" y="45"/>
                </a:cubicBezTo>
                <a:cubicBezTo>
                  <a:pt x="283" y="46"/>
                  <a:pt x="283" y="47"/>
                  <a:pt x="284" y="48"/>
                </a:cubicBezTo>
                <a:cubicBezTo>
                  <a:pt x="284" y="48"/>
                  <a:pt x="285" y="48"/>
                  <a:pt x="285" y="49"/>
                </a:cubicBezTo>
                <a:cubicBezTo>
                  <a:pt x="285" y="48"/>
                  <a:pt x="286" y="48"/>
                  <a:pt x="287" y="48"/>
                </a:cubicBezTo>
                <a:cubicBezTo>
                  <a:pt x="287" y="47"/>
                  <a:pt x="287" y="47"/>
                  <a:pt x="287" y="46"/>
                </a:cubicBezTo>
                <a:cubicBezTo>
                  <a:pt x="288" y="46"/>
                  <a:pt x="288" y="47"/>
                  <a:pt x="288" y="47"/>
                </a:cubicBezTo>
                <a:cubicBezTo>
                  <a:pt x="289" y="47"/>
                  <a:pt x="290" y="46"/>
                  <a:pt x="290" y="45"/>
                </a:cubicBezTo>
                <a:cubicBezTo>
                  <a:pt x="291" y="46"/>
                  <a:pt x="291" y="48"/>
                  <a:pt x="291" y="47"/>
                </a:cubicBezTo>
                <a:cubicBezTo>
                  <a:pt x="291" y="48"/>
                  <a:pt x="291" y="48"/>
                  <a:pt x="292" y="49"/>
                </a:cubicBezTo>
                <a:cubicBezTo>
                  <a:pt x="292" y="49"/>
                  <a:pt x="293" y="49"/>
                  <a:pt x="294" y="50"/>
                </a:cubicBezTo>
                <a:cubicBezTo>
                  <a:pt x="294" y="50"/>
                  <a:pt x="294" y="51"/>
                  <a:pt x="295" y="51"/>
                </a:cubicBezTo>
                <a:cubicBezTo>
                  <a:pt x="295" y="51"/>
                  <a:pt x="296" y="52"/>
                  <a:pt x="297" y="52"/>
                </a:cubicBezTo>
                <a:cubicBezTo>
                  <a:pt x="296" y="52"/>
                  <a:pt x="297" y="53"/>
                  <a:pt x="298" y="53"/>
                </a:cubicBezTo>
                <a:cubicBezTo>
                  <a:pt x="297" y="53"/>
                  <a:pt x="297" y="54"/>
                  <a:pt x="297" y="55"/>
                </a:cubicBezTo>
                <a:cubicBezTo>
                  <a:pt x="297" y="55"/>
                  <a:pt x="297" y="56"/>
                  <a:pt x="298" y="55"/>
                </a:cubicBezTo>
                <a:cubicBezTo>
                  <a:pt x="298" y="55"/>
                  <a:pt x="297" y="56"/>
                  <a:pt x="297" y="57"/>
                </a:cubicBezTo>
                <a:cubicBezTo>
                  <a:pt x="297" y="57"/>
                  <a:pt x="298" y="60"/>
                  <a:pt x="298" y="60"/>
                </a:cubicBezTo>
                <a:cubicBezTo>
                  <a:pt x="298" y="61"/>
                  <a:pt x="298" y="61"/>
                  <a:pt x="298" y="62"/>
                </a:cubicBezTo>
                <a:cubicBezTo>
                  <a:pt x="298" y="63"/>
                  <a:pt x="299" y="63"/>
                  <a:pt x="299" y="64"/>
                </a:cubicBezTo>
                <a:cubicBezTo>
                  <a:pt x="299" y="65"/>
                  <a:pt x="298" y="66"/>
                  <a:pt x="298" y="66"/>
                </a:cubicBezTo>
                <a:cubicBezTo>
                  <a:pt x="298" y="67"/>
                  <a:pt x="299" y="67"/>
                  <a:pt x="299" y="67"/>
                </a:cubicBezTo>
                <a:cubicBezTo>
                  <a:pt x="300" y="68"/>
                  <a:pt x="301" y="69"/>
                  <a:pt x="301" y="70"/>
                </a:cubicBezTo>
                <a:cubicBezTo>
                  <a:pt x="302" y="71"/>
                  <a:pt x="301" y="70"/>
                  <a:pt x="302" y="71"/>
                </a:cubicBezTo>
                <a:cubicBezTo>
                  <a:pt x="302" y="72"/>
                  <a:pt x="302" y="71"/>
                  <a:pt x="302" y="71"/>
                </a:cubicBezTo>
                <a:cubicBezTo>
                  <a:pt x="302" y="71"/>
                  <a:pt x="303" y="70"/>
                  <a:pt x="303" y="70"/>
                </a:cubicBezTo>
                <a:cubicBezTo>
                  <a:pt x="303" y="70"/>
                  <a:pt x="303" y="71"/>
                  <a:pt x="303" y="71"/>
                </a:cubicBezTo>
                <a:cubicBezTo>
                  <a:pt x="302" y="72"/>
                  <a:pt x="304" y="74"/>
                  <a:pt x="304" y="75"/>
                </a:cubicBezTo>
                <a:cubicBezTo>
                  <a:pt x="304" y="75"/>
                  <a:pt x="304" y="75"/>
                  <a:pt x="304" y="76"/>
                </a:cubicBezTo>
                <a:cubicBezTo>
                  <a:pt x="304" y="76"/>
                  <a:pt x="305" y="77"/>
                  <a:pt x="305" y="77"/>
                </a:cubicBezTo>
                <a:cubicBezTo>
                  <a:pt x="305" y="77"/>
                  <a:pt x="305" y="77"/>
                  <a:pt x="305" y="78"/>
                </a:cubicBezTo>
                <a:cubicBezTo>
                  <a:pt x="305" y="79"/>
                  <a:pt x="305" y="79"/>
                  <a:pt x="305" y="79"/>
                </a:cubicBezTo>
                <a:cubicBezTo>
                  <a:pt x="305" y="80"/>
                  <a:pt x="304" y="81"/>
                  <a:pt x="304" y="82"/>
                </a:cubicBezTo>
                <a:cubicBezTo>
                  <a:pt x="303" y="84"/>
                  <a:pt x="306" y="84"/>
                  <a:pt x="306" y="85"/>
                </a:cubicBezTo>
                <a:cubicBezTo>
                  <a:pt x="306" y="85"/>
                  <a:pt x="307" y="85"/>
                  <a:pt x="307" y="85"/>
                </a:cubicBezTo>
                <a:cubicBezTo>
                  <a:pt x="307" y="86"/>
                  <a:pt x="306" y="87"/>
                  <a:pt x="306" y="88"/>
                </a:cubicBezTo>
                <a:cubicBezTo>
                  <a:pt x="306" y="89"/>
                  <a:pt x="307" y="90"/>
                  <a:pt x="308" y="90"/>
                </a:cubicBezTo>
                <a:cubicBezTo>
                  <a:pt x="308" y="91"/>
                  <a:pt x="309" y="91"/>
                  <a:pt x="309" y="91"/>
                </a:cubicBezTo>
                <a:cubicBezTo>
                  <a:pt x="309" y="91"/>
                  <a:pt x="310" y="91"/>
                  <a:pt x="310" y="91"/>
                </a:cubicBezTo>
                <a:cubicBezTo>
                  <a:pt x="310" y="91"/>
                  <a:pt x="310" y="91"/>
                  <a:pt x="311" y="91"/>
                </a:cubicBezTo>
                <a:cubicBezTo>
                  <a:pt x="311" y="91"/>
                  <a:pt x="311" y="92"/>
                  <a:pt x="311" y="92"/>
                </a:cubicBezTo>
                <a:cubicBezTo>
                  <a:pt x="312" y="92"/>
                  <a:pt x="313" y="93"/>
                  <a:pt x="313" y="91"/>
                </a:cubicBezTo>
                <a:cubicBezTo>
                  <a:pt x="314" y="92"/>
                  <a:pt x="313" y="93"/>
                  <a:pt x="314" y="93"/>
                </a:cubicBezTo>
                <a:cubicBezTo>
                  <a:pt x="315" y="94"/>
                  <a:pt x="318" y="94"/>
                  <a:pt x="317" y="92"/>
                </a:cubicBezTo>
                <a:cubicBezTo>
                  <a:pt x="317" y="93"/>
                  <a:pt x="319" y="96"/>
                  <a:pt x="318" y="96"/>
                </a:cubicBezTo>
                <a:cubicBezTo>
                  <a:pt x="319" y="97"/>
                  <a:pt x="319" y="97"/>
                  <a:pt x="320" y="97"/>
                </a:cubicBezTo>
                <a:cubicBezTo>
                  <a:pt x="320" y="97"/>
                  <a:pt x="320" y="96"/>
                  <a:pt x="320" y="96"/>
                </a:cubicBezTo>
                <a:cubicBezTo>
                  <a:pt x="321" y="96"/>
                  <a:pt x="320" y="97"/>
                  <a:pt x="321" y="98"/>
                </a:cubicBezTo>
                <a:cubicBezTo>
                  <a:pt x="321" y="98"/>
                  <a:pt x="322" y="98"/>
                  <a:pt x="322" y="98"/>
                </a:cubicBezTo>
                <a:cubicBezTo>
                  <a:pt x="322" y="98"/>
                  <a:pt x="323" y="98"/>
                  <a:pt x="323" y="98"/>
                </a:cubicBezTo>
                <a:cubicBezTo>
                  <a:pt x="323" y="98"/>
                  <a:pt x="324" y="98"/>
                  <a:pt x="325" y="99"/>
                </a:cubicBezTo>
                <a:cubicBezTo>
                  <a:pt x="325" y="99"/>
                  <a:pt x="325" y="99"/>
                  <a:pt x="325" y="99"/>
                </a:cubicBezTo>
                <a:cubicBezTo>
                  <a:pt x="325" y="99"/>
                  <a:pt x="325" y="99"/>
                  <a:pt x="324" y="99"/>
                </a:cubicBezTo>
                <a:cubicBezTo>
                  <a:pt x="324" y="100"/>
                  <a:pt x="325" y="99"/>
                  <a:pt x="324" y="100"/>
                </a:cubicBezTo>
                <a:cubicBezTo>
                  <a:pt x="325" y="100"/>
                  <a:pt x="326" y="100"/>
                  <a:pt x="326" y="101"/>
                </a:cubicBezTo>
                <a:cubicBezTo>
                  <a:pt x="326" y="101"/>
                  <a:pt x="326" y="101"/>
                  <a:pt x="326" y="100"/>
                </a:cubicBezTo>
                <a:cubicBezTo>
                  <a:pt x="326" y="100"/>
                  <a:pt x="326" y="100"/>
                  <a:pt x="326" y="100"/>
                </a:cubicBezTo>
                <a:cubicBezTo>
                  <a:pt x="327" y="100"/>
                  <a:pt x="326" y="100"/>
                  <a:pt x="326" y="99"/>
                </a:cubicBezTo>
                <a:cubicBezTo>
                  <a:pt x="326" y="99"/>
                  <a:pt x="327" y="100"/>
                  <a:pt x="327" y="99"/>
                </a:cubicBezTo>
                <a:cubicBezTo>
                  <a:pt x="327" y="100"/>
                  <a:pt x="327" y="100"/>
                  <a:pt x="328" y="100"/>
                </a:cubicBezTo>
                <a:cubicBezTo>
                  <a:pt x="328" y="101"/>
                  <a:pt x="328" y="101"/>
                  <a:pt x="328" y="100"/>
                </a:cubicBezTo>
                <a:cubicBezTo>
                  <a:pt x="328" y="100"/>
                  <a:pt x="328" y="101"/>
                  <a:pt x="328" y="101"/>
                </a:cubicBezTo>
                <a:cubicBezTo>
                  <a:pt x="328" y="101"/>
                  <a:pt x="328" y="101"/>
                  <a:pt x="328" y="101"/>
                </a:cubicBezTo>
                <a:cubicBezTo>
                  <a:pt x="328" y="101"/>
                  <a:pt x="328" y="101"/>
                  <a:pt x="328" y="101"/>
                </a:cubicBezTo>
                <a:cubicBezTo>
                  <a:pt x="328" y="101"/>
                  <a:pt x="328" y="101"/>
                  <a:pt x="328" y="101"/>
                </a:cubicBezTo>
                <a:cubicBezTo>
                  <a:pt x="329" y="101"/>
                  <a:pt x="329" y="101"/>
                  <a:pt x="329" y="101"/>
                </a:cubicBezTo>
                <a:cubicBezTo>
                  <a:pt x="330" y="101"/>
                  <a:pt x="329" y="103"/>
                  <a:pt x="330" y="103"/>
                </a:cubicBezTo>
                <a:cubicBezTo>
                  <a:pt x="330" y="103"/>
                  <a:pt x="330" y="103"/>
                  <a:pt x="330" y="103"/>
                </a:cubicBezTo>
                <a:cubicBezTo>
                  <a:pt x="330" y="103"/>
                  <a:pt x="330" y="104"/>
                  <a:pt x="331" y="104"/>
                </a:cubicBezTo>
                <a:cubicBezTo>
                  <a:pt x="330" y="104"/>
                  <a:pt x="330" y="104"/>
                  <a:pt x="330" y="104"/>
                </a:cubicBezTo>
                <a:cubicBezTo>
                  <a:pt x="330" y="103"/>
                  <a:pt x="330" y="103"/>
                  <a:pt x="330" y="103"/>
                </a:cubicBezTo>
                <a:cubicBezTo>
                  <a:pt x="329" y="103"/>
                  <a:pt x="329" y="104"/>
                  <a:pt x="328" y="103"/>
                </a:cubicBezTo>
                <a:cubicBezTo>
                  <a:pt x="329" y="103"/>
                  <a:pt x="329" y="104"/>
                  <a:pt x="328" y="104"/>
                </a:cubicBezTo>
                <a:cubicBezTo>
                  <a:pt x="328" y="105"/>
                  <a:pt x="329" y="105"/>
                  <a:pt x="328" y="105"/>
                </a:cubicBezTo>
                <a:cubicBezTo>
                  <a:pt x="329" y="106"/>
                  <a:pt x="330" y="106"/>
                  <a:pt x="330" y="107"/>
                </a:cubicBezTo>
                <a:cubicBezTo>
                  <a:pt x="330" y="107"/>
                  <a:pt x="330" y="107"/>
                  <a:pt x="330" y="107"/>
                </a:cubicBezTo>
                <a:cubicBezTo>
                  <a:pt x="331" y="107"/>
                  <a:pt x="331" y="107"/>
                  <a:pt x="332" y="107"/>
                </a:cubicBezTo>
                <a:cubicBezTo>
                  <a:pt x="332" y="107"/>
                  <a:pt x="332" y="107"/>
                  <a:pt x="331" y="107"/>
                </a:cubicBezTo>
                <a:cubicBezTo>
                  <a:pt x="331" y="107"/>
                  <a:pt x="331" y="108"/>
                  <a:pt x="331" y="108"/>
                </a:cubicBezTo>
                <a:cubicBezTo>
                  <a:pt x="332" y="108"/>
                  <a:pt x="332" y="108"/>
                  <a:pt x="333" y="108"/>
                </a:cubicBezTo>
                <a:cubicBezTo>
                  <a:pt x="333" y="109"/>
                  <a:pt x="333" y="109"/>
                  <a:pt x="333" y="109"/>
                </a:cubicBezTo>
                <a:cubicBezTo>
                  <a:pt x="333" y="110"/>
                  <a:pt x="333" y="110"/>
                  <a:pt x="333" y="111"/>
                </a:cubicBezTo>
                <a:cubicBezTo>
                  <a:pt x="334" y="110"/>
                  <a:pt x="334" y="111"/>
                  <a:pt x="334" y="112"/>
                </a:cubicBezTo>
                <a:cubicBezTo>
                  <a:pt x="334" y="112"/>
                  <a:pt x="334" y="112"/>
                  <a:pt x="334" y="112"/>
                </a:cubicBezTo>
                <a:cubicBezTo>
                  <a:pt x="334" y="112"/>
                  <a:pt x="334" y="112"/>
                  <a:pt x="334" y="113"/>
                </a:cubicBezTo>
                <a:cubicBezTo>
                  <a:pt x="335" y="112"/>
                  <a:pt x="335" y="114"/>
                  <a:pt x="336" y="113"/>
                </a:cubicBezTo>
                <a:cubicBezTo>
                  <a:pt x="336" y="113"/>
                  <a:pt x="335" y="114"/>
                  <a:pt x="335" y="114"/>
                </a:cubicBezTo>
                <a:cubicBezTo>
                  <a:pt x="335" y="114"/>
                  <a:pt x="335" y="115"/>
                  <a:pt x="335" y="115"/>
                </a:cubicBezTo>
                <a:cubicBezTo>
                  <a:pt x="335" y="115"/>
                  <a:pt x="335" y="115"/>
                  <a:pt x="335" y="115"/>
                </a:cubicBezTo>
                <a:cubicBezTo>
                  <a:pt x="335" y="116"/>
                  <a:pt x="336" y="117"/>
                  <a:pt x="336" y="118"/>
                </a:cubicBezTo>
                <a:cubicBezTo>
                  <a:pt x="336" y="118"/>
                  <a:pt x="336" y="119"/>
                  <a:pt x="337" y="120"/>
                </a:cubicBezTo>
                <a:cubicBezTo>
                  <a:pt x="337" y="120"/>
                  <a:pt x="338" y="121"/>
                  <a:pt x="337" y="122"/>
                </a:cubicBezTo>
                <a:cubicBezTo>
                  <a:pt x="338" y="122"/>
                  <a:pt x="338" y="121"/>
                  <a:pt x="338" y="121"/>
                </a:cubicBezTo>
                <a:cubicBezTo>
                  <a:pt x="339" y="121"/>
                  <a:pt x="338" y="121"/>
                  <a:pt x="339" y="121"/>
                </a:cubicBezTo>
                <a:cubicBezTo>
                  <a:pt x="340" y="122"/>
                  <a:pt x="340" y="123"/>
                  <a:pt x="341" y="123"/>
                </a:cubicBezTo>
                <a:cubicBezTo>
                  <a:pt x="341" y="122"/>
                  <a:pt x="340" y="121"/>
                  <a:pt x="340" y="120"/>
                </a:cubicBezTo>
                <a:cubicBezTo>
                  <a:pt x="340" y="120"/>
                  <a:pt x="340" y="120"/>
                  <a:pt x="340" y="120"/>
                </a:cubicBezTo>
                <a:cubicBezTo>
                  <a:pt x="339" y="120"/>
                  <a:pt x="340" y="119"/>
                  <a:pt x="340" y="119"/>
                </a:cubicBezTo>
                <a:cubicBezTo>
                  <a:pt x="341" y="118"/>
                  <a:pt x="341" y="119"/>
                  <a:pt x="342" y="120"/>
                </a:cubicBezTo>
                <a:cubicBezTo>
                  <a:pt x="342" y="121"/>
                  <a:pt x="343" y="121"/>
                  <a:pt x="344" y="121"/>
                </a:cubicBezTo>
                <a:cubicBezTo>
                  <a:pt x="344" y="122"/>
                  <a:pt x="345" y="122"/>
                  <a:pt x="346" y="123"/>
                </a:cubicBezTo>
                <a:cubicBezTo>
                  <a:pt x="345" y="122"/>
                  <a:pt x="345" y="121"/>
                  <a:pt x="346" y="120"/>
                </a:cubicBezTo>
                <a:cubicBezTo>
                  <a:pt x="346" y="120"/>
                  <a:pt x="346" y="120"/>
                  <a:pt x="346" y="121"/>
                </a:cubicBezTo>
                <a:cubicBezTo>
                  <a:pt x="346" y="121"/>
                  <a:pt x="346" y="121"/>
                  <a:pt x="346" y="121"/>
                </a:cubicBezTo>
                <a:cubicBezTo>
                  <a:pt x="346" y="121"/>
                  <a:pt x="346" y="121"/>
                  <a:pt x="347" y="120"/>
                </a:cubicBezTo>
                <a:cubicBezTo>
                  <a:pt x="346" y="121"/>
                  <a:pt x="348" y="121"/>
                  <a:pt x="347" y="122"/>
                </a:cubicBezTo>
                <a:cubicBezTo>
                  <a:pt x="346" y="122"/>
                  <a:pt x="346" y="122"/>
                  <a:pt x="347" y="122"/>
                </a:cubicBezTo>
                <a:cubicBezTo>
                  <a:pt x="347" y="122"/>
                  <a:pt x="347" y="123"/>
                  <a:pt x="347" y="122"/>
                </a:cubicBezTo>
                <a:cubicBezTo>
                  <a:pt x="348" y="123"/>
                  <a:pt x="348" y="126"/>
                  <a:pt x="347" y="126"/>
                </a:cubicBezTo>
                <a:cubicBezTo>
                  <a:pt x="347" y="126"/>
                  <a:pt x="347" y="126"/>
                  <a:pt x="347" y="127"/>
                </a:cubicBezTo>
                <a:cubicBezTo>
                  <a:pt x="347" y="128"/>
                  <a:pt x="348" y="128"/>
                  <a:pt x="348" y="129"/>
                </a:cubicBezTo>
                <a:cubicBezTo>
                  <a:pt x="348" y="129"/>
                  <a:pt x="348" y="128"/>
                  <a:pt x="348" y="128"/>
                </a:cubicBezTo>
                <a:cubicBezTo>
                  <a:pt x="348" y="129"/>
                  <a:pt x="348" y="129"/>
                  <a:pt x="348" y="129"/>
                </a:cubicBezTo>
                <a:cubicBezTo>
                  <a:pt x="348" y="129"/>
                  <a:pt x="348" y="130"/>
                  <a:pt x="348" y="130"/>
                </a:cubicBezTo>
                <a:cubicBezTo>
                  <a:pt x="348" y="131"/>
                  <a:pt x="349" y="131"/>
                  <a:pt x="348" y="131"/>
                </a:cubicBezTo>
                <a:cubicBezTo>
                  <a:pt x="348" y="131"/>
                  <a:pt x="348" y="131"/>
                  <a:pt x="349" y="131"/>
                </a:cubicBezTo>
                <a:cubicBezTo>
                  <a:pt x="349" y="132"/>
                  <a:pt x="349" y="131"/>
                  <a:pt x="350" y="132"/>
                </a:cubicBezTo>
                <a:cubicBezTo>
                  <a:pt x="350" y="132"/>
                  <a:pt x="351" y="133"/>
                  <a:pt x="351" y="133"/>
                </a:cubicBezTo>
                <a:cubicBezTo>
                  <a:pt x="351" y="134"/>
                  <a:pt x="351" y="134"/>
                  <a:pt x="352" y="134"/>
                </a:cubicBezTo>
                <a:cubicBezTo>
                  <a:pt x="352" y="134"/>
                  <a:pt x="353" y="135"/>
                  <a:pt x="354" y="136"/>
                </a:cubicBezTo>
                <a:cubicBezTo>
                  <a:pt x="354" y="136"/>
                  <a:pt x="354" y="135"/>
                  <a:pt x="354" y="136"/>
                </a:cubicBezTo>
                <a:cubicBezTo>
                  <a:pt x="355" y="136"/>
                  <a:pt x="354" y="136"/>
                  <a:pt x="355" y="136"/>
                </a:cubicBezTo>
                <a:cubicBezTo>
                  <a:pt x="355" y="136"/>
                  <a:pt x="355" y="136"/>
                  <a:pt x="355" y="136"/>
                </a:cubicBezTo>
                <a:cubicBezTo>
                  <a:pt x="355" y="136"/>
                  <a:pt x="356" y="136"/>
                  <a:pt x="356" y="136"/>
                </a:cubicBezTo>
                <a:cubicBezTo>
                  <a:pt x="356" y="136"/>
                  <a:pt x="355" y="135"/>
                  <a:pt x="355" y="135"/>
                </a:cubicBezTo>
                <a:cubicBezTo>
                  <a:pt x="355" y="135"/>
                  <a:pt x="356" y="135"/>
                  <a:pt x="356" y="136"/>
                </a:cubicBezTo>
                <a:cubicBezTo>
                  <a:pt x="356" y="136"/>
                  <a:pt x="356" y="136"/>
                  <a:pt x="357" y="136"/>
                </a:cubicBezTo>
                <a:cubicBezTo>
                  <a:pt x="357" y="136"/>
                  <a:pt x="357" y="138"/>
                  <a:pt x="358" y="137"/>
                </a:cubicBezTo>
                <a:cubicBezTo>
                  <a:pt x="358" y="139"/>
                  <a:pt x="360" y="141"/>
                  <a:pt x="362" y="142"/>
                </a:cubicBezTo>
                <a:cubicBezTo>
                  <a:pt x="363" y="143"/>
                  <a:pt x="363" y="144"/>
                  <a:pt x="364" y="145"/>
                </a:cubicBezTo>
                <a:cubicBezTo>
                  <a:pt x="364" y="146"/>
                  <a:pt x="365" y="146"/>
                  <a:pt x="364" y="146"/>
                </a:cubicBezTo>
                <a:cubicBezTo>
                  <a:pt x="364" y="146"/>
                  <a:pt x="364" y="147"/>
                  <a:pt x="365" y="147"/>
                </a:cubicBezTo>
                <a:cubicBezTo>
                  <a:pt x="365" y="147"/>
                  <a:pt x="366" y="147"/>
                  <a:pt x="366" y="147"/>
                </a:cubicBezTo>
                <a:cubicBezTo>
                  <a:pt x="366" y="147"/>
                  <a:pt x="366" y="147"/>
                  <a:pt x="366" y="147"/>
                </a:cubicBezTo>
                <a:cubicBezTo>
                  <a:pt x="366" y="147"/>
                  <a:pt x="367" y="147"/>
                  <a:pt x="367" y="148"/>
                </a:cubicBezTo>
                <a:cubicBezTo>
                  <a:pt x="367" y="148"/>
                  <a:pt x="367" y="149"/>
                  <a:pt x="367" y="149"/>
                </a:cubicBezTo>
                <a:cubicBezTo>
                  <a:pt x="367" y="149"/>
                  <a:pt x="368" y="148"/>
                  <a:pt x="367" y="149"/>
                </a:cubicBezTo>
                <a:cubicBezTo>
                  <a:pt x="367" y="149"/>
                  <a:pt x="367" y="149"/>
                  <a:pt x="367" y="149"/>
                </a:cubicBezTo>
                <a:cubicBezTo>
                  <a:pt x="367" y="150"/>
                  <a:pt x="367" y="151"/>
                  <a:pt x="367" y="151"/>
                </a:cubicBezTo>
                <a:cubicBezTo>
                  <a:pt x="367" y="151"/>
                  <a:pt x="367" y="151"/>
                  <a:pt x="367" y="151"/>
                </a:cubicBezTo>
                <a:cubicBezTo>
                  <a:pt x="367" y="151"/>
                  <a:pt x="367" y="151"/>
                  <a:pt x="367" y="151"/>
                </a:cubicBezTo>
                <a:cubicBezTo>
                  <a:pt x="368" y="152"/>
                  <a:pt x="368" y="152"/>
                  <a:pt x="368" y="153"/>
                </a:cubicBezTo>
                <a:cubicBezTo>
                  <a:pt x="368" y="153"/>
                  <a:pt x="368" y="153"/>
                  <a:pt x="368" y="152"/>
                </a:cubicBezTo>
                <a:cubicBezTo>
                  <a:pt x="369" y="153"/>
                  <a:pt x="369" y="154"/>
                  <a:pt x="370" y="153"/>
                </a:cubicBezTo>
                <a:cubicBezTo>
                  <a:pt x="369" y="154"/>
                  <a:pt x="369" y="155"/>
                  <a:pt x="369" y="155"/>
                </a:cubicBezTo>
                <a:cubicBezTo>
                  <a:pt x="369" y="156"/>
                  <a:pt x="368" y="156"/>
                  <a:pt x="368" y="157"/>
                </a:cubicBezTo>
                <a:cubicBezTo>
                  <a:pt x="369" y="157"/>
                  <a:pt x="369" y="157"/>
                  <a:pt x="369" y="157"/>
                </a:cubicBezTo>
                <a:cubicBezTo>
                  <a:pt x="369" y="158"/>
                  <a:pt x="369" y="159"/>
                  <a:pt x="369" y="160"/>
                </a:cubicBezTo>
                <a:cubicBezTo>
                  <a:pt x="369" y="160"/>
                  <a:pt x="369" y="161"/>
                  <a:pt x="369" y="162"/>
                </a:cubicBezTo>
                <a:cubicBezTo>
                  <a:pt x="369" y="162"/>
                  <a:pt x="370" y="163"/>
                  <a:pt x="370" y="163"/>
                </a:cubicBezTo>
                <a:cubicBezTo>
                  <a:pt x="370" y="164"/>
                  <a:pt x="369" y="163"/>
                  <a:pt x="369" y="164"/>
                </a:cubicBezTo>
                <a:cubicBezTo>
                  <a:pt x="368" y="164"/>
                  <a:pt x="368" y="165"/>
                  <a:pt x="369" y="165"/>
                </a:cubicBezTo>
                <a:cubicBezTo>
                  <a:pt x="369" y="165"/>
                  <a:pt x="368" y="165"/>
                  <a:pt x="369" y="166"/>
                </a:cubicBezTo>
                <a:cubicBezTo>
                  <a:pt x="369" y="166"/>
                  <a:pt x="369" y="167"/>
                  <a:pt x="369" y="167"/>
                </a:cubicBezTo>
                <a:cubicBezTo>
                  <a:pt x="369" y="167"/>
                  <a:pt x="370" y="167"/>
                  <a:pt x="370" y="167"/>
                </a:cubicBezTo>
                <a:cubicBezTo>
                  <a:pt x="370" y="168"/>
                  <a:pt x="370" y="168"/>
                  <a:pt x="371" y="169"/>
                </a:cubicBezTo>
                <a:cubicBezTo>
                  <a:pt x="371" y="169"/>
                  <a:pt x="372" y="170"/>
                  <a:pt x="371" y="170"/>
                </a:cubicBezTo>
                <a:cubicBezTo>
                  <a:pt x="372" y="170"/>
                  <a:pt x="372" y="170"/>
                  <a:pt x="372" y="170"/>
                </a:cubicBezTo>
                <a:cubicBezTo>
                  <a:pt x="372" y="171"/>
                  <a:pt x="372" y="171"/>
                  <a:pt x="372" y="171"/>
                </a:cubicBezTo>
                <a:cubicBezTo>
                  <a:pt x="372" y="171"/>
                  <a:pt x="372" y="171"/>
                  <a:pt x="372" y="171"/>
                </a:cubicBezTo>
                <a:cubicBezTo>
                  <a:pt x="371" y="172"/>
                  <a:pt x="371" y="172"/>
                  <a:pt x="372" y="172"/>
                </a:cubicBezTo>
                <a:cubicBezTo>
                  <a:pt x="372" y="172"/>
                  <a:pt x="372" y="172"/>
                  <a:pt x="372" y="172"/>
                </a:cubicBezTo>
                <a:cubicBezTo>
                  <a:pt x="372" y="172"/>
                  <a:pt x="372" y="173"/>
                  <a:pt x="372" y="173"/>
                </a:cubicBezTo>
                <a:cubicBezTo>
                  <a:pt x="372" y="174"/>
                  <a:pt x="373" y="174"/>
                  <a:pt x="373" y="174"/>
                </a:cubicBezTo>
                <a:cubicBezTo>
                  <a:pt x="374" y="175"/>
                  <a:pt x="372" y="177"/>
                  <a:pt x="373" y="178"/>
                </a:cubicBezTo>
                <a:cubicBezTo>
                  <a:pt x="374" y="178"/>
                  <a:pt x="373" y="179"/>
                  <a:pt x="373" y="180"/>
                </a:cubicBezTo>
                <a:close/>
                <a:moveTo>
                  <a:pt x="359" y="177"/>
                </a:moveTo>
                <a:cubicBezTo>
                  <a:pt x="359" y="177"/>
                  <a:pt x="359" y="177"/>
                  <a:pt x="359" y="177"/>
                </a:cubicBezTo>
                <a:cubicBezTo>
                  <a:pt x="359" y="177"/>
                  <a:pt x="359" y="177"/>
                  <a:pt x="359" y="177"/>
                </a:cubicBezTo>
                <a:close/>
                <a:moveTo>
                  <a:pt x="337" y="178"/>
                </a:moveTo>
                <a:cubicBezTo>
                  <a:pt x="337" y="178"/>
                  <a:pt x="337" y="178"/>
                  <a:pt x="337" y="178"/>
                </a:cubicBezTo>
                <a:cubicBezTo>
                  <a:pt x="337" y="178"/>
                  <a:pt x="337" y="178"/>
                  <a:pt x="337" y="178"/>
                </a:cubicBezTo>
                <a:close/>
                <a:moveTo>
                  <a:pt x="334" y="179"/>
                </a:moveTo>
                <a:cubicBezTo>
                  <a:pt x="334" y="179"/>
                  <a:pt x="334" y="179"/>
                  <a:pt x="333" y="179"/>
                </a:cubicBezTo>
                <a:cubicBezTo>
                  <a:pt x="333" y="179"/>
                  <a:pt x="334" y="179"/>
                  <a:pt x="334" y="179"/>
                </a:cubicBezTo>
                <a:close/>
                <a:moveTo>
                  <a:pt x="323" y="250"/>
                </a:moveTo>
                <a:cubicBezTo>
                  <a:pt x="323" y="250"/>
                  <a:pt x="323" y="250"/>
                  <a:pt x="323" y="250"/>
                </a:cubicBezTo>
                <a:cubicBezTo>
                  <a:pt x="323" y="250"/>
                  <a:pt x="323" y="250"/>
                  <a:pt x="323" y="250"/>
                </a:cubicBezTo>
                <a:close/>
                <a:moveTo>
                  <a:pt x="324" y="251"/>
                </a:moveTo>
                <a:cubicBezTo>
                  <a:pt x="324" y="251"/>
                  <a:pt x="324" y="251"/>
                  <a:pt x="324" y="251"/>
                </a:cubicBezTo>
                <a:cubicBezTo>
                  <a:pt x="324" y="251"/>
                  <a:pt x="324" y="251"/>
                  <a:pt x="324" y="251"/>
                </a:cubicBezTo>
                <a:close/>
                <a:moveTo>
                  <a:pt x="322" y="247"/>
                </a:moveTo>
                <a:cubicBezTo>
                  <a:pt x="322" y="247"/>
                  <a:pt x="322" y="247"/>
                  <a:pt x="322" y="247"/>
                </a:cubicBezTo>
                <a:cubicBezTo>
                  <a:pt x="322" y="247"/>
                  <a:pt x="322" y="247"/>
                  <a:pt x="322" y="247"/>
                </a:cubicBezTo>
                <a:close/>
                <a:moveTo>
                  <a:pt x="323" y="248"/>
                </a:moveTo>
                <a:cubicBezTo>
                  <a:pt x="323" y="248"/>
                  <a:pt x="323" y="248"/>
                  <a:pt x="323" y="248"/>
                </a:cubicBezTo>
                <a:cubicBezTo>
                  <a:pt x="323" y="248"/>
                  <a:pt x="323" y="248"/>
                  <a:pt x="323" y="248"/>
                </a:cubicBezTo>
                <a:close/>
                <a:moveTo>
                  <a:pt x="322" y="246"/>
                </a:moveTo>
                <a:cubicBezTo>
                  <a:pt x="322" y="246"/>
                  <a:pt x="322" y="246"/>
                  <a:pt x="322" y="246"/>
                </a:cubicBezTo>
                <a:close/>
                <a:moveTo>
                  <a:pt x="294" y="246"/>
                </a:moveTo>
                <a:cubicBezTo>
                  <a:pt x="294" y="246"/>
                  <a:pt x="294" y="246"/>
                  <a:pt x="294" y="246"/>
                </a:cubicBezTo>
                <a:cubicBezTo>
                  <a:pt x="294" y="246"/>
                  <a:pt x="294" y="245"/>
                  <a:pt x="294" y="246"/>
                </a:cubicBezTo>
                <a:close/>
                <a:moveTo>
                  <a:pt x="294" y="246"/>
                </a:moveTo>
                <a:cubicBezTo>
                  <a:pt x="294" y="246"/>
                  <a:pt x="294" y="246"/>
                  <a:pt x="294" y="246"/>
                </a:cubicBezTo>
                <a:close/>
                <a:moveTo>
                  <a:pt x="279" y="235"/>
                </a:moveTo>
                <a:cubicBezTo>
                  <a:pt x="279" y="235"/>
                  <a:pt x="279" y="235"/>
                  <a:pt x="279" y="235"/>
                </a:cubicBezTo>
                <a:cubicBezTo>
                  <a:pt x="279" y="235"/>
                  <a:pt x="279" y="235"/>
                  <a:pt x="279" y="235"/>
                </a:cubicBezTo>
                <a:close/>
                <a:moveTo>
                  <a:pt x="279" y="235"/>
                </a:moveTo>
                <a:cubicBezTo>
                  <a:pt x="280" y="235"/>
                  <a:pt x="280" y="235"/>
                  <a:pt x="279" y="235"/>
                </a:cubicBezTo>
                <a:close/>
                <a:moveTo>
                  <a:pt x="273" y="234"/>
                </a:moveTo>
                <a:cubicBezTo>
                  <a:pt x="273" y="234"/>
                  <a:pt x="273" y="234"/>
                  <a:pt x="273" y="234"/>
                </a:cubicBezTo>
                <a:cubicBezTo>
                  <a:pt x="273" y="234"/>
                  <a:pt x="273" y="234"/>
                  <a:pt x="273" y="234"/>
                </a:cubicBezTo>
                <a:close/>
                <a:moveTo>
                  <a:pt x="331" y="227"/>
                </a:moveTo>
                <a:cubicBezTo>
                  <a:pt x="331" y="227"/>
                  <a:pt x="331" y="227"/>
                  <a:pt x="331" y="226"/>
                </a:cubicBezTo>
                <a:cubicBezTo>
                  <a:pt x="331" y="227"/>
                  <a:pt x="331" y="227"/>
                  <a:pt x="332" y="227"/>
                </a:cubicBezTo>
                <a:cubicBezTo>
                  <a:pt x="331" y="227"/>
                  <a:pt x="332" y="226"/>
                  <a:pt x="332" y="226"/>
                </a:cubicBezTo>
                <a:cubicBezTo>
                  <a:pt x="332" y="226"/>
                  <a:pt x="331" y="226"/>
                  <a:pt x="331" y="226"/>
                </a:cubicBezTo>
                <a:cubicBezTo>
                  <a:pt x="331" y="227"/>
                  <a:pt x="331" y="227"/>
                  <a:pt x="331" y="227"/>
                </a:cubicBezTo>
                <a:close/>
                <a:moveTo>
                  <a:pt x="148" y="64"/>
                </a:moveTo>
                <a:cubicBezTo>
                  <a:pt x="149" y="64"/>
                  <a:pt x="148" y="63"/>
                  <a:pt x="148" y="63"/>
                </a:cubicBezTo>
                <a:cubicBezTo>
                  <a:pt x="147" y="63"/>
                  <a:pt x="147" y="64"/>
                  <a:pt x="147" y="64"/>
                </a:cubicBezTo>
                <a:cubicBezTo>
                  <a:pt x="147" y="64"/>
                  <a:pt x="147" y="64"/>
                  <a:pt x="147" y="64"/>
                </a:cubicBezTo>
                <a:cubicBezTo>
                  <a:pt x="146" y="64"/>
                  <a:pt x="146" y="64"/>
                  <a:pt x="146" y="64"/>
                </a:cubicBezTo>
                <a:cubicBezTo>
                  <a:pt x="146" y="64"/>
                  <a:pt x="146" y="64"/>
                  <a:pt x="146" y="64"/>
                </a:cubicBezTo>
                <a:cubicBezTo>
                  <a:pt x="146" y="64"/>
                  <a:pt x="146" y="64"/>
                  <a:pt x="146" y="64"/>
                </a:cubicBezTo>
                <a:cubicBezTo>
                  <a:pt x="146" y="64"/>
                  <a:pt x="146" y="64"/>
                  <a:pt x="146" y="64"/>
                </a:cubicBezTo>
                <a:cubicBezTo>
                  <a:pt x="146" y="64"/>
                  <a:pt x="146" y="64"/>
                  <a:pt x="146" y="64"/>
                </a:cubicBezTo>
                <a:cubicBezTo>
                  <a:pt x="146" y="63"/>
                  <a:pt x="146" y="63"/>
                  <a:pt x="146" y="63"/>
                </a:cubicBezTo>
                <a:cubicBezTo>
                  <a:pt x="146" y="63"/>
                  <a:pt x="146" y="63"/>
                  <a:pt x="146" y="63"/>
                </a:cubicBezTo>
                <a:cubicBezTo>
                  <a:pt x="145" y="64"/>
                  <a:pt x="145" y="63"/>
                  <a:pt x="145" y="64"/>
                </a:cubicBezTo>
                <a:cubicBezTo>
                  <a:pt x="145" y="64"/>
                  <a:pt x="146" y="64"/>
                  <a:pt x="145" y="65"/>
                </a:cubicBezTo>
                <a:cubicBezTo>
                  <a:pt x="145" y="65"/>
                  <a:pt x="145" y="64"/>
                  <a:pt x="145" y="64"/>
                </a:cubicBezTo>
                <a:cubicBezTo>
                  <a:pt x="145" y="64"/>
                  <a:pt x="145" y="64"/>
                  <a:pt x="145" y="65"/>
                </a:cubicBezTo>
                <a:cubicBezTo>
                  <a:pt x="145" y="66"/>
                  <a:pt x="144" y="66"/>
                  <a:pt x="143" y="67"/>
                </a:cubicBezTo>
                <a:cubicBezTo>
                  <a:pt x="144" y="67"/>
                  <a:pt x="144" y="67"/>
                  <a:pt x="145" y="67"/>
                </a:cubicBezTo>
                <a:cubicBezTo>
                  <a:pt x="144" y="67"/>
                  <a:pt x="144" y="67"/>
                  <a:pt x="144" y="67"/>
                </a:cubicBezTo>
                <a:cubicBezTo>
                  <a:pt x="145" y="67"/>
                  <a:pt x="144" y="68"/>
                  <a:pt x="144" y="68"/>
                </a:cubicBezTo>
                <a:cubicBezTo>
                  <a:pt x="144" y="68"/>
                  <a:pt x="144" y="68"/>
                  <a:pt x="144" y="68"/>
                </a:cubicBezTo>
                <a:cubicBezTo>
                  <a:pt x="144" y="68"/>
                  <a:pt x="144" y="68"/>
                  <a:pt x="144" y="68"/>
                </a:cubicBezTo>
                <a:cubicBezTo>
                  <a:pt x="144" y="68"/>
                  <a:pt x="145" y="68"/>
                  <a:pt x="145" y="68"/>
                </a:cubicBezTo>
                <a:cubicBezTo>
                  <a:pt x="145" y="68"/>
                  <a:pt x="145" y="68"/>
                  <a:pt x="145" y="68"/>
                </a:cubicBezTo>
                <a:cubicBezTo>
                  <a:pt x="145" y="69"/>
                  <a:pt x="145" y="69"/>
                  <a:pt x="146" y="68"/>
                </a:cubicBezTo>
                <a:cubicBezTo>
                  <a:pt x="146" y="69"/>
                  <a:pt x="146" y="69"/>
                  <a:pt x="146" y="70"/>
                </a:cubicBezTo>
                <a:cubicBezTo>
                  <a:pt x="146" y="69"/>
                  <a:pt x="146" y="69"/>
                  <a:pt x="146" y="68"/>
                </a:cubicBezTo>
                <a:cubicBezTo>
                  <a:pt x="146" y="68"/>
                  <a:pt x="146" y="68"/>
                  <a:pt x="146" y="68"/>
                </a:cubicBezTo>
                <a:cubicBezTo>
                  <a:pt x="146" y="68"/>
                  <a:pt x="146" y="68"/>
                  <a:pt x="146" y="68"/>
                </a:cubicBezTo>
                <a:cubicBezTo>
                  <a:pt x="146" y="68"/>
                  <a:pt x="146" y="68"/>
                  <a:pt x="146" y="68"/>
                </a:cubicBezTo>
                <a:cubicBezTo>
                  <a:pt x="146" y="67"/>
                  <a:pt x="146" y="67"/>
                  <a:pt x="146" y="66"/>
                </a:cubicBezTo>
                <a:cubicBezTo>
                  <a:pt x="146" y="66"/>
                  <a:pt x="147" y="66"/>
                  <a:pt x="147" y="66"/>
                </a:cubicBezTo>
                <a:cubicBezTo>
                  <a:pt x="147" y="66"/>
                  <a:pt x="147" y="66"/>
                  <a:pt x="147" y="66"/>
                </a:cubicBezTo>
                <a:cubicBezTo>
                  <a:pt x="147" y="66"/>
                  <a:pt x="147" y="66"/>
                  <a:pt x="147" y="66"/>
                </a:cubicBezTo>
                <a:cubicBezTo>
                  <a:pt x="147" y="66"/>
                  <a:pt x="147" y="66"/>
                  <a:pt x="147" y="66"/>
                </a:cubicBezTo>
                <a:cubicBezTo>
                  <a:pt x="148" y="66"/>
                  <a:pt x="147" y="65"/>
                  <a:pt x="148" y="66"/>
                </a:cubicBezTo>
                <a:cubicBezTo>
                  <a:pt x="148" y="66"/>
                  <a:pt x="148" y="65"/>
                  <a:pt x="147" y="65"/>
                </a:cubicBezTo>
                <a:cubicBezTo>
                  <a:pt x="147" y="65"/>
                  <a:pt x="148" y="65"/>
                  <a:pt x="148" y="65"/>
                </a:cubicBezTo>
                <a:cubicBezTo>
                  <a:pt x="148" y="65"/>
                  <a:pt x="148" y="65"/>
                  <a:pt x="148" y="65"/>
                </a:cubicBezTo>
                <a:cubicBezTo>
                  <a:pt x="147" y="65"/>
                  <a:pt x="148" y="65"/>
                  <a:pt x="147" y="65"/>
                </a:cubicBezTo>
                <a:cubicBezTo>
                  <a:pt x="147" y="65"/>
                  <a:pt x="148" y="64"/>
                  <a:pt x="148" y="64"/>
                </a:cubicBezTo>
                <a:cubicBezTo>
                  <a:pt x="148" y="64"/>
                  <a:pt x="148" y="64"/>
                  <a:pt x="148" y="64"/>
                </a:cubicBezTo>
                <a:close/>
                <a:moveTo>
                  <a:pt x="258" y="227"/>
                </a:moveTo>
                <a:cubicBezTo>
                  <a:pt x="258" y="227"/>
                  <a:pt x="258" y="227"/>
                  <a:pt x="258" y="227"/>
                </a:cubicBezTo>
                <a:close/>
                <a:moveTo>
                  <a:pt x="260" y="228"/>
                </a:moveTo>
                <a:cubicBezTo>
                  <a:pt x="260" y="228"/>
                  <a:pt x="260" y="228"/>
                  <a:pt x="260" y="228"/>
                </a:cubicBezTo>
                <a:cubicBezTo>
                  <a:pt x="260" y="228"/>
                  <a:pt x="260" y="228"/>
                  <a:pt x="260" y="228"/>
                </a:cubicBezTo>
                <a:close/>
                <a:moveTo>
                  <a:pt x="263" y="229"/>
                </a:moveTo>
                <a:cubicBezTo>
                  <a:pt x="263" y="229"/>
                  <a:pt x="263" y="229"/>
                  <a:pt x="263" y="229"/>
                </a:cubicBezTo>
                <a:cubicBezTo>
                  <a:pt x="263" y="229"/>
                  <a:pt x="263" y="229"/>
                  <a:pt x="263" y="229"/>
                </a:cubicBezTo>
                <a:close/>
                <a:moveTo>
                  <a:pt x="265" y="228"/>
                </a:moveTo>
                <a:cubicBezTo>
                  <a:pt x="265" y="228"/>
                  <a:pt x="264" y="228"/>
                  <a:pt x="264" y="228"/>
                </a:cubicBezTo>
                <a:cubicBezTo>
                  <a:pt x="265" y="228"/>
                  <a:pt x="265" y="228"/>
                  <a:pt x="265" y="228"/>
                </a:cubicBezTo>
                <a:close/>
                <a:moveTo>
                  <a:pt x="267" y="228"/>
                </a:moveTo>
                <a:cubicBezTo>
                  <a:pt x="267" y="228"/>
                  <a:pt x="266" y="228"/>
                  <a:pt x="267" y="228"/>
                </a:cubicBezTo>
                <a:close/>
                <a:moveTo>
                  <a:pt x="267" y="228"/>
                </a:moveTo>
                <a:cubicBezTo>
                  <a:pt x="267" y="228"/>
                  <a:pt x="267" y="228"/>
                  <a:pt x="267" y="228"/>
                </a:cubicBezTo>
                <a:cubicBezTo>
                  <a:pt x="267" y="228"/>
                  <a:pt x="267" y="228"/>
                  <a:pt x="267" y="228"/>
                </a:cubicBezTo>
                <a:close/>
                <a:moveTo>
                  <a:pt x="268" y="228"/>
                </a:moveTo>
                <a:cubicBezTo>
                  <a:pt x="268" y="228"/>
                  <a:pt x="268" y="228"/>
                  <a:pt x="268" y="228"/>
                </a:cubicBezTo>
                <a:cubicBezTo>
                  <a:pt x="269" y="228"/>
                  <a:pt x="268" y="228"/>
                  <a:pt x="268" y="228"/>
                </a:cubicBezTo>
                <a:close/>
                <a:moveTo>
                  <a:pt x="269" y="229"/>
                </a:moveTo>
                <a:cubicBezTo>
                  <a:pt x="269" y="228"/>
                  <a:pt x="269" y="229"/>
                  <a:pt x="269" y="229"/>
                </a:cubicBezTo>
                <a:cubicBezTo>
                  <a:pt x="269" y="229"/>
                  <a:pt x="269" y="229"/>
                  <a:pt x="269" y="229"/>
                </a:cubicBezTo>
                <a:close/>
                <a:moveTo>
                  <a:pt x="269" y="229"/>
                </a:moveTo>
                <a:cubicBezTo>
                  <a:pt x="269" y="229"/>
                  <a:pt x="269" y="228"/>
                  <a:pt x="269" y="229"/>
                </a:cubicBezTo>
                <a:close/>
                <a:moveTo>
                  <a:pt x="272" y="234"/>
                </a:moveTo>
                <a:cubicBezTo>
                  <a:pt x="273" y="234"/>
                  <a:pt x="272" y="234"/>
                  <a:pt x="272" y="234"/>
                </a:cubicBezTo>
                <a:close/>
                <a:moveTo>
                  <a:pt x="273" y="234"/>
                </a:moveTo>
                <a:cubicBezTo>
                  <a:pt x="273" y="234"/>
                  <a:pt x="273" y="234"/>
                  <a:pt x="273" y="234"/>
                </a:cubicBezTo>
                <a:close/>
                <a:moveTo>
                  <a:pt x="275" y="233"/>
                </a:moveTo>
                <a:cubicBezTo>
                  <a:pt x="275" y="233"/>
                  <a:pt x="274" y="233"/>
                  <a:pt x="275" y="233"/>
                </a:cubicBezTo>
                <a:cubicBezTo>
                  <a:pt x="275" y="233"/>
                  <a:pt x="275" y="233"/>
                  <a:pt x="275" y="233"/>
                </a:cubicBezTo>
                <a:close/>
                <a:moveTo>
                  <a:pt x="278" y="234"/>
                </a:moveTo>
                <a:cubicBezTo>
                  <a:pt x="279" y="234"/>
                  <a:pt x="278" y="234"/>
                  <a:pt x="278" y="234"/>
                </a:cubicBezTo>
                <a:close/>
                <a:moveTo>
                  <a:pt x="279" y="234"/>
                </a:moveTo>
                <a:cubicBezTo>
                  <a:pt x="279" y="234"/>
                  <a:pt x="279" y="234"/>
                  <a:pt x="279" y="234"/>
                </a:cubicBezTo>
                <a:cubicBezTo>
                  <a:pt x="279" y="234"/>
                  <a:pt x="279" y="234"/>
                  <a:pt x="279" y="234"/>
                </a:cubicBezTo>
                <a:close/>
                <a:moveTo>
                  <a:pt x="280" y="238"/>
                </a:moveTo>
                <a:cubicBezTo>
                  <a:pt x="281" y="238"/>
                  <a:pt x="281" y="238"/>
                  <a:pt x="281" y="238"/>
                </a:cubicBezTo>
                <a:cubicBezTo>
                  <a:pt x="282" y="238"/>
                  <a:pt x="281" y="238"/>
                  <a:pt x="280" y="238"/>
                </a:cubicBezTo>
                <a:close/>
                <a:moveTo>
                  <a:pt x="286" y="242"/>
                </a:moveTo>
                <a:cubicBezTo>
                  <a:pt x="287" y="242"/>
                  <a:pt x="287" y="242"/>
                  <a:pt x="287" y="242"/>
                </a:cubicBezTo>
                <a:cubicBezTo>
                  <a:pt x="287" y="242"/>
                  <a:pt x="287" y="242"/>
                  <a:pt x="286" y="242"/>
                </a:cubicBezTo>
                <a:close/>
                <a:moveTo>
                  <a:pt x="291" y="246"/>
                </a:moveTo>
                <a:cubicBezTo>
                  <a:pt x="291" y="246"/>
                  <a:pt x="291" y="246"/>
                  <a:pt x="291" y="246"/>
                </a:cubicBezTo>
                <a:cubicBezTo>
                  <a:pt x="291" y="246"/>
                  <a:pt x="291" y="246"/>
                  <a:pt x="291" y="246"/>
                </a:cubicBezTo>
                <a:cubicBezTo>
                  <a:pt x="291" y="246"/>
                  <a:pt x="291" y="246"/>
                  <a:pt x="291" y="246"/>
                </a:cubicBezTo>
                <a:close/>
                <a:moveTo>
                  <a:pt x="292" y="246"/>
                </a:moveTo>
                <a:cubicBezTo>
                  <a:pt x="292" y="246"/>
                  <a:pt x="292" y="246"/>
                  <a:pt x="292" y="246"/>
                </a:cubicBezTo>
                <a:close/>
                <a:moveTo>
                  <a:pt x="292" y="246"/>
                </a:moveTo>
                <a:cubicBezTo>
                  <a:pt x="292" y="246"/>
                  <a:pt x="292" y="246"/>
                  <a:pt x="292" y="246"/>
                </a:cubicBezTo>
                <a:close/>
                <a:moveTo>
                  <a:pt x="293" y="247"/>
                </a:moveTo>
                <a:cubicBezTo>
                  <a:pt x="293" y="247"/>
                  <a:pt x="293" y="247"/>
                  <a:pt x="292" y="247"/>
                </a:cubicBezTo>
                <a:cubicBezTo>
                  <a:pt x="293" y="247"/>
                  <a:pt x="293" y="247"/>
                  <a:pt x="293" y="247"/>
                </a:cubicBezTo>
                <a:close/>
                <a:moveTo>
                  <a:pt x="304" y="245"/>
                </a:moveTo>
                <a:cubicBezTo>
                  <a:pt x="304" y="245"/>
                  <a:pt x="303" y="245"/>
                  <a:pt x="304" y="245"/>
                </a:cubicBezTo>
                <a:close/>
                <a:moveTo>
                  <a:pt x="304" y="245"/>
                </a:moveTo>
                <a:cubicBezTo>
                  <a:pt x="303" y="245"/>
                  <a:pt x="305" y="246"/>
                  <a:pt x="306" y="246"/>
                </a:cubicBezTo>
                <a:cubicBezTo>
                  <a:pt x="306" y="246"/>
                  <a:pt x="304" y="245"/>
                  <a:pt x="304" y="245"/>
                </a:cubicBezTo>
                <a:close/>
                <a:moveTo>
                  <a:pt x="306" y="246"/>
                </a:moveTo>
                <a:cubicBezTo>
                  <a:pt x="306" y="246"/>
                  <a:pt x="306" y="246"/>
                  <a:pt x="306" y="246"/>
                </a:cubicBezTo>
                <a:close/>
                <a:moveTo>
                  <a:pt x="307" y="246"/>
                </a:moveTo>
                <a:cubicBezTo>
                  <a:pt x="307" y="246"/>
                  <a:pt x="307" y="246"/>
                  <a:pt x="307" y="246"/>
                </a:cubicBezTo>
                <a:close/>
                <a:moveTo>
                  <a:pt x="308" y="245"/>
                </a:moveTo>
                <a:cubicBezTo>
                  <a:pt x="308" y="245"/>
                  <a:pt x="308" y="245"/>
                  <a:pt x="308" y="245"/>
                </a:cubicBezTo>
                <a:close/>
                <a:moveTo>
                  <a:pt x="309" y="245"/>
                </a:moveTo>
                <a:cubicBezTo>
                  <a:pt x="309" y="245"/>
                  <a:pt x="308" y="245"/>
                  <a:pt x="309" y="245"/>
                </a:cubicBezTo>
                <a:close/>
                <a:moveTo>
                  <a:pt x="310" y="246"/>
                </a:moveTo>
                <a:cubicBezTo>
                  <a:pt x="310" y="246"/>
                  <a:pt x="310" y="245"/>
                  <a:pt x="310" y="245"/>
                </a:cubicBezTo>
                <a:cubicBezTo>
                  <a:pt x="310" y="245"/>
                  <a:pt x="310" y="246"/>
                  <a:pt x="310" y="246"/>
                </a:cubicBezTo>
                <a:close/>
                <a:moveTo>
                  <a:pt x="315" y="247"/>
                </a:moveTo>
                <a:cubicBezTo>
                  <a:pt x="314" y="247"/>
                  <a:pt x="313" y="247"/>
                  <a:pt x="314" y="246"/>
                </a:cubicBezTo>
                <a:cubicBezTo>
                  <a:pt x="314" y="245"/>
                  <a:pt x="315" y="246"/>
                  <a:pt x="315" y="246"/>
                </a:cubicBezTo>
                <a:cubicBezTo>
                  <a:pt x="315" y="246"/>
                  <a:pt x="314" y="245"/>
                  <a:pt x="313" y="245"/>
                </a:cubicBezTo>
                <a:cubicBezTo>
                  <a:pt x="314" y="246"/>
                  <a:pt x="313" y="246"/>
                  <a:pt x="313" y="247"/>
                </a:cubicBezTo>
                <a:cubicBezTo>
                  <a:pt x="313" y="247"/>
                  <a:pt x="314" y="248"/>
                  <a:pt x="314" y="247"/>
                </a:cubicBezTo>
                <a:cubicBezTo>
                  <a:pt x="315" y="247"/>
                  <a:pt x="315" y="247"/>
                  <a:pt x="315" y="247"/>
                </a:cubicBezTo>
                <a:close/>
                <a:moveTo>
                  <a:pt x="318" y="245"/>
                </a:moveTo>
                <a:cubicBezTo>
                  <a:pt x="317" y="245"/>
                  <a:pt x="318" y="245"/>
                  <a:pt x="318" y="245"/>
                </a:cubicBezTo>
                <a:cubicBezTo>
                  <a:pt x="318" y="245"/>
                  <a:pt x="318" y="245"/>
                  <a:pt x="318" y="245"/>
                </a:cubicBezTo>
                <a:close/>
                <a:moveTo>
                  <a:pt x="319" y="245"/>
                </a:moveTo>
                <a:cubicBezTo>
                  <a:pt x="319" y="245"/>
                  <a:pt x="319" y="245"/>
                  <a:pt x="319" y="245"/>
                </a:cubicBezTo>
                <a:close/>
                <a:moveTo>
                  <a:pt x="321" y="245"/>
                </a:moveTo>
                <a:cubicBezTo>
                  <a:pt x="321" y="245"/>
                  <a:pt x="321" y="245"/>
                  <a:pt x="321" y="245"/>
                </a:cubicBezTo>
                <a:close/>
                <a:moveTo>
                  <a:pt x="322" y="247"/>
                </a:moveTo>
                <a:cubicBezTo>
                  <a:pt x="322" y="247"/>
                  <a:pt x="322" y="247"/>
                  <a:pt x="322" y="247"/>
                </a:cubicBezTo>
                <a:cubicBezTo>
                  <a:pt x="322" y="247"/>
                  <a:pt x="322" y="247"/>
                  <a:pt x="322" y="247"/>
                </a:cubicBezTo>
                <a:close/>
                <a:moveTo>
                  <a:pt x="341" y="177"/>
                </a:moveTo>
                <a:cubicBezTo>
                  <a:pt x="341" y="177"/>
                  <a:pt x="340" y="178"/>
                  <a:pt x="340" y="178"/>
                </a:cubicBezTo>
                <a:cubicBezTo>
                  <a:pt x="341" y="178"/>
                  <a:pt x="341" y="177"/>
                  <a:pt x="341" y="177"/>
                </a:cubicBezTo>
                <a:close/>
                <a:moveTo>
                  <a:pt x="350" y="180"/>
                </a:moveTo>
                <a:cubicBezTo>
                  <a:pt x="351" y="180"/>
                  <a:pt x="350" y="180"/>
                  <a:pt x="350" y="180"/>
                </a:cubicBezTo>
                <a:close/>
                <a:moveTo>
                  <a:pt x="353" y="183"/>
                </a:moveTo>
                <a:cubicBezTo>
                  <a:pt x="353" y="183"/>
                  <a:pt x="353" y="183"/>
                  <a:pt x="353" y="183"/>
                </a:cubicBezTo>
                <a:close/>
                <a:moveTo>
                  <a:pt x="355" y="181"/>
                </a:moveTo>
                <a:cubicBezTo>
                  <a:pt x="355" y="181"/>
                  <a:pt x="355" y="181"/>
                  <a:pt x="355" y="181"/>
                </a:cubicBezTo>
                <a:close/>
                <a:moveTo>
                  <a:pt x="355" y="181"/>
                </a:moveTo>
                <a:cubicBezTo>
                  <a:pt x="356" y="180"/>
                  <a:pt x="355" y="181"/>
                  <a:pt x="355" y="181"/>
                </a:cubicBezTo>
                <a:close/>
                <a:moveTo>
                  <a:pt x="357" y="180"/>
                </a:moveTo>
                <a:cubicBezTo>
                  <a:pt x="357" y="180"/>
                  <a:pt x="357" y="181"/>
                  <a:pt x="357" y="180"/>
                </a:cubicBezTo>
                <a:close/>
                <a:moveTo>
                  <a:pt x="359" y="180"/>
                </a:moveTo>
                <a:cubicBezTo>
                  <a:pt x="359" y="180"/>
                  <a:pt x="358" y="180"/>
                  <a:pt x="359" y="180"/>
                </a:cubicBezTo>
                <a:close/>
                <a:moveTo>
                  <a:pt x="359" y="180"/>
                </a:moveTo>
                <a:cubicBezTo>
                  <a:pt x="359" y="180"/>
                  <a:pt x="359" y="180"/>
                  <a:pt x="359" y="180"/>
                </a:cubicBezTo>
                <a:close/>
                <a:moveTo>
                  <a:pt x="363" y="174"/>
                </a:moveTo>
                <a:cubicBezTo>
                  <a:pt x="363" y="175"/>
                  <a:pt x="363" y="174"/>
                  <a:pt x="363" y="174"/>
                </a:cubicBezTo>
                <a:close/>
                <a:moveTo>
                  <a:pt x="364" y="175"/>
                </a:moveTo>
                <a:cubicBezTo>
                  <a:pt x="364" y="175"/>
                  <a:pt x="363" y="175"/>
                  <a:pt x="364" y="175"/>
                </a:cubicBezTo>
                <a:close/>
                <a:moveTo>
                  <a:pt x="365" y="175"/>
                </a:moveTo>
                <a:cubicBezTo>
                  <a:pt x="365" y="175"/>
                  <a:pt x="365" y="175"/>
                  <a:pt x="364" y="175"/>
                </a:cubicBezTo>
                <a:cubicBezTo>
                  <a:pt x="364" y="175"/>
                  <a:pt x="365" y="175"/>
                  <a:pt x="365" y="175"/>
                </a:cubicBezTo>
                <a:cubicBezTo>
                  <a:pt x="365" y="175"/>
                  <a:pt x="365" y="175"/>
                  <a:pt x="365" y="175"/>
                </a:cubicBezTo>
                <a:close/>
                <a:moveTo>
                  <a:pt x="366" y="175"/>
                </a:moveTo>
                <a:cubicBezTo>
                  <a:pt x="366" y="175"/>
                  <a:pt x="366" y="175"/>
                  <a:pt x="366" y="175"/>
                </a:cubicBezTo>
                <a:cubicBezTo>
                  <a:pt x="366" y="175"/>
                  <a:pt x="366" y="175"/>
                  <a:pt x="366" y="175"/>
                </a:cubicBezTo>
                <a:cubicBezTo>
                  <a:pt x="366" y="175"/>
                  <a:pt x="366" y="175"/>
                  <a:pt x="366" y="175"/>
                </a:cubicBezTo>
                <a:close/>
                <a:moveTo>
                  <a:pt x="369" y="175"/>
                </a:moveTo>
                <a:cubicBezTo>
                  <a:pt x="369" y="175"/>
                  <a:pt x="369" y="175"/>
                  <a:pt x="369" y="175"/>
                </a:cubicBezTo>
                <a:close/>
                <a:moveTo>
                  <a:pt x="370" y="174"/>
                </a:moveTo>
                <a:cubicBezTo>
                  <a:pt x="370" y="174"/>
                  <a:pt x="370" y="174"/>
                  <a:pt x="370" y="174"/>
                </a:cubicBez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4" name="Google Shape;1834;p66"/>
          <p:cNvSpPr txBox="1"/>
          <p:nvPr/>
        </p:nvSpPr>
        <p:spPr>
          <a:xfrm>
            <a:off x="3095625" y="5081587"/>
            <a:ext cx="2003425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</a:pPr>
            <a:r>
              <a:rPr lang="en-US" sz="16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1835" name="Google Shape;1835;p66"/>
          <p:cNvSpPr txBox="1"/>
          <p:nvPr/>
        </p:nvSpPr>
        <p:spPr>
          <a:xfrm>
            <a:off x="8386762" y="2598737"/>
            <a:ext cx="2003425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</a:pPr>
            <a:r>
              <a:rPr lang="en-US" sz="16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1836" name="Google Shape;1836;p66"/>
          <p:cNvSpPr txBox="1"/>
          <p:nvPr/>
        </p:nvSpPr>
        <p:spPr>
          <a:xfrm>
            <a:off x="8386762" y="5081587"/>
            <a:ext cx="2003425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</a:pPr>
            <a:r>
              <a:rPr lang="en-US" sz="16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p67"/>
          <p:cNvSpPr txBox="1"/>
          <p:nvPr/>
        </p:nvSpPr>
        <p:spPr>
          <a:xfrm>
            <a:off x="3175" y="4762"/>
            <a:ext cx="12185650" cy="6861175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2" name="Google Shape;1842;p67"/>
          <p:cNvSpPr txBox="1"/>
          <p:nvPr/>
        </p:nvSpPr>
        <p:spPr>
          <a:xfrm>
            <a:off x="8521700" y="1411287"/>
            <a:ext cx="1682750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1843" name="Google Shape;1843;p67"/>
          <p:cNvSpPr txBox="1"/>
          <p:nvPr/>
        </p:nvSpPr>
        <p:spPr>
          <a:xfrm>
            <a:off x="8624887" y="1085850"/>
            <a:ext cx="1195387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Open Sans SemiBold"/>
              <a:buNone/>
            </a:pPr>
            <a:r>
              <a:rPr lang="en-US" sz="19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STARTUP</a:t>
            </a:r>
            <a:endParaRPr dirty="0"/>
          </a:p>
        </p:txBody>
      </p:sp>
      <p:sp>
        <p:nvSpPr>
          <p:cNvPr id="1844" name="Google Shape;1844;p67"/>
          <p:cNvSpPr txBox="1"/>
          <p:nvPr/>
        </p:nvSpPr>
        <p:spPr>
          <a:xfrm>
            <a:off x="9807575" y="3136900"/>
            <a:ext cx="1281112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Open Sans SemiBold"/>
              <a:buNone/>
            </a:pPr>
            <a:r>
              <a:rPr lang="en-US" sz="19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NEGOCIE</a:t>
            </a:r>
            <a:endParaRPr dirty="0"/>
          </a:p>
        </p:txBody>
      </p:sp>
      <p:sp>
        <p:nvSpPr>
          <p:cNvPr id="1845" name="Google Shape;1845;p67"/>
          <p:cNvSpPr txBox="1"/>
          <p:nvPr/>
        </p:nvSpPr>
        <p:spPr>
          <a:xfrm>
            <a:off x="3036924" y="1085850"/>
            <a:ext cx="69215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Open Sans SemiBold"/>
              <a:buNone/>
            </a:pPr>
            <a:r>
              <a:rPr lang="en-US" sz="19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IDEIA</a:t>
            </a:r>
            <a:endParaRPr dirty="0"/>
          </a:p>
        </p:txBody>
      </p:sp>
      <p:sp>
        <p:nvSpPr>
          <p:cNvPr id="1846" name="Google Shape;1846;p67"/>
          <p:cNvSpPr txBox="1"/>
          <p:nvPr/>
        </p:nvSpPr>
        <p:spPr>
          <a:xfrm>
            <a:off x="1335087" y="3148012"/>
            <a:ext cx="1166812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Open Sans SemiBold"/>
              <a:buNone/>
            </a:pPr>
            <a:r>
              <a:rPr lang="en-US" sz="19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SUCESSO</a:t>
            </a:r>
            <a:endParaRPr dirty="0"/>
          </a:p>
        </p:txBody>
      </p:sp>
      <p:sp>
        <p:nvSpPr>
          <p:cNvPr id="1847" name="Google Shape;1847;p67"/>
          <p:cNvSpPr txBox="1"/>
          <p:nvPr/>
        </p:nvSpPr>
        <p:spPr>
          <a:xfrm>
            <a:off x="7802562" y="849312"/>
            <a:ext cx="1471612" cy="1852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900"/>
              <a:buFont typeface="Montserrat"/>
              <a:buNone/>
            </a:pPr>
            <a:r>
              <a:rPr lang="en-US" sz="99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1848" name="Google Shape;1848;p67"/>
          <p:cNvSpPr txBox="1"/>
          <p:nvPr/>
        </p:nvSpPr>
        <p:spPr>
          <a:xfrm>
            <a:off x="9020175" y="2882900"/>
            <a:ext cx="1463675" cy="1852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900"/>
              <a:buFont typeface="Montserrat"/>
              <a:buNone/>
            </a:pPr>
            <a:r>
              <a:rPr lang="en-US" sz="99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1849" name="Google Shape;1849;p67"/>
          <p:cNvSpPr txBox="1"/>
          <p:nvPr/>
        </p:nvSpPr>
        <p:spPr>
          <a:xfrm>
            <a:off x="3759200" y="812800"/>
            <a:ext cx="1270000" cy="192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200"/>
              <a:buFont typeface="Montserrat"/>
              <a:buNone/>
            </a:pPr>
            <a:r>
              <a:rPr lang="en-US" sz="102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1850" name="Google Shape;1850;p67"/>
          <p:cNvSpPr txBox="1"/>
          <p:nvPr/>
        </p:nvSpPr>
        <p:spPr>
          <a:xfrm>
            <a:off x="2414587" y="2871787"/>
            <a:ext cx="1538287" cy="192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200"/>
              <a:buFont typeface="Montserrat"/>
              <a:buNone/>
            </a:pPr>
            <a:r>
              <a:rPr lang="en-US" sz="102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1851" name="Google Shape;1851;p67"/>
          <p:cNvSpPr/>
          <p:nvPr/>
        </p:nvSpPr>
        <p:spPr>
          <a:xfrm>
            <a:off x="4092575" y="3148012"/>
            <a:ext cx="4017962" cy="930275"/>
          </a:xfrm>
          <a:custGeom>
            <a:avLst/>
            <a:gdLst/>
            <a:ahLst/>
            <a:cxnLst/>
            <a:rect l="l" t="t" r="r" b="b"/>
            <a:pathLst>
              <a:path w="2531" h="586" extrusionOk="0">
                <a:moveTo>
                  <a:pt x="2274" y="150"/>
                </a:moveTo>
                <a:lnTo>
                  <a:pt x="2185" y="0"/>
                </a:lnTo>
                <a:lnTo>
                  <a:pt x="1816" y="0"/>
                </a:lnTo>
                <a:lnTo>
                  <a:pt x="715" y="0"/>
                </a:lnTo>
                <a:lnTo>
                  <a:pt x="346" y="0"/>
                </a:lnTo>
                <a:lnTo>
                  <a:pt x="256" y="150"/>
                </a:lnTo>
                <a:lnTo>
                  <a:pt x="0" y="586"/>
                </a:lnTo>
                <a:lnTo>
                  <a:pt x="508" y="586"/>
                </a:lnTo>
                <a:lnTo>
                  <a:pt x="2023" y="586"/>
                </a:lnTo>
                <a:lnTo>
                  <a:pt x="2531" y="586"/>
                </a:lnTo>
                <a:lnTo>
                  <a:pt x="2274" y="150"/>
                </a:lnTo>
                <a:close/>
              </a:path>
            </a:pathLst>
          </a:custGeom>
          <a:solidFill>
            <a:srgbClr val="FFF1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2" name="Google Shape;1852;p67"/>
          <p:cNvSpPr/>
          <p:nvPr/>
        </p:nvSpPr>
        <p:spPr>
          <a:xfrm>
            <a:off x="5283200" y="677862"/>
            <a:ext cx="1636712" cy="1385887"/>
          </a:xfrm>
          <a:custGeom>
            <a:avLst/>
            <a:gdLst/>
            <a:ahLst/>
            <a:cxnLst/>
            <a:rect l="l" t="t" r="r" b="b"/>
            <a:pathLst>
              <a:path w="1031" h="873" extrusionOk="0">
                <a:moveTo>
                  <a:pt x="515" y="0"/>
                </a:moveTo>
                <a:lnTo>
                  <a:pt x="0" y="873"/>
                </a:lnTo>
                <a:lnTo>
                  <a:pt x="206" y="873"/>
                </a:lnTo>
                <a:lnTo>
                  <a:pt x="824" y="873"/>
                </a:lnTo>
                <a:lnTo>
                  <a:pt x="1031" y="873"/>
                </a:lnTo>
                <a:lnTo>
                  <a:pt x="515" y="0"/>
                </a:ln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3" name="Google Shape;1853;p67"/>
          <p:cNvSpPr/>
          <p:nvPr/>
        </p:nvSpPr>
        <p:spPr>
          <a:xfrm>
            <a:off x="3494087" y="4154487"/>
            <a:ext cx="5213350" cy="930275"/>
          </a:xfrm>
          <a:custGeom>
            <a:avLst/>
            <a:gdLst/>
            <a:ahLst/>
            <a:cxnLst/>
            <a:rect l="l" t="t" r="r" b="b"/>
            <a:pathLst>
              <a:path w="3284" h="586" extrusionOk="0">
                <a:moveTo>
                  <a:pt x="2938" y="0"/>
                </a:moveTo>
                <a:lnTo>
                  <a:pt x="2417" y="0"/>
                </a:lnTo>
                <a:lnTo>
                  <a:pt x="867" y="0"/>
                </a:lnTo>
                <a:lnTo>
                  <a:pt x="347" y="0"/>
                </a:lnTo>
                <a:lnTo>
                  <a:pt x="0" y="586"/>
                </a:lnTo>
                <a:lnTo>
                  <a:pt x="658" y="586"/>
                </a:lnTo>
                <a:lnTo>
                  <a:pt x="2626" y="586"/>
                </a:lnTo>
                <a:lnTo>
                  <a:pt x="3284" y="586"/>
                </a:lnTo>
                <a:lnTo>
                  <a:pt x="2938" y="0"/>
                </a:ln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4" name="Google Shape;1854;p67"/>
          <p:cNvSpPr/>
          <p:nvPr/>
        </p:nvSpPr>
        <p:spPr>
          <a:xfrm>
            <a:off x="2901950" y="5164137"/>
            <a:ext cx="6399212" cy="925512"/>
          </a:xfrm>
          <a:custGeom>
            <a:avLst/>
            <a:gdLst/>
            <a:ahLst/>
            <a:cxnLst/>
            <a:rect l="l" t="t" r="r" b="b"/>
            <a:pathLst>
              <a:path w="4031" h="583" extrusionOk="0">
                <a:moveTo>
                  <a:pt x="3687" y="0"/>
                </a:moveTo>
                <a:lnTo>
                  <a:pt x="3017" y="0"/>
                </a:lnTo>
                <a:lnTo>
                  <a:pt x="1014" y="0"/>
                </a:lnTo>
                <a:lnTo>
                  <a:pt x="344" y="0"/>
                </a:lnTo>
                <a:lnTo>
                  <a:pt x="0" y="583"/>
                </a:lnTo>
                <a:lnTo>
                  <a:pt x="807" y="583"/>
                </a:lnTo>
                <a:lnTo>
                  <a:pt x="2015" y="583"/>
                </a:lnTo>
                <a:lnTo>
                  <a:pt x="3224" y="583"/>
                </a:lnTo>
                <a:lnTo>
                  <a:pt x="4031" y="583"/>
                </a:lnTo>
                <a:lnTo>
                  <a:pt x="3687" y="0"/>
                </a:ln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5" name="Google Shape;1855;p67"/>
          <p:cNvSpPr/>
          <p:nvPr/>
        </p:nvSpPr>
        <p:spPr>
          <a:xfrm>
            <a:off x="4684712" y="2139950"/>
            <a:ext cx="2832100" cy="930275"/>
          </a:xfrm>
          <a:custGeom>
            <a:avLst/>
            <a:gdLst/>
            <a:ahLst/>
            <a:cxnLst/>
            <a:rect l="l" t="t" r="r" b="b"/>
            <a:pathLst>
              <a:path w="1784" h="586" extrusionOk="0">
                <a:moveTo>
                  <a:pt x="1438" y="0"/>
                </a:moveTo>
                <a:lnTo>
                  <a:pt x="1219" y="0"/>
                </a:lnTo>
                <a:lnTo>
                  <a:pt x="566" y="0"/>
                </a:lnTo>
                <a:lnTo>
                  <a:pt x="347" y="0"/>
                </a:lnTo>
                <a:lnTo>
                  <a:pt x="0" y="586"/>
                </a:lnTo>
                <a:lnTo>
                  <a:pt x="359" y="586"/>
                </a:lnTo>
                <a:lnTo>
                  <a:pt x="1425" y="586"/>
                </a:lnTo>
                <a:lnTo>
                  <a:pt x="1784" y="586"/>
                </a:lnTo>
                <a:lnTo>
                  <a:pt x="1438" y="0"/>
                </a:ln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6" name="Google Shape;1856;p67"/>
          <p:cNvSpPr/>
          <p:nvPr/>
        </p:nvSpPr>
        <p:spPr>
          <a:xfrm>
            <a:off x="5646737" y="5329237"/>
            <a:ext cx="933450" cy="622300"/>
          </a:xfrm>
          <a:custGeom>
            <a:avLst/>
            <a:gdLst/>
            <a:ahLst/>
            <a:cxnLst/>
            <a:rect l="l" t="t" r="r" b="b"/>
            <a:pathLst>
              <a:path w="236" h="157" extrusionOk="0">
                <a:moveTo>
                  <a:pt x="188" y="15"/>
                </a:moveTo>
                <a:cubicBezTo>
                  <a:pt x="210" y="70"/>
                  <a:pt x="210" y="70"/>
                  <a:pt x="210" y="70"/>
                </a:cubicBezTo>
                <a:cubicBezTo>
                  <a:pt x="182" y="81"/>
                  <a:pt x="182" y="81"/>
                  <a:pt x="182" y="81"/>
                </a:cubicBezTo>
                <a:cubicBezTo>
                  <a:pt x="168" y="69"/>
                  <a:pt x="124" y="31"/>
                  <a:pt x="120" y="30"/>
                </a:cubicBezTo>
                <a:cubicBezTo>
                  <a:pt x="117" y="30"/>
                  <a:pt x="103" y="35"/>
                  <a:pt x="101" y="36"/>
                </a:cubicBezTo>
                <a:cubicBezTo>
                  <a:pt x="101" y="36"/>
                  <a:pt x="93" y="38"/>
                  <a:pt x="86" y="38"/>
                </a:cubicBezTo>
                <a:cubicBezTo>
                  <a:pt x="82" y="38"/>
                  <a:pt x="80" y="38"/>
                  <a:pt x="78" y="36"/>
                </a:cubicBezTo>
                <a:cubicBezTo>
                  <a:pt x="76" y="35"/>
                  <a:pt x="75" y="34"/>
                  <a:pt x="75" y="33"/>
                </a:cubicBezTo>
                <a:cubicBezTo>
                  <a:pt x="75" y="30"/>
                  <a:pt x="79" y="27"/>
                  <a:pt x="80" y="26"/>
                </a:cubicBezTo>
                <a:cubicBezTo>
                  <a:pt x="92" y="20"/>
                  <a:pt x="123" y="8"/>
                  <a:pt x="126" y="8"/>
                </a:cubicBezTo>
                <a:cubicBezTo>
                  <a:pt x="126" y="8"/>
                  <a:pt x="127" y="8"/>
                  <a:pt x="127" y="8"/>
                </a:cubicBezTo>
                <a:cubicBezTo>
                  <a:pt x="134" y="8"/>
                  <a:pt x="182" y="14"/>
                  <a:pt x="188" y="15"/>
                </a:cubicBezTo>
                <a:close/>
                <a:moveTo>
                  <a:pt x="207" y="0"/>
                </a:moveTo>
                <a:cubicBezTo>
                  <a:pt x="206" y="0"/>
                  <a:pt x="206" y="0"/>
                  <a:pt x="205" y="0"/>
                </a:cubicBezTo>
                <a:cubicBezTo>
                  <a:pt x="196" y="4"/>
                  <a:pt x="196" y="4"/>
                  <a:pt x="196" y="4"/>
                </a:cubicBezTo>
                <a:cubicBezTo>
                  <a:pt x="194" y="4"/>
                  <a:pt x="193" y="5"/>
                  <a:pt x="193" y="7"/>
                </a:cubicBezTo>
                <a:cubicBezTo>
                  <a:pt x="192" y="8"/>
                  <a:pt x="192" y="10"/>
                  <a:pt x="193" y="11"/>
                </a:cubicBezTo>
                <a:cubicBezTo>
                  <a:pt x="215" y="69"/>
                  <a:pt x="215" y="69"/>
                  <a:pt x="215" y="69"/>
                </a:cubicBezTo>
                <a:cubicBezTo>
                  <a:pt x="216" y="72"/>
                  <a:pt x="220" y="74"/>
                  <a:pt x="223" y="72"/>
                </a:cubicBezTo>
                <a:cubicBezTo>
                  <a:pt x="232" y="69"/>
                  <a:pt x="232" y="69"/>
                  <a:pt x="232" y="69"/>
                </a:cubicBezTo>
                <a:cubicBezTo>
                  <a:pt x="234" y="68"/>
                  <a:pt x="235" y="67"/>
                  <a:pt x="236" y="66"/>
                </a:cubicBezTo>
                <a:cubicBezTo>
                  <a:pt x="236" y="64"/>
                  <a:pt x="236" y="62"/>
                  <a:pt x="236" y="61"/>
                </a:cubicBezTo>
                <a:cubicBezTo>
                  <a:pt x="213" y="3"/>
                  <a:pt x="213" y="3"/>
                  <a:pt x="213" y="3"/>
                </a:cubicBezTo>
                <a:cubicBezTo>
                  <a:pt x="212" y="1"/>
                  <a:pt x="210" y="0"/>
                  <a:pt x="207" y="0"/>
                </a:cubicBezTo>
                <a:close/>
                <a:moveTo>
                  <a:pt x="0" y="78"/>
                </a:moveTo>
                <a:cubicBezTo>
                  <a:pt x="0" y="80"/>
                  <a:pt x="0" y="82"/>
                  <a:pt x="2" y="83"/>
                </a:cubicBezTo>
                <a:cubicBezTo>
                  <a:pt x="3" y="84"/>
                  <a:pt x="4" y="85"/>
                  <a:pt x="6" y="85"/>
                </a:cubicBezTo>
                <a:cubicBezTo>
                  <a:pt x="15" y="86"/>
                  <a:pt x="15" y="86"/>
                  <a:pt x="15" y="86"/>
                </a:cubicBezTo>
                <a:cubicBezTo>
                  <a:pt x="19" y="86"/>
                  <a:pt x="22" y="83"/>
                  <a:pt x="22" y="80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6" y="12"/>
                  <a:pt x="25" y="11"/>
                </a:cubicBezTo>
                <a:cubicBezTo>
                  <a:pt x="24" y="10"/>
                  <a:pt x="23" y="9"/>
                  <a:pt x="21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8" y="8"/>
                  <a:pt x="5" y="11"/>
                  <a:pt x="5" y="14"/>
                </a:cubicBezTo>
                <a:lnTo>
                  <a:pt x="0" y="78"/>
                </a:lnTo>
                <a:close/>
                <a:moveTo>
                  <a:pt x="97" y="136"/>
                </a:moveTo>
                <a:cubicBezTo>
                  <a:pt x="97" y="134"/>
                  <a:pt x="95" y="132"/>
                  <a:pt x="93" y="130"/>
                </a:cubicBezTo>
                <a:cubicBezTo>
                  <a:pt x="89" y="127"/>
                  <a:pt x="85" y="127"/>
                  <a:pt x="81" y="132"/>
                </a:cubicBezTo>
                <a:cubicBezTo>
                  <a:pt x="77" y="137"/>
                  <a:pt x="77" y="137"/>
                  <a:pt x="77" y="137"/>
                </a:cubicBezTo>
                <a:cubicBezTo>
                  <a:pt x="76" y="138"/>
                  <a:pt x="76" y="138"/>
                  <a:pt x="76" y="138"/>
                </a:cubicBezTo>
                <a:cubicBezTo>
                  <a:pt x="73" y="142"/>
                  <a:pt x="73" y="142"/>
                  <a:pt x="73" y="142"/>
                </a:cubicBezTo>
                <a:cubicBezTo>
                  <a:pt x="67" y="149"/>
                  <a:pt x="72" y="154"/>
                  <a:pt x="74" y="155"/>
                </a:cubicBezTo>
                <a:cubicBezTo>
                  <a:pt x="76" y="157"/>
                  <a:pt x="78" y="157"/>
                  <a:pt x="79" y="157"/>
                </a:cubicBezTo>
                <a:cubicBezTo>
                  <a:pt x="82" y="157"/>
                  <a:pt x="84" y="156"/>
                  <a:pt x="86" y="154"/>
                </a:cubicBezTo>
                <a:cubicBezTo>
                  <a:pt x="93" y="146"/>
                  <a:pt x="93" y="146"/>
                  <a:pt x="93" y="146"/>
                </a:cubicBezTo>
                <a:cubicBezTo>
                  <a:pt x="93" y="146"/>
                  <a:pt x="93" y="146"/>
                  <a:pt x="93" y="146"/>
                </a:cubicBezTo>
                <a:cubicBezTo>
                  <a:pt x="95" y="143"/>
                  <a:pt x="95" y="143"/>
                  <a:pt x="95" y="143"/>
                </a:cubicBezTo>
                <a:cubicBezTo>
                  <a:pt x="97" y="140"/>
                  <a:pt x="97" y="138"/>
                  <a:pt x="97" y="136"/>
                </a:cubicBezTo>
                <a:close/>
                <a:moveTo>
                  <a:pt x="51" y="132"/>
                </a:moveTo>
                <a:cubicBezTo>
                  <a:pt x="48" y="136"/>
                  <a:pt x="49" y="139"/>
                  <a:pt x="54" y="144"/>
                </a:cubicBezTo>
                <a:cubicBezTo>
                  <a:pt x="58" y="147"/>
                  <a:pt x="62" y="146"/>
                  <a:pt x="66" y="142"/>
                </a:cubicBezTo>
                <a:cubicBezTo>
                  <a:pt x="77" y="129"/>
                  <a:pt x="77" y="129"/>
                  <a:pt x="77" y="129"/>
                </a:cubicBezTo>
                <a:cubicBezTo>
                  <a:pt x="82" y="122"/>
                  <a:pt x="77" y="117"/>
                  <a:pt x="75" y="116"/>
                </a:cubicBezTo>
                <a:cubicBezTo>
                  <a:pt x="71" y="112"/>
                  <a:pt x="67" y="113"/>
                  <a:pt x="63" y="118"/>
                </a:cubicBezTo>
                <a:cubicBezTo>
                  <a:pt x="57" y="125"/>
                  <a:pt x="57" y="125"/>
                  <a:pt x="57" y="125"/>
                </a:cubicBezTo>
                <a:cubicBezTo>
                  <a:pt x="57" y="125"/>
                  <a:pt x="57" y="125"/>
                  <a:pt x="57" y="125"/>
                </a:cubicBezTo>
                <a:cubicBezTo>
                  <a:pt x="57" y="126"/>
                  <a:pt x="57" y="126"/>
                  <a:pt x="57" y="126"/>
                </a:cubicBezTo>
                <a:lnTo>
                  <a:pt x="51" y="132"/>
                </a:lnTo>
                <a:close/>
                <a:moveTo>
                  <a:pt x="35" y="116"/>
                </a:moveTo>
                <a:cubicBezTo>
                  <a:pt x="33" y="118"/>
                  <a:pt x="32" y="120"/>
                  <a:pt x="33" y="123"/>
                </a:cubicBezTo>
                <a:cubicBezTo>
                  <a:pt x="33" y="125"/>
                  <a:pt x="34" y="127"/>
                  <a:pt x="36" y="129"/>
                </a:cubicBezTo>
                <a:cubicBezTo>
                  <a:pt x="40" y="132"/>
                  <a:pt x="45" y="131"/>
                  <a:pt x="48" y="127"/>
                </a:cubicBezTo>
                <a:cubicBezTo>
                  <a:pt x="61" y="112"/>
                  <a:pt x="61" y="112"/>
                  <a:pt x="61" y="112"/>
                </a:cubicBezTo>
                <a:cubicBezTo>
                  <a:pt x="63" y="110"/>
                  <a:pt x="63" y="108"/>
                  <a:pt x="63" y="105"/>
                </a:cubicBezTo>
                <a:cubicBezTo>
                  <a:pt x="62" y="103"/>
                  <a:pt x="61" y="101"/>
                  <a:pt x="59" y="100"/>
                </a:cubicBezTo>
                <a:cubicBezTo>
                  <a:pt x="55" y="96"/>
                  <a:pt x="51" y="97"/>
                  <a:pt x="47" y="101"/>
                </a:cubicBezTo>
                <a:cubicBezTo>
                  <a:pt x="41" y="109"/>
                  <a:pt x="41" y="109"/>
                  <a:pt x="41" y="109"/>
                </a:cubicBezTo>
                <a:cubicBezTo>
                  <a:pt x="41" y="109"/>
                  <a:pt x="41" y="109"/>
                  <a:pt x="41" y="109"/>
                </a:cubicBezTo>
                <a:cubicBezTo>
                  <a:pt x="40" y="109"/>
                  <a:pt x="40" y="109"/>
                  <a:pt x="40" y="109"/>
                </a:cubicBezTo>
                <a:lnTo>
                  <a:pt x="35" y="116"/>
                </a:lnTo>
                <a:close/>
                <a:moveTo>
                  <a:pt x="32" y="110"/>
                </a:moveTo>
                <a:cubicBezTo>
                  <a:pt x="44" y="96"/>
                  <a:pt x="44" y="96"/>
                  <a:pt x="44" y="96"/>
                </a:cubicBezTo>
                <a:cubicBezTo>
                  <a:pt x="50" y="90"/>
                  <a:pt x="45" y="85"/>
                  <a:pt x="43" y="83"/>
                </a:cubicBezTo>
                <a:cubicBezTo>
                  <a:pt x="39" y="80"/>
                  <a:pt x="35" y="81"/>
                  <a:pt x="31" y="85"/>
                </a:cubicBezTo>
                <a:cubicBezTo>
                  <a:pt x="27" y="90"/>
                  <a:pt x="27" y="90"/>
                  <a:pt x="27" y="90"/>
                </a:cubicBezTo>
                <a:cubicBezTo>
                  <a:pt x="27" y="90"/>
                  <a:pt x="27" y="90"/>
                  <a:pt x="27" y="90"/>
                </a:cubicBezTo>
                <a:cubicBezTo>
                  <a:pt x="26" y="91"/>
                  <a:pt x="26" y="91"/>
                  <a:pt x="26" y="91"/>
                </a:cubicBezTo>
                <a:cubicBezTo>
                  <a:pt x="21" y="97"/>
                  <a:pt x="21" y="97"/>
                  <a:pt x="21" y="97"/>
                </a:cubicBezTo>
                <a:cubicBezTo>
                  <a:pt x="19" y="100"/>
                  <a:pt x="18" y="102"/>
                  <a:pt x="18" y="104"/>
                </a:cubicBezTo>
                <a:cubicBezTo>
                  <a:pt x="18" y="107"/>
                  <a:pt x="20" y="108"/>
                  <a:pt x="21" y="109"/>
                </a:cubicBezTo>
                <a:cubicBezTo>
                  <a:pt x="23" y="111"/>
                  <a:pt x="25" y="113"/>
                  <a:pt x="28" y="113"/>
                </a:cubicBezTo>
                <a:cubicBezTo>
                  <a:pt x="29" y="113"/>
                  <a:pt x="31" y="112"/>
                  <a:pt x="32" y="110"/>
                </a:cubicBezTo>
                <a:close/>
                <a:moveTo>
                  <a:pt x="179" y="98"/>
                </a:moveTo>
                <a:cubicBezTo>
                  <a:pt x="182" y="95"/>
                  <a:pt x="184" y="90"/>
                  <a:pt x="178" y="85"/>
                </a:cubicBezTo>
                <a:cubicBezTo>
                  <a:pt x="173" y="81"/>
                  <a:pt x="173" y="81"/>
                  <a:pt x="173" y="81"/>
                </a:cubicBezTo>
                <a:cubicBezTo>
                  <a:pt x="151" y="62"/>
                  <a:pt x="125" y="40"/>
                  <a:pt x="119" y="36"/>
                </a:cubicBezTo>
                <a:cubicBezTo>
                  <a:pt x="116" y="37"/>
                  <a:pt x="109" y="39"/>
                  <a:pt x="103" y="41"/>
                </a:cubicBezTo>
                <a:cubicBezTo>
                  <a:pt x="103" y="41"/>
                  <a:pt x="103" y="41"/>
                  <a:pt x="103" y="41"/>
                </a:cubicBezTo>
                <a:cubicBezTo>
                  <a:pt x="103" y="41"/>
                  <a:pt x="94" y="44"/>
                  <a:pt x="86" y="44"/>
                </a:cubicBezTo>
                <a:cubicBezTo>
                  <a:pt x="81" y="44"/>
                  <a:pt x="78" y="43"/>
                  <a:pt x="75" y="41"/>
                </a:cubicBezTo>
                <a:cubicBezTo>
                  <a:pt x="70" y="38"/>
                  <a:pt x="70" y="34"/>
                  <a:pt x="70" y="32"/>
                </a:cubicBezTo>
                <a:cubicBezTo>
                  <a:pt x="70" y="27"/>
                  <a:pt x="74" y="23"/>
                  <a:pt x="77" y="21"/>
                </a:cubicBezTo>
                <a:cubicBezTo>
                  <a:pt x="32" y="16"/>
                  <a:pt x="32" y="16"/>
                  <a:pt x="32" y="16"/>
                </a:cubicBezTo>
                <a:cubicBezTo>
                  <a:pt x="28" y="80"/>
                  <a:pt x="28" y="80"/>
                  <a:pt x="28" y="80"/>
                </a:cubicBezTo>
                <a:cubicBezTo>
                  <a:pt x="31" y="76"/>
                  <a:pt x="35" y="76"/>
                  <a:pt x="38" y="76"/>
                </a:cubicBezTo>
                <a:cubicBezTo>
                  <a:pt x="41" y="76"/>
                  <a:pt x="44" y="77"/>
                  <a:pt x="46" y="79"/>
                </a:cubicBezTo>
                <a:cubicBezTo>
                  <a:pt x="51" y="83"/>
                  <a:pt x="53" y="87"/>
                  <a:pt x="52" y="92"/>
                </a:cubicBezTo>
                <a:cubicBezTo>
                  <a:pt x="56" y="91"/>
                  <a:pt x="59" y="93"/>
                  <a:pt x="63" y="95"/>
                </a:cubicBezTo>
                <a:cubicBezTo>
                  <a:pt x="67" y="99"/>
                  <a:pt x="69" y="104"/>
                  <a:pt x="68" y="108"/>
                </a:cubicBezTo>
                <a:cubicBezTo>
                  <a:pt x="72" y="108"/>
                  <a:pt x="76" y="109"/>
                  <a:pt x="79" y="112"/>
                </a:cubicBezTo>
                <a:cubicBezTo>
                  <a:pt x="83" y="115"/>
                  <a:pt x="85" y="119"/>
                  <a:pt x="85" y="123"/>
                </a:cubicBezTo>
                <a:cubicBezTo>
                  <a:pt x="89" y="122"/>
                  <a:pt x="93" y="123"/>
                  <a:pt x="97" y="126"/>
                </a:cubicBezTo>
                <a:cubicBezTo>
                  <a:pt x="102" y="130"/>
                  <a:pt x="104" y="136"/>
                  <a:pt x="102" y="142"/>
                </a:cubicBezTo>
                <a:cubicBezTo>
                  <a:pt x="106" y="145"/>
                  <a:pt x="106" y="145"/>
                  <a:pt x="106" y="145"/>
                </a:cubicBezTo>
                <a:cubicBezTo>
                  <a:pt x="106" y="145"/>
                  <a:pt x="106" y="145"/>
                  <a:pt x="107" y="145"/>
                </a:cubicBezTo>
                <a:cubicBezTo>
                  <a:pt x="107" y="145"/>
                  <a:pt x="107" y="145"/>
                  <a:pt x="107" y="145"/>
                </a:cubicBezTo>
                <a:cubicBezTo>
                  <a:pt x="108" y="147"/>
                  <a:pt x="110" y="147"/>
                  <a:pt x="111" y="147"/>
                </a:cubicBezTo>
                <a:cubicBezTo>
                  <a:pt x="114" y="147"/>
                  <a:pt x="116" y="145"/>
                  <a:pt x="118" y="144"/>
                </a:cubicBezTo>
                <a:cubicBezTo>
                  <a:pt x="120" y="140"/>
                  <a:pt x="122" y="138"/>
                  <a:pt x="119" y="134"/>
                </a:cubicBezTo>
                <a:cubicBezTo>
                  <a:pt x="118" y="134"/>
                  <a:pt x="118" y="134"/>
                  <a:pt x="118" y="134"/>
                </a:cubicBezTo>
                <a:cubicBezTo>
                  <a:pt x="98" y="117"/>
                  <a:pt x="98" y="117"/>
                  <a:pt x="98" y="117"/>
                </a:cubicBezTo>
                <a:cubicBezTo>
                  <a:pt x="98" y="117"/>
                  <a:pt x="97" y="116"/>
                  <a:pt x="97" y="115"/>
                </a:cubicBezTo>
                <a:cubicBezTo>
                  <a:pt x="97" y="114"/>
                  <a:pt x="97" y="113"/>
                  <a:pt x="98" y="113"/>
                </a:cubicBezTo>
                <a:cubicBezTo>
                  <a:pt x="99" y="111"/>
                  <a:pt x="101" y="111"/>
                  <a:pt x="102" y="112"/>
                </a:cubicBezTo>
                <a:cubicBezTo>
                  <a:pt x="129" y="134"/>
                  <a:pt x="129" y="134"/>
                  <a:pt x="129" y="134"/>
                </a:cubicBezTo>
                <a:cubicBezTo>
                  <a:pt x="130" y="135"/>
                  <a:pt x="131" y="136"/>
                  <a:pt x="133" y="136"/>
                </a:cubicBezTo>
                <a:cubicBezTo>
                  <a:pt x="136" y="136"/>
                  <a:pt x="138" y="134"/>
                  <a:pt x="140" y="132"/>
                </a:cubicBezTo>
                <a:cubicBezTo>
                  <a:pt x="142" y="130"/>
                  <a:pt x="142" y="128"/>
                  <a:pt x="142" y="126"/>
                </a:cubicBezTo>
                <a:cubicBezTo>
                  <a:pt x="142" y="123"/>
                  <a:pt x="141" y="121"/>
                  <a:pt x="138" y="119"/>
                </a:cubicBezTo>
                <a:cubicBezTo>
                  <a:pt x="135" y="117"/>
                  <a:pt x="135" y="117"/>
                  <a:pt x="135" y="117"/>
                </a:cubicBezTo>
                <a:cubicBezTo>
                  <a:pt x="135" y="117"/>
                  <a:pt x="135" y="117"/>
                  <a:pt x="135" y="117"/>
                </a:cubicBezTo>
                <a:cubicBezTo>
                  <a:pt x="121" y="105"/>
                  <a:pt x="121" y="105"/>
                  <a:pt x="121" y="105"/>
                </a:cubicBezTo>
                <a:cubicBezTo>
                  <a:pt x="120" y="104"/>
                  <a:pt x="120" y="104"/>
                  <a:pt x="120" y="103"/>
                </a:cubicBezTo>
                <a:cubicBezTo>
                  <a:pt x="120" y="102"/>
                  <a:pt x="120" y="101"/>
                  <a:pt x="120" y="100"/>
                </a:cubicBezTo>
                <a:cubicBezTo>
                  <a:pt x="121" y="99"/>
                  <a:pt x="124" y="99"/>
                  <a:pt x="125" y="100"/>
                </a:cubicBezTo>
                <a:cubicBezTo>
                  <a:pt x="149" y="119"/>
                  <a:pt x="149" y="119"/>
                  <a:pt x="149" y="119"/>
                </a:cubicBezTo>
                <a:cubicBezTo>
                  <a:pt x="150" y="121"/>
                  <a:pt x="152" y="121"/>
                  <a:pt x="154" y="121"/>
                </a:cubicBezTo>
                <a:cubicBezTo>
                  <a:pt x="157" y="121"/>
                  <a:pt x="160" y="120"/>
                  <a:pt x="162" y="117"/>
                </a:cubicBezTo>
                <a:cubicBezTo>
                  <a:pt x="164" y="115"/>
                  <a:pt x="165" y="113"/>
                  <a:pt x="165" y="111"/>
                </a:cubicBezTo>
                <a:cubicBezTo>
                  <a:pt x="164" y="109"/>
                  <a:pt x="163" y="106"/>
                  <a:pt x="161" y="104"/>
                </a:cubicBezTo>
                <a:cubicBezTo>
                  <a:pt x="154" y="99"/>
                  <a:pt x="154" y="99"/>
                  <a:pt x="154" y="99"/>
                </a:cubicBezTo>
                <a:cubicBezTo>
                  <a:pt x="154" y="99"/>
                  <a:pt x="154" y="99"/>
                  <a:pt x="154" y="99"/>
                </a:cubicBezTo>
                <a:cubicBezTo>
                  <a:pt x="141" y="89"/>
                  <a:pt x="141" y="89"/>
                  <a:pt x="141" y="89"/>
                </a:cubicBezTo>
                <a:cubicBezTo>
                  <a:pt x="140" y="88"/>
                  <a:pt x="140" y="85"/>
                  <a:pt x="141" y="84"/>
                </a:cubicBezTo>
                <a:cubicBezTo>
                  <a:pt x="142" y="83"/>
                  <a:pt x="144" y="83"/>
                  <a:pt x="145" y="84"/>
                </a:cubicBezTo>
                <a:cubicBezTo>
                  <a:pt x="166" y="100"/>
                  <a:pt x="166" y="100"/>
                  <a:pt x="166" y="100"/>
                </a:cubicBezTo>
                <a:cubicBezTo>
                  <a:pt x="170" y="104"/>
                  <a:pt x="175" y="103"/>
                  <a:pt x="179" y="9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7" name="Google Shape;1857;p67"/>
          <p:cNvSpPr/>
          <p:nvPr/>
        </p:nvSpPr>
        <p:spPr>
          <a:xfrm>
            <a:off x="5776912" y="2286000"/>
            <a:ext cx="758825" cy="636587"/>
          </a:xfrm>
          <a:custGeom>
            <a:avLst/>
            <a:gdLst/>
            <a:ahLst/>
            <a:cxnLst/>
            <a:rect l="l" t="t" r="r" b="b"/>
            <a:pathLst>
              <a:path w="192" h="161" extrusionOk="0">
                <a:moveTo>
                  <a:pt x="25" y="131"/>
                </a:moveTo>
                <a:cubicBezTo>
                  <a:pt x="25" y="88"/>
                  <a:pt x="25" y="88"/>
                  <a:pt x="25" y="88"/>
                </a:cubicBezTo>
                <a:cubicBezTo>
                  <a:pt x="25" y="85"/>
                  <a:pt x="28" y="82"/>
                  <a:pt x="32" y="82"/>
                </a:cubicBezTo>
                <a:cubicBezTo>
                  <a:pt x="42" y="82"/>
                  <a:pt x="42" y="82"/>
                  <a:pt x="42" y="82"/>
                </a:cubicBezTo>
                <a:cubicBezTo>
                  <a:pt x="46" y="82"/>
                  <a:pt x="49" y="85"/>
                  <a:pt x="49" y="88"/>
                </a:cubicBezTo>
                <a:cubicBezTo>
                  <a:pt x="49" y="131"/>
                  <a:pt x="49" y="131"/>
                  <a:pt x="49" y="131"/>
                </a:cubicBezTo>
                <a:cubicBezTo>
                  <a:pt x="49" y="135"/>
                  <a:pt x="46" y="138"/>
                  <a:pt x="42" y="138"/>
                </a:cubicBezTo>
                <a:cubicBezTo>
                  <a:pt x="32" y="138"/>
                  <a:pt x="32" y="138"/>
                  <a:pt x="32" y="138"/>
                </a:cubicBezTo>
                <a:cubicBezTo>
                  <a:pt x="28" y="138"/>
                  <a:pt x="25" y="135"/>
                  <a:pt x="25" y="131"/>
                </a:cubicBezTo>
                <a:close/>
                <a:moveTo>
                  <a:pt x="70" y="66"/>
                </a:moveTo>
                <a:cubicBezTo>
                  <a:pt x="67" y="66"/>
                  <a:pt x="64" y="69"/>
                  <a:pt x="64" y="73"/>
                </a:cubicBezTo>
                <a:cubicBezTo>
                  <a:pt x="64" y="131"/>
                  <a:pt x="64" y="131"/>
                  <a:pt x="64" y="131"/>
                </a:cubicBezTo>
                <a:cubicBezTo>
                  <a:pt x="64" y="135"/>
                  <a:pt x="67" y="138"/>
                  <a:pt x="70" y="138"/>
                </a:cubicBezTo>
                <a:cubicBezTo>
                  <a:pt x="81" y="138"/>
                  <a:pt x="81" y="138"/>
                  <a:pt x="81" y="138"/>
                </a:cubicBezTo>
                <a:cubicBezTo>
                  <a:pt x="84" y="138"/>
                  <a:pt x="87" y="135"/>
                  <a:pt x="87" y="131"/>
                </a:cubicBezTo>
                <a:cubicBezTo>
                  <a:pt x="87" y="73"/>
                  <a:pt x="87" y="73"/>
                  <a:pt x="87" y="73"/>
                </a:cubicBezTo>
                <a:cubicBezTo>
                  <a:pt x="87" y="69"/>
                  <a:pt x="84" y="66"/>
                  <a:pt x="81" y="66"/>
                </a:cubicBezTo>
                <a:lnTo>
                  <a:pt x="70" y="66"/>
                </a:lnTo>
                <a:close/>
                <a:moveTo>
                  <a:pt x="108" y="53"/>
                </a:moveTo>
                <a:cubicBezTo>
                  <a:pt x="105" y="53"/>
                  <a:pt x="102" y="56"/>
                  <a:pt x="102" y="59"/>
                </a:cubicBezTo>
                <a:cubicBezTo>
                  <a:pt x="102" y="131"/>
                  <a:pt x="102" y="131"/>
                  <a:pt x="102" y="131"/>
                </a:cubicBezTo>
                <a:cubicBezTo>
                  <a:pt x="102" y="135"/>
                  <a:pt x="105" y="138"/>
                  <a:pt x="108" y="138"/>
                </a:cubicBezTo>
                <a:cubicBezTo>
                  <a:pt x="119" y="138"/>
                  <a:pt x="119" y="138"/>
                  <a:pt x="119" y="138"/>
                </a:cubicBezTo>
                <a:cubicBezTo>
                  <a:pt x="123" y="138"/>
                  <a:pt x="125" y="135"/>
                  <a:pt x="125" y="131"/>
                </a:cubicBezTo>
                <a:cubicBezTo>
                  <a:pt x="125" y="59"/>
                  <a:pt x="125" y="59"/>
                  <a:pt x="125" y="59"/>
                </a:cubicBezTo>
                <a:cubicBezTo>
                  <a:pt x="125" y="56"/>
                  <a:pt x="123" y="53"/>
                  <a:pt x="119" y="53"/>
                </a:cubicBezTo>
                <a:lnTo>
                  <a:pt x="108" y="53"/>
                </a:lnTo>
                <a:close/>
                <a:moveTo>
                  <a:pt x="147" y="40"/>
                </a:moveTo>
                <a:cubicBezTo>
                  <a:pt x="143" y="40"/>
                  <a:pt x="141" y="42"/>
                  <a:pt x="141" y="46"/>
                </a:cubicBezTo>
                <a:cubicBezTo>
                  <a:pt x="141" y="131"/>
                  <a:pt x="141" y="131"/>
                  <a:pt x="141" y="131"/>
                </a:cubicBezTo>
                <a:cubicBezTo>
                  <a:pt x="141" y="135"/>
                  <a:pt x="143" y="138"/>
                  <a:pt x="147" y="138"/>
                </a:cubicBezTo>
                <a:cubicBezTo>
                  <a:pt x="157" y="138"/>
                  <a:pt x="157" y="138"/>
                  <a:pt x="157" y="138"/>
                </a:cubicBezTo>
                <a:cubicBezTo>
                  <a:pt x="161" y="138"/>
                  <a:pt x="164" y="135"/>
                  <a:pt x="164" y="131"/>
                </a:cubicBezTo>
                <a:cubicBezTo>
                  <a:pt x="164" y="46"/>
                  <a:pt x="164" y="46"/>
                  <a:pt x="164" y="46"/>
                </a:cubicBezTo>
                <a:cubicBezTo>
                  <a:pt x="164" y="42"/>
                  <a:pt x="161" y="40"/>
                  <a:pt x="157" y="40"/>
                </a:cubicBezTo>
                <a:lnTo>
                  <a:pt x="147" y="40"/>
                </a:lnTo>
                <a:close/>
                <a:moveTo>
                  <a:pt x="28" y="65"/>
                </a:moveTo>
                <a:cubicBezTo>
                  <a:pt x="69" y="57"/>
                  <a:pt x="108" y="43"/>
                  <a:pt x="142" y="22"/>
                </a:cubicBezTo>
                <a:cubicBezTo>
                  <a:pt x="145" y="28"/>
                  <a:pt x="145" y="28"/>
                  <a:pt x="145" y="28"/>
                </a:cubicBezTo>
                <a:cubicBezTo>
                  <a:pt x="158" y="9"/>
                  <a:pt x="158" y="9"/>
                  <a:pt x="158" y="9"/>
                </a:cubicBezTo>
                <a:cubicBezTo>
                  <a:pt x="135" y="8"/>
                  <a:pt x="135" y="8"/>
                  <a:pt x="135" y="8"/>
                </a:cubicBezTo>
                <a:cubicBezTo>
                  <a:pt x="138" y="14"/>
                  <a:pt x="138" y="14"/>
                  <a:pt x="138" y="14"/>
                </a:cubicBezTo>
                <a:cubicBezTo>
                  <a:pt x="105" y="35"/>
                  <a:pt x="67" y="49"/>
                  <a:pt x="27" y="56"/>
                </a:cubicBezTo>
                <a:lnTo>
                  <a:pt x="28" y="65"/>
                </a:lnTo>
                <a:close/>
                <a:moveTo>
                  <a:pt x="192" y="150"/>
                </a:moveTo>
                <a:cubicBezTo>
                  <a:pt x="172" y="139"/>
                  <a:pt x="172" y="139"/>
                  <a:pt x="172" y="139"/>
                </a:cubicBezTo>
                <a:cubicBezTo>
                  <a:pt x="172" y="146"/>
                  <a:pt x="172" y="146"/>
                  <a:pt x="172" y="146"/>
                </a:cubicBezTo>
                <a:cubicBezTo>
                  <a:pt x="15" y="146"/>
                  <a:pt x="15" y="146"/>
                  <a:pt x="15" y="146"/>
                </a:cubicBezTo>
                <a:cubicBezTo>
                  <a:pt x="15" y="20"/>
                  <a:pt x="15" y="20"/>
                  <a:pt x="15" y="20"/>
                </a:cubicBezTo>
                <a:cubicBezTo>
                  <a:pt x="22" y="20"/>
                  <a:pt x="22" y="20"/>
                  <a:pt x="22" y="20"/>
                </a:cubicBezTo>
                <a:cubicBezTo>
                  <a:pt x="11" y="0"/>
                  <a:pt x="11" y="0"/>
                  <a:pt x="11" y="0"/>
                </a:cubicBezTo>
                <a:cubicBezTo>
                  <a:pt x="0" y="20"/>
                  <a:pt x="0" y="20"/>
                  <a:pt x="0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146"/>
                  <a:pt x="7" y="146"/>
                  <a:pt x="7" y="146"/>
                </a:cubicBezTo>
                <a:cubicBezTo>
                  <a:pt x="7" y="150"/>
                  <a:pt x="7" y="150"/>
                  <a:pt x="7" y="150"/>
                </a:cubicBezTo>
                <a:cubicBezTo>
                  <a:pt x="7" y="154"/>
                  <a:pt x="7" y="154"/>
                  <a:pt x="7" y="154"/>
                </a:cubicBezTo>
                <a:cubicBezTo>
                  <a:pt x="172" y="154"/>
                  <a:pt x="172" y="154"/>
                  <a:pt x="172" y="154"/>
                </a:cubicBezTo>
                <a:cubicBezTo>
                  <a:pt x="172" y="161"/>
                  <a:pt x="172" y="161"/>
                  <a:pt x="172" y="161"/>
                </a:cubicBezTo>
                <a:lnTo>
                  <a:pt x="192" y="1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8" name="Google Shape;1858;p67"/>
          <p:cNvSpPr/>
          <p:nvPr/>
        </p:nvSpPr>
        <p:spPr>
          <a:xfrm>
            <a:off x="5776912" y="3306762"/>
            <a:ext cx="673100" cy="606425"/>
          </a:xfrm>
          <a:custGeom>
            <a:avLst/>
            <a:gdLst/>
            <a:ahLst/>
            <a:cxnLst/>
            <a:rect l="l" t="t" r="r" b="b"/>
            <a:pathLst>
              <a:path w="170" h="153" extrusionOk="0">
                <a:moveTo>
                  <a:pt x="116" y="20"/>
                </a:moveTo>
                <a:cubicBezTo>
                  <a:pt x="106" y="20"/>
                  <a:pt x="106" y="20"/>
                  <a:pt x="106" y="20"/>
                </a:cubicBezTo>
                <a:cubicBezTo>
                  <a:pt x="105" y="14"/>
                  <a:pt x="100" y="9"/>
                  <a:pt x="95" y="9"/>
                </a:cubicBezTo>
                <a:cubicBezTo>
                  <a:pt x="75" y="9"/>
                  <a:pt x="75" y="9"/>
                  <a:pt x="75" y="9"/>
                </a:cubicBezTo>
                <a:cubicBezTo>
                  <a:pt x="70" y="9"/>
                  <a:pt x="65" y="14"/>
                  <a:pt x="65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5" y="9"/>
                  <a:pt x="63" y="0"/>
                  <a:pt x="73" y="0"/>
                </a:cubicBezTo>
                <a:cubicBezTo>
                  <a:pt x="97" y="0"/>
                  <a:pt x="97" y="0"/>
                  <a:pt x="97" y="0"/>
                </a:cubicBezTo>
                <a:cubicBezTo>
                  <a:pt x="107" y="0"/>
                  <a:pt x="115" y="9"/>
                  <a:pt x="116" y="20"/>
                </a:cubicBezTo>
                <a:close/>
                <a:moveTo>
                  <a:pt x="26" y="85"/>
                </a:moveTo>
                <a:cubicBezTo>
                  <a:pt x="69" y="85"/>
                  <a:pt x="69" y="85"/>
                  <a:pt x="69" y="85"/>
                </a:cubicBezTo>
                <a:cubicBezTo>
                  <a:pt x="69" y="79"/>
                  <a:pt x="69" y="79"/>
                  <a:pt x="69" y="79"/>
                </a:cubicBezTo>
                <a:cubicBezTo>
                  <a:pt x="69" y="74"/>
                  <a:pt x="72" y="70"/>
                  <a:pt x="77" y="70"/>
                </a:cubicBezTo>
                <a:cubicBezTo>
                  <a:pt x="93" y="70"/>
                  <a:pt x="93" y="70"/>
                  <a:pt x="93" y="70"/>
                </a:cubicBezTo>
                <a:cubicBezTo>
                  <a:pt x="98" y="70"/>
                  <a:pt x="102" y="74"/>
                  <a:pt x="102" y="79"/>
                </a:cubicBezTo>
                <a:cubicBezTo>
                  <a:pt x="102" y="85"/>
                  <a:pt x="102" y="85"/>
                  <a:pt x="102" y="85"/>
                </a:cubicBezTo>
                <a:cubicBezTo>
                  <a:pt x="145" y="85"/>
                  <a:pt x="145" y="85"/>
                  <a:pt x="145" y="85"/>
                </a:cubicBezTo>
                <a:cubicBezTo>
                  <a:pt x="158" y="85"/>
                  <a:pt x="168" y="75"/>
                  <a:pt x="170" y="61"/>
                </a:cubicBezTo>
                <a:cubicBezTo>
                  <a:pt x="170" y="47"/>
                  <a:pt x="170" y="47"/>
                  <a:pt x="170" y="47"/>
                </a:cubicBezTo>
                <a:cubicBezTo>
                  <a:pt x="170" y="35"/>
                  <a:pt x="161" y="25"/>
                  <a:pt x="151" y="25"/>
                </a:cubicBezTo>
                <a:cubicBezTo>
                  <a:pt x="141" y="25"/>
                  <a:pt x="141" y="25"/>
                  <a:pt x="141" y="25"/>
                </a:cubicBezTo>
                <a:cubicBezTo>
                  <a:pt x="137" y="25"/>
                  <a:pt x="137" y="25"/>
                  <a:pt x="137" y="25"/>
                </a:cubicBezTo>
                <a:cubicBezTo>
                  <a:pt x="129" y="25"/>
                  <a:pt x="129" y="25"/>
                  <a:pt x="129" y="25"/>
                </a:cubicBezTo>
                <a:cubicBezTo>
                  <a:pt x="122" y="25"/>
                  <a:pt x="122" y="25"/>
                  <a:pt x="122" y="25"/>
                </a:cubicBezTo>
                <a:cubicBezTo>
                  <a:pt x="117" y="25"/>
                  <a:pt x="117" y="25"/>
                  <a:pt x="117" y="25"/>
                </a:cubicBezTo>
                <a:cubicBezTo>
                  <a:pt x="105" y="25"/>
                  <a:pt x="105" y="25"/>
                  <a:pt x="10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53" y="25"/>
                  <a:pt x="53" y="25"/>
                  <a:pt x="53" y="25"/>
                </a:cubicBezTo>
                <a:cubicBezTo>
                  <a:pt x="40" y="25"/>
                  <a:pt x="40" y="25"/>
                  <a:pt x="40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26" y="25"/>
                  <a:pt x="26" y="25"/>
                  <a:pt x="26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9" y="25"/>
                  <a:pt x="0" y="35"/>
                  <a:pt x="0" y="47"/>
                </a:cubicBezTo>
                <a:cubicBezTo>
                  <a:pt x="0" y="61"/>
                  <a:pt x="0" y="61"/>
                  <a:pt x="0" y="61"/>
                </a:cubicBezTo>
                <a:cubicBezTo>
                  <a:pt x="2" y="75"/>
                  <a:pt x="13" y="85"/>
                  <a:pt x="26" y="85"/>
                </a:cubicBezTo>
                <a:close/>
                <a:moveTo>
                  <a:pt x="145" y="92"/>
                </a:moveTo>
                <a:cubicBezTo>
                  <a:pt x="102" y="92"/>
                  <a:pt x="102" y="92"/>
                  <a:pt x="102" y="92"/>
                </a:cubicBezTo>
                <a:cubicBezTo>
                  <a:pt x="102" y="98"/>
                  <a:pt x="102" y="98"/>
                  <a:pt x="102" y="98"/>
                </a:cubicBezTo>
                <a:cubicBezTo>
                  <a:pt x="102" y="103"/>
                  <a:pt x="98" y="107"/>
                  <a:pt x="93" y="107"/>
                </a:cubicBezTo>
                <a:cubicBezTo>
                  <a:pt x="77" y="107"/>
                  <a:pt x="77" y="107"/>
                  <a:pt x="77" y="107"/>
                </a:cubicBezTo>
                <a:cubicBezTo>
                  <a:pt x="72" y="107"/>
                  <a:pt x="69" y="103"/>
                  <a:pt x="69" y="98"/>
                </a:cubicBezTo>
                <a:cubicBezTo>
                  <a:pt x="69" y="92"/>
                  <a:pt x="69" y="92"/>
                  <a:pt x="69" y="92"/>
                </a:cubicBezTo>
                <a:cubicBezTo>
                  <a:pt x="26" y="92"/>
                  <a:pt x="26" y="92"/>
                  <a:pt x="26" y="92"/>
                </a:cubicBezTo>
                <a:cubicBezTo>
                  <a:pt x="15" y="92"/>
                  <a:pt x="5" y="86"/>
                  <a:pt x="0" y="77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43"/>
                  <a:pt x="9" y="153"/>
                  <a:pt x="20" y="153"/>
                </a:cubicBezTo>
                <a:cubicBezTo>
                  <a:pt x="26" y="153"/>
                  <a:pt x="26" y="153"/>
                  <a:pt x="26" y="153"/>
                </a:cubicBezTo>
                <a:cubicBezTo>
                  <a:pt x="32" y="153"/>
                  <a:pt x="32" y="153"/>
                  <a:pt x="32" y="153"/>
                </a:cubicBezTo>
                <a:cubicBezTo>
                  <a:pt x="40" y="153"/>
                  <a:pt x="40" y="153"/>
                  <a:pt x="40" y="153"/>
                </a:cubicBezTo>
                <a:cubicBezTo>
                  <a:pt x="129" y="153"/>
                  <a:pt x="129" y="153"/>
                  <a:pt x="129" y="153"/>
                </a:cubicBezTo>
                <a:cubicBezTo>
                  <a:pt x="137" y="153"/>
                  <a:pt x="137" y="153"/>
                  <a:pt x="137" y="153"/>
                </a:cubicBezTo>
                <a:cubicBezTo>
                  <a:pt x="141" y="153"/>
                  <a:pt x="141" y="153"/>
                  <a:pt x="141" y="153"/>
                </a:cubicBezTo>
                <a:cubicBezTo>
                  <a:pt x="151" y="153"/>
                  <a:pt x="151" y="153"/>
                  <a:pt x="151" y="153"/>
                </a:cubicBezTo>
                <a:cubicBezTo>
                  <a:pt x="161" y="153"/>
                  <a:pt x="170" y="143"/>
                  <a:pt x="170" y="130"/>
                </a:cubicBezTo>
                <a:cubicBezTo>
                  <a:pt x="170" y="77"/>
                  <a:pt x="170" y="77"/>
                  <a:pt x="170" y="77"/>
                </a:cubicBezTo>
                <a:cubicBezTo>
                  <a:pt x="165" y="86"/>
                  <a:pt x="155" y="92"/>
                  <a:pt x="145" y="92"/>
                </a:cubicBezTo>
                <a:close/>
                <a:moveTo>
                  <a:pt x="93" y="77"/>
                </a:moveTo>
                <a:cubicBezTo>
                  <a:pt x="77" y="77"/>
                  <a:pt x="77" y="77"/>
                  <a:pt x="77" y="77"/>
                </a:cubicBezTo>
                <a:cubicBezTo>
                  <a:pt x="76" y="77"/>
                  <a:pt x="74" y="78"/>
                  <a:pt x="74" y="80"/>
                </a:cubicBezTo>
                <a:cubicBezTo>
                  <a:pt x="74" y="84"/>
                  <a:pt x="74" y="84"/>
                  <a:pt x="74" y="84"/>
                </a:cubicBezTo>
                <a:cubicBezTo>
                  <a:pt x="74" y="86"/>
                  <a:pt x="74" y="86"/>
                  <a:pt x="74" y="86"/>
                </a:cubicBezTo>
                <a:cubicBezTo>
                  <a:pt x="74" y="91"/>
                  <a:pt x="74" y="91"/>
                  <a:pt x="74" y="91"/>
                </a:cubicBezTo>
                <a:cubicBezTo>
                  <a:pt x="74" y="93"/>
                  <a:pt x="74" y="93"/>
                  <a:pt x="74" y="93"/>
                </a:cubicBezTo>
                <a:cubicBezTo>
                  <a:pt x="74" y="98"/>
                  <a:pt x="74" y="98"/>
                  <a:pt x="74" y="98"/>
                </a:cubicBezTo>
                <a:cubicBezTo>
                  <a:pt x="74" y="99"/>
                  <a:pt x="76" y="101"/>
                  <a:pt x="77" y="101"/>
                </a:cubicBezTo>
                <a:cubicBezTo>
                  <a:pt x="93" y="101"/>
                  <a:pt x="93" y="101"/>
                  <a:pt x="93" y="101"/>
                </a:cubicBezTo>
                <a:cubicBezTo>
                  <a:pt x="95" y="101"/>
                  <a:pt x="96" y="99"/>
                  <a:pt x="96" y="98"/>
                </a:cubicBezTo>
                <a:cubicBezTo>
                  <a:pt x="96" y="93"/>
                  <a:pt x="96" y="93"/>
                  <a:pt x="96" y="93"/>
                </a:cubicBezTo>
                <a:cubicBezTo>
                  <a:pt x="96" y="91"/>
                  <a:pt x="96" y="91"/>
                  <a:pt x="96" y="91"/>
                </a:cubicBezTo>
                <a:cubicBezTo>
                  <a:pt x="96" y="86"/>
                  <a:pt x="96" y="86"/>
                  <a:pt x="96" y="86"/>
                </a:cubicBezTo>
                <a:cubicBezTo>
                  <a:pt x="96" y="84"/>
                  <a:pt x="96" y="84"/>
                  <a:pt x="96" y="84"/>
                </a:cubicBezTo>
                <a:cubicBezTo>
                  <a:pt x="96" y="80"/>
                  <a:pt x="96" y="80"/>
                  <a:pt x="96" y="80"/>
                </a:cubicBezTo>
                <a:cubicBezTo>
                  <a:pt x="96" y="78"/>
                  <a:pt x="95" y="77"/>
                  <a:pt x="93" y="77"/>
                </a:cubicBezTo>
                <a:close/>
              </a:path>
            </a:pathLst>
          </a:cu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9" name="Google Shape;1859;p67"/>
          <p:cNvSpPr/>
          <p:nvPr/>
        </p:nvSpPr>
        <p:spPr>
          <a:xfrm>
            <a:off x="5578475" y="4348162"/>
            <a:ext cx="1044575" cy="546100"/>
          </a:xfrm>
          <a:custGeom>
            <a:avLst/>
            <a:gdLst/>
            <a:ahLst/>
            <a:cxnLst/>
            <a:rect l="l" t="t" r="r" b="b"/>
            <a:pathLst>
              <a:path w="264" h="138" extrusionOk="0">
                <a:moveTo>
                  <a:pt x="191" y="130"/>
                </a:moveTo>
                <a:cubicBezTo>
                  <a:pt x="187" y="131"/>
                  <a:pt x="183" y="133"/>
                  <a:pt x="179" y="134"/>
                </a:cubicBezTo>
                <a:cubicBezTo>
                  <a:pt x="166" y="137"/>
                  <a:pt x="152" y="137"/>
                  <a:pt x="135" y="138"/>
                </a:cubicBezTo>
                <a:cubicBezTo>
                  <a:pt x="119" y="137"/>
                  <a:pt x="105" y="137"/>
                  <a:pt x="92" y="134"/>
                </a:cubicBezTo>
                <a:cubicBezTo>
                  <a:pt x="88" y="133"/>
                  <a:pt x="84" y="131"/>
                  <a:pt x="80" y="130"/>
                </a:cubicBezTo>
                <a:cubicBezTo>
                  <a:pt x="69" y="124"/>
                  <a:pt x="69" y="115"/>
                  <a:pt x="75" y="109"/>
                </a:cubicBezTo>
                <a:cubicBezTo>
                  <a:pt x="82" y="102"/>
                  <a:pt x="90" y="97"/>
                  <a:pt x="99" y="93"/>
                </a:cubicBezTo>
                <a:cubicBezTo>
                  <a:pt x="103" y="91"/>
                  <a:pt x="108" y="89"/>
                  <a:pt x="112" y="88"/>
                </a:cubicBezTo>
                <a:cubicBezTo>
                  <a:pt x="119" y="85"/>
                  <a:pt x="122" y="77"/>
                  <a:pt x="116" y="71"/>
                </a:cubicBezTo>
                <a:cubicBezTo>
                  <a:pt x="104" y="59"/>
                  <a:pt x="100" y="46"/>
                  <a:pt x="101" y="30"/>
                </a:cubicBezTo>
                <a:cubicBezTo>
                  <a:pt x="101" y="14"/>
                  <a:pt x="111" y="5"/>
                  <a:pt x="126" y="1"/>
                </a:cubicBezTo>
                <a:cubicBezTo>
                  <a:pt x="129" y="0"/>
                  <a:pt x="132" y="0"/>
                  <a:pt x="135" y="0"/>
                </a:cubicBezTo>
                <a:cubicBezTo>
                  <a:pt x="139" y="0"/>
                  <a:pt x="142" y="0"/>
                  <a:pt x="145" y="1"/>
                </a:cubicBezTo>
                <a:cubicBezTo>
                  <a:pt x="160" y="5"/>
                  <a:pt x="170" y="14"/>
                  <a:pt x="170" y="30"/>
                </a:cubicBezTo>
                <a:cubicBezTo>
                  <a:pt x="171" y="46"/>
                  <a:pt x="167" y="60"/>
                  <a:pt x="155" y="71"/>
                </a:cubicBezTo>
                <a:cubicBezTo>
                  <a:pt x="149" y="77"/>
                  <a:pt x="152" y="85"/>
                  <a:pt x="159" y="88"/>
                </a:cubicBezTo>
                <a:cubicBezTo>
                  <a:pt x="163" y="89"/>
                  <a:pt x="167" y="91"/>
                  <a:pt x="171" y="93"/>
                </a:cubicBezTo>
                <a:cubicBezTo>
                  <a:pt x="180" y="97"/>
                  <a:pt x="189" y="102"/>
                  <a:pt x="196" y="109"/>
                </a:cubicBezTo>
                <a:cubicBezTo>
                  <a:pt x="200" y="113"/>
                  <a:pt x="202" y="124"/>
                  <a:pt x="191" y="130"/>
                </a:cubicBezTo>
                <a:close/>
                <a:moveTo>
                  <a:pt x="260" y="117"/>
                </a:moveTo>
                <a:cubicBezTo>
                  <a:pt x="255" y="113"/>
                  <a:pt x="249" y="109"/>
                  <a:pt x="243" y="106"/>
                </a:cubicBezTo>
                <a:cubicBezTo>
                  <a:pt x="240" y="105"/>
                  <a:pt x="237" y="104"/>
                  <a:pt x="235" y="103"/>
                </a:cubicBezTo>
                <a:cubicBezTo>
                  <a:pt x="229" y="101"/>
                  <a:pt x="228" y="95"/>
                  <a:pt x="232" y="91"/>
                </a:cubicBezTo>
                <a:cubicBezTo>
                  <a:pt x="240" y="83"/>
                  <a:pt x="243" y="74"/>
                  <a:pt x="242" y="63"/>
                </a:cubicBezTo>
                <a:cubicBezTo>
                  <a:pt x="242" y="51"/>
                  <a:pt x="235" y="45"/>
                  <a:pt x="225" y="43"/>
                </a:cubicBezTo>
                <a:cubicBezTo>
                  <a:pt x="222" y="42"/>
                  <a:pt x="220" y="42"/>
                  <a:pt x="218" y="42"/>
                </a:cubicBezTo>
                <a:cubicBezTo>
                  <a:pt x="216" y="42"/>
                  <a:pt x="214" y="42"/>
                  <a:pt x="211" y="43"/>
                </a:cubicBezTo>
                <a:cubicBezTo>
                  <a:pt x="201" y="45"/>
                  <a:pt x="194" y="51"/>
                  <a:pt x="194" y="63"/>
                </a:cubicBezTo>
                <a:cubicBezTo>
                  <a:pt x="193" y="74"/>
                  <a:pt x="196" y="83"/>
                  <a:pt x="204" y="91"/>
                </a:cubicBezTo>
                <a:cubicBezTo>
                  <a:pt x="208" y="95"/>
                  <a:pt x="207" y="101"/>
                  <a:pt x="202" y="103"/>
                </a:cubicBezTo>
                <a:cubicBezTo>
                  <a:pt x="201" y="103"/>
                  <a:pt x="201" y="103"/>
                  <a:pt x="201" y="103"/>
                </a:cubicBezTo>
                <a:cubicBezTo>
                  <a:pt x="202" y="104"/>
                  <a:pt x="203" y="105"/>
                  <a:pt x="203" y="105"/>
                </a:cubicBezTo>
                <a:cubicBezTo>
                  <a:pt x="207" y="109"/>
                  <a:pt x="209" y="115"/>
                  <a:pt x="208" y="120"/>
                </a:cubicBezTo>
                <a:cubicBezTo>
                  <a:pt x="207" y="126"/>
                  <a:pt x="203" y="131"/>
                  <a:pt x="197" y="134"/>
                </a:cubicBezTo>
                <a:cubicBezTo>
                  <a:pt x="195" y="135"/>
                  <a:pt x="194" y="135"/>
                  <a:pt x="192" y="136"/>
                </a:cubicBezTo>
                <a:cubicBezTo>
                  <a:pt x="200" y="137"/>
                  <a:pt x="208" y="138"/>
                  <a:pt x="218" y="138"/>
                </a:cubicBezTo>
                <a:cubicBezTo>
                  <a:pt x="230" y="137"/>
                  <a:pt x="239" y="137"/>
                  <a:pt x="248" y="135"/>
                </a:cubicBezTo>
                <a:cubicBezTo>
                  <a:pt x="251" y="134"/>
                  <a:pt x="254" y="133"/>
                  <a:pt x="257" y="132"/>
                </a:cubicBezTo>
                <a:cubicBezTo>
                  <a:pt x="264" y="128"/>
                  <a:pt x="263" y="120"/>
                  <a:pt x="260" y="117"/>
                </a:cubicBezTo>
                <a:close/>
                <a:moveTo>
                  <a:pt x="62" y="120"/>
                </a:moveTo>
                <a:cubicBezTo>
                  <a:pt x="61" y="115"/>
                  <a:pt x="63" y="110"/>
                  <a:pt x="67" y="105"/>
                </a:cubicBezTo>
                <a:cubicBezTo>
                  <a:pt x="69" y="104"/>
                  <a:pt x="71" y="102"/>
                  <a:pt x="73" y="100"/>
                </a:cubicBezTo>
                <a:cubicBezTo>
                  <a:pt x="72" y="100"/>
                  <a:pt x="71" y="100"/>
                  <a:pt x="70" y="99"/>
                </a:cubicBezTo>
                <a:cubicBezTo>
                  <a:pt x="64" y="97"/>
                  <a:pt x="62" y="91"/>
                  <a:pt x="66" y="86"/>
                </a:cubicBezTo>
                <a:cubicBezTo>
                  <a:pt x="75" y="78"/>
                  <a:pt x="79" y="67"/>
                  <a:pt x="78" y="55"/>
                </a:cubicBezTo>
                <a:cubicBezTo>
                  <a:pt x="78" y="42"/>
                  <a:pt x="70" y="35"/>
                  <a:pt x="59" y="33"/>
                </a:cubicBezTo>
                <a:cubicBezTo>
                  <a:pt x="56" y="32"/>
                  <a:pt x="54" y="32"/>
                  <a:pt x="51" y="32"/>
                </a:cubicBezTo>
                <a:cubicBezTo>
                  <a:pt x="49" y="32"/>
                  <a:pt x="46" y="32"/>
                  <a:pt x="44" y="33"/>
                </a:cubicBezTo>
                <a:cubicBezTo>
                  <a:pt x="32" y="35"/>
                  <a:pt x="25" y="42"/>
                  <a:pt x="24" y="55"/>
                </a:cubicBezTo>
                <a:cubicBezTo>
                  <a:pt x="24" y="67"/>
                  <a:pt x="27" y="77"/>
                  <a:pt x="36" y="86"/>
                </a:cubicBezTo>
                <a:cubicBezTo>
                  <a:pt x="41" y="91"/>
                  <a:pt x="39" y="97"/>
                  <a:pt x="33" y="99"/>
                </a:cubicBezTo>
                <a:cubicBezTo>
                  <a:pt x="30" y="100"/>
                  <a:pt x="27" y="101"/>
                  <a:pt x="24" y="103"/>
                </a:cubicBezTo>
                <a:cubicBezTo>
                  <a:pt x="17" y="106"/>
                  <a:pt x="10" y="110"/>
                  <a:pt x="5" y="115"/>
                </a:cubicBezTo>
                <a:cubicBezTo>
                  <a:pt x="0" y="120"/>
                  <a:pt x="0" y="127"/>
                  <a:pt x="9" y="131"/>
                </a:cubicBezTo>
                <a:cubicBezTo>
                  <a:pt x="12" y="133"/>
                  <a:pt x="15" y="134"/>
                  <a:pt x="18" y="135"/>
                </a:cubicBezTo>
                <a:cubicBezTo>
                  <a:pt x="28" y="137"/>
                  <a:pt x="38" y="137"/>
                  <a:pt x="51" y="138"/>
                </a:cubicBezTo>
                <a:cubicBezTo>
                  <a:pt x="62" y="137"/>
                  <a:pt x="70" y="137"/>
                  <a:pt x="79" y="136"/>
                </a:cubicBezTo>
                <a:cubicBezTo>
                  <a:pt x="77" y="135"/>
                  <a:pt x="75" y="135"/>
                  <a:pt x="74" y="134"/>
                </a:cubicBezTo>
                <a:cubicBezTo>
                  <a:pt x="67" y="131"/>
                  <a:pt x="63" y="126"/>
                  <a:pt x="62" y="1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0" name="Google Shape;1860;p67"/>
          <p:cNvSpPr txBox="1"/>
          <p:nvPr/>
        </p:nvSpPr>
        <p:spPr>
          <a:xfrm>
            <a:off x="9710737" y="3454400"/>
            <a:ext cx="1682750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1861" name="Google Shape;1861;p67"/>
          <p:cNvSpPr txBox="1"/>
          <p:nvPr/>
        </p:nvSpPr>
        <p:spPr>
          <a:xfrm>
            <a:off x="2133600" y="1401762"/>
            <a:ext cx="1682750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1862" name="Google Shape;1862;p67"/>
          <p:cNvSpPr txBox="1"/>
          <p:nvPr/>
        </p:nvSpPr>
        <p:spPr>
          <a:xfrm>
            <a:off x="749300" y="3478212"/>
            <a:ext cx="1682750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Google Shape;1867;p68"/>
          <p:cNvSpPr txBox="1"/>
          <p:nvPr/>
        </p:nvSpPr>
        <p:spPr>
          <a:xfrm>
            <a:off x="3175" y="4762"/>
            <a:ext cx="12172950" cy="6853237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8" name="Google Shape;1868;p68"/>
          <p:cNvSpPr txBox="1"/>
          <p:nvPr/>
        </p:nvSpPr>
        <p:spPr>
          <a:xfrm>
            <a:off x="9120187" y="2538412"/>
            <a:ext cx="1958975" cy="78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1869" name="Google Shape;1869;p68"/>
          <p:cNvSpPr/>
          <p:nvPr/>
        </p:nvSpPr>
        <p:spPr>
          <a:xfrm>
            <a:off x="3856037" y="1766887"/>
            <a:ext cx="2193925" cy="2200275"/>
          </a:xfrm>
          <a:custGeom>
            <a:avLst/>
            <a:gdLst/>
            <a:ahLst/>
            <a:cxnLst/>
            <a:rect l="l" t="t" r="r" b="b"/>
            <a:pathLst>
              <a:path w="587" h="588" extrusionOk="0">
                <a:moveTo>
                  <a:pt x="504" y="109"/>
                </a:moveTo>
                <a:cubicBezTo>
                  <a:pt x="395" y="0"/>
                  <a:pt x="218" y="0"/>
                  <a:pt x="109" y="109"/>
                </a:cubicBezTo>
                <a:cubicBezTo>
                  <a:pt x="0" y="218"/>
                  <a:pt x="0" y="395"/>
                  <a:pt x="109" y="504"/>
                </a:cubicBezTo>
                <a:cubicBezTo>
                  <a:pt x="165" y="560"/>
                  <a:pt x="240" y="588"/>
                  <a:pt x="314" y="586"/>
                </a:cubicBezTo>
                <a:cubicBezTo>
                  <a:pt x="446" y="586"/>
                  <a:pt x="446" y="586"/>
                  <a:pt x="446" y="586"/>
                </a:cubicBezTo>
                <a:cubicBezTo>
                  <a:pt x="586" y="586"/>
                  <a:pt x="586" y="586"/>
                  <a:pt x="586" y="586"/>
                </a:cubicBezTo>
                <a:cubicBezTo>
                  <a:pt x="586" y="447"/>
                  <a:pt x="586" y="447"/>
                  <a:pt x="586" y="447"/>
                </a:cubicBezTo>
                <a:cubicBezTo>
                  <a:pt x="585" y="314"/>
                  <a:pt x="585" y="314"/>
                  <a:pt x="585" y="314"/>
                </a:cubicBezTo>
                <a:cubicBezTo>
                  <a:pt x="587" y="240"/>
                  <a:pt x="560" y="166"/>
                  <a:pt x="504" y="109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0" name="Google Shape;1870;p68"/>
          <p:cNvSpPr/>
          <p:nvPr/>
        </p:nvSpPr>
        <p:spPr>
          <a:xfrm>
            <a:off x="3856037" y="4041775"/>
            <a:ext cx="2193925" cy="2195512"/>
          </a:xfrm>
          <a:custGeom>
            <a:avLst/>
            <a:gdLst/>
            <a:ahLst/>
            <a:cxnLst/>
            <a:rect l="l" t="t" r="r" b="b"/>
            <a:pathLst>
              <a:path w="587" h="587" extrusionOk="0">
                <a:moveTo>
                  <a:pt x="109" y="84"/>
                </a:moveTo>
                <a:cubicBezTo>
                  <a:pt x="0" y="193"/>
                  <a:pt x="0" y="369"/>
                  <a:pt x="109" y="478"/>
                </a:cubicBezTo>
                <a:cubicBezTo>
                  <a:pt x="218" y="587"/>
                  <a:pt x="395" y="587"/>
                  <a:pt x="504" y="478"/>
                </a:cubicBezTo>
                <a:cubicBezTo>
                  <a:pt x="560" y="422"/>
                  <a:pt x="587" y="347"/>
                  <a:pt x="585" y="274"/>
                </a:cubicBezTo>
                <a:cubicBezTo>
                  <a:pt x="586" y="141"/>
                  <a:pt x="586" y="141"/>
                  <a:pt x="586" y="141"/>
                </a:cubicBezTo>
                <a:cubicBezTo>
                  <a:pt x="586" y="2"/>
                  <a:pt x="586" y="2"/>
                  <a:pt x="586" y="2"/>
                </a:cubicBezTo>
                <a:cubicBezTo>
                  <a:pt x="446" y="2"/>
                  <a:pt x="446" y="2"/>
                  <a:pt x="446" y="2"/>
                </a:cubicBezTo>
                <a:cubicBezTo>
                  <a:pt x="314" y="2"/>
                  <a:pt x="314" y="2"/>
                  <a:pt x="314" y="2"/>
                </a:cubicBezTo>
                <a:cubicBezTo>
                  <a:pt x="240" y="0"/>
                  <a:pt x="165" y="27"/>
                  <a:pt x="109" y="84"/>
                </a:cubicBez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1" name="Google Shape;1871;p68"/>
          <p:cNvSpPr/>
          <p:nvPr/>
        </p:nvSpPr>
        <p:spPr>
          <a:xfrm>
            <a:off x="6129337" y="4041775"/>
            <a:ext cx="2193925" cy="2195512"/>
          </a:xfrm>
          <a:custGeom>
            <a:avLst/>
            <a:gdLst/>
            <a:ahLst/>
            <a:cxnLst/>
            <a:rect l="l" t="t" r="r" b="b"/>
            <a:pathLst>
              <a:path w="587" h="587" extrusionOk="0">
                <a:moveTo>
                  <a:pt x="83" y="478"/>
                </a:moveTo>
                <a:cubicBezTo>
                  <a:pt x="192" y="587"/>
                  <a:pt x="369" y="587"/>
                  <a:pt x="478" y="478"/>
                </a:cubicBezTo>
                <a:cubicBezTo>
                  <a:pt x="587" y="369"/>
                  <a:pt x="587" y="193"/>
                  <a:pt x="478" y="84"/>
                </a:cubicBezTo>
                <a:cubicBezTo>
                  <a:pt x="422" y="27"/>
                  <a:pt x="347" y="0"/>
                  <a:pt x="273" y="2"/>
                </a:cubicBezTo>
                <a:cubicBezTo>
                  <a:pt x="141" y="2"/>
                  <a:pt x="141" y="2"/>
                  <a:pt x="14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41"/>
                  <a:pt x="1" y="141"/>
                  <a:pt x="1" y="141"/>
                </a:cubicBezTo>
                <a:cubicBezTo>
                  <a:pt x="2" y="274"/>
                  <a:pt x="2" y="274"/>
                  <a:pt x="2" y="274"/>
                </a:cubicBezTo>
                <a:cubicBezTo>
                  <a:pt x="0" y="347"/>
                  <a:pt x="27" y="422"/>
                  <a:pt x="83" y="478"/>
                </a:cubicBez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2" name="Google Shape;1872;p68"/>
          <p:cNvSpPr/>
          <p:nvPr/>
        </p:nvSpPr>
        <p:spPr>
          <a:xfrm>
            <a:off x="6129337" y="1766887"/>
            <a:ext cx="2193925" cy="2200275"/>
          </a:xfrm>
          <a:custGeom>
            <a:avLst/>
            <a:gdLst/>
            <a:ahLst/>
            <a:cxnLst/>
            <a:rect l="l" t="t" r="r" b="b"/>
            <a:pathLst>
              <a:path w="587" h="588" extrusionOk="0">
                <a:moveTo>
                  <a:pt x="478" y="504"/>
                </a:moveTo>
                <a:cubicBezTo>
                  <a:pt x="587" y="395"/>
                  <a:pt x="587" y="218"/>
                  <a:pt x="478" y="109"/>
                </a:cubicBezTo>
                <a:cubicBezTo>
                  <a:pt x="369" y="0"/>
                  <a:pt x="192" y="0"/>
                  <a:pt x="83" y="109"/>
                </a:cubicBezTo>
                <a:cubicBezTo>
                  <a:pt x="27" y="166"/>
                  <a:pt x="0" y="240"/>
                  <a:pt x="2" y="314"/>
                </a:cubicBezTo>
                <a:cubicBezTo>
                  <a:pt x="1" y="447"/>
                  <a:pt x="1" y="447"/>
                  <a:pt x="1" y="447"/>
                </a:cubicBezTo>
                <a:cubicBezTo>
                  <a:pt x="1" y="586"/>
                  <a:pt x="1" y="586"/>
                  <a:pt x="1" y="586"/>
                </a:cubicBezTo>
                <a:cubicBezTo>
                  <a:pt x="141" y="586"/>
                  <a:pt x="141" y="586"/>
                  <a:pt x="141" y="586"/>
                </a:cubicBezTo>
                <a:cubicBezTo>
                  <a:pt x="273" y="586"/>
                  <a:pt x="273" y="586"/>
                  <a:pt x="273" y="586"/>
                </a:cubicBezTo>
                <a:cubicBezTo>
                  <a:pt x="347" y="588"/>
                  <a:pt x="422" y="560"/>
                  <a:pt x="478" y="504"/>
                </a:cubicBezTo>
                <a:close/>
              </a:path>
            </a:pathLst>
          </a:custGeom>
          <a:solidFill>
            <a:srgbClr val="FFF1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3" name="Google Shape;1873;p68"/>
          <p:cNvSpPr txBox="1"/>
          <p:nvPr/>
        </p:nvSpPr>
        <p:spPr>
          <a:xfrm>
            <a:off x="15875" y="487362"/>
            <a:ext cx="12160249" cy="67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ontserrat"/>
              <a:buNone/>
            </a:pPr>
            <a:r>
              <a:rPr lang="en-US" sz="4400" b="1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CICLO DE NEGÓCIOS EM 4 ETAPAS</a:t>
            </a:r>
            <a:endParaRPr dirty="0"/>
          </a:p>
        </p:txBody>
      </p:sp>
      <p:sp>
        <p:nvSpPr>
          <p:cNvPr id="1874" name="Google Shape;1874;p68"/>
          <p:cNvSpPr txBox="1"/>
          <p:nvPr/>
        </p:nvSpPr>
        <p:spPr>
          <a:xfrm>
            <a:off x="9205912" y="2117725"/>
            <a:ext cx="149860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1D1"/>
              </a:buClr>
              <a:buSzPts val="2400"/>
              <a:buFont typeface="Open Sans SemiBold"/>
              <a:buNone/>
            </a:pPr>
            <a:r>
              <a:rPr lang="en-US" sz="2400" b="1" i="0" u="none" dirty="0">
                <a:solidFill>
                  <a:srgbClr val="FFF1D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STARTUP</a:t>
            </a:r>
            <a:endParaRPr dirty="0"/>
          </a:p>
        </p:txBody>
      </p:sp>
      <p:sp>
        <p:nvSpPr>
          <p:cNvPr id="1875" name="Google Shape;1875;p68"/>
          <p:cNvSpPr txBox="1"/>
          <p:nvPr/>
        </p:nvSpPr>
        <p:spPr>
          <a:xfrm>
            <a:off x="9164637" y="4583112"/>
            <a:ext cx="1608137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6D63"/>
              </a:buClr>
              <a:buSzPts val="2400"/>
              <a:buFont typeface="Open Sans SemiBold"/>
              <a:buNone/>
            </a:pPr>
            <a:r>
              <a:rPr lang="en-US" sz="2400" b="1" i="0" u="none" dirty="0">
                <a:solidFill>
                  <a:srgbClr val="E86D6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NEGOCIE</a:t>
            </a:r>
            <a:endParaRPr dirty="0"/>
          </a:p>
        </p:txBody>
      </p:sp>
      <p:sp>
        <p:nvSpPr>
          <p:cNvPr id="1876" name="Google Shape;1876;p68"/>
          <p:cNvSpPr txBox="1"/>
          <p:nvPr/>
        </p:nvSpPr>
        <p:spPr>
          <a:xfrm>
            <a:off x="882502" y="4606924"/>
            <a:ext cx="2321073" cy="677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C9C4"/>
              </a:buClr>
              <a:buSzPts val="2400"/>
              <a:buFont typeface="Open Sans SemiBold"/>
              <a:buNone/>
            </a:pPr>
            <a:r>
              <a:rPr lang="en-US" sz="2400" b="1" i="0" u="none" dirty="0">
                <a:solidFill>
                  <a:srgbClr val="BAC9C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ESTRATÉGIA</a:t>
            </a:r>
            <a:endParaRPr dirty="0"/>
          </a:p>
        </p:txBody>
      </p:sp>
      <p:sp>
        <p:nvSpPr>
          <p:cNvPr id="1877" name="Google Shape;1877;p68"/>
          <p:cNvSpPr txBox="1"/>
          <p:nvPr/>
        </p:nvSpPr>
        <p:spPr>
          <a:xfrm>
            <a:off x="1647825" y="2162175"/>
            <a:ext cx="1636712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B5CB"/>
              </a:buClr>
              <a:buSzPts val="2400"/>
              <a:buFont typeface="Open Sans SemiBold"/>
              <a:buNone/>
            </a:pPr>
            <a:r>
              <a:rPr lang="en-US" sz="2400" b="1" i="0" u="none">
                <a:solidFill>
                  <a:srgbClr val="71B5C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INVESTOR</a:t>
            </a:r>
            <a:endParaRPr/>
          </a:p>
        </p:txBody>
      </p:sp>
      <p:sp>
        <p:nvSpPr>
          <p:cNvPr id="1878" name="Google Shape;1878;p68"/>
          <p:cNvSpPr/>
          <p:nvPr/>
        </p:nvSpPr>
        <p:spPr>
          <a:xfrm>
            <a:off x="6778625" y="4692650"/>
            <a:ext cx="771525" cy="769937"/>
          </a:xfrm>
          <a:custGeom>
            <a:avLst/>
            <a:gdLst/>
            <a:ahLst/>
            <a:cxnLst/>
            <a:rect l="l" t="t" r="r" b="b"/>
            <a:pathLst>
              <a:path w="206" h="206" extrusionOk="0">
                <a:moveTo>
                  <a:pt x="113" y="206"/>
                </a:moveTo>
                <a:cubicBezTo>
                  <a:pt x="93" y="206"/>
                  <a:pt x="93" y="206"/>
                  <a:pt x="93" y="206"/>
                </a:cubicBezTo>
                <a:cubicBezTo>
                  <a:pt x="89" y="206"/>
                  <a:pt x="85" y="202"/>
                  <a:pt x="84" y="198"/>
                </a:cubicBezTo>
                <a:cubicBezTo>
                  <a:pt x="81" y="178"/>
                  <a:pt x="81" y="178"/>
                  <a:pt x="81" y="178"/>
                </a:cubicBezTo>
                <a:cubicBezTo>
                  <a:pt x="81" y="177"/>
                  <a:pt x="80" y="176"/>
                  <a:pt x="80" y="176"/>
                </a:cubicBezTo>
                <a:cubicBezTo>
                  <a:pt x="76" y="175"/>
                  <a:pt x="72" y="173"/>
                  <a:pt x="68" y="171"/>
                </a:cubicBezTo>
                <a:cubicBezTo>
                  <a:pt x="67" y="171"/>
                  <a:pt x="66" y="171"/>
                  <a:pt x="66" y="171"/>
                </a:cubicBezTo>
                <a:cubicBezTo>
                  <a:pt x="49" y="184"/>
                  <a:pt x="49" y="184"/>
                  <a:pt x="49" y="184"/>
                </a:cubicBezTo>
                <a:cubicBezTo>
                  <a:pt x="46" y="186"/>
                  <a:pt x="41" y="186"/>
                  <a:pt x="38" y="183"/>
                </a:cubicBezTo>
                <a:cubicBezTo>
                  <a:pt x="23" y="168"/>
                  <a:pt x="23" y="168"/>
                  <a:pt x="23" y="168"/>
                </a:cubicBezTo>
                <a:cubicBezTo>
                  <a:pt x="20" y="165"/>
                  <a:pt x="20" y="160"/>
                  <a:pt x="23" y="157"/>
                </a:cubicBezTo>
                <a:cubicBezTo>
                  <a:pt x="35" y="140"/>
                  <a:pt x="35" y="140"/>
                  <a:pt x="35" y="140"/>
                </a:cubicBezTo>
                <a:cubicBezTo>
                  <a:pt x="35" y="140"/>
                  <a:pt x="35" y="139"/>
                  <a:pt x="35" y="138"/>
                </a:cubicBezTo>
                <a:cubicBezTo>
                  <a:pt x="33" y="134"/>
                  <a:pt x="31" y="130"/>
                  <a:pt x="30" y="126"/>
                </a:cubicBezTo>
                <a:cubicBezTo>
                  <a:pt x="30" y="125"/>
                  <a:pt x="29" y="125"/>
                  <a:pt x="28" y="125"/>
                </a:cubicBezTo>
                <a:cubicBezTo>
                  <a:pt x="8" y="122"/>
                  <a:pt x="8" y="122"/>
                  <a:pt x="8" y="122"/>
                </a:cubicBezTo>
                <a:cubicBezTo>
                  <a:pt x="4" y="121"/>
                  <a:pt x="0" y="117"/>
                  <a:pt x="0" y="113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88"/>
                  <a:pt x="4" y="84"/>
                  <a:pt x="8" y="84"/>
                </a:cubicBezTo>
                <a:cubicBezTo>
                  <a:pt x="28" y="81"/>
                  <a:pt x="28" y="81"/>
                  <a:pt x="28" y="81"/>
                </a:cubicBezTo>
                <a:cubicBezTo>
                  <a:pt x="29" y="81"/>
                  <a:pt x="30" y="80"/>
                  <a:pt x="30" y="79"/>
                </a:cubicBezTo>
                <a:cubicBezTo>
                  <a:pt x="31" y="75"/>
                  <a:pt x="33" y="71"/>
                  <a:pt x="35" y="67"/>
                </a:cubicBezTo>
                <a:cubicBezTo>
                  <a:pt x="35" y="67"/>
                  <a:pt x="35" y="66"/>
                  <a:pt x="35" y="65"/>
                </a:cubicBezTo>
                <a:cubicBezTo>
                  <a:pt x="22" y="48"/>
                  <a:pt x="22" y="48"/>
                  <a:pt x="22" y="48"/>
                </a:cubicBezTo>
                <a:cubicBezTo>
                  <a:pt x="20" y="45"/>
                  <a:pt x="20" y="40"/>
                  <a:pt x="23" y="37"/>
                </a:cubicBezTo>
                <a:cubicBezTo>
                  <a:pt x="38" y="23"/>
                  <a:pt x="38" y="23"/>
                  <a:pt x="38" y="23"/>
                </a:cubicBezTo>
                <a:cubicBezTo>
                  <a:pt x="41" y="20"/>
                  <a:pt x="46" y="19"/>
                  <a:pt x="49" y="22"/>
                </a:cubicBezTo>
                <a:cubicBezTo>
                  <a:pt x="66" y="34"/>
                  <a:pt x="66" y="34"/>
                  <a:pt x="66" y="34"/>
                </a:cubicBezTo>
                <a:cubicBezTo>
                  <a:pt x="66" y="34"/>
                  <a:pt x="67" y="34"/>
                  <a:pt x="68" y="34"/>
                </a:cubicBezTo>
                <a:cubicBezTo>
                  <a:pt x="72" y="32"/>
                  <a:pt x="76" y="30"/>
                  <a:pt x="80" y="29"/>
                </a:cubicBezTo>
                <a:cubicBezTo>
                  <a:pt x="81" y="29"/>
                  <a:pt x="81" y="28"/>
                  <a:pt x="81" y="27"/>
                </a:cubicBezTo>
                <a:cubicBezTo>
                  <a:pt x="84" y="7"/>
                  <a:pt x="84" y="7"/>
                  <a:pt x="84" y="7"/>
                </a:cubicBezTo>
                <a:cubicBezTo>
                  <a:pt x="85" y="3"/>
                  <a:pt x="89" y="0"/>
                  <a:pt x="93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8" y="0"/>
                  <a:pt x="122" y="3"/>
                  <a:pt x="122" y="7"/>
                </a:cubicBezTo>
                <a:cubicBezTo>
                  <a:pt x="125" y="27"/>
                  <a:pt x="125" y="27"/>
                  <a:pt x="125" y="27"/>
                </a:cubicBezTo>
                <a:cubicBezTo>
                  <a:pt x="125" y="28"/>
                  <a:pt x="126" y="29"/>
                  <a:pt x="127" y="29"/>
                </a:cubicBezTo>
                <a:cubicBezTo>
                  <a:pt x="131" y="30"/>
                  <a:pt x="135" y="32"/>
                  <a:pt x="139" y="34"/>
                </a:cubicBezTo>
                <a:cubicBezTo>
                  <a:pt x="139" y="34"/>
                  <a:pt x="140" y="34"/>
                  <a:pt x="141" y="34"/>
                </a:cubicBezTo>
                <a:cubicBezTo>
                  <a:pt x="158" y="22"/>
                  <a:pt x="158" y="22"/>
                  <a:pt x="158" y="22"/>
                </a:cubicBezTo>
                <a:cubicBezTo>
                  <a:pt x="161" y="19"/>
                  <a:pt x="166" y="20"/>
                  <a:pt x="169" y="23"/>
                </a:cubicBezTo>
                <a:cubicBezTo>
                  <a:pt x="183" y="37"/>
                  <a:pt x="183" y="37"/>
                  <a:pt x="183" y="37"/>
                </a:cubicBezTo>
                <a:cubicBezTo>
                  <a:pt x="186" y="40"/>
                  <a:pt x="187" y="45"/>
                  <a:pt x="184" y="48"/>
                </a:cubicBezTo>
                <a:cubicBezTo>
                  <a:pt x="172" y="65"/>
                  <a:pt x="172" y="65"/>
                  <a:pt x="172" y="65"/>
                </a:cubicBezTo>
                <a:cubicBezTo>
                  <a:pt x="172" y="66"/>
                  <a:pt x="172" y="67"/>
                  <a:pt x="172" y="67"/>
                </a:cubicBezTo>
                <a:cubicBezTo>
                  <a:pt x="174" y="71"/>
                  <a:pt x="176" y="75"/>
                  <a:pt x="177" y="79"/>
                </a:cubicBezTo>
                <a:cubicBezTo>
                  <a:pt x="177" y="80"/>
                  <a:pt x="178" y="81"/>
                  <a:pt x="179" y="81"/>
                </a:cubicBezTo>
                <a:cubicBezTo>
                  <a:pt x="199" y="84"/>
                  <a:pt x="199" y="84"/>
                  <a:pt x="199" y="84"/>
                </a:cubicBezTo>
                <a:cubicBezTo>
                  <a:pt x="199" y="84"/>
                  <a:pt x="199" y="84"/>
                  <a:pt x="199" y="84"/>
                </a:cubicBezTo>
                <a:cubicBezTo>
                  <a:pt x="203" y="84"/>
                  <a:pt x="206" y="88"/>
                  <a:pt x="206" y="93"/>
                </a:cubicBezTo>
                <a:cubicBezTo>
                  <a:pt x="206" y="113"/>
                  <a:pt x="206" y="113"/>
                  <a:pt x="206" y="113"/>
                </a:cubicBezTo>
                <a:cubicBezTo>
                  <a:pt x="206" y="117"/>
                  <a:pt x="203" y="121"/>
                  <a:pt x="199" y="122"/>
                </a:cubicBezTo>
                <a:cubicBezTo>
                  <a:pt x="179" y="125"/>
                  <a:pt x="179" y="125"/>
                  <a:pt x="179" y="125"/>
                </a:cubicBezTo>
                <a:cubicBezTo>
                  <a:pt x="178" y="125"/>
                  <a:pt x="177" y="126"/>
                  <a:pt x="177" y="126"/>
                </a:cubicBezTo>
                <a:cubicBezTo>
                  <a:pt x="176" y="130"/>
                  <a:pt x="174" y="134"/>
                  <a:pt x="172" y="138"/>
                </a:cubicBezTo>
                <a:cubicBezTo>
                  <a:pt x="172" y="139"/>
                  <a:pt x="172" y="140"/>
                  <a:pt x="172" y="140"/>
                </a:cubicBezTo>
                <a:cubicBezTo>
                  <a:pt x="184" y="157"/>
                  <a:pt x="184" y="157"/>
                  <a:pt x="184" y="157"/>
                </a:cubicBezTo>
                <a:cubicBezTo>
                  <a:pt x="187" y="160"/>
                  <a:pt x="186" y="165"/>
                  <a:pt x="183" y="168"/>
                </a:cubicBezTo>
                <a:cubicBezTo>
                  <a:pt x="169" y="183"/>
                  <a:pt x="169" y="183"/>
                  <a:pt x="169" y="183"/>
                </a:cubicBezTo>
                <a:cubicBezTo>
                  <a:pt x="166" y="186"/>
                  <a:pt x="161" y="186"/>
                  <a:pt x="158" y="184"/>
                </a:cubicBezTo>
                <a:cubicBezTo>
                  <a:pt x="141" y="171"/>
                  <a:pt x="141" y="171"/>
                  <a:pt x="141" y="171"/>
                </a:cubicBezTo>
                <a:cubicBezTo>
                  <a:pt x="140" y="171"/>
                  <a:pt x="139" y="171"/>
                  <a:pt x="139" y="171"/>
                </a:cubicBezTo>
                <a:cubicBezTo>
                  <a:pt x="135" y="173"/>
                  <a:pt x="131" y="175"/>
                  <a:pt x="127" y="176"/>
                </a:cubicBezTo>
                <a:cubicBezTo>
                  <a:pt x="126" y="176"/>
                  <a:pt x="125" y="177"/>
                  <a:pt x="125" y="178"/>
                </a:cubicBezTo>
                <a:cubicBezTo>
                  <a:pt x="122" y="198"/>
                  <a:pt x="122" y="198"/>
                  <a:pt x="122" y="198"/>
                </a:cubicBezTo>
                <a:cubicBezTo>
                  <a:pt x="122" y="202"/>
                  <a:pt x="118" y="206"/>
                  <a:pt x="113" y="206"/>
                </a:cubicBezTo>
                <a:close/>
                <a:moveTo>
                  <a:pt x="94" y="196"/>
                </a:moveTo>
                <a:cubicBezTo>
                  <a:pt x="113" y="196"/>
                  <a:pt x="113" y="196"/>
                  <a:pt x="113" y="196"/>
                </a:cubicBezTo>
                <a:cubicBezTo>
                  <a:pt x="116" y="177"/>
                  <a:pt x="116" y="177"/>
                  <a:pt x="116" y="177"/>
                </a:cubicBezTo>
                <a:cubicBezTo>
                  <a:pt x="117" y="172"/>
                  <a:pt x="120" y="169"/>
                  <a:pt x="124" y="167"/>
                </a:cubicBezTo>
                <a:cubicBezTo>
                  <a:pt x="128" y="166"/>
                  <a:pt x="131" y="165"/>
                  <a:pt x="134" y="163"/>
                </a:cubicBezTo>
                <a:cubicBezTo>
                  <a:pt x="138" y="161"/>
                  <a:pt x="143" y="161"/>
                  <a:pt x="147" y="164"/>
                </a:cubicBezTo>
                <a:cubicBezTo>
                  <a:pt x="163" y="176"/>
                  <a:pt x="163" y="176"/>
                  <a:pt x="163" y="176"/>
                </a:cubicBezTo>
                <a:cubicBezTo>
                  <a:pt x="176" y="162"/>
                  <a:pt x="176" y="162"/>
                  <a:pt x="176" y="162"/>
                </a:cubicBezTo>
                <a:cubicBezTo>
                  <a:pt x="165" y="146"/>
                  <a:pt x="165" y="146"/>
                  <a:pt x="165" y="146"/>
                </a:cubicBezTo>
                <a:cubicBezTo>
                  <a:pt x="162" y="142"/>
                  <a:pt x="162" y="138"/>
                  <a:pt x="164" y="134"/>
                </a:cubicBezTo>
                <a:cubicBezTo>
                  <a:pt x="165" y="130"/>
                  <a:pt x="167" y="127"/>
                  <a:pt x="168" y="123"/>
                </a:cubicBezTo>
                <a:cubicBezTo>
                  <a:pt x="169" y="119"/>
                  <a:pt x="173" y="116"/>
                  <a:pt x="177" y="115"/>
                </a:cubicBezTo>
                <a:cubicBezTo>
                  <a:pt x="197" y="112"/>
                  <a:pt x="197" y="112"/>
                  <a:pt x="197" y="112"/>
                </a:cubicBezTo>
                <a:cubicBezTo>
                  <a:pt x="197" y="93"/>
                  <a:pt x="197" y="93"/>
                  <a:pt x="197" y="93"/>
                </a:cubicBezTo>
                <a:cubicBezTo>
                  <a:pt x="177" y="90"/>
                  <a:pt x="177" y="90"/>
                  <a:pt x="177" y="90"/>
                </a:cubicBezTo>
                <a:cubicBezTo>
                  <a:pt x="173" y="89"/>
                  <a:pt x="169" y="86"/>
                  <a:pt x="168" y="82"/>
                </a:cubicBezTo>
                <a:cubicBezTo>
                  <a:pt x="167" y="78"/>
                  <a:pt x="165" y="75"/>
                  <a:pt x="164" y="72"/>
                </a:cubicBezTo>
                <a:cubicBezTo>
                  <a:pt x="162" y="68"/>
                  <a:pt x="162" y="63"/>
                  <a:pt x="165" y="59"/>
                </a:cubicBezTo>
                <a:cubicBezTo>
                  <a:pt x="176" y="43"/>
                  <a:pt x="176" y="43"/>
                  <a:pt x="176" y="43"/>
                </a:cubicBezTo>
                <a:cubicBezTo>
                  <a:pt x="163" y="30"/>
                  <a:pt x="163" y="30"/>
                  <a:pt x="163" y="30"/>
                </a:cubicBezTo>
                <a:cubicBezTo>
                  <a:pt x="147" y="41"/>
                  <a:pt x="147" y="41"/>
                  <a:pt x="147" y="41"/>
                </a:cubicBezTo>
                <a:cubicBezTo>
                  <a:pt x="143" y="44"/>
                  <a:pt x="138" y="44"/>
                  <a:pt x="134" y="42"/>
                </a:cubicBezTo>
                <a:cubicBezTo>
                  <a:pt x="131" y="41"/>
                  <a:pt x="128" y="39"/>
                  <a:pt x="124" y="38"/>
                </a:cubicBezTo>
                <a:cubicBezTo>
                  <a:pt x="120" y="37"/>
                  <a:pt x="117" y="33"/>
                  <a:pt x="116" y="29"/>
                </a:cubicBezTo>
                <a:cubicBezTo>
                  <a:pt x="113" y="9"/>
                  <a:pt x="113" y="9"/>
                  <a:pt x="113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1" y="29"/>
                  <a:pt x="91" y="29"/>
                  <a:pt x="91" y="29"/>
                </a:cubicBezTo>
                <a:cubicBezTo>
                  <a:pt x="90" y="33"/>
                  <a:pt x="87" y="37"/>
                  <a:pt x="83" y="38"/>
                </a:cubicBezTo>
                <a:cubicBezTo>
                  <a:pt x="79" y="39"/>
                  <a:pt x="76" y="41"/>
                  <a:pt x="72" y="42"/>
                </a:cubicBezTo>
                <a:cubicBezTo>
                  <a:pt x="68" y="44"/>
                  <a:pt x="64" y="44"/>
                  <a:pt x="60" y="41"/>
                </a:cubicBezTo>
                <a:cubicBezTo>
                  <a:pt x="44" y="30"/>
                  <a:pt x="44" y="30"/>
                  <a:pt x="44" y="30"/>
                </a:cubicBezTo>
                <a:cubicBezTo>
                  <a:pt x="30" y="43"/>
                  <a:pt x="30" y="43"/>
                  <a:pt x="30" y="43"/>
                </a:cubicBezTo>
                <a:cubicBezTo>
                  <a:pt x="42" y="59"/>
                  <a:pt x="42" y="59"/>
                  <a:pt x="42" y="59"/>
                </a:cubicBezTo>
                <a:cubicBezTo>
                  <a:pt x="45" y="63"/>
                  <a:pt x="45" y="68"/>
                  <a:pt x="43" y="72"/>
                </a:cubicBezTo>
                <a:cubicBezTo>
                  <a:pt x="41" y="75"/>
                  <a:pt x="40" y="78"/>
                  <a:pt x="39" y="82"/>
                </a:cubicBezTo>
                <a:cubicBezTo>
                  <a:pt x="37" y="86"/>
                  <a:pt x="34" y="89"/>
                  <a:pt x="30" y="90"/>
                </a:cubicBezTo>
                <a:cubicBezTo>
                  <a:pt x="10" y="93"/>
                  <a:pt x="10" y="93"/>
                  <a:pt x="10" y="93"/>
                </a:cubicBezTo>
                <a:cubicBezTo>
                  <a:pt x="10" y="112"/>
                  <a:pt x="10" y="112"/>
                  <a:pt x="10" y="112"/>
                </a:cubicBezTo>
                <a:cubicBezTo>
                  <a:pt x="30" y="115"/>
                  <a:pt x="30" y="115"/>
                  <a:pt x="30" y="115"/>
                </a:cubicBezTo>
                <a:cubicBezTo>
                  <a:pt x="34" y="116"/>
                  <a:pt x="37" y="119"/>
                  <a:pt x="39" y="123"/>
                </a:cubicBezTo>
                <a:cubicBezTo>
                  <a:pt x="40" y="127"/>
                  <a:pt x="41" y="130"/>
                  <a:pt x="43" y="134"/>
                </a:cubicBezTo>
                <a:cubicBezTo>
                  <a:pt x="45" y="138"/>
                  <a:pt x="45" y="142"/>
                  <a:pt x="42" y="146"/>
                </a:cubicBezTo>
                <a:cubicBezTo>
                  <a:pt x="30" y="162"/>
                  <a:pt x="30" y="162"/>
                  <a:pt x="30" y="162"/>
                </a:cubicBezTo>
                <a:cubicBezTo>
                  <a:pt x="44" y="176"/>
                  <a:pt x="44" y="176"/>
                  <a:pt x="44" y="176"/>
                </a:cubicBezTo>
                <a:cubicBezTo>
                  <a:pt x="60" y="164"/>
                  <a:pt x="60" y="164"/>
                  <a:pt x="60" y="164"/>
                </a:cubicBezTo>
                <a:cubicBezTo>
                  <a:pt x="64" y="161"/>
                  <a:pt x="68" y="161"/>
                  <a:pt x="72" y="163"/>
                </a:cubicBezTo>
                <a:cubicBezTo>
                  <a:pt x="76" y="165"/>
                  <a:pt x="79" y="166"/>
                  <a:pt x="83" y="167"/>
                </a:cubicBezTo>
                <a:cubicBezTo>
                  <a:pt x="87" y="169"/>
                  <a:pt x="90" y="172"/>
                  <a:pt x="91" y="177"/>
                </a:cubicBezTo>
                <a:lnTo>
                  <a:pt x="94" y="196"/>
                </a:lnTo>
                <a:close/>
                <a:moveTo>
                  <a:pt x="30" y="162"/>
                </a:moveTo>
                <a:cubicBezTo>
                  <a:pt x="30" y="162"/>
                  <a:pt x="30" y="162"/>
                  <a:pt x="30" y="162"/>
                </a:cubicBezTo>
                <a:cubicBezTo>
                  <a:pt x="30" y="162"/>
                  <a:pt x="30" y="162"/>
                  <a:pt x="30" y="162"/>
                </a:cubicBezTo>
                <a:close/>
                <a:moveTo>
                  <a:pt x="177" y="162"/>
                </a:moveTo>
                <a:cubicBezTo>
                  <a:pt x="177" y="162"/>
                  <a:pt x="177" y="162"/>
                  <a:pt x="177" y="162"/>
                </a:cubicBezTo>
                <a:close/>
                <a:moveTo>
                  <a:pt x="197" y="113"/>
                </a:moveTo>
                <a:cubicBezTo>
                  <a:pt x="197" y="113"/>
                  <a:pt x="197" y="113"/>
                  <a:pt x="197" y="113"/>
                </a:cubicBezTo>
                <a:close/>
                <a:moveTo>
                  <a:pt x="10" y="113"/>
                </a:moveTo>
                <a:cubicBezTo>
                  <a:pt x="10" y="113"/>
                  <a:pt x="10" y="113"/>
                  <a:pt x="10" y="113"/>
                </a:cubicBezTo>
                <a:close/>
                <a:moveTo>
                  <a:pt x="197" y="112"/>
                </a:moveTo>
                <a:cubicBezTo>
                  <a:pt x="197" y="112"/>
                  <a:pt x="197" y="112"/>
                  <a:pt x="197" y="112"/>
                </a:cubicBezTo>
                <a:close/>
                <a:moveTo>
                  <a:pt x="9" y="112"/>
                </a:moveTo>
                <a:cubicBezTo>
                  <a:pt x="9" y="112"/>
                  <a:pt x="9" y="112"/>
                  <a:pt x="9" y="112"/>
                </a:cubicBezTo>
                <a:cubicBezTo>
                  <a:pt x="9" y="112"/>
                  <a:pt x="9" y="112"/>
                  <a:pt x="9" y="112"/>
                </a:cubicBezTo>
                <a:close/>
                <a:moveTo>
                  <a:pt x="163" y="29"/>
                </a:moveTo>
                <a:cubicBezTo>
                  <a:pt x="163" y="29"/>
                  <a:pt x="163" y="29"/>
                  <a:pt x="163" y="29"/>
                </a:cubicBezTo>
                <a:cubicBezTo>
                  <a:pt x="163" y="29"/>
                  <a:pt x="163" y="29"/>
                  <a:pt x="163" y="29"/>
                </a:cubicBezTo>
                <a:close/>
                <a:moveTo>
                  <a:pt x="162" y="29"/>
                </a:moveTo>
                <a:cubicBezTo>
                  <a:pt x="162" y="29"/>
                  <a:pt x="162" y="29"/>
                  <a:pt x="162" y="29"/>
                </a:cubicBezTo>
                <a:close/>
                <a:moveTo>
                  <a:pt x="103" y="144"/>
                </a:moveTo>
                <a:cubicBezTo>
                  <a:pt x="93" y="144"/>
                  <a:pt x="82" y="139"/>
                  <a:pt x="74" y="132"/>
                </a:cubicBezTo>
                <a:cubicBezTo>
                  <a:pt x="64" y="122"/>
                  <a:pt x="60" y="107"/>
                  <a:pt x="63" y="93"/>
                </a:cubicBezTo>
                <a:cubicBezTo>
                  <a:pt x="67" y="78"/>
                  <a:pt x="79" y="66"/>
                  <a:pt x="94" y="63"/>
                </a:cubicBezTo>
                <a:cubicBezTo>
                  <a:pt x="108" y="60"/>
                  <a:pt x="122" y="64"/>
                  <a:pt x="132" y="74"/>
                </a:cubicBezTo>
                <a:cubicBezTo>
                  <a:pt x="142" y="84"/>
                  <a:pt x="146" y="98"/>
                  <a:pt x="143" y="112"/>
                </a:cubicBezTo>
                <a:cubicBezTo>
                  <a:pt x="140" y="127"/>
                  <a:pt x="128" y="139"/>
                  <a:pt x="113" y="143"/>
                </a:cubicBezTo>
                <a:cubicBezTo>
                  <a:pt x="110" y="143"/>
                  <a:pt x="107" y="144"/>
                  <a:pt x="103" y="144"/>
                </a:cubicBezTo>
                <a:close/>
                <a:moveTo>
                  <a:pt x="103" y="71"/>
                </a:moveTo>
                <a:cubicBezTo>
                  <a:pt x="101" y="71"/>
                  <a:pt x="99" y="71"/>
                  <a:pt x="96" y="72"/>
                </a:cubicBezTo>
                <a:cubicBezTo>
                  <a:pt x="85" y="74"/>
                  <a:pt x="75" y="84"/>
                  <a:pt x="73" y="95"/>
                </a:cubicBezTo>
                <a:cubicBezTo>
                  <a:pt x="70" y="106"/>
                  <a:pt x="73" y="117"/>
                  <a:pt x="81" y="125"/>
                </a:cubicBezTo>
                <a:cubicBezTo>
                  <a:pt x="89" y="133"/>
                  <a:pt x="100" y="136"/>
                  <a:pt x="111" y="133"/>
                </a:cubicBezTo>
                <a:cubicBezTo>
                  <a:pt x="111" y="133"/>
                  <a:pt x="111" y="133"/>
                  <a:pt x="111" y="133"/>
                </a:cubicBezTo>
                <a:cubicBezTo>
                  <a:pt x="122" y="131"/>
                  <a:pt x="132" y="121"/>
                  <a:pt x="134" y="110"/>
                </a:cubicBezTo>
                <a:cubicBezTo>
                  <a:pt x="136" y="99"/>
                  <a:pt x="133" y="88"/>
                  <a:pt x="126" y="80"/>
                </a:cubicBezTo>
                <a:cubicBezTo>
                  <a:pt x="120" y="74"/>
                  <a:pt x="112" y="71"/>
                  <a:pt x="103" y="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9" name="Google Shape;1879;p68"/>
          <p:cNvSpPr/>
          <p:nvPr/>
        </p:nvSpPr>
        <p:spPr>
          <a:xfrm>
            <a:off x="4391025" y="2616200"/>
            <a:ext cx="1274762" cy="642937"/>
          </a:xfrm>
          <a:custGeom>
            <a:avLst/>
            <a:gdLst/>
            <a:ahLst/>
            <a:cxnLst/>
            <a:rect l="l" t="t" r="r" b="b"/>
            <a:pathLst>
              <a:path w="341" h="172" extrusionOk="0">
                <a:moveTo>
                  <a:pt x="175" y="172"/>
                </a:moveTo>
                <a:cubicBezTo>
                  <a:pt x="155" y="172"/>
                  <a:pt x="138" y="171"/>
                  <a:pt x="122" y="168"/>
                </a:cubicBezTo>
                <a:cubicBezTo>
                  <a:pt x="116" y="166"/>
                  <a:pt x="111" y="164"/>
                  <a:pt x="107" y="162"/>
                </a:cubicBezTo>
                <a:cubicBezTo>
                  <a:pt x="97" y="158"/>
                  <a:pt x="94" y="151"/>
                  <a:pt x="93" y="147"/>
                </a:cubicBezTo>
                <a:cubicBezTo>
                  <a:pt x="92" y="141"/>
                  <a:pt x="95" y="135"/>
                  <a:pt x="100" y="130"/>
                </a:cubicBezTo>
                <a:cubicBezTo>
                  <a:pt x="107" y="122"/>
                  <a:pt x="117" y="116"/>
                  <a:pt x="130" y="110"/>
                </a:cubicBezTo>
                <a:cubicBezTo>
                  <a:pt x="134" y="108"/>
                  <a:pt x="138" y="107"/>
                  <a:pt x="142" y="105"/>
                </a:cubicBezTo>
                <a:cubicBezTo>
                  <a:pt x="145" y="104"/>
                  <a:pt x="145" y="104"/>
                  <a:pt x="145" y="104"/>
                </a:cubicBezTo>
                <a:cubicBezTo>
                  <a:pt x="148" y="103"/>
                  <a:pt x="150" y="101"/>
                  <a:pt x="150" y="98"/>
                </a:cubicBezTo>
                <a:cubicBezTo>
                  <a:pt x="151" y="96"/>
                  <a:pt x="150" y="94"/>
                  <a:pt x="148" y="92"/>
                </a:cubicBezTo>
                <a:cubicBezTo>
                  <a:pt x="134" y="78"/>
                  <a:pt x="128" y="61"/>
                  <a:pt x="129" y="40"/>
                </a:cubicBezTo>
                <a:cubicBezTo>
                  <a:pt x="129" y="20"/>
                  <a:pt x="141" y="7"/>
                  <a:pt x="162" y="2"/>
                </a:cubicBezTo>
                <a:cubicBezTo>
                  <a:pt x="166" y="1"/>
                  <a:pt x="170" y="0"/>
                  <a:pt x="174" y="0"/>
                </a:cubicBezTo>
                <a:cubicBezTo>
                  <a:pt x="179" y="0"/>
                  <a:pt x="183" y="1"/>
                  <a:pt x="187" y="2"/>
                </a:cubicBezTo>
                <a:cubicBezTo>
                  <a:pt x="208" y="7"/>
                  <a:pt x="220" y="20"/>
                  <a:pt x="220" y="40"/>
                </a:cubicBezTo>
                <a:cubicBezTo>
                  <a:pt x="221" y="61"/>
                  <a:pt x="215" y="79"/>
                  <a:pt x="201" y="92"/>
                </a:cubicBezTo>
                <a:cubicBezTo>
                  <a:pt x="199" y="94"/>
                  <a:pt x="198" y="96"/>
                  <a:pt x="199" y="98"/>
                </a:cubicBezTo>
                <a:cubicBezTo>
                  <a:pt x="199" y="101"/>
                  <a:pt x="201" y="103"/>
                  <a:pt x="204" y="104"/>
                </a:cubicBezTo>
                <a:cubicBezTo>
                  <a:pt x="207" y="105"/>
                  <a:pt x="207" y="105"/>
                  <a:pt x="207" y="105"/>
                </a:cubicBezTo>
                <a:cubicBezTo>
                  <a:pt x="211" y="107"/>
                  <a:pt x="215" y="108"/>
                  <a:pt x="219" y="110"/>
                </a:cubicBezTo>
                <a:cubicBezTo>
                  <a:pt x="232" y="116"/>
                  <a:pt x="242" y="122"/>
                  <a:pt x="249" y="130"/>
                </a:cubicBezTo>
                <a:cubicBezTo>
                  <a:pt x="253" y="134"/>
                  <a:pt x="255" y="141"/>
                  <a:pt x="254" y="147"/>
                </a:cubicBezTo>
                <a:cubicBezTo>
                  <a:pt x="253" y="154"/>
                  <a:pt x="249" y="159"/>
                  <a:pt x="242" y="162"/>
                </a:cubicBezTo>
                <a:cubicBezTo>
                  <a:pt x="242" y="162"/>
                  <a:pt x="242" y="162"/>
                  <a:pt x="242" y="162"/>
                </a:cubicBezTo>
                <a:cubicBezTo>
                  <a:pt x="238" y="164"/>
                  <a:pt x="233" y="166"/>
                  <a:pt x="227" y="168"/>
                </a:cubicBezTo>
                <a:cubicBezTo>
                  <a:pt x="211" y="171"/>
                  <a:pt x="194" y="172"/>
                  <a:pt x="175" y="172"/>
                </a:cubicBezTo>
                <a:close/>
                <a:moveTo>
                  <a:pt x="174" y="9"/>
                </a:moveTo>
                <a:cubicBezTo>
                  <a:pt x="171" y="9"/>
                  <a:pt x="168" y="10"/>
                  <a:pt x="164" y="11"/>
                </a:cubicBezTo>
                <a:cubicBezTo>
                  <a:pt x="147" y="15"/>
                  <a:pt x="139" y="24"/>
                  <a:pt x="138" y="40"/>
                </a:cubicBezTo>
                <a:cubicBezTo>
                  <a:pt x="137" y="59"/>
                  <a:pt x="143" y="74"/>
                  <a:pt x="155" y="86"/>
                </a:cubicBezTo>
                <a:cubicBezTo>
                  <a:pt x="159" y="90"/>
                  <a:pt x="161" y="95"/>
                  <a:pt x="159" y="100"/>
                </a:cubicBezTo>
                <a:cubicBezTo>
                  <a:pt x="158" y="106"/>
                  <a:pt x="154" y="110"/>
                  <a:pt x="148" y="113"/>
                </a:cubicBezTo>
                <a:cubicBezTo>
                  <a:pt x="145" y="114"/>
                  <a:pt x="145" y="114"/>
                  <a:pt x="145" y="114"/>
                </a:cubicBezTo>
                <a:cubicBezTo>
                  <a:pt x="141" y="115"/>
                  <a:pt x="137" y="117"/>
                  <a:pt x="134" y="118"/>
                </a:cubicBezTo>
                <a:cubicBezTo>
                  <a:pt x="122" y="124"/>
                  <a:pt x="113" y="130"/>
                  <a:pt x="106" y="137"/>
                </a:cubicBezTo>
                <a:cubicBezTo>
                  <a:pt x="103" y="139"/>
                  <a:pt x="102" y="143"/>
                  <a:pt x="103" y="145"/>
                </a:cubicBezTo>
                <a:cubicBezTo>
                  <a:pt x="103" y="149"/>
                  <a:pt x="106" y="152"/>
                  <a:pt x="111" y="154"/>
                </a:cubicBezTo>
                <a:cubicBezTo>
                  <a:pt x="115" y="156"/>
                  <a:pt x="119" y="157"/>
                  <a:pt x="124" y="158"/>
                </a:cubicBezTo>
                <a:cubicBezTo>
                  <a:pt x="139" y="162"/>
                  <a:pt x="155" y="163"/>
                  <a:pt x="175" y="163"/>
                </a:cubicBezTo>
                <a:cubicBezTo>
                  <a:pt x="194" y="163"/>
                  <a:pt x="209" y="162"/>
                  <a:pt x="225" y="158"/>
                </a:cubicBezTo>
                <a:cubicBezTo>
                  <a:pt x="230" y="157"/>
                  <a:pt x="234" y="156"/>
                  <a:pt x="238" y="154"/>
                </a:cubicBezTo>
                <a:cubicBezTo>
                  <a:pt x="242" y="152"/>
                  <a:pt x="245" y="149"/>
                  <a:pt x="245" y="146"/>
                </a:cubicBezTo>
                <a:cubicBezTo>
                  <a:pt x="246" y="142"/>
                  <a:pt x="244" y="138"/>
                  <a:pt x="243" y="137"/>
                </a:cubicBezTo>
                <a:cubicBezTo>
                  <a:pt x="236" y="130"/>
                  <a:pt x="227" y="124"/>
                  <a:pt x="215" y="118"/>
                </a:cubicBezTo>
                <a:cubicBezTo>
                  <a:pt x="211" y="117"/>
                  <a:pt x="208" y="115"/>
                  <a:pt x="204" y="114"/>
                </a:cubicBezTo>
                <a:cubicBezTo>
                  <a:pt x="201" y="113"/>
                  <a:pt x="201" y="113"/>
                  <a:pt x="201" y="113"/>
                </a:cubicBezTo>
                <a:cubicBezTo>
                  <a:pt x="195" y="110"/>
                  <a:pt x="191" y="106"/>
                  <a:pt x="189" y="100"/>
                </a:cubicBezTo>
                <a:cubicBezTo>
                  <a:pt x="188" y="95"/>
                  <a:pt x="190" y="90"/>
                  <a:pt x="194" y="85"/>
                </a:cubicBezTo>
                <a:cubicBezTo>
                  <a:pt x="206" y="74"/>
                  <a:pt x="212" y="59"/>
                  <a:pt x="211" y="40"/>
                </a:cubicBezTo>
                <a:cubicBezTo>
                  <a:pt x="210" y="24"/>
                  <a:pt x="202" y="15"/>
                  <a:pt x="185" y="11"/>
                </a:cubicBezTo>
                <a:cubicBezTo>
                  <a:pt x="181" y="10"/>
                  <a:pt x="178" y="9"/>
                  <a:pt x="174" y="9"/>
                </a:cubicBezTo>
                <a:close/>
                <a:moveTo>
                  <a:pt x="240" y="158"/>
                </a:moveTo>
                <a:cubicBezTo>
                  <a:pt x="240" y="158"/>
                  <a:pt x="240" y="158"/>
                  <a:pt x="240" y="158"/>
                </a:cubicBezTo>
                <a:close/>
                <a:moveTo>
                  <a:pt x="284" y="172"/>
                </a:moveTo>
                <a:cubicBezTo>
                  <a:pt x="281" y="172"/>
                  <a:pt x="281" y="172"/>
                  <a:pt x="281" y="172"/>
                </a:cubicBezTo>
                <a:cubicBezTo>
                  <a:pt x="271" y="172"/>
                  <a:pt x="268" y="172"/>
                  <a:pt x="258" y="171"/>
                </a:cubicBezTo>
                <a:cubicBezTo>
                  <a:pt x="256" y="171"/>
                  <a:pt x="254" y="168"/>
                  <a:pt x="254" y="166"/>
                </a:cubicBezTo>
                <a:cubicBezTo>
                  <a:pt x="255" y="163"/>
                  <a:pt x="257" y="161"/>
                  <a:pt x="259" y="162"/>
                </a:cubicBezTo>
                <a:cubicBezTo>
                  <a:pt x="269" y="163"/>
                  <a:pt x="272" y="163"/>
                  <a:pt x="281" y="163"/>
                </a:cubicBezTo>
                <a:cubicBezTo>
                  <a:pt x="284" y="163"/>
                  <a:pt x="284" y="163"/>
                  <a:pt x="284" y="163"/>
                </a:cubicBezTo>
                <a:cubicBezTo>
                  <a:pt x="297" y="163"/>
                  <a:pt x="308" y="162"/>
                  <a:pt x="318" y="160"/>
                </a:cubicBezTo>
                <a:cubicBezTo>
                  <a:pt x="322" y="159"/>
                  <a:pt x="325" y="158"/>
                  <a:pt x="327" y="157"/>
                </a:cubicBezTo>
                <a:cubicBezTo>
                  <a:pt x="330" y="156"/>
                  <a:pt x="331" y="154"/>
                  <a:pt x="331" y="152"/>
                </a:cubicBezTo>
                <a:cubicBezTo>
                  <a:pt x="332" y="150"/>
                  <a:pt x="331" y="148"/>
                  <a:pt x="330" y="147"/>
                </a:cubicBezTo>
                <a:cubicBezTo>
                  <a:pt x="325" y="142"/>
                  <a:pt x="320" y="139"/>
                  <a:pt x="311" y="135"/>
                </a:cubicBezTo>
                <a:cubicBezTo>
                  <a:pt x="309" y="134"/>
                  <a:pt x="306" y="133"/>
                  <a:pt x="303" y="132"/>
                </a:cubicBezTo>
                <a:cubicBezTo>
                  <a:pt x="301" y="131"/>
                  <a:pt x="301" y="131"/>
                  <a:pt x="301" y="131"/>
                </a:cubicBezTo>
                <a:cubicBezTo>
                  <a:pt x="297" y="129"/>
                  <a:pt x="293" y="125"/>
                  <a:pt x="293" y="121"/>
                </a:cubicBezTo>
                <a:cubicBezTo>
                  <a:pt x="292" y="117"/>
                  <a:pt x="293" y="113"/>
                  <a:pt x="296" y="110"/>
                </a:cubicBezTo>
                <a:cubicBezTo>
                  <a:pt x="304" y="102"/>
                  <a:pt x="308" y="92"/>
                  <a:pt x="308" y="79"/>
                </a:cubicBezTo>
                <a:cubicBezTo>
                  <a:pt x="307" y="69"/>
                  <a:pt x="302" y="63"/>
                  <a:pt x="290" y="60"/>
                </a:cubicBezTo>
                <a:cubicBezTo>
                  <a:pt x="288" y="59"/>
                  <a:pt x="286" y="59"/>
                  <a:pt x="283" y="59"/>
                </a:cubicBezTo>
                <a:cubicBezTo>
                  <a:pt x="281" y="59"/>
                  <a:pt x="279" y="59"/>
                  <a:pt x="277" y="60"/>
                </a:cubicBezTo>
                <a:cubicBezTo>
                  <a:pt x="265" y="63"/>
                  <a:pt x="260" y="69"/>
                  <a:pt x="260" y="79"/>
                </a:cubicBezTo>
                <a:cubicBezTo>
                  <a:pt x="259" y="92"/>
                  <a:pt x="263" y="101"/>
                  <a:pt x="271" y="110"/>
                </a:cubicBezTo>
                <a:cubicBezTo>
                  <a:pt x="274" y="113"/>
                  <a:pt x="276" y="118"/>
                  <a:pt x="275" y="122"/>
                </a:cubicBezTo>
                <a:cubicBezTo>
                  <a:pt x="274" y="125"/>
                  <a:pt x="272" y="128"/>
                  <a:pt x="267" y="130"/>
                </a:cubicBezTo>
                <a:cubicBezTo>
                  <a:pt x="267" y="130"/>
                  <a:pt x="267" y="130"/>
                  <a:pt x="267" y="130"/>
                </a:cubicBezTo>
                <a:cubicBezTo>
                  <a:pt x="264" y="131"/>
                  <a:pt x="261" y="130"/>
                  <a:pt x="261" y="128"/>
                </a:cubicBezTo>
                <a:cubicBezTo>
                  <a:pt x="260" y="125"/>
                  <a:pt x="261" y="122"/>
                  <a:pt x="263" y="121"/>
                </a:cubicBezTo>
                <a:cubicBezTo>
                  <a:pt x="264" y="121"/>
                  <a:pt x="264" y="121"/>
                  <a:pt x="264" y="121"/>
                </a:cubicBezTo>
                <a:cubicBezTo>
                  <a:pt x="265" y="121"/>
                  <a:pt x="266" y="120"/>
                  <a:pt x="266" y="120"/>
                </a:cubicBezTo>
                <a:cubicBezTo>
                  <a:pt x="266" y="119"/>
                  <a:pt x="266" y="118"/>
                  <a:pt x="264" y="116"/>
                </a:cubicBezTo>
                <a:cubicBezTo>
                  <a:pt x="254" y="106"/>
                  <a:pt x="250" y="94"/>
                  <a:pt x="250" y="79"/>
                </a:cubicBezTo>
                <a:cubicBezTo>
                  <a:pt x="251" y="69"/>
                  <a:pt x="255" y="56"/>
                  <a:pt x="275" y="51"/>
                </a:cubicBezTo>
                <a:cubicBezTo>
                  <a:pt x="277" y="50"/>
                  <a:pt x="280" y="50"/>
                  <a:pt x="283" y="50"/>
                </a:cubicBezTo>
                <a:cubicBezTo>
                  <a:pt x="287" y="50"/>
                  <a:pt x="290" y="50"/>
                  <a:pt x="292" y="51"/>
                </a:cubicBezTo>
                <a:cubicBezTo>
                  <a:pt x="312" y="56"/>
                  <a:pt x="317" y="69"/>
                  <a:pt x="317" y="79"/>
                </a:cubicBezTo>
                <a:cubicBezTo>
                  <a:pt x="317" y="94"/>
                  <a:pt x="313" y="107"/>
                  <a:pt x="303" y="116"/>
                </a:cubicBezTo>
                <a:cubicBezTo>
                  <a:pt x="302" y="117"/>
                  <a:pt x="301" y="118"/>
                  <a:pt x="302" y="119"/>
                </a:cubicBezTo>
                <a:cubicBezTo>
                  <a:pt x="302" y="120"/>
                  <a:pt x="303" y="121"/>
                  <a:pt x="305" y="122"/>
                </a:cubicBezTo>
                <a:cubicBezTo>
                  <a:pt x="307" y="123"/>
                  <a:pt x="307" y="123"/>
                  <a:pt x="307" y="123"/>
                </a:cubicBezTo>
                <a:cubicBezTo>
                  <a:pt x="310" y="124"/>
                  <a:pt x="312" y="125"/>
                  <a:pt x="315" y="126"/>
                </a:cubicBezTo>
                <a:cubicBezTo>
                  <a:pt x="325" y="131"/>
                  <a:pt x="331" y="135"/>
                  <a:pt x="337" y="140"/>
                </a:cubicBezTo>
                <a:cubicBezTo>
                  <a:pt x="340" y="144"/>
                  <a:pt x="341" y="149"/>
                  <a:pt x="341" y="154"/>
                </a:cubicBezTo>
                <a:cubicBezTo>
                  <a:pt x="340" y="159"/>
                  <a:pt x="336" y="163"/>
                  <a:pt x="331" y="165"/>
                </a:cubicBezTo>
                <a:cubicBezTo>
                  <a:pt x="328" y="167"/>
                  <a:pt x="324" y="168"/>
                  <a:pt x="320" y="169"/>
                </a:cubicBezTo>
                <a:cubicBezTo>
                  <a:pt x="309" y="172"/>
                  <a:pt x="297" y="172"/>
                  <a:pt x="284" y="172"/>
                </a:cubicBezTo>
                <a:close/>
                <a:moveTo>
                  <a:pt x="65" y="172"/>
                </a:moveTo>
                <a:cubicBezTo>
                  <a:pt x="49" y="172"/>
                  <a:pt x="37" y="172"/>
                  <a:pt x="24" y="169"/>
                </a:cubicBezTo>
                <a:cubicBezTo>
                  <a:pt x="20" y="168"/>
                  <a:pt x="16" y="166"/>
                  <a:pt x="12" y="165"/>
                </a:cubicBezTo>
                <a:cubicBezTo>
                  <a:pt x="6" y="162"/>
                  <a:pt x="2" y="157"/>
                  <a:pt x="1" y="152"/>
                </a:cubicBezTo>
                <a:cubicBezTo>
                  <a:pt x="0" y="147"/>
                  <a:pt x="2" y="142"/>
                  <a:pt x="6" y="138"/>
                </a:cubicBezTo>
                <a:cubicBezTo>
                  <a:pt x="12" y="132"/>
                  <a:pt x="20" y="127"/>
                  <a:pt x="30" y="122"/>
                </a:cubicBezTo>
                <a:cubicBezTo>
                  <a:pt x="33" y="121"/>
                  <a:pt x="36" y="120"/>
                  <a:pt x="39" y="118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43" y="117"/>
                  <a:pt x="45" y="115"/>
                  <a:pt x="45" y="114"/>
                </a:cubicBezTo>
                <a:cubicBezTo>
                  <a:pt x="45" y="112"/>
                  <a:pt x="44" y="111"/>
                  <a:pt x="44" y="110"/>
                </a:cubicBezTo>
                <a:cubicBezTo>
                  <a:pt x="33" y="99"/>
                  <a:pt x="28" y="86"/>
                  <a:pt x="28" y="69"/>
                </a:cubicBezTo>
                <a:cubicBezTo>
                  <a:pt x="29" y="58"/>
                  <a:pt x="34" y="44"/>
                  <a:pt x="55" y="39"/>
                </a:cubicBezTo>
                <a:cubicBezTo>
                  <a:pt x="58" y="38"/>
                  <a:pt x="61" y="37"/>
                  <a:pt x="65" y="37"/>
                </a:cubicBezTo>
                <a:cubicBezTo>
                  <a:pt x="68" y="37"/>
                  <a:pt x="71" y="38"/>
                  <a:pt x="74" y="39"/>
                </a:cubicBezTo>
                <a:cubicBezTo>
                  <a:pt x="96" y="44"/>
                  <a:pt x="101" y="58"/>
                  <a:pt x="101" y="69"/>
                </a:cubicBezTo>
                <a:cubicBezTo>
                  <a:pt x="102" y="86"/>
                  <a:pt x="97" y="100"/>
                  <a:pt x="86" y="110"/>
                </a:cubicBezTo>
                <a:cubicBezTo>
                  <a:pt x="85" y="111"/>
                  <a:pt x="84" y="112"/>
                  <a:pt x="84" y="114"/>
                </a:cubicBezTo>
                <a:cubicBezTo>
                  <a:pt x="85" y="115"/>
                  <a:pt x="86" y="117"/>
                  <a:pt x="88" y="118"/>
                </a:cubicBezTo>
                <a:cubicBezTo>
                  <a:pt x="90" y="118"/>
                  <a:pt x="90" y="118"/>
                  <a:pt x="90" y="118"/>
                </a:cubicBezTo>
                <a:cubicBezTo>
                  <a:pt x="93" y="119"/>
                  <a:pt x="94" y="122"/>
                  <a:pt x="93" y="125"/>
                </a:cubicBezTo>
                <a:cubicBezTo>
                  <a:pt x="92" y="127"/>
                  <a:pt x="89" y="128"/>
                  <a:pt x="87" y="127"/>
                </a:cubicBezTo>
                <a:cubicBezTo>
                  <a:pt x="85" y="126"/>
                  <a:pt x="85" y="126"/>
                  <a:pt x="85" y="126"/>
                </a:cubicBezTo>
                <a:cubicBezTo>
                  <a:pt x="80" y="124"/>
                  <a:pt x="76" y="121"/>
                  <a:pt x="75" y="116"/>
                </a:cubicBezTo>
                <a:cubicBezTo>
                  <a:pt x="74" y="112"/>
                  <a:pt x="76" y="107"/>
                  <a:pt x="79" y="104"/>
                </a:cubicBezTo>
                <a:cubicBezTo>
                  <a:pt x="88" y="95"/>
                  <a:pt x="92" y="84"/>
                  <a:pt x="92" y="70"/>
                </a:cubicBezTo>
                <a:cubicBezTo>
                  <a:pt x="91" y="58"/>
                  <a:pt x="85" y="51"/>
                  <a:pt x="72" y="48"/>
                </a:cubicBezTo>
                <a:cubicBezTo>
                  <a:pt x="70" y="47"/>
                  <a:pt x="67" y="47"/>
                  <a:pt x="65" y="47"/>
                </a:cubicBezTo>
                <a:cubicBezTo>
                  <a:pt x="62" y="47"/>
                  <a:pt x="60" y="47"/>
                  <a:pt x="57" y="48"/>
                </a:cubicBezTo>
                <a:cubicBezTo>
                  <a:pt x="44" y="51"/>
                  <a:pt x="38" y="58"/>
                  <a:pt x="38" y="70"/>
                </a:cubicBezTo>
                <a:cubicBezTo>
                  <a:pt x="37" y="84"/>
                  <a:pt x="41" y="95"/>
                  <a:pt x="50" y="104"/>
                </a:cubicBezTo>
                <a:cubicBezTo>
                  <a:pt x="54" y="107"/>
                  <a:pt x="55" y="112"/>
                  <a:pt x="54" y="116"/>
                </a:cubicBezTo>
                <a:cubicBezTo>
                  <a:pt x="53" y="121"/>
                  <a:pt x="50" y="124"/>
                  <a:pt x="45" y="126"/>
                </a:cubicBezTo>
                <a:cubicBezTo>
                  <a:pt x="42" y="127"/>
                  <a:pt x="42" y="127"/>
                  <a:pt x="42" y="127"/>
                </a:cubicBezTo>
                <a:cubicBezTo>
                  <a:pt x="40" y="128"/>
                  <a:pt x="37" y="129"/>
                  <a:pt x="34" y="131"/>
                </a:cubicBezTo>
                <a:cubicBezTo>
                  <a:pt x="25" y="135"/>
                  <a:pt x="18" y="139"/>
                  <a:pt x="13" y="145"/>
                </a:cubicBezTo>
                <a:cubicBezTo>
                  <a:pt x="11" y="146"/>
                  <a:pt x="10" y="148"/>
                  <a:pt x="10" y="150"/>
                </a:cubicBezTo>
                <a:cubicBezTo>
                  <a:pt x="11" y="152"/>
                  <a:pt x="13" y="155"/>
                  <a:pt x="16" y="156"/>
                </a:cubicBezTo>
                <a:cubicBezTo>
                  <a:pt x="19" y="157"/>
                  <a:pt x="22" y="159"/>
                  <a:pt x="26" y="159"/>
                </a:cubicBezTo>
                <a:cubicBezTo>
                  <a:pt x="38" y="162"/>
                  <a:pt x="50" y="163"/>
                  <a:pt x="65" y="163"/>
                </a:cubicBezTo>
                <a:cubicBezTo>
                  <a:pt x="73" y="163"/>
                  <a:pt x="81" y="163"/>
                  <a:pt x="88" y="162"/>
                </a:cubicBezTo>
                <a:cubicBezTo>
                  <a:pt x="90" y="162"/>
                  <a:pt x="92" y="164"/>
                  <a:pt x="93" y="166"/>
                </a:cubicBezTo>
                <a:cubicBezTo>
                  <a:pt x="93" y="169"/>
                  <a:pt x="91" y="171"/>
                  <a:pt x="88" y="171"/>
                </a:cubicBezTo>
                <a:cubicBezTo>
                  <a:pt x="81" y="172"/>
                  <a:pt x="74" y="172"/>
                  <a:pt x="65" y="1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0" name="Google Shape;1880;p68"/>
          <p:cNvSpPr/>
          <p:nvPr/>
        </p:nvSpPr>
        <p:spPr>
          <a:xfrm>
            <a:off x="6764337" y="2541587"/>
            <a:ext cx="803275" cy="700087"/>
          </a:xfrm>
          <a:custGeom>
            <a:avLst/>
            <a:gdLst/>
            <a:ahLst/>
            <a:cxnLst/>
            <a:rect l="l" t="t" r="r" b="b"/>
            <a:pathLst>
              <a:path w="215" h="187" extrusionOk="0">
                <a:moveTo>
                  <a:pt x="190" y="187"/>
                </a:moveTo>
                <a:cubicBezTo>
                  <a:pt x="25" y="187"/>
                  <a:pt x="25" y="187"/>
                  <a:pt x="25" y="187"/>
                </a:cubicBezTo>
                <a:cubicBezTo>
                  <a:pt x="11" y="187"/>
                  <a:pt x="0" y="176"/>
                  <a:pt x="0" y="162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19"/>
                  <a:pt x="2" y="116"/>
                  <a:pt x="4" y="116"/>
                </a:cubicBezTo>
                <a:cubicBezTo>
                  <a:pt x="7" y="116"/>
                  <a:pt x="9" y="119"/>
                  <a:pt x="9" y="121"/>
                </a:cubicBezTo>
                <a:cubicBezTo>
                  <a:pt x="9" y="162"/>
                  <a:pt x="9" y="162"/>
                  <a:pt x="9" y="162"/>
                </a:cubicBezTo>
                <a:cubicBezTo>
                  <a:pt x="9" y="171"/>
                  <a:pt x="16" y="178"/>
                  <a:pt x="25" y="178"/>
                </a:cubicBezTo>
                <a:cubicBezTo>
                  <a:pt x="190" y="178"/>
                  <a:pt x="190" y="178"/>
                  <a:pt x="190" y="178"/>
                </a:cubicBezTo>
                <a:cubicBezTo>
                  <a:pt x="199" y="178"/>
                  <a:pt x="206" y="171"/>
                  <a:pt x="206" y="162"/>
                </a:cubicBezTo>
                <a:cubicBezTo>
                  <a:pt x="206" y="122"/>
                  <a:pt x="206" y="122"/>
                  <a:pt x="206" y="122"/>
                </a:cubicBezTo>
                <a:cubicBezTo>
                  <a:pt x="206" y="119"/>
                  <a:pt x="208" y="117"/>
                  <a:pt x="210" y="117"/>
                </a:cubicBezTo>
                <a:cubicBezTo>
                  <a:pt x="213" y="117"/>
                  <a:pt x="215" y="119"/>
                  <a:pt x="215" y="122"/>
                </a:cubicBezTo>
                <a:cubicBezTo>
                  <a:pt x="215" y="162"/>
                  <a:pt x="215" y="162"/>
                  <a:pt x="215" y="162"/>
                </a:cubicBezTo>
                <a:cubicBezTo>
                  <a:pt x="215" y="176"/>
                  <a:pt x="204" y="187"/>
                  <a:pt x="190" y="187"/>
                </a:cubicBezTo>
                <a:close/>
                <a:moveTo>
                  <a:pt x="116" y="134"/>
                </a:moveTo>
                <a:cubicBezTo>
                  <a:pt x="99" y="134"/>
                  <a:pt x="99" y="134"/>
                  <a:pt x="99" y="134"/>
                </a:cubicBezTo>
                <a:cubicBezTo>
                  <a:pt x="92" y="134"/>
                  <a:pt x="86" y="128"/>
                  <a:pt x="86" y="120"/>
                </a:cubicBezTo>
                <a:cubicBezTo>
                  <a:pt x="86" y="100"/>
                  <a:pt x="86" y="100"/>
                  <a:pt x="86" y="100"/>
                </a:cubicBezTo>
                <a:cubicBezTo>
                  <a:pt x="86" y="92"/>
                  <a:pt x="92" y="86"/>
                  <a:pt x="99" y="86"/>
                </a:cubicBezTo>
                <a:cubicBezTo>
                  <a:pt x="116" y="86"/>
                  <a:pt x="116" y="86"/>
                  <a:pt x="116" y="86"/>
                </a:cubicBezTo>
                <a:cubicBezTo>
                  <a:pt x="123" y="86"/>
                  <a:pt x="128" y="92"/>
                  <a:pt x="128" y="100"/>
                </a:cubicBezTo>
                <a:cubicBezTo>
                  <a:pt x="128" y="120"/>
                  <a:pt x="128" y="120"/>
                  <a:pt x="128" y="120"/>
                </a:cubicBezTo>
                <a:cubicBezTo>
                  <a:pt x="128" y="128"/>
                  <a:pt x="123" y="134"/>
                  <a:pt x="116" y="134"/>
                </a:cubicBezTo>
                <a:close/>
                <a:moveTo>
                  <a:pt x="99" y="96"/>
                </a:moveTo>
                <a:cubicBezTo>
                  <a:pt x="97" y="96"/>
                  <a:pt x="96" y="97"/>
                  <a:pt x="96" y="100"/>
                </a:cubicBezTo>
                <a:cubicBezTo>
                  <a:pt x="96" y="120"/>
                  <a:pt x="96" y="120"/>
                  <a:pt x="96" y="120"/>
                </a:cubicBezTo>
                <a:cubicBezTo>
                  <a:pt x="96" y="123"/>
                  <a:pt x="97" y="125"/>
                  <a:pt x="99" y="125"/>
                </a:cubicBezTo>
                <a:cubicBezTo>
                  <a:pt x="116" y="125"/>
                  <a:pt x="116" y="125"/>
                  <a:pt x="116" y="125"/>
                </a:cubicBezTo>
                <a:cubicBezTo>
                  <a:pt x="117" y="125"/>
                  <a:pt x="119" y="123"/>
                  <a:pt x="119" y="120"/>
                </a:cubicBezTo>
                <a:cubicBezTo>
                  <a:pt x="119" y="100"/>
                  <a:pt x="119" y="100"/>
                  <a:pt x="119" y="100"/>
                </a:cubicBezTo>
                <a:cubicBezTo>
                  <a:pt x="119" y="97"/>
                  <a:pt x="117" y="96"/>
                  <a:pt x="116" y="96"/>
                </a:cubicBezTo>
                <a:lnTo>
                  <a:pt x="99" y="96"/>
                </a:lnTo>
                <a:close/>
                <a:moveTo>
                  <a:pt x="190" y="115"/>
                </a:moveTo>
                <a:cubicBezTo>
                  <a:pt x="141" y="115"/>
                  <a:pt x="141" y="115"/>
                  <a:pt x="141" y="115"/>
                </a:cubicBezTo>
                <a:cubicBezTo>
                  <a:pt x="139" y="115"/>
                  <a:pt x="137" y="113"/>
                  <a:pt x="137" y="110"/>
                </a:cubicBezTo>
                <a:cubicBezTo>
                  <a:pt x="137" y="108"/>
                  <a:pt x="139" y="105"/>
                  <a:pt x="141" y="105"/>
                </a:cubicBezTo>
                <a:cubicBezTo>
                  <a:pt x="190" y="105"/>
                  <a:pt x="190" y="105"/>
                  <a:pt x="190" y="105"/>
                </a:cubicBezTo>
                <a:cubicBezTo>
                  <a:pt x="199" y="105"/>
                  <a:pt x="206" y="98"/>
                  <a:pt x="206" y="90"/>
                </a:cubicBezTo>
                <a:cubicBezTo>
                  <a:pt x="206" y="58"/>
                  <a:pt x="206" y="58"/>
                  <a:pt x="206" y="58"/>
                </a:cubicBezTo>
                <a:cubicBezTo>
                  <a:pt x="206" y="49"/>
                  <a:pt x="199" y="43"/>
                  <a:pt x="190" y="43"/>
                </a:cubicBezTo>
                <a:cubicBezTo>
                  <a:pt x="25" y="43"/>
                  <a:pt x="25" y="43"/>
                  <a:pt x="25" y="43"/>
                </a:cubicBezTo>
                <a:cubicBezTo>
                  <a:pt x="16" y="43"/>
                  <a:pt x="9" y="49"/>
                  <a:pt x="9" y="58"/>
                </a:cubicBezTo>
                <a:cubicBezTo>
                  <a:pt x="9" y="90"/>
                  <a:pt x="9" y="90"/>
                  <a:pt x="9" y="90"/>
                </a:cubicBezTo>
                <a:cubicBezTo>
                  <a:pt x="9" y="98"/>
                  <a:pt x="16" y="105"/>
                  <a:pt x="25" y="105"/>
                </a:cubicBezTo>
                <a:cubicBezTo>
                  <a:pt x="74" y="105"/>
                  <a:pt x="74" y="105"/>
                  <a:pt x="74" y="105"/>
                </a:cubicBezTo>
                <a:cubicBezTo>
                  <a:pt x="76" y="105"/>
                  <a:pt x="78" y="108"/>
                  <a:pt x="78" y="110"/>
                </a:cubicBezTo>
                <a:cubicBezTo>
                  <a:pt x="78" y="113"/>
                  <a:pt x="76" y="115"/>
                  <a:pt x="74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11" y="115"/>
                  <a:pt x="0" y="104"/>
                  <a:pt x="0" y="90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44"/>
                  <a:pt x="11" y="33"/>
                  <a:pt x="25" y="33"/>
                </a:cubicBezTo>
                <a:cubicBezTo>
                  <a:pt x="190" y="33"/>
                  <a:pt x="190" y="33"/>
                  <a:pt x="190" y="33"/>
                </a:cubicBezTo>
                <a:cubicBezTo>
                  <a:pt x="204" y="33"/>
                  <a:pt x="215" y="44"/>
                  <a:pt x="215" y="58"/>
                </a:cubicBezTo>
                <a:cubicBezTo>
                  <a:pt x="215" y="93"/>
                  <a:pt x="215" y="93"/>
                  <a:pt x="215" y="93"/>
                </a:cubicBezTo>
                <a:cubicBezTo>
                  <a:pt x="215" y="94"/>
                  <a:pt x="215" y="95"/>
                  <a:pt x="214" y="96"/>
                </a:cubicBezTo>
                <a:cubicBezTo>
                  <a:pt x="212" y="107"/>
                  <a:pt x="202" y="115"/>
                  <a:pt x="190" y="115"/>
                </a:cubicBezTo>
                <a:close/>
                <a:moveTo>
                  <a:pt x="143" y="25"/>
                </a:moveTo>
                <a:cubicBezTo>
                  <a:pt x="141" y="25"/>
                  <a:pt x="138" y="23"/>
                  <a:pt x="138" y="20"/>
                </a:cubicBezTo>
                <a:cubicBezTo>
                  <a:pt x="138" y="14"/>
                  <a:pt x="133" y="9"/>
                  <a:pt x="125" y="9"/>
                </a:cubicBezTo>
                <a:cubicBezTo>
                  <a:pt x="89" y="9"/>
                  <a:pt x="89" y="9"/>
                  <a:pt x="89" y="9"/>
                </a:cubicBezTo>
                <a:cubicBezTo>
                  <a:pt x="82" y="9"/>
                  <a:pt x="76" y="14"/>
                  <a:pt x="76" y="20"/>
                </a:cubicBezTo>
                <a:cubicBezTo>
                  <a:pt x="76" y="23"/>
                  <a:pt x="74" y="25"/>
                  <a:pt x="72" y="25"/>
                </a:cubicBezTo>
                <a:cubicBezTo>
                  <a:pt x="69" y="25"/>
                  <a:pt x="67" y="23"/>
                  <a:pt x="67" y="20"/>
                </a:cubicBezTo>
                <a:cubicBezTo>
                  <a:pt x="67" y="9"/>
                  <a:pt x="77" y="0"/>
                  <a:pt x="89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138" y="0"/>
                  <a:pt x="148" y="9"/>
                  <a:pt x="148" y="20"/>
                </a:cubicBezTo>
                <a:cubicBezTo>
                  <a:pt x="148" y="23"/>
                  <a:pt x="146" y="25"/>
                  <a:pt x="143" y="25"/>
                </a:cubicBezTo>
                <a:close/>
              </a:path>
            </a:pathLst>
          </a:cu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1" name="Google Shape;1881;p68"/>
          <p:cNvSpPr/>
          <p:nvPr/>
        </p:nvSpPr>
        <p:spPr>
          <a:xfrm>
            <a:off x="4625975" y="4606925"/>
            <a:ext cx="804862" cy="938212"/>
          </a:xfrm>
          <a:custGeom>
            <a:avLst/>
            <a:gdLst/>
            <a:ahLst/>
            <a:cxnLst/>
            <a:rect l="l" t="t" r="r" b="b"/>
            <a:pathLst>
              <a:path w="215" h="251" extrusionOk="0">
                <a:moveTo>
                  <a:pt x="124" y="251"/>
                </a:moveTo>
                <a:cubicBezTo>
                  <a:pt x="89" y="251"/>
                  <a:pt x="89" y="251"/>
                  <a:pt x="89" y="251"/>
                </a:cubicBezTo>
                <a:cubicBezTo>
                  <a:pt x="86" y="251"/>
                  <a:pt x="84" y="249"/>
                  <a:pt x="84" y="247"/>
                </a:cubicBezTo>
                <a:cubicBezTo>
                  <a:pt x="84" y="244"/>
                  <a:pt x="86" y="242"/>
                  <a:pt x="89" y="242"/>
                </a:cubicBezTo>
                <a:cubicBezTo>
                  <a:pt x="124" y="242"/>
                  <a:pt x="124" y="242"/>
                  <a:pt x="124" y="242"/>
                </a:cubicBezTo>
                <a:cubicBezTo>
                  <a:pt x="126" y="242"/>
                  <a:pt x="129" y="244"/>
                  <a:pt x="129" y="247"/>
                </a:cubicBezTo>
                <a:cubicBezTo>
                  <a:pt x="129" y="249"/>
                  <a:pt x="126" y="251"/>
                  <a:pt x="124" y="251"/>
                </a:cubicBezTo>
                <a:close/>
                <a:moveTo>
                  <a:pt x="134" y="235"/>
                </a:moveTo>
                <a:cubicBezTo>
                  <a:pt x="79" y="235"/>
                  <a:pt x="79" y="235"/>
                  <a:pt x="79" y="235"/>
                </a:cubicBezTo>
                <a:cubicBezTo>
                  <a:pt x="77" y="235"/>
                  <a:pt x="75" y="233"/>
                  <a:pt x="75" y="230"/>
                </a:cubicBezTo>
                <a:cubicBezTo>
                  <a:pt x="75" y="228"/>
                  <a:pt x="77" y="226"/>
                  <a:pt x="79" y="226"/>
                </a:cubicBezTo>
                <a:cubicBezTo>
                  <a:pt x="134" y="226"/>
                  <a:pt x="134" y="226"/>
                  <a:pt x="134" y="226"/>
                </a:cubicBezTo>
                <a:cubicBezTo>
                  <a:pt x="136" y="226"/>
                  <a:pt x="138" y="228"/>
                  <a:pt x="138" y="230"/>
                </a:cubicBezTo>
                <a:cubicBezTo>
                  <a:pt x="138" y="233"/>
                  <a:pt x="136" y="235"/>
                  <a:pt x="134" y="235"/>
                </a:cubicBezTo>
                <a:close/>
                <a:moveTo>
                  <a:pt x="106" y="218"/>
                </a:moveTo>
                <a:cubicBezTo>
                  <a:pt x="96" y="218"/>
                  <a:pt x="86" y="218"/>
                  <a:pt x="85" y="218"/>
                </a:cubicBezTo>
                <a:cubicBezTo>
                  <a:pt x="85" y="218"/>
                  <a:pt x="85" y="218"/>
                  <a:pt x="85" y="218"/>
                </a:cubicBezTo>
                <a:cubicBezTo>
                  <a:pt x="76" y="218"/>
                  <a:pt x="71" y="214"/>
                  <a:pt x="69" y="205"/>
                </a:cubicBezTo>
                <a:cubicBezTo>
                  <a:pt x="68" y="202"/>
                  <a:pt x="68" y="198"/>
                  <a:pt x="68" y="195"/>
                </a:cubicBezTo>
                <a:cubicBezTo>
                  <a:pt x="68" y="190"/>
                  <a:pt x="68" y="185"/>
                  <a:pt x="66" y="182"/>
                </a:cubicBezTo>
                <a:cubicBezTo>
                  <a:pt x="58" y="169"/>
                  <a:pt x="54" y="159"/>
                  <a:pt x="47" y="146"/>
                </a:cubicBezTo>
                <a:cubicBezTo>
                  <a:pt x="40" y="132"/>
                  <a:pt x="32" y="112"/>
                  <a:pt x="37" y="93"/>
                </a:cubicBezTo>
                <a:cubicBezTo>
                  <a:pt x="43" y="69"/>
                  <a:pt x="69" y="45"/>
                  <a:pt x="106" y="45"/>
                </a:cubicBezTo>
                <a:cubicBezTo>
                  <a:pt x="143" y="45"/>
                  <a:pt x="168" y="69"/>
                  <a:pt x="175" y="93"/>
                </a:cubicBezTo>
                <a:cubicBezTo>
                  <a:pt x="179" y="112"/>
                  <a:pt x="172" y="132"/>
                  <a:pt x="165" y="146"/>
                </a:cubicBezTo>
                <a:cubicBezTo>
                  <a:pt x="158" y="159"/>
                  <a:pt x="153" y="168"/>
                  <a:pt x="146" y="182"/>
                </a:cubicBezTo>
                <a:cubicBezTo>
                  <a:pt x="144" y="185"/>
                  <a:pt x="144" y="190"/>
                  <a:pt x="143" y="195"/>
                </a:cubicBezTo>
                <a:cubicBezTo>
                  <a:pt x="143" y="198"/>
                  <a:pt x="143" y="202"/>
                  <a:pt x="142" y="205"/>
                </a:cubicBezTo>
                <a:cubicBezTo>
                  <a:pt x="140" y="214"/>
                  <a:pt x="136" y="218"/>
                  <a:pt x="126" y="218"/>
                </a:cubicBezTo>
                <a:cubicBezTo>
                  <a:pt x="126" y="218"/>
                  <a:pt x="116" y="218"/>
                  <a:pt x="106" y="218"/>
                </a:cubicBezTo>
                <a:close/>
                <a:moveTo>
                  <a:pt x="85" y="208"/>
                </a:moveTo>
                <a:cubicBezTo>
                  <a:pt x="86" y="208"/>
                  <a:pt x="125" y="208"/>
                  <a:pt x="126" y="208"/>
                </a:cubicBezTo>
                <a:cubicBezTo>
                  <a:pt x="132" y="208"/>
                  <a:pt x="132" y="207"/>
                  <a:pt x="133" y="203"/>
                </a:cubicBezTo>
                <a:cubicBezTo>
                  <a:pt x="134" y="201"/>
                  <a:pt x="134" y="198"/>
                  <a:pt x="134" y="194"/>
                </a:cubicBezTo>
                <a:cubicBezTo>
                  <a:pt x="134" y="189"/>
                  <a:pt x="135" y="182"/>
                  <a:pt x="138" y="177"/>
                </a:cubicBezTo>
                <a:cubicBezTo>
                  <a:pt x="145" y="164"/>
                  <a:pt x="150" y="155"/>
                  <a:pt x="157" y="141"/>
                </a:cubicBezTo>
                <a:cubicBezTo>
                  <a:pt x="162" y="131"/>
                  <a:pt x="170" y="112"/>
                  <a:pt x="165" y="95"/>
                </a:cubicBezTo>
                <a:cubicBezTo>
                  <a:pt x="160" y="75"/>
                  <a:pt x="138" y="54"/>
                  <a:pt x="106" y="54"/>
                </a:cubicBezTo>
                <a:cubicBezTo>
                  <a:pt x="74" y="54"/>
                  <a:pt x="51" y="75"/>
                  <a:pt x="46" y="95"/>
                </a:cubicBezTo>
                <a:cubicBezTo>
                  <a:pt x="42" y="112"/>
                  <a:pt x="50" y="131"/>
                  <a:pt x="55" y="141"/>
                </a:cubicBezTo>
                <a:cubicBezTo>
                  <a:pt x="62" y="155"/>
                  <a:pt x="67" y="164"/>
                  <a:pt x="74" y="177"/>
                </a:cubicBezTo>
                <a:cubicBezTo>
                  <a:pt x="77" y="182"/>
                  <a:pt x="77" y="189"/>
                  <a:pt x="78" y="194"/>
                </a:cubicBezTo>
                <a:cubicBezTo>
                  <a:pt x="78" y="198"/>
                  <a:pt x="78" y="201"/>
                  <a:pt x="78" y="203"/>
                </a:cubicBezTo>
                <a:cubicBezTo>
                  <a:pt x="79" y="207"/>
                  <a:pt x="79" y="208"/>
                  <a:pt x="85" y="208"/>
                </a:cubicBezTo>
                <a:cubicBezTo>
                  <a:pt x="85" y="208"/>
                  <a:pt x="85" y="208"/>
                  <a:pt x="85" y="208"/>
                </a:cubicBezTo>
                <a:close/>
                <a:moveTo>
                  <a:pt x="23" y="115"/>
                </a:moveTo>
                <a:cubicBezTo>
                  <a:pt x="5" y="115"/>
                  <a:pt x="5" y="115"/>
                  <a:pt x="5" y="115"/>
                </a:cubicBezTo>
                <a:cubicBezTo>
                  <a:pt x="3" y="115"/>
                  <a:pt x="0" y="113"/>
                  <a:pt x="0" y="111"/>
                </a:cubicBezTo>
                <a:cubicBezTo>
                  <a:pt x="0" y="108"/>
                  <a:pt x="3" y="106"/>
                  <a:pt x="5" y="106"/>
                </a:cubicBezTo>
                <a:cubicBezTo>
                  <a:pt x="23" y="106"/>
                  <a:pt x="23" y="106"/>
                  <a:pt x="23" y="106"/>
                </a:cubicBezTo>
                <a:cubicBezTo>
                  <a:pt x="26" y="106"/>
                  <a:pt x="28" y="108"/>
                  <a:pt x="28" y="111"/>
                </a:cubicBezTo>
                <a:cubicBezTo>
                  <a:pt x="28" y="113"/>
                  <a:pt x="26" y="115"/>
                  <a:pt x="23" y="115"/>
                </a:cubicBezTo>
                <a:close/>
                <a:moveTo>
                  <a:pt x="211" y="112"/>
                </a:moveTo>
                <a:cubicBezTo>
                  <a:pt x="188" y="112"/>
                  <a:pt x="188" y="112"/>
                  <a:pt x="188" y="112"/>
                </a:cubicBezTo>
                <a:cubicBezTo>
                  <a:pt x="186" y="112"/>
                  <a:pt x="183" y="110"/>
                  <a:pt x="183" y="107"/>
                </a:cubicBezTo>
                <a:cubicBezTo>
                  <a:pt x="183" y="105"/>
                  <a:pt x="186" y="103"/>
                  <a:pt x="188" y="103"/>
                </a:cubicBezTo>
                <a:cubicBezTo>
                  <a:pt x="211" y="103"/>
                  <a:pt x="211" y="103"/>
                  <a:pt x="211" y="103"/>
                </a:cubicBezTo>
                <a:cubicBezTo>
                  <a:pt x="213" y="103"/>
                  <a:pt x="215" y="105"/>
                  <a:pt x="215" y="107"/>
                </a:cubicBezTo>
                <a:cubicBezTo>
                  <a:pt x="215" y="110"/>
                  <a:pt x="213" y="112"/>
                  <a:pt x="211" y="112"/>
                </a:cubicBezTo>
                <a:close/>
                <a:moveTo>
                  <a:pt x="64" y="108"/>
                </a:moveTo>
                <a:cubicBezTo>
                  <a:pt x="63" y="108"/>
                  <a:pt x="63" y="108"/>
                  <a:pt x="63" y="108"/>
                </a:cubicBezTo>
                <a:cubicBezTo>
                  <a:pt x="60" y="107"/>
                  <a:pt x="58" y="105"/>
                  <a:pt x="59" y="102"/>
                </a:cubicBezTo>
                <a:cubicBezTo>
                  <a:pt x="63" y="85"/>
                  <a:pt x="82" y="68"/>
                  <a:pt x="108" y="68"/>
                </a:cubicBezTo>
                <a:cubicBezTo>
                  <a:pt x="108" y="68"/>
                  <a:pt x="108" y="68"/>
                  <a:pt x="108" y="68"/>
                </a:cubicBezTo>
                <a:cubicBezTo>
                  <a:pt x="111" y="68"/>
                  <a:pt x="113" y="70"/>
                  <a:pt x="113" y="72"/>
                </a:cubicBezTo>
                <a:cubicBezTo>
                  <a:pt x="113" y="75"/>
                  <a:pt x="111" y="77"/>
                  <a:pt x="108" y="77"/>
                </a:cubicBezTo>
                <a:cubicBezTo>
                  <a:pt x="87" y="77"/>
                  <a:pt x="72" y="91"/>
                  <a:pt x="68" y="105"/>
                </a:cubicBezTo>
                <a:cubicBezTo>
                  <a:pt x="68" y="107"/>
                  <a:pt x="66" y="108"/>
                  <a:pt x="64" y="108"/>
                </a:cubicBezTo>
                <a:close/>
                <a:moveTo>
                  <a:pt x="166" y="57"/>
                </a:moveTo>
                <a:cubicBezTo>
                  <a:pt x="165" y="57"/>
                  <a:pt x="163" y="56"/>
                  <a:pt x="162" y="56"/>
                </a:cubicBezTo>
                <a:cubicBezTo>
                  <a:pt x="161" y="54"/>
                  <a:pt x="161" y="51"/>
                  <a:pt x="162" y="49"/>
                </a:cubicBezTo>
                <a:cubicBezTo>
                  <a:pt x="178" y="33"/>
                  <a:pt x="178" y="33"/>
                  <a:pt x="178" y="33"/>
                </a:cubicBezTo>
                <a:cubicBezTo>
                  <a:pt x="180" y="31"/>
                  <a:pt x="183" y="31"/>
                  <a:pt x="185" y="33"/>
                </a:cubicBezTo>
                <a:cubicBezTo>
                  <a:pt x="187" y="35"/>
                  <a:pt x="187" y="38"/>
                  <a:pt x="185" y="40"/>
                </a:cubicBezTo>
                <a:cubicBezTo>
                  <a:pt x="169" y="56"/>
                  <a:pt x="169" y="56"/>
                  <a:pt x="169" y="56"/>
                </a:cubicBezTo>
                <a:cubicBezTo>
                  <a:pt x="168" y="56"/>
                  <a:pt x="167" y="57"/>
                  <a:pt x="166" y="57"/>
                </a:cubicBezTo>
                <a:close/>
                <a:moveTo>
                  <a:pt x="47" y="57"/>
                </a:moveTo>
                <a:cubicBezTo>
                  <a:pt x="46" y="57"/>
                  <a:pt x="45" y="56"/>
                  <a:pt x="44" y="56"/>
                </a:cubicBezTo>
                <a:cubicBezTo>
                  <a:pt x="28" y="40"/>
                  <a:pt x="28" y="40"/>
                  <a:pt x="28" y="40"/>
                </a:cubicBezTo>
                <a:cubicBezTo>
                  <a:pt x="26" y="38"/>
                  <a:pt x="26" y="35"/>
                  <a:pt x="28" y="33"/>
                </a:cubicBezTo>
                <a:cubicBezTo>
                  <a:pt x="30" y="31"/>
                  <a:pt x="33" y="31"/>
                  <a:pt x="35" y="33"/>
                </a:cubicBezTo>
                <a:cubicBezTo>
                  <a:pt x="50" y="49"/>
                  <a:pt x="50" y="49"/>
                  <a:pt x="50" y="49"/>
                </a:cubicBezTo>
                <a:cubicBezTo>
                  <a:pt x="52" y="51"/>
                  <a:pt x="52" y="54"/>
                  <a:pt x="50" y="56"/>
                </a:cubicBezTo>
                <a:cubicBezTo>
                  <a:pt x="49" y="56"/>
                  <a:pt x="48" y="57"/>
                  <a:pt x="47" y="57"/>
                </a:cubicBezTo>
                <a:close/>
                <a:moveTo>
                  <a:pt x="106" y="36"/>
                </a:moveTo>
                <a:cubicBezTo>
                  <a:pt x="103" y="36"/>
                  <a:pt x="101" y="34"/>
                  <a:pt x="101" y="31"/>
                </a:cubicBezTo>
                <a:cubicBezTo>
                  <a:pt x="101" y="5"/>
                  <a:pt x="101" y="5"/>
                  <a:pt x="101" y="5"/>
                </a:cubicBezTo>
                <a:cubicBezTo>
                  <a:pt x="101" y="2"/>
                  <a:pt x="103" y="0"/>
                  <a:pt x="106" y="0"/>
                </a:cubicBezTo>
                <a:cubicBezTo>
                  <a:pt x="108" y="0"/>
                  <a:pt x="110" y="2"/>
                  <a:pt x="110" y="5"/>
                </a:cubicBezTo>
                <a:cubicBezTo>
                  <a:pt x="110" y="31"/>
                  <a:pt x="110" y="31"/>
                  <a:pt x="110" y="31"/>
                </a:cubicBezTo>
                <a:cubicBezTo>
                  <a:pt x="110" y="34"/>
                  <a:pt x="108" y="36"/>
                  <a:pt x="106" y="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2" name="Google Shape;1882;p68"/>
          <p:cNvSpPr txBox="1"/>
          <p:nvPr/>
        </p:nvSpPr>
        <p:spPr>
          <a:xfrm>
            <a:off x="9091612" y="4981575"/>
            <a:ext cx="1958975" cy="78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1883" name="Google Shape;1883;p68"/>
          <p:cNvSpPr txBox="1"/>
          <p:nvPr/>
        </p:nvSpPr>
        <p:spPr>
          <a:xfrm>
            <a:off x="1244600" y="2538412"/>
            <a:ext cx="1958975" cy="78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1884" name="Google Shape;1884;p68"/>
          <p:cNvSpPr txBox="1"/>
          <p:nvPr/>
        </p:nvSpPr>
        <p:spPr>
          <a:xfrm>
            <a:off x="1216025" y="4981575"/>
            <a:ext cx="1958975" cy="78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9" name="Google Shape;1889;p69"/>
          <p:cNvSpPr txBox="1"/>
          <p:nvPr/>
        </p:nvSpPr>
        <p:spPr>
          <a:xfrm>
            <a:off x="6350" y="1587"/>
            <a:ext cx="12182475" cy="6858000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0" name="Google Shape;1890;p69"/>
          <p:cNvSpPr txBox="1"/>
          <p:nvPr/>
        </p:nvSpPr>
        <p:spPr>
          <a:xfrm>
            <a:off x="1214437" y="919162"/>
            <a:ext cx="1698625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1891" name="Google Shape;1891;p69"/>
          <p:cNvSpPr/>
          <p:nvPr/>
        </p:nvSpPr>
        <p:spPr>
          <a:xfrm>
            <a:off x="9029700" y="2298700"/>
            <a:ext cx="2262187" cy="1133475"/>
          </a:xfrm>
          <a:custGeom>
            <a:avLst/>
            <a:gdLst/>
            <a:ahLst/>
            <a:cxnLst/>
            <a:rect l="l" t="t" r="r" b="b"/>
            <a:pathLst>
              <a:path w="621" h="311" extrusionOk="0">
                <a:moveTo>
                  <a:pt x="311" y="63"/>
                </a:moveTo>
                <a:cubicBezTo>
                  <a:pt x="174" y="63"/>
                  <a:pt x="63" y="174"/>
                  <a:pt x="63" y="311"/>
                </a:cubicBezTo>
                <a:cubicBezTo>
                  <a:pt x="0" y="311"/>
                  <a:pt x="0" y="311"/>
                  <a:pt x="0" y="311"/>
                </a:cubicBezTo>
                <a:cubicBezTo>
                  <a:pt x="0" y="140"/>
                  <a:pt x="140" y="0"/>
                  <a:pt x="311" y="0"/>
                </a:cubicBezTo>
                <a:cubicBezTo>
                  <a:pt x="482" y="0"/>
                  <a:pt x="621" y="140"/>
                  <a:pt x="621" y="311"/>
                </a:cubicBezTo>
                <a:cubicBezTo>
                  <a:pt x="558" y="311"/>
                  <a:pt x="558" y="311"/>
                  <a:pt x="558" y="311"/>
                </a:cubicBezTo>
                <a:cubicBezTo>
                  <a:pt x="558" y="174"/>
                  <a:pt x="447" y="63"/>
                  <a:pt x="311" y="63"/>
                </a:cubicBezTo>
                <a:close/>
              </a:path>
            </a:pathLst>
          </a:custGeom>
          <a:solidFill>
            <a:srgbClr val="E9F0ED"/>
          </a:solidFill>
          <a:ln w="36500" cap="flat" cmpd="sng">
            <a:solidFill>
              <a:srgbClr val="525067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2" name="Google Shape;1892;p69"/>
          <p:cNvSpPr/>
          <p:nvPr/>
        </p:nvSpPr>
        <p:spPr>
          <a:xfrm>
            <a:off x="7000875" y="3432175"/>
            <a:ext cx="2259012" cy="1130300"/>
          </a:xfrm>
          <a:custGeom>
            <a:avLst/>
            <a:gdLst/>
            <a:ahLst/>
            <a:cxnLst/>
            <a:rect l="l" t="t" r="r" b="b"/>
            <a:pathLst>
              <a:path w="620" h="310" extrusionOk="0">
                <a:moveTo>
                  <a:pt x="310" y="310"/>
                </a:moveTo>
                <a:cubicBezTo>
                  <a:pt x="139" y="310"/>
                  <a:pt x="0" y="171"/>
                  <a:pt x="0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62" y="136"/>
                  <a:pt x="173" y="247"/>
                  <a:pt x="310" y="247"/>
                </a:cubicBezTo>
                <a:cubicBezTo>
                  <a:pt x="446" y="247"/>
                  <a:pt x="557" y="136"/>
                  <a:pt x="557" y="0"/>
                </a:cubicBezTo>
                <a:cubicBezTo>
                  <a:pt x="620" y="0"/>
                  <a:pt x="620" y="0"/>
                  <a:pt x="620" y="0"/>
                </a:cubicBezTo>
                <a:cubicBezTo>
                  <a:pt x="620" y="171"/>
                  <a:pt x="481" y="310"/>
                  <a:pt x="310" y="310"/>
                </a:cubicBezTo>
                <a:close/>
              </a:path>
            </a:pathLst>
          </a:custGeom>
          <a:solidFill>
            <a:srgbClr val="E9F0ED"/>
          </a:solidFill>
          <a:ln w="36500" cap="flat" cmpd="sng">
            <a:solidFill>
              <a:srgbClr val="525067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3" name="Google Shape;1893;p69"/>
          <p:cNvSpPr/>
          <p:nvPr/>
        </p:nvSpPr>
        <p:spPr>
          <a:xfrm>
            <a:off x="4967287" y="2298700"/>
            <a:ext cx="2259012" cy="1133475"/>
          </a:xfrm>
          <a:custGeom>
            <a:avLst/>
            <a:gdLst/>
            <a:ahLst/>
            <a:cxnLst/>
            <a:rect l="l" t="t" r="r" b="b"/>
            <a:pathLst>
              <a:path w="620" h="311" extrusionOk="0">
                <a:moveTo>
                  <a:pt x="310" y="63"/>
                </a:moveTo>
                <a:cubicBezTo>
                  <a:pt x="174" y="63"/>
                  <a:pt x="63" y="174"/>
                  <a:pt x="63" y="311"/>
                </a:cubicBezTo>
                <a:cubicBezTo>
                  <a:pt x="0" y="311"/>
                  <a:pt x="0" y="311"/>
                  <a:pt x="0" y="311"/>
                </a:cubicBezTo>
                <a:cubicBezTo>
                  <a:pt x="0" y="140"/>
                  <a:pt x="139" y="0"/>
                  <a:pt x="310" y="0"/>
                </a:cubicBezTo>
                <a:cubicBezTo>
                  <a:pt x="481" y="0"/>
                  <a:pt x="620" y="140"/>
                  <a:pt x="620" y="311"/>
                </a:cubicBezTo>
                <a:cubicBezTo>
                  <a:pt x="558" y="311"/>
                  <a:pt x="558" y="311"/>
                  <a:pt x="558" y="311"/>
                </a:cubicBezTo>
                <a:cubicBezTo>
                  <a:pt x="558" y="174"/>
                  <a:pt x="447" y="63"/>
                  <a:pt x="310" y="63"/>
                </a:cubicBezTo>
                <a:close/>
              </a:path>
            </a:pathLst>
          </a:custGeom>
          <a:solidFill>
            <a:srgbClr val="E9F0ED"/>
          </a:solidFill>
          <a:ln w="36500" cap="flat" cmpd="sng">
            <a:solidFill>
              <a:srgbClr val="525067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4" name="Google Shape;1894;p69"/>
          <p:cNvSpPr/>
          <p:nvPr/>
        </p:nvSpPr>
        <p:spPr>
          <a:xfrm>
            <a:off x="2935287" y="3432175"/>
            <a:ext cx="2262187" cy="1130300"/>
          </a:xfrm>
          <a:custGeom>
            <a:avLst/>
            <a:gdLst/>
            <a:ahLst/>
            <a:cxnLst/>
            <a:rect l="l" t="t" r="r" b="b"/>
            <a:pathLst>
              <a:path w="621" h="310" extrusionOk="0">
                <a:moveTo>
                  <a:pt x="311" y="310"/>
                </a:moveTo>
                <a:cubicBezTo>
                  <a:pt x="140" y="310"/>
                  <a:pt x="0" y="171"/>
                  <a:pt x="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63" y="136"/>
                  <a:pt x="174" y="247"/>
                  <a:pt x="311" y="247"/>
                </a:cubicBezTo>
                <a:cubicBezTo>
                  <a:pt x="447" y="247"/>
                  <a:pt x="558" y="136"/>
                  <a:pt x="558" y="0"/>
                </a:cubicBezTo>
                <a:cubicBezTo>
                  <a:pt x="621" y="0"/>
                  <a:pt x="621" y="0"/>
                  <a:pt x="621" y="0"/>
                </a:cubicBezTo>
                <a:cubicBezTo>
                  <a:pt x="621" y="171"/>
                  <a:pt x="482" y="310"/>
                  <a:pt x="311" y="310"/>
                </a:cubicBezTo>
                <a:close/>
              </a:path>
            </a:pathLst>
          </a:custGeom>
          <a:solidFill>
            <a:srgbClr val="E9F0ED"/>
          </a:solidFill>
          <a:ln w="36500" cap="flat" cmpd="sng">
            <a:solidFill>
              <a:srgbClr val="525067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5" name="Google Shape;1895;p69"/>
          <p:cNvSpPr/>
          <p:nvPr/>
        </p:nvSpPr>
        <p:spPr>
          <a:xfrm>
            <a:off x="906462" y="2298700"/>
            <a:ext cx="2259012" cy="1133475"/>
          </a:xfrm>
          <a:custGeom>
            <a:avLst/>
            <a:gdLst/>
            <a:ahLst/>
            <a:cxnLst/>
            <a:rect l="l" t="t" r="r" b="b"/>
            <a:pathLst>
              <a:path w="620" h="311" extrusionOk="0">
                <a:moveTo>
                  <a:pt x="310" y="63"/>
                </a:moveTo>
                <a:cubicBezTo>
                  <a:pt x="173" y="63"/>
                  <a:pt x="62" y="174"/>
                  <a:pt x="62" y="311"/>
                </a:cubicBezTo>
                <a:cubicBezTo>
                  <a:pt x="0" y="311"/>
                  <a:pt x="0" y="311"/>
                  <a:pt x="0" y="311"/>
                </a:cubicBezTo>
                <a:cubicBezTo>
                  <a:pt x="0" y="140"/>
                  <a:pt x="139" y="0"/>
                  <a:pt x="310" y="0"/>
                </a:cubicBezTo>
                <a:cubicBezTo>
                  <a:pt x="481" y="0"/>
                  <a:pt x="620" y="140"/>
                  <a:pt x="620" y="311"/>
                </a:cubicBezTo>
                <a:cubicBezTo>
                  <a:pt x="557" y="311"/>
                  <a:pt x="557" y="311"/>
                  <a:pt x="557" y="311"/>
                </a:cubicBezTo>
                <a:cubicBezTo>
                  <a:pt x="557" y="174"/>
                  <a:pt x="446" y="63"/>
                  <a:pt x="310" y="63"/>
                </a:cubicBezTo>
                <a:close/>
              </a:path>
            </a:pathLst>
          </a:custGeom>
          <a:solidFill>
            <a:srgbClr val="E9F0ED"/>
          </a:solidFill>
          <a:ln w="36500" cap="flat" cmpd="sng">
            <a:solidFill>
              <a:srgbClr val="525067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6" name="Google Shape;1896;p69"/>
          <p:cNvSpPr/>
          <p:nvPr/>
        </p:nvSpPr>
        <p:spPr>
          <a:xfrm>
            <a:off x="9029700" y="3432175"/>
            <a:ext cx="2262187" cy="1130300"/>
          </a:xfrm>
          <a:custGeom>
            <a:avLst/>
            <a:gdLst/>
            <a:ahLst/>
            <a:cxnLst/>
            <a:rect l="l" t="t" r="r" b="b"/>
            <a:pathLst>
              <a:path w="621" h="310" extrusionOk="0">
                <a:moveTo>
                  <a:pt x="311" y="310"/>
                </a:moveTo>
                <a:cubicBezTo>
                  <a:pt x="140" y="310"/>
                  <a:pt x="0" y="171"/>
                  <a:pt x="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63" y="136"/>
                  <a:pt x="174" y="247"/>
                  <a:pt x="311" y="247"/>
                </a:cubicBezTo>
                <a:cubicBezTo>
                  <a:pt x="447" y="247"/>
                  <a:pt x="558" y="136"/>
                  <a:pt x="558" y="0"/>
                </a:cubicBezTo>
                <a:cubicBezTo>
                  <a:pt x="621" y="0"/>
                  <a:pt x="621" y="0"/>
                  <a:pt x="621" y="0"/>
                </a:cubicBezTo>
                <a:cubicBezTo>
                  <a:pt x="621" y="171"/>
                  <a:pt x="482" y="310"/>
                  <a:pt x="311" y="310"/>
                </a:cubicBez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7" name="Google Shape;1897;p69"/>
          <p:cNvSpPr/>
          <p:nvPr/>
        </p:nvSpPr>
        <p:spPr>
          <a:xfrm>
            <a:off x="9029700" y="3432175"/>
            <a:ext cx="2262187" cy="1130300"/>
          </a:xfrm>
          <a:custGeom>
            <a:avLst/>
            <a:gdLst/>
            <a:ahLst/>
            <a:cxnLst/>
            <a:rect l="l" t="t" r="r" b="b"/>
            <a:pathLst>
              <a:path w="621" h="310" extrusionOk="0">
                <a:moveTo>
                  <a:pt x="311" y="310"/>
                </a:moveTo>
                <a:cubicBezTo>
                  <a:pt x="140" y="310"/>
                  <a:pt x="0" y="171"/>
                  <a:pt x="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63" y="136"/>
                  <a:pt x="174" y="247"/>
                  <a:pt x="311" y="247"/>
                </a:cubicBezTo>
                <a:cubicBezTo>
                  <a:pt x="447" y="247"/>
                  <a:pt x="558" y="136"/>
                  <a:pt x="558" y="0"/>
                </a:cubicBezTo>
                <a:cubicBezTo>
                  <a:pt x="621" y="0"/>
                  <a:pt x="621" y="0"/>
                  <a:pt x="621" y="0"/>
                </a:cubicBezTo>
                <a:cubicBezTo>
                  <a:pt x="621" y="171"/>
                  <a:pt x="482" y="310"/>
                  <a:pt x="311" y="310"/>
                </a:cubicBezTo>
                <a:close/>
              </a:path>
            </a:pathLst>
          </a:custGeom>
          <a:noFill/>
          <a:ln w="36500" cap="flat" cmpd="sng">
            <a:solidFill>
              <a:srgbClr val="525067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8" name="Google Shape;1898;p69"/>
          <p:cNvSpPr/>
          <p:nvPr/>
        </p:nvSpPr>
        <p:spPr>
          <a:xfrm>
            <a:off x="7000875" y="2298700"/>
            <a:ext cx="2259012" cy="1133475"/>
          </a:xfrm>
          <a:custGeom>
            <a:avLst/>
            <a:gdLst/>
            <a:ahLst/>
            <a:cxnLst/>
            <a:rect l="l" t="t" r="r" b="b"/>
            <a:pathLst>
              <a:path w="620" h="311" extrusionOk="0">
                <a:moveTo>
                  <a:pt x="310" y="63"/>
                </a:moveTo>
                <a:cubicBezTo>
                  <a:pt x="173" y="63"/>
                  <a:pt x="62" y="174"/>
                  <a:pt x="62" y="311"/>
                </a:cubicBezTo>
                <a:cubicBezTo>
                  <a:pt x="0" y="311"/>
                  <a:pt x="0" y="311"/>
                  <a:pt x="0" y="311"/>
                </a:cubicBezTo>
                <a:cubicBezTo>
                  <a:pt x="0" y="140"/>
                  <a:pt x="139" y="0"/>
                  <a:pt x="310" y="0"/>
                </a:cubicBezTo>
                <a:cubicBezTo>
                  <a:pt x="481" y="0"/>
                  <a:pt x="620" y="140"/>
                  <a:pt x="620" y="311"/>
                </a:cubicBezTo>
                <a:cubicBezTo>
                  <a:pt x="557" y="311"/>
                  <a:pt x="557" y="311"/>
                  <a:pt x="557" y="311"/>
                </a:cubicBezTo>
                <a:cubicBezTo>
                  <a:pt x="557" y="174"/>
                  <a:pt x="446" y="63"/>
                  <a:pt x="310" y="63"/>
                </a:cubicBezTo>
                <a:close/>
              </a:path>
            </a:pathLst>
          </a:custGeom>
          <a:solidFill>
            <a:srgbClr val="FCD06A"/>
          </a:solidFill>
          <a:ln w="36500" cap="flat" cmpd="sng">
            <a:solidFill>
              <a:srgbClr val="525067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9" name="Google Shape;1899;p69"/>
          <p:cNvSpPr/>
          <p:nvPr/>
        </p:nvSpPr>
        <p:spPr>
          <a:xfrm>
            <a:off x="4967287" y="3432175"/>
            <a:ext cx="2259012" cy="1130300"/>
          </a:xfrm>
          <a:custGeom>
            <a:avLst/>
            <a:gdLst/>
            <a:ahLst/>
            <a:cxnLst/>
            <a:rect l="l" t="t" r="r" b="b"/>
            <a:pathLst>
              <a:path w="620" h="310" extrusionOk="0">
                <a:moveTo>
                  <a:pt x="310" y="310"/>
                </a:moveTo>
                <a:cubicBezTo>
                  <a:pt x="139" y="310"/>
                  <a:pt x="0" y="171"/>
                  <a:pt x="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63" y="136"/>
                  <a:pt x="174" y="247"/>
                  <a:pt x="310" y="247"/>
                </a:cubicBezTo>
                <a:cubicBezTo>
                  <a:pt x="447" y="247"/>
                  <a:pt x="558" y="136"/>
                  <a:pt x="558" y="0"/>
                </a:cubicBezTo>
                <a:cubicBezTo>
                  <a:pt x="620" y="0"/>
                  <a:pt x="620" y="0"/>
                  <a:pt x="620" y="0"/>
                </a:cubicBezTo>
                <a:cubicBezTo>
                  <a:pt x="620" y="171"/>
                  <a:pt x="481" y="310"/>
                  <a:pt x="310" y="310"/>
                </a:cubicBezTo>
                <a:close/>
              </a:path>
            </a:pathLst>
          </a:custGeom>
          <a:solidFill>
            <a:srgbClr val="FFF1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0" name="Google Shape;1900;p69"/>
          <p:cNvSpPr/>
          <p:nvPr/>
        </p:nvSpPr>
        <p:spPr>
          <a:xfrm>
            <a:off x="4967287" y="3432175"/>
            <a:ext cx="2259012" cy="1130300"/>
          </a:xfrm>
          <a:custGeom>
            <a:avLst/>
            <a:gdLst/>
            <a:ahLst/>
            <a:cxnLst/>
            <a:rect l="l" t="t" r="r" b="b"/>
            <a:pathLst>
              <a:path w="620" h="310" extrusionOk="0">
                <a:moveTo>
                  <a:pt x="310" y="310"/>
                </a:moveTo>
                <a:cubicBezTo>
                  <a:pt x="139" y="310"/>
                  <a:pt x="0" y="171"/>
                  <a:pt x="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63" y="136"/>
                  <a:pt x="174" y="247"/>
                  <a:pt x="310" y="247"/>
                </a:cubicBezTo>
                <a:cubicBezTo>
                  <a:pt x="447" y="247"/>
                  <a:pt x="558" y="136"/>
                  <a:pt x="558" y="0"/>
                </a:cubicBezTo>
                <a:cubicBezTo>
                  <a:pt x="620" y="0"/>
                  <a:pt x="620" y="0"/>
                  <a:pt x="620" y="0"/>
                </a:cubicBezTo>
                <a:cubicBezTo>
                  <a:pt x="620" y="171"/>
                  <a:pt x="481" y="310"/>
                  <a:pt x="310" y="310"/>
                </a:cubicBezTo>
                <a:close/>
              </a:path>
            </a:pathLst>
          </a:custGeom>
          <a:noFill/>
          <a:ln w="36500" cap="flat" cmpd="sng">
            <a:solidFill>
              <a:srgbClr val="525067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1" name="Google Shape;1901;p69"/>
          <p:cNvSpPr/>
          <p:nvPr/>
        </p:nvSpPr>
        <p:spPr>
          <a:xfrm>
            <a:off x="2935287" y="2298700"/>
            <a:ext cx="2262187" cy="1133475"/>
          </a:xfrm>
          <a:custGeom>
            <a:avLst/>
            <a:gdLst/>
            <a:ahLst/>
            <a:cxnLst/>
            <a:rect l="l" t="t" r="r" b="b"/>
            <a:pathLst>
              <a:path w="621" h="311" extrusionOk="0">
                <a:moveTo>
                  <a:pt x="311" y="63"/>
                </a:moveTo>
                <a:cubicBezTo>
                  <a:pt x="174" y="63"/>
                  <a:pt x="63" y="174"/>
                  <a:pt x="63" y="311"/>
                </a:cubicBezTo>
                <a:cubicBezTo>
                  <a:pt x="0" y="311"/>
                  <a:pt x="0" y="311"/>
                  <a:pt x="0" y="311"/>
                </a:cubicBezTo>
                <a:cubicBezTo>
                  <a:pt x="0" y="140"/>
                  <a:pt x="140" y="0"/>
                  <a:pt x="311" y="0"/>
                </a:cubicBezTo>
                <a:cubicBezTo>
                  <a:pt x="482" y="0"/>
                  <a:pt x="621" y="140"/>
                  <a:pt x="621" y="311"/>
                </a:cubicBezTo>
                <a:cubicBezTo>
                  <a:pt x="558" y="311"/>
                  <a:pt x="558" y="311"/>
                  <a:pt x="558" y="311"/>
                </a:cubicBezTo>
                <a:cubicBezTo>
                  <a:pt x="558" y="174"/>
                  <a:pt x="447" y="63"/>
                  <a:pt x="311" y="63"/>
                </a:cubicBez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2" name="Google Shape;1902;p69"/>
          <p:cNvSpPr/>
          <p:nvPr/>
        </p:nvSpPr>
        <p:spPr>
          <a:xfrm>
            <a:off x="2935287" y="2298700"/>
            <a:ext cx="2262187" cy="1133475"/>
          </a:xfrm>
          <a:custGeom>
            <a:avLst/>
            <a:gdLst/>
            <a:ahLst/>
            <a:cxnLst/>
            <a:rect l="l" t="t" r="r" b="b"/>
            <a:pathLst>
              <a:path w="621" h="311" extrusionOk="0">
                <a:moveTo>
                  <a:pt x="311" y="63"/>
                </a:moveTo>
                <a:cubicBezTo>
                  <a:pt x="174" y="63"/>
                  <a:pt x="63" y="174"/>
                  <a:pt x="63" y="311"/>
                </a:cubicBezTo>
                <a:cubicBezTo>
                  <a:pt x="0" y="311"/>
                  <a:pt x="0" y="311"/>
                  <a:pt x="0" y="311"/>
                </a:cubicBezTo>
                <a:cubicBezTo>
                  <a:pt x="0" y="140"/>
                  <a:pt x="140" y="0"/>
                  <a:pt x="311" y="0"/>
                </a:cubicBezTo>
                <a:cubicBezTo>
                  <a:pt x="482" y="0"/>
                  <a:pt x="621" y="140"/>
                  <a:pt x="621" y="311"/>
                </a:cubicBezTo>
                <a:cubicBezTo>
                  <a:pt x="558" y="311"/>
                  <a:pt x="558" y="311"/>
                  <a:pt x="558" y="311"/>
                </a:cubicBezTo>
                <a:cubicBezTo>
                  <a:pt x="558" y="174"/>
                  <a:pt x="447" y="63"/>
                  <a:pt x="311" y="63"/>
                </a:cubicBezTo>
                <a:close/>
              </a:path>
            </a:pathLst>
          </a:custGeom>
          <a:noFill/>
          <a:ln w="36500" cap="flat" cmpd="sng">
            <a:solidFill>
              <a:srgbClr val="525067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3" name="Google Shape;1903;p69"/>
          <p:cNvSpPr/>
          <p:nvPr/>
        </p:nvSpPr>
        <p:spPr>
          <a:xfrm>
            <a:off x="906462" y="3432175"/>
            <a:ext cx="2259012" cy="1130300"/>
          </a:xfrm>
          <a:custGeom>
            <a:avLst/>
            <a:gdLst/>
            <a:ahLst/>
            <a:cxnLst/>
            <a:rect l="l" t="t" r="r" b="b"/>
            <a:pathLst>
              <a:path w="620" h="310" extrusionOk="0">
                <a:moveTo>
                  <a:pt x="310" y="310"/>
                </a:moveTo>
                <a:cubicBezTo>
                  <a:pt x="139" y="310"/>
                  <a:pt x="0" y="171"/>
                  <a:pt x="0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62" y="136"/>
                  <a:pt x="173" y="247"/>
                  <a:pt x="310" y="247"/>
                </a:cubicBezTo>
                <a:cubicBezTo>
                  <a:pt x="446" y="247"/>
                  <a:pt x="557" y="136"/>
                  <a:pt x="557" y="0"/>
                </a:cubicBezTo>
                <a:cubicBezTo>
                  <a:pt x="620" y="0"/>
                  <a:pt x="620" y="0"/>
                  <a:pt x="620" y="0"/>
                </a:cubicBezTo>
                <a:cubicBezTo>
                  <a:pt x="620" y="171"/>
                  <a:pt x="481" y="310"/>
                  <a:pt x="310" y="310"/>
                </a:cubicBezTo>
                <a:close/>
              </a:path>
            </a:pathLst>
          </a:custGeom>
          <a:solidFill>
            <a:srgbClr val="71B5CB"/>
          </a:solidFill>
          <a:ln w="36500" cap="flat" cmpd="sng">
            <a:solidFill>
              <a:srgbClr val="525067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4" name="Google Shape;1904;p69"/>
          <p:cNvSpPr/>
          <p:nvPr/>
        </p:nvSpPr>
        <p:spPr>
          <a:xfrm>
            <a:off x="1689100" y="3016250"/>
            <a:ext cx="692150" cy="831850"/>
          </a:xfrm>
          <a:custGeom>
            <a:avLst/>
            <a:gdLst/>
            <a:ahLst/>
            <a:cxnLst/>
            <a:rect l="l" t="t" r="r" b="b"/>
            <a:pathLst>
              <a:path w="190" h="228" extrusionOk="0">
                <a:moveTo>
                  <a:pt x="127" y="220"/>
                </a:moveTo>
                <a:cubicBezTo>
                  <a:pt x="127" y="224"/>
                  <a:pt x="124" y="228"/>
                  <a:pt x="119" y="228"/>
                </a:cubicBezTo>
                <a:cubicBezTo>
                  <a:pt x="71" y="228"/>
                  <a:pt x="71" y="228"/>
                  <a:pt x="71" y="228"/>
                </a:cubicBezTo>
                <a:cubicBezTo>
                  <a:pt x="67" y="228"/>
                  <a:pt x="63" y="224"/>
                  <a:pt x="63" y="220"/>
                </a:cubicBezTo>
                <a:cubicBezTo>
                  <a:pt x="63" y="220"/>
                  <a:pt x="63" y="220"/>
                  <a:pt x="63" y="220"/>
                </a:cubicBezTo>
                <a:cubicBezTo>
                  <a:pt x="63" y="215"/>
                  <a:pt x="67" y="212"/>
                  <a:pt x="71" y="212"/>
                </a:cubicBezTo>
                <a:cubicBezTo>
                  <a:pt x="119" y="212"/>
                  <a:pt x="119" y="212"/>
                  <a:pt x="119" y="212"/>
                </a:cubicBezTo>
                <a:cubicBezTo>
                  <a:pt x="124" y="212"/>
                  <a:pt x="127" y="215"/>
                  <a:pt x="127" y="220"/>
                </a:cubicBezTo>
                <a:close/>
                <a:moveTo>
                  <a:pt x="127" y="199"/>
                </a:moveTo>
                <a:cubicBezTo>
                  <a:pt x="127" y="195"/>
                  <a:pt x="124" y="191"/>
                  <a:pt x="119" y="191"/>
                </a:cubicBezTo>
                <a:cubicBezTo>
                  <a:pt x="71" y="191"/>
                  <a:pt x="71" y="191"/>
                  <a:pt x="71" y="191"/>
                </a:cubicBezTo>
                <a:cubicBezTo>
                  <a:pt x="67" y="191"/>
                  <a:pt x="63" y="195"/>
                  <a:pt x="63" y="199"/>
                </a:cubicBezTo>
                <a:cubicBezTo>
                  <a:pt x="63" y="199"/>
                  <a:pt x="63" y="199"/>
                  <a:pt x="63" y="199"/>
                </a:cubicBezTo>
                <a:cubicBezTo>
                  <a:pt x="63" y="203"/>
                  <a:pt x="67" y="207"/>
                  <a:pt x="71" y="207"/>
                </a:cubicBezTo>
                <a:cubicBezTo>
                  <a:pt x="119" y="207"/>
                  <a:pt x="119" y="207"/>
                  <a:pt x="119" y="207"/>
                </a:cubicBezTo>
                <a:cubicBezTo>
                  <a:pt x="124" y="207"/>
                  <a:pt x="127" y="203"/>
                  <a:pt x="127" y="199"/>
                </a:cubicBezTo>
                <a:close/>
                <a:moveTo>
                  <a:pt x="103" y="112"/>
                </a:moveTo>
                <a:cubicBezTo>
                  <a:pt x="93" y="112"/>
                  <a:pt x="93" y="112"/>
                  <a:pt x="93" y="112"/>
                </a:cubicBezTo>
                <a:cubicBezTo>
                  <a:pt x="88" y="112"/>
                  <a:pt x="88" y="112"/>
                  <a:pt x="88" y="112"/>
                </a:cubicBezTo>
                <a:cubicBezTo>
                  <a:pt x="88" y="186"/>
                  <a:pt x="88" y="186"/>
                  <a:pt x="88" y="186"/>
                </a:cubicBezTo>
                <a:cubicBezTo>
                  <a:pt x="90" y="186"/>
                  <a:pt x="93" y="186"/>
                  <a:pt x="95" y="186"/>
                </a:cubicBezTo>
                <a:cubicBezTo>
                  <a:pt x="95" y="186"/>
                  <a:pt x="95" y="186"/>
                  <a:pt x="95" y="186"/>
                </a:cubicBezTo>
                <a:cubicBezTo>
                  <a:pt x="95" y="186"/>
                  <a:pt x="95" y="186"/>
                  <a:pt x="95" y="186"/>
                </a:cubicBezTo>
                <a:cubicBezTo>
                  <a:pt x="96" y="186"/>
                  <a:pt x="96" y="186"/>
                  <a:pt x="96" y="186"/>
                </a:cubicBezTo>
                <a:cubicBezTo>
                  <a:pt x="96" y="186"/>
                  <a:pt x="96" y="186"/>
                  <a:pt x="96" y="186"/>
                </a:cubicBezTo>
                <a:cubicBezTo>
                  <a:pt x="98" y="186"/>
                  <a:pt x="101" y="186"/>
                  <a:pt x="103" y="186"/>
                </a:cubicBezTo>
                <a:lnTo>
                  <a:pt x="103" y="112"/>
                </a:lnTo>
                <a:close/>
                <a:moveTo>
                  <a:pt x="69" y="82"/>
                </a:moveTo>
                <a:cubicBezTo>
                  <a:pt x="63" y="82"/>
                  <a:pt x="58" y="87"/>
                  <a:pt x="58" y="93"/>
                </a:cubicBezTo>
                <a:cubicBezTo>
                  <a:pt x="58" y="99"/>
                  <a:pt x="63" y="105"/>
                  <a:pt x="69" y="105"/>
                </a:cubicBezTo>
                <a:cubicBezTo>
                  <a:pt x="80" y="105"/>
                  <a:pt x="80" y="105"/>
                  <a:pt x="80" y="105"/>
                </a:cubicBezTo>
                <a:cubicBezTo>
                  <a:pt x="80" y="93"/>
                  <a:pt x="80" y="93"/>
                  <a:pt x="80" y="93"/>
                </a:cubicBezTo>
                <a:cubicBezTo>
                  <a:pt x="80" y="87"/>
                  <a:pt x="75" y="82"/>
                  <a:pt x="69" y="82"/>
                </a:cubicBezTo>
                <a:close/>
                <a:moveTo>
                  <a:pt x="133" y="93"/>
                </a:moveTo>
                <a:cubicBezTo>
                  <a:pt x="133" y="87"/>
                  <a:pt x="128" y="82"/>
                  <a:pt x="122" y="82"/>
                </a:cubicBezTo>
                <a:cubicBezTo>
                  <a:pt x="116" y="82"/>
                  <a:pt x="110" y="87"/>
                  <a:pt x="110" y="93"/>
                </a:cubicBezTo>
                <a:cubicBezTo>
                  <a:pt x="110" y="105"/>
                  <a:pt x="110" y="105"/>
                  <a:pt x="110" y="105"/>
                </a:cubicBezTo>
                <a:cubicBezTo>
                  <a:pt x="122" y="105"/>
                  <a:pt x="122" y="105"/>
                  <a:pt x="122" y="105"/>
                </a:cubicBezTo>
                <a:cubicBezTo>
                  <a:pt x="128" y="105"/>
                  <a:pt x="133" y="99"/>
                  <a:pt x="133" y="93"/>
                </a:cubicBezTo>
                <a:close/>
                <a:moveTo>
                  <a:pt x="158" y="72"/>
                </a:moveTo>
                <a:cubicBezTo>
                  <a:pt x="153" y="52"/>
                  <a:pt x="129" y="30"/>
                  <a:pt x="95" y="30"/>
                </a:cubicBezTo>
                <a:cubicBezTo>
                  <a:pt x="62" y="30"/>
                  <a:pt x="37" y="52"/>
                  <a:pt x="32" y="72"/>
                </a:cubicBezTo>
                <a:cubicBezTo>
                  <a:pt x="28" y="88"/>
                  <a:pt x="32" y="102"/>
                  <a:pt x="39" y="117"/>
                </a:cubicBezTo>
                <a:cubicBezTo>
                  <a:pt x="46" y="130"/>
                  <a:pt x="53" y="140"/>
                  <a:pt x="59" y="153"/>
                </a:cubicBezTo>
                <a:cubicBezTo>
                  <a:pt x="62" y="160"/>
                  <a:pt x="63" y="171"/>
                  <a:pt x="65" y="178"/>
                </a:cubicBezTo>
                <a:cubicBezTo>
                  <a:pt x="66" y="184"/>
                  <a:pt x="68" y="186"/>
                  <a:pt x="76" y="186"/>
                </a:cubicBezTo>
                <a:cubicBezTo>
                  <a:pt x="77" y="186"/>
                  <a:pt x="79" y="186"/>
                  <a:pt x="80" y="186"/>
                </a:cubicBezTo>
                <a:cubicBezTo>
                  <a:pt x="80" y="112"/>
                  <a:pt x="80" y="112"/>
                  <a:pt x="80" y="112"/>
                </a:cubicBezTo>
                <a:cubicBezTo>
                  <a:pt x="69" y="112"/>
                  <a:pt x="69" y="112"/>
                  <a:pt x="69" y="112"/>
                </a:cubicBezTo>
                <a:cubicBezTo>
                  <a:pt x="64" y="112"/>
                  <a:pt x="59" y="110"/>
                  <a:pt x="56" y="106"/>
                </a:cubicBezTo>
                <a:cubicBezTo>
                  <a:pt x="52" y="103"/>
                  <a:pt x="50" y="98"/>
                  <a:pt x="50" y="93"/>
                </a:cubicBezTo>
                <a:cubicBezTo>
                  <a:pt x="50" y="88"/>
                  <a:pt x="52" y="83"/>
                  <a:pt x="56" y="80"/>
                </a:cubicBezTo>
                <a:cubicBezTo>
                  <a:pt x="59" y="76"/>
                  <a:pt x="64" y="74"/>
                  <a:pt x="69" y="74"/>
                </a:cubicBezTo>
                <a:cubicBezTo>
                  <a:pt x="79" y="74"/>
                  <a:pt x="88" y="83"/>
                  <a:pt x="88" y="93"/>
                </a:cubicBezTo>
                <a:cubicBezTo>
                  <a:pt x="88" y="93"/>
                  <a:pt x="88" y="93"/>
                  <a:pt x="88" y="93"/>
                </a:cubicBezTo>
                <a:cubicBezTo>
                  <a:pt x="88" y="105"/>
                  <a:pt x="88" y="105"/>
                  <a:pt x="88" y="105"/>
                </a:cubicBezTo>
                <a:cubicBezTo>
                  <a:pt x="93" y="105"/>
                  <a:pt x="93" y="105"/>
                  <a:pt x="93" y="105"/>
                </a:cubicBezTo>
                <a:cubicBezTo>
                  <a:pt x="103" y="105"/>
                  <a:pt x="103" y="105"/>
                  <a:pt x="103" y="105"/>
                </a:cubicBezTo>
                <a:cubicBezTo>
                  <a:pt x="103" y="93"/>
                  <a:pt x="103" y="93"/>
                  <a:pt x="103" y="93"/>
                </a:cubicBezTo>
                <a:cubicBezTo>
                  <a:pt x="103" y="93"/>
                  <a:pt x="103" y="93"/>
                  <a:pt x="103" y="93"/>
                </a:cubicBezTo>
                <a:cubicBezTo>
                  <a:pt x="103" y="88"/>
                  <a:pt x="105" y="83"/>
                  <a:pt x="108" y="80"/>
                </a:cubicBezTo>
                <a:cubicBezTo>
                  <a:pt x="112" y="76"/>
                  <a:pt x="117" y="74"/>
                  <a:pt x="122" y="74"/>
                </a:cubicBezTo>
                <a:cubicBezTo>
                  <a:pt x="127" y="74"/>
                  <a:pt x="132" y="76"/>
                  <a:pt x="135" y="80"/>
                </a:cubicBezTo>
                <a:cubicBezTo>
                  <a:pt x="139" y="83"/>
                  <a:pt x="141" y="88"/>
                  <a:pt x="141" y="93"/>
                </a:cubicBezTo>
                <a:cubicBezTo>
                  <a:pt x="141" y="98"/>
                  <a:pt x="139" y="103"/>
                  <a:pt x="135" y="106"/>
                </a:cubicBezTo>
                <a:cubicBezTo>
                  <a:pt x="132" y="110"/>
                  <a:pt x="127" y="112"/>
                  <a:pt x="122" y="112"/>
                </a:cubicBezTo>
                <a:cubicBezTo>
                  <a:pt x="110" y="112"/>
                  <a:pt x="110" y="112"/>
                  <a:pt x="110" y="112"/>
                </a:cubicBezTo>
                <a:cubicBezTo>
                  <a:pt x="110" y="186"/>
                  <a:pt x="110" y="186"/>
                  <a:pt x="110" y="186"/>
                </a:cubicBezTo>
                <a:cubicBezTo>
                  <a:pt x="112" y="186"/>
                  <a:pt x="113" y="186"/>
                  <a:pt x="115" y="186"/>
                </a:cubicBezTo>
                <a:cubicBezTo>
                  <a:pt x="122" y="186"/>
                  <a:pt x="125" y="184"/>
                  <a:pt x="126" y="178"/>
                </a:cubicBezTo>
                <a:cubicBezTo>
                  <a:pt x="128" y="171"/>
                  <a:pt x="129" y="160"/>
                  <a:pt x="132" y="153"/>
                </a:cubicBezTo>
                <a:cubicBezTo>
                  <a:pt x="138" y="140"/>
                  <a:pt x="145" y="130"/>
                  <a:pt x="151" y="117"/>
                </a:cubicBezTo>
                <a:cubicBezTo>
                  <a:pt x="159" y="102"/>
                  <a:pt x="162" y="88"/>
                  <a:pt x="158" y="72"/>
                </a:cubicBezTo>
                <a:close/>
                <a:moveTo>
                  <a:pt x="102" y="7"/>
                </a:moveTo>
                <a:cubicBezTo>
                  <a:pt x="102" y="3"/>
                  <a:pt x="99" y="0"/>
                  <a:pt x="95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92" y="0"/>
                  <a:pt x="88" y="3"/>
                  <a:pt x="88" y="7"/>
                </a:cubicBezTo>
                <a:cubicBezTo>
                  <a:pt x="88" y="19"/>
                  <a:pt x="88" y="19"/>
                  <a:pt x="88" y="19"/>
                </a:cubicBezTo>
                <a:cubicBezTo>
                  <a:pt x="88" y="23"/>
                  <a:pt x="92" y="26"/>
                  <a:pt x="95" y="26"/>
                </a:cubicBezTo>
                <a:cubicBezTo>
                  <a:pt x="95" y="26"/>
                  <a:pt x="95" y="26"/>
                  <a:pt x="95" y="26"/>
                </a:cubicBezTo>
                <a:cubicBezTo>
                  <a:pt x="99" y="26"/>
                  <a:pt x="102" y="23"/>
                  <a:pt x="102" y="19"/>
                </a:cubicBezTo>
                <a:lnTo>
                  <a:pt x="102" y="7"/>
                </a:lnTo>
                <a:close/>
                <a:moveTo>
                  <a:pt x="141" y="18"/>
                </a:moveTo>
                <a:cubicBezTo>
                  <a:pt x="143" y="15"/>
                  <a:pt x="141" y="10"/>
                  <a:pt x="138" y="9"/>
                </a:cubicBezTo>
                <a:cubicBezTo>
                  <a:pt x="138" y="9"/>
                  <a:pt x="138" y="9"/>
                  <a:pt x="138" y="9"/>
                </a:cubicBezTo>
                <a:cubicBezTo>
                  <a:pt x="135" y="7"/>
                  <a:pt x="130" y="8"/>
                  <a:pt x="129" y="11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21" y="26"/>
                  <a:pt x="122" y="30"/>
                  <a:pt x="125" y="32"/>
                </a:cubicBezTo>
                <a:cubicBezTo>
                  <a:pt x="125" y="32"/>
                  <a:pt x="125" y="32"/>
                  <a:pt x="125" y="32"/>
                </a:cubicBezTo>
                <a:cubicBezTo>
                  <a:pt x="129" y="34"/>
                  <a:pt x="133" y="33"/>
                  <a:pt x="135" y="29"/>
                </a:cubicBezTo>
                <a:lnTo>
                  <a:pt x="141" y="18"/>
                </a:lnTo>
                <a:close/>
                <a:moveTo>
                  <a:pt x="169" y="40"/>
                </a:moveTo>
                <a:cubicBezTo>
                  <a:pt x="172" y="38"/>
                  <a:pt x="172" y="33"/>
                  <a:pt x="170" y="31"/>
                </a:cubicBezTo>
                <a:cubicBezTo>
                  <a:pt x="170" y="31"/>
                  <a:pt x="170" y="31"/>
                  <a:pt x="170" y="31"/>
                </a:cubicBezTo>
                <a:cubicBezTo>
                  <a:pt x="167" y="28"/>
                  <a:pt x="163" y="27"/>
                  <a:pt x="160" y="30"/>
                </a:cubicBezTo>
                <a:cubicBezTo>
                  <a:pt x="150" y="39"/>
                  <a:pt x="150" y="39"/>
                  <a:pt x="150" y="39"/>
                </a:cubicBezTo>
                <a:cubicBezTo>
                  <a:pt x="147" y="41"/>
                  <a:pt x="147" y="45"/>
                  <a:pt x="150" y="48"/>
                </a:cubicBezTo>
                <a:cubicBezTo>
                  <a:pt x="150" y="48"/>
                  <a:pt x="150" y="48"/>
                  <a:pt x="150" y="48"/>
                </a:cubicBezTo>
                <a:cubicBezTo>
                  <a:pt x="152" y="51"/>
                  <a:pt x="157" y="51"/>
                  <a:pt x="160" y="49"/>
                </a:cubicBezTo>
                <a:lnTo>
                  <a:pt x="169" y="40"/>
                </a:lnTo>
                <a:close/>
                <a:moveTo>
                  <a:pt x="184" y="74"/>
                </a:moveTo>
                <a:cubicBezTo>
                  <a:pt x="188" y="74"/>
                  <a:pt x="190" y="70"/>
                  <a:pt x="190" y="66"/>
                </a:cubicBezTo>
                <a:cubicBezTo>
                  <a:pt x="190" y="66"/>
                  <a:pt x="190" y="66"/>
                  <a:pt x="190" y="66"/>
                </a:cubicBezTo>
                <a:cubicBezTo>
                  <a:pt x="189" y="63"/>
                  <a:pt x="185" y="60"/>
                  <a:pt x="182" y="61"/>
                </a:cubicBezTo>
                <a:cubicBezTo>
                  <a:pt x="169" y="63"/>
                  <a:pt x="169" y="63"/>
                  <a:pt x="169" y="63"/>
                </a:cubicBezTo>
                <a:cubicBezTo>
                  <a:pt x="165" y="64"/>
                  <a:pt x="163" y="67"/>
                  <a:pt x="163" y="71"/>
                </a:cubicBezTo>
                <a:cubicBezTo>
                  <a:pt x="163" y="71"/>
                  <a:pt x="163" y="71"/>
                  <a:pt x="163" y="71"/>
                </a:cubicBezTo>
                <a:cubicBezTo>
                  <a:pt x="164" y="75"/>
                  <a:pt x="168" y="77"/>
                  <a:pt x="171" y="77"/>
                </a:cubicBezTo>
                <a:lnTo>
                  <a:pt x="184" y="74"/>
                </a:lnTo>
                <a:close/>
                <a:moveTo>
                  <a:pt x="181" y="112"/>
                </a:moveTo>
                <a:cubicBezTo>
                  <a:pt x="185" y="112"/>
                  <a:pt x="188" y="110"/>
                  <a:pt x="189" y="106"/>
                </a:cubicBezTo>
                <a:cubicBezTo>
                  <a:pt x="189" y="106"/>
                  <a:pt x="189" y="106"/>
                  <a:pt x="189" y="106"/>
                </a:cubicBezTo>
                <a:cubicBezTo>
                  <a:pt x="190" y="102"/>
                  <a:pt x="188" y="99"/>
                  <a:pt x="184" y="98"/>
                </a:cubicBezTo>
                <a:cubicBezTo>
                  <a:pt x="171" y="95"/>
                  <a:pt x="171" y="95"/>
                  <a:pt x="171" y="95"/>
                </a:cubicBezTo>
                <a:cubicBezTo>
                  <a:pt x="167" y="95"/>
                  <a:pt x="164" y="97"/>
                  <a:pt x="163" y="101"/>
                </a:cubicBezTo>
                <a:cubicBezTo>
                  <a:pt x="163" y="101"/>
                  <a:pt x="163" y="101"/>
                  <a:pt x="163" y="101"/>
                </a:cubicBezTo>
                <a:cubicBezTo>
                  <a:pt x="162" y="105"/>
                  <a:pt x="165" y="108"/>
                  <a:pt x="168" y="109"/>
                </a:cubicBezTo>
                <a:lnTo>
                  <a:pt x="181" y="112"/>
                </a:lnTo>
                <a:close/>
                <a:moveTo>
                  <a:pt x="55" y="29"/>
                </a:moveTo>
                <a:cubicBezTo>
                  <a:pt x="57" y="33"/>
                  <a:pt x="61" y="34"/>
                  <a:pt x="65" y="32"/>
                </a:cubicBezTo>
                <a:cubicBezTo>
                  <a:pt x="65" y="32"/>
                  <a:pt x="65" y="32"/>
                  <a:pt x="65" y="32"/>
                </a:cubicBezTo>
                <a:cubicBezTo>
                  <a:pt x="68" y="30"/>
                  <a:pt x="69" y="26"/>
                  <a:pt x="67" y="23"/>
                </a:cubicBezTo>
                <a:cubicBezTo>
                  <a:pt x="61" y="11"/>
                  <a:pt x="61" y="11"/>
                  <a:pt x="61" y="11"/>
                </a:cubicBezTo>
                <a:cubicBezTo>
                  <a:pt x="59" y="8"/>
                  <a:pt x="55" y="7"/>
                  <a:pt x="5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49" y="10"/>
                  <a:pt x="47" y="15"/>
                  <a:pt x="49" y="18"/>
                </a:cubicBezTo>
                <a:lnTo>
                  <a:pt x="55" y="29"/>
                </a:lnTo>
                <a:close/>
                <a:moveTo>
                  <a:pt x="30" y="49"/>
                </a:moveTo>
                <a:cubicBezTo>
                  <a:pt x="33" y="51"/>
                  <a:pt x="38" y="51"/>
                  <a:pt x="40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43" y="45"/>
                  <a:pt x="42" y="41"/>
                  <a:pt x="40" y="39"/>
                </a:cubicBezTo>
                <a:cubicBezTo>
                  <a:pt x="30" y="30"/>
                  <a:pt x="30" y="30"/>
                  <a:pt x="30" y="30"/>
                </a:cubicBezTo>
                <a:cubicBezTo>
                  <a:pt x="27" y="27"/>
                  <a:pt x="23" y="28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18" y="33"/>
                  <a:pt x="18" y="38"/>
                  <a:pt x="21" y="40"/>
                </a:cubicBezTo>
                <a:lnTo>
                  <a:pt x="30" y="49"/>
                </a:lnTo>
                <a:close/>
                <a:moveTo>
                  <a:pt x="18" y="77"/>
                </a:moveTo>
                <a:cubicBezTo>
                  <a:pt x="22" y="77"/>
                  <a:pt x="26" y="75"/>
                  <a:pt x="26" y="71"/>
                </a:cubicBezTo>
                <a:cubicBezTo>
                  <a:pt x="26" y="71"/>
                  <a:pt x="26" y="71"/>
                  <a:pt x="26" y="71"/>
                </a:cubicBezTo>
                <a:cubicBezTo>
                  <a:pt x="27" y="67"/>
                  <a:pt x="25" y="64"/>
                  <a:pt x="21" y="63"/>
                </a:cubicBezTo>
                <a:cubicBezTo>
                  <a:pt x="8" y="61"/>
                  <a:pt x="8" y="61"/>
                  <a:pt x="8" y="61"/>
                </a:cubicBezTo>
                <a:cubicBezTo>
                  <a:pt x="4" y="60"/>
                  <a:pt x="1" y="63"/>
                  <a:pt x="0" y="66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70"/>
                  <a:pt x="2" y="74"/>
                  <a:pt x="6" y="74"/>
                </a:cubicBezTo>
                <a:lnTo>
                  <a:pt x="18" y="77"/>
                </a:lnTo>
                <a:close/>
                <a:moveTo>
                  <a:pt x="21" y="109"/>
                </a:moveTo>
                <a:cubicBezTo>
                  <a:pt x="25" y="108"/>
                  <a:pt x="28" y="105"/>
                  <a:pt x="27" y="101"/>
                </a:cubicBezTo>
                <a:cubicBezTo>
                  <a:pt x="27" y="101"/>
                  <a:pt x="27" y="101"/>
                  <a:pt x="27" y="101"/>
                </a:cubicBezTo>
                <a:cubicBezTo>
                  <a:pt x="26" y="97"/>
                  <a:pt x="22" y="95"/>
                  <a:pt x="19" y="95"/>
                </a:cubicBezTo>
                <a:cubicBezTo>
                  <a:pt x="6" y="98"/>
                  <a:pt x="6" y="98"/>
                  <a:pt x="6" y="98"/>
                </a:cubicBezTo>
                <a:cubicBezTo>
                  <a:pt x="2" y="99"/>
                  <a:pt x="0" y="102"/>
                  <a:pt x="1" y="106"/>
                </a:cubicBezTo>
                <a:cubicBezTo>
                  <a:pt x="1" y="106"/>
                  <a:pt x="1" y="106"/>
                  <a:pt x="1" y="106"/>
                </a:cubicBezTo>
                <a:cubicBezTo>
                  <a:pt x="1" y="110"/>
                  <a:pt x="5" y="112"/>
                  <a:pt x="9" y="112"/>
                </a:cubicBezTo>
                <a:lnTo>
                  <a:pt x="21" y="1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5" name="Google Shape;1905;p69"/>
          <p:cNvSpPr/>
          <p:nvPr/>
        </p:nvSpPr>
        <p:spPr>
          <a:xfrm>
            <a:off x="7685087" y="3122612"/>
            <a:ext cx="969962" cy="649287"/>
          </a:xfrm>
          <a:custGeom>
            <a:avLst/>
            <a:gdLst/>
            <a:ahLst/>
            <a:cxnLst/>
            <a:rect l="l" t="t" r="r" b="b"/>
            <a:pathLst>
              <a:path w="266" h="178" extrusionOk="0">
                <a:moveTo>
                  <a:pt x="212" y="18"/>
                </a:moveTo>
                <a:cubicBezTo>
                  <a:pt x="236" y="79"/>
                  <a:pt x="236" y="79"/>
                  <a:pt x="236" y="79"/>
                </a:cubicBezTo>
                <a:cubicBezTo>
                  <a:pt x="206" y="93"/>
                  <a:pt x="206" y="93"/>
                  <a:pt x="206" y="93"/>
                </a:cubicBezTo>
                <a:cubicBezTo>
                  <a:pt x="189" y="79"/>
                  <a:pt x="139" y="35"/>
                  <a:pt x="135" y="35"/>
                </a:cubicBezTo>
                <a:cubicBezTo>
                  <a:pt x="131" y="35"/>
                  <a:pt x="116" y="40"/>
                  <a:pt x="114" y="41"/>
                </a:cubicBezTo>
                <a:cubicBezTo>
                  <a:pt x="114" y="41"/>
                  <a:pt x="105" y="44"/>
                  <a:pt x="97" y="44"/>
                </a:cubicBezTo>
                <a:cubicBezTo>
                  <a:pt x="93" y="44"/>
                  <a:pt x="90" y="43"/>
                  <a:pt x="88" y="42"/>
                </a:cubicBezTo>
                <a:cubicBezTo>
                  <a:pt x="86" y="41"/>
                  <a:pt x="85" y="39"/>
                  <a:pt x="85" y="37"/>
                </a:cubicBezTo>
                <a:cubicBezTo>
                  <a:pt x="85" y="34"/>
                  <a:pt x="89" y="31"/>
                  <a:pt x="90" y="30"/>
                </a:cubicBezTo>
                <a:cubicBezTo>
                  <a:pt x="104" y="23"/>
                  <a:pt x="139" y="10"/>
                  <a:pt x="142" y="9"/>
                </a:cubicBezTo>
                <a:cubicBezTo>
                  <a:pt x="143" y="9"/>
                  <a:pt x="143" y="9"/>
                  <a:pt x="143" y="9"/>
                </a:cubicBezTo>
                <a:cubicBezTo>
                  <a:pt x="151" y="9"/>
                  <a:pt x="205" y="17"/>
                  <a:pt x="212" y="18"/>
                </a:cubicBezTo>
                <a:close/>
                <a:moveTo>
                  <a:pt x="234" y="0"/>
                </a:moveTo>
                <a:cubicBezTo>
                  <a:pt x="233" y="0"/>
                  <a:pt x="232" y="0"/>
                  <a:pt x="231" y="1"/>
                </a:cubicBezTo>
                <a:cubicBezTo>
                  <a:pt x="221" y="5"/>
                  <a:pt x="221" y="5"/>
                  <a:pt x="221" y="5"/>
                </a:cubicBezTo>
                <a:cubicBezTo>
                  <a:pt x="219" y="5"/>
                  <a:pt x="218" y="7"/>
                  <a:pt x="217" y="8"/>
                </a:cubicBezTo>
                <a:cubicBezTo>
                  <a:pt x="216" y="10"/>
                  <a:pt x="216" y="12"/>
                  <a:pt x="217" y="14"/>
                </a:cubicBezTo>
                <a:cubicBezTo>
                  <a:pt x="243" y="79"/>
                  <a:pt x="243" y="79"/>
                  <a:pt x="243" y="79"/>
                </a:cubicBezTo>
                <a:cubicBezTo>
                  <a:pt x="244" y="82"/>
                  <a:pt x="248" y="84"/>
                  <a:pt x="252" y="82"/>
                </a:cubicBezTo>
                <a:cubicBezTo>
                  <a:pt x="262" y="78"/>
                  <a:pt x="262" y="78"/>
                  <a:pt x="262" y="78"/>
                </a:cubicBezTo>
                <a:cubicBezTo>
                  <a:pt x="264" y="78"/>
                  <a:pt x="265" y="76"/>
                  <a:pt x="266" y="75"/>
                </a:cubicBezTo>
                <a:cubicBezTo>
                  <a:pt x="266" y="73"/>
                  <a:pt x="266" y="71"/>
                  <a:pt x="266" y="69"/>
                </a:cubicBezTo>
                <a:cubicBezTo>
                  <a:pt x="240" y="5"/>
                  <a:pt x="240" y="5"/>
                  <a:pt x="240" y="5"/>
                </a:cubicBezTo>
                <a:cubicBezTo>
                  <a:pt x="239" y="2"/>
                  <a:pt x="236" y="0"/>
                  <a:pt x="234" y="0"/>
                </a:cubicBezTo>
                <a:close/>
                <a:moveTo>
                  <a:pt x="0" y="89"/>
                </a:moveTo>
                <a:cubicBezTo>
                  <a:pt x="0" y="91"/>
                  <a:pt x="0" y="93"/>
                  <a:pt x="2" y="94"/>
                </a:cubicBezTo>
                <a:cubicBezTo>
                  <a:pt x="3" y="96"/>
                  <a:pt x="4" y="96"/>
                  <a:pt x="6" y="97"/>
                </a:cubicBezTo>
                <a:cubicBezTo>
                  <a:pt x="17" y="97"/>
                  <a:pt x="17" y="97"/>
                  <a:pt x="17" y="97"/>
                </a:cubicBezTo>
                <a:cubicBezTo>
                  <a:pt x="21" y="98"/>
                  <a:pt x="24" y="95"/>
                  <a:pt x="25" y="91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6"/>
                  <a:pt x="30" y="15"/>
                  <a:pt x="28" y="13"/>
                </a:cubicBezTo>
                <a:cubicBezTo>
                  <a:pt x="27" y="12"/>
                  <a:pt x="26" y="11"/>
                  <a:pt x="24" y="11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2" y="10"/>
                  <a:pt x="12" y="10"/>
                </a:cubicBezTo>
                <a:cubicBezTo>
                  <a:pt x="9" y="10"/>
                  <a:pt x="6" y="13"/>
                  <a:pt x="5" y="16"/>
                </a:cubicBezTo>
                <a:lnTo>
                  <a:pt x="0" y="89"/>
                </a:lnTo>
                <a:close/>
                <a:moveTo>
                  <a:pt x="109" y="154"/>
                </a:moveTo>
                <a:cubicBezTo>
                  <a:pt x="109" y="152"/>
                  <a:pt x="107" y="149"/>
                  <a:pt x="105" y="148"/>
                </a:cubicBezTo>
                <a:cubicBezTo>
                  <a:pt x="100" y="144"/>
                  <a:pt x="96" y="144"/>
                  <a:pt x="92" y="149"/>
                </a:cubicBezTo>
                <a:cubicBezTo>
                  <a:pt x="87" y="155"/>
                  <a:pt x="87" y="155"/>
                  <a:pt x="87" y="155"/>
                </a:cubicBezTo>
                <a:cubicBezTo>
                  <a:pt x="86" y="156"/>
                  <a:pt x="86" y="156"/>
                  <a:pt x="86" y="156"/>
                </a:cubicBezTo>
                <a:cubicBezTo>
                  <a:pt x="82" y="161"/>
                  <a:pt x="82" y="161"/>
                  <a:pt x="82" y="161"/>
                </a:cubicBezTo>
                <a:cubicBezTo>
                  <a:pt x="76" y="169"/>
                  <a:pt x="82" y="174"/>
                  <a:pt x="83" y="176"/>
                </a:cubicBezTo>
                <a:cubicBezTo>
                  <a:pt x="85" y="177"/>
                  <a:pt x="87" y="178"/>
                  <a:pt x="89" y="178"/>
                </a:cubicBezTo>
                <a:cubicBezTo>
                  <a:pt x="92" y="178"/>
                  <a:pt x="95" y="177"/>
                  <a:pt x="97" y="174"/>
                </a:cubicBezTo>
                <a:cubicBezTo>
                  <a:pt x="104" y="165"/>
                  <a:pt x="104" y="165"/>
                  <a:pt x="104" y="165"/>
                </a:cubicBezTo>
                <a:cubicBezTo>
                  <a:pt x="104" y="165"/>
                  <a:pt x="104" y="165"/>
                  <a:pt x="104" y="165"/>
                </a:cubicBezTo>
                <a:cubicBezTo>
                  <a:pt x="107" y="162"/>
                  <a:pt x="107" y="162"/>
                  <a:pt x="107" y="162"/>
                </a:cubicBezTo>
                <a:cubicBezTo>
                  <a:pt x="109" y="159"/>
                  <a:pt x="110" y="157"/>
                  <a:pt x="109" y="154"/>
                </a:cubicBezTo>
                <a:close/>
                <a:moveTo>
                  <a:pt x="57" y="150"/>
                </a:moveTo>
                <a:cubicBezTo>
                  <a:pt x="54" y="154"/>
                  <a:pt x="55" y="158"/>
                  <a:pt x="60" y="163"/>
                </a:cubicBezTo>
                <a:cubicBezTo>
                  <a:pt x="65" y="167"/>
                  <a:pt x="70" y="166"/>
                  <a:pt x="74" y="161"/>
                </a:cubicBezTo>
                <a:cubicBezTo>
                  <a:pt x="87" y="146"/>
                  <a:pt x="87" y="146"/>
                  <a:pt x="87" y="146"/>
                </a:cubicBezTo>
                <a:cubicBezTo>
                  <a:pt x="92" y="139"/>
                  <a:pt x="87" y="133"/>
                  <a:pt x="85" y="131"/>
                </a:cubicBezTo>
                <a:cubicBezTo>
                  <a:pt x="80" y="128"/>
                  <a:pt x="76" y="128"/>
                  <a:pt x="71" y="133"/>
                </a:cubicBezTo>
                <a:cubicBezTo>
                  <a:pt x="64" y="142"/>
                  <a:pt x="64" y="142"/>
                  <a:pt x="64" y="142"/>
                </a:cubicBezTo>
                <a:cubicBezTo>
                  <a:pt x="64" y="142"/>
                  <a:pt x="64" y="142"/>
                  <a:pt x="64" y="142"/>
                </a:cubicBezTo>
                <a:cubicBezTo>
                  <a:pt x="64" y="143"/>
                  <a:pt x="64" y="143"/>
                  <a:pt x="64" y="143"/>
                </a:cubicBezTo>
                <a:lnTo>
                  <a:pt x="57" y="150"/>
                </a:lnTo>
                <a:close/>
                <a:moveTo>
                  <a:pt x="39" y="131"/>
                </a:moveTo>
                <a:cubicBezTo>
                  <a:pt x="37" y="134"/>
                  <a:pt x="36" y="137"/>
                  <a:pt x="37" y="139"/>
                </a:cubicBezTo>
                <a:cubicBezTo>
                  <a:pt x="37" y="142"/>
                  <a:pt x="39" y="144"/>
                  <a:pt x="41" y="146"/>
                </a:cubicBezTo>
                <a:cubicBezTo>
                  <a:pt x="45" y="150"/>
                  <a:pt x="50" y="149"/>
                  <a:pt x="54" y="144"/>
                </a:cubicBezTo>
                <a:cubicBezTo>
                  <a:pt x="68" y="127"/>
                  <a:pt x="68" y="127"/>
                  <a:pt x="68" y="127"/>
                </a:cubicBezTo>
                <a:cubicBezTo>
                  <a:pt x="70" y="125"/>
                  <a:pt x="71" y="122"/>
                  <a:pt x="71" y="120"/>
                </a:cubicBezTo>
                <a:cubicBezTo>
                  <a:pt x="70" y="117"/>
                  <a:pt x="69" y="115"/>
                  <a:pt x="67" y="113"/>
                </a:cubicBezTo>
                <a:cubicBezTo>
                  <a:pt x="62" y="109"/>
                  <a:pt x="57" y="110"/>
                  <a:pt x="53" y="115"/>
                </a:cubicBezTo>
                <a:cubicBezTo>
                  <a:pt x="46" y="123"/>
                  <a:pt x="46" y="123"/>
                  <a:pt x="46" y="123"/>
                </a:cubicBezTo>
                <a:cubicBezTo>
                  <a:pt x="46" y="123"/>
                  <a:pt x="46" y="123"/>
                  <a:pt x="46" y="123"/>
                </a:cubicBezTo>
                <a:cubicBezTo>
                  <a:pt x="45" y="124"/>
                  <a:pt x="45" y="124"/>
                  <a:pt x="45" y="124"/>
                </a:cubicBezTo>
                <a:lnTo>
                  <a:pt x="39" y="131"/>
                </a:lnTo>
                <a:close/>
                <a:moveTo>
                  <a:pt x="36" y="125"/>
                </a:moveTo>
                <a:cubicBezTo>
                  <a:pt x="50" y="109"/>
                  <a:pt x="50" y="109"/>
                  <a:pt x="50" y="109"/>
                </a:cubicBezTo>
                <a:cubicBezTo>
                  <a:pt x="56" y="102"/>
                  <a:pt x="50" y="96"/>
                  <a:pt x="48" y="95"/>
                </a:cubicBezTo>
                <a:cubicBezTo>
                  <a:pt x="44" y="91"/>
                  <a:pt x="39" y="92"/>
                  <a:pt x="35" y="97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29" y="103"/>
                  <a:pt x="29" y="103"/>
                  <a:pt x="29" y="103"/>
                </a:cubicBezTo>
                <a:cubicBezTo>
                  <a:pt x="23" y="111"/>
                  <a:pt x="23" y="111"/>
                  <a:pt x="23" y="111"/>
                </a:cubicBezTo>
                <a:cubicBezTo>
                  <a:pt x="21" y="113"/>
                  <a:pt x="20" y="116"/>
                  <a:pt x="20" y="118"/>
                </a:cubicBezTo>
                <a:cubicBezTo>
                  <a:pt x="20" y="121"/>
                  <a:pt x="22" y="123"/>
                  <a:pt x="23" y="124"/>
                </a:cubicBezTo>
                <a:cubicBezTo>
                  <a:pt x="25" y="126"/>
                  <a:pt x="28" y="128"/>
                  <a:pt x="31" y="128"/>
                </a:cubicBezTo>
                <a:cubicBezTo>
                  <a:pt x="33" y="128"/>
                  <a:pt x="34" y="127"/>
                  <a:pt x="36" y="125"/>
                </a:cubicBezTo>
                <a:close/>
                <a:moveTo>
                  <a:pt x="202" y="111"/>
                </a:moveTo>
                <a:cubicBezTo>
                  <a:pt x="205" y="108"/>
                  <a:pt x="207" y="102"/>
                  <a:pt x="200" y="97"/>
                </a:cubicBezTo>
                <a:cubicBezTo>
                  <a:pt x="195" y="92"/>
                  <a:pt x="195" y="92"/>
                  <a:pt x="195" y="92"/>
                </a:cubicBezTo>
                <a:cubicBezTo>
                  <a:pt x="170" y="71"/>
                  <a:pt x="141" y="46"/>
                  <a:pt x="134" y="42"/>
                </a:cubicBezTo>
                <a:cubicBezTo>
                  <a:pt x="131" y="42"/>
                  <a:pt x="123" y="45"/>
                  <a:pt x="116" y="47"/>
                </a:cubicBezTo>
                <a:cubicBezTo>
                  <a:pt x="116" y="47"/>
                  <a:pt x="116" y="47"/>
                  <a:pt x="116" y="47"/>
                </a:cubicBezTo>
                <a:cubicBezTo>
                  <a:pt x="116" y="47"/>
                  <a:pt x="106" y="50"/>
                  <a:pt x="97" y="50"/>
                </a:cubicBezTo>
                <a:cubicBezTo>
                  <a:pt x="91" y="50"/>
                  <a:pt x="87" y="49"/>
                  <a:pt x="84" y="47"/>
                </a:cubicBezTo>
                <a:cubicBezTo>
                  <a:pt x="79" y="44"/>
                  <a:pt x="78" y="40"/>
                  <a:pt x="78" y="37"/>
                </a:cubicBezTo>
                <a:cubicBezTo>
                  <a:pt x="79" y="32"/>
                  <a:pt x="83" y="27"/>
                  <a:pt x="87" y="25"/>
                </a:cubicBezTo>
                <a:cubicBezTo>
                  <a:pt x="36" y="18"/>
                  <a:pt x="36" y="18"/>
                  <a:pt x="36" y="18"/>
                </a:cubicBezTo>
                <a:cubicBezTo>
                  <a:pt x="31" y="91"/>
                  <a:pt x="31" y="91"/>
                  <a:pt x="31" y="91"/>
                </a:cubicBezTo>
                <a:cubicBezTo>
                  <a:pt x="35" y="87"/>
                  <a:pt x="39" y="86"/>
                  <a:pt x="42" y="86"/>
                </a:cubicBezTo>
                <a:cubicBezTo>
                  <a:pt x="46" y="86"/>
                  <a:pt x="49" y="87"/>
                  <a:pt x="52" y="90"/>
                </a:cubicBezTo>
                <a:cubicBezTo>
                  <a:pt x="57" y="94"/>
                  <a:pt x="59" y="99"/>
                  <a:pt x="59" y="105"/>
                </a:cubicBezTo>
                <a:cubicBezTo>
                  <a:pt x="63" y="104"/>
                  <a:pt x="67" y="105"/>
                  <a:pt x="70" y="108"/>
                </a:cubicBezTo>
                <a:cubicBezTo>
                  <a:pt x="75" y="112"/>
                  <a:pt x="78" y="118"/>
                  <a:pt x="77" y="123"/>
                </a:cubicBezTo>
                <a:cubicBezTo>
                  <a:pt x="81" y="122"/>
                  <a:pt x="85" y="124"/>
                  <a:pt x="89" y="127"/>
                </a:cubicBezTo>
                <a:cubicBezTo>
                  <a:pt x="93" y="130"/>
                  <a:pt x="95" y="135"/>
                  <a:pt x="95" y="139"/>
                </a:cubicBezTo>
                <a:cubicBezTo>
                  <a:pt x="100" y="138"/>
                  <a:pt x="105" y="139"/>
                  <a:pt x="109" y="143"/>
                </a:cubicBezTo>
                <a:cubicBezTo>
                  <a:pt x="115" y="147"/>
                  <a:pt x="117" y="154"/>
                  <a:pt x="115" y="160"/>
                </a:cubicBezTo>
                <a:cubicBezTo>
                  <a:pt x="119" y="164"/>
                  <a:pt x="119" y="164"/>
                  <a:pt x="119" y="164"/>
                </a:cubicBezTo>
                <a:cubicBezTo>
                  <a:pt x="119" y="164"/>
                  <a:pt x="120" y="165"/>
                  <a:pt x="120" y="165"/>
                </a:cubicBezTo>
                <a:cubicBezTo>
                  <a:pt x="120" y="165"/>
                  <a:pt x="120" y="165"/>
                  <a:pt x="120" y="165"/>
                </a:cubicBezTo>
                <a:cubicBezTo>
                  <a:pt x="122" y="166"/>
                  <a:pt x="124" y="167"/>
                  <a:pt x="126" y="167"/>
                </a:cubicBezTo>
                <a:cubicBezTo>
                  <a:pt x="129" y="167"/>
                  <a:pt x="131" y="165"/>
                  <a:pt x="132" y="163"/>
                </a:cubicBezTo>
                <a:cubicBezTo>
                  <a:pt x="136" y="159"/>
                  <a:pt x="137" y="156"/>
                  <a:pt x="134" y="152"/>
                </a:cubicBezTo>
                <a:cubicBezTo>
                  <a:pt x="133" y="152"/>
                  <a:pt x="133" y="152"/>
                  <a:pt x="133" y="152"/>
                </a:cubicBezTo>
                <a:cubicBezTo>
                  <a:pt x="111" y="133"/>
                  <a:pt x="111" y="133"/>
                  <a:pt x="111" y="133"/>
                </a:cubicBezTo>
                <a:cubicBezTo>
                  <a:pt x="110" y="132"/>
                  <a:pt x="110" y="131"/>
                  <a:pt x="109" y="130"/>
                </a:cubicBezTo>
                <a:cubicBezTo>
                  <a:pt x="109" y="129"/>
                  <a:pt x="110" y="129"/>
                  <a:pt x="110" y="128"/>
                </a:cubicBezTo>
                <a:cubicBezTo>
                  <a:pt x="112" y="126"/>
                  <a:pt x="114" y="126"/>
                  <a:pt x="115" y="127"/>
                </a:cubicBezTo>
                <a:cubicBezTo>
                  <a:pt x="145" y="152"/>
                  <a:pt x="145" y="152"/>
                  <a:pt x="145" y="152"/>
                </a:cubicBezTo>
                <a:cubicBezTo>
                  <a:pt x="146" y="153"/>
                  <a:pt x="148" y="154"/>
                  <a:pt x="150" y="154"/>
                </a:cubicBezTo>
                <a:cubicBezTo>
                  <a:pt x="153" y="154"/>
                  <a:pt x="156" y="152"/>
                  <a:pt x="158" y="150"/>
                </a:cubicBezTo>
                <a:cubicBezTo>
                  <a:pt x="160" y="147"/>
                  <a:pt x="161" y="145"/>
                  <a:pt x="160" y="142"/>
                </a:cubicBezTo>
                <a:cubicBezTo>
                  <a:pt x="160" y="140"/>
                  <a:pt x="159" y="137"/>
                  <a:pt x="156" y="135"/>
                </a:cubicBezTo>
                <a:cubicBezTo>
                  <a:pt x="152" y="132"/>
                  <a:pt x="152" y="132"/>
                  <a:pt x="152" y="132"/>
                </a:cubicBezTo>
                <a:cubicBezTo>
                  <a:pt x="152" y="132"/>
                  <a:pt x="152" y="132"/>
                  <a:pt x="152" y="132"/>
                </a:cubicBezTo>
                <a:cubicBezTo>
                  <a:pt x="136" y="119"/>
                  <a:pt x="136" y="119"/>
                  <a:pt x="136" y="119"/>
                </a:cubicBezTo>
                <a:cubicBezTo>
                  <a:pt x="135" y="118"/>
                  <a:pt x="135" y="118"/>
                  <a:pt x="135" y="117"/>
                </a:cubicBezTo>
                <a:cubicBezTo>
                  <a:pt x="135" y="116"/>
                  <a:pt x="135" y="115"/>
                  <a:pt x="136" y="114"/>
                </a:cubicBezTo>
                <a:cubicBezTo>
                  <a:pt x="137" y="112"/>
                  <a:pt x="139" y="112"/>
                  <a:pt x="141" y="113"/>
                </a:cubicBezTo>
                <a:cubicBezTo>
                  <a:pt x="168" y="135"/>
                  <a:pt x="168" y="135"/>
                  <a:pt x="168" y="135"/>
                </a:cubicBezTo>
                <a:cubicBezTo>
                  <a:pt x="170" y="137"/>
                  <a:pt x="172" y="138"/>
                  <a:pt x="174" y="138"/>
                </a:cubicBezTo>
                <a:cubicBezTo>
                  <a:pt x="177" y="138"/>
                  <a:pt x="180" y="136"/>
                  <a:pt x="183" y="133"/>
                </a:cubicBezTo>
                <a:cubicBezTo>
                  <a:pt x="185" y="130"/>
                  <a:pt x="186" y="128"/>
                  <a:pt x="186" y="126"/>
                </a:cubicBezTo>
                <a:cubicBezTo>
                  <a:pt x="185" y="123"/>
                  <a:pt x="184" y="121"/>
                  <a:pt x="181" y="119"/>
                </a:cubicBezTo>
                <a:cubicBezTo>
                  <a:pt x="173" y="112"/>
                  <a:pt x="173" y="112"/>
                  <a:pt x="173" y="112"/>
                </a:cubicBezTo>
                <a:cubicBezTo>
                  <a:pt x="173" y="112"/>
                  <a:pt x="173" y="112"/>
                  <a:pt x="173" y="112"/>
                </a:cubicBezTo>
                <a:cubicBezTo>
                  <a:pt x="159" y="101"/>
                  <a:pt x="159" y="101"/>
                  <a:pt x="159" y="101"/>
                </a:cubicBezTo>
                <a:cubicBezTo>
                  <a:pt x="158" y="99"/>
                  <a:pt x="158" y="97"/>
                  <a:pt x="159" y="96"/>
                </a:cubicBezTo>
                <a:cubicBezTo>
                  <a:pt x="160" y="94"/>
                  <a:pt x="162" y="94"/>
                  <a:pt x="164" y="95"/>
                </a:cubicBezTo>
                <a:cubicBezTo>
                  <a:pt x="187" y="114"/>
                  <a:pt x="187" y="114"/>
                  <a:pt x="187" y="114"/>
                </a:cubicBezTo>
                <a:cubicBezTo>
                  <a:pt x="192" y="118"/>
                  <a:pt x="197" y="117"/>
                  <a:pt x="202" y="1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6" name="Google Shape;1906;p69"/>
          <p:cNvSpPr/>
          <p:nvPr/>
        </p:nvSpPr>
        <p:spPr>
          <a:xfrm>
            <a:off x="9740900" y="3049587"/>
            <a:ext cx="841375" cy="703262"/>
          </a:xfrm>
          <a:custGeom>
            <a:avLst/>
            <a:gdLst/>
            <a:ahLst/>
            <a:cxnLst/>
            <a:rect l="l" t="t" r="r" b="b"/>
            <a:pathLst>
              <a:path w="231" h="193" extrusionOk="0">
                <a:moveTo>
                  <a:pt x="31" y="157"/>
                </a:moveTo>
                <a:cubicBezTo>
                  <a:pt x="31" y="105"/>
                  <a:pt x="31" y="105"/>
                  <a:pt x="31" y="105"/>
                </a:cubicBezTo>
                <a:cubicBezTo>
                  <a:pt x="31" y="101"/>
                  <a:pt x="35" y="97"/>
                  <a:pt x="39" y="97"/>
                </a:cubicBezTo>
                <a:cubicBezTo>
                  <a:pt x="52" y="97"/>
                  <a:pt x="52" y="97"/>
                  <a:pt x="52" y="97"/>
                </a:cubicBezTo>
                <a:cubicBezTo>
                  <a:pt x="56" y="97"/>
                  <a:pt x="59" y="101"/>
                  <a:pt x="59" y="105"/>
                </a:cubicBezTo>
                <a:cubicBezTo>
                  <a:pt x="59" y="157"/>
                  <a:pt x="59" y="157"/>
                  <a:pt x="59" y="157"/>
                </a:cubicBezTo>
                <a:cubicBezTo>
                  <a:pt x="59" y="161"/>
                  <a:pt x="56" y="164"/>
                  <a:pt x="52" y="164"/>
                </a:cubicBezTo>
                <a:cubicBezTo>
                  <a:pt x="39" y="164"/>
                  <a:pt x="39" y="164"/>
                  <a:pt x="39" y="164"/>
                </a:cubicBezTo>
                <a:cubicBezTo>
                  <a:pt x="35" y="164"/>
                  <a:pt x="31" y="161"/>
                  <a:pt x="31" y="157"/>
                </a:cubicBezTo>
                <a:close/>
                <a:moveTo>
                  <a:pt x="85" y="79"/>
                </a:moveTo>
                <a:cubicBezTo>
                  <a:pt x="81" y="79"/>
                  <a:pt x="77" y="82"/>
                  <a:pt x="77" y="86"/>
                </a:cubicBezTo>
                <a:cubicBezTo>
                  <a:pt x="77" y="157"/>
                  <a:pt x="77" y="157"/>
                  <a:pt x="77" y="157"/>
                </a:cubicBezTo>
                <a:cubicBezTo>
                  <a:pt x="77" y="161"/>
                  <a:pt x="81" y="164"/>
                  <a:pt x="85" y="164"/>
                </a:cubicBezTo>
                <a:cubicBezTo>
                  <a:pt x="98" y="164"/>
                  <a:pt x="98" y="164"/>
                  <a:pt x="98" y="164"/>
                </a:cubicBezTo>
                <a:cubicBezTo>
                  <a:pt x="102" y="164"/>
                  <a:pt x="105" y="161"/>
                  <a:pt x="105" y="157"/>
                </a:cubicBezTo>
                <a:cubicBezTo>
                  <a:pt x="105" y="86"/>
                  <a:pt x="105" y="86"/>
                  <a:pt x="105" y="86"/>
                </a:cubicBezTo>
                <a:cubicBezTo>
                  <a:pt x="105" y="82"/>
                  <a:pt x="102" y="79"/>
                  <a:pt x="98" y="79"/>
                </a:cubicBezTo>
                <a:lnTo>
                  <a:pt x="85" y="79"/>
                </a:lnTo>
                <a:close/>
                <a:moveTo>
                  <a:pt x="131" y="63"/>
                </a:moveTo>
                <a:cubicBezTo>
                  <a:pt x="127" y="63"/>
                  <a:pt x="123" y="66"/>
                  <a:pt x="123" y="71"/>
                </a:cubicBezTo>
                <a:cubicBezTo>
                  <a:pt x="123" y="157"/>
                  <a:pt x="123" y="157"/>
                  <a:pt x="123" y="157"/>
                </a:cubicBezTo>
                <a:cubicBezTo>
                  <a:pt x="123" y="161"/>
                  <a:pt x="127" y="164"/>
                  <a:pt x="131" y="164"/>
                </a:cubicBezTo>
                <a:cubicBezTo>
                  <a:pt x="144" y="164"/>
                  <a:pt x="144" y="164"/>
                  <a:pt x="144" y="164"/>
                </a:cubicBezTo>
                <a:cubicBezTo>
                  <a:pt x="148" y="164"/>
                  <a:pt x="151" y="161"/>
                  <a:pt x="151" y="157"/>
                </a:cubicBezTo>
                <a:cubicBezTo>
                  <a:pt x="151" y="71"/>
                  <a:pt x="151" y="71"/>
                  <a:pt x="151" y="71"/>
                </a:cubicBezTo>
                <a:cubicBezTo>
                  <a:pt x="151" y="66"/>
                  <a:pt x="148" y="63"/>
                  <a:pt x="144" y="63"/>
                </a:cubicBezTo>
                <a:lnTo>
                  <a:pt x="131" y="63"/>
                </a:lnTo>
                <a:close/>
                <a:moveTo>
                  <a:pt x="177" y="47"/>
                </a:moveTo>
                <a:cubicBezTo>
                  <a:pt x="173" y="47"/>
                  <a:pt x="170" y="50"/>
                  <a:pt x="170" y="54"/>
                </a:cubicBezTo>
                <a:cubicBezTo>
                  <a:pt x="170" y="157"/>
                  <a:pt x="170" y="157"/>
                  <a:pt x="170" y="157"/>
                </a:cubicBezTo>
                <a:cubicBezTo>
                  <a:pt x="170" y="161"/>
                  <a:pt x="173" y="164"/>
                  <a:pt x="177" y="164"/>
                </a:cubicBezTo>
                <a:cubicBezTo>
                  <a:pt x="190" y="164"/>
                  <a:pt x="190" y="164"/>
                  <a:pt x="190" y="164"/>
                </a:cubicBezTo>
                <a:cubicBezTo>
                  <a:pt x="194" y="164"/>
                  <a:pt x="197" y="161"/>
                  <a:pt x="197" y="157"/>
                </a:cubicBezTo>
                <a:cubicBezTo>
                  <a:pt x="197" y="54"/>
                  <a:pt x="197" y="54"/>
                  <a:pt x="197" y="54"/>
                </a:cubicBezTo>
                <a:cubicBezTo>
                  <a:pt x="197" y="50"/>
                  <a:pt x="194" y="47"/>
                  <a:pt x="190" y="47"/>
                </a:cubicBezTo>
                <a:lnTo>
                  <a:pt x="177" y="47"/>
                </a:lnTo>
                <a:close/>
                <a:moveTo>
                  <a:pt x="35" y="77"/>
                </a:moveTo>
                <a:cubicBezTo>
                  <a:pt x="84" y="68"/>
                  <a:pt x="130" y="51"/>
                  <a:pt x="172" y="26"/>
                </a:cubicBezTo>
                <a:cubicBezTo>
                  <a:pt x="175" y="33"/>
                  <a:pt x="175" y="33"/>
                  <a:pt x="175" y="33"/>
                </a:cubicBezTo>
                <a:cubicBezTo>
                  <a:pt x="190" y="10"/>
                  <a:pt x="190" y="10"/>
                  <a:pt x="190" y="10"/>
                </a:cubicBezTo>
                <a:cubicBezTo>
                  <a:pt x="163" y="9"/>
                  <a:pt x="163" y="9"/>
                  <a:pt x="163" y="9"/>
                </a:cubicBezTo>
                <a:cubicBezTo>
                  <a:pt x="167" y="17"/>
                  <a:pt x="167" y="17"/>
                  <a:pt x="167" y="17"/>
                </a:cubicBezTo>
                <a:cubicBezTo>
                  <a:pt x="126" y="41"/>
                  <a:pt x="81" y="58"/>
                  <a:pt x="33" y="67"/>
                </a:cubicBezTo>
                <a:lnTo>
                  <a:pt x="35" y="77"/>
                </a:lnTo>
                <a:close/>
                <a:moveTo>
                  <a:pt x="231" y="179"/>
                </a:moveTo>
                <a:cubicBezTo>
                  <a:pt x="207" y="166"/>
                  <a:pt x="207" y="166"/>
                  <a:pt x="207" y="166"/>
                </a:cubicBezTo>
                <a:cubicBezTo>
                  <a:pt x="207" y="174"/>
                  <a:pt x="207" y="174"/>
                  <a:pt x="207" y="174"/>
                </a:cubicBezTo>
                <a:cubicBezTo>
                  <a:pt x="19" y="174"/>
                  <a:pt x="19" y="174"/>
                  <a:pt x="19" y="174"/>
                </a:cubicBezTo>
                <a:cubicBezTo>
                  <a:pt x="19" y="24"/>
                  <a:pt x="19" y="24"/>
                  <a:pt x="19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14" y="0"/>
                  <a:pt x="14" y="0"/>
                  <a:pt x="14" y="0"/>
                </a:cubicBezTo>
                <a:cubicBezTo>
                  <a:pt x="0" y="24"/>
                  <a:pt x="0" y="24"/>
                  <a:pt x="0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174"/>
                  <a:pt x="9" y="174"/>
                  <a:pt x="9" y="174"/>
                </a:cubicBezTo>
                <a:cubicBezTo>
                  <a:pt x="9" y="179"/>
                  <a:pt x="9" y="179"/>
                  <a:pt x="9" y="179"/>
                </a:cubicBezTo>
                <a:cubicBezTo>
                  <a:pt x="9" y="184"/>
                  <a:pt x="9" y="184"/>
                  <a:pt x="9" y="184"/>
                </a:cubicBezTo>
                <a:cubicBezTo>
                  <a:pt x="207" y="184"/>
                  <a:pt x="207" y="184"/>
                  <a:pt x="207" y="184"/>
                </a:cubicBezTo>
                <a:cubicBezTo>
                  <a:pt x="207" y="193"/>
                  <a:pt x="207" y="193"/>
                  <a:pt x="207" y="193"/>
                </a:cubicBezTo>
                <a:lnTo>
                  <a:pt x="231" y="1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7" name="Google Shape;1907;p69"/>
          <p:cNvSpPr/>
          <p:nvPr/>
        </p:nvSpPr>
        <p:spPr>
          <a:xfrm>
            <a:off x="3452812" y="3071812"/>
            <a:ext cx="1230312" cy="644525"/>
          </a:xfrm>
          <a:custGeom>
            <a:avLst/>
            <a:gdLst/>
            <a:ahLst/>
            <a:cxnLst/>
            <a:rect l="l" t="t" r="r" b="b"/>
            <a:pathLst>
              <a:path w="338" h="177" extrusionOk="0">
                <a:moveTo>
                  <a:pt x="244" y="166"/>
                </a:moveTo>
                <a:cubicBezTo>
                  <a:pt x="239" y="168"/>
                  <a:pt x="234" y="170"/>
                  <a:pt x="229" y="171"/>
                </a:cubicBezTo>
                <a:cubicBezTo>
                  <a:pt x="212" y="175"/>
                  <a:pt x="195" y="176"/>
                  <a:pt x="173" y="177"/>
                </a:cubicBezTo>
                <a:cubicBezTo>
                  <a:pt x="151" y="176"/>
                  <a:pt x="134" y="175"/>
                  <a:pt x="117" y="171"/>
                </a:cubicBezTo>
                <a:cubicBezTo>
                  <a:pt x="112" y="170"/>
                  <a:pt x="107" y="168"/>
                  <a:pt x="102" y="166"/>
                </a:cubicBezTo>
                <a:cubicBezTo>
                  <a:pt x="88" y="159"/>
                  <a:pt x="87" y="148"/>
                  <a:pt x="96" y="139"/>
                </a:cubicBezTo>
                <a:cubicBezTo>
                  <a:pt x="105" y="130"/>
                  <a:pt x="116" y="124"/>
                  <a:pt x="127" y="119"/>
                </a:cubicBezTo>
                <a:cubicBezTo>
                  <a:pt x="132" y="116"/>
                  <a:pt x="137" y="114"/>
                  <a:pt x="143" y="112"/>
                </a:cubicBezTo>
                <a:cubicBezTo>
                  <a:pt x="152" y="109"/>
                  <a:pt x="155" y="99"/>
                  <a:pt x="148" y="91"/>
                </a:cubicBezTo>
                <a:cubicBezTo>
                  <a:pt x="133" y="76"/>
                  <a:pt x="128" y="59"/>
                  <a:pt x="128" y="39"/>
                </a:cubicBezTo>
                <a:cubicBezTo>
                  <a:pt x="129" y="18"/>
                  <a:pt x="142" y="7"/>
                  <a:pt x="161" y="2"/>
                </a:cubicBezTo>
                <a:cubicBezTo>
                  <a:pt x="165" y="1"/>
                  <a:pt x="169" y="0"/>
                  <a:pt x="173" y="0"/>
                </a:cubicBezTo>
                <a:cubicBezTo>
                  <a:pt x="177" y="0"/>
                  <a:pt x="181" y="1"/>
                  <a:pt x="185" y="2"/>
                </a:cubicBezTo>
                <a:cubicBezTo>
                  <a:pt x="204" y="7"/>
                  <a:pt x="217" y="18"/>
                  <a:pt x="218" y="39"/>
                </a:cubicBezTo>
                <a:cubicBezTo>
                  <a:pt x="218" y="59"/>
                  <a:pt x="213" y="77"/>
                  <a:pt x="198" y="91"/>
                </a:cubicBezTo>
                <a:cubicBezTo>
                  <a:pt x="191" y="99"/>
                  <a:pt x="194" y="109"/>
                  <a:pt x="203" y="112"/>
                </a:cubicBezTo>
                <a:cubicBezTo>
                  <a:pt x="209" y="114"/>
                  <a:pt x="214" y="116"/>
                  <a:pt x="219" y="119"/>
                </a:cubicBezTo>
                <a:cubicBezTo>
                  <a:pt x="231" y="124"/>
                  <a:pt x="241" y="130"/>
                  <a:pt x="250" y="139"/>
                </a:cubicBezTo>
                <a:cubicBezTo>
                  <a:pt x="256" y="145"/>
                  <a:pt x="258" y="159"/>
                  <a:pt x="244" y="166"/>
                </a:cubicBezTo>
                <a:close/>
                <a:moveTo>
                  <a:pt x="332" y="151"/>
                </a:moveTo>
                <a:cubicBezTo>
                  <a:pt x="326" y="144"/>
                  <a:pt x="319" y="140"/>
                  <a:pt x="311" y="136"/>
                </a:cubicBezTo>
                <a:cubicBezTo>
                  <a:pt x="307" y="135"/>
                  <a:pt x="303" y="133"/>
                  <a:pt x="300" y="132"/>
                </a:cubicBezTo>
                <a:cubicBezTo>
                  <a:pt x="293" y="129"/>
                  <a:pt x="291" y="122"/>
                  <a:pt x="296" y="117"/>
                </a:cubicBezTo>
                <a:cubicBezTo>
                  <a:pt x="306" y="107"/>
                  <a:pt x="310" y="95"/>
                  <a:pt x="310" y="81"/>
                </a:cubicBezTo>
                <a:cubicBezTo>
                  <a:pt x="309" y="66"/>
                  <a:pt x="301" y="58"/>
                  <a:pt x="287" y="55"/>
                </a:cubicBezTo>
                <a:cubicBezTo>
                  <a:pt x="284" y="54"/>
                  <a:pt x="281" y="54"/>
                  <a:pt x="279" y="54"/>
                </a:cubicBezTo>
                <a:cubicBezTo>
                  <a:pt x="276" y="54"/>
                  <a:pt x="273" y="54"/>
                  <a:pt x="270" y="55"/>
                </a:cubicBezTo>
                <a:cubicBezTo>
                  <a:pt x="257" y="58"/>
                  <a:pt x="248" y="66"/>
                  <a:pt x="248" y="81"/>
                </a:cubicBezTo>
                <a:cubicBezTo>
                  <a:pt x="247" y="95"/>
                  <a:pt x="251" y="107"/>
                  <a:pt x="261" y="117"/>
                </a:cubicBezTo>
                <a:cubicBezTo>
                  <a:pt x="266" y="122"/>
                  <a:pt x="264" y="129"/>
                  <a:pt x="258" y="132"/>
                </a:cubicBezTo>
                <a:cubicBezTo>
                  <a:pt x="257" y="132"/>
                  <a:pt x="257" y="132"/>
                  <a:pt x="257" y="132"/>
                </a:cubicBezTo>
                <a:cubicBezTo>
                  <a:pt x="258" y="133"/>
                  <a:pt x="259" y="134"/>
                  <a:pt x="260" y="135"/>
                </a:cubicBezTo>
                <a:cubicBezTo>
                  <a:pt x="265" y="140"/>
                  <a:pt x="267" y="147"/>
                  <a:pt x="266" y="155"/>
                </a:cubicBezTo>
                <a:cubicBezTo>
                  <a:pt x="264" y="162"/>
                  <a:pt x="259" y="168"/>
                  <a:pt x="252" y="172"/>
                </a:cubicBezTo>
                <a:cubicBezTo>
                  <a:pt x="250" y="173"/>
                  <a:pt x="248" y="173"/>
                  <a:pt x="246" y="174"/>
                </a:cubicBezTo>
                <a:cubicBezTo>
                  <a:pt x="256" y="176"/>
                  <a:pt x="266" y="176"/>
                  <a:pt x="279" y="177"/>
                </a:cubicBezTo>
                <a:cubicBezTo>
                  <a:pt x="294" y="176"/>
                  <a:pt x="306" y="176"/>
                  <a:pt x="317" y="173"/>
                </a:cubicBezTo>
                <a:cubicBezTo>
                  <a:pt x="321" y="172"/>
                  <a:pt x="325" y="171"/>
                  <a:pt x="328" y="169"/>
                </a:cubicBezTo>
                <a:cubicBezTo>
                  <a:pt x="338" y="165"/>
                  <a:pt x="336" y="155"/>
                  <a:pt x="332" y="151"/>
                </a:cubicBezTo>
                <a:close/>
                <a:moveTo>
                  <a:pt x="79" y="154"/>
                </a:moveTo>
                <a:cubicBezTo>
                  <a:pt x="78" y="148"/>
                  <a:pt x="81" y="141"/>
                  <a:pt x="86" y="135"/>
                </a:cubicBezTo>
                <a:cubicBezTo>
                  <a:pt x="88" y="133"/>
                  <a:pt x="91" y="131"/>
                  <a:pt x="93" y="129"/>
                </a:cubicBezTo>
                <a:cubicBezTo>
                  <a:pt x="92" y="128"/>
                  <a:pt x="90" y="128"/>
                  <a:pt x="89" y="127"/>
                </a:cubicBezTo>
                <a:cubicBezTo>
                  <a:pt x="81" y="124"/>
                  <a:pt x="79" y="116"/>
                  <a:pt x="85" y="111"/>
                </a:cubicBezTo>
                <a:cubicBezTo>
                  <a:pt x="96" y="100"/>
                  <a:pt x="100" y="86"/>
                  <a:pt x="100" y="70"/>
                </a:cubicBezTo>
                <a:cubicBezTo>
                  <a:pt x="99" y="54"/>
                  <a:pt x="90" y="46"/>
                  <a:pt x="75" y="42"/>
                </a:cubicBezTo>
                <a:cubicBezTo>
                  <a:pt x="72" y="41"/>
                  <a:pt x="69" y="41"/>
                  <a:pt x="65" y="41"/>
                </a:cubicBezTo>
                <a:cubicBezTo>
                  <a:pt x="62" y="41"/>
                  <a:pt x="59" y="41"/>
                  <a:pt x="56" y="42"/>
                </a:cubicBezTo>
                <a:cubicBezTo>
                  <a:pt x="41" y="46"/>
                  <a:pt x="32" y="54"/>
                  <a:pt x="31" y="70"/>
                </a:cubicBezTo>
                <a:cubicBezTo>
                  <a:pt x="31" y="86"/>
                  <a:pt x="35" y="99"/>
                  <a:pt x="46" y="111"/>
                </a:cubicBezTo>
                <a:cubicBezTo>
                  <a:pt x="52" y="117"/>
                  <a:pt x="50" y="124"/>
                  <a:pt x="42" y="127"/>
                </a:cubicBezTo>
                <a:cubicBezTo>
                  <a:pt x="38" y="129"/>
                  <a:pt x="34" y="130"/>
                  <a:pt x="30" y="132"/>
                </a:cubicBezTo>
                <a:cubicBezTo>
                  <a:pt x="21" y="136"/>
                  <a:pt x="13" y="141"/>
                  <a:pt x="6" y="148"/>
                </a:cubicBezTo>
                <a:cubicBezTo>
                  <a:pt x="0" y="154"/>
                  <a:pt x="0" y="163"/>
                  <a:pt x="11" y="169"/>
                </a:cubicBezTo>
                <a:cubicBezTo>
                  <a:pt x="15" y="170"/>
                  <a:pt x="19" y="172"/>
                  <a:pt x="23" y="173"/>
                </a:cubicBezTo>
                <a:cubicBezTo>
                  <a:pt x="36" y="176"/>
                  <a:pt x="49" y="176"/>
                  <a:pt x="65" y="177"/>
                </a:cubicBezTo>
                <a:cubicBezTo>
                  <a:pt x="79" y="176"/>
                  <a:pt x="90" y="176"/>
                  <a:pt x="100" y="174"/>
                </a:cubicBezTo>
                <a:cubicBezTo>
                  <a:pt x="98" y="173"/>
                  <a:pt x="96" y="173"/>
                  <a:pt x="94" y="172"/>
                </a:cubicBezTo>
                <a:cubicBezTo>
                  <a:pt x="86" y="168"/>
                  <a:pt x="80" y="161"/>
                  <a:pt x="79" y="1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8" name="Google Shape;1908;p69"/>
          <p:cNvSpPr/>
          <p:nvPr/>
        </p:nvSpPr>
        <p:spPr>
          <a:xfrm>
            <a:off x="5819775" y="3027362"/>
            <a:ext cx="554037" cy="809625"/>
          </a:xfrm>
          <a:custGeom>
            <a:avLst/>
            <a:gdLst/>
            <a:ahLst/>
            <a:cxnLst/>
            <a:rect l="l" t="t" r="r" b="b"/>
            <a:pathLst>
              <a:path w="152" h="222" extrusionOk="0">
                <a:moveTo>
                  <a:pt x="152" y="147"/>
                </a:moveTo>
                <a:cubicBezTo>
                  <a:pt x="152" y="124"/>
                  <a:pt x="135" y="106"/>
                  <a:pt x="99" y="97"/>
                </a:cubicBezTo>
                <a:cubicBezTo>
                  <a:pt x="95" y="97"/>
                  <a:pt x="76" y="92"/>
                  <a:pt x="72" y="90"/>
                </a:cubicBezTo>
                <a:cubicBezTo>
                  <a:pt x="44" y="84"/>
                  <a:pt x="37" y="79"/>
                  <a:pt x="37" y="72"/>
                </a:cubicBezTo>
                <a:cubicBezTo>
                  <a:pt x="37" y="64"/>
                  <a:pt x="47" y="55"/>
                  <a:pt x="74" y="55"/>
                </a:cubicBezTo>
                <a:cubicBezTo>
                  <a:pt x="94" y="55"/>
                  <a:pt x="114" y="70"/>
                  <a:pt x="114" y="70"/>
                </a:cubicBezTo>
                <a:cubicBezTo>
                  <a:pt x="121" y="75"/>
                  <a:pt x="126" y="75"/>
                  <a:pt x="133" y="69"/>
                </a:cubicBezTo>
                <a:cubicBezTo>
                  <a:pt x="133" y="69"/>
                  <a:pt x="141" y="62"/>
                  <a:pt x="141" y="55"/>
                </a:cubicBezTo>
                <a:cubicBezTo>
                  <a:pt x="141" y="45"/>
                  <a:pt x="117" y="30"/>
                  <a:pt x="92" y="25"/>
                </a:cubicBezTo>
                <a:cubicBezTo>
                  <a:pt x="92" y="8"/>
                  <a:pt x="92" y="8"/>
                  <a:pt x="92" y="8"/>
                </a:cubicBezTo>
                <a:cubicBezTo>
                  <a:pt x="92" y="3"/>
                  <a:pt x="88" y="0"/>
                  <a:pt x="82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65" y="0"/>
                  <a:pt x="60" y="3"/>
                  <a:pt x="60" y="8"/>
                </a:cubicBezTo>
                <a:cubicBezTo>
                  <a:pt x="60" y="24"/>
                  <a:pt x="60" y="24"/>
                  <a:pt x="60" y="24"/>
                </a:cubicBezTo>
                <a:cubicBezTo>
                  <a:pt x="21" y="28"/>
                  <a:pt x="0" y="49"/>
                  <a:pt x="0" y="73"/>
                </a:cubicBezTo>
                <a:cubicBezTo>
                  <a:pt x="0" y="102"/>
                  <a:pt x="27" y="113"/>
                  <a:pt x="57" y="121"/>
                </a:cubicBezTo>
                <a:cubicBezTo>
                  <a:pt x="61" y="122"/>
                  <a:pt x="85" y="128"/>
                  <a:pt x="89" y="128"/>
                </a:cubicBezTo>
                <a:cubicBezTo>
                  <a:pt x="111" y="134"/>
                  <a:pt x="116" y="142"/>
                  <a:pt x="116" y="148"/>
                </a:cubicBezTo>
                <a:cubicBezTo>
                  <a:pt x="116" y="157"/>
                  <a:pt x="106" y="166"/>
                  <a:pt x="78" y="166"/>
                </a:cubicBezTo>
                <a:cubicBezTo>
                  <a:pt x="58" y="166"/>
                  <a:pt x="31" y="149"/>
                  <a:pt x="31" y="149"/>
                </a:cubicBezTo>
                <a:cubicBezTo>
                  <a:pt x="24" y="145"/>
                  <a:pt x="17" y="146"/>
                  <a:pt x="11" y="153"/>
                </a:cubicBezTo>
                <a:cubicBezTo>
                  <a:pt x="11" y="153"/>
                  <a:pt x="6" y="159"/>
                  <a:pt x="6" y="166"/>
                </a:cubicBezTo>
                <a:cubicBezTo>
                  <a:pt x="6" y="177"/>
                  <a:pt x="34" y="191"/>
                  <a:pt x="60" y="196"/>
                </a:cubicBezTo>
                <a:cubicBezTo>
                  <a:pt x="60" y="213"/>
                  <a:pt x="60" y="213"/>
                  <a:pt x="60" y="213"/>
                </a:cubicBezTo>
                <a:cubicBezTo>
                  <a:pt x="60" y="218"/>
                  <a:pt x="65" y="222"/>
                  <a:pt x="70" y="222"/>
                </a:cubicBezTo>
                <a:cubicBezTo>
                  <a:pt x="82" y="222"/>
                  <a:pt x="82" y="222"/>
                  <a:pt x="82" y="222"/>
                </a:cubicBezTo>
                <a:cubicBezTo>
                  <a:pt x="88" y="222"/>
                  <a:pt x="92" y="218"/>
                  <a:pt x="92" y="213"/>
                </a:cubicBezTo>
                <a:cubicBezTo>
                  <a:pt x="92" y="197"/>
                  <a:pt x="92" y="197"/>
                  <a:pt x="92" y="197"/>
                </a:cubicBezTo>
                <a:cubicBezTo>
                  <a:pt x="134" y="193"/>
                  <a:pt x="152" y="171"/>
                  <a:pt x="152" y="1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9" name="Google Shape;1909;p69"/>
          <p:cNvSpPr txBox="1"/>
          <p:nvPr/>
        </p:nvSpPr>
        <p:spPr>
          <a:xfrm>
            <a:off x="1703387" y="5167312"/>
            <a:ext cx="841375" cy="39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Montserrat"/>
              <a:buNone/>
            </a:pPr>
            <a:r>
              <a:rPr lang="en-US" sz="21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STEP</a:t>
            </a:r>
            <a:endParaRPr/>
          </a:p>
        </p:txBody>
      </p:sp>
      <p:sp>
        <p:nvSpPr>
          <p:cNvPr id="1910" name="Google Shape;1910;p69"/>
          <p:cNvSpPr txBox="1"/>
          <p:nvPr/>
        </p:nvSpPr>
        <p:spPr>
          <a:xfrm>
            <a:off x="5762625" y="5167312"/>
            <a:ext cx="841375" cy="39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Montserrat"/>
              <a:buNone/>
            </a:pPr>
            <a:r>
              <a:rPr lang="en-US" sz="21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STEP</a:t>
            </a:r>
            <a:endParaRPr/>
          </a:p>
        </p:txBody>
      </p:sp>
      <p:sp>
        <p:nvSpPr>
          <p:cNvPr id="1911" name="Google Shape;1911;p69"/>
          <p:cNvSpPr txBox="1"/>
          <p:nvPr/>
        </p:nvSpPr>
        <p:spPr>
          <a:xfrm>
            <a:off x="9831387" y="5167312"/>
            <a:ext cx="841375" cy="39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Montserrat"/>
              <a:buNone/>
            </a:pPr>
            <a:r>
              <a:rPr lang="en-US" sz="21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STEP</a:t>
            </a:r>
            <a:endParaRPr/>
          </a:p>
        </p:txBody>
      </p:sp>
      <p:sp>
        <p:nvSpPr>
          <p:cNvPr id="1912" name="Google Shape;1912;p69"/>
          <p:cNvSpPr txBox="1"/>
          <p:nvPr/>
        </p:nvSpPr>
        <p:spPr>
          <a:xfrm>
            <a:off x="7783512" y="865187"/>
            <a:ext cx="841375" cy="39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Montserrat"/>
              <a:buNone/>
            </a:pPr>
            <a:r>
              <a:rPr lang="en-US" sz="21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STEP</a:t>
            </a:r>
            <a:endParaRPr/>
          </a:p>
        </p:txBody>
      </p:sp>
      <p:sp>
        <p:nvSpPr>
          <p:cNvPr id="1913" name="Google Shape;1913;p69"/>
          <p:cNvSpPr txBox="1"/>
          <p:nvPr/>
        </p:nvSpPr>
        <p:spPr>
          <a:xfrm>
            <a:off x="3795712" y="865187"/>
            <a:ext cx="841375" cy="39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Montserrat"/>
              <a:buNone/>
            </a:pPr>
            <a:r>
              <a:rPr lang="en-US" sz="21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STEP</a:t>
            </a:r>
            <a:endParaRPr/>
          </a:p>
        </p:txBody>
      </p:sp>
      <p:sp>
        <p:nvSpPr>
          <p:cNvPr id="1914" name="Google Shape;1914;p69"/>
          <p:cNvSpPr txBox="1"/>
          <p:nvPr/>
        </p:nvSpPr>
        <p:spPr>
          <a:xfrm>
            <a:off x="1744662" y="5360987"/>
            <a:ext cx="930275" cy="817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ontserrat"/>
              <a:buNone/>
            </a:pPr>
            <a:r>
              <a:rPr lang="en-US" sz="44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/>
          </a:p>
        </p:txBody>
      </p:sp>
      <p:sp>
        <p:nvSpPr>
          <p:cNvPr id="1915" name="Google Shape;1915;p69"/>
          <p:cNvSpPr txBox="1"/>
          <p:nvPr/>
        </p:nvSpPr>
        <p:spPr>
          <a:xfrm>
            <a:off x="5748337" y="5360987"/>
            <a:ext cx="1038225" cy="817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ontserrat"/>
              <a:buNone/>
            </a:pPr>
            <a:r>
              <a:rPr lang="en-US" sz="44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/>
          </a:p>
        </p:txBody>
      </p:sp>
      <p:sp>
        <p:nvSpPr>
          <p:cNvPr id="1916" name="Google Shape;1916;p69"/>
          <p:cNvSpPr txBox="1"/>
          <p:nvPr/>
        </p:nvSpPr>
        <p:spPr>
          <a:xfrm>
            <a:off x="9817100" y="5360987"/>
            <a:ext cx="1038225" cy="817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ontserrat"/>
              <a:buNone/>
            </a:pPr>
            <a:r>
              <a:rPr lang="en-US" sz="44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05</a:t>
            </a:r>
            <a:endParaRPr/>
          </a:p>
        </p:txBody>
      </p:sp>
      <p:sp>
        <p:nvSpPr>
          <p:cNvPr id="1917" name="Google Shape;1917;p69"/>
          <p:cNvSpPr txBox="1"/>
          <p:nvPr/>
        </p:nvSpPr>
        <p:spPr>
          <a:xfrm>
            <a:off x="7769225" y="1062037"/>
            <a:ext cx="1035050" cy="817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ontserrat"/>
              <a:buNone/>
            </a:pPr>
            <a:r>
              <a:rPr lang="en-US" sz="44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04</a:t>
            </a:r>
            <a:endParaRPr/>
          </a:p>
        </p:txBody>
      </p:sp>
      <p:sp>
        <p:nvSpPr>
          <p:cNvPr id="1918" name="Google Shape;1918;p69"/>
          <p:cNvSpPr txBox="1"/>
          <p:nvPr/>
        </p:nvSpPr>
        <p:spPr>
          <a:xfrm>
            <a:off x="3779837" y="1062037"/>
            <a:ext cx="1046162" cy="817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ontserrat"/>
              <a:buNone/>
            </a:pPr>
            <a:r>
              <a:rPr lang="en-US" sz="44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/>
          </a:p>
        </p:txBody>
      </p:sp>
      <p:sp>
        <p:nvSpPr>
          <p:cNvPr id="1919" name="Google Shape;1919;p69"/>
          <p:cNvSpPr txBox="1"/>
          <p:nvPr/>
        </p:nvSpPr>
        <p:spPr>
          <a:xfrm>
            <a:off x="1711325" y="573087"/>
            <a:ext cx="83502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B5CB"/>
              </a:buClr>
              <a:buSzPts val="2300"/>
              <a:buFont typeface="Open Sans SemiBold"/>
              <a:buNone/>
            </a:pPr>
            <a:r>
              <a:rPr lang="en-US" sz="2300" b="1" i="0" u="none" dirty="0">
                <a:solidFill>
                  <a:srgbClr val="71B5C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IDEIA</a:t>
            </a:r>
            <a:endParaRPr dirty="0"/>
          </a:p>
        </p:txBody>
      </p:sp>
      <p:sp>
        <p:nvSpPr>
          <p:cNvPr id="1920" name="Google Shape;1920;p69"/>
          <p:cNvSpPr txBox="1"/>
          <p:nvPr/>
        </p:nvSpPr>
        <p:spPr>
          <a:xfrm>
            <a:off x="5473700" y="573087"/>
            <a:ext cx="1443037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1D1"/>
              </a:buClr>
              <a:buSzPts val="2300"/>
              <a:buFont typeface="Open Sans SemiBold"/>
              <a:buNone/>
            </a:pPr>
            <a:r>
              <a:rPr lang="en-US" sz="2300" b="1" i="0" u="none" dirty="0">
                <a:solidFill>
                  <a:srgbClr val="FFF1D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STARTUP</a:t>
            </a:r>
            <a:endParaRPr dirty="0"/>
          </a:p>
        </p:txBody>
      </p:sp>
      <p:sp>
        <p:nvSpPr>
          <p:cNvPr id="1921" name="Google Shape;1921;p69"/>
          <p:cNvSpPr txBox="1"/>
          <p:nvPr/>
        </p:nvSpPr>
        <p:spPr>
          <a:xfrm>
            <a:off x="9536112" y="573087"/>
            <a:ext cx="140652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6D63"/>
              </a:buClr>
              <a:buSzPts val="2300"/>
              <a:buFont typeface="Open Sans SemiBold"/>
              <a:buNone/>
            </a:pPr>
            <a:r>
              <a:rPr lang="en-US" sz="2300" b="1" i="0" u="none" dirty="0">
                <a:solidFill>
                  <a:srgbClr val="E86D6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SUCESSO</a:t>
            </a:r>
            <a:endParaRPr dirty="0"/>
          </a:p>
        </p:txBody>
      </p:sp>
      <p:sp>
        <p:nvSpPr>
          <p:cNvPr id="1922" name="Google Shape;1922;p69"/>
          <p:cNvSpPr txBox="1"/>
          <p:nvPr/>
        </p:nvSpPr>
        <p:spPr>
          <a:xfrm>
            <a:off x="7453312" y="5137150"/>
            <a:ext cx="154940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D06A"/>
              </a:buClr>
              <a:buSzPts val="2300"/>
              <a:buFont typeface="Open Sans SemiBold"/>
              <a:buNone/>
            </a:pPr>
            <a:r>
              <a:rPr lang="en-US" sz="2300" b="1" i="0" u="none" dirty="0">
                <a:solidFill>
                  <a:srgbClr val="FCD06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NEGOCIE</a:t>
            </a:r>
            <a:endParaRPr dirty="0"/>
          </a:p>
        </p:txBody>
      </p:sp>
      <p:sp>
        <p:nvSpPr>
          <p:cNvPr id="1923" name="Google Shape;1923;p69"/>
          <p:cNvSpPr txBox="1"/>
          <p:nvPr/>
        </p:nvSpPr>
        <p:spPr>
          <a:xfrm>
            <a:off x="3478212" y="5137150"/>
            <a:ext cx="137477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C9C4"/>
              </a:buClr>
              <a:buSzPts val="2300"/>
              <a:buFont typeface="Open Sans SemiBold"/>
              <a:buNone/>
            </a:pPr>
            <a:r>
              <a:rPr lang="en-US" sz="2300" b="1" i="0" u="none" dirty="0">
                <a:solidFill>
                  <a:srgbClr val="BAC9C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PROJETO</a:t>
            </a:r>
            <a:endParaRPr dirty="0"/>
          </a:p>
        </p:txBody>
      </p:sp>
      <p:sp>
        <p:nvSpPr>
          <p:cNvPr id="1924" name="Google Shape;1924;p69"/>
          <p:cNvSpPr txBox="1"/>
          <p:nvPr/>
        </p:nvSpPr>
        <p:spPr>
          <a:xfrm>
            <a:off x="5246687" y="919162"/>
            <a:ext cx="1700212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1925" name="Google Shape;1925;p69"/>
          <p:cNvSpPr txBox="1"/>
          <p:nvPr/>
        </p:nvSpPr>
        <p:spPr>
          <a:xfrm>
            <a:off x="9310687" y="914400"/>
            <a:ext cx="1700212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1926" name="Google Shape;1926;p69"/>
          <p:cNvSpPr txBox="1"/>
          <p:nvPr/>
        </p:nvSpPr>
        <p:spPr>
          <a:xfrm>
            <a:off x="3240087" y="5468937"/>
            <a:ext cx="1698625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1927" name="Google Shape;1927;p69"/>
          <p:cNvSpPr txBox="1"/>
          <p:nvPr/>
        </p:nvSpPr>
        <p:spPr>
          <a:xfrm>
            <a:off x="7304087" y="5465762"/>
            <a:ext cx="1698625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2" name="Google Shape;1932;p70"/>
          <p:cNvSpPr txBox="1"/>
          <p:nvPr/>
        </p:nvSpPr>
        <p:spPr>
          <a:xfrm>
            <a:off x="6350" y="-1587"/>
            <a:ext cx="12185650" cy="6859587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3" name="Google Shape;1933;p70"/>
          <p:cNvSpPr txBox="1"/>
          <p:nvPr/>
        </p:nvSpPr>
        <p:spPr>
          <a:xfrm>
            <a:off x="4041775" y="1858962"/>
            <a:ext cx="1698625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1934" name="Google Shape;1934;p70"/>
          <p:cNvSpPr/>
          <p:nvPr/>
        </p:nvSpPr>
        <p:spPr>
          <a:xfrm>
            <a:off x="1093787" y="1543050"/>
            <a:ext cx="2501900" cy="1882775"/>
          </a:xfrm>
          <a:custGeom>
            <a:avLst/>
            <a:gdLst/>
            <a:ahLst/>
            <a:cxnLst/>
            <a:rect l="l" t="t" r="r" b="b"/>
            <a:pathLst>
              <a:path w="1576" h="1186" extrusionOk="0">
                <a:moveTo>
                  <a:pt x="1182" y="594"/>
                </a:moveTo>
                <a:lnTo>
                  <a:pt x="788" y="0"/>
                </a:lnTo>
                <a:lnTo>
                  <a:pt x="394" y="594"/>
                </a:lnTo>
                <a:lnTo>
                  <a:pt x="0" y="1186"/>
                </a:lnTo>
                <a:lnTo>
                  <a:pt x="788" y="1186"/>
                </a:lnTo>
                <a:lnTo>
                  <a:pt x="1576" y="1186"/>
                </a:lnTo>
                <a:lnTo>
                  <a:pt x="1182" y="594"/>
                </a:ln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5" name="Google Shape;1935;p70"/>
          <p:cNvSpPr/>
          <p:nvPr/>
        </p:nvSpPr>
        <p:spPr>
          <a:xfrm>
            <a:off x="3595687" y="3425825"/>
            <a:ext cx="2503487" cy="1885950"/>
          </a:xfrm>
          <a:custGeom>
            <a:avLst/>
            <a:gdLst/>
            <a:ahLst/>
            <a:cxnLst/>
            <a:rect l="l" t="t" r="r" b="b"/>
            <a:pathLst>
              <a:path w="1577" h="1188" extrusionOk="0">
                <a:moveTo>
                  <a:pt x="789" y="0"/>
                </a:moveTo>
                <a:lnTo>
                  <a:pt x="0" y="0"/>
                </a:lnTo>
                <a:lnTo>
                  <a:pt x="394" y="594"/>
                </a:lnTo>
                <a:lnTo>
                  <a:pt x="789" y="1188"/>
                </a:lnTo>
                <a:lnTo>
                  <a:pt x="1183" y="594"/>
                </a:lnTo>
                <a:lnTo>
                  <a:pt x="1577" y="0"/>
                </a:lnTo>
                <a:lnTo>
                  <a:pt x="789" y="0"/>
                </a:ln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6" name="Google Shape;1936;p70"/>
          <p:cNvSpPr/>
          <p:nvPr/>
        </p:nvSpPr>
        <p:spPr>
          <a:xfrm>
            <a:off x="6099175" y="1543050"/>
            <a:ext cx="2501900" cy="1882775"/>
          </a:xfrm>
          <a:custGeom>
            <a:avLst/>
            <a:gdLst/>
            <a:ahLst/>
            <a:cxnLst/>
            <a:rect l="l" t="t" r="r" b="b"/>
            <a:pathLst>
              <a:path w="1576" h="1186" extrusionOk="0">
                <a:moveTo>
                  <a:pt x="1182" y="594"/>
                </a:moveTo>
                <a:lnTo>
                  <a:pt x="788" y="0"/>
                </a:lnTo>
                <a:lnTo>
                  <a:pt x="394" y="594"/>
                </a:lnTo>
                <a:lnTo>
                  <a:pt x="0" y="1186"/>
                </a:lnTo>
                <a:lnTo>
                  <a:pt x="788" y="1186"/>
                </a:lnTo>
                <a:lnTo>
                  <a:pt x="1576" y="1186"/>
                </a:lnTo>
                <a:lnTo>
                  <a:pt x="1182" y="594"/>
                </a:ln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7" name="Google Shape;1937;p70"/>
          <p:cNvSpPr/>
          <p:nvPr/>
        </p:nvSpPr>
        <p:spPr>
          <a:xfrm>
            <a:off x="8601075" y="3425825"/>
            <a:ext cx="2503487" cy="1885950"/>
          </a:xfrm>
          <a:custGeom>
            <a:avLst/>
            <a:gdLst/>
            <a:ahLst/>
            <a:cxnLst/>
            <a:rect l="l" t="t" r="r" b="b"/>
            <a:pathLst>
              <a:path w="1577" h="1188" extrusionOk="0">
                <a:moveTo>
                  <a:pt x="788" y="0"/>
                </a:moveTo>
                <a:lnTo>
                  <a:pt x="0" y="0"/>
                </a:lnTo>
                <a:lnTo>
                  <a:pt x="394" y="594"/>
                </a:lnTo>
                <a:lnTo>
                  <a:pt x="788" y="1188"/>
                </a:lnTo>
                <a:lnTo>
                  <a:pt x="1183" y="594"/>
                </a:lnTo>
                <a:lnTo>
                  <a:pt x="1577" y="0"/>
                </a:lnTo>
                <a:lnTo>
                  <a:pt x="788" y="0"/>
                </a:ln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8" name="Google Shape;1938;p70"/>
          <p:cNvSpPr txBox="1"/>
          <p:nvPr/>
        </p:nvSpPr>
        <p:spPr>
          <a:xfrm>
            <a:off x="4124325" y="1320800"/>
            <a:ext cx="155575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C9C4"/>
              </a:buClr>
              <a:buSzPts val="3300"/>
              <a:buFont typeface="Open Sans SemiBold"/>
              <a:buNone/>
            </a:pPr>
            <a:r>
              <a:rPr lang="en-US" sz="2800" b="1" i="0" u="none" dirty="0">
                <a:solidFill>
                  <a:srgbClr val="BAC9C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B</a:t>
            </a:r>
            <a:endParaRPr sz="1100" dirty="0"/>
          </a:p>
        </p:txBody>
      </p:sp>
      <p:sp>
        <p:nvSpPr>
          <p:cNvPr id="1939" name="Google Shape;1939;p70"/>
          <p:cNvSpPr txBox="1"/>
          <p:nvPr/>
        </p:nvSpPr>
        <p:spPr>
          <a:xfrm>
            <a:off x="9113837" y="1320800"/>
            <a:ext cx="1584325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6D63"/>
              </a:buClr>
              <a:buSzPts val="3300"/>
              <a:buFont typeface="Open Sans SemiBold"/>
              <a:buNone/>
            </a:pPr>
            <a:r>
              <a:rPr lang="en-US" sz="2800" b="1" i="0" u="none" dirty="0">
                <a:solidFill>
                  <a:srgbClr val="E86D6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D</a:t>
            </a:r>
            <a:endParaRPr sz="1100" dirty="0"/>
          </a:p>
        </p:txBody>
      </p:sp>
      <p:sp>
        <p:nvSpPr>
          <p:cNvPr id="1940" name="Google Shape;1940;p70"/>
          <p:cNvSpPr txBox="1"/>
          <p:nvPr/>
        </p:nvSpPr>
        <p:spPr>
          <a:xfrm>
            <a:off x="6718300" y="4889500"/>
            <a:ext cx="1546225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D06A"/>
              </a:buClr>
              <a:buSzPts val="3300"/>
              <a:buFont typeface="Open Sans SemiBold"/>
              <a:buNone/>
            </a:pPr>
            <a:r>
              <a:rPr lang="en-US" sz="2800" b="1" i="0" u="none" dirty="0">
                <a:solidFill>
                  <a:srgbClr val="FCD06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C</a:t>
            </a:r>
            <a:endParaRPr sz="1100" dirty="0"/>
          </a:p>
        </p:txBody>
      </p:sp>
      <p:sp>
        <p:nvSpPr>
          <p:cNvPr id="1941" name="Google Shape;1941;p70"/>
          <p:cNvSpPr txBox="1"/>
          <p:nvPr/>
        </p:nvSpPr>
        <p:spPr>
          <a:xfrm>
            <a:off x="1620837" y="4889500"/>
            <a:ext cx="155575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B5CB"/>
              </a:buClr>
              <a:buSzPts val="3300"/>
              <a:buFont typeface="Open Sans SemiBold"/>
              <a:buNone/>
            </a:pPr>
            <a:r>
              <a:rPr lang="en-US" sz="2800" b="1" i="0" u="none" dirty="0">
                <a:solidFill>
                  <a:srgbClr val="71B5C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A</a:t>
            </a:r>
            <a:endParaRPr sz="1100" dirty="0"/>
          </a:p>
        </p:txBody>
      </p:sp>
      <p:sp>
        <p:nvSpPr>
          <p:cNvPr id="1942" name="Google Shape;1942;p70"/>
          <p:cNvSpPr/>
          <p:nvPr/>
        </p:nvSpPr>
        <p:spPr>
          <a:xfrm>
            <a:off x="4533900" y="6078537"/>
            <a:ext cx="153987" cy="157162"/>
          </a:xfrm>
          <a:custGeom>
            <a:avLst/>
            <a:gdLst/>
            <a:ahLst/>
            <a:cxnLst/>
            <a:rect l="l" t="t" r="r" b="b"/>
            <a:pathLst>
              <a:path w="39" h="40" extrusionOk="0">
                <a:moveTo>
                  <a:pt x="32" y="4"/>
                </a:moveTo>
                <a:cubicBezTo>
                  <a:pt x="27" y="0"/>
                  <a:pt x="22" y="1"/>
                  <a:pt x="18" y="6"/>
                </a:cubicBezTo>
                <a:cubicBezTo>
                  <a:pt x="11" y="14"/>
                  <a:pt x="11" y="14"/>
                  <a:pt x="11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10" y="15"/>
                  <a:pt x="10" y="15"/>
                  <a:pt x="10" y="15"/>
                </a:cubicBezTo>
                <a:cubicBezTo>
                  <a:pt x="4" y="23"/>
                  <a:pt x="4" y="23"/>
                  <a:pt x="4" y="23"/>
                </a:cubicBezTo>
                <a:cubicBezTo>
                  <a:pt x="0" y="27"/>
                  <a:pt x="1" y="31"/>
                  <a:pt x="7" y="36"/>
                </a:cubicBezTo>
                <a:cubicBezTo>
                  <a:pt x="12" y="40"/>
                  <a:pt x="16" y="39"/>
                  <a:pt x="21" y="34"/>
                </a:cubicBezTo>
                <a:cubicBezTo>
                  <a:pt x="33" y="19"/>
                  <a:pt x="33" y="19"/>
                  <a:pt x="33" y="19"/>
                </a:cubicBezTo>
                <a:cubicBezTo>
                  <a:pt x="39" y="11"/>
                  <a:pt x="34" y="6"/>
                  <a:pt x="32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3" name="Google Shape;1943;p70"/>
          <p:cNvSpPr/>
          <p:nvPr/>
        </p:nvSpPr>
        <p:spPr>
          <a:xfrm>
            <a:off x="4468812" y="6008687"/>
            <a:ext cx="136525" cy="157162"/>
          </a:xfrm>
          <a:custGeom>
            <a:avLst/>
            <a:gdLst/>
            <a:ahLst/>
            <a:cxnLst/>
            <a:rect l="l" t="t" r="r" b="b"/>
            <a:pathLst>
              <a:path w="35" h="40" extrusionOk="0">
                <a:moveTo>
                  <a:pt x="34" y="10"/>
                </a:moveTo>
                <a:cubicBezTo>
                  <a:pt x="34" y="8"/>
                  <a:pt x="32" y="6"/>
                  <a:pt x="30" y="4"/>
                </a:cubicBezTo>
                <a:cubicBezTo>
                  <a:pt x="26" y="0"/>
                  <a:pt x="21" y="1"/>
                  <a:pt x="17" y="6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9" y="15"/>
                  <a:pt x="9" y="15"/>
                  <a:pt x="9" y="15"/>
                </a:cubicBezTo>
                <a:cubicBezTo>
                  <a:pt x="3" y="22"/>
                  <a:pt x="3" y="22"/>
                  <a:pt x="3" y="22"/>
                </a:cubicBezTo>
                <a:cubicBezTo>
                  <a:pt x="1" y="25"/>
                  <a:pt x="0" y="27"/>
                  <a:pt x="0" y="30"/>
                </a:cubicBezTo>
                <a:cubicBezTo>
                  <a:pt x="1" y="32"/>
                  <a:pt x="2" y="35"/>
                  <a:pt x="4" y="37"/>
                </a:cubicBezTo>
                <a:cubicBezTo>
                  <a:pt x="9" y="40"/>
                  <a:pt x="14" y="40"/>
                  <a:pt x="18" y="35"/>
                </a:cubicBezTo>
                <a:cubicBezTo>
                  <a:pt x="32" y="18"/>
                  <a:pt x="32" y="18"/>
                  <a:pt x="32" y="18"/>
                </a:cubicBezTo>
                <a:cubicBezTo>
                  <a:pt x="34" y="16"/>
                  <a:pt x="35" y="13"/>
                  <a:pt x="34" y="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4" name="Google Shape;1944;p70"/>
          <p:cNvSpPr/>
          <p:nvPr/>
        </p:nvSpPr>
        <p:spPr>
          <a:xfrm>
            <a:off x="4402137" y="5938837"/>
            <a:ext cx="139700" cy="144462"/>
          </a:xfrm>
          <a:custGeom>
            <a:avLst/>
            <a:gdLst/>
            <a:ahLst/>
            <a:cxnLst/>
            <a:rect l="l" t="t" r="r" b="b"/>
            <a:pathLst>
              <a:path w="36" h="37" extrusionOk="0">
                <a:moveTo>
                  <a:pt x="29" y="3"/>
                </a:moveTo>
                <a:cubicBezTo>
                  <a:pt x="24" y="0"/>
                  <a:pt x="19" y="0"/>
                  <a:pt x="15" y="5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0" y="12"/>
                  <a:pt x="10" y="12"/>
                  <a:pt x="10" y="12"/>
                </a:cubicBezTo>
                <a:cubicBezTo>
                  <a:pt x="4" y="19"/>
                  <a:pt x="4" y="19"/>
                  <a:pt x="4" y="19"/>
                </a:cubicBezTo>
                <a:cubicBezTo>
                  <a:pt x="1" y="22"/>
                  <a:pt x="0" y="25"/>
                  <a:pt x="0" y="27"/>
                </a:cubicBezTo>
                <a:cubicBezTo>
                  <a:pt x="1" y="30"/>
                  <a:pt x="3" y="32"/>
                  <a:pt x="4" y="33"/>
                </a:cubicBezTo>
                <a:cubicBezTo>
                  <a:pt x="6" y="34"/>
                  <a:pt x="9" y="37"/>
                  <a:pt x="11" y="37"/>
                </a:cubicBezTo>
                <a:cubicBezTo>
                  <a:pt x="13" y="37"/>
                  <a:pt x="15" y="36"/>
                  <a:pt x="17" y="34"/>
                </a:cubicBezTo>
                <a:cubicBezTo>
                  <a:pt x="31" y="18"/>
                  <a:pt x="31" y="18"/>
                  <a:pt x="31" y="18"/>
                </a:cubicBezTo>
                <a:cubicBezTo>
                  <a:pt x="36" y="11"/>
                  <a:pt x="31" y="5"/>
                  <a:pt x="29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5" name="Google Shape;1945;p70"/>
          <p:cNvSpPr/>
          <p:nvPr/>
        </p:nvSpPr>
        <p:spPr>
          <a:xfrm>
            <a:off x="4624387" y="6145212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34" h="34" extrusionOk="0">
                <a:moveTo>
                  <a:pt x="15" y="5"/>
                </a:moveTo>
                <a:cubicBezTo>
                  <a:pt x="10" y="11"/>
                  <a:pt x="10" y="11"/>
                  <a:pt x="10" y="11"/>
                </a:cubicBezTo>
                <a:cubicBezTo>
                  <a:pt x="10" y="12"/>
                  <a:pt x="10" y="12"/>
                  <a:pt x="10" y="12"/>
                </a:cubicBezTo>
                <a:cubicBezTo>
                  <a:pt x="5" y="17"/>
                  <a:pt x="5" y="17"/>
                  <a:pt x="5" y="17"/>
                </a:cubicBezTo>
                <a:cubicBezTo>
                  <a:pt x="0" y="25"/>
                  <a:pt x="5" y="30"/>
                  <a:pt x="7" y="32"/>
                </a:cubicBezTo>
                <a:cubicBezTo>
                  <a:pt x="9" y="33"/>
                  <a:pt x="11" y="34"/>
                  <a:pt x="13" y="34"/>
                </a:cubicBezTo>
                <a:cubicBezTo>
                  <a:pt x="16" y="34"/>
                  <a:pt x="18" y="33"/>
                  <a:pt x="21" y="30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1"/>
                  <a:pt x="28" y="21"/>
                  <a:pt x="28" y="21"/>
                </a:cubicBezTo>
                <a:cubicBezTo>
                  <a:pt x="31" y="18"/>
                  <a:pt x="31" y="18"/>
                  <a:pt x="31" y="18"/>
                </a:cubicBezTo>
                <a:cubicBezTo>
                  <a:pt x="33" y="15"/>
                  <a:pt x="34" y="13"/>
                  <a:pt x="33" y="10"/>
                </a:cubicBezTo>
                <a:cubicBezTo>
                  <a:pt x="33" y="8"/>
                  <a:pt x="31" y="5"/>
                  <a:pt x="29" y="3"/>
                </a:cubicBezTo>
                <a:cubicBezTo>
                  <a:pt x="24" y="0"/>
                  <a:pt x="20" y="0"/>
                  <a:pt x="15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6" name="Google Shape;1946;p70"/>
          <p:cNvSpPr/>
          <p:nvPr/>
        </p:nvSpPr>
        <p:spPr>
          <a:xfrm>
            <a:off x="4322762" y="5618162"/>
            <a:ext cx="122237" cy="344487"/>
          </a:xfrm>
          <a:custGeom>
            <a:avLst/>
            <a:gdLst/>
            <a:ahLst/>
            <a:cxnLst/>
            <a:rect l="l" t="t" r="r" b="b"/>
            <a:pathLst>
              <a:path w="31" h="88" extrusionOk="0">
                <a:moveTo>
                  <a:pt x="25" y="82"/>
                </a:moveTo>
                <a:cubicBezTo>
                  <a:pt x="31" y="9"/>
                  <a:pt x="31" y="9"/>
                  <a:pt x="31" y="9"/>
                </a:cubicBezTo>
                <a:cubicBezTo>
                  <a:pt x="31" y="7"/>
                  <a:pt x="30" y="5"/>
                  <a:pt x="29" y="4"/>
                </a:cubicBezTo>
                <a:cubicBezTo>
                  <a:pt x="28" y="2"/>
                  <a:pt x="26" y="1"/>
                  <a:pt x="24" y="1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9" y="0"/>
                  <a:pt x="6" y="3"/>
                  <a:pt x="6" y="7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2"/>
                  <a:pt x="1" y="83"/>
                  <a:pt x="2" y="85"/>
                </a:cubicBezTo>
                <a:cubicBezTo>
                  <a:pt x="3" y="86"/>
                  <a:pt x="5" y="87"/>
                  <a:pt x="7" y="87"/>
                </a:cubicBezTo>
                <a:cubicBezTo>
                  <a:pt x="18" y="88"/>
                  <a:pt x="18" y="88"/>
                  <a:pt x="18" y="88"/>
                </a:cubicBezTo>
                <a:cubicBezTo>
                  <a:pt x="22" y="88"/>
                  <a:pt x="25" y="85"/>
                  <a:pt x="25" y="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7" name="Google Shape;1947;p70"/>
          <p:cNvSpPr/>
          <p:nvPr/>
        </p:nvSpPr>
        <p:spPr>
          <a:xfrm>
            <a:off x="5172075" y="5581650"/>
            <a:ext cx="200025" cy="325437"/>
          </a:xfrm>
          <a:custGeom>
            <a:avLst/>
            <a:gdLst/>
            <a:ahLst/>
            <a:cxnLst/>
            <a:rect l="l" t="t" r="r" b="b"/>
            <a:pathLst>
              <a:path w="51" h="83" extrusionOk="0">
                <a:moveTo>
                  <a:pt x="50" y="69"/>
                </a:moveTo>
                <a:cubicBezTo>
                  <a:pt x="24" y="4"/>
                  <a:pt x="24" y="4"/>
                  <a:pt x="24" y="4"/>
                </a:cubicBezTo>
                <a:cubicBezTo>
                  <a:pt x="23" y="1"/>
                  <a:pt x="21" y="0"/>
                  <a:pt x="18" y="0"/>
                </a:cubicBezTo>
                <a:cubicBezTo>
                  <a:pt x="17" y="0"/>
                  <a:pt x="16" y="0"/>
                  <a:pt x="15" y="0"/>
                </a:cubicBezTo>
                <a:cubicBezTo>
                  <a:pt x="5" y="4"/>
                  <a:pt x="5" y="4"/>
                  <a:pt x="5" y="4"/>
                </a:cubicBezTo>
                <a:cubicBezTo>
                  <a:pt x="3" y="5"/>
                  <a:pt x="2" y="6"/>
                  <a:pt x="1" y="8"/>
                </a:cubicBezTo>
                <a:cubicBezTo>
                  <a:pt x="0" y="10"/>
                  <a:pt x="0" y="11"/>
                  <a:pt x="1" y="13"/>
                </a:cubicBezTo>
                <a:cubicBezTo>
                  <a:pt x="27" y="78"/>
                  <a:pt x="27" y="78"/>
                  <a:pt x="27" y="78"/>
                </a:cubicBezTo>
                <a:cubicBezTo>
                  <a:pt x="28" y="82"/>
                  <a:pt x="32" y="83"/>
                  <a:pt x="36" y="82"/>
                </a:cubicBezTo>
                <a:cubicBezTo>
                  <a:pt x="46" y="78"/>
                  <a:pt x="46" y="78"/>
                  <a:pt x="46" y="78"/>
                </a:cubicBezTo>
                <a:cubicBezTo>
                  <a:pt x="48" y="77"/>
                  <a:pt x="49" y="76"/>
                  <a:pt x="50" y="74"/>
                </a:cubicBezTo>
                <a:cubicBezTo>
                  <a:pt x="51" y="73"/>
                  <a:pt x="51" y="71"/>
                  <a:pt x="50" y="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8" name="Google Shape;1948;p70"/>
          <p:cNvSpPr/>
          <p:nvPr/>
        </p:nvSpPr>
        <p:spPr>
          <a:xfrm>
            <a:off x="4656137" y="5618162"/>
            <a:ext cx="598487" cy="323850"/>
          </a:xfrm>
          <a:custGeom>
            <a:avLst/>
            <a:gdLst/>
            <a:ahLst/>
            <a:cxnLst/>
            <a:rect l="l" t="t" r="r" b="b"/>
            <a:pathLst>
              <a:path w="153" h="83" extrusionOk="0">
                <a:moveTo>
                  <a:pt x="59" y="0"/>
                </a:moveTo>
                <a:cubicBezTo>
                  <a:pt x="59" y="0"/>
                  <a:pt x="58" y="0"/>
                  <a:pt x="58" y="0"/>
                </a:cubicBezTo>
                <a:cubicBezTo>
                  <a:pt x="57" y="0"/>
                  <a:pt x="54" y="1"/>
                  <a:pt x="49" y="3"/>
                </a:cubicBezTo>
                <a:cubicBezTo>
                  <a:pt x="37" y="7"/>
                  <a:pt x="16" y="15"/>
                  <a:pt x="6" y="20"/>
                </a:cubicBezTo>
                <a:cubicBezTo>
                  <a:pt x="4" y="22"/>
                  <a:pt x="1" y="25"/>
                  <a:pt x="0" y="28"/>
                </a:cubicBezTo>
                <a:cubicBezTo>
                  <a:pt x="0" y="30"/>
                  <a:pt x="1" y="31"/>
                  <a:pt x="3" y="32"/>
                </a:cubicBezTo>
                <a:cubicBezTo>
                  <a:pt x="5" y="34"/>
                  <a:pt x="8" y="34"/>
                  <a:pt x="12" y="34"/>
                </a:cubicBezTo>
                <a:cubicBezTo>
                  <a:pt x="20" y="34"/>
                  <a:pt x="30" y="32"/>
                  <a:pt x="30" y="32"/>
                </a:cubicBezTo>
                <a:cubicBezTo>
                  <a:pt x="32" y="31"/>
                  <a:pt x="43" y="27"/>
                  <a:pt x="49" y="26"/>
                </a:cubicBezTo>
                <a:cubicBezTo>
                  <a:pt x="50" y="26"/>
                  <a:pt x="50" y="25"/>
                  <a:pt x="51" y="25"/>
                </a:cubicBezTo>
                <a:cubicBezTo>
                  <a:pt x="55" y="26"/>
                  <a:pt x="105" y="69"/>
                  <a:pt x="122" y="83"/>
                </a:cubicBezTo>
                <a:cubicBezTo>
                  <a:pt x="153" y="70"/>
                  <a:pt x="153" y="70"/>
                  <a:pt x="153" y="70"/>
                </a:cubicBezTo>
                <a:cubicBezTo>
                  <a:pt x="128" y="8"/>
                  <a:pt x="128" y="8"/>
                  <a:pt x="128" y="8"/>
                </a:cubicBezTo>
                <a:cubicBezTo>
                  <a:pt x="121" y="7"/>
                  <a:pt x="67" y="0"/>
                  <a:pt x="5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9" name="Google Shape;1949;p70"/>
          <p:cNvSpPr/>
          <p:nvPr/>
        </p:nvSpPr>
        <p:spPr>
          <a:xfrm>
            <a:off x="4448175" y="5653087"/>
            <a:ext cx="688975" cy="582612"/>
          </a:xfrm>
          <a:custGeom>
            <a:avLst/>
            <a:gdLst/>
            <a:ahLst/>
            <a:cxnLst/>
            <a:rect l="l" t="t" r="r" b="b"/>
            <a:pathLst>
              <a:path w="176" h="149" extrusionOk="0">
                <a:moveTo>
                  <a:pt x="169" y="79"/>
                </a:moveTo>
                <a:cubicBezTo>
                  <a:pt x="164" y="74"/>
                  <a:pt x="164" y="74"/>
                  <a:pt x="164" y="74"/>
                </a:cubicBezTo>
                <a:cubicBezTo>
                  <a:pt x="139" y="52"/>
                  <a:pt x="110" y="27"/>
                  <a:pt x="103" y="23"/>
                </a:cubicBezTo>
                <a:cubicBezTo>
                  <a:pt x="103" y="23"/>
                  <a:pt x="102" y="23"/>
                  <a:pt x="102" y="23"/>
                </a:cubicBezTo>
                <a:cubicBezTo>
                  <a:pt x="98" y="24"/>
                  <a:pt x="91" y="27"/>
                  <a:pt x="85" y="29"/>
                </a:cubicBezTo>
                <a:cubicBezTo>
                  <a:pt x="85" y="29"/>
                  <a:pt x="85" y="29"/>
                  <a:pt x="85" y="29"/>
                </a:cubicBezTo>
                <a:cubicBezTo>
                  <a:pt x="84" y="29"/>
                  <a:pt x="74" y="32"/>
                  <a:pt x="65" y="32"/>
                </a:cubicBezTo>
                <a:cubicBezTo>
                  <a:pt x="60" y="32"/>
                  <a:pt x="56" y="31"/>
                  <a:pt x="53" y="29"/>
                </a:cubicBezTo>
                <a:cubicBezTo>
                  <a:pt x="48" y="25"/>
                  <a:pt x="47" y="21"/>
                  <a:pt x="47" y="19"/>
                </a:cubicBezTo>
                <a:cubicBezTo>
                  <a:pt x="47" y="13"/>
                  <a:pt x="52" y="8"/>
                  <a:pt x="56" y="6"/>
                </a:cubicBezTo>
                <a:cubicBezTo>
                  <a:pt x="5" y="0"/>
                  <a:pt x="5" y="0"/>
                  <a:pt x="5" y="0"/>
                </a:cubicBezTo>
                <a:cubicBezTo>
                  <a:pt x="0" y="73"/>
                  <a:pt x="0" y="73"/>
                  <a:pt x="0" y="73"/>
                </a:cubicBezTo>
                <a:cubicBezTo>
                  <a:pt x="4" y="69"/>
                  <a:pt x="8" y="68"/>
                  <a:pt x="11" y="68"/>
                </a:cubicBezTo>
                <a:cubicBezTo>
                  <a:pt x="14" y="68"/>
                  <a:pt x="18" y="69"/>
                  <a:pt x="21" y="72"/>
                </a:cubicBezTo>
                <a:cubicBezTo>
                  <a:pt x="26" y="76"/>
                  <a:pt x="28" y="81"/>
                  <a:pt x="27" y="86"/>
                </a:cubicBezTo>
                <a:cubicBezTo>
                  <a:pt x="31" y="86"/>
                  <a:pt x="35" y="87"/>
                  <a:pt x="39" y="90"/>
                </a:cubicBezTo>
                <a:cubicBezTo>
                  <a:pt x="44" y="94"/>
                  <a:pt x="46" y="99"/>
                  <a:pt x="46" y="105"/>
                </a:cubicBezTo>
                <a:cubicBezTo>
                  <a:pt x="50" y="104"/>
                  <a:pt x="54" y="105"/>
                  <a:pt x="58" y="108"/>
                </a:cubicBezTo>
                <a:cubicBezTo>
                  <a:pt x="62" y="112"/>
                  <a:pt x="64" y="116"/>
                  <a:pt x="64" y="121"/>
                </a:cubicBezTo>
                <a:cubicBezTo>
                  <a:pt x="69" y="120"/>
                  <a:pt x="74" y="121"/>
                  <a:pt x="78" y="125"/>
                </a:cubicBezTo>
                <a:cubicBezTo>
                  <a:pt x="84" y="129"/>
                  <a:pt x="86" y="136"/>
                  <a:pt x="84" y="142"/>
                </a:cubicBezTo>
                <a:cubicBezTo>
                  <a:pt x="88" y="146"/>
                  <a:pt x="88" y="146"/>
                  <a:pt x="88" y="146"/>
                </a:cubicBezTo>
                <a:cubicBezTo>
                  <a:pt x="88" y="146"/>
                  <a:pt x="89" y="146"/>
                  <a:pt x="89" y="147"/>
                </a:cubicBezTo>
                <a:cubicBezTo>
                  <a:pt x="89" y="147"/>
                  <a:pt x="89" y="147"/>
                  <a:pt x="89" y="147"/>
                </a:cubicBezTo>
                <a:cubicBezTo>
                  <a:pt x="91" y="148"/>
                  <a:pt x="93" y="149"/>
                  <a:pt x="94" y="149"/>
                </a:cubicBezTo>
                <a:cubicBezTo>
                  <a:pt x="98" y="149"/>
                  <a:pt x="100" y="147"/>
                  <a:pt x="101" y="145"/>
                </a:cubicBezTo>
                <a:cubicBezTo>
                  <a:pt x="102" y="145"/>
                  <a:pt x="102" y="144"/>
                  <a:pt x="102" y="144"/>
                </a:cubicBezTo>
                <a:cubicBezTo>
                  <a:pt x="105" y="141"/>
                  <a:pt x="106" y="138"/>
                  <a:pt x="102" y="134"/>
                </a:cubicBezTo>
                <a:cubicBezTo>
                  <a:pt x="102" y="134"/>
                  <a:pt x="102" y="134"/>
                  <a:pt x="102" y="134"/>
                </a:cubicBezTo>
                <a:cubicBezTo>
                  <a:pt x="102" y="134"/>
                  <a:pt x="102" y="134"/>
                  <a:pt x="102" y="134"/>
                </a:cubicBezTo>
                <a:cubicBezTo>
                  <a:pt x="102" y="124"/>
                  <a:pt x="102" y="124"/>
                  <a:pt x="102" y="124"/>
                </a:cubicBezTo>
                <a:cubicBezTo>
                  <a:pt x="114" y="134"/>
                  <a:pt x="114" y="134"/>
                  <a:pt x="114" y="134"/>
                </a:cubicBezTo>
                <a:cubicBezTo>
                  <a:pt x="115" y="135"/>
                  <a:pt x="117" y="136"/>
                  <a:pt x="119" y="136"/>
                </a:cubicBezTo>
                <a:cubicBezTo>
                  <a:pt x="122" y="136"/>
                  <a:pt x="125" y="134"/>
                  <a:pt x="127" y="131"/>
                </a:cubicBezTo>
                <a:cubicBezTo>
                  <a:pt x="129" y="129"/>
                  <a:pt x="130" y="127"/>
                  <a:pt x="129" y="124"/>
                </a:cubicBezTo>
                <a:cubicBezTo>
                  <a:pt x="129" y="122"/>
                  <a:pt x="128" y="119"/>
                  <a:pt x="125" y="117"/>
                </a:cubicBezTo>
                <a:cubicBezTo>
                  <a:pt x="121" y="114"/>
                  <a:pt x="121" y="114"/>
                  <a:pt x="121" y="114"/>
                </a:cubicBezTo>
                <a:cubicBezTo>
                  <a:pt x="121" y="114"/>
                  <a:pt x="121" y="114"/>
                  <a:pt x="121" y="114"/>
                </a:cubicBezTo>
                <a:cubicBezTo>
                  <a:pt x="105" y="101"/>
                  <a:pt x="105" y="101"/>
                  <a:pt x="105" y="101"/>
                </a:cubicBezTo>
                <a:cubicBezTo>
                  <a:pt x="104" y="100"/>
                  <a:pt x="104" y="99"/>
                  <a:pt x="104" y="98"/>
                </a:cubicBezTo>
                <a:cubicBezTo>
                  <a:pt x="104" y="97"/>
                  <a:pt x="104" y="96"/>
                  <a:pt x="104" y="96"/>
                </a:cubicBezTo>
                <a:cubicBezTo>
                  <a:pt x="106" y="94"/>
                  <a:pt x="108" y="94"/>
                  <a:pt x="110" y="95"/>
                </a:cubicBezTo>
                <a:cubicBezTo>
                  <a:pt x="137" y="117"/>
                  <a:pt x="137" y="117"/>
                  <a:pt x="137" y="117"/>
                </a:cubicBezTo>
                <a:cubicBezTo>
                  <a:pt x="139" y="119"/>
                  <a:pt x="141" y="120"/>
                  <a:pt x="143" y="120"/>
                </a:cubicBezTo>
                <a:cubicBezTo>
                  <a:pt x="146" y="120"/>
                  <a:pt x="149" y="118"/>
                  <a:pt x="152" y="115"/>
                </a:cubicBezTo>
                <a:cubicBezTo>
                  <a:pt x="154" y="112"/>
                  <a:pt x="155" y="110"/>
                  <a:pt x="155" y="107"/>
                </a:cubicBezTo>
                <a:cubicBezTo>
                  <a:pt x="154" y="105"/>
                  <a:pt x="153" y="103"/>
                  <a:pt x="150" y="100"/>
                </a:cubicBezTo>
                <a:cubicBezTo>
                  <a:pt x="142" y="94"/>
                  <a:pt x="142" y="94"/>
                  <a:pt x="142" y="94"/>
                </a:cubicBezTo>
                <a:cubicBezTo>
                  <a:pt x="142" y="94"/>
                  <a:pt x="142" y="94"/>
                  <a:pt x="142" y="94"/>
                </a:cubicBezTo>
                <a:cubicBezTo>
                  <a:pt x="128" y="82"/>
                  <a:pt x="128" y="82"/>
                  <a:pt x="128" y="82"/>
                </a:cubicBezTo>
                <a:cubicBezTo>
                  <a:pt x="127" y="81"/>
                  <a:pt x="126" y="79"/>
                  <a:pt x="128" y="77"/>
                </a:cubicBezTo>
                <a:cubicBezTo>
                  <a:pt x="129" y="76"/>
                  <a:pt x="131" y="76"/>
                  <a:pt x="133" y="77"/>
                </a:cubicBezTo>
                <a:cubicBezTo>
                  <a:pt x="156" y="95"/>
                  <a:pt x="156" y="95"/>
                  <a:pt x="156" y="95"/>
                </a:cubicBezTo>
                <a:cubicBezTo>
                  <a:pt x="161" y="99"/>
                  <a:pt x="166" y="98"/>
                  <a:pt x="171" y="93"/>
                </a:cubicBezTo>
                <a:cubicBezTo>
                  <a:pt x="174" y="89"/>
                  <a:pt x="176" y="84"/>
                  <a:pt x="169" y="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0" name="Google Shape;1950;p70"/>
          <p:cNvSpPr/>
          <p:nvPr/>
        </p:nvSpPr>
        <p:spPr>
          <a:xfrm>
            <a:off x="9450387" y="5965825"/>
            <a:ext cx="804862" cy="360362"/>
          </a:xfrm>
          <a:custGeom>
            <a:avLst/>
            <a:gdLst/>
            <a:ahLst/>
            <a:cxnLst/>
            <a:rect l="l" t="t" r="r" b="b"/>
            <a:pathLst>
              <a:path w="206" h="92" extrusionOk="0">
                <a:moveTo>
                  <a:pt x="175" y="18"/>
                </a:moveTo>
                <a:cubicBezTo>
                  <a:pt x="123" y="18"/>
                  <a:pt x="123" y="18"/>
                  <a:pt x="123" y="18"/>
                </a:cubicBezTo>
                <a:cubicBezTo>
                  <a:pt x="123" y="25"/>
                  <a:pt x="123" y="25"/>
                  <a:pt x="123" y="25"/>
                </a:cubicBezTo>
                <a:cubicBezTo>
                  <a:pt x="123" y="31"/>
                  <a:pt x="119" y="36"/>
                  <a:pt x="113" y="36"/>
                </a:cubicBezTo>
                <a:cubicBezTo>
                  <a:pt x="103" y="36"/>
                  <a:pt x="103" y="36"/>
                  <a:pt x="103" y="36"/>
                </a:cubicBezTo>
                <a:cubicBezTo>
                  <a:pt x="93" y="36"/>
                  <a:pt x="93" y="36"/>
                  <a:pt x="93" y="36"/>
                </a:cubicBezTo>
                <a:cubicBezTo>
                  <a:pt x="88" y="36"/>
                  <a:pt x="83" y="31"/>
                  <a:pt x="83" y="25"/>
                </a:cubicBezTo>
                <a:cubicBezTo>
                  <a:pt x="83" y="18"/>
                  <a:pt x="83" y="18"/>
                  <a:pt x="83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19" y="18"/>
                  <a:pt x="7" y="11"/>
                  <a:pt x="0" y="0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79"/>
                  <a:pt x="11" y="92"/>
                  <a:pt x="24" y="92"/>
                </a:cubicBezTo>
                <a:cubicBezTo>
                  <a:pt x="32" y="92"/>
                  <a:pt x="32" y="92"/>
                  <a:pt x="32" y="92"/>
                </a:cubicBezTo>
                <a:cubicBezTo>
                  <a:pt x="40" y="92"/>
                  <a:pt x="40" y="92"/>
                  <a:pt x="40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103" y="92"/>
                  <a:pt x="103" y="92"/>
                  <a:pt x="103" y="92"/>
                </a:cubicBezTo>
                <a:cubicBezTo>
                  <a:pt x="157" y="92"/>
                  <a:pt x="157" y="92"/>
                  <a:pt x="157" y="92"/>
                </a:cubicBezTo>
                <a:cubicBezTo>
                  <a:pt x="166" y="92"/>
                  <a:pt x="166" y="92"/>
                  <a:pt x="166" y="92"/>
                </a:cubicBezTo>
                <a:cubicBezTo>
                  <a:pt x="171" y="92"/>
                  <a:pt x="171" y="92"/>
                  <a:pt x="171" y="92"/>
                </a:cubicBezTo>
                <a:cubicBezTo>
                  <a:pt x="182" y="92"/>
                  <a:pt x="182" y="92"/>
                  <a:pt x="182" y="92"/>
                </a:cubicBezTo>
                <a:cubicBezTo>
                  <a:pt x="196" y="92"/>
                  <a:pt x="206" y="79"/>
                  <a:pt x="206" y="64"/>
                </a:cubicBezTo>
                <a:cubicBezTo>
                  <a:pt x="206" y="0"/>
                  <a:pt x="206" y="0"/>
                  <a:pt x="206" y="0"/>
                </a:cubicBezTo>
                <a:cubicBezTo>
                  <a:pt x="200" y="11"/>
                  <a:pt x="188" y="18"/>
                  <a:pt x="175" y="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1" name="Google Shape;1951;p70"/>
          <p:cNvSpPr/>
          <p:nvPr/>
        </p:nvSpPr>
        <p:spPr>
          <a:xfrm>
            <a:off x="9450387" y="5719762"/>
            <a:ext cx="804862" cy="285750"/>
          </a:xfrm>
          <a:custGeom>
            <a:avLst/>
            <a:gdLst/>
            <a:ahLst/>
            <a:cxnLst/>
            <a:rect l="l" t="t" r="r" b="b"/>
            <a:pathLst>
              <a:path w="206" h="73" extrusionOk="0">
                <a:moveTo>
                  <a:pt x="182" y="0"/>
                </a:moveTo>
                <a:cubicBezTo>
                  <a:pt x="171" y="0"/>
                  <a:pt x="171" y="0"/>
                  <a:pt x="171" y="0"/>
                </a:cubicBezTo>
                <a:cubicBezTo>
                  <a:pt x="166" y="0"/>
                  <a:pt x="166" y="0"/>
                  <a:pt x="166" y="0"/>
                </a:cubicBezTo>
                <a:cubicBezTo>
                  <a:pt x="157" y="0"/>
                  <a:pt x="157" y="0"/>
                  <a:pt x="157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43"/>
                  <a:pt x="0" y="43"/>
                  <a:pt x="0" y="43"/>
                </a:cubicBezTo>
                <a:cubicBezTo>
                  <a:pt x="3" y="60"/>
                  <a:pt x="16" y="73"/>
                  <a:pt x="31" y="73"/>
                </a:cubicBezTo>
                <a:cubicBezTo>
                  <a:pt x="83" y="73"/>
                  <a:pt x="83" y="73"/>
                  <a:pt x="83" y="73"/>
                </a:cubicBezTo>
                <a:cubicBezTo>
                  <a:pt x="83" y="65"/>
                  <a:pt x="83" y="65"/>
                  <a:pt x="83" y="65"/>
                </a:cubicBezTo>
                <a:cubicBezTo>
                  <a:pt x="83" y="59"/>
                  <a:pt x="88" y="55"/>
                  <a:pt x="93" y="55"/>
                </a:cubicBezTo>
                <a:cubicBezTo>
                  <a:pt x="103" y="55"/>
                  <a:pt x="103" y="55"/>
                  <a:pt x="103" y="55"/>
                </a:cubicBezTo>
                <a:cubicBezTo>
                  <a:pt x="113" y="55"/>
                  <a:pt x="113" y="55"/>
                  <a:pt x="113" y="55"/>
                </a:cubicBezTo>
                <a:cubicBezTo>
                  <a:pt x="119" y="55"/>
                  <a:pt x="123" y="59"/>
                  <a:pt x="123" y="65"/>
                </a:cubicBezTo>
                <a:cubicBezTo>
                  <a:pt x="123" y="73"/>
                  <a:pt x="123" y="73"/>
                  <a:pt x="123" y="73"/>
                </a:cubicBezTo>
                <a:cubicBezTo>
                  <a:pt x="175" y="73"/>
                  <a:pt x="175" y="73"/>
                  <a:pt x="175" y="73"/>
                </a:cubicBezTo>
                <a:cubicBezTo>
                  <a:pt x="191" y="73"/>
                  <a:pt x="204" y="60"/>
                  <a:pt x="206" y="43"/>
                </a:cubicBezTo>
                <a:cubicBezTo>
                  <a:pt x="206" y="27"/>
                  <a:pt x="206" y="27"/>
                  <a:pt x="206" y="27"/>
                </a:cubicBezTo>
                <a:cubicBezTo>
                  <a:pt x="206" y="12"/>
                  <a:pt x="196" y="0"/>
                  <a:pt x="18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2" name="Google Shape;1952;p70"/>
          <p:cNvSpPr/>
          <p:nvPr/>
        </p:nvSpPr>
        <p:spPr>
          <a:xfrm>
            <a:off x="9801225" y="5965825"/>
            <a:ext cx="103187" cy="112712"/>
          </a:xfrm>
          <a:custGeom>
            <a:avLst/>
            <a:gdLst/>
            <a:ahLst/>
            <a:cxnLst/>
            <a:rect l="l" t="t" r="r" b="b"/>
            <a:pathLst>
              <a:path w="26" h="29" extrusionOk="0">
                <a:moveTo>
                  <a:pt x="13" y="29"/>
                </a:moveTo>
                <a:cubicBezTo>
                  <a:pt x="23" y="29"/>
                  <a:pt x="23" y="29"/>
                  <a:pt x="23" y="29"/>
                </a:cubicBezTo>
                <a:cubicBezTo>
                  <a:pt x="25" y="29"/>
                  <a:pt x="26" y="27"/>
                  <a:pt x="26" y="25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1"/>
                  <a:pt x="25" y="0"/>
                  <a:pt x="2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8"/>
                  <a:pt x="0" y="8"/>
                  <a:pt x="0" y="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7"/>
                  <a:pt x="2" y="29"/>
                  <a:pt x="4" y="29"/>
                </a:cubicBezTo>
                <a:lnTo>
                  <a:pt x="13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3" name="Google Shape;1953;p70"/>
          <p:cNvSpPr/>
          <p:nvPr/>
        </p:nvSpPr>
        <p:spPr>
          <a:xfrm>
            <a:off x="9707562" y="5597525"/>
            <a:ext cx="290512" cy="98425"/>
          </a:xfrm>
          <a:custGeom>
            <a:avLst/>
            <a:gdLst/>
            <a:ahLst/>
            <a:cxnLst/>
            <a:rect l="l" t="t" r="r" b="b"/>
            <a:pathLst>
              <a:path w="74" h="25" extrusionOk="0">
                <a:moveTo>
                  <a:pt x="26" y="12"/>
                </a:moveTo>
                <a:cubicBezTo>
                  <a:pt x="37" y="12"/>
                  <a:pt x="37" y="12"/>
                  <a:pt x="37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56" y="12"/>
                  <a:pt x="61" y="18"/>
                  <a:pt x="62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12"/>
                  <a:pt x="64" y="0"/>
                  <a:pt x="52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1" y="0"/>
                  <a:pt x="1" y="12"/>
                  <a:pt x="0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18"/>
                  <a:pt x="19" y="12"/>
                  <a:pt x="26" y="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4" name="Google Shape;1954;p70"/>
          <p:cNvSpPr/>
          <p:nvPr/>
        </p:nvSpPr>
        <p:spPr>
          <a:xfrm>
            <a:off x="1679575" y="741362"/>
            <a:ext cx="395287" cy="531812"/>
          </a:xfrm>
          <a:custGeom>
            <a:avLst/>
            <a:gdLst/>
            <a:ahLst/>
            <a:cxnLst/>
            <a:rect l="l" t="t" r="r" b="b"/>
            <a:pathLst>
              <a:path w="101" h="136" extrusionOk="0">
                <a:moveTo>
                  <a:pt x="80" y="114"/>
                </a:moveTo>
                <a:cubicBezTo>
                  <a:pt x="79" y="107"/>
                  <a:pt x="81" y="100"/>
                  <a:pt x="87" y="95"/>
                </a:cubicBezTo>
                <a:cubicBezTo>
                  <a:pt x="89" y="92"/>
                  <a:pt x="92" y="90"/>
                  <a:pt x="94" y="88"/>
                </a:cubicBezTo>
                <a:cubicBezTo>
                  <a:pt x="93" y="88"/>
                  <a:pt x="91" y="87"/>
                  <a:pt x="90" y="87"/>
                </a:cubicBezTo>
                <a:cubicBezTo>
                  <a:pt x="82" y="84"/>
                  <a:pt x="80" y="76"/>
                  <a:pt x="86" y="70"/>
                </a:cubicBezTo>
                <a:cubicBezTo>
                  <a:pt x="97" y="59"/>
                  <a:pt x="101" y="45"/>
                  <a:pt x="101" y="30"/>
                </a:cubicBezTo>
                <a:cubicBezTo>
                  <a:pt x="100" y="14"/>
                  <a:pt x="91" y="5"/>
                  <a:pt x="76" y="1"/>
                </a:cubicBezTo>
                <a:cubicBezTo>
                  <a:pt x="72" y="0"/>
                  <a:pt x="69" y="0"/>
                  <a:pt x="66" y="0"/>
                </a:cubicBezTo>
                <a:cubicBezTo>
                  <a:pt x="63" y="0"/>
                  <a:pt x="60" y="0"/>
                  <a:pt x="57" y="1"/>
                </a:cubicBezTo>
                <a:cubicBezTo>
                  <a:pt x="42" y="5"/>
                  <a:pt x="32" y="14"/>
                  <a:pt x="32" y="30"/>
                </a:cubicBezTo>
                <a:cubicBezTo>
                  <a:pt x="31" y="45"/>
                  <a:pt x="35" y="59"/>
                  <a:pt x="47" y="70"/>
                </a:cubicBezTo>
                <a:cubicBezTo>
                  <a:pt x="52" y="76"/>
                  <a:pt x="50" y="84"/>
                  <a:pt x="43" y="87"/>
                </a:cubicBezTo>
                <a:cubicBezTo>
                  <a:pt x="39" y="88"/>
                  <a:pt x="35" y="90"/>
                  <a:pt x="31" y="91"/>
                </a:cubicBezTo>
                <a:cubicBezTo>
                  <a:pt x="22" y="96"/>
                  <a:pt x="13" y="100"/>
                  <a:pt x="6" y="107"/>
                </a:cubicBezTo>
                <a:cubicBezTo>
                  <a:pt x="0" y="114"/>
                  <a:pt x="0" y="123"/>
                  <a:pt x="11" y="128"/>
                </a:cubicBezTo>
                <a:cubicBezTo>
                  <a:pt x="15" y="130"/>
                  <a:pt x="19" y="131"/>
                  <a:pt x="23" y="132"/>
                </a:cubicBezTo>
                <a:cubicBezTo>
                  <a:pt x="36" y="135"/>
                  <a:pt x="50" y="136"/>
                  <a:pt x="66" y="136"/>
                </a:cubicBezTo>
                <a:cubicBezTo>
                  <a:pt x="79" y="136"/>
                  <a:pt x="91" y="135"/>
                  <a:pt x="101" y="134"/>
                </a:cubicBezTo>
                <a:cubicBezTo>
                  <a:pt x="99" y="133"/>
                  <a:pt x="97" y="132"/>
                  <a:pt x="95" y="131"/>
                </a:cubicBezTo>
                <a:cubicBezTo>
                  <a:pt x="87" y="127"/>
                  <a:pt x="81" y="121"/>
                  <a:pt x="80" y="1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5" name="Google Shape;1955;p70"/>
          <p:cNvSpPr/>
          <p:nvPr/>
        </p:nvSpPr>
        <p:spPr>
          <a:xfrm>
            <a:off x="2024062" y="581025"/>
            <a:ext cx="673100" cy="692150"/>
          </a:xfrm>
          <a:custGeom>
            <a:avLst/>
            <a:gdLst/>
            <a:ahLst/>
            <a:cxnLst/>
            <a:rect l="l" t="t" r="r" b="b"/>
            <a:pathLst>
              <a:path w="172" h="177" extrusionOk="0">
                <a:moveTo>
                  <a:pt x="164" y="140"/>
                </a:moveTo>
                <a:cubicBezTo>
                  <a:pt x="155" y="131"/>
                  <a:pt x="144" y="125"/>
                  <a:pt x="132" y="119"/>
                </a:cubicBezTo>
                <a:cubicBezTo>
                  <a:pt x="127" y="117"/>
                  <a:pt x="122" y="115"/>
                  <a:pt x="116" y="113"/>
                </a:cubicBezTo>
                <a:cubicBezTo>
                  <a:pt x="107" y="109"/>
                  <a:pt x="104" y="99"/>
                  <a:pt x="111" y="92"/>
                </a:cubicBezTo>
                <a:cubicBezTo>
                  <a:pt x="126" y="77"/>
                  <a:pt x="132" y="59"/>
                  <a:pt x="131" y="39"/>
                </a:cubicBezTo>
                <a:cubicBezTo>
                  <a:pt x="130" y="18"/>
                  <a:pt x="118" y="7"/>
                  <a:pt x="98" y="2"/>
                </a:cubicBezTo>
                <a:cubicBezTo>
                  <a:pt x="94" y="1"/>
                  <a:pt x="90" y="0"/>
                  <a:pt x="86" y="0"/>
                </a:cubicBezTo>
                <a:cubicBezTo>
                  <a:pt x="85" y="0"/>
                  <a:pt x="83" y="1"/>
                  <a:pt x="82" y="1"/>
                </a:cubicBezTo>
                <a:cubicBezTo>
                  <a:pt x="79" y="1"/>
                  <a:pt x="76" y="1"/>
                  <a:pt x="74" y="2"/>
                </a:cubicBezTo>
                <a:cubicBezTo>
                  <a:pt x="55" y="7"/>
                  <a:pt x="42" y="18"/>
                  <a:pt x="41" y="39"/>
                </a:cubicBezTo>
                <a:cubicBezTo>
                  <a:pt x="41" y="59"/>
                  <a:pt x="46" y="77"/>
                  <a:pt x="61" y="92"/>
                </a:cubicBezTo>
                <a:cubicBezTo>
                  <a:pt x="68" y="99"/>
                  <a:pt x="65" y="109"/>
                  <a:pt x="56" y="113"/>
                </a:cubicBezTo>
                <a:cubicBezTo>
                  <a:pt x="50" y="115"/>
                  <a:pt x="45" y="117"/>
                  <a:pt x="40" y="119"/>
                </a:cubicBezTo>
                <a:cubicBezTo>
                  <a:pt x="28" y="125"/>
                  <a:pt x="18" y="131"/>
                  <a:pt x="8" y="140"/>
                </a:cubicBezTo>
                <a:cubicBezTo>
                  <a:pt x="0" y="148"/>
                  <a:pt x="0" y="160"/>
                  <a:pt x="15" y="167"/>
                </a:cubicBezTo>
                <a:cubicBezTo>
                  <a:pt x="20" y="169"/>
                  <a:pt x="25" y="171"/>
                  <a:pt x="30" y="172"/>
                </a:cubicBezTo>
                <a:cubicBezTo>
                  <a:pt x="46" y="176"/>
                  <a:pt x="62" y="177"/>
                  <a:pt x="82" y="177"/>
                </a:cubicBezTo>
                <a:cubicBezTo>
                  <a:pt x="83" y="177"/>
                  <a:pt x="85" y="177"/>
                  <a:pt x="86" y="177"/>
                </a:cubicBezTo>
                <a:cubicBezTo>
                  <a:pt x="108" y="177"/>
                  <a:pt x="125" y="176"/>
                  <a:pt x="142" y="172"/>
                </a:cubicBezTo>
                <a:cubicBezTo>
                  <a:pt x="147" y="171"/>
                  <a:pt x="152" y="169"/>
                  <a:pt x="157" y="167"/>
                </a:cubicBezTo>
                <a:cubicBezTo>
                  <a:pt x="172" y="160"/>
                  <a:pt x="169" y="145"/>
                  <a:pt x="164" y="1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6" name="Google Shape;1956;p70"/>
          <p:cNvSpPr/>
          <p:nvPr/>
        </p:nvSpPr>
        <p:spPr>
          <a:xfrm>
            <a:off x="2646362" y="792162"/>
            <a:ext cx="363537" cy="481012"/>
          </a:xfrm>
          <a:custGeom>
            <a:avLst/>
            <a:gdLst/>
            <a:ahLst/>
            <a:cxnLst/>
            <a:rect l="l" t="t" r="r" b="b"/>
            <a:pathLst>
              <a:path w="93" h="123" extrusionOk="0">
                <a:moveTo>
                  <a:pt x="87" y="97"/>
                </a:moveTo>
                <a:cubicBezTo>
                  <a:pt x="81" y="91"/>
                  <a:pt x="73" y="87"/>
                  <a:pt x="65" y="83"/>
                </a:cubicBezTo>
                <a:cubicBezTo>
                  <a:pt x="62" y="81"/>
                  <a:pt x="58" y="80"/>
                  <a:pt x="54" y="78"/>
                </a:cubicBezTo>
                <a:cubicBezTo>
                  <a:pt x="47" y="76"/>
                  <a:pt x="45" y="69"/>
                  <a:pt x="51" y="64"/>
                </a:cubicBezTo>
                <a:cubicBezTo>
                  <a:pt x="61" y="54"/>
                  <a:pt x="65" y="41"/>
                  <a:pt x="64" y="27"/>
                </a:cubicBezTo>
                <a:cubicBezTo>
                  <a:pt x="64" y="12"/>
                  <a:pt x="55" y="5"/>
                  <a:pt x="42" y="1"/>
                </a:cubicBezTo>
                <a:cubicBezTo>
                  <a:pt x="39" y="1"/>
                  <a:pt x="36" y="0"/>
                  <a:pt x="33" y="0"/>
                </a:cubicBezTo>
                <a:cubicBezTo>
                  <a:pt x="30" y="0"/>
                  <a:pt x="27" y="1"/>
                  <a:pt x="25" y="1"/>
                </a:cubicBezTo>
                <a:cubicBezTo>
                  <a:pt x="11" y="5"/>
                  <a:pt x="3" y="12"/>
                  <a:pt x="2" y="27"/>
                </a:cubicBezTo>
                <a:cubicBezTo>
                  <a:pt x="1" y="41"/>
                  <a:pt x="5" y="53"/>
                  <a:pt x="16" y="64"/>
                </a:cubicBezTo>
                <a:cubicBezTo>
                  <a:pt x="21" y="69"/>
                  <a:pt x="19" y="76"/>
                  <a:pt x="12" y="78"/>
                </a:cubicBezTo>
                <a:cubicBezTo>
                  <a:pt x="12" y="78"/>
                  <a:pt x="11" y="79"/>
                  <a:pt x="11" y="79"/>
                </a:cubicBezTo>
                <a:cubicBezTo>
                  <a:pt x="12" y="80"/>
                  <a:pt x="13" y="81"/>
                  <a:pt x="14" y="82"/>
                </a:cubicBezTo>
                <a:cubicBezTo>
                  <a:pt x="19" y="86"/>
                  <a:pt x="21" y="94"/>
                  <a:pt x="20" y="101"/>
                </a:cubicBezTo>
                <a:cubicBezTo>
                  <a:pt x="19" y="108"/>
                  <a:pt x="14" y="115"/>
                  <a:pt x="6" y="118"/>
                </a:cubicBezTo>
                <a:cubicBezTo>
                  <a:pt x="4" y="119"/>
                  <a:pt x="2" y="120"/>
                  <a:pt x="0" y="121"/>
                </a:cubicBezTo>
                <a:cubicBezTo>
                  <a:pt x="10" y="122"/>
                  <a:pt x="20" y="123"/>
                  <a:pt x="33" y="123"/>
                </a:cubicBezTo>
                <a:cubicBezTo>
                  <a:pt x="48" y="123"/>
                  <a:pt x="60" y="122"/>
                  <a:pt x="72" y="120"/>
                </a:cubicBezTo>
                <a:cubicBezTo>
                  <a:pt x="76" y="119"/>
                  <a:pt x="79" y="118"/>
                  <a:pt x="82" y="116"/>
                </a:cubicBezTo>
                <a:cubicBezTo>
                  <a:pt x="93" y="111"/>
                  <a:pt x="91" y="101"/>
                  <a:pt x="87" y="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7" name="Google Shape;1957;p70"/>
          <p:cNvSpPr/>
          <p:nvPr/>
        </p:nvSpPr>
        <p:spPr>
          <a:xfrm>
            <a:off x="6970712" y="565150"/>
            <a:ext cx="758825" cy="755650"/>
          </a:xfrm>
          <a:custGeom>
            <a:avLst/>
            <a:gdLst/>
            <a:ahLst/>
            <a:cxnLst/>
            <a:rect l="l" t="t" r="r" b="b"/>
            <a:pathLst>
              <a:path w="194" h="193" extrusionOk="0">
                <a:moveTo>
                  <a:pt x="190" y="83"/>
                </a:moveTo>
                <a:cubicBezTo>
                  <a:pt x="166" y="79"/>
                  <a:pt x="166" y="79"/>
                  <a:pt x="166" y="79"/>
                </a:cubicBezTo>
                <a:cubicBezTo>
                  <a:pt x="164" y="72"/>
                  <a:pt x="162" y="66"/>
                  <a:pt x="158" y="6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174" y="39"/>
                  <a:pt x="174" y="37"/>
                  <a:pt x="172" y="35"/>
                </a:cubicBezTo>
                <a:cubicBezTo>
                  <a:pt x="158" y="21"/>
                  <a:pt x="158" y="21"/>
                  <a:pt x="158" y="21"/>
                </a:cubicBezTo>
                <a:cubicBezTo>
                  <a:pt x="157" y="20"/>
                  <a:pt x="155" y="20"/>
                  <a:pt x="153" y="21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28" y="32"/>
                  <a:pt x="121" y="29"/>
                  <a:pt x="115" y="27"/>
                </a:cubicBezTo>
                <a:cubicBezTo>
                  <a:pt x="111" y="3"/>
                  <a:pt x="111" y="3"/>
                  <a:pt x="111" y="3"/>
                </a:cubicBezTo>
                <a:cubicBezTo>
                  <a:pt x="111" y="1"/>
                  <a:pt x="109" y="0"/>
                  <a:pt x="107" y="0"/>
                </a:cubicBezTo>
                <a:cubicBezTo>
                  <a:pt x="97" y="0"/>
                  <a:pt x="97" y="0"/>
                  <a:pt x="97" y="0"/>
                </a:cubicBezTo>
                <a:cubicBezTo>
                  <a:pt x="97" y="61"/>
                  <a:pt x="97" y="61"/>
                  <a:pt x="97" y="61"/>
                </a:cubicBezTo>
                <a:cubicBezTo>
                  <a:pt x="117" y="61"/>
                  <a:pt x="133" y="77"/>
                  <a:pt x="133" y="96"/>
                </a:cubicBezTo>
                <a:cubicBezTo>
                  <a:pt x="133" y="116"/>
                  <a:pt x="117" y="132"/>
                  <a:pt x="97" y="132"/>
                </a:cubicBezTo>
                <a:cubicBezTo>
                  <a:pt x="97" y="132"/>
                  <a:pt x="97" y="132"/>
                  <a:pt x="97" y="132"/>
                </a:cubicBezTo>
                <a:cubicBezTo>
                  <a:pt x="77" y="132"/>
                  <a:pt x="61" y="116"/>
                  <a:pt x="61" y="96"/>
                </a:cubicBezTo>
                <a:cubicBezTo>
                  <a:pt x="61" y="77"/>
                  <a:pt x="77" y="61"/>
                  <a:pt x="97" y="61"/>
                </a:cubicBezTo>
                <a:cubicBezTo>
                  <a:pt x="97" y="61"/>
                  <a:pt x="97" y="61"/>
                  <a:pt x="97" y="61"/>
                </a:cubicBezTo>
                <a:cubicBezTo>
                  <a:pt x="97" y="0"/>
                  <a:pt x="97" y="0"/>
                  <a:pt x="9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5" y="0"/>
                  <a:pt x="83" y="1"/>
                  <a:pt x="83" y="3"/>
                </a:cubicBezTo>
                <a:cubicBezTo>
                  <a:pt x="79" y="27"/>
                  <a:pt x="79" y="27"/>
                  <a:pt x="79" y="27"/>
                </a:cubicBezTo>
                <a:cubicBezTo>
                  <a:pt x="73" y="29"/>
                  <a:pt x="67" y="32"/>
                  <a:pt x="61" y="35"/>
                </a:cubicBezTo>
                <a:cubicBezTo>
                  <a:pt x="41" y="21"/>
                  <a:pt x="41" y="21"/>
                  <a:pt x="41" y="21"/>
                </a:cubicBezTo>
                <a:cubicBezTo>
                  <a:pt x="40" y="20"/>
                  <a:pt x="37" y="20"/>
                  <a:pt x="36" y="21"/>
                </a:cubicBezTo>
                <a:cubicBezTo>
                  <a:pt x="22" y="35"/>
                  <a:pt x="22" y="35"/>
                  <a:pt x="22" y="35"/>
                </a:cubicBezTo>
                <a:cubicBezTo>
                  <a:pt x="20" y="37"/>
                  <a:pt x="20" y="39"/>
                  <a:pt x="21" y="40"/>
                </a:cubicBezTo>
                <a:cubicBezTo>
                  <a:pt x="36" y="60"/>
                  <a:pt x="36" y="60"/>
                  <a:pt x="36" y="60"/>
                </a:cubicBezTo>
                <a:cubicBezTo>
                  <a:pt x="32" y="66"/>
                  <a:pt x="30" y="72"/>
                  <a:pt x="28" y="79"/>
                </a:cubicBezTo>
                <a:cubicBezTo>
                  <a:pt x="4" y="83"/>
                  <a:pt x="4" y="83"/>
                  <a:pt x="4" y="83"/>
                </a:cubicBezTo>
                <a:cubicBezTo>
                  <a:pt x="2" y="83"/>
                  <a:pt x="0" y="85"/>
                  <a:pt x="0" y="87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8"/>
                  <a:pt x="2" y="110"/>
                  <a:pt x="4" y="110"/>
                </a:cubicBezTo>
                <a:cubicBezTo>
                  <a:pt x="28" y="114"/>
                  <a:pt x="28" y="114"/>
                  <a:pt x="28" y="114"/>
                </a:cubicBezTo>
                <a:cubicBezTo>
                  <a:pt x="30" y="121"/>
                  <a:pt x="32" y="127"/>
                  <a:pt x="36" y="133"/>
                </a:cubicBezTo>
                <a:cubicBezTo>
                  <a:pt x="21" y="152"/>
                  <a:pt x="21" y="152"/>
                  <a:pt x="21" y="152"/>
                </a:cubicBezTo>
                <a:cubicBezTo>
                  <a:pt x="20" y="154"/>
                  <a:pt x="20" y="156"/>
                  <a:pt x="22" y="158"/>
                </a:cubicBezTo>
                <a:cubicBezTo>
                  <a:pt x="36" y="172"/>
                  <a:pt x="36" y="172"/>
                  <a:pt x="36" y="172"/>
                </a:cubicBezTo>
                <a:cubicBezTo>
                  <a:pt x="37" y="173"/>
                  <a:pt x="40" y="173"/>
                  <a:pt x="41" y="172"/>
                </a:cubicBezTo>
                <a:cubicBezTo>
                  <a:pt x="61" y="158"/>
                  <a:pt x="61" y="158"/>
                  <a:pt x="61" y="158"/>
                </a:cubicBezTo>
                <a:cubicBezTo>
                  <a:pt x="67" y="161"/>
                  <a:pt x="73" y="164"/>
                  <a:pt x="79" y="166"/>
                </a:cubicBezTo>
                <a:cubicBezTo>
                  <a:pt x="83" y="190"/>
                  <a:pt x="83" y="190"/>
                  <a:pt x="83" y="190"/>
                </a:cubicBezTo>
                <a:cubicBezTo>
                  <a:pt x="83" y="192"/>
                  <a:pt x="85" y="193"/>
                  <a:pt x="87" y="193"/>
                </a:cubicBezTo>
                <a:cubicBezTo>
                  <a:pt x="97" y="193"/>
                  <a:pt x="97" y="193"/>
                  <a:pt x="97" y="193"/>
                </a:cubicBezTo>
                <a:cubicBezTo>
                  <a:pt x="107" y="193"/>
                  <a:pt x="107" y="193"/>
                  <a:pt x="107" y="193"/>
                </a:cubicBezTo>
                <a:cubicBezTo>
                  <a:pt x="109" y="193"/>
                  <a:pt x="111" y="192"/>
                  <a:pt x="111" y="190"/>
                </a:cubicBezTo>
                <a:cubicBezTo>
                  <a:pt x="115" y="166"/>
                  <a:pt x="115" y="166"/>
                  <a:pt x="115" y="166"/>
                </a:cubicBezTo>
                <a:cubicBezTo>
                  <a:pt x="121" y="164"/>
                  <a:pt x="128" y="161"/>
                  <a:pt x="133" y="158"/>
                </a:cubicBezTo>
                <a:cubicBezTo>
                  <a:pt x="153" y="172"/>
                  <a:pt x="153" y="172"/>
                  <a:pt x="153" y="172"/>
                </a:cubicBezTo>
                <a:cubicBezTo>
                  <a:pt x="155" y="173"/>
                  <a:pt x="157" y="173"/>
                  <a:pt x="158" y="172"/>
                </a:cubicBezTo>
                <a:cubicBezTo>
                  <a:pt x="172" y="158"/>
                  <a:pt x="172" y="158"/>
                  <a:pt x="172" y="158"/>
                </a:cubicBezTo>
                <a:cubicBezTo>
                  <a:pt x="174" y="156"/>
                  <a:pt x="174" y="154"/>
                  <a:pt x="173" y="152"/>
                </a:cubicBezTo>
                <a:cubicBezTo>
                  <a:pt x="158" y="133"/>
                  <a:pt x="158" y="133"/>
                  <a:pt x="158" y="133"/>
                </a:cubicBezTo>
                <a:cubicBezTo>
                  <a:pt x="162" y="127"/>
                  <a:pt x="164" y="121"/>
                  <a:pt x="166" y="114"/>
                </a:cubicBezTo>
                <a:cubicBezTo>
                  <a:pt x="190" y="110"/>
                  <a:pt x="190" y="110"/>
                  <a:pt x="190" y="110"/>
                </a:cubicBezTo>
                <a:cubicBezTo>
                  <a:pt x="192" y="110"/>
                  <a:pt x="194" y="108"/>
                  <a:pt x="194" y="106"/>
                </a:cubicBezTo>
                <a:cubicBezTo>
                  <a:pt x="194" y="87"/>
                  <a:pt x="194" y="87"/>
                  <a:pt x="194" y="87"/>
                </a:cubicBezTo>
                <a:cubicBezTo>
                  <a:pt x="194" y="85"/>
                  <a:pt x="192" y="83"/>
                  <a:pt x="190" y="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8" name="Google Shape;1958;p70"/>
          <p:cNvSpPr txBox="1"/>
          <p:nvPr/>
        </p:nvSpPr>
        <p:spPr>
          <a:xfrm>
            <a:off x="8999537" y="1858962"/>
            <a:ext cx="1698625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1959" name="Google Shape;1959;p70"/>
          <p:cNvSpPr txBox="1"/>
          <p:nvPr/>
        </p:nvSpPr>
        <p:spPr>
          <a:xfrm>
            <a:off x="1501775" y="4103687"/>
            <a:ext cx="1698625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1960" name="Google Shape;1960;p70"/>
          <p:cNvSpPr txBox="1"/>
          <p:nvPr/>
        </p:nvSpPr>
        <p:spPr>
          <a:xfrm>
            <a:off x="6550025" y="4105275"/>
            <a:ext cx="1698625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5" name="Google Shape;1965;p71"/>
          <p:cNvSpPr/>
          <p:nvPr/>
        </p:nvSpPr>
        <p:spPr>
          <a:xfrm>
            <a:off x="6350" y="1587"/>
            <a:ext cx="12193587" cy="685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6" name="Google Shape;1966;p71"/>
          <p:cNvSpPr txBox="1"/>
          <p:nvPr/>
        </p:nvSpPr>
        <p:spPr>
          <a:xfrm>
            <a:off x="6350" y="1587"/>
            <a:ext cx="12188825" cy="6861175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7" name="Google Shape;1967;p71"/>
          <p:cNvSpPr txBox="1"/>
          <p:nvPr/>
        </p:nvSpPr>
        <p:spPr>
          <a:xfrm>
            <a:off x="1584325" y="4867275"/>
            <a:ext cx="130810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Open Sans SemiBold"/>
              <a:buNone/>
            </a:pPr>
            <a:r>
              <a:rPr lang="en-US" sz="21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STARTUP</a:t>
            </a:r>
            <a:endParaRPr dirty="0"/>
          </a:p>
        </p:txBody>
      </p:sp>
      <p:sp>
        <p:nvSpPr>
          <p:cNvPr id="1968" name="Google Shape;1968;p71"/>
          <p:cNvSpPr txBox="1"/>
          <p:nvPr/>
        </p:nvSpPr>
        <p:spPr>
          <a:xfrm>
            <a:off x="2125662" y="2933700"/>
            <a:ext cx="75882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Open Sans SemiBold"/>
              <a:buNone/>
            </a:pPr>
            <a:r>
              <a:rPr lang="en-US" sz="21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IDEIA</a:t>
            </a:r>
            <a:endParaRPr dirty="0"/>
          </a:p>
        </p:txBody>
      </p:sp>
      <p:sp>
        <p:nvSpPr>
          <p:cNvPr id="1969" name="Google Shape;1969;p71"/>
          <p:cNvSpPr txBox="1"/>
          <p:nvPr/>
        </p:nvSpPr>
        <p:spPr>
          <a:xfrm>
            <a:off x="1028700" y="985837"/>
            <a:ext cx="187960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Open Sans SemiBold"/>
              <a:buNone/>
            </a:pPr>
            <a:r>
              <a:rPr lang="en-US" sz="21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BRAINSTORM</a:t>
            </a:r>
            <a:endParaRPr/>
          </a:p>
        </p:txBody>
      </p:sp>
      <p:sp>
        <p:nvSpPr>
          <p:cNvPr id="1970" name="Google Shape;1970;p71"/>
          <p:cNvSpPr txBox="1"/>
          <p:nvPr/>
        </p:nvSpPr>
        <p:spPr>
          <a:xfrm>
            <a:off x="9486900" y="3900487"/>
            <a:ext cx="140335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Open Sans SemiBold"/>
              <a:buNone/>
            </a:pPr>
            <a:r>
              <a:rPr lang="en-US" sz="21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NEGOCIE</a:t>
            </a:r>
            <a:endParaRPr dirty="0"/>
          </a:p>
        </p:txBody>
      </p:sp>
      <p:sp>
        <p:nvSpPr>
          <p:cNvPr id="1971" name="Google Shape;1971;p71"/>
          <p:cNvSpPr txBox="1"/>
          <p:nvPr/>
        </p:nvSpPr>
        <p:spPr>
          <a:xfrm>
            <a:off x="9486900" y="1970087"/>
            <a:ext cx="106997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Open Sans SemiBold"/>
              <a:buNone/>
            </a:pPr>
            <a:r>
              <a:rPr lang="en-US" sz="21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LUCRO</a:t>
            </a:r>
            <a:endParaRPr dirty="0"/>
          </a:p>
        </p:txBody>
      </p:sp>
      <p:sp>
        <p:nvSpPr>
          <p:cNvPr id="1972" name="Google Shape;1972;p71"/>
          <p:cNvSpPr/>
          <p:nvPr/>
        </p:nvSpPr>
        <p:spPr>
          <a:xfrm>
            <a:off x="3668712" y="1123950"/>
            <a:ext cx="1663700" cy="3192462"/>
          </a:xfrm>
          <a:custGeom>
            <a:avLst/>
            <a:gdLst/>
            <a:ahLst/>
            <a:cxnLst/>
            <a:rect l="l" t="t" r="r" b="b"/>
            <a:pathLst>
              <a:path w="384" h="736" extrusionOk="0">
                <a:moveTo>
                  <a:pt x="294" y="169"/>
                </a:moveTo>
                <a:cubicBezTo>
                  <a:pt x="311" y="111"/>
                  <a:pt x="335" y="63"/>
                  <a:pt x="365" y="25"/>
                </a:cubicBezTo>
                <a:cubicBezTo>
                  <a:pt x="384" y="0"/>
                  <a:pt x="384" y="0"/>
                  <a:pt x="384" y="0"/>
                </a:cubicBezTo>
                <a:cubicBezTo>
                  <a:pt x="355" y="11"/>
                  <a:pt x="355" y="11"/>
                  <a:pt x="355" y="11"/>
                </a:cubicBezTo>
                <a:cubicBezTo>
                  <a:pt x="154" y="87"/>
                  <a:pt x="15" y="274"/>
                  <a:pt x="0" y="487"/>
                </a:cubicBezTo>
                <a:cubicBezTo>
                  <a:pt x="0" y="488"/>
                  <a:pt x="0" y="488"/>
                  <a:pt x="0" y="488"/>
                </a:cubicBezTo>
                <a:cubicBezTo>
                  <a:pt x="0" y="490"/>
                  <a:pt x="0" y="490"/>
                  <a:pt x="0" y="490"/>
                </a:cubicBezTo>
                <a:cubicBezTo>
                  <a:pt x="4" y="504"/>
                  <a:pt x="29" y="578"/>
                  <a:pt x="143" y="653"/>
                </a:cubicBezTo>
                <a:cubicBezTo>
                  <a:pt x="243" y="719"/>
                  <a:pt x="334" y="732"/>
                  <a:pt x="369" y="735"/>
                </a:cubicBezTo>
                <a:cubicBezTo>
                  <a:pt x="382" y="736"/>
                  <a:pt x="382" y="736"/>
                  <a:pt x="382" y="736"/>
                </a:cubicBezTo>
                <a:cubicBezTo>
                  <a:pt x="286" y="441"/>
                  <a:pt x="286" y="441"/>
                  <a:pt x="286" y="441"/>
                </a:cubicBezTo>
                <a:cubicBezTo>
                  <a:pt x="285" y="436"/>
                  <a:pt x="249" y="316"/>
                  <a:pt x="294" y="169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3" name="Google Shape;1973;p71"/>
          <p:cNvSpPr/>
          <p:nvPr/>
        </p:nvSpPr>
        <p:spPr>
          <a:xfrm>
            <a:off x="4881562" y="1003300"/>
            <a:ext cx="3067050" cy="1960562"/>
          </a:xfrm>
          <a:custGeom>
            <a:avLst/>
            <a:gdLst/>
            <a:ahLst/>
            <a:cxnLst/>
            <a:rect l="l" t="t" r="r" b="b"/>
            <a:pathLst>
              <a:path w="708" h="452" extrusionOk="0">
                <a:moveTo>
                  <a:pt x="148" y="18"/>
                </a:moveTo>
                <a:cubicBezTo>
                  <a:pt x="147" y="18"/>
                  <a:pt x="147" y="18"/>
                  <a:pt x="147" y="18"/>
                </a:cubicBezTo>
                <a:cubicBezTo>
                  <a:pt x="134" y="26"/>
                  <a:pt x="70" y="72"/>
                  <a:pt x="31" y="202"/>
                </a:cubicBezTo>
                <a:cubicBezTo>
                  <a:pt x="0" y="304"/>
                  <a:pt x="9" y="394"/>
                  <a:pt x="17" y="439"/>
                </a:cubicBezTo>
                <a:cubicBezTo>
                  <a:pt x="20" y="452"/>
                  <a:pt x="20" y="452"/>
                  <a:pt x="20" y="452"/>
                </a:cubicBezTo>
                <a:cubicBezTo>
                  <a:pt x="269" y="272"/>
                  <a:pt x="269" y="272"/>
                  <a:pt x="269" y="272"/>
                </a:cubicBezTo>
                <a:cubicBezTo>
                  <a:pt x="273" y="269"/>
                  <a:pt x="366" y="202"/>
                  <a:pt x="519" y="195"/>
                </a:cubicBezTo>
                <a:cubicBezTo>
                  <a:pt x="578" y="192"/>
                  <a:pt x="632" y="198"/>
                  <a:pt x="678" y="213"/>
                </a:cubicBezTo>
                <a:cubicBezTo>
                  <a:pt x="708" y="223"/>
                  <a:pt x="708" y="223"/>
                  <a:pt x="708" y="223"/>
                </a:cubicBezTo>
                <a:cubicBezTo>
                  <a:pt x="688" y="199"/>
                  <a:pt x="688" y="199"/>
                  <a:pt x="688" y="199"/>
                </a:cubicBezTo>
                <a:cubicBezTo>
                  <a:pt x="580" y="71"/>
                  <a:pt x="422" y="0"/>
                  <a:pt x="254" y="5"/>
                </a:cubicBezTo>
                <a:cubicBezTo>
                  <a:pt x="219" y="6"/>
                  <a:pt x="183" y="10"/>
                  <a:pt x="149" y="17"/>
                </a:cubicBezTo>
                <a:lnTo>
                  <a:pt x="148" y="18"/>
                </a:lnTo>
                <a:close/>
              </a:path>
            </a:pathLst>
          </a:custGeom>
          <a:solidFill>
            <a:srgbClr val="FFF1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4" name="Google Shape;1974;p71"/>
          <p:cNvSpPr/>
          <p:nvPr/>
        </p:nvSpPr>
        <p:spPr>
          <a:xfrm>
            <a:off x="3654425" y="3436937"/>
            <a:ext cx="3059112" cy="2219325"/>
          </a:xfrm>
          <a:custGeom>
            <a:avLst/>
            <a:gdLst/>
            <a:ahLst/>
            <a:cxnLst/>
            <a:rect l="l" t="t" r="r" b="b"/>
            <a:pathLst>
              <a:path w="706" h="512" extrusionOk="0">
                <a:moveTo>
                  <a:pt x="701" y="233"/>
                </a:moveTo>
                <a:cubicBezTo>
                  <a:pt x="706" y="221"/>
                  <a:pt x="706" y="221"/>
                  <a:pt x="706" y="221"/>
                </a:cubicBezTo>
                <a:cubicBezTo>
                  <a:pt x="383" y="220"/>
                  <a:pt x="383" y="220"/>
                  <a:pt x="383" y="220"/>
                </a:cubicBezTo>
                <a:cubicBezTo>
                  <a:pt x="378" y="220"/>
                  <a:pt x="265" y="219"/>
                  <a:pt x="136" y="135"/>
                </a:cubicBezTo>
                <a:cubicBezTo>
                  <a:pt x="86" y="102"/>
                  <a:pt x="46" y="65"/>
                  <a:pt x="19" y="26"/>
                </a:cubicBezTo>
                <a:cubicBezTo>
                  <a:pt x="0" y="0"/>
                  <a:pt x="0" y="0"/>
                  <a:pt x="0" y="0"/>
                </a:cubicBezTo>
                <a:cubicBezTo>
                  <a:pt x="3" y="31"/>
                  <a:pt x="3" y="31"/>
                  <a:pt x="3" y="31"/>
                </a:cubicBezTo>
                <a:cubicBezTo>
                  <a:pt x="18" y="251"/>
                  <a:pt x="162" y="439"/>
                  <a:pt x="370" y="512"/>
                </a:cubicBezTo>
                <a:cubicBezTo>
                  <a:pt x="371" y="512"/>
                  <a:pt x="371" y="512"/>
                  <a:pt x="371" y="512"/>
                </a:cubicBezTo>
                <a:cubicBezTo>
                  <a:pt x="374" y="512"/>
                  <a:pt x="374" y="512"/>
                  <a:pt x="374" y="512"/>
                </a:cubicBezTo>
                <a:cubicBezTo>
                  <a:pt x="388" y="512"/>
                  <a:pt x="466" y="508"/>
                  <a:pt x="568" y="417"/>
                </a:cubicBezTo>
                <a:cubicBezTo>
                  <a:pt x="647" y="346"/>
                  <a:pt x="686" y="271"/>
                  <a:pt x="701" y="233"/>
                </a:cubicBez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5" name="Google Shape;1975;p71"/>
          <p:cNvSpPr/>
          <p:nvPr/>
        </p:nvSpPr>
        <p:spPr>
          <a:xfrm>
            <a:off x="5448300" y="3101975"/>
            <a:ext cx="2587625" cy="2689225"/>
          </a:xfrm>
          <a:custGeom>
            <a:avLst/>
            <a:gdLst/>
            <a:ahLst/>
            <a:cxnLst/>
            <a:rect l="l" t="t" r="r" b="b"/>
            <a:pathLst>
              <a:path w="597" h="620" extrusionOk="0">
                <a:moveTo>
                  <a:pt x="313" y="291"/>
                </a:moveTo>
                <a:cubicBezTo>
                  <a:pt x="311" y="296"/>
                  <a:pt x="281" y="405"/>
                  <a:pt x="165" y="507"/>
                </a:cubicBezTo>
                <a:cubicBezTo>
                  <a:pt x="120" y="547"/>
                  <a:pt x="75" y="576"/>
                  <a:pt x="29" y="592"/>
                </a:cubicBezTo>
                <a:cubicBezTo>
                  <a:pt x="0" y="603"/>
                  <a:pt x="0" y="603"/>
                  <a:pt x="0" y="603"/>
                </a:cubicBezTo>
                <a:cubicBezTo>
                  <a:pt x="31" y="609"/>
                  <a:pt x="31" y="609"/>
                  <a:pt x="31" y="609"/>
                </a:cubicBezTo>
                <a:cubicBezTo>
                  <a:pt x="70" y="617"/>
                  <a:pt x="110" y="620"/>
                  <a:pt x="151" y="619"/>
                </a:cubicBezTo>
                <a:cubicBezTo>
                  <a:pt x="316" y="615"/>
                  <a:pt x="468" y="538"/>
                  <a:pt x="570" y="408"/>
                </a:cubicBezTo>
                <a:cubicBezTo>
                  <a:pt x="571" y="407"/>
                  <a:pt x="571" y="407"/>
                  <a:pt x="571" y="407"/>
                </a:cubicBezTo>
                <a:cubicBezTo>
                  <a:pt x="571" y="405"/>
                  <a:pt x="571" y="405"/>
                  <a:pt x="571" y="405"/>
                </a:cubicBezTo>
                <a:cubicBezTo>
                  <a:pt x="576" y="391"/>
                  <a:pt x="597" y="316"/>
                  <a:pt x="544" y="190"/>
                </a:cubicBezTo>
                <a:cubicBezTo>
                  <a:pt x="503" y="95"/>
                  <a:pt x="447" y="35"/>
                  <a:pt x="417" y="9"/>
                </a:cubicBezTo>
                <a:cubicBezTo>
                  <a:pt x="407" y="0"/>
                  <a:pt x="407" y="0"/>
                  <a:pt x="407" y="0"/>
                </a:cubicBezTo>
                <a:cubicBezTo>
                  <a:pt x="316" y="280"/>
                  <a:pt x="316" y="280"/>
                  <a:pt x="316" y="280"/>
                </a:cubicBezTo>
                <a:lnTo>
                  <a:pt x="313" y="291"/>
                </a:ln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6" name="Google Shape;1976;p71"/>
          <p:cNvSpPr/>
          <p:nvPr/>
        </p:nvSpPr>
        <p:spPr>
          <a:xfrm>
            <a:off x="6134100" y="1892300"/>
            <a:ext cx="2295525" cy="2819400"/>
          </a:xfrm>
          <a:custGeom>
            <a:avLst/>
            <a:gdLst/>
            <a:ahLst/>
            <a:cxnLst/>
            <a:rect l="l" t="t" r="r" b="b"/>
            <a:pathLst>
              <a:path w="530" h="650" extrusionOk="0">
                <a:moveTo>
                  <a:pt x="528" y="335"/>
                </a:moveTo>
                <a:cubicBezTo>
                  <a:pt x="525" y="236"/>
                  <a:pt x="496" y="140"/>
                  <a:pt x="444" y="57"/>
                </a:cubicBezTo>
                <a:cubicBezTo>
                  <a:pt x="443" y="56"/>
                  <a:pt x="443" y="56"/>
                  <a:pt x="443" y="56"/>
                </a:cubicBezTo>
                <a:cubicBezTo>
                  <a:pt x="442" y="55"/>
                  <a:pt x="442" y="55"/>
                  <a:pt x="442" y="55"/>
                </a:cubicBezTo>
                <a:cubicBezTo>
                  <a:pt x="431" y="46"/>
                  <a:pt x="366" y="0"/>
                  <a:pt x="231" y="7"/>
                </a:cubicBezTo>
                <a:cubicBezTo>
                  <a:pt x="125" y="13"/>
                  <a:pt x="49" y="47"/>
                  <a:pt x="12" y="67"/>
                </a:cubicBezTo>
                <a:cubicBezTo>
                  <a:pt x="0" y="73"/>
                  <a:pt x="0" y="73"/>
                  <a:pt x="0" y="73"/>
                </a:cubicBezTo>
                <a:cubicBezTo>
                  <a:pt x="259" y="265"/>
                  <a:pt x="259" y="265"/>
                  <a:pt x="259" y="265"/>
                </a:cubicBezTo>
                <a:cubicBezTo>
                  <a:pt x="287" y="287"/>
                  <a:pt x="355" y="352"/>
                  <a:pt x="402" y="462"/>
                </a:cubicBezTo>
                <a:cubicBezTo>
                  <a:pt x="425" y="518"/>
                  <a:pt x="438" y="570"/>
                  <a:pt x="439" y="618"/>
                </a:cubicBezTo>
                <a:cubicBezTo>
                  <a:pt x="439" y="650"/>
                  <a:pt x="439" y="650"/>
                  <a:pt x="439" y="650"/>
                </a:cubicBezTo>
                <a:cubicBezTo>
                  <a:pt x="455" y="622"/>
                  <a:pt x="455" y="622"/>
                  <a:pt x="455" y="622"/>
                </a:cubicBezTo>
                <a:cubicBezTo>
                  <a:pt x="505" y="535"/>
                  <a:pt x="530" y="435"/>
                  <a:pt x="528" y="335"/>
                </a:cubicBez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7" name="Google Shape;1977;p71"/>
          <p:cNvSpPr/>
          <p:nvPr/>
        </p:nvSpPr>
        <p:spPr>
          <a:xfrm>
            <a:off x="7026275" y="4195762"/>
            <a:ext cx="511175" cy="746125"/>
          </a:xfrm>
          <a:custGeom>
            <a:avLst/>
            <a:gdLst/>
            <a:ahLst/>
            <a:cxnLst/>
            <a:rect l="l" t="t" r="r" b="b"/>
            <a:pathLst>
              <a:path w="118" h="172" extrusionOk="0">
                <a:moveTo>
                  <a:pt x="118" y="114"/>
                </a:moveTo>
                <a:cubicBezTo>
                  <a:pt x="118" y="97"/>
                  <a:pt x="104" y="82"/>
                  <a:pt x="77" y="76"/>
                </a:cubicBezTo>
                <a:cubicBezTo>
                  <a:pt x="73" y="75"/>
                  <a:pt x="58" y="71"/>
                  <a:pt x="55" y="70"/>
                </a:cubicBezTo>
                <a:cubicBezTo>
                  <a:pt x="34" y="65"/>
                  <a:pt x="28" y="62"/>
                  <a:pt x="28" y="56"/>
                </a:cubicBezTo>
                <a:cubicBezTo>
                  <a:pt x="28" y="50"/>
                  <a:pt x="36" y="43"/>
                  <a:pt x="57" y="43"/>
                </a:cubicBezTo>
                <a:cubicBezTo>
                  <a:pt x="73" y="43"/>
                  <a:pt x="88" y="55"/>
                  <a:pt x="88" y="55"/>
                </a:cubicBezTo>
                <a:cubicBezTo>
                  <a:pt x="94" y="59"/>
                  <a:pt x="97" y="58"/>
                  <a:pt x="102" y="54"/>
                </a:cubicBezTo>
                <a:cubicBezTo>
                  <a:pt x="102" y="54"/>
                  <a:pt x="109" y="48"/>
                  <a:pt x="109" y="43"/>
                </a:cubicBezTo>
                <a:cubicBezTo>
                  <a:pt x="109" y="35"/>
                  <a:pt x="91" y="24"/>
                  <a:pt x="71" y="20"/>
                </a:cubicBezTo>
                <a:cubicBezTo>
                  <a:pt x="71" y="6"/>
                  <a:pt x="71" y="6"/>
                  <a:pt x="71" y="6"/>
                </a:cubicBezTo>
                <a:cubicBezTo>
                  <a:pt x="71" y="3"/>
                  <a:pt x="68" y="0"/>
                  <a:pt x="63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0" y="0"/>
                  <a:pt x="47" y="3"/>
                  <a:pt x="47" y="6"/>
                </a:cubicBezTo>
                <a:cubicBezTo>
                  <a:pt x="47" y="19"/>
                  <a:pt x="47" y="19"/>
                  <a:pt x="47" y="19"/>
                </a:cubicBezTo>
                <a:cubicBezTo>
                  <a:pt x="16" y="22"/>
                  <a:pt x="0" y="38"/>
                  <a:pt x="0" y="57"/>
                </a:cubicBezTo>
                <a:cubicBezTo>
                  <a:pt x="0" y="79"/>
                  <a:pt x="21" y="88"/>
                  <a:pt x="44" y="94"/>
                </a:cubicBezTo>
                <a:cubicBezTo>
                  <a:pt x="47" y="95"/>
                  <a:pt x="66" y="99"/>
                  <a:pt x="69" y="100"/>
                </a:cubicBezTo>
                <a:cubicBezTo>
                  <a:pt x="86" y="104"/>
                  <a:pt x="90" y="110"/>
                  <a:pt x="90" y="115"/>
                </a:cubicBezTo>
                <a:cubicBezTo>
                  <a:pt x="90" y="122"/>
                  <a:pt x="82" y="129"/>
                  <a:pt x="60" y="129"/>
                </a:cubicBezTo>
                <a:cubicBezTo>
                  <a:pt x="45" y="129"/>
                  <a:pt x="24" y="116"/>
                  <a:pt x="24" y="116"/>
                </a:cubicBezTo>
                <a:cubicBezTo>
                  <a:pt x="18" y="112"/>
                  <a:pt x="13" y="113"/>
                  <a:pt x="8" y="119"/>
                </a:cubicBezTo>
                <a:cubicBezTo>
                  <a:pt x="8" y="119"/>
                  <a:pt x="4" y="124"/>
                  <a:pt x="4" y="129"/>
                </a:cubicBezTo>
                <a:cubicBezTo>
                  <a:pt x="4" y="137"/>
                  <a:pt x="26" y="148"/>
                  <a:pt x="47" y="152"/>
                </a:cubicBezTo>
                <a:cubicBezTo>
                  <a:pt x="47" y="166"/>
                  <a:pt x="47" y="166"/>
                  <a:pt x="47" y="166"/>
                </a:cubicBezTo>
                <a:cubicBezTo>
                  <a:pt x="47" y="169"/>
                  <a:pt x="50" y="172"/>
                  <a:pt x="54" y="172"/>
                </a:cubicBezTo>
                <a:cubicBezTo>
                  <a:pt x="63" y="172"/>
                  <a:pt x="63" y="172"/>
                  <a:pt x="63" y="172"/>
                </a:cubicBezTo>
                <a:cubicBezTo>
                  <a:pt x="68" y="172"/>
                  <a:pt x="71" y="169"/>
                  <a:pt x="71" y="166"/>
                </a:cubicBezTo>
                <a:cubicBezTo>
                  <a:pt x="71" y="153"/>
                  <a:pt x="71" y="153"/>
                  <a:pt x="71" y="153"/>
                </a:cubicBezTo>
                <a:cubicBezTo>
                  <a:pt x="103" y="149"/>
                  <a:pt x="118" y="132"/>
                  <a:pt x="118" y="1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8" name="Google Shape;1978;p71"/>
          <p:cNvSpPr/>
          <p:nvPr/>
        </p:nvSpPr>
        <p:spPr>
          <a:xfrm>
            <a:off x="7399337" y="2352675"/>
            <a:ext cx="684212" cy="571500"/>
          </a:xfrm>
          <a:custGeom>
            <a:avLst/>
            <a:gdLst/>
            <a:ahLst/>
            <a:cxnLst/>
            <a:rect l="l" t="t" r="r" b="b"/>
            <a:pathLst>
              <a:path w="158" h="132" extrusionOk="0">
                <a:moveTo>
                  <a:pt x="21" y="107"/>
                </a:moveTo>
                <a:cubicBezTo>
                  <a:pt x="21" y="72"/>
                  <a:pt x="21" y="72"/>
                  <a:pt x="21" y="72"/>
                </a:cubicBezTo>
                <a:cubicBezTo>
                  <a:pt x="21" y="69"/>
                  <a:pt x="24" y="66"/>
                  <a:pt x="27" y="66"/>
                </a:cubicBezTo>
                <a:cubicBezTo>
                  <a:pt x="35" y="66"/>
                  <a:pt x="35" y="66"/>
                  <a:pt x="35" y="66"/>
                </a:cubicBezTo>
                <a:cubicBezTo>
                  <a:pt x="38" y="66"/>
                  <a:pt x="40" y="69"/>
                  <a:pt x="40" y="72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40" y="110"/>
                  <a:pt x="38" y="112"/>
                  <a:pt x="35" y="112"/>
                </a:cubicBezTo>
                <a:cubicBezTo>
                  <a:pt x="27" y="112"/>
                  <a:pt x="27" y="112"/>
                  <a:pt x="27" y="112"/>
                </a:cubicBezTo>
                <a:cubicBezTo>
                  <a:pt x="24" y="112"/>
                  <a:pt x="21" y="110"/>
                  <a:pt x="21" y="107"/>
                </a:cubicBezTo>
                <a:close/>
                <a:moveTo>
                  <a:pt x="58" y="54"/>
                </a:moveTo>
                <a:cubicBezTo>
                  <a:pt x="55" y="54"/>
                  <a:pt x="53" y="56"/>
                  <a:pt x="53" y="59"/>
                </a:cubicBezTo>
                <a:cubicBezTo>
                  <a:pt x="53" y="107"/>
                  <a:pt x="53" y="107"/>
                  <a:pt x="53" y="107"/>
                </a:cubicBezTo>
                <a:cubicBezTo>
                  <a:pt x="53" y="110"/>
                  <a:pt x="55" y="112"/>
                  <a:pt x="58" y="112"/>
                </a:cubicBezTo>
                <a:cubicBezTo>
                  <a:pt x="67" y="112"/>
                  <a:pt x="67" y="112"/>
                  <a:pt x="67" y="112"/>
                </a:cubicBezTo>
                <a:cubicBezTo>
                  <a:pt x="70" y="112"/>
                  <a:pt x="72" y="110"/>
                  <a:pt x="72" y="107"/>
                </a:cubicBezTo>
                <a:cubicBezTo>
                  <a:pt x="72" y="59"/>
                  <a:pt x="72" y="59"/>
                  <a:pt x="72" y="59"/>
                </a:cubicBezTo>
                <a:cubicBezTo>
                  <a:pt x="72" y="56"/>
                  <a:pt x="70" y="54"/>
                  <a:pt x="67" y="54"/>
                </a:cubicBezTo>
                <a:lnTo>
                  <a:pt x="58" y="54"/>
                </a:lnTo>
                <a:close/>
                <a:moveTo>
                  <a:pt x="90" y="43"/>
                </a:moveTo>
                <a:cubicBezTo>
                  <a:pt x="87" y="43"/>
                  <a:pt x="84" y="45"/>
                  <a:pt x="84" y="48"/>
                </a:cubicBezTo>
                <a:cubicBezTo>
                  <a:pt x="84" y="107"/>
                  <a:pt x="84" y="107"/>
                  <a:pt x="84" y="107"/>
                </a:cubicBezTo>
                <a:cubicBezTo>
                  <a:pt x="84" y="110"/>
                  <a:pt x="87" y="112"/>
                  <a:pt x="90" y="112"/>
                </a:cubicBezTo>
                <a:cubicBezTo>
                  <a:pt x="98" y="112"/>
                  <a:pt x="98" y="112"/>
                  <a:pt x="98" y="112"/>
                </a:cubicBezTo>
                <a:cubicBezTo>
                  <a:pt x="101" y="112"/>
                  <a:pt x="103" y="110"/>
                  <a:pt x="103" y="107"/>
                </a:cubicBezTo>
                <a:cubicBezTo>
                  <a:pt x="103" y="48"/>
                  <a:pt x="103" y="48"/>
                  <a:pt x="103" y="48"/>
                </a:cubicBezTo>
                <a:cubicBezTo>
                  <a:pt x="103" y="45"/>
                  <a:pt x="101" y="43"/>
                  <a:pt x="98" y="43"/>
                </a:cubicBezTo>
                <a:lnTo>
                  <a:pt x="90" y="43"/>
                </a:lnTo>
                <a:close/>
                <a:moveTo>
                  <a:pt x="121" y="32"/>
                </a:moveTo>
                <a:cubicBezTo>
                  <a:pt x="118" y="32"/>
                  <a:pt x="116" y="34"/>
                  <a:pt x="116" y="37"/>
                </a:cubicBezTo>
                <a:cubicBezTo>
                  <a:pt x="116" y="107"/>
                  <a:pt x="116" y="107"/>
                  <a:pt x="116" y="107"/>
                </a:cubicBezTo>
                <a:cubicBezTo>
                  <a:pt x="116" y="110"/>
                  <a:pt x="118" y="112"/>
                  <a:pt x="121" y="112"/>
                </a:cubicBezTo>
                <a:cubicBezTo>
                  <a:pt x="130" y="112"/>
                  <a:pt x="130" y="112"/>
                  <a:pt x="130" y="112"/>
                </a:cubicBezTo>
                <a:cubicBezTo>
                  <a:pt x="133" y="112"/>
                  <a:pt x="135" y="110"/>
                  <a:pt x="135" y="107"/>
                </a:cubicBezTo>
                <a:cubicBezTo>
                  <a:pt x="135" y="37"/>
                  <a:pt x="135" y="37"/>
                  <a:pt x="135" y="37"/>
                </a:cubicBezTo>
                <a:cubicBezTo>
                  <a:pt x="135" y="34"/>
                  <a:pt x="133" y="32"/>
                  <a:pt x="130" y="32"/>
                </a:cubicBezTo>
                <a:lnTo>
                  <a:pt x="121" y="32"/>
                </a:lnTo>
                <a:close/>
                <a:moveTo>
                  <a:pt x="24" y="53"/>
                </a:moveTo>
                <a:cubicBezTo>
                  <a:pt x="57" y="46"/>
                  <a:pt x="89" y="34"/>
                  <a:pt x="117" y="17"/>
                </a:cubicBezTo>
                <a:cubicBezTo>
                  <a:pt x="120" y="22"/>
                  <a:pt x="120" y="22"/>
                  <a:pt x="120" y="22"/>
                </a:cubicBezTo>
                <a:cubicBezTo>
                  <a:pt x="130" y="6"/>
                  <a:pt x="130" y="6"/>
                  <a:pt x="130" y="6"/>
                </a:cubicBezTo>
                <a:cubicBezTo>
                  <a:pt x="111" y="6"/>
                  <a:pt x="111" y="6"/>
                  <a:pt x="111" y="6"/>
                </a:cubicBezTo>
                <a:cubicBezTo>
                  <a:pt x="114" y="11"/>
                  <a:pt x="114" y="11"/>
                  <a:pt x="114" y="11"/>
                </a:cubicBezTo>
                <a:cubicBezTo>
                  <a:pt x="86" y="28"/>
                  <a:pt x="56" y="40"/>
                  <a:pt x="23" y="46"/>
                </a:cubicBezTo>
                <a:lnTo>
                  <a:pt x="24" y="53"/>
                </a:lnTo>
                <a:close/>
                <a:moveTo>
                  <a:pt x="158" y="122"/>
                </a:moveTo>
                <a:cubicBezTo>
                  <a:pt x="142" y="113"/>
                  <a:pt x="142" y="113"/>
                  <a:pt x="142" y="113"/>
                </a:cubicBezTo>
                <a:cubicBezTo>
                  <a:pt x="142" y="119"/>
                  <a:pt x="142" y="119"/>
                  <a:pt x="142" y="119"/>
                </a:cubicBezTo>
                <a:cubicBezTo>
                  <a:pt x="13" y="119"/>
                  <a:pt x="13" y="119"/>
                  <a:pt x="13" y="119"/>
                </a:cubicBezTo>
                <a:cubicBezTo>
                  <a:pt x="13" y="16"/>
                  <a:pt x="13" y="16"/>
                  <a:pt x="13" y="16"/>
                </a:cubicBezTo>
                <a:cubicBezTo>
                  <a:pt x="19" y="16"/>
                  <a:pt x="19" y="16"/>
                  <a:pt x="19" y="16"/>
                </a:cubicBezTo>
                <a:cubicBezTo>
                  <a:pt x="9" y="0"/>
                  <a:pt x="9" y="0"/>
                  <a:pt x="9" y="0"/>
                </a:cubicBezTo>
                <a:cubicBezTo>
                  <a:pt x="0" y="16"/>
                  <a:pt x="0" y="16"/>
                  <a:pt x="0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19"/>
                  <a:pt x="6" y="119"/>
                  <a:pt x="6" y="119"/>
                </a:cubicBezTo>
                <a:cubicBezTo>
                  <a:pt x="6" y="122"/>
                  <a:pt x="6" y="122"/>
                  <a:pt x="6" y="122"/>
                </a:cubicBezTo>
                <a:cubicBezTo>
                  <a:pt x="6" y="126"/>
                  <a:pt x="6" y="126"/>
                  <a:pt x="6" y="126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2" y="132"/>
                  <a:pt x="142" y="132"/>
                  <a:pt x="142" y="132"/>
                </a:cubicBezTo>
                <a:lnTo>
                  <a:pt x="158" y="1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9" name="Google Shape;1979;p71"/>
          <p:cNvSpPr/>
          <p:nvPr/>
        </p:nvSpPr>
        <p:spPr>
          <a:xfrm>
            <a:off x="3967162" y="2728912"/>
            <a:ext cx="666750" cy="793750"/>
          </a:xfrm>
          <a:custGeom>
            <a:avLst/>
            <a:gdLst/>
            <a:ahLst/>
            <a:cxnLst/>
            <a:rect l="l" t="t" r="r" b="b"/>
            <a:pathLst>
              <a:path w="154" h="183" extrusionOk="0">
                <a:moveTo>
                  <a:pt x="103" y="177"/>
                </a:moveTo>
                <a:cubicBezTo>
                  <a:pt x="103" y="181"/>
                  <a:pt x="101" y="183"/>
                  <a:pt x="97" y="183"/>
                </a:cubicBezTo>
                <a:cubicBezTo>
                  <a:pt x="58" y="183"/>
                  <a:pt x="58" y="183"/>
                  <a:pt x="58" y="183"/>
                </a:cubicBezTo>
                <a:cubicBezTo>
                  <a:pt x="55" y="183"/>
                  <a:pt x="52" y="181"/>
                  <a:pt x="52" y="177"/>
                </a:cubicBezTo>
                <a:cubicBezTo>
                  <a:pt x="52" y="177"/>
                  <a:pt x="52" y="177"/>
                  <a:pt x="52" y="177"/>
                </a:cubicBezTo>
                <a:cubicBezTo>
                  <a:pt x="52" y="173"/>
                  <a:pt x="55" y="171"/>
                  <a:pt x="58" y="171"/>
                </a:cubicBezTo>
                <a:cubicBezTo>
                  <a:pt x="97" y="171"/>
                  <a:pt x="97" y="171"/>
                  <a:pt x="97" y="171"/>
                </a:cubicBezTo>
                <a:cubicBezTo>
                  <a:pt x="101" y="171"/>
                  <a:pt x="103" y="173"/>
                  <a:pt x="103" y="177"/>
                </a:cubicBezTo>
                <a:close/>
                <a:moveTo>
                  <a:pt x="103" y="160"/>
                </a:moveTo>
                <a:cubicBezTo>
                  <a:pt x="103" y="157"/>
                  <a:pt x="101" y="154"/>
                  <a:pt x="97" y="154"/>
                </a:cubicBezTo>
                <a:cubicBezTo>
                  <a:pt x="58" y="154"/>
                  <a:pt x="58" y="154"/>
                  <a:pt x="58" y="154"/>
                </a:cubicBezTo>
                <a:cubicBezTo>
                  <a:pt x="55" y="154"/>
                  <a:pt x="52" y="157"/>
                  <a:pt x="52" y="160"/>
                </a:cubicBezTo>
                <a:cubicBezTo>
                  <a:pt x="52" y="160"/>
                  <a:pt x="52" y="160"/>
                  <a:pt x="52" y="160"/>
                </a:cubicBezTo>
                <a:cubicBezTo>
                  <a:pt x="52" y="164"/>
                  <a:pt x="55" y="167"/>
                  <a:pt x="58" y="167"/>
                </a:cubicBezTo>
                <a:cubicBezTo>
                  <a:pt x="97" y="167"/>
                  <a:pt x="97" y="167"/>
                  <a:pt x="97" y="167"/>
                </a:cubicBezTo>
                <a:cubicBezTo>
                  <a:pt x="101" y="167"/>
                  <a:pt x="103" y="164"/>
                  <a:pt x="103" y="160"/>
                </a:cubicBezTo>
                <a:close/>
                <a:moveTo>
                  <a:pt x="84" y="90"/>
                </a:moveTo>
                <a:cubicBezTo>
                  <a:pt x="76" y="90"/>
                  <a:pt x="76" y="90"/>
                  <a:pt x="76" y="90"/>
                </a:cubicBezTo>
                <a:cubicBezTo>
                  <a:pt x="72" y="90"/>
                  <a:pt x="72" y="90"/>
                  <a:pt x="72" y="90"/>
                </a:cubicBezTo>
                <a:cubicBezTo>
                  <a:pt x="72" y="150"/>
                  <a:pt x="72" y="150"/>
                  <a:pt x="72" y="150"/>
                </a:cubicBezTo>
                <a:cubicBezTo>
                  <a:pt x="73" y="150"/>
                  <a:pt x="75" y="150"/>
                  <a:pt x="77" y="150"/>
                </a:cubicBezTo>
                <a:cubicBezTo>
                  <a:pt x="77" y="150"/>
                  <a:pt x="77" y="150"/>
                  <a:pt x="77" y="150"/>
                </a:cubicBezTo>
                <a:cubicBezTo>
                  <a:pt x="77" y="150"/>
                  <a:pt x="78" y="150"/>
                  <a:pt x="78" y="150"/>
                </a:cubicBezTo>
                <a:cubicBezTo>
                  <a:pt x="78" y="150"/>
                  <a:pt x="78" y="150"/>
                  <a:pt x="78" y="150"/>
                </a:cubicBezTo>
                <a:cubicBezTo>
                  <a:pt x="78" y="150"/>
                  <a:pt x="78" y="150"/>
                  <a:pt x="78" y="150"/>
                </a:cubicBezTo>
                <a:cubicBezTo>
                  <a:pt x="80" y="150"/>
                  <a:pt x="82" y="150"/>
                  <a:pt x="84" y="150"/>
                </a:cubicBezTo>
                <a:lnTo>
                  <a:pt x="84" y="90"/>
                </a:lnTo>
                <a:close/>
                <a:moveTo>
                  <a:pt x="56" y="66"/>
                </a:moveTo>
                <a:cubicBezTo>
                  <a:pt x="51" y="66"/>
                  <a:pt x="47" y="70"/>
                  <a:pt x="47" y="75"/>
                </a:cubicBezTo>
                <a:cubicBezTo>
                  <a:pt x="47" y="80"/>
                  <a:pt x="51" y="84"/>
                  <a:pt x="56" y="84"/>
                </a:cubicBezTo>
                <a:cubicBezTo>
                  <a:pt x="65" y="84"/>
                  <a:pt x="65" y="84"/>
                  <a:pt x="65" y="84"/>
                </a:cubicBezTo>
                <a:cubicBezTo>
                  <a:pt x="65" y="75"/>
                  <a:pt x="65" y="75"/>
                  <a:pt x="65" y="75"/>
                </a:cubicBezTo>
                <a:cubicBezTo>
                  <a:pt x="65" y="70"/>
                  <a:pt x="61" y="66"/>
                  <a:pt x="56" y="66"/>
                </a:cubicBezTo>
                <a:close/>
                <a:moveTo>
                  <a:pt x="108" y="75"/>
                </a:moveTo>
                <a:cubicBezTo>
                  <a:pt x="108" y="70"/>
                  <a:pt x="104" y="66"/>
                  <a:pt x="99" y="66"/>
                </a:cubicBezTo>
                <a:cubicBezTo>
                  <a:pt x="94" y="66"/>
                  <a:pt x="90" y="70"/>
                  <a:pt x="90" y="75"/>
                </a:cubicBezTo>
                <a:cubicBezTo>
                  <a:pt x="90" y="84"/>
                  <a:pt x="90" y="84"/>
                  <a:pt x="90" y="84"/>
                </a:cubicBezTo>
                <a:cubicBezTo>
                  <a:pt x="99" y="84"/>
                  <a:pt x="99" y="84"/>
                  <a:pt x="99" y="84"/>
                </a:cubicBezTo>
                <a:cubicBezTo>
                  <a:pt x="104" y="84"/>
                  <a:pt x="108" y="80"/>
                  <a:pt x="108" y="75"/>
                </a:cubicBezTo>
                <a:close/>
                <a:moveTo>
                  <a:pt x="129" y="58"/>
                </a:moveTo>
                <a:cubicBezTo>
                  <a:pt x="124" y="42"/>
                  <a:pt x="105" y="24"/>
                  <a:pt x="78" y="24"/>
                </a:cubicBezTo>
                <a:cubicBezTo>
                  <a:pt x="50" y="24"/>
                  <a:pt x="31" y="42"/>
                  <a:pt x="27" y="58"/>
                </a:cubicBezTo>
                <a:cubicBezTo>
                  <a:pt x="24" y="71"/>
                  <a:pt x="26" y="82"/>
                  <a:pt x="32" y="94"/>
                </a:cubicBezTo>
                <a:cubicBezTo>
                  <a:pt x="38" y="104"/>
                  <a:pt x="43" y="113"/>
                  <a:pt x="48" y="123"/>
                </a:cubicBezTo>
                <a:cubicBezTo>
                  <a:pt x="51" y="129"/>
                  <a:pt x="52" y="137"/>
                  <a:pt x="53" y="144"/>
                </a:cubicBezTo>
                <a:cubicBezTo>
                  <a:pt x="54" y="148"/>
                  <a:pt x="56" y="150"/>
                  <a:pt x="62" y="150"/>
                </a:cubicBezTo>
                <a:cubicBezTo>
                  <a:pt x="63" y="150"/>
                  <a:pt x="64" y="150"/>
                  <a:pt x="65" y="150"/>
                </a:cubicBezTo>
                <a:cubicBezTo>
                  <a:pt x="65" y="90"/>
                  <a:pt x="65" y="90"/>
                  <a:pt x="65" y="90"/>
                </a:cubicBezTo>
                <a:cubicBezTo>
                  <a:pt x="56" y="90"/>
                  <a:pt x="56" y="90"/>
                  <a:pt x="56" y="90"/>
                </a:cubicBezTo>
                <a:cubicBezTo>
                  <a:pt x="52" y="90"/>
                  <a:pt x="48" y="89"/>
                  <a:pt x="45" y="86"/>
                </a:cubicBezTo>
                <a:cubicBezTo>
                  <a:pt x="43" y="83"/>
                  <a:pt x="41" y="79"/>
                  <a:pt x="41" y="75"/>
                </a:cubicBezTo>
                <a:cubicBezTo>
                  <a:pt x="41" y="71"/>
                  <a:pt x="43" y="67"/>
                  <a:pt x="45" y="64"/>
                </a:cubicBezTo>
                <a:cubicBezTo>
                  <a:pt x="48" y="61"/>
                  <a:pt x="52" y="60"/>
                  <a:pt x="56" y="60"/>
                </a:cubicBezTo>
                <a:cubicBezTo>
                  <a:pt x="65" y="60"/>
                  <a:pt x="71" y="66"/>
                  <a:pt x="72" y="75"/>
                </a:cubicBezTo>
                <a:cubicBezTo>
                  <a:pt x="72" y="75"/>
                  <a:pt x="72" y="75"/>
                  <a:pt x="72" y="75"/>
                </a:cubicBezTo>
                <a:cubicBezTo>
                  <a:pt x="72" y="84"/>
                  <a:pt x="72" y="84"/>
                  <a:pt x="72" y="84"/>
                </a:cubicBezTo>
                <a:cubicBezTo>
                  <a:pt x="76" y="84"/>
                  <a:pt x="76" y="84"/>
                  <a:pt x="76" y="84"/>
                </a:cubicBezTo>
                <a:cubicBezTo>
                  <a:pt x="84" y="84"/>
                  <a:pt x="84" y="84"/>
                  <a:pt x="84" y="84"/>
                </a:cubicBezTo>
                <a:cubicBezTo>
                  <a:pt x="84" y="75"/>
                  <a:pt x="84" y="75"/>
                  <a:pt x="84" y="75"/>
                </a:cubicBezTo>
                <a:cubicBezTo>
                  <a:pt x="84" y="75"/>
                  <a:pt x="84" y="75"/>
                  <a:pt x="84" y="75"/>
                </a:cubicBezTo>
                <a:cubicBezTo>
                  <a:pt x="84" y="71"/>
                  <a:pt x="85" y="67"/>
                  <a:pt x="88" y="64"/>
                </a:cubicBezTo>
                <a:cubicBezTo>
                  <a:pt x="91" y="61"/>
                  <a:pt x="95" y="60"/>
                  <a:pt x="99" y="60"/>
                </a:cubicBezTo>
                <a:cubicBezTo>
                  <a:pt x="103" y="60"/>
                  <a:pt x="107" y="61"/>
                  <a:pt x="110" y="64"/>
                </a:cubicBezTo>
                <a:cubicBezTo>
                  <a:pt x="113" y="67"/>
                  <a:pt x="114" y="71"/>
                  <a:pt x="114" y="75"/>
                </a:cubicBezTo>
                <a:cubicBezTo>
                  <a:pt x="114" y="79"/>
                  <a:pt x="113" y="83"/>
                  <a:pt x="110" y="86"/>
                </a:cubicBezTo>
                <a:cubicBezTo>
                  <a:pt x="107" y="89"/>
                  <a:pt x="103" y="90"/>
                  <a:pt x="99" y="90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91" y="150"/>
                  <a:pt x="92" y="150"/>
                  <a:pt x="93" y="150"/>
                </a:cubicBezTo>
                <a:cubicBezTo>
                  <a:pt x="99" y="150"/>
                  <a:pt x="101" y="148"/>
                  <a:pt x="102" y="144"/>
                </a:cubicBezTo>
                <a:cubicBezTo>
                  <a:pt x="104" y="137"/>
                  <a:pt x="105" y="129"/>
                  <a:pt x="107" y="123"/>
                </a:cubicBezTo>
                <a:cubicBezTo>
                  <a:pt x="112" y="113"/>
                  <a:pt x="117" y="104"/>
                  <a:pt x="123" y="94"/>
                </a:cubicBezTo>
                <a:cubicBezTo>
                  <a:pt x="129" y="82"/>
                  <a:pt x="132" y="71"/>
                  <a:pt x="129" y="58"/>
                </a:cubicBezTo>
                <a:close/>
                <a:moveTo>
                  <a:pt x="83" y="5"/>
                </a:moveTo>
                <a:cubicBezTo>
                  <a:pt x="83" y="2"/>
                  <a:pt x="81" y="0"/>
                  <a:pt x="78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75" y="0"/>
                  <a:pt x="72" y="2"/>
                  <a:pt x="72" y="5"/>
                </a:cubicBezTo>
                <a:cubicBezTo>
                  <a:pt x="72" y="15"/>
                  <a:pt x="72" y="15"/>
                  <a:pt x="72" y="15"/>
                </a:cubicBezTo>
                <a:cubicBezTo>
                  <a:pt x="72" y="19"/>
                  <a:pt x="75" y="21"/>
                  <a:pt x="78" y="21"/>
                </a:cubicBezTo>
                <a:cubicBezTo>
                  <a:pt x="78" y="21"/>
                  <a:pt x="78" y="21"/>
                  <a:pt x="78" y="21"/>
                </a:cubicBezTo>
                <a:cubicBezTo>
                  <a:pt x="81" y="21"/>
                  <a:pt x="83" y="19"/>
                  <a:pt x="83" y="15"/>
                </a:cubicBezTo>
                <a:lnTo>
                  <a:pt x="83" y="5"/>
                </a:lnTo>
                <a:close/>
                <a:moveTo>
                  <a:pt x="114" y="14"/>
                </a:moveTo>
                <a:cubicBezTo>
                  <a:pt x="116" y="12"/>
                  <a:pt x="115" y="8"/>
                  <a:pt x="112" y="7"/>
                </a:cubicBezTo>
                <a:cubicBezTo>
                  <a:pt x="112" y="7"/>
                  <a:pt x="112" y="7"/>
                  <a:pt x="112" y="7"/>
                </a:cubicBezTo>
                <a:cubicBezTo>
                  <a:pt x="109" y="5"/>
                  <a:pt x="106" y="6"/>
                  <a:pt x="104" y="9"/>
                </a:cubicBezTo>
                <a:cubicBezTo>
                  <a:pt x="99" y="18"/>
                  <a:pt x="99" y="18"/>
                  <a:pt x="99" y="18"/>
                </a:cubicBezTo>
                <a:cubicBezTo>
                  <a:pt x="98" y="21"/>
                  <a:pt x="99" y="24"/>
                  <a:pt x="102" y="26"/>
                </a:cubicBezTo>
                <a:cubicBezTo>
                  <a:pt x="102" y="26"/>
                  <a:pt x="102" y="26"/>
                  <a:pt x="102" y="26"/>
                </a:cubicBezTo>
                <a:cubicBezTo>
                  <a:pt x="104" y="27"/>
                  <a:pt x="108" y="26"/>
                  <a:pt x="109" y="23"/>
                </a:cubicBezTo>
                <a:lnTo>
                  <a:pt x="114" y="14"/>
                </a:lnTo>
                <a:close/>
                <a:moveTo>
                  <a:pt x="137" y="32"/>
                </a:moveTo>
                <a:cubicBezTo>
                  <a:pt x="139" y="30"/>
                  <a:pt x="140" y="27"/>
                  <a:pt x="138" y="2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6" y="22"/>
                  <a:pt x="132" y="22"/>
                  <a:pt x="130" y="24"/>
                </a:cubicBezTo>
                <a:cubicBezTo>
                  <a:pt x="122" y="31"/>
                  <a:pt x="122" y="31"/>
                  <a:pt x="122" y="31"/>
                </a:cubicBezTo>
                <a:cubicBezTo>
                  <a:pt x="120" y="33"/>
                  <a:pt x="119" y="36"/>
                  <a:pt x="122" y="39"/>
                </a:cubicBezTo>
                <a:cubicBezTo>
                  <a:pt x="122" y="39"/>
                  <a:pt x="122" y="39"/>
                  <a:pt x="122" y="39"/>
                </a:cubicBezTo>
                <a:cubicBezTo>
                  <a:pt x="124" y="41"/>
                  <a:pt x="127" y="41"/>
                  <a:pt x="129" y="39"/>
                </a:cubicBezTo>
                <a:lnTo>
                  <a:pt x="137" y="32"/>
                </a:lnTo>
                <a:close/>
                <a:moveTo>
                  <a:pt x="149" y="60"/>
                </a:moveTo>
                <a:cubicBezTo>
                  <a:pt x="152" y="59"/>
                  <a:pt x="154" y="56"/>
                  <a:pt x="154" y="53"/>
                </a:cubicBezTo>
                <a:cubicBezTo>
                  <a:pt x="154" y="53"/>
                  <a:pt x="154" y="53"/>
                  <a:pt x="154" y="53"/>
                </a:cubicBezTo>
                <a:cubicBezTo>
                  <a:pt x="153" y="50"/>
                  <a:pt x="150" y="48"/>
                  <a:pt x="147" y="49"/>
                </a:cubicBezTo>
                <a:cubicBezTo>
                  <a:pt x="137" y="51"/>
                  <a:pt x="137" y="51"/>
                  <a:pt x="137" y="51"/>
                </a:cubicBezTo>
                <a:cubicBezTo>
                  <a:pt x="134" y="51"/>
                  <a:pt x="132" y="54"/>
                  <a:pt x="133" y="57"/>
                </a:cubicBezTo>
                <a:cubicBezTo>
                  <a:pt x="133" y="57"/>
                  <a:pt x="133" y="57"/>
                  <a:pt x="133" y="57"/>
                </a:cubicBezTo>
                <a:cubicBezTo>
                  <a:pt x="133" y="60"/>
                  <a:pt x="136" y="62"/>
                  <a:pt x="139" y="62"/>
                </a:cubicBezTo>
                <a:lnTo>
                  <a:pt x="149" y="60"/>
                </a:lnTo>
                <a:close/>
                <a:moveTo>
                  <a:pt x="147" y="90"/>
                </a:moveTo>
                <a:cubicBezTo>
                  <a:pt x="150" y="90"/>
                  <a:pt x="153" y="88"/>
                  <a:pt x="153" y="85"/>
                </a:cubicBezTo>
                <a:cubicBezTo>
                  <a:pt x="153" y="85"/>
                  <a:pt x="153" y="85"/>
                  <a:pt x="153" y="85"/>
                </a:cubicBezTo>
                <a:cubicBezTo>
                  <a:pt x="154" y="82"/>
                  <a:pt x="152" y="79"/>
                  <a:pt x="149" y="79"/>
                </a:cubicBezTo>
                <a:cubicBezTo>
                  <a:pt x="139" y="77"/>
                  <a:pt x="139" y="77"/>
                  <a:pt x="139" y="77"/>
                </a:cubicBezTo>
                <a:cubicBezTo>
                  <a:pt x="136" y="76"/>
                  <a:pt x="133" y="78"/>
                  <a:pt x="132" y="81"/>
                </a:cubicBezTo>
                <a:cubicBezTo>
                  <a:pt x="132" y="81"/>
                  <a:pt x="132" y="81"/>
                  <a:pt x="132" y="81"/>
                </a:cubicBezTo>
                <a:cubicBezTo>
                  <a:pt x="132" y="84"/>
                  <a:pt x="134" y="87"/>
                  <a:pt x="137" y="88"/>
                </a:cubicBezTo>
                <a:lnTo>
                  <a:pt x="147" y="90"/>
                </a:lnTo>
                <a:close/>
                <a:moveTo>
                  <a:pt x="45" y="23"/>
                </a:moveTo>
                <a:cubicBezTo>
                  <a:pt x="47" y="26"/>
                  <a:pt x="50" y="27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55" y="24"/>
                  <a:pt x="56" y="21"/>
                  <a:pt x="55" y="18"/>
                </a:cubicBezTo>
                <a:cubicBezTo>
                  <a:pt x="50" y="9"/>
                  <a:pt x="50" y="9"/>
                  <a:pt x="50" y="9"/>
                </a:cubicBezTo>
                <a:cubicBezTo>
                  <a:pt x="49" y="6"/>
                  <a:pt x="45" y="5"/>
                  <a:pt x="42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40" y="8"/>
                  <a:pt x="39" y="12"/>
                  <a:pt x="40" y="14"/>
                </a:cubicBezTo>
                <a:lnTo>
                  <a:pt x="45" y="23"/>
                </a:lnTo>
                <a:close/>
                <a:moveTo>
                  <a:pt x="25" y="39"/>
                </a:moveTo>
                <a:cubicBezTo>
                  <a:pt x="27" y="41"/>
                  <a:pt x="31" y="41"/>
                  <a:pt x="33" y="39"/>
                </a:cubicBezTo>
                <a:cubicBezTo>
                  <a:pt x="33" y="39"/>
                  <a:pt x="33" y="39"/>
                  <a:pt x="33" y="39"/>
                </a:cubicBezTo>
                <a:cubicBezTo>
                  <a:pt x="35" y="36"/>
                  <a:pt x="35" y="33"/>
                  <a:pt x="32" y="31"/>
                </a:cubicBezTo>
                <a:cubicBezTo>
                  <a:pt x="25" y="24"/>
                  <a:pt x="25" y="24"/>
                  <a:pt x="25" y="24"/>
                </a:cubicBezTo>
                <a:cubicBezTo>
                  <a:pt x="22" y="22"/>
                  <a:pt x="19" y="22"/>
                  <a:pt x="17" y="24"/>
                </a:cubicBezTo>
                <a:cubicBezTo>
                  <a:pt x="17" y="24"/>
                  <a:pt x="17" y="24"/>
                  <a:pt x="17" y="24"/>
                </a:cubicBezTo>
                <a:cubicBezTo>
                  <a:pt x="15" y="27"/>
                  <a:pt x="15" y="30"/>
                  <a:pt x="17" y="32"/>
                </a:cubicBezTo>
                <a:lnTo>
                  <a:pt x="25" y="39"/>
                </a:lnTo>
                <a:close/>
                <a:moveTo>
                  <a:pt x="15" y="62"/>
                </a:moveTo>
                <a:cubicBezTo>
                  <a:pt x="18" y="62"/>
                  <a:pt x="21" y="60"/>
                  <a:pt x="22" y="57"/>
                </a:cubicBezTo>
                <a:cubicBezTo>
                  <a:pt x="22" y="57"/>
                  <a:pt x="22" y="57"/>
                  <a:pt x="22" y="57"/>
                </a:cubicBezTo>
                <a:cubicBezTo>
                  <a:pt x="22" y="54"/>
                  <a:pt x="20" y="51"/>
                  <a:pt x="17" y="51"/>
                </a:cubicBezTo>
                <a:cubicBezTo>
                  <a:pt x="7" y="49"/>
                  <a:pt x="7" y="49"/>
                  <a:pt x="7" y="49"/>
                </a:cubicBezTo>
                <a:cubicBezTo>
                  <a:pt x="4" y="48"/>
                  <a:pt x="1" y="50"/>
                  <a:pt x="1" y="53"/>
                </a:cubicBezTo>
                <a:cubicBezTo>
                  <a:pt x="1" y="53"/>
                  <a:pt x="1" y="53"/>
                  <a:pt x="1" y="53"/>
                </a:cubicBezTo>
                <a:cubicBezTo>
                  <a:pt x="0" y="56"/>
                  <a:pt x="2" y="59"/>
                  <a:pt x="5" y="60"/>
                </a:cubicBezTo>
                <a:lnTo>
                  <a:pt x="15" y="62"/>
                </a:lnTo>
                <a:close/>
                <a:moveTo>
                  <a:pt x="18" y="88"/>
                </a:moveTo>
                <a:cubicBezTo>
                  <a:pt x="21" y="87"/>
                  <a:pt x="23" y="84"/>
                  <a:pt x="22" y="81"/>
                </a:cubicBezTo>
                <a:cubicBezTo>
                  <a:pt x="22" y="81"/>
                  <a:pt x="22" y="81"/>
                  <a:pt x="22" y="81"/>
                </a:cubicBezTo>
                <a:cubicBezTo>
                  <a:pt x="22" y="78"/>
                  <a:pt x="19" y="76"/>
                  <a:pt x="16" y="77"/>
                </a:cubicBezTo>
                <a:cubicBezTo>
                  <a:pt x="6" y="79"/>
                  <a:pt x="6" y="79"/>
                  <a:pt x="6" y="79"/>
                </a:cubicBezTo>
                <a:cubicBezTo>
                  <a:pt x="3" y="79"/>
                  <a:pt x="1" y="82"/>
                  <a:pt x="1" y="85"/>
                </a:cubicBezTo>
                <a:cubicBezTo>
                  <a:pt x="1" y="85"/>
                  <a:pt x="1" y="85"/>
                  <a:pt x="1" y="85"/>
                </a:cubicBezTo>
                <a:cubicBezTo>
                  <a:pt x="2" y="88"/>
                  <a:pt x="5" y="90"/>
                  <a:pt x="8" y="90"/>
                </a:cubicBezTo>
                <a:lnTo>
                  <a:pt x="18" y="8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0" name="Google Shape;1980;p71"/>
          <p:cNvSpPr/>
          <p:nvPr/>
        </p:nvSpPr>
        <p:spPr>
          <a:xfrm>
            <a:off x="4886325" y="4694237"/>
            <a:ext cx="892175" cy="598487"/>
          </a:xfrm>
          <a:custGeom>
            <a:avLst/>
            <a:gdLst/>
            <a:ahLst/>
            <a:cxnLst/>
            <a:rect l="l" t="t" r="r" b="b"/>
            <a:pathLst>
              <a:path w="206" h="138" extrusionOk="0">
                <a:moveTo>
                  <a:pt x="164" y="14"/>
                </a:moveTo>
                <a:cubicBezTo>
                  <a:pt x="183" y="61"/>
                  <a:pt x="183" y="61"/>
                  <a:pt x="183" y="61"/>
                </a:cubicBezTo>
                <a:cubicBezTo>
                  <a:pt x="159" y="72"/>
                  <a:pt x="159" y="72"/>
                  <a:pt x="159" y="72"/>
                </a:cubicBezTo>
                <a:cubicBezTo>
                  <a:pt x="146" y="61"/>
                  <a:pt x="108" y="27"/>
                  <a:pt x="104" y="27"/>
                </a:cubicBezTo>
                <a:cubicBezTo>
                  <a:pt x="101" y="27"/>
                  <a:pt x="89" y="31"/>
                  <a:pt x="88" y="32"/>
                </a:cubicBezTo>
                <a:cubicBezTo>
                  <a:pt x="88" y="32"/>
                  <a:pt x="81" y="34"/>
                  <a:pt x="74" y="34"/>
                </a:cubicBezTo>
                <a:cubicBezTo>
                  <a:pt x="71" y="34"/>
                  <a:pt x="69" y="33"/>
                  <a:pt x="68" y="32"/>
                </a:cubicBezTo>
                <a:cubicBezTo>
                  <a:pt x="66" y="31"/>
                  <a:pt x="65" y="30"/>
                  <a:pt x="65" y="29"/>
                </a:cubicBezTo>
                <a:cubicBezTo>
                  <a:pt x="65" y="27"/>
                  <a:pt x="68" y="24"/>
                  <a:pt x="70" y="23"/>
                </a:cubicBezTo>
                <a:cubicBezTo>
                  <a:pt x="80" y="18"/>
                  <a:pt x="107" y="8"/>
                  <a:pt x="110" y="7"/>
                </a:cubicBezTo>
                <a:cubicBezTo>
                  <a:pt x="110" y="7"/>
                  <a:pt x="110" y="7"/>
                  <a:pt x="110" y="7"/>
                </a:cubicBezTo>
                <a:cubicBezTo>
                  <a:pt x="117" y="7"/>
                  <a:pt x="159" y="13"/>
                  <a:pt x="164" y="14"/>
                </a:cubicBezTo>
                <a:close/>
                <a:moveTo>
                  <a:pt x="181" y="0"/>
                </a:moveTo>
                <a:cubicBezTo>
                  <a:pt x="180" y="0"/>
                  <a:pt x="179" y="0"/>
                  <a:pt x="179" y="1"/>
                </a:cubicBezTo>
                <a:cubicBezTo>
                  <a:pt x="171" y="4"/>
                  <a:pt x="171" y="4"/>
                  <a:pt x="171" y="4"/>
                </a:cubicBezTo>
                <a:cubicBezTo>
                  <a:pt x="169" y="4"/>
                  <a:pt x="168" y="5"/>
                  <a:pt x="168" y="7"/>
                </a:cubicBezTo>
                <a:cubicBezTo>
                  <a:pt x="167" y="8"/>
                  <a:pt x="167" y="9"/>
                  <a:pt x="168" y="11"/>
                </a:cubicBezTo>
                <a:cubicBezTo>
                  <a:pt x="188" y="61"/>
                  <a:pt x="188" y="61"/>
                  <a:pt x="188" y="61"/>
                </a:cubicBezTo>
                <a:cubicBezTo>
                  <a:pt x="189" y="63"/>
                  <a:pt x="192" y="65"/>
                  <a:pt x="194" y="64"/>
                </a:cubicBezTo>
                <a:cubicBezTo>
                  <a:pt x="202" y="61"/>
                  <a:pt x="202" y="61"/>
                  <a:pt x="202" y="61"/>
                </a:cubicBezTo>
                <a:cubicBezTo>
                  <a:pt x="204" y="60"/>
                  <a:pt x="205" y="59"/>
                  <a:pt x="205" y="58"/>
                </a:cubicBezTo>
                <a:cubicBezTo>
                  <a:pt x="206" y="56"/>
                  <a:pt x="206" y="55"/>
                  <a:pt x="205" y="54"/>
                </a:cubicBezTo>
                <a:cubicBezTo>
                  <a:pt x="186" y="4"/>
                  <a:pt x="186" y="4"/>
                  <a:pt x="186" y="4"/>
                </a:cubicBezTo>
                <a:cubicBezTo>
                  <a:pt x="185" y="1"/>
                  <a:pt x="183" y="0"/>
                  <a:pt x="181" y="0"/>
                </a:cubicBezTo>
                <a:close/>
                <a:moveTo>
                  <a:pt x="0" y="69"/>
                </a:moveTo>
                <a:cubicBezTo>
                  <a:pt x="0" y="70"/>
                  <a:pt x="0" y="72"/>
                  <a:pt x="1" y="73"/>
                </a:cubicBezTo>
                <a:cubicBezTo>
                  <a:pt x="2" y="74"/>
                  <a:pt x="3" y="75"/>
                  <a:pt x="5" y="75"/>
                </a:cubicBezTo>
                <a:cubicBezTo>
                  <a:pt x="13" y="75"/>
                  <a:pt x="13" y="75"/>
                  <a:pt x="13" y="75"/>
                </a:cubicBezTo>
                <a:cubicBezTo>
                  <a:pt x="16" y="76"/>
                  <a:pt x="19" y="73"/>
                  <a:pt x="19" y="70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13"/>
                  <a:pt x="23" y="11"/>
                  <a:pt x="22" y="10"/>
                </a:cubicBezTo>
                <a:cubicBezTo>
                  <a:pt x="21" y="9"/>
                  <a:pt x="19" y="8"/>
                  <a:pt x="18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9" y="8"/>
                  <a:pt x="9" y="8"/>
                  <a:pt x="9" y="8"/>
                </a:cubicBezTo>
                <a:cubicBezTo>
                  <a:pt x="6" y="8"/>
                  <a:pt x="4" y="10"/>
                  <a:pt x="4" y="13"/>
                </a:cubicBezTo>
                <a:lnTo>
                  <a:pt x="0" y="69"/>
                </a:lnTo>
                <a:close/>
                <a:moveTo>
                  <a:pt x="84" y="119"/>
                </a:moveTo>
                <a:cubicBezTo>
                  <a:pt x="84" y="117"/>
                  <a:pt x="83" y="116"/>
                  <a:pt x="81" y="114"/>
                </a:cubicBezTo>
                <a:cubicBezTo>
                  <a:pt x="78" y="111"/>
                  <a:pt x="74" y="112"/>
                  <a:pt x="71" y="116"/>
                </a:cubicBezTo>
                <a:cubicBezTo>
                  <a:pt x="67" y="120"/>
                  <a:pt x="67" y="120"/>
                  <a:pt x="67" y="120"/>
                </a:cubicBezTo>
                <a:cubicBezTo>
                  <a:pt x="66" y="121"/>
                  <a:pt x="66" y="121"/>
                  <a:pt x="66" y="121"/>
                </a:cubicBezTo>
                <a:cubicBezTo>
                  <a:pt x="63" y="125"/>
                  <a:pt x="63" y="125"/>
                  <a:pt x="63" y="125"/>
                </a:cubicBezTo>
                <a:cubicBezTo>
                  <a:pt x="58" y="131"/>
                  <a:pt x="63" y="135"/>
                  <a:pt x="64" y="136"/>
                </a:cubicBezTo>
                <a:cubicBezTo>
                  <a:pt x="66" y="137"/>
                  <a:pt x="67" y="138"/>
                  <a:pt x="69" y="138"/>
                </a:cubicBezTo>
                <a:cubicBezTo>
                  <a:pt x="71" y="138"/>
                  <a:pt x="73" y="137"/>
                  <a:pt x="75" y="135"/>
                </a:cubicBezTo>
                <a:cubicBezTo>
                  <a:pt x="80" y="128"/>
                  <a:pt x="80" y="128"/>
                  <a:pt x="80" y="128"/>
                </a:cubicBezTo>
                <a:cubicBezTo>
                  <a:pt x="80" y="128"/>
                  <a:pt x="80" y="128"/>
                  <a:pt x="80" y="128"/>
                </a:cubicBezTo>
                <a:cubicBezTo>
                  <a:pt x="82" y="125"/>
                  <a:pt x="82" y="125"/>
                  <a:pt x="82" y="125"/>
                </a:cubicBezTo>
                <a:cubicBezTo>
                  <a:pt x="84" y="123"/>
                  <a:pt x="85" y="121"/>
                  <a:pt x="84" y="119"/>
                </a:cubicBezTo>
                <a:close/>
                <a:moveTo>
                  <a:pt x="44" y="116"/>
                </a:moveTo>
                <a:cubicBezTo>
                  <a:pt x="41" y="119"/>
                  <a:pt x="42" y="122"/>
                  <a:pt x="47" y="126"/>
                </a:cubicBezTo>
                <a:cubicBezTo>
                  <a:pt x="50" y="129"/>
                  <a:pt x="54" y="128"/>
                  <a:pt x="57" y="125"/>
                </a:cubicBezTo>
                <a:cubicBezTo>
                  <a:pt x="67" y="113"/>
                  <a:pt x="67" y="113"/>
                  <a:pt x="67" y="113"/>
                </a:cubicBezTo>
                <a:cubicBezTo>
                  <a:pt x="71" y="107"/>
                  <a:pt x="67" y="103"/>
                  <a:pt x="65" y="102"/>
                </a:cubicBezTo>
                <a:cubicBezTo>
                  <a:pt x="62" y="99"/>
                  <a:pt x="58" y="99"/>
                  <a:pt x="55" y="103"/>
                </a:cubicBezTo>
                <a:cubicBezTo>
                  <a:pt x="50" y="110"/>
                  <a:pt x="50" y="110"/>
                  <a:pt x="50" y="110"/>
                </a:cubicBezTo>
                <a:cubicBezTo>
                  <a:pt x="50" y="110"/>
                  <a:pt x="50" y="110"/>
                  <a:pt x="50" y="110"/>
                </a:cubicBezTo>
                <a:cubicBezTo>
                  <a:pt x="49" y="110"/>
                  <a:pt x="49" y="110"/>
                  <a:pt x="49" y="110"/>
                </a:cubicBezTo>
                <a:lnTo>
                  <a:pt x="44" y="116"/>
                </a:lnTo>
                <a:close/>
                <a:moveTo>
                  <a:pt x="30" y="102"/>
                </a:moveTo>
                <a:cubicBezTo>
                  <a:pt x="28" y="104"/>
                  <a:pt x="28" y="106"/>
                  <a:pt x="28" y="108"/>
                </a:cubicBezTo>
                <a:cubicBezTo>
                  <a:pt x="28" y="110"/>
                  <a:pt x="30" y="111"/>
                  <a:pt x="31" y="113"/>
                </a:cubicBezTo>
                <a:cubicBezTo>
                  <a:pt x="35" y="116"/>
                  <a:pt x="39" y="115"/>
                  <a:pt x="42" y="111"/>
                </a:cubicBezTo>
                <a:cubicBezTo>
                  <a:pt x="53" y="99"/>
                  <a:pt x="53" y="99"/>
                  <a:pt x="53" y="99"/>
                </a:cubicBezTo>
                <a:cubicBezTo>
                  <a:pt x="54" y="97"/>
                  <a:pt x="55" y="95"/>
                  <a:pt x="54" y="93"/>
                </a:cubicBezTo>
                <a:cubicBezTo>
                  <a:pt x="54" y="91"/>
                  <a:pt x="53" y="89"/>
                  <a:pt x="51" y="88"/>
                </a:cubicBezTo>
                <a:cubicBezTo>
                  <a:pt x="48" y="85"/>
                  <a:pt x="44" y="85"/>
                  <a:pt x="41" y="89"/>
                </a:cubicBezTo>
                <a:cubicBezTo>
                  <a:pt x="35" y="95"/>
                  <a:pt x="35" y="95"/>
                  <a:pt x="35" y="95"/>
                </a:cubicBezTo>
                <a:cubicBezTo>
                  <a:pt x="35" y="95"/>
                  <a:pt x="35" y="95"/>
                  <a:pt x="35" y="95"/>
                </a:cubicBezTo>
                <a:cubicBezTo>
                  <a:pt x="35" y="96"/>
                  <a:pt x="35" y="96"/>
                  <a:pt x="35" y="96"/>
                </a:cubicBezTo>
                <a:lnTo>
                  <a:pt x="30" y="102"/>
                </a:lnTo>
                <a:close/>
                <a:moveTo>
                  <a:pt x="28" y="97"/>
                </a:moveTo>
                <a:cubicBezTo>
                  <a:pt x="38" y="84"/>
                  <a:pt x="38" y="84"/>
                  <a:pt x="38" y="84"/>
                </a:cubicBezTo>
                <a:cubicBezTo>
                  <a:pt x="43" y="79"/>
                  <a:pt x="38" y="75"/>
                  <a:pt x="37" y="73"/>
                </a:cubicBezTo>
                <a:cubicBezTo>
                  <a:pt x="33" y="70"/>
                  <a:pt x="30" y="71"/>
                  <a:pt x="27" y="75"/>
                </a:cubicBezTo>
                <a:cubicBezTo>
                  <a:pt x="23" y="79"/>
                  <a:pt x="23" y="79"/>
                  <a:pt x="23" y="79"/>
                </a:cubicBezTo>
                <a:cubicBezTo>
                  <a:pt x="23" y="79"/>
                  <a:pt x="23" y="79"/>
                  <a:pt x="23" y="79"/>
                </a:cubicBezTo>
                <a:cubicBezTo>
                  <a:pt x="23" y="80"/>
                  <a:pt x="23" y="80"/>
                  <a:pt x="23" y="80"/>
                </a:cubicBezTo>
                <a:cubicBezTo>
                  <a:pt x="18" y="86"/>
                  <a:pt x="18" y="86"/>
                  <a:pt x="18" y="86"/>
                </a:cubicBezTo>
                <a:cubicBezTo>
                  <a:pt x="16" y="88"/>
                  <a:pt x="15" y="90"/>
                  <a:pt x="15" y="92"/>
                </a:cubicBezTo>
                <a:cubicBezTo>
                  <a:pt x="15" y="94"/>
                  <a:pt x="17" y="95"/>
                  <a:pt x="18" y="96"/>
                </a:cubicBezTo>
                <a:cubicBezTo>
                  <a:pt x="19" y="97"/>
                  <a:pt x="21" y="99"/>
                  <a:pt x="24" y="99"/>
                </a:cubicBezTo>
                <a:cubicBezTo>
                  <a:pt x="25" y="99"/>
                  <a:pt x="26" y="98"/>
                  <a:pt x="28" y="97"/>
                </a:cubicBezTo>
                <a:close/>
                <a:moveTo>
                  <a:pt x="156" y="86"/>
                </a:moveTo>
                <a:cubicBezTo>
                  <a:pt x="158" y="83"/>
                  <a:pt x="160" y="79"/>
                  <a:pt x="155" y="75"/>
                </a:cubicBezTo>
                <a:cubicBezTo>
                  <a:pt x="151" y="71"/>
                  <a:pt x="151" y="71"/>
                  <a:pt x="151" y="71"/>
                </a:cubicBezTo>
                <a:cubicBezTo>
                  <a:pt x="132" y="55"/>
                  <a:pt x="109" y="35"/>
                  <a:pt x="104" y="32"/>
                </a:cubicBezTo>
                <a:cubicBezTo>
                  <a:pt x="101" y="33"/>
                  <a:pt x="95" y="35"/>
                  <a:pt x="90" y="36"/>
                </a:cubicBezTo>
                <a:cubicBezTo>
                  <a:pt x="90" y="37"/>
                  <a:pt x="90" y="37"/>
                  <a:pt x="90" y="37"/>
                </a:cubicBezTo>
                <a:cubicBezTo>
                  <a:pt x="89" y="37"/>
                  <a:pt x="81" y="39"/>
                  <a:pt x="74" y="39"/>
                </a:cubicBezTo>
                <a:cubicBezTo>
                  <a:pt x="70" y="39"/>
                  <a:pt x="67" y="38"/>
                  <a:pt x="65" y="37"/>
                </a:cubicBezTo>
                <a:cubicBezTo>
                  <a:pt x="61" y="34"/>
                  <a:pt x="60" y="31"/>
                  <a:pt x="60" y="29"/>
                </a:cubicBezTo>
                <a:cubicBezTo>
                  <a:pt x="61" y="24"/>
                  <a:pt x="64" y="21"/>
                  <a:pt x="67" y="19"/>
                </a:cubicBezTo>
                <a:cubicBezTo>
                  <a:pt x="28" y="14"/>
                  <a:pt x="28" y="14"/>
                  <a:pt x="28" y="14"/>
                </a:cubicBezTo>
                <a:cubicBezTo>
                  <a:pt x="24" y="71"/>
                  <a:pt x="24" y="71"/>
                  <a:pt x="24" y="71"/>
                </a:cubicBezTo>
                <a:cubicBezTo>
                  <a:pt x="27" y="67"/>
                  <a:pt x="30" y="67"/>
                  <a:pt x="32" y="67"/>
                </a:cubicBezTo>
                <a:cubicBezTo>
                  <a:pt x="35" y="67"/>
                  <a:pt x="38" y="68"/>
                  <a:pt x="40" y="70"/>
                </a:cubicBezTo>
                <a:cubicBezTo>
                  <a:pt x="44" y="73"/>
                  <a:pt x="46" y="77"/>
                  <a:pt x="45" y="81"/>
                </a:cubicBezTo>
                <a:cubicBezTo>
                  <a:pt x="48" y="80"/>
                  <a:pt x="51" y="81"/>
                  <a:pt x="54" y="84"/>
                </a:cubicBezTo>
                <a:cubicBezTo>
                  <a:pt x="58" y="87"/>
                  <a:pt x="60" y="91"/>
                  <a:pt x="59" y="95"/>
                </a:cubicBezTo>
                <a:cubicBezTo>
                  <a:pt x="63" y="95"/>
                  <a:pt x="66" y="96"/>
                  <a:pt x="68" y="98"/>
                </a:cubicBezTo>
                <a:cubicBezTo>
                  <a:pt x="72" y="101"/>
                  <a:pt x="74" y="104"/>
                  <a:pt x="74" y="108"/>
                </a:cubicBezTo>
                <a:cubicBezTo>
                  <a:pt x="77" y="107"/>
                  <a:pt x="81" y="108"/>
                  <a:pt x="84" y="110"/>
                </a:cubicBezTo>
                <a:cubicBezTo>
                  <a:pt x="89" y="114"/>
                  <a:pt x="90" y="119"/>
                  <a:pt x="89" y="124"/>
                </a:cubicBezTo>
                <a:cubicBezTo>
                  <a:pt x="92" y="127"/>
                  <a:pt x="92" y="127"/>
                  <a:pt x="92" y="127"/>
                </a:cubicBezTo>
                <a:cubicBezTo>
                  <a:pt x="92" y="127"/>
                  <a:pt x="92" y="127"/>
                  <a:pt x="93" y="128"/>
                </a:cubicBezTo>
                <a:cubicBezTo>
                  <a:pt x="93" y="128"/>
                  <a:pt x="93" y="128"/>
                  <a:pt x="93" y="128"/>
                </a:cubicBezTo>
                <a:cubicBezTo>
                  <a:pt x="94" y="129"/>
                  <a:pt x="96" y="129"/>
                  <a:pt x="97" y="129"/>
                </a:cubicBezTo>
                <a:cubicBezTo>
                  <a:pt x="99" y="129"/>
                  <a:pt x="101" y="127"/>
                  <a:pt x="102" y="126"/>
                </a:cubicBezTo>
                <a:cubicBezTo>
                  <a:pt x="105" y="123"/>
                  <a:pt x="106" y="121"/>
                  <a:pt x="103" y="118"/>
                </a:cubicBezTo>
                <a:cubicBezTo>
                  <a:pt x="103" y="118"/>
                  <a:pt x="103" y="118"/>
                  <a:pt x="103" y="118"/>
                </a:cubicBezTo>
                <a:cubicBezTo>
                  <a:pt x="85" y="103"/>
                  <a:pt x="85" y="103"/>
                  <a:pt x="85" y="103"/>
                </a:cubicBezTo>
                <a:cubicBezTo>
                  <a:pt x="85" y="102"/>
                  <a:pt x="85" y="102"/>
                  <a:pt x="84" y="101"/>
                </a:cubicBezTo>
                <a:cubicBezTo>
                  <a:pt x="84" y="100"/>
                  <a:pt x="85" y="99"/>
                  <a:pt x="85" y="99"/>
                </a:cubicBezTo>
                <a:cubicBezTo>
                  <a:pt x="86" y="98"/>
                  <a:pt x="88" y="98"/>
                  <a:pt x="89" y="99"/>
                </a:cubicBezTo>
                <a:cubicBezTo>
                  <a:pt x="112" y="118"/>
                  <a:pt x="112" y="118"/>
                  <a:pt x="112" y="118"/>
                </a:cubicBezTo>
                <a:cubicBezTo>
                  <a:pt x="113" y="119"/>
                  <a:pt x="114" y="119"/>
                  <a:pt x="116" y="119"/>
                </a:cubicBezTo>
                <a:cubicBezTo>
                  <a:pt x="118" y="119"/>
                  <a:pt x="120" y="118"/>
                  <a:pt x="122" y="116"/>
                </a:cubicBezTo>
                <a:cubicBezTo>
                  <a:pt x="123" y="114"/>
                  <a:pt x="124" y="112"/>
                  <a:pt x="124" y="110"/>
                </a:cubicBezTo>
                <a:cubicBezTo>
                  <a:pt x="124" y="108"/>
                  <a:pt x="122" y="106"/>
                  <a:pt x="120" y="105"/>
                </a:cubicBezTo>
                <a:cubicBezTo>
                  <a:pt x="118" y="102"/>
                  <a:pt x="118" y="102"/>
                  <a:pt x="118" y="102"/>
                </a:cubicBezTo>
                <a:cubicBezTo>
                  <a:pt x="118" y="102"/>
                  <a:pt x="118" y="102"/>
                  <a:pt x="118" y="102"/>
                </a:cubicBezTo>
                <a:cubicBezTo>
                  <a:pt x="105" y="92"/>
                  <a:pt x="105" y="92"/>
                  <a:pt x="105" y="92"/>
                </a:cubicBezTo>
                <a:cubicBezTo>
                  <a:pt x="105" y="92"/>
                  <a:pt x="104" y="91"/>
                  <a:pt x="104" y="90"/>
                </a:cubicBezTo>
                <a:cubicBezTo>
                  <a:pt x="104" y="90"/>
                  <a:pt x="104" y="89"/>
                  <a:pt x="105" y="88"/>
                </a:cubicBezTo>
                <a:cubicBezTo>
                  <a:pt x="106" y="87"/>
                  <a:pt x="107" y="87"/>
                  <a:pt x="109" y="88"/>
                </a:cubicBezTo>
                <a:cubicBezTo>
                  <a:pt x="129" y="105"/>
                  <a:pt x="129" y="105"/>
                  <a:pt x="129" y="105"/>
                </a:cubicBezTo>
                <a:cubicBezTo>
                  <a:pt x="131" y="106"/>
                  <a:pt x="133" y="107"/>
                  <a:pt x="134" y="107"/>
                </a:cubicBezTo>
                <a:cubicBezTo>
                  <a:pt x="137" y="107"/>
                  <a:pt x="139" y="105"/>
                  <a:pt x="141" y="103"/>
                </a:cubicBezTo>
                <a:cubicBezTo>
                  <a:pt x="143" y="101"/>
                  <a:pt x="144" y="99"/>
                  <a:pt x="143" y="97"/>
                </a:cubicBezTo>
                <a:cubicBezTo>
                  <a:pt x="143" y="95"/>
                  <a:pt x="142" y="93"/>
                  <a:pt x="140" y="92"/>
                </a:cubicBezTo>
                <a:cubicBezTo>
                  <a:pt x="134" y="87"/>
                  <a:pt x="134" y="87"/>
                  <a:pt x="134" y="87"/>
                </a:cubicBezTo>
                <a:cubicBezTo>
                  <a:pt x="134" y="87"/>
                  <a:pt x="134" y="87"/>
                  <a:pt x="134" y="87"/>
                </a:cubicBezTo>
                <a:cubicBezTo>
                  <a:pt x="123" y="78"/>
                  <a:pt x="123" y="78"/>
                  <a:pt x="123" y="78"/>
                </a:cubicBezTo>
                <a:cubicBezTo>
                  <a:pt x="122" y="77"/>
                  <a:pt x="122" y="75"/>
                  <a:pt x="123" y="74"/>
                </a:cubicBezTo>
                <a:cubicBezTo>
                  <a:pt x="124" y="73"/>
                  <a:pt x="125" y="73"/>
                  <a:pt x="127" y="74"/>
                </a:cubicBezTo>
                <a:cubicBezTo>
                  <a:pt x="144" y="88"/>
                  <a:pt x="144" y="88"/>
                  <a:pt x="144" y="88"/>
                </a:cubicBezTo>
                <a:cubicBezTo>
                  <a:pt x="148" y="91"/>
                  <a:pt x="153" y="90"/>
                  <a:pt x="156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1" name="Google Shape;1981;p71"/>
          <p:cNvSpPr/>
          <p:nvPr/>
        </p:nvSpPr>
        <p:spPr>
          <a:xfrm>
            <a:off x="5400675" y="1263650"/>
            <a:ext cx="1036637" cy="541337"/>
          </a:xfrm>
          <a:custGeom>
            <a:avLst/>
            <a:gdLst/>
            <a:ahLst/>
            <a:cxnLst/>
            <a:rect l="l" t="t" r="r" b="b"/>
            <a:pathLst>
              <a:path w="239" h="125" extrusionOk="0">
                <a:moveTo>
                  <a:pt x="173" y="117"/>
                </a:moveTo>
                <a:cubicBezTo>
                  <a:pt x="169" y="119"/>
                  <a:pt x="165" y="120"/>
                  <a:pt x="162" y="121"/>
                </a:cubicBezTo>
                <a:cubicBezTo>
                  <a:pt x="150" y="124"/>
                  <a:pt x="138" y="124"/>
                  <a:pt x="122" y="125"/>
                </a:cubicBezTo>
                <a:cubicBezTo>
                  <a:pt x="107" y="124"/>
                  <a:pt x="95" y="124"/>
                  <a:pt x="83" y="121"/>
                </a:cubicBezTo>
                <a:cubicBezTo>
                  <a:pt x="79" y="120"/>
                  <a:pt x="76" y="119"/>
                  <a:pt x="72" y="117"/>
                </a:cubicBezTo>
                <a:cubicBezTo>
                  <a:pt x="62" y="113"/>
                  <a:pt x="62" y="104"/>
                  <a:pt x="68" y="98"/>
                </a:cubicBezTo>
                <a:cubicBezTo>
                  <a:pt x="74" y="92"/>
                  <a:pt x="82" y="88"/>
                  <a:pt x="90" y="84"/>
                </a:cubicBezTo>
                <a:cubicBezTo>
                  <a:pt x="94" y="82"/>
                  <a:pt x="97" y="81"/>
                  <a:pt x="101" y="79"/>
                </a:cubicBezTo>
                <a:cubicBezTo>
                  <a:pt x="108" y="77"/>
                  <a:pt x="110" y="70"/>
                  <a:pt x="105" y="64"/>
                </a:cubicBezTo>
                <a:cubicBezTo>
                  <a:pt x="94" y="54"/>
                  <a:pt x="90" y="41"/>
                  <a:pt x="91" y="27"/>
                </a:cubicBezTo>
                <a:cubicBezTo>
                  <a:pt x="91" y="12"/>
                  <a:pt x="100" y="4"/>
                  <a:pt x="114" y="1"/>
                </a:cubicBezTo>
                <a:cubicBezTo>
                  <a:pt x="117" y="0"/>
                  <a:pt x="120" y="0"/>
                  <a:pt x="122" y="0"/>
                </a:cubicBezTo>
                <a:cubicBezTo>
                  <a:pt x="125" y="0"/>
                  <a:pt x="128" y="0"/>
                  <a:pt x="131" y="1"/>
                </a:cubicBezTo>
                <a:cubicBezTo>
                  <a:pt x="145" y="4"/>
                  <a:pt x="153" y="12"/>
                  <a:pt x="154" y="27"/>
                </a:cubicBezTo>
                <a:cubicBezTo>
                  <a:pt x="155" y="41"/>
                  <a:pt x="151" y="54"/>
                  <a:pt x="140" y="64"/>
                </a:cubicBezTo>
                <a:cubicBezTo>
                  <a:pt x="135" y="70"/>
                  <a:pt x="137" y="77"/>
                  <a:pt x="144" y="79"/>
                </a:cubicBezTo>
                <a:cubicBezTo>
                  <a:pt x="148" y="81"/>
                  <a:pt x="151" y="82"/>
                  <a:pt x="155" y="84"/>
                </a:cubicBezTo>
                <a:cubicBezTo>
                  <a:pt x="163" y="88"/>
                  <a:pt x="171" y="92"/>
                  <a:pt x="177" y="98"/>
                </a:cubicBezTo>
                <a:cubicBezTo>
                  <a:pt x="181" y="102"/>
                  <a:pt x="183" y="113"/>
                  <a:pt x="173" y="117"/>
                </a:cubicBezTo>
                <a:close/>
                <a:moveTo>
                  <a:pt x="235" y="106"/>
                </a:moveTo>
                <a:cubicBezTo>
                  <a:pt x="231" y="102"/>
                  <a:pt x="226" y="99"/>
                  <a:pt x="220" y="96"/>
                </a:cubicBezTo>
                <a:cubicBezTo>
                  <a:pt x="217" y="95"/>
                  <a:pt x="215" y="94"/>
                  <a:pt x="212" y="93"/>
                </a:cubicBezTo>
                <a:cubicBezTo>
                  <a:pt x="207" y="91"/>
                  <a:pt x="206" y="86"/>
                  <a:pt x="210" y="83"/>
                </a:cubicBezTo>
                <a:cubicBezTo>
                  <a:pt x="217" y="76"/>
                  <a:pt x="220" y="67"/>
                  <a:pt x="219" y="57"/>
                </a:cubicBezTo>
                <a:cubicBezTo>
                  <a:pt x="219" y="47"/>
                  <a:pt x="213" y="41"/>
                  <a:pt x="203" y="39"/>
                </a:cubicBezTo>
                <a:cubicBezTo>
                  <a:pt x="201" y="38"/>
                  <a:pt x="199" y="38"/>
                  <a:pt x="197" y="38"/>
                </a:cubicBezTo>
                <a:cubicBezTo>
                  <a:pt x="195" y="38"/>
                  <a:pt x="193" y="38"/>
                  <a:pt x="191" y="39"/>
                </a:cubicBezTo>
                <a:cubicBezTo>
                  <a:pt x="182" y="41"/>
                  <a:pt x="176" y="47"/>
                  <a:pt x="175" y="57"/>
                </a:cubicBezTo>
                <a:cubicBezTo>
                  <a:pt x="175" y="67"/>
                  <a:pt x="178" y="75"/>
                  <a:pt x="185" y="83"/>
                </a:cubicBezTo>
                <a:cubicBezTo>
                  <a:pt x="188" y="86"/>
                  <a:pt x="187" y="91"/>
                  <a:pt x="182" y="93"/>
                </a:cubicBezTo>
                <a:cubicBezTo>
                  <a:pt x="182" y="93"/>
                  <a:pt x="182" y="93"/>
                  <a:pt x="182" y="93"/>
                </a:cubicBezTo>
                <a:cubicBezTo>
                  <a:pt x="182" y="94"/>
                  <a:pt x="183" y="95"/>
                  <a:pt x="184" y="95"/>
                </a:cubicBezTo>
                <a:cubicBezTo>
                  <a:pt x="187" y="99"/>
                  <a:pt x="189" y="104"/>
                  <a:pt x="188" y="109"/>
                </a:cubicBezTo>
                <a:cubicBezTo>
                  <a:pt x="187" y="114"/>
                  <a:pt x="184" y="119"/>
                  <a:pt x="178" y="121"/>
                </a:cubicBezTo>
                <a:cubicBezTo>
                  <a:pt x="177" y="122"/>
                  <a:pt x="175" y="122"/>
                  <a:pt x="174" y="123"/>
                </a:cubicBezTo>
                <a:cubicBezTo>
                  <a:pt x="181" y="124"/>
                  <a:pt x="188" y="125"/>
                  <a:pt x="197" y="125"/>
                </a:cubicBezTo>
                <a:cubicBezTo>
                  <a:pt x="208" y="124"/>
                  <a:pt x="216" y="124"/>
                  <a:pt x="225" y="122"/>
                </a:cubicBezTo>
                <a:cubicBezTo>
                  <a:pt x="227" y="122"/>
                  <a:pt x="230" y="121"/>
                  <a:pt x="232" y="120"/>
                </a:cubicBezTo>
                <a:cubicBezTo>
                  <a:pt x="239" y="116"/>
                  <a:pt x="238" y="109"/>
                  <a:pt x="235" y="106"/>
                </a:cubicBezTo>
                <a:close/>
                <a:moveTo>
                  <a:pt x="56" y="109"/>
                </a:moveTo>
                <a:cubicBezTo>
                  <a:pt x="55" y="104"/>
                  <a:pt x="57" y="99"/>
                  <a:pt x="61" y="95"/>
                </a:cubicBezTo>
                <a:cubicBezTo>
                  <a:pt x="63" y="94"/>
                  <a:pt x="64" y="92"/>
                  <a:pt x="66" y="91"/>
                </a:cubicBezTo>
                <a:cubicBezTo>
                  <a:pt x="65" y="91"/>
                  <a:pt x="64" y="90"/>
                  <a:pt x="63" y="90"/>
                </a:cubicBezTo>
                <a:cubicBezTo>
                  <a:pt x="58" y="88"/>
                  <a:pt x="56" y="82"/>
                  <a:pt x="60" y="78"/>
                </a:cubicBezTo>
                <a:cubicBezTo>
                  <a:pt x="68" y="70"/>
                  <a:pt x="71" y="60"/>
                  <a:pt x="71" y="50"/>
                </a:cubicBezTo>
                <a:cubicBezTo>
                  <a:pt x="70" y="38"/>
                  <a:pt x="63" y="32"/>
                  <a:pt x="53" y="30"/>
                </a:cubicBezTo>
                <a:cubicBezTo>
                  <a:pt x="51" y="29"/>
                  <a:pt x="48" y="29"/>
                  <a:pt x="46" y="29"/>
                </a:cubicBezTo>
                <a:cubicBezTo>
                  <a:pt x="44" y="29"/>
                  <a:pt x="42" y="29"/>
                  <a:pt x="40" y="30"/>
                </a:cubicBezTo>
                <a:cubicBezTo>
                  <a:pt x="29" y="32"/>
                  <a:pt x="22" y="38"/>
                  <a:pt x="22" y="50"/>
                </a:cubicBezTo>
                <a:cubicBezTo>
                  <a:pt x="22" y="60"/>
                  <a:pt x="25" y="70"/>
                  <a:pt x="33" y="78"/>
                </a:cubicBezTo>
                <a:cubicBezTo>
                  <a:pt x="37" y="82"/>
                  <a:pt x="35" y="88"/>
                  <a:pt x="30" y="90"/>
                </a:cubicBezTo>
                <a:cubicBezTo>
                  <a:pt x="27" y="91"/>
                  <a:pt x="24" y="92"/>
                  <a:pt x="21" y="93"/>
                </a:cubicBezTo>
                <a:cubicBezTo>
                  <a:pt x="15" y="96"/>
                  <a:pt x="9" y="100"/>
                  <a:pt x="4" y="104"/>
                </a:cubicBezTo>
                <a:cubicBezTo>
                  <a:pt x="0" y="109"/>
                  <a:pt x="0" y="115"/>
                  <a:pt x="8" y="119"/>
                </a:cubicBezTo>
                <a:cubicBezTo>
                  <a:pt x="10" y="120"/>
                  <a:pt x="13" y="121"/>
                  <a:pt x="16" y="122"/>
                </a:cubicBezTo>
                <a:cubicBezTo>
                  <a:pt x="25" y="124"/>
                  <a:pt x="35" y="124"/>
                  <a:pt x="46" y="125"/>
                </a:cubicBezTo>
                <a:cubicBezTo>
                  <a:pt x="56" y="125"/>
                  <a:pt x="64" y="124"/>
                  <a:pt x="71" y="123"/>
                </a:cubicBezTo>
                <a:cubicBezTo>
                  <a:pt x="70" y="122"/>
                  <a:pt x="68" y="122"/>
                  <a:pt x="67" y="121"/>
                </a:cubicBezTo>
                <a:cubicBezTo>
                  <a:pt x="61" y="118"/>
                  <a:pt x="57" y="114"/>
                  <a:pt x="56" y="109"/>
                </a:cubicBezTo>
                <a:close/>
              </a:path>
            </a:pathLst>
          </a:cu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2" name="Google Shape;1982;p71"/>
          <p:cNvSpPr txBox="1"/>
          <p:nvPr/>
        </p:nvSpPr>
        <p:spPr>
          <a:xfrm>
            <a:off x="1176337" y="1254125"/>
            <a:ext cx="1663700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1983" name="Google Shape;1983;p71"/>
          <p:cNvSpPr txBox="1"/>
          <p:nvPr/>
        </p:nvSpPr>
        <p:spPr>
          <a:xfrm>
            <a:off x="1165225" y="3203575"/>
            <a:ext cx="1663700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1984" name="Google Shape;1984;p71"/>
          <p:cNvSpPr txBox="1"/>
          <p:nvPr/>
        </p:nvSpPr>
        <p:spPr>
          <a:xfrm>
            <a:off x="1146175" y="5156200"/>
            <a:ext cx="1663700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1985" name="Google Shape;1985;p71"/>
          <p:cNvSpPr txBox="1"/>
          <p:nvPr/>
        </p:nvSpPr>
        <p:spPr>
          <a:xfrm>
            <a:off x="9399587" y="4238625"/>
            <a:ext cx="1663700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1986" name="Google Shape;1986;p71"/>
          <p:cNvSpPr txBox="1"/>
          <p:nvPr/>
        </p:nvSpPr>
        <p:spPr>
          <a:xfrm>
            <a:off x="9394825" y="2303462"/>
            <a:ext cx="1663700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8"/>
          <p:cNvSpPr txBox="1"/>
          <p:nvPr/>
        </p:nvSpPr>
        <p:spPr>
          <a:xfrm>
            <a:off x="6350" y="0"/>
            <a:ext cx="12190413" cy="6861175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8"/>
          <p:cNvSpPr txBox="1"/>
          <p:nvPr/>
        </p:nvSpPr>
        <p:spPr>
          <a:xfrm>
            <a:off x="7296150" y="2160587"/>
            <a:ext cx="15621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26" name="Google Shape;226;p18"/>
          <p:cNvSpPr txBox="1"/>
          <p:nvPr/>
        </p:nvSpPr>
        <p:spPr>
          <a:xfrm>
            <a:off x="9879012" y="4978400"/>
            <a:ext cx="1271587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 SemiBold"/>
              <a:buNone/>
            </a:pPr>
            <a:r>
              <a:rPr lang="en-US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6. SUCESSO</a:t>
            </a:r>
            <a:endParaRPr sz="1100" dirty="0"/>
          </a:p>
        </p:txBody>
      </p:sp>
      <p:sp>
        <p:nvSpPr>
          <p:cNvPr id="227" name="Google Shape;227;p18"/>
          <p:cNvSpPr txBox="1"/>
          <p:nvPr/>
        </p:nvSpPr>
        <p:spPr>
          <a:xfrm>
            <a:off x="9882187" y="3446462"/>
            <a:ext cx="1373187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 SemiBold"/>
              <a:buNone/>
            </a:pPr>
            <a:r>
              <a:rPr lang="en-US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5. NEGOCIE</a:t>
            </a:r>
            <a:endParaRPr sz="1100" dirty="0"/>
          </a:p>
        </p:txBody>
      </p:sp>
      <p:sp>
        <p:nvSpPr>
          <p:cNvPr id="228" name="Google Shape;228;p18"/>
          <p:cNvSpPr txBox="1"/>
          <p:nvPr/>
        </p:nvSpPr>
        <p:spPr>
          <a:xfrm>
            <a:off x="9882187" y="1912937"/>
            <a:ext cx="12446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 SemiBold"/>
              <a:buNone/>
            </a:pPr>
            <a:r>
              <a:rPr lang="en-US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4. PROJETO</a:t>
            </a:r>
            <a:endParaRPr sz="1100" dirty="0"/>
          </a:p>
        </p:txBody>
      </p:sp>
      <p:sp>
        <p:nvSpPr>
          <p:cNvPr id="229" name="Google Shape;229;p18"/>
          <p:cNvSpPr txBox="1"/>
          <p:nvPr/>
        </p:nvSpPr>
        <p:spPr>
          <a:xfrm>
            <a:off x="7391400" y="4978400"/>
            <a:ext cx="1436687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 SemiBold"/>
              <a:buNone/>
            </a:pPr>
            <a:r>
              <a:rPr lang="en-US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3. PESQUISE</a:t>
            </a:r>
            <a:endParaRPr sz="1100" dirty="0"/>
          </a:p>
        </p:txBody>
      </p:sp>
      <p:sp>
        <p:nvSpPr>
          <p:cNvPr id="230" name="Google Shape;230;p18"/>
          <p:cNvSpPr txBox="1"/>
          <p:nvPr/>
        </p:nvSpPr>
        <p:spPr>
          <a:xfrm>
            <a:off x="7394575" y="3446462"/>
            <a:ext cx="9255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 SemiBold"/>
              <a:buNone/>
            </a:pPr>
            <a:r>
              <a:rPr lang="en-US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2. PLANO</a:t>
            </a:r>
            <a:endParaRPr sz="1100" dirty="0"/>
          </a:p>
        </p:txBody>
      </p:sp>
      <p:sp>
        <p:nvSpPr>
          <p:cNvPr id="231" name="Google Shape;231;p18"/>
          <p:cNvSpPr txBox="1"/>
          <p:nvPr/>
        </p:nvSpPr>
        <p:spPr>
          <a:xfrm>
            <a:off x="7394575" y="1912937"/>
            <a:ext cx="8493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 SemiBold"/>
              <a:buNone/>
            </a:pPr>
            <a:r>
              <a:rPr lang="en-US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1. IDEIA</a:t>
            </a:r>
            <a:endParaRPr sz="1100" dirty="0"/>
          </a:p>
        </p:txBody>
      </p:sp>
      <p:sp>
        <p:nvSpPr>
          <p:cNvPr id="232" name="Google Shape;232;p18"/>
          <p:cNvSpPr txBox="1"/>
          <p:nvPr/>
        </p:nvSpPr>
        <p:spPr>
          <a:xfrm>
            <a:off x="6691723" y="963612"/>
            <a:ext cx="4852987" cy="5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</a:pPr>
            <a:r>
              <a:rPr lang="en-US" sz="3600" b="1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SEU TÍTULO</a:t>
            </a:r>
            <a:endParaRPr dirty="0"/>
          </a:p>
        </p:txBody>
      </p:sp>
      <p:sp>
        <p:nvSpPr>
          <p:cNvPr id="233" name="Google Shape;233;p18"/>
          <p:cNvSpPr txBox="1"/>
          <p:nvPr/>
        </p:nvSpPr>
        <p:spPr>
          <a:xfrm>
            <a:off x="7296150" y="3709987"/>
            <a:ext cx="15621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34" name="Google Shape;234;p18"/>
          <p:cNvSpPr txBox="1"/>
          <p:nvPr/>
        </p:nvSpPr>
        <p:spPr>
          <a:xfrm>
            <a:off x="7296150" y="5243512"/>
            <a:ext cx="15621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35" name="Google Shape;235;p18"/>
          <p:cNvSpPr txBox="1"/>
          <p:nvPr/>
        </p:nvSpPr>
        <p:spPr>
          <a:xfrm>
            <a:off x="9785350" y="2160587"/>
            <a:ext cx="15621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36" name="Google Shape;236;p18"/>
          <p:cNvSpPr txBox="1"/>
          <p:nvPr/>
        </p:nvSpPr>
        <p:spPr>
          <a:xfrm>
            <a:off x="9785350" y="3709987"/>
            <a:ext cx="15621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37" name="Google Shape;237;p18"/>
          <p:cNvSpPr txBox="1"/>
          <p:nvPr/>
        </p:nvSpPr>
        <p:spPr>
          <a:xfrm>
            <a:off x="9785350" y="5243512"/>
            <a:ext cx="15621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38" name="Google Shape;238;p18"/>
          <p:cNvSpPr/>
          <p:nvPr/>
        </p:nvSpPr>
        <p:spPr>
          <a:xfrm>
            <a:off x="3349625" y="1231900"/>
            <a:ext cx="1924050" cy="2105025"/>
          </a:xfrm>
          <a:custGeom>
            <a:avLst/>
            <a:gdLst/>
            <a:ahLst/>
            <a:cxnLst/>
            <a:rect l="l" t="t" r="r" b="b"/>
            <a:pathLst>
              <a:path w="498" h="545" extrusionOk="0">
                <a:moveTo>
                  <a:pt x="483" y="178"/>
                </a:moveTo>
                <a:cubicBezTo>
                  <a:pt x="424" y="76"/>
                  <a:pt x="424" y="76"/>
                  <a:pt x="424" y="76"/>
                </a:cubicBezTo>
                <a:cubicBezTo>
                  <a:pt x="397" y="29"/>
                  <a:pt x="347" y="0"/>
                  <a:pt x="294" y="0"/>
                </a:cubicBezTo>
                <a:cubicBezTo>
                  <a:pt x="0" y="0"/>
                  <a:pt x="0" y="0"/>
                  <a:pt x="0" y="0"/>
                </a:cubicBezTo>
                <a:cubicBezTo>
                  <a:pt x="4" y="2"/>
                  <a:pt x="7" y="4"/>
                  <a:pt x="11" y="7"/>
                </a:cubicBezTo>
                <a:cubicBezTo>
                  <a:pt x="52" y="33"/>
                  <a:pt x="78" y="81"/>
                  <a:pt x="80" y="84"/>
                </a:cubicBezTo>
                <a:cubicBezTo>
                  <a:pt x="210" y="307"/>
                  <a:pt x="210" y="307"/>
                  <a:pt x="210" y="307"/>
                </a:cubicBezTo>
                <a:cubicBezTo>
                  <a:pt x="347" y="545"/>
                  <a:pt x="347" y="545"/>
                  <a:pt x="347" y="545"/>
                </a:cubicBezTo>
                <a:cubicBezTo>
                  <a:pt x="468" y="339"/>
                  <a:pt x="468" y="339"/>
                  <a:pt x="468" y="339"/>
                </a:cubicBezTo>
                <a:cubicBezTo>
                  <a:pt x="468" y="338"/>
                  <a:pt x="494" y="295"/>
                  <a:pt x="496" y="250"/>
                </a:cubicBezTo>
                <a:cubicBezTo>
                  <a:pt x="498" y="212"/>
                  <a:pt x="488" y="187"/>
                  <a:pt x="483" y="178"/>
                </a:cubicBezTo>
                <a:close/>
              </a:path>
            </a:pathLst>
          </a:custGeom>
          <a:solidFill>
            <a:srgbClr val="FFF1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8"/>
          <p:cNvSpPr/>
          <p:nvPr/>
        </p:nvSpPr>
        <p:spPr>
          <a:xfrm>
            <a:off x="1833562" y="3503612"/>
            <a:ext cx="1925637" cy="2105025"/>
          </a:xfrm>
          <a:custGeom>
            <a:avLst/>
            <a:gdLst/>
            <a:ahLst/>
            <a:cxnLst/>
            <a:rect l="l" t="t" r="r" b="b"/>
            <a:pathLst>
              <a:path w="499" h="545" extrusionOk="0">
                <a:moveTo>
                  <a:pt x="420" y="462"/>
                </a:moveTo>
                <a:cubicBezTo>
                  <a:pt x="290" y="238"/>
                  <a:pt x="290" y="238"/>
                  <a:pt x="290" y="238"/>
                </a:cubicBezTo>
                <a:cubicBezTo>
                  <a:pt x="153" y="0"/>
                  <a:pt x="153" y="0"/>
                  <a:pt x="153" y="0"/>
                </a:cubicBezTo>
                <a:cubicBezTo>
                  <a:pt x="32" y="204"/>
                  <a:pt x="32" y="204"/>
                  <a:pt x="32" y="204"/>
                </a:cubicBezTo>
                <a:cubicBezTo>
                  <a:pt x="32" y="204"/>
                  <a:pt x="5" y="248"/>
                  <a:pt x="2" y="293"/>
                </a:cubicBezTo>
                <a:cubicBezTo>
                  <a:pt x="0" y="343"/>
                  <a:pt x="21" y="375"/>
                  <a:pt x="22" y="376"/>
                </a:cubicBezTo>
                <a:cubicBezTo>
                  <a:pt x="27" y="384"/>
                  <a:pt x="27" y="384"/>
                  <a:pt x="27" y="384"/>
                </a:cubicBezTo>
                <a:cubicBezTo>
                  <a:pt x="27" y="385"/>
                  <a:pt x="27" y="385"/>
                  <a:pt x="27" y="385"/>
                </a:cubicBezTo>
                <a:cubicBezTo>
                  <a:pt x="76" y="470"/>
                  <a:pt x="76" y="470"/>
                  <a:pt x="76" y="470"/>
                </a:cubicBezTo>
                <a:cubicBezTo>
                  <a:pt x="103" y="517"/>
                  <a:pt x="153" y="545"/>
                  <a:pt x="207" y="545"/>
                </a:cubicBezTo>
                <a:cubicBezTo>
                  <a:pt x="499" y="545"/>
                  <a:pt x="499" y="545"/>
                  <a:pt x="499" y="545"/>
                </a:cubicBezTo>
                <a:cubicBezTo>
                  <a:pt x="496" y="544"/>
                  <a:pt x="492" y="542"/>
                  <a:pt x="489" y="539"/>
                </a:cubicBezTo>
                <a:cubicBezTo>
                  <a:pt x="448" y="513"/>
                  <a:pt x="422" y="465"/>
                  <a:pt x="420" y="462"/>
                </a:cubicBezTo>
                <a:close/>
              </a:path>
            </a:pathLst>
          </a:custGeom>
          <a:solidFill>
            <a:srgbClr val="E9F0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8"/>
          <p:cNvSpPr/>
          <p:nvPr/>
        </p:nvSpPr>
        <p:spPr>
          <a:xfrm>
            <a:off x="4195762" y="2151062"/>
            <a:ext cx="1822450" cy="2209800"/>
          </a:xfrm>
          <a:custGeom>
            <a:avLst/>
            <a:gdLst/>
            <a:ahLst/>
            <a:cxnLst/>
            <a:rect l="l" t="t" r="r" b="b"/>
            <a:pathLst>
              <a:path w="472" h="572" extrusionOk="0">
                <a:moveTo>
                  <a:pt x="0" y="572"/>
                </a:moveTo>
                <a:cubicBezTo>
                  <a:pt x="240" y="572"/>
                  <a:pt x="240" y="572"/>
                  <a:pt x="240" y="572"/>
                </a:cubicBezTo>
                <a:cubicBezTo>
                  <a:pt x="240" y="572"/>
                  <a:pt x="241" y="572"/>
                  <a:pt x="242" y="572"/>
                </a:cubicBezTo>
                <a:cubicBezTo>
                  <a:pt x="251" y="572"/>
                  <a:pt x="296" y="571"/>
                  <a:pt x="331" y="553"/>
                </a:cubicBezTo>
                <a:cubicBezTo>
                  <a:pt x="363" y="537"/>
                  <a:pt x="380" y="515"/>
                  <a:pt x="388" y="503"/>
                </a:cubicBezTo>
                <a:cubicBezTo>
                  <a:pt x="445" y="404"/>
                  <a:pt x="445" y="404"/>
                  <a:pt x="445" y="404"/>
                </a:cubicBezTo>
                <a:cubicBezTo>
                  <a:pt x="472" y="358"/>
                  <a:pt x="472" y="300"/>
                  <a:pt x="445" y="253"/>
                </a:cubicBezTo>
                <a:cubicBezTo>
                  <a:pt x="299" y="0"/>
                  <a:pt x="299" y="0"/>
                  <a:pt x="299" y="0"/>
                </a:cubicBezTo>
                <a:cubicBezTo>
                  <a:pt x="299" y="5"/>
                  <a:pt x="299" y="9"/>
                  <a:pt x="299" y="13"/>
                </a:cubicBezTo>
                <a:cubicBezTo>
                  <a:pt x="296" y="63"/>
                  <a:pt x="269" y="110"/>
                  <a:pt x="268" y="112"/>
                </a:cubicBezTo>
                <a:cubicBezTo>
                  <a:pt x="137" y="334"/>
                  <a:pt x="137" y="334"/>
                  <a:pt x="137" y="334"/>
                </a:cubicBezTo>
                <a:lnTo>
                  <a:pt x="0" y="572"/>
                </a:ln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8"/>
          <p:cNvSpPr/>
          <p:nvPr/>
        </p:nvSpPr>
        <p:spPr>
          <a:xfrm>
            <a:off x="1562100" y="1231900"/>
            <a:ext cx="2490787" cy="1270000"/>
          </a:xfrm>
          <a:custGeom>
            <a:avLst/>
            <a:gdLst/>
            <a:ahLst/>
            <a:cxnLst/>
            <a:rect l="l" t="t" r="r" b="b"/>
            <a:pathLst>
              <a:path w="645" h="329" extrusionOk="0">
                <a:moveTo>
                  <a:pt x="0" y="329"/>
                </a:moveTo>
                <a:cubicBezTo>
                  <a:pt x="3" y="327"/>
                  <a:pt x="7" y="325"/>
                  <a:pt x="10" y="323"/>
                </a:cubicBezTo>
                <a:cubicBezTo>
                  <a:pt x="49" y="303"/>
                  <a:pt x="96" y="302"/>
                  <a:pt x="109" y="302"/>
                </a:cubicBezTo>
                <a:cubicBezTo>
                  <a:pt x="111" y="302"/>
                  <a:pt x="112" y="302"/>
                  <a:pt x="112" y="302"/>
                </a:cubicBezTo>
                <a:cubicBezTo>
                  <a:pt x="645" y="302"/>
                  <a:pt x="645" y="302"/>
                  <a:pt x="645" y="302"/>
                </a:cubicBezTo>
                <a:cubicBezTo>
                  <a:pt x="524" y="95"/>
                  <a:pt x="524" y="95"/>
                  <a:pt x="524" y="95"/>
                </a:cubicBezTo>
                <a:cubicBezTo>
                  <a:pt x="524" y="94"/>
                  <a:pt x="499" y="49"/>
                  <a:pt x="462" y="25"/>
                </a:cubicBezTo>
                <a:cubicBezTo>
                  <a:pt x="432" y="5"/>
                  <a:pt x="402" y="1"/>
                  <a:pt x="388" y="0"/>
                </a:cubicBezTo>
                <a:cubicBezTo>
                  <a:pt x="277" y="0"/>
                  <a:pt x="277" y="0"/>
                  <a:pt x="277" y="0"/>
                </a:cubicBezTo>
                <a:cubicBezTo>
                  <a:pt x="223" y="0"/>
                  <a:pt x="173" y="29"/>
                  <a:pt x="146" y="76"/>
                </a:cubicBezTo>
                <a:lnTo>
                  <a:pt x="0" y="329"/>
                </a:ln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8"/>
          <p:cNvSpPr/>
          <p:nvPr/>
        </p:nvSpPr>
        <p:spPr>
          <a:xfrm>
            <a:off x="3063875" y="4341812"/>
            <a:ext cx="2487612" cy="1266825"/>
          </a:xfrm>
          <a:custGeom>
            <a:avLst/>
            <a:gdLst/>
            <a:ahLst/>
            <a:cxnLst/>
            <a:rect l="l" t="t" r="r" b="b"/>
            <a:pathLst>
              <a:path w="644" h="328" extrusionOk="0">
                <a:moveTo>
                  <a:pt x="644" y="0"/>
                </a:moveTo>
                <a:cubicBezTo>
                  <a:pt x="641" y="2"/>
                  <a:pt x="638" y="4"/>
                  <a:pt x="634" y="6"/>
                </a:cubicBezTo>
                <a:cubicBezTo>
                  <a:pt x="595" y="25"/>
                  <a:pt x="548" y="27"/>
                  <a:pt x="535" y="27"/>
                </a:cubicBezTo>
                <a:cubicBezTo>
                  <a:pt x="533" y="27"/>
                  <a:pt x="532" y="27"/>
                  <a:pt x="532" y="27"/>
                </a:cubicBezTo>
                <a:cubicBezTo>
                  <a:pt x="0" y="27"/>
                  <a:pt x="0" y="27"/>
                  <a:pt x="0" y="27"/>
                </a:cubicBezTo>
                <a:cubicBezTo>
                  <a:pt x="120" y="234"/>
                  <a:pt x="120" y="234"/>
                  <a:pt x="120" y="234"/>
                </a:cubicBezTo>
                <a:cubicBezTo>
                  <a:pt x="120" y="235"/>
                  <a:pt x="144" y="280"/>
                  <a:pt x="182" y="304"/>
                </a:cubicBezTo>
                <a:cubicBezTo>
                  <a:pt x="212" y="324"/>
                  <a:pt x="239" y="328"/>
                  <a:pt x="252" y="328"/>
                </a:cubicBezTo>
                <a:cubicBezTo>
                  <a:pt x="368" y="328"/>
                  <a:pt x="368" y="328"/>
                  <a:pt x="368" y="328"/>
                </a:cubicBezTo>
                <a:cubicBezTo>
                  <a:pt x="421" y="328"/>
                  <a:pt x="471" y="300"/>
                  <a:pt x="498" y="253"/>
                </a:cubicBezTo>
                <a:lnTo>
                  <a:pt x="644" y="0"/>
                </a:ln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8"/>
          <p:cNvSpPr/>
          <p:nvPr/>
        </p:nvSpPr>
        <p:spPr>
          <a:xfrm>
            <a:off x="1095375" y="2479675"/>
            <a:ext cx="1822450" cy="2201862"/>
          </a:xfrm>
          <a:custGeom>
            <a:avLst/>
            <a:gdLst/>
            <a:ahLst/>
            <a:cxnLst/>
            <a:rect l="l" t="t" r="r" b="b"/>
            <a:pathLst>
              <a:path w="472" h="570" extrusionOk="0">
                <a:moveTo>
                  <a:pt x="472" y="0"/>
                </a:moveTo>
                <a:cubicBezTo>
                  <a:pt x="233" y="0"/>
                  <a:pt x="233" y="0"/>
                  <a:pt x="233" y="0"/>
                </a:cubicBezTo>
                <a:cubicBezTo>
                  <a:pt x="233" y="0"/>
                  <a:pt x="232" y="0"/>
                  <a:pt x="230" y="0"/>
                </a:cubicBezTo>
                <a:cubicBezTo>
                  <a:pt x="222" y="0"/>
                  <a:pt x="176" y="1"/>
                  <a:pt x="141" y="19"/>
                </a:cubicBezTo>
                <a:cubicBezTo>
                  <a:pt x="109" y="36"/>
                  <a:pt x="91" y="59"/>
                  <a:pt x="83" y="71"/>
                </a:cubicBezTo>
                <a:cubicBezTo>
                  <a:pt x="27" y="168"/>
                  <a:pt x="27" y="168"/>
                  <a:pt x="27" y="168"/>
                </a:cubicBezTo>
                <a:cubicBezTo>
                  <a:pt x="0" y="215"/>
                  <a:pt x="0" y="273"/>
                  <a:pt x="27" y="319"/>
                </a:cubicBezTo>
                <a:cubicBezTo>
                  <a:pt x="172" y="570"/>
                  <a:pt x="172" y="570"/>
                  <a:pt x="172" y="570"/>
                </a:cubicBezTo>
                <a:cubicBezTo>
                  <a:pt x="171" y="565"/>
                  <a:pt x="172" y="561"/>
                  <a:pt x="172" y="556"/>
                </a:cubicBezTo>
                <a:cubicBezTo>
                  <a:pt x="175" y="507"/>
                  <a:pt x="203" y="461"/>
                  <a:pt x="205" y="458"/>
                </a:cubicBezTo>
                <a:cubicBezTo>
                  <a:pt x="335" y="238"/>
                  <a:pt x="335" y="238"/>
                  <a:pt x="335" y="238"/>
                </a:cubicBezTo>
                <a:lnTo>
                  <a:pt x="472" y="0"/>
                </a:ln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8"/>
          <p:cNvSpPr/>
          <p:nvPr/>
        </p:nvSpPr>
        <p:spPr>
          <a:xfrm>
            <a:off x="1550987" y="2951162"/>
            <a:ext cx="566737" cy="676275"/>
          </a:xfrm>
          <a:custGeom>
            <a:avLst/>
            <a:gdLst/>
            <a:ahLst/>
            <a:cxnLst/>
            <a:rect l="l" t="t" r="r" b="b"/>
            <a:pathLst>
              <a:path w="147" h="175" extrusionOk="0">
                <a:moveTo>
                  <a:pt x="98" y="169"/>
                </a:moveTo>
                <a:cubicBezTo>
                  <a:pt x="98" y="172"/>
                  <a:pt x="96" y="175"/>
                  <a:pt x="92" y="175"/>
                </a:cubicBezTo>
                <a:cubicBezTo>
                  <a:pt x="55" y="175"/>
                  <a:pt x="55" y="175"/>
                  <a:pt x="55" y="175"/>
                </a:cubicBezTo>
                <a:cubicBezTo>
                  <a:pt x="52" y="175"/>
                  <a:pt x="49" y="172"/>
                  <a:pt x="49" y="169"/>
                </a:cubicBezTo>
                <a:cubicBezTo>
                  <a:pt x="49" y="169"/>
                  <a:pt x="49" y="169"/>
                  <a:pt x="49" y="169"/>
                </a:cubicBezTo>
                <a:cubicBezTo>
                  <a:pt x="49" y="165"/>
                  <a:pt x="52" y="163"/>
                  <a:pt x="55" y="163"/>
                </a:cubicBezTo>
                <a:cubicBezTo>
                  <a:pt x="92" y="163"/>
                  <a:pt x="92" y="163"/>
                  <a:pt x="92" y="163"/>
                </a:cubicBezTo>
                <a:cubicBezTo>
                  <a:pt x="96" y="163"/>
                  <a:pt x="98" y="165"/>
                  <a:pt x="98" y="169"/>
                </a:cubicBezTo>
                <a:close/>
                <a:moveTo>
                  <a:pt x="98" y="153"/>
                </a:moveTo>
                <a:cubicBezTo>
                  <a:pt x="98" y="149"/>
                  <a:pt x="96" y="147"/>
                  <a:pt x="92" y="147"/>
                </a:cubicBezTo>
                <a:cubicBezTo>
                  <a:pt x="55" y="147"/>
                  <a:pt x="55" y="147"/>
                  <a:pt x="55" y="147"/>
                </a:cubicBezTo>
                <a:cubicBezTo>
                  <a:pt x="52" y="147"/>
                  <a:pt x="49" y="149"/>
                  <a:pt x="49" y="153"/>
                </a:cubicBezTo>
                <a:cubicBezTo>
                  <a:pt x="49" y="153"/>
                  <a:pt x="49" y="153"/>
                  <a:pt x="49" y="153"/>
                </a:cubicBezTo>
                <a:cubicBezTo>
                  <a:pt x="49" y="156"/>
                  <a:pt x="52" y="159"/>
                  <a:pt x="55" y="159"/>
                </a:cubicBezTo>
                <a:cubicBezTo>
                  <a:pt x="92" y="159"/>
                  <a:pt x="92" y="159"/>
                  <a:pt x="92" y="159"/>
                </a:cubicBezTo>
                <a:cubicBezTo>
                  <a:pt x="96" y="159"/>
                  <a:pt x="98" y="156"/>
                  <a:pt x="98" y="153"/>
                </a:cubicBezTo>
                <a:close/>
                <a:moveTo>
                  <a:pt x="80" y="86"/>
                </a:moveTo>
                <a:cubicBezTo>
                  <a:pt x="72" y="86"/>
                  <a:pt x="72" y="86"/>
                  <a:pt x="72" y="86"/>
                </a:cubicBezTo>
                <a:cubicBezTo>
                  <a:pt x="68" y="86"/>
                  <a:pt x="68" y="86"/>
                  <a:pt x="68" y="86"/>
                </a:cubicBezTo>
                <a:cubicBezTo>
                  <a:pt x="68" y="143"/>
                  <a:pt x="68" y="143"/>
                  <a:pt x="68" y="143"/>
                </a:cubicBezTo>
                <a:cubicBezTo>
                  <a:pt x="70" y="143"/>
                  <a:pt x="72" y="143"/>
                  <a:pt x="73" y="143"/>
                </a:cubicBezTo>
                <a:cubicBezTo>
                  <a:pt x="73" y="143"/>
                  <a:pt x="73" y="143"/>
                  <a:pt x="73" y="143"/>
                </a:cubicBezTo>
                <a:cubicBezTo>
                  <a:pt x="74" y="143"/>
                  <a:pt x="74" y="143"/>
                  <a:pt x="74" y="143"/>
                </a:cubicBezTo>
                <a:cubicBezTo>
                  <a:pt x="74" y="143"/>
                  <a:pt x="74" y="143"/>
                  <a:pt x="74" y="143"/>
                </a:cubicBezTo>
                <a:cubicBezTo>
                  <a:pt x="74" y="143"/>
                  <a:pt x="74" y="143"/>
                  <a:pt x="74" y="143"/>
                </a:cubicBezTo>
                <a:cubicBezTo>
                  <a:pt x="76" y="143"/>
                  <a:pt x="78" y="143"/>
                  <a:pt x="80" y="143"/>
                </a:cubicBezTo>
                <a:lnTo>
                  <a:pt x="80" y="86"/>
                </a:lnTo>
                <a:close/>
                <a:moveTo>
                  <a:pt x="53" y="63"/>
                </a:moveTo>
                <a:cubicBezTo>
                  <a:pt x="49" y="63"/>
                  <a:pt x="45" y="67"/>
                  <a:pt x="45" y="71"/>
                </a:cubicBezTo>
                <a:cubicBezTo>
                  <a:pt x="45" y="76"/>
                  <a:pt x="49" y="80"/>
                  <a:pt x="53" y="80"/>
                </a:cubicBezTo>
                <a:cubicBezTo>
                  <a:pt x="62" y="80"/>
                  <a:pt x="62" y="80"/>
                  <a:pt x="62" y="80"/>
                </a:cubicBezTo>
                <a:cubicBezTo>
                  <a:pt x="62" y="71"/>
                  <a:pt x="62" y="71"/>
                  <a:pt x="62" y="71"/>
                </a:cubicBezTo>
                <a:cubicBezTo>
                  <a:pt x="62" y="67"/>
                  <a:pt x="58" y="63"/>
                  <a:pt x="53" y="63"/>
                </a:cubicBezTo>
                <a:close/>
                <a:moveTo>
                  <a:pt x="103" y="71"/>
                </a:moveTo>
                <a:cubicBezTo>
                  <a:pt x="103" y="67"/>
                  <a:pt x="99" y="63"/>
                  <a:pt x="94" y="63"/>
                </a:cubicBezTo>
                <a:cubicBezTo>
                  <a:pt x="89" y="63"/>
                  <a:pt x="85" y="67"/>
                  <a:pt x="85" y="71"/>
                </a:cubicBezTo>
                <a:cubicBezTo>
                  <a:pt x="85" y="80"/>
                  <a:pt x="85" y="80"/>
                  <a:pt x="85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99" y="80"/>
                  <a:pt x="103" y="76"/>
                  <a:pt x="103" y="71"/>
                </a:cubicBezTo>
                <a:close/>
                <a:moveTo>
                  <a:pt x="122" y="55"/>
                </a:moveTo>
                <a:cubicBezTo>
                  <a:pt x="118" y="40"/>
                  <a:pt x="100" y="23"/>
                  <a:pt x="74" y="23"/>
                </a:cubicBezTo>
                <a:cubicBezTo>
                  <a:pt x="48" y="23"/>
                  <a:pt x="29" y="40"/>
                  <a:pt x="25" y="55"/>
                </a:cubicBezTo>
                <a:cubicBezTo>
                  <a:pt x="22" y="67"/>
                  <a:pt x="25" y="79"/>
                  <a:pt x="31" y="90"/>
                </a:cubicBezTo>
                <a:cubicBezTo>
                  <a:pt x="36" y="99"/>
                  <a:pt x="41" y="108"/>
                  <a:pt x="46" y="118"/>
                </a:cubicBezTo>
                <a:cubicBezTo>
                  <a:pt x="48" y="123"/>
                  <a:pt x="49" y="131"/>
                  <a:pt x="50" y="137"/>
                </a:cubicBezTo>
                <a:cubicBezTo>
                  <a:pt x="51" y="141"/>
                  <a:pt x="53" y="143"/>
                  <a:pt x="59" y="143"/>
                </a:cubicBezTo>
                <a:cubicBezTo>
                  <a:pt x="60" y="143"/>
                  <a:pt x="61" y="143"/>
                  <a:pt x="62" y="143"/>
                </a:cubicBezTo>
                <a:cubicBezTo>
                  <a:pt x="62" y="86"/>
                  <a:pt x="62" y="86"/>
                  <a:pt x="62" y="86"/>
                </a:cubicBezTo>
                <a:cubicBezTo>
                  <a:pt x="53" y="86"/>
                  <a:pt x="53" y="86"/>
                  <a:pt x="53" y="86"/>
                </a:cubicBezTo>
                <a:cubicBezTo>
                  <a:pt x="50" y="86"/>
                  <a:pt x="46" y="84"/>
                  <a:pt x="43" y="82"/>
                </a:cubicBezTo>
                <a:cubicBezTo>
                  <a:pt x="40" y="79"/>
                  <a:pt x="39" y="75"/>
                  <a:pt x="39" y="71"/>
                </a:cubicBezTo>
                <a:cubicBezTo>
                  <a:pt x="39" y="67"/>
                  <a:pt x="40" y="64"/>
                  <a:pt x="43" y="61"/>
                </a:cubicBezTo>
                <a:cubicBezTo>
                  <a:pt x="46" y="58"/>
                  <a:pt x="50" y="57"/>
                  <a:pt x="53" y="57"/>
                </a:cubicBezTo>
                <a:cubicBezTo>
                  <a:pt x="61" y="57"/>
                  <a:pt x="68" y="63"/>
                  <a:pt x="68" y="71"/>
                </a:cubicBezTo>
                <a:cubicBezTo>
                  <a:pt x="68" y="71"/>
                  <a:pt x="68" y="71"/>
                  <a:pt x="68" y="71"/>
                </a:cubicBezTo>
                <a:cubicBezTo>
                  <a:pt x="68" y="80"/>
                  <a:pt x="68" y="80"/>
                  <a:pt x="68" y="80"/>
                </a:cubicBezTo>
                <a:cubicBezTo>
                  <a:pt x="72" y="80"/>
                  <a:pt x="72" y="80"/>
                  <a:pt x="72" y="80"/>
                </a:cubicBezTo>
                <a:cubicBezTo>
                  <a:pt x="80" y="80"/>
                  <a:pt x="80" y="80"/>
                  <a:pt x="80" y="8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67"/>
                  <a:pt x="81" y="64"/>
                  <a:pt x="84" y="61"/>
                </a:cubicBezTo>
                <a:cubicBezTo>
                  <a:pt x="87" y="58"/>
                  <a:pt x="90" y="57"/>
                  <a:pt x="94" y="57"/>
                </a:cubicBezTo>
                <a:cubicBezTo>
                  <a:pt x="98" y="57"/>
                  <a:pt x="102" y="58"/>
                  <a:pt x="104" y="61"/>
                </a:cubicBezTo>
                <a:cubicBezTo>
                  <a:pt x="107" y="64"/>
                  <a:pt x="109" y="67"/>
                  <a:pt x="109" y="71"/>
                </a:cubicBezTo>
                <a:cubicBezTo>
                  <a:pt x="109" y="75"/>
                  <a:pt x="107" y="79"/>
                  <a:pt x="104" y="82"/>
                </a:cubicBezTo>
                <a:cubicBezTo>
                  <a:pt x="102" y="84"/>
                  <a:pt x="98" y="86"/>
                  <a:pt x="94" y="86"/>
                </a:cubicBezTo>
                <a:cubicBezTo>
                  <a:pt x="85" y="86"/>
                  <a:pt x="85" y="86"/>
                  <a:pt x="85" y="86"/>
                </a:cubicBezTo>
                <a:cubicBezTo>
                  <a:pt x="85" y="143"/>
                  <a:pt x="85" y="143"/>
                  <a:pt x="85" y="143"/>
                </a:cubicBezTo>
                <a:cubicBezTo>
                  <a:pt x="86" y="143"/>
                  <a:pt x="88" y="143"/>
                  <a:pt x="89" y="143"/>
                </a:cubicBezTo>
                <a:cubicBezTo>
                  <a:pt x="94" y="143"/>
                  <a:pt x="96" y="141"/>
                  <a:pt x="97" y="137"/>
                </a:cubicBezTo>
                <a:cubicBezTo>
                  <a:pt x="99" y="131"/>
                  <a:pt x="99" y="123"/>
                  <a:pt x="102" y="118"/>
                </a:cubicBezTo>
                <a:cubicBezTo>
                  <a:pt x="106" y="108"/>
                  <a:pt x="112" y="99"/>
                  <a:pt x="117" y="90"/>
                </a:cubicBezTo>
                <a:cubicBezTo>
                  <a:pt x="122" y="79"/>
                  <a:pt x="125" y="67"/>
                  <a:pt x="122" y="55"/>
                </a:cubicBezTo>
                <a:close/>
                <a:moveTo>
                  <a:pt x="79" y="5"/>
                </a:moveTo>
                <a:cubicBezTo>
                  <a:pt x="79" y="2"/>
                  <a:pt x="77" y="0"/>
                  <a:pt x="74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1" y="0"/>
                  <a:pt x="68" y="2"/>
                  <a:pt x="68" y="5"/>
                </a:cubicBezTo>
                <a:cubicBezTo>
                  <a:pt x="68" y="15"/>
                  <a:pt x="68" y="15"/>
                  <a:pt x="68" y="15"/>
                </a:cubicBezTo>
                <a:cubicBezTo>
                  <a:pt x="68" y="18"/>
                  <a:pt x="71" y="20"/>
                  <a:pt x="74" y="20"/>
                </a:cubicBezTo>
                <a:cubicBezTo>
                  <a:pt x="74" y="20"/>
                  <a:pt x="74" y="20"/>
                  <a:pt x="74" y="20"/>
                </a:cubicBezTo>
                <a:cubicBezTo>
                  <a:pt x="77" y="20"/>
                  <a:pt x="79" y="18"/>
                  <a:pt x="79" y="15"/>
                </a:cubicBezTo>
                <a:lnTo>
                  <a:pt x="79" y="5"/>
                </a:lnTo>
                <a:close/>
                <a:moveTo>
                  <a:pt x="109" y="14"/>
                </a:moveTo>
                <a:cubicBezTo>
                  <a:pt x="110" y="11"/>
                  <a:pt x="109" y="8"/>
                  <a:pt x="107" y="6"/>
                </a:cubicBezTo>
                <a:cubicBezTo>
                  <a:pt x="107" y="6"/>
                  <a:pt x="107" y="6"/>
                  <a:pt x="107" y="6"/>
                </a:cubicBezTo>
                <a:cubicBezTo>
                  <a:pt x="104" y="5"/>
                  <a:pt x="101" y="6"/>
                  <a:pt x="99" y="9"/>
                </a:cubicBezTo>
                <a:cubicBezTo>
                  <a:pt x="95" y="17"/>
                  <a:pt x="95" y="17"/>
                  <a:pt x="95" y="17"/>
                </a:cubicBezTo>
                <a:cubicBezTo>
                  <a:pt x="93" y="20"/>
                  <a:pt x="94" y="23"/>
                  <a:pt x="97" y="24"/>
                </a:cubicBezTo>
                <a:cubicBezTo>
                  <a:pt x="97" y="24"/>
                  <a:pt x="97" y="24"/>
                  <a:pt x="97" y="24"/>
                </a:cubicBezTo>
                <a:cubicBezTo>
                  <a:pt x="99" y="26"/>
                  <a:pt x="103" y="25"/>
                  <a:pt x="104" y="22"/>
                </a:cubicBezTo>
                <a:lnTo>
                  <a:pt x="109" y="14"/>
                </a:lnTo>
                <a:close/>
                <a:moveTo>
                  <a:pt x="130" y="31"/>
                </a:moveTo>
                <a:cubicBezTo>
                  <a:pt x="133" y="29"/>
                  <a:pt x="133" y="26"/>
                  <a:pt x="131" y="23"/>
                </a:cubicBezTo>
                <a:cubicBezTo>
                  <a:pt x="131" y="23"/>
                  <a:pt x="131" y="23"/>
                  <a:pt x="131" y="23"/>
                </a:cubicBezTo>
                <a:cubicBezTo>
                  <a:pt x="129" y="21"/>
                  <a:pt x="126" y="21"/>
                  <a:pt x="123" y="23"/>
                </a:cubicBezTo>
                <a:cubicBezTo>
                  <a:pt x="116" y="29"/>
                  <a:pt x="116" y="29"/>
                  <a:pt x="116" y="29"/>
                </a:cubicBezTo>
                <a:cubicBezTo>
                  <a:pt x="114" y="31"/>
                  <a:pt x="114" y="35"/>
                  <a:pt x="116" y="37"/>
                </a:cubicBezTo>
                <a:cubicBezTo>
                  <a:pt x="116" y="37"/>
                  <a:pt x="116" y="37"/>
                  <a:pt x="116" y="37"/>
                </a:cubicBezTo>
                <a:cubicBezTo>
                  <a:pt x="118" y="39"/>
                  <a:pt x="121" y="39"/>
                  <a:pt x="123" y="37"/>
                </a:cubicBezTo>
                <a:lnTo>
                  <a:pt x="130" y="31"/>
                </a:lnTo>
                <a:close/>
                <a:moveTo>
                  <a:pt x="142" y="57"/>
                </a:moveTo>
                <a:cubicBezTo>
                  <a:pt x="145" y="56"/>
                  <a:pt x="147" y="54"/>
                  <a:pt x="146" y="51"/>
                </a:cubicBezTo>
                <a:cubicBezTo>
                  <a:pt x="146" y="51"/>
                  <a:pt x="146" y="51"/>
                  <a:pt x="146" y="51"/>
                </a:cubicBezTo>
                <a:cubicBezTo>
                  <a:pt x="146" y="48"/>
                  <a:pt x="143" y="46"/>
                  <a:pt x="140" y="47"/>
                </a:cubicBezTo>
                <a:cubicBezTo>
                  <a:pt x="130" y="48"/>
                  <a:pt x="130" y="48"/>
                  <a:pt x="130" y="48"/>
                </a:cubicBezTo>
                <a:cubicBezTo>
                  <a:pt x="127" y="49"/>
                  <a:pt x="126" y="52"/>
                  <a:pt x="126" y="54"/>
                </a:cubicBezTo>
                <a:cubicBezTo>
                  <a:pt x="126" y="54"/>
                  <a:pt x="126" y="54"/>
                  <a:pt x="126" y="54"/>
                </a:cubicBezTo>
                <a:cubicBezTo>
                  <a:pt x="127" y="57"/>
                  <a:pt x="129" y="59"/>
                  <a:pt x="132" y="59"/>
                </a:cubicBezTo>
                <a:lnTo>
                  <a:pt x="142" y="57"/>
                </a:lnTo>
                <a:close/>
                <a:moveTo>
                  <a:pt x="140" y="86"/>
                </a:moveTo>
                <a:cubicBezTo>
                  <a:pt x="142" y="86"/>
                  <a:pt x="145" y="84"/>
                  <a:pt x="146" y="81"/>
                </a:cubicBezTo>
                <a:cubicBezTo>
                  <a:pt x="146" y="81"/>
                  <a:pt x="146" y="81"/>
                  <a:pt x="146" y="81"/>
                </a:cubicBezTo>
                <a:cubicBezTo>
                  <a:pt x="146" y="79"/>
                  <a:pt x="145" y="76"/>
                  <a:pt x="142" y="75"/>
                </a:cubicBezTo>
                <a:cubicBezTo>
                  <a:pt x="132" y="73"/>
                  <a:pt x="132" y="73"/>
                  <a:pt x="132" y="73"/>
                </a:cubicBezTo>
                <a:cubicBezTo>
                  <a:pt x="129" y="73"/>
                  <a:pt x="126" y="74"/>
                  <a:pt x="126" y="77"/>
                </a:cubicBezTo>
                <a:cubicBezTo>
                  <a:pt x="126" y="77"/>
                  <a:pt x="126" y="77"/>
                  <a:pt x="126" y="77"/>
                </a:cubicBezTo>
                <a:cubicBezTo>
                  <a:pt x="125" y="80"/>
                  <a:pt x="127" y="83"/>
                  <a:pt x="130" y="84"/>
                </a:cubicBezTo>
                <a:lnTo>
                  <a:pt x="140" y="86"/>
                </a:lnTo>
                <a:close/>
                <a:moveTo>
                  <a:pt x="43" y="22"/>
                </a:moveTo>
                <a:cubicBezTo>
                  <a:pt x="44" y="25"/>
                  <a:pt x="47" y="26"/>
                  <a:pt x="50" y="24"/>
                </a:cubicBezTo>
                <a:cubicBezTo>
                  <a:pt x="50" y="24"/>
                  <a:pt x="50" y="24"/>
                  <a:pt x="50" y="24"/>
                </a:cubicBezTo>
                <a:cubicBezTo>
                  <a:pt x="53" y="23"/>
                  <a:pt x="54" y="20"/>
                  <a:pt x="52" y="17"/>
                </a:cubicBezTo>
                <a:cubicBezTo>
                  <a:pt x="47" y="9"/>
                  <a:pt x="47" y="9"/>
                  <a:pt x="47" y="9"/>
                </a:cubicBezTo>
                <a:cubicBezTo>
                  <a:pt x="46" y="6"/>
                  <a:pt x="43" y="5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38" y="8"/>
                  <a:pt x="37" y="11"/>
                  <a:pt x="38" y="14"/>
                </a:cubicBezTo>
                <a:lnTo>
                  <a:pt x="43" y="22"/>
                </a:lnTo>
                <a:close/>
                <a:moveTo>
                  <a:pt x="24" y="37"/>
                </a:moveTo>
                <a:cubicBezTo>
                  <a:pt x="26" y="39"/>
                  <a:pt x="29" y="39"/>
                  <a:pt x="31" y="37"/>
                </a:cubicBezTo>
                <a:cubicBezTo>
                  <a:pt x="31" y="37"/>
                  <a:pt x="31" y="37"/>
                  <a:pt x="31" y="37"/>
                </a:cubicBezTo>
                <a:cubicBezTo>
                  <a:pt x="33" y="35"/>
                  <a:pt x="33" y="31"/>
                  <a:pt x="31" y="29"/>
                </a:cubicBezTo>
                <a:cubicBezTo>
                  <a:pt x="23" y="23"/>
                  <a:pt x="23" y="23"/>
                  <a:pt x="23" y="23"/>
                </a:cubicBezTo>
                <a:cubicBezTo>
                  <a:pt x="21" y="21"/>
                  <a:pt x="18" y="21"/>
                  <a:pt x="16" y="23"/>
                </a:cubicBezTo>
                <a:cubicBezTo>
                  <a:pt x="16" y="23"/>
                  <a:pt x="16" y="23"/>
                  <a:pt x="16" y="23"/>
                </a:cubicBezTo>
                <a:cubicBezTo>
                  <a:pt x="14" y="26"/>
                  <a:pt x="14" y="29"/>
                  <a:pt x="16" y="31"/>
                </a:cubicBezTo>
                <a:lnTo>
                  <a:pt x="24" y="37"/>
                </a:lnTo>
                <a:close/>
                <a:moveTo>
                  <a:pt x="15" y="59"/>
                </a:moveTo>
                <a:cubicBezTo>
                  <a:pt x="17" y="59"/>
                  <a:pt x="20" y="57"/>
                  <a:pt x="21" y="54"/>
                </a:cubicBezTo>
                <a:cubicBezTo>
                  <a:pt x="21" y="54"/>
                  <a:pt x="21" y="54"/>
                  <a:pt x="21" y="54"/>
                </a:cubicBezTo>
                <a:cubicBezTo>
                  <a:pt x="21" y="52"/>
                  <a:pt x="19" y="49"/>
                  <a:pt x="16" y="48"/>
                </a:cubicBezTo>
                <a:cubicBezTo>
                  <a:pt x="7" y="47"/>
                  <a:pt x="7" y="47"/>
                  <a:pt x="7" y="47"/>
                </a:cubicBezTo>
                <a:cubicBezTo>
                  <a:pt x="4" y="46"/>
                  <a:pt x="1" y="48"/>
                  <a:pt x="1" y="51"/>
                </a:cubicBezTo>
                <a:cubicBezTo>
                  <a:pt x="1" y="51"/>
                  <a:pt x="1" y="51"/>
                  <a:pt x="1" y="51"/>
                </a:cubicBezTo>
                <a:cubicBezTo>
                  <a:pt x="0" y="54"/>
                  <a:pt x="2" y="56"/>
                  <a:pt x="5" y="57"/>
                </a:cubicBezTo>
                <a:lnTo>
                  <a:pt x="15" y="59"/>
                </a:lnTo>
                <a:close/>
                <a:moveTo>
                  <a:pt x="17" y="84"/>
                </a:moveTo>
                <a:cubicBezTo>
                  <a:pt x="20" y="83"/>
                  <a:pt x="22" y="80"/>
                  <a:pt x="21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0" y="74"/>
                  <a:pt x="18" y="73"/>
                  <a:pt x="15" y="73"/>
                </a:cubicBezTo>
                <a:cubicBezTo>
                  <a:pt x="5" y="75"/>
                  <a:pt x="5" y="75"/>
                  <a:pt x="5" y="75"/>
                </a:cubicBezTo>
                <a:cubicBezTo>
                  <a:pt x="2" y="76"/>
                  <a:pt x="0" y="79"/>
                  <a:pt x="1" y="81"/>
                </a:cubicBezTo>
                <a:cubicBezTo>
                  <a:pt x="1" y="81"/>
                  <a:pt x="1" y="81"/>
                  <a:pt x="1" y="81"/>
                </a:cubicBezTo>
                <a:cubicBezTo>
                  <a:pt x="1" y="84"/>
                  <a:pt x="4" y="86"/>
                  <a:pt x="7" y="86"/>
                </a:cubicBezTo>
                <a:lnTo>
                  <a:pt x="17" y="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8"/>
          <p:cNvSpPr/>
          <p:nvPr/>
        </p:nvSpPr>
        <p:spPr>
          <a:xfrm>
            <a:off x="4975225" y="3341687"/>
            <a:ext cx="595312" cy="593725"/>
          </a:xfrm>
          <a:custGeom>
            <a:avLst/>
            <a:gdLst/>
            <a:ahLst/>
            <a:cxnLst/>
            <a:rect l="l" t="t" r="r" b="b"/>
            <a:pathLst>
              <a:path w="154" h="154" extrusionOk="0">
                <a:moveTo>
                  <a:pt x="73" y="82"/>
                </a:moveTo>
                <a:cubicBezTo>
                  <a:pt x="145" y="82"/>
                  <a:pt x="145" y="82"/>
                  <a:pt x="145" y="82"/>
                </a:cubicBezTo>
                <a:cubicBezTo>
                  <a:pt x="145" y="122"/>
                  <a:pt x="113" y="154"/>
                  <a:pt x="73" y="154"/>
                </a:cubicBezTo>
                <a:cubicBezTo>
                  <a:pt x="33" y="154"/>
                  <a:pt x="0" y="122"/>
                  <a:pt x="0" y="82"/>
                </a:cubicBezTo>
                <a:cubicBezTo>
                  <a:pt x="0" y="42"/>
                  <a:pt x="33" y="9"/>
                  <a:pt x="73" y="9"/>
                </a:cubicBezTo>
                <a:lnTo>
                  <a:pt x="73" y="82"/>
                </a:lnTo>
                <a:close/>
                <a:moveTo>
                  <a:pt x="82" y="0"/>
                </a:moveTo>
                <a:cubicBezTo>
                  <a:pt x="82" y="73"/>
                  <a:pt x="82" y="73"/>
                  <a:pt x="82" y="73"/>
                </a:cubicBezTo>
                <a:cubicBezTo>
                  <a:pt x="154" y="73"/>
                  <a:pt x="154" y="73"/>
                  <a:pt x="154" y="73"/>
                </a:cubicBezTo>
                <a:cubicBezTo>
                  <a:pt x="154" y="33"/>
                  <a:pt x="122" y="0"/>
                  <a:pt x="8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8"/>
          <p:cNvSpPr/>
          <p:nvPr/>
        </p:nvSpPr>
        <p:spPr>
          <a:xfrm>
            <a:off x="4295775" y="1698625"/>
            <a:ext cx="579437" cy="584200"/>
          </a:xfrm>
          <a:custGeom>
            <a:avLst/>
            <a:gdLst/>
            <a:ahLst/>
            <a:cxnLst/>
            <a:rect l="l" t="t" r="r" b="b"/>
            <a:pathLst>
              <a:path w="150" h="151" extrusionOk="0">
                <a:moveTo>
                  <a:pt x="147" y="65"/>
                </a:moveTo>
                <a:cubicBezTo>
                  <a:pt x="129" y="62"/>
                  <a:pt x="129" y="62"/>
                  <a:pt x="129" y="62"/>
                </a:cubicBezTo>
                <a:cubicBezTo>
                  <a:pt x="127" y="56"/>
                  <a:pt x="125" y="52"/>
                  <a:pt x="123" y="47"/>
                </a:cubicBezTo>
                <a:cubicBezTo>
                  <a:pt x="134" y="32"/>
                  <a:pt x="134" y="32"/>
                  <a:pt x="134" y="32"/>
                </a:cubicBezTo>
                <a:cubicBezTo>
                  <a:pt x="135" y="31"/>
                  <a:pt x="135" y="29"/>
                  <a:pt x="133" y="28"/>
                </a:cubicBezTo>
                <a:cubicBezTo>
                  <a:pt x="123" y="17"/>
                  <a:pt x="123" y="17"/>
                  <a:pt x="123" y="17"/>
                </a:cubicBezTo>
                <a:cubicBezTo>
                  <a:pt x="121" y="16"/>
                  <a:pt x="120" y="16"/>
                  <a:pt x="118" y="16"/>
                </a:cubicBezTo>
                <a:cubicBezTo>
                  <a:pt x="103" y="28"/>
                  <a:pt x="103" y="28"/>
                  <a:pt x="103" y="28"/>
                </a:cubicBezTo>
                <a:cubicBezTo>
                  <a:pt x="99" y="25"/>
                  <a:pt x="94" y="23"/>
                  <a:pt x="89" y="22"/>
                </a:cubicBezTo>
                <a:cubicBezTo>
                  <a:pt x="86" y="3"/>
                  <a:pt x="86" y="3"/>
                  <a:pt x="86" y="3"/>
                </a:cubicBezTo>
                <a:cubicBezTo>
                  <a:pt x="85" y="1"/>
                  <a:pt x="84" y="0"/>
                  <a:pt x="83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0"/>
                  <a:pt x="64" y="1"/>
                  <a:pt x="64" y="3"/>
                </a:cubicBezTo>
                <a:cubicBezTo>
                  <a:pt x="61" y="22"/>
                  <a:pt x="61" y="22"/>
                  <a:pt x="61" y="22"/>
                </a:cubicBezTo>
                <a:cubicBezTo>
                  <a:pt x="56" y="23"/>
                  <a:pt x="51" y="25"/>
                  <a:pt x="47" y="28"/>
                </a:cubicBezTo>
                <a:cubicBezTo>
                  <a:pt x="31" y="16"/>
                  <a:pt x="31" y="16"/>
                  <a:pt x="31" y="16"/>
                </a:cubicBezTo>
                <a:cubicBezTo>
                  <a:pt x="30" y="16"/>
                  <a:pt x="28" y="16"/>
                  <a:pt x="27" y="17"/>
                </a:cubicBezTo>
                <a:cubicBezTo>
                  <a:pt x="16" y="28"/>
                  <a:pt x="16" y="28"/>
                  <a:pt x="16" y="28"/>
                </a:cubicBezTo>
                <a:cubicBezTo>
                  <a:pt x="15" y="29"/>
                  <a:pt x="15" y="31"/>
                  <a:pt x="16" y="32"/>
                </a:cubicBezTo>
                <a:cubicBezTo>
                  <a:pt x="27" y="47"/>
                  <a:pt x="27" y="47"/>
                  <a:pt x="27" y="47"/>
                </a:cubicBezTo>
                <a:cubicBezTo>
                  <a:pt x="24" y="52"/>
                  <a:pt x="22" y="56"/>
                  <a:pt x="21" y="62"/>
                </a:cubicBezTo>
                <a:cubicBezTo>
                  <a:pt x="2" y="65"/>
                  <a:pt x="2" y="65"/>
                  <a:pt x="2" y="65"/>
                </a:cubicBezTo>
                <a:cubicBezTo>
                  <a:pt x="1" y="65"/>
                  <a:pt x="0" y="66"/>
                  <a:pt x="0" y="68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5"/>
                  <a:pt x="1" y="86"/>
                  <a:pt x="2" y="86"/>
                </a:cubicBezTo>
                <a:cubicBezTo>
                  <a:pt x="21" y="89"/>
                  <a:pt x="21" y="89"/>
                  <a:pt x="21" y="89"/>
                </a:cubicBezTo>
                <a:cubicBezTo>
                  <a:pt x="22" y="94"/>
                  <a:pt x="24" y="99"/>
                  <a:pt x="27" y="104"/>
                </a:cubicBezTo>
                <a:cubicBezTo>
                  <a:pt x="16" y="119"/>
                  <a:pt x="16" y="119"/>
                  <a:pt x="16" y="119"/>
                </a:cubicBezTo>
                <a:cubicBezTo>
                  <a:pt x="15" y="120"/>
                  <a:pt x="15" y="122"/>
                  <a:pt x="16" y="123"/>
                </a:cubicBezTo>
                <a:cubicBezTo>
                  <a:pt x="27" y="134"/>
                  <a:pt x="27" y="134"/>
                  <a:pt x="27" y="134"/>
                </a:cubicBezTo>
                <a:cubicBezTo>
                  <a:pt x="28" y="135"/>
                  <a:pt x="30" y="135"/>
                  <a:pt x="31" y="134"/>
                </a:cubicBezTo>
                <a:cubicBezTo>
                  <a:pt x="47" y="123"/>
                  <a:pt x="47" y="123"/>
                  <a:pt x="47" y="123"/>
                </a:cubicBezTo>
                <a:cubicBezTo>
                  <a:pt x="51" y="126"/>
                  <a:pt x="56" y="128"/>
                  <a:pt x="61" y="129"/>
                </a:cubicBezTo>
                <a:cubicBezTo>
                  <a:pt x="64" y="148"/>
                  <a:pt x="64" y="148"/>
                  <a:pt x="64" y="148"/>
                </a:cubicBezTo>
                <a:cubicBezTo>
                  <a:pt x="64" y="149"/>
                  <a:pt x="66" y="151"/>
                  <a:pt x="67" y="151"/>
                </a:cubicBezTo>
                <a:cubicBezTo>
                  <a:pt x="83" y="151"/>
                  <a:pt x="83" y="151"/>
                  <a:pt x="83" y="151"/>
                </a:cubicBezTo>
                <a:cubicBezTo>
                  <a:pt x="84" y="151"/>
                  <a:pt x="85" y="149"/>
                  <a:pt x="86" y="148"/>
                </a:cubicBezTo>
                <a:cubicBezTo>
                  <a:pt x="89" y="129"/>
                  <a:pt x="89" y="129"/>
                  <a:pt x="89" y="129"/>
                </a:cubicBezTo>
                <a:cubicBezTo>
                  <a:pt x="94" y="128"/>
                  <a:pt x="99" y="126"/>
                  <a:pt x="103" y="123"/>
                </a:cubicBezTo>
                <a:cubicBezTo>
                  <a:pt x="118" y="134"/>
                  <a:pt x="118" y="134"/>
                  <a:pt x="118" y="134"/>
                </a:cubicBezTo>
                <a:cubicBezTo>
                  <a:pt x="120" y="135"/>
                  <a:pt x="121" y="135"/>
                  <a:pt x="123" y="134"/>
                </a:cubicBezTo>
                <a:cubicBezTo>
                  <a:pt x="133" y="123"/>
                  <a:pt x="133" y="123"/>
                  <a:pt x="133" y="123"/>
                </a:cubicBezTo>
                <a:cubicBezTo>
                  <a:pt x="135" y="122"/>
                  <a:pt x="135" y="120"/>
                  <a:pt x="134" y="119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25" y="99"/>
                  <a:pt x="127" y="94"/>
                  <a:pt x="129" y="89"/>
                </a:cubicBezTo>
                <a:cubicBezTo>
                  <a:pt x="147" y="86"/>
                  <a:pt x="147" y="86"/>
                  <a:pt x="147" y="86"/>
                </a:cubicBezTo>
                <a:cubicBezTo>
                  <a:pt x="149" y="86"/>
                  <a:pt x="150" y="85"/>
                  <a:pt x="150" y="83"/>
                </a:cubicBezTo>
                <a:cubicBezTo>
                  <a:pt x="150" y="68"/>
                  <a:pt x="150" y="68"/>
                  <a:pt x="150" y="68"/>
                </a:cubicBezTo>
                <a:cubicBezTo>
                  <a:pt x="150" y="66"/>
                  <a:pt x="149" y="65"/>
                  <a:pt x="147" y="65"/>
                </a:cubicBezTo>
                <a:close/>
                <a:moveTo>
                  <a:pt x="75" y="103"/>
                </a:moveTo>
                <a:cubicBezTo>
                  <a:pt x="60" y="103"/>
                  <a:pt x="47" y="91"/>
                  <a:pt x="47" y="75"/>
                </a:cubicBezTo>
                <a:cubicBezTo>
                  <a:pt x="47" y="60"/>
                  <a:pt x="60" y="48"/>
                  <a:pt x="75" y="48"/>
                </a:cubicBezTo>
                <a:cubicBezTo>
                  <a:pt x="90" y="48"/>
                  <a:pt x="103" y="60"/>
                  <a:pt x="103" y="75"/>
                </a:cubicBezTo>
                <a:cubicBezTo>
                  <a:pt x="103" y="91"/>
                  <a:pt x="90" y="103"/>
                  <a:pt x="75" y="103"/>
                </a:cubicBezTo>
                <a:close/>
              </a:path>
            </a:pathLst>
          </a:cu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8"/>
          <p:cNvSpPr/>
          <p:nvPr/>
        </p:nvSpPr>
        <p:spPr>
          <a:xfrm>
            <a:off x="3917950" y="4754562"/>
            <a:ext cx="790575" cy="530225"/>
          </a:xfrm>
          <a:custGeom>
            <a:avLst/>
            <a:gdLst/>
            <a:ahLst/>
            <a:cxnLst/>
            <a:rect l="l" t="t" r="r" b="b"/>
            <a:pathLst>
              <a:path w="205" h="137" extrusionOk="0">
                <a:moveTo>
                  <a:pt x="163" y="14"/>
                </a:moveTo>
                <a:cubicBezTo>
                  <a:pt x="182" y="61"/>
                  <a:pt x="182" y="61"/>
                  <a:pt x="182" y="61"/>
                </a:cubicBezTo>
                <a:cubicBezTo>
                  <a:pt x="158" y="71"/>
                  <a:pt x="158" y="71"/>
                  <a:pt x="158" y="71"/>
                </a:cubicBezTo>
                <a:cubicBezTo>
                  <a:pt x="146" y="61"/>
                  <a:pt x="107" y="27"/>
                  <a:pt x="104" y="27"/>
                </a:cubicBezTo>
                <a:cubicBezTo>
                  <a:pt x="101" y="27"/>
                  <a:pt x="89" y="31"/>
                  <a:pt x="88" y="32"/>
                </a:cubicBezTo>
                <a:cubicBezTo>
                  <a:pt x="88" y="32"/>
                  <a:pt x="81" y="34"/>
                  <a:pt x="74" y="34"/>
                </a:cubicBezTo>
                <a:cubicBezTo>
                  <a:pt x="71" y="34"/>
                  <a:pt x="69" y="33"/>
                  <a:pt x="68" y="32"/>
                </a:cubicBezTo>
                <a:cubicBezTo>
                  <a:pt x="66" y="31"/>
                  <a:pt x="65" y="30"/>
                  <a:pt x="65" y="29"/>
                </a:cubicBezTo>
                <a:cubicBezTo>
                  <a:pt x="66" y="27"/>
                  <a:pt x="68" y="24"/>
                  <a:pt x="70" y="23"/>
                </a:cubicBezTo>
                <a:cubicBezTo>
                  <a:pt x="80" y="18"/>
                  <a:pt x="107" y="8"/>
                  <a:pt x="110" y="7"/>
                </a:cubicBezTo>
                <a:cubicBezTo>
                  <a:pt x="110" y="7"/>
                  <a:pt x="110" y="7"/>
                  <a:pt x="110" y="7"/>
                </a:cubicBezTo>
                <a:cubicBezTo>
                  <a:pt x="117" y="7"/>
                  <a:pt x="158" y="13"/>
                  <a:pt x="163" y="14"/>
                </a:cubicBezTo>
                <a:close/>
                <a:moveTo>
                  <a:pt x="180" y="0"/>
                </a:moveTo>
                <a:cubicBezTo>
                  <a:pt x="179" y="0"/>
                  <a:pt x="179" y="0"/>
                  <a:pt x="178" y="1"/>
                </a:cubicBezTo>
                <a:cubicBezTo>
                  <a:pt x="170" y="4"/>
                  <a:pt x="170" y="4"/>
                  <a:pt x="170" y="4"/>
                </a:cubicBezTo>
                <a:cubicBezTo>
                  <a:pt x="169" y="4"/>
                  <a:pt x="168" y="5"/>
                  <a:pt x="167" y="7"/>
                </a:cubicBezTo>
                <a:cubicBezTo>
                  <a:pt x="167" y="8"/>
                  <a:pt x="167" y="9"/>
                  <a:pt x="167" y="11"/>
                </a:cubicBezTo>
                <a:cubicBezTo>
                  <a:pt x="187" y="61"/>
                  <a:pt x="187" y="61"/>
                  <a:pt x="187" y="61"/>
                </a:cubicBezTo>
                <a:cubicBezTo>
                  <a:pt x="188" y="63"/>
                  <a:pt x="191" y="65"/>
                  <a:pt x="194" y="64"/>
                </a:cubicBezTo>
                <a:cubicBezTo>
                  <a:pt x="202" y="60"/>
                  <a:pt x="202" y="60"/>
                  <a:pt x="202" y="60"/>
                </a:cubicBezTo>
                <a:cubicBezTo>
                  <a:pt x="203" y="60"/>
                  <a:pt x="204" y="59"/>
                  <a:pt x="205" y="58"/>
                </a:cubicBezTo>
                <a:cubicBezTo>
                  <a:pt x="205" y="56"/>
                  <a:pt x="205" y="55"/>
                  <a:pt x="205" y="54"/>
                </a:cubicBezTo>
                <a:cubicBezTo>
                  <a:pt x="185" y="4"/>
                  <a:pt x="185" y="4"/>
                  <a:pt x="185" y="4"/>
                </a:cubicBezTo>
                <a:cubicBezTo>
                  <a:pt x="184" y="2"/>
                  <a:pt x="182" y="0"/>
                  <a:pt x="180" y="0"/>
                </a:cubicBezTo>
                <a:close/>
                <a:moveTo>
                  <a:pt x="0" y="69"/>
                </a:moveTo>
                <a:cubicBezTo>
                  <a:pt x="0" y="70"/>
                  <a:pt x="0" y="71"/>
                  <a:pt x="1" y="73"/>
                </a:cubicBezTo>
                <a:cubicBezTo>
                  <a:pt x="2" y="74"/>
                  <a:pt x="4" y="74"/>
                  <a:pt x="5" y="74"/>
                </a:cubicBezTo>
                <a:cubicBezTo>
                  <a:pt x="13" y="75"/>
                  <a:pt x="13" y="75"/>
                  <a:pt x="13" y="75"/>
                </a:cubicBezTo>
                <a:cubicBezTo>
                  <a:pt x="16" y="75"/>
                  <a:pt x="19" y="73"/>
                  <a:pt x="19" y="70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13"/>
                  <a:pt x="23" y="11"/>
                  <a:pt x="22" y="10"/>
                </a:cubicBezTo>
                <a:cubicBezTo>
                  <a:pt x="21" y="9"/>
                  <a:pt x="20" y="9"/>
                  <a:pt x="18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7" y="8"/>
                  <a:pt x="5" y="10"/>
                  <a:pt x="4" y="13"/>
                </a:cubicBezTo>
                <a:lnTo>
                  <a:pt x="0" y="69"/>
                </a:lnTo>
                <a:close/>
                <a:moveTo>
                  <a:pt x="84" y="119"/>
                </a:moveTo>
                <a:cubicBezTo>
                  <a:pt x="84" y="117"/>
                  <a:pt x="83" y="115"/>
                  <a:pt x="81" y="114"/>
                </a:cubicBezTo>
                <a:cubicBezTo>
                  <a:pt x="78" y="111"/>
                  <a:pt x="74" y="111"/>
                  <a:pt x="71" y="115"/>
                </a:cubicBezTo>
                <a:cubicBezTo>
                  <a:pt x="67" y="120"/>
                  <a:pt x="67" y="120"/>
                  <a:pt x="67" y="120"/>
                </a:cubicBezTo>
                <a:cubicBezTo>
                  <a:pt x="66" y="120"/>
                  <a:pt x="66" y="120"/>
                  <a:pt x="66" y="120"/>
                </a:cubicBezTo>
                <a:cubicBezTo>
                  <a:pt x="63" y="124"/>
                  <a:pt x="63" y="124"/>
                  <a:pt x="63" y="124"/>
                </a:cubicBezTo>
                <a:cubicBezTo>
                  <a:pt x="59" y="130"/>
                  <a:pt x="63" y="134"/>
                  <a:pt x="64" y="135"/>
                </a:cubicBezTo>
                <a:cubicBezTo>
                  <a:pt x="66" y="137"/>
                  <a:pt x="68" y="137"/>
                  <a:pt x="69" y="137"/>
                </a:cubicBezTo>
                <a:cubicBezTo>
                  <a:pt x="71" y="137"/>
                  <a:pt x="73" y="136"/>
                  <a:pt x="75" y="134"/>
                </a:cubicBezTo>
                <a:cubicBezTo>
                  <a:pt x="80" y="127"/>
                  <a:pt x="80" y="127"/>
                  <a:pt x="80" y="127"/>
                </a:cubicBezTo>
                <a:cubicBezTo>
                  <a:pt x="80" y="127"/>
                  <a:pt x="80" y="127"/>
                  <a:pt x="80" y="127"/>
                </a:cubicBezTo>
                <a:cubicBezTo>
                  <a:pt x="82" y="125"/>
                  <a:pt x="82" y="125"/>
                  <a:pt x="82" y="125"/>
                </a:cubicBezTo>
                <a:cubicBezTo>
                  <a:pt x="84" y="123"/>
                  <a:pt x="85" y="121"/>
                  <a:pt x="84" y="119"/>
                </a:cubicBezTo>
                <a:close/>
                <a:moveTo>
                  <a:pt x="44" y="115"/>
                </a:moveTo>
                <a:cubicBezTo>
                  <a:pt x="42" y="119"/>
                  <a:pt x="42" y="122"/>
                  <a:pt x="47" y="125"/>
                </a:cubicBezTo>
                <a:cubicBezTo>
                  <a:pt x="50" y="128"/>
                  <a:pt x="54" y="128"/>
                  <a:pt x="57" y="124"/>
                </a:cubicBezTo>
                <a:cubicBezTo>
                  <a:pt x="67" y="112"/>
                  <a:pt x="67" y="112"/>
                  <a:pt x="67" y="112"/>
                </a:cubicBezTo>
                <a:cubicBezTo>
                  <a:pt x="71" y="107"/>
                  <a:pt x="67" y="102"/>
                  <a:pt x="66" y="101"/>
                </a:cubicBezTo>
                <a:cubicBezTo>
                  <a:pt x="62" y="98"/>
                  <a:pt x="58" y="99"/>
                  <a:pt x="55" y="103"/>
                </a:cubicBezTo>
                <a:cubicBezTo>
                  <a:pt x="50" y="109"/>
                  <a:pt x="50" y="109"/>
                  <a:pt x="50" y="109"/>
                </a:cubicBezTo>
                <a:cubicBezTo>
                  <a:pt x="50" y="109"/>
                  <a:pt x="50" y="109"/>
                  <a:pt x="50" y="109"/>
                </a:cubicBezTo>
                <a:cubicBezTo>
                  <a:pt x="49" y="110"/>
                  <a:pt x="49" y="110"/>
                  <a:pt x="49" y="110"/>
                </a:cubicBezTo>
                <a:lnTo>
                  <a:pt x="44" y="115"/>
                </a:lnTo>
                <a:close/>
                <a:moveTo>
                  <a:pt x="30" y="101"/>
                </a:moveTo>
                <a:cubicBezTo>
                  <a:pt x="29" y="103"/>
                  <a:pt x="28" y="105"/>
                  <a:pt x="28" y="107"/>
                </a:cubicBezTo>
                <a:cubicBezTo>
                  <a:pt x="29" y="109"/>
                  <a:pt x="30" y="111"/>
                  <a:pt x="32" y="112"/>
                </a:cubicBezTo>
                <a:cubicBezTo>
                  <a:pt x="35" y="115"/>
                  <a:pt x="39" y="115"/>
                  <a:pt x="42" y="111"/>
                </a:cubicBezTo>
                <a:cubicBezTo>
                  <a:pt x="53" y="98"/>
                  <a:pt x="53" y="98"/>
                  <a:pt x="53" y="98"/>
                </a:cubicBezTo>
                <a:cubicBezTo>
                  <a:pt x="54" y="96"/>
                  <a:pt x="55" y="94"/>
                  <a:pt x="55" y="92"/>
                </a:cubicBezTo>
                <a:cubicBezTo>
                  <a:pt x="54" y="90"/>
                  <a:pt x="53" y="89"/>
                  <a:pt x="51" y="87"/>
                </a:cubicBezTo>
                <a:cubicBezTo>
                  <a:pt x="48" y="84"/>
                  <a:pt x="44" y="85"/>
                  <a:pt x="41" y="89"/>
                </a:cubicBezTo>
                <a:cubicBezTo>
                  <a:pt x="36" y="95"/>
                  <a:pt x="36" y="95"/>
                  <a:pt x="36" y="95"/>
                </a:cubicBezTo>
                <a:cubicBezTo>
                  <a:pt x="36" y="95"/>
                  <a:pt x="36" y="95"/>
                  <a:pt x="36" y="95"/>
                </a:cubicBezTo>
                <a:cubicBezTo>
                  <a:pt x="35" y="96"/>
                  <a:pt x="35" y="96"/>
                  <a:pt x="35" y="96"/>
                </a:cubicBezTo>
                <a:lnTo>
                  <a:pt x="30" y="101"/>
                </a:lnTo>
                <a:close/>
                <a:moveTo>
                  <a:pt x="28" y="97"/>
                </a:moveTo>
                <a:cubicBezTo>
                  <a:pt x="39" y="84"/>
                  <a:pt x="39" y="84"/>
                  <a:pt x="39" y="84"/>
                </a:cubicBezTo>
                <a:cubicBezTo>
                  <a:pt x="43" y="79"/>
                  <a:pt x="39" y="74"/>
                  <a:pt x="37" y="73"/>
                </a:cubicBezTo>
                <a:cubicBezTo>
                  <a:pt x="34" y="70"/>
                  <a:pt x="30" y="71"/>
                  <a:pt x="27" y="74"/>
                </a:cubicBezTo>
                <a:cubicBezTo>
                  <a:pt x="23" y="79"/>
                  <a:pt x="23" y="79"/>
                  <a:pt x="23" y="79"/>
                </a:cubicBezTo>
                <a:cubicBezTo>
                  <a:pt x="23" y="79"/>
                  <a:pt x="23" y="79"/>
                  <a:pt x="23" y="79"/>
                </a:cubicBezTo>
                <a:cubicBezTo>
                  <a:pt x="23" y="80"/>
                  <a:pt x="23" y="80"/>
                  <a:pt x="23" y="80"/>
                </a:cubicBezTo>
                <a:cubicBezTo>
                  <a:pt x="18" y="85"/>
                  <a:pt x="18" y="85"/>
                  <a:pt x="18" y="85"/>
                </a:cubicBezTo>
                <a:cubicBezTo>
                  <a:pt x="16" y="87"/>
                  <a:pt x="15" y="89"/>
                  <a:pt x="16" y="91"/>
                </a:cubicBezTo>
                <a:cubicBezTo>
                  <a:pt x="16" y="93"/>
                  <a:pt x="17" y="95"/>
                  <a:pt x="18" y="95"/>
                </a:cubicBezTo>
                <a:cubicBezTo>
                  <a:pt x="20" y="97"/>
                  <a:pt x="22" y="98"/>
                  <a:pt x="24" y="98"/>
                </a:cubicBezTo>
                <a:cubicBezTo>
                  <a:pt x="25" y="98"/>
                  <a:pt x="27" y="98"/>
                  <a:pt x="28" y="97"/>
                </a:cubicBezTo>
                <a:close/>
                <a:moveTo>
                  <a:pt x="155" y="86"/>
                </a:moveTo>
                <a:cubicBezTo>
                  <a:pt x="158" y="83"/>
                  <a:pt x="159" y="79"/>
                  <a:pt x="154" y="75"/>
                </a:cubicBezTo>
                <a:cubicBezTo>
                  <a:pt x="151" y="71"/>
                  <a:pt x="151" y="71"/>
                  <a:pt x="151" y="71"/>
                </a:cubicBezTo>
                <a:cubicBezTo>
                  <a:pt x="131" y="54"/>
                  <a:pt x="109" y="35"/>
                  <a:pt x="103" y="32"/>
                </a:cubicBezTo>
                <a:cubicBezTo>
                  <a:pt x="101" y="33"/>
                  <a:pt x="95" y="35"/>
                  <a:pt x="90" y="36"/>
                </a:cubicBezTo>
                <a:cubicBezTo>
                  <a:pt x="89" y="36"/>
                  <a:pt x="89" y="36"/>
                  <a:pt x="89" y="36"/>
                </a:cubicBezTo>
                <a:cubicBezTo>
                  <a:pt x="89" y="37"/>
                  <a:pt x="81" y="39"/>
                  <a:pt x="75" y="39"/>
                </a:cubicBezTo>
                <a:cubicBezTo>
                  <a:pt x="70" y="39"/>
                  <a:pt x="67" y="38"/>
                  <a:pt x="65" y="37"/>
                </a:cubicBezTo>
                <a:cubicBezTo>
                  <a:pt x="61" y="34"/>
                  <a:pt x="60" y="31"/>
                  <a:pt x="60" y="29"/>
                </a:cubicBezTo>
                <a:cubicBezTo>
                  <a:pt x="61" y="24"/>
                  <a:pt x="64" y="21"/>
                  <a:pt x="67" y="19"/>
                </a:cubicBezTo>
                <a:cubicBezTo>
                  <a:pt x="28" y="14"/>
                  <a:pt x="28" y="14"/>
                  <a:pt x="28" y="14"/>
                </a:cubicBezTo>
                <a:cubicBezTo>
                  <a:pt x="24" y="70"/>
                  <a:pt x="24" y="70"/>
                  <a:pt x="24" y="70"/>
                </a:cubicBezTo>
                <a:cubicBezTo>
                  <a:pt x="27" y="67"/>
                  <a:pt x="30" y="66"/>
                  <a:pt x="33" y="66"/>
                </a:cubicBezTo>
                <a:cubicBezTo>
                  <a:pt x="35" y="66"/>
                  <a:pt x="38" y="67"/>
                  <a:pt x="40" y="69"/>
                </a:cubicBezTo>
                <a:cubicBezTo>
                  <a:pt x="44" y="72"/>
                  <a:pt x="46" y="76"/>
                  <a:pt x="45" y="81"/>
                </a:cubicBezTo>
                <a:cubicBezTo>
                  <a:pt x="49" y="80"/>
                  <a:pt x="52" y="81"/>
                  <a:pt x="54" y="83"/>
                </a:cubicBezTo>
                <a:cubicBezTo>
                  <a:pt x="58" y="87"/>
                  <a:pt x="60" y="91"/>
                  <a:pt x="59" y="95"/>
                </a:cubicBezTo>
                <a:cubicBezTo>
                  <a:pt x="63" y="94"/>
                  <a:pt x="66" y="95"/>
                  <a:pt x="69" y="98"/>
                </a:cubicBezTo>
                <a:cubicBezTo>
                  <a:pt x="72" y="100"/>
                  <a:pt x="74" y="104"/>
                  <a:pt x="74" y="107"/>
                </a:cubicBezTo>
                <a:cubicBezTo>
                  <a:pt x="77" y="106"/>
                  <a:pt x="81" y="107"/>
                  <a:pt x="84" y="110"/>
                </a:cubicBezTo>
                <a:cubicBezTo>
                  <a:pt x="89" y="114"/>
                  <a:pt x="90" y="119"/>
                  <a:pt x="88" y="124"/>
                </a:cubicBezTo>
                <a:cubicBezTo>
                  <a:pt x="92" y="126"/>
                  <a:pt x="92" y="126"/>
                  <a:pt x="92" y="126"/>
                </a:cubicBezTo>
                <a:cubicBezTo>
                  <a:pt x="92" y="127"/>
                  <a:pt x="92" y="127"/>
                  <a:pt x="93" y="127"/>
                </a:cubicBezTo>
                <a:cubicBezTo>
                  <a:pt x="93" y="127"/>
                  <a:pt x="93" y="127"/>
                  <a:pt x="93" y="127"/>
                </a:cubicBezTo>
                <a:cubicBezTo>
                  <a:pt x="94" y="128"/>
                  <a:pt x="96" y="128"/>
                  <a:pt x="97" y="128"/>
                </a:cubicBezTo>
                <a:cubicBezTo>
                  <a:pt x="99" y="128"/>
                  <a:pt x="101" y="127"/>
                  <a:pt x="102" y="125"/>
                </a:cubicBezTo>
                <a:cubicBezTo>
                  <a:pt x="104" y="123"/>
                  <a:pt x="106" y="120"/>
                  <a:pt x="103" y="117"/>
                </a:cubicBezTo>
                <a:cubicBezTo>
                  <a:pt x="103" y="117"/>
                  <a:pt x="103" y="117"/>
                  <a:pt x="103" y="117"/>
                </a:cubicBezTo>
                <a:cubicBezTo>
                  <a:pt x="85" y="102"/>
                  <a:pt x="85" y="102"/>
                  <a:pt x="85" y="102"/>
                </a:cubicBezTo>
                <a:cubicBezTo>
                  <a:pt x="85" y="102"/>
                  <a:pt x="84" y="101"/>
                  <a:pt x="84" y="100"/>
                </a:cubicBezTo>
                <a:cubicBezTo>
                  <a:pt x="84" y="100"/>
                  <a:pt x="85" y="99"/>
                  <a:pt x="85" y="98"/>
                </a:cubicBezTo>
                <a:cubicBezTo>
                  <a:pt x="86" y="97"/>
                  <a:pt x="88" y="97"/>
                  <a:pt x="89" y="98"/>
                </a:cubicBezTo>
                <a:cubicBezTo>
                  <a:pt x="112" y="117"/>
                  <a:pt x="112" y="117"/>
                  <a:pt x="112" y="117"/>
                </a:cubicBezTo>
                <a:cubicBezTo>
                  <a:pt x="113" y="118"/>
                  <a:pt x="114" y="118"/>
                  <a:pt x="115" y="118"/>
                </a:cubicBezTo>
                <a:cubicBezTo>
                  <a:pt x="118" y="118"/>
                  <a:pt x="120" y="117"/>
                  <a:pt x="122" y="115"/>
                </a:cubicBezTo>
                <a:cubicBezTo>
                  <a:pt x="123" y="113"/>
                  <a:pt x="124" y="112"/>
                  <a:pt x="124" y="110"/>
                </a:cubicBezTo>
                <a:cubicBezTo>
                  <a:pt x="123" y="108"/>
                  <a:pt x="122" y="106"/>
                  <a:pt x="120" y="104"/>
                </a:cubicBezTo>
                <a:cubicBezTo>
                  <a:pt x="117" y="102"/>
                  <a:pt x="117" y="102"/>
                  <a:pt x="117" y="102"/>
                </a:cubicBezTo>
                <a:cubicBezTo>
                  <a:pt x="118" y="102"/>
                  <a:pt x="118" y="102"/>
                  <a:pt x="118" y="102"/>
                </a:cubicBezTo>
                <a:cubicBezTo>
                  <a:pt x="105" y="92"/>
                  <a:pt x="105" y="92"/>
                  <a:pt x="105" y="92"/>
                </a:cubicBezTo>
                <a:cubicBezTo>
                  <a:pt x="104" y="91"/>
                  <a:pt x="104" y="91"/>
                  <a:pt x="104" y="90"/>
                </a:cubicBezTo>
                <a:cubicBezTo>
                  <a:pt x="104" y="89"/>
                  <a:pt x="104" y="88"/>
                  <a:pt x="105" y="88"/>
                </a:cubicBezTo>
                <a:cubicBezTo>
                  <a:pt x="105" y="87"/>
                  <a:pt x="107" y="86"/>
                  <a:pt x="108" y="87"/>
                </a:cubicBezTo>
                <a:cubicBezTo>
                  <a:pt x="129" y="104"/>
                  <a:pt x="129" y="104"/>
                  <a:pt x="129" y="104"/>
                </a:cubicBezTo>
                <a:cubicBezTo>
                  <a:pt x="131" y="105"/>
                  <a:pt x="132" y="106"/>
                  <a:pt x="134" y="106"/>
                </a:cubicBezTo>
                <a:cubicBezTo>
                  <a:pt x="136" y="106"/>
                  <a:pt x="139" y="105"/>
                  <a:pt x="141" y="102"/>
                </a:cubicBezTo>
                <a:cubicBezTo>
                  <a:pt x="142" y="100"/>
                  <a:pt x="143" y="99"/>
                  <a:pt x="143" y="97"/>
                </a:cubicBezTo>
                <a:cubicBezTo>
                  <a:pt x="143" y="95"/>
                  <a:pt x="142" y="93"/>
                  <a:pt x="140" y="91"/>
                </a:cubicBezTo>
                <a:cubicBezTo>
                  <a:pt x="134" y="86"/>
                  <a:pt x="134" y="86"/>
                  <a:pt x="134" y="86"/>
                </a:cubicBezTo>
                <a:cubicBezTo>
                  <a:pt x="134" y="86"/>
                  <a:pt x="134" y="86"/>
                  <a:pt x="134" y="86"/>
                </a:cubicBezTo>
                <a:cubicBezTo>
                  <a:pt x="123" y="78"/>
                  <a:pt x="123" y="78"/>
                  <a:pt x="123" y="78"/>
                </a:cubicBezTo>
                <a:cubicBezTo>
                  <a:pt x="122" y="77"/>
                  <a:pt x="121" y="75"/>
                  <a:pt x="122" y="74"/>
                </a:cubicBezTo>
                <a:cubicBezTo>
                  <a:pt x="123" y="73"/>
                  <a:pt x="125" y="72"/>
                  <a:pt x="126" y="73"/>
                </a:cubicBezTo>
                <a:cubicBezTo>
                  <a:pt x="144" y="88"/>
                  <a:pt x="144" y="88"/>
                  <a:pt x="144" y="88"/>
                </a:cubicBezTo>
                <a:cubicBezTo>
                  <a:pt x="148" y="91"/>
                  <a:pt x="152" y="90"/>
                  <a:pt x="155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8"/>
          <p:cNvSpPr/>
          <p:nvPr/>
        </p:nvSpPr>
        <p:spPr>
          <a:xfrm>
            <a:off x="2214562" y="4538662"/>
            <a:ext cx="668337" cy="560387"/>
          </a:xfrm>
          <a:custGeom>
            <a:avLst/>
            <a:gdLst/>
            <a:ahLst/>
            <a:cxnLst/>
            <a:rect l="l" t="t" r="r" b="b"/>
            <a:pathLst>
              <a:path w="173" h="145" extrusionOk="0">
                <a:moveTo>
                  <a:pt x="24" y="118"/>
                </a:moveTo>
                <a:cubicBezTo>
                  <a:pt x="24" y="79"/>
                  <a:pt x="24" y="79"/>
                  <a:pt x="24" y="79"/>
                </a:cubicBezTo>
                <a:cubicBezTo>
                  <a:pt x="24" y="76"/>
                  <a:pt x="26" y="73"/>
                  <a:pt x="29" y="73"/>
                </a:cubicBezTo>
                <a:cubicBezTo>
                  <a:pt x="39" y="73"/>
                  <a:pt x="39" y="73"/>
                  <a:pt x="39" y="73"/>
                </a:cubicBezTo>
                <a:cubicBezTo>
                  <a:pt x="42" y="73"/>
                  <a:pt x="44" y="76"/>
                  <a:pt x="44" y="79"/>
                </a:cubicBezTo>
                <a:cubicBezTo>
                  <a:pt x="44" y="118"/>
                  <a:pt x="44" y="118"/>
                  <a:pt x="44" y="118"/>
                </a:cubicBezTo>
                <a:cubicBezTo>
                  <a:pt x="44" y="121"/>
                  <a:pt x="42" y="124"/>
                  <a:pt x="39" y="124"/>
                </a:cubicBezTo>
                <a:cubicBezTo>
                  <a:pt x="29" y="124"/>
                  <a:pt x="29" y="124"/>
                  <a:pt x="29" y="124"/>
                </a:cubicBezTo>
                <a:cubicBezTo>
                  <a:pt x="26" y="124"/>
                  <a:pt x="24" y="121"/>
                  <a:pt x="24" y="118"/>
                </a:cubicBezTo>
                <a:close/>
                <a:moveTo>
                  <a:pt x="64" y="60"/>
                </a:moveTo>
                <a:cubicBezTo>
                  <a:pt x="61" y="60"/>
                  <a:pt x="58" y="62"/>
                  <a:pt x="58" y="65"/>
                </a:cubicBezTo>
                <a:cubicBezTo>
                  <a:pt x="58" y="118"/>
                  <a:pt x="58" y="118"/>
                  <a:pt x="58" y="118"/>
                </a:cubicBezTo>
                <a:cubicBezTo>
                  <a:pt x="58" y="121"/>
                  <a:pt x="61" y="124"/>
                  <a:pt x="64" y="124"/>
                </a:cubicBezTo>
                <a:cubicBezTo>
                  <a:pt x="73" y="124"/>
                  <a:pt x="73" y="124"/>
                  <a:pt x="73" y="124"/>
                </a:cubicBezTo>
                <a:cubicBezTo>
                  <a:pt x="76" y="124"/>
                  <a:pt x="79" y="121"/>
                  <a:pt x="79" y="118"/>
                </a:cubicBezTo>
                <a:cubicBezTo>
                  <a:pt x="79" y="65"/>
                  <a:pt x="79" y="65"/>
                  <a:pt x="79" y="65"/>
                </a:cubicBezTo>
                <a:cubicBezTo>
                  <a:pt x="79" y="62"/>
                  <a:pt x="76" y="60"/>
                  <a:pt x="73" y="60"/>
                </a:cubicBezTo>
                <a:lnTo>
                  <a:pt x="64" y="60"/>
                </a:lnTo>
                <a:close/>
                <a:moveTo>
                  <a:pt x="98" y="48"/>
                </a:moveTo>
                <a:cubicBezTo>
                  <a:pt x="95" y="48"/>
                  <a:pt x="93" y="50"/>
                  <a:pt x="93" y="53"/>
                </a:cubicBezTo>
                <a:cubicBezTo>
                  <a:pt x="93" y="118"/>
                  <a:pt x="93" y="118"/>
                  <a:pt x="93" y="118"/>
                </a:cubicBezTo>
                <a:cubicBezTo>
                  <a:pt x="93" y="121"/>
                  <a:pt x="95" y="124"/>
                  <a:pt x="98" y="124"/>
                </a:cubicBezTo>
                <a:cubicBezTo>
                  <a:pt x="108" y="124"/>
                  <a:pt x="108" y="124"/>
                  <a:pt x="108" y="124"/>
                </a:cubicBezTo>
                <a:cubicBezTo>
                  <a:pt x="111" y="124"/>
                  <a:pt x="113" y="121"/>
                  <a:pt x="113" y="118"/>
                </a:cubicBezTo>
                <a:cubicBezTo>
                  <a:pt x="113" y="53"/>
                  <a:pt x="113" y="53"/>
                  <a:pt x="113" y="53"/>
                </a:cubicBezTo>
                <a:cubicBezTo>
                  <a:pt x="113" y="50"/>
                  <a:pt x="111" y="48"/>
                  <a:pt x="108" y="48"/>
                </a:cubicBezTo>
                <a:lnTo>
                  <a:pt x="98" y="48"/>
                </a:lnTo>
                <a:close/>
                <a:moveTo>
                  <a:pt x="133" y="36"/>
                </a:moveTo>
                <a:cubicBezTo>
                  <a:pt x="130" y="36"/>
                  <a:pt x="127" y="38"/>
                  <a:pt x="127" y="41"/>
                </a:cubicBezTo>
                <a:cubicBezTo>
                  <a:pt x="127" y="118"/>
                  <a:pt x="127" y="118"/>
                  <a:pt x="127" y="118"/>
                </a:cubicBezTo>
                <a:cubicBezTo>
                  <a:pt x="127" y="121"/>
                  <a:pt x="130" y="124"/>
                  <a:pt x="133" y="124"/>
                </a:cubicBezTo>
                <a:cubicBezTo>
                  <a:pt x="142" y="124"/>
                  <a:pt x="142" y="124"/>
                  <a:pt x="142" y="124"/>
                </a:cubicBezTo>
                <a:cubicBezTo>
                  <a:pt x="145" y="124"/>
                  <a:pt x="148" y="121"/>
                  <a:pt x="148" y="118"/>
                </a:cubicBezTo>
                <a:cubicBezTo>
                  <a:pt x="148" y="41"/>
                  <a:pt x="148" y="41"/>
                  <a:pt x="148" y="41"/>
                </a:cubicBezTo>
                <a:cubicBezTo>
                  <a:pt x="148" y="38"/>
                  <a:pt x="145" y="36"/>
                  <a:pt x="142" y="36"/>
                </a:cubicBezTo>
                <a:lnTo>
                  <a:pt x="133" y="36"/>
                </a:lnTo>
                <a:close/>
                <a:moveTo>
                  <a:pt x="26" y="58"/>
                </a:moveTo>
                <a:cubicBezTo>
                  <a:pt x="63" y="52"/>
                  <a:pt x="98" y="38"/>
                  <a:pt x="129" y="20"/>
                </a:cubicBezTo>
                <a:cubicBezTo>
                  <a:pt x="131" y="25"/>
                  <a:pt x="131" y="25"/>
                  <a:pt x="131" y="25"/>
                </a:cubicBezTo>
                <a:cubicBezTo>
                  <a:pt x="142" y="8"/>
                  <a:pt x="142" y="8"/>
                  <a:pt x="142" y="8"/>
                </a:cubicBezTo>
                <a:cubicBezTo>
                  <a:pt x="122" y="7"/>
                  <a:pt x="122" y="7"/>
                  <a:pt x="122" y="7"/>
                </a:cubicBezTo>
                <a:cubicBezTo>
                  <a:pt x="125" y="13"/>
                  <a:pt x="125" y="13"/>
                  <a:pt x="125" y="13"/>
                </a:cubicBezTo>
                <a:cubicBezTo>
                  <a:pt x="95" y="31"/>
                  <a:pt x="61" y="44"/>
                  <a:pt x="25" y="51"/>
                </a:cubicBezTo>
                <a:lnTo>
                  <a:pt x="26" y="58"/>
                </a:lnTo>
                <a:close/>
                <a:moveTo>
                  <a:pt x="173" y="135"/>
                </a:moveTo>
                <a:cubicBezTo>
                  <a:pt x="155" y="124"/>
                  <a:pt x="155" y="124"/>
                  <a:pt x="155" y="124"/>
                </a:cubicBezTo>
                <a:cubicBezTo>
                  <a:pt x="155" y="131"/>
                  <a:pt x="155" y="131"/>
                  <a:pt x="155" y="131"/>
                </a:cubicBezTo>
                <a:cubicBezTo>
                  <a:pt x="14" y="131"/>
                  <a:pt x="14" y="131"/>
                  <a:pt x="14" y="131"/>
                </a:cubicBezTo>
                <a:cubicBezTo>
                  <a:pt x="14" y="18"/>
                  <a:pt x="14" y="18"/>
                  <a:pt x="14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11" y="0"/>
                  <a:pt x="11" y="0"/>
                  <a:pt x="11" y="0"/>
                </a:cubicBezTo>
                <a:cubicBezTo>
                  <a:pt x="0" y="18"/>
                  <a:pt x="0" y="18"/>
                  <a:pt x="0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31"/>
                  <a:pt x="7" y="131"/>
                  <a:pt x="7" y="131"/>
                </a:cubicBezTo>
                <a:cubicBezTo>
                  <a:pt x="7" y="135"/>
                  <a:pt x="7" y="135"/>
                  <a:pt x="7" y="135"/>
                </a:cubicBezTo>
                <a:cubicBezTo>
                  <a:pt x="7" y="138"/>
                  <a:pt x="7" y="138"/>
                  <a:pt x="7" y="138"/>
                </a:cubicBezTo>
                <a:cubicBezTo>
                  <a:pt x="155" y="138"/>
                  <a:pt x="155" y="138"/>
                  <a:pt x="155" y="138"/>
                </a:cubicBezTo>
                <a:cubicBezTo>
                  <a:pt x="155" y="145"/>
                  <a:pt x="155" y="145"/>
                  <a:pt x="155" y="145"/>
                </a:cubicBezTo>
                <a:lnTo>
                  <a:pt x="173" y="135"/>
                </a:lnTo>
                <a:close/>
              </a:path>
            </a:pathLst>
          </a:cu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8"/>
          <p:cNvSpPr/>
          <p:nvPr/>
        </p:nvSpPr>
        <p:spPr>
          <a:xfrm>
            <a:off x="2516187" y="1552575"/>
            <a:ext cx="582612" cy="525462"/>
          </a:xfrm>
          <a:custGeom>
            <a:avLst/>
            <a:gdLst/>
            <a:ahLst/>
            <a:cxnLst/>
            <a:rect l="l" t="t" r="r" b="b"/>
            <a:pathLst>
              <a:path w="151" h="136" extrusionOk="0">
                <a:moveTo>
                  <a:pt x="103" y="19"/>
                </a:moveTo>
                <a:cubicBezTo>
                  <a:pt x="94" y="19"/>
                  <a:pt x="94" y="19"/>
                  <a:pt x="94" y="19"/>
                </a:cubicBezTo>
                <a:cubicBezTo>
                  <a:pt x="93" y="13"/>
                  <a:pt x="89" y="9"/>
                  <a:pt x="84" y="9"/>
                </a:cubicBezTo>
                <a:cubicBezTo>
                  <a:pt x="67" y="9"/>
                  <a:pt x="67" y="9"/>
                  <a:pt x="67" y="9"/>
                </a:cubicBezTo>
                <a:cubicBezTo>
                  <a:pt x="62" y="9"/>
                  <a:pt x="58" y="13"/>
                  <a:pt x="57" y="19"/>
                </a:cubicBezTo>
                <a:cubicBezTo>
                  <a:pt x="48" y="19"/>
                  <a:pt x="48" y="19"/>
                  <a:pt x="48" y="19"/>
                </a:cubicBezTo>
                <a:cubicBezTo>
                  <a:pt x="48" y="8"/>
                  <a:pt x="56" y="0"/>
                  <a:pt x="65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95" y="0"/>
                  <a:pt x="102" y="8"/>
                  <a:pt x="103" y="19"/>
                </a:cubicBezTo>
                <a:close/>
                <a:moveTo>
                  <a:pt x="23" y="76"/>
                </a:moveTo>
                <a:cubicBezTo>
                  <a:pt x="61" y="76"/>
                  <a:pt x="61" y="76"/>
                  <a:pt x="61" y="76"/>
                </a:cubicBezTo>
                <a:cubicBezTo>
                  <a:pt x="61" y="71"/>
                  <a:pt x="61" y="71"/>
                  <a:pt x="61" y="71"/>
                </a:cubicBezTo>
                <a:cubicBezTo>
                  <a:pt x="61" y="66"/>
                  <a:pt x="64" y="63"/>
                  <a:pt x="68" y="63"/>
                </a:cubicBezTo>
                <a:cubicBezTo>
                  <a:pt x="83" y="63"/>
                  <a:pt x="83" y="63"/>
                  <a:pt x="83" y="63"/>
                </a:cubicBezTo>
                <a:cubicBezTo>
                  <a:pt x="87" y="63"/>
                  <a:pt x="90" y="66"/>
                  <a:pt x="90" y="71"/>
                </a:cubicBezTo>
                <a:cubicBezTo>
                  <a:pt x="90" y="76"/>
                  <a:pt x="90" y="76"/>
                  <a:pt x="90" y="76"/>
                </a:cubicBezTo>
                <a:cubicBezTo>
                  <a:pt x="128" y="76"/>
                  <a:pt x="128" y="76"/>
                  <a:pt x="128" y="76"/>
                </a:cubicBezTo>
                <a:cubicBezTo>
                  <a:pt x="140" y="76"/>
                  <a:pt x="149" y="67"/>
                  <a:pt x="151" y="55"/>
                </a:cubicBezTo>
                <a:cubicBezTo>
                  <a:pt x="151" y="43"/>
                  <a:pt x="151" y="43"/>
                  <a:pt x="151" y="43"/>
                </a:cubicBezTo>
                <a:cubicBezTo>
                  <a:pt x="151" y="31"/>
                  <a:pt x="143" y="22"/>
                  <a:pt x="133" y="22"/>
                </a:cubicBezTo>
                <a:cubicBezTo>
                  <a:pt x="125" y="22"/>
                  <a:pt x="125" y="22"/>
                  <a:pt x="125" y="22"/>
                </a:cubicBezTo>
                <a:cubicBezTo>
                  <a:pt x="121" y="22"/>
                  <a:pt x="121" y="22"/>
                  <a:pt x="121" y="22"/>
                </a:cubicBezTo>
                <a:cubicBezTo>
                  <a:pt x="115" y="22"/>
                  <a:pt x="115" y="22"/>
                  <a:pt x="115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3" y="22"/>
                  <a:pt x="103" y="22"/>
                  <a:pt x="103" y="22"/>
                </a:cubicBezTo>
                <a:cubicBezTo>
                  <a:pt x="93" y="22"/>
                  <a:pt x="93" y="22"/>
                  <a:pt x="93" y="22"/>
                </a:cubicBezTo>
                <a:cubicBezTo>
                  <a:pt x="58" y="22"/>
                  <a:pt x="58" y="22"/>
                  <a:pt x="58" y="22"/>
                </a:cubicBezTo>
                <a:cubicBezTo>
                  <a:pt x="47" y="22"/>
                  <a:pt x="47" y="22"/>
                  <a:pt x="47" y="22"/>
                </a:cubicBezTo>
                <a:cubicBezTo>
                  <a:pt x="35" y="22"/>
                  <a:pt x="35" y="22"/>
                  <a:pt x="35" y="22"/>
                </a:cubicBezTo>
                <a:cubicBezTo>
                  <a:pt x="28" y="22"/>
                  <a:pt x="28" y="22"/>
                  <a:pt x="28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17" y="22"/>
                  <a:pt x="17" y="22"/>
                  <a:pt x="17" y="22"/>
                </a:cubicBezTo>
                <a:cubicBezTo>
                  <a:pt x="8" y="22"/>
                  <a:pt x="0" y="31"/>
                  <a:pt x="0" y="43"/>
                </a:cubicBezTo>
                <a:cubicBezTo>
                  <a:pt x="0" y="55"/>
                  <a:pt x="0" y="55"/>
                  <a:pt x="0" y="55"/>
                </a:cubicBezTo>
                <a:cubicBezTo>
                  <a:pt x="1" y="67"/>
                  <a:pt x="11" y="76"/>
                  <a:pt x="23" y="76"/>
                </a:cubicBezTo>
                <a:close/>
                <a:moveTo>
                  <a:pt x="128" y="82"/>
                </a:moveTo>
                <a:cubicBezTo>
                  <a:pt x="90" y="82"/>
                  <a:pt x="90" y="82"/>
                  <a:pt x="90" y="82"/>
                </a:cubicBezTo>
                <a:cubicBezTo>
                  <a:pt x="90" y="88"/>
                  <a:pt x="90" y="88"/>
                  <a:pt x="90" y="88"/>
                </a:cubicBezTo>
                <a:cubicBezTo>
                  <a:pt x="90" y="92"/>
                  <a:pt x="87" y="95"/>
                  <a:pt x="83" y="95"/>
                </a:cubicBezTo>
                <a:cubicBezTo>
                  <a:pt x="68" y="95"/>
                  <a:pt x="68" y="95"/>
                  <a:pt x="68" y="95"/>
                </a:cubicBezTo>
                <a:cubicBezTo>
                  <a:pt x="64" y="95"/>
                  <a:pt x="61" y="92"/>
                  <a:pt x="61" y="88"/>
                </a:cubicBezTo>
                <a:cubicBezTo>
                  <a:pt x="61" y="82"/>
                  <a:pt x="61" y="82"/>
                  <a:pt x="61" y="82"/>
                </a:cubicBezTo>
                <a:cubicBezTo>
                  <a:pt x="23" y="82"/>
                  <a:pt x="23" y="82"/>
                  <a:pt x="23" y="82"/>
                </a:cubicBezTo>
                <a:cubicBezTo>
                  <a:pt x="13" y="82"/>
                  <a:pt x="5" y="77"/>
                  <a:pt x="0" y="69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7"/>
                  <a:pt x="8" y="136"/>
                  <a:pt x="17" y="136"/>
                </a:cubicBezTo>
                <a:cubicBezTo>
                  <a:pt x="23" y="136"/>
                  <a:pt x="23" y="136"/>
                  <a:pt x="23" y="136"/>
                </a:cubicBezTo>
                <a:cubicBezTo>
                  <a:pt x="28" y="136"/>
                  <a:pt x="28" y="136"/>
                  <a:pt x="28" y="136"/>
                </a:cubicBezTo>
                <a:cubicBezTo>
                  <a:pt x="35" y="136"/>
                  <a:pt x="35" y="136"/>
                  <a:pt x="35" y="136"/>
                </a:cubicBezTo>
                <a:cubicBezTo>
                  <a:pt x="115" y="136"/>
                  <a:pt x="115" y="136"/>
                  <a:pt x="115" y="136"/>
                </a:cubicBezTo>
                <a:cubicBezTo>
                  <a:pt x="121" y="136"/>
                  <a:pt x="121" y="136"/>
                  <a:pt x="121" y="136"/>
                </a:cubicBezTo>
                <a:cubicBezTo>
                  <a:pt x="125" y="136"/>
                  <a:pt x="125" y="136"/>
                  <a:pt x="125" y="136"/>
                </a:cubicBezTo>
                <a:cubicBezTo>
                  <a:pt x="133" y="136"/>
                  <a:pt x="133" y="136"/>
                  <a:pt x="133" y="136"/>
                </a:cubicBezTo>
                <a:cubicBezTo>
                  <a:pt x="143" y="136"/>
                  <a:pt x="151" y="127"/>
                  <a:pt x="151" y="116"/>
                </a:cubicBezTo>
                <a:cubicBezTo>
                  <a:pt x="151" y="69"/>
                  <a:pt x="151" y="69"/>
                  <a:pt x="151" y="69"/>
                </a:cubicBezTo>
                <a:cubicBezTo>
                  <a:pt x="146" y="77"/>
                  <a:pt x="138" y="82"/>
                  <a:pt x="128" y="82"/>
                </a:cubicBezTo>
                <a:close/>
                <a:moveTo>
                  <a:pt x="82" y="69"/>
                </a:moveTo>
                <a:cubicBezTo>
                  <a:pt x="68" y="69"/>
                  <a:pt x="68" y="69"/>
                  <a:pt x="68" y="69"/>
                </a:cubicBezTo>
                <a:cubicBezTo>
                  <a:pt x="67" y="69"/>
                  <a:pt x="66" y="70"/>
                  <a:pt x="66" y="72"/>
                </a:cubicBezTo>
                <a:cubicBezTo>
                  <a:pt x="66" y="75"/>
                  <a:pt x="66" y="75"/>
                  <a:pt x="66" y="75"/>
                </a:cubicBezTo>
                <a:cubicBezTo>
                  <a:pt x="66" y="77"/>
                  <a:pt x="66" y="77"/>
                  <a:pt x="66" y="77"/>
                </a:cubicBezTo>
                <a:cubicBezTo>
                  <a:pt x="66" y="82"/>
                  <a:pt x="66" y="82"/>
                  <a:pt x="66" y="82"/>
                </a:cubicBezTo>
                <a:cubicBezTo>
                  <a:pt x="66" y="84"/>
                  <a:pt x="66" y="84"/>
                  <a:pt x="66" y="84"/>
                </a:cubicBezTo>
                <a:cubicBezTo>
                  <a:pt x="66" y="87"/>
                  <a:pt x="66" y="87"/>
                  <a:pt x="66" y="87"/>
                </a:cubicBezTo>
                <a:cubicBezTo>
                  <a:pt x="66" y="89"/>
                  <a:pt x="67" y="90"/>
                  <a:pt x="68" y="90"/>
                </a:cubicBezTo>
                <a:cubicBezTo>
                  <a:pt x="82" y="90"/>
                  <a:pt x="82" y="90"/>
                  <a:pt x="82" y="90"/>
                </a:cubicBezTo>
                <a:cubicBezTo>
                  <a:pt x="84" y="90"/>
                  <a:pt x="85" y="89"/>
                  <a:pt x="85" y="87"/>
                </a:cubicBezTo>
                <a:cubicBezTo>
                  <a:pt x="85" y="84"/>
                  <a:pt x="85" y="84"/>
                  <a:pt x="85" y="84"/>
                </a:cubicBezTo>
                <a:cubicBezTo>
                  <a:pt x="85" y="82"/>
                  <a:pt x="85" y="82"/>
                  <a:pt x="85" y="82"/>
                </a:cubicBezTo>
                <a:cubicBezTo>
                  <a:pt x="85" y="77"/>
                  <a:pt x="85" y="77"/>
                  <a:pt x="85" y="77"/>
                </a:cubicBezTo>
                <a:cubicBezTo>
                  <a:pt x="85" y="75"/>
                  <a:pt x="85" y="75"/>
                  <a:pt x="85" y="75"/>
                </a:cubicBezTo>
                <a:cubicBezTo>
                  <a:pt x="85" y="72"/>
                  <a:pt x="85" y="72"/>
                  <a:pt x="85" y="72"/>
                </a:cubicBezTo>
                <a:cubicBezTo>
                  <a:pt x="85" y="70"/>
                  <a:pt x="84" y="69"/>
                  <a:pt x="82" y="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1" name="Google Shape;1991;p72"/>
          <p:cNvSpPr txBox="1"/>
          <p:nvPr/>
        </p:nvSpPr>
        <p:spPr>
          <a:xfrm>
            <a:off x="6350" y="6350"/>
            <a:ext cx="12180887" cy="6858000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2" name="Google Shape;1992;p72"/>
          <p:cNvSpPr txBox="1"/>
          <p:nvPr/>
        </p:nvSpPr>
        <p:spPr>
          <a:xfrm>
            <a:off x="8739187" y="1152525"/>
            <a:ext cx="1704975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1993" name="Google Shape;1993;p72"/>
          <p:cNvSpPr/>
          <p:nvPr/>
        </p:nvSpPr>
        <p:spPr>
          <a:xfrm>
            <a:off x="6599237" y="695325"/>
            <a:ext cx="1371600" cy="1371600"/>
          </a:xfrm>
          <a:prstGeom prst="ellipse">
            <a:avLst/>
          </a:prstGeom>
          <a:solidFill>
            <a:srgbClr val="FFF1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4" name="Google Shape;1994;p72"/>
          <p:cNvSpPr/>
          <p:nvPr/>
        </p:nvSpPr>
        <p:spPr>
          <a:xfrm>
            <a:off x="4229100" y="695325"/>
            <a:ext cx="1370012" cy="1371600"/>
          </a:xfrm>
          <a:prstGeom prst="ellipse">
            <a:avLst/>
          </a:pr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5" name="Google Shape;1995;p72"/>
          <p:cNvSpPr/>
          <p:nvPr/>
        </p:nvSpPr>
        <p:spPr>
          <a:xfrm>
            <a:off x="6599237" y="4802187"/>
            <a:ext cx="1371600" cy="1371600"/>
          </a:xfrm>
          <a:prstGeom prst="ellipse">
            <a:avLst/>
          </a:pr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6" name="Google Shape;1996;p72"/>
          <p:cNvSpPr/>
          <p:nvPr/>
        </p:nvSpPr>
        <p:spPr>
          <a:xfrm>
            <a:off x="7777162" y="2749550"/>
            <a:ext cx="1374775" cy="1371600"/>
          </a:xfrm>
          <a:prstGeom prst="ellipse">
            <a:avLst/>
          </a:pr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7" name="Google Shape;1997;p72"/>
          <p:cNvSpPr/>
          <p:nvPr/>
        </p:nvSpPr>
        <p:spPr>
          <a:xfrm>
            <a:off x="3038475" y="2749550"/>
            <a:ext cx="1370012" cy="1371600"/>
          </a:xfrm>
          <a:prstGeom prst="ellipse">
            <a:avLst/>
          </a:pr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8" name="Google Shape;1998;p72"/>
          <p:cNvSpPr/>
          <p:nvPr/>
        </p:nvSpPr>
        <p:spPr>
          <a:xfrm>
            <a:off x="4229100" y="4802187"/>
            <a:ext cx="1370012" cy="1371600"/>
          </a:xfrm>
          <a:prstGeom prst="ellipse">
            <a:avLst/>
          </a:prstGeom>
          <a:solidFill>
            <a:srgbClr val="E9F0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9" name="Google Shape;1999;p72"/>
          <p:cNvSpPr/>
          <p:nvPr/>
        </p:nvSpPr>
        <p:spPr>
          <a:xfrm>
            <a:off x="4371975" y="2162175"/>
            <a:ext cx="546100" cy="887412"/>
          </a:xfrm>
          <a:custGeom>
            <a:avLst/>
            <a:gdLst/>
            <a:ahLst/>
            <a:cxnLst/>
            <a:rect l="l" t="t" r="r" b="b"/>
            <a:pathLst>
              <a:path w="133" h="216" extrusionOk="0">
                <a:moveTo>
                  <a:pt x="7" y="216"/>
                </a:moveTo>
                <a:cubicBezTo>
                  <a:pt x="0" y="107"/>
                  <a:pt x="34" y="47"/>
                  <a:pt x="133" y="0"/>
                </a:cubicBezTo>
                <a:cubicBezTo>
                  <a:pt x="133" y="0"/>
                  <a:pt x="132" y="0"/>
                  <a:pt x="132" y="0"/>
                </a:cubicBezTo>
              </a:path>
            </a:pathLst>
          </a:custGeom>
          <a:noFill/>
          <a:ln w="25400" cap="flat" cmpd="sng">
            <a:solidFill>
              <a:srgbClr val="FFFFFF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0" name="Google Shape;2000;p72"/>
          <p:cNvSpPr/>
          <p:nvPr/>
        </p:nvSpPr>
        <p:spPr>
          <a:xfrm>
            <a:off x="3719512" y="1766887"/>
            <a:ext cx="549275" cy="887412"/>
          </a:xfrm>
          <a:custGeom>
            <a:avLst/>
            <a:gdLst/>
            <a:ahLst/>
            <a:cxnLst/>
            <a:rect l="l" t="t" r="r" b="b"/>
            <a:pathLst>
              <a:path w="134" h="216" extrusionOk="0">
                <a:moveTo>
                  <a:pt x="126" y="0"/>
                </a:moveTo>
                <a:cubicBezTo>
                  <a:pt x="134" y="108"/>
                  <a:pt x="99" y="169"/>
                  <a:pt x="0" y="216"/>
                </a:cubicBezTo>
                <a:cubicBezTo>
                  <a:pt x="1" y="216"/>
                  <a:pt x="1" y="216"/>
                  <a:pt x="1" y="216"/>
                </a:cubicBezTo>
              </a:path>
            </a:pathLst>
          </a:custGeom>
          <a:noFill/>
          <a:ln w="25400" cap="flat" cmpd="sng">
            <a:solidFill>
              <a:srgbClr val="FFFFFF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1" name="Google Shape;2001;p72"/>
          <p:cNvSpPr/>
          <p:nvPr/>
        </p:nvSpPr>
        <p:spPr>
          <a:xfrm>
            <a:off x="5586412" y="987425"/>
            <a:ext cx="1025525" cy="250825"/>
          </a:xfrm>
          <a:custGeom>
            <a:avLst/>
            <a:gdLst/>
            <a:ahLst/>
            <a:cxnLst/>
            <a:rect l="l" t="t" r="r" b="b"/>
            <a:pathLst>
              <a:path w="250" h="61" extrusionOk="0">
                <a:moveTo>
                  <a:pt x="250" y="0"/>
                </a:moveTo>
                <a:cubicBezTo>
                  <a:pt x="160" y="61"/>
                  <a:pt x="90" y="61"/>
                  <a:pt x="0" y="0"/>
                </a:cubicBezTo>
              </a:path>
            </a:pathLst>
          </a:custGeom>
          <a:noFill/>
          <a:ln w="25400" cap="flat" cmpd="sng">
            <a:solidFill>
              <a:srgbClr val="FFFFFF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2" name="Google Shape;2002;p72"/>
          <p:cNvSpPr/>
          <p:nvPr/>
        </p:nvSpPr>
        <p:spPr>
          <a:xfrm>
            <a:off x="5586412" y="1525587"/>
            <a:ext cx="1025525" cy="250825"/>
          </a:xfrm>
          <a:custGeom>
            <a:avLst/>
            <a:gdLst/>
            <a:ahLst/>
            <a:cxnLst/>
            <a:rect l="l" t="t" r="r" b="b"/>
            <a:pathLst>
              <a:path w="250" h="61" extrusionOk="0">
                <a:moveTo>
                  <a:pt x="0" y="61"/>
                </a:moveTo>
                <a:cubicBezTo>
                  <a:pt x="90" y="0"/>
                  <a:pt x="160" y="0"/>
                  <a:pt x="250" y="61"/>
                </a:cubicBezTo>
              </a:path>
            </a:pathLst>
          </a:custGeom>
          <a:noFill/>
          <a:ln w="25400" cap="flat" cmpd="sng">
            <a:solidFill>
              <a:srgbClr val="FFFFFF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3" name="Google Shape;2003;p72"/>
          <p:cNvSpPr/>
          <p:nvPr/>
        </p:nvSpPr>
        <p:spPr>
          <a:xfrm>
            <a:off x="7929562" y="4214812"/>
            <a:ext cx="541337" cy="887412"/>
          </a:xfrm>
          <a:custGeom>
            <a:avLst/>
            <a:gdLst/>
            <a:ahLst/>
            <a:cxnLst/>
            <a:rect l="l" t="t" r="r" b="b"/>
            <a:pathLst>
              <a:path w="132" h="216" extrusionOk="0">
                <a:moveTo>
                  <a:pt x="8" y="216"/>
                </a:moveTo>
                <a:cubicBezTo>
                  <a:pt x="0" y="108"/>
                  <a:pt x="34" y="48"/>
                  <a:pt x="132" y="0"/>
                </a:cubicBezTo>
                <a:cubicBezTo>
                  <a:pt x="132" y="0"/>
                  <a:pt x="131" y="0"/>
                  <a:pt x="131" y="0"/>
                </a:cubicBezTo>
              </a:path>
            </a:pathLst>
          </a:custGeom>
          <a:noFill/>
          <a:ln w="25400" cap="flat" cmpd="sng">
            <a:solidFill>
              <a:srgbClr val="FFFFFF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4" name="Google Shape;2004;p72"/>
          <p:cNvSpPr/>
          <p:nvPr/>
        </p:nvSpPr>
        <p:spPr>
          <a:xfrm>
            <a:off x="7277100" y="3821112"/>
            <a:ext cx="546100" cy="887412"/>
          </a:xfrm>
          <a:custGeom>
            <a:avLst/>
            <a:gdLst/>
            <a:ahLst/>
            <a:cxnLst/>
            <a:rect l="l" t="t" r="r" b="b"/>
            <a:pathLst>
              <a:path w="133" h="216" extrusionOk="0">
                <a:moveTo>
                  <a:pt x="125" y="0"/>
                </a:moveTo>
                <a:cubicBezTo>
                  <a:pt x="133" y="109"/>
                  <a:pt x="98" y="169"/>
                  <a:pt x="0" y="216"/>
                </a:cubicBezTo>
                <a:cubicBezTo>
                  <a:pt x="1" y="216"/>
                  <a:pt x="1" y="216"/>
                  <a:pt x="2" y="216"/>
                </a:cubicBezTo>
              </a:path>
            </a:pathLst>
          </a:custGeom>
          <a:noFill/>
          <a:ln w="25400" cap="flat" cmpd="sng">
            <a:solidFill>
              <a:srgbClr val="FFFFFF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5" name="Google Shape;2005;p72"/>
          <p:cNvSpPr/>
          <p:nvPr/>
        </p:nvSpPr>
        <p:spPr>
          <a:xfrm>
            <a:off x="7929562" y="1766887"/>
            <a:ext cx="541337" cy="887412"/>
          </a:xfrm>
          <a:custGeom>
            <a:avLst/>
            <a:gdLst/>
            <a:ahLst/>
            <a:cxnLst/>
            <a:rect l="l" t="t" r="r" b="b"/>
            <a:pathLst>
              <a:path w="132" h="216" extrusionOk="0">
                <a:moveTo>
                  <a:pt x="131" y="216"/>
                </a:moveTo>
                <a:cubicBezTo>
                  <a:pt x="131" y="216"/>
                  <a:pt x="132" y="216"/>
                  <a:pt x="132" y="216"/>
                </a:cubicBezTo>
                <a:cubicBezTo>
                  <a:pt x="34" y="168"/>
                  <a:pt x="0" y="108"/>
                  <a:pt x="8" y="0"/>
                </a:cubicBezTo>
              </a:path>
            </a:pathLst>
          </a:custGeom>
          <a:noFill/>
          <a:ln w="25400" cap="flat" cmpd="sng">
            <a:solidFill>
              <a:srgbClr val="FFFFFF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6" name="Google Shape;2006;p72"/>
          <p:cNvSpPr/>
          <p:nvPr/>
        </p:nvSpPr>
        <p:spPr>
          <a:xfrm>
            <a:off x="7277100" y="2162175"/>
            <a:ext cx="546100" cy="887412"/>
          </a:xfrm>
          <a:custGeom>
            <a:avLst/>
            <a:gdLst/>
            <a:ahLst/>
            <a:cxnLst/>
            <a:rect l="l" t="t" r="r" b="b"/>
            <a:pathLst>
              <a:path w="133" h="216" extrusionOk="0">
                <a:moveTo>
                  <a:pt x="2" y="0"/>
                </a:moveTo>
                <a:cubicBezTo>
                  <a:pt x="1" y="0"/>
                  <a:pt x="1" y="0"/>
                  <a:pt x="0" y="0"/>
                </a:cubicBezTo>
                <a:cubicBezTo>
                  <a:pt x="98" y="47"/>
                  <a:pt x="133" y="107"/>
                  <a:pt x="125" y="216"/>
                </a:cubicBezTo>
              </a:path>
            </a:pathLst>
          </a:custGeom>
          <a:noFill/>
          <a:ln w="25400" cap="flat" cmpd="sng">
            <a:solidFill>
              <a:srgbClr val="FFFFFF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7" name="Google Shape;2007;p72"/>
          <p:cNvSpPr/>
          <p:nvPr/>
        </p:nvSpPr>
        <p:spPr>
          <a:xfrm>
            <a:off x="3719512" y="4214812"/>
            <a:ext cx="549275" cy="887412"/>
          </a:xfrm>
          <a:custGeom>
            <a:avLst/>
            <a:gdLst/>
            <a:ahLst/>
            <a:cxnLst/>
            <a:rect l="l" t="t" r="r" b="b"/>
            <a:pathLst>
              <a:path w="134" h="216" extrusionOk="0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99" y="47"/>
                  <a:pt x="134" y="108"/>
                  <a:pt x="126" y="216"/>
                </a:cubicBezTo>
              </a:path>
            </a:pathLst>
          </a:custGeom>
          <a:noFill/>
          <a:ln w="25400" cap="flat" cmpd="sng">
            <a:solidFill>
              <a:srgbClr val="FFFFFF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8" name="Google Shape;2008;p72"/>
          <p:cNvSpPr/>
          <p:nvPr/>
        </p:nvSpPr>
        <p:spPr>
          <a:xfrm>
            <a:off x="4371975" y="3821112"/>
            <a:ext cx="546100" cy="887412"/>
          </a:xfrm>
          <a:custGeom>
            <a:avLst/>
            <a:gdLst/>
            <a:ahLst/>
            <a:cxnLst/>
            <a:rect l="l" t="t" r="r" b="b"/>
            <a:pathLst>
              <a:path w="133" h="216" extrusionOk="0">
                <a:moveTo>
                  <a:pt x="132" y="216"/>
                </a:moveTo>
                <a:cubicBezTo>
                  <a:pt x="132" y="216"/>
                  <a:pt x="133" y="216"/>
                  <a:pt x="133" y="216"/>
                </a:cubicBezTo>
                <a:cubicBezTo>
                  <a:pt x="34" y="169"/>
                  <a:pt x="0" y="109"/>
                  <a:pt x="7" y="0"/>
                </a:cubicBezTo>
              </a:path>
            </a:pathLst>
          </a:custGeom>
          <a:noFill/>
          <a:ln w="25400" cap="flat" cmpd="sng">
            <a:solidFill>
              <a:srgbClr val="FFFFFF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9" name="Google Shape;2009;p72"/>
          <p:cNvSpPr/>
          <p:nvPr/>
        </p:nvSpPr>
        <p:spPr>
          <a:xfrm>
            <a:off x="5586412" y="5632450"/>
            <a:ext cx="1025525" cy="250825"/>
          </a:xfrm>
          <a:custGeom>
            <a:avLst/>
            <a:gdLst/>
            <a:ahLst/>
            <a:cxnLst/>
            <a:rect l="l" t="t" r="r" b="b"/>
            <a:pathLst>
              <a:path w="250" h="61" extrusionOk="0">
                <a:moveTo>
                  <a:pt x="0" y="61"/>
                </a:moveTo>
                <a:cubicBezTo>
                  <a:pt x="90" y="0"/>
                  <a:pt x="160" y="0"/>
                  <a:pt x="250" y="61"/>
                </a:cubicBezTo>
              </a:path>
            </a:pathLst>
          </a:custGeom>
          <a:noFill/>
          <a:ln w="25400" cap="flat" cmpd="sng">
            <a:solidFill>
              <a:srgbClr val="FFFFFF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0" name="Google Shape;2010;p72"/>
          <p:cNvSpPr/>
          <p:nvPr/>
        </p:nvSpPr>
        <p:spPr>
          <a:xfrm>
            <a:off x="5586412" y="5094287"/>
            <a:ext cx="1025525" cy="250825"/>
          </a:xfrm>
          <a:custGeom>
            <a:avLst/>
            <a:gdLst/>
            <a:ahLst/>
            <a:cxnLst/>
            <a:rect l="l" t="t" r="r" b="b"/>
            <a:pathLst>
              <a:path w="250" h="61" extrusionOk="0">
                <a:moveTo>
                  <a:pt x="250" y="0"/>
                </a:moveTo>
                <a:cubicBezTo>
                  <a:pt x="160" y="61"/>
                  <a:pt x="90" y="61"/>
                  <a:pt x="0" y="0"/>
                </a:cubicBezTo>
              </a:path>
            </a:pathLst>
          </a:custGeom>
          <a:noFill/>
          <a:ln w="25400" cap="flat" cmpd="sng">
            <a:solidFill>
              <a:srgbClr val="FFFFFF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1" name="Google Shape;2011;p72"/>
          <p:cNvSpPr txBox="1"/>
          <p:nvPr/>
        </p:nvSpPr>
        <p:spPr>
          <a:xfrm>
            <a:off x="8839200" y="4987925"/>
            <a:ext cx="1100137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6D63"/>
              </a:buClr>
              <a:buSzPts val="2200"/>
              <a:buFont typeface="Open Sans SemiBold"/>
              <a:buNone/>
            </a:pPr>
            <a:r>
              <a:rPr lang="en-US" sz="2000" b="1" i="0" u="none" dirty="0">
                <a:solidFill>
                  <a:srgbClr val="E86D6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F</a:t>
            </a:r>
            <a:endParaRPr sz="1200" dirty="0"/>
          </a:p>
        </p:txBody>
      </p:sp>
      <p:sp>
        <p:nvSpPr>
          <p:cNvPr id="2012" name="Google Shape;2012;p72"/>
          <p:cNvSpPr txBox="1"/>
          <p:nvPr/>
        </p:nvSpPr>
        <p:spPr>
          <a:xfrm>
            <a:off x="9890125" y="2900362"/>
            <a:ext cx="11080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D06A"/>
              </a:buClr>
              <a:buSzPts val="2200"/>
              <a:buFont typeface="Open Sans SemiBold"/>
              <a:buNone/>
            </a:pPr>
            <a:r>
              <a:rPr lang="en-US" sz="2000" b="1" i="0" u="none" dirty="0">
                <a:solidFill>
                  <a:srgbClr val="FCD06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E</a:t>
            </a:r>
            <a:endParaRPr sz="1200" dirty="0"/>
          </a:p>
        </p:txBody>
      </p:sp>
      <p:sp>
        <p:nvSpPr>
          <p:cNvPr id="2013" name="Google Shape;2013;p72"/>
          <p:cNvSpPr txBox="1"/>
          <p:nvPr/>
        </p:nvSpPr>
        <p:spPr>
          <a:xfrm>
            <a:off x="8839200" y="814387"/>
            <a:ext cx="1157287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1D1"/>
              </a:buClr>
              <a:buSzPts val="2200"/>
              <a:buFont typeface="Open Sans SemiBold"/>
              <a:buNone/>
            </a:pPr>
            <a:r>
              <a:rPr lang="en-US" sz="2000" b="1" i="0" u="none" dirty="0">
                <a:solidFill>
                  <a:srgbClr val="FFF1D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D</a:t>
            </a:r>
            <a:endParaRPr sz="1200" dirty="0"/>
          </a:p>
        </p:txBody>
      </p:sp>
      <p:sp>
        <p:nvSpPr>
          <p:cNvPr id="2014" name="Google Shape;2014;p72"/>
          <p:cNvSpPr txBox="1"/>
          <p:nvPr/>
        </p:nvSpPr>
        <p:spPr>
          <a:xfrm>
            <a:off x="2393950" y="4987925"/>
            <a:ext cx="1128712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F0ED"/>
              </a:buClr>
              <a:buSzPts val="2200"/>
              <a:buFont typeface="Open Sans SemiBold"/>
              <a:buNone/>
            </a:pPr>
            <a:r>
              <a:rPr lang="en-US" sz="2000" b="1" i="0" u="none" dirty="0">
                <a:solidFill>
                  <a:srgbClr val="E9F0ED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C</a:t>
            </a:r>
            <a:endParaRPr sz="1200" dirty="0"/>
          </a:p>
        </p:txBody>
      </p:sp>
      <p:sp>
        <p:nvSpPr>
          <p:cNvPr id="2015" name="Google Shape;2015;p72"/>
          <p:cNvSpPr txBox="1"/>
          <p:nvPr/>
        </p:nvSpPr>
        <p:spPr>
          <a:xfrm>
            <a:off x="1335087" y="2900362"/>
            <a:ext cx="1136650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C9C4"/>
              </a:buClr>
              <a:buSzPts val="2200"/>
              <a:buFont typeface="Open Sans SemiBold"/>
              <a:buNone/>
            </a:pPr>
            <a:r>
              <a:rPr lang="en-US" sz="2000" b="1" i="0" u="none" dirty="0">
                <a:solidFill>
                  <a:srgbClr val="BAC9C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B</a:t>
            </a:r>
            <a:endParaRPr sz="1200" dirty="0"/>
          </a:p>
        </p:txBody>
      </p:sp>
      <p:sp>
        <p:nvSpPr>
          <p:cNvPr id="2016" name="Google Shape;2016;p72"/>
          <p:cNvSpPr txBox="1"/>
          <p:nvPr/>
        </p:nvSpPr>
        <p:spPr>
          <a:xfrm>
            <a:off x="2393950" y="793750"/>
            <a:ext cx="1136650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B5CB"/>
              </a:buClr>
              <a:buSzPts val="2200"/>
              <a:buFont typeface="Open Sans SemiBold"/>
              <a:buNone/>
            </a:pPr>
            <a:r>
              <a:rPr lang="en-US" sz="2000" b="1" i="0" u="none" dirty="0">
                <a:solidFill>
                  <a:srgbClr val="71B5C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A</a:t>
            </a:r>
            <a:endParaRPr sz="1200" dirty="0"/>
          </a:p>
        </p:txBody>
      </p:sp>
      <p:sp>
        <p:nvSpPr>
          <p:cNvPr id="2017" name="Google Shape;2017;p72"/>
          <p:cNvSpPr/>
          <p:nvPr/>
        </p:nvSpPr>
        <p:spPr>
          <a:xfrm>
            <a:off x="4581525" y="1179512"/>
            <a:ext cx="722312" cy="485775"/>
          </a:xfrm>
          <a:custGeom>
            <a:avLst/>
            <a:gdLst/>
            <a:ahLst/>
            <a:cxnLst/>
            <a:rect l="l" t="t" r="r" b="b"/>
            <a:pathLst>
              <a:path w="176" h="118" extrusionOk="0">
                <a:moveTo>
                  <a:pt x="140" y="11"/>
                </a:moveTo>
                <a:cubicBezTo>
                  <a:pt x="157" y="52"/>
                  <a:pt x="157" y="52"/>
                  <a:pt x="157" y="52"/>
                </a:cubicBezTo>
                <a:cubicBezTo>
                  <a:pt x="136" y="61"/>
                  <a:pt x="136" y="61"/>
                  <a:pt x="136" y="61"/>
                </a:cubicBezTo>
                <a:cubicBezTo>
                  <a:pt x="126" y="52"/>
                  <a:pt x="93" y="23"/>
                  <a:pt x="90" y="23"/>
                </a:cubicBezTo>
                <a:cubicBezTo>
                  <a:pt x="87" y="23"/>
                  <a:pt x="77" y="27"/>
                  <a:pt x="76" y="27"/>
                </a:cubicBezTo>
                <a:cubicBezTo>
                  <a:pt x="76" y="27"/>
                  <a:pt x="70" y="29"/>
                  <a:pt x="64" y="29"/>
                </a:cubicBezTo>
                <a:cubicBezTo>
                  <a:pt x="62" y="29"/>
                  <a:pt x="60" y="28"/>
                  <a:pt x="58" y="28"/>
                </a:cubicBezTo>
                <a:cubicBezTo>
                  <a:pt x="57" y="27"/>
                  <a:pt x="56" y="26"/>
                  <a:pt x="57" y="25"/>
                </a:cubicBezTo>
                <a:cubicBezTo>
                  <a:pt x="57" y="23"/>
                  <a:pt x="59" y="20"/>
                  <a:pt x="60" y="20"/>
                </a:cubicBezTo>
                <a:cubicBezTo>
                  <a:pt x="69" y="15"/>
                  <a:pt x="92" y="6"/>
                  <a:pt x="95" y="6"/>
                </a:cubicBezTo>
                <a:cubicBezTo>
                  <a:pt x="95" y="6"/>
                  <a:pt x="95" y="6"/>
                  <a:pt x="95" y="6"/>
                </a:cubicBezTo>
                <a:cubicBezTo>
                  <a:pt x="101" y="6"/>
                  <a:pt x="136" y="11"/>
                  <a:pt x="140" y="11"/>
                </a:cubicBezTo>
                <a:close/>
                <a:moveTo>
                  <a:pt x="155" y="0"/>
                </a:moveTo>
                <a:cubicBezTo>
                  <a:pt x="154" y="0"/>
                  <a:pt x="154" y="0"/>
                  <a:pt x="153" y="0"/>
                </a:cubicBezTo>
                <a:cubicBezTo>
                  <a:pt x="146" y="3"/>
                  <a:pt x="146" y="3"/>
                  <a:pt x="146" y="3"/>
                </a:cubicBezTo>
                <a:cubicBezTo>
                  <a:pt x="145" y="3"/>
                  <a:pt x="144" y="4"/>
                  <a:pt x="144" y="5"/>
                </a:cubicBezTo>
                <a:cubicBezTo>
                  <a:pt x="143" y="7"/>
                  <a:pt x="143" y="8"/>
                  <a:pt x="144" y="9"/>
                </a:cubicBezTo>
                <a:cubicBezTo>
                  <a:pt x="161" y="52"/>
                  <a:pt x="161" y="52"/>
                  <a:pt x="161" y="52"/>
                </a:cubicBezTo>
                <a:cubicBezTo>
                  <a:pt x="162" y="54"/>
                  <a:pt x="164" y="55"/>
                  <a:pt x="167" y="54"/>
                </a:cubicBezTo>
                <a:cubicBezTo>
                  <a:pt x="173" y="52"/>
                  <a:pt x="173" y="52"/>
                  <a:pt x="173" y="52"/>
                </a:cubicBezTo>
                <a:cubicBezTo>
                  <a:pt x="175" y="51"/>
                  <a:pt x="175" y="50"/>
                  <a:pt x="176" y="49"/>
                </a:cubicBezTo>
                <a:cubicBezTo>
                  <a:pt x="176" y="48"/>
                  <a:pt x="176" y="47"/>
                  <a:pt x="176" y="46"/>
                </a:cubicBezTo>
                <a:cubicBezTo>
                  <a:pt x="159" y="3"/>
                  <a:pt x="159" y="3"/>
                  <a:pt x="159" y="3"/>
                </a:cubicBezTo>
                <a:cubicBezTo>
                  <a:pt x="158" y="1"/>
                  <a:pt x="157" y="0"/>
                  <a:pt x="155" y="0"/>
                </a:cubicBezTo>
                <a:close/>
                <a:moveTo>
                  <a:pt x="0" y="59"/>
                </a:moveTo>
                <a:cubicBezTo>
                  <a:pt x="0" y="60"/>
                  <a:pt x="1" y="61"/>
                  <a:pt x="2" y="62"/>
                </a:cubicBezTo>
                <a:cubicBezTo>
                  <a:pt x="2" y="63"/>
                  <a:pt x="3" y="64"/>
                  <a:pt x="5" y="64"/>
                </a:cubicBezTo>
                <a:cubicBezTo>
                  <a:pt x="12" y="64"/>
                  <a:pt x="12" y="64"/>
                  <a:pt x="12" y="64"/>
                </a:cubicBezTo>
                <a:cubicBezTo>
                  <a:pt x="14" y="64"/>
                  <a:pt x="17" y="62"/>
                  <a:pt x="17" y="60"/>
                </a:cubicBezTo>
                <a:cubicBezTo>
                  <a:pt x="20" y="12"/>
                  <a:pt x="20" y="12"/>
                  <a:pt x="20" y="12"/>
                </a:cubicBezTo>
                <a:cubicBezTo>
                  <a:pt x="20" y="11"/>
                  <a:pt x="20" y="9"/>
                  <a:pt x="19" y="9"/>
                </a:cubicBezTo>
                <a:cubicBezTo>
                  <a:pt x="19" y="8"/>
                  <a:pt x="17" y="7"/>
                  <a:pt x="16" y="7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6" y="6"/>
                  <a:pt x="4" y="8"/>
                  <a:pt x="4" y="11"/>
                </a:cubicBezTo>
                <a:lnTo>
                  <a:pt x="0" y="59"/>
                </a:lnTo>
                <a:close/>
                <a:moveTo>
                  <a:pt x="73" y="102"/>
                </a:moveTo>
                <a:cubicBezTo>
                  <a:pt x="72" y="100"/>
                  <a:pt x="71" y="99"/>
                  <a:pt x="70" y="97"/>
                </a:cubicBezTo>
                <a:cubicBezTo>
                  <a:pt x="67" y="95"/>
                  <a:pt x="64" y="95"/>
                  <a:pt x="61" y="99"/>
                </a:cubicBezTo>
                <a:cubicBezTo>
                  <a:pt x="58" y="102"/>
                  <a:pt x="58" y="102"/>
                  <a:pt x="58" y="102"/>
                </a:cubicBezTo>
                <a:cubicBezTo>
                  <a:pt x="57" y="103"/>
                  <a:pt x="57" y="103"/>
                  <a:pt x="57" y="103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1" y="111"/>
                  <a:pt x="54" y="115"/>
                  <a:pt x="56" y="116"/>
                </a:cubicBezTo>
                <a:cubicBezTo>
                  <a:pt x="57" y="117"/>
                  <a:pt x="58" y="118"/>
                  <a:pt x="60" y="118"/>
                </a:cubicBezTo>
                <a:cubicBezTo>
                  <a:pt x="61" y="118"/>
                  <a:pt x="63" y="117"/>
                  <a:pt x="65" y="115"/>
                </a:cubicBezTo>
                <a:cubicBezTo>
                  <a:pt x="69" y="109"/>
                  <a:pt x="69" y="109"/>
                  <a:pt x="69" y="109"/>
                </a:cubicBezTo>
                <a:cubicBezTo>
                  <a:pt x="69" y="109"/>
                  <a:pt x="69" y="109"/>
                  <a:pt x="69" y="109"/>
                </a:cubicBezTo>
                <a:cubicBezTo>
                  <a:pt x="71" y="107"/>
                  <a:pt x="71" y="107"/>
                  <a:pt x="71" y="107"/>
                </a:cubicBezTo>
                <a:cubicBezTo>
                  <a:pt x="72" y="105"/>
                  <a:pt x="73" y="103"/>
                  <a:pt x="73" y="102"/>
                </a:cubicBezTo>
                <a:close/>
                <a:moveTo>
                  <a:pt x="38" y="99"/>
                </a:moveTo>
                <a:cubicBezTo>
                  <a:pt x="36" y="102"/>
                  <a:pt x="37" y="104"/>
                  <a:pt x="40" y="107"/>
                </a:cubicBezTo>
                <a:cubicBezTo>
                  <a:pt x="44" y="110"/>
                  <a:pt x="47" y="109"/>
                  <a:pt x="49" y="106"/>
                </a:cubicBezTo>
                <a:cubicBezTo>
                  <a:pt x="58" y="96"/>
                  <a:pt x="58" y="96"/>
                  <a:pt x="58" y="96"/>
                </a:cubicBezTo>
                <a:cubicBezTo>
                  <a:pt x="62" y="91"/>
                  <a:pt x="58" y="88"/>
                  <a:pt x="57" y="87"/>
                </a:cubicBezTo>
                <a:cubicBezTo>
                  <a:pt x="54" y="84"/>
                  <a:pt x="50" y="85"/>
                  <a:pt x="48" y="88"/>
                </a:cubicBezTo>
                <a:cubicBezTo>
                  <a:pt x="43" y="93"/>
                  <a:pt x="43" y="93"/>
                  <a:pt x="43" y="93"/>
                </a:cubicBezTo>
                <a:cubicBezTo>
                  <a:pt x="43" y="93"/>
                  <a:pt x="43" y="93"/>
                  <a:pt x="43" y="93"/>
                </a:cubicBezTo>
                <a:cubicBezTo>
                  <a:pt x="43" y="94"/>
                  <a:pt x="43" y="94"/>
                  <a:pt x="43" y="94"/>
                </a:cubicBezTo>
                <a:lnTo>
                  <a:pt x="38" y="99"/>
                </a:lnTo>
                <a:close/>
                <a:moveTo>
                  <a:pt x="26" y="87"/>
                </a:moveTo>
                <a:cubicBezTo>
                  <a:pt x="25" y="88"/>
                  <a:pt x="24" y="90"/>
                  <a:pt x="25" y="92"/>
                </a:cubicBezTo>
                <a:cubicBezTo>
                  <a:pt x="25" y="93"/>
                  <a:pt x="26" y="95"/>
                  <a:pt x="27" y="96"/>
                </a:cubicBezTo>
                <a:cubicBezTo>
                  <a:pt x="31" y="99"/>
                  <a:pt x="34" y="98"/>
                  <a:pt x="36" y="95"/>
                </a:cubicBezTo>
                <a:cubicBezTo>
                  <a:pt x="46" y="84"/>
                  <a:pt x="46" y="84"/>
                  <a:pt x="46" y="84"/>
                </a:cubicBezTo>
                <a:cubicBezTo>
                  <a:pt x="47" y="82"/>
                  <a:pt x="48" y="81"/>
                  <a:pt x="47" y="79"/>
                </a:cubicBezTo>
                <a:cubicBezTo>
                  <a:pt x="47" y="77"/>
                  <a:pt x="46" y="76"/>
                  <a:pt x="44" y="75"/>
                </a:cubicBezTo>
                <a:cubicBezTo>
                  <a:pt x="41" y="72"/>
                  <a:pt x="38" y="72"/>
                  <a:pt x="36" y="76"/>
                </a:cubicBezTo>
                <a:cubicBezTo>
                  <a:pt x="31" y="81"/>
                  <a:pt x="31" y="81"/>
                  <a:pt x="31" y="81"/>
                </a:cubicBezTo>
                <a:cubicBezTo>
                  <a:pt x="31" y="81"/>
                  <a:pt x="31" y="81"/>
                  <a:pt x="31" y="81"/>
                </a:cubicBezTo>
                <a:cubicBezTo>
                  <a:pt x="31" y="82"/>
                  <a:pt x="31" y="82"/>
                  <a:pt x="31" y="82"/>
                </a:cubicBezTo>
                <a:lnTo>
                  <a:pt x="26" y="87"/>
                </a:lnTo>
                <a:close/>
                <a:moveTo>
                  <a:pt x="24" y="83"/>
                </a:moveTo>
                <a:cubicBezTo>
                  <a:pt x="34" y="72"/>
                  <a:pt x="34" y="72"/>
                  <a:pt x="34" y="72"/>
                </a:cubicBezTo>
                <a:cubicBezTo>
                  <a:pt x="37" y="67"/>
                  <a:pt x="34" y="63"/>
                  <a:pt x="32" y="62"/>
                </a:cubicBezTo>
                <a:cubicBezTo>
                  <a:pt x="29" y="60"/>
                  <a:pt x="26" y="60"/>
                  <a:pt x="23" y="64"/>
                </a:cubicBezTo>
                <a:cubicBezTo>
                  <a:pt x="20" y="68"/>
                  <a:pt x="20" y="68"/>
                  <a:pt x="20" y="68"/>
                </a:cubicBezTo>
                <a:cubicBezTo>
                  <a:pt x="20" y="68"/>
                  <a:pt x="20" y="68"/>
                  <a:pt x="20" y="68"/>
                </a:cubicBezTo>
                <a:cubicBezTo>
                  <a:pt x="20" y="68"/>
                  <a:pt x="20" y="68"/>
                  <a:pt x="20" y="68"/>
                </a:cubicBezTo>
                <a:cubicBezTo>
                  <a:pt x="16" y="73"/>
                  <a:pt x="16" y="73"/>
                  <a:pt x="16" y="73"/>
                </a:cubicBezTo>
                <a:cubicBezTo>
                  <a:pt x="14" y="75"/>
                  <a:pt x="14" y="76"/>
                  <a:pt x="14" y="78"/>
                </a:cubicBezTo>
                <a:cubicBezTo>
                  <a:pt x="14" y="80"/>
                  <a:pt x="15" y="81"/>
                  <a:pt x="16" y="82"/>
                </a:cubicBezTo>
                <a:cubicBezTo>
                  <a:pt x="17" y="83"/>
                  <a:pt x="19" y="84"/>
                  <a:pt x="21" y="84"/>
                </a:cubicBezTo>
                <a:cubicBezTo>
                  <a:pt x="22" y="84"/>
                  <a:pt x="23" y="84"/>
                  <a:pt x="24" y="83"/>
                </a:cubicBezTo>
                <a:close/>
                <a:moveTo>
                  <a:pt x="134" y="73"/>
                </a:moveTo>
                <a:cubicBezTo>
                  <a:pt x="136" y="71"/>
                  <a:pt x="137" y="67"/>
                  <a:pt x="133" y="64"/>
                </a:cubicBezTo>
                <a:cubicBezTo>
                  <a:pt x="130" y="61"/>
                  <a:pt x="130" y="61"/>
                  <a:pt x="130" y="61"/>
                </a:cubicBezTo>
                <a:cubicBezTo>
                  <a:pt x="113" y="46"/>
                  <a:pt x="94" y="30"/>
                  <a:pt x="89" y="27"/>
                </a:cubicBezTo>
                <a:cubicBezTo>
                  <a:pt x="87" y="28"/>
                  <a:pt x="82" y="29"/>
                  <a:pt x="77" y="31"/>
                </a:cubicBezTo>
                <a:cubicBezTo>
                  <a:pt x="77" y="31"/>
                  <a:pt x="77" y="31"/>
                  <a:pt x="77" y="31"/>
                </a:cubicBezTo>
                <a:cubicBezTo>
                  <a:pt x="77" y="31"/>
                  <a:pt x="70" y="33"/>
                  <a:pt x="64" y="33"/>
                </a:cubicBezTo>
                <a:cubicBezTo>
                  <a:pt x="61" y="33"/>
                  <a:pt x="58" y="32"/>
                  <a:pt x="56" y="31"/>
                </a:cubicBezTo>
                <a:cubicBezTo>
                  <a:pt x="53" y="29"/>
                  <a:pt x="52" y="26"/>
                  <a:pt x="52" y="24"/>
                </a:cubicBezTo>
                <a:cubicBezTo>
                  <a:pt x="52" y="21"/>
                  <a:pt x="56" y="18"/>
                  <a:pt x="58" y="16"/>
                </a:cubicBezTo>
                <a:cubicBezTo>
                  <a:pt x="24" y="12"/>
                  <a:pt x="24" y="12"/>
                  <a:pt x="24" y="12"/>
                </a:cubicBezTo>
                <a:cubicBezTo>
                  <a:pt x="21" y="60"/>
                  <a:pt x="21" y="60"/>
                  <a:pt x="21" y="60"/>
                </a:cubicBezTo>
                <a:cubicBezTo>
                  <a:pt x="24" y="57"/>
                  <a:pt x="27" y="57"/>
                  <a:pt x="28" y="57"/>
                </a:cubicBezTo>
                <a:cubicBezTo>
                  <a:pt x="31" y="57"/>
                  <a:pt x="33" y="58"/>
                  <a:pt x="35" y="59"/>
                </a:cubicBezTo>
                <a:cubicBezTo>
                  <a:pt x="38" y="62"/>
                  <a:pt x="40" y="65"/>
                  <a:pt x="39" y="69"/>
                </a:cubicBezTo>
                <a:cubicBezTo>
                  <a:pt x="42" y="68"/>
                  <a:pt x="45" y="69"/>
                  <a:pt x="47" y="71"/>
                </a:cubicBezTo>
                <a:cubicBezTo>
                  <a:pt x="50" y="74"/>
                  <a:pt x="52" y="77"/>
                  <a:pt x="51" y="81"/>
                </a:cubicBezTo>
                <a:cubicBezTo>
                  <a:pt x="54" y="81"/>
                  <a:pt x="57" y="82"/>
                  <a:pt x="59" y="84"/>
                </a:cubicBezTo>
                <a:cubicBezTo>
                  <a:pt x="62" y="86"/>
                  <a:pt x="64" y="89"/>
                  <a:pt x="64" y="92"/>
                </a:cubicBezTo>
                <a:cubicBezTo>
                  <a:pt x="67" y="91"/>
                  <a:pt x="70" y="92"/>
                  <a:pt x="73" y="94"/>
                </a:cubicBezTo>
                <a:cubicBezTo>
                  <a:pt x="76" y="97"/>
                  <a:pt x="78" y="102"/>
                  <a:pt x="76" y="106"/>
                </a:cubicBezTo>
                <a:cubicBezTo>
                  <a:pt x="79" y="108"/>
                  <a:pt x="79" y="108"/>
                  <a:pt x="79" y="108"/>
                </a:cubicBezTo>
                <a:cubicBezTo>
                  <a:pt x="79" y="108"/>
                  <a:pt x="80" y="109"/>
                  <a:pt x="80" y="109"/>
                </a:cubicBezTo>
                <a:cubicBezTo>
                  <a:pt x="80" y="109"/>
                  <a:pt x="80" y="109"/>
                  <a:pt x="80" y="109"/>
                </a:cubicBezTo>
                <a:cubicBezTo>
                  <a:pt x="81" y="110"/>
                  <a:pt x="82" y="110"/>
                  <a:pt x="83" y="110"/>
                </a:cubicBezTo>
                <a:cubicBezTo>
                  <a:pt x="86" y="110"/>
                  <a:pt x="87" y="109"/>
                  <a:pt x="88" y="107"/>
                </a:cubicBezTo>
                <a:cubicBezTo>
                  <a:pt x="90" y="105"/>
                  <a:pt x="91" y="103"/>
                  <a:pt x="89" y="100"/>
                </a:cubicBezTo>
                <a:cubicBezTo>
                  <a:pt x="89" y="100"/>
                  <a:pt x="89" y="100"/>
                  <a:pt x="89" y="100"/>
                </a:cubicBezTo>
                <a:cubicBezTo>
                  <a:pt x="74" y="88"/>
                  <a:pt x="74" y="88"/>
                  <a:pt x="74" y="88"/>
                </a:cubicBezTo>
                <a:cubicBezTo>
                  <a:pt x="73" y="87"/>
                  <a:pt x="73" y="87"/>
                  <a:pt x="73" y="86"/>
                </a:cubicBezTo>
                <a:cubicBezTo>
                  <a:pt x="73" y="85"/>
                  <a:pt x="73" y="85"/>
                  <a:pt x="73" y="84"/>
                </a:cubicBezTo>
                <a:cubicBezTo>
                  <a:pt x="74" y="83"/>
                  <a:pt x="76" y="83"/>
                  <a:pt x="77" y="84"/>
                </a:cubicBezTo>
                <a:cubicBezTo>
                  <a:pt x="96" y="100"/>
                  <a:pt x="96" y="100"/>
                  <a:pt x="96" y="100"/>
                </a:cubicBezTo>
                <a:cubicBezTo>
                  <a:pt x="97" y="101"/>
                  <a:pt x="98" y="101"/>
                  <a:pt x="99" y="101"/>
                </a:cubicBezTo>
                <a:cubicBezTo>
                  <a:pt x="101" y="101"/>
                  <a:pt x="103" y="100"/>
                  <a:pt x="105" y="99"/>
                </a:cubicBezTo>
                <a:cubicBezTo>
                  <a:pt x="106" y="97"/>
                  <a:pt x="107" y="95"/>
                  <a:pt x="106" y="94"/>
                </a:cubicBezTo>
                <a:cubicBezTo>
                  <a:pt x="106" y="92"/>
                  <a:pt x="105" y="91"/>
                  <a:pt x="104" y="89"/>
                </a:cubicBezTo>
                <a:cubicBezTo>
                  <a:pt x="101" y="87"/>
                  <a:pt x="101" y="87"/>
                  <a:pt x="101" y="87"/>
                </a:cubicBezTo>
                <a:cubicBezTo>
                  <a:pt x="101" y="87"/>
                  <a:pt x="101" y="87"/>
                  <a:pt x="101" y="87"/>
                </a:cubicBezTo>
                <a:cubicBezTo>
                  <a:pt x="90" y="78"/>
                  <a:pt x="90" y="78"/>
                  <a:pt x="90" y="78"/>
                </a:cubicBezTo>
                <a:cubicBezTo>
                  <a:pt x="90" y="78"/>
                  <a:pt x="90" y="78"/>
                  <a:pt x="90" y="77"/>
                </a:cubicBezTo>
                <a:cubicBezTo>
                  <a:pt x="89" y="76"/>
                  <a:pt x="90" y="76"/>
                  <a:pt x="90" y="75"/>
                </a:cubicBezTo>
                <a:cubicBezTo>
                  <a:pt x="91" y="74"/>
                  <a:pt x="92" y="74"/>
                  <a:pt x="93" y="75"/>
                </a:cubicBezTo>
                <a:cubicBezTo>
                  <a:pt x="111" y="89"/>
                  <a:pt x="111" y="89"/>
                  <a:pt x="111" y="89"/>
                </a:cubicBezTo>
                <a:cubicBezTo>
                  <a:pt x="113" y="90"/>
                  <a:pt x="114" y="91"/>
                  <a:pt x="115" y="91"/>
                </a:cubicBezTo>
                <a:cubicBezTo>
                  <a:pt x="117" y="91"/>
                  <a:pt x="120" y="90"/>
                  <a:pt x="121" y="88"/>
                </a:cubicBezTo>
                <a:cubicBezTo>
                  <a:pt x="123" y="86"/>
                  <a:pt x="123" y="84"/>
                  <a:pt x="123" y="83"/>
                </a:cubicBezTo>
                <a:cubicBezTo>
                  <a:pt x="123" y="81"/>
                  <a:pt x="122" y="80"/>
                  <a:pt x="120" y="78"/>
                </a:cubicBezTo>
                <a:cubicBezTo>
                  <a:pt x="115" y="74"/>
                  <a:pt x="115" y="74"/>
                  <a:pt x="115" y="74"/>
                </a:cubicBezTo>
                <a:cubicBezTo>
                  <a:pt x="115" y="74"/>
                  <a:pt x="115" y="74"/>
                  <a:pt x="115" y="74"/>
                </a:cubicBezTo>
                <a:cubicBezTo>
                  <a:pt x="106" y="66"/>
                  <a:pt x="106" y="66"/>
                  <a:pt x="106" y="66"/>
                </a:cubicBezTo>
                <a:cubicBezTo>
                  <a:pt x="105" y="66"/>
                  <a:pt x="105" y="64"/>
                  <a:pt x="105" y="63"/>
                </a:cubicBezTo>
                <a:cubicBezTo>
                  <a:pt x="106" y="62"/>
                  <a:pt x="108" y="62"/>
                  <a:pt x="109" y="63"/>
                </a:cubicBezTo>
                <a:cubicBezTo>
                  <a:pt x="124" y="75"/>
                  <a:pt x="124" y="75"/>
                  <a:pt x="124" y="75"/>
                </a:cubicBezTo>
                <a:cubicBezTo>
                  <a:pt x="127" y="78"/>
                  <a:pt x="131" y="77"/>
                  <a:pt x="134" y="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8" name="Google Shape;2018;p72"/>
          <p:cNvSpPr/>
          <p:nvPr/>
        </p:nvSpPr>
        <p:spPr>
          <a:xfrm>
            <a:off x="6973887" y="1069975"/>
            <a:ext cx="642937" cy="536575"/>
          </a:xfrm>
          <a:custGeom>
            <a:avLst/>
            <a:gdLst/>
            <a:ahLst/>
            <a:cxnLst/>
            <a:rect l="l" t="t" r="r" b="b"/>
            <a:pathLst>
              <a:path w="157" h="131" extrusionOk="0">
                <a:moveTo>
                  <a:pt x="21" y="107"/>
                </a:moveTo>
                <a:cubicBezTo>
                  <a:pt x="21" y="71"/>
                  <a:pt x="21" y="71"/>
                  <a:pt x="21" y="71"/>
                </a:cubicBezTo>
                <a:cubicBezTo>
                  <a:pt x="21" y="68"/>
                  <a:pt x="24" y="66"/>
                  <a:pt x="27" y="66"/>
                </a:cubicBezTo>
                <a:cubicBezTo>
                  <a:pt x="35" y="66"/>
                  <a:pt x="35" y="66"/>
                  <a:pt x="35" y="66"/>
                </a:cubicBezTo>
                <a:cubicBezTo>
                  <a:pt x="38" y="66"/>
                  <a:pt x="40" y="68"/>
                  <a:pt x="40" y="71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40" y="110"/>
                  <a:pt x="38" y="112"/>
                  <a:pt x="35" y="112"/>
                </a:cubicBezTo>
                <a:cubicBezTo>
                  <a:pt x="27" y="112"/>
                  <a:pt x="27" y="112"/>
                  <a:pt x="27" y="112"/>
                </a:cubicBezTo>
                <a:cubicBezTo>
                  <a:pt x="24" y="112"/>
                  <a:pt x="21" y="110"/>
                  <a:pt x="21" y="107"/>
                </a:cubicBezTo>
                <a:close/>
                <a:moveTo>
                  <a:pt x="58" y="54"/>
                </a:moveTo>
                <a:cubicBezTo>
                  <a:pt x="55" y="54"/>
                  <a:pt x="53" y="56"/>
                  <a:pt x="53" y="59"/>
                </a:cubicBezTo>
                <a:cubicBezTo>
                  <a:pt x="53" y="107"/>
                  <a:pt x="53" y="107"/>
                  <a:pt x="53" y="107"/>
                </a:cubicBezTo>
                <a:cubicBezTo>
                  <a:pt x="53" y="110"/>
                  <a:pt x="55" y="112"/>
                  <a:pt x="58" y="112"/>
                </a:cubicBezTo>
                <a:cubicBezTo>
                  <a:pt x="67" y="112"/>
                  <a:pt x="67" y="112"/>
                  <a:pt x="67" y="112"/>
                </a:cubicBezTo>
                <a:cubicBezTo>
                  <a:pt x="69" y="112"/>
                  <a:pt x="72" y="110"/>
                  <a:pt x="72" y="107"/>
                </a:cubicBezTo>
                <a:cubicBezTo>
                  <a:pt x="72" y="59"/>
                  <a:pt x="72" y="59"/>
                  <a:pt x="72" y="59"/>
                </a:cubicBezTo>
                <a:cubicBezTo>
                  <a:pt x="72" y="56"/>
                  <a:pt x="69" y="54"/>
                  <a:pt x="67" y="54"/>
                </a:cubicBezTo>
                <a:lnTo>
                  <a:pt x="58" y="54"/>
                </a:lnTo>
                <a:close/>
                <a:moveTo>
                  <a:pt x="89" y="43"/>
                </a:moveTo>
                <a:cubicBezTo>
                  <a:pt x="87" y="43"/>
                  <a:pt x="84" y="45"/>
                  <a:pt x="84" y="48"/>
                </a:cubicBezTo>
                <a:cubicBezTo>
                  <a:pt x="84" y="107"/>
                  <a:pt x="84" y="107"/>
                  <a:pt x="84" y="107"/>
                </a:cubicBezTo>
                <a:cubicBezTo>
                  <a:pt x="84" y="110"/>
                  <a:pt x="87" y="112"/>
                  <a:pt x="89" y="112"/>
                </a:cubicBezTo>
                <a:cubicBezTo>
                  <a:pt x="98" y="112"/>
                  <a:pt x="98" y="112"/>
                  <a:pt x="98" y="112"/>
                </a:cubicBezTo>
                <a:cubicBezTo>
                  <a:pt x="101" y="112"/>
                  <a:pt x="103" y="110"/>
                  <a:pt x="103" y="107"/>
                </a:cubicBezTo>
                <a:cubicBezTo>
                  <a:pt x="103" y="48"/>
                  <a:pt x="103" y="48"/>
                  <a:pt x="103" y="48"/>
                </a:cubicBezTo>
                <a:cubicBezTo>
                  <a:pt x="103" y="45"/>
                  <a:pt x="101" y="43"/>
                  <a:pt x="98" y="43"/>
                </a:cubicBezTo>
                <a:lnTo>
                  <a:pt x="89" y="43"/>
                </a:lnTo>
                <a:close/>
                <a:moveTo>
                  <a:pt x="121" y="32"/>
                </a:moveTo>
                <a:cubicBezTo>
                  <a:pt x="118" y="32"/>
                  <a:pt x="116" y="34"/>
                  <a:pt x="116" y="37"/>
                </a:cubicBezTo>
                <a:cubicBezTo>
                  <a:pt x="116" y="107"/>
                  <a:pt x="116" y="107"/>
                  <a:pt x="116" y="107"/>
                </a:cubicBezTo>
                <a:cubicBezTo>
                  <a:pt x="116" y="110"/>
                  <a:pt x="118" y="112"/>
                  <a:pt x="121" y="112"/>
                </a:cubicBezTo>
                <a:cubicBezTo>
                  <a:pt x="129" y="112"/>
                  <a:pt x="129" y="112"/>
                  <a:pt x="129" y="112"/>
                </a:cubicBezTo>
                <a:cubicBezTo>
                  <a:pt x="132" y="112"/>
                  <a:pt x="135" y="110"/>
                  <a:pt x="135" y="107"/>
                </a:cubicBezTo>
                <a:cubicBezTo>
                  <a:pt x="135" y="37"/>
                  <a:pt x="135" y="37"/>
                  <a:pt x="135" y="37"/>
                </a:cubicBezTo>
                <a:cubicBezTo>
                  <a:pt x="135" y="34"/>
                  <a:pt x="132" y="32"/>
                  <a:pt x="129" y="32"/>
                </a:cubicBezTo>
                <a:lnTo>
                  <a:pt x="121" y="32"/>
                </a:lnTo>
                <a:close/>
                <a:moveTo>
                  <a:pt x="24" y="52"/>
                </a:moveTo>
                <a:cubicBezTo>
                  <a:pt x="57" y="46"/>
                  <a:pt x="89" y="34"/>
                  <a:pt x="117" y="17"/>
                </a:cubicBezTo>
                <a:cubicBezTo>
                  <a:pt x="120" y="22"/>
                  <a:pt x="120" y="22"/>
                  <a:pt x="120" y="22"/>
                </a:cubicBezTo>
                <a:cubicBezTo>
                  <a:pt x="130" y="7"/>
                  <a:pt x="130" y="7"/>
                  <a:pt x="130" y="7"/>
                </a:cubicBezTo>
                <a:cubicBezTo>
                  <a:pt x="111" y="6"/>
                  <a:pt x="111" y="6"/>
                  <a:pt x="111" y="6"/>
                </a:cubicBezTo>
                <a:cubicBezTo>
                  <a:pt x="114" y="11"/>
                  <a:pt x="114" y="11"/>
                  <a:pt x="114" y="11"/>
                </a:cubicBezTo>
                <a:cubicBezTo>
                  <a:pt x="86" y="28"/>
                  <a:pt x="55" y="39"/>
                  <a:pt x="23" y="46"/>
                </a:cubicBezTo>
                <a:lnTo>
                  <a:pt x="24" y="52"/>
                </a:lnTo>
                <a:close/>
                <a:moveTo>
                  <a:pt x="157" y="122"/>
                </a:moveTo>
                <a:cubicBezTo>
                  <a:pt x="141" y="113"/>
                  <a:pt x="141" y="113"/>
                  <a:pt x="141" y="113"/>
                </a:cubicBezTo>
                <a:cubicBezTo>
                  <a:pt x="141" y="119"/>
                  <a:pt x="141" y="119"/>
                  <a:pt x="141" y="119"/>
                </a:cubicBezTo>
                <a:cubicBezTo>
                  <a:pt x="13" y="119"/>
                  <a:pt x="13" y="119"/>
                  <a:pt x="13" y="119"/>
                </a:cubicBezTo>
                <a:cubicBezTo>
                  <a:pt x="13" y="16"/>
                  <a:pt x="13" y="16"/>
                  <a:pt x="13" y="16"/>
                </a:cubicBezTo>
                <a:cubicBezTo>
                  <a:pt x="19" y="16"/>
                  <a:pt x="19" y="16"/>
                  <a:pt x="19" y="16"/>
                </a:cubicBezTo>
                <a:cubicBezTo>
                  <a:pt x="10" y="0"/>
                  <a:pt x="10" y="0"/>
                  <a:pt x="10" y="0"/>
                </a:cubicBezTo>
                <a:cubicBezTo>
                  <a:pt x="0" y="16"/>
                  <a:pt x="0" y="16"/>
                  <a:pt x="0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19"/>
                  <a:pt x="6" y="119"/>
                  <a:pt x="6" y="119"/>
                </a:cubicBezTo>
                <a:cubicBezTo>
                  <a:pt x="6" y="122"/>
                  <a:pt x="6" y="122"/>
                  <a:pt x="6" y="122"/>
                </a:cubicBezTo>
                <a:cubicBezTo>
                  <a:pt x="6" y="125"/>
                  <a:pt x="6" y="125"/>
                  <a:pt x="6" y="125"/>
                </a:cubicBezTo>
                <a:cubicBezTo>
                  <a:pt x="141" y="125"/>
                  <a:pt x="141" y="125"/>
                  <a:pt x="141" y="125"/>
                </a:cubicBezTo>
                <a:cubicBezTo>
                  <a:pt x="141" y="131"/>
                  <a:pt x="141" y="131"/>
                  <a:pt x="141" y="131"/>
                </a:cubicBezTo>
                <a:lnTo>
                  <a:pt x="157" y="122"/>
                </a:lnTo>
                <a:close/>
              </a:path>
            </a:pathLst>
          </a:cu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9" name="Google Shape;2019;p72"/>
          <p:cNvSpPr/>
          <p:nvPr/>
        </p:nvSpPr>
        <p:spPr>
          <a:xfrm>
            <a:off x="6850062" y="5187950"/>
            <a:ext cx="898525" cy="468312"/>
          </a:xfrm>
          <a:custGeom>
            <a:avLst/>
            <a:gdLst/>
            <a:ahLst/>
            <a:cxnLst/>
            <a:rect l="l" t="t" r="r" b="b"/>
            <a:pathLst>
              <a:path w="219" h="114" extrusionOk="0">
                <a:moveTo>
                  <a:pt x="158" y="107"/>
                </a:moveTo>
                <a:cubicBezTo>
                  <a:pt x="155" y="109"/>
                  <a:pt x="151" y="110"/>
                  <a:pt x="148" y="111"/>
                </a:cubicBezTo>
                <a:cubicBezTo>
                  <a:pt x="137" y="113"/>
                  <a:pt x="126" y="114"/>
                  <a:pt x="112" y="114"/>
                </a:cubicBezTo>
                <a:cubicBezTo>
                  <a:pt x="98" y="114"/>
                  <a:pt x="87" y="113"/>
                  <a:pt x="76" y="111"/>
                </a:cubicBezTo>
                <a:cubicBezTo>
                  <a:pt x="73" y="110"/>
                  <a:pt x="69" y="109"/>
                  <a:pt x="66" y="107"/>
                </a:cubicBezTo>
                <a:cubicBezTo>
                  <a:pt x="57" y="103"/>
                  <a:pt x="57" y="95"/>
                  <a:pt x="62" y="90"/>
                </a:cubicBezTo>
                <a:cubicBezTo>
                  <a:pt x="68" y="84"/>
                  <a:pt x="75" y="80"/>
                  <a:pt x="82" y="77"/>
                </a:cubicBezTo>
                <a:cubicBezTo>
                  <a:pt x="85" y="75"/>
                  <a:pt x="89" y="74"/>
                  <a:pt x="92" y="73"/>
                </a:cubicBezTo>
                <a:cubicBezTo>
                  <a:pt x="99" y="70"/>
                  <a:pt x="100" y="64"/>
                  <a:pt x="96" y="59"/>
                </a:cubicBezTo>
                <a:cubicBezTo>
                  <a:pt x="86" y="49"/>
                  <a:pt x="83" y="38"/>
                  <a:pt x="83" y="25"/>
                </a:cubicBezTo>
                <a:cubicBezTo>
                  <a:pt x="84" y="11"/>
                  <a:pt x="92" y="4"/>
                  <a:pt x="104" y="1"/>
                </a:cubicBezTo>
                <a:cubicBezTo>
                  <a:pt x="107" y="0"/>
                  <a:pt x="109" y="0"/>
                  <a:pt x="112" y="0"/>
                </a:cubicBezTo>
                <a:cubicBezTo>
                  <a:pt x="115" y="0"/>
                  <a:pt x="117" y="0"/>
                  <a:pt x="120" y="1"/>
                </a:cubicBezTo>
                <a:cubicBezTo>
                  <a:pt x="132" y="4"/>
                  <a:pt x="140" y="11"/>
                  <a:pt x="141" y="25"/>
                </a:cubicBezTo>
                <a:cubicBezTo>
                  <a:pt x="141" y="38"/>
                  <a:pt x="138" y="49"/>
                  <a:pt x="128" y="59"/>
                </a:cubicBezTo>
                <a:cubicBezTo>
                  <a:pt x="123" y="64"/>
                  <a:pt x="125" y="70"/>
                  <a:pt x="132" y="73"/>
                </a:cubicBezTo>
                <a:cubicBezTo>
                  <a:pt x="135" y="74"/>
                  <a:pt x="138" y="75"/>
                  <a:pt x="142" y="77"/>
                </a:cubicBezTo>
                <a:cubicBezTo>
                  <a:pt x="149" y="80"/>
                  <a:pt x="156" y="84"/>
                  <a:pt x="162" y="90"/>
                </a:cubicBezTo>
                <a:cubicBezTo>
                  <a:pt x="166" y="94"/>
                  <a:pt x="167" y="103"/>
                  <a:pt x="158" y="107"/>
                </a:cubicBezTo>
                <a:close/>
                <a:moveTo>
                  <a:pt x="215" y="97"/>
                </a:moveTo>
                <a:cubicBezTo>
                  <a:pt x="211" y="93"/>
                  <a:pt x="206" y="90"/>
                  <a:pt x="201" y="88"/>
                </a:cubicBezTo>
                <a:cubicBezTo>
                  <a:pt x="199" y="87"/>
                  <a:pt x="197" y="86"/>
                  <a:pt x="194" y="85"/>
                </a:cubicBezTo>
                <a:cubicBezTo>
                  <a:pt x="190" y="83"/>
                  <a:pt x="188" y="79"/>
                  <a:pt x="192" y="76"/>
                </a:cubicBezTo>
                <a:cubicBezTo>
                  <a:pt x="198" y="69"/>
                  <a:pt x="201" y="61"/>
                  <a:pt x="201" y="52"/>
                </a:cubicBezTo>
                <a:cubicBezTo>
                  <a:pt x="200" y="43"/>
                  <a:pt x="195" y="38"/>
                  <a:pt x="186" y="35"/>
                </a:cubicBezTo>
                <a:cubicBezTo>
                  <a:pt x="184" y="35"/>
                  <a:pt x="182" y="35"/>
                  <a:pt x="180" y="35"/>
                </a:cubicBezTo>
                <a:cubicBezTo>
                  <a:pt x="179" y="35"/>
                  <a:pt x="177" y="35"/>
                  <a:pt x="175" y="35"/>
                </a:cubicBezTo>
                <a:cubicBezTo>
                  <a:pt x="166" y="38"/>
                  <a:pt x="161" y="43"/>
                  <a:pt x="160" y="52"/>
                </a:cubicBezTo>
                <a:cubicBezTo>
                  <a:pt x="160" y="61"/>
                  <a:pt x="163" y="69"/>
                  <a:pt x="169" y="76"/>
                </a:cubicBezTo>
                <a:cubicBezTo>
                  <a:pt x="172" y="79"/>
                  <a:pt x="171" y="83"/>
                  <a:pt x="167" y="85"/>
                </a:cubicBezTo>
                <a:cubicBezTo>
                  <a:pt x="167" y="85"/>
                  <a:pt x="166" y="85"/>
                  <a:pt x="166" y="85"/>
                </a:cubicBezTo>
                <a:cubicBezTo>
                  <a:pt x="167" y="86"/>
                  <a:pt x="168" y="87"/>
                  <a:pt x="168" y="87"/>
                </a:cubicBezTo>
                <a:cubicBezTo>
                  <a:pt x="171" y="90"/>
                  <a:pt x="173" y="95"/>
                  <a:pt x="172" y="100"/>
                </a:cubicBezTo>
                <a:cubicBezTo>
                  <a:pt x="171" y="105"/>
                  <a:pt x="168" y="109"/>
                  <a:pt x="163" y="111"/>
                </a:cubicBezTo>
                <a:cubicBezTo>
                  <a:pt x="162" y="112"/>
                  <a:pt x="160" y="112"/>
                  <a:pt x="159" y="113"/>
                </a:cubicBezTo>
                <a:cubicBezTo>
                  <a:pt x="166" y="114"/>
                  <a:pt x="172" y="114"/>
                  <a:pt x="180" y="114"/>
                </a:cubicBezTo>
                <a:cubicBezTo>
                  <a:pt x="190" y="114"/>
                  <a:pt x="198" y="114"/>
                  <a:pt x="206" y="112"/>
                </a:cubicBezTo>
                <a:cubicBezTo>
                  <a:pt x="208" y="111"/>
                  <a:pt x="210" y="110"/>
                  <a:pt x="212" y="109"/>
                </a:cubicBezTo>
                <a:cubicBezTo>
                  <a:pt x="219" y="106"/>
                  <a:pt x="218" y="100"/>
                  <a:pt x="215" y="97"/>
                </a:cubicBezTo>
                <a:close/>
                <a:moveTo>
                  <a:pt x="51" y="100"/>
                </a:moveTo>
                <a:cubicBezTo>
                  <a:pt x="50" y="95"/>
                  <a:pt x="52" y="91"/>
                  <a:pt x="56" y="87"/>
                </a:cubicBezTo>
                <a:cubicBezTo>
                  <a:pt x="57" y="86"/>
                  <a:pt x="59" y="84"/>
                  <a:pt x="60" y="83"/>
                </a:cubicBezTo>
                <a:cubicBezTo>
                  <a:pt x="59" y="83"/>
                  <a:pt x="58" y="82"/>
                  <a:pt x="57" y="82"/>
                </a:cubicBezTo>
                <a:cubicBezTo>
                  <a:pt x="53" y="80"/>
                  <a:pt x="51" y="75"/>
                  <a:pt x="55" y="72"/>
                </a:cubicBezTo>
                <a:cubicBezTo>
                  <a:pt x="62" y="64"/>
                  <a:pt x="65" y="55"/>
                  <a:pt x="64" y="45"/>
                </a:cubicBezTo>
                <a:cubicBezTo>
                  <a:pt x="64" y="35"/>
                  <a:pt x="58" y="29"/>
                  <a:pt x="48" y="27"/>
                </a:cubicBezTo>
                <a:cubicBezTo>
                  <a:pt x="46" y="26"/>
                  <a:pt x="44" y="26"/>
                  <a:pt x="42" y="26"/>
                </a:cubicBezTo>
                <a:cubicBezTo>
                  <a:pt x="40" y="26"/>
                  <a:pt x="38" y="26"/>
                  <a:pt x="36" y="27"/>
                </a:cubicBezTo>
                <a:cubicBezTo>
                  <a:pt x="27" y="29"/>
                  <a:pt x="20" y="35"/>
                  <a:pt x="20" y="45"/>
                </a:cubicBezTo>
                <a:cubicBezTo>
                  <a:pt x="20" y="55"/>
                  <a:pt x="22" y="64"/>
                  <a:pt x="30" y="72"/>
                </a:cubicBezTo>
                <a:cubicBezTo>
                  <a:pt x="33" y="75"/>
                  <a:pt x="32" y="80"/>
                  <a:pt x="27" y="82"/>
                </a:cubicBezTo>
                <a:cubicBezTo>
                  <a:pt x="24" y="83"/>
                  <a:pt x="22" y="84"/>
                  <a:pt x="19" y="85"/>
                </a:cubicBezTo>
                <a:cubicBezTo>
                  <a:pt x="14" y="88"/>
                  <a:pt x="8" y="91"/>
                  <a:pt x="4" y="96"/>
                </a:cubicBezTo>
                <a:cubicBezTo>
                  <a:pt x="0" y="100"/>
                  <a:pt x="0" y="106"/>
                  <a:pt x="7" y="109"/>
                </a:cubicBezTo>
                <a:cubicBezTo>
                  <a:pt x="9" y="110"/>
                  <a:pt x="12" y="111"/>
                  <a:pt x="14" y="112"/>
                </a:cubicBezTo>
                <a:cubicBezTo>
                  <a:pt x="23" y="114"/>
                  <a:pt x="31" y="114"/>
                  <a:pt x="42" y="114"/>
                </a:cubicBezTo>
                <a:cubicBezTo>
                  <a:pt x="51" y="114"/>
                  <a:pt x="58" y="114"/>
                  <a:pt x="65" y="113"/>
                </a:cubicBezTo>
                <a:cubicBezTo>
                  <a:pt x="64" y="112"/>
                  <a:pt x="62" y="112"/>
                  <a:pt x="61" y="111"/>
                </a:cubicBezTo>
                <a:cubicBezTo>
                  <a:pt x="55" y="108"/>
                  <a:pt x="52" y="104"/>
                  <a:pt x="51" y="1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0" name="Google Shape;2020;p72"/>
          <p:cNvSpPr/>
          <p:nvPr/>
        </p:nvSpPr>
        <p:spPr>
          <a:xfrm>
            <a:off x="4630737" y="5184775"/>
            <a:ext cx="577850" cy="579437"/>
          </a:xfrm>
          <a:custGeom>
            <a:avLst/>
            <a:gdLst/>
            <a:ahLst/>
            <a:cxnLst/>
            <a:rect l="l" t="t" r="r" b="b"/>
            <a:pathLst>
              <a:path w="141" h="141" extrusionOk="0">
                <a:moveTo>
                  <a:pt x="67" y="74"/>
                </a:moveTo>
                <a:cubicBezTo>
                  <a:pt x="133" y="74"/>
                  <a:pt x="133" y="74"/>
                  <a:pt x="133" y="74"/>
                </a:cubicBezTo>
                <a:cubicBezTo>
                  <a:pt x="133" y="111"/>
                  <a:pt x="103" y="141"/>
                  <a:pt x="67" y="141"/>
                </a:cubicBezTo>
                <a:cubicBezTo>
                  <a:pt x="30" y="141"/>
                  <a:pt x="0" y="111"/>
                  <a:pt x="0" y="74"/>
                </a:cubicBezTo>
                <a:cubicBezTo>
                  <a:pt x="0" y="38"/>
                  <a:pt x="30" y="8"/>
                  <a:pt x="67" y="8"/>
                </a:cubicBezTo>
                <a:lnTo>
                  <a:pt x="67" y="74"/>
                </a:lnTo>
                <a:close/>
                <a:moveTo>
                  <a:pt x="75" y="0"/>
                </a:moveTo>
                <a:cubicBezTo>
                  <a:pt x="75" y="66"/>
                  <a:pt x="75" y="66"/>
                  <a:pt x="75" y="66"/>
                </a:cubicBezTo>
                <a:cubicBezTo>
                  <a:pt x="141" y="66"/>
                  <a:pt x="141" y="66"/>
                  <a:pt x="141" y="66"/>
                </a:cubicBezTo>
                <a:cubicBezTo>
                  <a:pt x="141" y="29"/>
                  <a:pt x="111" y="0"/>
                  <a:pt x="75" y="0"/>
                </a:cubicBezTo>
                <a:close/>
              </a:path>
            </a:pathLst>
          </a:cu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1" name="Google Shape;2021;p72"/>
          <p:cNvSpPr/>
          <p:nvPr/>
        </p:nvSpPr>
        <p:spPr>
          <a:xfrm>
            <a:off x="8266112" y="3109912"/>
            <a:ext cx="430212" cy="646112"/>
          </a:xfrm>
          <a:custGeom>
            <a:avLst/>
            <a:gdLst/>
            <a:ahLst/>
            <a:cxnLst/>
            <a:rect l="l" t="t" r="r" b="b"/>
            <a:pathLst>
              <a:path w="105" h="157" extrusionOk="0">
                <a:moveTo>
                  <a:pt x="105" y="106"/>
                </a:moveTo>
                <a:cubicBezTo>
                  <a:pt x="105" y="90"/>
                  <a:pt x="92" y="78"/>
                  <a:pt x="69" y="72"/>
                </a:cubicBezTo>
                <a:cubicBezTo>
                  <a:pt x="66" y="71"/>
                  <a:pt x="51" y="68"/>
                  <a:pt x="48" y="67"/>
                </a:cubicBezTo>
                <a:cubicBezTo>
                  <a:pt x="29" y="62"/>
                  <a:pt x="21" y="58"/>
                  <a:pt x="21" y="51"/>
                </a:cubicBezTo>
                <a:cubicBezTo>
                  <a:pt x="21" y="43"/>
                  <a:pt x="29" y="35"/>
                  <a:pt x="51" y="35"/>
                </a:cubicBezTo>
                <a:cubicBezTo>
                  <a:pt x="66" y="35"/>
                  <a:pt x="81" y="46"/>
                  <a:pt x="82" y="47"/>
                </a:cubicBezTo>
                <a:cubicBezTo>
                  <a:pt x="84" y="48"/>
                  <a:pt x="85" y="49"/>
                  <a:pt x="87" y="49"/>
                </a:cubicBezTo>
                <a:cubicBezTo>
                  <a:pt x="88" y="49"/>
                  <a:pt x="89" y="49"/>
                  <a:pt x="92" y="46"/>
                </a:cubicBezTo>
                <a:cubicBezTo>
                  <a:pt x="94" y="44"/>
                  <a:pt x="97" y="41"/>
                  <a:pt x="97" y="38"/>
                </a:cubicBezTo>
                <a:cubicBezTo>
                  <a:pt x="97" y="33"/>
                  <a:pt x="83" y="23"/>
                  <a:pt x="64" y="19"/>
                </a:cubicBezTo>
                <a:cubicBezTo>
                  <a:pt x="61" y="19"/>
                  <a:pt x="61" y="19"/>
                  <a:pt x="61" y="19"/>
                </a:cubicBezTo>
                <a:cubicBezTo>
                  <a:pt x="61" y="3"/>
                  <a:pt x="61" y="3"/>
                  <a:pt x="61" y="3"/>
                </a:cubicBezTo>
                <a:cubicBezTo>
                  <a:pt x="61" y="2"/>
                  <a:pt x="59" y="0"/>
                  <a:pt x="57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6" y="0"/>
                  <a:pt x="44" y="2"/>
                  <a:pt x="44" y="3"/>
                </a:cubicBezTo>
                <a:cubicBezTo>
                  <a:pt x="44" y="18"/>
                  <a:pt x="44" y="18"/>
                  <a:pt x="44" y="18"/>
                </a:cubicBezTo>
                <a:cubicBezTo>
                  <a:pt x="41" y="18"/>
                  <a:pt x="41" y="18"/>
                  <a:pt x="41" y="18"/>
                </a:cubicBezTo>
                <a:cubicBezTo>
                  <a:pt x="16" y="21"/>
                  <a:pt x="0" y="33"/>
                  <a:pt x="0" y="51"/>
                </a:cubicBezTo>
                <a:cubicBezTo>
                  <a:pt x="0" y="71"/>
                  <a:pt x="19" y="78"/>
                  <a:pt x="39" y="84"/>
                </a:cubicBezTo>
                <a:cubicBezTo>
                  <a:pt x="42" y="84"/>
                  <a:pt x="60" y="89"/>
                  <a:pt x="62" y="89"/>
                </a:cubicBezTo>
                <a:cubicBezTo>
                  <a:pt x="82" y="94"/>
                  <a:pt x="84" y="102"/>
                  <a:pt x="84" y="106"/>
                </a:cubicBezTo>
                <a:cubicBezTo>
                  <a:pt x="84" y="111"/>
                  <a:pt x="81" y="122"/>
                  <a:pt x="54" y="122"/>
                </a:cubicBezTo>
                <a:cubicBezTo>
                  <a:pt x="39" y="122"/>
                  <a:pt x="19" y="110"/>
                  <a:pt x="18" y="110"/>
                </a:cubicBezTo>
                <a:cubicBezTo>
                  <a:pt x="14" y="107"/>
                  <a:pt x="10" y="108"/>
                  <a:pt x="7" y="112"/>
                </a:cubicBezTo>
                <a:cubicBezTo>
                  <a:pt x="7" y="112"/>
                  <a:pt x="4" y="116"/>
                  <a:pt x="4" y="120"/>
                </a:cubicBezTo>
                <a:cubicBezTo>
                  <a:pt x="4" y="125"/>
                  <a:pt x="22" y="135"/>
                  <a:pt x="41" y="139"/>
                </a:cubicBezTo>
                <a:cubicBezTo>
                  <a:pt x="44" y="139"/>
                  <a:pt x="44" y="139"/>
                  <a:pt x="44" y="139"/>
                </a:cubicBezTo>
                <a:cubicBezTo>
                  <a:pt x="44" y="154"/>
                  <a:pt x="44" y="154"/>
                  <a:pt x="44" y="154"/>
                </a:cubicBezTo>
                <a:cubicBezTo>
                  <a:pt x="44" y="156"/>
                  <a:pt x="46" y="157"/>
                  <a:pt x="48" y="157"/>
                </a:cubicBezTo>
                <a:cubicBezTo>
                  <a:pt x="57" y="157"/>
                  <a:pt x="57" y="157"/>
                  <a:pt x="57" y="157"/>
                </a:cubicBezTo>
                <a:cubicBezTo>
                  <a:pt x="59" y="157"/>
                  <a:pt x="61" y="156"/>
                  <a:pt x="61" y="154"/>
                </a:cubicBezTo>
                <a:cubicBezTo>
                  <a:pt x="61" y="140"/>
                  <a:pt x="61" y="140"/>
                  <a:pt x="61" y="140"/>
                </a:cubicBezTo>
                <a:cubicBezTo>
                  <a:pt x="64" y="139"/>
                  <a:pt x="64" y="139"/>
                  <a:pt x="64" y="139"/>
                </a:cubicBezTo>
                <a:cubicBezTo>
                  <a:pt x="95" y="136"/>
                  <a:pt x="105" y="120"/>
                  <a:pt x="105" y="10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2" name="Google Shape;2022;p72"/>
          <p:cNvSpPr/>
          <p:nvPr/>
        </p:nvSpPr>
        <p:spPr>
          <a:xfrm>
            <a:off x="3416300" y="3086100"/>
            <a:ext cx="577850" cy="688975"/>
          </a:xfrm>
          <a:custGeom>
            <a:avLst/>
            <a:gdLst/>
            <a:ahLst/>
            <a:cxnLst/>
            <a:rect l="l" t="t" r="r" b="b"/>
            <a:pathLst>
              <a:path w="141" h="168" extrusionOk="0">
                <a:moveTo>
                  <a:pt x="94" y="162"/>
                </a:moveTo>
                <a:cubicBezTo>
                  <a:pt x="94" y="165"/>
                  <a:pt x="92" y="168"/>
                  <a:pt x="88" y="168"/>
                </a:cubicBezTo>
                <a:cubicBezTo>
                  <a:pt x="53" y="168"/>
                  <a:pt x="53" y="168"/>
                  <a:pt x="53" y="168"/>
                </a:cubicBezTo>
                <a:cubicBezTo>
                  <a:pt x="50" y="168"/>
                  <a:pt x="47" y="165"/>
                  <a:pt x="47" y="162"/>
                </a:cubicBezTo>
                <a:cubicBezTo>
                  <a:pt x="47" y="162"/>
                  <a:pt x="47" y="162"/>
                  <a:pt x="47" y="162"/>
                </a:cubicBezTo>
                <a:cubicBezTo>
                  <a:pt x="47" y="158"/>
                  <a:pt x="50" y="156"/>
                  <a:pt x="53" y="156"/>
                </a:cubicBezTo>
                <a:cubicBezTo>
                  <a:pt x="88" y="156"/>
                  <a:pt x="88" y="156"/>
                  <a:pt x="88" y="156"/>
                </a:cubicBezTo>
                <a:cubicBezTo>
                  <a:pt x="92" y="156"/>
                  <a:pt x="94" y="158"/>
                  <a:pt x="94" y="162"/>
                </a:cubicBezTo>
                <a:close/>
                <a:moveTo>
                  <a:pt x="94" y="146"/>
                </a:moveTo>
                <a:cubicBezTo>
                  <a:pt x="94" y="143"/>
                  <a:pt x="92" y="141"/>
                  <a:pt x="88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0" y="141"/>
                  <a:pt x="47" y="143"/>
                  <a:pt x="47" y="146"/>
                </a:cubicBezTo>
                <a:cubicBezTo>
                  <a:pt x="47" y="146"/>
                  <a:pt x="47" y="146"/>
                  <a:pt x="47" y="146"/>
                </a:cubicBezTo>
                <a:cubicBezTo>
                  <a:pt x="47" y="150"/>
                  <a:pt x="50" y="152"/>
                  <a:pt x="53" y="152"/>
                </a:cubicBezTo>
                <a:cubicBezTo>
                  <a:pt x="88" y="152"/>
                  <a:pt x="88" y="152"/>
                  <a:pt x="88" y="152"/>
                </a:cubicBezTo>
                <a:cubicBezTo>
                  <a:pt x="92" y="152"/>
                  <a:pt x="94" y="150"/>
                  <a:pt x="94" y="146"/>
                </a:cubicBezTo>
                <a:close/>
                <a:moveTo>
                  <a:pt x="76" y="83"/>
                </a:moveTo>
                <a:cubicBezTo>
                  <a:pt x="69" y="83"/>
                  <a:pt x="69" y="83"/>
                  <a:pt x="69" y="83"/>
                </a:cubicBezTo>
                <a:cubicBezTo>
                  <a:pt x="65" y="83"/>
                  <a:pt x="65" y="83"/>
                  <a:pt x="65" y="83"/>
                </a:cubicBezTo>
                <a:cubicBezTo>
                  <a:pt x="65" y="137"/>
                  <a:pt x="65" y="137"/>
                  <a:pt x="65" y="137"/>
                </a:cubicBezTo>
                <a:cubicBezTo>
                  <a:pt x="67" y="137"/>
                  <a:pt x="69" y="137"/>
                  <a:pt x="70" y="137"/>
                </a:cubicBezTo>
                <a:cubicBezTo>
                  <a:pt x="70" y="137"/>
                  <a:pt x="70" y="137"/>
                  <a:pt x="70" y="137"/>
                </a:cubicBezTo>
                <a:cubicBezTo>
                  <a:pt x="71" y="137"/>
                  <a:pt x="71" y="137"/>
                  <a:pt x="71" y="137"/>
                </a:cubicBezTo>
                <a:cubicBezTo>
                  <a:pt x="71" y="137"/>
                  <a:pt x="71" y="137"/>
                  <a:pt x="71" y="137"/>
                </a:cubicBezTo>
                <a:cubicBezTo>
                  <a:pt x="71" y="137"/>
                  <a:pt x="71" y="137"/>
                  <a:pt x="71" y="137"/>
                </a:cubicBezTo>
                <a:cubicBezTo>
                  <a:pt x="73" y="137"/>
                  <a:pt x="75" y="137"/>
                  <a:pt x="76" y="137"/>
                </a:cubicBezTo>
                <a:lnTo>
                  <a:pt x="76" y="83"/>
                </a:lnTo>
                <a:close/>
                <a:moveTo>
                  <a:pt x="51" y="60"/>
                </a:moveTo>
                <a:cubicBezTo>
                  <a:pt x="47" y="60"/>
                  <a:pt x="43" y="64"/>
                  <a:pt x="43" y="69"/>
                </a:cubicBezTo>
                <a:cubicBezTo>
                  <a:pt x="43" y="73"/>
                  <a:pt x="47" y="77"/>
                  <a:pt x="51" y="77"/>
                </a:cubicBezTo>
                <a:cubicBezTo>
                  <a:pt x="60" y="77"/>
                  <a:pt x="60" y="77"/>
                  <a:pt x="60" y="77"/>
                </a:cubicBezTo>
                <a:cubicBezTo>
                  <a:pt x="60" y="69"/>
                  <a:pt x="60" y="69"/>
                  <a:pt x="60" y="69"/>
                </a:cubicBezTo>
                <a:cubicBezTo>
                  <a:pt x="60" y="64"/>
                  <a:pt x="56" y="60"/>
                  <a:pt x="51" y="60"/>
                </a:cubicBezTo>
                <a:close/>
                <a:moveTo>
                  <a:pt x="99" y="69"/>
                </a:moveTo>
                <a:cubicBezTo>
                  <a:pt x="99" y="64"/>
                  <a:pt x="95" y="60"/>
                  <a:pt x="90" y="60"/>
                </a:cubicBezTo>
                <a:cubicBezTo>
                  <a:pt x="86" y="60"/>
                  <a:pt x="82" y="64"/>
                  <a:pt x="82" y="69"/>
                </a:cubicBezTo>
                <a:cubicBezTo>
                  <a:pt x="82" y="77"/>
                  <a:pt x="82" y="77"/>
                  <a:pt x="82" y="77"/>
                </a:cubicBezTo>
                <a:cubicBezTo>
                  <a:pt x="90" y="77"/>
                  <a:pt x="90" y="77"/>
                  <a:pt x="90" y="77"/>
                </a:cubicBezTo>
                <a:cubicBezTo>
                  <a:pt x="95" y="77"/>
                  <a:pt x="99" y="73"/>
                  <a:pt x="99" y="69"/>
                </a:cubicBezTo>
                <a:close/>
                <a:moveTo>
                  <a:pt x="117" y="53"/>
                </a:moveTo>
                <a:cubicBezTo>
                  <a:pt x="113" y="39"/>
                  <a:pt x="96" y="22"/>
                  <a:pt x="71" y="22"/>
                </a:cubicBezTo>
                <a:cubicBezTo>
                  <a:pt x="46" y="22"/>
                  <a:pt x="28" y="39"/>
                  <a:pt x="24" y="53"/>
                </a:cubicBezTo>
                <a:cubicBezTo>
                  <a:pt x="21" y="65"/>
                  <a:pt x="24" y="76"/>
                  <a:pt x="30" y="86"/>
                </a:cubicBezTo>
                <a:cubicBezTo>
                  <a:pt x="34" y="95"/>
                  <a:pt x="40" y="103"/>
                  <a:pt x="44" y="113"/>
                </a:cubicBezTo>
                <a:cubicBezTo>
                  <a:pt x="46" y="118"/>
                  <a:pt x="47" y="126"/>
                  <a:pt x="48" y="131"/>
                </a:cubicBezTo>
                <a:cubicBezTo>
                  <a:pt x="49" y="136"/>
                  <a:pt x="51" y="137"/>
                  <a:pt x="56" y="137"/>
                </a:cubicBezTo>
                <a:cubicBezTo>
                  <a:pt x="57" y="137"/>
                  <a:pt x="59" y="137"/>
                  <a:pt x="60" y="137"/>
                </a:cubicBezTo>
                <a:cubicBezTo>
                  <a:pt x="60" y="83"/>
                  <a:pt x="60" y="83"/>
                  <a:pt x="60" y="83"/>
                </a:cubicBezTo>
                <a:cubicBezTo>
                  <a:pt x="51" y="83"/>
                  <a:pt x="51" y="83"/>
                  <a:pt x="51" y="83"/>
                </a:cubicBezTo>
                <a:cubicBezTo>
                  <a:pt x="48" y="83"/>
                  <a:pt x="44" y="81"/>
                  <a:pt x="41" y="78"/>
                </a:cubicBezTo>
                <a:cubicBezTo>
                  <a:pt x="39" y="76"/>
                  <a:pt x="37" y="72"/>
                  <a:pt x="37" y="69"/>
                </a:cubicBezTo>
                <a:cubicBezTo>
                  <a:pt x="37" y="65"/>
                  <a:pt x="39" y="61"/>
                  <a:pt x="41" y="59"/>
                </a:cubicBezTo>
                <a:cubicBezTo>
                  <a:pt x="44" y="56"/>
                  <a:pt x="48" y="55"/>
                  <a:pt x="51" y="55"/>
                </a:cubicBezTo>
                <a:cubicBezTo>
                  <a:pt x="59" y="55"/>
                  <a:pt x="65" y="61"/>
                  <a:pt x="65" y="68"/>
                </a:cubicBezTo>
                <a:cubicBezTo>
                  <a:pt x="65" y="68"/>
                  <a:pt x="65" y="68"/>
                  <a:pt x="65" y="68"/>
                </a:cubicBezTo>
                <a:cubicBezTo>
                  <a:pt x="65" y="77"/>
                  <a:pt x="65" y="77"/>
                  <a:pt x="65" y="77"/>
                </a:cubicBezTo>
                <a:cubicBezTo>
                  <a:pt x="69" y="77"/>
                  <a:pt x="69" y="77"/>
                  <a:pt x="69" y="77"/>
                </a:cubicBezTo>
                <a:cubicBezTo>
                  <a:pt x="76" y="77"/>
                  <a:pt x="76" y="77"/>
                  <a:pt x="76" y="77"/>
                </a:cubicBezTo>
                <a:cubicBezTo>
                  <a:pt x="76" y="68"/>
                  <a:pt x="76" y="68"/>
                  <a:pt x="76" y="68"/>
                </a:cubicBezTo>
                <a:cubicBezTo>
                  <a:pt x="76" y="68"/>
                  <a:pt x="76" y="68"/>
                  <a:pt x="76" y="68"/>
                </a:cubicBezTo>
                <a:cubicBezTo>
                  <a:pt x="76" y="65"/>
                  <a:pt x="78" y="61"/>
                  <a:pt x="80" y="59"/>
                </a:cubicBezTo>
                <a:cubicBezTo>
                  <a:pt x="83" y="56"/>
                  <a:pt x="86" y="55"/>
                  <a:pt x="90" y="55"/>
                </a:cubicBezTo>
                <a:cubicBezTo>
                  <a:pt x="94" y="55"/>
                  <a:pt x="97" y="56"/>
                  <a:pt x="100" y="59"/>
                </a:cubicBezTo>
                <a:cubicBezTo>
                  <a:pt x="103" y="61"/>
                  <a:pt x="104" y="65"/>
                  <a:pt x="104" y="69"/>
                </a:cubicBezTo>
                <a:cubicBezTo>
                  <a:pt x="104" y="72"/>
                  <a:pt x="103" y="76"/>
                  <a:pt x="100" y="78"/>
                </a:cubicBezTo>
                <a:cubicBezTo>
                  <a:pt x="97" y="81"/>
                  <a:pt x="94" y="83"/>
                  <a:pt x="90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2" y="137"/>
                  <a:pt x="82" y="137"/>
                  <a:pt x="82" y="137"/>
                </a:cubicBezTo>
                <a:cubicBezTo>
                  <a:pt x="83" y="137"/>
                  <a:pt x="84" y="137"/>
                  <a:pt x="85" y="137"/>
                </a:cubicBezTo>
                <a:cubicBezTo>
                  <a:pt x="91" y="137"/>
                  <a:pt x="92" y="136"/>
                  <a:pt x="93" y="131"/>
                </a:cubicBezTo>
                <a:cubicBezTo>
                  <a:pt x="94" y="126"/>
                  <a:pt x="95" y="118"/>
                  <a:pt x="98" y="113"/>
                </a:cubicBezTo>
                <a:cubicBezTo>
                  <a:pt x="102" y="103"/>
                  <a:pt x="107" y="95"/>
                  <a:pt x="112" y="86"/>
                </a:cubicBezTo>
                <a:cubicBezTo>
                  <a:pt x="117" y="76"/>
                  <a:pt x="120" y="65"/>
                  <a:pt x="117" y="53"/>
                </a:cubicBezTo>
                <a:close/>
                <a:moveTo>
                  <a:pt x="76" y="5"/>
                </a:moveTo>
                <a:cubicBezTo>
                  <a:pt x="76" y="2"/>
                  <a:pt x="74" y="0"/>
                  <a:pt x="71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68" y="0"/>
                  <a:pt x="66" y="2"/>
                  <a:pt x="66" y="5"/>
                </a:cubicBezTo>
                <a:cubicBezTo>
                  <a:pt x="66" y="14"/>
                  <a:pt x="66" y="14"/>
                  <a:pt x="66" y="14"/>
                </a:cubicBezTo>
                <a:cubicBezTo>
                  <a:pt x="66" y="17"/>
                  <a:pt x="68" y="20"/>
                  <a:pt x="71" y="20"/>
                </a:cubicBezTo>
                <a:cubicBezTo>
                  <a:pt x="71" y="20"/>
                  <a:pt x="71" y="20"/>
                  <a:pt x="71" y="20"/>
                </a:cubicBezTo>
                <a:cubicBezTo>
                  <a:pt x="74" y="20"/>
                  <a:pt x="76" y="17"/>
                  <a:pt x="76" y="14"/>
                </a:cubicBezTo>
                <a:lnTo>
                  <a:pt x="76" y="5"/>
                </a:lnTo>
                <a:close/>
                <a:moveTo>
                  <a:pt x="104" y="13"/>
                </a:moveTo>
                <a:cubicBezTo>
                  <a:pt x="105" y="11"/>
                  <a:pt x="105" y="8"/>
                  <a:pt x="102" y="6"/>
                </a:cubicBezTo>
                <a:cubicBezTo>
                  <a:pt x="102" y="6"/>
                  <a:pt x="102" y="6"/>
                  <a:pt x="102" y="6"/>
                </a:cubicBezTo>
                <a:cubicBezTo>
                  <a:pt x="100" y="5"/>
                  <a:pt x="97" y="6"/>
                  <a:pt x="95" y="9"/>
                </a:cubicBezTo>
                <a:cubicBezTo>
                  <a:pt x="91" y="17"/>
                  <a:pt x="91" y="17"/>
                  <a:pt x="91" y="17"/>
                </a:cubicBezTo>
                <a:cubicBezTo>
                  <a:pt x="89" y="19"/>
                  <a:pt x="90" y="22"/>
                  <a:pt x="93" y="24"/>
                </a:cubicBezTo>
                <a:cubicBezTo>
                  <a:pt x="93" y="24"/>
                  <a:pt x="93" y="24"/>
                  <a:pt x="93" y="24"/>
                </a:cubicBezTo>
                <a:cubicBezTo>
                  <a:pt x="95" y="25"/>
                  <a:pt x="98" y="24"/>
                  <a:pt x="100" y="22"/>
                </a:cubicBezTo>
                <a:lnTo>
                  <a:pt x="104" y="13"/>
                </a:lnTo>
                <a:close/>
                <a:moveTo>
                  <a:pt x="125" y="30"/>
                </a:moveTo>
                <a:cubicBezTo>
                  <a:pt x="127" y="28"/>
                  <a:pt x="127" y="25"/>
                  <a:pt x="125" y="23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24" y="21"/>
                  <a:pt x="120" y="20"/>
                  <a:pt x="118" y="22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09" y="30"/>
                  <a:pt x="109" y="34"/>
                  <a:pt x="111" y="36"/>
                </a:cubicBezTo>
                <a:cubicBezTo>
                  <a:pt x="111" y="36"/>
                  <a:pt x="111" y="36"/>
                  <a:pt x="111" y="36"/>
                </a:cubicBezTo>
                <a:cubicBezTo>
                  <a:pt x="113" y="38"/>
                  <a:pt x="116" y="38"/>
                  <a:pt x="118" y="36"/>
                </a:cubicBezTo>
                <a:lnTo>
                  <a:pt x="125" y="30"/>
                </a:lnTo>
                <a:close/>
                <a:moveTo>
                  <a:pt x="136" y="55"/>
                </a:moveTo>
                <a:cubicBezTo>
                  <a:pt x="139" y="54"/>
                  <a:pt x="141" y="52"/>
                  <a:pt x="140" y="49"/>
                </a:cubicBezTo>
                <a:cubicBezTo>
                  <a:pt x="140" y="49"/>
                  <a:pt x="140" y="49"/>
                  <a:pt x="140" y="49"/>
                </a:cubicBezTo>
                <a:cubicBezTo>
                  <a:pt x="140" y="46"/>
                  <a:pt x="137" y="44"/>
                  <a:pt x="134" y="45"/>
                </a:cubicBezTo>
                <a:cubicBezTo>
                  <a:pt x="125" y="47"/>
                  <a:pt x="125" y="47"/>
                  <a:pt x="125" y="47"/>
                </a:cubicBezTo>
                <a:cubicBezTo>
                  <a:pt x="122" y="47"/>
                  <a:pt x="120" y="50"/>
                  <a:pt x="121" y="52"/>
                </a:cubicBezTo>
                <a:cubicBezTo>
                  <a:pt x="121" y="52"/>
                  <a:pt x="121" y="52"/>
                  <a:pt x="121" y="52"/>
                </a:cubicBezTo>
                <a:cubicBezTo>
                  <a:pt x="121" y="55"/>
                  <a:pt x="124" y="57"/>
                  <a:pt x="127" y="57"/>
                </a:cubicBezTo>
                <a:lnTo>
                  <a:pt x="136" y="55"/>
                </a:lnTo>
                <a:close/>
                <a:moveTo>
                  <a:pt x="134" y="82"/>
                </a:moveTo>
                <a:cubicBezTo>
                  <a:pt x="136" y="83"/>
                  <a:pt x="139" y="81"/>
                  <a:pt x="140" y="78"/>
                </a:cubicBezTo>
                <a:cubicBezTo>
                  <a:pt x="140" y="78"/>
                  <a:pt x="140" y="78"/>
                  <a:pt x="140" y="78"/>
                </a:cubicBezTo>
                <a:cubicBezTo>
                  <a:pt x="140" y="75"/>
                  <a:pt x="138" y="73"/>
                  <a:pt x="136" y="72"/>
                </a:cubicBezTo>
                <a:cubicBezTo>
                  <a:pt x="127" y="70"/>
                  <a:pt x="127" y="70"/>
                  <a:pt x="127" y="70"/>
                </a:cubicBezTo>
                <a:cubicBezTo>
                  <a:pt x="124" y="70"/>
                  <a:pt x="121" y="72"/>
                  <a:pt x="120" y="74"/>
                </a:cubicBezTo>
                <a:cubicBezTo>
                  <a:pt x="120" y="74"/>
                  <a:pt x="120" y="74"/>
                  <a:pt x="120" y="74"/>
                </a:cubicBezTo>
                <a:cubicBezTo>
                  <a:pt x="120" y="77"/>
                  <a:pt x="122" y="80"/>
                  <a:pt x="124" y="80"/>
                </a:cubicBezTo>
                <a:lnTo>
                  <a:pt x="134" y="82"/>
                </a:lnTo>
                <a:close/>
                <a:moveTo>
                  <a:pt x="41" y="22"/>
                </a:moveTo>
                <a:cubicBezTo>
                  <a:pt x="43" y="24"/>
                  <a:pt x="46" y="25"/>
                  <a:pt x="48" y="24"/>
                </a:cubicBezTo>
                <a:cubicBezTo>
                  <a:pt x="48" y="24"/>
                  <a:pt x="48" y="24"/>
                  <a:pt x="48" y="24"/>
                </a:cubicBezTo>
                <a:cubicBezTo>
                  <a:pt x="51" y="22"/>
                  <a:pt x="51" y="19"/>
                  <a:pt x="50" y="17"/>
                </a:cubicBezTo>
                <a:cubicBezTo>
                  <a:pt x="46" y="9"/>
                  <a:pt x="46" y="9"/>
                  <a:pt x="46" y="9"/>
                </a:cubicBezTo>
                <a:cubicBezTo>
                  <a:pt x="44" y="6"/>
                  <a:pt x="41" y="5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6" y="8"/>
                  <a:pt x="35" y="11"/>
                  <a:pt x="37" y="13"/>
                </a:cubicBezTo>
                <a:lnTo>
                  <a:pt x="41" y="22"/>
                </a:lnTo>
                <a:close/>
                <a:moveTo>
                  <a:pt x="23" y="36"/>
                </a:moveTo>
                <a:cubicBezTo>
                  <a:pt x="25" y="38"/>
                  <a:pt x="28" y="38"/>
                  <a:pt x="30" y="36"/>
                </a:cubicBezTo>
                <a:cubicBezTo>
                  <a:pt x="30" y="36"/>
                  <a:pt x="30" y="36"/>
                  <a:pt x="30" y="36"/>
                </a:cubicBezTo>
                <a:cubicBezTo>
                  <a:pt x="32" y="34"/>
                  <a:pt x="32" y="30"/>
                  <a:pt x="30" y="29"/>
                </a:cubicBezTo>
                <a:cubicBezTo>
                  <a:pt x="23" y="22"/>
                  <a:pt x="23" y="22"/>
                  <a:pt x="23" y="22"/>
                </a:cubicBezTo>
                <a:cubicBezTo>
                  <a:pt x="20" y="20"/>
                  <a:pt x="17" y="21"/>
                  <a:pt x="15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4" y="25"/>
                  <a:pt x="14" y="28"/>
                  <a:pt x="16" y="30"/>
                </a:cubicBezTo>
                <a:lnTo>
                  <a:pt x="23" y="36"/>
                </a:lnTo>
                <a:close/>
                <a:moveTo>
                  <a:pt x="14" y="57"/>
                </a:moveTo>
                <a:cubicBezTo>
                  <a:pt x="17" y="57"/>
                  <a:pt x="20" y="55"/>
                  <a:pt x="20" y="52"/>
                </a:cubicBezTo>
                <a:cubicBezTo>
                  <a:pt x="20" y="52"/>
                  <a:pt x="20" y="52"/>
                  <a:pt x="20" y="52"/>
                </a:cubicBezTo>
                <a:cubicBezTo>
                  <a:pt x="21" y="50"/>
                  <a:pt x="19" y="47"/>
                  <a:pt x="16" y="47"/>
                </a:cubicBezTo>
                <a:cubicBezTo>
                  <a:pt x="7" y="45"/>
                  <a:pt x="7" y="45"/>
                  <a:pt x="7" y="45"/>
                </a:cubicBezTo>
                <a:cubicBezTo>
                  <a:pt x="4" y="44"/>
                  <a:pt x="1" y="46"/>
                  <a:pt x="1" y="49"/>
                </a:cubicBezTo>
                <a:cubicBezTo>
                  <a:pt x="1" y="49"/>
                  <a:pt x="1" y="49"/>
                  <a:pt x="1" y="49"/>
                </a:cubicBezTo>
                <a:cubicBezTo>
                  <a:pt x="0" y="52"/>
                  <a:pt x="2" y="54"/>
                  <a:pt x="5" y="55"/>
                </a:cubicBezTo>
                <a:lnTo>
                  <a:pt x="14" y="57"/>
                </a:lnTo>
                <a:close/>
                <a:moveTo>
                  <a:pt x="16" y="80"/>
                </a:moveTo>
                <a:cubicBezTo>
                  <a:pt x="19" y="80"/>
                  <a:pt x="21" y="77"/>
                  <a:pt x="20" y="74"/>
                </a:cubicBezTo>
                <a:cubicBezTo>
                  <a:pt x="20" y="74"/>
                  <a:pt x="20" y="74"/>
                  <a:pt x="20" y="74"/>
                </a:cubicBezTo>
                <a:cubicBezTo>
                  <a:pt x="20" y="72"/>
                  <a:pt x="17" y="70"/>
                  <a:pt x="14" y="70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3"/>
                  <a:pt x="1" y="75"/>
                  <a:pt x="1" y="78"/>
                </a:cubicBezTo>
                <a:cubicBezTo>
                  <a:pt x="1" y="78"/>
                  <a:pt x="1" y="78"/>
                  <a:pt x="1" y="78"/>
                </a:cubicBezTo>
                <a:cubicBezTo>
                  <a:pt x="2" y="81"/>
                  <a:pt x="4" y="83"/>
                  <a:pt x="7" y="82"/>
                </a:cubicBezTo>
                <a:lnTo>
                  <a:pt x="16" y="8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3" name="Google Shape;2023;p72"/>
          <p:cNvSpPr txBox="1"/>
          <p:nvPr/>
        </p:nvSpPr>
        <p:spPr>
          <a:xfrm>
            <a:off x="9817100" y="3248025"/>
            <a:ext cx="1704975" cy="693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024" name="Google Shape;2024;p72"/>
          <p:cNvSpPr txBox="1"/>
          <p:nvPr/>
        </p:nvSpPr>
        <p:spPr>
          <a:xfrm>
            <a:off x="8767762" y="5345112"/>
            <a:ext cx="1704975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025" name="Google Shape;2025;p72"/>
          <p:cNvSpPr txBox="1"/>
          <p:nvPr/>
        </p:nvSpPr>
        <p:spPr>
          <a:xfrm>
            <a:off x="1738312" y="5335587"/>
            <a:ext cx="1704975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026" name="Google Shape;2026;p72"/>
          <p:cNvSpPr txBox="1"/>
          <p:nvPr/>
        </p:nvSpPr>
        <p:spPr>
          <a:xfrm>
            <a:off x="671512" y="3248025"/>
            <a:ext cx="1704975" cy="693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027" name="Google Shape;2027;p72"/>
          <p:cNvSpPr txBox="1"/>
          <p:nvPr/>
        </p:nvSpPr>
        <p:spPr>
          <a:xfrm>
            <a:off x="1763712" y="1143000"/>
            <a:ext cx="1704975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2" name="Google Shape;2032;p73"/>
          <p:cNvSpPr txBox="1"/>
          <p:nvPr/>
        </p:nvSpPr>
        <p:spPr>
          <a:xfrm>
            <a:off x="6350" y="-1587"/>
            <a:ext cx="12182475" cy="6859587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3" name="Google Shape;2033;p73"/>
          <p:cNvSpPr txBox="1"/>
          <p:nvPr/>
        </p:nvSpPr>
        <p:spPr>
          <a:xfrm>
            <a:off x="10245725" y="3259137"/>
            <a:ext cx="1484312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r>
              <a:rPr lang="en-US" sz="11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034" name="Google Shape;2034;p73"/>
          <p:cNvSpPr/>
          <p:nvPr/>
        </p:nvSpPr>
        <p:spPr>
          <a:xfrm>
            <a:off x="3832225" y="4432300"/>
            <a:ext cx="1262062" cy="1263650"/>
          </a:xfrm>
          <a:prstGeom prst="ellipse">
            <a:avLst/>
          </a:prstGeom>
          <a:solidFill>
            <a:srgbClr val="E9F0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5" name="Google Shape;2035;p73"/>
          <p:cNvSpPr/>
          <p:nvPr/>
        </p:nvSpPr>
        <p:spPr>
          <a:xfrm>
            <a:off x="2198687" y="2797175"/>
            <a:ext cx="1260475" cy="1262062"/>
          </a:xfrm>
          <a:prstGeom prst="ellipse">
            <a:avLst/>
          </a:pr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6" name="Google Shape;2036;p73"/>
          <p:cNvSpPr/>
          <p:nvPr/>
        </p:nvSpPr>
        <p:spPr>
          <a:xfrm>
            <a:off x="3832225" y="1160462"/>
            <a:ext cx="1262062" cy="1263650"/>
          </a:xfrm>
          <a:prstGeom prst="ellipse">
            <a:avLst/>
          </a:pr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7" name="Google Shape;2037;p73"/>
          <p:cNvSpPr/>
          <p:nvPr/>
        </p:nvSpPr>
        <p:spPr>
          <a:xfrm>
            <a:off x="8736012" y="2797175"/>
            <a:ext cx="1262062" cy="1262062"/>
          </a:xfrm>
          <a:prstGeom prst="ellipse">
            <a:avLst/>
          </a:pr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8" name="Google Shape;2038;p73"/>
          <p:cNvSpPr/>
          <p:nvPr/>
        </p:nvSpPr>
        <p:spPr>
          <a:xfrm>
            <a:off x="7100887" y="4432300"/>
            <a:ext cx="1262062" cy="1263650"/>
          </a:xfrm>
          <a:prstGeom prst="ellipse">
            <a:avLst/>
          </a:pr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9" name="Google Shape;2039;p73"/>
          <p:cNvSpPr/>
          <p:nvPr/>
        </p:nvSpPr>
        <p:spPr>
          <a:xfrm>
            <a:off x="7100887" y="1160462"/>
            <a:ext cx="1262062" cy="1263650"/>
          </a:xfrm>
          <a:prstGeom prst="ellipse">
            <a:avLst/>
          </a:prstGeom>
          <a:solidFill>
            <a:srgbClr val="FFF1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0" name="Google Shape;2040;p73"/>
          <p:cNvSpPr/>
          <p:nvPr/>
        </p:nvSpPr>
        <p:spPr>
          <a:xfrm>
            <a:off x="5467350" y="2797175"/>
            <a:ext cx="1262062" cy="126206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1" name="Google Shape;2041;p73"/>
          <p:cNvSpPr/>
          <p:nvPr/>
        </p:nvSpPr>
        <p:spPr>
          <a:xfrm>
            <a:off x="8435975" y="4127500"/>
            <a:ext cx="784225" cy="785812"/>
          </a:xfrm>
          <a:custGeom>
            <a:avLst/>
            <a:gdLst/>
            <a:ahLst/>
            <a:cxnLst/>
            <a:rect l="l" t="t" r="r" b="b"/>
            <a:pathLst>
              <a:path w="196" h="196" extrusionOk="0">
                <a:moveTo>
                  <a:pt x="5" y="196"/>
                </a:moveTo>
                <a:cubicBezTo>
                  <a:pt x="4" y="196"/>
                  <a:pt x="2" y="195"/>
                  <a:pt x="1" y="194"/>
                </a:cubicBezTo>
                <a:cubicBezTo>
                  <a:pt x="0" y="191"/>
                  <a:pt x="1" y="189"/>
                  <a:pt x="3" y="188"/>
                </a:cubicBezTo>
                <a:cubicBezTo>
                  <a:pt x="83" y="148"/>
                  <a:pt x="149" y="83"/>
                  <a:pt x="188" y="3"/>
                </a:cubicBezTo>
                <a:cubicBezTo>
                  <a:pt x="189" y="1"/>
                  <a:pt x="191" y="0"/>
                  <a:pt x="193" y="1"/>
                </a:cubicBezTo>
                <a:cubicBezTo>
                  <a:pt x="196" y="2"/>
                  <a:pt x="196" y="4"/>
                  <a:pt x="195" y="7"/>
                </a:cubicBezTo>
                <a:cubicBezTo>
                  <a:pt x="156" y="88"/>
                  <a:pt x="89" y="155"/>
                  <a:pt x="7" y="196"/>
                </a:cubicBezTo>
                <a:cubicBezTo>
                  <a:pt x="7" y="196"/>
                  <a:pt x="6" y="196"/>
                  <a:pt x="5" y="1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2" name="Google Shape;2042;p73"/>
          <p:cNvSpPr/>
          <p:nvPr/>
        </p:nvSpPr>
        <p:spPr>
          <a:xfrm>
            <a:off x="6248400" y="4132262"/>
            <a:ext cx="788987" cy="785812"/>
          </a:xfrm>
          <a:custGeom>
            <a:avLst/>
            <a:gdLst/>
            <a:ahLst/>
            <a:cxnLst/>
            <a:rect l="l" t="t" r="r" b="b"/>
            <a:pathLst>
              <a:path w="197" h="196" extrusionOk="0">
                <a:moveTo>
                  <a:pt x="192" y="196"/>
                </a:moveTo>
                <a:cubicBezTo>
                  <a:pt x="191" y="196"/>
                  <a:pt x="190" y="196"/>
                  <a:pt x="190" y="196"/>
                </a:cubicBezTo>
                <a:cubicBezTo>
                  <a:pt x="108" y="156"/>
                  <a:pt x="41" y="89"/>
                  <a:pt x="1" y="7"/>
                </a:cubicBezTo>
                <a:cubicBezTo>
                  <a:pt x="0" y="5"/>
                  <a:pt x="1" y="3"/>
                  <a:pt x="3" y="2"/>
                </a:cubicBezTo>
                <a:cubicBezTo>
                  <a:pt x="5" y="0"/>
                  <a:pt x="7" y="1"/>
                  <a:pt x="9" y="4"/>
                </a:cubicBezTo>
                <a:cubicBezTo>
                  <a:pt x="48" y="83"/>
                  <a:pt x="114" y="149"/>
                  <a:pt x="194" y="188"/>
                </a:cubicBezTo>
                <a:cubicBezTo>
                  <a:pt x="196" y="189"/>
                  <a:pt x="197" y="191"/>
                  <a:pt x="196" y="194"/>
                </a:cubicBezTo>
                <a:cubicBezTo>
                  <a:pt x="195" y="195"/>
                  <a:pt x="193" y="196"/>
                  <a:pt x="192" y="1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3" name="Google Shape;2043;p73"/>
          <p:cNvSpPr/>
          <p:nvPr/>
        </p:nvSpPr>
        <p:spPr>
          <a:xfrm>
            <a:off x="6243637" y="1943100"/>
            <a:ext cx="785812" cy="785812"/>
          </a:xfrm>
          <a:custGeom>
            <a:avLst/>
            <a:gdLst/>
            <a:ahLst/>
            <a:cxnLst/>
            <a:rect l="l" t="t" r="r" b="b"/>
            <a:pathLst>
              <a:path w="196" h="196" extrusionOk="0">
                <a:moveTo>
                  <a:pt x="5" y="196"/>
                </a:moveTo>
                <a:cubicBezTo>
                  <a:pt x="4" y="196"/>
                  <a:pt x="3" y="196"/>
                  <a:pt x="3" y="196"/>
                </a:cubicBezTo>
                <a:cubicBezTo>
                  <a:pt x="1" y="195"/>
                  <a:pt x="0" y="192"/>
                  <a:pt x="1" y="190"/>
                </a:cubicBezTo>
                <a:cubicBezTo>
                  <a:pt x="41" y="108"/>
                  <a:pt x="107" y="41"/>
                  <a:pt x="189" y="1"/>
                </a:cubicBezTo>
                <a:cubicBezTo>
                  <a:pt x="191" y="0"/>
                  <a:pt x="194" y="1"/>
                  <a:pt x="195" y="3"/>
                </a:cubicBezTo>
                <a:cubicBezTo>
                  <a:pt x="196" y="5"/>
                  <a:pt x="195" y="8"/>
                  <a:pt x="193" y="9"/>
                </a:cubicBezTo>
                <a:cubicBezTo>
                  <a:pt x="113" y="48"/>
                  <a:pt x="48" y="114"/>
                  <a:pt x="9" y="194"/>
                </a:cubicBezTo>
                <a:cubicBezTo>
                  <a:pt x="8" y="195"/>
                  <a:pt x="6" y="196"/>
                  <a:pt x="5" y="1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4" name="Google Shape;2044;p73"/>
          <p:cNvSpPr/>
          <p:nvPr/>
        </p:nvSpPr>
        <p:spPr>
          <a:xfrm>
            <a:off x="8428037" y="1938337"/>
            <a:ext cx="792162" cy="782637"/>
          </a:xfrm>
          <a:custGeom>
            <a:avLst/>
            <a:gdLst/>
            <a:ahLst/>
            <a:cxnLst/>
            <a:rect l="l" t="t" r="r" b="b"/>
            <a:pathLst>
              <a:path w="198" h="195" extrusionOk="0">
                <a:moveTo>
                  <a:pt x="193" y="195"/>
                </a:moveTo>
                <a:cubicBezTo>
                  <a:pt x="191" y="195"/>
                  <a:pt x="189" y="194"/>
                  <a:pt x="189" y="193"/>
                </a:cubicBezTo>
                <a:cubicBezTo>
                  <a:pt x="149" y="113"/>
                  <a:pt x="83" y="48"/>
                  <a:pt x="4" y="9"/>
                </a:cubicBezTo>
                <a:cubicBezTo>
                  <a:pt x="1" y="8"/>
                  <a:pt x="0" y="5"/>
                  <a:pt x="2" y="3"/>
                </a:cubicBezTo>
                <a:cubicBezTo>
                  <a:pt x="3" y="1"/>
                  <a:pt x="5" y="0"/>
                  <a:pt x="7" y="1"/>
                </a:cubicBezTo>
                <a:cubicBezTo>
                  <a:pt x="89" y="41"/>
                  <a:pt x="156" y="108"/>
                  <a:pt x="196" y="189"/>
                </a:cubicBezTo>
                <a:cubicBezTo>
                  <a:pt x="198" y="191"/>
                  <a:pt x="197" y="194"/>
                  <a:pt x="195" y="195"/>
                </a:cubicBezTo>
                <a:cubicBezTo>
                  <a:pt x="194" y="195"/>
                  <a:pt x="193" y="195"/>
                  <a:pt x="193" y="1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5" name="Google Shape;2045;p73"/>
          <p:cNvSpPr/>
          <p:nvPr/>
        </p:nvSpPr>
        <p:spPr>
          <a:xfrm>
            <a:off x="5167312" y="4127500"/>
            <a:ext cx="784225" cy="785812"/>
          </a:xfrm>
          <a:custGeom>
            <a:avLst/>
            <a:gdLst/>
            <a:ahLst/>
            <a:cxnLst/>
            <a:rect l="l" t="t" r="r" b="b"/>
            <a:pathLst>
              <a:path w="196" h="196" extrusionOk="0">
                <a:moveTo>
                  <a:pt x="5" y="196"/>
                </a:moveTo>
                <a:cubicBezTo>
                  <a:pt x="4" y="196"/>
                  <a:pt x="2" y="195"/>
                  <a:pt x="1" y="194"/>
                </a:cubicBezTo>
                <a:cubicBezTo>
                  <a:pt x="0" y="191"/>
                  <a:pt x="1" y="189"/>
                  <a:pt x="3" y="188"/>
                </a:cubicBezTo>
                <a:cubicBezTo>
                  <a:pt x="83" y="148"/>
                  <a:pt x="148" y="83"/>
                  <a:pt x="187" y="3"/>
                </a:cubicBezTo>
                <a:cubicBezTo>
                  <a:pt x="188" y="1"/>
                  <a:pt x="191" y="0"/>
                  <a:pt x="193" y="1"/>
                </a:cubicBezTo>
                <a:cubicBezTo>
                  <a:pt x="195" y="2"/>
                  <a:pt x="196" y="4"/>
                  <a:pt x="195" y="7"/>
                </a:cubicBezTo>
                <a:cubicBezTo>
                  <a:pt x="155" y="88"/>
                  <a:pt x="89" y="155"/>
                  <a:pt x="7" y="196"/>
                </a:cubicBezTo>
                <a:cubicBezTo>
                  <a:pt x="6" y="196"/>
                  <a:pt x="6" y="196"/>
                  <a:pt x="5" y="1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6" name="Google Shape;2046;p73"/>
          <p:cNvSpPr/>
          <p:nvPr/>
        </p:nvSpPr>
        <p:spPr>
          <a:xfrm>
            <a:off x="2974975" y="4132262"/>
            <a:ext cx="793750" cy="785812"/>
          </a:xfrm>
          <a:custGeom>
            <a:avLst/>
            <a:gdLst/>
            <a:ahLst/>
            <a:cxnLst/>
            <a:rect l="l" t="t" r="r" b="b"/>
            <a:pathLst>
              <a:path w="198" h="196" extrusionOk="0">
                <a:moveTo>
                  <a:pt x="193" y="196"/>
                </a:moveTo>
                <a:cubicBezTo>
                  <a:pt x="192" y="196"/>
                  <a:pt x="191" y="196"/>
                  <a:pt x="191" y="196"/>
                </a:cubicBezTo>
                <a:cubicBezTo>
                  <a:pt x="109" y="156"/>
                  <a:pt x="42" y="89"/>
                  <a:pt x="2" y="7"/>
                </a:cubicBezTo>
                <a:cubicBezTo>
                  <a:pt x="0" y="5"/>
                  <a:pt x="1" y="3"/>
                  <a:pt x="4" y="2"/>
                </a:cubicBezTo>
                <a:cubicBezTo>
                  <a:pt x="6" y="0"/>
                  <a:pt x="8" y="1"/>
                  <a:pt x="9" y="4"/>
                </a:cubicBezTo>
                <a:cubicBezTo>
                  <a:pt x="49" y="83"/>
                  <a:pt x="115" y="149"/>
                  <a:pt x="194" y="188"/>
                </a:cubicBezTo>
                <a:cubicBezTo>
                  <a:pt x="197" y="189"/>
                  <a:pt x="198" y="191"/>
                  <a:pt x="197" y="194"/>
                </a:cubicBezTo>
                <a:cubicBezTo>
                  <a:pt x="196" y="195"/>
                  <a:pt x="194" y="196"/>
                  <a:pt x="193" y="1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7" name="Google Shape;2047;p73"/>
          <p:cNvSpPr/>
          <p:nvPr/>
        </p:nvSpPr>
        <p:spPr>
          <a:xfrm>
            <a:off x="2974975" y="1943100"/>
            <a:ext cx="785812" cy="785812"/>
          </a:xfrm>
          <a:custGeom>
            <a:avLst/>
            <a:gdLst/>
            <a:ahLst/>
            <a:cxnLst/>
            <a:rect l="l" t="t" r="r" b="b"/>
            <a:pathLst>
              <a:path w="196" h="196" extrusionOk="0">
                <a:moveTo>
                  <a:pt x="5" y="196"/>
                </a:moveTo>
                <a:cubicBezTo>
                  <a:pt x="4" y="196"/>
                  <a:pt x="3" y="196"/>
                  <a:pt x="3" y="196"/>
                </a:cubicBezTo>
                <a:cubicBezTo>
                  <a:pt x="0" y="195"/>
                  <a:pt x="0" y="192"/>
                  <a:pt x="1" y="190"/>
                </a:cubicBezTo>
                <a:cubicBezTo>
                  <a:pt x="41" y="108"/>
                  <a:pt x="107" y="41"/>
                  <a:pt x="189" y="1"/>
                </a:cubicBezTo>
                <a:cubicBezTo>
                  <a:pt x="191" y="0"/>
                  <a:pt x="194" y="1"/>
                  <a:pt x="195" y="3"/>
                </a:cubicBezTo>
                <a:cubicBezTo>
                  <a:pt x="196" y="5"/>
                  <a:pt x="195" y="8"/>
                  <a:pt x="193" y="9"/>
                </a:cubicBezTo>
                <a:cubicBezTo>
                  <a:pt x="113" y="48"/>
                  <a:pt x="48" y="114"/>
                  <a:pt x="8" y="194"/>
                </a:cubicBezTo>
                <a:cubicBezTo>
                  <a:pt x="8" y="195"/>
                  <a:pt x="6" y="196"/>
                  <a:pt x="5" y="1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8" name="Google Shape;2048;p73"/>
          <p:cNvSpPr/>
          <p:nvPr/>
        </p:nvSpPr>
        <p:spPr>
          <a:xfrm>
            <a:off x="5157787" y="1938337"/>
            <a:ext cx="790575" cy="782637"/>
          </a:xfrm>
          <a:custGeom>
            <a:avLst/>
            <a:gdLst/>
            <a:ahLst/>
            <a:cxnLst/>
            <a:rect l="l" t="t" r="r" b="b"/>
            <a:pathLst>
              <a:path w="197" h="195" extrusionOk="0">
                <a:moveTo>
                  <a:pt x="192" y="195"/>
                </a:moveTo>
                <a:cubicBezTo>
                  <a:pt x="191" y="195"/>
                  <a:pt x="189" y="194"/>
                  <a:pt x="188" y="193"/>
                </a:cubicBezTo>
                <a:cubicBezTo>
                  <a:pt x="149" y="113"/>
                  <a:pt x="83" y="48"/>
                  <a:pt x="3" y="9"/>
                </a:cubicBezTo>
                <a:cubicBezTo>
                  <a:pt x="1" y="8"/>
                  <a:pt x="0" y="5"/>
                  <a:pt x="1" y="3"/>
                </a:cubicBezTo>
                <a:cubicBezTo>
                  <a:pt x="2" y="1"/>
                  <a:pt x="5" y="0"/>
                  <a:pt x="7" y="1"/>
                </a:cubicBezTo>
                <a:cubicBezTo>
                  <a:pt x="89" y="41"/>
                  <a:pt x="156" y="108"/>
                  <a:pt x="196" y="189"/>
                </a:cubicBezTo>
                <a:cubicBezTo>
                  <a:pt x="197" y="191"/>
                  <a:pt x="197" y="194"/>
                  <a:pt x="194" y="195"/>
                </a:cubicBezTo>
                <a:cubicBezTo>
                  <a:pt x="194" y="195"/>
                  <a:pt x="193" y="195"/>
                  <a:pt x="192" y="1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9" name="Google Shape;2049;p73"/>
          <p:cNvSpPr/>
          <p:nvPr/>
        </p:nvSpPr>
        <p:spPr>
          <a:xfrm>
            <a:off x="7442200" y="1485900"/>
            <a:ext cx="601662" cy="584200"/>
          </a:xfrm>
          <a:custGeom>
            <a:avLst/>
            <a:gdLst/>
            <a:ahLst/>
            <a:cxnLst/>
            <a:rect l="l" t="t" r="r" b="b"/>
            <a:pathLst>
              <a:path w="150" h="146" extrusionOk="0">
                <a:moveTo>
                  <a:pt x="90" y="7"/>
                </a:moveTo>
                <a:cubicBezTo>
                  <a:pt x="90" y="7"/>
                  <a:pt x="90" y="7"/>
                  <a:pt x="90" y="7"/>
                </a:cubicBezTo>
                <a:cubicBezTo>
                  <a:pt x="117" y="10"/>
                  <a:pt x="139" y="32"/>
                  <a:pt x="143" y="60"/>
                </a:cubicBezTo>
                <a:cubicBezTo>
                  <a:pt x="143" y="60"/>
                  <a:pt x="143" y="60"/>
                  <a:pt x="142" y="60"/>
                </a:cubicBezTo>
                <a:cubicBezTo>
                  <a:pt x="142" y="60"/>
                  <a:pt x="142" y="61"/>
                  <a:pt x="141" y="61"/>
                </a:cubicBezTo>
                <a:cubicBezTo>
                  <a:pt x="89" y="61"/>
                  <a:pt x="89" y="61"/>
                  <a:pt x="89" y="61"/>
                </a:cubicBezTo>
                <a:cubicBezTo>
                  <a:pt x="89" y="8"/>
                  <a:pt x="89" y="8"/>
                  <a:pt x="89" y="8"/>
                </a:cubicBezTo>
                <a:cubicBezTo>
                  <a:pt x="89" y="7"/>
                  <a:pt x="89" y="7"/>
                  <a:pt x="90" y="7"/>
                </a:cubicBezTo>
                <a:moveTo>
                  <a:pt x="64" y="16"/>
                </a:moveTo>
                <a:cubicBezTo>
                  <a:pt x="65" y="16"/>
                  <a:pt x="65" y="17"/>
                  <a:pt x="65" y="18"/>
                </a:cubicBezTo>
                <a:cubicBezTo>
                  <a:pt x="65" y="71"/>
                  <a:pt x="65" y="71"/>
                  <a:pt x="65" y="71"/>
                </a:cubicBezTo>
                <a:cubicBezTo>
                  <a:pt x="65" y="78"/>
                  <a:pt x="71" y="84"/>
                  <a:pt x="78" y="84"/>
                </a:cubicBezTo>
                <a:cubicBezTo>
                  <a:pt x="132" y="84"/>
                  <a:pt x="132" y="84"/>
                  <a:pt x="132" y="84"/>
                </a:cubicBezTo>
                <a:cubicBezTo>
                  <a:pt x="132" y="84"/>
                  <a:pt x="132" y="84"/>
                  <a:pt x="133" y="84"/>
                </a:cubicBezTo>
                <a:cubicBezTo>
                  <a:pt x="133" y="85"/>
                  <a:pt x="133" y="85"/>
                  <a:pt x="133" y="86"/>
                </a:cubicBezTo>
                <a:cubicBezTo>
                  <a:pt x="129" y="116"/>
                  <a:pt x="103" y="139"/>
                  <a:pt x="72" y="139"/>
                </a:cubicBezTo>
                <a:cubicBezTo>
                  <a:pt x="70" y="139"/>
                  <a:pt x="67" y="138"/>
                  <a:pt x="65" y="138"/>
                </a:cubicBezTo>
                <a:cubicBezTo>
                  <a:pt x="37" y="135"/>
                  <a:pt x="14" y="112"/>
                  <a:pt x="11" y="84"/>
                </a:cubicBezTo>
                <a:cubicBezTo>
                  <a:pt x="7" y="51"/>
                  <a:pt x="30" y="21"/>
                  <a:pt x="64" y="16"/>
                </a:cubicBezTo>
                <a:cubicBezTo>
                  <a:pt x="64" y="16"/>
                  <a:pt x="64" y="16"/>
                  <a:pt x="64" y="16"/>
                </a:cubicBezTo>
                <a:moveTo>
                  <a:pt x="90" y="0"/>
                </a:moveTo>
                <a:cubicBezTo>
                  <a:pt x="85" y="0"/>
                  <a:pt x="82" y="3"/>
                  <a:pt x="82" y="8"/>
                </a:cubicBezTo>
                <a:cubicBezTo>
                  <a:pt x="82" y="64"/>
                  <a:pt x="82" y="64"/>
                  <a:pt x="82" y="64"/>
                </a:cubicBezTo>
                <a:cubicBezTo>
                  <a:pt x="82" y="66"/>
                  <a:pt x="83" y="68"/>
                  <a:pt x="85" y="68"/>
                </a:cubicBezTo>
                <a:cubicBezTo>
                  <a:pt x="141" y="68"/>
                  <a:pt x="141" y="68"/>
                  <a:pt x="141" y="68"/>
                </a:cubicBezTo>
                <a:cubicBezTo>
                  <a:pt x="146" y="68"/>
                  <a:pt x="150" y="63"/>
                  <a:pt x="149" y="59"/>
                </a:cubicBezTo>
                <a:cubicBezTo>
                  <a:pt x="145" y="28"/>
                  <a:pt x="121" y="4"/>
                  <a:pt x="91" y="0"/>
                </a:cubicBezTo>
                <a:cubicBezTo>
                  <a:pt x="90" y="0"/>
                  <a:pt x="90" y="0"/>
                  <a:pt x="90" y="0"/>
                </a:cubicBezTo>
                <a:close/>
                <a:moveTo>
                  <a:pt x="64" y="9"/>
                </a:moveTo>
                <a:cubicBezTo>
                  <a:pt x="64" y="9"/>
                  <a:pt x="63" y="9"/>
                  <a:pt x="63" y="9"/>
                </a:cubicBezTo>
                <a:cubicBezTo>
                  <a:pt x="27" y="14"/>
                  <a:pt x="0" y="47"/>
                  <a:pt x="4" y="85"/>
                </a:cubicBezTo>
                <a:cubicBezTo>
                  <a:pt x="8" y="116"/>
                  <a:pt x="33" y="142"/>
                  <a:pt x="64" y="145"/>
                </a:cubicBezTo>
                <a:cubicBezTo>
                  <a:pt x="67" y="145"/>
                  <a:pt x="70" y="146"/>
                  <a:pt x="72" y="146"/>
                </a:cubicBezTo>
                <a:cubicBezTo>
                  <a:pt x="107" y="146"/>
                  <a:pt x="135" y="120"/>
                  <a:pt x="140" y="87"/>
                </a:cubicBezTo>
                <a:cubicBezTo>
                  <a:pt x="141" y="81"/>
                  <a:pt x="137" y="77"/>
                  <a:pt x="132" y="77"/>
                </a:cubicBezTo>
                <a:cubicBezTo>
                  <a:pt x="78" y="77"/>
                  <a:pt x="78" y="77"/>
                  <a:pt x="78" y="77"/>
                </a:cubicBezTo>
                <a:cubicBezTo>
                  <a:pt x="75" y="77"/>
                  <a:pt x="72" y="74"/>
                  <a:pt x="72" y="71"/>
                </a:cubicBezTo>
                <a:cubicBezTo>
                  <a:pt x="72" y="18"/>
                  <a:pt x="72" y="18"/>
                  <a:pt x="72" y="18"/>
                </a:cubicBezTo>
                <a:cubicBezTo>
                  <a:pt x="72" y="13"/>
                  <a:pt x="69" y="9"/>
                  <a:pt x="64" y="9"/>
                </a:cubicBezTo>
                <a:close/>
              </a:path>
            </a:pathLst>
          </a:cu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0" name="Google Shape;2050;p73"/>
          <p:cNvSpPr/>
          <p:nvPr/>
        </p:nvSpPr>
        <p:spPr>
          <a:xfrm>
            <a:off x="7429500" y="4760912"/>
            <a:ext cx="604837" cy="609600"/>
          </a:xfrm>
          <a:custGeom>
            <a:avLst/>
            <a:gdLst/>
            <a:ahLst/>
            <a:cxnLst/>
            <a:rect l="l" t="t" r="r" b="b"/>
            <a:pathLst>
              <a:path w="151" h="152" extrusionOk="0">
                <a:moveTo>
                  <a:pt x="83" y="152"/>
                </a:moveTo>
                <a:cubicBezTo>
                  <a:pt x="68" y="152"/>
                  <a:pt x="68" y="152"/>
                  <a:pt x="68" y="152"/>
                </a:cubicBezTo>
                <a:cubicBezTo>
                  <a:pt x="65" y="152"/>
                  <a:pt x="62" y="149"/>
                  <a:pt x="62" y="146"/>
                </a:cubicBezTo>
                <a:cubicBezTo>
                  <a:pt x="59" y="131"/>
                  <a:pt x="59" y="131"/>
                  <a:pt x="59" y="131"/>
                </a:cubicBezTo>
                <a:cubicBezTo>
                  <a:pt x="59" y="131"/>
                  <a:pt x="59" y="130"/>
                  <a:pt x="58" y="130"/>
                </a:cubicBezTo>
                <a:cubicBezTo>
                  <a:pt x="55" y="129"/>
                  <a:pt x="52" y="128"/>
                  <a:pt x="50" y="126"/>
                </a:cubicBezTo>
                <a:cubicBezTo>
                  <a:pt x="49" y="126"/>
                  <a:pt x="48" y="126"/>
                  <a:pt x="48" y="126"/>
                </a:cubicBezTo>
                <a:cubicBezTo>
                  <a:pt x="36" y="135"/>
                  <a:pt x="36" y="135"/>
                  <a:pt x="36" y="135"/>
                </a:cubicBezTo>
                <a:cubicBezTo>
                  <a:pt x="33" y="137"/>
                  <a:pt x="29" y="137"/>
                  <a:pt x="27" y="135"/>
                </a:cubicBezTo>
                <a:cubicBezTo>
                  <a:pt x="17" y="124"/>
                  <a:pt x="17" y="124"/>
                  <a:pt x="17" y="124"/>
                </a:cubicBezTo>
                <a:cubicBezTo>
                  <a:pt x="14" y="122"/>
                  <a:pt x="14" y="118"/>
                  <a:pt x="16" y="116"/>
                </a:cubicBezTo>
                <a:cubicBezTo>
                  <a:pt x="25" y="104"/>
                  <a:pt x="25" y="104"/>
                  <a:pt x="25" y="104"/>
                </a:cubicBezTo>
                <a:cubicBezTo>
                  <a:pt x="25" y="103"/>
                  <a:pt x="25" y="102"/>
                  <a:pt x="25" y="102"/>
                </a:cubicBezTo>
                <a:cubicBezTo>
                  <a:pt x="24" y="99"/>
                  <a:pt x="22" y="96"/>
                  <a:pt x="21" y="93"/>
                </a:cubicBezTo>
                <a:cubicBezTo>
                  <a:pt x="21" y="93"/>
                  <a:pt x="21" y="92"/>
                  <a:pt x="20" y="92"/>
                </a:cubicBezTo>
                <a:cubicBezTo>
                  <a:pt x="5" y="90"/>
                  <a:pt x="5" y="90"/>
                  <a:pt x="5" y="90"/>
                </a:cubicBezTo>
                <a:cubicBezTo>
                  <a:pt x="2" y="89"/>
                  <a:pt x="0" y="86"/>
                  <a:pt x="0" y="83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65"/>
                  <a:pt x="2" y="62"/>
                  <a:pt x="5" y="62"/>
                </a:cubicBezTo>
                <a:cubicBezTo>
                  <a:pt x="20" y="60"/>
                  <a:pt x="20" y="60"/>
                  <a:pt x="20" y="60"/>
                </a:cubicBezTo>
                <a:cubicBezTo>
                  <a:pt x="21" y="60"/>
                  <a:pt x="21" y="59"/>
                  <a:pt x="21" y="58"/>
                </a:cubicBezTo>
                <a:cubicBezTo>
                  <a:pt x="22" y="55"/>
                  <a:pt x="24" y="53"/>
                  <a:pt x="25" y="50"/>
                </a:cubicBezTo>
                <a:cubicBezTo>
                  <a:pt x="25" y="49"/>
                  <a:pt x="25" y="49"/>
                  <a:pt x="25" y="48"/>
                </a:cubicBezTo>
                <a:cubicBezTo>
                  <a:pt x="16" y="36"/>
                  <a:pt x="16" y="36"/>
                  <a:pt x="16" y="36"/>
                </a:cubicBezTo>
                <a:cubicBezTo>
                  <a:pt x="14" y="33"/>
                  <a:pt x="14" y="30"/>
                  <a:pt x="17" y="27"/>
                </a:cubicBezTo>
                <a:cubicBezTo>
                  <a:pt x="27" y="17"/>
                  <a:pt x="27" y="17"/>
                  <a:pt x="27" y="17"/>
                </a:cubicBezTo>
                <a:cubicBezTo>
                  <a:pt x="29" y="15"/>
                  <a:pt x="33" y="14"/>
                  <a:pt x="36" y="16"/>
                </a:cubicBezTo>
                <a:cubicBezTo>
                  <a:pt x="48" y="25"/>
                  <a:pt x="48" y="25"/>
                  <a:pt x="48" y="25"/>
                </a:cubicBezTo>
                <a:cubicBezTo>
                  <a:pt x="48" y="26"/>
                  <a:pt x="49" y="26"/>
                  <a:pt x="50" y="25"/>
                </a:cubicBezTo>
                <a:cubicBezTo>
                  <a:pt x="52" y="24"/>
                  <a:pt x="55" y="23"/>
                  <a:pt x="58" y="22"/>
                </a:cubicBezTo>
                <a:cubicBezTo>
                  <a:pt x="59" y="21"/>
                  <a:pt x="59" y="21"/>
                  <a:pt x="59" y="20"/>
                </a:cubicBezTo>
                <a:cubicBezTo>
                  <a:pt x="62" y="6"/>
                  <a:pt x="62" y="6"/>
                  <a:pt x="62" y="6"/>
                </a:cubicBezTo>
                <a:cubicBezTo>
                  <a:pt x="62" y="2"/>
                  <a:pt x="65" y="0"/>
                  <a:pt x="68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86" y="0"/>
                  <a:pt x="89" y="2"/>
                  <a:pt x="89" y="6"/>
                </a:cubicBezTo>
                <a:cubicBezTo>
                  <a:pt x="92" y="20"/>
                  <a:pt x="92" y="20"/>
                  <a:pt x="92" y="20"/>
                </a:cubicBezTo>
                <a:cubicBezTo>
                  <a:pt x="92" y="21"/>
                  <a:pt x="92" y="21"/>
                  <a:pt x="93" y="22"/>
                </a:cubicBezTo>
                <a:cubicBezTo>
                  <a:pt x="96" y="23"/>
                  <a:pt x="99" y="24"/>
                  <a:pt x="102" y="25"/>
                </a:cubicBezTo>
                <a:cubicBezTo>
                  <a:pt x="102" y="26"/>
                  <a:pt x="103" y="26"/>
                  <a:pt x="103" y="25"/>
                </a:cubicBezTo>
                <a:cubicBezTo>
                  <a:pt x="116" y="16"/>
                  <a:pt x="116" y="16"/>
                  <a:pt x="116" y="16"/>
                </a:cubicBezTo>
                <a:cubicBezTo>
                  <a:pt x="118" y="14"/>
                  <a:pt x="122" y="15"/>
                  <a:pt x="124" y="17"/>
                </a:cubicBezTo>
                <a:cubicBezTo>
                  <a:pt x="134" y="27"/>
                  <a:pt x="134" y="27"/>
                  <a:pt x="134" y="27"/>
                </a:cubicBezTo>
                <a:cubicBezTo>
                  <a:pt x="137" y="30"/>
                  <a:pt x="137" y="33"/>
                  <a:pt x="135" y="36"/>
                </a:cubicBezTo>
                <a:cubicBezTo>
                  <a:pt x="126" y="48"/>
                  <a:pt x="126" y="48"/>
                  <a:pt x="126" y="48"/>
                </a:cubicBezTo>
                <a:cubicBezTo>
                  <a:pt x="126" y="49"/>
                  <a:pt x="126" y="49"/>
                  <a:pt x="126" y="50"/>
                </a:cubicBezTo>
                <a:cubicBezTo>
                  <a:pt x="128" y="53"/>
                  <a:pt x="129" y="55"/>
                  <a:pt x="130" y="58"/>
                </a:cubicBezTo>
                <a:cubicBezTo>
                  <a:pt x="130" y="59"/>
                  <a:pt x="130" y="60"/>
                  <a:pt x="131" y="60"/>
                </a:cubicBezTo>
                <a:cubicBezTo>
                  <a:pt x="146" y="62"/>
                  <a:pt x="146" y="62"/>
                  <a:pt x="146" y="62"/>
                </a:cubicBezTo>
                <a:cubicBezTo>
                  <a:pt x="146" y="62"/>
                  <a:pt x="146" y="62"/>
                  <a:pt x="146" y="62"/>
                </a:cubicBezTo>
                <a:cubicBezTo>
                  <a:pt x="149" y="62"/>
                  <a:pt x="151" y="65"/>
                  <a:pt x="151" y="68"/>
                </a:cubicBezTo>
                <a:cubicBezTo>
                  <a:pt x="151" y="83"/>
                  <a:pt x="151" y="83"/>
                  <a:pt x="151" y="83"/>
                </a:cubicBezTo>
                <a:cubicBezTo>
                  <a:pt x="151" y="86"/>
                  <a:pt x="149" y="89"/>
                  <a:pt x="146" y="90"/>
                </a:cubicBezTo>
                <a:cubicBezTo>
                  <a:pt x="131" y="92"/>
                  <a:pt x="131" y="92"/>
                  <a:pt x="131" y="92"/>
                </a:cubicBezTo>
                <a:cubicBezTo>
                  <a:pt x="130" y="92"/>
                  <a:pt x="130" y="93"/>
                  <a:pt x="130" y="93"/>
                </a:cubicBezTo>
                <a:cubicBezTo>
                  <a:pt x="129" y="96"/>
                  <a:pt x="128" y="99"/>
                  <a:pt x="126" y="102"/>
                </a:cubicBezTo>
                <a:cubicBezTo>
                  <a:pt x="126" y="102"/>
                  <a:pt x="126" y="103"/>
                  <a:pt x="126" y="104"/>
                </a:cubicBezTo>
                <a:cubicBezTo>
                  <a:pt x="135" y="116"/>
                  <a:pt x="135" y="116"/>
                  <a:pt x="135" y="116"/>
                </a:cubicBezTo>
                <a:cubicBezTo>
                  <a:pt x="137" y="118"/>
                  <a:pt x="137" y="122"/>
                  <a:pt x="134" y="124"/>
                </a:cubicBezTo>
                <a:cubicBezTo>
                  <a:pt x="124" y="135"/>
                  <a:pt x="124" y="135"/>
                  <a:pt x="124" y="135"/>
                </a:cubicBezTo>
                <a:cubicBezTo>
                  <a:pt x="122" y="137"/>
                  <a:pt x="118" y="137"/>
                  <a:pt x="116" y="135"/>
                </a:cubicBezTo>
                <a:cubicBezTo>
                  <a:pt x="103" y="126"/>
                  <a:pt x="103" y="126"/>
                  <a:pt x="103" y="126"/>
                </a:cubicBezTo>
                <a:cubicBezTo>
                  <a:pt x="103" y="126"/>
                  <a:pt x="102" y="126"/>
                  <a:pt x="102" y="126"/>
                </a:cubicBezTo>
                <a:cubicBezTo>
                  <a:pt x="99" y="128"/>
                  <a:pt x="96" y="129"/>
                  <a:pt x="93" y="130"/>
                </a:cubicBezTo>
                <a:cubicBezTo>
                  <a:pt x="92" y="130"/>
                  <a:pt x="92" y="131"/>
                  <a:pt x="92" y="131"/>
                </a:cubicBezTo>
                <a:cubicBezTo>
                  <a:pt x="89" y="146"/>
                  <a:pt x="89" y="146"/>
                  <a:pt x="89" y="146"/>
                </a:cubicBezTo>
                <a:cubicBezTo>
                  <a:pt x="89" y="149"/>
                  <a:pt x="86" y="152"/>
                  <a:pt x="83" y="152"/>
                </a:cubicBezTo>
                <a:close/>
                <a:moveTo>
                  <a:pt x="68" y="145"/>
                </a:moveTo>
                <a:cubicBezTo>
                  <a:pt x="83" y="145"/>
                  <a:pt x="83" y="145"/>
                  <a:pt x="83" y="145"/>
                </a:cubicBezTo>
                <a:cubicBezTo>
                  <a:pt x="85" y="130"/>
                  <a:pt x="85" y="130"/>
                  <a:pt x="85" y="130"/>
                </a:cubicBezTo>
                <a:cubicBezTo>
                  <a:pt x="85" y="127"/>
                  <a:pt x="88" y="124"/>
                  <a:pt x="91" y="123"/>
                </a:cubicBezTo>
                <a:cubicBezTo>
                  <a:pt x="93" y="123"/>
                  <a:pt x="96" y="121"/>
                  <a:pt x="98" y="120"/>
                </a:cubicBezTo>
                <a:cubicBezTo>
                  <a:pt x="101" y="119"/>
                  <a:pt x="105" y="119"/>
                  <a:pt x="107" y="121"/>
                </a:cubicBezTo>
                <a:cubicBezTo>
                  <a:pt x="119" y="130"/>
                  <a:pt x="119" y="130"/>
                  <a:pt x="119" y="130"/>
                </a:cubicBezTo>
                <a:cubicBezTo>
                  <a:pt x="129" y="120"/>
                  <a:pt x="129" y="120"/>
                  <a:pt x="129" y="120"/>
                </a:cubicBezTo>
                <a:cubicBezTo>
                  <a:pt x="121" y="108"/>
                  <a:pt x="121" y="108"/>
                  <a:pt x="121" y="108"/>
                </a:cubicBezTo>
                <a:cubicBezTo>
                  <a:pt x="119" y="105"/>
                  <a:pt x="118" y="102"/>
                  <a:pt x="120" y="99"/>
                </a:cubicBezTo>
                <a:cubicBezTo>
                  <a:pt x="121" y="96"/>
                  <a:pt x="122" y="94"/>
                  <a:pt x="123" y="91"/>
                </a:cubicBezTo>
                <a:cubicBezTo>
                  <a:pt x="124" y="88"/>
                  <a:pt x="127" y="86"/>
                  <a:pt x="130" y="85"/>
                </a:cubicBezTo>
                <a:cubicBezTo>
                  <a:pt x="145" y="83"/>
                  <a:pt x="145" y="83"/>
                  <a:pt x="145" y="83"/>
                </a:cubicBezTo>
                <a:cubicBezTo>
                  <a:pt x="145" y="69"/>
                  <a:pt x="145" y="69"/>
                  <a:pt x="145" y="69"/>
                </a:cubicBezTo>
                <a:cubicBezTo>
                  <a:pt x="130" y="66"/>
                  <a:pt x="130" y="66"/>
                  <a:pt x="130" y="66"/>
                </a:cubicBezTo>
                <a:cubicBezTo>
                  <a:pt x="127" y="66"/>
                  <a:pt x="124" y="64"/>
                  <a:pt x="123" y="61"/>
                </a:cubicBezTo>
                <a:cubicBezTo>
                  <a:pt x="122" y="58"/>
                  <a:pt x="121" y="55"/>
                  <a:pt x="120" y="53"/>
                </a:cubicBezTo>
                <a:cubicBezTo>
                  <a:pt x="118" y="50"/>
                  <a:pt x="119" y="47"/>
                  <a:pt x="121" y="44"/>
                </a:cubicBezTo>
                <a:cubicBezTo>
                  <a:pt x="129" y="32"/>
                  <a:pt x="129" y="32"/>
                  <a:pt x="129" y="32"/>
                </a:cubicBezTo>
                <a:cubicBezTo>
                  <a:pt x="119" y="22"/>
                  <a:pt x="119" y="22"/>
                  <a:pt x="119" y="22"/>
                </a:cubicBezTo>
                <a:cubicBezTo>
                  <a:pt x="107" y="31"/>
                  <a:pt x="107" y="31"/>
                  <a:pt x="107" y="31"/>
                </a:cubicBezTo>
                <a:cubicBezTo>
                  <a:pt x="105" y="33"/>
                  <a:pt x="101" y="33"/>
                  <a:pt x="98" y="31"/>
                </a:cubicBezTo>
                <a:cubicBezTo>
                  <a:pt x="96" y="30"/>
                  <a:pt x="93" y="29"/>
                  <a:pt x="91" y="28"/>
                </a:cubicBezTo>
                <a:cubicBezTo>
                  <a:pt x="88" y="27"/>
                  <a:pt x="85" y="25"/>
                  <a:pt x="85" y="21"/>
                </a:cubicBezTo>
                <a:cubicBezTo>
                  <a:pt x="83" y="7"/>
                  <a:pt x="83" y="7"/>
                  <a:pt x="83" y="7"/>
                </a:cubicBezTo>
                <a:cubicBezTo>
                  <a:pt x="68" y="7"/>
                  <a:pt x="68" y="7"/>
                  <a:pt x="68" y="7"/>
                </a:cubicBezTo>
                <a:cubicBezTo>
                  <a:pt x="66" y="21"/>
                  <a:pt x="66" y="21"/>
                  <a:pt x="66" y="21"/>
                </a:cubicBezTo>
                <a:cubicBezTo>
                  <a:pt x="66" y="25"/>
                  <a:pt x="63" y="27"/>
                  <a:pt x="60" y="28"/>
                </a:cubicBezTo>
                <a:cubicBezTo>
                  <a:pt x="58" y="29"/>
                  <a:pt x="55" y="30"/>
                  <a:pt x="53" y="31"/>
                </a:cubicBezTo>
                <a:cubicBezTo>
                  <a:pt x="50" y="33"/>
                  <a:pt x="46" y="33"/>
                  <a:pt x="44" y="31"/>
                </a:cubicBezTo>
                <a:cubicBezTo>
                  <a:pt x="32" y="22"/>
                  <a:pt x="32" y="22"/>
                  <a:pt x="32" y="22"/>
                </a:cubicBezTo>
                <a:cubicBezTo>
                  <a:pt x="22" y="32"/>
                  <a:pt x="22" y="32"/>
                  <a:pt x="22" y="32"/>
                </a:cubicBezTo>
                <a:cubicBezTo>
                  <a:pt x="31" y="44"/>
                  <a:pt x="31" y="44"/>
                  <a:pt x="31" y="44"/>
                </a:cubicBezTo>
                <a:cubicBezTo>
                  <a:pt x="32" y="47"/>
                  <a:pt x="33" y="50"/>
                  <a:pt x="31" y="53"/>
                </a:cubicBezTo>
                <a:cubicBezTo>
                  <a:pt x="30" y="55"/>
                  <a:pt x="29" y="58"/>
                  <a:pt x="28" y="61"/>
                </a:cubicBezTo>
                <a:cubicBezTo>
                  <a:pt x="27" y="64"/>
                  <a:pt x="24" y="66"/>
                  <a:pt x="21" y="66"/>
                </a:cubicBezTo>
                <a:cubicBezTo>
                  <a:pt x="7" y="69"/>
                  <a:pt x="7" y="69"/>
                  <a:pt x="7" y="69"/>
                </a:cubicBezTo>
                <a:cubicBezTo>
                  <a:pt x="7" y="83"/>
                  <a:pt x="7" y="83"/>
                  <a:pt x="7" y="83"/>
                </a:cubicBezTo>
                <a:cubicBezTo>
                  <a:pt x="21" y="85"/>
                  <a:pt x="21" y="85"/>
                  <a:pt x="21" y="85"/>
                </a:cubicBezTo>
                <a:cubicBezTo>
                  <a:pt x="24" y="86"/>
                  <a:pt x="27" y="88"/>
                  <a:pt x="28" y="91"/>
                </a:cubicBezTo>
                <a:cubicBezTo>
                  <a:pt x="29" y="94"/>
                  <a:pt x="30" y="96"/>
                  <a:pt x="31" y="99"/>
                </a:cubicBezTo>
                <a:cubicBezTo>
                  <a:pt x="33" y="102"/>
                  <a:pt x="32" y="105"/>
                  <a:pt x="31" y="108"/>
                </a:cubicBezTo>
                <a:cubicBezTo>
                  <a:pt x="22" y="120"/>
                  <a:pt x="22" y="120"/>
                  <a:pt x="22" y="120"/>
                </a:cubicBezTo>
                <a:cubicBezTo>
                  <a:pt x="32" y="130"/>
                  <a:pt x="32" y="130"/>
                  <a:pt x="32" y="130"/>
                </a:cubicBezTo>
                <a:cubicBezTo>
                  <a:pt x="44" y="121"/>
                  <a:pt x="44" y="121"/>
                  <a:pt x="44" y="121"/>
                </a:cubicBezTo>
                <a:cubicBezTo>
                  <a:pt x="46" y="119"/>
                  <a:pt x="50" y="119"/>
                  <a:pt x="53" y="120"/>
                </a:cubicBezTo>
                <a:cubicBezTo>
                  <a:pt x="55" y="121"/>
                  <a:pt x="58" y="123"/>
                  <a:pt x="60" y="123"/>
                </a:cubicBezTo>
                <a:cubicBezTo>
                  <a:pt x="63" y="124"/>
                  <a:pt x="66" y="127"/>
                  <a:pt x="66" y="130"/>
                </a:cubicBezTo>
                <a:lnTo>
                  <a:pt x="68" y="145"/>
                </a:lnTo>
                <a:close/>
                <a:moveTo>
                  <a:pt x="22" y="120"/>
                </a:moveTo>
                <a:cubicBezTo>
                  <a:pt x="22" y="120"/>
                  <a:pt x="22" y="120"/>
                  <a:pt x="22" y="120"/>
                </a:cubicBezTo>
                <a:cubicBezTo>
                  <a:pt x="22" y="120"/>
                  <a:pt x="22" y="120"/>
                  <a:pt x="22" y="120"/>
                </a:cubicBezTo>
                <a:close/>
                <a:moveTo>
                  <a:pt x="130" y="119"/>
                </a:moveTo>
                <a:cubicBezTo>
                  <a:pt x="130" y="119"/>
                  <a:pt x="130" y="119"/>
                  <a:pt x="130" y="119"/>
                </a:cubicBezTo>
                <a:close/>
                <a:moveTo>
                  <a:pt x="145" y="83"/>
                </a:moveTo>
                <a:cubicBezTo>
                  <a:pt x="145" y="83"/>
                  <a:pt x="145" y="83"/>
                  <a:pt x="145" y="83"/>
                </a:cubicBezTo>
                <a:close/>
                <a:moveTo>
                  <a:pt x="7" y="83"/>
                </a:moveTo>
                <a:cubicBezTo>
                  <a:pt x="7" y="83"/>
                  <a:pt x="7" y="83"/>
                  <a:pt x="7" y="83"/>
                </a:cubicBezTo>
                <a:cubicBezTo>
                  <a:pt x="7" y="83"/>
                  <a:pt x="7" y="83"/>
                  <a:pt x="7" y="83"/>
                </a:cubicBezTo>
                <a:close/>
                <a:moveTo>
                  <a:pt x="145" y="83"/>
                </a:moveTo>
                <a:cubicBezTo>
                  <a:pt x="145" y="83"/>
                  <a:pt x="145" y="83"/>
                  <a:pt x="145" y="83"/>
                </a:cubicBezTo>
                <a:close/>
                <a:moveTo>
                  <a:pt x="6" y="83"/>
                </a:moveTo>
                <a:cubicBezTo>
                  <a:pt x="6" y="83"/>
                  <a:pt x="6" y="83"/>
                  <a:pt x="6" y="83"/>
                </a:cubicBezTo>
                <a:cubicBezTo>
                  <a:pt x="6" y="83"/>
                  <a:pt x="6" y="83"/>
                  <a:pt x="6" y="83"/>
                </a:cubicBezTo>
                <a:close/>
                <a:moveTo>
                  <a:pt x="120" y="22"/>
                </a:moveTo>
                <a:cubicBezTo>
                  <a:pt x="120" y="22"/>
                  <a:pt x="120" y="22"/>
                  <a:pt x="120" y="22"/>
                </a:cubicBezTo>
                <a:cubicBezTo>
                  <a:pt x="120" y="22"/>
                  <a:pt x="120" y="22"/>
                  <a:pt x="120" y="22"/>
                </a:cubicBezTo>
                <a:close/>
                <a:moveTo>
                  <a:pt x="119" y="22"/>
                </a:moveTo>
                <a:cubicBezTo>
                  <a:pt x="119" y="22"/>
                  <a:pt x="119" y="22"/>
                  <a:pt x="119" y="22"/>
                </a:cubicBezTo>
                <a:close/>
                <a:moveTo>
                  <a:pt x="76" y="106"/>
                </a:moveTo>
                <a:cubicBezTo>
                  <a:pt x="68" y="106"/>
                  <a:pt x="60" y="103"/>
                  <a:pt x="54" y="97"/>
                </a:cubicBezTo>
                <a:cubicBezTo>
                  <a:pt x="47" y="90"/>
                  <a:pt x="44" y="79"/>
                  <a:pt x="46" y="69"/>
                </a:cubicBezTo>
                <a:cubicBezTo>
                  <a:pt x="49" y="58"/>
                  <a:pt x="58" y="49"/>
                  <a:pt x="69" y="46"/>
                </a:cubicBezTo>
                <a:cubicBezTo>
                  <a:pt x="79" y="44"/>
                  <a:pt x="90" y="47"/>
                  <a:pt x="97" y="54"/>
                </a:cubicBezTo>
                <a:cubicBezTo>
                  <a:pt x="104" y="62"/>
                  <a:pt x="107" y="72"/>
                  <a:pt x="105" y="83"/>
                </a:cubicBezTo>
                <a:cubicBezTo>
                  <a:pt x="103" y="94"/>
                  <a:pt x="94" y="103"/>
                  <a:pt x="83" y="105"/>
                </a:cubicBezTo>
                <a:cubicBezTo>
                  <a:pt x="80" y="106"/>
                  <a:pt x="78" y="106"/>
                  <a:pt x="76" y="106"/>
                </a:cubicBezTo>
                <a:close/>
                <a:moveTo>
                  <a:pt x="76" y="53"/>
                </a:moveTo>
                <a:cubicBezTo>
                  <a:pt x="74" y="53"/>
                  <a:pt x="72" y="53"/>
                  <a:pt x="70" y="53"/>
                </a:cubicBezTo>
                <a:cubicBezTo>
                  <a:pt x="62" y="55"/>
                  <a:pt x="55" y="62"/>
                  <a:pt x="53" y="70"/>
                </a:cubicBezTo>
                <a:cubicBezTo>
                  <a:pt x="51" y="78"/>
                  <a:pt x="53" y="87"/>
                  <a:pt x="59" y="92"/>
                </a:cubicBezTo>
                <a:cubicBezTo>
                  <a:pt x="65" y="98"/>
                  <a:pt x="73" y="100"/>
                  <a:pt x="81" y="98"/>
                </a:cubicBezTo>
                <a:cubicBezTo>
                  <a:pt x="81" y="98"/>
                  <a:pt x="81" y="98"/>
                  <a:pt x="81" y="98"/>
                </a:cubicBezTo>
                <a:cubicBezTo>
                  <a:pt x="89" y="97"/>
                  <a:pt x="96" y="90"/>
                  <a:pt x="98" y="81"/>
                </a:cubicBezTo>
                <a:cubicBezTo>
                  <a:pt x="100" y="73"/>
                  <a:pt x="98" y="65"/>
                  <a:pt x="92" y="59"/>
                </a:cubicBezTo>
                <a:cubicBezTo>
                  <a:pt x="88" y="55"/>
                  <a:pt x="82" y="53"/>
                  <a:pt x="76" y="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1" name="Google Shape;2051;p73"/>
          <p:cNvSpPr/>
          <p:nvPr/>
        </p:nvSpPr>
        <p:spPr>
          <a:xfrm>
            <a:off x="9012237" y="3205162"/>
            <a:ext cx="709612" cy="444500"/>
          </a:xfrm>
          <a:custGeom>
            <a:avLst/>
            <a:gdLst/>
            <a:ahLst/>
            <a:cxnLst/>
            <a:rect l="l" t="t" r="r" b="b"/>
            <a:pathLst>
              <a:path w="177" h="111" extrusionOk="0">
                <a:moveTo>
                  <a:pt x="155" y="111"/>
                </a:moveTo>
                <a:cubicBezTo>
                  <a:pt x="22" y="111"/>
                  <a:pt x="22" y="111"/>
                  <a:pt x="22" y="111"/>
                </a:cubicBezTo>
                <a:cubicBezTo>
                  <a:pt x="10" y="111"/>
                  <a:pt x="0" y="101"/>
                  <a:pt x="0" y="89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10" y="0"/>
                  <a:pt x="22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67" y="0"/>
                  <a:pt x="177" y="10"/>
                  <a:pt x="177" y="22"/>
                </a:cubicBezTo>
                <a:cubicBezTo>
                  <a:pt x="177" y="89"/>
                  <a:pt x="177" y="89"/>
                  <a:pt x="177" y="89"/>
                </a:cubicBezTo>
                <a:cubicBezTo>
                  <a:pt x="177" y="101"/>
                  <a:pt x="167" y="111"/>
                  <a:pt x="155" y="111"/>
                </a:cubicBezTo>
                <a:close/>
                <a:moveTo>
                  <a:pt x="22" y="7"/>
                </a:moveTo>
                <a:cubicBezTo>
                  <a:pt x="14" y="7"/>
                  <a:pt x="7" y="14"/>
                  <a:pt x="7" y="22"/>
                </a:cubicBezTo>
                <a:cubicBezTo>
                  <a:pt x="7" y="89"/>
                  <a:pt x="7" y="89"/>
                  <a:pt x="7" y="89"/>
                </a:cubicBezTo>
                <a:cubicBezTo>
                  <a:pt x="7" y="98"/>
                  <a:pt x="14" y="104"/>
                  <a:pt x="22" y="104"/>
                </a:cubicBezTo>
                <a:cubicBezTo>
                  <a:pt x="155" y="104"/>
                  <a:pt x="155" y="104"/>
                  <a:pt x="155" y="104"/>
                </a:cubicBezTo>
                <a:cubicBezTo>
                  <a:pt x="163" y="104"/>
                  <a:pt x="170" y="98"/>
                  <a:pt x="170" y="89"/>
                </a:cubicBezTo>
                <a:cubicBezTo>
                  <a:pt x="170" y="22"/>
                  <a:pt x="170" y="22"/>
                  <a:pt x="170" y="22"/>
                </a:cubicBezTo>
                <a:cubicBezTo>
                  <a:pt x="170" y="14"/>
                  <a:pt x="163" y="7"/>
                  <a:pt x="155" y="7"/>
                </a:cubicBezTo>
                <a:lnTo>
                  <a:pt x="22" y="7"/>
                </a:lnTo>
                <a:close/>
                <a:moveTo>
                  <a:pt x="152" y="94"/>
                </a:moveTo>
                <a:cubicBezTo>
                  <a:pt x="151" y="94"/>
                  <a:pt x="151" y="94"/>
                  <a:pt x="150" y="93"/>
                </a:cubicBezTo>
                <a:cubicBezTo>
                  <a:pt x="111" y="61"/>
                  <a:pt x="111" y="61"/>
                  <a:pt x="111" y="61"/>
                </a:cubicBezTo>
                <a:cubicBezTo>
                  <a:pt x="91" y="77"/>
                  <a:pt x="91" y="77"/>
                  <a:pt x="91" y="77"/>
                </a:cubicBezTo>
                <a:cubicBezTo>
                  <a:pt x="89" y="78"/>
                  <a:pt x="88" y="77"/>
                  <a:pt x="86" y="77"/>
                </a:cubicBezTo>
                <a:cubicBezTo>
                  <a:pt x="66" y="61"/>
                  <a:pt x="66" y="61"/>
                  <a:pt x="66" y="61"/>
                </a:cubicBezTo>
                <a:cubicBezTo>
                  <a:pt x="27" y="93"/>
                  <a:pt x="27" y="93"/>
                  <a:pt x="27" y="93"/>
                </a:cubicBezTo>
                <a:cubicBezTo>
                  <a:pt x="25" y="94"/>
                  <a:pt x="23" y="94"/>
                  <a:pt x="22" y="93"/>
                </a:cubicBezTo>
                <a:cubicBezTo>
                  <a:pt x="21" y="91"/>
                  <a:pt x="21" y="89"/>
                  <a:pt x="22" y="88"/>
                </a:cubicBezTo>
                <a:cubicBezTo>
                  <a:pt x="60" y="56"/>
                  <a:pt x="60" y="56"/>
                  <a:pt x="60" y="56"/>
                </a:cubicBezTo>
                <a:cubicBezTo>
                  <a:pt x="23" y="27"/>
                  <a:pt x="23" y="27"/>
                  <a:pt x="23" y="27"/>
                </a:cubicBezTo>
                <a:cubicBezTo>
                  <a:pt x="21" y="25"/>
                  <a:pt x="21" y="23"/>
                  <a:pt x="22" y="22"/>
                </a:cubicBezTo>
                <a:cubicBezTo>
                  <a:pt x="23" y="20"/>
                  <a:pt x="25" y="20"/>
                  <a:pt x="27" y="21"/>
                </a:cubicBezTo>
                <a:cubicBezTo>
                  <a:pt x="89" y="69"/>
                  <a:pt x="89" y="69"/>
                  <a:pt x="89" y="69"/>
                </a:cubicBezTo>
                <a:cubicBezTo>
                  <a:pt x="150" y="21"/>
                  <a:pt x="150" y="21"/>
                  <a:pt x="150" y="21"/>
                </a:cubicBezTo>
                <a:cubicBezTo>
                  <a:pt x="152" y="20"/>
                  <a:pt x="154" y="20"/>
                  <a:pt x="155" y="22"/>
                </a:cubicBezTo>
                <a:cubicBezTo>
                  <a:pt x="156" y="23"/>
                  <a:pt x="156" y="25"/>
                  <a:pt x="154" y="27"/>
                </a:cubicBezTo>
                <a:cubicBezTo>
                  <a:pt x="117" y="56"/>
                  <a:pt x="117" y="56"/>
                  <a:pt x="117" y="56"/>
                </a:cubicBezTo>
                <a:cubicBezTo>
                  <a:pt x="154" y="88"/>
                  <a:pt x="154" y="88"/>
                  <a:pt x="154" y="88"/>
                </a:cubicBezTo>
                <a:cubicBezTo>
                  <a:pt x="156" y="89"/>
                  <a:pt x="156" y="91"/>
                  <a:pt x="155" y="93"/>
                </a:cubicBezTo>
                <a:cubicBezTo>
                  <a:pt x="154" y="94"/>
                  <a:pt x="153" y="94"/>
                  <a:pt x="152" y="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2" name="Google Shape;2052;p73"/>
          <p:cNvSpPr/>
          <p:nvPr/>
        </p:nvSpPr>
        <p:spPr>
          <a:xfrm>
            <a:off x="4013200" y="4805362"/>
            <a:ext cx="889000" cy="449262"/>
          </a:xfrm>
          <a:custGeom>
            <a:avLst/>
            <a:gdLst/>
            <a:ahLst/>
            <a:cxnLst/>
            <a:rect l="l" t="t" r="r" b="b"/>
            <a:pathLst>
              <a:path w="222" h="112" extrusionOk="0">
                <a:moveTo>
                  <a:pt x="113" y="112"/>
                </a:moveTo>
                <a:cubicBezTo>
                  <a:pt x="100" y="112"/>
                  <a:pt x="89" y="112"/>
                  <a:pt x="79" y="109"/>
                </a:cubicBezTo>
                <a:cubicBezTo>
                  <a:pt x="75" y="108"/>
                  <a:pt x="72" y="107"/>
                  <a:pt x="69" y="106"/>
                </a:cubicBezTo>
                <a:cubicBezTo>
                  <a:pt x="63" y="103"/>
                  <a:pt x="61" y="99"/>
                  <a:pt x="60" y="96"/>
                </a:cubicBezTo>
                <a:cubicBezTo>
                  <a:pt x="59" y="92"/>
                  <a:pt x="61" y="88"/>
                  <a:pt x="64" y="85"/>
                </a:cubicBezTo>
                <a:cubicBezTo>
                  <a:pt x="69" y="80"/>
                  <a:pt x="75" y="76"/>
                  <a:pt x="84" y="72"/>
                </a:cubicBezTo>
                <a:cubicBezTo>
                  <a:pt x="86" y="70"/>
                  <a:pt x="89" y="69"/>
                  <a:pt x="92" y="68"/>
                </a:cubicBezTo>
                <a:cubicBezTo>
                  <a:pt x="94" y="68"/>
                  <a:pt x="94" y="68"/>
                  <a:pt x="94" y="68"/>
                </a:cubicBezTo>
                <a:cubicBezTo>
                  <a:pt x="96" y="67"/>
                  <a:pt x="97" y="66"/>
                  <a:pt x="97" y="64"/>
                </a:cubicBezTo>
                <a:cubicBezTo>
                  <a:pt x="97" y="63"/>
                  <a:pt x="97" y="61"/>
                  <a:pt x="96" y="60"/>
                </a:cubicBezTo>
                <a:cubicBezTo>
                  <a:pt x="87" y="51"/>
                  <a:pt x="82" y="40"/>
                  <a:pt x="83" y="26"/>
                </a:cubicBezTo>
                <a:cubicBezTo>
                  <a:pt x="84" y="13"/>
                  <a:pt x="91" y="4"/>
                  <a:pt x="105" y="1"/>
                </a:cubicBezTo>
                <a:cubicBezTo>
                  <a:pt x="107" y="0"/>
                  <a:pt x="110" y="0"/>
                  <a:pt x="113" y="0"/>
                </a:cubicBezTo>
                <a:cubicBezTo>
                  <a:pt x="116" y="0"/>
                  <a:pt x="118" y="0"/>
                  <a:pt x="121" y="1"/>
                </a:cubicBezTo>
                <a:cubicBezTo>
                  <a:pt x="135" y="4"/>
                  <a:pt x="142" y="13"/>
                  <a:pt x="143" y="26"/>
                </a:cubicBezTo>
                <a:cubicBezTo>
                  <a:pt x="143" y="40"/>
                  <a:pt x="139" y="51"/>
                  <a:pt x="130" y="60"/>
                </a:cubicBezTo>
                <a:cubicBezTo>
                  <a:pt x="129" y="61"/>
                  <a:pt x="128" y="63"/>
                  <a:pt x="129" y="64"/>
                </a:cubicBezTo>
                <a:cubicBezTo>
                  <a:pt x="129" y="65"/>
                  <a:pt x="130" y="67"/>
                  <a:pt x="132" y="68"/>
                </a:cubicBezTo>
                <a:cubicBezTo>
                  <a:pt x="134" y="68"/>
                  <a:pt x="134" y="68"/>
                  <a:pt x="134" y="68"/>
                </a:cubicBezTo>
                <a:cubicBezTo>
                  <a:pt x="137" y="69"/>
                  <a:pt x="139" y="70"/>
                  <a:pt x="142" y="72"/>
                </a:cubicBezTo>
                <a:cubicBezTo>
                  <a:pt x="151" y="76"/>
                  <a:pt x="157" y="80"/>
                  <a:pt x="162" y="85"/>
                </a:cubicBezTo>
                <a:cubicBezTo>
                  <a:pt x="164" y="87"/>
                  <a:pt x="166" y="92"/>
                  <a:pt x="165" y="96"/>
                </a:cubicBezTo>
                <a:cubicBezTo>
                  <a:pt x="164" y="100"/>
                  <a:pt x="161" y="104"/>
                  <a:pt x="157" y="106"/>
                </a:cubicBezTo>
                <a:cubicBezTo>
                  <a:pt x="157" y="106"/>
                  <a:pt x="157" y="106"/>
                  <a:pt x="157" y="106"/>
                </a:cubicBezTo>
                <a:cubicBezTo>
                  <a:pt x="154" y="107"/>
                  <a:pt x="151" y="108"/>
                  <a:pt x="147" y="109"/>
                </a:cubicBezTo>
                <a:cubicBezTo>
                  <a:pt x="137" y="112"/>
                  <a:pt x="126" y="112"/>
                  <a:pt x="113" y="112"/>
                </a:cubicBezTo>
                <a:close/>
                <a:moveTo>
                  <a:pt x="113" y="6"/>
                </a:moveTo>
                <a:cubicBezTo>
                  <a:pt x="111" y="6"/>
                  <a:pt x="109" y="6"/>
                  <a:pt x="106" y="7"/>
                </a:cubicBezTo>
                <a:cubicBezTo>
                  <a:pt x="95" y="10"/>
                  <a:pt x="90" y="16"/>
                  <a:pt x="89" y="26"/>
                </a:cubicBezTo>
                <a:cubicBezTo>
                  <a:pt x="89" y="38"/>
                  <a:pt x="92" y="48"/>
                  <a:pt x="100" y="56"/>
                </a:cubicBezTo>
                <a:cubicBezTo>
                  <a:pt x="103" y="58"/>
                  <a:pt x="104" y="62"/>
                  <a:pt x="103" y="65"/>
                </a:cubicBezTo>
                <a:cubicBezTo>
                  <a:pt x="102" y="69"/>
                  <a:pt x="100" y="72"/>
                  <a:pt x="96" y="73"/>
                </a:cubicBezTo>
                <a:cubicBezTo>
                  <a:pt x="94" y="74"/>
                  <a:pt x="94" y="74"/>
                  <a:pt x="94" y="74"/>
                </a:cubicBezTo>
                <a:cubicBezTo>
                  <a:pt x="91" y="75"/>
                  <a:pt x="89" y="76"/>
                  <a:pt x="87" y="77"/>
                </a:cubicBezTo>
                <a:cubicBezTo>
                  <a:pt x="78" y="81"/>
                  <a:pt x="73" y="84"/>
                  <a:pt x="68" y="89"/>
                </a:cubicBezTo>
                <a:cubicBezTo>
                  <a:pt x="67" y="91"/>
                  <a:pt x="66" y="93"/>
                  <a:pt x="66" y="95"/>
                </a:cubicBezTo>
                <a:cubicBezTo>
                  <a:pt x="67" y="97"/>
                  <a:pt x="68" y="99"/>
                  <a:pt x="72" y="100"/>
                </a:cubicBezTo>
                <a:cubicBezTo>
                  <a:pt x="74" y="101"/>
                  <a:pt x="77" y="102"/>
                  <a:pt x="80" y="103"/>
                </a:cubicBezTo>
                <a:cubicBezTo>
                  <a:pt x="90" y="105"/>
                  <a:pt x="100" y="106"/>
                  <a:pt x="113" y="106"/>
                </a:cubicBezTo>
                <a:cubicBezTo>
                  <a:pt x="125" y="106"/>
                  <a:pt x="136" y="105"/>
                  <a:pt x="146" y="103"/>
                </a:cubicBezTo>
                <a:cubicBezTo>
                  <a:pt x="149" y="102"/>
                  <a:pt x="152" y="101"/>
                  <a:pt x="154" y="100"/>
                </a:cubicBezTo>
                <a:cubicBezTo>
                  <a:pt x="157" y="99"/>
                  <a:pt x="159" y="97"/>
                  <a:pt x="159" y="95"/>
                </a:cubicBezTo>
                <a:cubicBezTo>
                  <a:pt x="159" y="92"/>
                  <a:pt x="158" y="90"/>
                  <a:pt x="157" y="89"/>
                </a:cubicBezTo>
                <a:cubicBezTo>
                  <a:pt x="153" y="84"/>
                  <a:pt x="147" y="81"/>
                  <a:pt x="139" y="77"/>
                </a:cubicBezTo>
                <a:cubicBezTo>
                  <a:pt x="137" y="76"/>
                  <a:pt x="134" y="75"/>
                  <a:pt x="132" y="74"/>
                </a:cubicBezTo>
                <a:cubicBezTo>
                  <a:pt x="130" y="73"/>
                  <a:pt x="130" y="73"/>
                  <a:pt x="130" y="73"/>
                </a:cubicBezTo>
                <a:cubicBezTo>
                  <a:pt x="126" y="72"/>
                  <a:pt x="123" y="69"/>
                  <a:pt x="123" y="65"/>
                </a:cubicBezTo>
                <a:cubicBezTo>
                  <a:pt x="122" y="62"/>
                  <a:pt x="123" y="58"/>
                  <a:pt x="126" y="56"/>
                </a:cubicBezTo>
                <a:cubicBezTo>
                  <a:pt x="134" y="48"/>
                  <a:pt x="137" y="38"/>
                  <a:pt x="137" y="26"/>
                </a:cubicBezTo>
                <a:cubicBezTo>
                  <a:pt x="136" y="16"/>
                  <a:pt x="131" y="10"/>
                  <a:pt x="120" y="7"/>
                </a:cubicBezTo>
                <a:cubicBezTo>
                  <a:pt x="117" y="6"/>
                  <a:pt x="115" y="6"/>
                  <a:pt x="113" y="6"/>
                </a:cubicBezTo>
                <a:close/>
                <a:moveTo>
                  <a:pt x="156" y="103"/>
                </a:moveTo>
                <a:cubicBezTo>
                  <a:pt x="156" y="103"/>
                  <a:pt x="156" y="103"/>
                  <a:pt x="156" y="103"/>
                </a:cubicBezTo>
                <a:close/>
                <a:moveTo>
                  <a:pt x="184" y="112"/>
                </a:moveTo>
                <a:cubicBezTo>
                  <a:pt x="182" y="112"/>
                  <a:pt x="182" y="112"/>
                  <a:pt x="182" y="112"/>
                </a:cubicBezTo>
                <a:cubicBezTo>
                  <a:pt x="176" y="112"/>
                  <a:pt x="174" y="112"/>
                  <a:pt x="168" y="111"/>
                </a:cubicBezTo>
                <a:cubicBezTo>
                  <a:pt x="166" y="111"/>
                  <a:pt x="165" y="110"/>
                  <a:pt x="165" y="108"/>
                </a:cubicBezTo>
                <a:cubicBezTo>
                  <a:pt x="165" y="106"/>
                  <a:pt x="167" y="105"/>
                  <a:pt x="168" y="105"/>
                </a:cubicBezTo>
                <a:cubicBezTo>
                  <a:pt x="174" y="106"/>
                  <a:pt x="176" y="106"/>
                  <a:pt x="182" y="106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193" y="106"/>
                  <a:pt x="200" y="106"/>
                  <a:pt x="207" y="104"/>
                </a:cubicBezTo>
                <a:cubicBezTo>
                  <a:pt x="209" y="104"/>
                  <a:pt x="211" y="103"/>
                  <a:pt x="212" y="102"/>
                </a:cubicBezTo>
                <a:cubicBezTo>
                  <a:pt x="214" y="101"/>
                  <a:pt x="215" y="100"/>
                  <a:pt x="215" y="99"/>
                </a:cubicBezTo>
                <a:cubicBezTo>
                  <a:pt x="215" y="98"/>
                  <a:pt x="215" y="96"/>
                  <a:pt x="214" y="96"/>
                </a:cubicBezTo>
                <a:cubicBezTo>
                  <a:pt x="211" y="93"/>
                  <a:pt x="207" y="90"/>
                  <a:pt x="202" y="88"/>
                </a:cubicBezTo>
                <a:cubicBezTo>
                  <a:pt x="200" y="87"/>
                  <a:pt x="199" y="86"/>
                  <a:pt x="197" y="86"/>
                </a:cubicBezTo>
                <a:cubicBezTo>
                  <a:pt x="196" y="85"/>
                  <a:pt x="196" y="85"/>
                  <a:pt x="196" y="85"/>
                </a:cubicBezTo>
                <a:cubicBezTo>
                  <a:pt x="193" y="84"/>
                  <a:pt x="190" y="82"/>
                  <a:pt x="190" y="79"/>
                </a:cubicBezTo>
                <a:cubicBezTo>
                  <a:pt x="189" y="76"/>
                  <a:pt x="190" y="73"/>
                  <a:pt x="192" y="71"/>
                </a:cubicBezTo>
                <a:cubicBezTo>
                  <a:pt x="198" y="66"/>
                  <a:pt x="200" y="60"/>
                  <a:pt x="200" y="52"/>
                </a:cubicBezTo>
                <a:cubicBezTo>
                  <a:pt x="199" y="45"/>
                  <a:pt x="196" y="41"/>
                  <a:pt x="188" y="39"/>
                </a:cubicBezTo>
                <a:cubicBezTo>
                  <a:pt x="187" y="39"/>
                  <a:pt x="185" y="38"/>
                  <a:pt x="184" y="38"/>
                </a:cubicBezTo>
                <a:cubicBezTo>
                  <a:pt x="183" y="38"/>
                  <a:pt x="181" y="39"/>
                  <a:pt x="180" y="39"/>
                </a:cubicBezTo>
                <a:cubicBezTo>
                  <a:pt x="172" y="41"/>
                  <a:pt x="169" y="45"/>
                  <a:pt x="168" y="52"/>
                </a:cubicBezTo>
                <a:cubicBezTo>
                  <a:pt x="168" y="60"/>
                  <a:pt x="170" y="66"/>
                  <a:pt x="176" y="71"/>
                </a:cubicBezTo>
                <a:cubicBezTo>
                  <a:pt x="178" y="74"/>
                  <a:pt x="179" y="77"/>
                  <a:pt x="179" y="79"/>
                </a:cubicBezTo>
                <a:cubicBezTo>
                  <a:pt x="178" y="82"/>
                  <a:pt x="176" y="83"/>
                  <a:pt x="173" y="85"/>
                </a:cubicBezTo>
                <a:cubicBezTo>
                  <a:pt x="173" y="85"/>
                  <a:pt x="173" y="85"/>
                  <a:pt x="173" y="85"/>
                </a:cubicBezTo>
                <a:cubicBezTo>
                  <a:pt x="171" y="85"/>
                  <a:pt x="170" y="85"/>
                  <a:pt x="169" y="83"/>
                </a:cubicBezTo>
                <a:cubicBezTo>
                  <a:pt x="168" y="81"/>
                  <a:pt x="169" y="80"/>
                  <a:pt x="171" y="79"/>
                </a:cubicBezTo>
                <a:cubicBezTo>
                  <a:pt x="171" y="79"/>
                  <a:pt x="171" y="79"/>
                  <a:pt x="171" y="79"/>
                </a:cubicBezTo>
                <a:cubicBezTo>
                  <a:pt x="172" y="79"/>
                  <a:pt x="172" y="78"/>
                  <a:pt x="173" y="78"/>
                </a:cubicBezTo>
                <a:cubicBezTo>
                  <a:pt x="173" y="77"/>
                  <a:pt x="172" y="77"/>
                  <a:pt x="171" y="76"/>
                </a:cubicBezTo>
                <a:cubicBezTo>
                  <a:pt x="165" y="69"/>
                  <a:pt x="162" y="61"/>
                  <a:pt x="162" y="51"/>
                </a:cubicBezTo>
                <a:cubicBezTo>
                  <a:pt x="162" y="45"/>
                  <a:pt x="165" y="36"/>
                  <a:pt x="178" y="33"/>
                </a:cubicBezTo>
                <a:cubicBezTo>
                  <a:pt x="180" y="33"/>
                  <a:pt x="182" y="32"/>
                  <a:pt x="184" y="32"/>
                </a:cubicBezTo>
                <a:cubicBezTo>
                  <a:pt x="186" y="32"/>
                  <a:pt x="188" y="33"/>
                  <a:pt x="190" y="33"/>
                </a:cubicBezTo>
                <a:cubicBezTo>
                  <a:pt x="202" y="36"/>
                  <a:pt x="205" y="45"/>
                  <a:pt x="206" y="51"/>
                </a:cubicBezTo>
                <a:cubicBezTo>
                  <a:pt x="206" y="61"/>
                  <a:pt x="203" y="69"/>
                  <a:pt x="197" y="76"/>
                </a:cubicBezTo>
                <a:cubicBezTo>
                  <a:pt x="196" y="76"/>
                  <a:pt x="196" y="77"/>
                  <a:pt x="196" y="78"/>
                </a:cubicBezTo>
                <a:cubicBezTo>
                  <a:pt x="196" y="78"/>
                  <a:pt x="197" y="79"/>
                  <a:pt x="198" y="79"/>
                </a:cubicBezTo>
                <a:cubicBezTo>
                  <a:pt x="199" y="80"/>
                  <a:pt x="199" y="80"/>
                  <a:pt x="199" y="80"/>
                </a:cubicBezTo>
                <a:cubicBezTo>
                  <a:pt x="201" y="81"/>
                  <a:pt x="203" y="81"/>
                  <a:pt x="205" y="82"/>
                </a:cubicBezTo>
                <a:cubicBezTo>
                  <a:pt x="211" y="85"/>
                  <a:pt x="215" y="88"/>
                  <a:pt x="219" y="91"/>
                </a:cubicBezTo>
                <a:cubicBezTo>
                  <a:pt x="221" y="93"/>
                  <a:pt x="222" y="97"/>
                  <a:pt x="221" y="100"/>
                </a:cubicBezTo>
                <a:cubicBezTo>
                  <a:pt x="221" y="103"/>
                  <a:pt x="218" y="106"/>
                  <a:pt x="215" y="108"/>
                </a:cubicBezTo>
                <a:cubicBezTo>
                  <a:pt x="213" y="109"/>
                  <a:pt x="211" y="109"/>
                  <a:pt x="208" y="110"/>
                </a:cubicBezTo>
                <a:cubicBezTo>
                  <a:pt x="201" y="112"/>
                  <a:pt x="193" y="112"/>
                  <a:pt x="184" y="112"/>
                </a:cubicBezTo>
                <a:close/>
                <a:moveTo>
                  <a:pt x="42" y="112"/>
                </a:moveTo>
                <a:cubicBezTo>
                  <a:pt x="31" y="112"/>
                  <a:pt x="23" y="112"/>
                  <a:pt x="15" y="110"/>
                </a:cubicBezTo>
                <a:cubicBezTo>
                  <a:pt x="12" y="109"/>
                  <a:pt x="10" y="108"/>
                  <a:pt x="7" y="107"/>
                </a:cubicBezTo>
                <a:cubicBezTo>
                  <a:pt x="3" y="105"/>
                  <a:pt x="1" y="102"/>
                  <a:pt x="0" y="99"/>
                </a:cubicBezTo>
                <a:cubicBezTo>
                  <a:pt x="0" y="96"/>
                  <a:pt x="1" y="92"/>
                  <a:pt x="3" y="90"/>
                </a:cubicBezTo>
                <a:cubicBezTo>
                  <a:pt x="7" y="86"/>
                  <a:pt x="12" y="83"/>
                  <a:pt x="19" y="80"/>
                </a:cubicBezTo>
                <a:cubicBezTo>
                  <a:pt x="21" y="79"/>
                  <a:pt x="23" y="78"/>
                  <a:pt x="25" y="77"/>
                </a:cubicBezTo>
                <a:cubicBezTo>
                  <a:pt x="26" y="76"/>
                  <a:pt x="26" y="76"/>
                  <a:pt x="26" y="76"/>
                </a:cubicBezTo>
                <a:cubicBezTo>
                  <a:pt x="28" y="76"/>
                  <a:pt x="28" y="75"/>
                  <a:pt x="29" y="74"/>
                </a:cubicBezTo>
                <a:cubicBezTo>
                  <a:pt x="29" y="73"/>
                  <a:pt x="28" y="72"/>
                  <a:pt x="28" y="72"/>
                </a:cubicBezTo>
                <a:cubicBezTo>
                  <a:pt x="21" y="65"/>
                  <a:pt x="17" y="56"/>
                  <a:pt x="18" y="45"/>
                </a:cubicBezTo>
                <a:cubicBezTo>
                  <a:pt x="18" y="38"/>
                  <a:pt x="21" y="29"/>
                  <a:pt x="35" y="25"/>
                </a:cubicBezTo>
                <a:cubicBezTo>
                  <a:pt x="37" y="25"/>
                  <a:pt x="39" y="24"/>
                  <a:pt x="41" y="24"/>
                </a:cubicBezTo>
                <a:cubicBezTo>
                  <a:pt x="44" y="24"/>
                  <a:pt x="46" y="25"/>
                  <a:pt x="48" y="25"/>
                </a:cubicBezTo>
                <a:cubicBezTo>
                  <a:pt x="62" y="29"/>
                  <a:pt x="65" y="38"/>
                  <a:pt x="65" y="45"/>
                </a:cubicBezTo>
                <a:cubicBezTo>
                  <a:pt x="66" y="56"/>
                  <a:pt x="62" y="65"/>
                  <a:pt x="55" y="72"/>
                </a:cubicBezTo>
                <a:cubicBezTo>
                  <a:pt x="55" y="72"/>
                  <a:pt x="54" y="73"/>
                  <a:pt x="54" y="74"/>
                </a:cubicBezTo>
                <a:cubicBezTo>
                  <a:pt x="54" y="75"/>
                  <a:pt x="55" y="76"/>
                  <a:pt x="57" y="76"/>
                </a:cubicBezTo>
                <a:cubicBezTo>
                  <a:pt x="58" y="77"/>
                  <a:pt x="58" y="77"/>
                  <a:pt x="58" y="77"/>
                </a:cubicBezTo>
                <a:cubicBezTo>
                  <a:pt x="60" y="78"/>
                  <a:pt x="60" y="79"/>
                  <a:pt x="60" y="81"/>
                </a:cubicBezTo>
                <a:cubicBezTo>
                  <a:pt x="59" y="83"/>
                  <a:pt x="57" y="83"/>
                  <a:pt x="56" y="83"/>
                </a:cubicBezTo>
                <a:cubicBezTo>
                  <a:pt x="54" y="82"/>
                  <a:pt x="54" y="82"/>
                  <a:pt x="54" y="82"/>
                </a:cubicBezTo>
                <a:cubicBezTo>
                  <a:pt x="51" y="81"/>
                  <a:pt x="49" y="78"/>
                  <a:pt x="48" y="75"/>
                </a:cubicBezTo>
                <a:cubicBezTo>
                  <a:pt x="48" y="73"/>
                  <a:pt x="49" y="70"/>
                  <a:pt x="51" y="67"/>
                </a:cubicBezTo>
                <a:cubicBezTo>
                  <a:pt x="57" y="62"/>
                  <a:pt x="59" y="54"/>
                  <a:pt x="59" y="45"/>
                </a:cubicBezTo>
                <a:cubicBezTo>
                  <a:pt x="59" y="38"/>
                  <a:pt x="55" y="33"/>
                  <a:pt x="46" y="31"/>
                </a:cubicBezTo>
                <a:cubicBezTo>
                  <a:pt x="45" y="31"/>
                  <a:pt x="43" y="30"/>
                  <a:pt x="41" y="30"/>
                </a:cubicBezTo>
                <a:cubicBezTo>
                  <a:pt x="40" y="30"/>
                  <a:pt x="38" y="31"/>
                  <a:pt x="37" y="31"/>
                </a:cubicBezTo>
                <a:cubicBezTo>
                  <a:pt x="28" y="33"/>
                  <a:pt x="24" y="38"/>
                  <a:pt x="24" y="45"/>
                </a:cubicBezTo>
                <a:cubicBezTo>
                  <a:pt x="23" y="54"/>
                  <a:pt x="26" y="62"/>
                  <a:pt x="32" y="67"/>
                </a:cubicBezTo>
                <a:cubicBezTo>
                  <a:pt x="34" y="70"/>
                  <a:pt x="35" y="73"/>
                  <a:pt x="35" y="75"/>
                </a:cubicBezTo>
                <a:cubicBezTo>
                  <a:pt x="34" y="78"/>
                  <a:pt x="32" y="81"/>
                  <a:pt x="28" y="82"/>
                </a:cubicBezTo>
                <a:cubicBezTo>
                  <a:pt x="27" y="83"/>
                  <a:pt x="27" y="83"/>
                  <a:pt x="27" y="83"/>
                </a:cubicBezTo>
                <a:cubicBezTo>
                  <a:pt x="25" y="84"/>
                  <a:pt x="23" y="84"/>
                  <a:pt x="21" y="85"/>
                </a:cubicBezTo>
                <a:cubicBezTo>
                  <a:pt x="15" y="88"/>
                  <a:pt x="11" y="91"/>
                  <a:pt x="8" y="94"/>
                </a:cubicBezTo>
                <a:cubicBezTo>
                  <a:pt x="6" y="95"/>
                  <a:pt x="6" y="97"/>
                  <a:pt x="6" y="98"/>
                </a:cubicBezTo>
                <a:cubicBezTo>
                  <a:pt x="6" y="99"/>
                  <a:pt x="8" y="101"/>
                  <a:pt x="10" y="102"/>
                </a:cubicBezTo>
                <a:cubicBezTo>
                  <a:pt x="12" y="102"/>
                  <a:pt x="14" y="103"/>
                  <a:pt x="16" y="104"/>
                </a:cubicBezTo>
                <a:cubicBezTo>
                  <a:pt x="24" y="106"/>
                  <a:pt x="32" y="106"/>
                  <a:pt x="42" y="106"/>
                </a:cubicBezTo>
                <a:cubicBezTo>
                  <a:pt x="47" y="106"/>
                  <a:pt x="52" y="106"/>
                  <a:pt x="56" y="105"/>
                </a:cubicBezTo>
                <a:cubicBezTo>
                  <a:pt x="58" y="105"/>
                  <a:pt x="60" y="106"/>
                  <a:pt x="60" y="108"/>
                </a:cubicBezTo>
                <a:cubicBezTo>
                  <a:pt x="60" y="110"/>
                  <a:pt x="59" y="111"/>
                  <a:pt x="57" y="111"/>
                </a:cubicBezTo>
                <a:cubicBezTo>
                  <a:pt x="52" y="112"/>
                  <a:pt x="47" y="112"/>
                  <a:pt x="42" y="112"/>
                </a:cubicBezTo>
                <a:close/>
              </a:path>
            </a:pathLst>
          </a:cu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3" name="Google Shape;2053;p73"/>
          <p:cNvSpPr/>
          <p:nvPr/>
        </p:nvSpPr>
        <p:spPr>
          <a:xfrm>
            <a:off x="2509837" y="3125787"/>
            <a:ext cx="638175" cy="552450"/>
          </a:xfrm>
          <a:custGeom>
            <a:avLst/>
            <a:gdLst/>
            <a:ahLst/>
            <a:cxnLst/>
            <a:rect l="l" t="t" r="r" b="b"/>
            <a:pathLst>
              <a:path w="159" h="138" extrusionOk="0">
                <a:moveTo>
                  <a:pt x="140" y="138"/>
                </a:moveTo>
                <a:cubicBezTo>
                  <a:pt x="18" y="138"/>
                  <a:pt x="18" y="138"/>
                  <a:pt x="18" y="138"/>
                </a:cubicBezTo>
                <a:cubicBezTo>
                  <a:pt x="8" y="138"/>
                  <a:pt x="0" y="130"/>
                  <a:pt x="0" y="120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87"/>
                  <a:pt x="2" y="86"/>
                  <a:pt x="4" y="86"/>
                </a:cubicBezTo>
                <a:cubicBezTo>
                  <a:pt x="5" y="86"/>
                  <a:pt x="7" y="87"/>
                  <a:pt x="7" y="89"/>
                </a:cubicBezTo>
                <a:cubicBezTo>
                  <a:pt x="7" y="120"/>
                  <a:pt x="7" y="120"/>
                  <a:pt x="7" y="120"/>
                </a:cubicBezTo>
                <a:cubicBezTo>
                  <a:pt x="7" y="126"/>
                  <a:pt x="12" y="131"/>
                  <a:pt x="18" y="131"/>
                </a:cubicBezTo>
                <a:cubicBezTo>
                  <a:pt x="140" y="131"/>
                  <a:pt x="140" y="131"/>
                  <a:pt x="140" y="131"/>
                </a:cubicBezTo>
                <a:cubicBezTo>
                  <a:pt x="147" y="131"/>
                  <a:pt x="152" y="126"/>
                  <a:pt x="152" y="120"/>
                </a:cubicBezTo>
                <a:cubicBezTo>
                  <a:pt x="152" y="90"/>
                  <a:pt x="152" y="90"/>
                  <a:pt x="152" y="90"/>
                </a:cubicBezTo>
                <a:cubicBezTo>
                  <a:pt x="152" y="88"/>
                  <a:pt x="153" y="86"/>
                  <a:pt x="155" y="86"/>
                </a:cubicBezTo>
                <a:cubicBezTo>
                  <a:pt x="157" y="86"/>
                  <a:pt x="159" y="88"/>
                  <a:pt x="159" y="90"/>
                </a:cubicBezTo>
                <a:cubicBezTo>
                  <a:pt x="159" y="120"/>
                  <a:pt x="159" y="120"/>
                  <a:pt x="159" y="120"/>
                </a:cubicBezTo>
                <a:cubicBezTo>
                  <a:pt x="159" y="130"/>
                  <a:pt x="150" y="138"/>
                  <a:pt x="140" y="138"/>
                </a:cubicBezTo>
                <a:close/>
                <a:moveTo>
                  <a:pt x="86" y="99"/>
                </a:moveTo>
                <a:cubicBezTo>
                  <a:pt x="73" y="99"/>
                  <a:pt x="73" y="99"/>
                  <a:pt x="73" y="99"/>
                </a:cubicBezTo>
                <a:cubicBezTo>
                  <a:pt x="68" y="99"/>
                  <a:pt x="64" y="94"/>
                  <a:pt x="64" y="89"/>
                </a:cubicBezTo>
                <a:cubicBezTo>
                  <a:pt x="64" y="74"/>
                  <a:pt x="64" y="74"/>
                  <a:pt x="64" y="74"/>
                </a:cubicBezTo>
                <a:cubicBezTo>
                  <a:pt x="64" y="68"/>
                  <a:pt x="68" y="64"/>
                  <a:pt x="73" y="64"/>
                </a:cubicBezTo>
                <a:cubicBezTo>
                  <a:pt x="86" y="64"/>
                  <a:pt x="86" y="64"/>
                  <a:pt x="86" y="64"/>
                </a:cubicBezTo>
                <a:cubicBezTo>
                  <a:pt x="91" y="64"/>
                  <a:pt x="95" y="68"/>
                  <a:pt x="95" y="74"/>
                </a:cubicBezTo>
                <a:cubicBezTo>
                  <a:pt x="95" y="89"/>
                  <a:pt x="95" y="89"/>
                  <a:pt x="95" y="89"/>
                </a:cubicBezTo>
                <a:cubicBezTo>
                  <a:pt x="95" y="94"/>
                  <a:pt x="91" y="99"/>
                  <a:pt x="86" y="99"/>
                </a:cubicBezTo>
                <a:close/>
                <a:moveTo>
                  <a:pt x="73" y="71"/>
                </a:moveTo>
                <a:cubicBezTo>
                  <a:pt x="72" y="71"/>
                  <a:pt x="71" y="72"/>
                  <a:pt x="71" y="74"/>
                </a:cubicBezTo>
                <a:cubicBezTo>
                  <a:pt x="71" y="89"/>
                  <a:pt x="71" y="89"/>
                  <a:pt x="71" y="89"/>
                </a:cubicBezTo>
                <a:cubicBezTo>
                  <a:pt x="71" y="91"/>
                  <a:pt x="72" y="92"/>
                  <a:pt x="73" y="92"/>
                </a:cubicBezTo>
                <a:cubicBezTo>
                  <a:pt x="86" y="92"/>
                  <a:pt x="86" y="92"/>
                  <a:pt x="86" y="92"/>
                </a:cubicBezTo>
                <a:cubicBezTo>
                  <a:pt x="87" y="92"/>
                  <a:pt x="88" y="91"/>
                  <a:pt x="88" y="89"/>
                </a:cubicBezTo>
                <a:cubicBezTo>
                  <a:pt x="88" y="74"/>
                  <a:pt x="88" y="74"/>
                  <a:pt x="88" y="74"/>
                </a:cubicBezTo>
                <a:cubicBezTo>
                  <a:pt x="88" y="72"/>
                  <a:pt x="87" y="71"/>
                  <a:pt x="86" y="71"/>
                </a:cubicBezTo>
                <a:lnTo>
                  <a:pt x="73" y="71"/>
                </a:lnTo>
                <a:close/>
                <a:moveTo>
                  <a:pt x="140" y="85"/>
                </a:moveTo>
                <a:cubicBezTo>
                  <a:pt x="104" y="85"/>
                  <a:pt x="104" y="85"/>
                  <a:pt x="104" y="85"/>
                </a:cubicBezTo>
                <a:cubicBezTo>
                  <a:pt x="103" y="85"/>
                  <a:pt x="101" y="83"/>
                  <a:pt x="101" y="81"/>
                </a:cubicBezTo>
                <a:cubicBezTo>
                  <a:pt x="101" y="79"/>
                  <a:pt x="103" y="78"/>
                  <a:pt x="104" y="78"/>
                </a:cubicBezTo>
                <a:cubicBezTo>
                  <a:pt x="140" y="78"/>
                  <a:pt x="140" y="78"/>
                  <a:pt x="140" y="78"/>
                </a:cubicBezTo>
                <a:cubicBezTo>
                  <a:pt x="147" y="78"/>
                  <a:pt x="152" y="73"/>
                  <a:pt x="152" y="66"/>
                </a:cubicBezTo>
                <a:cubicBezTo>
                  <a:pt x="152" y="43"/>
                  <a:pt x="152" y="43"/>
                  <a:pt x="152" y="43"/>
                </a:cubicBezTo>
                <a:cubicBezTo>
                  <a:pt x="152" y="37"/>
                  <a:pt x="147" y="31"/>
                  <a:pt x="140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2" y="31"/>
                  <a:pt x="7" y="37"/>
                  <a:pt x="7" y="43"/>
                </a:cubicBezTo>
                <a:cubicBezTo>
                  <a:pt x="7" y="66"/>
                  <a:pt x="7" y="66"/>
                  <a:pt x="7" y="66"/>
                </a:cubicBezTo>
                <a:cubicBezTo>
                  <a:pt x="7" y="73"/>
                  <a:pt x="12" y="78"/>
                  <a:pt x="18" y="78"/>
                </a:cubicBezTo>
                <a:cubicBezTo>
                  <a:pt x="54" y="78"/>
                  <a:pt x="54" y="78"/>
                  <a:pt x="54" y="78"/>
                </a:cubicBezTo>
                <a:cubicBezTo>
                  <a:pt x="56" y="78"/>
                  <a:pt x="58" y="79"/>
                  <a:pt x="58" y="81"/>
                </a:cubicBezTo>
                <a:cubicBezTo>
                  <a:pt x="58" y="83"/>
                  <a:pt x="56" y="85"/>
                  <a:pt x="54" y="85"/>
                </a:cubicBezTo>
                <a:cubicBezTo>
                  <a:pt x="18" y="85"/>
                  <a:pt x="18" y="85"/>
                  <a:pt x="18" y="85"/>
                </a:cubicBezTo>
                <a:cubicBezTo>
                  <a:pt x="8" y="85"/>
                  <a:pt x="0" y="76"/>
                  <a:pt x="0" y="66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33"/>
                  <a:pt x="8" y="25"/>
                  <a:pt x="18" y="25"/>
                </a:cubicBezTo>
                <a:cubicBezTo>
                  <a:pt x="140" y="25"/>
                  <a:pt x="140" y="25"/>
                  <a:pt x="140" y="25"/>
                </a:cubicBezTo>
                <a:cubicBezTo>
                  <a:pt x="150" y="25"/>
                  <a:pt x="159" y="33"/>
                  <a:pt x="159" y="43"/>
                </a:cubicBezTo>
                <a:cubicBezTo>
                  <a:pt x="159" y="69"/>
                  <a:pt x="159" y="69"/>
                  <a:pt x="159" y="69"/>
                </a:cubicBezTo>
                <a:cubicBezTo>
                  <a:pt x="159" y="70"/>
                  <a:pt x="158" y="70"/>
                  <a:pt x="158" y="71"/>
                </a:cubicBezTo>
                <a:cubicBezTo>
                  <a:pt x="156" y="79"/>
                  <a:pt x="149" y="85"/>
                  <a:pt x="140" y="85"/>
                </a:cubicBezTo>
                <a:close/>
                <a:moveTo>
                  <a:pt x="106" y="19"/>
                </a:moveTo>
                <a:cubicBezTo>
                  <a:pt x="104" y="19"/>
                  <a:pt x="102" y="17"/>
                  <a:pt x="102" y="15"/>
                </a:cubicBezTo>
                <a:cubicBezTo>
                  <a:pt x="102" y="11"/>
                  <a:pt x="98" y="7"/>
                  <a:pt x="93" y="7"/>
                </a:cubicBezTo>
                <a:cubicBezTo>
                  <a:pt x="66" y="7"/>
                  <a:pt x="66" y="7"/>
                  <a:pt x="66" y="7"/>
                </a:cubicBezTo>
                <a:cubicBezTo>
                  <a:pt x="61" y="7"/>
                  <a:pt x="56" y="11"/>
                  <a:pt x="56" y="15"/>
                </a:cubicBezTo>
                <a:cubicBezTo>
                  <a:pt x="56" y="17"/>
                  <a:pt x="55" y="19"/>
                  <a:pt x="53" y="19"/>
                </a:cubicBezTo>
                <a:cubicBezTo>
                  <a:pt x="51" y="19"/>
                  <a:pt x="50" y="17"/>
                  <a:pt x="50" y="15"/>
                </a:cubicBezTo>
                <a:cubicBezTo>
                  <a:pt x="50" y="7"/>
                  <a:pt x="57" y="0"/>
                  <a:pt x="66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102" y="0"/>
                  <a:pt x="109" y="7"/>
                  <a:pt x="109" y="15"/>
                </a:cubicBezTo>
                <a:cubicBezTo>
                  <a:pt x="109" y="17"/>
                  <a:pt x="108" y="19"/>
                  <a:pt x="106" y="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4" name="Google Shape;2054;p73"/>
          <p:cNvSpPr/>
          <p:nvPr/>
        </p:nvSpPr>
        <p:spPr>
          <a:xfrm>
            <a:off x="5775325" y="3136900"/>
            <a:ext cx="644525" cy="581025"/>
          </a:xfrm>
          <a:custGeom>
            <a:avLst/>
            <a:gdLst/>
            <a:ahLst/>
            <a:cxnLst/>
            <a:rect l="l" t="t" r="r" b="b"/>
            <a:pathLst>
              <a:path w="161" h="145" extrusionOk="0">
                <a:moveTo>
                  <a:pt x="35" y="66"/>
                </a:moveTo>
                <a:cubicBezTo>
                  <a:pt x="30" y="66"/>
                  <a:pt x="26" y="70"/>
                  <a:pt x="26" y="75"/>
                </a:cubicBezTo>
                <a:cubicBezTo>
                  <a:pt x="26" y="112"/>
                  <a:pt x="26" y="112"/>
                  <a:pt x="26" y="112"/>
                </a:cubicBezTo>
                <a:cubicBezTo>
                  <a:pt x="26" y="117"/>
                  <a:pt x="30" y="121"/>
                  <a:pt x="35" y="121"/>
                </a:cubicBezTo>
                <a:cubicBezTo>
                  <a:pt x="44" y="121"/>
                  <a:pt x="44" y="121"/>
                  <a:pt x="44" y="121"/>
                </a:cubicBezTo>
                <a:cubicBezTo>
                  <a:pt x="49" y="121"/>
                  <a:pt x="53" y="117"/>
                  <a:pt x="53" y="112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0"/>
                  <a:pt x="49" y="66"/>
                  <a:pt x="44" y="66"/>
                </a:cubicBezTo>
                <a:lnTo>
                  <a:pt x="35" y="66"/>
                </a:lnTo>
                <a:close/>
                <a:moveTo>
                  <a:pt x="46" y="75"/>
                </a:moveTo>
                <a:cubicBezTo>
                  <a:pt x="46" y="112"/>
                  <a:pt x="46" y="112"/>
                  <a:pt x="46" y="112"/>
                </a:cubicBezTo>
                <a:cubicBezTo>
                  <a:pt x="46" y="113"/>
                  <a:pt x="45" y="114"/>
                  <a:pt x="44" y="114"/>
                </a:cubicBezTo>
                <a:cubicBezTo>
                  <a:pt x="35" y="114"/>
                  <a:pt x="35" y="114"/>
                  <a:pt x="35" y="114"/>
                </a:cubicBezTo>
                <a:cubicBezTo>
                  <a:pt x="34" y="114"/>
                  <a:pt x="33" y="113"/>
                  <a:pt x="33" y="112"/>
                </a:cubicBezTo>
                <a:cubicBezTo>
                  <a:pt x="33" y="75"/>
                  <a:pt x="33" y="75"/>
                  <a:pt x="33" y="75"/>
                </a:cubicBezTo>
                <a:cubicBezTo>
                  <a:pt x="33" y="74"/>
                  <a:pt x="34" y="73"/>
                  <a:pt x="35" y="73"/>
                </a:cubicBezTo>
                <a:cubicBezTo>
                  <a:pt x="44" y="73"/>
                  <a:pt x="44" y="73"/>
                  <a:pt x="44" y="73"/>
                </a:cubicBezTo>
                <a:cubicBezTo>
                  <a:pt x="45" y="73"/>
                  <a:pt x="46" y="74"/>
                  <a:pt x="46" y="75"/>
                </a:cubicBezTo>
                <a:close/>
                <a:moveTo>
                  <a:pt x="68" y="53"/>
                </a:moveTo>
                <a:cubicBezTo>
                  <a:pt x="63" y="53"/>
                  <a:pt x="59" y="57"/>
                  <a:pt x="59" y="62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9" y="117"/>
                  <a:pt x="63" y="121"/>
                  <a:pt x="68" y="121"/>
                </a:cubicBezTo>
                <a:cubicBezTo>
                  <a:pt x="77" y="121"/>
                  <a:pt x="77" y="121"/>
                  <a:pt x="77" y="121"/>
                </a:cubicBezTo>
                <a:cubicBezTo>
                  <a:pt x="81" y="121"/>
                  <a:pt x="85" y="117"/>
                  <a:pt x="85" y="112"/>
                </a:cubicBezTo>
                <a:cubicBezTo>
                  <a:pt x="85" y="62"/>
                  <a:pt x="85" y="62"/>
                  <a:pt x="85" y="62"/>
                </a:cubicBezTo>
                <a:cubicBezTo>
                  <a:pt x="85" y="57"/>
                  <a:pt x="81" y="53"/>
                  <a:pt x="77" y="53"/>
                </a:cubicBezTo>
                <a:lnTo>
                  <a:pt x="68" y="53"/>
                </a:lnTo>
                <a:close/>
                <a:moveTo>
                  <a:pt x="78" y="62"/>
                </a:moveTo>
                <a:cubicBezTo>
                  <a:pt x="78" y="112"/>
                  <a:pt x="78" y="112"/>
                  <a:pt x="78" y="112"/>
                </a:cubicBezTo>
                <a:cubicBezTo>
                  <a:pt x="78" y="113"/>
                  <a:pt x="78" y="114"/>
                  <a:pt x="77" y="114"/>
                </a:cubicBezTo>
                <a:cubicBezTo>
                  <a:pt x="68" y="114"/>
                  <a:pt x="68" y="114"/>
                  <a:pt x="68" y="114"/>
                </a:cubicBezTo>
                <a:cubicBezTo>
                  <a:pt x="66" y="114"/>
                  <a:pt x="66" y="113"/>
                  <a:pt x="66" y="112"/>
                </a:cubicBezTo>
                <a:cubicBezTo>
                  <a:pt x="66" y="62"/>
                  <a:pt x="66" y="62"/>
                  <a:pt x="66" y="62"/>
                </a:cubicBezTo>
                <a:cubicBezTo>
                  <a:pt x="66" y="61"/>
                  <a:pt x="66" y="60"/>
                  <a:pt x="68" y="60"/>
                </a:cubicBezTo>
                <a:cubicBezTo>
                  <a:pt x="77" y="60"/>
                  <a:pt x="77" y="60"/>
                  <a:pt x="77" y="60"/>
                </a:cubicBezTo>
                <a:cubicBezTo>
                  <a:pt x="78" y="60"/>
                  <a:pt x="78" y="61"/>
                  <a:pt x="78" y="62"/>
                </a:cubicBezTo>
                <a:close/>
                <a:moveTo>
                  <a:pt x="100" y="42"/>
                </a:moveTo>
                <a:cubicBezTo>
                  <a:pt x="95" y="42"/>
                  <a:pt x="92" y="46"/>
                  <a:pt x="92" y="50"/>
                </a:cubicBezTo>
                <a:cubicBezTo>
                  <a:pt x="92" y="112"/>
                  <a:pt x="92" y="112"/>
                  <a:pt x="92" y="112"/>
                </a:cubicBezTo>
                <a:cubicBezTo>
                  <a:pt x="92" y="117"/>
                  <a:pt x="95" y="121"/>
                  <a:pt x="100" y="121"/>
                </a:cubicBezTo>
                <a:cubicBezTo>
                  <a:pt x="109" y="121"/>
                  <a:pt x="109" y="121"/>
                  <a:pt x="109" y="121"/>
                </a:cubicBezTo>
                <a:cubicBezTo>
                  <a:pt x="114" y="121"/>
                  <a:pt x="118" y="117"/>
                  <a:pt x="118" y="112"/>
                </a:cubicBezTo>
                <a:cubicBezTo>
                  <a:pt x="118" y="50"/>
                  <a:pt x="118" y="50"/>
                  <a:pt x="118" y="50"/>
                </a:cubicBezTo>
                <a:cubicBezTo>
                  <a:pt x="118" y="46"/>
                  <a:pt x="114" y="42"/>
                  <a:pt x="109" y="42"/>
                </a:cubicBezTo>
                <a:lnTo>
                  <a:pt x="100" y="42"/>
                </a:lnTo>
                <a:close/>
                <a:moveTo>
                  <a:pt x="111" y="50"/>
                </a:moveTo>
                <a:cubicBezTo>
                  <a:pt x="111" y="112"/>
                  <a:pt x="111" y="112"/>
                  <a:pt x="111" y="112"/>
                </a:cubicBezTo>
                <a:cubicBezTo>
                  <a:pt x="111" y="113"/>
                  <a:pt x="110" y="114"/>
                  <a:pt x="109" y="114"/>
                </a:cubicBezTo>
                <a:cubicBezTo>
                  <a:pt x="100" y="114"/>
                  <a:pt x="100" y="114"/>
                  <a:pt x="100" y="114"/>
                </a:cubicBezTo>
                <a:cubicBezTo>
                  <a:pt x="99" y="114"/>
                  <a:pt x="98" y="113"/>
                  <a:pt x="98" y="112"/>
                </a:cubicBezTo>
                <a:cubicBezTo>
                  <a:pt x="98" y="50"/>
                  <a:pt x="98" y="50"/>
                  <a:pt x="98" y="50"/>
                </a:cubicBezTo>
                <a:cubicBezTo>
                  <a:pt x="98" y="49"/>
                  <a:pt x="99" y="48"/>
                  <a:pt x="100" y="48"/>
                </a:cubicBezTo>
                <a:cubicBezTo>
                  <a:pt x="109" y="48"/>
                  <a:pt x="109" y="48"/>
                  <a:pt x="109" y="48"/>
                </a:cubicBezTo>
                <a:cubicBezTo>
                  <a:pt x="110" y="48"/>
                  <a:pt x="111" y="49"/>
                  <a:pt x="111" y="50"/>
                </a:cubicBezTo>
                <a:close/>
                <a:moveTo>
                  <a:pt x="124" y="39"/>
                </a:moveTo>
                <a:cubicBezTo>
                  <a:pt x="124" y="112"/>
                  <a:pt x="124" y="112"/>
                  <a:pt x="124" y="112"/>
                </a:cubicBezTo>
                <a:cubicBezTo>
                  <a:pt x="124" y="117"/>
                  <a:pt x="128" y="121"/>
                  <a:pt x="133" y="121"/>
                </a:cubicBezTo>
                <a:cubicBezTo>
                  <a:pt x="142" y="121"/>
                  <a:pt x="142" y="121"/>
                  <a:pt x="142" y="121"/>
                </a:cubicBezTo>
                <a:cubicBezTo>
                  <a:pt x="147" y="121"/>
                  <a:pt x="151" y="117"/>
                  <a:pt x="151" y="112"/>
                </a:cubicBezTo>
                <a:cubicBezTo>
                  <a:pt x="151" y="39"/>
                  <a:pt x="151" y="39"/>
                  <a:pt x="151" y="39"/>
                </a:cubicBezTo>
                <a:cubicBezTo>
                  <a:pt x="151" y="34"/>
                  <a:pt x="147" y="30"/>
                  <a:pt x="142" y="30"/>
                </a:cubicBezTo>
                <a:cubicBezTo>
                  <a:pt x="133" y="30"/>
                  <a:pt x="133" y="30"/>
                  <a:pt x="133" y="30"/>
                </a:cubicBezTo>
                <a:cubicBezTo>
                  <a:pt x="128" y="30"/>
                  <a:pt x="124" y="34"/>
                  <a:pt x="124" y="39"/>
                </a:cubicBezTo>
                <a:close/>
                <a:moveTo>
                  <a:pt x="144" y="39"/>
                </a:moveTo>
                <a:cubicBezTo>
                  <a:pt x="144" y="112"/>
                  <a:pt x="144" y="112"/>
                  <a:pt x="144" y="112"/>
                </a:cubicBezTo>
                <a:cubicBezTo>
                  <a:pt x="144" y="113"/>
                  <a:pt x="143" y="114"/>
                  <a:pt x="142" y="114"/>
                </a:cubicBezTo>
                <a:cubicBezTo>
                  <a:pt x="133" y="114"/>
                  <a:pt x="133" y="114"/>
                  <a:pt x="133" y="114"/>
                </a:cubicBezTo>
                <a:cubicBezTo>
                  <a:pt x="132" y="114"/>
                  <a:pt x="131" y="113"/>
                  <a:pt x="131" y="112"/>
                </a:cubicBezTo>
                <a:cubicBezTo>
                  <a:pt x="131" y="39"/>
                  <a:pt x="131" y="39"/>
                  <a:pt x="131" y="39"/>
                </a:cubicBezTo>
                <a:cubicBezTo>
                  <a:pt x="131" y="38"/>
                  <a:pt x="132" y="37"/>
                  <a:pt x="133" y="37"/>
                </a:cubicBezTo>
                <a:cubicBezTo>
                  <a:pt x="142" y="37"/>
                  <a:pt x="142" y="37"/>
                  <a:pt x="142" y="37"/>
                </a:cubicBezTo>
                <a:cubicBezTo>
                  <a:pt x="143" y="37"/>
                  <a:pt x="144" y="38"/>
                  <a:pt x="144" y="39"/>
                </a:cubicBezTo>
                <a:close/>
                <a:moveTo>
                  <a:pt x="83" y="29"/>
                </a:moveTo>
                <a:cubicBezTo>
                  <a:pt x="105" y="21"/>
                  <a:pt x="126" y="8"/>
                  <a:pt x="126" y="8"/>
                </a:cubicBezTo>
                <a:cubicBezTo>
                  <a:pt x="122" y="0"/>
                  <a:pt x="122" y="0"/>
                  <a:pt x="122" y="0"/>
                </a:cubicBezTo>
                <a:cubicBezTo>
                  <a:pt x="130" y="3"/>
                  <a:pt x="130" y="3"/>
                  <a:pt x="130" y="3"/>
                </a:cubicBezTo>
                <a:cubicBezTo>
                  <a:pt x="137" y="6"/>
                  <a:pt x="137" y="6"/>
                  <a:pt x="137" y="6"/>
                </a:cubicBezTo>
                <a:cubicBezTo>
                  <a:pt x="135" y="14"/>
                  <a:pt x="135" y="14"/>
                  <a:pt x="135" y="14"/>
                </a:cubicBezTo>
                <a:cubicBezTo>
                  <a:pt x="133" y="22"/>
                  <a:pt x="133" y="22"/>
                  <a:pt x="133" y="22"/>
                </a:cubicBezTo>
                <a:cubicBezTo>
                  <a:pt x="129" y="14"/>
                  <a:pt x="129" y="14"/>
                  <a:pt x="129" y="14"/>
                </a:cubicBezTo>
                <a:cubicBezTo>
                  <a:pt x="126" y="16"/>
                  <a:pt x="106" y="28"/>
                  <a:pt x="86" y="35"/>
                </a:cubicBezTo>
                <a:cubicBezTo>
                  <a:pt x="62" y="45"/>
                  <a:pt x="31" y="51"/>
                  <a:pt x="31" y="51"/>
                </a:cubicBezTo>
                <a:cubicBezTo>
                  <a:pt x="31" y="51"/>
                  <a:pt x="30" y="51"/>
                  <a:pt x="30" y="51"/>
                </a:cubicBezTo>
                <a:cubicBezTo>
                  <a:pt x="29" y="51"/>
                  <a:pt x="27" y="50"/>
                  <a:pt x="27" y="48"/>
                </a:cubicBezTo>
                <a:cubicBezTo>
                  <a:pt x="26" y="46"/>
                  <a:pt x="28" y="45"/>
                  <a:pt x="29" y="44"/>
                </a:cubicBezTo>
                <a:cubicBezTo>
                  <a:pt x="30" y="44"/>
                  <a:pt x="60" y="38"/>
                  <a:pt x="83" y="29"/>
                </a:cubicBezTo>
                <a:close/>
                <a:moveTo>
                  <a:pt x="161" y="133"/>
                </a:moveTo>
                <a:cubicBezTo>
                  <a:pt x="156" y="139"/>
                  <a:pt x="156" y="139"/>
                  <a:pt x="156" y="139"/>
                </a:cubicBezTo>
                <a:cubicBezTo>
                  <a:pt x="151" y="145"/>
                  <a:pt x="151" y="145"/>
                  <a:pt x="151" y="145"/>
                </a:cubicBezTo>
                <a:cubicBezTo>
                  <a:pt x="151" y="137"/>
                  <a:pt x="151" y="137"/>
                  <a:pt x="151" y="137"/>
                </a:cubicBezTo>
                <a:cubicBezTo>
                  <a:pt x="13" y="137"/>
                  <a:pt x="13" y="137"/>
                  <a:pt x="13" y="137"/>
                </a:cubicBezTo>
                <a:cubicBezTo>
                  <a:pt x="11" y="137"/>
                  <a:pt x="10" y="135"/>
                  <a:pt x="10" y="133"/>
                </a:cubicBezTo>
                <a:cubicBezTo>
                  <a:pt x="10" y="23"/>
                  <a:pt x="10" y="23"/>
                  <a:pt x="1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6" y="17"/>
                  <a:pt x="6" y="17"/>
                  <a:pt x="6" y="17"/>
                </a:cubicBezTo>
                <a:cubicBezTo>
                  <a:pt x="13" y="11"/>
                  <a:pt x="13" y="11"/>
                  <a:pt x="13" y="11"/>
                </a:cubicBezTo>
                <a:cubicBezTo>
                  <a:pt x="20" y="17"/>
                  <a:pt x="20" y="17"/>
                  <a:pt x="20" y="17"/>
                </a:cubicBezTo>
                <a:cubicBezTo>
                  <a:pt x="27" y="23"/>
                  <a:pt x="27" y="23"/>
                  <a:pt x="27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130"/>
                  <a:pt x="17" y="130"/>
                  <a:pt x="17" y="130"/>
                </a:cubicBezTo>
                <a:cubicBezTo>
                  <a:pt x="151" y="130"/>
                  <a:pt x="151" y="130"/>
                  <a:pt x="151" y="130"/>
                </a:cubicBezTo>
                <a:cubicBezTo>
                  <a:pt x="151" y="121"/>
                  <a:pt x="151" y="121"/>
                  <a:pt x="151" y="121"/>
                </a:cubicBezTo>
                <a:cubicBezTo>
                  <a:pt x="156" y="127"/>
                  <a:pt x="156" y="127"/>
                  <a:pt x="156" y="127"/>
                </a:cubicBezTo>
                <a:lnTo>
                  <a:pt x="161" y="133"/>
                </a:lnTo>
                <a:close/>
              </a:path>
            </a:pathLst>
          </a:cu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5" name="Google Shape;2055;p73"/>
          <p:cNvSpPr/>
          <p:nvPr/>
        </p:nvSpPr>
        <p:spPr>
          <a:xfrm>
            <a:off x="4144962" y="1420812"/>
            <a:ext cx="636587" cy="741362"/>
          </a:xfrm>
          <a:custGeom>
            <a:avLst/>
            <a:gdLst/>
            <a:ahLst/>
            <a:cxnLst/>
            <a:rect l="l" t="t" r="r" b="b"/>
            <a:pathLst>
              <a:path w="159" h="185" extrusionOk="0">
                <a:moveTo>
                  <a:pt x="91" y="185"/>
                </a:moveTo>
                <a:cubicBezTo>
                  <a:pt x="66" y="185"/>
                  <a:pt x="66" y="185"/>
                  <a:pt x="66" y="185"/>
                </a:cubicBezTo>
                <a:cubicBezTo>
                  <a:pt x="64" y="185"/>
                  <a:pt x="62" y="184"/>
                  <a:pt x="62" y="182"/>
                </a:cubicBezTo>
                <a:cubicBezTo>
                  <a:pt x="62" y="180"/>
                  <a:pt x="64" y="178"/>
                  <a:pt x="66" y="178"/>
                </a:cubicBezTo>
                <a:cubicBezTo>
                  <a:pt x="91" y="178"/>
                  <a:pt x="91" y="178"/>
                  <a:pt x="91" y="178"/>
                </a:cubicBezTo>
                <a:cubicBezTo>
                  <a:pt x="93" y="178"/>
                  <a:pt x="95" y="180"/>
                  <a:pt x="95" y="182"/>
                </a:cubicBezTo>
                <a:cubicBezTo>
                  <a:pt x="95" y="184"/>
                  <a:pt x="93" y="185"/>
                  <a:pt x="91" y="185"/>
                </a:cubicBezTo>
                <a:close/>
                <a:moveTo>
                  <a:pt x="98" y="173"/>
                </a:moveTo>
                <a:cubicBezTo>
                  <a:pt x="58" y="173"/>
                  <a:pt x="58" y="173"/>
                  <a:pt x="58" y="173"/>
                </a:cubicBezTo>
                <a:cubicBezTo>
                  <a:pt x="56" y="173"/>
                  <a:pt x="55" y="172"/>
                  <a:pt x="55" y="170"/>
                </a:cubicBezTo>
                <a:cubicBezTo>
                  <a:pt x="55" y="168"/>
                  <a:pt x="56" y="166"/>
                  <a:pt x="58" y="166"/>
                </a:cubicBezTo>
                <a:cubicBezTo>
                  <a:pt x="98" y="166"/>
                  <a:pt x="98" y="166"/>
                  <a:pt x="98" y="166"/>
                </a:cubicBezTo>
                <a:cubicBezTo>
                  <a:pt x="100" y="166"/>
                  <a:pt x="102" y="168"/>
                  <a:pt x="102" y="170"/>
                </a:cubicBezTo>
                <a:cubicBezTo>
                  <a:pt x="102" y="172"/>
                  <a:pt x="100" y="173"/>
                  <a:pt x="98" y="173"/>
                </a:cubicBezTo>
                <a:close/>
                <a:moveTo>
                  <a:pt x="78" y="160"/>
                </a:moveTo>
                <a:cubicBezTo>
                  <a:pt x="71" y="160"/>
                  <a:pt x="63" y="160"/>
                  <a:pt x="63" y="160"/>
                </a:cubicBezTo>
                <a:cubicBezTo>
                  <a:pt x="63" y="160"/>
                  <a:pt x="63" y="160"/>
                  <a:pt x="63" y="160"/>
                </a:cubicBezTo>
                <a:cubicBezTo>
                  <a:pt x="56" y="160"/>
                  <a:pt x="52" y="158"/>
                  <a:pt x="51" y="151"/>
                </a:cubicBezTo>
                <a:cubicBezTo>
                  <a:pt x="50" y="149"/>
                  <a:pt x="50" y="146"/>
                  <a:pt x="50" y="144"/>
                </a:cubicBezTo>
                <a:cubicBezTo>
                  <a:pt x="50" y="140"/>
                  <a:pt x="50" y="136"/>
                  <a:pt x="49" y="134"/>
                </a:cubicBezTo>
                <a:cubicBezTo>
                  <a:pt x="43" y="124"/>
                  <a:pt x="39" y="117"/>
                  <a:pt x="34" y="107"/>
                </a:cubicBezTo>
                <a:cubicBezTo>
                  <a:pt x="29" y="97"/>
                  <a:pt x="24" y="83"/>
                  <a:pt x="27" y="69"/>
                </a:cubicBezTo>
                <a:cubicBezTo>
                  <a:pt x="32" y="51"/>
                  <a:pt x="51" y="33"/>
                  <a:pt x="78" y="33"/>
                </a:cubicBezTo>
                <a:cubicBezTo>
                  <a:pt x="105" y="33"/>
                  <a:pt x="124" y="51"/>
                  <a:pt x="128" y="69"/>
                </a:cubicBezTo>
                <a:cubicBezTo>
                  <a:pt x="132" y="83"/>
                  <a:pt x="127" y="97"/>
                  <a:pt x="122" y="107"/>
                </a:cubicBezTo>
                <a:cubicBezTo>
                  <a:pt x="116" y="117"/>
                  <a:pt x="113" y="124"/>
                  <a:pt x="107" y="134"/>
                </a:cubicBezTo>
                <a:cubicBezTo>
                  <a:pt x="106" y="136"/>
                  <a:pt x="106" y="140"/>
                  <a:pt x="106" y="144"/>
                </a:cubicBezTo>
                <a:cubicBezTo>
                  <a:pt x="106" y="146"/>
                  <a:pt x="105" y="149"/>
                  <a:pt x="105" y="151"/>
                </a:cubicBezTo>
                <a:cubicBezTo>
                  <a:pt x="103" y="158"/>
                  <a:pt x="100" y="160"/>
                  <a:pt x="93" y="160"/>
                </a:cubicBezTo>
                <a:cubicBezTo>
                  <a:pt x="93" y="160"/>
                  <a:pt x="85" y="160"/>
                  <a:pt x="78" y="160"/>
                </a:cubicBezTo>
                <a:close/>
                <a:moveTo>
                  <a:pt x="63" y="153"/>
                </a:moveTo>
                <a:cubicBezTo>
                  <a:pt x="64" y="153"/>
                  <a:pt x="92" y="153"/>
                  <a:pt x="93" y="153"/>
                </a:cubicBezTo>
                <a:cubicBezTo>
                  <a:pt x="97" y="153"/>
                  <a:pt x="97" y="153"/>
                  <a:pt x="98" y="150"/>
                </a:cubicBezTo>
                <a:cubicBezTo>
                  <a:pt x="99" y="148"/>
                  <a:pt x="99" y="146"/>
                  <a:pt x="99" y="143"/>
                </a:cubicBezTo>
                <a:cubicBezTo>
                  <a:pt x="99" y="139"/>
                  <a:pt x="99" y="134"/>
                  <a:pt x="101" y="131"/>
                </a:cubicBezTo>
                <a:cubicBezTo>
                  <a:pt x="107" y="121"/>
                  <a:pt x="110" y="114"/>
                  <a:pt x="115" y="104"/>
                </a:cubicBezTo>
                <a:cubicBezTo>
                  <a:pt x="119" y="97"/>
                  <a:pt x="125" y="83"/>
                  <a:pt x="122" y="70"/>
                </a:cubicBezTo>
                <a:cubicBezTo>
                  <a:pt x="118" y="56"/>
                  <a:pt x="101" y="40"/>
                  <a:pt x="78" y="40"/>
                </a:cubicBezTo>
                <a:cubicBezTo>
                  <a:pt x="54" y="40"/>
                  <a:pt x="38" y="56"/>
                  <a:pt x="34" y="70"/>
                </a:cubicBezTo>
                <a:cubicBezTo>
                  <a:pt x="31" y="83"/>
                  <a:pt x="37" y="97"/>
                  <a:pt x="40" y="104"/>
                </a:cubicBezTo>
                <a:cubicBezTo>
                  <a:pt x="46" y="114"/>
                  <a:pt x="49" y="121"/>
                  <a:pt x="55" y="131"/>
                </a:cubicBezTo>
                <a:cubicBezTo>
                  <a:pt x="57" y="134"/>
                  <a:pt x="57" y="139"/>
                  <a:pt x="57" y="143"/>
                </a:cubicBezTo>
                <a:cubicBezTo>
                  <a:pt x="57" y="146"/>
                  <a:pt x="57" y="148"/>
                  <a:pt x="58" y="150"/>
                </a:cubicBezTo>
                <a:cubicBezTo>
                  <a:pt x="58" y="153"/>
                  <a:pt x="58" y="153"/>
                  <a:pt x="63" y="153"/>
                </a:cubicBezTo>
                <a:cubicBezTo>
                  <a:pt x="63" y="153"/>
                  <a:pt x="63" y="153"/>
                  <a:pt x="63" y="153"/>
                </a:cubicBezTo>
                <a:close/>
                <a:moveTo>
                  <a:pt x="17" y="85"/>
                </a:moveTo>
                <a:cubicBezTo>
                  <a:pt x="4" y="85"/>
                  <a:pt x="4" y="85"/>
                  <a:pt x="4" y="85"/>
                </a:cubicBezTo>
                <a:cubicBezTo>
                  <a:pt x="2" y="85"/>
                  <a:pt x="0" y="84"/>
                  <a:pt x="0" y="82"/>
                </a:cubicBezTo>
                <a:cubicBezTo>
                  <a:pt x="0" y="80"/>
                  <a:pt x="2" y="78"/>
                  <a:pt x="4" y="78"/>
                </a:cubicBezTo>
                <a:cubicBezTo>
                  <a:pt x="17" y="78"/>
                  <a:pt x="17" y="78"/>
                  <a:pt x="17" y="78"/>
                </a:cubicBezTo>
                <a:cubicBezTo>
                  <a:pt x="19" y="78"/>
                  <a:pt x="21" y="80"/>
                  <a:pt x="21" y="82"/>
                </a:cubicBezTo>
                <a:cubicBezTo>
                  <a:pt x="21" y="84"/>
                  <a:pt x="19" y="85"/>
                  <a:pt x="17" y="85"/>
                </a:cubicBezTo>
                <a:close/>
                <a:moveTo>
                  <a:pt x="155" y="83"/>
                </a:moveTo>
                <a:cubicBezTo>
                  <a:pt x="139" y="83"/>
                  <a:pt x="139" y="83"/>
                  <a:pt x="139" y="83"/>
                </a:cubicBezTo>
                <a:cubicBezTo>
                  <a:pt x="137" y="83"/>
                  <a:pt x="135" y="81"/>
                  <a:pt x="135" y="79"/>
                </a:cubicBezTo>
                <a:cubicBezTo>
                  <a:pt x="135" y="77"/>
                  <a:pt x="137" y="76"/>
                  <a:pt x="139" y="76"/>
                </a:cubicBezTo>
                <a:cubicBezTo>
                  <a:pt x="155" y="76"/>
                  <a:pt x="155" y="76"/>
                  <a:pt x="155" y="76"/>
                </a:cubicBezTo>
                <a:cubicBezTo>
                  <a:pt x="157" y="76"/>
                  <a:pt x="159" y="77"/>
                  <a:pt x="159" y="79"/>
                </a:cubicBezTo>
                <a:cubicBezTo>
                  <a:pt x="159" y="81"/>
                  <a:pt x="157" y="83"/>
                  <a:pt x="155" y="83"/>
                </a:cubicBezTo>
                <a:close/>
                <a:moveTo>
                  <a:pt x="47" y="80"/>
                </a:moveTo>
                <a:cubicBezTo>
                  <a:pt x="47" y="80"/>
                  <a:pt x="46" y="80"/>
                  <a:pt x="46" y="80"/>
                </a:cubicBezTo>
                <a:cubicBezTo>
                  <a:pt x="44" y="79"/>
                  <a:pt x="43" y="77"/>
                  <a:pt x="44" y="75"/>
                </a:cubicBezTo>
                <a:cubicBezTo>
                  <a:pt x="47" y="63"/>
                  <a:pt x="60" y="50"/>
                  <a:pt x="80" y="50"/>
                </a:cubicBezTo>
                <a:cubicBezTo>
                  <a:pt x="80" y="50"/>
                  <a:pt x="80" y="50"/>
                  <a:pt x="80" y="50"/>
                </a:cubicBezTo>
                <a:cubicBezTo>
                  <a:pt x="82" y="50"/>
                  <a:pt x="83" y="52"/>
                  <a:pt x="83" y="53"/>
                </a:cubicBezTo>
                <a:cubicBezTo>
                  <a:pt x="83" y="55"/>
                  <a:pt x="82" y="57"/>
                  <a:pt x="80" y="57"/>
                </a:cubicBezTo>
                <a:cubicBezTo>
                  <a:pt x="64" y="57"/>
                  <a:pt x="53" y="67"/>
                  <a:pt x="50" y="77"/>
                </a:cubicBezTo>
                <a:cubicBezTo>
                  <a:pt x="50" y="79"/>
                  <a:pt x="48" y="80"/>
                  <a:pt x="47" y="80"/>
                </a:cubicBezTo>
                <a:close/>
                <a:moveTo>
                  <a:pt x="122" y="42"/>
                </a:moveTo>
                <a:cubicBezTo>
                  <a:pt x="121" y="42"/>
                  <a:pt x="120" y="42"/>
                  <a:pt x="120" y="41"/>
                </a:cubicBezTo>
                <a:cubicBezTo>
                  <a:pt x="118" y="40"/>
                  <a:pt x="118" y="37"/>
                  <a:pt x="120" y="36"/>
                </a:cubicBezTo>
                <a:cubicBezTo>
                  <a:pt x="131" y="24"/>
                  <a:pt x="131" y="24"/>
                  <a:pt x="131" y="24"/>
                </a:cubicBezTo>
                <a:cubicBezTo>
                  <a:pt x="133" y="23"/>
                  <a:pt x="135" y="23"/>
                  <a:pt x="136" y="24"/>
                </a:cubicBezTo>
                <a:cubicBezTo>
                  <a:pt x="138" y="26"/>
                  <a:pt x="138" y="28"/>
                  <a:pt x="136" y="29"/>
                </a:cubicBezTo>
                <a:cubicBezTo>
                  <a:pt x="125" y="41"/>
                  <a:pt x="125" y="41"/>
                  <a:pt x="125" y="41"/>
                </a:cubicBezTo>
                <a:cubicBezTo>
                  <a:pt x="124" y="42"/>
                  <a:pt x="123" y="42"/>
                  <a:pt x="122" y="42"/>
                </a:cubicBezTo>
                <a:close/>
                <a:moveTo>
                  <a:pt x="35" y="42"/>
                </a:moveTo>
                <a:cubicBezTo>
                  <a:pt x="34" y="42"/>
                  <a:pt x="33" y="42"/>
                  <a:pt x="32" y="41"/>
                </a:cubicBezTo>
                <a:cubicBezTo>
                  <a:pt x="21" y="29"/>
                  <a:pt x="21" y="29"/>
                  <a:pt x="21" y="29"/>
                </a:cubicBezTo>
                <a:cubicBezTo>
                  <a:pt x="19" y="28"/>
                  <a:pt x="19" y="26"/>
                  <a:pt x="21" y="24"/>
                </a:cubicBezTo>
                <a:cubicBezTo>
                  <a:pt x="22" y="23"/>
                  <a:pt x="24" y="23"/>
                  <a:pt x="25" y="24"/>
                </a:cubicBezTo>
                <a:cubicBezTo>
                  <a:pt x="37" y="36"/>
                  <a:pt x="37" y="36"/>
                  <a:pt x="37" y="36"/>
                </a:cubicBezTo>
                <a:cubicBezTo>
                  <a:pt x="38" y="37"/>
                  <a:pt x="38" y="40"/>
                  <a:pt x="37" y="41"/>
                </a:cubicBezTo>
                <a:cubicBezTo>
                  <a:pt x="36" y="42"/>
                  <a:pt x="36" y="42"/>
                  <a:pt x="35" y="42"/>
                </a:cubicBezTo>
                <a:close/>
                <a:moveTo>
                  <a:pt x="78" y="27"/>
                </a:moveTo>
                <a:cubicBezTo>
                  <a:pt x="76" y="27"/>
                  <a:pt x="74" y="25"/>
                  <a:pt x="74" y="23"/>
                </a:cubicBezTo>
                <a:cubicBezTo>
                  <a:pt x="74" y="4"/>
                  <a:pt x="74" y="4"/>
                  <a:pt x="74" y="4"/>
                </a:cubicBezTo>
                <a:cubicBezTo>
                  <a:pt x="74" y="2"/>
                  <a:pt x="76" y="0"/>
                  <a:pt x="78" y="0"/>
                </a:cubicBezTo>
                <a:cubicBezTo>
                  <a:pt x="80" y="0"/>
                  <a:pt x="81" y="2"/>
                  <a:pt x="81" y="4"/>
                </a:cubicBezTo>
                <a:cubicBezTo>
                  <a:pt x="81" y="23"/>
                  <a:pt x="81" y="23"/>
                  <a:pt x="81" y="23"/>
                </a:cubicBezTo>
                <a:cubicBezTo>
                  <a:pt x="81" y="25"/>
                  <a:pt x="80" y="27"/>
                  <a:pt x="78" y="2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6" name="Google Shape;2056;p73"/>
          <p:cNvSpPr txBox="1"/>
          <p:nvPr/>
        </p:nvSpPr>
        <p:spPr>
          <a:xfrm>
            <a:off x="8659812" y="552450"/>
            <a:ext cx="117475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Open Sans SemiBold"/>
              <a:buNone/>
            </a:pPr>
            <a:r>
              <a:rPr lang="en-US" sz="19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FINANÇAS</a:t>
            </a:r>
            <a:endParaRPr dirty="0"/>
          </a:p>
        </p:txBody>
      </p:sp>
      <p:sp>
        <p:nvSpPr>
          <p:cNvPr id="2057" name="Google Shape;2057;p73"/>
          <p:cNvSpPr txBox="1"/>
          <p:nvPr/>
        </p:nvSpPr>
        <p:spPr>
          <a:xfrm>
            <a:off x="8659812" y="5346700"/>
            <a:ext cx="154622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Open Sans SemiBold"/>
              <a:buNone/>
            </a:pPr>
            <a:r>
              <a:rPr lang="en-US" sz="19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FLUXO</a:t>
            </a:r>
            <a:endParaRPr dirty="0"/>
          </a:p>
        </p:txBody>
      </p:sp>
      <p:sp>
        <p:nvSpPr>
          <p:cNvPr id="2058" name="Google Shape;2058;p73"/>
          <p:cNvSpPr txBox="1"/>
          <p:nvPr/>
        </p:nvSpPr>
        <p:spPr>
          <a:xfrm>
            <a:off x="10334625" y="2968625"/>
            <a:ext cx="953608" cy="460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Open Sans SemiBold"/>
              <a:buNone/>
            </a:pPr>
            <a:r>
              <a:rPr lang="en-US" sz="19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EMAIL</a:t>
            </a:r>
            <a:endParaRPr dirty="0"/>
          </a:p>
        </p:txBody>
      </p:sp>
      <p:sp>
        <p:nvSpPr>
          <p:cNvPr id="2059" name="Google Shape;2059;p73"/>
          <p:cNvSpPr txBox="1"/>
          <p:nvPr/>
        </p:nvSpPr>
        <p:spPr>
          <a:xfrm>
            <a:off x="2967037" y="552450"/>
            <a:ext cx="693737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Open Sans SemiBold"/>
              <a:buNone/>
            </a:pPr>
            <a:r>
              <a:rPr lang="en-US" sz="19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IDEIA</a:t>
            </a:r>
            <a:endParaRPr dirty="0"/>
          </a:p>
        </p:txBody>
      </p:sp>
      <p:sp>
        <p:nvSpPr>
          <p:cNvPr id="2060" name="Google Shape;2060;p73"/>
          <p:cNvSpPr txBox="1"/>
          <p:nvPr/>
        </p:nvSpPr>
        <p:spPr>
          <a:xfrm>
            <a:off x="2149475" y="5346700"/>
            <a:ext cx="152717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Open Sans SemiBold"/>
              <a:buNone/>
            </a:pPr>
            <a:r>
              <a:rPr lang="en-US" sz="19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TIME</a:t>
            </a:r>
            <a:endParaRPr dirty="0"/>
          </a:p>
        </p:txBody>
      </p:sp>
      <p:sp>
        <p:nvSpPr>
          <p:cNvPr id="2061" name="Google Shape;2061;p73"/>
          <p:cNvSpPr txBox="1"/>
          <p:nvPr/>
        </p:nvSpPr>
        <p:spPr>
          <a:xfrm>
            <a:off x="903767" y="2968624"/>
            <a:ext cx="1090132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Open Sans SemiBold"/>
              <a:buNone/>
            </a:pPr>
            <a:r>
              <a:rPr lang="en-US" sz="19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PLANO</a:t>
            </a:r>
            <a:endParaRPr dirty="0"/>
          </a:p>
        </p:txBody>
      </p:sp>
      <p:sp>
        <p:nvSpPr>
          <p:cNvPr id="2062" name="Google Shape;2062;p73"/>
          <p:cNvSpPr txBox="1"/>
          <p:nvPr/>
        </p:nvSpPr>
        <p:spPr>
          <a:xfrm>
            <a:off x="8564562" y="5638800"/>
            <a:ext cx="1484312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r>
              <a:rPr lang="en-US" sz="11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063" name="Google Shape;2063;p73"/>
          <p:cNvSpPr txBox="1"/>
          <p:nvPr/>
        </p:nvSpPr>
        <p:spPr>
          <a:xfrm>
            <a:off x="8574087" y="860425"/>
            <a:ext cx="1484312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r>
              <a:rPr lang="en-US" sz="11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064" name="Google Shape;2064;p73"/>
          <p:cNvSpPr txBox="1"/>
          <p:nvPr/>
        </p:nvSpPr>
        <p:spPr>
          <a:xfrm>
            <a:off x="2127250" y="857250"/>
            <a:ext cx="1484312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r>
              <a:rPr lang="en-US" sz="11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065" name="Google Shape;2065;p73"/>
          <p:cNvSpPr txBox="1"/>
          <p:nvPr/>
        </p:nvSpPr>
        <p:spPr>
          <a:xfrm>
            <a:off x="2139950" y="5673725"/>
            <a:ext cx="1484312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r>
              <a:rPr lang="en-US" sz="11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066" name="Google Shape;2066;p73"/>
          <p:cNvSpPr txBox="1"/>
          <p:nvPr/>
        </p:nvSpPr>
        <p:spPr>
          <a:xfrm>
            <a:off x="450850" y="3254375"/>
            <a:ext cx="1484312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r>
              <a:rPr lang="en-US" sz="11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Google Shape;2071;p74"/>
          <p:cNvSpPr/>
          <p:nvPr/>
        </p:nvSpPr>
        <p:spPr>
          <a:xfrm>
            <a:off x="6350" y="3175"/>
            <a:ext cx="12190413" cy="685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2" name="Google Shape;2072;p74"/>
          <p:cNvSpPr txBox="1"/>
          <p:nvPr/>
        </p:nvSpPr>
        <p:spPr>
          <a:xfrm>
            <a:off x="6350" y="0"/>
            <a:ext cx="12185650" cy="6858000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3" name="Google Shape;2073;p74"/>
          <p:cNvSpPr/>
          <p:nvPr/>
        </p:nvSpPr>
        <p:spPr>
          <a:xfrm>
            <a:off x="1179512" y="2300287"/>
            <a:ext cx="1482725" cy="2986087"/>
          </a:xfrm>
          <a:custGeom>
            <a:avLst/>
            <a:gdLst/>
            <a:ahLst/>
            <a:cxnLst/>
            <a:rect l="l" t="t" r="r" b="b"/>
            <a:pathLst>
              <a:path w="374" h="753" extrusionOk="0">
                <a:moveTo>
                  <a:pt x="280" y="72"/>
                </a:moveTo>
                <a:cubicBezTo>
                  <a:pt x="192" y="2"/>
                  <a:pt x="192" y="2"/>
                  <a:pt x="192" y="2"/>
                </a:cubicBezTo>
                <a:cubicBezTo>
                  <a:pt x="189" y="0"/>
                  <a:pt x="185" y="0"/>
                  <a:pt x="182" y="2"/>
                </a:cubicBezTo>
                <a:cubicBezTo>
                  <a:pt x="94" y="72"/>
                  <a:pt x="94" y="72"/>
                  <a:pt x="94" y="72"/>
                </a:cubicBezTo>
                <a:cubicBezTo>
                  <a:pt x="3" y="143"/>
                  <a:pt x="3" y="143"/>
                  <a:pt x="3" y="143"/>
                </a:cubicBezTo>
                <a:cubicBezTo>
                  <a:pt x="1" y="144"/>
                  <a:pt x="0" y="147"/>
                  <a:pt x="0" y="149"/>
                </a:cubicBezTo>
                <a:cubicBezTo>
                  <a:pt x="0" y="744"/>
                  <a:pt x="0" y="744"/>
                  <a:pt x="0" y="744"/>
                </a:cubicBezTo>
                <a:cubicBezTo>
                  <a:pt x="0" y="749"/>
                  <a:pt x="4" y="753"/>
                  <a:pt x="9" y="753"/>
                </a:cubicBezTo>
                <a:cubicBezTo>
                  <a:pt x="365" y="753"/>
                  <a:pt x="365" y="753"/>
                  <a:pt x="365" y="753"/>
                </a:cubicBezTo>
                <a:cubicBezTo>
                  <a:pt x="370" y="753"/>
                  <a:pt x="374" y="749"/>
                  <a:pt x="374" y="744"/>
                </a:cubicBezTo>
                <a:cubicBezTo>
                  <a:pt x="374" y="149"/>
                  <a:pt x="374" y="149"/>
                  <a:pt x="374" y="149"/>
                </a:cubicBezTo>
                <a:cubicBezTo>
                  <a:pt x="374" y="147"/>
                  <a:pt x="372" y="144"/>
                  <a:pt x="370" y="143"/>
                </a:cubicBezTo>
                <a:lnTo>
                  <a:pt x="280" y="72"/>
                </a:lnTo>
                <a:close/>
              </a:path>
            </a:pathLst>
          </a:custGeom>
          <a:solidFill>
            <a:srgbClr val="ABAAB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4" name="Google Shape;2074;p74"/>
          <p:cNvSpPr/>
          <p:nvPr/>
        </p:nvSpPr>
        <p:spPr>
          <a:xfrm>
            <a:off x="3268662" y="2300287"/>
            <a:ext cx="1482725" cy="2986087"/>
          </a:xfrm>
          <a:custGeom>
            <a:avLst/>
            <a:gdLst/>
            <a:ahLst/>
            <a:cxnLst/>
            <a:rect l="l" t="t" r="r" b="b"/>
            <a:pathLst>
              <a:path w="374" h="753" extrusionOk="0">
                <a:moveTo>
                  <a:pt x="280" y="72"/>
                </a:moveTo>
                <a:cubicBezTo>
                  <a:pt x="192" y="2"/>
                  <a:pt x="192" y="2"/>
                  <a:pt x="192" y="2"/>
                </a:cubicBezTo>
                <a:cubicBezTo>
                  <a:pt x="189" y="0"/>
                  <a:pt x="185" y="0"/>
                  <a:pt x="182" y="2"/>
                </a:cubicBezTo>
                <a:cubicBezTo>
                  <a:pt x="94" y="72"/>
                  <a:pt x="94" y="72"/>
                  <a:pt x="94" y="72"/>
                </a:cubicBezTo>
                <a:cubicBezTo>
                  <a:pt x="3" y="143"/>
                  <a:pt x="3" y="143"/>
                  <a:pt x="3" y="143"/>
                </a:cubicBezTo>
                <a:cubicBezTo>
                  <a:pt x="1" y="144"/>
                  <a:pt x="0" y="147"/>
                  <a:pt x="0" y="149"/>
                </a:cubicBezTo>
                <a:cubicBezTo>
                  <a:pt x="0" y="744"/>
                  <a:pt x="0" y="744"/>
                  <a:pt x="0" y="744"/>
                </a:cubicBezTo>
                <a:cubicBezTo>
                  <a:pt x="0" y="749"/>
                  <a:pt x="4" y="753"/>
                  <a:pt x="9" y="753"/>
                </a:cubicBezTo>
                <a:cubicBezTo>
                  <a:pt x="365" y="753"/>
                  <a:pt x="365" y="753"/>
                  <a:pt x="365" y="753"/>
                </a:cubicBezTo>
                <a:cubicBezTo>
                  <a:pt x="370" y="753"/>
                  <a:pt x="374" y="749"/>
                  <a:pt x="374" y="744"/>
                </a:cubicBezTo>
                <a:cubicBezTo>
                  <a:pt x="374" y="149"/>
                  <a:pt x="374" y="149"/>
                  <a:pt x="374" y="149"/>
                </a:cubicBezTo>
                <a:cubicBezTo>
                  <a:pt x="374" y="147"/>
                  <a:pt x="372" y="144"/>
                  <a:pt x="370" y="143"/>
                </a:cubicBezTo>
                <a:lnTo>
                  <a:pt x="280" y="72"/>
                </a:lnTo>
                <a:close/>
              </a:path>
            </a:pathLst>
          </a:custGeom>
          <a:solidFill>
            <a:srgbClr val="ABAAB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5" name="Google Shape;2075;p74"/>
          <p:cNvSpPr/>
          <p:nvPr/>
        </p:nvSpPr>
        <p:spPr>
          <a:xfrm>
            <a:off x="5357812" y="2300287"/>
            <a:ext cx="1482725" cy="2986087"/>
          </a:xfrm>
          <a:custGeom>
            <a:avLst/>
            <a:gdLst/>
            <a:ahLst/>
            <a:cxnLst/>
            <a:rect l="l" t="t" r="r" b="b"/>
            <a:pathLst>
              <a:path w="374" h="753" extrusionOk="0">
                <a:moveTo>
                  <a:pt x="280" y="72"/>
                </a:moveTo>
                <a:cubicBezTo>
                  <a:pt x="192" y="2"/>
                  <a:pt x="192" y="2"/>
                  <a:pt x="192" y="2"/>
                </a:cubicBezTo>
                <a:cubicBezTo>
                  <a:pt x="189" y="0"/>
                  <a:pt x="185" y="0"/>
                  <a:pt x="182" y="2"/>
                </a:cubicBezTo>
                <a:cubicBezTo>
                  <a:pt x="94" y="72"/>
                  <a:pt x="94" y="72"/>
                  <a:pt x="94" y="72"/>
                </a:cubicBezTo>
                <a:cubicBezTo>
                  <a:pt x="3" y="143"/>
                  <a:pt x="3" y="143"/>
                  <a:pt x="3" y="143"/>
                </a:cubicBezTo>
                <a:cubicBezTo>
                  <a:pt x="1" y="144"/>
                  <a:pt x="0" y="147"/>
                  <a:pt x="0" y="149"/>
                </a:cubicBezTo>
                <a:cubicBezTo>
                  <a:pt x="0" y="744"/>
                  <a:pt x="0" y="744"/>
                  <a:pt x="0" y="744"/>
                </a:cubicBezTo>
                <a:cubicBezTo>
                  <a:pt x="0" y="749"/>
                  <a:pt x="4" y="753"/>
                  <a:pt x="9" y="753"/>
                </a:cubicBezTo>
                <a:cubicBezTo>
                  <a:pt x="365" y="753"/>
                  <a:pt x="365" y="753"/>
                  <a:pt x="365" y="753"/>
                </a:cubicBezTo>
                <a:cubicBezTo>
                  <a:pt x="370" y="753"/>
                  <a:pt x="374" y="749"/>
                  <a:pt x="374" y="744"/>
                </a:cubicBezTo>
                <a:cubicBezTo>
                  <a:pt x="374" y="149"/>
                  <a:pt x="374" y="149"/>
                  <a:pt x="374" y="149"/>
                </a:cubicBezTo>
                <a:cubicBezTo>
                  <a:pt x="374" y="147"/>
                  <a:pt x="372" y="144"/>
                  <a:pt x="370" y="143"/>
                </a:cubicBezTo>
                <a:lnTo>
                  <a:pt x="280" y="72"/>
                </a:lnTo>
                <a:close/>
              </a:path>
            </a:pathLst>
          </a:custGeom>
          <a:solidFill>
            <a:srgbClr val="ABAAB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6" name="Google Shape;2076;p74"/>
          <p:cNvSpPr/>
          <p:nvPr/>
        </p:nvSpPr>
        <p:spPr>
          <a:xfrm>
            <a:off x="7446962" y="2300287"/>
            <a:ext cx="1482725" cy="2986087"/>
          </a:xfrm>
          <a:custGeom>
            <a:avLst/>
            <a:gdLst/>
            <a:ahLst/>
            <a:cxnLst/>
            <a:rect l="l" t="t" r="r" b="b"/>
            <a:pathLst>
              <a:path w="374" h="753" extrusionOk="0">
                <a:moveTo>
                  <a:pt x="280" y="72"/>
                </a:moveTo>
                <a:cubicBezTo>
                  <a:pt x="192" y="2"/>
                  <a:pt x="192" y="2"/>
                  <a:pt x="192" y="2"/>
                </a:cubicBezTo>
                <a:cubicBezTo>
                  <a:pt x="189" y="0"/>
                  <a:pt x="185" y="0"/>
                  <a:pt x="182" y="2"/>
                </a:cubicBezTo>
                <a:cubicBezTo>
                  <a:pt x="94" y="72"/>
                  <a:pt x="94" y="72"/>
                  <a:pt x="94" y="72"/>
                </a:cubicBezTo>
                <a:cubicBezTo>
                  <a:pt x="3" y="143"/>
                  <a:pt x="3" y="143"/>
                  <a:pt x="3" y="143"/>
                </a:cubicBezTo>
                <a:cubicBezTo>
                  <a:pt x="1" y="144"/>
                  <a:pt x="0" y="147"/>
                  <a:pt x="0" y="149"/>
                </a:cubicBezTo>
                <a:cubicBezTo>
                  <a:pt x="0" y="744"/>
                  <a:pt x="0" y="744"/>
                  <a:pt x="0" y="744"/>
                </a:cubicBezTo>
                <a:cubicBezTo>
                  <a:pt x="0" y="749"/>
                  <a:pt x="4" y="753"/>
                  <a:pt x="9" y="753"/>
                </a:cubicBezTo>
                <a:cubicBezTo>
                  <a:pt x="365" y="753"/>
                  <a:pt x="365" y="753"/>
                  <a:pt x="365" y="753"/>
                </a:cubicBezTo>
                <a:cubicBezTo>
                  <a:pt x="370" y="753"/>
                  <a:pt x="374" y="749"/>
                  <a:pt x="374" y="744"/>
                </a:cubicBezTo>
                <a:cubicBezTo>
                  <a:pt x="374" y="149"/>
                  <a:pt x="374" y="149"/>
                  <a:pt x="374" y="149"/>
                </a:cubicBezTo>
                <a:cubicBezTo>
                  <a:pt x="374" y="147"/>
                  <a:pt x="373" y="144"/>
                  <a:pt x="371" y="143"/>
                </a:cubicBezTo>
                <a:lnTo>
                  <a:pt x="280" y="72"/>
                </a:lnTo>
                <a:close/>
              </a:path>
            </a:pathLst>
          </a:custGeom>
          <a:solidFill>
            <a:srgbClr val="ABAAB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7" name="Google Shape;2077;p74"/>
          <p:cNvSpPr/>
          <p:nvPr/>
        </p:nvSpPr>
        <p:spPr>
          <a:xfrm>
            <a:off x="9536112" y="2300287"/>
            <a:ext cx="1482725" cy="2986087"/>
          </a:xfrm>
          <a:custGeom>
            <a:avLst/>
            <a:gdLst/>
            <a:ahLst/>
            <a:cxnLst/>
            <a:rect l="l" t="t" r="r" b="b"/>
            <a:pathLst>
              <a:path w="374" h="753" extrusionOk="0">
                <a:moveTo>
                  <a:pt x="280" y="72"/>
                </a:moveTo>
                <a:cubicBezTo>
                  <a:pt x="192" y="2"/>
                  <a:pt x="192" y="2"/>
                  <a:pt x="192" y="2"/>
                </a:cubicBezTo>
                <a:cubicBezTo>
                  <a:pt x="189" y="0"/>
                  <a:pt x="185" y="0"/>
                  <a:pt x="182" y="2"/>
                </a:cubicBezTo>
                <a:cubicBezTo>
                  <a:pt x="94" y="72"/>
                  <a:pt x="94" y="72"/>
                  <a:pt x="94" y="72"/>
                </a:cubicBezTo>
                <a:cubicBezTo>
                  <a:pt x="3" y="143"/>
                  <a:pt x="3" y="143"/>
                  <a:pt x="3" y="143"/>
                </a:cubicBezTo>
                <a:cubicBezTo>
                  <a:pt x="1" y="144"/>
                  <a:pt x="0" y="147"/>
                  <a:pt x="0" y="149"/>
                </a:cubicBezTo>
                <a:cubicBezTo>
                  <a:pt x="0" y="744"/>
                  <a:pt x="0" y="744"/>
                  <a:pt x="0" y="744"/>
                </a:cubicBezTo>
                <a:cubicBezTo>
                  <a:pt x="0" y="749"/>
                  <a:pt x="4" y="753"/>
                  <a:pt x="9" y="753"/>
                </a:cubicBezTo>
                <a:cubicBezTo>
                  <a:pt x="365" y="753"/>
                  <a:pt x="365" y="753"/>
                  <a:pt x="365" y="753"/>
                </a:cubicBezTo>
                <a:cubicBezTo>
                  <a:pt x="370" y="753"/>
                  <a:pt x="374" y="749"/>
                  <a:pt x="374" y="744"/>
                </a:cubicBezTo>
                <a:cubicBezTo>
                  <a:pt x="374" y="149"/>
                  <a:pt x="374" y="149"/>
                  <a:pt x="374" y="149"/>
                </a:cubicBezTo>
                <a:cubicBezTo>
                  <a:pt x="374" y="147"/>
                  <a:pt x="373" y="144"/>
                  <a:pt x="371" y="143"/>
                </a:cubicBezTo>
                <a:lnTo>
                  <a:pt x="280" y="72"/>
                </a:lnTo>
                <a:close/>
              </a:path>
            </a:pathLst>
          </a:custGeom>
          <a:solidFill>
            <a:srgbClr val="ABAAB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8" name="Google Shape;2078;p74"/>
          <p:cNvSpPr/>
          <p:nvPr/>
        </p:nvSpPr>
        <p:spPr>
          <a:xfrm>
            <a:off x="9726612" y="4735512"/>
            <a:ext cx="1101725" cy="1103312"/>
          </a:xfrm>
          <a:prstGeom prst="ellipse">
            <a:avLst/>
          </a:prstGeom>
          <a:solidFill>
            <a:srgbClr val="ABAAB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9" name="Google Shape;2079;p74"/>
          <p:cNvSpPr/>
          <p:nvPr/>
        </p:nvSpPr>
        <p:spPr>
          <a:xfrm>
            <a:off x="9726612" y="4735512"/>
            <a:ext cx="1101725" cy="1103312"/>
          </a:xfrm>
          <a:prstGeom prst="ellipse">
            <a:avLst/>
          </a:prstGeom>
          <a:noFill/>
          <a:ln w="76200" cap="flat" cmpd="sng">
            <a:solidFill>
              <a:srgbClr val="52506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0" name="Google Shape;2080;p74"/>
          <p:cNvSpPr/>
          <p:nvPr/>
        </p:nvSpPr>
        <p:spPr>
          <a:xfrm>
            <a:off x="7637462" y="4735512"/>
            <a:ext cx="1101725" cy="1103312"/>
          </a:xfrm>
          <a:prstGeom prst="ellipse">
            <a:avLst/>
          </a:prstGeom>
          <a:solidFill>
            <a:srgbClr val="ABAABD"/>
          </a:solidFill>
          <a:ln w="76200" cap="flat" cmpd="sng">
            <a:solidFill>
              <a:srgbClr val="52506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1" name="Google Shape;2081;p74"/>
          <p:cNvSpPr/>
          <p:nvPr/>
        </p:nvSpPr>
        <p:spPr>
          <a:xfrm>
            <a:off x="5548312" y="4735512"/>
            <a:ext cx="1101725" cy="1103312"/>
          </a:xfrm>
          <a:prstGeom prst="ellipse">
            <a:avLst/>
          </a:prstGeom>
          <a:solidFill>
            <a:srgbClr val="ABAAB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2" name="Google Shape;2082;p74"/>
          <p:cNvSpPr/>
          <p:nvPr/>
        </p:nvSpPr>
        <p:spPr>
          <a:xfrm>
            <a:off x="5548312" y="4735512"/>
            <a:ext cx="1101725" cy="1103312"/>
          </a:xfrm>
          <a:prstGeom prst="ellipse">
            <a:avLst/>
          </a:prstGeom>
          <a:noFill/>
          <a:ln w="76200" cap="flat" cmpd="sng">
            <a:solidFill>
              <a:srgbClr val="52506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3" name="Google Shape;2083;p74"/>
          <p:cNvSpPr/>
          <p:nvPr/>
        </p:nvSpPr>
        <p:spPr>
          <a:xfrm>
            <a:off x="3459162" y="4735512"/>
            <a:ext cx="1101725" cy="1103312"/>
          </a:xfrm>
          <a:prstGeom prst="ellipse">
            <a:avLst/>
          </a:prstGeom>
          <a:solidFill>
            <a:srgbClr val="ABAAB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4" name="Google Shape;2084;p74"/>
          <p:cNvSpPr/>
          <p:nvPr/>
        </p:nvSpPr>
        <p:spPr>
          <a:xfrm>
            <a:off x="3459162" y="4735512"/>
            <a:ext cx="1101725" cy="1103312"/>
          </a:xfrm>
          <a:prstGeom prst="ellipse">
            <a:avLst/>
          </a:prstGeom>
          <a:noFill/>
          <a:ln w="76200" cap="flat" cmpd="sng">
            <a:solidFill>
              <a:srgbClr val="52506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5" name="Google Shape;2085;p74"/>
          <p:cNvSpPr/>
          <p:nvPr/>
        </p:nvSpPr>
        <p:spPr>
          <a:xfrm>
            <a:off x="1370012" y="4735512"/>
            <a:ext cx="1101725" cy="1103312"/>
          </a:xfrm>
          <a:prstGeom prst="ellipse">
            <a:avLst/>
          </a:prstGeom>
          <a:solidFill>
            <a:srgbClr val="ABAABD"/>
          </a:solidFill>
          <a:ln w="76200" cap="flat" cmpd="sng">
            <a:solidFill>
              <a:srgbClr val="52506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6" name="Google Shape;2086;p74"/>
          <p:cNvSpPr txBox="1"/>
          <p:nvPr/>
        </p:nvSpPr>
        <p:spPr>
          <a:xfrm>
            <a:off x="5897562" y="4818062"/>
            <a:ext cx="876300" cy="110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Montserrat"/>
              <a:buNone/>
            </a:pPr>
            <a:r>
              <a:rPr lang="en-US" sz="59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2087" name="Google Shape;2087;p74"/>
          <p:cNvSpPr txBox="1"/>
          <p:nvPr/>
        </p:nvSpPr>
        <p:spPr>
          <a:xfrm>
            <a:off x="7970837" y="4818062"/>
            <a:ext cx="871537" cy="110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Montserrat"/>
              <a:buNone/>
            </a:pPr>
            <a:r>
              <a:rPr lang="en-US" sz="59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2088" name="Google Shape;2088;p74"/>
          <p:cNvSpPr txBox="1"/>
          <p:nvPr/>
        </p:nvSpPr>
        <p:spPr>
          <a:xfrm>
            <a:off x="10059987" y="4818062"/>
            <a:ext cx="876300" cy="110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Montserrat"/>
              <a:buNone/>
            </a:pPr>
            <a:r>
              <a:rPr lang="en-US" sz="59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/>
          </a:p>
        </p:txBody>
      </p:sp>
      <p:sp>
        <p:nvSpPr>
          <p:cNvPr id="2089" name="Google Shape;2089;p74"/>
          <p:cNvSpPr txBox="1"/>
          <p:nvPr/>
        </p:nvSpPr>
        <p:spPr>
          <a:xfrm>
            <a:off x="3792537" y="4818062"/>
            <a:ext cx="884237" cy="110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Montserrat"/>
              <a:buNone/>
            </a:pPr>
            <a:r>
              <a:rPr lang="en-US" sz="59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2090" name="Google Shape;2090;p74"/>
          <p:cNvSpPr txBox="1"/>
          <p:nvPr/>
        </p:nvSpPr>
        <p:spPr>
          <a:xfrm>
            <a:off x="1790700" y="4818062"/>
            <a:ext cx="730250" cy="110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Montserrat"/>
              <a:buNone/>
            </a:pPr>
            <a:r>
              <a:rPr lang="en-US" sz="59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2091" name="Google Shape;2091;p74"/>
          <p:cNvSpPr/>
          <p:nvPr/>
        </p:nvSpPr>
        <p:spPr>
          <a:xfrm>
            <a:off x="7796212" y="1114425"/>
            <a:ext cx="785812" cy="784225"/>
          </a:xfrm>
          <a:custGeom>
            <a:avLst/>
            <a:gdLst/>
            <a:ahLst/>
            <a:cxnLst/>
            <a:rect l="l" t="t" r="r" b="b"/>
            <a:pathLst>
              <a:path w="198" h="198" extrusionOk="0">
                <a:moveTo>
                  <a:pt x="109" y="198"/>
                </a:moveTo>
                <a:cubicBezTo>
                  <a:pt x="89" y="198"/>
                  <a:pt x="89" y="198"/>
                  <a:pt x="89" y="198"/>
                </a:cubicBezTo>
                <a:cubicBezTo>
                  <a:pt x="85" y="198"/>
                  <a:pt x="82" y="194"/>
                  <a:pt x="81" y="190"/>
                </a:cubicBezTo>
                <a:cubicBezTo>
                  <a:pt x="78" y="171"/>
                  <a:pt x="78" y="171"/>
                  <a:pt x="78" y="171"/>
                </a:cubicBezTo>
                <a:cubicBezTo>
                  <a:pt x="78" y="170"/>
                  <a:pt x="77" y="169"/>
                  <a:pt x="76" y="169"/>
                </a:cubicBezTo>
                <a:cubicBezTo>
                  <a:pt x="73" y="168"/>
                  <a:pt x="69" y="166"/>
                  <a:pt x="65" y="165"/>
                </a:cubicBezTo>
                <a:cubicBezTo>
                  <a:pt x="64" y="164"/>
                  <a:pt x="64" y="164"/>
                  <a:pt x="63" y="165"/>
                </a:cubicBezTo>
                <a:cubicBezTo>
                  <a:pt x="47" y="176"/>
                  <a:pt x="47" y="176"/>
                  <a:pt x="47" y="176"/>
                </a:cubicBezTo>
                <a:cubicBezTo>
                  <a:pt x="44" y="179"/>
                  <a:pt x="39" y="178"/>
                  <a:pt x="36" y="175"/>
                </a:cubicBezTo>
                <a:cubicBezTo>
                  <a:pt x="22" y="162"/>
                  <a:pt x="22" y="162"/>
                  <a:pt x="22" y="162"/>
                </a:cubicBezTo>
                <a:cubicBezTo>
                  <a:pt x="19" y="159"/>
                  <a:pt x="19" y="154"/>
                  <a:pt x="22" y="151"/>
                </a:cubicBezTo>
                <a:cubicBezTo>
                  <a:pt x="33" y="135"/>
                  <a:pt x="33" y="135"/>
                  <a:pt x="33" y="135"/>
                </a:cubicBezTo>
                <a:cubicBezTo>
                  <a:pt x="34" y="134"/>
                  <a:pt x="34" y="133"/>
                  <a:pt x="33" y="133"/>
                </a:cubicBezTo>
                <a:cubicBezTo>
                  <a:pt x="31" y="129"/>
                  <a:pt x="30" y="125"/>
                  <a:pt x="29" y="121"/>
                </a:cubicBezTo>
                <a:cubicBezTo>
                  <a:pt x="28" y="121"/>
                  <a:pt x="28" y="120"/>
                  <a:pt x="27" y="120"/>
                </a:cubicBezTo>
                <a:cubicBezTo>
                  <a:pt x="7" y="117"/>
                  <a:pt x="7" y="117"/>
                  <a:pt x="7" y="117"/>
                </a:cubicBezTo>
                <a:cubicBezTo>
                  <a:pt x="3" y="116"/>
                  <a:pt x="0" y="113"/>
                  <a:pt x="0" y="108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85"/>
                  <a:pt x="3" y="81"/>
                  <a:pt x="7" y="81"/>
                </a:cubicBezTo>
                <a:cubicBezTo>
                  <a:pt x="27" y="78"/>
                  <a:pt x="27" y="78"/>
                  <a:pt x="27" y="78"/>
                </a:cubicBezTo>
                <a:cubicBezTo>
                  <a:pt x="28" y="78"/>
                  <a:pt x="28" y="77"/>
                  <a:pt x="29" y="76"/>
                </a:cubicBezTo>
                <a:cubicBezTo>
                  <a:pt x="30" y="72"/>
                  <a:pt x="31" y="69"/>
                  <a:pt x="33" y="65"/>
                </a:cubicBezTo>
                <a:cubicBezTo>
                  <a:pt x="34" y="64"/>
                  <a:pt x="34" y="63"/>
                  <a:pt x="33" y="63"/>
                </a:cubicBezTo>
                <a:cubicBezTo>
                  <a:pt x="21" y="47"/>
                  <a:pt x="21" y="47"/>
                  <a:pt x="21" y="47"/>
                </a:cubicBezTo>
                <a:cubicBezTo>
                  <a:pt x="19" y="44"/>
                  <a:pt x="19" y="39"/>
                  <a:pt x="22" y="36"/>
                </a:cubicBezTo>
                <a:cubicBezTo>
                  <a:pt x="36" y="22"/>
                  <a:pt x="36" y="22"/>
                  <a:pt x="36" y="22"/>
                </a:cubicBezTo>
                <a:cubicBezTo>
                  <a:pt x="39" y="19"/>
                  <a:pt x="44" y="19"/>
                  <a:pt x="47" y="21"/>
                </a:cubicBezTo>
                <a:cubicBezTo>
                  <a:pt x="63" y="33"/>
                  <a:pt x="63" y="33"/>
                  <a:pt x="63" y="33"/>
                </a:cubicBezTo>
                <a:cubicBezTo>
                  <a:pt x="64" y="33"/>
                  <a:pt x="64" y="33"/>
                  <a:pt x="65" y="33"/>
                </a:cubicBezTo>
                <a:cubicBezTo>
                  <a:pt x="69" y="31"/>
                  <a:pt x="73" y="30"/>
                  <a:pt x="76" y="28"/>
                </a:cubicBezTo>
                <a:cubicBezTo>
                  <a:pt x="77" y="28"/>
                  <a:pt x="78" y="27"/>
                  <a:pt x="78" y="27"/>
                </a:cubicBezTo>
                <a:cubicBezTo>
                  <a:pt x="81" y="7"/>
                  <a:pt x="81" y="7"/>
                  <a:pt x="81" y="7"/>
                </a:cubicBezTo>
                <a:cubicBezTo>
                  <a:pt x="82" y="3"/>
                  <a:pt x="85" y="0"/>
                  <a:pt x="89" y="0"/>
                </a:cubicBezTo>
                <a:cubicBezTo>
                  <a:pt x="109" y="0"/>
                  <a:pt x="109" y="0"/>
                  <a:pt x="109" y="0"/>
                </a:cubicBezTo>
                <a:cubicBezTo>
                  <a:pt x="113" y="0"/>
                  <a:pt x="116" y="3"/>
                  <a:pt x="117" y="7"/>
                </a:cubicBezTo>
                <a:cubicBezTo>
                  <a:pt x="120" y="27"/>
                  <a:pt x="120" y="27"/>
                  <a:pt x="120" y="27"/>
                </a:cubicBezTo>
                <a:cubicBezTo>
                  <a:pt x="120" y="27"/>
                  <a:pt x="121" y="28"/>
                  <a:pt x="122" y="28"/>
                </a:cubicBezTo>
                <a:cubicBezTo>
                  <a:pt x="125" y="30"/>
                  <a:pt x="129" y="31"/>
                  <a:pt x="133" y="33"/>
                </a:cubicBezTo>
                <a:cubicBezTo>
                  <a:pt x="134" y="33"/>
                  <a:pt x="134" y="33"/>
                  <a:pt x="135" y="33"/>
                </a:cubicBezTo>
                <a:cubicBezTo>
                  <a:pt x="151" y="21"/>
                  <a:pt x="151" y="21"/>
                  <a:pt x="151" y="21"/>
                </a:cubicBezTo>
                <a:cubicBezTo>
                  <a:pt x="154" y="19"/>
                  <a:pt x="159" y="19"/>
                  <a:pt x="162" y="22"/>
                </a:cubicBezTo>
                <a:cubicBezTo>
                  <a:pt x="176" y="36"/>
                  <a:pt x="176" y="36"/>
                  <a:pt x="176" y="36"/>
                </a:cubicBezTo>
                <a:cubicBezTo>
                  <a:pt x="179" y="39"/>
                  <a:pt x="179" y="44"/>
                  <a:pt x="176" y="47"/>
                </a:cubicBezTo>
                <a:cubicBezTo>
                  <a:pt x="165" y="63"/>
                  <a:pt x="165" y="63"/>
                  <a:pt x="165" y="63"/>
                </a:cubicBezTo>
                <a:cubicBezTo>
                  <a:pt x="164" y="63"/>
                  <a:pt x="164" y="64"/>
                  <a:pt x="165" y="65"/>
                </a:cubicBezTo>
                <a:cubicBezTo>
                  <a:pt x="167" y="69"/>
                  <a:pt x="168" y="72"/>
                  <a:pt x="169" y="76"/>
                </a:cubicBezTo>
                <a:cubicBezTo>
                  <a:pt x="170" y="77"/>
                  <a:pt x="170" y="78"/>
                  <a:pt x="171" y="78"/>
                </a:cubicBezTo>
                <a:cubicBezTo>
                  <a:pt x="190" y="81"/>
                  <a:pt x="190" y="81"/>
                  <a:pt x="190" y="81"/>
                </a:cubicBezTo>
                <a:cubicBezTo>
                  <a:pt x="191" y="81"/>
                  <a:pt x="191" y="81"/>
                  <a:pt x="191" y="81"/>
                </a:cubicBezTo>
                <a:cubicBezTo>
                  <a:pt x="195" y="81"/>
                  <a:pt x="198" y="85"/>
                  <a:pt x="198" y="89"/>
                </a:cubicBezTo>
                <a:cubicBezTo>
                  <a:pt x="198" y="108"/>
                  <a:pt x="198" y="108"/>
                  <a:pt x="198" y="108"/>
                </a:cubicBezTo>
                <a:cubicBezTo>
                  <a:pt x="198" y="113"/>
                  <a:pt x="195" y="116"/>
                  <a:pt x="190" y="117"/>
                </a:cubicBezTo>
                <a:cubicBezTo>
                  <a:pt x="171" y="120"/>
                  <a:pt x="171" y="120"/>
                  <a:pt x="171" y="120"/>
                </a:cubicBezTo>
                <a:cubicBezTo>
                  <a:pt x="170" y="120"/>
                  <a:pt x="170" y="121"/>
                  <a:pt x="169" y="121"/>
                </a:cubicBezTo>
                <a:cubicBezTo>
                  <a:pt x="168" y="125"/>
                  <a:pt x="167" y="129"/>
                  <a:pt x="165" y="133"/>
                </a:cubicBezTo>
                <a:cubicBezTo>
                  <a:pt x="164" y="133"/>
                  <a:pt x="164" y="134"/>
                  <a:pt x="165" y="135"/>
                </a:cubicBezTo>
                <a:cubicBezTo>
                  <a:pt x="176" y="151"/>
                  <a:pt x="176" y="151"/>
                  <a:pt x="176" y="151"/>
                </a:cubicBezTo>
                <a:cubicBezTo>
                  <a:pt x="179" y="154"/>
                  <a:pt x="179" y="159"/>
                  <a:pt x="176" y="162"/>
                </a:cubicBezTo>
                <a:cubicBezTo>
                  <a:pt x="162" y="175"/>
                  <a:pt x="162" y="175"/>
                  <a:pt x="162" y="175"/>
                </a:cubicBezTo>
                <a:cubicBezTo>
                  <a:pt x="159" y="178"/>
                  <a:pt x="154" y="179"/>
                  <a:pt x="151" y="176"/>
                </a:cubicBezTo>
                <a:cubicBezTo>
                  <a:pt x="135" y="165"/>
                  <a:pt x="135" y="165"/>
                  <a:pt x="135" y="165"/>
                </a:cubicBezTo>
                <a:cubicBezTo>
                  <a:pt x="134" y="164"/>
                  <a:pt x="134" y="164"/>
                  <a:pt x="133" y="165"/>
                </a:cubicBezTo>
                <a:cubicBezTo>
                  <a:pt x="129" y="166"/>
                  <a:pt x="125" y="168"/>
                  <a:pt x="122" y="169"/>
                </a:cubicBezTo>
                <a:cubicBezTo>
                  <a:pt x="121" y="170"/>
                  <a:pt x="120" y="170"/>
                  <a:pt x="120" y="171"/>
                </a:cubicBezTo>
                <a:cubicBezTo>
                  <a:pt x="117" y="190"/>
                  <a:pt x="117" y="190"/>
                  <a:pt x="117" y="190"/>
                </a:cubicBezTo>
                <a:cubicBezTo>
                  <a:pt x="116" y="194"/>
                  <a:pt x="113" y="198"/>
                  <a:pt x="109" y="198"/>
                </a:cubicBezTo>
                <a:close/>
                <a:moveTo>
                  <a:pt x="90" y="189"/>
                </a:moveTo>
                <a:cubicBezTo>
                  <a:pt x="108" y="189"/>
                  <a:pt x="108" y="189"/>
                  <a:pt x="108" y="189"/>
                </a:cubicBezTo>
                <a:cubicBezTo>
                  <a:pt x="111" y="170"/>
                  <a:pt x="111" y="170"/>
                  <a:pt x="111" y="170"/>
                </a:cubicBezTo>
                <a:cubicBezTo>
                  <a:pt x="112" y="165"/>
                  <a:pt x="115" y="162"/>
                  <a:pt x="119" y="161"/>
                </a:cubicBezTo>
                <a:cubicBezTo>
                  <a:pt x="122" y="160"/>
                  <a:pt x="126" y="158"/>
                  <a:pt x="129" y="157"/>
                </a:cubicBezTo>
                <a:cubicBezTo>
                  <a:pt x="133" y="155"/>
                  <a:pt x="137" y="155"/>
                  <a:pt x="140" y="157"/>
                </a:cubicBezTo>
                <a:cubicBezTo>
                  <a:pt x="156" y="169"/>
                  <a:pt x="156" y="169"/>
                  <a:pt x="156" y="169"/>
                </a:cubicBezTo>
                <a:cubicBezTo>
                  <a:pt x="169" y="156"/>
                  <a:pt x="169" y="156"/>
                  <a:pt x="169" y="156"/>
                </a:cubicBezTo>
                <a:cubicBezTo>
                  <a:pt x="158" y="140"/>
                  <a:pt x="158" y="140"/>
                  <a:pt x="158" y="140"/>
                </a:cubicBezTo>
                <a:cubicBezTo>
                  <a:pt x="155" y="137"/>
                  <a:pt x="155" y="132"/>
                  <a:pt x="157" y="128"/>
                </a:cubicBezTo>
                <a:cubicBezTo>
                  <a:pt x="158" y="125"/>
                  <a:pt x="160" y="122"/>
                  <a:pt x="161" y="119"/>
                </a:cubicBezTo>
                <a:cubicBezTo>
                  <a:pt x="162" y="115"/>
                  <a:pt x="166" y="112"/>
                  <a:pt x="170" y="111"/>
                </a:cubicBezTo>
                <a:cubicBezTo>
                  <a:pt x="189" y="108"/>
                  <a:pt x="189" y="108"/>
                  <a:pt x="189" y="108"/>
                </a:cubicBezTo>
                <a:cubicBezTo>
                  <a:pt x="189" y="90"/>
                  <a:pt x="189" y="90"/>
                  <a:pt x="189" y="90"/>
                </a:cubicBezTo>
                <a:cubicBezTo>
                  <a:pt x="170" y="87"/>
                  <a:pt x="170" y="87"/>
                  <a:pt x="170" y="87"/>
                </a:cubicBezTo>
                <a:cubicBezTo>
                  <a:pt x="166" y="86"/>
                  <a:pt x="162" y="83"/>
                  <a:pt x="161" y="79"/>
                </a:cubicBezTo>
                <a:cubicBezTo>
                  <a:pt x="160" y="76"/>
                  <a:pt x="158" y="72"/>
                  <a:pt x="157" y="69"/>
                </a:cubicBezTo>
                <a:cubicBezTo>
                  <a:pt x="155" y="65"/>
                  <a:pt x="155" y="61"/>
                  <a:pt x="158" y="57"/>
                </a:cubicBezTo>
                <a:cubicBezTo>
                  <a:pt x="169" y="42"/>
                  <a:pt x="169" y="42"/>
                  <a:pt x="169" y="42"/>
                </a:cubicBezTo>
                <a:cubicBezTo>
                  <a:pt x="156" y="29"/>
                  <a:pt x="156" y="29"/>
                  <a:pt x="156" y="29"/>
                </a:cubicBezTo>
                <a:cubicBezTo>
                  <a:pt x="140" y="40"/>
                  <a:pt x="140" y="40"/>
                  <a:pt x="140" y="40"/>
                </a:cubicBezTo>
                <a:cubicBezTo>
                  <a:pt x="137" y="43"/>
                  <a:pt x="132" y="43"/>
                  <a:pt x="129" y="41"/>
                </a:cubicBezTo>
                <a:cubicBezTo>
                  <a:pt x="126" y="39"/>
                  <a:pt x="122" y="38"/>
                  <a:pt x="119" y="37"/>
                </a:cubicBezTo>
                <a:cubicBezTo>
                  <a:pt x="115" y="36"/>
                  <a:pt x="112" y="32"/>
                  <a:pt x="111" y="28"/>
                </a:cubicBezTo>
                <a:cubicBezTo>
                  <a:pt x="108" y="9"/>
                  <a:pt x="108" y="9"/>
                  <a:pt x="108" y="9"/>
                </a:cubicBezTo>
                <a:cubicBezTo>
                  <a:pt x="90" y="9"/>
                  <a:pt x="90" y="9"/>
                  <a:pt x="90" y="9"/>
                </a:cubicBezTo>
                <a:cubicBezTo>
                  <a:pt x="87" y="28"/>
                  <a:pt x="87" y="28"/>
                  <a:pt x="87" y="28"/>
                </a:cubicBezTo>
                <a:cubicBezTo>
                  <a:pt x="86" y="32"/>
                  <a:pt x="83" y="36"/>
                  <a:pt x="79" y="37"/>
                </a:cubicBezTo>
                <a:cubicBezTo>
                  <a:pt x="76" y="38"/>
                  <a:pt x="72" y="39"/>
                  <a:pt x="69" y="41"/>
                </a:cubicBezTo>
                <a:cubicBezTo>
                  <a:pt x="65" y="43"/>
                  <a:pt x="61" y="43"/>
                  <a:pt x="58" y="40"/>
                </a:cubicBezTo>
                <a:cubicBezTo>
                  <a:pt x="42" y="29"/>
                  <a:pt x="42" y="29"/>
                  <a:pt x="42" y="29"/>
                </a:cubicBezTo>
                <a:cubicBezTo>
                  <a:pt x="29" y="42"/>
                  <a:pt x="29" y="42"/>
                  <a:pt x="29" y="42"/>
                </a:cubicBezTo>
                <a:cubicBezTo>
                  <a:pt x="40" y="57"/>
                  <a:pt x="40" y="57"/>
                  <a:pt x="40" y="57"/>
                </a:cubicBezTo>
                <a:cubicBezTo>
                  <a:pt x="43" y="61"/>
                  <a:pt x="43" y="65"/>
                  <a:pt x="41" y="69"/>
                </a:cubicBezTo>
                <a:cubicBezTo>
                  <a:pt x="40" y="72"/>
                  <a:pt x="38" y="76"/>
                  <a:pt x="37" y="79"/>
                </a:cubicBezTo>
                <a:cubicBezTo>
                  <a:pt x="36" y="83"/>
                  <a:pt x="32" y="86"/>
                  <a:pt x="28" y="87"/>
                </a:cubicBezTo>
                <a:cubicBezTo>
                  <a:pt x="9" y="90"/>
                  <a:pt x="9" y="90"/>
                  <a:pt x="9" y="90"/>
                </a:cubicBezTo>
                <a:cubicBezTo>
                  <a:pt x="9" y="108"/>
                  <a:pt x="9" y="108"/>
                  <a:pt x="9" y="108"/>
                </a:cubicBezTo>
                <a:cubicBezTo>
                  <a:pt x="28" y="111"/>
                  <a:pt x="28" y="111"/>
                  <a:pt x="28" y="111"/>
                </a:cubicBezTo>
                <a:cubicBezTo>
                  <a:pt x="32" y="112"/>
                  <a:pt x="36" y="115"/>
                  <a:pt x="37" y="119"/>
                </a:cubicBezTo>
                <a:cubicBezTo>
                  <a:pt x="38" y="122"/>
                  <a:pt x="40" y="125"/>
                  <a:pt x="41" y="128"/>
                </a:cubicBezTo>
                <a:cubicBezTo>
                  <a:pt x="43" y="132"/>
                  <a:pt x="43" y="137"/>
                  <a:pt x="40" y="140"/>
                </a:cubicBezTo>
                <a:cubicBezTo>
                  <a:pt x="29" y="156"/>
                  <a:pt x="29" y="156"/>
                  <a:pt x="29" y="156"/>
                </a:cubicBezTo>
                <a:cubicBezTo>
                  <a:pt x="42" y="169"/>
                  <a:pt x="42" y="169"/>
                  <a:pt x="42" y="169"/>
                </a:cubicBezTo>
                <a:cubicBezTo>
                  <a:pt x="58" y="157"/>
                  <a:pt x="58" y="157"/>
                  <a:pt x="58" y="157"/>
                </a:cubicBezTo>
                <a:cubicBezTo>
                  <a:pt x="61" y="155"/>
                  <a:pt x="65" y="155"/>
                  <a:pt x="69" y="157"/>
                </a:cubicBezTo>
                <a:cubicBezTo>
                  <a:pt x="72" y="158"/>
                  <a:pt x="76" y="160"/>
                  <a:pt x="79" y="161"/>
                </a:cubicBezTo>
                <a:cubicBezTo>
                  <a:pt x="83" y="162"/>
                  <a:pt x="86" y="165"/>
                  <a:pt x="87" y="170"/>
                </a:cubicBezTo>
                <a:lnTo>
                  <a:pt x="90" y="189"/>
                </a:lnTo>
                <a:close/>
                <a:moveTo>
                  <a:pt x="29" y="156"/>
                </a:moveTo>
                <a:cubicBezTo>
                  <a:pt x="29" y="156"/>
                  <a:pt x="29" y="156"/>
                  <a:pt x="29" y="156"/>
                </a:cubicBezTo>
                <a:cubicBezTo>
                  <a:pt x="29" y="156"/>
                  <a:pt x="29" y="156"/>
                  <a:pt x="29" y="156"/>
                </a:cubicBezTo>
                <a:close/>
                <a:moveTo>
                  <a:pt x="169" y="155"/>
                </a:moveTo>
                <a:cubicBezTo>
                  <a:pt x="169" y="155"/>
                  <a:pt x="169" y="155"/>
                  <a:pt x="169" y="155"/>
                </a:cubicBezTo>
                <a:close/>
                <a:moveTo>
                  <a:pt x="189" y="108"/>
                </a:moveTo>
                <a:cubicBezTo>
                  <a:pt x="189" y="108"/>
                  <a:pt x="189" y="108"/>
                  <a:pt x="189" y="108"/>
                </a:cubicBezTo>
                <a:close/>
                <a:moveTo>
                  <a:pt x="9" y="108"/>
                </a:moveTo>
                <a:cubicBezTo>
                  <a:pt x="9" y="108"/>
                  <a:pt x="9" y="108"/>
                  <a:pt x="9" y="108"/>
                </a:cubicBezTo>
                <a:close/>
                <a:moveTo>
                  <a:pt x="189" y="108"/>
                </a:moveTo>
                <a:cubicBezTo>
                  <a:pt x="189" y="108"/>
                  <a:pt x="189" y="108"/>
                  <a:pt x="189" y="108"/>
                </a:cubicBezTo>
                <a:close/>
                <a:moveTo>
                  <a:pt x="9" y="108"/>
                </a:moveTo>
                <a:cubicBezTo>
                  <a:pt x="9" y="108"/>
                  <a:pt x="9" y="108"/>
                  <a:pt x="9" y="108"/>
                </a:cubicBezTo>
                <a:cubicBezTo>
                  <a:pt x="9" y="108"/>
                  <a:pt x="9" y="108"/>
                  <a:pt x="9" y="108"/>
                </a:cubicBezTo>
                <a:close/>
                <a:moveTo>
                  <a:pt x="156" y="29"/>
                </a:moveTo>
                <a:cubicBezTo>
                  <a:pt x="156" y="29"/>
                  <a:pt x="156" y="29"/>
                  <a:pt x="156" y="29"/>
                </a:cubicBezTo>
                <a:cubicBezTo>
                  <a:pt x="156" y="29"/>
                  <a:pt x="156" y="29"/>
                  <a:pt x="156" y="29"/>
                </a:cubicBezTo>
                <a:close/>
                <a:moveTo>
                  <a:pt x="156" y="29"/>
                </a:moveTo>
                <a:cubicBezTo>
                  <a:pt x="156" y="29"/>
                  <a:pt x="156" y="29"/>
                  <a:pt x="156" y="29"/>
                </a:cubicBezTo>
                <a:close/>
                <a:moveTo>
                  <a:pt x="99" y="138"/>
                </a:moveTo>
                <a:cubicBezTo>
                  <a:pt x="89" y="138"/>
                  <a:pt x="79" y="134"/>
                  <a:pt x="71" y="127"/>
                </a:cubicBezTo>
                <a:cubicBezTo>
                  <a:pt x="62" y="117"/>
                  <a:pt x="58" y="103"/>
                  <a:pt x="61" y="90"/>
                </a:cubicBezTo>
                <a:cubicBezTo>
                  <a:pt x="64" y="75"/>
                  <a:pt x="76" y="64"/>
                  <a:pt x="90" y="61"/>
                </a:cubicBezTo>
                <a:cubicBezTo>
                  <a:pt x="104" y="58"/>
                  <a:pt x="117" y="62"/>
                  <a:pt x="127" y="71"/>
                </a:cubicBezTo>
                <a:cubicBezTo>
                  <a:pt x="136" y="81"/>
                  <a:pt x="140" y="94"/>
                  <a:pt x="137" y="108"/>
                </a:cubicBezTo>
                <a:cubicBezTo>
                  <a:pt x="134" y="122"/>
                  <a:pt x="123" y="134"/>
                  <a:pt x="108" y="137"/>
                </a:cubicBezTo>
                <a:cubicBezTo>
                  <a:pt x="105" y="138"/>
                  <a:pt x="102" y="138"/>
                  <a:pt x="99" y="138"/>
                </a:cubicBezTo>
                <a:close/>
                <a:moveTo>
                  <a:pt x="99" y="69"/>
                </a:moveTo>
                <a:cubicBezTo>
                  <a:pt x="97" y="69"/>
                  <a:pt x="94" y="69"/>
                  <a:pt x="92" y="69"/>
                </a:cubicBezTo>
                <a:cubicBezTo>
                  <a:pt x="81" y="72"/>
                  <a:pt x="72" y="81"/>
                  <a:pt x="70" y="92"/>
                </a:cubicBezTo>
                <a:cubicBezTo>
                  <a:pt x="67" y="102"/>
                  <a:pt x="70" y="113"/>
                  <a:pt x="78" y="120"/>
                </a:cubicBezTo>
                <a:cubicBezTo>
                  <a:pt x="85" y="128"/>
                  <a:pt x="96" y="131"/>
                  <a:pt x="106" y="128"/>
                </a:cubicBezTo>
                <a:cubicBezTo>
                  <a:pt x="106" y="128"/>
                  <a:pt x="106" y="128"/>
                  <a:pt x="106" y="128"/>
                </a:cubicBezTo>
                <a:cubicBezTo>
                  <a:pt x="117" y="126"/>
                  <a:pt x="126" y="117"/>
                  <a:pt x="128" y="106"/>
                </a:cubicBezTo>
                <a:cubicBezTo>
                  <a:pt x="131" y="95"/>
                  <a:pt x="128" y="85"/>
                  <a:pt x="120" y="77"/>
                </a:cubicBezTo>
                <a:cubicBezTo>
                  <a:pt x="115" y="72"/>
                  <a:pt x="107" y="69"/>
                  <a:pt x="99" y="69"/>
                </a:cubicBez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2" name="Google Shape;2092;p74"/>
          <p:cNvSpPr/>
          <p:nvPr/>
        </p:nvSpPr>
        <p:spPr>
          <a:xfrm>
            <a:off x="5643562" y="1236662"/>
            <a:ext cx="911225" cy="574675"/>
          </a:xfrm>
          <a:custGeom>
            <a:avLst/>
            <a:gdLst/>
            <a:ahLst/>
            <a:cxnLst/>
            <a:rect l="l" t="t" r="r" b="b"/>
            <a:pathLst>
              <a:path w="230" h="145" extrusionOk="0">
                <a:moveTo>
                  <a:pt x="201" y="145"/>
                </a:moveTo>
                <a:cubicBezTo>
                  <a:pt x="29" y="145"/>
                  <a:pt x="29" y="145"/>
                  <a:pt x="29" y="145"/>
                </a:cubicBezTo>
                <a:cubicBezTo>
                  <a:pt x="13" y="145"/>
                  <a:pt x="0" y="132"/>
                  <a:pt x="0" y="116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3"/>
                  <a:pt x="13" y="0"/>
                  <a:pt x="29" y="0"/>
                </a:cubicBezTo>
                <a:cubicBezTo>
                  <a:pt x="201" y="0"/>
                  <a:pt x="201" y="0"/>
                  <a:pt x="201" y="0"/>
                </a:cubicBezTo>
                <a:cubicBezTo>
                  <a:pt x="217" y="0"/>
                  <a:pt x="230" y="13"/>
                  <a:pt x="230" y="29"/>
                </a:cubicBezTo>
                <a:cubicBezTo>
                  <a:pt x="230" y="116"/>
                  <a:pt x="230" y="116"/>
                  <a:pt x="230" y="116"/>
                </a:cubicBezTo>
                <a:cubicBezTo>
                  <a:pt x="230" y="132"/>
                  <a:pt x="217" y="145"/>
                  <a:pt x="201" y="145"/>
                </a:cubicBezTo>
                <a:close/>
                <a:moveTo>
                  <a:pt x="29" y="9"/>
                </a:moveTo>
                <a:cubicBezTo>
                  <a:pt x="18" y="9"/>
                  <a:pt x="9" y="18"/>
                  <a:pt x="9" y="29"/>
                </a:cubicBezTo>
                <a:cubicBezTo>
                  <a:pt x="9" y="116"/>
                  <a:pt x="9" y="116"/>
                  <a:pt x="9" y="116"/>
                </a:cubicBezTo>
                <a:cubicBezTo>
                  <a:pt x="9" y="127"/>
                  <a:pt x="18" y="136"/>
                  <a:pt x="29" y="136"/>
                </a:cubicBezTo>
                <a:cubicBezTo>
                  <a:pt x="201" y="136"/>
                  <a:pt x="201" y="136"/>
                  <a:pt x="201" y="136"/>
                </a:cubicBezTo>
                <a:cubicBezTo>
                  <a:pt x="212" y="136"/>
                  <a:pt x="221" y="127"/>
                  <a:pt x="221" y="116"/>
                </a:cubicBezTo>
                <a:cubicBezTo>
                  <a:pt x="221" y="29"/>
                  <a:pt x="221" y="29"/>
                  <a:pt x="221" y="29"/>
                </a:cubicBezTo>
                <a:cubicBezTo>
                  <a:pt x="221" y="18"/>
                  <a:pt x="212" y="9"/>
                  <a:pt x="201" y="9"/>
                </a:cubicBezTo>
                <a:lnTo>
                  <a:pt x="29" y="9"/>
                </a:lnTo>
                <a:close/>
                <a:moveTo>
                  <a:pt x="198" y="122"/>
                </a:moveTo>
                <a:cubicBezTo>
                  <a:pt x="197" y="122"/>
                  <a:pt x="196" y="122"/>
                  <a:pt x="195" y="121"/>
                </a:cubicBezTo>
                <a:cubicBezTo>
                  <a:pt x="144" y="79"/>
                  <a:pt x="144" y="79"/>
                  <a:pt x="144" y="79"/>
                </a:cubicBezTo>
                <a:cubicBezTo>
                  <a:pt x="118" y="100"/>
                  <a:pt x="118" y="100"/>
                  <a:pt x="118" y="100"/>
                </a:cubicBezTo>
                <a:cubicBezTo>
                  <a:pt x="116" y="101"/>
                  <a:pt x="114" y="101"/>
                  <a:pt x="112" y="100"/>
                </a:cubicBezTo>
                <a:cubicBezTo>
                  <a:pt x="85" y="79"/>
                  <a:pt x="85" y="79"/>
                  <a:pt x="85" y="79"/>
                </a:cubicBezTo>
                <a:cubicBezTo>
                  <a:pt x="35" y="121"/>
                  <a:pt x="35" y="121"/>
                  <a:pt x="35" y="121"/>
                </a:cubicBezTo>
                <a:cubicBezTo>
                  <a:pt x="33" y="123"/>
                  <a:pt x="30" y="123"/>
                  <a:pt x="28" y="121"/>
                </a:cubicBezTo>
                <a:cubicBezTo>
                  <a:pt x="27" y="119"/>
                  <a:pt x="27" y="116"/>
                  <a:pt x="29" y="115"/>
                </a:cubicBezTo>
                <a:cubicBezTo>
                  <a:pt x="78" y="73"/>
                  <a:pt x="78" y="73"/>
                  <a:pt x="78" y="73"/>
                </a:cubicBezTo>
                <a:cubicBezTo>
                  <a:pt x="29" y="35"/>
                  <a:pt x="29" y="35"/>
                  <a:pt x="29" y="35"/>
                </a:cubicBezTo>
                <a:cubicBezTo>
                  <a:pt x="27" y="33"/>
                  <a:pt x="27" y="31"/>
                  <a:pt x="28" y="29"/>
                </a:cubicBezTo>
                <a:cubicBezTo>
                  <a:pt x="30" y="27"/>
                  <a:pt x="32" y="26"/>
                  <a:pt x="34" y="28"/>
                </a:cubicBezTo>
                <a:cubicBezTo>
                  <a:pt x="115" y="91"/>
                  <a:pt x="115" y="91"/>
                  <a:pt x="115" y="91"/>
                </a:cubicBezTo>
                <a:cubicBezTo>
                  <a:pt x="195" y="28"/>
                  <a:pt x="195" y="28"/>
                  <a:pt x="195" y="28"/>
                </a:cubicBezTo>
                <a:cubicBezTo>
                  <a:pt x="197" y="26"/>
                  <a:pt x="200" y="27"/>
                  <a:pt x="201" y="29"/>
                </a:cubicBezTo>
                <a:cubicBezTo>
                  <a:pt x="203" y="31"/>
                  <a:pt x="202" y="33"/>
                  <a:pt x="200" y="35"/>
                </a:cubicBezTo>
                <a:cubicBezTo>
                  <a:pt x="151" y="73"/>
                  <a:pt x="151" y="73"/>
                  <a:pt x="151" y="73"/>
                </a:cubicBezTo>
                <a:cubicBezTo>
                  <a:pt x="201" y="115"/>
                  <a:pt x="201" y="115"/>
                  <a:pt x="201" y="115"/>
                </a:cubicBezTo>
                <a:cubicBezTo>
                  <a:pt x="202" y="116"/>
                  <a:pt x="203" y="119"/>
                  <a:pt x="201" y="121"/>
                </a:cubicBezTo>
                <a:cubicBezTo>
                  <a:pt x="200" y="122"/>
                  <a:pt x="199" y="122"/>
                  <a:pt x="198" y="122"/>
                </a:cubicBez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3" name="Google Shape;2093;p74"/>
          <p:cNvSpPr/>
          <p:nvPr/>
        </p:nvSpPr>
        <p:spPr>
          <a:xfrm>
            <a:off x="3363912" y="1169987"/>
            <a:ext cx="1292225" cy="654050"/>
          </a:xfrm>
          <a:custGeom>
            <a:avLst/>
            <a:gdLst/>
            <a:ahLst/>
            <a:cxnLst/>
            <a:rect l="l" t="t" r="r" b="b"/>
            <a:pathLst>
              <a:path w="326" h="165" extrusionOk="0">
                <a:moveTo>
                  <a:pt x="166" y="165"/>
                </a:moveTo>
                <a:cubicBezTo>
                  <a:pt x="147" y="165"/>
                  <a:pt x="132" y="164"/>
                  <a:pt x="116" y="161"/>
                </a:cubicBezTo>
                <a:cubicBezTo>
                  <a:pt x="111" y="159"/>
                  <a:pt x="106" y="158"/>
                  <a:pt x="102" y="156"/>
                </a:cubicBezTo>
                <a:cubicBezTo>
                  <a:pt x="92" y="151"/>
                  <a:pt x="89" y="145"/>
                  <a:pt x="89" y="141"/>
                </a:cubicBezTo>
                <a:cubicBezTo>
                  <a:pt x="88" y="135"/>
                  <a:pt x="90" y="129"/>
                  <a:pt x="95" y="125"/>
                </a:cubicBezTo>
                <a:cubicBezTo>
                  <a:pt x="102" y="117"/>
                  <a:pt x="111" y="111"/>
                  <a:pt x="124" y="105"/>
                </a:cubicBezTo>
                <a:cubicBezTo>
                  <a:pt x="127" y="104"/>
                  <a:pt x="131" y="102"/>
                  <a:pt x="135" y="101"/>
                </a:cubicBezTo>
                <a:cubicBezTo>
                  <a:pt x="138" y="100"/>
                  <a:pt x="138" y="100"/>
                  <a:pt x="138" y="100"/>
                </a:cubicBezTo>
                <a:cubicBezTo>
                  <a:pt x="141" y="99"/>
                  <a:pt x="143" y="97"/>
                  <a:pt x="143" y="94"/>
                </a:cubicBezTo>
                <a:cubicBezTo>
                  <a:pt x="144" y="92"/>
                  <a:pt x="143" y="90"/>
                  <a:pt x="141" y="88"/>
                </a:cubicBezTo>
                <a:cubicBezTo>
                  <a:pt x="128" y="75"/>
                  <a:pt x="122" y="59"/>
                  <a:pt x="122" y="38"/>
                </a:cubicBezTo>
                <a:cubicBezTo>
                  <a:pt x="123" y="19"/>
                  <a:pt x="134" y="7"/>
                  <a:pt x="154" y="2"/>
                </a:cubicBezTo>
                <a:cubicBezTo>
                  <a:pt x="158" y="1"/>
                  <a:pt x="162" y="0"/>
                  <a:pt x="166" y="0"/>
                </a:cubicBezTo>
                <a:cubicBezTo>
                  <a:pt x="170" y="0"/>
                  <a:pt x="174" y="1"/>
                  <a:pt x="178" y="2"/>
                </a:cubicBezTo>
                <a:cubicBezTo>
                  <a:pt x="199" y="7"/>
                  <a:pt x="210" y="19"/>
                  <a:pt x="210" y="38"/>
                </a:cubicBezTo>
                <a:cubicBezTo>
                  <a:pt x="211" y="59"/>
                  <a:pt x="205" y="75"/>
                  <a:pt x="192" y="88"/>
                </a:cubicBezTo>
                <a:cubicBezTo>
                  <a:pt x="190" y="90"/>
                  <a:pt x="189" y="92"/>
                  <a:pt x="189" y="94"/>
                </a:cubicBezTo>
                <a:cubicBezTo>
                  <a:pt x="190" y="97"/>
                  <a:pt x="192" y="99"/>
                  <a:pt x="195" y="100"/>
                </a:cubicBezTo>
                <a:cubicBezTo>
                  <a:pt x="198" y="101"/>
                  <a:pt x="198" y="101"/>
                  <a:pt x="198" y="101"/>
                </a:cubicBezTo>
                <a:cubicBezTo>
                  <a:pt x="201" y="102"/>
                  <a:pt x="205" y="104"/>
                  <a:pt x="209" y="105"/>
                </a:cubicBezTo>
                <a:cubicBezTo>
                  <a:pt x="222" y="111"/>
                  <a:pt x="231" y="117"/>
                  <a:pt x="238" y="125"/>
                </a:cubicBezTo>
                <a:cubicBezTo>
                  <a:pt x="242" y="129"/>
                  <a:pt x="244" y="135"/>
                  <a:pt x="243" y="141"/>
                </a:cubicBezTo>
                <a:cubicBezTo>
                  <a:pt x="242" y="147"/>
                  <a:pt x="238" y="153"/>
                  <a:pt x="231" y="156"/>
                </a:cubicBezTo>
                <a:cubicBezTo>
                  <a:pt x="231" y="156"/>
                  <a:pt x="231" y="156"/>
                  <a:pt x="231" y="156"/>
                </a:cubicBezTo>
                <a:cubicBezTo>
                  <a:pt x="227" y="158"/>
                  <a:pt x="222" y="159"/>
                  <a:pt x="217" y="161"/>
                </a:cubicBezTo>
                <a:cubicBezTo>
                  <a:pt x="201" y="164"/>
                  <a:pt x="185" y="165"/>
                  <a:pt x="166" y="165"/>
                </a:cubicBezTo>
                <a:close/>
                <a:moveTo>
                  <a:pt x="166" y="9"/>
                </a:moveTo>
                <a:cubicBezTo>
                  <a:pt x="163" y="9"/>
                  <a:pt x="160" y="10"/>
                  <a:pt x="157" y="10"/>
                </a:cubicBezTo>
                <a:cubicBezTo>
                  <a:pt x="140" y="14"/>
                  <a:pt x="132" y="23"/>
                  <a:pt x="131" y="39"/>
                </a:cubicBezTo>
                <a:cubicBezTo>
                  <a:pt x="131" y="56"/>
                  <a:pt x="136" y="71"/>
                  <a:pt x="147" y="82"/>
                </a:cubicBezTo>
                <a:cubicBezTo>
                  <a:pt x="151" y="86"/>
                  <a:pt x="153" y="91"/>
                  <a:pt x="152" y="96"/>
                </a:cubicBezTo>
                <a:cubicBezTo>
                  <a:pt x="151" y="101"/>
                  <a:pt x="147" y="106"/>
                  <a:pt x="141" y="108"/>
                </a:cubicBezTo>
                <a:cubicBezTo>
                  <a:pt x="138" y="109"/>
                  <a:pt x="138" y="109"/>
                  <a:pt x="138" y="109"/>
                </a:cubicBezTo>
                <a:cubicBezTo>
                  <a:pt x="135" y="111"/>
                  <a:pt x="131" y="112"/>
                  <a:pt x="127" y="114"/>
                </a:cubicBezTo>
                <a:cubicBezTo>
                  <a:pt x="116" y="119"/>
                  <a:pt x="107" y="124"/>
                  <a:pt x="101" y="131"/>
                </a:cubicBezTo>
                <a:cubicBezTo>
                  <a:pt x="98" y="134"/>
                  <a:pt x="97" y="137"/>
                  <a:pt x="98" y="139"/>
                </a:cubicBezTo>
                <a:cubicBezTo>
                  <a:pt x="98" y="143"/>
                  <a:pt x="101" y="145"/>
                  <a:pt x="105" y="148"/>
                </a:cubicBezTo>
                <a:cubicBezTo>
                  <a:pt x="109" y="149"/>
                  <a:pt x="113" y="151"/>
                  <a:pt x="118" y="152"/>
                </a:cubicBezTo>
                <a:cubicBezTo>
                  <a:pt x="133" y="155"/>
                  <a:pt x="148" y="156"/>
                  <a:pt x="166" y="156"/>
                </a:cubicBezTo>
                <a:cubicBezTo>
                  <a:pt x="185" y="156"/>
                  <a:pt x="200" y="155"/>
                  <a:pt x="215" y="152"/>
                </a:cubicBezTo>
                <a:cubicBezTo>
                  <a:pt x="219" y="151"/>
                  <a:pt x="224" y="149"/>
                  <a:pt x="227" y="148"/>
                </a:cubicBezTo>
                <a:cubicBezTo>
                  <a:pt x="231" y="146"/>
                  <a:pt x="234" y="143"/>
                  <a:pt x="234" y="140"/>
                </a:cubicBezTo>
                <a:cubicBezTo>
                  <a:pt x="235" y="136"/>
                  <a:pt x="233" y="133"/>
                  <a:pt x="232" y="131"/>
                </a:cubicBezTo>
                <a:cubicBezTo>
                  <a:pt x="225" y="124"/>
                  <a:pt x="217" y="119"/>
                  <a:pt x="205" y="114"/>
                </a:cubicBezTo>
                <a:cubicBezTo>
                  <a:pt x="202" y="112"/>
                  <a:pt x="198" y="111"/>
                  <a:pt x="194" y="109"/>
                </a:cubicBezTo>
                <a:cubicBezTo>
                  <a:pt x="192" y="108"/>
                  <a:pt x="192" y="108"/>
                  <a:pt x="192" y="108"/>
                </a:cubicBezTo>
                <a:cubicBezTo>
                  <a:pt x="186" y="106"/>
                  <a:pt x="182" y="101"/>
                  <a:pt x="181" y="96"/>
                </a:cubicBezTo>
                <a:cubicBezTo>
                  <a:pt x="180" y="91"/>
                  <a:pt x="181" y="86"/>
                  <a:pt x="185" y="82"/>
                </a:cubicBezTo>
                <a:cubicBezTo>
                  <a:pt x="197" y="71"/>
                  <a:pt x="202" y="57"/>
                  <a:pt x="201" y="39"/>
                </a:cubicBezTo>
                <a:cubicBezTo>
                  <a:pt x="201" y="23"/>
                  <a:pt x="193" y="14"/>
                  <a:pt x="176" y="10"/>
                </a:cubicBezTo>
                <a:cubicBezTo>
                  <a:pt x="173" y="10"/>
                  <a:pt x="170" y="9"/>
                  <a:pt x="166" y="9"/>
                </a:cubicBezTo>
                <a:close/>
                <a:moveTo>
                  <a:pt x="229" y="152"/>
                </a:moveTo>
                <a:cubicBezTo>
                  <a:pt x="229" y="152"/>
                  <a:pt x="229" y="152"/>
                  <a:pt x="229" y="152"/>
                </a:cubicBezTo>
                <a:close/>
                <a:moveTo>
                  <a:pt x="271" y="165"/>
                </a:moveTo>
                <a:cubicBezTo>
                  <a:pt x="268" y="165"/>
                  <a:pt x="268" y="165"/>
                  <a:pt x="268" y="165"/>
                </a:cubicBezTo>
                <a:cubicBezTo>
                  <a:pt x="259" y="165"/>
                  <a:pt x="256" y="165"/>
                  <a:pt x="247" y="164"/>
                </a:cubicBezTo>
                <a:cubicBezTo>
                  <a:pt x="244" y="164"/>
                  <a:pt x="243" y="161"/>
                  <a:pt x="243" y="159"/>
                </a:cubicBezTo>
                <a:cubicBezTo>
                  <a:pt x="243" y="157"/>
                  <a:pt x="245" y="155"/>
                  <a:pt x="248" y="155"/>
                </a:cubicBezTo>
                <a:cubicBezTo>
                  <a:pt x="257" y="156"/>
                  <a:pt x="259" y="156"/>
                  <a:pt x="268" y="156"/>
                </a:cubicBezTo>
                <a:cubicBezTo>
                  <a:pt x="271" y="156"/>
                  <a:pt x="271" y="156"/>
                  <a:pt x="271" y="156"/>
                </a:cubicBezTo>
                <a:cubicBezTo>
                  <a:pt x="283" y="156"/>
                  <a:pt x="294" y="156"/>
                  <a:pt x="304" y="153"/>
                </a:cubicBezTo>
                <a:cubicBezTo>
                  <a:pt x="307" y="152"/>
                  <a:pt x="310" y="152"/>
                  <a:pt x="313" y="150"/>
                </a:cubicBezTo>
                <a:cubicBezTo>
                  <a:pt x="315" y="149"/>
                  <a:pt x="316" y="148"/>
                  <a:pt x="317" y="146"/>
                </a:cubicBezTo>
                <a:cubicBezTo>
                  <a:pt x="317" y="144"/>
                  <a:pt x="316" y="142"/>
                  <a:pt x="315" y="141"/>
                </a:cubicBezTo>
                <a:cubicBezTo>
                  <a:pt x="311" y="137"/>
                  <a:pt x="305" y="133"/>
                  <a:pt x="297" y="129"/>
                </a:cubicBezTo>
                <a:cubicBezTo>
                  <a:pt x="295" y="128"/>
                  <a:pt x="292" y="127"/>
                  <a:pt x="290" y="126"/>
                </a:cubicBezTo>
                <a:cubicBezTo>
                  <a:pt x="288" y="125"/>
                  <a:pt x="288" y="125"/>
                  <a:pt x="288" y="125"/>
                </a:cubicBezTo>
                <a:cubicBezTo>
                  <a:pt x="283" y="124"/>
                  <a:pt x="280" y="120"/>
                  <a:pt x="279" y="116"/>
                </a:cubicBezTo>
                <a:cubicBezTo>
                  <a:pt x="279" y="112"/>
                  <a:pt x="280" y="108"/>
                  <a:pt x="283" y="105"/>
                </a:cubicBezTo>
                <a:cubicBezTo>
                  <a:pt x="291" y="97"/>
                  <a:pt x="294" y="88"/>
                  <a:pt x="294" y="76"/>
                </a:cubicBezTo>
                <a:cubicBezTo>
                  <a:pt x="293" y="66"/>
                  <a:pt x="288" y="60"/>
                  <a:pt x="277" y="57"/>
                </a:cubicBezTo>
                <a:cubicBezTo>
                  <a:pt x="275" y="57"/>
                  <a:pt x="273" y="57"/>
                  <a:pt x="271" y="57"/>
                </a:cubicBezTo>
                <a:cubicBezTo>
                  <a:pt x="269" y="57"/>
                  <a:pt x="267" y="57"/>
                  <a:pt x="264" y="57"/>
                </a:cubicBezTo>
                <a:cubicBezTo>
                  <a:pt x="254" y="60"/>
                  <a:pt x="248" y="66"/>
                  <a:pt x="248" y="76"/>
                </a:cubicBezTo>
                <a:cubicBezTo>
                  <a:pt x="247" y="88"/>
                  <a:pt x="251" y="97"/>
                  <a:pt x="259" y="105"/>
                </a:cubicBezTo>
                <a:cubicBezTo>
                  <a:pt x="262" y="109"/>
                  <a:pt x="264" y="113"/>
                  <a:pt x="263" y="117"/>
                </a:cubicBezTo>
                <a:cubicBezTo>
                  <a:pt x="262" y="120"/>
                  <a:pt x="259" y="123"/>
                  <a:pt x="255" y="125"/>
                </a:cubicBezTo>
                <a:cubicBezTo>
                  <a:pt x="255" y="125"/>
                  <a:pt x="255" y="125"/>
                  <a:pt x="255" y="125"/>
                </a:cubicBezTo>
                <a:cubicBezTo>
                  <a:pt x="252" y="126"/>
                  <a:pt x="250" y="125"/>
                  <a:pt x="249" y="122"/>
                </a:cubicBezTo>
                <a:cubicBezTo>
                  <a:pt x="248" y="120"/>
                  <a:pt x="249" y="117"/>
                  <a:pt x="251" y="116"/>
                </a:cubicBezTo>
                <a:cubicBezTo>
                  <a:pt x="252" y="116"/>
                  <a:pt x="252" y="116"/>
                  <a:pt x="252" y="116"/>
                </a:cubicBezTo>
                <a:cubicBezTo>
                  <a:pt x="253" y="116"/>
                  <a:pt x="254" y="115"/>
                  <a:pt x="254" y="115"/>
                </a:cubicBezTo>
                <a:cubicBezTo>
                  <a:pt x="254" y="114"/>
                  <a:pt x="254" y="113"/>
                  <a:pt x="252" y="111"/>
                </a:cubicBezTo>
                <a:cubicBezTo>
                  <a:pt x="243" y="102"/>
                  <a:pt x="238" y="90"/>
                  <a:pt x="239" y="76"/>
                </a:cubicBezTo>
                <a:cubicBezTo>
                  <a:pt x="239" y="66"/>
                  <a:pt x="244" y="53"/>
                  <a:pt x="262" y="49"/>
                </a:cubicBezTo>
                <a:cubicBezTo>
                  <a:pt x="265" y="48"/>
                  <a:pt x="268" y="48"/>
                  <a:pt x="271" y="48"/>
                </a:cubicBezTo>
                <a:cubicBezTo>
                  <a:pt x="274" y="48"/>
                  <a:pt x="277" y="48"/>
                  <a:pt x="279" y="49"/>
                </a:cubicBezTo>
                <a:cubicBezTo>
                  <a:pt x="298" y="53"/>
                  <a:pt x="302" y="66"/>
                  <a:pt x="303" y="76"/>
                </a:cubicBezTo>
                <a:cubicBezTo>
                  <a:pt x="303" y="90"/>
                  <a:pt x="299" y="102"/>
                  <a:pt x="289" y="111"/>
                </a:cubicBezTo>
                <a:cubicBezTo>
                  <a:pt x="289" y="112"/>
                  <a:pt x="288" y="113"/>
                  <a:pt x="288" y="114"/>
                </a:cubicBezTo>
                <a:cubicBezTo>
                  <a:pt x="289" y="115"/>
                  <a:pt x="290" y="116"/>
                  <a:pt x="291" y="117"/>
                </a:cubicBezTo>
                <a:cubicBezTo>
                  <a:pt x="293" y="118"/>
                  <a:pt x="293" y="118"/>
                  <a:pt x="293" y="118"/>
                </a:cubicBezTo>
                <a:cubicBezTo>
                  <a:pt x="296" y="119"/>
                  <a:pt x="298" y="120"/>
                  <a:pt x="301" y="121"/>
                </a:cubicBezTo>
                <a:cubicBezTo>
                  <a:pt x="310" y="125"/>
                  <a:pt x="317" y="129"/>
                  <a:pt x="322" y="135"/>
                </a:cubicBezTo>
                <a:cubicBezTo>
                  <a:pt x="325" y="138"/>
                  <a:pt x="326" y="143"/>
                  <a:pt x="326" y="147"/>
                </a:cubicBezTo>
                <a:cubicBezTo>
                  <a:pt x="325" y="152"/>
                  <a:pt x="321" y="156"/>
                  <a:pt x="316" y="158"/>
                </a:cubicBezTo>
                <a:cubicBezTo>
                  <a:pt x="313" y="160"/>
                  <a:pt x="310" y="161"/>
                  <a:pt x="306" y="162"/>
                </a:cubicBezTo>
                <a:cubicBezTo>
                  <a:pt x="295" y="165"/>
                  <a:pt x="284" y="165"/>
                  <a:pt x="271" y="165"/>
                </a:cubicBezTo>
                <a:close/>
                <a:moveTo>
                  <a:pt x="61" y="165"/>
                </a:moveTo>
                <a:cubicBezTo>
                  <a:pt x="46" y="165"/>
                  <a:pt x="34" y="165"/>
                  <a:pt x="22" y="162"/>
                </a:cubicBezTo>
                <a:cubicBezTo>
                  <a:pt x="18" y="161"/>
                  <a:pt x="14" y="159"/>
                  <a:pt x="11" y="158"/>
                </a:cubicBezTo>
                <a:cubicBezTo>
                  <a:pt x="5" y="155"/>
                  <a:pt x="1" y="151"/>
                  <a:pt x="0" y="146"/>
                </a:cubicBezTo>
                <a:cubicBezTo>
                  <a:pt x="0" y="141"/>
                  <a:pt x="1" y="136"/>
                  <a:pt x="5" y="132"/>
                </a:cubicBezTo>
                <a:cubicBezTo>
                  <a:pt x="11" y="126"/>
                  <a:pt x="18" y="122"/>
                  <a:pt x="28" y="117"/>
                </a:cubicBezTo>
                <a:cubicBezTo>
                  <a:pt x="31" y="116"/>
                  <a:pt x="34" y="115"/>
                  <a:pt x="37" y="114"/>
                </a:cubicBezTo>
                <a:cubicBezTo>
                  <a:pt x="39" y="113"/>
                  <a:pt x="39" y="113"/>
                  <a:pt x="39" y="113"/>
                </a:cubicBezTo>
                <a:cubicBezTo>
                  <a:pt x="41" y="112"/>
                  <a:pt x="42" y="111"/>
                  <a:pt x="42" y="109"/>
                </a:cubicBezTo>
                <a:cubicBezTo>
                  <a:pt x="43" y="108"/>
                  <a:pt x="42" y="107"/>
                  <a:pt x="41" y="106"/>
                </a:cubicBezTo>
                <a:cubicBezTo>
                  <a:pt x="31" y="95"/>
                  <a:pt x="26" y="82"/>
                  <a:pt x="26" y="67"/>
                </a:cubicBezTo>
                <a:cubicBezTo>
                  <a:pt x="27" y="56"/>
                  <a:pt x="31" y="42"/>
                  <a:pt x="52" y="37"/>
                </a:cubicBezTo>
                <a:cubicBezTo>
                  <a:pt x="55" y="36"/>
                  <a:pt x="58" y="36"/>
                  <a:pt x="61" y="36"/>
                </a:cubicBezTo>
                <a:cubicBezTo>
                  <a:pt x="64" y="36"/>
                  <a:pt x="67" y="36"/>
                  <a:pt x="71" y="37"/>
                </a:cubicBezTo>
                <a:cubicBezTo>
                  <a:pt x="91" y="42"/>
                  <a:pt x="96" y="56"/>
                  <a:pt x="96" y="67"/>
                </a:cubicBezTo>
                <a:cubicBezTo>
                  <a:pt x="97" y="82"/>
                  <a:pt x="92" y="96"/>
                  <a:pt x="81" y="106"/>
                </a:cubicBezTo>
                <a:cubicBezTo>
                  <a:pt x="81" y="107"/>
                  <a:pt x="80" y="108"/>
                  <a:pt x="80" y="109"/>
                </a:cubicBezTo>
                <a:cubicBezTo>
                  <a:pt x="80" y="111"/>
                  <a:pt x="82" y="112"/>
                  <a:pt x="84" y="113"/>
                </a:cubicBezTo>
                <a:cubicBezTo>
                  <a:pt x="86" y="114"/>
                  <a:pt x="86" y="114"/>
                  <a:pt x="86" y="114"/>
                </a:cubicBezTo>
                <a:cubicBezTo>
                  <a:pt x="88" y="115"/>
                  <a:pt x="89" y="117"/>
                  <a:pt x="88" y="119"/>
                </a:cubicBezTo>
                <a:cubicBezTo>
                  <a:pt x="87" y="122"/>
                  <a:pt x="85" y="123"/>
                  <a:pt x="82" y="122"/>
                </a:cubicBezTo>
                <a:cubicBezTo>
                  <a:pt x="80" y="121"/>
                  <a:pt x="80" y="121"/>
                  <a:pt x="80" y="121"/>
                </a:cubicBezTo>
                <a:cubicBezTo>
                  <a:pt x="75" y="119"/>
                  <a:pt x="72" y="116"/>
                  <a:pt x="71" y="111"/>
                </a:cubicBezTo>
                <a:cubicBezTo>
                  <a:pt x="70" y="107"/>
                  <a:pt x="72" y="103"/>
                  <a:pt x="75" y="99"/>
                </a:cubicBezTo>
                <a:cubicBezTo>
                  <a:pt x="84" y="91"/>
                  <a:pt x="88" y="80"/>
                  <a:pt x="87" y="67"/>
                </a:cubicBezTo>
                <a:cubicBezTo>
                  <a:pt x="87" y="56"/>
                  <a:pt x="81" y="49"/>
                  <a:pt x="68" y="46"/>
                </a:cubicBezTo>
                <a:cubicBezTo>
                  <a:pt x="66" y="45"/>
                  <a:pt x="64" y="45"/>
                  <a:pt x="61" y="45"/>
                </a:cubicBezTo>
                <a:cubicBezTo>
                  <a:pt x="59" y="45"/>
                  <a:pt x="56" y="45"/>
                  <a:pt x="54" y="46"/>
                </a:cubicBezTo>
                <a:cubicBezTo>
                  <a:pt x="42" y="49"/>
                  <a:pt x="36" y="56"/>
                  <a:pt x="35" y="67"/>
                </a:cubicBezTo>
                <a:cubicBezTo>
                  <a:pt x="35" y="80"/>
                  <a:pt x="39" y="91"/>
                  <a:pt x="47" y="99"/>
                </a:cubicBezTo>
                <a:cubicBezTo>
                  <a:pt x="51" y="103"/>
                  <a:pt x="52" y="107"/>
                  <a:pt x="51" y="111"/>
                </a:cubicBezTo>
                <a:cubicBezTo>
                  <a:pt x="50" y="116"/>
                  <a:pt x="47" y="119"/>
                  <a:pt x="42" y="121"/>
                </a:cubicBezTo>
                <a:cubicBezTo>
                  <a:pt x="40" y="122"/>
                  <a:pt x="40" y="122"/>
                  <a:pt x="40" y="122"/>
                </a:cubicBezTo>
                <a:cubicBezTo>
                  <a:pt x="37" y="123"/>
                  <a:pt x="34" y="124"/>
                  <a:pt x="32" y="125"/>
                </a:cubicBezTo>
                <a:cubicBezTo>
                  <a:pt x="23" y="130"/>
                  <a:pt x="16" y="134"/>
                  <a:pt x="12" y="139"/>
                </a:cubicBezTo>
                <a:cubicBezTo>
                  <a:pt x="10" y="140"/>
                  <a:pt x="9" y="142"/>
                  <a:pt x="9" y="144"/>
                </a:cubicBezTo>
                <a:cubicBezTo>
                  <a:pt x="10" y="146"/>
                  <a:pt x="12" y="148"/>
                  <a:pt x="15" y="150"/>
                </a:cubicBezTo>
                <a:cubicBezTo>
                  <a:pt x="17" y="151"/>
                  <a:pt x="21" y="152"/>
                  <a:pt x="24" y="153"/>
                </a:cubicBezTo>
                <a:cubicBezTo>
                  <a:pt x="35" y="156"/>
                  <a:pt x="47" y="156"/>
                  <a:pt x="61" y="156"/>
                </a:cubicBezTo>
                <a:cubicBezTo>
                  <a:pt x="70" y="156"/>
                  <a:pt x="77" y="156"/>
                  <a:pt x="83" y="155"/>
                </a:cubicBezTo>
                <a:cubicBezTo>
                  <a:pt x="86" y="155"/>
                  <a:pt x="88" y="157"/>
                  <a:pt x="88" y="159"/>
                </a:cubicBezTo>
                <a:cubicBezTo>
                  <a:pt x="88" y="162"/>
                  <a:pt x="86" y="164"/>
                  <a:pt x="84" y="164"/>
                </a:cubicBezTo>
                <a:cubicBezTo>
                  <a:pt x="77" y="165"/>
                  <a:pt x="70" y="165"/>
                  <a:pt x="61" y="165"/>
                </a:cubicBez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4" name="Google Shape;2094;p74"/>
          <p:cNvSpPr/>
          <p:nvPr/>
        </p:nvSpPr>
        <p:spPr>
          <a:xfrm>
            <a:off x="9869487" y="1141412"/>
            <a:ext cx="817562" cy="709612"/>
          </a:xfrm>
          <a:custGeom>
            <a:avLst/>
            <a:gdLst/>
            <a:ahLst/>
            <a:cxnLst/>
            <a:rect l="l" t="t" r="r" b="b"/>
            <a:pathLst>
              <a:path w="206" h="179" extrusionOk="0">
                <a:moveTo>
                  <a:pt x="182" y="179"/>
                </a:moveTo>
                <a:cubicBezTo>
                  <a:pt x="24" y="179"/>
                  <a:pt x="24" y="179"/>
                  <a:pt x="24" y="179"/>
                </a:cubicBezTo>
                <a:cubicBezTo>
                  <a:pt x="11" y="179"/>
                  <a:pt x="0" y="169"/>
                  <a:pt x="0" y="155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14"/>
                  <a:pt x="2" y="112"/>
                  <a:pt x="4" y="112"/>
                </a:cubicBezTo>
                <a:cubicBezTo>
                  <a:pt x="7" y="112"/>
                  <a:pt x="9" y="114"/>
                  <a:pt x="9" y="116"/>
                </a:cubicBezTo>
                <a:cubicBezTo>
                  <a:pt x="9" y="155"/>
                  <a:pt x="9" y="155"/>
                  <a:pt x="9" y="155"/>
                </a:cubicBezTo>
                <a:cubicBezTo>
                  <a:pt x="9" y="164"/>
                  <a:pt x="15" y="170"/>
                  <a:pt x="24" y="170"/>
                </a:cubicBezTo>
                <a:cubicBezTo>
                  <a:pt x="182" y="170"/>
                  <a:pt x="182" y="170"/>
                  <a:pt x="182" y="170"/>
                </a:cubicBezTo>
                <a:cubicBezTo>
                  <a:pt x="191" y="170"/>
                  <a:pt x="197" y="164"/>
                  <a:pt x="197" y="155"/>
                </a:cubicBezTo>
                <a:cubicBezTo>
                  <a:pt x="197" y="117"/>
                  <a:pt x="197" y="117"/>
                  <a:pt x="197" y="117"/>
                </a:cubicBezTo>
                <a:cubicBezTo>
                  <a:pt x="197" y="114"/>
                  <a:pt x="199" y="112"/>
                  <a:pt x="202" y="112"/>
                </a:cubicBezTo>
                <a:cubicBezTo>
                  <a:pt x="204" y="112"/>
                  <a:pt x="206" y="114"/>
                  <a:pt x="206" y="117"/>
                </a:cubicBezTo>
                <a:cubicBezTo>
                  <a:pt x="206" y="155"/>
                  <a:pt x="206" y="155"/>
                  <a:pt x="206" y="155"/>
                </a:cubicBezTo>
                <a:cubicBezTo>
                  <a:pt x="206" y="169"/>
                  <a:pt x="196" y="179"/>
                  <a:pt x="182" y="179"/>
                </a:cubicBezTo>
                <a:close/>
                <a:moveTo>
                  <a:pt x="111" y="128"/>
                </a:moveTo>
                <a:cubicBezTo>
                  <a:pt x="95" y="128"/>
                  <a:pt x="95" y="128"/>
                  <a:pt x="95" y="128"/>
                </a:cubicBezTo>
                <a:cubicBezTo>
                  <a:pt x="88" y="128"/>
                  <a:pt x="83" y="123"/>
                  <a:pt x="83" y="115"/>
                </a:cubicBezTo>
                <a:cubicBezTo>
                  <a:pt x="83" y="96"/>
                  <a:pt x="83" y="96"/>
                  <a:pt x="83" y="96"/>
                </a:cubicBezTo>
                <a:cubicBezTo>
                  <a:pt x="83" y="89"/>
                  <a:pt x="88" y="83"/>
                  <a:pt x="95" y="83"/>
                </a:cubicBezTo>
                <a:cubicBezTo>
                  <a:pt x="111" y="83"/>
                  <a:pt x="111" y="83"/>
                  <a:pt x="111" y="83"/>
                </a:cubicBezTo>
                <a:cubicBezTo>
                  <a:pt x="118" y="83"/>
                  <a:pt x="123" y="89"/>
                  <a:pt x="123" y="96"/>
                </a:cubicBezTo>
                <a:cubicBezTo>
                  <a:pt x="123" y="115"/>
                  <a:pt x="123" y="115"/>
                  <a:pt x="123" y="115"/>
                </a:cubicBezTo>
                <a:cubicBezTo>
                  <a:pt x="123" y="123"/>
                  <a:pt x="118" y="128"/>
                  <a:pt x="111" y="128"/>
                </a:cubicBezTo>
                <a:close/>
                <a:moveTo>
                  <a:pt x="95" y="92"/>
                </a:moveTo>
                <a:cubicBezTo>
                  <a:pt x="93" y="92"/>
                  <a:pt x="92" y="93"/>
                  <a:pt x="92" y="96"/>
                </a:cubicBezTo>
                <a:cubicBezTo>
                  <a:pt x="92" y="115"/>
                  <a:pt x="92" y="115"/>
                  <a:pt x="92" y="115"/>
                </a:cubicBezTo>
                <a:cubicBezTo>
                  <a:pt x="92" y="118"/>
                  <a:pt x="93" y="119"/>
                  <a:pt x="95" y="119"/>
                </a:cubicBezTo>
                <a:cubicBezTo>
                  <a:pt x="111" y="119"/>
                  <a:pt x="111" y="119"/>
                  <a:pt x="111" y="119"/>
                </a:cubicBezTo>
                <a:cubicBezTo>
                  <a:pt x="113" y="119"/>
                  <a:pt x="114" y="118"/>
                  <a:pt x="114" y="115"/>
                </a:cubicBezTo>
                <a:cubicBezTo>
                  <a:pt x="114" y="96"/>
                  <a:pt x="114" y="96"/>
                  <a:pt x="114" y="96"/>
                </a:cubicBezTo>
                <a:cubicBezTo>
                  <a:pt x="114" y="93"/>
                  <a:pt x="113" y="92"/>
                  <a:pt x="111" y="92"/>
                </a:cubicBezTo>
                <a:lnTo>
                  <a:pt x="95" y="92"/>
                </a:lnTo>
                <a:close/>
                <a:moveTo>
                  <a:pt x="182" y="110"/>
                </a:moveTo>
                <a:cubicBezTo>
                  <a:pt x="136" y="110"/>
                  <a:pt x="136" y="110"/>
                  <a:pt x="136" y="110"/>
                </a:cubicBezTo>
                <a:cubicBezTo>
                  <a:pt x="133" y="110"/>
                  <a:pt x="131" y="108"/>
                  <a:pt x="131" y="106"/>
                </a:cubicBezTo>
                <a:cubicBezTo>
                  <a:pt x="131" y="103"/>
                  <a:pt x="133" y="101"/>
                  <a:pt x="136" y="101"/>
                </a:cubicBezTo>
                <a:cubicBezTo>
                  <a:pt x="182" y="101"/>
                  <a:pt x="182" y="101"/>
                  <a:pt x="182" y="101"/>
                </a:cubicBezTo>
                <a:cubicBezTo>
                  <a:pt x="191" y="101"/>
                  <a:pt x="197" y="94"/>
                  <a:pt x="197" y="86"/>
                </a:cubicBezTo>
                <a:cubicBezTo>
                  <a:pt x="197" y="56"/>
                  <a:pt x="197" y="56"/>
                  <a:pt x="197" y="56"/>
                </a:cubicBezTo>
                <a:cubicBezTo>
                  <a:pt x="197" y="47"/>
                  <a:pt x="191" y="41"/>
                  <a:pt x="182" y="41"/>
                </a:cubicBezTo>
                <a:cubicBezTo>
                  <a:pt x="24" y="41"/>
                  <a:pt x="24" y="41"/>
                  <a:pt x="24" y="41"/>
                </a:cubicBezTo>
                <a:cubicBezTo>
                  <a:pt x="15" y="41"/>
                  <a:pt x="9" y="47"/>
                  <a:pt x="9" y="56"/>
                </a:cubicBezTo>
                <a:cubicBezTo>
                  <a:pt x="9" y="86"/>
                  <a:pt x="9" y="86"/>
                  <a:pt x="9" y="86"/>
                </a:cubicBezTo>
                <a:cubicBezTo>
                  <a:pt x="9" y="94"/>
                  <a:pt x="15" y="101"/>
                  <a:pt x="24" y="101"/>
                </a:cubicBezTo>
                <a:cubicBezTo>
                  <a:pt x="71" y="101"/>
                  <a:pt x="71" y="101"/>
                  <a:pt x="71" y="101"/>
                </a:cubicBezTo>
                <a:cubicBezTo>
                  <a:pt x="73" y="101"/>
                  <a:pt x="75" y="103"/>
                  <a:pt x="75" y="106"/>
                </a:cubicBezTo>
                <a:cubicBezTo>
                  <a:pt x="75" y="108"/>
                  <a:pt x="73" y="110"/>
                  <a:pt x="71" y="110"/>
                </a:cubicBezTo>
                <a:cubicBezTo>
                  <a:pt x="24" y="110"/>
                  <a:pt x="24" y="110"/>
                  <a:pt x="24" y="110"/>
                </a:cubicBezTo>
                <a:cubicBezTo>
                  <a:pt x="11" y="110"/>
                  <a:pt x="0" y="99"/>
                  <a:pt x="0" y="8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42"/>
                  <a:pt x="11" y="32"/>
                  <a:pt x="24" y="32"/>
                </a:cubicBezTo>
                <a:cubicBezTo>
                  <a:pt x="182" y="32"/>
                  <a:pt x="182" y="32"/>
                  <a:pt x="182" y="32"/>
                </a:cubicBezTo>
                <a:cubicBezTo>
                  <a:pt x="196" y="32"/>
                  <a:pt x="206" y="42"/>
                  <a:pt x="206" y="56"/>
                </a:cubicBezTo>
                <a:cubicBezTo>
                  <a:pt x="206" y="90"/>
                  <a:pt x="206" y="90"/>
                  <a:pt x="206" y="90"/>
                </a:cubicBezTo>
                <a:cubicBezTo>
                  <a:pt x="206" y="90"/>
                  <a:pt x="206" y="91"/>
                  <a:pt x="206" y="92"/>
                </a:cubicBezTo>
                <a:cubicBezTo>
                  <a:pt x="203" y="102"/>
                  <a:pt x="194" y="110"/>
                  <a:pt x="182" y="110"/>
                </a:cubicBezTo>
                <a:close/>
                <a:moveTo>
                  <a:pt x="137" y="24"/>
                </a:moveTo>
                <a:cubicBezTo>
                  <a:pt x="135" y="24"/>
                  <a:pt x="133" y="22"/>
                  <a:pt x="133" y="20"/>
                </a:cubicBezTo>
                <a:cubicBezTo>
                  <a:pt x="133" y="14"/>
                  <a:pt x="127" y="9"/>
                  <a:pt x="120" y="9"/>
                </a:cubicBezTo>
                <a:cubicBezTo>
                  <a:pt x="86" y="9"/>
                  <a:pt x="86" y="9"/>
                  <a:pt x="86" y="9"/>
                </a:cubicBezTo>
                <a:cubicBezTo>
                  <a:pt x="79" y="9"/>
                  <a:pt x="73" y="14"/>
                  <a:pt x="73" y="20"/>
                </a:cubicBezTo>
                <a:cubicBezTo>
                  <a:pt x="73" y="22"/>
                  <a:pt x="71" y="24"/>
                  <a:pt x="69" y="24"/>
                </a:cubicBezTo>
                <a:cubicBezTo>
                  <a:pt x="66" y="24"/>
                  <a:pt x="64" y="22"/>
                  <a:pt x="64" y="20"/>
                </a:cubicBezTo>
                <a:cubicBezTo>
                  <a:pt x="64" y="9"/>
                  <a:pt x="74" y="0"/>
                  <a:pt x="86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132" y="0"/>
                  <a:pt x="142" y="9"/>
                  <a:pt x="142" y="20"/>
                </a:cubicBezTo>
                <a:cubicBezTo>
                  <a:pt x="142" y="22"/>
                  <a:pt x="140" y="24"/>
                  <a:pt x="137" y="24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5" name="Google Shape;2095;p74"/>
          <p:cNvSpPr/>
          <p:nvPr/>
        </p:nvSpPr>
        <p:spPr>
          <a:xfrm>
            <a:off x="1512887" y="1019175"/>
            <a:ext cx="817562" cy="955675"/>
          </a:xfrm>
          <a:custGeom>
            <a:avLst/>
            <a:gdLst/>
            <a:ahLst/>
            <a:cxnLst/>
            <a:rect l="l" t="t" r="r" b="b"/>
            <a:pathLst>
              <a:path w="206" h="241" extrusionOk="0">
                <a:moveTo>
                  <a:pt x="118" y="241"/>
                </a:moveTo>
                <a:cubicBezTo>
                  <a:pt x="85" y="241"/>
                  <a:pt x="85" y="241"/>
                  <a:pt x="85" y="241"/>
                </a:cubicBezTo>
                <a:cubicBezTo>
                  <a:pt x="82" y="241"/>
                  <a:pt x="80" y="239"/>
                  <a:pt x="80" y="237"/>
                </a:cubicBezTo>
                <a:cubicBezTo>
                  <a:pt x="80" y="234"/>
                  <a:pt x="82" y="232"/>
                  <a:pt x="85" y="232"/>
                </a:cubicBezTo>
                <a:cubicBezTo>
                  <a:pt x="118" y="232"/>
                  <a:pt x="118" y="232"/>
                  <a:pt x="118" y="232"/>
                </a:cubicBezTo>
                <a:cubicBezTo>
                  <a:pt x="121" y="232"/>
                  <a:pt x="123" y="234"/>
                  <a:pt x="123" y="237"/>
                </a:cubicBezTo>
                <a:cubicBezTo>
                  <a:pt x="123" y="239"/>
                  <a:pt x="121" y="241"/>
                  <a:pt x="118" y="241"/>
                </a:cubicBezTo>
                <a:close/>
                <a:moveTo>
                  <a:pt x="128" y="226"/>
                </a:moveTo>
                <a:cubicBezTo>
                  <a:pt x="76" y="226"/>
                  <a:pt x="76" y="226"/>
                  <a:pt x="76" y="226"/>
                </a:cubicBezTo>
                <a:cubicBezTo>
                  <a:pt x="73" y="226"/>
                  <a:pt x="71" y="224"/>
                  <a:pt x="71" y="221"/>
                </a:cubicBezTo>
                <a:cubicBezTo>
                  <a:pt x="71" y="219"/>
                  <a:pt x="73" y="217"/>
                  <a:pt x="76" y="217"/>
                </a:cubicBezTo>
                <a:cubicBezTo>
                  <a:pt x="128" y="217"/>
                  <a:pt x="128" y="217"/>
                  <a:pt x="128" y="217"/>
                </a:cubicBezTo>
                <a:cubicBezTo>
                  <a:pt x="130" y="217"/>
                  <a:pt x="132" y="219"/>
                  <a:pt x="132" y="221"/>
                </a:cubicBezTo>
                <a:cubicBezTo>
                  <a:pt x="132" y="224"/>
                  <a:pt x="130" y="226"/>
                  <a:pt x="128" y="226"/>
                </a:cubicBezTo>
                <a:close/>
                <a:moveTo>
                  <a:pt x="101" y="209"/>
                </a:moveTo>
                <a:cubicBezTo>
                  <a:pt x="92" y="209"/>
                  <a:pt x="82" y="209"/>
                  <a:pt x="81" y="209"/>
                </a:cubicBezTo>
                <a:cubicBezTo>
                  <a:pt x="81" y="209"/>
                  <a:pt x="81" y="209"/>
                  <a:pt x="81" y="209"/>
                </a:cubicBezTo>
                <a:cubicBezTo>
                  <a:pt x="72" y="209"/>
                  <a:pt x="68" y="205"/>
                  <a:pt x="66" y="197"/>
                </a:cubicBezTo>
                <a:cubicBezTo>
                  <a:pt x="65" y="194"/>
                  <a:pt x="65" y="190"/>
                  <a:pt x="65" y="187"/>
                </a:cubicBezTo>
                <a:cubicBezTo>
                  <a:pt x="65" y="182"/>
                  <a:pt x="65" y="178"/>
                  <a:pt x="63" y="174"/>
                </a:cubicBezTo>
                <a:cubicBezTo>
                  <a:pt x="56" y="162"/>
                  <a:pt x="51" y="153"/>
                  <a:pt x="44" y="140"/>
                </a:cubicBezTo>
                <a:cubicBezTo>
                  <a:pt x="37" y="127"/>
                  <a:pt x="30" y="108"/>
                  <a:pt x="35" y="89"/>
                </a:cubicBezTo>
                <a:cubicBezTo>
                  <a:pt x="41" y="66"/>
                  <a:pt x="65" y="43"/>
                  <a:pt x="101" y="43"/>
                </a:cubicBezTo>
                <a:cubicBezTo>
                  <a:pt x="136" y="43"/>
                  <a:pt x="161" y="66"/>
                  <a:pt x="167" y="89"/>
                </a:cubicBezTo>
                <a:cubicBezTo>
                  <a:pt x="171" y="108"/>
                  <a:pt x="164" y="127"/>
                  <a:pt x="158" y="140"/>
                </a:cubicBezTo>
                <a:cubicBezTo>
                  <a:pt x="151" y="153"/>
                  <a:pt x="146" y="162"/>
                  <a:pt x="139" y="174"/>
                </a:cubicBezTo>
                <a:cubicBezTo>
                  <a:pt x="137" y="178"/>
                  <a:pt x="137" y="182"/>
                  <a:pt x="137" y="187"/>
                </a:cubicBezTo>
                <a:cubicBezTo>
                  <a:pt x="137" y="190"/>
                  <a:pt x="137" y="194"/>
                  <a:pt x="136" y="197"/>
                </a:cubicBezTo>
                <a:cubicBezTo>
                  <a:pt x="134" y="205"/>
                  <a:pt x="130" y="209"/>
                  <a:pt x="121" y="209"/>
                </a:cubicBezTo>
                <a:cubicBezTo>
                  <a:pt x="120" y="209"/>
                  <a:pt x="111" y="209"/>
                  <a:pt x="101" y="209"/>
                </a:cubicBezTo>
                <a:close/>
                <a:moveTo>
                  <a:pt x="81" y="200"/>
                </a:moveTo>
                <a:cubicBezTo>
                  <a:pt x="82" y="200"/>
                  <a:pt x="119" y="200"/>
                  <a:pt x="121" y="200"/>
                </a:cubicBezTo>
                <a:cubicBezTo>
                  <a:pt x="126" y="200"/>
                  <a:pt x="126" y="199"/>
                  <a:pt x="127" y="195"/>
                </a:cubicBezTo>
                <a:cubicBezTo>
                  <a:pt x="128" y="193"/>
                  <a:pt x="128" y="190"/>
                  <a:pt x="128" y="187"/>
                </a:cubicBezTo>
                <a:cubicBezTo>
                  <a:pt x="128" y="181"/>
                  <a:pt x="128" y="175"/>
                  <a:pt x="131" y="170"/>
                </a:cubicBezTo>
                <a:cubicBezTo>
                  <a:pt x="138" y="157"/>
                  <a:pt x="143" y="149"/>
                  <a:pt x="150" y="136"/>
                </a:cubicBezTo>
                <a:cubicBezTo>
                  <a:pt x="155" y="126"/>
                  <a:pt x="162" y="108"/>
                  <a:pt x="158" y="92"/>
                </a:cubicBezTo>
                <a:cubicBezTo>
                  <a:pt x="153" y="73"/>
                  <a:pt x="132" y="52"/>
                  <a:pt x="101" y="52"/>
                </a:cubicBezTo>
                <a:cubicBezTo>
                  <a:pt x="70" y="52"/>
                  <a:pt x="49" y="73"/>
                  <a:pt x="44" y="92"/>
                </a:cubicBezTo>
                <a:cubicBezTo>
                  <a:pt x="40" y="108"/>
                  <a:pt x="47" y="126"/>
                  <a:pt x="52" y="136"/>
                </a:cubicBezTo>
                <a:cubicBezTo>
                  <a:pt x="59" y="149"/>
                  <a:pt x="63" y="157"/>
                  <a:pt x="71" y="170"/>
                </a:cubicBezTo>
                <a:cubicBezTo>
                  <a:pt x="73" y="175"/>
                  <a:pt x="74" y="181"/>
                  <a:pt x="74" y="187"/>
                </a:cubicBezTo>
                <a:cubicBezTo>
                  <a:pt x="74" y="190"/>
                  <a:pt x="74" y="193"/>
                  <a:pt x="75" y="195"/>
                </a:cubicBezTo>
                <a:cubicBezTo>
                  <a:pt x="75" y="199"/>
                  <a:pt x="76" y="200"/>
                  <a:pt x="81" y="200"/>
                </a:cubicBezTo>
                <a:cubicBezTo>
                  <a:pt x="81" y="200"/>
                  <a:pt x="81" y="200"/>
                  <a:pt x="81" y="200"/>
                </a:cubicBezTo>
                <a:close/>
                <a:moveTo>
                  <a:pt x="22" y="111"/>
                </a:moveTo>
                <a:cubicBezTo>
                  <a:pt x="5" y="111"/>
                  <a:pt x="5" y="111"/>
                  <a:pt x="5" y="111"/>
                </a:cubicBezTo>
                <a:cubicBezTo>
                  <a:pt x="2" y="111"/>
                  <a:pt x="0" y="109"/>
                  <a:pt x="0" y="106"/>
                </a:cubicBezTo>
                <a:cubicBezTo>
                  <a:pt x="0" y="104"/>
                  <a:pt x="2" y="102"/>
                  <a:pt x="5" y="102"/>
                </a:cubicBezTo>
                <a:cubicBezTo>
                  <a:pt x="22" y="102"/>
                  <a:pt x="22" y="102"/>
                  <a:pt x="22" y="102"/>
                </a:cubicBezTo>
                <a:cubicBezTo>
                  <a:pt x="24" y="102"/>
                  <a:pt x="27" y="104"/>
                  <a:pt x="27" y="106"/>
                </a:cubicBezTo>
                <a:cubicBezTo>
                  <a:pt x="27" y="109"/>
                  <a:pt x="24" y="111"/>
                  <a:pt x="22" y="111"/>
                </a:cubicBezTo>
                <a:close/>
                <a:moveTo>
                  <a:pt x="201" y="108"/>
                </a:moveTo>
                <a:cubicBezTo>
                  <a:pt x="180" y="108"/>
                  <a:pt x="180" y="108"/>
                  <a:pt x="180" y="108"/>
                </a:cubicBezTo>
                <a:cubicBezTo>
                  <a:pt x="177" y="108"/>
                  <a:pt x="175" y="106"/>
                  <a:pt x="175" y="103"/>
                </a:cubicBezTo>
                <a:cubicBezTo>
                  <a:pt x="175" y="101"/>
                  <a:pt x="177" y="99"/>
                  <a:pt x="180" y="99"/>
                </a:cubicBezTo>
                <a:cubicBezTo>
                  <a:pt x="201" y="99"/>
                  <a:pt x="201" y="99"/>
                  <a:pt x="201" y="99"/>
                </a:cubicBezTo>
                <a:cubicBezTo>
                  <a:pt x="204" y="99"/>
                  <a:pt x="206" y="101"/>
                  <a:pt x="206" y="103"/>
                </a:cubicBezTo>
                <a:cubicBezTo>
                  <a:pt x="206" y="106"/>
                  <a:pt x="204" y="108"/>
                  <a:pt x="201" y="108"/>
                </a:cubicBezTo>
                <a:close/>
                <a:moveTo>
                  <a:pt x="61" y="104"/>
                </a:moveTo>
                <a:cubicBezTo>
                  <a:pt x="60" y="104"/>
                  <a:pt x="60" y="104"/>
                  <a:pt x="59" y="104"/>
                </a:cubicBezTo>
                <a:cubicBezTo>
                  <a:pt x="57" y="103"/>
                  <a:pt x="56" y="101"/>
                  <a:pt x="56" y="98"/>
                </a:cubicBezTo>
                <a:cubicBezTo>
                  <a:pt x="60" y="82"/>
                  <a:pt x="78" y="65"/>
                  <a:pt x="103" y="65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06" y="65"/>
                  <a:pt x="108" y="67"/>
                  <a:pt x="108" y="70"/>
                </a:cubicBezTo>
                <a:cubicBezTo>
                  <a:pt x="108" y="72"/>
                  <a:pt x="106" y="74"/>
                  <a:pt x="103" y="74"/>
                </a:cubicBezTo>
                <a:cubicBezTo>
                  <a:pt x="83" y="74"/>
                  <a:pt x="68" y="88"/>
                  <a:pt x="65" y="101"/>
                </a:cubicBezTo>
                <a:cubicBezTo>
                  <a:pt x="64" y="103"/>
                  <a:pt x="63" y="104"/>
                  <a:pt x="61" y="104"/>
                </a:cubicBezTo>
                <a:close/>
                <a:moveTo>
                  <a:pt x="158" y="55"/>
                </a:moveTo>
                <a:cubicBezTo>
                  <a:pt x="157" y="55"/>
                  <a:pt x="156" y="54"/>
                  <a:pt x="155" y="53"/>
                </a:cubicBezTo>
                <a:cubicBezTo>
                  <a:pt x="153" y="52"/>
                  <a:pt x="153" y="49"/>
                  <a:pt x="155" y="47"/>
                </a:cubicBezTo>
                <a:cubicBezTo>
                  <a:pt x="170" y="32"/>
                  <a:pt x="170" y="32"/>
                  <a:pt x="170" y="32"/>
                </a:cubicBezTo>
                <a:cubicBezTo>
                  <a:pt x="172" y="30"/>
                  <a:pt x="175" y="30"/>
                  <a:pt x="177" y="32"/>
                </a:cubicBezTo>
                <a:cubicBezTo>
                  <a:pt x="179" y="34"/>
                  <a:pt x="179" y="37"/>
                  <a:pt x="177" y="38"/>
                </a:cubicBezTo>
                <a:cubicBezTo>
                  <a:pt x="162" y="53"/>
                  <a:pt x="162" y="53"/>
                  <a:pt x="162" y="53"/>
                </a:cubicBezTo>
                <a:cubicBezTo>
                  <a:pt x="161" y="54"/>
                  <a:pt x="160" y="55"/>
                  <a:pt x="158" y="55"/>
                </a:cubicBezTo>
                <a:close/>
                <a:moveTo>
                  <a:pt x="45" y="55"/>
                </a:moveTo>
                <a:cubicBezTo>
                  <a:pt x="43" y="55"/>
                  <a:pt x="42" y="54"/>
                  <a:pt x="41" y="53"/>
                </a:cubicBezTo>
                <a:cubicBezTo>
                  <a:pt x="26" y="38"/>
                  <a:pt x="26" y="38"/>
                  <a:pt x="26" y="38"/>
                </a:cubicBezTo>
                <a:cubicBezTo>
                  <a:pt x="25" y="37"/>
                  <a:pt x="25" y="34"/>
                  <a:pt x="26" y="32"/>
                </a:cubicBezTo>
                <a:cubicBezTo>
                  <a:pt x="28" y="30"/>
                  <a:pt x="31" y="30"/>
                  <a:pt x="33" y="32"/>
                </a:cubicBezTo>
                <a:cubicBezTo>
                  <a:pt x="48" y="47"/>
                  <a:pt x="48" y="47"/>
                  <a:pt x="48" y="47"/>
                </a:cubicBezTo>
                <a:cubicBezTo>
                  <a:pt x="50" y="49"/>
                  <a:pt x="50" y="52"/>
                  <a:pt x="48" y="53"/>
                </a:cubicBezTo>
                <a:cubicBezTo>
                  <a:pt x="47" y="54"/>
                  <a:pt x="46" y="55"/>
                  <a:pt x="45" y="55"/>
                </a:cubicBezTo>
                <a:close/>
                <a:moveTo>
                  <a:pt x="101" y="35"/>
                </a:moveTo>
                <a:cubicBezTo>
                  <a:pt x="98" y="35"/>
                  <a:pt x="96" y="33"/>
                  <a:pt x="96" y="30"/>
                </a:cubicBezTo>
                <a:cubicBezTo>
                  <a:pt x="96" y="5"/>
                  <a:pt x="96" y="5"/>
                  <a:pt x="96" y="5"/>
                </a:cubicBezTo>
                <a:cubicBezTo>
                  <a:pt x="96" y="2"/>
                  <a:pt x="98" y="0"/>
                  <a:pt x="101" y="0"/>
                </a:cubicBezTo>
                <a:cubicBezTo>
                  <a:pt x="103" y="0"/>
                  <a:pt x="105" y="2"/>
                  <a:pt x="105" y="5"/>
                </a:cubicBezTo>
                <a:cubicBezTo>
                  <a:pt x="105" y="30"/>
                  <a:pt x="105" y="30"/>
                  <a:pt x="105" y="30"/>
                </a:cubicBezTo>
                <a:cubicBezTo>
                  <a:pt x="105" y="33"/>
                  <a:pt x="103" y="35"/>
                  <a:pt x="101" y="35"/>
                </a:cubicBezTo>
                <a:close/>
              </a:path>
            </a:pathLst>
          </a:custGeom>
          <a:solidFill>
            <a:srgbClr val="FFF1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6" name="Google Shape;2096;p74"/>
          <p:cNvSpPr txBox="1"/>
          <p:nvPr/>
        </p:nvSpPr>
        <p:spPr>
          <a:xfrm>
            <a:off x="1477962" y="3121025"/>
            <a:ext cx="1030287" cy="42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 SemiBold"/>
              <a:buNone/>
            </a:pPr>
            <a:r>
              <a:rPr lang="en-US" sz="1800" b="1" i="0" u="none" dirty="0">
                <a:solidFill>
                  <a:schemeClr val="bg2">
                    <a:lumMod val="50000"/>
                  </a:schemeClr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A</a:t>
            </a:r>
            <a:endParaRPr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97" name="Google Shape;2097;p74"/>
          <p:cNvSpPr txBox="1"/>
          <p:nvPr/>
        </p:nvSpPr>
        <p:spPr>
          <a:xfrm>
            <a:off x="3546475" y="3121025"/>
            <a:ext cx="1030287" cy="42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 SemiBold"/>
              <a:buNone/>
            </a:pPr>
            <a:r>
              <a:rPr lang="en-US" sz="1800" b="1" i="0" u="none" dirty="0">
                <a:solidFill>
                  <a:schemeClr val="bg2">
                    <a:lumMod val="50000"/>
                  </a:schemeClr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B</a:t>
            </a:r>
            <a:endParaRPr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98" name="Google Shape;2098;p74"/>
          <p:cNvSpPr txBox="1"/>
          <p:nvPr/>
        </p:nvSpPr>
        <p:spPr>
          <a:xfrm>
            <a:off x="5640387" y="3117850"/>
            <a:ext cx="1022350" cy="42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 SemiBold"/>
              <a:buNone/>
            </a:pPr>
            <a:r>
              <a:rPr lang="en-US" sz="1800" b="1" i="0" u="none" dirty="0">
                <a:solidFill>
                  <a:schemeClr val="bg2">
                    <a:lumMod val="50000"/>
                  </a:schemeClr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C</a:t>
            </a:r>
            <a:endParaRPr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99" name="Google Shape;2099;p74"/>
          <p:cNvSpPr txBox="1"/>
          <p:nvPr/>
        </p:nvSpPr>
        <p:spPr>
          <a:xfrm>
            <a:off x="7713662" y="3117850"/>
            <a:ext cx="1050925" cy="42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 SemiBold"/>
              <a:buNone/>
            </a:pPr>
            <a:r>
              <a:rPr lang="en-US" sz="1800" b="1" i="0" u="none" dirty="0">
                <a:solidFill>
                  <a:schemeClr val="bg2">
                    <a:lumMod val="50000"/>
                  </a:schemeClr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D</a:t>
            </a:r>
            <a:endParaRPr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00" name="Google Shape;2100;p74"/>
          <p:cNvSpPr txBox="1"/>
          <p:nvPr/>
        </p:nvSpPr>
        <p:spPr>
          <a:xfrm>
            <a:off x="9826625" y="3117850"/>
            <a:ext cx="1006475" cy="42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 SemiBold"/>
              <a:buNone/>
            </a:pPr>
            <a:r>
              <a:rPr lang="en-US" sz="1800" b="1" i="0" u="none" dirty="0">
                <a:solidFill>
                  <a:schemeClr val="bg2">
                    <a:lumMod val="50000"/>
                  </a:schemeClr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E</a:t>
            </a:r>
            <a:endParaRPr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01" name="Google Shape;2101;p74"/>
          <p:cNvSpPr txBox="1"/>
          <p:nvPr/>
        </p:nvSpPr>
        <p:spPr>
          <a:xfrm>
            <a:off x="1263650" y="3463925"/>
            <a:ext cx="1320800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 consetur adipin nnsci</a:t>
            </a:r>
            <a:endParaRPr/>
          </a:p>
        </p:txBody>
      </p:sp>
      <p:sp>
        <p:nvSpPr>
          <p:cNvPr id="2102" name="Google Shape;2102;p74"/>
          <p:cNvSpPr txBox="1"/>
          <p:nvPr/>
        </p:nvSpPr>
        <p:spPr>
          <a:xfrm>
            <a:off x="3351212" y="3455987"/>
            <a:ext cx="1320800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 consetur adipin nnsci</a:t>
            </a:r>
            <a:endParaRPr/>
          </a:p>
        </p:txBody>
      </p:sp>
      <p:sp>
        <p:nvSpPr>
          <p:cNvPr id="2103" name="Google Shape;2103;p74"/>
          <p:cNvSpPr txBox="1"/>
          <p:nvPr/>
        </p:nvSpPr>
        <p:spPr>
          <a:xfrm>
            <a:off x="5434012" y="3463925"/>
            <a:ext cx="1320800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 consetur adipin nnsci</a:t>
            </a:r>
            <a:endParaRPr/>
          </a:p>
        </p:txBody>
      </p:sp>
      <p:sp>
        <p:nvSpPr>
          <p:cNvPr id="2104" name="Google Shape;2104;p74"/>
          <p:cNvSpPr txBox="1"/>
          <p:nvPr/>
        </p:nvSpPr>
        <p:spPr>
          <a:xfrm>
            <a:off x="7521575" y="3536950"/>
            <a:ext cx="1320800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 consetur adipin nnsci</a:t>
            </a:r>
            <a:endParaRPr/>
          </a:p>
        </p:txBody>
      </p:sp>
      <p:sp>
        <p:nvSpPr>
          <p:cNvPr id="2105" name="Google Shape;2105;p74"/>
          <p:cNvSpPr txBox="1"/>
          <p:nvPr/>
        </p:nvSpPr>
        <p:spPr>
          <a:xfrm>
            <a:off x="9626600" y="3551237"/>
            <a:ext cx="1320800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 consetur adipin nnsci</a:t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0" name="Google Shape;2110;p75"/>
          <p:cNvSpPr txBox="1"/>
          <p:nvPr/>
        </p:nvSpPr>
        <p:spPr>
          <a:xfrm>
            <a:off x="6350" y="1587"/>
            <a:ext cx="12177712" cy="6856412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1" name="Google Shape;2111;p75"/>
          <p:cNvSpPr txBox="1"/>
          <p:nvPr/>
        </p:nvSpPr>
        <p:spPr>
          <a:xfrm>
            <a:off x="2446337" y="2124075"/>
            <a:ext cx="1652587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112" name="Google Shape;2112;p75"/>
          <p:cNvSpPr/>
          <p:nvPr/>
        </p:nvSpPr>
        <p:spPr>
          <a:xfrm>
            <a:off x="5170487" y="4410075"/>
            <a:ext cx="508000" cy="504825"/>
          </a:xfrm>
          <a:prstGeom prst="ellipse">
            <a:avLst/>
          </a:pr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3" name="Google Shape;2113;p75"/>
          <p:cNvSpPr/>
          <p:nvPr/>
        </p:nvSpPr>
        <p:spPr>
          <a:xfrm>
            <a:off x="5170487" y="1930400"/>
            <a:ext cx="508000" cy="508000"/>
          </a:xfrm>
          <a:prstGeom prst="ellipse">
            <a:avLst/>
          </a:pr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4" name="Google Shape;2114;p75"/>
          <p:cNvSpPr/>
          <p:nvPr/>
        </p:nvSpPr>
        <p:spPr>
          <a:xfrm>
            <a:off x="6408737" y="5648325"/>
            <a:ext cx="506412" cy="504825"/>
          </a:xfrm>
          <a:prstGeom prst="ellipse">
            <a:avLst/>
          </a:pr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5" name="Google Shape;2115;p75"/>
          <p:cNvSpPr/>
          <p:nvPr/>
        </p:nvSpPr>
        <p:spPr>
          <a:xfrm>
            <a:off x="6408737" y="3168650"/>
            <a:ext cx="506412" cy="508000"/>
          </a:xfrm>
          <a:prstGeom prst="ellipse">
            <a:avLst/>
          </a:prstGeom>
          <a:solidFill>
            <a:srgbClr val="FFF1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6" name="Google Shape;2116;p75"/>
          <p:cNvSpPr/>
          <p:nvPr/>
        </p:nvSpPr>
        <p:spPr>
          <a:xfrm>
            <a:off x="6408737" y="692150"/>
            <a:ext cx="506412" cy="508000"/>
          </a:xfrm>
          <a:prstGeom prst="ellipse">
            <a:avLst/>
          </a:pr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17" name="Google Shape;2117;p75"/>
          <p:cNvCxnSpPr/>
          <p:nvPr/>
        </p:nvCxnSpPr>
        <p:spPr>
          <a:xfrm rot="10800000">
            <a:off x="5707062" y="4943475"/>
            <a:ext cx="661987" cy="693737"/>
          </a:xfrm>
          <a:prstGeom prst="straightConnector1">
            <a:avLst/>
          </a:prstGeom>
          <a:noFill/>
          <a:ln w="17450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118" name="Google Shape;2118;p75"/>
          <p:cNvCxnSpPr/>
          <p:nvPr/>
        </p:nvCxnSpPr>
        <p:spPr>
          <a:xfrm rot="10800000">
            <a:off x="5710237" y="2474912"/>
            <a:ext cx="658812" cy="682625"/>
          </a:xfrm>
          <a:prstGeom prst="straightConnector1">
            <a:avLst/>
          </a:prstGeom>
          <a:noFill/>
          <a:ln w="17450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119" name="Google Shape;2119;p75"/>
          <p:cNvCxnSpPr/>
          <p:nvPr/>
        </p:nvCxnSpPr>
        <p:spPr>
          <a:xfrm rot="10800000" flipH="1">
            <a:off x="5699125" y="1211262"/>
            <a:ext cx="669925" cy="687387"/>
          </a:xfrm>
          <a:prstGeom prst="straightConnector1">
            <a:avLst/>
          </a:prstGeom>
          <a:noFill/>
          <a:ln w="17450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120" name="Google Shape;2120;p75"/>
          <p:cNvCxnSpPr/>
          <p:nvPr/>
        </p:nvCxnSpPr>
        <p:spPr>
          <a:xfrm rot="10800000" flipH="1">
            <a:off x="5699125" y="3687762"/>
            <a:ext cx="669925" cy="687387"/>
          </a:xfrm>
          <a:prstGeom prst="straightConnector1">
            <a:avLst/>
          </a:prstGeom>
          <a:noFill/>
          <a:ln w="17450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121" name="Google Shape;2121;p75"/>
          <p:cNvSpPr txBox="1"/>
          <p:nvPr/>
        </p:nvSpPr>
        <p:spPr>
          <a:xfrm>
            <a:off x="8069262" y="5278437"/>
            <a:ext cx="1057275" cy="442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B5CB"/>
              </a:buClr>
              <a:buSzPts val="2000"/>
              <a:buFont typeface="Open Sans SemiBold"/>
              <a:buNone/>
            </a:pPr>
            <a:r>
              <a:rPr lang="en-US" sz="2000" b="1" i="0" u="none" dirty="0">
                <a:solidFill>
                  <a:srgbClr val="71B5C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E</a:t>
            </a:r>
            <a:endParaRPr dirty="0"/>
          </a:p>
        </p:txBody>
      </p:sp>
      <p:sp>
        <p:nvSpPr>
          <p:cNvPr id="2122" name="Google Shape;2122;p75"/>
          <p:cNvSpPr txBox="1"/>
          <p:nvPr/>
        </p:nvSpPr>
        <p:spPr>
          <a:xfrm>
            <a:off x="8069262" y="2886075"/>
            <a:ext cx="1074737" cy="442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1D1"/>
              </a:buClr>
              <a:buSzPts val="2000"/>
              <a:buFont typeface="Open Sans SemiBold"/>
              <a:buNone/>
            </a:pPr>
            <a:r>
              <a:rPr lang="en-US" sz="2000" b="1" i="0" u="none" dirty="0">
                <a:solidFill>
                  <a:srgbClr val="FFF1D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C</a:t>
            </a:r>
            <a:endParaRPr dirty="0"/>
          </a:p>
        </p:txBody>
      </p:sp>
      <p:sp>
        <p:nvSpPr>
          <p:cNvPr id="2123" name="Google Shape;2123;p75"/>
          <p:cNvSpPr txBox="1"/>
          <p:nvPr/>
        </p:nvSpPr>
        <p:spPr>
          <a:xfrm>
            <a:off x="8069262" y="603250"/>
            <a:ext cx="1082675" cy="442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6D63"/>
              </a:buClr>
              <a:buSzPts val="2000"/>
              <a:buFont typeface="Open Sans SemiBold"/>
              <a:buNone/>
            </a:pPr>
            <a:r>
              <a:rPr lang="en-US" sz="2000" b="1" i="0" u="none" dirty="0">
                <a:solidFill>
                  <a:srgbClr val="E86D6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A</a:t>
            </a:r>
            <a:endParaRPr dirty="0"/>
          </a:p>
        </p:txBody>
      </p:sp>
      <p:sp>
        <p:nvSpPr>
          <p:cNvPr id="2124" name="Google Shape;2124;p75"/>
          <p:cNvSpPr txBox="1"/>
          <p:nvPr/>
        </p:nvSpPr>
        <p:spPr>
          <a:xfrm>
            <a:off x="3109912" y="4329112"/>
            <a:ext cx="1104900" cy="442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C9C4"/>
              </a:buClr>
              <a:buSzPts val="2000"/>
              <a:buFont typeface="Open Sans SemiBold"/>
              <a:buNone/>
            </a:pPr>
            <a:r>
              <a:rPr lang="en-US" sz="2000" b="1" i="0" u="none" dirty="0">
                <a:solidFill>
                  <a:srgbClr val="BAC9C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D</a:t>
            </a:r>
            <a:endParaRPr dirty="0"/>
          </a:p>
        </p:txBody>
      </p:sp>
      <p:sp>
        <p:nvSpPr>
          <p:cNvPr id="2125" name="Google Shape;2125;p75"/>
          <p:cNvSpPr txBox="1"/>
          <p:nvPr/>
        </p:nvSpPr>
        <p:spPr>
          <a:xfrm>
            <a:off x="3138487" y="1841500"/>
            <a:ext cx="1082675" cy="442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D06A"/>
              </a:buClr>
              <a:buSzPts val="2000"/>
              <a:buFont typeface="Open Sans SemiBold"/>
              <a:buNone/>
            </a:pPr>
            <a:r>
              <a:rPr lang="en-US" sz="2000" b="1" i="0" u="none" dirty="0">
                <a:solidFill>
                  <a:srgbClr val="FCD06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B</a:t>
            </a:r>
            <a:endParaRPr dirty="0"/>
          </a:p>
        </p:txBody>
      </p:sp>
      <p:sp>
        <p:nvSpPr>
          <p:cNvPr id="2126" name="Google Shape;2126;p75"/>
          <p:cNvSpPr/>
          <p:nvPr/>
        </p:nvSpPr>
        <p:spPr>
          <a:xfrm>
            <a:off x="955675" y="4651375"/>
            <a:ext cx="827087" cy="550862"/>
          </a:xfrm>
          <a:custGeom>
            <a:avLst/>
            <a:gdLst/>
            <a:ahLst/>
            <a:cxnLst/>
            <a:rect l="l" t="t" r="r" b="b"/>
            <a:pathLst>
              <a:path w="230" h="153" extrusionOk="0">
                <a:moveTo>
                  <a:pt x="183" y="14"/>
                </a:moveTo>
                <a:cubicBezTo>
                  <a:pt x="204" y="68"/>
                  <a:pt x="204" y="68"/>
                  <a:pt x="204" y="68"/>
                </a:cubicBezTo>
                <a:cubicBezTo>
                  <a:pt x="178" y="79"/>
                  <a:pt x="178" y="79"/>
                  <a:pt x="178" y="79"/>
                </a:cubicBezTo>
                <a:cubicBezTo>
                  <a:pt x="164" y="67"/>
                  <a:pt x="120" y="30"/>
                  <a:pt x="117" y="29"/>
                </a:cubicBezTo>
                <a:cubicBezTo>
                  <a:pt x="114" y="29"/>
                  <a:pt x="100" y="34"/>
                  <a:pt x="99" y="35"/>
                </a:cubicBezTo>
                <a:cubicBezTo>
                  <a:pt x="99" y="35"/>
                  <a:pt x="91" y="37"/>
                  <a:pt x="84" y="37"/>
                </a:cubicBezTo>
                <a:cubicBezTo>
                  <a:pt x="80" y="37"/>
                  <a:pt x="78" y="36"/>
                  <a:pt x="76" y="35"/>
                </a:cubicBezTo>
                <a:cubicBezTo>
                  <a:pt x="74" y="34"/>
                  <a:pt x="73" y="33"/>
                  <a:pt x="73" y="32"/>
                </a:cubicBezTo>
                <a:cubicBezTo>
                  <a:pt x="74" y="29"/>
                  <a:pt x="77" y="26"/>
                  <a:pt x="78" y="25"/>
                </a:cubicBezTo>
                <a:cubicBezTo>
                  <a:pt x="90" y="19"/>
                  <a:pt x="120" y="8"/>
                  <a:pt x="123" y="7"/>
                </a:cubicBezTo>
                <a:cubicBezTo>
                  <a:pt x="123" y="7"/>
                  <a:pt x="123" y="7"/>
                  <a:pt x="124" y="7"/>
                </a:cubicBezTo>
                <a:cubicBezTo>
                  <a:pt x="131" y="7"/>
                  <a:pt x="177" y="14"/>
                  <a:pt x="183" y="14"/>
                </a:cubicBezTo>
                <a:close/>
                <a:moveTo>
                  <a:pt x="202" y="0"/>
                </a:moveTo>
                <a:cubicBezTo>
                  <a:pt x="201" y="0"/>
                  <a:pt x="200" y="0"/>
                  <a:pt x="200" y="0"/>
                </a:cubicBezTo>
                <a:cubicBezTo>
                  <a:pt x="191" y="3"/>
                  <a:pt x="191" y="3"/>
                  <a:pt x="191" y="3"/>
                </a:cubicBezTo>
                <a:cubicBezTo>
                  <a:pt x="189" y="4"/>
                  <a:pt x="188" y="5"/>
                  <a:pt x="188" y="7"/>
                </a:cubicBezTo>
                <a:cubicBezTo>
                  <a:pt x="187" y="8"/>
                  <a:pt x="187" y="10"/>
                  <a:pt x="187" y="11"/>
                </a:cubicBezTo>
                <a:cubicBezTo>
                  <a:pt x="210" y="67"/>
                  <a:pt x="210" y="67"/>
                  <a:pt x="210" y="67"/>
                </a:cubicBezTo>
                <a:cubicBezTo>
                  <a:pt x="211" y="70"/>
                  <a:pt x="214" y="72"/>
                  <a:pt x="217" y="70"/>
                </a:cubicBezTo>
                <a:cubicBezTo>
                  <a:pt x="226" y="67"/>
                  <a:pt x="226" y="67"/>
                  <a:pt x="226" y="67"/>
                </a:cubicBezTo>
                <a:cubicBezTo>
                  <a:pt x="228" y="66"/>
                  <a:pt x="229" y="65"/>
                  <a:pt x="229" y="64"/>
                </a:cubicBezTo>
                <a:cubicBezTo>
                  <a:pt x="230" y="62"/>
                  <a:pt x="230" y="61"/>
                  <a:pt x="229" y="59"/>
                </a:cubicBezTo>
                <a:cubicBezTo>
                  <a:pt x="207" y="3"/>
                  <a:pt x="207" y="3"/>
                  <a:pt x="207" y="3"/>
                </a:cubicBezTo>
                <a:cubicBezTo>
                  <a:pt x="206" y="1"/>
                  <a:pt x="204" y="0"/>
                  <a:pt x="202" y="0"/>
                </a:cubicBezTo>
                <a:close/>
                <a:moveTo>
                  <a:pt x="0" y="76"/>
                </a:moveTo>
                <a:cubicBezTo>
                  <a:pt x="0" y="78"/>
                  <a:pt x="1" y="79"/>
                  <a:pt x="2" y="80"/>
                </a:cubicBezTo>
                <a:cubicBezTo>
                  <a:pt x="3" y="82"/>
                  <a:pt x="4" y="82"/>
                  <a:pt x="6" y="83"/>
                </a:cubicBezTo>
                <a:cubicBezTo>
                  <a:pt x="15" y="83"/>
                  <a:pt x="15" y="83"/>
                  <a:pt x="15" y="83"/>
                </a:cubicBezTo>
                <a:cubicBezTo>
                  <a:pt x="18" y="84"/>
                  <a:pt x="21" y="81"/>
                  <a:pt x="22" y="78"/>
                </a:cubicBezTo>
                <a:cubicBezTo>
                  <a:pt x="26" y="15"/>
                  <a:pt x="26" y="15"/>
                  <a:pt x="26" y="15"/>
                </a:cubicBezTo>
                <a:cubicBezTo>
                  <a:pt x="26" y="13"/>
                  <a:pt x="26" y="12"/>
                  <a:pt x="25" y="11"/>
                </a:cubicBezTo>
                <a:cubicBezTo>
                  <a:pt x="24" y="9"/>
                  <a:pt x="22" y="9"/>
                  <a:pt x="21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8" y="8"/>
                  <a:pt x="5" y="10"/>
                  <a:pt x="5" y="13"/>
                </a:cubicBezTo>
                <a:lnTo>
                  <a:pt x="0" y="76"/>
                </a:lnTo>
                <a:close/>
                <a:moveTo>
                  <a:pt x="95" y="132"/>
                </a:moveTo>
                <a:cubicBezTo>
                  <a:pt x="94" y="130"/>
                  <a:pt x="93" y="128"/>
                  <a:pt x="91" y="126"/>
                </a:cubicBezTo>
                <a:cubicBezTo>
                  <a:pt x="87" y="123"/>
                  <a:pt x="83" y="124"/>
                  <a:pt x="79" y="128"/>
                </a:cubicBezTo>
                <a:cubicBezTo>
                  <a:pt x="75" y="133"/>
                  <a:pt x="75" y="133"/>
                  <a:pt x="75" y="133"/>
                </a:cubicBezTo>
                <a:cubicBezTo>
                  <a:pt x="75" y="134"/>
                  <a:pt x="75" y="134"/>
                  <a:pt x="75" y="134"/>
                </a:cubicBezTo>
                <a:cubicBezTo>
                  <a:pt x="71" y="139"/>
                  <a:pt x="71" y="139"/>
                  <a:pt x="71" y="139"/>
                </a:cubicBezTo>
                <a:cubicBezTo>
                  <a:pt x="66" y="145"/>
                  <a:pt x="71" y="150"/>
                  <a:pt x="72" y="151"/>
                </a:cubicBezTo>
                <a:cubicBezTo>
                  <a:pt x="74" y="152"/>
                  <a:pt x="76" y="153"/>
                  <a:pt x="77" y="153"/>
                </a:cubicBezTo>
                <a:cubicBezTo>
                  <a:pt x="80" y="153"/>
                  <a:pt x="82" y="152"/>
                  <a:pt x="84" y="149"/>
                </a:cubicBezTo>
                <a:cubicBezTo>
                  <a:pt x="90" y="142"/>
                  <a:pt x="90" y="142"/>
                  <a:pt x="90" y="142"/>
                </a:cubicBezTo>
                <a:cubicBezTo>
                  <a:pt x="90" y="142"/>
                  <a:pt x="90" y="142"/>
                  <a:pt x="90" y="142"/>
                </a:cubicBezTo>
                <a:cubicBezTo>
                  <a:pt x="92" y="139"/>
                  <a:pt x="92" y="139"/>
                  <a:pt x="92" y="139"/>
                </a:cubicBezTo>
                <a:cubicBezTo>
                  <a:pt x="94" y="137"/>
                  <a:pt x="95" y="134"/>
                  <a:pt x="95" y="132"/>
                </a:cubicBezTo>
                <a:close/>
                <a:moveTo>
                  <a:pt x="50" y="128"/>
                </a:moveTo>
                <a:cubicBezTo>
                  <a:pt x="47" y="132"/>
                  <a:pt x="48" y="136"/>
                  <a:pt x="52" y="140"/>
                </a:cubicBezTo>
                <a:cubicBezTo>
                  <a:pt x="56" y="143"/>
                  <a:pt x="61" y="142"/>
                  <a:pt x="64" y="138"/>
                </a:cubicBezTo>
                <a:cubicBezTo>
                  <a:pt x="75" y="125"/>
                  <a:pt x="75" y="125"/>
                  <a:pt x="75" y="125"/>
                </a:cubicBezTo>
                <a:cubicBezTo>
                  <a:pt x="80" y="119"/>
                  <a:pt x="75" y="114"/>
                  <a:pt x="74" y="113"/>
                </a:cubicBezTo>
                <a:cubicBezTo>
                  <a:pt x="70" y="109"/>
                  <a:pt x="65" y="110"/>
                  <a:pt x="62" y="114"/>
                </a:cubicBezTo>
                <a:cubicBezTo>
                  <a:pt x="56" y="121"/>
                  <a:pt x="56" y="121"/>
                  <a:pt x="56" y="121"/>
                </a:cubicBezTo>
                <a:cubicBezTo>
                  <a:pt x="56" y="121"/>
                  <a:pt x="56" y="121"/>
                  <a:pt x="56" y="121"/>
                </a:cubicBezTo>
                <a:cubicBezTo>
                  <a:pt x="55" y="122"/>
                  <a:pt x="55" y="122"/>
                  <a:pt x="55" y="122"/>
                </a:cubicBezTo>
                <a:lnTo>
                  <a:pt x="50" y="128"/>
                </a:lnTo>
                <a:close/>
                <a:moveTo>
                  <a:pt x="34" y="113"/>
                </a:moveTo>
                <a:cubicBezTo>
                  <a:pt x="32" y="115"/>
                  <a:pt x="32" y="117"/>
                  <a:pt x="32" y="119"/>
                </a:cubicBezTo>
                <a:cubicBezTo>
                  <a:pt x="32" y="121"/>
                  <a:pt x="34" y="123"/>
                  <a:pt x="36" y="125"/>
                </a:cubicBezTo>
                <a:cubicBezTo>
                  <a:pt x="40" y="128"/>
                  <a:pt x="44" y="128"/>
                  <a:pt x="47" y="123"/>
                </a:cubicBezTo>
                <a:cubicBezTo>
                  <a:pt x="59" y="109"/>
                  <a:pt x="59" y="109"/>
                  <a:pt x="59" y="109"/>
                </a:cubicBezTo>
                <a:cubicBezTo>
                  <a:pt x="61" y="107"/>
                  <a:pt x="62" y="105"/>
                  <a:pt x="61" y="102"/>
                </a:cubicBezTo>
                <a:cubicBezTo>
                  <a:pt x="61" y="100"/>
                  <a:pt x="60" y="98"/>
                  <a:pt x="58" y="97"/>
                </a:cubicBezTo>
                <a:cubicBezTo>
                  <a:pt x="54" y="94"/>
                  <a:pt x="50" y="94"/>
                  <a:pt x="46" y="98"/>
                </a:cubicBezTo>
                <a:cubicBezTo>
                  <a:pt x="40" y="106"/>
                  <a:pt x="40" y="106"/>
                  <a:pt x="40" y="106"/>
                </a:cubicBezTo>
                <a:cubicBezTo>
                  <a:pt x="40" y="106"/>
                  <a:pt x="40" y="106"/>
                  <a:pt x="40" y="106"/>
                </a:cubicBezTo>
                <a:cubicBezTo>
                  <a:pt x="39" y="106"/>
                  <a:pt x="39" y="106"/>
                  <a:pt x="39" y="106"/>
                </a:cubicBezTo>
                <a:lnTo>
                  <a:pt x="34" y="113"/>
                </a:lnTo>
                <a:close/>
                <a:moveTo>
                  <a:pt x="31" y="107"/>
                </a:moveTo>
                <a:cubicBezTo>
                  <a:pt x="43" y="93"/>
                  <a:pt x="43" y="93"/>
                  <a:pt x="43" y="93"/>
                </a:cubicBezTo>
                <a:cubicBezTo>
                  <a:pt x="48" y="87"/>
                  <a:pt x="44" y="82"/>
                  <a:pt x="42" y="81"/>
                </a:cubicBezTo>
                <a:cubicBezTo>
                  <a:pt x="38" y="78"/>
                  <a:pt x="34" y="78"/>
                  <a:pt x="30" y="83"/>
                </a:cubicBezTo>
                <a:cubicBezTo>
                  <a:pt x="26" y="88"/>
                  <a:pt x="26" y="88"/>
                  <a:pt x="26" y="88"/>
                </a:cubicBezTo>
                <a:cubicBezTo>
                  <a:pt x="26" y="88"/>
                  <a:pt x="26" y="88"/>
                  <a:pt x="26" y="88"/>
                </a:cubicBezTo>
                <a:cubicBezTo>
                  <a:pt x="26" y="88"/>
                  <a:pt x="26" y="88"/>
                  <a:pt x="26" y="88"/>
                </a:cubicBezTo>
                <a:cubicBezTo>
                  <a:pt x="20" y="95"/>
                  <a:pt x="20" y="95"/>
                  <a:pt x="20" y="95"/>
                </a:cubicBezTo>
                <a:cubicBezTo>
                  <a:pt x="18" y="97"/>
                  <a:pt x="17" y="99"/>
                  <a:pt x="18" y="101"/>
                </a:cubicBezTo>
                <a:cubicBezTo>
                  <a:pt x="18" y="104"/>
                  <a:pt x="19" y="105"/>
                  <a:pt x="20" y="106"/>
                </a:cubicBezTo>
                <a:cubicBezTo>
                  <a:pt x="22" y="108"/>
                  <a:pt x="25" y="109"/>
                  <a:pt x="27" y="109"/>
                </a:cubicBezTo>
                <a:cubicBezTo>
                  <a:pt x="28" y="109"/>
                  <a:pt x="30" y="109"/>
                  <a:pt x="31" y="107"/>
                </a:cubicBezTo>
                <a:close/>
                <a:moveTo>
                  <a:pt x="174" y="95"/>
                </a:moveTo>
                <a:cubicBezTo>
                  <a:pt x="177" y="92"/>
                  <a:pt x="179" y="87"/>
                  <a:pt x="173" y="83"/>
                </a:cubicBezTo>
                <a:cubicBezTo>
                  <a:pt x="169" y="79"/>
                  <a:pt x="169" y="79"/>
                  <a:pt x="169" y="79"/>
                </a:cubicBezTo>
                <a:cubicBezTo>
                  <a:pt x="147" y="60"/>
                  <a:pt x="122" y="39"/>
                  <a:pt x="116" y="35"/>
                </a:cubicBezTo>
                <a:cubicBezTo>
                  <a:pt x="113" y="36"/>
                  <a:pt x="106" y="38"/>
                  <a:pt x="101" y="40"/>
                </a:cubicBezTo>
                <a:cubicBezTo>
                  <a:pt x="100" y="40"/>
                  <a:pt x="100" y="40"/>
                  <a:pt x="100" y="40"/>
                </a:cubicBezTo>
                <a:cubicBezTo>
                  <a:pt x="100" y="40"/>
                  <a:pt x="91" y="43"/>
                  <a:pt x="84" y="43"/>
                </a:cubicBezTo>
                <a:cubicBezTo>
                  <a:pt x="79" y="43"/>
                  <a:pt x="76" y="42"/>
                  <a:pt x="73" y="40"/>
                </a:cubicBezTo>
                <a:cubicBezTo>
                  <a:pt x="68" y="37"/>
                  <a:pt x="68" y="33"/>
                  <a:pt x="68" y="31"/>
                </a:cubicBezTo>
                <a:cubicBezTo>
                  <a:pt x="68" y="26"/>
                  <a:pt x="72" y="22"/>
                  <a:pt x="75" y="21"/>
                </a:cubicBezTo>
                <a:cubicBezTo>
                  <a:pt x="32" y="15"/>
                  <a:pt x="32" y="15"/>
                  <a:pt x="32" y="15"/>
                </a:cubicBezTo>
                <a:cubicBezTo>
                  <a:pt x="27" y="78"/>
                  <a:pt x="27" y="78"/>
                  <a:pt x="27" y="78"/>
                </a:cubicBezTo>
                <a:cubicBezTo>
                  <a:pt x="31" y="74"/>
                  <a:pt x="34" y="74"/>
                  <a:pt x="37" y="74"/>
                </a:cubicBezTo>
                <a:cubicBezTo>
                  <a:pt x="40" y="74"/>
                  <a:pt x="43" y="75"/>
                  <a:pt x="45" y="77"/>
                </a:cubicBezTo>
                <a:cubicBezTo>
                  <a:pt x="49" y="80"/>
                  <a:pt x="51" y="85"/>
                  <a:pt x="51" y="89"/>
                </a:cubicBezTo>
                <a:cubicBezTo>
                  <a:pt x="54" y="89"/>
                  <a:pt x="58" y="90"/>
                  <a:pt x="61" y="93"/>
                </a:cubicBezTo>
                <a:cubicBezTo>
                  <a:pt x="65" y="96"/>
                  <a:pt x="67" y="101"/>
                  <a:pt x="67" y="105"/>
                </a:cubicBezTo>
                <a:cubicBezTo>
                  <a:pt x="70" y="105"/>
                  <a:pt x="74" y="106"/>
                  <a:pt x="77" y="109"/>
                </a:cubicBezTo>
                <a:cubicBezTo>
                  <a:pt x="81" y="111"/>
                  <a:pt x="83" y="115"/>
                  <a:pt x="83" y="119"/>
                </a:cubicBezTo>
                <a:cubicBezTo>
                  <a:pt x="87" y="118"/>
                  <a:pt x="91" y="119"/>
                  <a:pt x="94" y="122"/>
                </a:cubicBezTo>
                <a:cubicBezTo>
                  <a:pt x="99" y="126"/>
                  <a:pt x="101" y="132"/>
                  <a:pt x="99" y="138"/>
                </a:cubicBezTo>
                <a:cubicBezTo>
                  <a:pt x="103" y="141"/>
                  <a:pt x="103" y="141"/>
                  <a:pt x="103" y="141"/>
                </a:cubicBezTo>
                <a:cubicBezTo>
                  <a:pt x="103" y="141"/>
                  <a:pt x="104" y="141"/>
                  <a:pt x="104" y="141"/>
                </a:cubicBezTo>
                <a:cubicBezTo>
                  <a:pt x="104" y="141"/>
                  <a:pt x="104" y="141"/>
                  <a:pt x="104" y="141"/>
                </a:cubicBezTo>
                <a:cubicBezTo>
                  <a:pt x="106" y="143"/>
                  <a:pt x="107" y="143"/>
                  <a:pt x="109" y="143"/>
                </a:cubicBezTo>
                <a:cubicBezTo>
                  <a:pt x="111" y="143"/>
                  <a:pt x="113" y="141"/>
                  <a:pt x="115" y="140"/>
                </a:cubicBezTo>
                <a:cubicBezTo>
                  <a:pt x="117" y="137"/>
                  <a:pt x="119" y="134"/>
                  <a:pt x="115" y="131"/>
                </a:cubicBezTo>
                <a:cubicBezTo>
                  <a:pt x="115" y="130"/>
                  <a:pt x="115" y="130"/>
                  <a:pt x="115" y="130"/>
                </a:cubicBezTo>
                <a:cubicBezTo>
                  <a:pt x="96" y="114"/>
                  <a:pt x="96" y="114"/>
                  <a:pt x="96" y="114"/>
                </a:cubicBezTo>
                <a:cubicBezTo>
                  <a:pt x="95" y="113"/>
                  <a:pt x="95" y="113"/>
                  <a:pt x="95" y="112"/>
                </a:cubicBezTo>
                <a:cubicBezTo>
                  <a:pt x="95" y="111"/>
                  <a:pt x="95" y="110"/>
                  <a:pt x="95" y="109"/>
                </a:cubicBezTo>
                <a:cubicBezTo>
                  <a:pt x="96" y="108"/>
                  <a:pt x="99" y="108"/>
                  <a:pt x="100" y="109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7" y="131"/>
                  <a:pt x="128" y="132"/>
                  <a:pt x="130" y="132"/>
                </a:cubicBezTo>
                <a:cubicBezTo>
                  <a:pt x="132" y="132"/>
                  <a:pt x="135" y="131"/>
                  <a:pt x="136" y="128"/>
                </a:cubicBezTo>
                <a:cubicBezTo>
                  <a:pt x="138" y="126"/>
                  <a:pt x="139" y="124"/>
                  <a:pt x="139" y="122"/>
                </a:cubicBezTo>
                <a:cubicBezTo>
                  <a:pt x="138" y="120"/>
                  <a:pt x="137" y="118"/>
                  <a:pt x="135" y="116"/>
                </a:cubicBezTo>
                <a:cubicBezTo>
                  <a:pt x="132" y="113"/>
                  <a:pt x="132" y="113"/>
                  <a:pt x="132" y="113"/>
                </a:cubicBezTo>
                <a:cubicBezTo>
                  <a:pt x="132" y="113"/>
                  <a:pt x="132" y="113"/>
                  <a:pt x="132" y="113"/>
                </a:cubicBezTo>
                <a:cubicBezTo>
                  <a:pt x="118" y="102"/>
                  <a:pt x="118" y="102"/>
                  <a:pt x="118" y="102"/>
                </a:cubicBezTo>
                <a:cubicBezTo>
                  <a:pt x="117" y="101"/>
                  <a:pt x="117" y="101"/>
                  <a:pt x="117" y="100"/>
                </a:cubicBezTo>
                <a:cubicBezTo>
                  <a:pt x="116" y="99"/>
                  <a:pt x="117" y="98"/>
                  <a:pt x="117" y="98"/>
                </a:cubicBezTo>
                <a:cubicBezTo>
                  <a:pt x="118" y="96"/>
                  <a:pt x="120" y="96"/>
                  <a:pt x="122" y="97"/>
                </a:cubicBezTo>
                <a:cubicBezTo>
                  <a:pt x="145" y="116"/>
                  <a:pt x="145" y="116"/>
                  <a:pt x="145" y="116"/>
                </a:cubicBezTo>
                <a:cubicBezTo>
                  <a:pt x="147" y="117"/>
                  <a:pt x="148" y="118"/>
                  <a:pt x="150" y="118"/>
                </a:cubicBezTo>
                <a:cubicBezTo>
                  <a:pt x="153" y="118"/>
                  <a:pt x="156" y="117"/>
                  <a:pt x="158" y="114"/>
                </a:cubicBezTo>
                <a:cubicBezTo>
                  <a:pt x="160" y="112"/>
                  <a:pt x="160" y="110"/>
                  <a:pt x="160" y="108"/>
                </a:cubicBezTo>
                <a:cubicBezTo>
                  <a:pt x="160" y="106"/>
                  <a:pt x="159" y="103"/>
                  <a:pt x="157" y="102"/>
                </a:cubicBezTo>
                <a:cubicBezTo>
                  <a:pt x="150" y="96"/>
                  <a:pt x="150" y="96"/>
                  <a:pt x="150" y="96"/>
                </a:cubicBezTo>
                <a:cubicBezTo>
                  <a:pt x="150" y="96"/>
                  <a:pt x="150" y="96"/>
                  <a:pt x="150" y="96"/>
                </a:cubicBezTo>
                <a:cubicBezTo>
                  <a:pt x="138" y="86"/>
                  <a:pt x="138" y="86"/>
                  <a:pt x="138" y="86"/>
                </a:cubicBezTo>
                <a:cubicBezTo>
                  <a:pt x="136" y="85"/>
                  <a:pt x="136" y="83"/>
                  <a:pt x="137" y="82"/>
                </a:cubicBezTo>
                <a:cubicBezTo>
                  <a:pt x="138" y="80"/>
                  <a:pt x="140" y="80"/>
                  <a:pt x="142" y="81"/>
                </a:cubicBezTo>
                <a:cubicBezTo>
                  <a:pt x="161" y="97"/>
                  <a:pt x="161" y="97"/>
                  <a:pt x="161" y="97"/>
                </a:cubicBezTo>
                <a:cubicBezTo>
                  <a:pt x="166" y="101"/>
                  <a:pt x="170" y="100"/>
                  <a:pt x="174" y="95"/>
                </a:cubicBez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7" name="Google Shape;2127;p75"/>
          <p:cNvSpPr/>
          <p:nvPr/>
        </p:nvSpPr>
        <p:spPr>
          <a:xfrm>
            <a:off x="10353675" y="873125"/>
            <a:ext cx="739775" cy="619125"/>
          </a:xfrm>
          <a:custGeom>
            <a:avLst/>
            <a:gdLst/>
            <a:ahLst/>
            <a:cxnLst/>
            <a:rect l="l" t="t" r="r" b="b"/>
            <a:pathLst>
              <a:path w="206" h="172" extrusionOk="0">
                <a:moveTo>
                  <a:pt x="28" y="140"/>
                </a:moveTo>
                <a:cubicBezTo>
                  <a:pt x="28" y="94"/>
                  <a:pt x="28" y="94"/>
                  <a:pt x="28" y="94"/>
                </a:cubicBezTo>
                <a:cubicBezTo>
                  <a:pt x="28" y="90"/>
                  <a:pt x="31" y="87"/>
                  <a:pt x="35" y="87"/>
                </a:cubicBezTo>
                <a:cubicBezTo>
                  <a:pt x="46" y="87"/>
                  <a:pt x="46" y="87"/>
                  <a:pt x="46" y="87"/>
                </a:cubicBezTo>
                <a:cubicBezTo>
                  <a:pt x="50" y="87"/>
                  <a:pt x="53" y="90"/>
                  <a:pt x="53" y="94"/>
                </a:cubicBezTo>
                <a:cubicBezTo>
                  <a:pt x="53" y="140"/>
                  <a:pt x="53" y="140"/>
                  <a:pt x="53" y="140"/>
                </a:cubicBezTo>
                <a:cubicBezTo>
                  <a:pt x="53" y="144"/>
                  <a:pt x="50" y="147"/>
                  <a:pt x="46" y="147"/>
                </a:cubicBezTo>
                <a:cubicBezTo>
                  <a:pt x="35" y="147"/>
                  <a:pt x="35" y="147"/>
                  <a:pt x="35" y="147"/>
                </a:cubicBezTo>
                <a:cubicBezTo>
                  <a:pt x="31" y="147"/>
                  <a:pt x="28" y="144"/>
                  <a:pt x="28" y="140"/>
                </a:cubicBezTo>
                <a:close/>
                <a:moveTo>
                  <a:pt x="76" y="71"/>
                </a:moveTo>
                <a:cubicBezTo>
                  <a:pt x="72" y="71"/>
                  <a:pt x="69" y="74"/>
                  <a:pt x="69" y="78"/>
                </a:cubicBezTo>
                <a:cubicBezTo>
                  <a:pt x="69" y="140"/>
                  <a:pt x="69" y="140"/>
                  <a:pt x="69" y="140"/>
                </a:cubicBezTo>
                <a:cubicBezTo>
                  <a:pt x="69" y="144"/>
                  <a:pt x="72" y="147"/>
                  <a:pt x="76" y="147"/>
                </a:cubicBezTo>
                <a:cubicBezTo>
                  <a:pt x="87" y="147"/>
                  <a:pt x="87" y="147"/>
                  <a:pt x="87" y="147"/>
                </a:cubicBezTo>
                <a:cubicBezTo>
                  <a:pt x="91" y="147"/>
                  <a:pt x="94" y="144"/>
                  <a:pt x="94" y="140"/>
                </a:cubicBezTo>
                <a:cubicBezTo>
                  <a:pt x="94" y="78"/>
                  <a:pt x="94" y="78"/>
                  <a:pt x="94" y="78"/>
                </a:cubicBezTo>
                <a:cubicBezTo>
                  <a:pt x="94" y="74"/>
                  <a:pt x="91" y="71"/>
                  <a:pt x="87" y="71"/>
                </a:cubicBezTo>
                <a:lnTo>
                  <a:pt x="76" y="71"/>
                </a:lnTo>
                <a:close/>
                <a:moveTo>
                  <a:pt x="117" y="57"/>
                </a:moveTo>
                <a:cubicBezTo>
                  <a:pt x="113" y="57"/>
                  <a:pt x="110" y="60"/>
                  <a:pt x="110" y="63"/>
                </a:cubicBezTo>
                <a:cubicBezTo>
                  <a:pt x="110" y="140"/>
                  <a:pt x="110" y="140"/>
                  <a:pt x="110" y="140"/>
                </a:cubicBezTo>
                <a:cubicBezTo>
                  <a:pt x="110" y="144"/>
                  <a:pt x="113" y="147"/>
                  <a:pt x="117" y="147"/>
                </a:cubicBezTo>
                <a:cubicBezTo>
                  <a:pt x="128" y="147"/>
                  <a:pt x="128" y="147"/>
                  <a:pt x="128" y="147"/>
                </a:cubicBezTo>
                <a:cubicBezTo>
                  <a:pt x="132" y="147"/>
                  <a:pt x="135" y="144"/>
                  <a:pt x="135" y="140"/>
                </a:cubicBezTo>
                <a:cubicBezTo>
                  <a:pt x="135" y="63"/>
                  <a:pt x="135" y="63"/>
                  <a:pt x="135" y="63"/>
                </a:cubicBezTo>
                <a:cubicBezTo>
                  <a:pt x="135" y="60"/>
                  <a:pt x="132" y="57"/>
                  <a:pt x="128" y="57"/>
                </a:cubicBezTo>
                <a:lnTo>
                  <a:pt x="117" y="57"/>
                </a:lnTo>
                <a:close/>
                <a:moveTo>
                  <a:pt x="158" y="42"/>
                </a:moveTo>
                <a:cubicBezTo>
                  <a:pt x="154" y="42"/>
                  <a:pt x="151" y="45"/>
                  <a:pt x="151" y="49"/>
                </a:cubicBezTo>
                <a:cubicBezTo>
                  <a:pt x="151" y="140"/>
                  <a:pt x="151" y="140"/>
                  <a:pt x="151" y="140"/>
                </a:cubicBezTo>
                <a:cubicBezTo>
                  <a:pt x="151" y="144"/>
                  <a:pt x="154" y="147"/>
                  <a:pt x="158" y="147"/>
                </a:cubicBezTo>
                <a:cubicBezTo>
                  <a:pt x="169" y="147"/>
                  <a:pt x="169" y="147"/>
                  <a:pt x="169" y="147"/>
                </a:cubicBezTo>
                <a:cubicBezTo>
                  <a:pt x="173" y="147"/>
                  <a:pt x="176" y="144"/>
                  <a:pt x="176" y="140"/>
                </a:cubicBezTo>
                <a:cubicBezTo>
                  <a:pt x="176" y="49"/>
                  <a:pt x="176" y="49"/>
                  <a:pt x="176" y="49"/>
                </a:cubicBezTo>
                <a:cubicBezTo>
                  <a:pt x="176" y="45"/>
                  <a:pt x="173" y="42"/>
                  <a:pt x="169" y="42"/>
                </a:cubicBezTo>
                <a:lnTo>
                  <a:pt x="158" y="42"/>
                </a:lnTo>
                <a:close/>
                <a:moveTo>
                  <a:pt x="31" y="69"/>
                </a:moveTo>
                <a:cubicBezTo>
                  <a:pt x="75" y="61"/>
                  <a:pt x="116" y="45"/>
                  <a:pt x="153" y="23"/>
                </a:cubicBezTo>
                <a:cubicBezTo>
                  <a:pt x="156" y="30"/>
                  <a:pt x="156" y="30"/>
                  <a:pt x="156" y="30"/>
                </a:cubicBezTo>
                <a:cubicBezTo>
                  <a:pt x="169" y="9"/>
                  <a:pt x="169" y="9"/>
                  <a:pt x="169" y="9"/>
                </a:cubicBezTo>
                <a:cubicBezTo>
                  <a:pt x="145" y="8"/>
                  <a:pt x="145" y="8"/>
                  <a:pt x="145" y="8"/>
                </a:cubicBezTo>
                <a:cubicBezTo>
                  <a:pt x="149" y="15"/>
                  <a:pt x="149" y="15"/>
                  <a:pt x="149" y="15"/>
                </a:cubicBezTo>
                <a:cubicBezTo>
                  <a:pt x="113" y="37"/>
                  <a:pt x="72" y="52"/>
                  <a:pt x="30" y="60"/>
                </a:cubicBezTo>
                <a:lnTo>
                  <a:pt x="31" y="69"/>
                </a:lnTo>
                <a:close/>
                <a:moveTo>
                  <a:pt x="206" y="160"/>
                </a:moveTo>
                <a:cubicBezTo>
                  <a:pt x="185" y="148"/>
                  <a:pt x="185" y="148"/>
                  <a:pt x="185" y="148"/>
                </a:cubicBezTo>
                <a:cubicBezTo>
                  <a:pt x="185" y="156"/>
                  <a:pt x="185" y="156"/>
                  <a:pt x="185" y="156"/>
                </a:cubicBezTo>
                <a:cubicBezTo>
                  <a:pt x="17" y="156"/>
                  <a:pt x="17" y="156"/>
                  <a:pt x="17" y="156"/>
                </a:cubicBezTo>
                <a:cubicBezTo>
                  <a:pt x="17" y="21"/>
                  <a:pt x="17" y="21"/>
                  <a:pt x="17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13" y="0"/>
                  <a:pt x="13" y="0"/>
                  <a:pt x="13" y="0"/>
                </a:cubicBezTo>
                <a:cubicBezTo>
                  <a:pt x="0" y="21"/>
                  <a:pt x="0" y="21"/>
                  <a:pt x="0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8" y="156"/>
                  <a:pt x="8" y="156"/>
                  <a:pt x="8" y="156"/>
                </a:cubicBezTo>
                <a:cubicBezTo>
                  <a:pt x="8" y="160"/>
                  <a:pt x="8" y="160"/>
                  <a:pt x="8" y="160"/>
                </a:cubicBezTo>
                <a:cubicBezTo>
                  <a:pt x="8" y="165"/>
                  <a:pt x="8" y="165"/>
                  <a:pt x="8" y="165"/>
                </a:cubicBezTo>
                <a:cubicBezTo>
                  <a:pt x="185" y="165"/>
                  <a:pt x="185" y="165"/>
                  <a:pt x="185" y="165"/>
                </a:cubicBezTo>
                <a:cubicBezTo>
                  <a:pt x="185" y="172"/>
                  <a:pt x="185" y="172"/>
                  <a:pt x="185" y="172"/>
                </a:cubicBezTo>
                <a:lnTo>
                  <a:pt x="206" y="160"/>
                </a:ln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8" name="Google Shape;2128;p75"/>
          <p:cNvSpPr/>
          <p:nvPr/>
        </p:nvSpPr>
        <p:spPr>
          <a:xfrm>
            <a:off x="10248900" y="5627687"/>
            <a:ext cx="1031875" cy="534987"/>
          </a:xfrm>
          <a:custGeom>
            <a:avLst/>
            <a:gdLst/>
            <a:ahLst/>
            <a:cxnLst/>
            <a:rect l="l" t="t" r="r" b="b"/>
            <a:pathLst>
              <a:path w="287" h="149" extrusionOk="0">
                <a:moveTo>
                  <a:pt x="207" y="140"/>
                </a:moveTo>
                <a:cubicBezTo>
                  <a:pt x="203" y="142"/>
                  <a:pt x="198" y="144"/>
                  <a:pt x="194" y="145"/>
                </a:cubicBezTo>
                <a:cubicBezTo>
                  <a:pt x="180" y="148"/>
                  <a:pt x="165" y="149"/>
                  <a:pt x="147" y="149"/>
                </a:cubicBezTo>
                <a:cubicBezTo>
                  <a:pt x="129" y="149"/>
                  <a:pt x="114" y="148"/>
                  <a:pt x="100" y="145"/>
                </a:cubicBezTo>
                <a:cubicBezTo>
                  <a:pt x="95" y="144"/>
                  <a:pt x="91" y="142"/>
                  <a:pt x="87" y="140"/>
                </a:cubicBezTo>
                <a:cubicBezTo>
                  <a:pt x="75" y="134"/>
                  <a:pt x="74" y="124"/>
                  <a:pt x="81" y="117"/>
                </a:cubicBezTo>
                <a:cubicBezTo>
                  <a:pt x="89" y="110"/>
                  <a:pt x="98" y="104"/>
                  <a:pt x="108" y="100"/>
                </a:cubicBezTo>
                <a:cubicBezTo>
                  <a:pt x="112" y="98"/>
                  <a:pt x="117" y="96"/>
                  <a:pt x="121" y="95"/>
                </a:cubicBezTo>
                <a:cubicBezTo>
                  <a:pt x="129" y="91"/>
                  <a:pt x="132" y="83"/>
                  <a:pt x="126" y="77"/>
                </a:cubicBezTo>
                <a:cubicBezTo>
                  <a:pt x="113" y="64"/>
                  <a:pt x="108" y="49"/>
                  <a:pt x="109" y="32"/>
                </a:cubicBezTo>
                <a:cubicBezTo>
                  <a:pt x="110" y="15"/>
                  <a:pt x="120" y="5"/>
                  <a:pt x="137" y="1"/>
                </a:cubicBezTo>
                <a:cubicBezTo>
                  <a:pt x="140" y="0"/>
                  <a:pt x="143" y="0"/>
                  <a:pt x="147" y="0"/>
                </a:cubicBezTo>
                <a:cubicBezTo>
                  <a:pt x="150" y="0"/>
                  <a:pt x="154" y="0"/>
                  <a:pt x="157" y="1"/>
                </a:cubicBezTo>
                <a:cubicBezTo>
                  <a:pt x="173" y="5"/>
                  <a:pt x="184" y="15"/>
                  <a:pt x="185" y="32"/>
                </a:cubicBezTo>
                <a:cubicBezTo>
                  <a:pt x="185" y="49"/>
                  <a:pt x="181" y="64"/>
                  <a:pt x="168" y="77"/>
                </a:cubicBezTo>
                <a:cubicBezTo>
                  <a:pt x="162" y="83"/>
                  <a:pt x="164" y="91"/>
                  <a:pt x="172" y="95"/>
                </a:cubicBezTo>
                <a:cubicBezTo>
                  <a:pt x="177" y="96"/>
                  <a:pt x="181" y="98"/>
                  <a:pt x="186" y="100"/>
                </a:cubicBezTo>
                <a:cubicBezTo>
                  <a:pt x="195" y="104"/>
                  <a:pt x="205" y="110"/>
                  <a:pt x="212" y="117"/>
                </a:cubicBezTo>
                <a:cubicBezTo>
                  <a:pt x="217" y="122"/>
                  <a:pt x="219" y="134"/>
                  <a:pt x="207" y="140"/>
                </a:cubicBezTo>
                <a:close/>
                <a:moveTo>
                  <a:pt x="282" y="127"/>
                </a:moveTo>
                <a:cubicBezTo>
                  <a:pt x="277" y="122"/>
                  <a:pt x="270" y="118"/>
                  <a:pt x="263" y="115"/>
                </a:cubicBezTo>
                <a:cubicBezTo>
                  <a:pt x="260" y="113"/>
                  <a:pt x="257" y="112"/>
                  <a:pt x="254" y="111"/>
                </a:cubicBezTo>
                <a:cubicBezTo>
                  <a:pt x="248" y="109"/>
                  <a:pt x="247" y="103"/>
                  <a:pt x="251" y="99"/>
                </a:cubicBezTo>
                <a:cubicBezTo>
                  <a:pt x="260" y="90"/>
                  <a:pt x="263" y="79"/>
                  <a:pt x="263" y="68"/>
                </a:cubicBezTo>
                <a:cubicBezTo>
                  <a:pt x="262" y="55"/>
                  <a:pt x="255" y="49"/>
                  <a:pt x="243" y="46"/>
                </a:cubicBezTo>
                <a:cubicBezTo>
                  <a:pt x="241" y="45"/>
                  <a:pt x="239" y="45"/>
                  <a:pt x="236" y="45"/>
                </a:cubicBezTo>
                <a:cubicBezTo>
                  <a:pt x="234" y="45"/>
                  <a:pt x="232" y="45"/>
                  <a:pt x="229" y="46"/>
                </a:cubicBezTo>
                <a:cubicBezTo>
                  <a:pt x="218" y="49"/>
                  <a:pt x="211" y="55"/>
                  <a:pt x="210" y="68"/>
                </a:cubicBezTo>
                <a:cubicBezTo>
                  <a:pt x="210" y="79"/>
                  <a:pt x="213" y="90"/>
                  <a:pt x="222" y="99"/>
                </a:cubicBezTo>
                <a:cubicBezTo>
                  <a:pt x="226" y="103"/>
                  <a:pt x="224" y="109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9" y="112"/>
                  <a:pt x="219" y="113"/>
                  <a:pt x="220" y="114"/>
                </a:cubicBezTo>
                <a:cubicBezTo>
                  <a:pt x="224" y="118"/>
                  <a:pt x="226" y="124"/>
                  <a:pt x="225" y="130"/>
                </a:cubicBezTo>
                <a:cubicBezTo>
                  <a:pt x="224" y="137"/>
                  <a:pt x="220" y="142"/>
                  <a:pt x="213" y="145"/>
                </a:cubicBezTo>
                <a:cubicBezTo>
                  <a:pt x="212" y="145"/>
                  <a:pt x="210" y="146"/>
                  <a:pt x="208" y="147"/>
                </a:cubicBezTo>
                <a:cubicBezTo>
                  <a:pt x="217" y="148"/>
                  <a:pt x="226" y="149"/>
                  <a:pt x="236" y="149"/>
                </a:cubicBezTo>
                <a:cubicBezTo>
                  <a:pt x="249" y="149"/>
                  <a:pt x="259" y="148"/>
                  <a:pt x="269" y="146"/>
                </a:cubicBezTo>
                <a:cubicBezTo>
                  <a:pt x="272" y="145"/>
                  <a:pt x="275" y="144"/>
                  <a:pt x="278" y="143"/>
                </a:cubicBezTo>
                <a:cubicBezTo>
                  <a:pt x="287" y="139"/>
                  <a:pt x="285" y="130"/>
                  <a:pt x="282" y="127"/>
                </a:cubicBezTo>
                <a:close/>
                <a:moveTo>
                  <a:pt x="67" y="130"/>
                </a:moveTo>
                <a:cubicBezTo>
                  <a:pt x="66" y="124"/>
                  <a:pt x="69" y="119"/>
                  <a:pt x="73" y="114"/>
                </a:cubicBezTo>
                <a:cubicBezTo>
                  <a:pt x="75" y="112"/>
                  <a:pt x="77" y="110"/>
                  <a:pt x="79" y="108"/>
                </a:cubicBezTo>
                <a:cubicBezTo>
                  <a:pt x="78" y="108"/>
                  <a:pt x="77" y="108"/>
                  <a:pt x="76" y="107"/>
                </a:cubicBezTo>
                <a:cubicBezTo>
                  <a:pt x="69" y="105"/>
                  <a:pt x="67" y="98"/>
                  <a:pt x="72" y="93"/>
                </a:cubicBezTo>
                <a:cubicBezTo>
                  <a:pt x="82" y="84"/>
                  <a:pt x="85" y="72"/>
                  <a:pt x="85" y="59"/>
                </a:cubicBezTo>
                <a:cubicBezTo>
                  <a:pt x="84" y="45"/>
                  <a:pt x="76" y="38"/>
                  <a:pt x="64" y="35"/>
                </a:cubicBezTo>
                <a:cubicBezTo>
                  <a:pt x="61" y="34"/>
                  <a:pt x="58" y="34"/>
                  <a:pt x="56" y="34"/>
                </a:cubicBezTo>
                <a:cubicBezTo>
                  <a:pt x="53" y="34"/>
                  <a:pt x="51" y="34"/>
                  <a:pt x="48" y="35"/>
                </a:cubicBezTo>
                <a:cubicBezTo>
                  <a:pt x="35" y="38"/>
                  <a:pt x="27" y="45"/>
                  <a:pt x="27" y="59"/>
                </a:cubicBezTo>
                <a:cubicBezTo>
                  <a:pt x="26" y="72"/>
                  <a:pt x="30" y="84"/>
                  <a:pt x="39" y="93"/>
                </a:cubicBezTo>
                <a:cubicBezTo>
                  <a:pt x="44" y="98"/>
                  <a:pt x="42" y="105"/>
                  <a:pt x="36" y="107"/>
                </a:cubicBezTo>
                <a:cubicBezTo>
                  <a:pt x="33" y="108"/>
                  <a:pt x="29" y="110"/>
                  <a:pt x="26" y="111"/>
                </a:cubicBezTo>
                <a:cubicBezTo>
                  <a:pt x="18" y="115"/>
                  <a:pt x="11" y="119"/>
                  <a:pt x="5" y="125"/>
                </a:cubicBezTo>
                <a:cubicBezTo>
                  <a:pt x="0" y="130"/>
                  <a:pt x="0" y="138"/>
                  <a:pt x="10" y="142"/>
                </a:cubicBezTo>
                <a:cubicBezTo>
                  <a:pt x="13" y="144"/>
                  <a:pt x="16" y="145"/>
                  <a:pt x="19" y="146"/>
                </a:cubicBezTo>
                <a:cubicBezTo>
                  <a:pt x="30" y="148"/>
                  <a:pt x="42" y="149"/>
                  <a:pt x="56" y="149"/>
                </a:cubicBezTo>
                <a:cubicBezTo>
                  <a:pt x="67" y="149"/>
                  <a:pt x="76" y="148"/>
                  <a:pt x="85" y="147"/>
                </a:cubicBezTo>
                <a:cubicBezTo>
                  <a:pt x="84" y="146"/>
                  <a:pt x="82" y="146"/>
                  <a:pt x="80" y="145"/>
                </a:cubicBezTo>
                <a:cubicBezTo>
                  <a:pt x="73" y="141"/>
                  <a:pt x="68" y="136"/>
                  <a:pt x="67" y="130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9" name="Google Shape;2129;p75"/>
          <p:cNvSpPr/>
          <p:nvPr/>
        </p:nvSpPr>
        <p:spPr>
          <a:xfrm>
            <a:off x="10467975" y="3021012"/>
            <a:ext cx="496887" cy="738187"/>
          </a:xfrm>
          <a:custGeom>
            <a:avLst/>
            <a:gdLst/>
            <a:ahLst/>
            <a:cxnLst/>
            <a:rect l="l" t="t" r="r" b="b"/>
            <a:pathLst>
              <a:path w="138" h="205" extrusionOk="0">
                <a:moveTo>
                  <a:pt x="138" y="138"/>
                </a:moveTo>
                <a:cubicBezTo>
                  <a:pt x="138" y="117"/>
                  <a:pt x="121" y="101"/>
                  <a:pt x="90" y="94"/>
                </a:cubicBezTo>
                <a:cubicBezTo>
                  <a:pt x="86" y="93"/>
                  <a:pt x="67" y="88"/>
                  <a:pt x="63" y="87"/>
                </a:cubicBezTo>
                <a:cubicBezTo>
                  <a:pt x="38" y="81"/>
                  <a:pt x="27" y="76"/>
                  <a:pt x="27" y="66"/>
                </a:cubicBezTo>
                <a:cubicBezTo>
                  <a:pt x="27" y="56"/>
                  <a:pt x="37" y="46"/>
                  <a:pt x="67" y="46"/>
                </a:cubicBezTo>
                <a:cubicBezTo>
                  <a:pt x="87" y="46"/>
                  <a:pt x="106" y="60"/>
                  <a:pt x="107" y="61"/>
                </a:cubicBezTo>
                <a:cubicBezTo>
                  <a:pt x="110" y="63"/>
                  <a:pt x="112" y="64"/>
                  <a:pt x="114" y="64"/>
                </a:cubicBezTo>
                <a:cubicBezTo>
                  <a:pt x="115" y="64"/>
                  <a:pt x="117" y="63"/>
                  <a:pt x="120" y="60"/>
                </a:cubicBezTo>
                <a:cubicBezTo>
                  <a:pt x="123" y="57"/>
                  <a:pt x="127" y="53"/>
                  <a:pt x="127" y="49"/>
                </a:cubicBezTo>
                <a:cubicBezTo>
                  <a:pt x="127" y="43"/>
                  <a:pt x="108" y="30"/>
                  <a:pt x="83" y="25"/>
                </a:cubicBezTo>
                <a:cubicBezTo>
                  <a:pt x="80" y="24"/>
                  <a:pt x="80" y="24"/>
                  <a:pt x="80" y="24"/>
                </a:cubicBezTo>
                <a:cubicBezTo>
                  <a:pt x="80" y="4"/>
                  <a:pt x="80" y="4"/>
                  <a:pt x="80" y="4"/>
                </a:cubicBezTo>
                <a:cubicBezTo>
                  <a:pt x="80" y="2"/>
                  <a:pt x="77" y="0"/>
                  <a:pt x="74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60" y="0"/>
                  <a:pt x="57" y="2"/>
                  <a:pt x="57" y="4"/>
                </a:cubicBezTo>
                <a:cubicBezTo>
                  <a:pt x="57" y="23"/>
                  <a:pt x="57" y="23"/>
                  <a:pt x="57" y="23"/>
                </a:cubicBezTo>
                <a:cubicBezTo>
                  <a:pt x="54" y="24"/>
                  <a:pt x="54" y="24"/>
                  <a:pt x="54" y="24"/>
                </a:cubicBezTo>
                <a:cubicBezTo>
                  <a:pt x="20" y="27"/>
                  <a:pt x="0" y="43"/>
                  <a:pt x="0" y="66"/>
                </a:cubicBezTo>
                <a:cubicBezTo>
                  <a:pt x="0" y="92"/>
                  <a:pt x="25" y="102"/>
                  <a:pt x="52" y="109"/>
                </a:cubicBezTo>
                <a:cubicBezTo>
                  <a:pt x="55" y="110"/>
                  <a:pt x="78" y="115"/>
                  <a:pt x="82" y="116"/>
                </a:cubicBezTo>
                <a:cubicBezTo>
                  <a:pt x="107" y="122"/>
                  <a:pt x="110" y="133"/>
                  <a:pt x="110" y="138"/>
                </a:cubicBezTo>
                <a:cubicBezTo>
                  <a:pt x="110" y="145"/>
                  <a:pt x="107" y="159"/>
                  <a:pt x="70" y="159"/>
                </a:cubicBezTo>
                <a:cubicBezTo>
                  <a:pt x="51" y="159"/>
                  <a:pt x="25" y="144"/>
                  <a:pt x="24" y="143"/>
                </a:cubicBezTo>
                <a:cubicBezTo>
                  <a:pt x="18" y="139"/>
                  <a:pt x="14" y="140"/>
                  <a:pt x="9" y="146"/>
                </a:cubicBezTo>
                <a:cubicBezTo>
                  <a:pt x="9" y="146"/>
                  <a:pt x="5" y="151"/>
                  <a:pt x="5" y="156"/>
                </a:cubicBezTo>
                <a:cubicBezTo>
                  <a:pt x="5" y="163"/>
                  <a:pt x="28" y="176"/>
                  <a:pt x="54" y="181"/>
                </a:cubicBezTo>
                <a:cubicBezTo>
                  <a:pt x="57" y="181"/>
                  <a:pt x="57" y="181"/>
                  <a:pt x="57" y="181"/>
                </a:cubicBezTo>
                <a:cubicBezTo>
                  <a:pt x="57" y="201"/>
                  <a:pt x="57" y="201"/>
                  <a:pt x="57" y="201"/>
                </a:cubicBezTo>
                <a:cubicBezTo>
                  <a:pt x="57" y="203"/>
                  <a:pt x="60" y="205"/>
                  <a:pt x="63" y="205"/>
                </a:cubicBezTo>
                <a:cubicBezTo>
                  <a:pt x="74" y="205"/>
                  <a:pt x="74" y="205"/>
                  <a:pt x="74" y="205"/>
                </a:cubicBezTo>
                <a:cubicBezTo>
                  <a:pt x="77" y="205"/>
                  <a:pt x="80" y="203"/>
                  <a:pt x="80" y="201"/>
                </a:cubicBezTo>
                <a:cubicBezTo>
                  <a:pt x="80" y="182"/>
                  <a:pt x="80" y="182"/>
                  <a:pt x="80" y="182"/>
                </a:cubicBezTo>
                <a:cubicBezTo>
                  <a:pt x="83" y="182"/>
                  <a:pt x="83" y="182"/>
                  <a:pt x="83" y="182"/>
                </a:cubicBezTo>
                <a:cubicBezTo>
                  <a:pt x="124" y="177"/>
                  <a:pt x="138" y="156"/>
                  <a:pt x="138" y="138"/>
                </a:cubicBezTo>
                <a:close/>
              </a:path>
            </a:pathLst>
          </a:custGeom>
          <a:solidFill>
            <a:srgbClr val="FFF1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0" name="Google Shape;2130;p75"/>
          <p:cNvSpPr/>
          <p:nvPr/>
        </p:nvSpPr>
        <p:spPr>
          <a:xfrm>
            <a:off x="1038225" y="1938337"/>
            <a:ext cx="658812" cy="787400"/>
          </a:xfrm>
          <a:custGeom>
            <a:avLst/>
            <a:gdLst/>
            <a:ahLst/>
            <a:cxnLst/>
            <a:rect l="l" t="t" r="r" b="b"/>
            <a:pathLst>
              <a:path w="183" h="219" extrusionOk="0">
                <a:moveTo>
                  <a:pt x="123" y="211"/>
                </a:moveTo>
                <a:cubicBezTo>
                  <a:pt x="123" y="215"/>
                  <a:pt x="119" y="219"/>
                  <a:pt x="115" y="219"/>
                </a:cubicBezTo>
                <a:cubicBezTo>
                  <a:pt x="69" y="219"/>
                  <a:pt x="69" y="219"/>
                  <a:pt x="69" y="219"/>
                </a:cubicBezTo>
                <a:cubicBezTo>
                  <a:pt x="65" y="219"/>
                  <a:pt x="61" y="215"/>
                  <a:pt x="61" y="211"/>
                </a:cubicBezTo>
                <a:cubicBezTo>
                  <a:pt x="61" y="211"/>
                  <a:pt x="61" y="211"/>
                  <a:pt x="61" y="211"/>
                </a:cubicBezTo>
                <a:cubicBezTo>
                  <a:pt x="61" y="207"/>
                  <a:pt x="65" y="203"/>
                  <a:pt x="69" y="203"/>
                </a:cubicBezTo>
                <a:cubicBezTo>
                  <a:pt x="115" y="203"/>
                  <a:pt x="115" y="203"/>
                  <a:pt x="115" y="203"/>
                </a:cubicBezTo>
                <a:cubicBezTo>
                  <a:pt x="119" y="203"/>
                  <a:pt x="123" y="207"/>
                  <a:pt x="123" y="211"/>
                </a:cubicBezTo>
                <a:close/>
                <a:moveTo>
                  <a:pt x="123" y="191"/>
                </a:moveTo>
                <a:cubicBezTo>
                  <a:pt x="123" y="187"/>
                  <a:pt x="119" y="183"/>
                  <a:pt x="115" y="183"/>
                </a:cubicBezTo>
                <a:cubicBezTo>
                  <a:pt x="69" y="183"/>
                  <a:pt x="69" y="183"/>
                  <a:pt x="69" y="183"/>
                </a:cubicBezTo>
                <a:cubicBezTo>
                  <a:pt x="65" y="183"/>
                  <a:pt x="61" y="187"/>
                  <a:pt x="61" y="191"/>
                </a:cubicBezTo>
                <a:cubicBezTo>
                  <a:pt x="61" y="191"/>
                  <a:pt x="61" y="191"/>
                  <a:pt x="61" y="191"/>
                </a:cubicBezTo>
                <a:cubicBezTo>
                  <a:pt x="61" y="195"/>
                  <a:pt x="65" y="199"/>
                  <a:pt x="69" y="199"/>
                </a:cubicBezTo>
                <a:cubicBezTo>
                  <a:pt x="115" y="199"/>
                  <a:pt x="115" y="199"/>
                  <a:pt x="115" y="199"/>
                </a:cubicBezTo>
                <a:cubicBezTo>
                  <a:pt x="119" y="199"/>
                  <a:pt x="123" y="195"/>
                  <a:pt x="123" y="191"/>
                </a:cubicBezTo>
                <a:close/>
                <a:moveTo>
                  <a:pt x="99" y="108"/>
                </a:moveTo>
                <a:cubicBezTo>
                  <a:pt x="90" y="108"/>
                  <a:pt x="90" y="108"/>
                  <a:pt x="90" y="108"/>
                </a:cubicBezTo>
                <a:cubicBezTo>
                  <a:pt x="85" y="108"/>
                  <a:pt x="85" y="108"/>
                  <a:pt x="85" y="108"/>
                </a:cubicBezTo>
                <a:cubicBezTo>
                  <a:pt x="85" y="179"/>
                  <a:pt x="85" y="179"/>
                  <a:pt x="85" y="179"/>
                </a:cubicBezTo>
                <a:cubicBezTo>
                  <a:pt x="87" y="179"/>
                  <a:pt x="89" y="179"/>
                  <a:pt x="92" y="179"/>
                </a:cubicBezTo>
                <a:cubicBezTo>
                  <a:pt x="92" y="179"/>
                  <a:pt x="92" y="179"/>
                  <a:pt x="92" y="179"/>
                </a:cubicBezTo>
                <a:cubicBezTo>
                  <a:pt x="92" y="179"/>
                  <a:pt x="92" y="179"/>
                  <a:pt x="92" y="179"/>
                </a:cubicBezTo>
                <a:cubicBezTo>
                  <a:pt x="92" y="179"/>
                  <a:pt x="92" y="179"/>
                  <a:pt x="92" y="179"/>
                </a:cubicBezTo>
                <a:cubicBezTo>
                  <a:pt x="92" y="179"/>
                  <a:pt x="92" y="179"/>
                  <a:pt x="92" y="179"/>
                </a:cubicBezTo>
                <a:cubicBezTo>
                  <a:pt x="95" y="179"/>
                  <a:pt x="97" y="179"/>
                  <a:pt x="99" y="179"/>
                </a:cubicBezTo>
                <a:lnTo>
                  <a:pt x="99" y="108"/>
                </a:lnTo>
                <a:close/>
                <a:moveTo>
                  <a:pt x="67" y="79"/>
                </a:moveTo>
                <a:cubicBezTo>
                  <a:pt x="61" y="79"/>
                  <a:pt x="56" y="83"/>
                  <a:pt x="56" y="89"/>
                </a:cubicBezTo>
                <a:cubicBezTo>
                  <a:pt x="56" y="96"/>
                  <a:pt x="61" y="100"/>
                  <a:pt x="67" y="100"/>
                </a:cubicBezTo>
                <a:cubicBezTo>
                  <a:pt x="78" y="100"/>
                  <a:pt x="78" y="100"/>
                  <a:pt x="78" y="100"/>
                </a:cubicBezTo>
                <a:cubicBezTo>
                  <a:pt x="78" y="89"/>
                  <a:pt x="78" y="89"/>
                  <a:pt x="78" y="89"/>
                </a:cubicBezTo>
                <a:cubicBezTo>
                  <a:pt x="78" y="83"/>
                  <a:pt x="73" y="79"/>
                  <a:pt x="67" y="79"/>
                </a:cubicBezTo>
                <a:close/>
                <a:moveTo>
                  <a:pt x="128" y="89"/>
                </a:moveTo>
                <a:cubicBezTo>
                  <a:pt x="128" y="83"/>
                  <a:pt x="123" y="79"/>
                  <a:pt x="117" y="79"/>
                </a:cubicBezTo>
                <a:cubicBezTo>
                  <a:pt x="111" y="79"/>
                  <a:pt x="106" y="83"/>
                  <a:pt x="106" y="89"/>
                </a:cubicBezTo>
                <a:cubicBezTo>
                  <a:pt x="106" y="100"/>
                  <a:pt x="106" y="100"/>
                  <a:pt x="106" y="100"/>
                </a:cubicBezTo>
                <a:cubicBezTo>
                  <a:pt x="117" y="100"/>
                  <a:pt x="117" y="100"/>
                  <a:pt x="117" y="100"/>
                </a:cubicBezTo>
                <a:cubicBezTo>
                  <a:pt x="123" y="100"/>
                  <a:pt x="128" y="96"/>
                  <a:pt x="128" y="89"/>
                </a:cubicBezTo>
                <a:close/>
                <a:moveTo>
                  <a:pt x="153" y="70"/>
                </a:moveTo>
                <a:cubicBezTo>
                  <a:pt x="148" y="50"/>
                  <a:pt x="124" y="29"/>
                  <a:pt x="92" y="29"/>
                </a:cubicBezTo>
                <a:cubicBezTo>
                  <a:pt x="60" y="29"/>
                  <a:pt x="36" y="50"/>
                  <a:pt x="31" y="70"/>
                </a:cubicBezTo>
                <a:cubicBezTo>
                  <a:pt x="28" y="84"/>
                  <a:pt x="31" y="98"/>
                  <a:pt x="38" y="112"/>
                </a:cubicBezTo>
                <a:cubicBezTo>
                  <a:pt x="45" y="124"/>
                  <a:pt x="51" y="135"/>
                  <a:pt x="57" y="147"/>
                </a:cubicBezTo>
                <a:cubicBezTo>
                  <a:pt x="60" y="154"/>
                  <a:pt x="61" y="164"/>
                  <a:pt x="63" y="171"/>
                </a:cubicBezTo>
                <a:cubicBezTo>
                  <a:pt x="64" y="177"/>
                  <a:pt x="66" y="179"/>
                  <a:pt x="73" y="179"/>
                </a:cubicBezTo>
                <a:cubicBezTo>
                  <a:pt x="75" y="179"/>
                  <a:pt x="76" y="179"/>
                  <a:pt x="78" y="179"/>
                </a:cubicBezTo>
                <a:cubicBezTo>
                  <a:pt x="78" y="108"/>
                  <a:pt x="78" y="108"/>
                  <a:pt x="78" y="108"/>
                </a:cubicBezTo>
                <a:cubicBezTo>
                  <a:pt x="67" y="108"/>
                  <a:pt x="67" y="108"/>
                  <a:pt x="67" y="108"/>
                </a:cubicBezTo>
                <a:cubicBezTo>
                  <a:pt x="62" y="108"/>
                  <a:pt x="57" y="106"/>
                  <a:pt x="54" y="102"/>
                </a:cubicBezTo>
                <a:cubicBezTo>
                  <a:pt x="50" y="99"/>
                  <a:pt x="49" y="94"/>
                  <a:pt x="49" y="89"/>
                </a:cubicBezTo>
                <a:cubicBezTo>
                  <a:pt x="49" y="85"/>
                  <a:pt x="50" y="80"/>
                  <a:pt x="54" y="77"/>
                </a:cubicBezTo>
                <a:cubicBezTo>
                  <a:pt x="57" y="73"/>
                  <a:pt x="62" y="71"/>
                  <a:pt x="67" y="71"/>
                </a:cubicBezTo>
                <a:cubicBezTo>
                  <a:pt x="77" y="71"/>
                  <a:pt x="85" y="7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100"/>
                  <a:pt x="85" y="100"/>
                  <a:pt x="85" y="100"/>
                </a:cubicBezTo>
                <a:cubicBezTo>
                  <a:pt x="90" y="100"/>
                  <a:pt x="90" y="100"/>
                  <a:pt x="90" y="100"/>
                </a:cubicBezTo>
                <a:cubicBezTo>
                  <a:pt x="99" y="100"/>
                  <a:pt x="99" y="100"/>
                  <a:pt x="99" y="100"/>
                </a:cubicBezTo>
                <a:cubicBezTo>
                  <a:pt x="99" y="89"/>
                  <a:pt x="99" y="89"/>
                  <a:pt x="99" y="89"/>
                </a:cubicBezTo>
                <a:cubicBezTo>
                  <a:pt x="99" y="89"/>
                  <a:pt x="99" y="89"/>
                  <a:pt x="99" y="89"/>
                </a:cubicBezTo>
                <a:cubicBezTo>
                  <a:pt x="99" y="85"/>
                  <a:pt x="101" y="80"/>
                  <a:pt x="105" y="77"/>
                </a:cubicBezTo>
                <a:cubicBezTo>
                  <a:pt x="108" y="73"/>
                  <a:pt x="113" y="71"/>
                  <a:pt x="117" y="71"/>
                </a:cubicBezTo>
                <a:cubicBezTo>
                  <a:pt x="122" y="71"/>
                  <a:pt x="127" y="73"/>
                  <a:pt x="130" y="77"/>
                </a:cubicBezTo>
                <a:cubicBezTo>
                  <a:pt x="134" y="80"/>
                  <a:pt x="136" y="85"/>
                  <a:pt x="136" y="89"/>
                </a:cubicBezTo>
                <a:cubicBezTo>
                  <a:pt x="136" y="94"/>
                  <a:pt x="134" y="99"/>
                  <a:pt x="130" y="102"/>
                </a:cubicBezTo>
                <a:cubicBezTo>
                  <a:pt x="127" y="106"/>
                  <a:pt x="122" y="108"/>
                  <a:pt x="117" y="108"/>
                </a:cubicBezTo>
                <a:cubicBezTo>
                  <a:pt x="106" y="108"/>
                  <a:pt x="106" y="108"/>
                  <a:pt x="106" y="108"/>
                </a:cubicBezTo>
                <a:cubicBezTo>
                  <a:pt x="106" y="179"/>
                  <a:pt x="106" y="179"/>
                  <a:pt x="106" y="179"/>
                </a:cubicBezTo>
                <a:cubicBezTo>
                  <a:pt x="108" y="179"/>
                  <a:pt x="109" y="179"/>
                  <a:pt x="111" y="179"/>
                </a:cubicBezTo>
                <a:cubicBezTo>
                  <a:pt x="118" y="179"/>
                  <a:pt x="120" y="177"/>
                  <a:pt x="121" y="171"/>
                </a:cubicBezTo>
                <a:cubicBezTo>
                  <a:pt x="123" y="164"/>
                  <a:pt x="124" y="154"/>
                  <a:pt x="127" y="147"/>
                </a:cubicBezTo>
                <a:cubicBezTo>
                  <a:pt x="133" y="135"/>
                  <a:pt x="139" y="124"/>
                  <a:pt x="146" y="112"/>
                </a:cubicBezTo>
                <a:cubicBezTo>
                  <a:pt x="153" y="98"/>
                  <a:pt x="156" y="84"/>
                  <a:pt x="153" y="70"/>
                </a:cubicBezTo>
                <a:close/>
                <a:moveTo>
                  <a:pt x="99" y="6"/>
                </a:moveTo>
                <a:cubicBezTo>
                  <a:pt x="99" y="3"/>
                  <a:pt x="96" y="0"/>
                  <a:pt x="92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88" y="0"/>
                  <a:pt x="85" y="3"/>
                  <a:pt x="85" y="6"/>
                </a:cubicBezTo>
                <a:cubicBezTo>
                  <a:pt x="85" y="19"/>
                  <a:pt x="85" y="19"/>
                  <a:pt x="85" y="19"/>
                </a:cubicBezTo>
                <a:cubicBezTo>
                  <a:pt x="85" y="22"/>
                  <a:pt x="88" y="25"/>
                  <a:pt x="92" y="25"/>
                </a:cubicBezTo>
                <a:cubicBezTo>
                  <a:pt x="92" y="25"/>
                  <a:pt x="92" y="25"/>
                  <a:pt x="92" y="25"/>
                </a:cubicBezTo>
                <a:cubicBezTo>
                  <a:pt x="96" y="25"/>
                  <a:pt x="99" y="22"/>
                  <a:pt x="99" y="19"/>
                </a:cubicBezTo>
                <a:lnTo>
                  <a:pt x="99" y="6"/>
                </a:lnTo>
                <a:close/>
                <a:moveTo>
                  <a:pt x="136" y="17"/>
                </a:moveTo>
                <a:cubicBezTo>
                  <a:pt x="137" y="14"/>
                  <a:pt x="136" y="10"/>
                  <a:pt x="133" y="8"/>
                </a:cubicBezTo>
                <a:cubicBezTo>
                  <a:pt x="133" y="8"/>
                  <a:pt x="133" y="8"/>
                  <a:pt x="133" y="8"/>
                </a:cubicBezTo>
                <a:cubicBezTo>
                  <a:pt x="130" y="7"/>
                  <a:pt x="126" y="8"/>
                  <a:pt x="124" y="11"/>
                </a:cubicBezTo>
                <a:cubicBezTo>
                  <a:pt x="118" y="22"/>
                  <a:pt x="118" y="22"/>
                  <a:pt x="118" y="22"/>
                </a:cubicBezTo>
                <a:cubicBezTo>
                  <a:pt x="116" y="25"/>
                  <a:pt x="118" y="29"/>
                  <a:pt x="121" y="31"/>
                </a:cubicBezTo>
                <a:cubicBezTo>
                  <a:pt x="121" y="31"/>
                  <a:pt x="121" y="31"/>
                  <a:pt x="121" y="31"/>
                </a:cubicBezTo>
                <a:cubicBezTo>
                  <a:pt x="124" y="33"/>
                  <a:pt x="128" y="31"/>
                  <a:pt x="130" y="28"/>
                </a:cubicBezTo>
                <a:lnTo>
                  <a:pt x="136" y="17"/>
                </a:lnTo>
                <a:close/>
                <a:moveTo>
                  <a:pt x="163" y="39"/>
                </a:moveTo>
                <a:cubicBezTo>
                  <a:pt x="166" y="36"/>
                  <a:pt x="166" y="32"/>
                  <a:pt x="163" y="29"/>
                </a:cubicBezTo>
                <a:cubicBezTo>
                  <a:pt x="163" y="29"/>
                  <a:pt x="163" y="29"/>
                  <a:pt x="163" y="29"/>
                </a:cubicBezTo>
                <a:cubicBezTo>
                  <a:pt x="161" y="27"/>
                  <a:pt x="157" y="26"/>
                  <a:pt x="154" y="29"/>
                </a:cubicBezTo>
                <a:cubicBezTo>
                  <a:pt x="145" y="37"/>
                  <a:pt x="145" y="37"/>
                  <a:pt x="145" y="37"/>
                </a:cubicBezTo>
                <a:cubicBezTo>
                  <a:pt x="142" y="40"/>
                  <a:pt x="142" y="44"/>
                  <a:pt x="144" y="46"/>
                </a:cubicBezTo>
                <a:cubicBezTo>
                  <a:pt x="144" y="46"/>
                  <a:pt x="144" y="46"/>
                  <a:pt x="144" y="46"/>
                </a:cubicBezTo>
                <a:cubicBezTo>
                  <a:pt x="147" y="49"/>
                  <a:pt x="151" y="49"/>
                  <a:pt x="154" y="47"/>
                </a:cubicBezTo>
                <a:lnTo>
                  <a:pt x="163" y="39"/>
                </a:lnTo>
                <a:close/>
                <a:moveTo>
                  <a:pt x="177" y="72"/>
                </a:moveTo>
                <a:cubicBezTo>
                  <a:pt x="181" y="71"/>
                  <a:pt x="183" y="67"/>
                  <a:pt x="183" y="64"/>
                </a:cubicBezTo>
                <a:cubicBezTo>
                  <a:pt x="183" y="64"/>
                  <a:pt x="183" y="64"/>
                  <a:pt x="183" y="64"/>
                </a:cubicBezTo>
                <a:cubicBezTo>
                  <a:pt x="182" y="60"/>
                  <a:pt x="178" y="58"/>
                  <a:pt x="175" y="58"/>
                </a:cubicBezTo>
                <a:cubicBezTo>
                  <a:pt x="163" y="61"/>
                  <a:pt x="163" y="61"/>
                  <a:pt x="163" y="61"/>
                </a:cubicBezTo>
                <a:cubicBezTo>
                  <a:pt x="159" y="61"/>
                  <a:pt x="157" y="65"/>
                  <a:pt x="157" y="68"/>
                </a:cubicBezTo>
                <a:cubicBezTo>
                  <a:pt x="157" y="68"/>
                  <a:pt x="157" y="68"/>
                  <a:pt x="157" y="68"/>
                </a:cubicBezTo>
                <a:cubicBezTo>
                  <a:pt x="158" y="72"/>
                  <a:pt x="161" y="74"/>
                  <a:pt x="165" y="74"/>
                </a:cubicBezTo>
                <a:lnTo>
                  <a:pt x="177" y="72"/>
                </a:lnTo>
                <a:close/>
                <a:moveTo>
                  <a:pt x="174" y="107"/>
                </a:moveTo>
                <a:cubicBezTo>
                  <a:pt x="178" y="108"/>
                  <a:pt x="181" y="106"/>
                  <a:pt x="182" y="102"/>
                </a:cubicBezTo>
                <a:cubicBezTo>
                  <a:pt x="182" y="102"/>
                  <a:pt x="182" y="102"/>
                  <a:pt x="182" y="102"/>
                </a:cubicBezTo>
                <a:cubicBezTo>
                  <a:pt x="183" y="98"/>
                  <a:pt x="180" y="95"/>
                  <a:pt x="177" y="94"/>
                </a:cubicBezTo>
                <a:cubicBezTo>
                  <a:pt x="165" y="92"/>
                  <a:pt x="165" y="92"/>
                  <a:pt x="165" y="92"/>
                </a:cubicBezTo>
                <a:cubicBezTo>
                  <a:pt x="161" y="91"/>
                  <a:pt x="158" y="93"/>
                  <a:pt x="157" y="97"/>
                </a:cubicBezTo>
                <a:cubicBezTo>
                  <a:pt x="157" y="97"/>
                  <a:pt x="157" y="97"/>
                  <a:pt x="157" y="97"/>
                </a:cubicBezTo>
                <a:cubicBezTo>
                  <a:pt x="156" y="100"/>
                  <a:pt x="159" y="104"/>
                  <a:pt x="162" y="105"/>
                </a:cubicBezTo>
                <a:lnTo>
                  <a:pt x="174" y="107"/>
                </a:lnTo>
                <a:close/>
                <a:moveTo>
                  <a:pt x="53" y="28"/>
                </a:moveTo>
                <a:cubicBezTo>
                  <a:pt x="55" y="31"/>
                  <a:pt x="59" y="33"/>
                  <a:pt x="62" y="31"/>
                </a:cubicBezTo>
                <a:cubicBezTo>
                  <a:pt x="62" y="31"/>
                  <a:pt x="62" y="31"/>
                  <a:pt x="62" y="31"/>
                </a:cubicBezTo>
                <a:cubicBezTo>
                  <a:pt x="66" y="29"/>
                  <a:pt x="67" y="25"/>
                  <a:pt x="65" y="22"/>
                </a:cubicBezTo>
                <a:cubicBezTo>
                  <a:pt x="59" y="11"/>
                  <a:pt x="59" y="11"/>
                  <a:pt x="59" y="11"/>
                </a:cubicBezTo>
                <a:cubicBezTo>
                  <a:pt x="57" y="8"/>
                  <a:pt x="53" y="7"/>
                  <a:pt x="50" y="8"/>
                </a:cubicBezTo>
                <a:cubicBezTo>
                  <a:pt x="50" y="8"/>
                  <a:pt x="50" y="8"/>
                  <a:pt x="50" y="8"/>
                </a:cubicBezTo>
                <a:cubicBezTo>
                  <a:pt x="47" y="10"/>
                  <a:pt x="46" y="14"/>
                  <a:pt x="48" y="17"/>
                </a:cubicBezTo>
                <a:lnTo>
                  <a:pt x="53" y="28"/>
                </a:lnTo>
                <a:close/>
                <a:moveTo>
                  <a:pt x="30" y="47"/>
                </a:moveTo>
                <a:cubicBezTo>
                  <a:pt x="32" y="49"/>
                  <a:pt x="36" y="49"/>
                  <a:pt x="39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41" y="44"/>
                  <a:pt x="41" y="40"/>
                  <a:pt x="38" y="37"/>
                </a:cubicBezTo>
                <a:cubicBezTo>
                  <a:pt x="29" y="29"/>
                  <a:pt x="29" y="29"/>
                  <a:pt x="29" y="29"/>
                </a:cubicBezTo>
                <a:cubicBezTo>
                  <a:pt x="26" y="26"/>
                  <a:pt x="22" y="27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17" y="32"/>
                  <a:pt x="18" y="36"/>
                  <a:pt x="20" y="39"/>
                </a:cubicBezTo>
                <a:lnTo>
                  <a:pt x="30" y="47"/>
                </a:lnTo>
                <a:close/>
                <a:moveTo>
                  <a:pt x="18" y="74"/>
                </a:moveTo>
                <a:cubicBezTo>
                  <a:pt x="22" y="74"/>
                  <a:pt x="25" y="72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6" y="65"/>
                  <a:pt x="24" y="61"/>
                  <a:pt x="20" y="61"/>
                </a:cubicBezTo>
                <a:cubicBezTo>
                  <a:pt x="8" y="58"/>
                  <a:pt x="8" y="58"/>
                  <a:pt x="8" y="58"/>
                </a:cubicBezTo>
                <a:cubicBezTo>
                  <a:pt x="5" y="58"/>
                  <a:pt x="1" y="60"/>
                  <a:pt x="1" y="64"/>
                </a:cubicBezTo>
                <a:cubicBezTo>
                  <a:pt x="1" y="64"/>
                  <a:pt x="1" y="64"/>
                  <a:pt x="1" y="64"/>
                </a:cubicBezTo>
                <a:cubicBezTo>
                  <a:pt x="0" y="67"/>
                  <a:pt x="2" y="71"/>
                  <a:pt x="6" y="72"/>
                </a:cubicBezTo>
                <a:lnTo>
                  <a:pt x="18" y="74"/>
                </a:lnTo>
                <a:close/>
                <a:moveTo>
                  <a:pt x="21" y="105"/>
                </a:moveTo>
                <a:cubicBezTo>
                  <a:pt x="25" y="104"/>
                  <a:pt x="27" y="100"/>
                  <a:pt x="26" y="97"/>
                </a:cubicBezTo>
                <a:cubicBezTo>
                  <a:pt x="26" y="97"/>
                  <a:pt x="26" y="97"/>
                  <a:pt x="26" y="97"/>
                </a:cubicBezTo>
                <a:cubicBezTo>
                  <a:pt x="25" y="93"/>
                  <a:pt x="22" y="91"/>
                  <a:pt x="18" y="92"/>
                </a:cubicBezTo>
                <a:cubicBezTo>
                  <a:pt x="6" y="94"/>
                  <a:pt x="6" y="94"/>
                  <a:pt x="6" y="94"/>
                </a:cubicBezTo>
                <a:cubicBezTo>
                  <a:pt x="3" y="95"/>
                  <a:pt x="0" y="98"/>
                  <a:pt x="1" y="102"/>
                </a:cubicBezTo>
                <a:cubicBezTo>
                  <a:pt x="1" y="102"/>
                  <a:pt x="1" y="102"/>
                  <a:pt x="1" y="102"/>
                </a:cubicBezTo>
                <a:cubicBezTo>
                  <a:pt x="2" y="106"/>
                  <a:pt x="5" y="108"/>
                  <a:pt x="9" y="107"/>
                </a:cubicBezTo>
                <a:lnTo>
                  <a:pt x="21" y="105"/>
                </a:ln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1" name="Google Shape;2131;p75"/>
          <p:cNvSpPr txBox="1"/>
          <p:nvPr/>
        </p:nvSpPr>
        <p:spPr>
          <a:xfrm>
            <a:off x="2446337" y="4611687"/>
            <a:ext cx="1652587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132" name="Google Shape;2132;p75"/>
          <p:cNvSpPr txBox="1"/>
          <p:nvPr/>
        </p:nvSpPr>
        <p:spPr>
          <a:xfrm>
            <a:off x="7975600" y="922337"/>
            <a:ext cx="1654175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133" name="Google Shape;2133;p75"/>
          <p:cNvSpPr txBox="1"/>
          <p:nvPr/>
        </p:nvSpPr>
        <p:spPr>
          <a:xfrm>
            <a:off x="7975600" y="3175000"/>
            <a:ext cx="1654175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134" name="Google Shape;2134;p75"/>
          <p:cNvSpPr txBox="1"/>
          <p:nvPr/>
        </p:nvSpPr>
        <p:spPr>
          <a:xfrm>
            <a:off x="7975600" y="5597525"/>
            <a:ext cx="1654175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9" name="Google Shape;2139;p76"/>
          <p:cNvSpPr txBox="1"/>
          <p:nvPr/>
        </p:nvSpPr>
        <p:spPr>
          <a:xfrm>
            <a:off x="9525" y="4762"/>
            <a:ext cx="12179300" cy="6854825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0" name="Google Shape;2140;p76"/>
          <p:cNvSpPr txBox="1"/>
          <p:nvPr/>
        </p:nvSpPr>
        <p:spPr>
          <a:xfrm>
            <a:off x="1068387" y="5067300"/>
            <a:ext cx="19908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</a:pPr>
            <a:r>
              <a:rPr lang="en-US" sz="16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</a:t>
            </a:r>
            <a:endParaRPr/>
          </a:p>
        </p:txBody>
      </p:sp>
      <p:sp>
        <p:nvSpPr>
          <p:cNvPr id="2141" name="Google Shape;2141;p76"/>
          <p:cNvSpPr txBox="1"/>
          <p:nvPr/>
        </p:nvSpPr>
        <p:spPr>
          <a:xfrm>
            <a:off x="8118475" y="2227262"/>
            <a:ext cx="19050" cy="35544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2" name="Google Shape;2142;p76"/>
          <p:cNvSpPr txBox="1"/>
          <p:nvPr/>
        </p:nvSpPr>
        <p:spPr>
          <a:xfrm>
            <a:off x="4060825" y="2227262"/>
            <a:ext cx="19050" cy="35544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3" name="Google Shape;2143;p76"/>
          <p:cNvSpPr txBox="1"/>
          <p:nvPr/>
        </p:nvSpPr>
        <p:spPr>
          <a:xfrm>
            <a:off x="922323" y="4757725"/>
            <a:ext cx="2517900" cy="6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 SemiBold"/>
              <a:buNone/>
            </a:pPr>
            <a:r>
              <a:rPr lang="en-US" sz="20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REINO UNIDO</a:t>
            </a:r>
            <a:endParaRPr dirty="0"/>
          </a:p>
        </p:txBody>
      </p:sp>
      <p:sp>
        <p:nvSpPr>
          <p:cNvPr id="2144" name="Google Shape;2144;p76"/>
          <p:cNvSpPr txBox="1"/>
          <p:nvPr/>
        </p:nvSpPr>
        <p:spPr>
          <a:xfrm>
            <a:off x="5199063" y="4757725"/>
            <a:ext cx="1658787" cy="739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 SemiBold"/>
              <a:buNone/>
            </a:pPr>
            <a:r>
              <a:rPr lang="en-US" sz="20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ALEMANHA</a:t>
            </a:r>
            <a:endParaRPr dirty="0"/>
          </a:p>
        </p:txBody>
      </p:sp>
      <p:sp>
        <p:nvSpPr>
          <p:cNvPr id="2145" name="Google Shape;2145;p76"/>
          <p:cNvSpPr txBox="1"/>
          <p:nvPr/>
        </p:nvSpPr>
        <p:spPr>
          <a:xfrm>
            <a:off x="9786936" y="4757736"/>
            <a:ext cx="962579" cy="430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 SemiBold"/>
              <a:buNone/>
            </a:pPr>
            <a:r>
              <a:rPr lang="en-US" sz="20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ITÁLIA</a:t>
            </a:r>
            <a:endParaRPr dirty="0"/>
          </a:p>
        </p:txBody>
      </p:sp>
      <p:sp>
        <p:nvSpPr>
          <p:cNvPr id="2146" name="Google Shape;2146;p76"/>
          <p:cNvSpPr/>
          <p:nvPr/>
        </p:nvSpPr>
        <p:spPr>
          <a:xfrm>
            <a:off x="1243012" y="1754187"/>
            <a:ext cx="1539875" cy="2994025"/>
          </a:xfrm>
          <a:custGeom>
            <a:avLst/>
            <a:gdLst/>
            <a:ahLst/>
            <a:cxnLst/>
            <a:rect l="l" t="t" r="r" b="b"/>
            <a:pathLst>
              <a:path w="407" h="791" extrusionOk="0">
                <a:moveTo>
                  <a:pt x="150" y="491"/>
                </a:moveTo>
                <a:cubicBezTo>
                  <a:pt x="151" y="491"/>
                  <a:pt x="152" y="493"/>
                  <a:pt x="153" y="493"/>
                </a:cubicBezTo>
                <a:cubicBezTo>
                  <a:pt x="154" y="493"/>
                  <a:pt x="154" y="493"/>
                  <a:pt x="154" y="494"/>
                </a:cubicBezTo>
                <a:cubicBezTo>
                  <a:pt x="154" y="495"/>
                  <a:pt x="155" y="495"/>
                  <a:pt x="156" y="495"/>
                </a:cubicBezTo>
                <a:cubicBezTo>
                  <a:pt x="158" y="494"/>
                  <a:pt x="160" y="494"/>
                  <a:pt x="160" y="492"/>
                </a:cubicBezTo>
                <a:cubicBezTo>
                  <a:pt x="162" y="492"/>
                  <a:pt x="162" y="491"/>
                  <a:pt x="164" y="491"/>
                </a:cubicBezTo>
                <a:cubicBezTo>
                  <a:pt x="164" y="489"/>
                  <a:pt x="165" y="490"/>
                  <a:pt x="166" y="489"/>
                </a:cubicBezTo>
                <a:cubicBezTo>
                  <a:pt x="165" y="489"/>
                  <a:pt x="164" y="489"/>
                  <a:pt x="165" y="488"/>
                </a:cubicBezTo>
                <a:cubicBezTo>
                  <a:pt x="164" y="487"/>
                  <a:pt x="163" y="488"/>
                  <a:pt x="163" y="487"/>
                </a:cubicBezTo>
                <a:cubicBezTo>
                  <a:pt x="163" y="484"/>
                  <a:pt x="160" y="485"/>
                  <a:pt x="160" y="482"/>
                </a:cubicBezTo>
                <a:cubicBezTo>
                  <a:pt x="161" y="479"/>
                  <a:pt x="159" y="480"/>
                  <a:pt x="159" y="477"/>
                </a:cubicBezTo>
                <a:cubicBezTo>
                  <a:pt x="157" y="477"/>
                  <a:pt x="154" y="477"/>
                  <a:pt x="152" y="477"/>
                </a:cubicBezTo>
                <a:cubicBezTo>
                  <a:pt x="152" y="478"/>
                  <a:pt x="151" y="479"/>
                  <a:pt x="150" y="479"/>
                </a:cubicBezTo>
                <a:cubicBezTo>
                  <a:pt x="150" y="479"/>
                  <a:pt x="150" y="481"/>
                  <a:pt x="150" y="481"/>
                </a:cubicBezTo>
                <a:cubicBezTo>
                  <a:pt x="149" y="484"/>
                  <a:pt x="150" y="488"/>
                  <a:pt x="150" y="491"/>
                </a:cubicBezTo>
                <a:close/>
                <a:moveTo>
                  <a:pt x="292" y="126"/>
                </a:moveTo>
                <a:cubicBezTo>
                  <a:pt x="292" y="126"/>
                  <a:pt x="293" y="126"/>
                  <a:pt x="294" y="126"/>
                </a:cubicBezTo>
                <a:cubicBezTo>
                  <a:pt x="294" y="125"/>
                  <a:pt x="294" y="124"/>
                  <a:pt x="294" y="124"/>
                </a:cubicBezTo>
                <a:cubicBezTo>
                  <a:pt x="293" y="124"/>
                  <a:pt x="292" y="124"/>
                  <a:pt x="292" y="124"/>
                </a:cubicBezTo>
                <a:cubicBezTo>
                  <a:pt x="292" y="124"/>
                  <a:pt x="292" y="125"/>
                  <a:pt x="292" y="126"/>
                </a:cubicBezTo>
                <a:close/>
                <a:moveTo>
                  <a:pt x="154" y="129"/>
                </a:moveTo>
                <a:cubicBezTo>
                  <a:pt x="154" y="126"/>
                  <a:pt x="154" y="124"/>
                  <a:pt x="151" y="125"/>
                </a:cubicBezTo>
                <a:cubicBezTo>
                  <a:pt x="151" y="127"/>
                  <a:pt x="151" y="129"/>
                  <a:pt x="154" y="129"/>
                </a:cubicBezTo>
                <a:close/>
                <a:moveTo>
                  <a:pt x="142" y="146"/>
                </a:moveTo>
                <a:cubicBezTo>
                  <a:pt x="144" y="147"/>
                  <a:pt x="146" y="147"/>
                  <a:pt x="147" y="149"/>
                </a:cubicBezTo>
                <a:cubicBezTo>
                  <a:pt x="144" y="149"/>
                  <a:pt x="144" y="148"/>
                  <a:pt x="142" y="148"/>
                </a:cubicBezTo>
                <a:cubicBezTo>
                  <a:pt x="143" y="152"/>
                  <a:pt x="139" y="151"/>
                  <a:pt x="137" y="152"/>
                </a:cubicBezTo>
                <a:cubicBezTo>
                  <a:pt x="137" y="154"/>
                  <a:pt x="137" y="156"/>
                  <a:pt x="137" y="159"/>
                </a:cubicBezTo>
                <a:cubicBezTo>
                  <a:pt x="142" y="160"/>
                  <a:pt x="142" y="155"/>
                  <a:pt x="147" y="156"/>
                </a:cubicBezTo>
                <a:cubicBezTo>
                  <a:pt x="146" y="156"/>
                  <a:pt x="147" y="155"/>
                  <a:pt x="148" y="155"/>
                </a:cubicBezTo>
                <a:cubicBezTo>
                  <a:pt x="148" y="154"/>
                  <a:pt x="148" y="153"/>
                  <a:pt x="148" y="151"/>
                </a:cubicBezTo>
                <a:cubicBezTo>
                  <a:pt x="151" y="152"/>
                  <a:pt x="151" y="148"/>
                  <a:pt x="153" y="147"/>
                </a:cubicBezTo>
                <a:cubicBezTo>
                  <a:pt x="153" y="149"/>
                  <a:pt x="152" y="151"/>
                  <a:pt x="154" y="151"/>
                </a:cubicBezTo>
                <a:cubicBezTo>
                  <a:pt x="154" y="149"/>
                  <a:pt x="157" y="153"/>
                  <a:pt x="159" y="151"/>
                </a:cubicBezTo>
                <a:cubicBezTo>
                  <a:pt x="159" y="150"/>
                  <a:pt x="160" y="150"/>
                  <a:pt x="160" y="150"/>
                </a:cubicBezTo>
                <a:cubicBezTo>
                  <a:pt x="161" y="150"/>
                  <a:pt x="161" y="149"/>
                  <a:pt x="163" y="149"/>
                </a:cubicBezTo>
                <a:cubicBezTo>
                  <a:pt x="164" y="146"/>
                  <a:pt x="157" y="146"/>
                  <a:pt x="160" y="145"/>
                </a:cubicBezTo>
                <a:cubicBezTo>
                  <a:pt x="162" y="146"/>
                  <a:pt x="163" y="146"/>
                  <a:pt x="166" y="146"/>
                </a:cubicBezTo>
                <a:cubicBezTo>
                  <a:pt x="166" y="145"/>
                  <a:pt x="166" y="144"/>
                  <a:pt x="167" y="144"/>
                </a:cubicBezTo>
                <a:cubicBezTo>
                  <a:pt x="167" y="140"/>
                  <a:pt x="164" y="141"/>
                  <a:pt x="163" y="138"/>
                </a:cubicBezTo>
                <a:cubicBezTo>
                  <a:pt x="163" y="138"/>
                  <a:pt x="164" y="137"/>
                  <a:pt x="166" y="137"/>
                </a:cubicBezTo>
                <a:cubicBezTo>
                  <a:pt x="166" y="139"/>
                  <a:pt x="167" y="137"/>
                  <a:pt x="168" y="137"/>
                </a:cubicBezTo>
                <a:cubicBezTo>
                  <a:pt x="169" y="136"/>
                  <a:pt x="169" y="133"/>
                  <a:pt x="170" y="132"/>
                </a:cubicBezTo>
                <a:cubicBezTo>
                  <a:pt x="173" y="130"/>
                  <a:pt x="177" y="129"/>
                  <a:pt x="179" y="127"/>
                </a:cubicBezTo>
                <a:cubicBezTo>
                  <a:pt x="179" y="126"/>
                  <a:pt x="179" y="125"/>
                  <a:pt x="179" y="125"/>
                </a:cubicBezTo>
                <a:cubicBezTo>
                  <a:pt x="180" y="124"/>
                  <a:pt x="180" y="123"/>
                  <a:pt x="181" y="124"/>
                </a:cubicBezTo>
                <a:cubicBezTo>
                  <a:pt x="180" y="121"/>
                  <a:pt x="182" y="121"/>
                  <a:pt x="182" y="118"/>
                </a:cubicBezTo>
                <a:cubicBezTo>
                  <a:pt x="181" y="118"/>
                  <a:pt x="180" y="118"/>
                  <a:pt x="181" y="117"/>
                </a:cubicBezTo>
                <a:cubicBezTo>
                  <a:pt x="180" y="117"/>
                  <a:pt x="180" y="117"/>
                  <a:pt x="179" y="116"/>
                </a:cubicBezTo>
                <a:cubicBezTo>
                  <a:pt x="178" y="115"/>
                  <a:pt x="178" y="116"/>
                  <a:pt x="176" y="116"/>
                </a:cubicBezTo>
                <a:cubicBezTo>
                  <a:pt x="175" y="116"/>
                  <a:pt x="173" y="116"/>
                  <a:pt x="172" y="116"/>
                </a:cubicBezTo>
                <a:cubicBezTo>
                  <a:pt x="172" y="117"/>
                  <a:pt x="170" y="117"/>
                  <a:pt x="170" y="117"/>
                </a:cubicBezTo>
                <a:cubicBezTo>
                  <a:pt x="170" y="117"/>
                  <a:pt x="170" y="118"/>
                  <a:pt x="170" y="118"/>
                </a:cubicBezTo>
                <a:cubicBezTo>
                  <a:pt x="170" y="119"/>
                  <a:pt x="168" y="118"/>
                  <a:pt x="168" y="118"/>
                </a:cubicBezTo>
                <a:cubicBezTo>
                  <a:pt x="168" y="118"/>
                  <a:pt x="168" y="119"/>
                  <a:pt x="168" y="119"/>
                </a:cubicBezTo>
                <a:cubicBezTo>
                  <a:pt x="166" y="120"/>
                  <a:pt x="165" y="121"/>
                  <a:pt x="164" y="122"/>
                </a:cubicBezTo>
                <a:cubicBezTo>
                  <a:pt x="160" y="121"/>
                  <a:pt x="160" y="124"/>
                  <a:pt x="156" y="124"/>
                </a:cubicBezTo>
                <a:cubicBezTo>
                  <a:pt x="156" y="126"/>
                  <a:pt x="154" y="127"/>
                  <a:pt x="155" y="130"/>
                </a:cubicBezTo>
                <a:cubicBezTo>
                  <a:pt x="154" y="130"/>
                  <a:pt x="152" y="130"/>
                  <a:pt x="151" y="130"/>
                </a:cubicBezTo>
                <a:cubicBezTo>
                  <a:pt x="151" y="132"/>
                  <a:pt x="151" y="134"/>
                  <a:pt x="150" y="134"/>
                </a:cubicBezTo>
                <a:cubicBezTo>
                  <a:pt x="150" y="131"/>
                  <a:pt x="151" y="126"/>
                  <a:pt x="149" y="125"/>
                </a:cubicBezTo>
                <a:cubicBezTo>
                  <a:pt x="148" y="125"/>
                  <a:pt x="147" y="125"/>
                  <a:pt x="146" y="125"/>
                </a:cubicBezTo>
                <a:cubicBezTo>
                  <a:pt x="144" y="126"/>
                  <a:pt x="144" y="129"/>
                  <a:pt x="141" y="129"/>
                </a:cubicBezTo>
                <a:cubicBezTo>
                  <a:pt x="142" y="132"/>
                  <a:pt x="140" y="132"/>
                  <a:pt x="140" y="134"/>
                </a:cubicBezTo>
                <a:cubicBezTo>
                  <a:pt x="140" y="135"/>
                  <a:pt x="140" y="135"/>
                  <a:pt x="140" y="135"/>
                </a:cubicBezTo>
                <a:cubicBezTo>
                  <a:pt x="141" y="135"/>
                  <a:pt x="142" y="135"/>
                  <a:pt x="141" y="136"/>
                </a:cubicBezTo>
                <a:cubicBezTo>
                  <a:pt x="142" y="136"/>
                  <a:pt x="142" y="137"/>
                  <a:pt x="142" y="137"/>
                </a:cubicBezTo>
                <a:cubicBezTo>
                  <a:pt x="142" y="138"/>
                  <a:pt x="142" y="139"/>
                  <a:pt x="141" y="138"/>
                </a:cubicBezTo>
                <a:cubicBezTo>
                  <a:pt x="141" y="139"/>
                  <a:pt x="140" y="139"/>
                  <a:pt x="139" y="140"/>
                </a:cubicBezTo>
                <a:cubicBezTo>
                  <a:pt x="139" y="140"/>
                  <a:pt x="139" y="141"/>
                  <a:pt x="139" y="142"/>
                </a:cubicBezTo>
                <a:cubicBezTo>
                  <a:pt x="140" y="144"/>
                  <a:pt x="142" y="144"/>
                  <a:pt x="142" y="146"/>
                </a:cubicBezTo>
                <a:close/>
                <a:moveTo>
                  <a:pt x="296" y="124"/>
                </a:moveTo>
                <a:cubicBezTo>
                  <a:pt x="296" y="122"/>
                  <a:pt x="297" y="122"/>
                  <a:pt x="297" y="119"/>
                </a:cubicBezTo>
                <a:cubicBezTo>
                  <a:pt x="293" y="119"/>
                  <a:pt x="293" y="123"/>
                  <a:pt x="296" y="124"/>
                </a:cubicBezTo>
                <a:close/>
                <a:moveTo>
                  <a:pt x="304" y="122"/>
                </a:moveTo>
                <a:cubicBezTo>
                  <a:pt x="303" y="121"/>
                  <a:pt x="302" y="120"/>
                  <a:pt x="301" y="122"/>
                </a:cubicBezTo>
                <a:cubicBezTo>
                  <a:pt x="301" y="122"/>
                  <a:pt x="300" y="122"/>
                  <a:pt x="300" y="123"/>
                </a:cubicBezTo>
                <a:cubicBezTo>
                  <a:pt x="299" y="123"/>
                  <a:pt x="298" y="123"/>
                  <a:pt x="298" y="124"/>
                </a:cubicBezTo>
                <a:cubicBezTo>
                  <a:pt x="301" y="123"/>
                  <a:pt x="297" y="129"/>
                  <a:pt x="300" y="129"/>
                </a:cubicBezTo>
                <a:cubicBezTo>
                  <a:pt x="300" y="128"/>
                  <a:pt x="301" y="128"/>
                  <a:pt x="302" y="128"/>
                </a:cubicBezTo>
                <a:cubicBezTo>
                  <a:pt x="303" y="125"/>
                  <a:pt x="303" y="126"/>
                  <a:pt x="302" y="123"/>
                </a:cubicBezTo>
                <a:cubicBezTo>
                  <a:pt x="303" y="122"/>
                  <a:pt x="304" y="123"/>
                  <a:pt x="304" y="122"/>
                </a:cubicBezTo>
                <a:close/>
                <a:moveTo>
                  <a:pt x="369" y="30"/>
                </a:moveTo>
                <a:cubicBezTo>
                  <a:pt x="369" y="28"/>
                  <a:pt x="367" y="27"/>
                  <a:pt x="365" y="27"/>
                </a:cubicBezTo>
                <a:cubicBezTo>
                  <a:pt x="364" y="31"/>
                  <a:pt x="366" y="31"/>
                  <a:pt x="369" y="30"/>
                </a:cubicBezTo>
                <a:close/>
                <a:moveTo>
                  <a:pt x="139" y="140"/>
                </a:moveTo>
                <a:cubicBezTo>
                  <a:pt x="139" y="138"/>
                  <a:pt x="139" y="137"/>
                  <a:pt x="139" y="136"/>
                </a:cubicBezTo>
                <a:cubicBezTo>
                  <a:pt x="139" y="136"/>
                  <a:pt x="138" y="136"/>
                  <a:pt x="137" y="136"/>
                </a:cubicBezTo>
                <a:cubicBezTo>
                  <a:pt x="137" y="137"/>
                  <a:pt x="136" y="137"/>
                  <a:pt x="136" y="138"/>
                </a:cubicBezTo>
                <a:cubicBezTo>
                  <a:pt x="138" y="138"/>
                  <a:pt x="138" y="139"/>
                  <a:pt x="139" y="140"/>
                </a:cubicBezTo>
                <a:close/>
                <a:moveTo>
                  <a:pt x="122" y="331"/>
                </a:moveTo>
                <a:cubicBezTo>
                  <a:pt x="121" y="330"/>
                  <a:pt x="119" y="330"/>
                  <a:pt x="116" y="330"/>
                </a:cubicBezTo>
                <a:cubicBezTo>
                  <a:pt x="116" y="329"/>
                  <a:pt x="116" y="329"/>
                  <a:pt x="115" y="329"/>
                </a:cubicBezTo>
                <a:cubicBezTo>
                  <a:pt x="115" y="332"/>
                  <a:pt x="117" y="334"/>
                  <a:pt x="120" y="334"/>
                </a:cubicBezTo>
                <a:cubicBezTo>
                  <a:pt x="120" y="334"/>
                  <a:pt x="120" y="333"/>
                  <a:pt x="120" y="332"/>
                </a:cubicBezTo>
                <a:cubicBezTo>
                  <a:pt x="121" y="332"/>
                  <a:pt x="123" y="332"/>
                  <a:pt x="122" y="331"/>
                </a:cubicBezTo>
                <a:close/>
                <a:moveTo>
                  <a:pt x="141" y="206"/>
                </a:moveTo>
                <a:cubicBezTo>
                  <a:pt x="142" y="209"/>
                  <a:pt x="135" y="205"/>
                  <a:pt x="137" y="209"/>
                </a:cubicBezTo>
                <a:cubicBezTo>
                  <a:pt x="139" y="209"/>
                  <a:pt x="145" y="208"/>
                  <a:pt x="141" y="206"/>
                </a:cubicBezTo>
                <a:close/>
                <a:moveTo>
                  <a:pt x="140" y="215"/>
                </a:moveTo>
                <a:cubicBezTo>
                  <a:pt x="143" y="214"/>
                  <a:pt x="144" y="215"/>
                  <a:pt x="145" y="217"/>
                </a:cubicBezTo>
                <a:cubicBezTo>
                  <a:pt x="145" y="218"/>
                  <a:pt x="145" y="218"/>
                  <a:pt x="146" y="219"/>
                </a:cubicBezTo>
                <a:cubicBezTo>
                  <a:pt x="146" y="220"/>
                  <a:pt x="146" y="221"/>
                  <a:pt x="147" y="221"/>
                </a:cubicBezTo>
                <a:cubicBezTo>
                  <a:pt x="147" y="218"/>
                  <a:pt x="152" y="220"/>
                  <a:pt x="151" y="216"/>
                </a:cubicBezTo>
                <a:cubicBezTo>
                  <a:pt x="150" y="213"/>
                  <a:pt x="149" y="211"/>
                  <a:pt x="146" y="210"/>
                </a:cubicBezTo>
                <a:cubicBezTo>
                  <a:pt x="145" y="213"/>
                  <a:pt x="141" y="212"/>
                  <a:pt x="140" y="215"/>
                </a:cubicBezTo>
                <a:close/>
                <a:moveTo>
                  <a:pt x="114" y="243"/>
                </a:moveTo>
                <a:cubicBezTo>
                  <a:pt x="115" y="243"/>
                  <a:pt x="116" y="246"/>
                  <a:pt x="117" y="245"/>
                </a:cubicBezTo>
                <a:cubicBezTo>
                  <a:pt x="117" y="245"/>
                  <a:pt x="117" y="244"/>
                  <a:pt x="118" y="244"/>
                </a:cubicBezTo>
                <a:cubicBezTo>
                  <a:pt x="120" y="244"/>
                  <a:pt x="124" y="246"/>
                  <a:pt x="124" y="243"/>
                </a:cubicBezTo>
                <a:cubicBezTo>
                  <a:pt x="123" y="243"/>
                  <a:pt x="123" y="242"/>
                  <a:pt x="123" y="240"/>
                </a:cubicBezTo>
                <a:cubicBezTo>
                  <a:pt x="118" y="240"/>
                  <a:pt x="114" y="237"/>
                  <a:pt x="114" y="243"/>
                </a:cubicBezTo>
                <a:close/>
                <a:moveTo>
                  <a:pt x="155" y="221"/>
                </a:moveTo>
                <a:cubicBezTo>
                  <a:pt x="153" y="221"/>
                  <a:pt x="152" y="222"/>
                  <a:pt x="151" y="222"/>
                </a:cubicBezTo>
                <a:cubicBezTo>
                  <a:pt x="151" y="224"/>
                  <a:pt x="148" y="222"/>
                  <a:pt x="148" y="224"/>
                </a:cubicBezTo>
                <a:cubicBezTo>
                  <a:pt x="148" y="224"/>
                  <a:pt x="149" y="225"/>
                  <a:pt x="149" y="225"/>
                </a:cubicBezTo>
                <a:cubicBezTo>
                  <a:pt x="149" y="225"/>
                  <a:pt x="150" y="225"/>
                  <a:pt x="150" y="226"/>
                </a:cubicBezTo>
                <a:cubicBezTo>
                  <a:pt x="151" y="226"/>
                  <a:pt x="153" y="226"/>
                  <a:pt x="154" y="226"/>
                </a:cubicBezTo>
                <a:cubicBezTo>
                  <a:pt x="153" y="223"/>
                  <a:pt x="156" y="224"/>
                  <a:pt x="155" y="221"/>
                </a:cubicBezTo>
                <a:close/>
                <a:moveTo>
                  <a:pt x="172" y="202"/>
                </a:moveTo>
                <a:cubicBezTo>
                  <a:pt x="171" y="202"/>
                  <a:pt x="169" y="202"/>
                  <a:pt x="168" y="202"/>
                </a:cubicBezTo>
                <a:cubicBezTo>
                  <a:pt x="168" y="199"/>
                  <a:pt x="166" y="200"/>
                  <a:pt x="167" y="197"/>
                </a:cubicBezTo>
                <a:cubicBezTo>
                  <a:pt x="163" y="195"/>
                  <a:pt x="166" y="200"/>
                  <a:pt x="164" y="200"/>
                </a:cubicBezTo>
                <a:cubicBezTo>
                  <a:pt x="164" y="196"/>
                  <a:pt x="161" y="198"/>
                  <a:pt x="160" y="196"/>
                </a:cubicBezTo>
                <a:cubicBezTo>
                  <a:pt x="160" y="194"/>
                  <a:pt x="160" y="192"/>
                  <a:pt x="160" y="190"/>
                </a:cubicBezTo>
                <a:cubicBezTo>
                  <a:pt x="161" y="189"/>
                  <a:pt x="162" y="188"/>
                  <a:pt x="163" y="187"/>
                </a:cubicBezTo>
                <a:cubicBezTo>
                  <a:pt x="163" y="187"/>
                  <a:pt x="163" y="187"/>
                  <a:pt x="164" y="187"/>
                </a:cubicBezTo>
                <a:cubicBezTo>
                  <a:pt x="164" y="187"/>
                  <a:pt x="163" y="185"/>
                  <a:pt x="164" y="185"/>
                </a:cubicBezTo>
                <a:cubicBezTo>
                  <a:pt x="164" y="185"/>
                  <a:pt x="165" y="185"/>
                  <a:pt x="165" y="185"/>
                </a:cubicBezTo>
                <a:cubicBezTo>
                  <a:pt x="165" y="184"/>
                  <a:pt x="164" y="184"/>
                  <a:pt x="165" y="183"/>
                </a:cubicBezTo>
                <a:cubicBezTo>
                  <a:pt x="165" y="182"/>
                  <a:pt x="165" y="182"/>
                  <a:pt x="166" y="182"/>
                </a:cubicBezTo>
                <a:cubicBezTo>
                  <a:pt x="167" y="176"/>
                  <a:pt x="164" y="174"/>
                  <a:pt x="164" y="169"/>
                </a:cubicBezTo>
                <a:cubicBezTo>
                  <a:pt x="161" y="170"/>
                  <a:pt x="161" y="167"/>
                  <a:pt x="159" y="167"/>
                </a:cubicBezTo>
                <a:cubicBezTo>
                  <a:pt x="159" y="168"/>
                  <a:pt x="157" y="169"/>
                  <a:pt x="155" y="169"/>
                </a:cubicBezTo>
                <a:cubicBezTo>
                  <a:pt x="155" y="172"/>
                  <a:pt x="155" y="176"/>
                  <a:pt x="155" y="179"/>
                </a:cubicBezTo>
                <a:cubicBezTo>
                  <a:pt x="155" y="180"/>
                  <a:pt x="158" y="182"/>
                  <a:pt x="156" y="183"/>
                </a:cubicBezTo>
                <a:cubicBezTo>
                  <a:pt x="154" y="183"/>
                  <a:pt x="155" y="179"/>
                  <a:pt x="153" y="180"/>
                </a:cubicBezTo>
                <a:cubicBezTo>
                  <a:pt x="153" y="178"/>
                  <a:pt x="151" y="178"/>
                  <a:pt x="151" y="177"/>
                </a:cubicBezTo>
                <a:cubicBezTo>
                  <a:pt x="151" y="176"/>
                  <a:pt x="151" y="176"/>
                  <a:pt x="151" y="175"/>
                </a:cubicBezTo>
                <a:cubicBezTo>
                  <a:pt x="150" y="175"/>
                  <a:pt x="150" y="175"/>
                  <a:pt x="150" y="174"/>
                </a:cubicBezTo>
                <a:cubicBezTo>
                  <a:pt x="150" y="171"/>
                  <a:pt x="149" y="170"/>
                  <a:pt x="146" y="170"/>
                </a:cubicBezTo>
                <a:cubicBezTo>
                  <a:pt x="145" y="171"/>
                  <a:pt x="144" y="172"/>
                  <a:pt x="145" y="173"/>
                </a:cubicBezTo>
                <a:cubicBezTo>
                  <a:pt x="146" y="173"/>
                  <a:pt x="145" y="175"/>
                  <a:pt x="146" y="175"/>
                </a:cubicBezTo>
                <a:cubicBezTo>
                  <a:pt x="145" y="177"/>
                  <a:pt x="147" y="182"/>
                  <a:pt x="145" y="182"/>
                </a:cubicBezTo>
                <a:cubicBezTo>
                  <a:pt x="145" y="179"/>
                  <a:pt x="144" y="178"/>
                  <a:pt x="143" y="177"/>
                </a:cubicBezTo>
                <a:cubicBezTo>
                  <a:pt x="141" y="176"/>
                  <a:pt x="140" y="177"/>
                  <a:pt x="140" y="180"/>
                </a:cubicBezTo>
                <a:cubicBezTo>
                  <a:pt x="138" y="180"/>
                  <a:pt x="138" y="182"/>
                  <a:pt x="138" y="184"/>
                </a:cubicBezTo>
                <a:cubicBezTo>
                  <a:pt x="138" y="185"/>
                  <a:pt x="140" y="185"/>
                  <a:pt x="140" y="186"/>
                </a:cubicBezTo>
                <a:cubicBezTo>
                  <a:pt x="142" y="186"/>
                  <a:pt x="141" y="188"/>
                  <a:pt x="141" y="189"/>
                </a:cubicBezTo>
                <a:cubicBezTo>
                  <a:pt x="145" y="190"/>
                  <a:pt x="144" y="186"/>
                  <a:pt x="148" y="186"/>
                </a:cubicBezTo>
                <a:cubicBezTo>
                  <a:pt x="148" y="188"/>
                  <a:pt x="151" y="187"/>
                  <a:pt x="150" y="190"/>
                </a:cubicBezTo>
                <a:cubicBezTo>
                  <a:pt x="152" y="190"/>
                  <a:pt x="153" y="191"/>
                  <a:pt x="153" y="192"/>
                </a:cubicBezTo>
                <a:cubicBezTo>
                  <a:pt x="150" y="193"/>
                  <a:pt x="151" y="190"/>
                  <a:pt x="148" y="191"/>
                </a:cubicBezTo>
                <a:cubicBezTo>
                  <a:pt x="147" y="192"/>
                  <a:pt x="147" y="193"/>
                  <a:pt x="146" y="193"/>
                </a:cubicBezTo>
                <a:cubicBezTo>
                  <a:pt x="145" y="197"/>
                  <a:pt x="147" y="197"/>
                  <a:pt x="147" y="200"/>
                </a:cubicBezTo>
                <a:cubicBezTo>
                  <a:pt x="149" y="201"/>
                  <a:pt x="150" y="202"/>
                  <a:pt x="152" y="203"/>
                </a:cubicBezTo>
                <a:cubicBezTo>
                  <a:pt x="152" y="204"/>
                  <a:pt x="153" y="205"/>
                  <a:pt x="153" y="206"/>
                </a:cubicBezTo>
                <a:cubicBezTo>
                  <a:pt x="155" y="206"/>
                  <a:pt x="156" y="207"/>
                  <a:pt x="157" y="207"/>
                </a:cubicBezTo>
                <a:cubicBezTo>
                  <a:pt x="157" y="206"/>
                  <a:pt x="160" y="206"/>
                  <a:pt x="160" y="207"/>
                </a:cubicBezTo>
                <a:cubicBezTo>
                  <a:pt x="162" y="207"/>
                  <a:pt x="163" y="206"/>
                  <a:pt x="165" y="206"/>
                </a:cubicBezTo>
                <a:cubicBezTo>
                  <a:pt x="166" y="206"/>
                  <a:pt x="168" y="206"/>
                  <a:pt x="168" y="207"/>
                </a:cubicBezTo>
                <a:cubicBezTo>
                  <a:pt x="167" y="208"/>
                  <a:pt x="165" y="208"/>
                  <a:pt x="164" y="208"/>
                </a:cubicBezTo>
                <a:cubicBezTo>
                  <a:pt x="163" y="210"/>
                  <a:pt x="162" y="210"/>
                  <a:pt x="160" y="210"/>
                </a:cubicBezTo>
                <a:cubicBezTo>
                  <a:pt x="160" y="213"/>
                  <a:pt x="156" y="213"/>
                  <a:pt x="157" y="217"/>
                </a:cubicBezTo>
                <a:cubicBezTo>
                  <a:pt x="159" y="217"/>
                  <a:pt x="159" y="219"/>
                  <a:pt x="160" y="219"/>
                </a:cubicBezTo>
                <a:cubicBezTo>
                  <a:pt x="160" y="218"/>
                  <a:pt x="162" y="218"/>
                  <a:pt x="163" y="218"/>
                </a:cubicBezTo>
                <a:cubicBezTo>
                  <a:pt x="162" y="217"/>
                  <a:pt x="163" y="217"/>
                  <a:pt x="164" y="217"/>
                </a:cubicBezTo>
                <a:cubicBezTo>
                  <a:pt x="164" y="216"/>
                  <a:pt x="165" y="216"/>
                  <a:pt x="167" y="216"/>
                </a:cubicBezTo>
                <a:cubicBezTo>
                  <a:pt x="167" y="214"/>
                  <a:pt x="168" y="214"/>
                  <a:pt x="169" y="214"/>
                </a:cubicBezTo>
                <a:cubicBezTo>
                  <a:pt x="169" y="213"/>
                  <a:pt x="169" y="213"/>
                  <a:pt x="169" y="213"/>
                </a:cubicBezTo>
                <a:cubicBezTo>
                  <a:pt x="169" y="212"/>
                  <a:pt x="170" y="212"/>
                  <a:pt x="171" y="211"/>
                </a:cubicBezTo>
                <a:cubicBezTo>
                  <a:pt x="171" y="211"/>
                  <a:pt x="171" y="211"/>
                  <a:pt x="171" y="210"/>
                </a:cubicBezTo>
                <a:cubicBezTo>
                  <a:pt x="171" y="210"/>
                  <a:pt x="172" y="211"/>
                  <a:pt x="172" y="210"/>
                </a:cubicBezTo>
                <a:cubicBezTo>
                  <a:pt x="172" y="210"/>
                  <a:pt x="172" y="209"/>
                  <a:pt x="172" y="208"/>
                </a:cubicBezTo>
                <a:cubicBezTo>
                  <a:pt x="172" y="208"/>
                  <a:pt x="173" y="208"/>
                  <a:pt x="173" y="208"/>
                </a:cubicBezTo>
                <a:cubicBezTo>
                  <a:pt x="173" y="208"/>
                  <a:pt x="173" y="207"/>
                  <a:pt x="173" y="207"/>
                </a:cubicBezTo>
                <a:cubicBezTo>
                  <a:pt x="173" y="207"/>
                  <a:pt x="174" y="207"/>
                  <a:pt x="174" y="207"/>
                </a:cubicBezTo>
                <a:cubicBezTo>
                  <a:pt x="175" y="206"/>
                  <a:pt x="175" y="206"/>
                  <a:pt x="174" y="204"/>
                </a:cubicBezTo>
                <a:cubicBezTo>
                  <a:pt x="174" y="203"/>
                  <a:pt x="173" y="204"/>
                  <a:pt x="172" y="203"/>
                </a:cubicBezTo>
                <a:cubicBezTo>
                  <a:pt x="172" y="203"/>
                  <a:pt x="172" y="202"/>
                  <a:pt x="172" y="202"/>
                </a:cubicBezTo>
                <a:close/>
                <a:moveTo>
                  <a:pt x="291" y="112"/>
                </a:moveTo>
                <a:cubicBezTo>
                  <a:pt x="292" y="112"/>
                  <a:pt x="292" y="112"/>
                  <a:pt x="293" y="113"/>
                </a:cubicBezTo>
                <a:cubicBezTo>
                  <a:pt x="293" y="114"/>
                  <a:pt x="294" y="115"/>
                  <a:pt x="294" y="116"/>
                </a:cubicBezTo>
                <a:cubicBezTo>
                  <a:pt x="297" y="117"/>
                  <a:pt x="296" y="115"/>
                  <a:pt x="299" y="115"/>
                </a:cubicBezTo>
                <a:cubicBezTo>
                  <a:pt x="299" y="117"/>
                  <a:pt x="303" y="116"/>
                  <a:pt x="302" y="118"/>
                </a:cubicBezTo>
                <a:cubicBezTo>
                  <a:pt x="303" y="119"/>
                  <a:pt x="305" y="119"/>
                  <a:pt x="305" y="120"/>
                </a:cubicBezTo>
                <a:cubicBezTo>
                  <a:pt x="305" y="122"/>
                  <a:pt x="306" y="122"/>
                  <a:pt x="306" y="123"/>
                </a:cubicBezTo>
                <a:cubicBezTo>
                  <a:pt x="307" y="121"/>
                  <a:pt x="308" y="120"/>
                  <a:pt x="310" y="119"/>
                </a:cubicBezTo>
                <a:cubicBezTo>
                  <a:pt x="312" y="120"/>
                  <a:pt x="313" y="118"/>
                  <a:pt x="313" y="115"/>
                </a:cubicBezTo>
                <a:cubicBezTo>
                  <a:pt x="310" y="114"/>
                  <a:pt x="307" y="118"/>
                  <a:pt x="306" y="115"/>
                </a:cubicBezTo>
                <a:cubicBezTo>
                  <a:pt x="306" y="112"/>
                  <a:pt x="311" y="116"/>
                  <a:pt x="311" y="113"/>
                </a:cubicBezTo>
                <a:cubicBezTo>
                  <a:pt x="309" y="113"/>
                  <a:pt x="308" y="112"/>
                  <a:pt x="308" y="111"/>
                </a:cubicBezTo>
                <a:cubicBezTo>
                  <a:pt x="309" y="111"/>
                  <a:pt x="309" y="110"/>
                  <a:pt x="311" y="110"/>
                </a:cubicBezTo>
                <a:cubicBezTo>
                  <a:pt x="311" y="110"/>
                  <a:pt x="311" y="109"/>
                  <a:pt x="311" y="109"/>
                </a:cubicBezTo>
                <a:cubicBezTo>
                  <a:pt x="313" y="105"/>
                  <a:pt x="304" y="107"/>
                  <a:pt x="304" y="109"/>
                </a:cubicBezTo>
                <a:cubicBezTo>
                  <a:pt x="304" y="109"/>
                  <a:pt x="304" y="110"/>
                  <a:pt x="303" y="110"/>
                </a:cubicBezTo>
                <a:cubicBezTo>
                  <a:pt x="303" y="110"/>
                  <a:pt x="303" y="110"/>
                  <a:pt x="302" y="110"/>
                </a:cubicBezTo>
                <a:cubicBezTo>
                  <a:pt x="302" y="110"/>
                  <a:pt x="301" y="109"/>
                  <a:pt x="302" y="109"/>
                </a:cubicBezTo>
                <a:cubicBezTo>
                  <a:pt x="303" y="103"/>
                  <a:pt x="299" y="103"/>
                  <a:pt x="298" y="98"/>
                </a:cubicBezTo>
                <a:cubicBezTo>
                  <a:pt x="296" y="99"/>
                  <a:pt x="293" y="99"/>
                  <a:pt x="291" y="100"/>
                </a:cubicBezTo>
                <a:cubicBezTo>
                  <a:pt x="291" y="103"/>
                  <a:pt x="291" y="105"/>
                  <a:pt x="290" y="107"/>
                </a:cubicBezTo>
                <a:cubicBezTo>
                  <a:pt x="289" y="107"/>
                  <a:pt x="289" y="108"/>
                  <a:pt x="288" y="108"/>
                </a:cubicBezTo>
                <a:cubicBezTo>
                  <a:pt x="288" y="108"/>
                  <a:pt x="288" y="109"/>
                  <a:pt x="288" y="110"/>
                </a:cubicBezTo>
                <a:cubicBezTo>
                  <a:pt x="290" y="109"/>
                  <a:pt x="290" y="111"/>
                  <a:pt x="291" y="112"/>
                </a:cubicBezTo>
                <a:close/>
                <a:moveTo>
                  <a:pt x="134" y="288"/>
                </a:moveTo>
                <a:cubicBezTo>
                  <a:pt x="130" y="288"/>
                  <a:pt x="129" y="291"/>
                  <a:pt x="125" y="291"/>
                </a:cubicBezTo>
                <a:cubicBezTo>
                  <a:pt x="126" y="290"/>
                  <a:pt x="125" y="289"/>
                  <a:pt x="124" y="289"/>
                </a:cubicBezTo>
                <a:cubicBezTo>
                  <a:pt x="124" y="289"/>
                  <a:pt x="124" y="290"/>
                  <a:pt x="123" y="290"/>
                </a:cubicBezTo>
                <a:cubicBezTo>
                  <a:pt x="122" y="290"/>
                  <a:pt x="122" y="292"/>
                  <a:pt x="120" y="292"/>
                </a:cubicBezTo>
                <a:cubicBezTo>
                  <a:pt x="121" y="294"/>
                  <a:pt x="119" y="294"/>
                  <a:pt x="118" y="294"/>
                </a:cubicBezTo>
                <a:cubicBezTo>
                  <a:pt x="118" y="295"/>
                  <a:pt x="118" y="296"/>
                  <a:pt x="118" y="297"/>
                </a:cubicBezTo>
                <a:cubicBezTo>
                  <a:pt x="118" y="298"/>
                  <a:pt x="116" y="298"/>
                  <a:pt x="116" y="298"/>
                </a:cubicBezTo>
                <a:cubicBezTo>
                  <a:pt x="115" y="300"/>
                  <a:pt x="116" y="302"/>
                  <a:pt x="115" y="304"/>
                </a:cubicBezTo>
                <a:cubicBezTo>
                  <a:pt x="116" y="304"/>
                  <a:pt x="116" y="304"/>
                  <a:pt x="117" y="304"/>
                </a:cubicBezTo>
                <a:cubicBezTo>
                  <a:pt x="117" y="303"/>
                  <a:pt x="117" y="302"/>
                  <a:pt x="118" y="302"/>
                </a:cubicBezTo>
                <a:cubicBezTo>
                  <a:pt x="119" y="302"/>
                  <a:pt x="120" y="301"/>
                  <a:pt x="121" y="300"/>
                </a:cubicBezTo>
                <a:cubicBezTo>
                  <a:pt x="122" y="300"/>
                  <a:pt x="124" y="299"/>
                  <a:pt x="124" y="300"/>
                </a:cubicBezTo>
                <a:cubicBezTo>
                  <a:pt x="125" y="303"/>
                  <a:pt x="123" y="304"/>
                  <a:pt x="121" y="305"/>
                </a:cubicBezTo>
                <a:cubicBezTo>
                  <a:pt x="121" y="306"/>
                  <a:pt x="120" y="307"/>
                  <a:pt x="119" y="309"/>
                </a:cubicBezTo>
                <a:cubicBezTo>
                  <a:pt x="122" y="308"/>
                  <a:pt x="118" y="314"/>
                  <a:pt x="121" y="313"/>
                </a:cubicBezTo>
                <a:cubicBezTo>
                  <a:pt x="121" y="312"/>
                  <a:pt x="123" y="312"/>
                  <a:pt x="123" y="312"/>
                </a:cubicBezTo>
                <a:cubicBezTo>
                  <a:pt x="124" y="312"/>
                  <a:pt x="124" y="311"/>
                  <a:pt x="125" y="311"/>
                </a:cubicBezTo>
                <a:cubicBezTo>
                  <a:pt x="128" y="311"/>
                  <a:pt x="128" y="309"/>
                  <a:pt x="131" y="310"/>
                </a:cubicBezTo>
                <a:cubicBezTo>
                  <a:pt x="131" y="308"/>
                  <a:pt x="132" y="307"/>
                  <a:pt x="133" y="307"/>
                </a:cubicBezTo>
                <a:cubicBezTo>
                  <a:pt x="133" y="305"/>
                  <a:pt x="134" y="305"/>
                  <a:pt x="134" y="302"/>
                </a:cubicBezTo>
                <a:cubicBezTo>
                  <a:pt x="133" y="300"/>
                  <a:pt x="132" y="297"/>
                  <a:pt x="132" y="294"/>
                </a:cubicBezTo>
                <a:cubicBezTo>
                  <a:pt x="132" y="292"/>
                  <a:pt x="134" y="291"/>
                  <a:pt x="134" y="288"/>
                </a:cubicBezTo>
                <a:close/>
                <a:moveTo>
                  <a:pt x="286" y="118"/>
                </a:moveTo>
                <a:cubicBezTo>
                  <a:pt x="287" y="122"/>
                  <a:pt x="287" y="125"/>
                  <a:pt x="291" y="125"/>
                </a:cubicBezTo>
                <a:cubicBezTo>
                  <a:pt x="290" y="123"/>
                  <a:pt x="291" y="123"/>
                  <a:pt x="293" y="123"/>
                </a:cubicBezTo>
                <a:cubicBezTo>
                  <a:pt x="294" y="116"/>
                  <a:pt x="290" y="111"/>
                  <a:pt x="285" y="114"/>
                </a:cubicBezTo>
                <a:cubicBezTo>
                  <a:pt x="285" y="115"/>
                  <a:pt x="285" y="115"/>
                  <a:pt x="284" y="115"/>
                </a:cubicBezTo>
                <a:cubicBezTo>
                  <a:pt x="284" y="117"/>
                  <a:pt x="285" y="118"/>
                  <a:pt x="286" y="118"/>
                </a:cubicBezTo>
                <a:close/>
                <a:moveTo>
                  <a:pt x="305" y="106"/>
                </a:moveTo>
                <a:cubicBezTo>
                  <a:pt x="305" y="105"/>
                  <a:pt x="304" y="104"/>
                  <a:pt x="303" y="106"/>
                </a:cubicBezTo>
                <a:cubicBezTo>
                  <a:pt x="304" y="106"/>
                  <a:pt x="305" y="106"/>
                  <a:pt x="304" y="107"/>
                </a:cubicBezTo>
                <a:cubicBezTo>
                  <a:pt x="305" y="107"/>
                  <a:pt x="306" y="107"/>
                  <a:pt x="305" y="106"/>
                </a:cubicBezTo>
                <a:close/>
                <a:moveTo>
                  <a:pt x="390" y="23"/>
                </a:moveTo>
                <a:cubicBezTo>
                  <a:pt x="390" y="22"/>
                  <a:pt x="393" y="22"/>
                  <a:pt x="394" y="22"/>
                </a:cubicBezTo>
                <a:cubicBezTo>
                  <a:pt x="394" y="16"/>
                  <a:pt x="396" y="13"/>
                  <a:pt x="395" y="7"/>
                </a:cubicBezTo>
                <a:cubicBezTo>
                  <a:pt x="394" y="7"/>
                  <a:pt x="393" y="7"/>
                  <a:pt x="392" y="7"/>
                </a:cubicBezTo>
                <a:cubicBezTo>
                  <a:pt x="392" y="10"/>
                  <a:pt x="388" y="13"/>
                  <a:pt x="388" y="17"/>
                </a:cubicBezTo>
                <a:cubicBezTo>
                  <a:pt x="388" y="19"/>
                  <a:pt x="387" y="22"/>
                  <a:pt x="390" y="23"/>
                </a:cubicBezTo>
                <a:close/>
                <a:moveTo>
                  <a:pt x="359" y="86"/>
                </a:moveTo>
                <a:cubicBezTo>
                  <a:pt x="359" y="85"/>
                  <a:pt x="360" y="85"/>
                  <a:pt x="360" y="84"/>
                </a:cubicBezTo>
                <a:cubicBezTo>
                  <a:pt x="360" y="84"/>
                  <a:pt x="360" y="83"/>
                  <a:pt x="360" y="82"/>
                </a:cubicBezTo>
                <a:cubicBezTo>
                  <a:pt x="360" y="82"/>
                  <a:pt x="359" y="82"/>
                  <a:pt x="358" y="82"/>
                </a:cubicBezTo>
                <a:cubicBezTo>
                  <a:pt x="359" y="83"/>
                  <a:pt x="358" y="83"/>
                  <a:pt x="357" y="83"/>
                </a:cubicBezTo>
                <a:cubicBezTo>
                  <a:pt x="357" y="85"/>
                  <a:pt x="358" y="85"/>
                  <a:pt x="359" y="86"/>
                </a:cubicBezTo>
                <a:close/>
                <a:moveTo>
                  <a:pt x="135" y="233"/>
                </a:moveTo>
                <a:cubicBezTo>
                  <a:pt x="135" y="233"/>
                  <a:pt x="135" y="235"/>
                  <a:pt x="134" y="235"/>
                </a:cubicBezTo>
                <a:cubicBezTo>
                  <a:pt x="133" y="235"/>
                  <a:pt x="132" y="235"/>
                  <a:pt x="131" y="235"/>
                </a:cubicBezTo>
                <a:cubicBezTo>
                  <a:pt x="131" y="236"/>
                  <a:pt x="129" y="235"/>
                  <a:pt x="129" y="236"/>
                </a:cubicBezTo>
                <a:cubicBezTo>
                  <a:pt x="128" y="236"/>
                  <a:pt x="128" y="238"/>
                  <a:pt x="128" y="238"/>
                </a:cubicBezTo>
                <a:cubicBezTo>
                  <a:pt x="127" y="238"/>
                  <a:pt x="126" y="238"/>
                  <a:pt x="125" y="238"/>
                </a:cubicBezTo>
                <a:cubicBezTo>
                  <a:pt x="125" y="238"/>
                  <a:pt x="126" y="240"/>
                  <a:pt x="125" y="240"/>
                </a:cubicBezTo>
                <a:cubicBezTo>
                  <a:pt x="127" y="241"/>
                  <a:pt x="128" y="239"/>
                  <a:pt x="129" y="239"/>
                </a:cubicBezTo>
                <a:cubicBezTo>
                  <a:pt x="129" y="239"/>
                  <a:pt x="129" y="240"/>
                  <a:pt x="129" y="240"/>
                </a:cubicBezTo>
                <a:cubicBezTo>
                  <a:pt x="129" y="240"/>
                  <a:pt x="130" y="240"/>
                  <a:pt x="130" y="240"/>
                </a:cubicBezTo>
                <a:cubicBezTo>
                  <a:pt x="130" y="240"/>
                  <a:pt x="130" y="241"/>
                  <a:pt x="130" y="241"/>
                </a:cubicBezTo>
                <a:cubicBezTo>
                  <a:pt x="130" y="241"/>
                  <a:pt x="131" y="241"/>
                  <a:pt x="132" y="241"/>
                </a:cubicBezTo>
                <a:cubicBezTo>
                  <a:pt x="132" y="238"/>
                  <a:pt x="133" y="238"/>
                  <a:pt x="135" y="237"/>
                </a:cubicBezTo>
                <a:cubicBezTo>
                  <a:pt x="135" y="235"/>
                  <a:pt x="137" y="236"/>
                  <a:pt x="137" y="235"/>
                </a:cubicBezTo>
                <a:cubicBezTo>
                  <a:pt x="137" y="234"/>
                  <a:pt x="136" y="233"/>
                  <a:pt x="135" y="233"/>
                </a:cubicBezTo>
                <a:close/>
                <a:moveTo>
                  <a:pt x="367" y="37"/>
                </a:moveTo>
                <a:cubicBezTo>
                  <a:pt x="366" y="39"/>
                  <a:pt x="370" y="38"/>
                  <a:pt x="370" y="40"/>
                </a:cubicBezTo>
                <a:cubicBezTo>
                  <a:pt x="371" y="42"/>
                  <a:pt x="372" y="44"/>
                  <a:pt x="375" y="44"/>
                </a:cubicBezTo>
                <a:cubicBezTo>
                  <a:pt x="376" y="43"/>
                  <a:pt x="376" y="40"/>
                  <a:pt x="378" y="40"/>
                </a:cubicBezTo>
                <a:cubicBezTo>
                  <a:pt x="378" y="42"/>
                  <a:pt x="378" y="44"/>
                  <a:pt x="378" y="46"/>
                </a:cubicBezTo>
                <a:cubicBezTo>
                  <a:pt x="378" y="46"/>
                  <a:pt x="378" y="46"/>
                  <a:pt x="378" y="46"/>
                </a:cubicBezTo>
                <a:cubicBezTo>
                  <a:pt x="378" y="47"/>
                  <a:pt x="377" y="48"/>
                  <a:pt x="377" y="49"/>
                </a:cubicBezTo>
                <a:cubicBezTo>
                  <a:pt x="377" y="49"/>
                  <a:pt x="377" y="49"/>
                  <a:pt x="376" y="49"/>
                </a:cubicBezTo>
                <a:cubicBezTo>
                  <a:pt x="374" y="50"/>
                  <a:pt x="377" y="53"/>
                  <a:pt x="375" y="54"/>
                </a:cubicBezTo>
                <a:cubicBezTo>
                  <a:pt x="375" y="54"/>
                  <a:pt x="375" y="54"/>
                  <a:pt x="374" y="54"/>
                </a:cubicBezTo>
                <a:cubicBezTo>
                  <a:pt x="374" y="54"/>
                  <a:pt x="374" y="55"/>
                  <a:pt x="374" y="55"/>
                </a:cubicBezTo>
                <a:cubicBezTo>
                  <a:pt x="374" y="56"/>
                  <a:pt x="374" y="58"/>
                  <a:pt x="374" y="59"/>
                </a:cubicBezTo>
                <a:cubicBezTo>
                  <a:pt x="376" y="59"/>
                  <a:pt x="378" y="59"/>
                  <a:pt x="377" y="57"/>
                </a:cubicBezTo>
                <a:cubicBezTo>
                  <a:pt x="379" y="56"/>
                  <a:pt x="380" y="55"/>
                  <a:pt x="382" y="55"/>
                </a:cubicBezTo>
                <a:cubicBezTo>
                  <a:pt x="382" y="53"/>
                  <a:pt x="382" y="51"/>
                  <a:pt x="382" y="48"/>
                </a:cubicBezTo>
                <a:cubicBezTo>
                  <a:pt x="384" y="49"/>
                  <a:pt x="384" y="47"/>
                  <a:pt x="387" y="47"/>
                </a:cubicBezTo>
                <a:cubicBezTo>
                  <a:pt x="387" y="46"/>
                  <a:pt x="387" y="44"/>
                  <a:pt x="386" y="43"/>
                </a:cubicBezTo>
                <a:cubicBezTo>
                  <a:pt x="385" y="43"/>
                  <a:pt x="385" y="42"/>
                  <a:pt x="384" y="42"/>
                </a:cubicBezTo>
                <a:cubicBezTo>
                  <a:pt x="384" y="41"/>
                  <a:pt x="384" y="41"/>
                  <a:pt x="384" y="41"/>
                </a:cubicBezTo>
                <a:cubicBezTo>
                  <a:pt x="383" y="38"/>
                  <a:pt x="387" y="39"/>
                  <a:pt x="387" y="37"/>
                </a:cubicBezTo>
                <a:cubicBezTo>
                  <a:pt x="387" y="37"/>
                  <a:pt x="387" y="37"/>
                  <a:pt x="388" y="37"/>
                </a:cubicBezTo>
                <a:cubicBezTo>
                  <a:pt x="388" y="36"/>
                  <a:pt x="388" y="35"/>
                  <a:pt x="388" y="34"/>
                </a:cubicBezTo>
                <a:cubicBezTo>
                  <a:pt x="388" y="34"/>
                  <a:pt x="388" y="34"/>
                  <a:pt x="388" y="34"/>
                </a:cubicBezTo>
                <a:cubicBezTo>
                  <a:pt x="388" y="33"/>
                  <a:pt x="388" y="33"/>
                  <a:pt x="388" y="33"/>
                </a:cubicBezTo>
                <a:cubicBezTo>
                  <a:pt x="389" y="32"/>
                  <a:pt x="390" y="33"/>
                  <a:pt x="390" y="32"/>
                </a:cubicBezTo>
                <a:cubicBezTo>
                  <a:pt x="388" y="32"/>
                  <a:pt x="388" y="31"/>
                  <a:pt x="388" y="28"/>
                </a:cubicBezTo>
                <a:cubicBezTo>
                  <a:pt x="387" y="28"/>
                  <a:pt x="386" y="28"/>
                  <a:pt x="386" y="27"/>
                </a:cubicBezTo>
                <a:cubicBezTo>
                  <a:pt x="386" y="25"/>
                  <a:pt x="386" y="22"/>
                  <a:pt x="384" y="22"/>
                </a:cubicBezTo>
                <a:cubicBezTo>
                  <a:pt x="385" y="24"/>
                  <a:pt x="381" y="27"/>
                  <a:pt x="381" y="24"/>
                </a:cubicBezTo>
                <a:cubicBezTo>
                  <a:pt x="381" y="23"/>
                  <a:pt x="382" y="22"/>
                  <a:pt x="383" y="21"/>
                </a:cubicBezTo>
                <a:cubicBezTo>
                  <a:pt x="383" y="19"/>
                  <a:pt x="383" y="17"/>
                  <a:pt x="385" y="17"/>
                </a:cubicBezTo>
                <a:cubicBezTo>
                  <a:pt x="384" y="14"/>
                  <a:pt x="386" y="13"/>
                  <a:pt x="386" y="10"/>
                </a:cubicBezTo>
                <a:cubicBezTo>
                  <a:pt x="383" y="10"/>
                  <a:pt x="383" y="12"/>
                  <a:pt x="379" y="11"/>
                </a:cubicBezTo>
                <a:cubicBezTo>
                  <a:pt x="379" y="13"/>
                  <a:pt x="378" y="13"/>
                  <a:pt x="377" y="14"/>
                </a:cubicBezTo>
                <a:cubicBezTo>
                  <a:pt x="377" y="14"/>
                  <a:pt x="378" y="16"/>
                  <a:pt x="376" y="16"/>
                </a:cubicBezTo>
                <a:cubicBezTo>
                  <a:pt x="376" y="14"/>
                  <a:pt x="375" y="15"/>
                  <a:pt x="374" y="16"/>
                </a:cubicBezTo>
                <a:cubicBezTo>
                  <a:pt x="374" y="16"/>
                  <a:pt x="373" y="16"/>
                  <a:pt x="373" y="16"/>
                </a:cubicBezTo>
                <a:cubicBezTo>
                  <a:pt x="373" y="18"/>
                  <a:pt x="370" y="16"/>
                  <a:pt x="370" y="18"/>
                </a:cubicBezTo>
                <a:cubicBezTo>
                  <a:pt x="370" y="19"/>
                  <a:pt x="371" y="21"/>
                  <a:pt x="373" y="20"/>
                </a:cubicBezTo>
                <a:cubicBezTo>
                  <a:pt x="373" y="20"/>
                  <a:pt x="374" y="20"/>
                  <a:pt x="374" y="20"/>
                </a:cubicBezTo>
                <a:cubicBezTo>
                  <a:pt x="374" y="20"/>
                  <a:pt x="374" y="21"/>
                  <a:pt x="374" y="21"/>
                </a:cubicBezTo>
                <a:cubicBezTo>
                  <a:pt x="375" y="21"/>
                  <a:pt x="378" y="21"/>
                  <a:pt x="378" y="23"/>
                </a:cubicBezTo>
                <a:cubicBezTo>
                  <a:pt x="375" y="24"/>
                  <a:pt x="379" y="26"/>
                  <a:pt x="378" y="28"/>
                </a:cubicBezTo>
                <a:cubicBezTo>
                  <a:pt x="372" y="27"/>
                  <a:pt x="379" y="32"/>
                  <a:pt x="376" y="33"/>
                </a:cubicBezTo>
                <a:cubicBezTo>
                  <a:pt x="373" y="33"/>
                  <a:pt x="372" y="31"/>
                  <a:pt x="370" y="30"/>
                </a:cubicBezTo>
                <a:cubicBezTo>
                  <a:pt x="369" y="32"/>
                  <a:pt x="368" y="32"/>
                  <a:pt x="366" y="33"/>
                </a:cubicBezTo>
                <a:cubicBezTo>
                  <a:pt x="366" y="34"/>
                  <a:pt x="365" y="37"/>
                  <a:pt x="367" y="37"/>
                </a:cubicBezTo>
                <a:close/>
                <a:moveTo>
                  <a:pt x="353" y="42"/>
                </a:moveTo>
                <a:cubicBezTo>
                  <a:pt x="353" y="40"/>
                  <a:pt x="354" y="40"/>
                  <a:pt x="354" y="38"/>
                </a:cubicBezTo>
                <a:cubicBezTo>
                  <a:pt x="352" y="38"/>
                  <a:pt x="351" y="38"/>
                  <a:pt x="350" y="39"/>
                </a:cubicBezTo>
                <a:cubicBezTo>
                  <a:pt x="350" y="41"/>
                  <a:pt x="351" y="42"/>
                  <a:pt x="353" y="42"/>
                </a:cubicBezTo>
                <a:close/>
                <a:moveTo>
                  <a:pt x="392" y="35"/>
                </a:moveTo>
                <a:cubicBezTo>
                  <a:pt x="393" y="32"/>
                  <a:pt x="396" y="33"/>
                  <a:pt x="395" y="29"/>
                </a:cubicBezTo>
                <a:cubicBezTo>
                  <a:pt x="394" y="29"/>
                  <a:pt x="393" y="30"/>
                  <a:pt x="392" y="30"/>
                </a:cubicBezTo>
                <a:cubicBezTo>
                  <a:pt x="392" y="31"/>
                  <a:pt x="390" y="35"/>
                  <a:pt x="392" y="35"/>
                </a:cubicBezTo>
                <a:close/>
                <a:moveTo>
                  <a:pt x="386" y="20"/>
                </a:moveTo>
                <a:cubicBezTo>
                  <a:pt x="386" y="20"/>
                  <a:pt x="387" y="19"/>
                  <a:pt x="387" y="19"/>
                </a:cubicBezTo>
                <a:cubicBezTo>
                  <a:pt x="387" y="19"/>
                  <a:pt x="385" y="19"/>
                  <a:pt x="386" y="20"/>
                </a:cubicBezTo>
                <a:close/>
                <a:moveTo>
                  <a:pt x="391" y="25"/>
                </a:moveTo>
                <a:cubicBezTo>
                  <a:pt x="390" y="25"/>
                  <a:pt x="390" y="25"/>
                  <a:pt x="390" y="26"/>
                </a:cubicBezTo>
                <a:cubicBezTo>
                  <a:pt x="386" y="27"/>
                  <a:pt x="393" y="29"/>
                  <a:pt x="391" y="25"/>
                </a:cubicBezTo>
                <a:close/>
                <a:moveTo>
                  <a:pt x="305" y="92"/>
                </a:moveTo>
                <a:cubicBezTo>
                  <a:pt x="308" y="93"/>
                  <a:pt x="309" y="95"/>
                  <a:pt x="312" y="96"/>
                </a:cubicBezTo>
                <a:cubicBezTo>
                  <a:pt x="312" y="94"/>
                  <a:pt x="312" y="92"/>
                  <a:pt x="311" y="91"/>
                </a:cubicBezTo>
                <a:cubicBezTo>
                  <a:pt x="310" y="91"/>
                  <a:pt x="309" y="91"/>
                  <a:pt x="310" y="90"/>
                </a:cubicBezTo>
                <a:cubicBezTo>
                  <a:pt x="309" y="87"/>
                  <a:pt x="307" y="87"/>
                  <a:pt x="304" y="88"/>
                </a:cubicBezTo>
                <a:cubicBezTo>
                  <a:pt x="304" y="90"/>
                  <a:pt x="306" y="90"/>
                  <a:pt x="305" y="92"/>
                </a:cubicBezTo>
                <a:close/>
                <a:moveTo>
                  <a:pt x="313" y="89"/>
                </a:moveTo>
                <a:cubicBezTo>
                  <a:pt x="313" y="88"/>
                  <a:pt x="313" y="87"/>
                  <a:pt x="314" y="88"/>
                </a:cubicBezTo>
                <a:cubicBezTo>
                  <a:pt x="314" y="87"/>
                  <a:pt x="314" y="86"/>
                  <a:pt x="314" y="86"/>
                </a:cubicBezTo>
                <a:cubicBezTo>
                  <a:pt x="313" y="86"/>
                  <a:pt x="312" y="86"/>
                  <a:pt x="312" y="86"/>
                </a:cubicBezTo>
                <a:cubicBezTo>
                  <a:pt x="312" y="87"/>
                  <a:pt x="310" y="88"/>
                  <a:pt x="311" y="90"/>
                </a:cubicBezTo>
                <a:cubicBezTo>
                  <a:pt x="312" y="90"/>
                  <a:pt x="313" y="90"/>
                  <a:pt x="313" y="89"/>
                </a:cubicBezTo>
                <a:close/>
                <a:moveTo>
                  <a:pt x="329" y="91"/>
                </a:moveTo>
                <a:cubicBezTo>
                  <a:pt x="330" y="91"/>
                  <a:pt x="330" y="90"/>
                  <a:pt x="331" y="89"/>
                </a:cubicBezTo>
                <a:cubicBezTo>
                  <a:pt x="327" y="88"/>
                  <a:pt x="326" y="90"/>
                  <a:pt x="327" y="93"/>
                </a:cubicBezTo>
                <a:cubicBezTo>
                  <a:pt x="328" y="93"/>
                  <a:pt x="329" y="93"/>
                  <a:pt x="329" y="91"/>
                </a:cubicBezTo>
                <a:close/>
                <a:moveTo>
                  <a:pt x="308" y="102"/>
                </a:moveTo>
                <a:cubicBezTo>
                  <a:pt x="308" y="99"/>
                  <a:pt x="305" y="100"/>
                  <a:pt x="305" y="97"/>
                </a:cubicBezTo>
                <a:cubicBezTo>
                  <a:pt x="304" y="97"/>
                  <a:pt x="303" y="97"/>
                  <a:pt x="301" y="97"/>
                </a:cubicBezTo>
                <a:cubicBezTo>
                  <a:pt x="301" y="98"/>
                  <a:pt x="301" y="98"/>
                  <a:pt x="300" y="98"/>
                </a:cubicBezTo>
                <a:cubicBezTo>
                  <a:pt x="300" y="99"/>
                  <a:pt x="300" y="99"/>
                  <a:pt x="300" y="99"/>
                </a:cubicBezTo>
                <a:cubicBezTo>
                  <a:pt x="303" y="100"/>
                  <a:pt x="303" y="104"/>
                  <a:pt x="308" y="102"/>
                </a:cubicBezTo>
                <a:close/>
                <a:moveTo>
                  <a:pt x="313" y="98"/>
                </a:moveTo>
                <a:cubicBezTo>
                  <a:pt x="313" y="99"/>
                  <a:pt x="313" y="99"/>
                  <a:pt x="312" y="99"/>
                </a:cubicBezTo>
                <a:cubicBezTo>
                  <a:pt x="311" y="99"/>
                  <a:pt x="311" y="101"/>
                  <a:pt x="311" y="101"/>
                </a:cubicBezTo>
                <a:cubicBezTo>
                  <a:pt x="311" y="103"/>
                  <a:pt x="313" y="104"/>
                  <a:pt x="315" y="104"/>
                </a:cubicBezTo>
                <a:cubicBezTo>
                  <a:pt x="314" y="101"/>
                  <a:pt x="314" y="99"/>
                  <a:pt x="315" y="96"/>
                </a:cubicBezTo>
                <a:cubicBezTo>
                  <a:pt x="313" y="96"/>
                  <a:pt x="313" y="97"/>
                  <a:pt x="313" y="98"/>
                </a:cubicBezTo>
                <a:close/>
                <a:moveTo>
                  <a:pt x="317" y="101"/>
                </a:moveTo>
                <a:cubicBezTo>
                  <a:pt x="317" y="100"/>
                  <a:pt x="319" y="100"/>
                  <a:pt x="320" y="99"/>
                </a:cubicBezTo>
                <a:cubicBezTo>
                  <a:pt x="322" y="99"/>
                  <a:pt x="323" y="99"/>
                  <a:pt x="324" y="99"/>
                </a:cubicBezTo>
                <a:cubicBezTo>
                  <a:pt x="324" y="97"/>
                  <a:pt x="329" y="98"/>
                  <a:pt x="328" y="95"/>
                </a:cubicBezTo>
                <a:cubicBezTo>
                  <a:pt x="327" y="95"/>
                  <a:pt x="326" y="94"/>
                  <a:pt x="326" y="94"/>
                </a:cubicBezTo>
                <a:cubicBezTo>
                  <a:pt x="326" y="94"/>
                  <a:pt x="325" y="95"/>
                  <a:pt x="324" y="95"/>
                </a:cubicBezTo>
                <a:cubicBezTo>
                  <a:pt x="324" y="95"/>
                  <a:pt x="323" y="95"/>
                  <a:pt x="322" y="95"/>
                </a:cubicBezTo>
                <a:cubicBezTo>
                  <a:pt x="322" y="94"/>
                  <a:pt x="322" y="94"/>
                  <a:pt x="321" y="94"/>
                </a:cubicBezTo>
                <a:cubicBezTo>
                  <a:pt x="321" y="96"/>
                  <a:pt x="318" y="95"/>
                  <a:pt x="318" y="97"/>
                </a:cubicBezTo>
                <a:cubicBezTo>
                  <a:pt x="316" y="97"/>
                  <a:pt x="315" y="101"/>
                  <a:pt x="317" y="101"/>
                </a:cubicBezTo>
                <a:close/>
                <a:moveTo>
                  <a:pt x="318" y="110"/>
                </a:moveTo>
                <a:cubicBezTo>
                  <a:pt x="319" y="110"/>
                  <a:pt x="320" y="108"/>
                  <a:pt x="321" y="109"/>
                </a:cubicBezTo>
                <a:cubicBezTo>
                  <a:pt x="322" y="107"/>
                  <a:pt x="320" y="107"/>
                  <a:pt x="320" y="106"/>
                </a:cubicBezTo>
                <a:cubicBezTo>
                  <a:pt x="319" y="105"/>
                  <a:pt x="320" y="103"/>
                  <a:pt x="318" y="102"/>
                </a:cubicBezTo>
                <a:cubicBezTo>
                  <a:pt x="318" y="104"/>
                  <a:pt x="316" y="103"/>
                  <a:pt x="316" y="105"/>
                </a:cubicBezTo>
                <a:cubicBezTo>
                  <a:pt x="316" y="105"/>
                  <a:pt x="315" y="106"/>
                  <a:pt x="315" y="107"/>
                </a:cubicBezTo>
                <a:cubicBezTo>
                  <a:pt x="315" y="107"/>
                  <a:pt x="315" y="108"/>
                  <a:pt x="314" y="108"/>
                </a:cubicBezTo>
                <a:cubicBezTo>
                  <a:pt x="314" y="108"/>
                  <a:pt x="314" y="110"/>
                  <a:pt x="314" y="110"/>
                </a:cubicBezTo>
                <a:cubicBezTo>
                  <a:pt x="315" y="111"/>
                  <a:pt x="316" y="109"/>
                  <a:pt x="317" y="109"/>
                </a:cubicBezTo>
                <a:cubicBezTo>
                  <a:pt x="317" y="109"/>
                  <a:pt x="318" y="110"/>
                  <a:pt x="318" y="110"/>
                </a:cubicBezTo>
                <a:close/>
                <a:moveTo>
                  <a:pt x="117" y="172"/>
                </a:moveTo>
                <a:cubicBezTo>
                  <a:pt x="116" y="177"/>
                  <a:pt x="121" y="176"/>
                  <a:pt x="120" y="180"/>
                </a:cubicBezTo>
                <a:cubicBezTo>
                  <a:pt x="122" y="180"/>
                  <a:pt x="123" y="180"/>
                  <a:pt x="123" y="181"/>
                </a:cubicBezTo>
                <a:cubicBezTo>
                  <a:pt x="123" y="179"/>
                  <a:pt x="123" y="178"/>
                  <a:pt x="122" y="178"/>
                </a:cubicBezTo>
                <a:cubicBezTo>
                  <a:pt x="122" y="177"/>
                  <a:pt x="123" y="176"/>
                  <a:pt x="123" y="175"/>
                </a:cubicBezTo>
                <a:cubicBezTo>
                  <a:pt x="121" y="175"/>
                  <a:pt x="120" y="172"/>
                  <a:pt x="117" y="172"/>
                </a:cubicBezTo>
                <a:close/>
                <a:moveTo>
                  <a:pt x="110" y="197"/>
                </a:moveTo>
                <a:cubicBezTo>
                  <a:pt x="110" y="197"/>
                  <a:pt x="111" y="197"/>
                  <a:pt x="111" y="197"/>
                </a:cubicBezTo>
                <a:cubicBezTo>
                  <a:pt x="111" y="197"/>
                  <a:pt x="112" y="198"/>
                  <a:pt x="111" y="198"/>
                </a:cubicBezTo>
                <a:cubicBezTo>
                  <a:pt x="111" y="198"/>
                  <a:pt x="111" y="198"/>
                  <a:pt x="111" y="199"/>
                </a:cubicBezTo>
                <a:cubicBezTo>
                  <a:pt x="111" y="199"/>
                  <a:pt x="111" y="199"/>
                  <a:pt x="111" y="200"/>
                </a:cubicBezTo>
                <a:cubicBezTo>
                  <a:pt x="110" y="201"/>
                  <a:pt x="111" y="201"/>
                  <a:pt x="112" y="201"/>
                </a:cubicBezTo>
                <a:cubicBezTo>
                  <a:pt x="113" y="199"/>
                  <a:pt x="113" y="198"/>
                  <a:pt x="116" y="198"/>
                </a:cubicBezTo>
                <a:cubicBezTo>
                  <a:pt x="116" y="197"/>
                  <a:pt x="116" y="196"/>
                  <a:pt x="116" y="196"/>
                </a:cubicBezTo>
                <a:cubicBezTo>
                  <a:pt x="115" y="196"/>
                  <a:pt x="115" y="194"/>
                  <a:pt x="116" y="193"/>
                </a:cubicBezTo>
                <a:cubicBezTo>
                  <a:pt x="116" y="193"/>
                  <a:pt x="116" y="193"/>
                  <a:pt x="116" y="192"/>
                </a:cubicBezTo>
                <a:cubicBezTo>
                  <a:pt x="116" y="192"/>
                  <a:pt x="116" y="191"/>
                  <a:pt x="117" y="191"/>
                </a:cubicBezTo>
                <a:cubicBezTo>
                  <a:pt x="117" y="190"/>
                  <a:pt x="117" y="189"/>
                  <a:pt x="117" y="188"/>
                </a:cubicBezTo>
                <a:cubicBezTo>
                  <a:pt x="119" y="188"/>
                  <a:pt x="119" y="186"/>
                  <a:pt x="119" y="183"/>
                </a:cubicBezTo>
                <a:cubicBezTo>
                  <a:pt x="118" y="181"/>
                  <a:pt x="117" y="179"/>
                  <a:pt x="116" y="178"/>
                </a:cubicBezTo>
                <a:cubicBezTo>
                  <a:pt x="116" y="175"/>
                  <a:pt x="116" y="174"/>
                  <a:pt x="114" y="173"/>
                </a:cubicBezTo>
                <a:cubicBezTo>
                  <a:pt x="114" y="176"/>
                  <a:pt x="113" y="179"/>
                  <a:pt x="115" y="181"/>
                </a:cubicBezTo>
                <a:cubicBezTo>
                  <a:pt x="114" y="181"/>
                  <a:pt x="114" y="182"/>
                  <a:pt x="114" y="183"/>
                </a:cubicBezTo>
                <a:cubicBezTo>
                  <a:pt x="113" y="183"/>
                  <a:pt x="112" y="183"/>
                  <a:pt x="112" y="183"/>
                </a:cubicBezTo>
                <a:cubicBezTo>
                  <a:pt x="112" y="185"/>
                  <a:pt x="111" y="187"/>
                  <a:pt x="110" y="187"/>
                </a:cubicBezTo>
                <a:cubicBezTo>
                  <a:pt x="110" y="190"/>
                  <a:pt x="109" y="194"/>
                  <a:pt x="110" y="197"/>
                </a:cubicBezTo>
                <a:close/>
                <a:moveTo>
                  <a:pt x="103" y="213"/>
                </a:moveTo>
                <a:cubicBezTo>
                  <a:pt x="102" y="209"/>
                  <a:pt x="105" y="209"/>
                  <a:pt x="104" y="206"/>
                </a:cubicBezTo>
                <a:cubicBezTo>
                  <a:pt x="105" y="206"/>
                  <a:pt x="105" y="206"/>
                  <a:pt x="105" y="206"/>
                </a:cubicBezTo>
                <a:cubicBezTo>
                  <a:pt x="105" y="206"/>
                  <a:pt x="106" y="205"/>
                  <a:pt x="106" y="205"/>
                </a:cubicBezTo>
                <a:cubicBezTo>
                  <a:pt x="106" y="204"/>
                  <a:pt x="107" y="204"/>
                  <a:pt x="107" y="204"/>
                </a:cubicBezTo>
                <a:cubicBezTo>
                  <a:pt x="108" y="203"/>
                  <a:pt x="108" y="203"/>
                  <a:pt x="109" y="203"/>
                </a:cubicBezTo>
                <a:cubicBezTo>
                  <a:pt x="109" y="200"/>
                  <a:pt x="107" y="201"/>
                  <a:pt x="107" y="198"/>
                </a:cubicBezTo>
                <a:cubicBezTo>
                  <a:pt x="104" y="197"/>
                  <a:pt x="106" y="201"/>
                  <a:pt x="103" y="201"/>
                </a:cubicBezTo>
                <a:cubicBezTo>
                  <a:pt x="103" y="202"/>
                  <a:pt x="103" y="202"/>
                  <a:pt x="102" y="202"/>
                </a:cubicBezTo>
                <a:cubicBezTo>
                  <a:pt x="102" y="204"/>
                  <a:pt x="102" y="206"/>
                  <a:pt x="100" y="206"/>
                </a:cubicBezTo>
                <a:cubicBezTo>
                  <a:pt x="101" y="209"/>
                  <a:pt x="101" y="212"/>
                  <a:pt x="103" y="213"/>
                </a:cubicBezTo>
                <a:close/>
                <a:moveTo>
                  <a:pt x="132" y="154"/>
                </a:moveTo>
                <a:cubicBezTo>
                  <a:pt x="132" y="154"/>
                  <a:pt x="132" y="153"/>
                  <a:pt x="132" y="152"/>
                </a:cubicBezTo>
                <a:cubicBezTo>
                  <a:pt x="131" y="152"/>
                  <a:pt x="130" y="152"/>
                  <a:pt x="129" y="152"/>
                </a:cubicBezTo>
                <a:cubicBezTo>
                  <a:pt x="128" y="154"/>
                  <a:pt x="130" y="154"/>
                  <a:pt x="132" y="154"/>
                </a:cubicBezTo>
                <a:close/>
                <a:moveTo>
                  <a:pt x="118" y="164"/>
                </a:moveTo>
                <a:cubicBezTo>
                  <a:pt x="119" y="164"/>
                  <a:pt x="119" y="166"/>
                  <a:pt x="119" y="166"/>
                </a:cubicBezTo>
                <a:cubicBezTo>
                  <a:pt x="120" y="166"/>
                  <a:pt x="121" y="166"/>
                  <a:pt x="121" y="167"/>
                </a:cubicBezTo>
                <a:cubicBezTo>
                  <a:pt x="121" y="169"/>
                  <a:pt x="118" y="168"/>
                  <a:pt x="119" y="171"/>
                </a:cubicBezTo>
                <a:cubicBezTo>
                  <a:pt x="122" y="172"/>
                  <a:pt x="128" y="174"/>
                  <a:pt x="129" y="170"/>
                </a:cubicBezTo>
                <a:cubicBezTo>
                  <a:pt x="127" y="170"/>
                  <a:pt x="126" y="170"/>
                  <a:pt x="125" y="169"/>
                </a:cubicBezTo>
                <a:cubicBezTo>
                  <a:pt x="127" y="169"/>
                  <a:pt x="128" y="169"/>
                  <a:pt x="130" y="169"/>
                </a:cubicBezTo>
                <a:cubicBezTo>
                  <a:pt x="131" y="166"/>
                  <a:pt x="126" y="166"/>
                  <a:pt x="129" y="165"/>
                </a:cubicBezTo>
                <a:cubicBezTo>
                  <a:pt x="129" y="165"/>
                  <a:pt x="130" y="166"/>
                  <a:pt x="132" y="166"/>
                </a:cubicBezTo>
                <a:cubicBezTo>
                  <a:pt x="133" y="166"/>
                  <a:pt x="133" y="165"/>
                  <a:pt x="134" y="165"/>
                </a:cubicBezTo>
                <a:cubicBezTo>
                  <a:pt x="134" y="164"/>
                  <a:pt x="134" y="163"/>
                  <a:pt x="133" y="163"/>
                </a:cubicBezTo>
                <a:cubicBezTo>
                  <a:pt x="132" y="163"/>
                  <a:pt x="132" y="163"/>
                  <a:pt x="132" y="162"/>
                </a:cubicBezTo>
                <a:cubicBezTo>
                  <a:pt x="130" y="161"/>
                  <a:pt x="129" y="159"/>
                  <a:pt x="127" y="160"/>
                </a:cubicBezTo>
                <a:cubicBezTo>
                  <a:pt x="127" y="161"/>
                  <a:pt x="126" y="162"/>
                  <a:pt x="125" y="162"/>
                </a:cubicBezTo>
                <a:cubicBezTo>
                  <a:pt x="126" y="160"/>
                  <a:pt x="125" y="158"/>
                  <a:pt x="123" y="159"/>
                </a:cubicBezTo>
                <a:cubicBezTo>
                  <a:pt x="122" y="159"/>
                  <a:pt x="124" y="160"/>
                  <a:pt x="122" y="161"/>
                </a:cubicBezTo>
                <a:cubicBezTo>
                  <a:pt x="121" y="161"/>
                  <a:pt x="122" y="159"/>
                  <a:pt x="121" y="159"/>
                </a:cubicBezTo>
                <a:cubicBezTo>
                  <a:pt x="119" y="157"/>
                  <a:pt x="117" y="160"/>
                  <a:pt x="115" y="160"/>
                </a:cubicBezTo>
                <a:cubicBezTo>
                  <a:pt x="115" y="161"/>
                  <a:pt x="115" y="162"/>
                  <a:pt x="116" y="163"/>
                </a:cubicBezTo>
                <a:cubicBezTo>
                  <a:pt x="116" y="163"/>
                  <a:pt x="117" y="163"/>
                  <a:pt x="118" y="164"/>
                </a:cubicBezTo>
                <a:close/>
                <a:moveTo>
                  <a:pt x="99" y="216"/>
                </a:moveTo>
                <a:cubicBezTo>
                  <a:pt x="100" y="215"/>
                  <a:pt x="100" y="214"/>
                  <a:pt x="100" y="213"/>
                </a:cubicBezTo>
                <a:cubicBezTo>
                  <a:pt x="96" y="212"/>
                  <a:pt x="96" y="215"/>
                  <a:pt x="95" y="217"/>
                </a:cubicBezTo>
                <a:cubicBezTo>
                  <a:pt x="96" y="217"/>
                  <a:pt x="97" y="217"/>
                  <a:pt x="98" y="217"/>
                </a:cubicBezTo>
                <a:cubicBezTo>
                  <a:pt x="98" y="216"/>
                  <a:pt x="98" y="216"/>
                  <a:pt x="99" y="216"/>
                </a:cubicBezTo>
                <a:close/>
                <a:moveTo>
                  <a:pt x="171" y="254"/>
                </a:moveTo>
                <a:cubicBezTo>
                  <a:pt x="168" y="255"/>
                  <a:pt x="164" y="256"/>
                  <a:pt x="165" y="260"/>
                </a:cubicBezTo>
                <a:cubicBezTo>
                  <a:pt x="168" y="260"/>
                  <a:pt x="169" y="257"/>
                  <a:pt x="171" y="254"/>
                </a:cubicBezTo>
                <a:close/>
                <a:moveTo>
                  <a:pt x="403" y="16"/>
                </a:moveTo>
                <a:cubicBezTo>
                  <a:pt x="402" y="19"/>
                  <a:pt x="401" y="13"/>
                  <a:pt x="397" y="15"/>
                </a:cubicBezTo>
                <a:cubicBezTo>
                  <a:pt x="398" y="16"/>
                  <a:pt x="397" y="18"/>
                  <a:pt x="399" y="18"/>
                </a:cubicBezTo>
                <a:cubicBezTo>
                  <a:pt x="400" y="18"/>
                  <a:pt x="400" y="20"/>
                  <a:pt x="402" y="20"/>
                </a:cubicBezTo>
                <a:cubicBezTo>
                  <a:pt x="402" y="19"/>
                  <a:pt x="406" y="17"/>
                  <a:pt x="403" y="16"/>
                </a:cubicBezTo>
                <a:close/>
                <a:moveTo>
                  <a:pt x="406" y="1"/>
                </a:moveTo>
                <a:cubicBezTo>
                  <a:pt x="404" y="1"/>
                  <a:pt x="404" y="0"/>
                  <a:pt x="402" y="0"/>
                </a:cubicBezTo>
                <a:cubicBezTo>
                  <a:pt x="400" y="3"/>
                  <a:pt x="397" y="5"/>
                  <a:pt x="397" y="11"/>
                </a:cubicBezTo>
                <a:cubicBezTo>
                  <a:pt x="401" y="12"/>
                  <a:pt x="401" y="10"/>
                  <a:pt x="404" y="10"/>
                </a:cubicBezTo>
                <a:cubicBezTo>
                  <a:pt x="404" y="8"/>
                  <a:pt x="405" y="7"/>
                  <a:pt x="406" y="6"/>
                </a:cubicBezTo>
                <a:cubicBezTo>
                  <a:pt x="407" y="3"/>
                  <a:pt x="407" y="4"/>
                  <a:pt x="406" y="1"/>
                </a:cubicBezTo>
                <a:close/>
                <a:moveTo>
                  <a:pt x="129" y="159"/>
                </a:moveTo>
                <a:cubicBezTo>
                  <a:pt x="130" y="158"/>
                  <a:pt x="130" y="160"/>
                  <a:pt x="131" y="159"/>
                </a:cubicBezTo>
                <a:cubicBezTo>
                  <a:pt x="131" y="159"/>
                  <a:pt x="132" y="158"/>
                  <a:pt x="132" y="158"/>
                </a:cubicBezTo>
                <a:cubicBezTo>
                  <a:pt x="133" y="157"/>
                  <a:pt x="134" y="157"/>
                  <a:pt x="134" y="156"/>
                </a:cubicBezTo>
                <a:cubicBezTo>
                  <a:pt x="132" y="157"/>
                  <a:pt x="132" y="155"/>
                  <a:pt x="130" y="155"/>
                </a:cubicBezTo>
                <a:cubicBezTo>
                  <a:pt x="130" y="157"/>
                  <a:pt x="129" y="158"/>
                  <a:pt x="129" y="159"/>
                </a:cubicBezTo>
                <a:close/>
                <a:moveTo>
                  <a:pt x="156" y="320"/>
                </a:moveTo>
                <a:cubicBezTo>
                  <a:pt x="156" y="323"/>
                  <a:pt x="156" y="325"/>
                  <a:pt x="157" y="326"/>
                </a:cubicBezTo>
                <a:cubicBezTo>
                  <a:pt x="157" y="327"/>
                  <a:pt x="157" y="328"/>
                  <a:pt x="157" y="329"/>
                </a:cubicBezTo>
                <a:cubicBezTo>
                  <a:pt x="159" y="329"/>
                  <a:pt x="158" y="331"/>
                  <a:pt x="159" y="331"/>
                </a:cubicBezTo>
                <a:cubicBezTo>
                  <a:pt x="160" y="328"/>
                  <a:pt x="161" y="334"/>
                  <a:pt x="165" y="332"/>
                </a:cubicBezTo>
                <a:cubicBezTo>
                  <a:pt x="165" y="331"/>
                  <a:pt x="166" y="330"/>
                  <a:pt x="166" y="328"/>
                </a:cubicBezTo>
                <a:cubicBezTo>
                  <a:pt x="166" y="327"/>
                  <a:pt x="166" y="327"/>
                  <a:pt x="167" y="327"/>
                </a:cubicBezTo>
                <a:cubicBezTo>
                  <a:pt x="167" y="326"/>
                  <a:pt x="167" y="325"/>
                  <a:pt x="168" y="325"/>
                </a:cubicBezTo>
                <a:cubicBezTo>
                  <a:pt x="167" y="322"/>
                  <a:pt x="166" y="319"/>
                  <a:pt x="167" y="315"/>
                </a:cubicBezTo>
                <a:cubicBezTo>
                  <a:pt x="165" y="315"/>
                  <a:pt x="165" y="314"/>
                  <a:pt x="165" y="312"/>
                </a:cubicBezTo>
                <a:cubicBezTo>
                  <a:pt x="164" y="311"/>
                  <a:pt x="164" y="311"/>
                  <a:pt x="163" y="311"/>
                </a:cubicBezTo>
                <a:cubicBezTo>
                  <a:pt x="162" y="313"/>
                  <a:pt x="158" y="312"/>
                  <a:pt x="159" y="315"/>
                </a:cubicBezTo>
                <a:cubicBezTo>
                  <a:pt x="157" y="316"/>
                  <a:pt x="157" y="318"/>
                  <a:pt x="156" y="320"/>
                </a:cubicBezTo>
                <a:close/>
                <a:moveTo>
                  <a:pt x="153" y="155"/>
                </a:moveTo>
                <a:cubicBezTo>
                  <a:pt x="153" y="155"/>
                  <a:pt x="153" y="154"/>
                  <a:pt x="153" y="153"/>
                </a:cubicBezTo>
                <a:cubicBezTo>
                  <a:pt x="152" y="153"/>
                  <a:pt x="152" y="153"/>
                  <a:pt x="152" y="152"/>
                </a:cubicBezTo>
                <a:cubicBezTo>
                  <a:pt x="148" y="151"/>
                  <a:pt x="150" y="157"/>
                  <a:pt x="153" y="155"/>
                </a:cubicBezTo>
                <a:close/>
                <a:moveTo>
                  <a:pt x="134" y="150"/>
                </a:moveTo>
                <a:cubicBezTo>
                  <a:pt x="134" y="151"/>
                  <a:pt x="134" y="152"/>
                  <a:pt x="134" y="152"/>
                </a:cubicBezTo>
                <a:cubicBezTo>
                  <a:pt x="135" y="152"/>
                  <a:pt x="135" y="153"/>
                  <a:pt x="136" y="153"/>
                </a:cubicBezTo>
                <a:cubicBezTo>
                  <a:pt x="136" y="151"/>
                  <a:pt x="136" y="150"/>
                  <a:pt x="134" y="150"/>
                </a:cubicBezTo>
                <a:close/>
                <a:moveTo>
                  <a:pt x="139" y="300"/>
                </a:moveTo>
                <a:cubicBezTo>
                  <a:pt x="140" y="298"/>
                  <a:pt x="142" y="298"/>
                  <a:pt x="142" y="296"/>
                </a:cubicBezTo>
                <a:cubicBezTo>
                  <a:pt x="143" y="295"/>
                  <a:pt x="143" y="295"/>
                  <a:pt x="145" y="295"/>
                </a:cubicBezTo>
                <a:cubicBezTo>
                  <a:pt x="145" y="294"/>
                  <a:pt x="145" y="292"/>
                  <a:pt x="145" y="291"/>
                </a:cubicBezTo>
                <a:cubicBezTo>
                  <a:pt x="143" y="291"/>
                  <a:pt x="142" y="291"/>
                  <a:pt x="141" y="292"/>
                </a:cubicBezTo>
                <a:cubicBezTo>
                  <a:pt x="141" y="291"/>
                  <a:pt x="141" y="289"/>
                  <a:pt x="139" y="290"/>
                </a:cubicBezTo>
                <a:cubicBezTo>
                  <a:pt x="139" y="291"/>
                  <a:pt x="138" y="292"/>
                  <a:pt x="136" y="292"/>
                </a:cubicBezTo>
                <a:cubicBezTo>
                  <a:pt x="136" y="294"/>
                  <a:pt x="134" y="295"/>
                  <a:pt x="135" y="298"/>
                </a:cubicBezTo>
                <a:cubicBezTo>
                  <a:pt x="137" y="299"/>
                  <a:pt x="138" y="300"/>
                  <a:pt x="139" y="300"/>
                </a:cubicBezTo>
                <a:close/>
                <a:moveTo>
                  <a:pt x="145" y="313"/>
                </a:moveTo>
                <a:cubicBezTo>
                  <a:pt x="145" y="311"/>
                  <a:pt x="145" y="310"/>
                  <a:pt x="147" y="309"/>
                </a:cubicBezTo>
                <a:cubicBezTo>
                  <a:pt x="147" y="307"/>
                  <a:pt x="148" y="303"/>
                  <a:pt x="146" y="307"/>
                </a:cubicBezTo>
                <a:cubicBezTo>
                  <a:pt x="146" y="307"/>
                  <a:pt x="145" y="308"/>
                  <a:pt x="145" y="308"/>
                </a:cubicBezTo>
                <a:cubicBezTo>
                  <a:pt x="144" y="308"/>
                  <a:pt x="144" y="309"/>
                  <a:pt x="143" y="309"/>
                </a:cubicBezTo>
                <a:cubicBezTo>
                  <a:pt x="144" y="311"/>
                  <a:pt x="143" y="313"/>
                  <a:pt x="145" y="313"/>
                </a:cubicBezTo>
                <a:close/>
                <a:moveTo>
                  <a:pt x="159" y="265"/>
                </a:moveTo>
                <a:cubicBezTo>
                  <a:pt x="159" y="265"/>
                  <a:pt x="159" y="264"/>
                  <a:pt x="160" y="264"/>
                </a:cubicBezTo>
                <a:cubicBezTo>
                  <a:pt x="161" y="263"/>
                  <a:pt x="162" y="263"/>
                  <a:pt x="163" y="262"/>
                </a:cubicBezTo>
                <a:cubicBezTo>
                  <a:pt x="162" y="260"/>
                  <a:pt x="163" y="259"/>
                  <a:pt x="164" y="258"/>
                </a:cubicBezTo>
                <a:cubicBezTo>
                  <a:pt x="162" y="257"/>
                  <a:pt x="161" y="256"/>
                  <a:pt x="160" y="255"/>
                </a:cubicBezTo>
                <a:cubicBezTo>
                  <a:pt x="159" y="254"/>
                  <a:pt x="156" y="254"/>
                  <a:pt x="155" y="253"/>
                </a:cubicBezTo>
                <a:cubicBezTo>
                  <a:pt x="154" y="250"/>
                  <a:pt x="152" y="250"/>
                  <a:pt x="151" y="247"/>
                </a:cubicBezTo>
                <a:cubicBezTo>
                  <a:pt x="151" y="246"/>
                  <a:pt x="150" y="245"/>
                  <a:pt x="149" y="244"/>
                </a:cubicBezTo>
                <a:cubicBezTo>
                  <a:pt x="149" y="242"/>
                  <a:pt x="149" y="241"/>
                  <a:pt x="148" y="240"/>
                </a:cubicBezTo>
                <a:cubicBezTo>
                  <a:pt x="148" y="239"/>
                  <a:pt x="148" y="239"/>
                  <a:pt x="147" y="239"/>
                </a:cubicBezTo>
                <a:cubicBezTo>
                  <a:pt x="146" y="240"/>
                  <a:pt x="145" y="241"/>
                  <a:pt x="145" y="241"/>
                </a:cubicBezTo>
                <a:cubicBezTo>
                  <a:pt x="143" y="241"/>
                  <a:pt x="141" y="241"/>
                  <a:pt x="140" y="242"/>
                </a:cubicBezTo>
                <a:cubicBezTo>
                  <a:pt x="140" y="244"/>
                  <a:pt x="137" y="244"/>
                  <a:pt x="138" y="246"/>
                </a:cubicBezTo>
                <a:cubicBezTo>
                  <a:pt x="138" y="247"/>
                  <a:pt x="138" y="248"/>
                  <a:pt x="139" y="247"/>
                </a:cubicBezTo>
                <a:cubicBezTo>
                  <a:pt x="139" y="248"/>
                  <a:pt x="139" y="250"/>
                  <a:pt x="140" y="250"/>
                </a:cubicBezTo>
                <a:cubicBezTo>
                  <a:pt x="140" y="252"/>
                  <a:pt x="144" y="250"/>
                  <a:pt x="143" y="253"/>
                </a:cubicBezTo>
                <a:cubicBezTo>
                  <a:pt x="145" y="253"/>
                  <a:pt x="149" y="252"/>
                  <a:pt x="149" y="254"/>
                </a:cubicBezTo>
                <a:cubicBezTo>
                  <a:pt x="146" y="253"/>
                  <a:pt x="146" y="256"/>
                  <a:pt x="142" y="255"/>
                </a:cubicBezTo>
                <a:cubicBezTo>
                  <a:pt x="142" y="257"/>
                  <a:pt x="142" y="258"/>
                  <a:pt x="140" y="259"/>
                </a:cubicBezTo>
                <a:cubicBezTo>
                  <a:pt x="139" y="259"/>
                  <a:pt x="137" y="259"/>
                  <a:pt x="136" y="259"/>
                </a:cubicBezTo>
                <a:cubicBezTo>
                  <a:pt x="136" y="260"/>
                  <a:pt x="136" y="260"/>
                  <a:pt x="135" y="260"/>
                </a:cubicBezTo>
                <a:cubicBezTo>
                  <a:pt x="133" y="262"/>
                  <a:pt x="131" y="262"/>
                  <a:pt x="131" y="265"/>
                </a:cubicBezTo>
                <a:cubicBezTo>
                  <a:pt x="132" y="266"/>
                  <a:pt x="133" y="267"/>
                  <a:pt x="134" y="265"/>
                </a:cubicBezTo>
                <a:cubicBezTo>
                  <a:pt x="135" y="265"/>
                  <a:pt x="136" y="264"/>
                  <a:pt x="138" y="264"/>
                </a:cubicBezTo>
                <a:cubicBezTo>
                  <a:pt x="141" y="265"/>
                  <a:pt x="144" y="266"/>
                  <a:pt x="147" y="267"/>
                </a:cubicBezTo>
                <a:cubicBezTo>
                  <a:pt x="150" y="267"/>
                  <a:pt x="154" y="267"/>
                  <a:pt x="157" y="267"/>
                </a:cubicBezTo>
                <a:cubicBezTo>
                  <a:pt x="157" y="266"/>
                  <a:pt x="158" y="265"/>
                  <a:pt x="159" y="265"/>
                </a:cubicBezTo>
                <a:close/>
                <a:moveTo>
                  <a:pt x="155" y="279"/>
                </a:moveTo>
                <a:cubicBezTo>
                  <a:pt x="151" y="278"/>
                  <a:pt x="150" y="281"/>
                  <a:pt x="147" y="281"/>
                </a:cubicBezTo>
                <a:cubicBezTo>
                  <a:pt x="146" y="283"/>
                  <a:pt x="144" y="283"/>
                  <a:pt x="143" y="283"/>
                </a:cubicBezTo>
                <a:cubicBezTo>
                  <a:pt x="143" y="286"/>
                  <a:pt x="141" y="285"/>
                  <a:pt x="141" y="288"/>
                </a:cubicBezTo>
                <a:cubicBezTo>
                  <a:pt x="143" y="288"/>
                  <a:pt x="145" y="290"/>
                  <a:pt x="146" y="290"/>
                </a:cubicBezTo>
                <a:cubicBezTo>
                  <a:pt x="146" y="290"/>
                  <a:pt x="146" y="288"/>
                  <a:pt x="147" y="289"/>
                </a:cubicBezTo>
                <a:cubicBezTo>
                  <a:pt x="148" y="289"/>
                  <a:pt x="149" y="289"/>
                  <a:pt x="150" y="289"/>
                </a:cubicBezTo>
                <a:cubicBezTo>
                  <a:pt x="150" y="284"/>
                  <a:pt x="156" y="285"/>
                  <a:pt x="155" y="279"/>
                </a:cubicBezTo>
                <a:close/>
                <a:moveTo>
                  <a:pt x="138" y="149"/>
                </a:moveTo>
                <a:cubicBezTo>
                  <a:pt x="139" y="151"/>
                  <a:pt x="143" y="145"/>
                  <a:pt x="139" y="146"/>
                </a:cubicBezTo>
                <a:cubicBezTo>
                  <a:pt x="139" y="146"/>
                  <a:pt x="139" y="147"/>
                  <a:pt x="139" y="147"/>
                </a:cubicBezTo>
                <a:cubicBezTo>
                  <a:pt x="139" y="147"/>
                  <a:pt x="138" y="149"/>
                  <a:pt x="138" y="149"/>
                </a:cubicBezTo>
                <a:close/>
                <a:moveTo>
                  <a:pt x="176" y="136"/>
                </a:moveTo>
                <a:cubicBezTo>
                  <a:pt x="177" y="136"/>
                  <a:pt x="178" y="135"/>
                  <a:pt x="178" y="134"/>
                </a:cubicBezTo>
                <a:cubicBezTo>
                  <a:pt x="178" y="134"/>
                  <a:pt x="179" y="133"/>
                  <a:pt x="179" y="133"/>
                </a:cubicBezTo>
                <a:cubicBezTo>
                  <a:pt x="179" y="132"/>
                  <a:pt x="179" y="132"/>
                  <a:pt x="179" y="131"/>
                </a:cubicBezTo>
                <a:cubicBezTo>
                  <a:pt x="179" y="130"/>
                  <a:pt x="178" y="130"/>
                  <a:pt x="177" y="131"/>
                </a:cubicBezTo>
                <a:cubicBezTo>
                  <a:pt x="177" y="132"/>
                  <a:pt x="175" y="132"/>
                  <a:pt x="175" y="133"/>
                </a:cubicBezTo>
                <a:cubicBezTo>
                  <a:pt x="173" y="132"/>
                  <a:pt x="169" y="135"/>
                  <a:pt x="172" y="136"/>
                </a:cubicBezTo>
                <a:cubicBezTo>
                  <a:pt x="173" y="136"/>
                  <a:pt x="173" y="136"/>
                  <a:pt x="173" y="137"/>
                </a:cubicBezTo>
                <a:cubicBezTo>
                  <a:pt x="174" y="137"/>
                  <a:pt x="175" y="137"/>
                  <a:pt x="175" y="137"/>
                </a:cubicBezTo>
                <a:cubicBezTo>
                  <a:pt x="175" y="137"/>
                  <a:pt x="175" y="136"/>
                  <a:pt x="176" y="136"/>
                </a:cubicBezTo>
                <a:close/>
                <a:moveTo>
                  <a:pt x="173" y="178"/>
                </a:moveTo>
                <a:cubicBezTo>
                  <a:pt x="171" y="177"/>
                  <a:pt x="170" y="178"/>
                  <a:pt x="170" y="180"/>
                </a:cubicBezTo>
                <a:cubicBezTo>
                  <a:pt x="170" y="180"/>
                  <a:pt x="170" y="181"/>
                  <a:pt x="169" y="181"/>
                </a:cubicBezTo>
                <a:cubicBezTo>
                  <a:pt x="169" y="181"/>
                  <a:pt x="169" y="181"/>
                  <a:pt x="169" y="182"/>
                </a:cubicBezTo>
                <a:cubicBezTo>
                  <a:pt x="169" y="182"/>
                  <a:pt x="169" y="183"/>
                  <a:pt x="168" y="183"/>
                </a:cubicBezTo>
                <a:cubicBezTo>
                  <a:pt x="168" y="184"/>
                  <a:pt x="168" y="184"/>
                  <a:pt x="168" y="185"/>
                </a:cubicBezTo>
                <a:cubicBezTo>
                  <a:pt x="166" y="185"/>
                  <a:pt x="166" y="186"/>
                  <a:pt x="165" y="186"/>
                </a:cubicBezTo>
                <a:cubicBezTo>
                  <a:pt x="165" y="189"/>
                  <a:pt x="161" y="188"/>
                  <a:pt x="163" y="192"/>
                </a:cubicBezTo>
                <a:cubicBezTo>
                  <a:pt x="163" y="194"/>
                  <a:pt x="164" y="196"/>
                  <a:pt x="167" y="196"/>
                </a:cubicBezTo>
                <a:cubicBezTo>
                  <a:pt x="166" y="190"/>
                  <a:pt x="169" y="190"/>
                  <a:pt x="169" y="185"/>
                </a:cubicBezTo>
                <a:cubicBezTo>
                  <a:pt x="171" y="185"/>
                  <a:pt x="170" y="182"/>
                  <a:pt x="172" y="182"/>
                </a:cubicBezTo>
                <a:cubicBezTo>
                  <a:pt x="172" y="180"/>
                  <a:pt x="173" y="180"/>
                  <a:pt x="173" y="178"/>
                </a:cubicBezTo>
                <a:close/>
                <a:moveTo>
                  <a:pt x="149" y="226"/>
                </a:moveTo>
                <a:cubicBezTo>
                  <a:pt x="148" y="227"/>
                  <a:pt x="144" y="228"/>
                  <a:pt x="145" y="228"/>
                </a:cubicBezTo>
                <a:cubicBezTo>
                  <a:pt x="145" y="229"/>
                  <a:pt x="149" y="230"/>
                  <a:pt x="149" y="226"/>
                </a:cubicBezTo>
                <a:close/>
                <a:moveTo>
                  <a:pt x="137" y="276"/>
                </a:moveTo>
                <a:cubicBezTo>
                  <a:pt x="137" y="276"/>
                  <a:pt x="139" y="275"/>
                  <a:pt x="139" y="275"/>
                </a:cubicBezTo>
                <a:cubicBezTo>
                  <a:pt x="139" y="274"/>
                  <a:pt x="139" y="273"/>
                  <a:pt x="139" y="273"/>
                </a:cubicBezTo>
                <a:cubicBezTo>
                  <a:pt x="136" y="272"/>
                  <a:pt x="137" y="275"/>
                  <a:pt x="135" y="275"/>
                </a:cubicBezTo>
                <a:cubicBezTo>
                  <a:pt x="134" y="275"/>
                  <a:pt x="134" y="276"/>
                  <a:pt x="133" y="277"/>
                </a:cubicBezTo>
                <a:cubicBezTo>
                  <a:pt x="133" y="277"/>
                  <a:pt x="132" y="277"/>
                  <a:pt x="132" y="277"/>
                </a:cubicBezTo>
                <a:cubicBezTo>
                  <a:pt x="131" y="277"/>
                  <a:pt x="132" y="279"/>
                  <a:pt x="131" y="278"/>
                </a:cubicBezTo>
                <a:cubicBezTo>
                  <a:pt x="132" y="281"/>
                  <a:pt x="128" y="280"/>
                  <a:pt x="129" y="283"/>
                </a:cubicBezTo>
                <a:cubicBezTo>
                  <a:pt x="130" y="284"/>
                  <a:pt x="130" y="285"/>
                  <a:pt x="132" y="286"/>
                </a:cubicBezTo>
                <a:cubicBezTo>
                  <a:pt x="132" y="286"/>
                  <a:pt x="133" y="286"/>
                  <a:pt x="133" y="286"/>
                </a:cubicBezTo>
                <a:cubicBezTo>
                  <a:pt x="133" y="284"/>
                  <a:pt x="133" y="283"/>
                  <a:pt x="134" y="282"/>
                </a:cubicBezTo>
                <a:cubicBezTo>
                  <a:pt x="134" y="282"/>
                  <a:pt x="136" y="282"/>
                  <a:pt x="136" y="281"/>
                </a:cubicBezTo>
                <a:cubicBezTo>
                  <a:pt x="137" y="280"/>
                  <a:pt x="136" y="277"/>
                  <a:pt x="137" y="276"/>
                </a:cubicBezTo>
                <a:close/>
                <a:moveTo>
                  <a:pt x="396" y="578"/>
                </a:moveTo>
                <a:cubicBezTo>
                  <a:pt x="395" y="575"/>
                  <a:pt x="394" y="573"/>
                  <a:pt x="393" y="571"/>
                </a:cubicBezTo>
                <a:cubicBezTo>
                  <a:pt x="392" y="571"/>
                  <a:pt x="392" y="570"/>
                  <a:pt x="392" y="570"/>
                </a:cubicBezTo>
                <a:cubicBezTo>
                  <a:pt x="391" y="569"/>
                  <a:pt x="390" y="567"/>
                  <a:pt x="389" y="566"/>
                </a:cubicBezTo>
                <a:cubicBezTo>
                  <a:pt x="389" y="566"/>
                  <a:pt x="389" y="566"/>
                  <a:pt x="389" y="565"/>
                </a:cubicBezTo>
                <a:cubicBezTo>
                  <a:pt x="389" y="565"/>
                  <a:pt x="389" y="565"/>
                  <a:pt x="389" y="565"/>
                </a:cubicBezTo>
                <a:cubicBezTo>
                  <a:pt x="388" y="565"/>
                  <a:pt x="388" y="565"/>
                  <a:pt x="388" y="564"/>
                </a:cubicBezTo>
                <a:cubicBezTo>
                  <a:pt x="388" y="564"/>
                  <a:pt x="388" y="564"/>
                  <a:pt x="388" y="564"/>
                </a:cubicBezTo>
                <a:cubicBezTo>
                  <a:pt x="386" y="563"/>
                  <a:pt x="385" y="562"/>
                  <a:pt x="384" y="560"/>
                </a:cubicBezTo>
                <a:cubicBezTo>
                  <a:pt x="384" y="560"/>
                  <a:pt x="383" y="560"/>
                  <a:pt x="383" y="560"/>
                </a:cubicBezTo>
                <a:cubicBezTo>
                  <a:pt x="381" y="560"/>
                  <a:pt x="380" y="557"/>
                  <a:pt x="378" y="556"/>
                </a:cubicBezTo>
                <a:cubicBezTo>
                  <a:pt x="378" y="556"/>
                  <a:pt x="378" y="556"/>
                  <a:pt x="378" y="556"/>
                </a:cubicBezTo>
                <a:cubicBezTo>
                  <a:pt x="377" y="555"/>
                  <a:pt x="376" y="554"/>
                  <a:pt x="374" y="554"/>
                </a:cubicBezTo>
                <a:cubicBezTo>
                  <a:pt x="374" y="553"/>
                  <a:pt x="372" y="553"/>
                  <a:pt x="370" y="552"/>
                </a:cubicBezTo>
                <a:cubicBezTo>
                  <a:pt x="370" y="552"/>
                  <a:pt x="370" y="552"/>
                  <a:pt x="370" y="552"/>
                </a:cubicBezTo>
                <a:cubicBezTo>
                  <a:pt x="369" y="549"/>
                  <a:pt x="366" y="552"/>
                  <a:pt x="365" y="551"/>
                </a:cubicBezTo>
                <a:cubicBezTo>
                  <a:pt x="365" y="551"/>
                  <a:pt x="364" y="551"/>
                  <a:pt x="364" y="551"/>
                </a:cubicBezTo>
                <a:cubicBezTo>
                  <a:pt x="364" y="551"/>
                  <a:pt x="364" y="551"/>
                  <a:pt x="364" y="551"/>
                </a:cubicBezTo>
                <a:cubicBezTo>
                  <a:pt x="364" y="550"/>
                  <a:pt x="363" y="550"/>
                  <a:pt x="363" y="550"/>
                </a:cubicBezTo>
                <a:cubicBezTo>
                  <a:pt x="362" y="550"/>
                  <a:pt x="361" y="549"/>
                  <a:pt x="359" y="549"/>
                </a:cubicBezTo>
                <a:cubicBezTo>
                  <a:pt x="356" y="549"/>
                  <a:pt x="352" y="549"/>
                  <a:pt x="349" y="549"/>
                </a:cubicBezTo>
                <a:cubicBezTo>
                  <a:pt x="349" y="550"/>
                  <a:pt x="349" y="550"/>
                  <a:pt x="348" y="550"/>
                </a:cubicBezTo>
                <a:cubicBezTo>
                  <a:pt x="345" y="551"/>
                  <a:pt x="345" y="555"/>
                  <a:pt x="344" y="558"/>
                </a:cubicBezTo>
                <a:cubicBezTo>
                  <a:pt x="343" y="558"/>
                  <a:pt x="343" y="558"/>
                  <a:pt x="343" y="558"/>
                </a:cubicBezTo>
                <a:cubicBezTo>
                  <a:pt x="343" y="558"/>
                  <a:pt x="343" y="560"/>
                  <a:pt x="343" y="560"/>
                </a:cubicBezTo>
                <a:cubicBezTo>
                  <a:pt x="341" y="560"/>
                  <a:pt x="341" y="557"/>
                  <a:pt x="339" y="557"/>
                </a:cubicBezTo>
                <a:cubicBezTo>
                  <a:pt x="339" y="557"/>
                  <a:pt x="338" y="557"/>
                  <a:pt x="338" y="558"/>
                </a:cubicBezTo>
                <a:cubicBezTo>
                  <a:pt x="335" y="558"/>
                  <a:pt x="336" y="555"/>
                  <a:pt x="335" y="554"/>
                </a:cubicBezTo>
                <a:cubicBezTo>
                  <a:pt x="335" y="554"/>
                  <a:pt x="334" y="554"/>
                  <a:pt x="334" y="553"/>
                </a:cubicBezTo>
                <a:cubicBezTo>
                  <a:pt x="334" y="553"/>
                  <a:pt x="334" y="552"/>
                  <a:pt x="334" y="551"/>
                </a:cubicBezTo>
                <a:cubicBezTo>
                  <a:pt x="332" y="552"/>
                  <a:pt x="332" y="550"/>
                  <a:pt x="331" y="550"/>
                </a:cubicBezTo>
                <a:cubicBezTo>
                  <a:pt x="330" y="550"/>
                  <a:pt x="329" y="550"/>
                  <a:pt x="329" y="549"/>
                </a:cubicBezTo>
                <a:cubicBezTo>
                  <a:pt x="330" y="548"/>
                  <a:pt x="331" y="548"/>
                  <a:pt x="333" y="548"/>
                </a:cubicBezTo>
                <a:cubicBezTo>
                  <a:pt x="333" y="547"/>
                  <a:pt x="333" y="547"/>
                  <a:pt x="334" y="546"/>
                </a:cubicBezTo>
                <a:cubicBezTo>
                  <a:pt x="334" y="546"/>
                  <a:pt x="334" y="546"/>
                  <a:pt x="334" y="546"/>
                </a:cubicBezTo>
                <a:cubicBezTo>
                  <a:pt x="336" y="546"/>
                  <a:pt x="338" y="545"/>
                  <a:pt x="338" y="543"/>
                </a:cubicBezTo>
                <a:cubicBezTo>
                  <a:pt x="339" y="543"/>
                  <a:pt x="339" y="543"/>
                  <a:pt x="339" y="543"/>
                </a:cubicBezTo>
                <a:cubicBezTo>
                  <a:pt x="339" y="542"/>
                  <a:pt x="340" y="541"/>
                  <a:pt x="341" y="541"/>
                </a:cubicBezTo>
                <a:cubicBezTo>
                  <a:pt x="341" y="541"/>
                  <a:pt x="341" y="541"/>
                  <a:pt x="341" y="541"/>
                </a:cubicBezTo>
                <a:cubicBezTo>
                  <a:pt x="341" y="541"/>
                  <a:pt x="342" y="541"/>
                  <a:pt x="342" y="540"/>
                </a:cubicBezTo>
                <a:cubicBezTo>
                  <a:pt x="342" y="540"/>
                  <a:pt x="342" y="540"/>
                  <a:pt x="342" y="540"/>
                </a:cubicBezTo>
                <a:cubicBezTo>
                  <a:pt x="343" y="538"/>
                  <a:pt x="347" y="539"/>
                  <a:pt x="346" y="536"/>
                </a:cubicBezTo>
                <a:cubicBezTo>
                  <a:pt x="346" y="536"/>
                  <a:pt x="346" y="536"/>
                  <a:pt x="346" y="536"/>
                </a:cubicBezTo>
                <a:cubicBezTo>
                  <a:pt x="346" y="536"/>
                  <a:pt x="346" y="535"/>
                  <a:pt x="347" y="535"/>
                </a:cubicBezTo>
                <a:cubicBezTo>
                  <a:pt x="348" y="530"/>
                  <a:pt x="345" y="528"/>
                  <a:pt x="346" y="523"/>
                </a:cubicBezTo>
                <a:cubicBezTo>
                  <a:pt x="346" y="521"/>
                  <a:pt x="343" y="521"/>
                  <a:pt x="343" y="518"/>
                </a:cubicBezTo>
                <a:cubicBezTo>
                  <a:pt x="344" y="515"/>
                  <a:pt x="342" y="515"/>
                  <a:pt x="342" y="511"/>
                </a:cubicBezTo>
                <a:cubicBezTo>
                  <a:pt x="340" y="510"/>
                  <a:pt x="338" y="508"/>
                  <a:pt x="335" y="506"/>
                </a:cubicBezTo>
                <a:cubicBezTo>
                  <a:pt x="335" y="506"/>
                  <a:pt x="335" y="506"/>
                  <a:pt x="335" y="506"/>
                </a:cubicBezTo>
                <a:cubicBezTo>
                  <a:pt x="333" y="503"/>
                  <a:pt x="332" y="503"/>
                  <a:pt x="331" y="502"/>
                </a:cubicBezTo>
                <a:cubicBezTo>
                  <a:pt x="331" y="502"/>
                  <a:pt x="331" y="501"/>
                  <a:pt x="331" y="501"/>
                </a:cubicBezTo>
                <a:cubicBezTo>
                  <a:pt x="331" y="501"/>
                  <a:pt x="330" y="500"/>
                  <a:pt x="330" y="499"/>
                </a:cubicBezTo>
                <a:cubicBezTo>
                  <a:pt x="328" y="499"/>
                  <a:pt x="328" y="498"/>
                  <a:pt x="328" y="496"/>
                </a:cubicBezTo>
                <a:cubicBezTo>
                  <a:pt x="327" y="496"/>
                  <a:pt x="326" y="495"/>
                  <a:pt x="326" y="494"/>
                </a:cubicBezTo>
                <a:cubicBezTo>
                  <a:pt x="324" y="494"/>
                  <a:pt x="324" y="494"/>
                  <a:pt x="323" y="493"/>
                </a:cubicBezTo>
                <a:cubicBezTo>
                  <a:pt x="320" y="493"/>
                  <a:pt x="317" y="493"/>
                  <a:pt x="315" y="492"/>
                </a:cubicBezTo>
                <a:cubicBezTo>
                  <a:pt x="314" y="492"/>
                  <a:pt x="312" y="492"/>
                  <a:pt x="311" y="492"/>
                </a:cubicBezTo>
                <a:cubicBezTo>
                  <a:pt x="309" y="492"/>
                  <a:pt x="308" y="492"/>
                  <a:pt x="308" y="491"/>
                </a:cubicBezTo>
                <a:cubicBezTo>
                  <a:pt x="308" y="489"/>
                  <a:pt x="310" y="490"/>
                  <a:pt x="312" y="490"/>
                </a:cubicBezTo>
                <a:cubicBezTo>
                  <a:pt x="314" y="490"/>
                  <a:pt x="314" y="491"/>
                  <a:pt x="316" y="491"/>
                </a:cubicBezTo>
                <a:cubicBezTo>
                  <a:pt x="319" y="491"/>
                  <a:pt x="322" y="491"/>
                  <a:pt x="324" y="491"/>
                </a:cubicBezTo>
                <a:cubicBezTo>
                  <a:pt x="324" y="492"/>
                  <a:pt x="326" y="492"/>
                  <a:pt x="327" y="492"/>
                </a:cubicBezTo>
                <a:cubicBezTo>
                  <a:pt x="327" y="493"/>
                  <a:pt x="328" y="495"/>
                  <a:pt x="329" y="496"/>
                </a:cubicBezTo>
                <a:cubicBezTo>
                  <a:pt x="329" y="497"/>
                  <a:pt x="330" y="497"/>
                  <a:pt x="331" y="497"/>
                </a:cubicBezTo>
                <a:cubicBezTo>
                  <a:pt x="331" y="497"/>
                  <a:pt x="331" y="498"/>
                  <a:pt x="331" y="498"/>
                </a:cubicBezTo>
                <a:cubicBezTo>
                  <a:pt x="331" y="499"/>
                  <a:pt x="332" y="498"/>
                  <a:pt x="332" y="499"/>
                </a:cubicBezTo>
                <a:cubicBezTo>
                  <a:pt x="335" y="499"/>
                  <a:pt x="336" y="501"/>
                  <a:pt x="338" y="501"/>
                </a:cubicBezTo>
                <a:cubicBezTo>
                  <a:pt x="337" y="497"/>
                  <a:pt x="341" y="498"/>
                  <a:pt x="340" y="494"/>
                </a:cubicBezTo>
                <a:cubicBezTo>
                  <a:pt x="340" y="492"/>
                  <a:pt x="339" y="491"/>
                  <a:pt x="339" y="490"/>
                </a:cubicBezTo>
                <a:cubicBezTo>
                  <a:pt x="338" y="490"/>
                  <a:pt x="338" y="489"/>
                  <a:pt x="338" y="489"/>
                </a:cubicBezTo>
                <a:cubicBezTo>
                  <a:pt x="338" y="488"/>
                  <a:pt x="338" y="485"/>
                  <a:pt x="337" y="484"/>
                </a:cubicBezTo>
                <a:cubicBezTo>
                  <a:pt x="337" y="484"/>
                  <a:pt x="337" y="484"/>
                  <a:pt x="336" y="483"/>
                </a:cubicBezTo>
                <a:cubicBezTo>
                  <a:pt x="336" y="482"/>
                  <a:pt x="335" y="481"/>
                  <a:pt x="335" y="480"/>
                </a:cubicBezTo>
                <a:cubicBezTo>
                  <a:pt x="335" y="480"/>
                  <a:pt x="335" y="480"/>
                  <a:pt x="335" y="480"/>
                </a:cubicBezTo>
                <a:cubicBezTo>
                  <a:pt x="335" y="477"/>
                  <a:pt x="336" y="474"/>
                  <a:pt x="334" y="472"/>
                </a:cubicBezTo>
                <a:cubicBezTo>
                  <a:pt x="336" y="472"/>
                  <a:pt x="335" y="468"/>
                  <a:pt x="337" y="469"/>
                </a:cubicBezTo>
                <a:cubicBezTo>
                  <a:pt x="336" y="466"/>
                  <a:pt x="342" y="469"/>
                  <a:pt x="341" y="467"/>
                </a:cubicBezTo>
                <a:cubicBezTo>
                  <a:pt x="341" y="466"/>
                  <a:pt x="340" y="466"/>
                  <a:pt x="340" y="465"/>
                </a:cubicBezTo>
                <a:cubicBezTo>
                  <a:pt x="340" y="462"/>
                  <a:pt x="336" y="463"/>
                  <a:pt x="335" y="460"/>
                </a:cubicBezTo>
                <a:cubicBezTo>
                  <a:pt x="334" y="458"/>
                  <a:pt x="332" y="455"/>
                  <a:pt x="331" y="453"/>
                </a:cubicBezTo>
                <a:cubicBezTo>
                  <a:pt x="331" y="447"/>
                  <a:pt x="328" y="444"/>
                  <a:pt x="328" y="439"/>
                </a:cubicBezTo>
                <a:cubicBezTo>
                  <a:pt x="327" y="439"/>
                  <a:pt x="327" y="439"/>
                  <a:pt x="327" y="439"/>
                </a:cubicBezTo>
                <a:cubicBezTo>
                  <a:pt x="327" y="439"/>
                  <a:pt x="327" y="439"/>
                  <a:pt x="327" y="438"/>
                </a:cubicBezTo>
                <a:cubicBezTo>
                  <a:pt x="326" y="437"/>
                  <a:pt x="324" y="437"/>
                  <a:pt x="322" y="434"/>
                </a:cubicBezTo>
                <a:cubicBezTo>
                  <a:pt x="322" y="434"/>
                  <a:pt x="322" y="434"/>
                  <a:pt x="322" y="434"/>
                </a:cubicBezTo>
                <a:cubicBezTo>
                  <a:pt x="320" y="433"/>
                  <a:pt x="319" y="431"/>
                  <a:pt x="317" y="430"/>
                </a:cubicBezTo>
                <a:cubicBezTo>
                  <a:pt x="317" y="430"/>
                  <a:pt x="317" y="430"/>
                  <a:pt x="317" y="430"/>
                </a:cubicBezTo>
                <a:cubicBezTo>
                  <a:pt x="315" y="429"/>
                  <a:pt x="314" y="428"/>
                  <a:pt x="313" y="427"/>
                </a:cubicBezTo>
                <a:cubicBezTo>
                  <a:pt x="313" y="427"/>
                  <a:pt x="312" y="426"/>
                  <a:pt x="312" y="426"/>
                </a:cubicBezTo>
                <a:cubicBezTo>
                  <a:pt x="311" y="424"/>
                  <a:pt x="311" y="422"/>
                  <a:pt x="308" y="423"/>
                </a:cubicBezTo>
                <a:cubicBezTo>
                  <a:pt x="308" y="423"/>
                  <a:pt x="307" y="423"/>
                  <a:pt x="307" y="423"/>
                </a:cubicBezTo>
                <a:cubicBezTo>
                  <a:pt x="307" y="423"/>
                  <a:pt x="306" y="423"/>
                  <a:pt x="306" y="422"/>
                </a:cubicBezTo>
                <a:cubicBezTo>
                  <a:pt x="306" y="421"/>
                  <a:pt x="306" y="420"/>
                  <a:pt x="306" y="419"/>
                </a:cubicBezTo>
                <a:cubicBezTo>
                  <a:pt x="306" y="419"/>
                  <a:pt x="307" y="419"/>
                  <a:pt x="307" y="419"/>
                </a:cubicBezTo>
                <a:cubicBezTo>
                  <a:pt x="308" y="418"/>
                  <a:pt x="306" y="417"/>
                  <a:pt x="305" y="416"/>
                </a:cubicBezTo>
                <a:cubicBezTo>
                  <a:pt x="305" y="415"/>
                  <a:pt x="305" y="415"/>
                  <a:pt x="305" y="415"/>
                </a:cubicBezTo>
                <a:cubicBezTo>
                  <a:pt x="305" y="414"/>
                  <a:pt x="305" y="413"/>
                  <a:pt x="304" y="413"/>
                </a:cubicBezTo>
                <a:cubicBezTo>
                  <a:pt x="304" y="413"/>
                  <a:pt x="304" y="413"/>
                  <a:pt x="304" y="412"/>
                </a:cubicBezTo>
                <a:cubicBezTo>
                  <a:pt x="303" y="412"/>
                  <a:pt x="303" y="411"/>
                  <a:pt x="303" y="410"/>
                </a:cubicBezTo>
                <a:cubicBezTo>
                  <a:pt x="304" y="407"/>
                  <a:pt x="305" y="404"/>
                  <a:pt x="304" y="399"/>
                </a:cubicBezTo>
                <a:cubicBezTo>
                  <a:pt x="304" y="398"/>
                  <a:pt x="302" y="398"/>
                  <a:pt x="302" y="397"/>
                </a:cubicBezTo>
                <a:cubicBezTo>
                  <a:pt x="302" y="395"/>
                  <a:pt x="302" y="394"/>
                  <a:pt x="302" y="392"/>
                </a:cubicBezTo>
                <a:cubicBezTo>
                  <a:pt x="302" y="392"/>
                  <a:pt x="301" y="392"/>
                  <a:pt x="301" y="391"/>
                </a:cubicBezTo>
                <a:cubicBezTo>
                  <a:pt x="301" y="387"/>
                  <a:pt x="300" y="384"/>
                  <a:pt x="300" y="379"/>
                </a:cubicBezTo>
                <a:cubicBezTo>
                  <a:pt x="300" y="379"/>
                  <a:pt x="300" y="379"/>
                  <a:pt x="300" y="379"/>
                </a:cubicBezTo>
                <a:cubicBezTo>
                  <a:pt x="299" y="376"/>
                  <a:pt x="302" y="375"/>
                  <a:pt x="301" y="374"/>
                </a:cubicBezTo>
                <a:cubicBezTo>
                  <a:pt x="301" y="374"/>
                  <a:pt x="301" y="373"/>
                  <a:pt x="301" y="373"/>
                </a:cubicBezTo>
                <a:cubicBezTo>
                  <a:pt x="301" y="371"/>
                  <a:pt x="301" y="368"/>
                  <a:pt x="301" y="366"/>
                </a:cubicBezTo>
                <a:cubicBezTo>
                  <a:pt x="301" y="365"/>
                  <a:pt x="301" y="365"/>
                  <a:pt x="302" y="365"/>
                </a:cubicBezTo>
                <a:cubicBezTo>
                  <a:pt x="302" y="362"/>
                  <a:pt x="302" y="359"/>
                  <a:pt x="302" y="356"/>
                </a:cubicBezTo>
                <a:cubicBezTo>
                  <a:pt x="302" y="356"/>
                  <a:pt x="302" y="356"/>
                  <a:pt x="302" y="356"/>
                </a:cubicBezTo>
                <a:cubicBezTo>
                  <a:pt x="302" y="353"/>
                  <a:pt x="300" y="353"/>
                  <a:pt x="299" y="351"/>
                </a:cubicBezTo>
                <a:cubicBezTo>
                  <a:pt x="299" y="351"/>
                  <a:pt x="299" y="351"/>
                  <a:pt x="299" y="351"/>
                </a:cubicBezTo>
                <a:cubicBezTo>
                  <a:pt x="298" y="350"/>
                  <a:pt x="298" y="349"/>
                  <a:pt x="298" y="348"/>
                </a:cubicBezTo>
                <a:cubicBezTo>
                  <a:pt x="298" y="347"/>
                  <a:pt x="298" y="347"/>
                  <a:pt x="298" y="347"/>
                </a:cubicBezTo>
                <a:cubicBezTo>
                  <a:pt x="299" y="344"/>
                  <a:pt x="296" y="345"/>
                  <a:pt x="295" y="344"/>
                </a:cubicBezTo>
                <a:cubicBezTo>
                  <a:pt x="295" y="344"/>
                  <a:pt x="295" y="344"/>
                  <a:pt x="295" y="344"/>
                </a:cubicBezTo>
                <a:cubicBezTo>
                  <a:pt x="291" y="342"/>
                  <a:pt x="291" y="337"/>
                  <a:pt x="290" y="333"/>
                </a:cubicBezTo>
                <a:cubicBezTo>
                  <a:pt x="290" y="333"/>
                  <a:pt x="290" y="332"/>
                  <a:pt x="290" y="332"/>
                </a:cubicBezTo>
                <a:cubicBezTo>
                  <a:pt x="288" y="331"/>
                  <a:pt x="288" y="330"/>
                  <a:pt x="287" y="328"/>
                </a:cubicBezTo>
                <a:cubicBezTo>
                  <a:pt x="285" y="327"/>
                  <a:pt x="284" y="326"/>
                  <a:pt x="282" y="325"/>
                </a:cubicBezTo>
                <a:cubicBezTo>
                  <a:pt x="281" y="325"/>
                  <a:pt x="281" y="325"/>
                  <a:pt x="281" y="324"/>
                </a:cubicBezTo>
                <a:cubicBezTo>
                  <a:pt x="279" y="323"/>
                  <a:pt x="279" y="320"/>
                  <a:pt x="276" y="320"/>
                </a:cubicBezTo>
                <a:cubicBezTo>
                  <a:pt x="275" y="318"/>
                  <a:pt x="272" y="318"/>
                  <a:pt x="272" y="316"/>
                </a:cubicBezTo>
                <a:cubicBezTo>
                  <a:pt x="271" y="315"/>
                  <a:pt x="270" y="315"/>
                  <a:pt x="270" y="313"/>
                </a:cubicBezTo>
                <a:cubicBezTo>
                  <a:pt x="269" y="313"/>
                  <a:pt x="269" y="313"/>
                  <a:pt x="268" y="312"/>
                </a:cubicBezTo>
                <a:cubicBezTo>
                  <a:pt x="266" y="312"/>
                  <a:pt x="264" y="312"/>
                  <a:pt x="263" y="311"/>
                </a:cubicBezTo>
                <a:cubicBezTo>
                  <a:pt x="263" y="312"/>
                  <a:pt x="261" y="312"/>
                  <a:pt x="261" y="313"/>
                </a:cubicBezTo>
                <a:cubicBezTo>
                  <a:pt x="260" y="313"/>
                  <a:pt x="260" y="314"/>
                  <a:pt x="259" y="314"/>
                </a:cubicBezTo>
                <a:cubicBezTo>
                  <a:pt x="257" y="315"/>
                  <a:pt x="256" y="316"/>
                  <a:pt x="254" y="316"/>
                </a:cubicBezTo>
                <a:cubicBezTo>
                  <a:pt x="251" y="315"/>
                  <a:pt x="248" y="313"/>
                  <a:pt x="244" y="313"/>
                </a:cubicBezTo>
                <a:cubicBezTo>
                  <a:pt x="244" y="310"/>
                  <a:pt x="240" y="311"/>
                  <a:pt x="239" y="309"/>
                </a:cubicBezTo>
                <a:cubicBezTo>
                  <a:pt x="237" y="309"/>
                  <a:pt x="235" y="309"/>
                  <a:pt x="234" y="308"/>
                </a:cubicBezTo>
                <a:cubicBezTo>
                  <a:pt x="233" y="308"/>
                  <a:pt x="231" y="308"/>
                  <a:pt x="231" y="307"/>
                </a:cubicBezTo>
                <a:cubicBezTo>
                  <a:pt x="230" y="307"/>
                  <a:pt x="228" y="307"/>
                  <a:pt x="228" y="306"/>
                </a:cubicBezTo>
                <a:cubicBezTo>
                  <a:pt x="227" y="305"/>
                  <a:pt x="227" y="304"/>
                  <a:pt x="228" y="304"/>
                </a:cubicBezTo>
                <a:cubicBezTo>
                  <a:pt x="229" y="304"/>
                  <a:pt x="229" y="305"/>
                  <a:pt x="229" y="306"/>
                </a:cubicBezTo>
                <a:cubicBezTo>
                  <a:pt x="230" y="306"/>
                  <a:pt x="231" y="306"/>
                  <a:pt x="231" y="306"/>
                </a:cubicBezTo>
                <a:cubicBezTo>
                  <a:pt x="232" y="307"/>
                  <a:pt x="236" y="306"/>
                  <a:pt x="237" y="307"/>
                </a:cubicBezTo>
                <a:cubicBezTo>
                  <a:pt x="237" y="307"/>
                  <a:pt x="236" y="308"/>
                  <a:pt x="237" y="308"/>
                </a:cubicBezTo>
                <a:cubicBezTo>
                  <a:pt x="238" y="308"/>
                  <a:pt x="241" y="308"/>
                  <a:pt x="242" y="310"/>
                </a:cubicBezTo>
                <a:cubicBezTo>
                  <a:pt x="244" y="310"/>
                  <a:pt x="244" y="308"/>
                  <a:pt x="247" y="309"/>
                </a:cubicBezTo>
                <a:cubicBezTo>
                  <a:pt x="248" y="310"/>
                  <a:pt x="249" y="308"/>
                  <a:pt x="250" y="309"/>
                </a:cubicBezTo>
                <a:cubicBezTo>
                  <a:pt x="250" y="308"/>
                  <a:pt x="251" y="307"/>
                  <a:pt x="251" y="307"/>
                </a:cubicBezTo>
                <a:cubicBezTo>
                  <a:pt x="252" y="307"/>
                  <a:pt x="252" y="306"/>
                  <a:pt x="252" y="306"/>
                </a:cubicBezTo>
                <a:cubicBezTo>
                  <a:pt x="253" y="305"/>
                  <a:pt x="253" y="304"/>
                  <a:pt x="255" y="304"/>
                </a:cubicBezTo>
                <a:cubicBezTo>
                  <a:pt x="259" y="303"/>
                  <a:pt x="261" y="302"/>
                  <a:pt x="265" y="304"/>
                </a:cubicBezTo>
                <a:cubicBezTo>
                  <a:pt x="268" y="302"/>
                  <a:pt x="278" y="303"/>
                  <a:pt x="275" y="298"/>
                </a:cubicBezTo>
                <a:cubicBezTo>
                  <a:pt x="275" y="298"/>
                  <a:pt x="275" y="298"/>
                  <a:pt x="275" y="297"/>
                </a:cubicBezTo>
                <a:cubicBezTo>
                  <a:pt x="274" y="296"/>
                  <a:pt x="274" y="295"/>
                  <a:pt x="274" y="294"/>
                </a:cubicBezTo>
                <a:cubicBezTo>
                  <a:pt x="271" y="293"/>
                  <a:pt x="270" y="291"/>
                  <a:pt x="268" y="289"/>
                </a:cubicBezTo>
                <a:cubicBezTo>
                  <a:pt x="268" y="288"/>
                  <a:pt x="268" y="287"/>
                  <a:pt x="268" y="286"/>
                </a:cubicBezTo>
                <a:cubicBezTo>
                  <a:pt x="266" y="286"/>
                  <a:pt x="263" y="286"/>
                  <a:pt x="261" y="286"/>
                </a:cubicBezTo>
                <a:cubicBezTo>
                  <a:pt x="259" y="285"/>
                  <a:pt x="255" y="287"/>
                  <a:pt x="255" y="285"/>
                </a:cubicBezTo>
                <a:cubicBezTo>
                  <a:pt x="259" y="284"/>
                  <a:pt x="262" y="283"/>
                  <a:pt x="267" y="283"/>
                </a:cubicBezTo>
                <a:cubicBezTo>
                  <a:pt x="268" y="284"/>
                  <a:pt x="270" y="284"/>
                  <a:pt x="270" y="286"/>
                </a:cubicBezTo>
                <a:cubicBezTo>
                  <a:pt x="271" y="285"/>
                  <a:pt x="271" y="286"/>
                  <a:pt x="272" y="286"/>
                </a:cubicBezTo>
                <a:cubicBezTo>
                  <a:pt x="272" y="286"/>
                  <a:pt x="272" y="286"/>
                  <a:pt x="273" y="286"/>
                </a:cubicBezTo>
                <a:cubicBezTo>
                  <a:pt x="273" y="283"/>
                  <a:pt x="276" y="285"/>
                  <a:pt x="276" y="283"/>
                </a:cubicBezTo>
                <a:cubicBezTo>
                  <a:pt x="276" y="283"/>
                  <a:pt x="277" y="283"/>
                  <a:pt x="277" y="282"/>
                </a:cubicBezTo>
                <a:cubicBezTo>
                  <a:pt x="277" y="282"/>
                  <a:pt x="277" y="282"/>
                  <a:pt x="277" y="282"/>
                </a:cubicBezTo>
                <a:cubicBezTo>
                  <a:pt x="280" y="283"/>
                  <a:pt x="279" y="279"/>
                  <a:pt x="283" y="280"/>
                </a:cubicBezTo>
                <a:cubicBezTo>
                  <a:pt x="284" y="278"/>
                  <a:pt x="284" y="276"/>
                  <a:pt x="286" y="275"/>
                </a:cubicBezTo>
                <a:cubicBezTo>
                  <a:pt x="286" y="272"/>
                  <a:pt x="289" y="272"/>
                  <a:pt x="288" y="269"/>
                </a:cubicBezTo>
                <a:cubicBezTo>
                  <a:pt x="290" y="269"/>
                  <a:pt x="290" y="268"/>
                  <a:pt x="291" y="268"/>
                </a:cubicBezTo>
                <a:cubicBezTo>
                  <a:pt x="291" y="268"/>
                  <a:pt x="291" y="268"/>
                  <a:pt x="291" y="267"/>
                </a:cubicBezTo>
                <a:cubicBezTo>
                  <a:pt x="293" y="267"/>
                  <a:pt x="294" y="265"/>
                  <a:pt x="296" y="264"/>
                </a:cubicBezTo>
                <a:cubicBezTo>
                  <a:pt x="296" y="264"/>
                  <a:pt x="296" y="264"/>
                  <a:pt x="296" y="264"/>
                </a:cubicBezTo>
                <a:cubicBezTo>
                  <a:pt x="297" y="262"/>
                  <a:pt x="297" y="260"/>
                  <a:pt x="299" y="259"/>
                </a:cubicBezTo>
                <a:cubicBezTo>
                  <a:pt x="299" y="259"/>
                  <a:pt x="299" y="259"/>
                  <a:pt x="299" y="259"/>
                </a:cubicBezTo>
                <a:cubicBezTo>
                  <a:pt x="299" y="258"/>
                  <a:pt x="299" y="258"/>
                  <a:pt x="299" y="258"/>
                </a:cubicBezTo>
                <a:cubicBezTo>
                  <a:pt x="301" y="258"/>
                  <a:pt x="301" y="257"/>
                  <a:pt x="301" y="256"/>
                </a:cubicBezTo>
                <a:cubicBezTo>
                  <a:pt x="301" y="256"/>
                  <a:pt x="301" y="256"/>
                  <a:pt x="301" y="256"/>
                </a:cubicBezTo>
                <a:cubicBezTo>
                  <a:pt x="301" y="254"/>
                  <a:pt x="305" y="254"/>
                  <a:pt x="304" y="252"/>
                </a:cubicBezTo>
                <a:cubicBezTo>
                  <a:pt x="304" y="252"/>
                  <a:pt x="304" y="252"/>
                  <a:pt x="304" y="252"/>
                </a:cubicBezTo>
                <a:cubicBezTo>
                  <a:pt x="305" y="248"/>
                  <a:pt x="309" y="247"/>
                  <a:pt x="310" y="243"/>
                </a:cubicBezTo>
                <a:cubicBezTo>
                  <a:pt x="310" y="243"/>
                  <a:pt x="310" y="243"/>
                  <a:pt x="310" y="242"/>
                </a:cubicBezTo>
                <a:cubicBezTo>
                  <a:pt x="310" y="240"/>
                  <a:pt x="311" y="238"/>
                  <a:pt x="311" y="235"/>
                </a:cubicBezTo>
                <a:cubicBezTo>
                  <a:pt x="313" y="234"/>
                  <a:pt x="314" y="232"/>
                  <a:pt x="316" y="231"/>
                </a:cubicBezTo>
                <a:cubicBezTo>
                  <a:pt x="316" y="231"/>
                  <a:pt x="316" y="231"/>
                  <a:pt x="317" y="231"/>
                </a:cubicBezTo>
                <a:cubicBezTo>
                  <a:pt x="317" y="229"/>
                  <a:pt x="320" y="229"/>
                  <a:pt x="321" y="227"/>
                </a:cubicBezTo>
                <a:cubicBezTo>
                  <a:pt x="321" y="227"/>
                  <a:pt x="321" y="227"/>
                  <a:pt x="321" y="227"/>
                </a:cubicBezTo>
                <a:cubicBezTo>
                  <a:pt x="322" y="226"/>
                  <a:pt x="322" y="225"/>
                  <a:pt x="323" y="225"/>
                </a:cubicBezTo>
                <a:cubicBezTo>
                  <a:pt x="323" y="221"/>
                  <a:pt x="325" y="220"/>
                  <a:pt x="324" y="216"/>
                </a:cubicBezTo>
                <a:cubicBezTo>
                  <a:pt x="324" y="215"/>
                  <a:pt x="324" y="214"/>
                  <a:pt x="323" y="213"/>
                </a:cubicBezTo>
                <a:cubicBezTo>
                  <a:pt x="323" y="213"/>
                  <a:pt x="323" y="213"/>
                  <a:pt x="323" y="213"/>
                </a:cubicBezTo>
                <a:cubicBezTo>
                  <a:pt x="323" y="209"/>
                  <a:pt x="323" y="206"/>
                  <a:pt x="319" y="206"/>
                </a:cubicBezTo>
                <a:cubicBezTo>
                  <a:pt x="318" y="206"/>
                  <a:pt x="318" y="206"/>
                  <a:pt x="318" y="206"/>
                </a:cubicBezTo>
                <a:cubicBezTo>
                  <a:pt x="317" y="205"/>
                  <a:pt x="316" y="205"/>
                  <a:pt x="314" y="205"/>
                </a:cubicBezTo>
                <a:cubicBezTo>
                  <a:pt x="314" y="205"/>
                  <a:pt x="314" y="205"/>
                  <a:pt x="314" y="205"/>
                </a:cubicBezTo>
                <a:cubicBezTo>
                  <a:pt x="311" y="205"/>
                  <a:pt x="310" y="204"/>
                  <a:pt x="308" y="204"/>
                </a:cubicBezTo>
                <a:cubicBezTo>
                  <a:pt x="307" y="204"/>
                  <a:pt x="307" y="204"/>
                  <a:pt x="306" y="204"/>
                </a:cubicBezTo>
                <a:cubicBezTo>
                  <a:pt x="302" y="205"/>
                  <a:pt x="300" y="202"/>
                  <a:pt x="296" y="203"/>
                </a:cubicBezTo>
                <a:cubicBezTo>
                  <a:pt x="296" y="203"/>
                  <a:pt x="296" y="203"/>
                  <a:pt x="296" y="203"/>
                </a:cubicBezTo>
                <a:cubicBezTo>
                  <a:pt x="296" y="202"/>
                  <a:pt x="296" y="202"/>
                  <a:pt x="295" y="202"/>
                </a:cubicBezTo>
                <a:cubicBezTo>
                  <a:pt x="293" y="201"/>
                  <a:pt x="292" y="200"/>
                  <a:pt x="290" y="199"/>
                </a:cubicBezTo>
                <a:cubicBezTo>
                  <a:pt x="289" y="199"/>
                  <a:pt x="289" y="199"/>
                  <a:pt x="289" y="199"/>
                </a:cubicBezTo>
                <a:cubicBezTo>
                  <a:pt x="289" y="199"/>
                  <a:pt x="288" y="199"/>
                  <a:pt x="287" y="199"/>
                </a:cubicBezTo>
                <a:cubicBezTo>
                  <a:pt x="283" y="200"/>
                  <a:pt x="281" y="197"/>
                  <a:pt x="277" y="198"/>
                </a:cubicBezTo>
                <a:cubicBezTo>
                  <a:pt x="276" y="195"/>
                  <a:pt x="274" y="195"/>
                  <a:pt x="273" y="193"/>
                </a:cubicBezTo>
                <a:cubicBezTo>
                  <a:pt x="263" y="193"/>
                  <a:pt x="257" y="196"/>
                  <a:pt x="249" y="198"/>
                </a:cubicBezTo>
                <a:cubicBezTo>
                  <a:pt x="248" y="198"/>
                  <a:pt x="246" y="198"/>
                  <a:pt x="244" y="198"/>
                </a:cubicBezTo>
                <a:cubicBezTo>
                  <a:pt x="244" y="199"/>
                  <a:pt x="243" y="199"/>
                  <a:pt x="242" y="199"/>
                </a:cubicBezTo>
                <a:cubicBezTo>
                  <a:pt x="242" y="200"/>
                  <a:pt x="241" y="200"/>
                  <a:pt x="241" y="200"/>
                </a:cubicBezTo>
                <a:cubicBezTo>
                  <a:pt x="240" y="201"/>
                  <a:pt x="238" y="200"/>
                  <a:pt x="238" y="202"/>
                </a:cubicBezTo>
                <a:cubicBezTo>
                  <a:pt x="233" y="201"/>
                  <a:pt x="234" y="205"/>
                  <a:pt x="230" y="204"/>
                </a:cubicBezTo>
                <a:cubicBezTo>
                  <a:pt x="230" y="203"/>
                  <a:pt x="228" y="202"/>
                  <a:pt x="228" y="201"/>
                </a:cubicBezTo>
                <a:cubicBezTo>
                  <a:pt x="231" y="201"/>
                  <a:pt x="233" y="201"/>
                  <a:pt x="233" y="199"/>
                </a:cubicBezTo>
                <a:cubicBezTo>
                  <a:pt x="237" y="200"/>
                  <a:pt x="237" y="197"/>
                  <a:pt x="240" y="198"/>
                </a:cubicBezTo>
                <a:cubicBezTo>
                  <a:pt x="240" y="197"/>
                  <a:pt x="241" y="197"/>
                  <a:pt x="242" y="197"/>
                </a:cubicBezTo>
                <a:cubicBezTo>
                  <a:pt x="242" y="195"/>
                  <a:pt x="242" y="195"/>
                  <a:pt x="243" y="195"/>
                </a:cubicBezTo>
                <a:cubicBezTo>
                  <a:pt x="243" y="194"/>
                  <a:pt x="243" y="193"/>
                  <a:pt x="244" y="193"/>
                </a:cubicBezTo>
                <a:cubicBezTo>
                  <a:pt x="245" y="193"/>
                  <a:pt x="245" y="192"/>
                  <a:pt x="245" y="191"/>
                </a:cubicBezTo>
                <a:cubicBezTo>
                  <a:pt x="242" y="191"/>
                  <a:pt x="239" y="191"/>
                  <a:pt x="236" y="191"/>
                </a:cubicBezTo>
                <a:cubicBezTo>
                  <a:pt x="235" y="193"/>
                  <a:pt x="233" y="192"/>
                  <a:pt x="233" y="193"/>
                </a:cubicBezTo>
                <a:cubicBezTo>
                  <a:pt x="232" y="193"/>
                  <a:pt x="231" y="193"/>
                  <a:pt x="230" y="193"/>
                </a:cubicBezTo>
                <a:cubicBezTo>
                  <a:pt x="232" y="191"/>
                  <a:pt x="234" y="189"/>
                  <a:pt x="239" y="189"/>
                </a:cubicBezTo>
                <a:cubicBezTo>
                  <a:pt x="239" y="189"/>
                  <a:pt x="239" y="189"/>
                  <a:pt x="240" y="189"/>
                </a:cubicBezTo>
                <a:cubicBezTo>
                  <a:pt x="240" y="188"/>
                  <a:pt x="241" y="188"/>
                  <a:pt x="242" y="188"/>
                </a:cubicBezTo>
                <a:cubicBezTo>
                  <a:pt x="244" y="189"/>
                  <a:pt x="245" y="190"/>
                  <a:pt x="247" y="190"/>
                </a:cubicBezTo>
                <a:cubicBezTo>
                  <a:pt x="250" y="190"/>
                  <a:pt x="250" y="187"/>
                  <a:pt x="252" y="186"/>
                </a:cubicBezTo>
                <a:cubicBezTo>
                  <a:pt x="253" y="185"/>
                  <a:pt x="253" y="185"/>
                  <a:pt x="254" y="185"/>
                </a:cubicBezTo>
                <a:cubicBezTo>
                  <a:pt x="255" y="183"/>
                  <a:pt x="257" y="182"/>
                  <a:pt x="258" y="179"/>
                </a:cubicBezTo>
                <a:cubicBezTo>
                  <a:pt x="251" y="178"/>
                  <a:pt x="248" y="181"/>
                  <a:pt x="242" y="181"/>
                </a:cubicBezTo>
                <a:cubicBezTo>
                  <a:pt x="242" y="180"/>
                  <a:pt x="241" y="180"/>
                  <a:pt x="241" y="180"/>
                </a:cubicBezTo>
                <a:cubicBezTo>
                  <a:pt x="240" y="180"/>
                  <a:pt x="240" y="178"/>
                  <a:pt x="240" y="178"/>
                </a:cubicBezTo>
                <a:cubicBezTo>
                  <a:pt x="241" y="179"/>
                  <a:pt x="244" y="179"/>
                  <a:pt x="246" y="179"/>
                </a:cubicBezTo>
                <a:cubicBezTo>
                  <a:pt x="247" y="177"/>
                  <a:pt x="248" y="175"/>
                  <a:pt x="250" y="175"/>
                </a:cubicBezTo>
                <a:cubicBezTo>
                  <a:pt x="251" y="174"/>
                  <a:pt x="251" y="172"/>
                  <a:pt x="254" y="171"/>
                </a:cubicBezTo>
                <a:cubicBezTo>
                  <a:pt x="254" y="171"/>
                  <a:pt x="255" y="171"/>
                  <a:pt x="256" y="171"/>
                </a:cubicBezTo>
                <a:cubicBezTo>
                  <a:pt x="257" y="171"/>
                  <a:pt x="258" y="170"/>
                  <a:pt x="259" y="169"/>
                </a:cubicBezTo>
                <a:cubicBezTo>
                  <a:pt x="261" y="169"/>
                  <a:pt x="262" y="168"/>
                  <a:pt x="263" y="167"/>
                </a:cubicBezTo>
                <a:cubicBezTo>
                  <a:pt x="265" y="167"/>
                  <a:pt x="266" y="166"/>
                  <a:pt x="267" y="165"/>
                </a:cubicBezTo>
                <a:cubicBezTo>
                  <a:pt x="268" y="165"/>
                  <a:pt x="268" y="165"/>
                  <a:pt x="268" y="165"/>
                </a:cubicBezTo>
                <a:cubicBezTo>
                  <a:pt x="270" y="164"/>
                  <a:pt x="272" y="165"/>
                  <a:pt x="272" y="163"/>
                </a:cubicBezTo>
                <a:cubicBezTo>
                  <a:pt x="272" y="162"/>
                  <a:pt x="273" y="162"/>
                  <a:pt x="273" y="162"/>
                </a:cubicBezTo>
                <a:cubicBezTo>
                  <a:pt x="274" y="162"/>
                  <a:pt x="274" y="161"/>
                  <a:pt x="275" y="160"/>
                </a:cubicBezTo>
                <a:cubicBezTo>
                  <a:pt x="275" y="160"/>
                  <a:pt x="275" y="160"/>
                  <a:pt x="275" y="159"/>
                </a:cubicBezTo>
                <a:cubicBezTo>
                  <a:pt x="277" y="159"/>
                  <a:pt x="277" y="157"/>
                  <a:pt x="279" y="158"/>
                </a:cubicBezTo>
                <a:cubicBezTo>
                  <a:pt x="280" y="158"/>
                  <a:pt x="280" y="158"/>
                  <a:pt x="280" y="158"/>
                </a:cubicBezTo>
                <a:cubicBezTo>
                  <a:pt x="284" y="157"/>
                  <a:pt x="286" y="155"/>
                  <a:pt x="287" y="152"/>
                </a:cubicBezTo>
                <a:cubicBezTo>
                  <a:pt x="287" y="152"/>
                  <a:pt x="287" y="152"/>
                  <a:pt x="287" y="152"/>
                </a:cubicBezTo>
                <a:cubicBezTo>
                  <a:pt x="287" y="152"/>
                  <a:pt x="288" y="151"/>
                  <a:pt x="288" y="151"/>
                </a:cubicBezTo>
                <a:cubicBezTo>
                  <a:pt x="291" y="152"/>
                  <a:pt x="290" y="148"/>
                  <a:pt x="292" y="146"/>
                </a:cubicBezTo>
                <a:cubicBezTo>
                  <a:pt x="292" y="146"/>
                  <a:pt x="292" y="146"/>
                  <a:pt x="292" y="146"/>
                </a:cubicBezTo>
                <a:cubicBezTo>
                  <a:pt x="292" y="144"/>
                  <a:pt x="288" y="145"/>
                  <a:pt x="288" y="143"/>
                </a:cubicBezTo>
                <a:cubicBezTo>
                  <a:pt x="291" y="142"/>
                  <a:pt x="292" y="139"/>
                  <a:pt x="293" y="137"/>
                </a:cubicBezTo>
                <a:cubicBezTo>
                  <a:pt x="293" y="137"/>
                  <a:pt x="293" y="136"/>
                  <a:pt x="294" y="136"/>
                </a:cubicBezTo>
                <a:cubicBezTo>
                  <a:pt x="294" y="136"/>
                  <a:pt x="294" y="135"/>
                  <a:pt x="294" y="134"/>
                </a:cubicBezTo>
                <a:cubicBezTo>
                  <a:pt x="293" y="134"/>
                  <a:pt x="293" y="132"/>
                  <a:pt x="293" y="131"/>
                </a:cubicBezTo>
                <a:cubicBezTo>
                  <a:pt x="291" y="131"/>
                  <a:pt x="290" y="132"/>
                  <a:pt x="290" y="133"/>
                </a:cubicBezTo>
                <a:cubicBezTo>
                  <a:pt x="287" y="133"/>
                  <a:pt x="287" y="134"/>
                  <a:pt x="285" y="134"/>
                </a:cubicBezTo>
                <a:cubicBezTo>
                  <a:pt x="284" y="132"/>
                  <a:pt x="284" y="129"/>
                  <a:pt x="280" y="130"/>
                </a:cubicBezTo>
                <a:cubicBezTo>
                  <a:pt x="279" y="132"/>
                  <a:pt x="283" y="134"/>
                  <a:pt x="280" y="135"/>
                </a:cubicBezTo>
                <a:cubicBezTo>
                  <a:pt x="277" y="134"/>
                  <a:pt x="277" y="130"/>
                  <a:pt x="273" y="131"/>
                </a:cubicBezTo>
                <a:cubicBezTo>
                  <a:pt x="269" y="131"/>
                  <a:pt x="269" y="136"/>
                  <a:pt x="264" y="134"/>
                </a:cubicBezTo>
                <a:cubicBezTo>
                  <a:pt x="263" y="134"/>
                  <a:pt x="263" y="133"/>
                  <a:pt x="263" y="132"/>
                </a:cubicBezTo>
                <a:cubicBezTo>
                  <a:pt x="262" y="132"/>
                  <a:pt x="262" y="132"/>
                  <a:pt x="262" y="131"/>
                </a:cubicBezTo>
                <a:cubicBezTo>
                  <a:pt x="258" y="132"/>
                  <a:pt x="257" y="129"/>
                  <a:pt x="252" y="130"/>
                </a:cubicBezTo>
                <a:cubicBezTo>
                  <a:pt x="250" y="130"/>
                  <a:pt x="252" y="134"/>
                  <a:pt x="248" y="133"/>
                </a:cubicBezTo>
                <a:cubicBezTo>
                  <a:pt x="249" y="131"/>
                  <a:pt x="248" y="130"/>
                  <a:pt x="246" y="130"/>
                </a:cubicBezTo>
                <a:cubicBezTo>
                  <a:pt x="244" y="130"/>
                  <a:pt x="245" y="133"/>
                  <a:pt x="243" y="133"/>
                </a:cubicBezTo>
                <a:cubicBezTo>
                  <a:pt x="244" y="129"/>
                  <a:pt x="244" y="126"/>
                  <a:pt x="240" y="126"/>
                </a:cubicBezTo>
                <a:cubicBezTo>
                  <a:pt x="236" y="125"/>
                  <a:pt x="238" y="128"/>
                  <a:pt x="236" y="129"/>
                </a:cubicBezTo>
                <a:cubicBezTo>
                  <a:pt x="235" y="130"/>
                  <a:pt x="235" y="131"/>
                  <a:pt x="233" y="131"/>
                </a:cubicBezTo>
                <a:cubicBezTo>
                  <a:pt x="233" y="132"/>
                  <a:pt x="232" y="132"/>
                  <a:pt x="232" y="131"/>
                </a:cubicBezTo>
                <a:cubicBezTo>
                  <a:pt x="233" y="129"/>
                  <a:pt x="236" y="129"/>
                  <a:pt x="236" y="126"/>
                </a:cubicBezTo>
                <a:cubicBezTo>
                  <a:pt x="233" y="125"/>
                  <a:pt x="233" y="122"/>
                  <a:pt x="230" y="122"/>
                </a:cubicBezTo>
                <a:cubicBezTo>
                  <a:pt x="230" y="121"/>
                  <a:pt x="229" y="121"/>
                  <a:pt x="229" y="120"/>
                </a:cubicBezTo>
                <a:cubicBezTo>
                  <a:pt x="226" y="121"/>
                  <a:pt x="227" y="118"/>
                  <a:pt x="224" y="118"/>
                </a:cubicBezTo>
                <a:cubicBezTo>
                  <a:pt x="224" y="119"/>
                  <a:pt x="223" y="119"/>
                  <a:pt x="223" y="119"/>
                </a:cubicBezTo>
                <a:cubicBezTo>
                  <a:pt x="222" y="122"/>
                  <a:pt x="220" y="123"/>
                  <a:pt x="218" y="125"/>
                </a:cubicBezTo>
                <a:cubicBezTo>
                  <a:pt x="218" y="127"/>
                  <a:pt x="218" y="129"/>
                  <a:pt x="218" y="131"/>
                </a:cubicBezTo>
                <a:cubicBezTo>
                  <a:pt x="215" y="131"/>
                  <a:pt x="215" y="132"/>
                  <a:pt x="213" y="132"/>
                </a:cubicBezTo>
                <a:cubicBezTo>
                  <a:pt x="214" y="134"/>
                  <a:pt x="212" y="138"/>
                  <a:pt x="214" y="138"/>
                </a:cubicBezTo>
                <a:cubicBezTo>
                  <a:pt x="215" y="139"/>
                  <a:pt x="215" y="140"/>
                  <a:pt x="216" y="141"/>
                </a:cubicBezTo>
                <a:cubicBezTo>
                  <a:pt x="216" y="141"/>
                  <a:pt x="215" y="142"/>
                  <a:pt x="215" y="143"/>
                </a:cubicBezTo>
                <a:cubicBezTo>
                  <a:pt x="212" y="143"/>
                  <a:pt x="210" y="141"/>
                  <a:pt x="208" y="141"/>
                </a:cubicBezTo>
                <a:cubicBezTo>
                  <a:pt x="208" y="139"/>
                  <a:pt x="207" y="139"/>
                  <a:pt x="206" y="138"/>
                </a:cubicBezTo>
                <a:cubicBezTo>
                  <a:pt x="205" y="138"/>
                  <a:pt x="206" y="137"/>
                  <a:pt x="205" y="137"/>
                </a:cubicBezTo>
                <a:cubicBezTo>
                  <a:pt x="205" y="137"/>
                  <a:pt x="205" y="139"/>
                  <a:pt x="204" y="138"/>
                </a:cubicBezTo>
                <a:cubicBezTo>
                  <a:pt x="203" y="141"/>
                  <a:pt x="203" y="142"/>
                  <a:pt x="204" y="144"/>
                </a:cubicBezTo>
                <a:cubicBezTo>
                  <a:pt x="204" y="144"/>
                  <a:pt x="205" y="144"/>
                  <a:pt x="205" y="145"/>
                </a:cubicBezTo>
                <a:cubicBezTo>
                  <a:pt x="205" y="146"/>
                  <a:pt x="206" y="146"/>
                  <a:pt x="206" y="148"/>
                </a:cubicBezTo>
                <a:cubicBezTo>
                  <a:pt x="206" y="150"/>
                  <a:pt x="206" y="152"/>
                  <a:pt x="206" y="153"/>
                </a:cubicBezTo>
                <a:cubicBezTo>
                  <a:pt x="204" y="153"/>
                  <a:pt x="203" y="152"/>
                  <a:pt x="203" y="150"/>
                </a:cubicBezTo>
                <a:cubicBezTo>
                  <a:pt x="201" y="149"/>
                  <a:pt x="200" y="149"/>
                  <a:pt x="198" y="150"/>
                </a:cubicBezTo>
                <a:cubicBezTo>
                  <a:pt x="198" y="154"/>
                  <a:pt x="200" y="155"/>
                  <a:pt x="201" y="159"/>
                </a:cubicBezTo>
                <a:cubicBezTo>
                  <a:pt x="203" y="159"/>
                  <a:pt x="204" y="162"/>
                  <a:pt x="205" y="164"/>
                </a:cubicBezTo>
                <a:cubicBezTo>
                  <a:pt x="201" y="164"/>
                  <a:pt x="202" y="160"/>
                  <a:pt x="197" y="161"/>
                </a:cubicBezTo>
                <a:cubicBezTo>
                  <a:pt x="197" y="164"/>
                  <a:pt x="200" y="163"/>
                  <a:pt x="200" y="165"/>
                </a:cubicBezTo>
                <a:cubicBezTo>
                  <a:pt x="200" y="166"/>
                  <a:pt x="202" y="169"/>
                  <a:pt x="200" y="169"/>
                </a:cubicBezTo>
                <a:cubicBezTo>
                  <a:pt x="200" y="164"/>
                  <a:pt x="192" y="166"/>
                  <a:pt x="192" y="161"/>
                </a:cubicBezTo>
                <a:cubicBezTo>
                  <a:pt x="192" y="161"/>
                  <a:pt x="191" y="161"/>
                  <a:pt x="191" y="160"/>
                </a:cubicBezTo>
                <a:cubicBezTo>
                  <a:pt x="190" y="160"/>
                  <a:pt x="189" y="160"/>
                  <a:pt x="188" y="160"/>
                </a:cubicBezTo>
                <a:cubicBezTo>
                  <a:pt x="188" y="162"/>
                  <a:pt x="188" y="165"/>
                  <a:pt x="189" y="166"/>
                </a:cubicBezTo>
                <a:cubicBezTo>
                  <a:pt x="189" y="167"/>
                  <a:pt x="192" y="170"/>
                  <a:pt x="189" y="170"/>
                </a:cubicBezTo>
                <a:cubicBezTo>
                  <a:pt x="186" y="171"/>
                  <a:pt x="187" y="168"/>
                  <a:pt x="187" y="166"/>
                </a:cubicBezTo>
                <a:cubicBezTo>
                  <a:pt x="187" y="164"/>
                  <a:pt x="186" y="164"/>
                  <a:pt x="186" y="162"/>
                </a:cubicBezTo>
                <a:cubicBezTo>
                  <a:pt x="181" y="162"/>
                  <a:pt x="180" y="165"/>
                  <a:pt x="179" y="169"/>
                </a:cubicBezTo>
                <a:cubicBezTo>
                  <a:pt x="180" y="171"/>
                  <a:pt x="182" y="171"/>
                  <a:pt x="184" y="172"/>
                </a:cubicBezTo>
                <a:cubicBezTo>
                  <a:pt x="183" y="174"/>
                  <a:pt x="188" y="175"/>
                  <a:pt x="185" y="175"/>
                </a:cubicBezTo>
                <a:cubicBezTo>
                  <a:pt x="184" y="175"/>
                  <a:pt x="183" y="175"/>
                  <a:pt x="183" y="173"/>
                </a:cubicBezTo>
                <a:cubicBezTo>
                  <a:pt x="181" y="173"/>
                  <a:pt x="181" y="174"/>
                  <a:pt x="179" y="174"/>
                </a:cubicBezTo>
                <a:cubicBezTo>
                  <a:pt x="179" y="175"/>
                  <a:pt x="178" y="177"/>
                  <a:pt x="178" y="179"/>
                </a:cubicBezTo>
                <a:cubicBezTo>
                  <a:pt x="178" y="180"/>
                  <a:pt x="180" y="180"/>
                  <a:pt x="179" y="182"/>
                </a:cubicBezTo>
                <a:cubicBezTo>
                  <a:pt x="181" y="182"/>
                  <a:pt x="182" y="183"/>
                  <a:pt x="182" y="185"/>
                </a:cubicBezTo>
                <a:cubicBezTo>
                  <a:pt x="184" y="185"/>
                  <a:pt x="188" y="184"/>
                  <a:pt x="188" y="187"/>
                </a:cubicBezTo>
                <a:cubicBezTo>
                  <a:pt x="184" y="187"/>
                  <a:pt x="184" y="186"/>
                  <a:pt x="181" y="187"/>
                </a:cubicBezTo>
                <a:cubicBezTo>
                  <a:pt x="180" y="186"/>
                  <a:pt x="180" y="184"/>
                  <a:pt x="178" y="184"/>
                </a:cubicBezTo>
                <a:cubicBezTo>
                  <a:pt x="179" y="182"/>
                  <a:pt x="178" y="181"/>
                  <a:pt x="176" y="181"/>
                </a:cubicBezTo>
                <a:cubicBezTo>
                  <a:pt x="176" y="181"/>
                  <a:pt x="176" y="181"/>
                  <a:pt x="175" y="181"/>
                </a:cubicBezTo>
                <a:cubicBezTo>
                  <a:pt x="175" y="181"/>
                  <a:pt x="175" y="182"/>
                  <a:pt x="174" y="182"/>
                </a:cubicBezTo>
                <a:cubicBezTo>
                  <a:pt x="174" y="186"/>
                  <a:pt x="173" y="189"/>
                  <a:pt x="173" y="192"/>
                </a:cubicBezTo>
                <a:cubicBezTo>
                  <a:pt x="173" y="194"/>
                  <a:pt x="174" y="193"/>
                  <a:pt x="174" y="193"/>
                </a:cubicBezTo>
                <a:cubicBezTo>
                  <a:pt x="174" y="194"/>
                  <a:pt x="174" y="195"/>
                  <a:pt x="174" y="196"/>
                </a:cubicBezTo>
                <a:cubicBezTo>
                  <a:pt x="174" y="196"/>
                  <a:pt x="175" y="196"/>
                  <a:pt x="175" y="197"/>
                </a:cubicBezTo>
                <a:cubicBezTo>
                  <a:pt x="175" y="197"/>
                  <a:pt x="174" y="197"/>
                  <a:pt x="174" y="198"/>
                </a:cubicBezTo>
                <a:cubicBezTo>
                  <a:pt x="176" y="198"/>
                  <a:pt x="176" y="196"/>
                  <a:pt x="178" y="197"/>
                </a:cubicBezTo>
                <a:cubicBezTo>
                  <a:pt x="178" y="194"/>
                  <a:pt x="180" y="195"/>
                  <a:pt x="182" y="195"/>
                </a:cubicBezTo>
                <a:cubicBezTo>
                  <a:pt x="181" y="195"/>
                  <a:pt x="181" y="196"/>
                  <a:pt x="179" y="197"/>
                </a:cubicBezTo>
                <a:cubicBezTo>
                  <a:pt x="180" y="198"/>
                  <a:pt x="179" y="199"/>
                  <a:pt x="178" y="199"/>
                </a:cubicBezTo>
                <a:cubicBezTo>
                  <a:pt x="177" y="200"/>
                  <a:pt x="174" y="199"/>
                  <a:pt x="175" y="202"/>
                </a:cubicBezTo>
                <a:cubicBezTo>
                  <a:pt x="177" y="202"/>
                  <a:pt x="178" y="203"/>
                  <a:pt x="179" y="203"/>
                </a:cubicBezTo>
                <a:cubicBezTo>
                  <a:pt x="180" y="203"/>
                  <a:pt x="180" y="204"/>
                  <a:pt x="181" y="205"/>
                </a:cubicBezTo>
                <a:cubicBezTo>
                  <a:pt x="181" y="205"/>
                  <a:pt x="182" y="206"/>
                  <a:pt x="182" y="206"/>
                </a:cubicBezTo>
                <a:cubicBezTo>
                  <a:pt x="179" y="207"/>
                  <a:pt x="179" y="205"/>
                  <a:pt x="177" y="205"/>
                </a:cubicBezTo>
                <a:cubicBezTo>
                  <a:pt x="177" y="207"/>
                  <a:pt x="174" y="206"/>
                  <a:pt x="175" y="209"/>
                </a:cubicBezTo>
                <a:cubicBezTo>
                  <a:pt x="174" y="210"/>
                  <a:pt x="173" y="211"/>
                  <a:pt x="173" y="213"/>
                </a:cubicBezTo>
                <a:cubicBezTo>
                  <a:pt x="176" y="212"/>
                  <a:pt x="175" y="215"/>
                  <a:pt x="177" y="215"/>
                </a:cubicBezTo>
                <a:cubicBezTo>
                  <a:pt x="177" y="216"/>
                  <a:pt x="179" y="215"/>
                  <a:pt x="179" y="216"/>
                </a:cubicBezTo>
                <a:cubicBezTo>
                  <a:pt x="180" y="217"/>
                  <a:pt x="179" y="217"/>
                  <a:pt x="178" y="217"/>
                </a:cubicBezTo>
                <a:cubicBezTo>
                  <a:pt x="176" y="217"/>
                  <a:pt x="175" y="215"/>
                  <a:pt x="174" y="214"/>
                </a:cubicBezTo>
                <a:cubicBezTo>
                  <a:pt x="172" y="213"/>
                  <a:pt x="170" y="214"/>
                  <a:pt x="169" y="215"/>
                </a:cubicBezTo>
                <a:cubicBezTo>
                  <a:pt x="168" y="220"/>
                  <a:pt x="173" y="218"/>
                  <a:pt x="172" y="223"/>
                </a:cubicBezTo>
                <a:cubicBezTo>
                  <a:pt x="174" y="224"/>
                  <a:pt x="178" y="222"/>
                  <a:pt x="178" y="224"/>
                </a:cubicBezTo>
                <a:cubicBezTo>
                  <a:pt x="176" y="224"/>
                  <a:pt x="173" y="224"/>
                  <a:pt x="171" y="224"/>
                </a:cubicBezTo>
                <a:cubicBezTo>
                  <a:pt x="170" y="222"/>
                  <a:pt x="169" y="219"/>
                  <a:pt x="166" y="219"/>
                </a:cubicBezTo>
                <a:cubicBezTo>
                  <a:pt x="166" y="220"/>
                  <a:pt x="166" y="220"/>
                  <a:pt x="165" y="220"/>
                </a:cubicBezTo>
                <a:cubicBezTo>
                  <a:pt x="166" y="225"/>
                  <a:pt x="161" y="223"/>
                  <a:pt x="160" y="226"/>
                </a:cubicBezTo>
                <a:cubicBezTo>
                  <a:pt x="162" y="227"/>
                  <a:pt x="163" y="228"/>
                  <a:pt x="165" y="228"/>
                </a:cubicBezTo>
                <a:cubicBezTo>
                  <a:pt x="165" y="229"/>
                  <a:pt x="168" y="229"/>
                  <a:pt x="168" y="231"/>
                </a:cubicBezTo>
                <a:cubicBezTo>
                  <a:pt x="166" y="231"/>
                  <a:pt x="164" y="231"/>
                  <a:pt x="164" y="233"/>
                </a:cubicBezTo>
                <a:cubicBezTo>
                  <a:pt x="163" y="233"/>
                  <a:pt x="163" y="234"/>
                  <a:pt x="163" y="235"/>
                </a:cubicBezTo>
                <a:cubicBezTo>
                  <a:pt x="162" y="235"/>
                  <a:pt x="161" y="235"/>
                  <a:pt x="160" y="235"/>
                </a:cubicBezTo>
                <a:cubicBezTo>
                  <a:pt x="155" y="236"/>
                  <a:pt x="154" y="232"/>
                  <a:pt x="149" y="233"/>
                </a:cubicBezTo>
                <a:cubicBezTo>
                  <a:pt x="149" y="233"/>
                  <a:pt x="149" y="234"/>
                  <a:pt x="149" y="235"/>
                </a:cubicBezTo>
                <a:cubicBezTo>
                  <a:pt x="148" y="235"/>
                  <a:pt x="147" y="235"/>
                  <a:pt x="147" y="236"/>
                </a:cubicBezTo>
                <a:cubicBezTo>
                  <a:pt x="149" y="236"/>
                  <a:pt x="148" y="239"/>
                  <a:pt x="151" y="238"/>
                </a:cubicBezTo>
                <a:cubicBezTo>
                  <a:pt x="151" y="240"/>
                  <a:pt x="154" y="239"/>
                  <a:pt x="154" y="241"/>
                </a:cubicBezTo>
                <a:cubicBezTo>
                  <a:pt x="153" y="245"/>
                  <a:pt x="156" y="245"/>
                  <a:pt x="155" y="249"/>
                </a:cubicBezTo>
                <a:cubicBezTo>
                  <a:pt x="156" y="249"/>
                  <a:pt x="157" y="250"/>
                  <a:pt x="158" y="251"/>
                </a:cubicBezTo>
                <a:cubicBezTo>
                  <a:pt x="158" y="252"/>
                  <a:pt x="160" y="251"/>
                  <a:pt x="160" y="252"/>
                </a:cubicBezTo>
                <a:cubicBezTo>
                  <a:pt x="160" y="252"/>
                  <a:pt x="160" y="253"/>
                  <a:pt x="160" y="254"/>
                </a:cubicBezTo>
                <a:cubicBezTo>
                  <a:pt x="163" y="253"/>
                  <a:pt x="164" y="252"/>
                  <a:pt x="168" y="253"/>
                </a:cubicBezTo>
                <a:cubicBezTo>
                  <a:pt x="168" y="252"/>
                  <a:pt x="169" y="251"/>
                  <a:pt x="170" y="251"/>
                </a:cubicBezTo>
                <a:cubicBezTo>
                  <a:pt x="170" y="249"/>
                  <a:pt x="170" y="249"/>
                  <a:pt x="171" y="249"/>
                </a:cubicBezTo>
                <a:cubicBezTo>
                  <a:pt x="173" y="247"/>
                  <a:pt x="175" y="247"/>
                  <a:pt x="176" y="245"/>
                </a:cubicBezTo>
                <a:cubicBezTo>
                  <a:pt x="178" y="245"/>
                  <a:pt x="179" y="246"/>
                  <a:pt x="179" y="244"/>
                </a:cubicBezTo>
                <a:cubicBezTo>
                  <a:pt x="181" y="244"/>
                  <a:pt x="181" y="245"/>
                  <a:pt x="182" y="245"/>
                </a:cubicBezTo>
                <a:cubicBezTo>
                  <a:pt x="183" y="249"/>
                  <a:pt x="178" y="247"/>
                  <a:pt x="178" y="251"/>
                </a:cubicBezTo>
                <a:cubicBezTo>
                  <a:pt x="175" y="250"/>
                  <a:pt x="176" y="253"/>
                  <a:pt x="173" y="254"/>
                </a:cubicBezTo>
                <a:cubicBezTo>
                  <a:pt x="173" y="257"/>
                  <a:pt x="171" y="257"/>
                  <a:pt x="171" y="260"/>
                </a:cubicBezTo>
                <a:cubicBezTo>
                  <a:pt x="168" y="261"/>
                  <a:pt x="167" y="263"/>
                  <a:pt x="165" y="264"/>
                </a:cubicBezTo>
                <a:cubicBezTo>
                  <a:pt x="165" y="265"/>
                  <a:pt x="164" y="266"/>
                  <a:pt x="164" y="265"/>
                </a:cubicBezTo>
                <a:cubicBezTo>
                  <a:pt x="163" y="268"/>
                  <a:pt x="159" y="268"/>
                  <a:pt x="159" y="272"/>
                </a:cubicBezTo>
                <a:cubicBezTo>
                  <a:pt x="157" y="272"/>
                  <a:pt x="156" y="273"/>
                  <a:pt x="155" y="275"/>
                </a:cubicBezTo>
                <a:cubicBezTo>
                  <a:pt x="154" y="275"/>
                  <a:pt x="151" y="278"/>
                  <a:pt x="154" y="278"/>
                </a:cubicBezTo>
                <a:cubicBezTo>
                  <a:pt x="154" y="276"/>
                  <a:pt x="158" y="277"/>
                  <a:pt x="157" y="275"/>
                </a:cubicBezTo>
                <a:cubicBezTo>
                  <a:pt x="158" y="274"/>
                  <a:pt x="160" y="273"/>
                  <a:pt x="160" y="275"/>
                </a:cubicBezTo>
                <a:cubicBezTo>
                  <a:pt x="161" y="278"/>
                  <a:pt x="157" y="277"/>
                  <a:pt x="158" y="280"/>
                </a:cubicBezTo>
                <a:cubicBezTo>
                  <a:pt x="158" y="282"/>
                  <a:pt x="161" y="282"/>
                  <a:pt x="160" y="285"/>
                </a:cubicBezTo>
                <a:cubicBezTo>
                  <a:pt x="158" y="284"/>
                  <a:pt x="158" y="286"/>
                  <a:pt x="156" y="286"/>
                </a:cubicBezTo>
                <a:cubicBezTo>
                  <a:pt x="156" y="287"/>
                  <a:pt x="155" y="286"/>
                  <a:pt x="154" y="287"/>
                </a:cubicBezTo>
                <a:cubicBezTo>
                  <a:pt x="154" y="287"/>
                  <a:pt x="154" y="288"/>
                  <a:pt x="154" y="289"/>
                </a:cubicBezTo>
                <a:cubicBezTo>
                  <a:pt x="154" y="292"/>
                  <a:pt x="158" y="286"/>
                  <a:pt x="158" y="290"/>
                </a:cubicBezTo>
                <a:cubicBezTo>
                  <a:pt x="156" y="290"/>
                  <a:pt x="154" y="291"/>
                  <a:pt x="152" y="292"/>
                </a:cubicBezTo>
                <a:cubicBezTo>
                  <a:pt x="152" y="293"/>
                  <a:pt x="152" y="294"/>
                  <a:pt x="151" y="294"/>
                </a:cubicBezTo>
                <a:cubicBezTo>
                  <a:pt x="151" y="295"/>
                  <a:pt x="151" y="296"/>
                  <a:pt x="150" y="296"/>
                </a:cubicBezTo>
                <a:cubicBezTo>
                  <a:pt x="149" y="300"/>
                  <a:pt x="151" y="302"/>
                  <a:pt x="151" y="306"/>
                </a:cubicBezTo>
                <a:cubicBezTo>
                  <a:pt x="154" y="307"/>
                  <a:pt x="155" y="301"/>
                  <a:pt x="156" y="305"/>
                </a:cubicBezTo>
                <a:cubicBezTo>
                  <a:pt x="156" y="306"/>
                  <a:pt x="154" y="305"/>
                  <a:pt x="154" y="307"/>
                </a:cubicBezTo>
                <a:cubicBezTo>
                  <a:pt x="154" y="307"/>
                  <a:pt x="152" y="306"/>
                  <a:pt x="152" y="307"/>
                </a:cubicBezTo>
                <a:cubicBezTo>
                  <a:pt x="152" y="307"/>
                  <a:pt x="152" y="308"/>
                  <a:pt x="152" y="308"/>
                </a:cubicBezTo>
                <a:cubicBezTo>
                  <a:pt x="151" y="308"/>
                  <a:pt x="151" y="308"/>
                  <a:pt x="150" y="309"/>
                </a:cubicBezTo>
                <a:cubicBezTo>
                  <a:pt x="149" y="309"/>
                  <a:pt x="150" y="310"/>
                  <a:pt x="149" y="310"/>
                </a:cubicBezTo>
                <a:cubicBezTo>
                  <a:pt x="148" y="310"/>
                  <a:pt x="148" y="311"/>
                  <a:pt x="147" y="311"/>
                </a:cubicBezTo>
                <a:cubicBezTo>
                  <a:pt x="146" y="315"/>
                  <a:pt x="143" y="316"/>
                  <a:pt x="143" y="322"/>
                </a:cubicBezTo>
                <a:cubicBezTo>
                  <a:pt x="143" y="321"/>
                  <a:pt x="142" y="322"/>
                  <a:pt x="142" y="323"/>
                </a:cubicBezTo>
                <a:cubicBezTo>
                  <a:pt x="142" y="323"/>
                  <a:pt x="142" y="324"/>
                  <a:pt x="141" y="324"/>
                </a:cubicBezTo>
                <a:cubicBezTo>
                  <a:pt x="142" y="327"/>
                  <a:pt x="138" y="326"/>
                  <a:pt x="138" y="329"/>
                </a:cubicBezTo>
                <a:cubicBezTo>
                  <a:pt x="138" y="331"/>
                  <a:pt x="136" y="332"/>
                  <a:pt x="136" y="334"/>
                </a:cubicBezTo>
                <a:cubicBezTo>
                  <a:pt x="139" y="334"/>
                  <a:pt x="140" y="336"/>
                  <a:pt x="143" y="336"/>
                </a:cubicBezTo>
                <a:cubicBezTo>
                  <a:pt x="144" y="336"/>
                  <a:pt x="145" y="336"/>
                  <a:pt x="146" y="336"/>
                </a:cubicBezTo>
                <a:cubicBezTo>
                  <a:pt x="146" y="337"/>
                  <a:pt x="147" y="336"/>
                  <a:pt x="147" y="335"/>
                </a:cubicBezTo>
                <a:cubicBezTo>
                  <a:pt x="147" y="335"/>
                  <a:pt x="147" y="334"/>
                  <a:pt x="148" y="334"/>
                </a:cubicBezTo>
                <a:cubicBezTo>
                  <a:pt x="149" y="333"/>
                  <a:pt x="149" y="331"/>
                  <a:pt x="149" y="329"/>
                </a:cubicBezTo>
                <a:cubicBezTo>
                  <a:pt x="148" y="329"/>
                  <a:pt x="148" y="328"/>
                  <a:pt x="149" y="328"/>
                </a:cubicBezTo>
                <a:cubicBezTo>
                  <a:pt x="150" y="326"/>
                  <a:pt x="151" y="323"/>
                  <a:pt x="153" y="323"/>
                </a:cubicBezTo>
                <a:cubicBezTo>
                  <a:pt x="153" y="318"/>
                  <a:pt x="157" y="317"/>
                  <a:pt x="156" y="312"/>
                </a:cubicBezTo>
                <a:cubicBezTo>
                  <a:pt x="158" y="312"/>
                  <a:pt x="158" y="310"/>
                  <a:pt x="159" y="310"/>
                </a:cubicBezTo>
                <a:cubicBezTo>
                  <a:pt x="159" y="309"/>
                  <a:pt x="159" y="309"/>
                  <a:pt x="160" y="309"/>
                </a:cubicBezTo>
                <a:cubicBezTo>
                  <a:pt x="162" y="309"/>
                  <a:pt x="164" y="306"/>
                  <a:pt x="161" y="306"/>
                </a:cubicBezTo>
                <a:cubicBezTo>
                  <a:pt x="161" y="307"/>
                  <a:pt x="160" y="306"/>
                  <a:pt x="160" y="306"/>
                </a:cubicBezTo>
                <a:cubicBezTo>
                  <a:pt x="161" y="303"/>
                  <a:pt x="162" y="300"/>
                  <a:pt x="161" y="296"/>
                </a:cubicBezTo>
                <a:cubicBezTo>
                  <a:pt x="161" y="296"/>
                  <a:pt x="161" y="295"/>
                  <a:pt x="161" y="295"/>
                </a:cubicBezTo>
                <a:cubicBezTo>
                  <a:pt x="161" y="294"/>
                  <a:pt x="160" y="293"/>
                  <a:pt x="160" y="291"/>
                </a:cubicBezTo>
                <a:cubicBezTo>
                  <a:pt x="162" y="291"/>
                  <a:pt x="163" y="292"/>
                  <a:pt x="165" y="292"/>
                </a:cubicBezTo>
                <a:cubicBezTo>
                  <a:pt x="165" y="291"/>
                  <a:pt x="166" y="291"/>
                  <a:pt x="167" y="290"/>
                </a:cubicBezTo>
                <a:cubicBezTo>
                  <a:pt x="167" y="290"/>
                  <a:pt x="167" y="289"/>
                  <a:pt x="167" y="289"/>
                </a:cubicBezTo>
                <a:cubicBezTo>
                  <a:pt x="167" y="289"/>
                  <a:pt x="168" y="289"/>
                  <a:pt x="168" y="289"/>
                </a:cubicBezTo>
                <a:cubicBezTo>
                  <a:pt x="168" y="289"/>
                  <a:pt x="168" y="288"/>
                  <a:pt x="168" y="288"/>
                </a:cubicBezTo>
                <a:cubicBezTo>
                  <a:pt x="168" y="288"/>
                  <a:pt x="169" y="288"/>
                  <a:pt x="169" y="288"/>
                </a:cubicBezTo>
                <a:cubicBezTo>
                  <a:pt x="169" y="288"/>
                  <a:pt x="169" y="287"/>
                  <a:pt x="169" y="287"/>
                </a:cubicBezTo>
                <a:cubicBezTo>
                  <a:pt x="169" y="286"/>
                  <a:pt x="170" y="287"/>
                  <a:pt x="170" y="287"/>
                </a:cubicBezTo>
                <a:cubicBezTo>
                  <a:pt x="170" y="286"/>
                  <a:pt x="170" y="286"/>
                  <a:pt x="170" y="286"/>
                </a:cubicBezTo>
                <a:cubicBezTo>
                  <a:pt x="170" y="285"/>
                  <a:pt x="171" y="286"/>
                  <a:pt x="171" y="286"/>
                </a:cubicBezTo>
                <a:cubicBezTo>
                  <a:pt x="172" y="285"/>
                  <a:pt x="171" y="285"/>
                  <a:pt x="172" y="285"/>
                </a:cubicBezTo>
                <a:cubicBezTo>
                  <a:pt x="172" y="284"/>
                  <a:pt x="173" y="285"/>
                  <a:pt x="173" y="285"/>
                </a:cubicBezTo>
                <a:cubicBezTo>
                  <a:pt x="171" y="287"/>
                  <a:pt x="169" y="289"/>
                  <a:pt x="167" y="291"/>
                </a:cubicBezTo>
                <a:cubicBezTo>
                  <a:pt x="166" y="295"/>
                  <a:pt x="164" y="297"/>
                  <a:pt x="165" y="302"/>
                </a:cubicBezTo>
                <a:cubicBezTo>
                  <a:pt x="165" y="304"/>
                  <a:pt x="168" y="303"/>
                  <a:pt x="168" y="306"/>
                </a:cubicBezTo>
                <a:cubicBezTo>
                  <a:pt x="168" y="307"/>
                  <a:pt x="170" y="307"/>
                  <a:pt x="170" y="309"/>
                </a:cubicBezTo>
                <a:cubicBezTo>
                  <a:pt x="170" y="310"/>
                  <a:pt x="170" y="312"/>
                  <a:pt x="171" y="312"/>
                </a:cubicBezTo>
                <a:cubicBezTo>
                  <a:pt x="171" y="314"/>
                  <a:pt x="172" y="314"/>
                  <a:pt x="173" y="314"/>
                </a:cubicBezTo>
                <a:cubicBezTo>
                  <a:pt x="175" y="314"/>
                  <a:pt x="174" y="311"/>
                  <a:pt x="174" y="310"/>
                </a:cubicBezTo>
                <a:cubicBezTo>
                  <a:pt x="174" y="307"/>
                  <a:pt x="173" y="305"/>
                  <a:pt x="173" y="301"/>
                </a:cubicBezTo>
                <a:cubicBezTo>
                  <a:pt x="173" y="300"/>
                  <a:pt x="173" y="298"/>
                  <a:pt x="174" y="298"/>
                </a:cubicBezTo>
                <a:cubicBezTo>
                  <a:pt x="176" y="300"/>
                  <a:pt x="174" y="304"/>
                  <a:pt x="178" y="304"/>
                </a:cubicBezTo>
                <a:cubicBezTo>
                  <a:pt x="180" y="301"/>
                  <a:pt x="181" y="298"/>
                  <a:pt x="182" y="295"/>
                </a:cubicBezTo>
                <a:cubicBezTo>
                  <a:pt x="183" y="295"/>
                  <a:pt x="182" y="294"/>
                  <a:pt x="183" y="293"/>
                </a:cubicBezTo>
                <a:cubicBezTo>
                  <a:pt x="184" y="293"/>
                  <a:pt x="184" y="293"/>
                  <a:pt x="184" y="292"/>
                </a:cubicBezTo>
                <a:cubicBezTo>
                  <a:pt x="185" y="292"/>
                  <a:pt x="185" y="291"/>
                  <a:pt x="185" y="290"/>
                </a:cubicBezTo>
                <a:cubicBezTo>
                  <a:pt x="185" y="290"/>
                  <a:pt x="186" y="290"/>
                  <a:pt x="187" y="290"/>
                </a:cubicBezTo>
                <a:cubicBezTo>
                  <a:pt x="187" y="293"/>
                  <a:pt x="184" y="293"/>
                  <a:pt x="185" y="297"/>
                </a:cubicBezTo>
                <a:cubicBezTo>
                  <a:pt x="185" y="299"/>
                  <a:pt x="188" y="299"/>
                  <a:pt x="189" y="300"/>
                </a:cubicBezTo>
                <a:cubicBezTo>
                  <a:pt x="189" y="302"/>
                  <a:pt x="192" y="302"/>
                  <a:pt x="191" y="305"/>
                </a:cubicBezTo>
                <a:cubicBezTo>
                  <a:pt x="189" y="305"/>
                  <a:pt x="190" y="302"/>
                  <a:pt x="187" y="302"/>
                </a:cubicBezTo>
                <a:cubicBezTo>
                  <a:pt x="187" y="300"/>
                  <a:pt x="184" y="301"/>
                  <a:pt x="184" y="299"/>
                </a:cubicBezTo>
                <a:cubicBezTo>
                  <a:pt x="183" y="299"/>
                  <a:pt x="183" y="299"/>
                  <a:pt x="183" y="299"/>
                </a:cubicBezTo>
                <a:cubicBezTo>
                  <a:pt x="182" y="300"/>
                  <a:pt x="182" y="300"/>
                  <a:pt x="182" y="301"/>
                </a:cubicBezTo>
                <a:cubicBezTo>
                  <a:pt x="182" y="303"/>
                  <a:pt x="181" y="303"/>
                  <a:pt x="181" y="304"/>
                </a:cubicBezTo>
                <a:cubicBezTo>
                  <a:pt x="180" y="305"/>
                  <a:pt x="179" y="306"/>
                  <a:pt x="178" y="308"/>
                </a:cubicBezTo>
                <a:cubicBezTo>
                  <a:pt x="180" y="308"/>
                  <a:pt x="179" y="310"/>
                  <a:pt x="179" y="312"/>
                </a:cubicBezTo>
                <a:cubicBezTo>
                  <a:pt x="178" y="312"/>
                  <a:pt x="179" y="314"/>
                  <a:pt x="177" y="314"/>
                </a:cubicBezTo>
                <a:cubicBezTo>
                  <a:pt x="177" y="315"/>
                  <a:pt x="176" y="316"/>
                  <a:pt x="176" y="317"/>
                </a:cubicBezTo>
                <a:cubicBezTo>
                  <a:pt x="178" y="319"/>
                  <a:pt x="178" y="322"/>
                  <a:pt x="179" y="323"/>
                </a:cubicBezTo>
                <a:cubicBezTo>
                  <a:pt x="179" y="326"/>
                  <a:pt x="182" y="325"/>
                  <a:pt x="182" y="328"/>
                </a:cubicBezTo>
                <a:cubicBezTo>
                  <a:pt x="182" y="330"/>
                  <a:pt x="182" y="332"/>
                  <a:pt x="182" y="334"/>
                </a:cubicBezTo>
                <a:cubicBezTo>
                  <a:pt x="178" y="335"/>
                  <a:pt x="176" y="337"/>
                  <a:pt x="174" y="340"/>
                </a:cubicBezTo>
                <a:cubicBezTo>
                  <a:pt x="174" y="340"/>
                  <a:pt x="174" y="341"/>
                  <a:pt x="173" y="341"/>
                </a:cubicBezTo>
                <a:cubicBezTo>
                  <a:pt x="172" y="343"/>
                  <a:pt x="170" y="344"/>
                  <a:pt x="170" y="347"/>
                </a:cubicBezTo>
                <a:cubicBezTo>
                  <a:pt x="169" y="347"/>
                  <a:pt x="168" y="349"/>
                  <a:pt x="167" y="349"/>
                </a:cubicBezTo>
                <a:cubicBezTo>
                  <a:pt x="167" y="350"/>
                  <a:pt x="167" y="350"/>
                  <a:pt x="166" y="350"/>
                </a:cubicBezTo>
                <a:cubicBezTo>
                  <a:pt x="166" y="351"/>
                  <a:pt x="166" y="351"/>
                  <a:pt x="165" y="351"/>
                </a:cubicBezTo>
                <a:cubicBezTo>
                  <a:pt x="163" y="352"/>
                  <a:pt x="162" y="353"/>
                  <a:pt x="161" y="354"/>
                </a:cubicBezTo>
                <a:cubicBezTo>
                  <a:pt x="161" y="355"/>
                  <a:pt x="161" y="356"/>
                  <a:pt x="160" y="355"/>
                </a:cubicBezTo>
                <a:cubicBezTo>
                  <a:pt x="161" y="357"/>
                  <a:pt x="160" y="359"/>
                  <a:pt x="159" y="362"/>
                </a:cubicBezTo>
                <a:cubicBezTo>
                  <a:pt x="159" y="364"/>
                  <a:pt x="161" y="370"/>
                  <a:pt x="157" y="369"/>
                </a:cubicBezTo>
                <a:cubicBezTo>
                  <a:pt x="157" y="366"/>
                  <a:pt x="157" y="364"/>
                  <a:pt x="157" y="361"/>
                </a:cubicBezTo>
                <a:cubicBezTo>
                  <a:pt x="156" y="361"/>
                  <a:pt x="155" y="361"/>
                  <a:pt x="154" y="361"/>
                </a:cubicBezTo>
                <a:cubicBezTo>
                  <a:pt x="154" y="361"/>
                  <a:pt x="154" y="362"/>
                  <a:pt x="153" y="362"/>
                </a:cubicBezTo>
                <a:cubicBezTo>
                  <a:pt x="151" y="364"/>
                  <a:pt x="152" y="370"/>
                  <a:pt x="152" y="373"/>
                </a:cubicBezTo>
                <a:cubicBezTo>
                  <a:pt x="153" y="374"/>
                  <a:pt x="154" y="376"/>
                  <a:pt x="154" y="378"/>
                </a:cubicBezTo>
                <a:cubicBezTo>
                  <a:pt x="155" y="378"/>
                  <a:pt x="155" y="378"/>
                  <a:pt x="155" y="379"/>
                </a:cubicBezTo>
                <a:cubicBezTo>
                  <a:pt x="155" y="382"/>
                  <a:pt x="157" y="383"/>
                  <a:pt x="157" y="385"/>
                </a:cubicBezTo>
                <a:cubicBezTo>
                  <a:pt x="158" y="386"/>
                  <a:pt x="158" y="387"/>
                  <a:pt x="158" y="388"/>
                </a:cubicBezTo>
                <a:cubicBezTo>
                  <a:pt x="158" y="389"/>
                  <a:pt x="160" y="389"/>
                  <a:pt x="160" y="389"/>
                </a:cubicBezTo>
                <a:cubicBezTo>
                  <a:pt x="163" y="389"/>
                  <a:pt x="161" y="386"/>
                  <a:pt x="160" y="384"/>
                </a:cubicBezTo>
                <a:cubicBezTo>
                  <a:pt x="160" y="382"/>
                  <a:pt x="160" y="377"/>
                  <a:pt x="161" y="378"/>
                </a:cubicBezTo>
                <a:cubicBezTo>
                  <a:pt x="162" y="377"/>
                  <a:pt x="162" y="376"/>
                  <a:pt x="163" y="377"/>
                </a:cubicBezTo>
                <a:cubicBezTo>
                  <a:pt x="162" y="376"/>
                  <a:pt x="163" y="376"/>
                  <a:pt x="164" y="376"/>
                </a:cubicBezTo>
                <a:cubicBezTo>
                  <a:pt x="166" y="376"/>
                  <a:pt x="166" y="379"/>
                  <a:pt x="169" y="380"/>
                </a:cubicBezTo>
                <a:cubicBezTo>
                  <a:pt x="169" y="381"/>
                  <a:pt x="171" y="381"/>
                  <a:pt x="171" y="383"/>
                </a:cubicBezTo>
                <a:cubicBezTo>
                  <a:pt x="171" y="384"/>
                  <a:pt x="173" y="384"/>
                  <a:pt x="173" y="385"/>
                </a:cubicBezTo>
                <a:cubicBezTo>
                  <a:pt x="174" y="388"/>
                  <a:pt x="175" y="391"/>
                  <a:pt x="178" y="391"/>
                </a:cubicBezTo>
                <a:cubicBezTo>
                  <a:pt x="181" y="390"/>
                  <a:pt x="182" y="387"/>
                  <a:pt x="183" y="384"/>
                </a:cubicBezTo>
                <a:cubicBezTo>
                  <a:pt x="181" y="384"/>
                  <a:pt x="182" y="382"/>
                  <a:pt x="181" y="382"/>
                </a:cubicBezTo>
                <a:cubicBezTo>
                  <a:pt x="179" y="382"/>
                  <a:pt x="180" y="381"/>
                  <a:pt x="179" y="380"/>
                </a:cubicBezTo>
                <a:cubicBezTo>
                  <a:pt x="179" y="377"/>
                  <a:pt x="181" y="376"/>
                  <a:pt x="183" y="376"/>
                </a:cubicBezTo>
                <a:cubicBezTo>
                  <a:pt x="182" y="378"/>
                  <a:pt x="184" y="379"/>
                  <a:pt x="185" y="381"/>
                </a:cubicBezTo>
                <a:cubicBezTo>
                  <a:pt x="188" y="381"/>
                  <a:pt x="189" y="383"/>
                  <a:pt x="190" y="385"/>
                </a:cubicBezTo>
                <a:cubicBezTo>
                  <a:pt x="191" y="386"/>
                  <a:pt x="191" y="386"/>
                  <a:pt x="192" y="386"/>
                </a:cubicBezTo>
                <a:cubicBezTo>
                  <a:pt x="192" y="386"/>
                  <a:pt x="193" y="386"/>
                  <a:pt x="193" y="386"/>
                </a:cubicBezTo>
                <a:cubicBezTo>
                  <a:pt x="193" y="386"/>
                  <a:pt x="193" y="387"/>
                  <a:pt x="193" y="387"/>
                </a:cubicBezTo>
                <a:cubicBezTo>
                  <a:pt x="194" y="388"/>
                  <a:pt x="196" y="388"/>
                  <a:pt x="197" y="388"/>
                </a:cubicBezTo>
                <a:cubicBezTo>
                  <a:pt x="199" y="388"/>
                  <a:pt x="200" y="388"/>
                  <a:pt x="201" y="387"/>
                </a:cubicBezTo>
                <a:cubicBezTo>
                  <a:pt x="202" y="387"/>
                  <a:pt x="202" y="387"/>
                  <a:pt x="203" y="386"/>
                </a:cubicBezTo>
                <a:cubicBezTo>
                  <a:pt x="201" y="386"/>
                  <a:pt x="202" y="384"/>
                  <a:pt x="203" y="384"/>
                </a:cubicBezTo>
                <a:cubicBezTo>
                  <a:pt x="204" y="384"/>
                  <a:pt x="204" y="383"/>
                  <a:pt x="205" y="383"/>
                </a:cubicBezTo>
                <a:cubicBezTo>
                  <a:pt x="206" y="383"/>
                  <a:pt x="207" y="384"/>
                  <a:pt x="208" y="384"/>
                </a:cubicBezTo>
                <a:cubicBezTo>
                  <a:pt x="209" y="384"/>
                  <a:pt x="210" y="384"/>
                  <a:pt x="210" y="385"/>
                </a:cubicBezTo>
                <a:cubicBezTo>
                  <a:pt x="213" y="385"/>
                  <a:pt x="214" y="385"/>
                  <a:pt x="215" y="384"/>
                </a:cubicBezTo>
                <a:cubicBezTo>
                  <a:pt x="217" y="381"/>
                  <a:pt x="214" y="381"/>
                  <a:pt x="213" y="380"/>
                </a:cubicBezTo>
                <a:cubicBezTo>
                  <a:pt x="215" y="380"/>
                  <a:pt x="214" y="378"/>
                  <a:pt x="214" y="377"/>
                </a:cubicBezTo>
                <a:cubicBezTo>
                  <a:pt x="215" y="377"/>
                  <a:pt x="216" y="378"/>
                  <a:pt x="216" y="379"/>
                </a:cubicBezTo>
                <a:cubicBezTo>
                  <a:pt x="218" y="379"/>
                  <a:pt x="219" y="379"/>
                  <a:pt x="220" y="380"/>
                </a:cubicBezTo>
                <a:cubicBezTo>
                  <a:pt x="222" y="380"/>
                  <a:pt x="223" y="382"/>
                  <a:pt x="226" y="381"/>
                </a:cubicBezTo>
                <a:cubicBezTo>
                  <a:pt x="226" y="382"/>
                  <a:pt x="228" y="382"/>
                  <a:pt x="228" y="384"/>
                </a:cubicBezTo>
                <a:cubicBezTo>
                  <a:pt x="225" y="383"/>
                  <a:pt x="225" y="385"/>
                  <a:pt x="223" y="385"/>
                </a:cubicBezTo>
                <a:cubicBezTo>
                  <a:pt x="223" y="387"/>
                  <a:pt x="222" y="388"/>
                  <a:pt x="221" y="388"/>
                </a:cubicBezTo>
                <a:cubicBezTo>
                  <a:pt x="221" y="390"/>
                  <a:pt x="221" y="391"/>
                  <a:pt x="221" y="392"/>
                </a:cubicBezTo>
                <a:cubicBezTo>
                  <a:pt x="219" y="394"/>
                  <a:pt x="217" y="396"/>
                  <a:pt x="215" y="398"/>
                </a:cubicBezTo>
                <a:cubicBezTo>
                  <a:pt x="214" y="398"/>
                  <a:pt x="213" y="399"/>
                  <a:pt x="213" y="401"/>
                </a:cubicBezTo>
                <a:cubicBezTo>
                  <a:pt x="212" y="401"/>
                  <a:pt x="211" y="402"/>
                  <a:pt x="210" y="402"/>
                </a:cubicBezTo>
                <a:cubicBezTo>
                  <a:pt x="210" y="406"/>
                  <a:pt x="207" y="407"/>
                  <a:pt x="207" y="410"/>
                </a:cubicBezTo>
                <a:cubicBezTo>
                  <a:pt x="208" y="412"/>
                  <a:pt x="208" y="413"/>
                  <a:pt x="208" y="416"/>
                </a:cubicBezTo>
                <a:cubicBezTo>
                  <a:pt x="209" y="416"/>
                  <a:pt x="210" y="416"/>
                  <a:pt x="210" y="417"/>
                </a:cubicBezTo>
                <a:cubicBezTo>
                  <a:pt x="211" y="419"/>
                  <a:pt x="211" y="422"/>
                  <a:pt x="212" y="424"/>
                </a:cubicBezTo>
                <a:cubicBezTo>
                  <a:pt x="212" y="426"/>
                  <a:pt x="211" y="426"/>
                  <a:pt x="211" y="428"/>
                </a:cubicBezTo>
                <a:cubicBezTo>
                  <a:pt x="211" y="428"/>
                  <a:pt x="212" y="429"/>
                  <a:pt x="212" y="430"/>
                </a:cubicBezTo>
                <a:cubicBezTo>
                  <a:pt x="212" y="430"/>
                  <a:pt x="212" y="431"/>
                  <a:pt x="212" y="432"/>
                </a:cubicBezTo>
                <a:cubicBezTo>
                  <a:pt x="216" y="433"/>
                  <a:pt x="217" y="427"/>
                  <a:pt x="219" y="431"/>
                </a:cubicBezTo>
                <a:cubicBezTo>
                  <a:pt x="219" y="433"/>
                  <a:pt x="217" y="434"/>
                  <a:pt x="215" y="435"/>
                </a:cubicBezTo>
                <a:cubicBezTo>
                  <a:pt x="215" y="437"/>
                  <a:pt x="215" y="439"/>
                  <a:pt x="215" y="441"/>
                </a:cubicBezTo>
                <a:cubicBezTo>
                  <a:pt x="219" y="442"/>
                  <a:pt x="219" y="439"/>
                  <a:pt x="221" y="439"/>
                </a:cubicBezTo>
                <a:cubicBezTo>
                  <a:pt x="222" y="438"/>
                  <a:pt x="222" y="435"/>
                  <a:pt x="224" y="435"/>
                </a:cubicBezTo>
                <a:cubicBezTo>
                  <a:pt x="224" y="436"/>
                  <a:pt x="224" y="438"/>
                  <a:pt x="224" y="439"/>
                </a:cubicBezTo>
                <a:cubicBezTo>
                  <a:pt x="227" y="439"/>
                  <a:pt x="232" y="438"/>
                  <a:pt x="231" y="442"/>
                </a:cubicBezTo>
                <a:cubicBezTo>
                  <a:pt x="231" y="443"/>
                  <a:pt x="232" y="444"/>
                  <a:pt x="231" y="444"/>
                </a:cubicBezTo>
                <a:cubicBezTo>
                  <a:pt x="231" y="444"/>
                  <a:pt x="230" y="444"/>
                  <a:pt x="230" y="444"/>
                </a:cubicBezTo>
                <a:cubicBezTo>
                  <a:pt x="230" y="445"/>
                  <a:pt x="230" y="446"/>
                  <a:pt x="229" y="446"/>
                </a:cubicBezTo>
                <a:cubicBezTo>
                  <a:pt x="229" y="447"/>
                  <a:pt x="228" y="447"/>
                  <a:pt x="227" y="447"/>
                </a:cubicBezTo>
                <a:cubicBezTo>
                  <a:pt x="227" y="448"/>
                  <a:pt x="227" y="449"/>
                  <a:pt x="226" y="449"/>
                </a:cubicBezTo>
                <a:cubicBezTo>
                  <a:pt x="226" y="450"/>
                  <a:pt x="226" y="451"/>
                  <a:pt x="226" y="453"/>
                </a:cubicBezTo>
                <a:cubicBezTo>
                  <a:pt x="225" y="452"/>
                  <a:pt x="225" y="454"/>
                  <a:pt x="225" y="454"/>
                </a:cubicBezTo>
                <a:cubicBezTo>
                  <a:pt x="225" y="454"/>
                  <a:pt x="223" y="454"/>
                  <a:pt x="223" y="454"/>
                </a:cubicBezTo>
                <a:cubicBezTo>
                  <a:pt x="222" y="455"/>
                  <a:pt x="224" y="458"/>
                  <a:pt x="222" y="458"/>
                </a:cubicBezTo>
                <a:cubicBezTo>
                  <a:pt x="219" y="457"/>
                  <a:pt x="220" y="457"/>
                  <a:pt x="216" y="458"/>
                </a:cubicBezTo>
                <a:cubicBezTo>
                  <a:pt x="216" y="460"/>
                  <a:pt x="215" y="462"/>
                  <a:pt x="214" y="464"/>
                </a:cubicBezTo>
                <a:cubicBezTo>
                  <a:pt x="215" y="466"/>
                  <a:pt x="218" y="466"/>
                  <a:pt x="219" y="469"/>
                </a:cubicBezTo>
                <a:cubicBezTo>
                  <a:pt x="221" y="468"/>
                  <a:pt x="222" y="470"/>
                  <a:pt x="223" y="472"/>
                </a:cubicBezTo>
                <a:cubicBezTo>
                  <a:pt x="219" y="471"/>
                  <a:pt x="218" y="473"/>
                  <a:pt x="216" y="474"/>
                </a:cubicBezTo>
                <a:cubicBezTo>
                  <a:pt x="213" y="473"/>
                  <a:pt x="213" y="476"/>
                  <a:pt x="211" y="476"/>
                </a:cubicBezTo>
                <a:cubicBezTo>
                  <a:pt x="211" y="478"/>
                  <a:pt x="210" y="478"/>
                  <a:pt x="210" y="480"/>
                </a:cubicBezTo>
                <a:cubicBezTo>
                  <a:pt x="210" y="483"/>
                  <a:pt x="212" y="484"/>
                  <a:pt x="212" y="486"/>
                </a:cubicBezTo>
                <a:cubicBezTo>
                  <a:pt x="211" y="490"/>
                  <a:pt x="214" y="492"/>
                  <a:pt x="214" y="495"/>
                </a:cubicBezTo>
                <a:cubicBezTo>
                  <a:pt x="215" y="496"/>
                  <a:pt x="217" y="496"/>
                  <a:pt x="218" y="497"/>
                </a:cubicBezTo>
                <a:cubicBezTo>
                  <a:pt x="219" y="497"/>
                  <a:pt x="221" y="497"/>
                  <a:pt x="221" y="498"/>
                </a:cubicBezTo>
                <a:cubicBezTo>
                  <a:pt x="218" y="500"/>
                  <a:pt x="218" y="499"/>
                  <a:pt x="214" y="498"/>
                </a:cubicBezTo>
                <a:cubicBezTo>
                  <a:pt x="214" y="493"/>
                  <a:pt x="210" y="492"/>
                  <a:pt x="210" y="487"/>
                </a:cubicBezTo>
                <a:cubicBezTo>
                  <a:pt x="210" y="487"/>
                  <a:pt x="208" y="486"/>
                  <a:pt x="208" y="487"/>
                </a:cubicBezTo>
                <a:cubicBezTo>
                  <a:pt x="208" y="487"/>
                  <a:pt x="208" y="488"/>
                  <a:pt x="208" y="488"/>
                </a:cubicBezTo>
                <a:cubicBezTo>
                  <a:pt x="208" y="488"/>
                  <a:pt x="206" y="487"/>
                  <a:pt x="206" y="488"/>
                </a:cubicBezTo>
                <a:cubicBezTo>
                  <a:pt x="205" y="489"/>
                  <a:pt x="205" y="490"/>
                  <a:pt x="205" y="491"/>
                </a:cubicBezTo>
                <a:cubicBezTo>
                  <a:pt x="205" y="491"/>
                  <a:pt x="204" y="491"/>
                  <a:pt x="204" y="492"/>
                </a:cubicBezTo>
                <a:cubicBezTo>
                  <a:pt x="204" y="494"/>
                  <a:pt x="205" y="494"/>
                  <a:pt x="205" y="496"/>
                </a:cubicBezTo>
                <a:cubicBezTo>
                  <a:pt x="205" y="496"/>
                  <a:pt x="206" y="496"/>
                  <a:pt x="206" y="497"/>
                </a:cubicBezTo>
                <a:cubicBezTo>
                  <a:pt x="205" y="497"/>
                  <a:pt x="205" y="497"/>
                  <a:pt x="205" y="496"/>
                </a:cubicBezTo>
                <a:cubicBezTo>
                  <a:pt x="204" y="496"/>
                  <a:pt x="203" y="495"/>
                  <a:pt x="203" y="493"/>
                </a:cubicBezTo>
                <a:cubicBezTo>
                  <a:pt x="202" y="493"/>
                  <a:pt x="201" y="493"/>
                  <a:pt x="201" y="492"/>
                </a:cubicBezTo>
                <a:cubicBezTo>
                  <a:pt x="199" y="492"/>
                  <a:pt x="199" y="492"/>
                  <a:pt x="198" y="491"/>
                </a:cubicBezTo>
                <a:cubicBezTo>
                  <a:pt x="193" y="491"/>
                  <a:pt x="188" y="491"/>
                  <a:pt x="183" y="491"/>
                </a:cubicBezTo>
                <a:cubicBezTo>
                  <a:pt x="180" y="490"/>
                  <a:pt x="180" y="488"/>
                  <a:pt x="176" y="489"/>
                </a:cubicBezTo>
                <a:cubicBezTo>
                  <a:pt x="176" y="490"/>
                  <a:pt x="176" y="492"/>
                  <a:pt x="175" y="492"/>
                </a:cubicBezTo>
                <a:cubicBezTo>
                  <a:pt x="174" y="489"/>
                  <a:pt x="172" y="493"/>
                  <a:pt x="170" y="492"/>
                </a:cubicBezTo>
                <a:cubicBezTo>
                  <a:pt x="167" y="493"/>
                  <a:pt x="167" y="490"/>
                  <a:pt x="165" y="491"/>
                </a:cubicBezTo>
                <a:cubicBezTo>
                  <a:pt x="165" y="492"/>
                  <a:pt x="163" y="492"/>
                  <a:pt x="163" y="492"/>
                </a:cubicBezTo>
                <a:cubicBezTo>
                  <a:pt x="163" y="493"/>
                  <a:pt x="162" y="493"/>
                  <a:pt x="161" y="493"/>
                </a:cubicBezTo>
                <a:cubicBezTo>
                  <a:pt x="161" y="495"/>
                  <a:pt x="161" y="496"/>
                  <a:pt x="159" y="496"/>
                </a:cubicBezTo>
                <a:cubicBezTo>
                  <a:pt x="158" y="497"/>
                  <a:pt x="156" y="497"/>
                  <a:pt x="153" y="497"/>
                </a:cubicBezTo>
                <a:cubicBezTo>
                  <a:pt x="153" y="501"/>
                  <a:pt x="153" y="504"/>
                  <a:pt x="150" y="505"/>
                </a:cubicBezTo>
                <a:cubicBezTo>
                  <a:pt x="150" y="505"/>
                  <a:pt x="150" y="506"/>
                  <a:pt x="149" y="506"/>
                </a:cubicBezTo>
                <a:cubicBezTo>
                  <a:pt x="146" y="507"/>
                  <a:pt x="142" y="508"/>
                  <a:pt x="138" y="509"/>
                </a:cubicBezTo>
                <a:cubicBezTo>
                  <a:pt x="136" y="513"/>
                  <a:pt x="132" y="514"/>
                  <a:pt x="131" y="518"/>
                </a:cubicBezTo>
                <a:cubicBezTo>
                  <a:pt x="136" y="518"/>
                  <a:pt x="138" y="520"/>
                  <a:pt x="142" y="519"/>
                </a:cubicBezTo>
                <a:cubicBezTo>
                  <a:pt x="144" y="518"/>
                  <a:pt x="147" y="518"/>
                  <a:pt x="148" y="516"/>
                </a:cubicBezTo>
                <a:cubicBezTo>
                  <a:pt x="150" y="516"/>
                  <a:pt x="150" y="514"/>
                  <a:pt x="153" y="514"/>
                </a:cubicBezTo>
                <a:cubicBezTo>
                  <a:pt x="154" y="515"/>
                  <a:pt x="155" y="515"/>
                  <a:pt x="157" y="515"/>
                </a:cubicBezTo>
                <a:cubicBezTo>
                  <a:pt x="158" y="515"/>
                  <a:pt x="158" y="516"/>
                  <a:pt x="157" y="516"/>
                </a:cubicBezTo>
                <a:cubicBezTo>
                  <a:pt x="157" y="518"/>
                  <a:pt x="156" y="519"/>
                  <a:pt x="156" y="521"/>
                </a:cubicBezTo>
                <a:cubicBezTo>
                  <a:pt x="156" y="521"/>
                  <a:pt x="156" y="522"/>
                  <a:pt x="156" y="523"/>
                </a:cubicBezTo>
                <a:cubicBezTo>
                  <a:pt x="156" y="523"/>
                  <a:pt x="156" y="523"/>
                  <a:pt x="156" y="524"/>
                </a:cubicBezTo>
                <a:cubicBezTo>
                  <a:pt x="157" y="524"/>
                  <a:pt x="157" y="524"/>
                  <a:pt x="157" y="525"/>
                </a:cubicBezTo>
                <a:cubicBezTo>
                  <a:pt x="157" y="527"/>
                  <a:pt x="163" y="528"/>
                  <a:pt x="159" y="530"/>
                </a:cubicBezTo>
                <a:cubicBezTo>
                  <a:pt x="159" y="530"/>
                  <a:pt x="159" y="530"/>
                  <a:pt x="158" y="530"/>
                </a:cubicBezTo>
                <a:cubicBezTo>
                  <a:pt x="157" y="530"/>
                  <a:pt x="157" y="532"/>
                  <a:pt x="155" y="532"/>
                </a:cubicBezTo>
                <a:cubicBezTo>
                  <a:pt x="154" y="533"/>
                  <a:pt x="153" y="534"/>
                  <a:pt x="153" y="535"/>
                </a:cubicBezTo>
                <a:cubicBezTo>
                  <a:pt x="153" y="538"/>
                  <a:pt x="155" y="539"/>
                  <a:pt x="155" y="542"/>
                </a:cubicBezTo>
                <a:cubicBezTo>
                  <a:pt x="155" y="543"/>
                  <a:pt x="153" y="543"/>
                  <a:pt x="153" y="545"/>
                </a:cubicBezTo>
                <a:cubicBezTo>
                  <a:pt x="151" y="545"/>
                  <a:pt x="153" y="548"/>
                  <a:pt x="151" y="548"/>
                </a:cubicBezTo>
                <a:cubicBezTo>
                  <a:pt x="151" y="550"/>
                  <a:pt x="150" y="551"/>
                  <a:pt x="149" y="551"/>
                </a:cubicBezTo>
                <a:cubicBezTo>
                  <a:pt x="149" y="553"/>
                  <a:pt x="148" y="553"/>
                  <a:pt x="148" y="554"/>
                </a:cubicBezTo>
                <a:cubicBezTo>
                  <a:pt x="144" y="554"/>
                  <a:pt x="146" y="557"/>
                  <a:pt x="142" y="557"/>
                </a:cubicBezTo>
                <a:cubicBezTo>
                  <a:pt x="140" y="557"/>
                  <a:pt x="141" y="559"/>
                  <a:pt x="138" y="559"/>
                </a:cubicBezTo>
                <a:cubicBezTo>
                  <a:pt x="138" y="559"/>
                  <a:pt x="138" y="560"/>
                  <a:pt x="137" y="560"/>
                </a:cubicBezTo>
                <a:cubicBezTo>
                  <a:pt x="136" y="560"/>
                  <a:pt x="135" y="560"/>
                  <a:pt x="134" y="560"/>
                </a:cubicBezTo>
                <a:cubicBezTo>
                  <a:pt x="134" y="561"/>
                  <a:pt x="132" y="560"/>
                  <a:pt x="132" y="561"/>
                </a:cubicBezTo>
                <a:cubicBezTo>
                  <a:pt x="132" y="561"/>
                  <a:pt x="132" y="562"/>
                  <a:pt x="132" y="562"/>
                </a:cubicBezTo>
                <a:cubicBezTo>
                  <a:pt x="131" y="562"/>
                  <a:pt x="130" y="563"/>
                  <a:pt x="129" y="563"/>
                </a:cubicBezTo>
                <a:cubicBezTo>
                  <a:pt x="126" y="563"/>
                  <a:pt x="124" y="563"/>
                  <a:pt x="121" y="563"/>
                </a:cubicBezTo>
                <a:cubicBezTo>
                  <a:pt x="120" y="563"/>
                  <a:pt x="120" y="564"/>
                  <a:pt x="119" y="564"/>
                </a:cubicBezTo>
                <a:cubicBezTo>
                  <a:pt x="119" y="565"/>
                  <a:pt x="119" y="565"/>
                  <a:pt x="118" y="565"/>
                </a:cubicBezTo>
                <a:cubicBezTo>
                  <a:pt x="115" y="566"/>
                  <a:pt x="114" y="568"/>
                  <a:pt x="111" y="568"/>
                </a:cubicBezTo>
                <a:cubicBezTo>
                  <a:pt x="110" y="568"/>
                  <a:pt x="110" y="567"/>
                  <a:pt x="110" y="566"/>
                </a:cubicBezTo>
                <a:cubicBezTo>
                  <a:pt x="109" y="566"/>
                  <a:pt x="107" y="566"/>
                  <a:pt x="106" y="566"/>
                </a:cubicBezTo>
                <a:cubicBezTo>
                  <a:pt x="104" y="566"/>
                  <a:pt x="105" y="570"/>
                  <a:pt x="103" y="570"/>
                </a:cubicBezTo>
                <a:cubicBezTo>
                  <a:pt x="100" y="571"/>
                  <a:pt x="97" y="572"/>
                  <a:pt x="95" y="573"/>
                </a:cubicBezTo>
                <a:cubicBezTo>
                  <a:pt x="94" y="576"/>
                  <a:pt x="97" y="575"/>
                  <a:pt x="98" y="577"/>
                </a:cubicBezTo>
                <a:cubicBezTo>
                  <a:pt x="99" y="577"/>
                  <a:pt x="100" y="578"/>
                  <a:pt x="100" y="580"/>
                </a:cubicBezTo>
                <a:cubicBezTo>
                  <a:pt x="100" y="582"/>
                  <a:pt x="97" y="582"/>
                  <a:pt x="97" y="584"/>
                </a:cubicBezTo>
                <a:cubicBezTo>
                  <a:pt x="95" y="584"/>
                  <a:pt x="94" y="585"/>
                  <a:pt x="94" y="587"/>
                </a:cubicBezTo>
                <a:cubicBezTo>
                  <a:pt x="95" y="588"/>
                  <a:pt x="95" y="588"/>
                  <a:pt x="97" y="588"/>
                </a:cubicBezTo>
                <a:cubicBezTo>
                  <a:pt x="98" y="588"/>
                  <a:pt x="99" y="588"/>
                  <a:pt x="100" y="588"/>
                </a:cubicBezTo>
                <a:cubicBezTo>
                  <a:pt x="103" y="589"/>
                  <a:pt x="105" y="589"/>
                  <a:pt x="106" y="589"/>
                </a:cubicBezTo>
                <a:cubicBezTo>
                  <a:pt x="107" y="588"/>
                  <a:pt x="109" y="589"/>
                  <a:pt x="109" y="587"/>
                </a:cubicBezTo>
                <a:cubicBezTo>
                  <a:pt x="109" y="586"/>
                  <a:pt x="110" y="586"/>
                  <a:pt x="111" y="586"/>
                </a:cubicBezTo>
                <a:cubicBezTo>
                  <a:pt x="113" y="595"/>
                  <a:pt x="102" y="590"/>
                  <a:pt x="99" y="592"/>
                </a:cubicBezTo>
                <a:cubicBezTo>
                  <a:pt x="98" y="597"/>
                  <a:pt x="103" y="596"/>
                  <a:pt x="106" y="596"/>
                </a:cubicBezTo>
                <a:cubicBezTo>
                  <a:pt x="107" y="596"/>
                  <a:pt x="107" y="596"/>
                  <a:pt x="107" y="596"/>
                </a:cubicBezTo>
                <a:cubicBezTo>
                  <a:pt x="109" y="596"/>
                  <a:pt x="111" y="596"/>
                  <a:pt x="113" y="596"/>
                </a:cubicBezTo>
                <a:cubicBezTo>
                  <a:pt x="115" y="596"/>
                  <a:pt x="114" y="593"/>
                  <a:pt x="117" y="594"/>
                </a:cubicBezTo>
                <a:cubicBezTo>
                  <a:pt x="121" y="593"/>
                  <a:pt x="125" y="592"/>
                  <a:pt x="130" y="592"/>
                </a:cubicBezTo>
                <a:cubicBezTo>
                  <a:pt x="130" y="592"/>
                  <a:pt x="131" y="591"/>
                  <a:pt x="131" y="592"/>
                </a:cubicBezTo>
                <a:cubicBezTo>
                  <a:pt x="130" y="593"/>
                  <a:pt x="130" y="595"/>
                  <a:pt x="130" y="597"/>
                </a:cubicBezTo>
                <a:cubicBezTo>
                  <a:pt x="133" y="597"/>
                  <a:pt x="135" y="598"/>
                  <a:pt x="137" y="599"/>
                </a:cubicBezTo>
                <a:cubicBezTo>
                  <a:pt x="140" y="599"/>
                  <a:pt x="142" y="600"/>
                  <a:pt x="142" y="602"/>
                </a:cubicBezTo>
                <a:cubicBezTo>
                  <a:pt x="142" y="603"/>
                  <a:pt x="137" y="604"/>
                  <a:pt x="137" y="602"/>
                </a:cubicBezTo>
                <a:cubicBezTo>
                  <a:pt x="135" y="602"/>
                  <a:pt x="135" y="600"/>
                  <a:pt x="132" y="601"/>
                </a:cubicBezTo>
                <a:cubicBezTo>
                  <a:pt x="133" y="604"/>
                  <a:pt x="127" y="605"/>
                  <a:pt x="131" y="606"/>
                </a:cubicBezTo>
                <a:cubicBezTo>
                  <a:pt x="131" y="606"/>
                  <a:pt x="132" y="606"/>
                  <a:pt x="132" y="607"/>
                </a:cubicBezTo>
                <a:cubicBezTo>
                  <a:pt x="133" y="608"/>
                  <a:pt x="134" y="609"/>
                  <a:pt x="136" y="608"/>
                </a:cubicBezTo>
                <a:cubicBezTo>
                  <a:pt x="137" y="608"/>
                  <a:pt x="138" y="607"/>
                  <a:pt x="139" y="607"/>
                </a:cubicBezTo>
                <a:cubicBezTo>
                  <a:pt x="141" y="607"/>
                  <a:pt x="140" y="608"/>
                  <a:pt x="140" y="608"/>
                </a:cubicBezTo>
                <a:cubicBezTo>
                  <a:pt x="142" y="609"/>
                  <a:pt x="144" y="608"/>
                  <a:pt x="146" y="608"/>
                </a:cubicBezTo>
                <a:cubicBezTo>
                  <a:pt x="147" y="608"/>
                  <a:pt x="146" y="607"/>
                  <a:pt x="147" y="606"/>
                </a:cubicBezTo>
                <a:cubicBezTo>
                  <a:pt x="147" y="606"/>
                  <a:pt x="148" y="606"/>
                  <a:pt x="149" y="606"/>
                </a:cubicBezTo>
                <a:cubicBezTo>
                  <a:pt x="149" y="608"/>
                  <a:pt x="151" y="610"/>
                  <a:pt x="152" y="612"/>
                </a:cubicBezTo>
                <a:cubicBezTo>
                  <a:pt x="152" y="613"/>
                  <a:pt x="152" y="614"/>
                  <a:pt x="152" y="616"/>
                </a:cubicBezTo>
                <a:cubicBezTo>
                  <a:pt x="153" y="616"/>
                  <a:pt x="153" y="617"/>
                  <a:pt x="153" y="618"/>
                </a:cubicBezTo>
                <a:cubicBezTo>
                  <a:pt x="154" y="619"/>
                  <a:pt x="156" y="619"/>
                  <a:pt x="156" y="620"/>
                </a:cubicBezTo>
                <a:cubicBezTo>
                  <a:pt x="157" y="621"/>
                  <a:pt x="158" y="622"/>
                  <a:pt x="158" y="623"/>
                </a:cubicBezTo>
                <a:cubicBezTo>
                  <a:pt x="159" y="623"/>
                  <a:pt x="160" y="623"/>
                  <a:pt x="159" y="624"/>
                </a:cubicBezTo>
                <a:cubicBezTo>
                  <a:pt x="160" y="625"/>
                  <a:pt x="160" y="625"/>
                  <a:pt x="160" y="626"/>
                </a:cubicBezTo>
                <a:cubicBezTo>
                  <a:pt x="166" y="626"/>
                  <a:pt x="170" y="627"/>
                  <a:pt x="175" y="627"/>
                </a:cubicBezTo>
                <a:cubicBezTo>
                  <a:pt x="178" y="628"/>
                  <a:pt x="176" y="623"/>
                  <a:pt x="179" y="624"/>
                </a:cubicBezTo>
                <a:cubicBezTo>
                  <a:pt x="180" y="624"/>
                  <a:pt x="180" y="623"/>
                  <a:pt x="181" y="623"/>
                </a:cubicBezTo>
                <a:cubicBezTo>
                  <a:pt x="185" y="621"/>
                  <a:pt x="191" y="621"/>
                  <a:pt x="196" y="620"/>
                </a:cubicBezTo>
                <a:cubicBezTo>
                  <a:pt x="196" y="619"/>
                  <a:pt x="197" y="619"/>
                  <a:pt x="197" y="619"/>
                </a:cubicBezTo>
                <a:cubicBezTo>
                  <a:pt x="198" y="619"/>
                  <a:pt x="199" y="619"/>
                  <a:pt x="200" y="619"/>
                </a:cubicBezTo>
                <a:cubicBezTo>
                  <a:pt x="200" y="618"/>
                  <a:pt x="200" y="618"/>
                  <a:pt x="201" y="618"/>
                </a:cubicBezTo>
                <a:cubicBezTo>
                  <a:pt x="201" y="619"/>
                  <a:pt x="200" y="619"/>
                  <a:pt x="200" y="619"/>
                </a:cubicBezTo>
                <a:cubicBezTo>
                  <a:pt x="199" y="621"/>
                  <a:pt x="197" y="622"/>
                  <a:pt x="195" y="623"/>
                </a:cubicBezTo>
                <a:cubicBezTo>
                  <a:pt x="192" y="623"/>
                  <a:pt x="191" y="625"/>
                  <a:pt x="188" y="625"/>
                </a:cubicBezTo>
                <a:cubicBezTo>
                  <a:pt x="187" y="627"/>
                  <a:pt x="185" y="628"/>
                  <a:pt x="183" y="628"/>
                </a:cubicBezTo>
                <a:cubicBezTo>
                  <a:pt x="182" y="631"/>
                  <a:pt x="181" y="633"/>
                  <a:pt x="178" y="634"/>
                </a:cubicBezTo>
                <a:cubicBezTo>
                  <a:pt x="179" y="634"/>
                  <a:pt x="178" y="635"/>
                  <a:pt x="178" y="636"/>
                </a:cubicBezTo>
                <a:cubicBezTo>
                  <a:pt x="178" y="636"/>
                  <a:pt x="179" y="637"/>
                  <a:pt x="179" y="637"/>
                </a:cubicBezTo>
                <a:cubicBezTo>
                  <a:pt x="179" y="638"/>
                  <a:pt x="178" y="638"/>
                  <a:pt x="178" y="639"/>
                </a:cubicBezTo>
                <a:cubicBezTo>
                  <a:pt x="172" y="640"/>
                  <a:pt x="169" y="637"/>
                  <a:pt x="163" y="638"/>
                </a:cubicBezTo>
                <a:cubicBezTo>
                  <a:pt x="162" y="637"/>
                  <a:pt x="161" y="637"/>
                  <a:pt x="160" y="637"/>
                </a:cubicBezTo>
                <a:cubicBezTo>
                  <a:pt x="160" y="636"/>
                  <a:pt x="159" y="635"/>
                  <a:pt x="159" y="634"/>
                </a:cubicBezTo>
                <a:cubicBezTo>
                  <a:pt x="158" y="634"/>
                  <a:pt x="157" y="634"/>
                  <a:pt x="157" y="633"/>
                </a:cubicBezTo>
                <a:cubicBezTo>
                  <a:pt x="156" y="633"/>
                  <a:pt x="155" y="632"/>
                  <a:pt x="155" y="632"/>
                </a:cubicBezTo>
                <a:cubicBezTo>
                  <a:pt x="150" y="633"/>
                  <a:pt x="149" y="630"/>
                  <a:pt x="146" y="630"/>
                </a:cubicBezTo>
                <a:cubicBezTo>
                  <a:pt x="145" y="630"/>
                  <a:pt x="144" y="630"/>
                  <a:pt x="143" y="630"/>
                </a:cubicBezTo>
                <a:cubicBezTo>
                  <a:pt x="143" y="630"/>
                  <a:pt x="143" y="631"/>
                  <a:pt x="142" y="631"/>
                </a:cubicBezTo>
                <a:cubicBezTo>
                  <a:pt x="136" y="631"/>
                  <a:pt x="130" y="629"/>
                  <a:pt x="127" y="631"/>
                </a:cubicBezTo>
                <a:cubicBezTo>
                  <a:pt x="125" y="632"/>
                  <a:pt x="126" y="636"/>
                  <a:pt x="125" y="639"/>
                </a:cubicBezTo>
                <a:cubicBezTo>
                  <a:pt x="123" y="640"/>
                  <a:pt x="122" y="641"/>
                  <a:pt x="119" y="641"/>
                </a:cubicBezTo>
                <a:cubicBezTo>
                  <a:pt x="116" y="640"/>
                  <a:pt x="115" y="638"/>
                  <a:pt x="112" y="638"/>
                </a:cubicBezTo>
                <a:cubicBezTo>
                  <a:pt x="112" y="640"/>
                  <a:pt x="112" y="642"/>
                  <a:pt x="112" y="643"/>
                </a:cubicBezTo>
                <a:cubicBezTo>
                  <a:pt x="109" y="645"/>
                  <a:pt x="107" y="647"/>
                  <a:pt x="107" y="652"/>
                </a:cubicBezTo>
                <a:cubicBezTo>
                  <a:pt x="105" y="652"/>
                  <a:pt x="105" y="655"/>
                  <a:pt x="104" y="656"/>
                </a:cubicBezTo>
                <a:cubicBezTo>
                  <a:pt x="101" y="656"/>
                  <a:pt x="101" y="658"/>
                  <a:pt x="98" y="658"/>
                </a:cubicBezTo>
                <a:cubicBezTo>
                  <a:pt x="97" y="660"/>
                  <a:pt x="96" y="661"/>
                  <a:pt x="94" y="661"/>
                </a:cubicBezTo>
                <a:cubicBezTo>
                  <a:pt x="94" y="664"/>
                  <a:pt x="93" y="665"/>
                  <a:pt x="91" y="664"/>
                </a:cubicBezTo>
                <a:cubicBezTo>
                  <a:pt x="90" y="667"/>
                  <a:pt x="89" y="669"/>
                  <a:pt x="87" y="670"/>
                </a:cubicBezTo>
                <a:cubicBezTo>
                  <a:pt x="88" y="667"/>
                  <a:pt x="86" y="666"/>
                  <a:pt x="84" y="667"/>
                </a:cubicBezTo>
                <a:cubicBezTo>
                  <a:pt x="83" y="667"/>
                  <a:pt x="83" y="668"/>
                  <a:pt x="83" y="669"/>
                </a:cubicBezTo>
                <a:cubicBezTo>
                  <a:pt x="82" y="669"/>
                  <a:pt x="82" y="669"/>
                  <a:pt x="82" y="670"/>
                </a:cubicBezTo>
                <a:cubicBezTo>
                  <a:pt x="81" y="670"/>
                  <a:pt x="81" y="671"/>
                  <a:pt x="81" y="672"/>
                </a:cubicBezTo>
                <a:cubicBezTo>
                  <a:pt x="80" y="672"/>
                  <a:pt x="80" y="672"/>
                  <a:pt x="80" y="673"/>
                </a:cubicBezTo>
                <a:cubicBezTo>
                  <a:pt x="79" y="673"/>
                  <a:pt x="78" y="675"/>
                  <a:pt x="77" y="675"/>
                </a:cubicBezTo>
                <a:cubicBezTo>
                  <a:pt x="77" y="676"/>
                  <a:pt x="75" y="676"/>
                  <a:pt x="75" y="676"/>
                </a:cubicBezTo>
                <a:cubicBezTo>
                  <a:pt x="75" y="677"/>
                  <a:pt x="74" y="677"/>
                  <a:pt x="74" y="677"/>
                </a:cubicBezTo>
                <a:cubicBezTo>
                  <a:pt x="72" y="679"/>
                  <a:pt x="71" y="681"/>
                  <a:pt x="68" y="682"/>
                </a:cubicBezTo>
                <a:cubicBezTo>
                  <a:pt x="66" y="682"/>
                  <a:pt x="65" y="684"/>
                  <a:pt x="63" y="685"/>
                </a:cubicBezTo>
                <a:cubicBezTo>
                  <a:pt x="58" y="684"/>
                  <a:pt x="57" y="686"/>
                  <a:pt x="52" y="686"/>
                </a:cubicBezTo>
                <a:cubicBezTo>
                  <a:pt x="52" y="687"/>
                  <a:pt x="51" y="688"/>
                  <a:pt x="49" y="688"/>
                </a:cubicBezTo>
                <a:cubicBezTo>
                  <a:pt x="48" y="691"/>
                  <a:pt x="43" y="690"/>
                  <a:pt x="44" y="696"/>
                </a:cubicBezTo>
                <a:cubicBezTo>
                  <a:pt x="46" y="696"/>
                  <a:pt x="48" y="696"/>
                  <a:pt x="50" y="696"/>
                </a:cubicBezTo>
                <a:cubicBezTo>
                  <a:pt x="51" y="695"/>
                  <a:pt x="53" y="695"/>
                  <a:pt x="55" y="695"/>
                </a:cubicBezTo>
                <a:cubicBezTo>
                  <a:pt x="55" y="694"/>
                  <a:pt x="55" y="693"/>
                  <a:pt x="57" y="693"/>
                </a:cubicBezTo>
                <a:cubicBezTo>
                  <a:pt x="56" y="694"/>
                  <a:pt x="57" y="694"/>
                  <a:pt x="58" y="694"/>
                </a:cubicBezTo>
                <a:cubicBezTo>
                  <a:pt x="58" y="694"/>
                  <a:pt x="59" y="694"/>
                  <a:pt x="59" y="695"/>
                </a:cubicBezTo>
                <a:cubicBezTo>
                  <a:pt x="64" y="695"/>
                  <a:pt x="63" y="700"/>
                  <a:pt x="63" y="705"/>
                </a:cubicBezTo>
                <a:cubicBezTo>
                  <a:pt x="66" y="705"/>
                  <a:pt x="68" y="704"/>
                  <a:pt x="70" y="704"/>
                </a:cubicBezTo>
                <a:cubicBezTo>
                  <a:pt x="71" y="702"/>
                  <a:pt x="73" y="703"/>
                  <a:pt x="73" y="702"/>
                </a:cubicBezTo>
                <a:cubicBezTo>
                  <a:pt x="77" y="700"/>
                  <a:pt x="72" y="699"/>
                  <a:pt x="73" y="696"/>
                </a:cubicBezTo>
                <a:cubicBezTo>
                  <a:pt x="78" y="698"/>
                  <a:pt x="74" y="691"/>
                  <a:pt x="78" y="691"/>
                </a:cubicBezTo>
                <a:cubicBezTo>
                  <a:pt x="78" y="692"/>
                  <a:pt x="78" y="694"/>
                  <a:pt x="78" y="695"/>
                </a:cubicBezTo>
                <a:cubicBezTo>
                  <a:pt x="81" y="696"/>
                  <a:pt x="80" y="692"/>
                  <a:pt x="83" y="693"/>
                </a:cubicBezTo>
                <a:cubicBezTo>
                  <a:pt x="86" y="694"/>
                  <a:pt x="86" y="691"/>
                  <a:pt x="89" y="692"/>
                </a:cubicBezTo>
                <a:cubicBezTo>
                  <a:pt x="90" y="690"/>
                  <a:pt x="90" y="686"/>
                  <a:pt x="93" y="686"/>
                </a:cubicBezTo>
                <a:cubicBezTo>
                  <a:pt x="95" y="686"/>
                  <a:pt x="95" y="687"/>
                  <a:pt x="97" y="687"/>
                </a:cubicBezTo>
                <a:cubicBezTo>
                  <a:pt x="97" y="687"/>
                  <a:pt x="97" y="686"/>
                  <a:pt x="98" y="686"/>
                </a:cubicBezTo>
                <a:cubicBezTo>
                  <a:pt x="99" y="686"/>
                  <a:pt x="100" y="686"/>
                  <a:pt x="101" y="686"/>
                </a:cubicBezTo>
                <a:cubicBezTo>
                  <a:pt x="102" y="687"/>
                  <a:pt x="104" y="686"/>
                  <a:pt x="104" y="688"/>
                </a:cubicBezTo>
                <a:cubicBezTo>
                  <a:pt x="106" y="688"/>
                  <a:pt x="107" y="688"/>
                  <a:pt x="107" y="689"/>
                </a:cubicBezTo>
                <a:cubicBezTo>
                  <a:pt x="109" y="689"/>
                  <a:pt x="112" y="688"/>
                  <a:pt x="112" y="690"/>
                </a:cubicBezTo>
                <a:cubicBezTo>
                  <a:pt x="113" y="690"/>
                  <a:pt x="113" y="691"/>
                  <a:pt x="115" y="691"/>
                </a:cubicBezTo>
                <a:cubicBezTo>
                  <a:pt x="115" y="689"/>
                  <a:pt x="118" y="690"/>
                  <a:pt x="117" y="687"/>
                </a:cubicBezTo>
                <a:cubicBezTo>
                  <a:pt x="116" y="686"/>
                  <a:pt x="116" y="684"/>
                  <a:pt x="117" y="684"/>
                </a:cubicBezTo>
                <a:cubicBezTo>
                  <a:pt x="117" y="686"/>
                  <a:pt x="120" y="686"/>
                  <a:pt x="120" y="688"/>
                </a:cubicBezTo>
                <a:cubicBezTo>
                  <a:pt x="119" y="689"/>
                  <a:pt x="119" y="690"/>
                  <a:pt x="119" y="692"/>
                </a:cubicBezTo>
                <a:cubicBezTo>
                  <a:pt x="121" y="694"/>
                  <a:pt x="125" y="694"/>
                  <a:pt x="128" y="695"/>
                </a:cubicBezTo>
                <a:cubicBezTo>
                  <a:pt x="128" y="697"/>
                  <a:pt x="128" y="698"/>
                  <a:pt x="128" y="699"/>
                </a:cubicBezTo>
                <a:cubicBezTo>
                  <a:pt x="128" y="700"/>
                  <a:pt x="129" y="700"/>
                  <a:pt x="131" y="700"/>
                </a:cubicBezTo>
                <a:cubicBezTo>
                  <a:pt x="132" y="700"/>
                  <a:pt x="132" y="702"/>
                  <a:pt x="132" y="703"/>
                </a:cubicBezTo>
                <a:cubicBezTo>
                  <a:pt x="133" y="704"/>
                  <a:pt x="136" y="704"/>
                  <a:pt x="137" y="705"/>
                </a:cubicBezTo>
                <a:cubicBezTo>
                  <a:pt x="137" y="703"/>
                  <a:pt x="137" y="701"/>
                  <a:pt x="137" y="699"/>
                </a:cubicBezTo>
                <a:cubicBezTo>
                  <a:pt x="138" y="700"/>
                  <a:pt x="138" y="698"/>
                  <a:pt x="138" y="698"/>
                </a:cubicBezTo>
                <a:cubicBezTo>
                  <a:pt x="139" y="698"/>
                  <a:pt x="140" y="699"/>
                  <a:pt x="140" y="698"/>
                </a:cubicBezTo>
                <a:cubicBezTo>
                  <a:pt x="141" y="698"/>
                  <a:pt x="141" y="697"/>
                  <a:pt x="141" y="696"/>
                </a:cubicBezTo>
                <a:cubicBezTo>
                  <a:pt x="142" y="696"/>
                  <a:pt x="143" y="696"/>
                  <a:pt x="143" y="695"/>
                </a:cubicBezTo>
                <a:cubicBezTo>
                  <a:pt x="144" y="695"/>
                  <a:pt x="143" y="694"/>
                  <a:pt x="145" y="694"/>
                </a:cubicBezTo>
                <a:cubicBezTo>
                  <a:pt x="145" y="694"/>
                  <a:pt x="145" y="694"/>
                  <a:pt x="146" y="694"/>
                </a:cubicBezTo>
                <a:cubicBezTo>
                  <a:pt x="146" y="692"/>
                  <a:pt x="146" y="690"/>
                  <a:pt x="147" y="688"/>
                </a:cubicBezTo>
                <a:cubicBezTo>
                  <a:pt x="147" y="687"/>
                  <a:pt x="148" y="688"/>
                  <a:pt x="148" y="687"/>
                </a:cubicBezTo>
                <a:cubicBezTo>
                  <a:pt x="148" y="686"/>
                  <a:pt x="149" y="685"/>
                  <a:pt x="149" y="684"/>
                </a:cubicBezTo>
                <a:cubicBezTo>
                  <a:pt x="148" y="683"/>
                  <a:pt x="146" y="683"/>
                  <a:pt x="146" y="681"/>
                </a:cubicBezTo>
                <a:cubicBezTo>
                  <a:pt x="148" y="682"/>
                  <a:pt x="151" y="682"/>
                  <a:pt x="152" y="680"/>
                </a:cubicBezTo>
                <a:cubicBezTo>
                  <a:pt x="153" y="677"/>
                  <a:pt x="149" y="675"/>
                  <a:pt x="152" y="674"/>
                </a:cubicBezTo>
                <a:cubicBezTo>
                  <a:pt x="154" y="674"/>
                  <a:pt x="153" y="679"/>
                  <a:pt x="156" y="678"/>
                </a:cubicBezTo>
                <a:cubicBezTo>
                  <a:pt x="164" y="677"/>
                  <a:pt x="170" y="679"/>
                  <a:pt x="178" y="677"/>
                </a:cubicBezTo>
                <a:cubicBezTo>
                  <a:pt x="178" y="678"/>
                  <a:pt x="180" y="678"/>
                  <a:pt x="181" y="678"/>
                </a:cubicBezTo>
                <a:cubicBezTo>
                  <a:pt x="180" y="679"/>
                  <a:pt x="181" y="679"/>
                  <a:pt x="182" y="679"/>
                </a:cubicBezTo>
                <a:cubicBezTo>
                  <a:pt x="182" y="679"/>
                  <a:pt x="183" y="679"/>
                  <a:pt x="183" y="680"/>
                </a:cubicBezTo>
                <a:cubicBezTo>
                  <a:pt x="183" y="680"/>
                  <a:pt x="184" y="680"/>
                  <a:pt x="184" y="681"/>
                </a:cubicBezTo>
                <a:cubicBezTo>
                  <a:pt x="186" y="682"/>
                  <a:pt x="187" y="684"/>
                  <a:pt x="188" y="686"/>
                </a:cubicBezTo>
                <a:cubicBezTo>
                  <a:pt x="189" y="688"/>
                  <a:pt x="190" y="690"/>
                  <a:pt x="190" y="692"/>
                </a:cubicBezTo>
                <a:cubicBezTo>
                  <a:pt x="193" y="692"/>
                  <a:pt x="191" y="697"/>
                  <a:pt x="194" y="696"/>
                </a:cubicBezTo>
                <a:cubicBezTo>
                  <a:pt x="193" y="693"/>
                  <a:pt x="196" y="693"/>
                  <a:pt x="195" y="691"/>
                </a:cubicBezTo>
                <a:cubicBezTo>
                  <a:pt x="194" y="689"/>
                  <a:pt x="194" y="688"/>
                  <a:pt x="196" y="688"/>
                </a:cubicBezTo>
                <a:cubicBezTo>
                  <a:pt x="200" y="688"/>
                  <a:pt x="202" y="690"/>
                  <a:pt x="206" y="690"/>
                </a:cubicBezTo>
                <a:cubicBezTo>
                  <a:pt x="206" y="691"/>
                  <a:pt x="207" y="692"/>
                  <a:pt x="209" y="692"/>
                </a:cubicBezTo>
                <a:cubicBezTo>
                  <a:pt x="210" y="693"/>
                  <a:pt x="210" y="694"/>
                  <a:pt x="212" y="694"/>
                </a:cubicBezTo>
                <a:cubicBezTo>
                  <a:pt x="213" y="693"/>
                  <a:pt x="213" y="692"/>
                  <a:pt x="213" y="690"/>
                </a:cubicBezTo>
                <a:cubicBezTo>
                  <a:pt x="217" y="689"/>
                  <a:pt x="209" y="686"/>
                  <a:pt x="213" y="685"/>
                </a:cubicBezTo>
                <a:cubicBezTo>
                  <a:pt x="216" y="686"/>
                  <a:pt x="219" y="687"/>
                  <a:pt x="224" y="687"/>
                </a:cubicBezTo>
                <a:cubicBezTo>
                  <a:pt x="226" y="687"/>
                  <a:pt x="227" y="689"/>
                  <a:pt x="229" y="689"/>
                </a:cubicBezTo>
                <a:cubicBezTo>
                  <a:pt x="233" y="687"/>
                  <a:pt x="237" y="685"/>
                  <a:pt x="242" y="685"/>
                </a:cubicBezTo>
                <a:cubicBezTo>
                  <a:pt x="243" y="684"/>
                  <a:pt x="243" y="682"/>
                  <a:pt x="243" y="680"/>
                </a:cubicBezTo>
                <a:cubicBezTo>
                  <a:pt x="243" y="679"/>
                  <a:pt x="244" y="678"/>
                  <a:pt x="245" y="678"/>
                </a:cubicBezTo>
                <a:cubicBezTo>
                  <a:pt x="245" y="681"/>
                  <a:pt x="245" y="683"/>
                  <a:pt x="246" y="685"/>
                </a:cubicBezTo>
                <a:cubicBezTo>
                  <a:pt x="248" y="685"/>
                  <a:pt x="249" y="685"/>
                  <a:pt x="249" y="687"/>
                </a:cubicBezTo>
                <a:cubicBezTo>
                  <a:pt x="251" y="687"/>
                  <a:pt x="251" y="686"/>
                  <a:pt x="252" y="686"/>
                </a:cubicBezTo>
                <a:cubicBezTo>
                  <a:pt x="253" y="684"/>
                  <a:pt x="254" y="685"/>
                  <a:pt x="254" y="686"/>
                </a:cubicBezTo>
                <a:cubicBezTo>
                  <a:pt x="254" y="687"/>
                  <a:pt x="254" y="688"/>
                  <a:pt x="254" y="689"/>
                </a:cubicBezTo>
                <a:cubicBezTo>
                  <a:pt x="257" y="689"/>
                  <a:pt x="255" y="684"/>
                  <a:pt x="260" y="686"/>
                </a:cubicBezTo>
                <a:cubicBezTo>
                  <a:pt x="260" y="686"/>
                  <a:pt x="260" y="686"/>
                  <a:pt x="260" y="687"/>
                </a:cubicBezTo>
                <a:cubicBezTo>
                  <a:pt x="262" y="687"/>
                  <a:pt x="262" y="688"/>
                  <a:pt x="261" y="690"/>
                </a:cubicBezTo>
                <a:cubicBezTo>
                  <a:pt x="261" y="692"/>
                  <a:pt x="262" y="692"/>
                  <a:pt x="262" y="694"/>
                </a:cubicBezTo>
                <a:cubicBezTo>
                  <a:pt x="263" y="694"/>
                  <a:pt x="263" y="694"/>
                  <a:pt x="264" y="694"/>
                </a:cubicBezTo>
                <a:cubicBezTo>
                  <a:pt x="264" y="695"/>
                  <a:pt x="264" y="696"/>
                  <a:pt x="265" y="696"/>
                </a:cubicBezTo>
                <a:cubicBezTo>
                  <a:pt x="265" y="695"/>
                  <a:pt x="266" y="695"/>
                  <a:pt x="267" y="695"/>
                </a:cubicBezTo>
                <a:cubicBezTo>
                  <a:pt x="267" y="694"/>
                  <a:pt x="268" y="694"/>
                  <a:pt x="268" y="694"/>
                </a:cubicBezTo>
                <a:cubicBezTo>
                  <a:pt x="269" y="694"/>
                  <a:pt x="270" y="693"/>
                  <a:pt x="272" y="693"/>
                </a:cubicBezTo>
                <a:cubicBezTo>
                  <a:pt x="275" y="693"/>
                  <a:pt x="275" y="695"/>
                  <a:pt x="279" y="694"/>
                </a:cubicBezTo>
                <a:cubicBezTo>
                  <a:pt x="282" y="693"/>
                  <a:pt x="286" y="693"/>
                  <a:pt x="290" y="693"/>
                </a:cubicBezTo>
                <a:cubicBezTo>
                  <a:pt x="290" y="693"/>
                  <a:pt x="290" y="693"/>
                  <a:pt x="290" y="693"/>
                </a:cubicBezTo>
                <a:cubicBezTo>
                  <a:pt x="292" y="693"/>
                  <a:pt x="294" y="694"/>
                  <a:pt x="296" y="696"/>
                </a:cubicBezTo>
                <a:cubicBezTo>
                  <a:pt x="296" y="696"/>
                  <a:pt x="296" y="696"/>
                  <a:pt x="296" y="696"/>
                </a:cubicBezTo>
                <a:cubicBezTo>
                  <a:pt x="297" y="696"/>
                  <a:pt x="297" y="696"/>
                  <a:pt x="298" y="696"/>
                </a:cubicBezTo>
                <a:cubicBezTo>
                  <a:pt x="298" y="696"/>
                  <a:pt x="298" y="696"/>
                  <a:pt x="298" y="696"/>
                </a:cubicBezTo>
                <a:cubicBezTo>
                  <a:pt x="299" y="697"/>
                  <a:pt x="301" y="697"/>
                  <a:pt x="301" y="698"/>
                </a:cubicBezTo>
                <a:cubicBezTo>
                  <a:pt x="302" y="699"/>
                  <a:pt x="303" y="699"/>
                  <a:pt x="303" y="699"/>
                </a:cubicBezTo>
                <a:cubicBezTo>
                  <a:pt x="303" y="700"/>
                  <a:pt x="304" y="699"/>
                  <a:pt x="304" y="699"/>
                </a:cubicBezTo>
                <a:cubicBezTo>
                  <a:pt x="304" y="700"/>
                  <a:pt x="304" y="700"/>
                  <a:pt x="304" y="700"/>
                </a:cubicBezTo>
                <a:cubicBezTo>
                  <a:pt x="305" y="701"/>
                  <a:pt x="306" y="702"/>
                  <a:pt x="308" y="702"/>
                </a:cubicBezTo>
                <a:cubicBezTo>
                  <a:pt x="308" y="702"/>
                  <a:pt x="308" y="702"/>
                  <a:pt x="309" y="702"/>
                </a:cubicBezTo>
                <a:cubicBezTo>
                  <a:pt x="311" y="702"/>
                  <a:pt x="312" y="700"/>
                  <a:pt x="314" y="699"/>
                </a:cubicBezTo>
                <a:cubicBezTo>
                  <a:pt x="316" y="700"/>
                  <a:pt x="317" y="699"/>
                  <a:pt x="318" y="698"/>
                </a:cubicBezTo>
                <a:cubicBezTo>
                  <a:pt x="320" y="698"/>
                  <a:pt x="322" y="698"/>
                  <a:pt x="323" y="698"/>
                </a:cubicBezTo>
                <a:cubicBezTo>
                  <a:pt x="324" y="697"/>
                  <a:pt x="326" y="697"/>
                  <a:pt x="328" y="697"/>
                </a:cubicBezTo>
                <a:cubicBezTo>
                  <a:pt x="328" y="696"/>
                  <a:pt x="330" y="697"/>
                  <a:pt x="330" y="695"/>
                </a:cubicBezTo>
                <a:cubicBezTo>
                  <a:pt x="331" y="695"/>
                  <a:pt x="333" y="695"/>
                  <a:pt x="334" y="695"/>
                </a:cubicBezTo>
                <a:cubicBezTo>
                  <a:pt x="335" y="694"/>
                  <a:pt x="336" y="692"/>
                  <a:pt x="338" y="692"/>
                </a:cubicBezTo>
                <a:cubicBezTo>
                  <a:pt x="341" y="692"/>
                  <a:pt x="341" y="694"/>
                  <a:pt x="345" y="693"/>
                </a:cubicBezTo>
                <a:cubicBezTo>
                  <a:pt x="345" y="690"/>
                  <a:pt x="346" y="688"/>
                  <a:pt x="349" y="687"/>
                </a:cubicBezTo>
                <a:cubicBezTo>
                  <a:pt x="351" y="687"/>
                  <a:pt x="352" y="685"/>
                  <a:pt x="355" y="686"/>
                </a:cubicBezTo>
                <a:cubicBezTo>
                  <a:pt x="355" y="683"/>
                  <a:pt x="360" y="685"/>
                  <a:pt x="360" y="682"/>
                </a:cubicBezTo>
                <a:cubicBezTo>
                  <a:pt x="364" y="683"/>
                  <a:pt x="363" y="680"/>
                  <a:pt x="366" y="679"/>
                </a:cubicBezTo>
                <a:cubicBezTo>
                  <a:pt x="366" y="676"/>
                  <a:pt x="366" y="674"/>
                  <a:pt x="366" y="671"/>
                </a:cubicBezTo>
                <a:cubicBezTo>
                  <a:pt x="370" y="672"/>
                  <a:pt x="368" y="667"/>
                  <a:pt x="371" y="667"/>
                </a:cubicBezTo>
                <a:cubicBezTo>
                  <a:pt x="371" y="663"/>
                  <a:pt x="374" y="664"/>
                  <a:pt x="373" y="659"/>
                </a:cubicBezTo>
                <a:cubicBezTo>
                  <a:pt x="371" y="657"/>
                  <a:pt x="365" y="659"/>
                  <a:pt x="360" y="658"/>
                </a:cubicBezTo>
                <a:cubicBezTo>
                  <a:pt x="360" y="659"/>
                  <a:pt x="360" y="659"/>
                  <a:pt x="359" y="659"/>
                </a:cubicBezTo>
                <a:cubicBezTo>
                  <a:pt x="356" y="658"/>
                  <a:pt x="356" y="659"/>
                  <a:pt x="353" y="660"/>
                </a:cubicBezTo>
                <a:cubicBezTo>
                  <a:pt x="353" y="661"/>
                  <a:pt x="353" y="661"/>
                  <a:pt x="352" y="661"/>
                </a:cubicBezTo>
                <a:cubicBezTo>
                  <a:pt x="350" y="661"/>
                  <a:pt x="349" y="661"/>
                  <a:pt x="349" y="662"/>
                </a:cubicBezTo>
                <a:cubicBezTo>
                  <a:pt x="349" y="663"/>
                  <a:pt x="348" y="664"/>
                  <a:pt x="347" y="663"/>
                </a:cubicBezTo>
                <a:cubicBezTo>
                  <a:pt x="347" y="663"/>
                  <a:pt x="347" y="662"/>
                  <a:pt x="348" y="662"/>
                </a:cubicBezTo>
                <a:cubicBezTo>
                  <a:pt x="348" y="661"/>
                  <a:pt x="348" y="659"/>
                  <a:pt x="347" y="659"/>
                </a:cubicBezTo>
                <a:cubicBezTo>
                  <a:pt x="346" y="659"/>
                  <a:pt x="345" y="659"/>
                  <a:pt x="346" y="658"/>
                </a:cubicBezTo>
                <a:cubicBezTo>
                  <a:pt x="344" y="657"/>
                  <a:pt x="342" y="657"/>
                  <a:pt x="339" y="657"/>
                </a:cubicBezTo>
                <a:cubicBezTo>
                  <a:pt x="339" y="658"/>
                  <a:pt x="337" y="658"/>
                  <a:pt x="337" y="659"/>
                </a:cubicBezTo>
                <a:cubicBezTo>
                  <a:pt x="336" y="660"/>
                  <a:pt x="335" y="660"/>
                  <a:pt x="334" y="660"/>
                </a:cubicBezTo>
                <a:cubicBezTo>
                  <a:pt x="332" y="660"/>
                  <a:pt x="331" y="660"/>
                  <a:pt x="331" y="659"/>
                </a:cubicBezTo>
                <a:cubicBezTo>
                  <a:pt x="330" y="656"/>
                  <a:pt x="336" y="660"/>
                  <a:pt x="335" y="657"/>
                </a:cubicBezTo>
                <a:cubicBezTo>
                  <a:pt x="337" y="657"/>
                  <a:pt x="337" y="656"/>
                  <a:pt x="339" y="656"/>
                </a:cubicBezTo>
                <a:cubicBezTo>
                  <a:pt x="339" y="655"/>
                  <a:pt x="339" y="654"/>
                  <a:pt x="338" y="654"/>
                </a:cubicBezTo>
                <a:cubicBezTo>
                  <a:pt x="338" y="654"/>
                  <a:pt x="337" y="654"/>
                  <a:pt x="337" y="653"/>
                </a:cubicBezTo>
                <a:cubicBezTo>
                  <a:pt x="336" y="653"/>
                  <a:pt x="334" y="653"/>
                  <a:pt x="334" y="652"/>
                </a:cubicBezTo>
                <a:cubicBezTo>
                  <a:pt x="336" y="652"/>
                  <a:pt x="338" y="652"/>
                  <a:pt x="339" y="651"/>
                </a:cubicBezTo>
                <a:cubicBezTo>
                  <a:pt x="340" y="652"/>
                  <a:pt x="342" y="652"/>
                  <a:pt x="343" y="652"/>
                </a:cubicBezTo>
                <a:cubicBezTo>
                  <a:pt x="345" y="651"/>
                  <a:pt x="345" y="650"/>
                  <a:pt x="347" y="650"/>
                </a:cubicBezTo>
                <a:cubicBezTo>
                  <a:pt x="347" y="650"/>
                  <a:pt x="347" y="650"/>
                  <a:pt x="347" y="650"/>
                </a:cubicBezTo>
                <a:cubicBezTo>
                  <a:pt x="347" y="650"/>
                  <a:pt x="348" y="650"/>
                  <a:pt x="348" y="650"/>
                </a:cubicBezTo>
                <a:cubicBezTo>
                  <a:pt x="350" y="649"/>
                  <a:pt x="351" y="647"/>
                  <a:pt x="351" y="646"/>
                </a:cubicBezTo>
                <a:cubicBezTo>
                  <a:pt x="351" y="646"/>
                  <a:pt x="351" y="645"/>
                  <a:pt x="351" y="645"/>
                </a:cubicBezTo>
                <a:cubicBezTo>
                  <a:pt x="352" y="643"/>
                  <a:pt x="353" y="641"/>
                  <a:pt x="353" y="638"/>
                </a:cubicBezTo>
                <a:cubicBezTo>
                  <a:pt x="351" y="638"/>
                  <a:pt x="351" y="637"/>
                  <a:pt x="350" y="637"/>
                </a:cubicBezTo>
                <a:cubicBezTo>
                  <a:pt x="349" y="638"/>
                  <a:pt x="343" y="639"/>
                  <a:pt x="342" y="637"/>
                </a:cubicBezTo>
                <a:cubicBezTo>
                  <a:pt x="346" y="638"/>
                  <a:pt x="347" y="636"/>
                  <a:pt x="350" y="636"/>
                </a:cubicBezTo>
                <a:cubicBezTo>
                  <a:pt x="350" y="635"/>
                  <a:pt x="350" y="634"/>
                  <a:pt x="351" y="634"/>
                </a:cubicBezTo>
                <a:cubicBezTo>
                  <a:pt x="352" y="634"/>
                  <a:pt x="352" y="633"/>
                  <a:pt x="352" y="633"/>
                </a:cubicBezTo>
                <a:cubicBezTo>
                  <a:pt x="353" y="632"/>
                  <a:pt x="352" y="630"/>
                  <a:pt x="354" y="630"/>
                </a:cubicBezTo>
                <a:cubicBezTo>
                  <a:pt x="354" y="631"/>
                  <a:pt x="356" y="631"/>
                  <a:pt x="356" y="633"/>
                </a:cubicBezTo>
                <a:cubicBezTo>
                  <a:pt x="355" y="634"/>
                  <a:pt x="355" y="636"/>
                  <a:pt x="356" y="636"/>
                </a:cubicBezTo>
                <a:cubicBezTo>
                  <a:pt x="357" y="633"/>
                  <a:pt x="359" y="637"/>
                  <a:pt x="361" y="636"/>
                </a:cubicBezTo>
                <a:cubicBezTo>
                  <a:pt x="363" y="636"/>
                  <a:pt x="362" y="632"/>
                  <a:pt x="365" y="633"/>
                </a:cubicBezTo>
                <a:cubicBezTo>
                  <a:pt x="365" y="634"/>
                  <a:pt x="366" y="633"/>
                  <a:pt x="366" y="632"/>
                </a:cubicBezTo>
                <a:cubicBezTo>
                  <a:pt x="367" y="632"/>
                  <a:pt x="367" y="633"/>
                  <a:pt x="368" y="633"/>
                </a:cubicBezTo>
                <a:cubicBezTo>
                  <a:pt x="368" y="629"/>
                  <a:pt x="366" y="628"/>
                  <a:pt x="365" y="625"/>
                </a:cubicBezTo>
                <a:cubicBezTo>
                  <a:pt x="364" y="625"/>
                  <a:pt x="363" y="625"/>
                  <a:pt x="364" y="624"/>
                </a:cubicBezTo>
                <a:cubicBezTo>
                  <a:pt x="362" y="624"/>
                  <a:pt x="361" y="624"/>
                  <a:pt x="360" y="623"/>
                </a:cubicBezTo>
                <a:cubicBezTo>
                  <a:pt x="362" y="623"/>
                  <a:pt x="363" y="623"/>
                  <a:pt x="364" y="624"/>
                </a:cubicBezTo>
                <a:cubicBezTo>
                  <a:pt x="364" y="624"/>
                  <a:pt x="365" y="624"/>
                  <a:pt x="365" y="625"/>
                </a:cubicBezTo>
                <a:cubicBezTo>
                  <a:pt x="366" y="625"/>
                  <a:pt x="366" y="626"/>
                  <a:pt x="368" y="626"/>
                </a:cubicBezTo>
                <a:cubicBezTo>
                  <a:pt x="368" y="625"/>
                  <a:pt x="368" y="624"/>
                  <a:pt x="368" y="623"/>
                </a:cubicBezTo>
                <a:cubicBezTo>
                  <a:pt x="366" y="622"/>
                  <a:pt x="364" y="621"/>
                  <a:pt x="364" y="618"/>
                </a:cubicBezTo>
                <a:cubicBezTo>
                  <a:pt x="365" y="619"/>
                  <a:pt x="368" y="620"/>
                  <a:pt x="368" y="623"/>
                </a:cubicBezTo>
                <a:cubicBezTo>
                  <a:pt x="370" y="623"/>
                  <a:pt x="367" y="628"/>
                  <a:pt x="371" y="626"/>
                </a:cubicBezTo>
                <a:cubicBezTo>
                  <a:pt x="372" y="626"/>
                  <a:pt x="372" y="625"/>
                  <a:pt x="372" y="624"/>
                </a:cubicBezTo>
                <a:cubicBezTo>
                  <a:pt x="373" y="624"/>
                  <a:pt x="374" y="624"/>
                  <a:pt x="375" y="624"/>
                </a:cubicBezTo>
                <a:cubicBezTo>
                  <a:pt x="376" y="623"/>
                  <a:pt x="376" y="621"/>
                  <a:pt x="377" y="621"/>
                </a:cubicBezTo>
                <a:cubicBezTo>
                  <a:pt x="379" y="621"/>
                  <a:pt x="380" y="621"/>
                  <a:pt x="382" y="621"/>
                </a:cubicBezTo>
                <a:cubicBezTo>
                  <a:pt x="382" y="620"/>
                  <a:pt x="382" y="620"/>
                  <a:pt x="383" y="619"/>
                </a:cubicBezTo>
                <a:cubicBezTo>
                  <a:pt x="383" y="619"/>
                  <a:pt x="383" y="619"/>
                  <a:pt x="383" y="619"/>
                </a:cubicBezTo>
                <a:cubicBezTo>
                  <a:pt x="385" y="618"/>
                  <a:pt x="385" y="616"/>
                  <a:pt x="386" y="615"/>
                </a:cubicBezTo>
                <a:cubicBezTo>
                  <a:pt x="387" y="615"/>
                  <a:pt x="387" y="615"/>
                  <a:pt x="387" y="615"/>
                </a:cubicBezTo>
                <a:cubicBezTo>
                  <a:pt x="387" y="612"/>
                  <a:pt x="387" y="610"/>
                  <a:pt x="387" y="607"/>
                </a:cubicBezTo>
                <a:cubicBezTo>
                  <a:pt x="387" y="607"/>
                  <a:pt x="387" y="607"/>
                  <a:pt x="387" y="607"/>
                </a:cubicBezTo>
                <a:cubicBezTo>
                  <a:pt x="388" y="606"/>
                  <a:pt x="389" y="606"/>
                  <a:pt x="389" y="605"/>
                </a:cubicBezTo>
                <a:cubicBezTo>
                  <a:pt x="389" y="604"/>
                  <a:pt x="389" y="604"/>
                  <a:pt x="390" y="604"/>
                </a:cubicBezTo>
                <a:cubicBezTo>
                  <a:pt x="390" y="603"/>
                  <a:pt x="390" y="602"/>
                  <a:pt x="391" y="602"/>
                </a:cubicBezTo>
                <a:cubicBezTo>
                  <a:pt x="391" y="602"/>
                  <a:pt x="391" y="602"/>
                  <a:pt x="391" y="601"/>
                </a:cubicBezTo>
                <a:cubicBezTo>
                  <a:pt x="392" y="600"/>
                  <a:pt x="392" y="598"/>
                  <a:pt x="394" y="597"/>
                </a:cubicBezTo>
                <a:cubicBezTo>
                  <a:pt x="394" y="596"/>
                  <a:pt x="394" y="596"/>
                  <a:pt x="394" y="596"/>
                </a:cubicBezTo>
                <a:cubicBezTo>
                  <a:pt x="394" y="593"/>
                  <a:pt x="395" y="592"/>
                  <a:pt x="395" y="589"/>
                </a:cubicBezTo>
                <a:cubicBezTo>
                  <a:pt x="395" y="588"/>
                  <a:pt x="394" y="588"/>
                  <a:pt x="394" y="586"/>
                </a:cubicBezTo>
                <a:cubicBezTo>
                  <a:pt x="395" y="584"/>
                  <a:pt x="397" y="584"/>
                  <a:pt x="396" y="581"/>
                </a:cubicBezTo>
                <a:cubicBezTo>
                  <a:pt x="396" y="580"/>
                  <a:pt x="396" y="579"/>
                  <a:pt x="396" y="578"/>
                </a:cubicBezTo>
                <a:close/>
                <a:moveTo>
                  <a:pt x="175" y="409"/>
                </a:moveTo>
                <a:cubicBezTo>
                  <a:pt x="174" y="409"/>
                  <a:pt x="173" y="409"/>
                  <a:pt x="172" y="409"/>
                </a:cubicBezTo>
                <a:cubicBezTo>
                  <a:pt x="172" y="411"/>
                  <a:pt x="170" y="410"/>
                  <a:pt x="169" y="410"/>
                </a:cubicBezTo>
                <a:cubicBezTo>
                  <a:pt x="168" y="411"/>
                  <a:pt x="168" y="412"/>
                  <a:pt x="168" y="413"/>
                </a:cubicBezTo>
                <a:cubicBezTo>
                  <a:pt x="167" y="413"/>
                  <a:pt x="166" y="413"/>
                  <a:pt x="166" y="414"/>
                </a:cubicBezTo>
                <a:cubicBezTo>
                  <a:pt x="165" y="415"/>
                  <a:pt x="165" y="416"/>
                  <a:pt x="164" y="417"/>
                </a:cubicBezTo>
                <a:cubicBezTo>
                  <a:pt x="163" y="418"/>
                  <a:pt x="163" y="418"/>
                  <a:pt x="163" y="419"/>
                </a:cubicBezTo>
                <a:cubicBezTo>
                  <a:pt x="159" y="418"/>
                  <a:pt x="160" y="422"/>
                  <a:pt x="157" y="422"/>
                </a:cubicBezTo>
                <a:cubicBezTo>
                  <a:pt x="157" y="425"/>
                  <a:pt x="155" y="426"/>
                  <a:pt x="154" y="428"/>
                </a:cubicBezTo>
                <a:cubicBezTo>
                  <a:pt x="157" y="429"/>
                  <a:pt x="158" y="430"/>
                  <a:pt x="161" y="430"/>
                </a:cubicBezTo>
                <a:cubicBezTo>
                  <a:pt x="162" y="428"/>
                  <a:pt x="164" y="429"/>
                  <a:pt x="164" y="427"/>
                </a:cubicBezTo>
                <a:cubicBezTo>
                  <a:pt x="165" y="428"/>
                  <a:pt x="165" y="426"/>
                  <a:pt x="167" y="426"/>
                </a:cubicBezTo>
                <a:cubicBezTo>
                  <a:pt x="167" y="425"/>
                  <a:pt x="168" y="425"/>
                  <a:pt x="169" y="424"/>
                </a:cubicBezTo>
                <a:cubicBezTo>
                  <a:pt x="169" y="424"/>
                  <a:pt x="170" y="424"/>
                  <a:pt x="170" y="424"/>
                </a:cubicBezTo>
                <a:cubicBezTo>
                  <a:pt x="170" y="424"/>
                  <a:pt x="170" y="423"/>
                  <a:pt x="170" y="423"/>
                </a:cubicBezTo>
                <a:cubicBezTo>
                  <a:pt x="170" y="423"/>
                  <a:pt x="171" y="423"/>
                  <a:pt x="171" y="423"/>
                </a:cubicBezTo>
                <a:cubicBezTo>
                  <a:pt x="171" y="423"/>
                  <a:pt x="171" y="422"/>
                  <a:pt x="171" y="422"/>
                </a:cubicBezTo>
                <a:cubicBezTo>
                  <a:pt x="171" y="422"/>
                  <a:pt x="172" y="422"/>
                  <a:pt x="172" y="422"/>
                </a:cubicBezTo>
                <a:cubicBezTo>
                  <a:pt x="172" y="422"/>
                  <a:pt x="172" y="421"/>
                  <a:pt x="172" y="421"/>
                </a:cubicBezTo>
                <a:cubicBezTo>
                  <a:pt x="172" y="421"/>
                  <a:pt x="173" y="421"/>
                  <a:pt x="173" y="421"/>
                </a:cubicBezTo>
                <a:cubicBezTo>
                  <a:pt x="174" y="420"/>
                  <a:pt x="174" y="419"/>
                  <a:pt x="175" y="419"/>
                </a:cubicBezTo>
                <a:cubicBezTo>
                  <a:pt x="176" y="416"/>
                  <a:pt x="174" y="416"/>
                  <a:pt x="174" y="414"/>
                </a:cubicBezTo>
                <a:cubicBezTo>
                  <a:pt x="174" y="412"/>
                  <a:pt x="175" y="411"/>
                  <a:pt x="175" y="409"/>
                </a:cubicBezTo>
                <a:close/>
                <a:moveTo>
                  <a:pt x="257" y="688"/>
                </a:moveTo>
                <a:cubicBezTo>
                  <a:pt x="257" y="688"/>
                  <a:pt x="257" y="689"/>
                  <a:pt x="257" y="690"/>
                </a:cubicBezTo>
                <a:cubicBezTo>
                  <a:pt x="257" y="690"/>
                  <a:pt x="257" y="690"/>
                  <a:pt x="258" y="690"/>
                </a:cubicBezTo>
                <a:cubicBezTo>
                  <a:pt x="259" y="690"/>
                  <a:pt x="259" y="691"/>
                  <a:pt x="260" y="691"/>
                </a:cubicBezTo>
                <a:cubicBezTo>
                  <a:pt x="260" y="690"/>
                  <a:pt x="260" y="688"/>
                  <a:pt x="260" y="687"/>
                </a:cubicBezTo>
                <a:cubicBezTo>
                  <a:pt x="258" y="686"/>
                  <a:pt x="258" y="688"/>
                  <a:pt x="257" y="688"/>
                </a:cubicBezTo>
                <a:close/>
                <a:moveTo>
                  <a:pt x="5" y="699"/>
                </a:moveTo>
                <a:cubicBezTo>
                  <a:pt x="5" y="699"/>
                  <a:pt x="5" y="699"/>
                  <a:pt x="5" y="698"/>
                </a:cubicBezTo>
                <a:cubicBezTo>
                  <a:pt x="5" y="699"/>
                  <a:pt x="3" y="697"/>
                  <a:pt x="4" y="697"/>
                </a:cubicBezTo>
                <a:cubicBezTo>
                  <a:pt x="2" y="697"/>
                  <a:pt x="1" y="698"/>
                  <a:pt x="1" y="698"/>
                </a:cubicBezTo>
                <a:cubicBezTo>
                  <a:pt x="1" y="699"/>
                  <a:pt x="0" y="700"/>
                  <a:pt x="1" y="700"/>
                </a:cubicBezTo>
                <a:cubicBezTo>
                  <a:pt x="1" y="701"/>
                  <a:pt x="2" y="700"/>
                  <a:pt x="3" y="700"/>
                </a:cubicBezTo>
                <a:cubicBezTo>
                  <a:pt x="4" y="701"/>
                  <a:pt x="5" y="702"/>
                  <a:pt x="6" y="700"/>
                </a:cubicBezTo>
                <a:cubicBezTo>
                  <a:pt x="5" y="700"/>
                  <a:pt x="5" y="700"/>
                  <a:pt x="5" y="699"/>
                </a:cubicBezTo>
                <a:close/>
                <a:moveTo>
                  <a:pt x="6" y="692"/>
                </a:moveTo>
                <a:cubicBezTo>
                  <a:pt x="6" y="691"/>
                  <a:pt x="4" y="691"/>
                  <a:pt x="4" y="692"/>
                </a:cubicBezTo>
                <a:cubicBezTo>
                  <a:pt x="5" y="692"/>
                  <a:pt x="5" y="694"/>
                  <a:pt x="6" y="694"/>
                </a:cubicBezTo>
                <a:cubicBezTo>
                  <a:pt x="5" y="691"/>
                  <a:pt x="10" y="697"/>
                  <a:pt x="10" y="693"/>
                </a:cubicBezTo>
                <a:cubicBezTo>
                  <a:pt x="9" y="693"/>
                  <a:pt x="8" y="692"/>
                  <a:pt x="6" y="692"/>
                </a:cubicBezTo>
                <a:close/>
                <a:moveTo>
                  <a:pt x="253" y="693"/>
                </a:moveTo>
                <a:cubicBezTo>
                  <a:pt x="252" y="692"/>
                  <a:pt x="251" y="691"/>
                  <a:pt x="249" y="690"/>
                </a:cubicBezTo>
                <a:cubicBezTo>
                  <a:pt x="249" y="689"/>
                  <a:pt x="249" y="689"/>
                  <a:pt x="249" y="689"/>
                </a:cubicBezTo>
                <a:cubicBezTo>
                  <a:pt x="248" y="689"/>
                  <a:pt x="247" y="689"/>
                  <a:pt x="247" y="688"/>
                </a:cubicBezTo>
                <a:cubicBezTo>
                  <a:pt x="246" y="688"/>
                  <a:pt x="246" y="688"/>
                  <a:pt x="246" y="688"/>
                </a:cubicBezTo>
                <a:cubicBezTo>
                  <a:pt x="246" y="688"/>
                  <a:pt x="246" y="688"/>
                  <a:pt x="246" y="688"/>
                </a:cubicBezTo>
                <a:cubicBezTo>
                  <a:pt x="244" y="689"/>
                  <a:pt x="243" y="684"/>
                  <a:pt x="241" y="688"/>
                </a:cubicBezTo>
                <a:cubicBezTo>
                  <a:pt x="241" y="688"/>
                  <a:pt x="241" y="688"/>
                  <a:pt x="240" y="688"/>
                </a:cubicBezTo>
                <a:cubicBezTo>
                  <a:pt x="240" y="688"/>
                  <a:pt x="240" y="688"/>
                  <a:pt x="240" y="688"/>
                </a:cubicBezTo>
                <a:cubicBezTo>
                  <a:pt x="239" y="688"/>
                  <a:pt x="239" y="689"/>
                  <a:pt x="238" y="689"/>
                </a:cubicBezTo>
                <a:cubicBezTo>
                  <a:pt x="235" y="689"/>
                  <a:pt x="233" y="689"/>
                  <a:pt x="232" y="691"/>
                </a:cubicBezTo>
                <a:cubicBezTo>
                  <a:pt x="233" y="691"/>
                  <a:pt x="234" y="692"/>
                  <a:pt x="234" y="692"/>
                </a:cubicBezTo>
                <a:cubicBezTo>
                  <a:pt x="234" y="692"/>
                  <a:pt x="235" y="692"/>
                  <a:pt x="235" y="693"/>
                </a:cubicBezTo>
                <a:cubicBezTo>
                  <a:pt x="236" y="694"/>
                  <a:pt x="238" y="695"/>
                  <a:pt x="239" y="696"/>
                </a:cubicBezTo>
                <a:cubicBezTo>
                  <a:pt x="239" y="696"/>
                  <a:pt x="239" y="696"/>
                  <a:pt x="239" y="696"/>
                </a:cubicBezTo>
                <a:cubicBezTo>
                  <a:pt x="240" y="698"/>
                  <a:pt x="240" y="700"/>
                  <a:pt x="242" y="700"/>
                </a:cubicBezTo>
                <a:cubicBezTo>
                  <a:pt x="242" y="699"/>
                  <a:pt x="244" y="699"/>
                  <a:pt x="245" y="699"/>
                </a:cubicBezTo>
                <a:cubicBezTo>
                  <a:pt x="245" y="699"/>
                  <a:pt x="245" y="699"/>
                  <a:pt x="246" y="699"/>
                </a:cubicBezTo>
                <a:cubicBezTo>
                  <a:pt x="246" y="699"/>
                  <a:pt x="246" y="699"/>
                  <a:pt x="246" y="699"/>
                </a:cubicBezTo>
                <a:cubicBezTo>
                  <a:pt x="247" y="697"/>
                  <a:pt x="251" y="698"/>
                  <a:pt x="250" y="696"/>
                </a:cubicBezTo>
                <a:cubicBezTo>
                  <a:pt x="251" y="696"/>
                  <a:pt x="251" y="696"/>
                  <a:pt x="251" y="696"/>
                </a:cubicBezTo>
                <a:cubicBezTo>
                  <a:pt x="252" y="696"/>
                  <a:pt x="253" y="696"/>
                  <a:pt x="254" y="695"/>
                </a:cubicBezTo>
                <a:cubicBezTo>
                  <a:pt x="254" y="694"/>
                  <a:pt x="253" y="694"/>
                  <a:pt x="253" y="693"/>
                </a:cubicBezTo>
                <a:cubicBezTo>
                  <a:pt x="253" y="693"/>
                  <a:pt x="253" y="693"/>
                  <a:pt x="253" y="693"/>
                </a:cubicBezTo>
                <a:close/>
                <a:moveTo>
                  <a:pt x="174" y="762"/>
                </a:moveTo>
                <a:cubicBezTo>
                  <a:pt x="174" y="763"/>
                  <a:pt x="173" y="763"/>
                  <a:pt x="172" y="764"/>
                </a:cubicBezTo>
                <a:cubicBezTo>
                  <a:pt x="169" y="764"/>
                  <a:pt x="169" y="766"/>
                  <a:pt x="166" y="766"/>
                </a:cubicBezTo>
                <a:cubicBezTo>
                  <a:pt x="165" y="769"/>
                  <a:pt x="169" y="767"/>
                  <a:pt x="168" y="771"/>
                </a:cubicBezTo>
                <a:cubicBezTo>
                  <a:pt x="171" y="772"/>
                  <a:pt x="170" y="768"/>
                  <a:pt x="173" y="769"/>
                </a:cubicBezTo>
                <a:cubicBezTo>
                  <a:pt x="172" y="766"/>
                  <a:pt x="176" y="767"/>
                  <a:pt x="175" y="764"/>
                </a:cubicBezTo>
                <a:cubicBezTo>
                  <a:pt x="175" y="763"/>
                  <a:pt x="175" y="762"/>
                  <a:pt x="174" y="762"/>
                </a:cubicBezTo>
                <a:close/>
                <a:moveTo>
                  <a:pt x="5" y="697"/>
                </a:moveTo>
                <a:cubicBezTo>
                  <a:pt x="7" y="698"/>
                  <a:pt x="7" y="700"/>
                  <a:pt x="9" y="700"/>
                </a:cubicBezTo>
                <a:cubicBezTo>
                  <a:pt x="9" y="699"/>
                  <a:pt x="9" y="697"/>
                  <a:pt x="9" y="695"/>
                </a:cubicBezTo>
                <a:cubicBezTo>
                  <a:pt x="7" y="695"/>
                  <a:pt x="6" y="696"/>
                  <a:pt x="5" y="697"/>
                </a:cubicBezTo>
                <a:close/>
                <a:moveTo>
                  <a:pt x="177" y="769"/>
                </a:moveTo>
                <a:cubicBezTo>
                  <a:pt x="177" y="772"/>
                  <a:pt x="180" y="771"/>
                  <a:pt x="181" y="772"/>
                </a:cubicBezTo>
                <a:cubicBezTo>
                  <a:pt x="181" y="771"/>
                  <a:pt x="182" y="770"/>
                  <a:pt x="182" y="768"/>
                </a:cubicBezTo>
                <a:cubicBezTo>
                  <a:pt x="180" y="768"/>
                  <a:pt x="179" y="769"/>
                  <a:pt x="177" y="769"/>
                </a:cubicBezTo>
                <a:close/>
                <a:moveTo>
                  <a:pt x="192" y="786"/>
                </a:moveTo>
                <a:cubicBezTo>
                  <a:pt x="190" y="787"/>
                  <a:pt x="189" y="785"/>
                  <a:pt x="188" y="785"/>
                </a:cubicBezTo>
                <a:cubicBezTo>
                  <a:pt x="188" y="786"/>
                  <a:pt x="186" y="786"/>
                  <a:pt x="185" y="786"/>
                </a:cubicBezTo>
                <a:cubicBezTo>
                  <a:pt x="185" y="784"/>
                  <a:pt x="184" y="783"/>
                  <a:pt x="183" y="783"/>
                </a:cubicBezTo>
                <a:cubicBezTo>
                  <a:pt x="182" y="790"/>
                  <a:pt x="187" y="791"/>
                  <a:pt x="193" y="790"/>
                </a:cubicBezTo>
                <a:cubicBezTo>
                  <a:pt x="193" y="790"/>
                  <a:pt x="193" y="789"/>
                  <a:pt x="194" y="789"/>
                </a:cubicBezTo>
                <a:cubicBezTo>
                  <a:pt x="194" y="789"/>
                  <a:pt x="194" y="788"/>
                  <a:pt x="194" y="787"/>
                </a:cubicBezTo>
                <a:cubicBezTo>
                  <a:pt x="193" y="787"/>
                  <a:pt x="192" y="787"/>
                  <a:pt x="192" y="786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7" name="Google Shape;2147;p76"/>
          <p:cNvSpPr/>
          <p:nvPr/>
        </p:nvSpPr>
        <p:spPr>
          <a:xfrm>
            <a:off x="9045575" y="1781175"/>
            <a:ext cx="2306637" cy="3068637"/>
          </a:xfrm>
          <a:custGeom>
            <a:avLst/>
            <a:gdLst/>
            <a:ahLst/>
            <a:cxnLst/>
            <a:rect l="l" t="t" r="r" b="b"/>
            <a:pathLst>
              <a:path w="610" h="811" extrusionOk="0">
                <a:moveTo>
                  <a:pt x="149" y="458"/>
                </a:moveTo>
                <a:cubicBezTo>
                  <a:pt x="149" y="458"/>
                  <a:pt x="149" y="458"/>
                  <a:pt x="149" y="458"/>
                </a:cubicBezTo>
                <a:cubicBezTo>
                  <a:pt x="148" y="455"/>
                  <a:pt x="146" y="453"/>
                  <a:pt x="145" y="450"/>
                </a:cubicBezTo>
                <a:cubicBezTo>
                  <a:pt x="144" y="448"/>
                  <a:pt x="146" y="448"/>
                  <a:pt x="146" y="446"/>
                </a:cubicBezTo>
                <a:cubicBezTo>
                  <a:pt x="145" y="446"/>
                  <a:pt x="145" y="445"/>
                  <a:pt x="145" y="444"/>
                </a:cubicBezTo>
                <a:cubicBezTo>
                  <a:pt x="145" y="444"/>
                  <a:pt x="145" y="444"/>
                  <a:pt x="144" y="444"/>
                </a:cubicBezTo>
                <a:cubicBezTo>
                  <a:pt x="144" y="444"/>
                  <a:pt x="144" y="444"/>
                  <a:pt x="144" y="443"/>
                </a:cubicBezTo>
                <a:cubicBezTo>
                  <a:pt x="143" y="442"/>
                  <a:pt x="143" y="441"/>
                  <a:pt x="143" y="438"/>
                </a:cubicBezTo>
                <a:cubicBezTo>
                  <a:pt x="143" y="438"/>
                  <a:pt x="143" y="438"/>
                  <a:pt x="143" y="438"/>
                </a:cubicBezTo>
                <a:cubicBezTo>
                  <a:pt x="143" y="437"/>
                  <a:pt x="143" y="437"/>
                  <a:pt x="143" y="437"/>
                </a:cubicBezTo>
                <a:cubicBezTo>
                  <a:pt x="141" y="436"/>
                  <a:pt x="141" y="435"/>
                  <a:pt x="140" y="434"/>
                </a:cubicBezTo>
                <a:cubicBezTo>
                  <a:pt x="140" y="433"/>
                  <a:pt x="138" y="434"/>
                  <a:pt x="137" y="433"/>
                </a:cubicBezTo>
                <a:cubicBezTo>
                  <a:pt x="137" y="433"/>
                  <a:pt x="137" y="432"/>
                  <a:pt x="137" y="431"/>
                </a:cubicBezTo>
                <a:cubicBezTo>
                  <a:pt x="136" y="431"/>
                  <a:pt x="135" y="431"/>
                  <a:pt x="133" y="431"/>
                </a:cubicBezTo>
                <a:cubicBezTo>
                  <a:pt x="134" y="430"/>
                  <a:pt x="135" y="429"/>
                  <a:pt x="136" y="428"/>
                </a:cubicBezTo>
                <a:cubicBezTo>
                  <a:pt x="137" y="426"/>
                  <a:pt x="140" y="427"/>
                  <a:pt x="140" y="425"/>
                </a:cubicBezTo>
                <a:cubicBezTo>
                  <a:pt x="137" y="424"/>
                  <a:pt x="134" y="424"/>
                  <a:pt x="133" y="422"/>
                </a:cubicBezTo>
                <a:cubicBezTo>
                  <a:pt x="132" y="419"/>
                  <a:pt x="136" y="420"/>
                  <a:pt x="135" y="417"/>
                </a:cubicBezTo>
                <a:cubicBezTo>
                  <a:pt x="134" y="417"/>
                  <a:pt x="133" y="417"/>
                  <a:pt x="131" y="417"/>
                </a:cubicBezTo>
                <a:cubicBezTo>
                  <a:pt x="130" y="417"/>
                  <a:pt x="130" y="419"/>
                  <a:pt x="129" y="419"/>
                </a:cubicBezTo>
                <a:cubicBezTo>
                  <a:pt x="129" y="416"/>
                  <a:pt x="129" y="415"/>
                  <a:pt x="128" y="413"/>
                </a:cubicBezTo>
                <a:cubicBezTo>
                  <a:pt x="127" y="413"/>
                  <a:pt x="126" y="412"/>
                  <a:pt x="125" y="412"/>
                </a:cubicBezTo>
                <a:cubicBezTo>
                  <a:pt x="123" y="413"/>
                  <a:pt x="123" y="412"/>
                  <a:pt x="123" y="410"/>
                </a:cubicBezTo>
                <a:cubicBezTo>
                  <a:pt x="122" y="410"/>
                  <a:pt x="122" y="409"/>
                  <a:pt x="122" y="408"/>
                </a:cubicBezTo>
                <a:cubicBezTo>
                  <a:pt x="119" y="408"/>
                  <a:pt x="118" y="406"/>
                  <a:pt x="114" y="407"/>
                </a:cubicBezTo>
                <a:cubicBezTo>
                  <a:pt x="114" y="408"/>
                  <a:pt x="113" y="409"/>
                  <a:pt x="113" y="410"/>
                </a:cubicBezTo>
                <a:cubicBezTo>
                  <a:pt x="114" y="410"/>
                  <a:pt x="114" y="412"/>
                  <a:pt x="114" y="413"/>
                </a:cubicBezTo>
                <a:cubicBezTo>
                  <a:pt x="113" y="415"/>
                  <a:pt x="111" y="415"/>
                  <a:pt x="108" y="414"/>
                </a:cubicBezTo>
                <a:cubicBezTo>
                  <a:pt x="108" y="415"/>
                  <a:pt x="107" y="416"/>
                  <a:pt x="107" y="416"/>
                </a:cubicBezTo>
                <a:cubicBezTo>
                  <a:pt x="107" y="416"/>
                  <a:pt x="107" y="416"/>
                  <a:pt x="107" y="416"/>
                </a:cubicBezTo>
                <a:cubicBezTo>
                  <a:pt x="104" y="416"/>
                  <a:pt x="103" y="419"/>
                  <a:pt x="102" y="421"/>
                </a:cubicBezTo>
                <a:cubicBezTo>
                  <a:pt x="102" y="421"/>
                  <a:pt x="102" y="421"/>
                  <a:pt x="102" y="421"/>
                </a:cubicBezTo>
                <a:cubicBezTo>
                  <a:pt x="101" y="422"/>
                  <a:pt x="100" y="422"/>
                  <a:pt x="98" y="423"/>
                </a:cubicBezTo>
                <a:cubicBezTo>
                  <a:pt x="97" y="424"/>
                  <a:pt x="98" y="428"/>
                  <a:pt x="95" y="428"/>
                </a:cubicBezTo>
                <a:cubicBezTo>
                  <a:pt x="93" y="429"/>
                  <a:pt x="90" y="430"/>
                  <a:pt x="87" y="429"/>
                </a:cubicBezTo>
                <a:cubicBezTo>
                  <a:pt x="87" y="431"/>
                  <a:pt x="86" y="433"/>
                  <a:pt x="85" y="433"/>
                </a:cubicBezTo>
                <a:cubicBezTo>
                  <a:pt x="82" y="434"/>
                  <a:pt x="80" y="435"/>
                  <a:pt x="78" y="436"/>
                </a:cubicBezTo>
                <a:cubicBezTo>
                  <a:pt x="77" y="435"/>
                  <a:pt x="76" y="434"/>
                  <a:pt x="75" y="434"/>
                </a:cubicBezTo>
                <a:cubicBezTo>
                  <a:pt x="74" y="434"/>
                  <a:pt x="74" y="433"/>
                  <a:pt x="74" y="433"/>
                </a:cubicBezTo>
                <a:cubicBezTo>
                  <a:pt x="72" y="432"/>
                  <a:pt x="70" y="434"/>
                  <a:pt x="69" y="431"/>
                </a:cubicBezTo>
                <a:cubicBezTo>
                  <a:pt x="69" y="431"/>
                  <a:pt x="69" y="431"/>
                  <a:pt x="69" y="431"/>
                </a:cubicBezTo>
                <a:cubicBezTo>
                  <a:pt x="68" y="430"/>
                  <a:pt x="68" y="429"/>
                  <a:pt x="67" y="429"/>
                </a:cubicBezTo>
                <a:cubicBezTo>
                  <a:pt x="66" y="428"/>
                  <a:pt x="66" y="428"/>
                  <a:pt x="66" y="426"/>
                </a:cubicBezTo>
                <a:cubicBezTo>
                  <a:pt x="66" y="425"/>
                  <a:pt x="64" y="425"/>
                  <a:pt x="64" y="425"/>
                </a:cubicBezTo>
                <a:cubicBezTo>
                  <a:pt x="64" y="427"/>
                  <a:pt x="63" y="427"/>
                  <a:pt x="63" y="428"/>
                </a:cubicBezTo>
                <a:cubicBezTo>
                  <a:pt x="62" y="430"/>
                  <a:pt x="63" y="430"/>
                  <a:pt x="64" y="431"/>
                </a:cubicBezTo>
                <a:cubicBezTo>
                  <a:pt x="63" y="431"/>
                  <a:pt x="63" y="433"/>
                  <a:pt x="63" y="433"/>
                </a:cubicBezTo>
                <a:cubicBezTo>
                  <a:pt x="62" y="435"/>
                  <a:pt x="60" y="436"/>
                  <a:pt x="60" y="439"/>
                </a:cubicBezTo>
                <a:cubicBezTo>
                  <a:pt x="59" y="443"/>
                  <a:pt x="62" y="445"/>
                  <a:pt x="61" y="447"/>
                </a:cubicBezTo>
                <a:cubicBezTo>
                  <a:pt x="61" y="447"/>
                  <a:pt x="61" y="448"/>
                  <a:pt x="61" y="448"/>
                </a:cubicBezTo>
                <a:cubicBezTo>
                  <a:pt x="62" y="449"/>
                  <a:pt x="61" y="452"/>
                  <a:pt x="64" y="452"/>
                </a:cubicBezTo>
                <a:cubicBezTo>
                  <a:pt x="64" y="453"/>
                  <a:pt x="64" y="453"/>
                  <a:pt x="65" y="453"/>
                </a:cubicBezTo>
                <a:cubicBezTo>
                  <a:pt x="65" y="453"/>
                  <a:pt x="65" y="453"/>
                  <a:pt x="65" y="453"/>
                </a:cubicBezTo>
                <a:cubicBezTo>
                  <a:pt x="65" y="453"/>
                  <a:pt x="65" y="453"/>
                  <a:pt x="65" y="453"/>
                </a:cubicBezTo>
                <a:cubicBezTo>
                  <a:pt x="65" y="455"/>
                  <a:pt x="68" y="455"/>
                  <a:pt x="69" y="457"/>
                </a:cubicBezTo>
                <a:cubicBezTo>
                  <a:pt x="70" y="457"/>
                  <a:pt x="70" y="457"/>
                  <a:pt x="70" y="457"/>
                </a:cubicBezTo>
                <a:cubicBezTo>
                  <a:pt x="70" y="457"/>
                  <a:pt x="70" y="458"/>
                  <a:pt x="70" y="458"/>
                </a:cubicBezTo>
                <a:cubicBezTo>
                  <a:pt x="70" y="459"/>
                  <a:pt x="71" y="460"/>
                  <a:pt x="71" y="461"/>
                </a:cubicBezTo>
                <a:cubicBezTo>
                  <a:pt x="71" y="463"/>
                  <a:pt x="71" y="467"/>
                  <a:pt x="71" y="470"/>
                </a:cubicBezTo>
                <a:cubicBezTo>
                  <a:pt x="73" y="472"/>
                  <a:pt x="76" y="471"/>
                  <a:pt x="75" y="475"/>
                </a:cubicBezTo>
                <a:cubicBezTo>
                  <a:pt x="76" y="476"/>
                  <a:pt x="74" y="478"/>
                  <a:pt x="74" y="480"/>
                </a:cubicBezTo>
                <a:cubicBezTo>
                  <a:pt x="74" y="482"/>
                  <a:pt x="75" y="485"/>
                  <a:pt x="74" y="487"/>
                </a:cubicBezTo>
                <a:cubicBezTo>
                  <a:pt x="74" y="488"/>
                  <a:pt x="72" y="487"/>
                  <a:pt x="72" y="487"/>
                </a:cubicBezTo>
                <a:cubicBezTo>
                  <a:pt x="72" y="488"/>
                  <a:pt x="72" y="489"/>
                  <a:pt x="72" y="489"/>
                </a:cubicBezTo>
                <a:cubicBezTo>
                  <a:pt x="72" y="491"/>
                  <a:pt x="72" y="491"/>
                  <a:pt x="73" y="492"/>
                </a:cubicBezTo>
                <a:cubicBezTo>
                  <a:pt x="74" y="491"/>
                  <a:pt x="74" y="492"/>
                  <a:pt x="74" y="493"/>
                </a:cubicBezTo>
                <a:cubicBezTo>
                  <a:pt x="74" y="494"/>
                  <a:pt x="72" y="495"/>
                  <a:pt x="71" y="496"/>
                </a:cubicBezTo>
                <a:cubicBezTo>
                  <a:pt x="71" y="497"/>
                  <a:pt x="71" y="499"/>
                  <a:pt x="71" y="501"/>
                </a:cubicBezTo>
                <a:cubicBezTo>
                  <a:pt x="73" y="502"/>
                  <a:pt x="74" y="502"/>
                  <a:pt x="75" y="501"/>
                </a:cubicBezTo>
                <a:cubicBezTo>
                  <a:pt x="76" y="499"/>
                  <a:pt x="77" y="501"/>
                  <a:pt x="78" y="501"/>
                </a:cubicBezTo>
                <a:cubicBezTo>
                  <a:pt x="79" y="505"/>
                  <a:pt x="76" y="505"/>
                  <a:pt x="76" y="508"/>
                </a:cubicBezTo>
                <a:cubicBezTo>
                  <a:pt x="77" y="509"/>
                  <a:pt x="77" y="510"/>
                  <a:pt x="77" y="512"/>
                </a:cubicBezTo>
                <a:cubicBezTo>
                  <a:pt x="79" y="511"/>
                  <a:pt x="79" y="513"/>
                  <a:pt x="78" y="513"/>
                </a:cubicBezTo>
                <a:cubicBezTo>
                  <a:pt x="76" y="513"/>
                  <a:pt x="76" y="510"/>
                  <a:pt x="75" y="509"/>
                </a:cubicBezTo>
                <a:cubicBezTo>
                  <a:pt x="74" y="509"/>
                  <a:pt x="75" y="506"/>
                  <a:pt x="73" y="506"/>
                </a:cubicBezTo>
                <a:cubicBezTo>
                  <a:pt x="70" y="510"/>
                  <a:pt x="74" y="513"/>
                  <a:pt x="73" y="518"/>
                </a:cubicBezTo>
                <a:cubicBezTo>
                  <a:pt x="73" y="518"/>
                  <a:pt x="72" y="519"/>
                  <a:pt x="72" y="520"/>
                </a:cubicBezTo>
                <a:cubicBezTo>
                  <a:pt x="72" y="520"/>
                  <a:pt x="72" y="520"/>
                  <a:pt x="72" y="520"/>
                </a:cubicBezTo>
                <a:cubicBezTo>
                  <a:pt x="72" y="522"/>
                  <a:pt x="71" y="523"/>
                  <a:pt x="70" y="525"/>
                </a:cubicBezTo>
                <a:cubicBezTo>
                  <a:pt x="70" y="525"/>
                  <a:pt x="70" y="525"/>
                  <a:pt x="69" y="526"/>
                </a:cubicBezTo>
                <a:cubicBezTo>
                  <a:pt x="69" y="526"/>
                  <a:pt x="69" y="527"/>
                  <a:pt x="68" y="527"/>
                </a:cubicBezTo>
                <a:cubicBezTo>
                  <a:pt x="68" y="529"/>
                  <a:pt x="69" y="530"/>
                  <a:pt x="69" y="532"/>
                </a:cubicBezTo>
                <a:cubicBezTo>
                  <a:pt x="69" y="532"/>
                  <a:pt x="68" y="532"/>
                  <a:pt x="68" y="533"/>
                </a:cubicBezTo>
                <a:cubicBezTo>
                  <a:pt x="68" y="533"/>
                  <a:pt x="68" y="533"/>
                  <a:pt x="68" y="533"/>
                </a:cubicBezTo>
                <a:cubicBezTo>
                  <a:pt x="68" y="533"/>
                  <a:pt x="68" y="533"/>
                  <a:pt x="67" y="533"/>
                </a:cubicBezTo>
                <a:cubicBezTo>
                  <a:pt x="66" y="536"/>
                  <a:pt x="68" y="537"/>
                  <a:pt x="69" y="539"/>
                </a:cubicBezTo>
                <a:cubicBezTo>
                  <a:pt x="69" y="539"/>
                  <a:pt x="69" y="539"/>
                  <a:pt x="69" y="539"/>
                </a:cubicBezTo>
                <a:cubicBezTo>
                  <a:pt x="69" y="540"/>
                  <a:pt x="70" y="540"/>
                  <a:pt x="70" y="541"/>
                </a:cubicBezTo>
                <a:cubicBezTo>
                  <a:pt x="68" y="542"/>
                  <a:pt x="67" y="544"/>
                  <a:pt x="67" y="546"/>
                </a:cubicBezTo>
                <a:cubicBezTo>
                  <a:pt x="68" y="547"/>
                  <a:pt x="68" y="548"/>
                  <a:pt x="68" y="550"/>
                </a:cubicBezTo>
                <a:cubicBezTo>
                  <a:pt x="69" y="550"/>
                  <a:pt x="69" y="551"/>
                  <a:pt x="69" y="552"/>
                </a:cubicBezTo>
                <a:cubicBezTo>
                  <a:pt x="71" y="552"/>
                  <a:pt x="72" y="552"/>
                  <a:pt x="73" y="554"/>
                </a:cubicBezTo>
                <a:cubicBezTo>
                  <a:pt x="74" y="557"/>
                  <a:pt x="76" y="558"/>
                  <a:pt x="77" y="560"/>
                </a:cubicBezTo>
                <a:cubicBezTo>
                  <a:pt x="77" y="562"/>
                  <a:pt x="78" y="563"/>
                  <a:pt x="78" y="564"/>
                </a:cubicBezTo>
                <a:cubicBezTo>
                  <a:pt x="78" y="566"/>
                  <a:pt x="78" y="568"/>
                  <a:pt x="78" y="570"/>
                </a:cubicBezTo>
                <a:cubicBezTo>
                  <a:pt x="79" y="570"/>
                  <a:pt x="80" y="571"/>
                  <a:pt x="80" y="572"/>
                </a:cubicBezTo>
                <a:cubicBezTo>
                  <a:pt x="81" y="572"/>
                  <a:pt x="81" y="572"/>
                  <a:pt x="81" y="572"/>
                </a:cubicBezTo>
                <a:cubicBezTo>
                  <a:pt x="81" y="572"/>
                  <a:pt x="81" y="572"/>
                  <a:pt x="81" y="572"/>
                </a:cubicBezTo>
                <a:cubicBezTo>
                  <a:pt x="84" y="572"/>
                  <a:pt x="84" y="569"/>
                  <a:pt x="85" y="568"/>
                </a:cubicBezTo>
                <a:cubicBezTo>
                  <a:pt x="85" y="568"/>
                  <a:pt x="85" y="568"/>
                  <a:pt x="85" y="568"/>
                </a:cubicBezTo>
                <a:cubicBezTo>
                  <a:pt x="85" y="568"/>
                  <a:pt x="86" y="568"/>
                  <a:pt x="86" y="568"/>
                </a:cubicBezTo>
                <a:cubicBezTo>
                  <a:pt x="87" y="568"/>
                  <a:pt x="87" y="569"/>
                  <a:pt x="89" y="570"/>
                </a:cubicBezTo>
                <a:cubicBezTo>
                  <a:pt x="90" y="570"/>
                  <a:pt x="92" y="569"/>
                  <a:pt x="92" y="571"/>
                </a:cubicBezTo>
                <a:cubicBezTo>
                  <a:pt x="96" y="571"/>
                  <a:pt x="95" y="567"/>
                  <a:pt x="98" y="568"/>
                </a:cubicBezTo>
                <a:cubicBezTo>
                  <a:pt x="100" y="566"/>
                  <a:pt x="101" y="563"/>
                  <a:pt x="104" y="563"/>
                </a:cubicBezTo>
                <a:cubicBezTo>
                  <a:pt x="103" y="560"/>
                  <a:pt x="105" y="559"/>
                  <a:pt x="105" y="557"/>
                </a:cubicBezTo>
                <a:cubicBezTo>
                  <a:pt x="105" y="555"/>
                  <a:pt x="102" y="556"/>
                  <a:pt x="103" y="553"/>
                </a:cubicBezTo>
                <a:cubicBezTo>
                  <a:pt x="104" y="553"/>
                  <a:pt x="104" y="552"/>
                  <a:pt x="104" y="552"/>
                </a:cubicBezTo>
                <a:cubicBezTo>
                  <a:pt x="104" y="552"/>
                  <a:pt x="104" y="551"/>
                  <a:pt x="104" y="551"/>
                </a:cubicBezTo>
                <a:cubicBezTo>
                  <a:pt x="105" y="548"/>
                  <a:pt x="108" y="549"/>
                  <a:pt x="110" y="550"/>
                </a:cubicBezTo>
                <a:cubicBezTo>
                  <a:pt x="110" y="550"/>
                  <a:pt x="110" y="550"/>
                  <a:pt x="111" y="550"/>
                </a:cubicBezTo>
                <a:cubicBezTo>
                  <a:pt x="111" y="550"/>
                  <a:pt x="111" y="550"/>
                  <a:pt x="111" y="550"/>
                </a:cubicBezTo>
                <a:cubicBezTo>
                  <a:pt x="112" y="548"/>
                  <a:pt x="112" y="547"/>
                  <a:pt x="114" y="547"/>
                </a:cubicBezTo>
                <a:cubicBezTo>
                  <a:pt x="115" y="549"/>
                  <a:pt x="117" y="548"/>
                  <a:pt x="118" y="549"/>
                </a:cubicBezTo>
                <a:cubicBezTo>
                  <a:pt x="121" y="551"/>
                  <a:pt x="122" y="555"/>
                  <a:pt x="128" y="554"/>
                </a:cubicBezTo>
                <a:cubicBezTo>
                  <a:pt x="128" y="555"/>
                  <a:pt x="128" y="557"/>
                  <a:pt x="129" y="557"/>
                </a:cubicBezTo>
                <a:cubicBezTo>
                  <a:pt x="130" y="555"/>
                  <a:pt x="131" y="554"/>
                  <a:pt x="133" y="553"/>
                </a:cubicBezTo>
                <a:cubicBezTo>
                  <a:pt x="133" y="550"/>
                  <a:pt x="133" y="547"/>
                  <a:pt x="133" y="544"/>
                </a:cubicBezTo>
                <a:cubicBezTo>
                  <a:pt x="134" y="543"/>
                  <a:pt x="137" y="544"/>
                  <a:pt x="136" y="541"/>
                </a:cubicBezTo>
                <a:cubicBezTo>
                  <a:pt x="136" y="540"/>
                  <a:pt x="135" y="540"/>
                  <a:pt x="134" y="540"/>
                </a:cubicBezTo>
                <a:cubicBezTo>
                  <a:pt x="134" y="539"/>
                  <a:pt x="134" y="539"/>
                  <a:pt x="134" y="538"/>
                </a:cubicBezTo>
                <a:cubicBezTo>
                  <a:pt x="134" y="538"/>
                  <a:pt x="134" y="538"/>
                  <a:pt x="134" y="538"/>
                </a:cubicBezTo>
                <a:cubicBezTo>
                  <a:pt x="137" y="537"/>
                  <a:pt x="138" y="535"/>
                  <a:pt x="137" y="533"/>
                </a:cubicBezTo>
                <a:cubicBezTo>
                  <a:pt x="137" y="533"/>
                  <a:pt x="137" y="533"/>
                  <a:pt x="137" y="533"/>
                </a:cubicBezTo>
                <a:cubicBezTo>
                  <a:pt x="138" y="532"/>
                  <a:pt x="137" y="531"/>
                  <a:pt x="137" y="531"/>
                </a:cubicBezTo>
                <a:cubicBezTo>
                  <a:pt x="138" y="528"/>
                  <a:pt x="135" y="528"/>
                  <a:pt x="135" y="526"/>
                </a:cubicBezTo>
                <a:cubicBezTo>
                  <a:pt x="136" y="527"/>
                  <a:pt x="137" y="526"/>
                  <a:pt x="137" y="526"/>
                </a:cubicBezTo>
                <a:cubicBezTo>
                  <a:pt x="137" y="526"/>
                  <a:pt x="137" y="526"/>
                  <a:pt x="137" y="526"/>
                </a:cubicBezTo>
                <a:cubicBezTo>
                  <a:pt x="138" y="524"/>
                  <a:pt x="138" y="523"/>
                  <a:pt x="137" y="522"/>
                </a:cubicBezTo>
                <a:cubicBezTo>
                  <a:pt x="137" y="521"/>
                  <a:pt x="137" y="521"/>
                  <a:pt x="137" y="521"/>
                </a:cubicBezTo>
                <a:cubicBezTo>
                  <a:pt x="137" y="520"/>
                  <a:pt x="137" y="519"/>
                  <a:pt x="137" y="518"/>
                </a:cubicBezTo>
                <a:cubicBezTo>
                  <a:pt x="138" y="516"/>
                  <a:pt x="140" y="515"/>
                  <a:pt x="140" y="513"/>
                </a:cubicBezTo>
                <a:cubicBezTo>
                  <a:pt x="138" y="505"/>
                  <a:pt x="142" y="500"/>
                  <a:pt x="140" y="495"/>
                </a:cubicBezTo>
                <a:cubicBezTo>
                  <a:pt x="141" y="493"/>
                  <a:pt x="143" y="492"/>
                  <a:pt x="142" y="488"/>
                </a:cubicBezTo>
                <a:cubicBezTo>
                  <a:pt x="140" y="486"/>
                  <a:pt x="138" y="485"/>
                  <a:pt x="137" y="482"/>
                </a:cubicBezTo>
                <a:cubicBezTo>
                  <a:pt x="137" y="480"/>
                  <a:pt x="137" y="478"/>
                  <a:pt x="137" y="477"/>
                </a:cubicBezTo>
                <a:cubicBezTo>
                  <a:pt x="139" y="474"/>
                  <a:pt x="141" y="473"/>
                  <a:pt x="142" y="470"/>
                </a:cubicBezTo>
                <a:cubicBezTo>
                  <a:pt x="144" y="470"/>
                  <a:pt x="143" y="468"/>
                  <a:pt x="146" y="468"/>
                </a:cubicBezTo>
                <a:cubicBezTo>
                  <a:pt x="146" y="467"/>
                  <a:pt x="146" y="466"/>
                  <a:pt x="147" y="465"/>
                </a:cubicBezTo>
                <a:cubicBezTo>
                  <a:pt x="147" y="465"/>
                  <a:pt x="147" y="465"/>
                  <a:pt x="147" y="464"/>
                </a:cubicBezTo>
                <a:cubicBezTo>
                  <a:pt x="148" y="463"/>
                  <a:pt x="150" y="461"/>
                  <a:pt x="149" y="459"/>
                </a:cubicBezTo>
                <a:cubicBezTo>
                  <a:pt x="149" y="459"/>
                  <a:pt x="149" y="458"/>
                  <a:pt x="149" y="458"/>
                </a:cubicBezTo>
                <a:close/>
                <a:moveTo>
                  <a:pt x="124" y="407"/>
                </a:moveTo>
                <a:cubicBezTo>
                  <a:pt x="123" y="408"/>
                  <a:pt x="123" y="409"/>
                  <a:pt x="123" y="410"/>
                </a:cubicBezTo>
                <a:cubicBezTo>
                  <a:pt x="123" y="410"/>
                  <a:pt x="124" y="410"/>
                  <a:pt x="125" y="410"/>
                </a:cubicBezTo>
                <a:cubicBezTo>
                  <a:pt x="125" y="409"/>
                  <a:pt x="125" y="407"/>
                  <a:pt x="124" y="407"/>
                </a:cubicBezTo>
                <a:close/>
                <a:moveTo>
                  <a:pt x="126" y="411"/>
                </a:moveTo>
                <a:cubicBezTo>
                  <a:pt x="126" y="411"/>
                  <a:pt x="126" y="411"/>
                  <a:pt x="126" y="411"/>
                </a:cubicBezTo>
                <a:cubicBezTo>
                  <a:pt x="127" y="412"/>
                  <a:pt x="128" y="412"/>
                  <a:pt x="129" y="413"/>
                </a:cubicBezTo>
                <a:cubicBezTo>
                  <a:pt x="129" y="413"/>
                  <a:pt x="129" y="413"/>
                  <a:pt x="129" y="414"/>
                </a:cubicBezTo>
                <a:cubicBezTo>
                  <a:pt x="129" y="415"/>
                  <a:pt x="131" y="413"/>
                  <a:pt x="132" y="414"/>
                </a:cubicBezTo>
                <a:cubicBezTo>
                  <a:pt x="132" y="413"/>
                  <a:pt x="130" y="412"/>
                  <a:pt x="132" y="411"/>
                </a:cubicBezTo>
                <a:cubicBezTo>
                  <a:pt x="132" y="411"/>
                  <a:pt x="132" y="411"/>
                  <a:pt x="132" y="411"/>
                </a:cubicBezTo>
                <a:cubicBezTo>
                  <a:pt x="132" y="410"/>
                  <a:pt x="132" y="409"/>
                  <a:pt x="132" y="408"/>
                </a:cubicBezTo>
                <a:cubicBezTo>
                  <a:pt x="131" y="408"/>
                  <a:pt x="130" y="408"/>
                  <a:pt x="130" y="409"/>
                </a:cubicBezTo>
                <a:cubicBezTo>
                  <a:pt x="130" y="409"/>
                  <a:pt x="130" y="410"/>
                  <a:pt x="130" y="410"/>
                </a:cubicBezTo>
                <a:cubicBezTo>
                  <a:pt x="130" y="410"/>
                  <a:pt x="130" y="410"/>
                  <a:pt x="130" y="410"/>
                </a:cubicBezTo>
                <a:cubicBezTo>
                  <a:pt x="130" y="410"/>
                  <a:pt x="129" y="410"/>
                  <a:pt x="129" y="410"/>
                </a:cubicBezTo>
                <a:cubicBezTo>
                  <a:pt x="129" y="410"/>
                  <a:pt x="129" y="410"/>
                  <a:pt x="129" y="410"/>
                </a:cubicBezTo>
                <a:cubicBezTo>
                  <a:pt x="129" y="409"/>
                  <a:pt x="129" y="408"/>
                  <a:pt x="129" y="407"/>
                </a:cubicBezTo>
                <a:cubicBezTo>
                  <a:pt x="126" y="406"/>
                  <a:pt x="128" y="411"/>
                  <a:pt x="125" y="410"/>
                </a:cubicBezTo>
                <a:cubicBezTo>
                  <a:pt x="125" y="411"/>
                  <a:pt x="125" y="411"/>
                  <a:pt x="126" y="411"/>
                </a:cubicBezTo>
                <a:close/>
                <a:moveTo>
                  <a:pt x="68" y="414"/>
                </a:moveTo>
                <a:cubicBezTo>
                  <a:pt x="68" y="415"/>
                  <a:pt x="68" y="417"/>
                  <a:pt x="68" y="418"/>
                </a:cubicBezTo>
                <a:cubicBezTo>
                  <a:pt x="68" y="420"/>
                  <a:pt x="62" y="421"/>
                  <a:pt x="66" y="423"/>
                </a:cubicBezTo>
                <a:cubicBezTo>
                  <a:pt x="66" y="422"/>
                  <a:pt x="67" y="422"/>
                  <a:pt x="68" y="422"/>
                </a:cubicBezTo>
                <a:cubicBezTo>
                  <a:pt x="68" y="421"/>
                  <a:pt x="68" y="420"/>
                  <a:pt x="69" y="420"/>
                </a:cubicBezTo>
                <a:cubicBezTo>
                  <a:pt x="70" y="420"/>
                  <a:pt x="71" y="419"/>
                  <a:pt x="72" y="419"/>
                </a:cubicBezTo>
                <a:cubicBezTo>
                  <a:pt x="72" y="417"/>
                  <a:pt x="73" y="416"/>
                  <a:pt x="73" y="414"/>
                </a:cubicBezTo>
                <a:cubicBezTo>
                  <a:pt x="71" y="414"/>
                  <a:pt x="70" y="414"/>
                  <a:pt x="68" y="414"/>
                </a:cubicBezTo>
                <a:close/>
                <a:moveTo>
                  <a:pt x="144" y="431"/>
                </a:moveTo>
                <a:cubicBezTo>
                  <a:pt x="147" y="431"/>
                  <a:pt x="143" y="427"/>
                  <a:pt x="144" y="431"/>
                </a:cubicBezTo>
                <a:close/>
                <a:moveTo>
                  <a:pt x="140" y="432"/>
                </a:moveTo>
                <a:cubicBezTo>
                  <a:pt x="141" y="433"/>
                  <a:pt x="142" y="433"/>
                  <a:pt x="143" y="432"/>
                </a:cubicBezTo>
                <a:cubicBezTo>
                  <a:pt x="143" y="432"/>
                  <a:pt x="144" y="432"/>
                  <a:pt x="144" y="431"/>
                </a:cubicBezTo>
                <a:cubicBezTo>
                  <a:pt x="142" y="431"/>
                  <a:pt x="140" y="431"/>
                  <a:pt x="140" y="432"/>
                </a:cubicBezTo>
                <a:close/>
                <a:moveTo>
                  <a:pt x="143" y="433"/>
                </a:moveTo>
                <a:cubicBezTo>
                  <a:pt x="143" y="433"/>
                  <a:pt x="143" y="433"/>
                  <a:pt x="143" y="433"/>
                </a:cubicBezTo>
                <a:cubicBezTo>
                  <a:pt x="143" y="433"/>
                  <a:pt x="143" y="433"/>
                  <a:pt x="143" y="433"/>
                </a:cubicBezTo>
                <a:cubicBezTo>
                  <a:pt x="143" y="434"/>
                  <a:pt x="143" y="434"/>
                  <a:pt x="143" y="434"/>
                </a:cubicBezTo>
                <a:cubicBezTo>
                  <a:pt x="143" y="434"/>
                  <a:pt x="143" y="434"/>
                  <a:pt x="143" y="434"/>
                </a:cubicBezTo>
                <a:cubicBezTo>
                  <a:pt x="142" y="436"/>
                  <a:pt x="145" y="434"/>
                  <a:pt x="145" y="436"/>
                </a:cubicBezTo>
                <a:cubicBezTo>
                  <a:pt x="145" y="435"/>
                  <a:pt x="146" y="432"/>
                  <a:pt x="143" y="433"/>
                </a:cubicBezTo>
                <a:close/>
                <a:moveTo>
                  <a:pt x="58" y="551"/>
                </a:moveTo>
                <a:cubicBezTo>
                  <a:pt x="60" y="552"/>
                  <a:pt x="60" y="555"/>
                  <a:pt x="64" y="555"/>
                </a:cubicBezTo>
                <a:cubicBezTo>
                  <a:pt x="64" y="552"/>
                  <a:pt x="65" y="550"/>
                  <a:pt x="65" y="546"/>
                </a:cubicBezTo>
                <a:cubicBezTo>
                  <a:pt x="61" y="546"/>
                  <a:pt x="60" y="549"/>
                  <a:pt x="58" y="551"/>
                </a:cubicBezTo>
                <a:close/>
                <a:moveTo>
                  <a:pt x="73" y="556"/>
                </a:moveTo>
                <a:cubicBezTo>
                  <a:pt x="71" y="555"/>
                  <a:pt x="70" y="553"/>
                  <a:pt x="67" y="554"/>
                </a:cubicBezTo>
                <a:cubicBezTo>
                  <a:pt x="66" y="555"/>
                  <a:pt x="65" y="556"/>
                  <a:pt x="66" y="558"/>
                </a:cubicBezTo>
                <a:cubicBezTo>
                  <a:pt x="68" y="560"/>
                  <a:pt x="66" y="565"/>
                  <a:pt x="71" y="564"/>
                </a:cubicBezTo>
                <a:cubicBezTo>
                  <a:pt x="73" y="564"/>
                  <a:pt x="72" y="562"/>
                  <a:pt x="72" y="560"/>
                </a:cubicBezTo>
                <a:cubicBezTo>
                  <a:pt x="72" y="559"/>
                  <a:pt x="74" y="558"/>
                  <a:pt x="73" y="556"/>
                </a:cubicBezTo>
                <a:close/>
                <a:moveTo>
                  <a:pt x="151" y="288"/>
                </a:moveTo>
                <a:cubicBezTo>
                  <a:pt x="155" y="288"/>
                  <a:pt x="154" y="286"/>
                  <a:pt x="153" y="284"/>
                </a:cubicBezTo>
                <a:cubicBezTo>
                  <a:pt x="154" y="283"/>
                  <a:pt x="155" y="282"/>
                  <a:pt x="155" y="281"/>
                </a:cubicBezTo>
                <a:cubicBezTo>
                  <a:pt x="151" y="280"/>
                  <a:pt x="151" y="284"/>
                  <a:pt x="151" y="288"/>
                </a:cubicBezTo>
                <a:close/>
                <a:moveTo>
                  <a:pt x="184" y="296"/>
                </a:moveTo>
                <a:cubicBezTo>
                  <a:pt x="181" y="296"/>
                  <a:pt x="181" y="299"/>
                  <a:pt x="179" y="299"/>
                </a:cubicBezTo>
                <a:cubicBezTo>
                  <a:pt x="178" y="299"/>
                  <a:pt x="176" y="298"/>
                  <a:pt x="174" y="298"/>
                </a:cubicBezTo>
                <a:cubicBezTo>
                  <a:pt x="175" y="300"/>
                  <a:pt x="174" y="300"/>
                  <a:pt x="173" y="300"/>
                </a:cubicBezTo>
                <a:cubicBezTo>
                  <a:pt x="173" y="298"/>
                  <a:pt x="169" y="300"/>
                  <a:pt x="167" y="299"/>
                </a:cubicBezTo>
                <a:cubicBezTo>
                  <a:pt x="166" y="302"/>
                  <a:pt x="164" y="304"/>
                  <a:pt x="167" y="306"/>
                </a:cubicBezTo>
                <a:cubicBezTo>
                  <a:pt x="168" y="306"/>
                  <a:pt x="168" y="306"/>
                  <a:pt x="168" y="307"/>
                </a:cubicBezTo>
                <a:cubicBezTo>
                  <a:pt x="169" y="308"/>
                  <a:pt x="171" y="307"/>
                  <a:pt x="171" y="309"/>
                </a:cubicBezTo>
                <a:cubicBezTo>
                  <a:pt x="175" y="310"/>
                  <a:pt x="173" y="306"/>
                  <a:pt x="177" y="307"/>
                </a:cubicBezTo>
                <a:cubicBezTo>
                  <a:pt x="177" y="308"/>
                  <a:pt x="179" y="307"/>
                  <a:pt x="180" y="309"/>
                </a:cubicBezTo>
                <a:cubicBezTo>
                  <a:pt x="181" y="309"/>
                  <a:pt x="181" y="310"/>
                  <a:pt x="183" y="310"/>
                </a:cubicBezTo>
                <a:cubicBezTo>
                  <a:pt x="184" y="308"/>
                  <a:pt x="184" y="305"/>
                  <a:pt x="185" y="303"/>
                </a:cubicBezTo>
                <a:cubicBezTo>
                  <a:pt x="185" y="301"/>
                  <a:pt x="186" y="300"/>
                  <a:pt x="186" y="298"/>
                </a:cubicBezTo>
                <a:cubicBezTo>
                  <a:pt x="185" y="298"/>
                  <a:pt x="184" y="297"/>
                  <a:pt x="184" y="296"/>
                </a:cubicBezTo>
                <a:close/>
                <a:moveTo>
                  <a:pt x="165" y="313"/>
                </a:moveTo>
                <a:cubicBezTo>
                  <a:pt x="165" y="315"/>
                  <a:pt x="164" y="318"/>
                  <a:pt x="167" y="317"/>
                </a:cubicBezTo>
                <a:cubicBezTo>
                  <a:pt x="167" y="315"/>
                  <a:pt x="167" y="313"/>
                  <a:pt x="165" y="313"/>
                </a:cubicBezTo>
                <a:close/>
                <a:moveTo>
                  <a:pt x="174" y="332"/>
                </a:moveTo>
                <a:cubicBezTo>
                  <a:pt x="175" y="332"/>
                  <a:pt x="176" y="332"/>
                  <a:pt x="175" y="333"/>
                </a:cubicBezTo>
                <a:cubicBezTo>
                  <a:pt x="176" y="333"/>
                  <a:pt x="175" y="335"/>
                  <a:pt x="175" y="335"/>
                </a:cubicBezTo>
                <a:cubicBezTo>
                  <a:pt x="178" y="337"/>
                  <a:pt x="179" y="333"/>
                  <a:pt x="178" y="331"/>
                </a:cubicBezTo>
                <a:cubicBezTo>
                  <a:pt x="176" y="331"/>
                  <a:pt x="175" y="331"/>
                  <a:pt x="174" y="332"/>
                </a:cubicBezTo>
                <a:close/>
                <a:moveTo>
                  <a:pt x="208" y="333"/>
                </a:moveTo>
                <a:cubicBezTo>
                  <a:pt x="208" y="333"/>
                  <a:pt x="207" y="332"/>
                  <a:pt x="208" y="332"/>
                </a:cubicBezTo>
                <a:cubicBezTo>
                  <a:pt x="208" y="332"/>
                  <a:pt x="208" y="331"/>
                  <a:pt x="208" y="331"/>
                </a:cubicBezTo>
                <a:cubicBezTo>
                  <a:pt x="206" y="331"/>
                  <a:pt x="203" y="331"/>
                  <a:pt x="203" y="333"/>
                </a:cubicBezTo>
                <a:cubicBezTo>
                  <a:pt x="205" y="333"/>
                  <a:pt x="205" y="336"/>
                  <a:pt x="207" y="336"/>
                </a:cubicBezTo>
                <a:cubicBezTo>
                  <a:pt x="207" y="336"/>
                  <a:pt x="207" y="335"/>
                  <a:pt x="208" y="335"/>
                </a:cubicBezTo>
                <a:cubicBezTo>
                  <a:pt x="209" y="334"/>
                  <a:pt x="209" y="333"/>
                  <a:pt x="208" y="333"/>
                </a:cubicBezTo>
                <a:close/>
                <a:moveTo>
                  <a:pt x="215" y="338"/>
                </a:moveTo>
                <a:cubicBezTo>
                  <a:pt x="215" y="339"/>
                  <a:pt x="215" y="341"/>
                  <a:pt x="215" y="342"/>
                </a:cubicBezTo>
                <a:cubicBezTo>
                  <a:pt x="215" y="342"/>
                  <a:pt x="216" y="342"/>
                  <a:pt x="217" y="342"/>
                </a:cubicBezTo>
                <a:cubicBezTo>
                  <a:pt x="217" y="340"/>
                  <a:pt x="218" y="340"/>
                  <a:pt x="218" y="338"/>
                </a:cubicBezTo>
                <a:cubicBezTo>
                  <a:pt x="217" y="338"/>
                  <a:pt x="216" y="338"/>
                  <a:pt x="215" y="338"/>
                </a:cubicBezTo>
                <a:close/>
                <a:moveTo>
                  <a:pt x="320" y="431"/>
                </a:moveTo>
                <a:cubicBezTo>
                  <a:pt x="319" y="431"/>
                  <a:pt x="317" y="430"/>
                  <a:pt x="317" y="431"/>
                </a:cubicBezTo>
                <a:cubicBezTo>
                  <a:pt x="317" y="432"/>
                  <a:pt x="317" y="432"/>
                  <a:pt x="317" y="432"/>
                </a:cubicBezTo>
                <a:cubicBezTo>
                  <a:pt x="318" y="432"/>
                  <a:pt x="320" y="433"/>
                  <a:pt x="320" y="431"/>
                </a:cubicBezTo>
                <a:close/>
                <a:moveTo>
                  <a:pt x="309" y="436"/>
                </a:moveTo>
                <a:cubicBezTo>
                  <a:pt x="309" y="434"/>
                  <a:pt x="309" y="433"/>
                  <a:pt x="309" y="431"/>
                </a:cubicBezTo>
                <a:cubicBezTo>
                  <a:pt x="304" y="431"/>
                  <a:pt x="304" y="436"/>
                  <a:pt x="309" y="436"/>
                </a:cubicBezTo>
                <a:close/>
                <a:moveTo>
                  <a:pt x="317" y="432"/>
                </a:moveTo>
                <a:cubicBezTo>
                  <a:pt x="317" y="432"/>
                  <a:pt x="316" y="432"/>
                  <a:pt x="316" y="432"/>
                </a:cubicBezTo>
                <a:cubicBezTo>
                  <a:pt x="315" y="432"/>
                  <a:pt x="315" y="433"/>
                  <a:pt x="315" y="433"/>
                </a:cubicBezTo>
                <a:cubicBezTo>
                  <a:pt x="316" y="434"/>
                  <a:pt x="317" y="433"/>
                  <a:pt x="317" y="432"/>
                </a:cubicBezTo>
                <a:close/>
                <a:moveTo>
                  <a:pt x="315" y="433"/>
                </a:moveTo>
                <a:cubicBezTo>
                  <a:pt x="313" y="433"/>
                  <a:pt x="312" y="433"/>
                  <a:pt x="312" y="434"/>
                </a:cubicBezTo>
                <a:cubicBezTo>
                  <a:pt x="311" y="436"/>
                  <a:pt x="310" y="435"/>
                  <a:pt x="310" y="437"/>
                </a:cubicBezTo>
                <a:cubicBezTo>
                  <a:pt x="311" y="437"/>
                  <a:pt x="310" y="438"/>
                  <a:pt x="311" y="439"/>
                </a:cubicBezTo>
                <a:cubicBezTo>
                  <a:pt x="314" y="439"/>
                  <a:pt x="314" y="436"/>
                  <a:pt x="315" y="433"/>
                </a:cubicBezTo>
                <a:close/>
                <a:moveTo>
                  <a:pt x="360" y="445"/>
                </a:moveTo>
                <a:cubicBezTo>
                  <a:pt x="360" y="446"/>
                  <a:pt x="360" y="446"/>
                  <a:pt x="359" y="446"/>
                </a:cubicBezTo>
                <a:cubicBezTo>
                  <a:pt x="359" y="447"/>
                  <a:pt x="358" y="447"/>
                  <a:pt x="358" y="446"/>
                </a:cubicBezTo>
                <a:cubicBezTo>
                  <a:pt x="358" y="446"/>
                  <a:pt x="357" y="446"/>
                  <a:pt x="357" y="446"/>
                </a:cubicBezTo>
                <a:cubicBezTo>
                  <a:pt x="356" y="449"/>
                  <a:pt x="359" y="448"/>
                  <a:pt x="359" y="450"/>
                </a:cubicBezTo>
                <a:cubicBezTo>
                  <a:pt x="363" y="451"/>
                  <a:pt x="362" y="447"/>
                  <a:pt x="366" y="448"/>
                </a:cubicBezTo>
                <a:cubicBezTo>
                  <a:pt x="367" y="448"/>
                  <a:pt x="365" y="447"/>
                  <a:pt x="366" y="446"/>
                </a:cubicBezTo>
                <a:cubicBezTo>
                  <a:pt x="364" y="446"/>
                  <a:pt x="361" y="442"/>
                  <a:pt x="360" y="445"/>
                </a:cubicBezTo>
                <a:close/>
                <a:moveTo>
                  <a:pt x="375" y="460"/>
                </a:moveTo>
                <a:cubicBezTo>
                  <a:pt x="377" y="460"/>
                  <a:pt x="379" y="459"/>
                  <a:pt x="379" y="461"/>
                </a:cubicBezTo>
                <a:cubicBezTo>
                  <a:pt x="378" y="461"/>
                  <a:pt x="378" y="463"/>
                  <a:pt x="379" y="463"/>
                </a:cubicBezTo>
                <a:cubicBezTo>
                  <a:pt x="380" y="461"/>
                  <a:pt x="382" y="461"/>
                  <a:pt x="381" y="458"/>
                </a:cubicBezTo>
                <a:cubicBezTo>
                  <a:pt x="380" y="458"/>
                  <a:pt x="379" y="457"/>
                  <a:pt x="378" y="457"/>
                </a:cubicBezTo>
                <a:cubicBezTo>
                  <a:pt x="379" y="459"/>
                  <a:pt x="373" y="456"/>
                  <a:pt x="375" y="460"/>
                </a:cubicBezTo>
                <a:close/>
                <a:moveTo>
                  <a:pt x="608" y="475"/>
                </a:moveTo>
                <a:cubicBezTo>
                  <a:pt x="608" y="475"/>
                  <a:pt x="607" y="475"/>
                  <a:pt x="607" y="475"/>
                </a:cubicBezTo>
                <a:cubicBezTo>
                  <a:pt x="607" y="475"/>
                  <a:pt x="607" y="475"/>
                  <a:pt x="606" y="475"/>
                </a:cubicBezTo>
                <a:cubicBezTo>
                  <a:pt x="606" y="472"/>
                  <a:pt x="606" y="470"/>
                  <a:pt x="605" y="468"/>
                </a:cubicBezTo>
                <a:cubicBezTo>
                  <a:pt x="605" y="466"/>
                  <a:pt x="602" y="466"/>
                  <a:pt x="602" y="463"/>
                </a:cubicBezTo>
                <a:cubicBezTo>
                  <a:pt x="600" y="462"/>
                  <a:pt x="599" y="460"/>
                  <a:pt x="597" y="460"/>
                </a:cubicBezTo>
                <a:cubicBezTo>
                  <a:pt x="596" y="458"/>
                  <a:pt x="594" y="458"/>
                  <a:pt x="593" y="457"/>
                </a:cubicBezTo>
                <a:cubicBezTo>
                  <a:pt x="592" y="456"/>
                  <a:pt x="590" y="456"/>
                  <a:pt x="590" y="455"/>
                </a:cubicBezTo>
                <a:cubicBezTo>
                  <a:pt x="590" y="455"/>
                  <a:pt x="590" y="455"/>
                  <a:pt x="590" y="455"/>
                </a:cubicBezTo>
                <a:cubicBezTo>
                  <a:pt x="590" y="454"/>
                  <a:pt x="590" y="454"/>
                  <a:pt x="589" y="454"/>
                </a:cubicBezTo>
                <a:cubicBezTo>
                  <a:pt x="589" y="453"/>
                  <a:pt x="588" y="453"/>
                  <a:pt x="587" y="452"/>
                </a:cubicBezTo>
                <a:cubicBezTo>
                  <a:pt x="587" y="452"/>
                  <a:pt x="587" y="452"/>
                  <a:pt x="586" y="452"/>
                </a:cubicBezTo>
                <a:cubicBezTo>
                  <a:pt x="584" y="451"/>
                  <a:pt x="583" y="449"/>
                  <a:pt x="583" y="448"/>
                </a:cubicBezTo>
                <a:cubicBezTo>
                  <a:pt x="582" y="448"/>
                  <a:pt x="582" y="448"/>
                  <a:pt x="582" y="448"/>
                </a:cubicBezTo>
                <a:cubicBezTo>
                  <a:pt x="582" y="446"/>
                  <a:pt x="580" y="445"/>
                  <a:pt x="581" y="443"/>
                </a:cubicBezTo>
                <a:cubicBezTo>
                  <a:pt x="579" y="443"/>
                  <a:pt x="578" y="442"/>
                  <a:pt x="578" y="441"/>
                </a:cubicBezTo>
                <a:cubicBezTo>
                  <a:pt x="571" y="441"/>
                  <a:pt x="571" y="441"/>
                  <a:pt x="571" y="441"/>
                </a:cubicBezTo>
                <a:cubicBezTo>
                  <a:pt x="571" y="439"/>
                  <a:pt x="568" y="440"/>
                  <a:pt x="568" y="438"/>
                </a:cubicBezTo>
                <a:cubicBezTo>
                  <a:pt x="566" y="438"/>
                  <a:pt x="566" y="438"/>
                  <a:pt x="566" y="438"/>
                </a:cubicBezTo>
                <a:cubicBezTo>
                  <a:pt x="565" y="438"/>
                  <a:pt x="565" y="438"/>
                  <a:pt x="565" y="438"/>
                </a:cubicBezTo>
                <a:cubicBezTo>
                  <a:pt x="563" y="436"/>
                  <a:pt x="561" y="436"/>
                  <a:pt x="559" y="436"/>
                </a:cubicBezTo>
                <a:cubicBezTo>
                  <a:pt x="559" y="436"/>
                  <a:pt x="559" y="435"/>
                  <a:pt x="559" y="435"/>
                </a:cubicBezTo>
                <a:cubicBezTo>
                  <a:pt x="559" y="435"/>
                  <a:pt x="558" y="435"/>
                  <a:pt x="558" y="435"/>
                </a:cubicBezTo>
                <a:cubicBezTo>
                  <a:pt x="557" y="434"/>
                  <a:pt x="555" y="433"/>
                  <a:pt x="553" y="433"/>
                </a:cubicBezTo>
                <a:cubicBezTo>
                  <a:pt x="553" y="433"/>
                  <a:pt x="553" y="433"/>
                  <a:pt x="553" y="433"/>
                </a:cubicBezTo>
                <a:cubicBezTo>
                  <a:pt x="552" y="433"/>
                  <a:pt x="552" y="432"/>
                  <a:pt x="550" y="432"/>
                </a:cubicBezTo>
                <a:cubicBezTo>
                  <a:pt x="550" y="430"/>
                  <a:pt x="547" y="430"/>
                  <a:pt x="546" y="428"/>
                </a:cubicBezTo>
                <a:cubicBezTo>
                  <a:pt x="545" y="427"/>
                  <a:pt x="544" y="426"/>
                  <a:pt x="543" y="425"/>
                </a:cubicBezTo>
                <a:cubicBezTo>
                  <a:pt x="543" y="425"/>
                  <a:pt x="542" y="425"/>
                  <a:pt x="542" y="425"/>
                </a:cubicBezTo>
                <a:cubicBezTo>
                  <a:pt x="541" y="423"/>
                  <a:pt x="538" y="424"/>
                  <a:pt x="537" y="422"/>
                </a:cubicBezTo>
                <a:cubicBezTo>
                  <a:pt x="537" y="422"/>
                  <a:pt x="537" y="422"/>
                  <a:pt x="537" y="421"/>
                </a:cubicBezTo>
                <a:cubicBezTo>
                  <a:pt x="536" y="420"/>
                  <a:pt x="535" y="420"/>
                  <a:pt x="534" y="420"/>
                </a:cubicBezTo>
                <a:cubicBezTo>
                  <a:pt x="534" y="420"/>
                  <a:pt x="534" y="420"/>
                  <a:pt x="533" y="420"/>
                </a:cubicBezTo>
                <a:cubicBezTo>
                  <a:pt x="532" y="419"/>
                  <a:pt x="530" y="417"/>
                  <a:pt x="529" y="418"/>
                </a:cubicBezTo>
                <a:cubicBezTo>
                  <a:pt x="529" y="417"/>
                  <a:pt x="529" y="417"/>
                  <a:pt x="528" y="417"/>
                </a:cubicBezTo>
                <a:cubicBezTo>
                  <a:pt x="528" y="417"/>
                  <a:pt x="528" y="416"/>
                  <a:pt x="527" y="417"/>
                </a:cubicBezTo>
                <a:cubicBezTo>
                  <a:pt x="527" y="414"/>
                  <a:pt x="523" y="416"/>
                  <a:pt x="523" y="413"/>
                </a:cubicBezTo>
                <a:cubicBezTo>
                  <a:pt x="519" y="414"/>
                  <a:pt x="518" y="412"/>
                  <a:pt x="514" y="412"/>
                </a:cubicBezTo>
                <a:cubicBezTo>
                  <a:pt x="513" y="413"/>
                  <a:pt x="513" y="411"/>
                  <a:pt x="511" y="411"/>
                </a:cubicBezTo>
                <a:cubicBezTo>
                  <a:pt x="511" y="410"/>
                  <a:pt x="509" y="411"/>
                  <a:pt x="509" y="409"/>
                </a:cubicBezTo>
                <a:cubicBezTo>
                  <a:pt x="505" y="409"/>
                  <a:pt x="503" y="406"/>
                  <a:pt x="499" y="407"/>
                </a:cubicBezTo>
                <a:cubicBezTo>
                  <a:pt x="498" y="405"/>
                  <a:pt x="495" y="406"/>
                  <a:pt x="495" y="404"/>
                </a:cubicBezTo>
                <a:cubicBezTo>
                  <a:pt x="494" y="404"/>
                  <a:pt x="493" y="403"/>
                  <a:pt x="492" y="402"/>
                </a:cubicBezTo>
                <a:cubicBezTo>
                  <a:pt x="485" y="402"/>
                  <a:pt x="482" y="398"/>
                  <a:pt x="476" y="396"/>
                </a:cubicBezTo>
                <a:cubicBezTo>
                  <a:pt x="476" y="396"/>
                  <a:pt x="475" y="396"/>
                  <a:pt x="475" y="395"/>
                </a:cubicBezTo>
                <a:cubicBezTo>
                  <a:pt x="473" y="395"/>
                  <a:pt x="473" y="395"/>
                  <a:pt x="473" y="395"/>
                </a:cubicBezTo>
                <a:cubicBezTo>
                  <a:pt x="472" y="395"/>
                  <a:pt x="471" y="394"/>
                  <a:pt x="469" y="394"/>
                </a:cubicBezTo>
                <a:cubicBezTo>
                  <a:pt x="468" y="392"/>
                  <a:pt x="466" y="389"/>
                  <a:pt x="465" y="387"/>
                </a:cubicBezTo>
                <a:cubicBezTo>
                  <a:pt x="465" y="384"/>
                  <a:pt x="467" y="383"/>
                  <a:pt x="468" y="381"/>
                </a:cubicBezTo>
                <a:cubicBezTo>
                  <a:pt x="469" y="381"/>
                  <a:pt x="469" y="380"/>
                  <a:pt x="469" y="380"/>
                </a:cubicBezTo>
                <a:cubicBezTo>
                  <a:pt x="470" y="379"/>
                  <a:pt x="470" y="380"/>
                  <a:pt x="471" y="380"/>
                </a:cubicBezTo>
                <a:cubicBezTo>
                  <a:pt x="471" y="380"/>
                  <a:pt x="471" y="378"/>
                  <a:pt x="472" y="379"/>
                </a:cubicBezTo>
                <a:cubicBezTo>
                  <a:pt x="472" y="379"/>
                  <a:pt x="472" y="379"/>
                  <a:pt x="472" y="379"/>
                </a:cubicBezTo>
                <a:cubicBezTo>
                  <a:pt x="472" y="379"/>
                  <a:pt x="473" y="380"/>
                  <a:pt x="473" y="380"/>
                </a:cubicBezTo>
                <a:cubicBezTo>
                  <a:pt x="473" y="378"/>
                  <a:pt x="475" y="377"/>
                  <a:pt x="476" y="376"/>
                </a:cubicBezTo>
                <a:cubicBezTo>
                  <a:pt x="476" y="376"/>
                  <a:pt x="476" y="376"/>
                  <a:pt x="476" y="376"/>
                </a:cubicBezTo>
                <a:cubicBezTo>
                  <a:pt x="476" y="376"/>
                  <a:pt x="477" y="376"/>
                  <a:pt x="477" y="376"/>
                </a:cubicBezTo>
                <a:cubicBezTo>
                  <a:pt x="477" y="376"/>
                  <a:pt x="477" y="376"/>
                  <a:pt x="477" y="376"/>
                </a:cubicBezTo>
                <a:cubicBezTo>
                  <a:pt x="479" y="375"/>
                  <a:pt x="480" y="374"/>
                  <a:pt x="480" y="372"/>
                </a:cubicBezTo>
                <a:cubicBezTo>
                  <a:pt x="480" y="371"/>
                  <a:pt x="480" y="371"/>
                  <a:pt x="480" y="371"/>
                </a:cubicBezTo>
                <a:cubicBezTo>
                  <a:pt x="480" y="366"/>
                  <a:pt x="477" y="364"/>
                  <a:pt x="475" y="361"/>
                </a:cubicBezTo>
                <a:cubicBezTo>
                  <a:pt x="474" y="361"/>
                  <a:pt x="473" y="360"/>
                  <a:pt x="473" y="360"/>
                </a:cubicBezTo>
                <a:cubicBezTo>
                  <a:pt x="467" y="360"/>
                  <a:pt x="467" y="360"/>
                  <a:pt x="467" y="360"/>
                </a:cubicBezTo>
                <a:cubicBezTo>
                  <a:pt x="462" y="360"/>
                  <a:pt x="458" y="361"/>
                  <a:pt x="453" y="362"/>
                </a:cubicBezTo>
                <a:cubicBezTo>
                  <a:pt x="451" y="361"/>
                  <a:pt x="451" y="363"/>
                  <a:pt x="450" y="363"/>
                </a:cubicBezTo>
                <a:cubicBezTo>
                  <a:pt x="445" y="362"/>
                  <a:pt x="440" y="363"/>
                  <a:pt x="435" y="363"/>
                </a:cubicBezTo>
                <a:cubicBezTo>
                  <a:pt x="434" y="363"/>
                  <a:pt x="433" y="363"/>
                  <a:pt x="432" y="363"/>
                </a:cubicBezTo>
                <a:cubicBezTo>
                  <a:pt x="432" y="363"/>
                  <a:pt x="432" y="362"/>
                  <a:pt x="431" y="362"/>
                </a:cubicBezTo>
                <a:cubicBezTo>
                  <a:pt x="429" y="362"/>
                  <a:pt x="429" y="363"/>
                  <a:pt x="427" y="363"/>
                </a:cubicBezTo>
                <a:cubicBezTo>
                  <a:pt x="425" y="362"/>
                  <a:pt x="424" y="359"/>
                  <a:pt x="420" y="360"/>
                </a:cubicBezTo>
                <a:cubicBezTo>
                  <a:pt x="419" y="358"/>
                  <a:pt x="417" y="358"/>
                  <a:pt x="416" y="355"/>
                </a:cubicBezTo>
                <a:cubicBezTo>
                  <a:pt x="413" y="355"/>
                  <a:pt x="410" y="356"/>
                  <a:pt x="409" y="354"/>
                </a:cubicBezTo>
                <a:cubicBezTo>
                  <a:pt x="408" y="354"/>
                  <a:pt x="408" y="354"/>
                  <a:pt x="408" y="353"/>
                </a:cubicBezTo>
                <a:cubicBezTo>
                  <a:pt x="407" y="353"/>
                  <a:pt x="407" y="353"/>
                  <a:pt x="407" y="353"/>
                </a:cubicBezTo>
                <a:cubicBezTo>
                  <a:pt x="407" y="351"/>
                  <a:pt x="404" y="352"/>
                  <a:pt x="405" y="349"/>
                </a:cubicBezTo>
                <a:cubicBezTo>
                  <a:pt x="404" y="349"/>
                  <a:pt x="403" y="349"/>
                  <a:pt x="404" y="348"/>
                </a:cubicBezTo>
                <a:cubicBezTo>
                  <a:pt x="404" y="346"/>
                  <a:pt x="404" y="346"/>
                  <a:pt x="404" y="346"/>
                </a:cubicBezTo>
                <a:cubicBezTo>
                  <a:pt x="402" y="345"/>
                  <a:pt x="400" y="345"/>
                  <a:pt x="398" y="344"/>
                </a:cubicBezTo>
                <a:cubicBezTo>
                  <a:pt x="396" y="344"/>
                  <a:pt x="397" y="341"/>
                  <a:pt x="394" y="342"/>
                </a:cubicBezTo>
                <a:cubicBezTo>
                  <a:pt x="393" y="339"/>
                  <a:pt x="391" y="337"/>
                  <a:pt x="390" y="335"/>
                </a:cubicBezTo>
                <a:cubicBezTo>
                  <a:pt x="387" y="335"/>
                  <a:pt x="387" y="332"/>
                  <a:pt x="385" y="331"/>
                </a:cubicBezTo>
                <a:cubicBezTo>
                  <a:pt x="384" y="331"/>
                  <a:pt x="384" y="329"/>
                  <a:pt x="383" y="329"/>
                </a:cubicBezTo>
                <a:cubicBezTo>
                  <a:pt x="383" y="329"/>
                  <a:pt x="383" y="329"/>
                  <a:pt x="383" y="329"/>
                </a:cubicBezTo>
                <a:cubicBezTo>
                  <a:pt x="379" y="329"/>
                  <a:pt x="382" y="323"/>
                  <a:pt x="379" y="324"/>
                </a:cubicBezTo>
                <a:cubicBezTo>
                  <a:pt x="379" y="324"/>
                  <a:pt x="379" y="324"/>
                  <a:pt x="378" y="324"/>
                </a:cubicBezTo>
                <a:cubicBezTo>
                  <a:pt x="378" y="323"/>
                  <a:pt x="377" y="322"/>
                  <a:pt x="376" y="320"/>
                </a:cubicBezTo>
                <a:cubicBezTo>
                  <a:pt x="376" y="320"/>
                  <a:pt x="376" y="320"/>
                  <a:pt x="376" y="320"/>
                </a:cubicBezTo>
                <a:cubicBezTo>
                  <a:pt x="375" y="320"/>
                  <a:pt x="375" y="320"/>
                  <a:pt x="375" y="320"/>
                </a:cubicBezTo>
                <a:cubicBezTo>
                  <a:pt x="375" y="320"/>
                  <a:pt x="375" y="320"/>
                  <a:pt x="375" y="320"/>
                </a:cubicBezTo>
                <a:cubicBezTo>
                  <a:pt x="373" y="317"/>
                  <a:pt x="371" y="316"/>
                  <a:pt x="370" y="314"/>
                </a:cubicBezTo>
                <a:cubicBezTo>
                  <a:pt x="370" y="314"/>
                  <a:pt x="370" y="314"/>
                  <a:pt x="370" y="314"/>
                </a:cubicBezTo>
                <a:cubicBezTo>
                  <a:pt x="370" y="314"/>
                  <a:pt x="370" y="313"/>
                  <a:pt x="370" y="313"/>
                </a:cubicBezTo>
                <a:cubicBezTo>
                  <a:pt x="369" y="313"/>
                  <a:pt x="368" y="313"/>
                  <a:pt x="368" y="312"/>
                </a:cubicBezTo>
                <a:cubicBezTo>
                  <a:pt x="368" y="312"/>
                  <a:pt x="368" y="312"/>
                  <a:pt x="368" y="312"/>
                </a:cubicBezTo>
                <a:cubicBezTo>
                  <a:pt x="368" y="310"/>
                  <a:pt x="367" y="309"/>
                  <a:pt x="366" y="307"/>
                </a:cubicBezTo>
                <a:cubicBezTo>
                  <a:pt x="365" y="307"/>
                  <a:pt x="365" y="306"/>
                  <a:pt x="365" y="306"/>
                </a:cubicBezTo>
                <a:cubicBezTo>
                  <a:pt x="364" y="304"/>
                  <a:pt x="363" y="300"/>
                  <a:pt x="362" y="296"/>
                </a:cubicBezTo>
                <a:cubicBezTo>
                  <a:pt x="362" y="296"/>
                  <a:pt x="362" y="296"/>
                  <a:pt x="361" y="296"/>
                </a:cubicBezTo>
                <a:cubicBezTo>
                  <a:pt x="361" y="294"/>
                  <a:pt x="361" y="294"/>
                  <a:pt x="361" y="294"/>
                </a:cubicBezTo>
                <a:cubicBezTo>
                  <a:pt x="362" y="292"/>
                  <a:pt x="359" y="291"/>
                  <a:pt x="360" y="288"/>
                </a:cubicBezTo>
                <a:cubicBezTo>
                  <a:pt x="360" y="288"/>
                  <a:pt x="360" y="288"/>
                  <a:pt x="360" y="288"/>
                </a:cubicBezTo>
                <a:cubicBezTo>
                  <a:pt x="358" y="287"/>
                  <a:pt x="358" y="284"/>
                  <a:pt x="358" y="282"/>
                </a:cubicBezTo>
                <a:cubicBezTo>
                  <a:pt x="358" y="282"/>
                  <a:pt x="358" y="282"/>
                  <a:pt x="358" y="282"/>
                </a:cubicBezTo>
                <a:cubicBezTo>
                  <a:pt x="358" y="281"/>
                  <a:pt x="358" y="281"/>
                  <a:pt x="358" y="280"/>
                </a:cubicBezTo>
                <a:cubicBezTo>
                  <a:pt x="358" y="280"/>
                  <a:pt x="358" y="280"/>
                  <a:pt x="358" y="280"/>
                </a:cubicBezTo>
                <a:cubicBezTo>
                  <a:pt x="357" y="277"/>
                  <a:pt x="355" y="276"/>
                  <a:pt x="356" y="274"/>
                </a:cubicBezTo>
                <a:cubicBezTo>
                  <a:pt x="356" y="274"/>
                  <a:pt x="356" y="274"/>
                  <a:pt x="356" y="274"/>
                </a:cubicBezTo>
                <a:cubicBezTo>
                  <a:pt x="356" y="272"/>
                  <a:pt x="356" y="271"/>
                  <a:pt x="355" y="271"/>
                </a:cubicBezTo>
                <a:cubicBezTo>
                  <a:pt x="355" y="271"/>
                  <a:pt x="354" y="271"/>
                  <a:pt x="354" y="271"/>
                </a:cubicBezTo>
                <a:cubicBezTo>
                  <a:pt x="354" y="271"/>
                  <a:pt x="354" y="270"/>
                  <a:pt x="354" y="270"/>
                </a:cubicBezTo>
                <a:cubicBezTo>
                  <a:pt x="354" y="270"/>
                  <a:pt x="354" y="269"/>
                  <a:pt x="354" y="269"/>
                </a:cubicBezTo>
                <a:cubicBezTo>
                  <a:pt x="354" y="268"/>
                  <a:pt x="354" y="265"/>
                  <a:pt x="351" y="264"/>
                </a:cubicBezTo>
                <a:cubicBezTo>
                  <a:pt x="351" y="264"/>
                  <a:pt x="351" y="264"/>
                  <a:pt x="351" y="264"/>
                </a:cubicBezTo>
                <a:cubicBezTo>
                  <a:pt x="351" y="263"/>
                  <a:pt x="350" y="261"/>
                  <a:pt x="350" y="260"/>
                </a:cubicBezTo>
                <a:cubicBezTo>
                  <a:pt x="349" y="260"/>
                  <a:pt x="349" y="260"/>
                  <a:pt x="349" y="259"/>
                </a:cubicBezTo>
                <a:cubicBezTo>
                  <a:pt x="349" y="259"/>
                  <a:pt x="349" y="259"/>
                  <a:pt x="349" y="259"/>
                </a:cubicBezTo>
                <a:cubicBezTo>
                  <a:pt x="349" y="258"/>
                  <a:pt x="349" y="258"/>
                  <a:pt x="349" y="258"/>
                </a:cubicBezTo>
                <a:cubicBezTo>
                  <a:pt x="349" y="256"/>
                  <a:pt x="349" y="255"/>
                  <a:pt x="347" y="253"/>
                </a:cubicBezTo>
                <a:cubicBezTo>
                  <a:pt x="347" y="253"/>
                  <a:pt x="347" y="253"/>
                  <a:pt x="347" y="253"/>
                </a:cubicBezTo>
                <a:cubicBezTo>
                  <a:pt x="347" y="252"/>
                  <a:pt x="347" y="252"/>
                  <a:pt x="347" y="252"/>
                </a:cubicBezTo>
                <a:cubicBezTo>
                  <a:pt x="346" y="252"/>
                  <a:pt x="346" y="252"/>
                  <a:pt x="345" y="252"/>
                </a:cubicBezTo>
                <a:cubicBezTo>
                  <a:pt x="345" y="252"/>
                  <a:pt x="345" y="251"/>
                  <a:pt x="346" y="250"/>
                </a:cubicBezTo>
                <a:cubicBezTo>
                  <a:pt x="346" y="250"/>
                  <a:pt x="346" y="250"/>
                  <a:pt x="345" y="250"/>
                </a:cubicBezTo>
                <a:cubicBezTo>
                  <a:pt x="345" y="249"/>
                  <a:pt x="344" y="248"/>
                  <a:pt x="344" y="247"/>
                </a:cubicBezTo>
                <a:cubicBezTo>
                  <a:pt x="344" y="247"/>
                  <a:pt x="344" y="247"/>
                  <a:pt x="343" y="247"/>
                </a:cubicBezTo>
                <a:cubicBezTo>
                  <a:pt x="343" y="245"/>
                  <a:pt x="340" y="243"/>
                  <a:pt x="338" y="246"/>
                </a:cubicBezTo>
                <a:cubicBezTo>
                  <a:pt x="338" y="246"/>
                  <a:pt x="338" y="246"/>
                  <a:pt x="337" y="246"/>
                </a:cubicBezTo>
                <a:cubicBezTo>
                  <a:pt x="337" y="246"/>
                  <a:pt x="337" y="246"/>
                  <a:pt x="337" y="246"/>
                </a:cubicBezTo>
                <a:cubicBezTo>
                  <a:pt x="333" y="246"/>
                  <a:pt x="334" y="242"/>
                  <a:pt x="331" y="242"/>
                </a:cubicBezTo>
                <a:cubicBezTo>
                  <a:pt x="331" y="242"/>
                  <a:pt x="331" y="242"/>
                  <a:pt x="330" y="242"/>
                </a:cubicBezTo>
                <a:cubicBezTo>
                  <a:pt x="330" y="241"/>
                  <a:pt x="330" y="241"/>
                  <a:pt x="330" y="241"/>
                </a:cubicBezTo>
                <a:cubicBezTo>
                  <a:pt x="329" y="239"/>
                  <a:pt x="327" y="239"/>
                  <a:pt x="325" y="238"/>
                </a:cubicBezTo>
                <a:cubicBezTo>
                  <a:pt x="325" y="238"/>
                  <a:pt x="325" y="238"/>
                  <a:pt x="325" y="238"/>
                </a:cubicBezTo>
                <a:cubicBezTo>
                  <a:pt x="325" y="238"/>
                  <a:pt x="325" y="238"/>
                  <a:pt x="324" y="238"/>
                </a:cubicBezTo>
                <a:cubicBezTo>
                  <a:pt x="325" y="235"/>
                  <a:pt x="321" y="235"/>
                  <a:pt x="319" y="233"/>
                </a:cubicBezTo>
                <a:cubicBezTo>
                  <a:pt x="319" y="233"/>
                  <a:pt x="319" y="233"/>
                  <a:pt x="319" y="233"/>
                </a:cubicBezTo>
                <a:cubicBezTo>
                  <a:pt x="318" y="232"/>
                  <a:pt x="317" y="231"/>
                  <a:pt x="317" y="230"/>
                </a:cubicBezTo>
                <a:cubicBezTo>
                  <a:pt x="314" y="230"/>
                  <a:pt x="315" y="228"/>
                  <a:pt x="313" y="228"/>
                </a:cubicBezTo>
                <a:cubicBezTo>
                  <a:pt x="311" y="227"/>
                  <a:pt x="310" y="226"/>
                  <a:pt x="310" y="224"/>
                </a:cubicBezTo>
                <a:cubicBezTo>
                  <a:pt x="305" y="225"/>
                  <a:pt x="305" y="222"/>
                  <a:pt x="301" y="222"/>
                </a:cubicBezTo>
                <a:cubicBezTo>
                  <a:pt x="301" y="221"/>
                  <a:pt x="301" y="221"/>
                  <a:pt x="300" y="221"/>
                </a:cubicBezTo>
                <a:cubicBezTo>
                  <a:pt x="301" y="217"/>
                  <a:pt x="296" y="219"/>
                  <a:pt x="295" y="217"/>
                </a:cubicBezTo>
                <a:cubicBezTo>
                  <a:pt x="293" y="214"/>
                  <a:pt x="291" y="212"/>
                  <a:pt x="288" y="211"/>
                </a:cubicBezTo>
                <a:cubicBezTo>
                  <a:pt x="289" y="209"/>
                  <a:pt x="288" y="209"/>
                  <a:pt x="286" y="209"/>
                </a:cubicBezTo>
                <a:cubicBezTo>
                  <a:pt x="286" y="207"/>
                  <a:pt x="286" y="206"/>
                  <a:pt x="285" y="205"/>
                </a:cubicBezTo>
                <a:cubicBezTo>
                  <a:pt x="285" y="205"/>
                  <a:pt x="284" y="206"/>
                  <a:pt x="284" y="205"/>
                </a:cubicBezTo>
                <a:cubicBezTo>
                  <a:pt x="284" y="205"/>
                  <a:pt x="285" y="203"/>
                  <a:pt x="283" y="203"/>
                </a:cubicBezTo>
                <a:cubicBezTo>
                  <a:pt x="284" y="200"/>
                  <a:pt x="280" y="200"/>
                  <a:pt x="280" y="198"/>
                </a:cubicBezTo>
                <a:cubicBezTo>
                  <a:pt x="280" y="194"/>
                  <a:pt x="280" y="194"/>
                  <a:pt x="280" y="194"/>
                </a:cubicBezTo>
                <a:cubicBezTo>
                  <a:pt x="279" y="191"/>
                  <a:pt x="279" y="187"/>
                  <a:pt x="278" y="185"/>
                </a:cubicBezTo>
                <a:cubicBezTo>
                  <a:pt x="279" y="182"/>
                  <a:pt x="279" y="182"/>
                  <a:pt x="278" y="178"/>
                </a:cubicBezTo>
                <a:cubicBezTo>
                  <a:pt x="278" y="177"/>
                  <a:pt x="277" y="177"/>
                  <a:pt x="276" y="177"/>
                </a:cubicBezTo>
                <a:cubicBezTo>
                  <a:pt x="275" y="177"/>
                  <a:pt x="275" y="176"/>
                  <a:pt x="274" y="176"/>
                </a:cubicBezTo>
                <a:cubicBezTo>
                  <a:pt x="274" y="174"/>
                  <a:pt x="272" y="170"/>
                  <a:pt x="275" y="169"/>
                </a:cubicBezTo>
                <a:cubicBezTo>
                  <a:pt x="274" y="168"/>
                  <a:pt x="276" y="168"/>
                  <a:pt x="276" y="166"/>
                </a:cubicBezTo>
                <a:cubicBezTo>
                  <a:pt x="276" y="165"/>
                  <a:pt x="276" y="164"/>
                  <a:pt x="277" y="164"/>
                </a:cubicBezTo>
                <a:cubicBezTo>
                  <a:pt x="278" y="164"/>
                  <a:pt x="279" y="163"/>
                  <a:pt x="280" y="163"/>
                </a:cubicBezTo>
                <a:cubicBezTo>
                  <a:pt x="280" y="164"/>
                  <a:pt x="281" y="165"/>
                  <a:pt x="282" y="165"/>
                </a:cubicBezTo>
                <a:cubicBezTo>
                  <a:pt x="282" y="165"/>
                  <a:pt x="282" y="165"/>
                  <a:pt x="282" y="165"/>
                </a:cubicBezTo>
                <a:cubicBezTo>
                  <a:pt x="283" y="165"/>
                  <a:pt x="283" y="164"/>
                  <a:pt x="283" y="164"/>
                </a:cubicBezTo>
                <a:cubicBezTo>
                  <a:pt x="286" y="165"/>
                  <a:pt x="286" y="161"/>
                  <a:pt x="288" y="161"/>
                </a:cubicBezTo>
                <a:cubicBezTo>
                  <a:pt x="288" y="157"/>
                  <a:pt x="290" y="156"/>
                  <a:pt x="291" y="154"/>
                </a:cubicBezTo>
                <a:cubicBezTo>
                  <a:pt x="290" y="153"/>
                  <a:pt x="290" y="151"/>
                  <a:pt x="288" y="150"/>
                </a:cubicBezTo>
                <a:cubicBezTo>
                  <a:pt x="287" y="150"/>
                  <a:pt x="285" y="147"/>
                  <a:pt x="285" y="147"/>
                </a:cubicBezTo>
                <a:cubicBezTo>
                  <a:pt x="285" y="145"/>
                  <a:pt x="282" y="147"/>
                  <a:pt x="280" y="146"/>
                </a:cubicBezTo>
                <a:cubicBezTo>
                  <a:pt x="280" y="141"/>
                  <a:pt x="280" y="141"/>
                  <a:pt x="280" y="141"/>
                </a:cubicBezTo>
                <a:cubicBezTo>
                  <a:pt x="280" y="139"/>
                  <a:pt x="281" y="137"/>
                  <a:pt x="279" y="137"/>
                </a:cubicBezTo>
                <a:cubicBezTo>
                  <a:pt x="275" y="137"/>
                  <a:pt x="274" y="136"/>
                  <a:pt x="273" y="134"/>
                </a:cubicBezTo>
                <a:cubicBezTo>
                  <a:pt x="274" y="129"/>
                  <a:pt x="275" y="125"/>
                  <a:pt x="276" y="120"/>
                </a:cubicBezTo>
                <a:cubicBezTo>
                  <a:pt x="277" y="120"/>
                  <a:pt x="278" y="119"/>
                  <a:pt x="279" y="119"/>
                </a:cubicBezTo>
                <a:cubicBezTo>
                  <a:pt x="279" y="119"/>
                  <a:pt x="279" y="118"/>
                  <a:pt x="279" y="118"/>
                </a:cubicBezTo>
                <a:cubicBezTo>
                  <a:pt x="279" y="117"/>
                  <a:pt x="281" y="118"/>
                  <a:pt x="281" y="117"/>
                </a:cubicBezTo>
                <a:cubicBezTo>
                  <a:pt x="285" y="117"/>
                  <a:pt x="284" y="113"/>
                  <a:pt x="287" y="114"/>
                </a:cubicBezTo>
                <a:cubicBezTo>
                  <a:pt x="293" y="114"/>
                  <a:pt x="293" y="114"/>
                  <a:pt x="293" y="114"/>
                </a:cubicBezTo>
                <a:cubicBezTo>
                  <a:pt x="292" y="117"/>
                  <a:pt x="288" y="117"/>
                  <a:pt x="287" y="121"/>
                </a:cubicBezTo>
                <a:cubicBezTo>
                  <a:pt x="291" y="121"/>
                  <a:pt x="291" y="121"/>
                  <a:pt x="291" y="121"/>
                </a:cubicBezTo>
                <a:cubicBezTo>
                  <a:pt x="291" y="121"/>
                  <a:pt x="291" y="120"/>
                  <a:pt x="292" y="120"/>
                </a:cubicBezTo>
                <a:cubicBezTo>
                  <a:pt x="292" y="120"/>
                  <a:pt x="292" y="120"/>
                  <a:pt x="292" y="120"/>
                </a:cubicBezTo>
                <a:cubicBezTo>
                  <a:pt x="294" y="121"/>
                  <a:pt x="295" y="119"/>
                  <a:pt x="297" y="118"/>
                </a:cubicBezTo>
                <a:cubicBezTo>
                  <a:pt x="297" y="118"/>
                  <a:pt x="297" y="118"/>
                  <a:pt x="298" y="117"/>
                </a:cubicBezTo>
                <a:cubicBezTo>
                  <a:pt x="298" y="117"/>
                  <a:pt x="299" y="117"/>
                  <a:pt x="299" y="117"/>
                </a:cubicBezTo>
                <a:cubicBezTo>
                  <a:pt x="299" y="116"/>
                  <a:pt x="301" y="116"/>
                  <a:pt x="301" y="115"/>
                </a:cubicBezTo>
                <a:cubicBezTo>
                  <a:pt x="302" y="114"/>
                  <a:pt x="303" y="114"/>
                  <a:pt x="303" y="113"/>
                </a:cubicBezTo>
                <a:cubicBezTo>
                  <a:pt x="303" y="113"/>
                  <a:pt x="303" y="113"/>
                  <a:pt x="303" y="113"/>
                </a:cubicBezTo>
                <a:cubicBezTo>
                  <a:pt x="306" y="113"/>
                  <a:pt x="308" y="111"/>
                  <a:pt x="308" y="110"/>
                </a:cubicBezTo>
                <a:cubicBezTo>
                  <a:pt x="308" y="109"/>
                  <a:pt x="309" y="109"/>
                  <a:pt x="309" y="109"/>
                </a:cubicBezTo>
                <a:cubicBezTo>
                  <a:pt x="310" y="109"/>
                  <a:pt x="311" y="108"/>
                  <a:pt x="312" y="107"/>
                </a:cubicBezTo>
                <a:cubicBezTo>
                  <a:pt x="312" y="107"/>
                  <a:pt x="313" y="107"/>
                  <a:pt x="313" y="107"/>
                </a:cubicBezTo>
                <a:cubicBezTo>
                  <a:pt x="313" y="107"/>
                  <a:pt x="313" y="106"/>
                  <a:pt x="313" y="106"/>
                </a:cubicBezTo>
                <a:cubicBezTo>
                  <a:pt x="313" y="106"/>
                  <a:pt x="314" y="106"/>
                  <a:pt x="315" y="106"/>
                </a:cubicBezTo>
                <a:cubicBezTo>
                  <a:pt x="317" y="106"/>
                  <a:pt x="317" y="106"/>
                  <a:pt x="317" y="106"/>
                </a:cubicBezTo>
                <a:cubicBezTo>
                  <a:pt x="318" y="105"/>
                  <a:pt x="319" y="104"/>
                  <a:pt x="319" y="102"/>
                </a:cubicBezTo>
                <a:cubicBezTo>
                  <a:pt x="319" y="101"/>
                  <a:pt x="321" y="100"/>
                  <a:pt x="321" y="99"/>
                </a:cubicBezTo>
                <a:cubicBezTo>
                  <a:pt x="323" y="99"/>
                  <a:pt x="322" y="102"/>
                  <a:pt x="323" y="102"/>
                </a:cubicBezTo>
                <a:cubicBezTo>
                  <a:pt x="329" y="102"/>
                  <a:pt x="329" y="102"/>
                  <a:pt x="329" y="102"/>
                </a:cubicBezTo>
                <a:cubicBezTo>
                  <a:pt x="330" y="102"/>
                  <a:pt x="331" y="101"/>
                  <a:pt x="330" y="101"/>
                </a:cubicBezTo>
                <a:cubicBezTo>
                  <a:pt x="330" y="99"/>
                  <a:pt x="332" y="101"/>
                  <a:pt x="333" y="101"/>
                </a:cubicBezTo>
                <a:cubicBezTo>
                  <a:pt x="333" y="102"/>
                  <a:pt x="334" y="103"/>
                  <a:pt x="335" y="103"/>
                </a:cubicBezTo>
                <a:cubicBezTo>
                  <a:pt x="337" y="103"/>
                  <a:pt x="337" y="100"/>
                  <a:pt x="339" y="100"/>
                </a:cubicBezTo>
                <a:cubicBezTo>
                  <a:pt x="340" y="99"/>
                  <a:pt x="340" y="98"/>
                  <a:pt x="339" y="98"/>
                </a:cubicBezTo>
                <a:cubicBezTo>
                  <a:pt x="339" y="96"/>
                  <a:pt x="339" y="96"/>
                  <a:pt x="340" y="96"/>
                </a:cubicBezTo>
                <a:cubicBezTo>
                  <a:pt x="341" y="92"/>
                  <a:pt x="338" y="92"/>
                  <a:pt x="338" y="88"/>
                </a:cubicBezTo>
                <a:cubicBezTo>
                  <a:pt x="339" y="87"/>
                  <a:pt x="339" y="84"/>
                  <a:pt x="340" y="83"/>
                </a:cubicBezTo>
                <a:cubicBezTo>
                  <a:pt x="334" y="83"/>
                  <a:pt x="334" y="83"/>
                  <a:pt x="334" y="83"/>
                </a:cubicBezTo>
                <a:cubicBezTo>
                  <a:pt x="334" y="81"/>
                  <a:pt x="333" y="81"/>
                  <a:pt x="333" y="79"/>
                </a:cubicBezTo>
                <a:cubicBezTo>
                  <a:pt x="333" y="76"/>
                  <a:pt x="334" y="75"/>
                  <a:pt x="336" y="74"/>
                </a:cubicBezTo>
                <a:cubicBezTo>
                  <a:pt x="337" y="72"/>
                  <a:pt x="338" y="71"/>
                  <a:pt x="338" y="68"/>
                </a:cubicBezTo>
                <a:cubicBezTo>
                  <a:pt x="336" y="68"/>
                  <a:pt x="337" y="65"/>
                  <a:pt x="334" y="66"/>
                </a:cubicBezTo>
                <a:cubicBezTo>
                  <a:pt x="334" y="64"/>
                  <a:pt x="330" y="66"/>
                  <a:pt x="329" y="65"/>
                </a:cubicBezTo>
                <a:cubicBezTo>
                  <a:pt x="328" y="65"/>
                  <a:pt x="328" y="65"/>
                  <a:pt x="328" y="65"/>
                </a:cubicBezTo>
                <a:cubicBezTo>
                  <a:pt x="327" y="65"/>
                  <a:pt x="326" y="66"/>
                  <a:pt x="326" y="66"/>
                </a:cubicBezTo>
                <a:cubicBezTo>
                  <a:pt x="325" y="66"/>
                  <a:pt x="325" y="65"/>
                  <a:pt x="324" y="65"/>
                </a:cubicBezTo>
                <a:cubicBezTo>
                  <a:pt x="325" y="59"/>
                  <a:pt x="326" y="54"/>
                  <a:pt x="330" y="52"/>
                </a:cubicBezTo>
                <a:cubicBezTo>
                  <a:pt x="330" y="52"/>
                  <a:pt x="330" y="52"/>
                  <a:pt x="330" y="52"/>
                </a:cubicBezTo>
                <a:cubicBezTo>
                  <a:pt x="330" y="52"/>
                  <a:pt x="331" y="52"/>
                  <a:pt x="331" y="52"/>
                </a:cubicBezTo>
                <a:cubicBezTo>
                  <a:pt x="331" y="52"/>
                  <a:pt x="331" y="52"/>
                  <a:pt x="331" y="52"/>
                </a:cubicBezTo>
                <a:cubicBezTo>
                  <a:pt x="331" y="52"/>
                  <a:pt x="331" y="52"/>
                  <a:pt x="331" y="52"/>
                </a:cubicBezTo>
                <a:cubicBezTo>
                  <a:pt x="331" y="52"/>
                  <a:pt x="332" y="52"/>
                  <a:pt x="332" y="52"/>
                </a:cubicBezTo>
                <a:cubicBezTo>
                  <a:pt x="332" y="52"/>
                  <a:pt x="332" y="52"/>
                  <a:pt x="332" y="52"/>
                </a:cubicBezTo>
                <a:cubicBezTo>
                  <a:pt x="332" y="52"/>
                  <a:pt x="332" y="52"/>
                  <a:pt x="332" y="52"/>
                </a:cubicBezTo>
                <a:cubicBezTo>
                  <a:pt x="332" y="52"/>
                  <a:pt x="332" y="52"/>
                  <a:pt x="332" y="52"/>
                </a:cubicBezTo>
                <a:cubicBezTo>
                  <a:pt x="332" y="52"/>
                  <a:pt x="332" y="52"/>
                  <a:pt x="333" y="52"/>
                </a:cubicBezTo>
                <a:cubicBezTo>
                  <a:pt x="333" y="52"/>
                  <a:pt x="333" y="52"/>
                  <a:pt x="333" y="52"/>
                </a:cubicBezTo>
                <a:cubicBezTo>
                  <a:pt x="333" y="52"/>
                  <a:pt x="333" y="51"/>
                  <a:pt x="333" y="51"/>
                </a:cubicBezTo>
                <a:cubicBezTo>
                  <a:pt x="333" y="51"/>
                  <a:pt x="333" y="51"/>
                  <a:pt x="333" y="51"/>
                </a:cubicBezTo>
                <a:cubicBezTo>
                  <a:pt x="333" y="51"/>
                  <a:pt x="333" y="51"/>
                  <a:pt x="333" y="51"/>
                </a:cubicBezTo>
                <a:cubicBezTo>
                  <a:pt x="335" y="50"/>
                  <a:pt x="335" y="49"/>
                  <a:pt x="337" y="48"/>
                </a:cubicBezTo>
                <a:cubicBezTo>
                  <a:pt x="337" y="47"/>
                  <a:pt x="338" y="47"/>
                  <a:pt x="339" y="47"/>
                </a:cubicBezTo>
                <a:cubicBezTo>
                  <a:pt x="339" y="46"/>
                  <a:pt x="340" y="46"/>
                  <a:pt x="340" y="46"/>
                </a:cubicBezTo>
                <a:cubicBezTo>
                  <a:pt x="340" y="46"/>
                  <a:pt x="340" y="46"/>
                  <a:pt x="340" y="46"/>
                </a:cubicBezTo>
                <a:cubicBezTo>
                  <a:pt x="340" y="46"/>
                  <a:pt x="340" y="45"/>
                  <a:pt x="340" y="45"/>
                </a:cubicBezTo>
                <a:cubicBezTo>
                  <a:pt x="340" y="45"/>
                  <a:pt x="340" y="45"/>
                  <a:pt x="340" y="45"/>
                </a:cubicBezTo>
                <a:cubicBezTo>
                  <a:pt x="340" y="45"/>
                  <a:pt x="340" y="45"/>
                  <a:pt x="340" y="45"/>
                </a:cubicBezTo>
                <a:cubicBezTo>
                  <a:pt x="339" y="45"/>
                  <a:pt x="338" y="44"/>
                  <a:pt x="337" y="44"/>
                </a:cubicBezTo>
                <a:cubicBezTo>
                  <a:pt x="337" y="44"/>
                  <a:pt x="336" y="44"/>
                  <a:pt x="336" y="44"/>
                </a:cubicBezTo>
                <a:cubicBezTo>
                  <a:pt x="336" y="44"/>
                  <a:pt x="336" y="43"/>
                  <a:pt x="336" y="43"/>
                </a:cubicBezTo>
                <a:cubicBezTo>
                  <a:pt x="335" y="42"/>
                  <a:pt x="333" y="43"/>
                  <a:pt x="332" y="43"/>
                </a:cubicBezTo>
                <a:cubicBezTo>
                  <a:pt x="330" y="42"/>
                  <a:pt x="331" y="41"/>
                  <a:pt x="328" y="41"/>
                </a:cubicBezTo>
                <a:cubicBezTo>
                  <a:pt x="321" y="41"/>
                  <a:pt x="321" y="41"/>
                  <a:pt x="321" y="41"/>
                </a:cubicBezTo>
                <a:cubicBezTo>
                  <a:pt x="321" y="42"/>
                  <a:pt x="320" y="42"/>
                  <a:pt x="319" y="42"/>
                </a:cubicBezTo>
                <a:cubicBezTo>
                  <a:pt x="319" y="43"/>
                  <a:pt x="318" y="43"/>
                  <a:pt x="317" y="43"/>
                </a:cubicBezTo>
                <a:cubicBezTo>
                  <a:pt x="316" y="41"/>
                  <a:pt x="313" y="41"/>
                  <a:pt x="312" y="40"/>
                </a:cubicBezTo>
                <a:cubicBezTo>
                  <a:pt x="306" y="40"/>
                  <a:pt x="302" y="39"/>
                  <a:pt x="299" y="38"/>
                </a:cubicBezTo>
                <a:cubicBezTo>
                  <a:pt x="298" y="37"/>
                  <a:pt x="296" y="37"/>
                  <a:pt x="296" y="35"/>
                </a:cubicBezTo>
                <a:cubicBezTo>
                  <a:pt x="292" y="35"/>
                  <a:pt x="292" y="35"/>
                  <a:pt x="292" y="35"/>
                </a:cubicBezTo>
                <a:cubicBezTo>
                  <a:pt x="292" y="35"/>
                  <a:pt x="291" y="34"/>
                  <a:pt x="291" y="34"/>
                </a:cubicBezTo>
                <a:cubicBezTo>
                  <a:pt x="290" y="32"/>
                  <a:pt x="287" y="33"/>
                  <a:pt x="286" y="30"/>
                </a:cubicBezTo>
                <a:cubicBezTo>
                  <a:pt x="284" y="31"/>
                  <a:pt x="284" y="28"/>
                  <a:pt x="281" y="29"/>
                </a:cubicBezTo>
                <a:cubicBezTo>
                  <a:pt x="280" y="28"/>
                  <a:pt x="280" y="27"/>
                  <a:pt x="280" y="26"/>
                </a:cubicBezTo>
                <a:cubicBezTo>
                  <a:pt x="278" y="26"/>
                  <a:pt x="278" y="25"/>
                  <a:pt x="277" y="25"/>
                </a:cubicBezTo>
                <a:cubicBezTo>
                  <a:pt x="276" y="23"/>
                  <a:pt x="276" y="21"/>
                  <a:pt x="275" y="20"/>
                </a:cubicBezTo>
                <a:cubicBezTo>
                  <a:pt x="274" y="17"/>
                  <a:pt x="270" y="17"/>
                  <a:pt x="270" y="12"/>
                </a:cubicBezTo>
                <a:cubicBezTo>
                  <a:pt x="270" y="10"/>
                  <a:pt x="271" y="8"/>
                  <a:pt x="273" y="8"/>
                </a:cubicBezTo>
                <a:cubicBezTo>
                  <a:pt x="273" y="6"/>
                  <a:pt x="276" y="7"/>
                  <a:pt x="275" y="4"/>
                </a:cubicBezTo>
                <a:cubicBezTo>
                  <a:pt x="275" y="3"/>
                  <a:pt x="273" y="3"/>
                  <a:pt x="273" y="3"/>
                </a:cubicBezTo>
                <a:cubicBezTo>
                  <a:pt x="273" y="0"/>
                  <a:pt x="269" y="2"/>
                  <a:pt x="267" y="2"/>
                </a:cubicBezTo>
                <a:cubicBezTo>
                  <a:pt x="265" y="2"/>
                  <a:pt x="263" y="3"/>
                  <a:pt x="261" y="4"/>
                </a:cubicBezTo>
                <a:cubicBezTo>
                  <a:pt x="260" y="5"/>
                  <a:pt x="258" y="4"/>
                  <a:pt x="258" y="6"/>
                </a:cubicBezTo>
                <a:cubicBezTo>
                  <a:pt x="256" y="6"/>
                  <a:pt x="256" y="8"/>
                  <a:pt x="255" y="8"/>
                </a:cubicBezTo>
                <a:cubicBezTo>
                  <a:pt x="250" y="8"/>
                  <a:pt x="246" y="8"/>
                  <a:pt x="242" y="8"/>
                </a:cubicBezTo>
                <a:cubicBezTo>
                  <a:pt x="239" y="8"/>
                  <a:pt x="238" y="6"/>
                  <a:pt x="235" y="6"/>
                </a:cubicBezTo>
                <a:cubicBezTo>
                  <a:pt x="231" y="6"/>
                  <a:pt x="230" y="8"/>
                  <a:pt x="226" y="8"/>
                </a:cubicBezTo>
                <a:cubicBezTo>
                  <a:pt x="224" y="9"/>
                  <a:pt x="221" y="10"/>
                  <a:pt x="219" y="11"/>
                </a:cubicBezTo>
                <a:cubicBezTo>
                  <a:pt x="218" y="11"/>
                  <a:pt x="218" y="12"/>
                  <a:pt x="218" y="13"/>
                </a:cubicBezTo>
                <a:cubicBezTo>
                  <a:pt x="217" y="13"/>
                  <a:pt x="217" y="14"/>
                  <a:pt x="217" y="14"/>
                </a:cubicBezTo>
                <a:cubicBezTo>
                  <a:pt x="216" y="15"/>
                  <a:pt x="215" y="16"/>
                  <a:pt x="215" y="17"/>
                </a:cubicBezTo>
                <a:cubicBezTo>
                  <a:pt x="214" y="18"/>
                  <a:pt x="214" y="20"/>
                  <a:pt x="212" y="21"/>
                </a:cubicBezTo>
                <a:cubicBezTo>
                  <a:pt x="212" y="22"/>
                  <a:pt x="210" y="21"/>
                  <a:pt x="210" y="23"/>
                </a:cubicBezTo>
                <a:cubicBezTo>
                  <a:pt x="204" y="23"/>
                  <a:pt x="202" y="18"/>
                  <a:pt x="198" y="15"/>
                </a:cubicBezTo>
                <a:cubicBezTo>
                  <a:pt x="193" y="16"/>
                  <a:pt x="190" y="19"/>
                  <a:pt x="186" y="21"/>
                </a:cubicBezTo>
                <a:cubicBezTo>
                  <a:pt x="186" y="21"/>
                  <a:pt x="186" y="22"/>
                  <a:pt x="185" y="22"/>
                </a:cubicBezTo>
                <a:cubicBezTo>
                  <a:pt x="185" y="22"/>
                  <a:pt x="185" y="22"/>
                  <a:pt x="185" y="23"/>
                </a:cubicBezTo>
                <a:cubicBezTo>
                  <a:pt x="185" y="23"/>
                  <a:pt x="185" y="24"/>
                  <a:pt x="185" y="25"/>
                </a:cubicBezTo>
                <a:cubicBezTo>
                  <a:pt x="185" y="26"/>
                  <a:pt x="185" y="28"/>
                  <a:pt x="185" y="29"/>
                </a:cubicBezTo>
                <a:cubicBezTo>
                  <a:pt x="185" y="30"/>
                  <a:pt x="185" y="30"/>
                  <a:pt x="184" y="30"/>
                </a:cubicBezTo>
                <a:cubicBezTo>
                  <a:pt x="184" y="31"/>
                  <a:pt x="184" y="32"/>
                  <a:pt x="184" y="32"/>
                </a:cubicBezTo>
                <a:cubicBezTo>
                  <a:pt x="184" y="33"/>
                  <a:pt x="184" y="33"/>
                  <a:pt x="183" y="33"/>
                </a:cubicBezTo>
                <a:cubicBezTo>
                  <a:pt x="183" y="34"/>
                  <a:pt x="183" y="34"/>
                  <a:pt x="183" y="34"/>
                </a:cubicBezTo>
                <a:cubicBezTo>
                  <a:pt x="184" y="34"/>
                  <a:pt x="184" y="35"/>
                  <a:pt x="184" y="35"/>
                </a:cubicBezTo>
                <a:cubicBezTo>
                  <a:pt x="185" y="35"/>
                  <a:pt x="185" y="36"/>
                  <a:pt x="185" y="36"/>
                </a:cubicBezTo>
                <a:cubicBezTo>
                  <a:pt x="186" y="37"/>
                  <a:pt x="186" y="37"/>
                  <a:pt x="186" y="38"/>
                </a:cubicBezTo>
                <a:cubicBezTo>
                  <a:pt x="185" y="37"/>
                  <a:pt x="185" y="37"/>
                  <a:pt x="185" y="36"/>
                </a:cubicBezTo>
                <a:cubicBezTo>
                  <a:pt x="185" y="36"/>
                  <a:pt x="184" y="36"/>
                  <a:pt x="184" y="36"/>
                </a:cubicBezTo>
                <a:cubicBezTo>
                  <a:pt x="181" y="37"/>
                  <a:pt x="181" y="35"/>
                  <a:pt x="179" y="34"/>
                </a:cubicBezTo>
                <a:cubicBezTo>
                  <a:pt x="179" y="32"/>
                  <a:pt x="175" y="34"/>
                  <a:pt x="173" y="33"/>
                </a:cubicBezTo>
                <a:cubicBezTo>
                  <a:pt x="172" y="33"/>
                  <a:pt x="171" y="34"/>
                  <a:pt x="170" y="34"/>
                </a:cubicBezTo>
                <a:cubicBezTo>
                  <a:pt x="170" y="34"/>
                  <a:pt x="170" y="35"/>
                  <a:pt x="170" y="35"/>
                </a:cubicBezTo>
                <a:cubicBezTo>
                  <a:pt x="170" y="35"/>
                  <a:pt x="170" y="35"/>
                  <a:pt x="170" y="35"/>
                </a:cubicBezTo>
                <a:cubicBezTo>
                  <a:pt x="170" y="35"/>
                  <a:pt x="170" y="35"/>
                  <a:pt x="170" y="35"/>
                </a:cubicBezTo>
                <a:cubicBezTo>
                  <a:pt x="170" y="35"/>
                  <a:pt x="170" y="35"/>
                  <a:pt x="170" y="35"/>
                </a:cubicBezTo>
                <a:cubicBezTo>
                  <a:pt x="170" y="35"/>
                  <a:pt x="170" y="35"/>
                  <a:pt x="170" y="35"/>
                </a:cubicBezTo>
                <a:cubicBezTo>
                  <a:pt x="169" y="36"/>
                  <a:pt x="169" y="36"/>
                  <a:pt x="168" y="36"/>
                </a:cubicBezTo>
                <a:cubicBezTo>
                  <a:pt x="168" y="36"/>
                  <a:pt x="168" y="36"/>
                  <a:pt x="168" y="36"/>
                </a:cubicBezTo>
                <a:cubicBezTo>
                  <a:pt x="168" y="36"/>
                  <a:pt x="168" y="37"/>
                  <a:pt x="168" y="37"/>
                </a:cubicBezTo>
                <a:cubicBezTo>
                  <a:pt x="167" y="37"/>
                  <a:pt x="165" y="37"/>
                  <a:pt x="166" y="40"/>
                </a:cubicBezTo>
                <a:cubicBezTo>
                  <a:pt x="166" y="40"/>
                  <a:pt x="166" y="40"/>
                  <a:pt x="166" y="40"/>
                </a:cubicBezTo>
                <a:cubicBezTo>
                  <a:pt x="166" y="40"/>
                  <a:pt x="166" y="40"/>
                  <a:pt x="166" y="40"/>
                </a:cubicBezTo>
                <a:cubicBezTo>
                  <a:pt x="166" y="40"/>
                  <a:pt x="166" y="40"/>
                  <a:pt x="166" y="40"/>
                </a:cubicBezTo>
                <a:cubicBezTo>
                  <a:pt x="166" y="40"/>
                  <a:pt x="166" y="41"/>
                  <a:pt x="166" y="41"/>
                </a:cubicBezTo>
                <a:cubicBezTo>
                  <a:pt x="166" y="41"/>
                  <a:pt x="166" y="41"/>
                  <a:pt x="166" y="42"/>
                </a:cubicBezTo>
                <a:cubicBezTo>
                  <a:pt x="166" y="42"/>
                  <a:pt x="166" y="42"/>
                  <a:pt x="166" y="43"/>
                </a:cubicBezTo>
                <a:cubicBezTo>
                  <a:pt x="166" y="43"/>
                  <a:pt x="166" y="43"/>
                  <a:pt x="166" y="43"/>
                </a:cubicBezTo>
                <a:cubicBezTo>
                  <a:pt x="166" y="44"/>
                  <a:pt x="166" y="44"/>
                  <a:pt x="166" y="44"/>
                </a:cubicBezTo>
                <a:cubicBezTo>
                  <a:pt x="167" y="44"/>
                  <a:pt x="167" y="45"/>
                  <a:pt x="167" y="45"/>
                </a:cubicBezTo>
                <a:cubicBezTo>
                  <a:pt x="167" y="45"/>
                  <a:pt x="167" y="45"/>
                  <a:pt x="167" y="45"/>
                </a:cubicBezTo>
                <a:cubicBezTo>
                  <a:pt x="167" y="46"/>
                  <a:pt x="167" y="46"/>
                  <a:pt x="167" y="46"/>
                </a:cubicBezTo>
                <a:cubicBezTo>
                  <a:pt x="167" y="46"/>
                  <a:pt x="167" y="46"/>
                  <a:pt x="167" y="47"/>
                </a:cubicBezTo>
                <a:cubicBezTo>
                  <a:pt x="168" y="47"/>
                  <a:pt x="168" y="47"/>
                  <a:pt x="168" y="47"/>
                </a:cubicBezTo>
                <a:cubicBezTo>
                  <a:pt x="168" y="47"/>
                  <a:pt x="168" y="48"/>
                  <a:pt x="168" y="48"/>
                </a:cubicBezTo>
                <a:cubicBezTo>
                  <a:pt x="168" y="48"/>
                  <a:pt x="169" y="48"/>
                  <a:pt x="169" y="48"/>
                </a:cubicBezTo>
                <a:cubicBezTo>
                  <a:pt x="169" y="48"/>
                  <a:pt x="169" y="49"/>
                  <a:pt x="169" y="49"/>
                </a:cubicBezTo>
                <a:cubicBezTo>
                  <a:pt x="169" y="49"/>
                  <a:pt x="170" y="49"/>
                  <a:pt x="170" y="49"/>
                </a:cubicBezTo>
                <a:cubicBezTo>
                  <a:pt x="170" y="49"/>
                  <a:pt x="170" y="49"/>
                  <a:pt x="170" y="50"/>
                </a:cubicBezTo>
                <a:cubicBezTo>
                  <a:pt x="170" y="50"/>
                  <a:pt x="171" y="50"/>
                  <a:pt x="171" y="50"/>
                </a:cubicBezTo>
                <a:cubicBezTo>
                  <a:pt x="171" y="54"/>
                  <a:pt x="171" y="54"/>
                  <a:pt x="171" y="54"/>
                </a:cubicBezTo>
                <a:cubicBezTo>
                  <a:pt x="171" y="57"/>
                  <a:pt x="173" y="57"/>
                  <a:pt x="172" y="60"/>
                </a:cubicBezTo>
                <a:cubicBezTo>
                  <a:pt x="171" y="60"/>
                  <a:pt x="170" y="59"/>
                  <a:pt x="169" y="58"/>
                </a:cubicBezTo>
                <a:cubicBezTo>
                  <a:pt x="167" y="58"/>
                  <a:pt x="166" y="57"/>
                  <a:pt x="166" y="55"/>
                </a:cubicBezTo>
                <a:cubicBezTo>
                  <a:pt x="166" y="53"/>
                  <a:pt x="166" y="53"/>
                  <a:pt x="166" y="53"/>
                </a:cubicBezTo>
                <a:cubicBezTo>
                  <a:pt x="166" y="51"/>
                  <a:pt x="165" y="51"/>
                  <a:pt x="165" y="49"/>
                </a:cubicBezTo>
                <a:cubicBezTo>
                  <a:pt x="164" y="49"/>
                  <a:pt x="164" y="49"/>
                  <a:pt x="163" y="49"/>
                </a:cubicBezTo>
                <a:cubicBezTo>
                  <a:pt x="163" y="49"/>
                  <a:pt x="163" y="49"/>
                  <a:pt x="162" y="49"/>
                </a:cubicBezTo>
                <a:cubicBezTo>
                  <a:pt x="162" y="49"/>
                  <a:pt x="161" y="49"/>
                  <a:pt x="161" y="50"/>
                </a:cubicBezTo>
                <a:cubicBezTo>
                  <a:pt x="161" y="50"/>
                  <a:pt x="161" y="50"/>
                  <a:pt x="160" y="50"/>
                </a:cubicBezTo>
                <a:cubicBezTo>
                  <a:pt x="160" y="50"/>
                  <a:pt x="159" y="50"/>
                  <a:pt x="159" y="50"/>
                </a:cubicBezTo>
                <a:cubicBezTo>
                  <a:pt x="159" y="50"/>
                  <a:pt x="159" y="50"/>
                  <a:pt x="158" y="50"/>
                </a:cubicBezTo>
                <a:cubicBezTo>
                  <a:pt x="158" y="50"/>
                  <a:pt x="158" y="50"/>
                  <a:pt x="157" y="50"/>
                </a:cubicBezTo>
                <a:cubicBezTo>
                  <a:pt x="157" y="51"/>
                  <a:pt x="157" y="51"/>
                  <a:pt x="157" y="51"/>
                </a:cubicBezTo>
                <a:cubicBezTo>
                  <a:pt x="156" y="51"/>
                  <a:pt x="156" y="51"/>
                  <a:pt x="155" y="51"/>
                </a:cubicBezTo>
                <a:cubicBezTo>
                  <a:pt x="155" y="51"/>
                  <a:pt x="155" y="51"/>
                  <a:pt x="155" y="51"/>
                </a:cubicBezTo>
                <a:cubicBezTo>
                  <a:pt x="154" y="51"/>
                  <a:pt x="154" y="52"/>
                  <a:pt x="153" y="52"/>
                </a:cubicBezTo>
                <a:cubicBezTo>
                  <a:pt x="153" y="52"/>
                  <a:pt x="153" y="52"/>
                  <a:pt x="153" y="52"/>
                </a:cubicBezTo>
                <a:cubicBezTo>
                  <a:pt x="153" y="52"/>
                  <a:pt x="153" y="52"/>
                  <a:pt x="153" y="52"/>
                </a:cubicBezTo>
                <a:cubicBezTo>
                  <a:pt x="151" y="52"/>
                  <a:pt x="149" y="53"/>
                  <a:pt x="148" y="51"/>
                </a:cubicBezTo>
                <a:cubicBezTo>
                  <a:pt x="148" y="51"/>
                  <a:pt x="148" y="51"/>
                  <a:pt x="148" y="51"/>
                </a:cubicBezTo>
                <a:cubicBezTo>
                  <a:pt x="148" y="50"/>
                  <a:pt x="147" y="50"/>
                  <a:pt x="147" y="51"/>
                </a:cubicBezTo>
                <a:cubicBezTo>
                  <a:pt x="147" y="51"/>
                  <a:pt x="147" y="50"/>
                  <a:pt x="146" y="50"/>
                </a:cubicBezTo>
                <a:cubicBezTo>
                  <a:pt x="146" y="50"/>
                  <a:pt x="146" y="50"/>
                  <a:pt x="146" y="49"/>
                </a:cubicBezTo>
                <a:cubicBezTo>
                  <a:pt x="146" y="49"/>
                  <a:pt x="146" y="49"/>
                  <a:pt x="146" y="49"/>
                </a:cubicBezTo>
                <a:cubicBezTo>
                  <a:pt x="145" y="49"/>
                  <a:pt x="145" y="49"/>
                  <a:pt x="145" y="49"/>
                </a:cubicBezTo>
                <a:cubicBezTo>
                  <a:pt x="145" y="49"/>
                  <a:pt x="145" y="49"/>
                  <a:pt x="145" y="49"/>
                </a:cubicBezTo>
                <a:cubicBezTo>
                  <a:pt x="144" y="48"/>
                  <a:pt x="144" y="48"/>
                  <a:pt x="144" y="48"/>
                </a:cubicBezTo>
                <a:cubicBezTo>
                  <a:pt x="144" y="42"/>
                  <a:pt x="144" y="42"/>
                  <a:pt x="144" y="42"/>
                </a:cubicBezTo>
                <a:cubicBezTo>
                  <a:pt x="143" y="40"/>
                  <a:pt x="142" y="40"/>
                  <a:pt x="141" y="40"/>
                </a:cubicBezTo>
                <a:cubicBezTo>
                  <a:pt x="141" y="40"/>
                  <a:pt x="140" y="40"/>
                  <a:pt x="140" y="40"/>
                </a:cubicBezTo>
                <a:cubicBezTo>
                  <a:pt x="140" y="40"/>
                  <a:pt x="140" y="40"/>
                  <a:pt x="140" y="40"/>
                </a:cubicBezTo>
                <a:cubicBezTo>
                  <a:pt x="140" y="40"/>
                  <a:pt x="140" y="40"/>
                  <a:pt x="140" y="40"/>
                </a:cubicBezTo>
                <a:cubicBezTo>
                  <a:pt x="140" y="40"/>
                  <a:pt x="140" y="40"/>
                  <a:pt x="140" y="40"/>
                </a:cubicBezTo>
                <a:cubicBezTo>
                  <a:pt x="140" y="40"/>
                  <a:pt x="140" y="40"/>
                  <a:pt x="140" y="39"/>
                </a:cubicBezTo>
                <a:cubicBezTo>
                  <a:pt x="140" y="39"/>
                  <a:pt x="140" y="39"/>
                  <a:pt x="140" y="39"/>
                </a:cubicBezTo>
                <a:cubicBezTo>
                  <a:pt x="140" y="39"/>
                  <a:pt x="139" y="39"/>
                  <a:pt x="139" y="39"/>
                </a:cubicBezTo>
                <a:cubicBezTo>
                  <a:pt x="139" y="38"/>
                  <a:pt x="138" y="38"/>
                  <a:pt x="138" y="38"/>
                </a:cubicBezTo>
                <a:cubicBezTo>
                  <a:pt x="138" y="38"/>
                  <a:pt x="138" y="39"/>
                  <a:pt x="138" y="39"/>
                </a:cubicBezTo>
                <a:cubicBezTo>
                  <a:pt x="138" y="39"/>
                  <a:pt x="137" y="39"/>
                  <a:pt x="137" y="39"/>
                </a:cubicBezTo>
                <a:cubicBezTo>
                  <a:pt x="137" y="39"/>
                  <a:pt x="137" y="39"/>
                  <a:pt x="137" y="39"/>
                </a:cubicBezTo>
                <a:cubicBezTo>
                  <a:pt x="137" y="39"/>
                  <a:pt x="137" y="39"/>
                  <a:pt x="136" y="40"/>
                </a:cubicBezTo>
                <a:cubicBezTo>
                  <a:pt x="136" y="40"/>
                  <a:pt x="136" y="40"/>
                  <a:pt x="135" y="40"/>
                </a:cubicBezTo>
                <a:cubicBezTo>
                  <a:pt x="134" y="40"/>
                  <a:pt x="133" y="40"/>
                  <a:pt x="132" y="41"/>
                </a:cubicBezTo>
                <a:cubicBezTo>
                  <a:pt x="132" y="41"/>
                  <a:pt x="132" y="41"/>
                  <a:pt x="132" y="41"/>
                </a:cubicBezTo>
                <a:cubicBezTo>
                  <a:pt x="131" y="41"/>
                  <a:pt x="131" y="42"/>
                  <a:pt x="131" y="42"/>
                </a:cubicBezTo>
                <a:cubicBezTo>
                  <a:pt x="131" y="45"/>
                  <a:pt x="132" y="47"/>
                  <a:pt x="132" y="49"/>
                </a:cubicBezTo>
                <a:cubicBezTo>
                  <a:pt x="132" y="49"/>
                  <a:pt x="132" y="50"/>
                  <a:pt x="132" y="50"/>
                </a:cubicBezTo>
                <a:cubicBezTo>
                  <a:pt x="132" y="50"/>
                  <a:pt x="132" y="50"/>
                  <a:pt x="132" y="50"/>
                </a:cubicBezTo>
                <a:cubicBezTo>
                  <a:pt x="132" y="50"/>
                  <a:pt x="132" y="51"/>
                  <a:pt x="132" y="51"/>
                </a:cubicBezTo>
                <a:cubicBezTo>
                  <a:pt x="131" y="52"/>
                  <a:pt x="131" y="53"/>
                  <a:pt x="130" y="54"/>
                </a:cubicBezTo>
                <a:cubicBezTo>
                  <a:pt x="130" y="54"/>
                  <a:pt x="130" y="54"/>
                  <a:pt x="130" y="55"/>
                </a:cubicBezTo>
                <a:cubicBezTo>
                  <a:pt x="130" y="55"/>
                  <a:pt x="129" y="56"/>
                  <a:pt x="129" y="56"/>
                </a:cubicBezTo>
                <a:cubicBezTo>
                  <a:pt x="129" y="56"/>
                  <a:pt x="128" y="56"/>
                  <a:pt x="128" y="56"/>
                </a:cubicBezTo>
                <a:cubicBezTo>
                  <a:pt x="127" y="57"/>
                  <a:pt x="126" y="58"/>
                  <a:pt x="127" y="60"/>
                </a:cubicBezTo>
                <a:cubicBezTo>
                  <a:pt x="127" y="60"/>
                  <a:pt x="127" y="60"/>
                  <a:pt x="126" y="61"/>
                </a:cubicBezTo>
                <a:cubicBezTo>
                  <a:pt x="126" y="61"/>
                  <a:pt x="126" y="61"/>
                  <a:pt x="126" y="61"/>
                </a:cubicBezTo>
                <a:cubicBezTo>
                  <a:pt x="126" y="61"/>
                  <a:pt x="126" y="61"/>
                  <a:pt x="126" y="61"/>
                </a:cubicBezTo>
                <a:cubicBezTo>
                  <a:pt x="126" y="61"/>
                  <a:pt x="126" y="61"/>
                  <a:pt x="125" y="62"/>
                </a:cubicBezTo>
                <a:cubicBezTo>
                  <a:pt x="125" y="62"/>
                  <a:pt x="125" y="62"/>
                  <a:pt x="125" y="62"/>
                </a:cubicBezTo>
                <a:cubicBezTo>
                  <a:pt x="125" y="62"/>
                  <a:pt x="125" y="63"/>
                  <a:pt x="125" y="63"/>
                </a:cubicBezTo>
                <a:cubicBezTo>
                  <a:pt x="123" y="63"/>
                  <a:pt x="122" y="64"/>
                  <a:pt x="121" y="65"/>
                </a:cubicBezTo>
                <a:cubicBezTo>
                  <a:pt x="119" y="72"/>
                  <a:pt x="118" y="79"/>
                  <a:pt x="120" y="86"/>
                </a:cubicBezTo>
                <a:cubicBezTo>
                  <a:pt x="116" y="87"/>
                  <a:pt x="115" y="85"/>
                  <a:pt x="115" y="82"/>
                </a:cubicBezTo>
                <a:cubicBezTo>
                  <a:pt x="115" y="80"/>
                  <a:pt x="112" y="80"/>
                  <a:pt x="112" y="78"/>
                </a:cubicBezTo>
                <a:cubicBezTo>
                  <a:pt x="112" y="76"/>
                  <a:pt x="113" y="75"/>
                  <a:pt x="113" y="73"/>
                </a:cubicBezTo>
                <a:cubicBezTo>
                  <a:pt x="113" y="72"/>
                  <a:pt x="112" y="72"/>
                  <a:pt x="112" y="70"/>
                </a:cubicBezTo>
                <a:cubicBezTo>
                  <a:pt x="112" y="69"/>
                  <a:pt x="109" y="69"/>
                  <a:pt x="108" y="69"/>
                </a:cubicBezTo>
                <a:cubicBezTo>
                  <a:pt x="108" y="68"/>
                  <a:pt x="107" y="68"/>
                  <a:pt x="106" y="68"/>
                </a:cubicBezTo>
                <a:cubicBezTo>
                  <a:pt x="104" y="65"/>
                  <a:pt x="101" y="63"/>
                  <a:pt x="98" y="61"/>
                </a:cubicBezTo>
                <a:cubicBezTo>
                  <a:pt x="99" y="60"/>
                  <a:pt x="98" y="59"/>
                  <a:pt x="97" y="59"/>
                </a:cubicBezTo>
                <a:cubicBezTo>
                  <a:pt x="98" y="56"/>
                  <a:pt x="97" y="55"/>
                  <a:pt x="96" y="53"/>
                </a:cubicBezTo>
                <a:cubicBezTo>
                  <a:pt x="96" y="53"/>
                  <a:pt x="96" y="53"/>
                  <a:pt x="96" y="53"/>
                </a:cubicBezTo>
                <a:cubicBezTo>
                  <a:pt x="96" y="53"/>
                  <a:pt x="96" y="53"/>
                  <a:pt x="96" y="53"/>
                </a:cubicBezTo>
                <a:cubicBezTo>
                  <a:pt x="96" y="52"/>
                  <a:pt x="96" y="52"/>
                  <a:pt x="96" y="52"/>
                </a:cubicBezTo>
                <a:cubicBezTo>
                  <a:pt x="96" y="52"/>
                  <a:pt x="96" y="52"/>
                  <a:pt x="96" y="52"/>
                </a:cubicBezTo>
                <a:cubicBezTo>
                  <a:pt x="96" y="52"/>
                  <a:pt x="96" y="52"/>
                  <a:pt x="96" y="51"/>
                </a:cubicBezTo>
                <a:cubicBezTo>
                  <a:pt x="96" y="51"/>
                  <a:pt x="96" y="51"/>
                  <a:pt x="96" y="51"/>
                </a:cubicBezTo>
                <a:cubicBezTo>
                  <a:pt x="96" y="51"/>
                  <a:pt x="96" y="51"/>
                  <a:pt x="96" y="51"/>
                </a:cubicBezTo>
                <a:cubicBezTo>
                  <a:pt x="97" y="49"/>
                  <a:pt x="98" y="48"/>
                  <a:pt x="97" y="45"/>
                </a:cubicBezTo>
                <a:cubicBezTo>
                  <a:pt x="97" y="43"/>
                  <a:pt x="96" y="42"/>
                  <a:pt x="95" y="41"/>
                </a:cubicBezTo>
                <a:cubicBezTo>
                  <a:pt x="91" y="40"/>
                  <a:pt x="90" y="42"/>
                  <a:pt x="86" y="42"/>
                </a:cubicBezTo>
                <a:cubicBezTo>
                  <a:pt x="86" y="42"/>
                  <a:pt x="86" y="43"/>
                  <a:pt x="85" y="43"/>
                </a:cubicBezTo>
                <a:cubicBezTo>
                  <a:pt x="86" y="47"/>
                  <a:pt x="82" y="47"/>
                  <a:pt x="82" y="49"/>
                </a:cubicBezTo>
                <a:cubicBezTo>
                  <a:pt x="79" y="49"/>
                  <a:pt x="78" y="51"/>
                  <a:pt x="76" y="51"/>
                </a:cubicBezTo>
                <a:cubicBezTo>
                  <a:pt x="76" y="53"/>
                  <a:pt x="74" y="52"/>
                  <a:pt x="74" y="53"/>
                </a:cubicBezTo>
                <a:cubicBezTo>
                  <a:pt x="73" y="53"/>
                  <a:pt x="73" y="55"/>
                  <a:pt x="72" y="55"/>
                </a:cubicBezTo>
                <a:cubicBezTo>
                  <a:pt x="71" y="58"/>
                  <a:pt x="72" y="59"/>
                  <a:pt x="73" y="60"/>
                </a:cubicBezTo>
                <a:cubicBezTo>
                  <a:pt x="73" y="60"/>
                  <a:pt x="73" y="61"/>
                  <a:pt x="74" y="61"/>
                </a:cubicBezTo>
                <a:cubicBezTo>
                  <a:pt x="74" y="61"/>
                  <a:pt x="74" y="61"/>
                  <a:pt x="74" y="61"/>
                </a:cubicBezTo>
                <a:cubicBezTo>
                  <a:pt x="74" y="61"/>
                  <a:pt x="74" y="61"/>
                  <a:pt x="74" y="61"/>
                </a:cubicBezTo>
                <a:cubicBezTo>
                  <a:pt x="74" y="61"/>
                  <a:pt x="74" y="61"/>
                  <a:pt x="74" y="61"/>
                </a:cubicBezTo>
                <a:cubicBezTo>
                  <a:pt x="74" y="62"/>
                  <a:pt x="74" y="62"/>
                  <a:pt x="74" y="62"/>
                </a:cubicBezTo>
                <a:cubicBezTo>
                  <a:pt x="74" y="62"/>
                  <a:pt x="74" y="62"/>
                  <a:pt x="74" y="62"/>
                </a:cubicBezTo>
                <a:cubicBezTo>
                  <a:pt x="74" y="62"/>
                  <a:pt x="74" y="63"/>
                  <a:pt x="74" y="63"/>
                </a:cubicBezTo>
                <a:cubicBezTo>
                  <a:pt x="71" y="62"/>
                  <a:pt x="72" y="66"/>
                  <a:pt x="70" y="66"/>
                </a:cubicBezTo>
                <a:cubicBezTo>
                  <a:pt x="68" y="66"/>
                  <a:pt x="69" y="68"/>
                  <a:pt x="68" y="68"/>
                </a:cubicBezTo>
                <a:cubicBezTo>
                  <a:pt x="68" y="70"/>
                  <a:pt x="67" y="70"/>
                  <a:pt x="67" y="71"/>
                </a:cubicBezTo>
                <a:cubicBezTo>
                  <a:pt x="65" y="71"/>
                  <a:pt x="63" y="71"/>
                  <a:pt x="63" y="72"/>
                </a:cubicBezTo>
                <a:cubicBezTo>
                  <a:pt x="60" y="72"/>
                  <a:pt x="61" y="75"/>
                  <a:pt x="58" y="74"/>
                </a:cubicBezTo>
                <a:cubicBezTo>
                  <a:pt x="58" y="73"/>
                  <a:pt x="57" y="72"/>
                  <a:pt x="55" y="72"/>
                </a:cubicBezTo>
                <a:cubicBezTo>
                  <a:pt x="55" y="71"/>
                  <a:pt x="54" y="70"/>
                  <a:pt x="53" y="70"/>
                </a:cubicBezTo>
                <a:cubicBezTo>
                  <a:pt x="50" y="70"/>
                  <a:pt x="48" y="70"/>
                  <a:pt x="47" y="69"/>
                </a:cubicBezTo>
                <a:cubicBezTo>
                  <a:pt x="46" y="70"/>
                  <a:pt x="45" y="70"/>
                  <a:pt x="43" y="70"/>
                </a:cubicBezTo>
                <a:cubicBezTo>
                  <a:pt x="42" y="70"/>
                  <a:pt x="42" y="71"/>
                  <a:pt x="40" y="71"/>
                </a:cubicBezTo>
                <a:cubicBezTo>
                  <a:pt x="40" y="72"/>
                  <a:pt x="38" y="72"/>
                  <a:pt x="38" y="73"/>
                </a:cubicBezTo>
                <a:cubicBezTo>
                  <a:pt x="35" y="73"/>
                  <a:pt x="33" y="75"/>
                  <a:pt x="31" y="76"/>
                </a:cubicBezTo>
                <a:cubicBezTo>
                  <a:pt x="29" y="75"/>
                  <a:pt x="29" y="77"/>
                  <a:pt x="28" y="77"/>
                </a:cubicBezTo>
                <a:cubicBezTo>
                  <a:pt x="22" y="77"/>
                  <a:pt x="22" y="77"/>
                  <a:pt x="22" y="77"/>
                </a:cubicBezTo>
                <a:cubicBezTo>
                  <a:pt x="20" y="77"/>
                  <a:pt x="18" y="79"/>
                  <a:pt x="15" y="80"/>
                </a:cubicBezTo>
                <a:cubicBezTo>
                  <a:pt x="15" y="81"/>
                  <a:pt x="14" y="81"/>
                  <a:pt x="13" y="81"/>
                </a:cubicBezTo>
                <a:cubicBezTo>
                  <a:pt x="13" y="82"/>
                  <a:pt x="12" y="82"/>
                  <a:pt x="12" y="82"/>
                </a:cubicBezTo>
                <a:cubicBezTo>
                  <a:pt x="11" y="83"/>
                  <a:pt x="11" y="84"/>
                  <a:pt x="10" y="84"/>
                </a:cubicBezTo>
                <a:cubicBezTo>
                  <a:pt x="11" y="88"/>
                  <a:pt x="8" y="88"/>
                  <a:pt x="9" y="91"/>
                </a:cubicBezTo>
                <a:cubicBezTo>
                  <a:pt x="9" y="93"/>
                  <a:pt x="11" y="92"/>
                  <a:pt x="12" y="91"/>
                </a:cubicBezTo>
                <a:cubicBezTo>
                  <a:pt x="12" y="90"/>
                  <a:pt x="13" y="91"/>
                  <a:pt x="14" y="91"/>
                </a:cubicBezTo>
                <a:cubicBezTo>
                  <a:pt x="15" y="93"/>
                  <a:pt x="16" y="96"/>
                  <a:pt x="18" y="97"/>
                </a:cubicBezTo>
                <a:cubicBezTo>
                  <a:pt x="18" y="100"/>
                  <a:pt x="18" y="100"/>
                  <a:pt x="18" y="100"/>
                </a:cubicBezTo>
                <a:cubicBezTo>
                  <a:pt x="19" y="101"/>
                  <a:pt x="20" y="102"/>
                  <a:pt x="21" y="103"/>
                </a:cubicBezTo>
                <a:cubicBezTo>
                  <a:pt x="21" y="105"/>
                  <a:pt x="22" y="106"/>
                  <a:pt x="23" y="106"/>
                </a:cubicBezTo>
                <a:cubicBezTo>
                  <a:pt x="23" y="107"/>
                  <a:pt x="24" y="107"/>
                  <a:pt x="24" y="107"/>
                </a:cubicBezTo>
                <a:cubicBezTo>
                  <a:pt x="25" y="109"/>
                  <a:pt x="27" y="109"/>
                  <a:pt x="28" y="111"/>
                </a:cubicBezTo>
                <a:cubicBezTo>
                  <a:pt x="28" y="112"/>
                  <a:pt x="28" y="112"/>
                  <a:pt x="28" y="112"/>
                </a:cubicBezTo>
                <a:cubicBezTo>
                  <a:pt x="27" y="113"/>
                  <a:pt x="27" y="115"/>
                  <a:pt x="26" y="115"/>
                </a:cubicBezTo>
                <a:cubicBezTo>
                  <a:pt x="25" y="115"/>
                  <a:pt x="24" y="116"/>
                  <a:pt x="24" y="117"/>
                </a:cubicBezTo>
                <a:cubicBezTo>
                  <a:pt x="24" y="120"/>
                  <a:pt x="26" y="119"/>
                  <a:pt x="26" y="122"/>
                </a:cubicBezTo>
                <a:cubicBezTo>
                  <a:pt x="22" y="122"/>
                  <a:pt x="22" y="125"/>
                  <a:pt x="18" y="124"/>
                </a:cubicBezTo>
                <a:cubicBezTo>
                  <a:pt x="17" y="126"/>
                  <a:pt x="13" y="125"/>
                  <a:pt x="13" y="127"/>
                </a:cubicBezTo>
                <a:cubicBezTo>
                  <a:pt x="11" y="127"/>
                  <a:pt x="11" y="126"/>
                  <a:pt x="9" y="126"/>
                </a:cubicBezTo>
                <a:cubicBezTo>
                  <a:pt x="7" y="127"/>
                  <a:pt x="6" y="128"/>
                  <a:pt x="4" y="128"/>
                </a:cubicBezTo>
                <a:cubicBezTo>
                  <a:pt x="5" y="131"/>
                  <a:pt x="0" y="128"/>
                  <a:pt x="1" y="131"/>
                </a:cubicBezTo>
                <a:cubicBezTo>
                  <a:pt x="1" y="134"/>
                  <a:pt x="2" y="135"/>
                  <a:pt x="3" y="136"/>
                </a:cubicBezTo>
                <a:cubicBezTo>
                  <a:pt x="4" y="137"/>
                  <a:pt x="5" y="138"/>
                  <a:pt x="5" y="140"/>
                </a:cubicBezTo>
                <a:cubicBezTo>
                  <a:pt x="6" y="142"/>
                  <a:pt x="4" y="143"/>
                  <a:pt x="4" y="146"/>
                </a:cubicBezTo>
                <a:cubicBezTo>
                  <a:pt x="9" y="149"/>
                  <a:pt x="15" y="150"/>
                  <a:pt x="17" y="155"/>
                </a:cubicBezTo>
                <a:cubicBezTo>
                  <a:pt x="17" y="157"/>
                  <a:pt x="19" y="157"/>
                  <a:pt x="18" y="160"/>
                </a:cubicBezTo>
                <a:cubicBezTo>
                  <a:pt x="16" y="163"/>
                  <a:pt x="14" y="165"/>
                  <a:pt x="11" y="167"/>
                </a:cubicBezTo>
                <a:cubicBezTo>
                  <a:pt x="11" y="168"/>
                  <a:pt x="11" y="169"/>
                  <a:pt x="10" y="168"/>
                </a:cubicBezTo>
                <a:cubicBezTo>
                  <a:pt x="9" y="169"/>
                  <a:pt x="10" y="171"/>
                  <a:pt x="9" y="171"/>
                </a:cubicBezTo>
                <a:cubicBezTo>
                  <a:pt x="9" y="174"/>
                  <a:pt x="11" y="175"/>
                  <a:pt x="11" y="179"/>
                </a:cubicBezTo>
                <a:cubicBezTo>
                  <a:pt x="11" y="181"/>
                  <a:pt x="9" y="182"/>
                  <a:pt x="10" y="185"/>
                </a:cubicBezTo>
                <a:cubicBezTo>
                  <a:pt x="10" y="187"/>
                  <a:pt x="11" y="187"/>
                  <a:pt x="11" y="190"/>
                </a:cubicBezTo>
                <a:cubicBezTo>
                  <a:pt x="13" y="189"/>
                  <a:pt x="12" y="192"/>
                  <a:pt x="13" y="193"/>
                </a:cubicBezTo>
                <a:cubicBezTo>
                  <a:pt x="13" y="193"/>
                  <a:pt x="15" y="193"/>
                  <a:pt x="15" y="194"/>
                </a:cubicBezTo>
                <a:cubicBezTo>
                  <a:pt x="16" y="194"/>
                  <a:pt x="15" y="195"/>
                  <a:pt x="16" y="196"/>
                </a:cubicBezTo>
                <a:cubicBezTo>
                  <a:pt x="18" y="196"/>
                  <a:pt x="17" y="198"/>
                  <a:pt x="18" y="199"/>
                </a:cubicBezTo>
                <a:cubicBezTo>
                  <a:pt x="20" y="200"/>
                  <a:pt x="21" y="201"/>
                  <a:pt x="21" y="202"/>
                </a:cubicBezTo>
                <a:cubicBezTo>
                  <a:pt x="27" y="202"/>
                  <a:pt x="27" y="202"/>
                  <a:pt x="27" y="202"/>
                </a:cubicBezTo>
                <a:cubicBezTo>
                  <a:pt x="27" y="204"/>
                  <a:pt x="29" y="204"/>
                  <a:pt x="31" y="204"/>
                </a:cubicBezTo>
                <a:cubicBezTo>
                  <a:pt x="32" y="205"/>
                  <a:pt x="35" y="206"/>
                  <a:pt x="37" y="205"/>
                </a:cubicBezTo>
                <a:cubicBezTo>
                  <a:pt x="40" y="205"/>
                  <a:pt x="42" y="203"/>
                  <a:pt x="45" y="203"/>
                </a:cubicBezTo>
                <a:cubicBezTo>
                  <a:pt x="46" y="203"/>
                  <a:pt x="47" y="204"/>
                  <a:pt x="48" y="204"/>
                </a:cubicBezTo>
                <a:cubicBezTo>
                  <a:pt x="48" y="207"/>
                  <a:pt x="48" y="211"/>
                  <a:pt x="46" y="211"/>
                </a:cubicBezTo>
                <a:cubicBezTo>
                  <a:pt x="45" y="213"/>
                  <a:pt x="43" y="214"/>
                  <a:pt x="41" y="215"/>
                </a:cubicBezTo>
                <a:cubicBezTo>
                  <a:pt x="41" y="216"/>
                  <a:pt x="42" y="218"/>
                  <a:pt x="40" y="218"/>
                </a:cubicBezTo>
                <a:cubicBezTo>
                  <a:pt x="40" y="222"/>
                  <a:pt x="41" y="227"/>
                  <a:pt x="39" y="231"/>
                </a:cubicBezTo>
                <a:cubicBezTo>
                  <a:pt x="41" y="230"/>
                  <a:pt x="45" y="232"/>
                  <a:pt x="43" y="229"/>
                </a:cubicBezTo>
                <a:cubicBezTo>
                  <a:pt x="48" y="229"/>
                  <a:pt x="51" y="227"/>
                  <a:pt x="54" y="227"/>
                </a:cubicBezTo>
                <a:cubicBezTo>
                  <a:pt x="57" y="226"/>
                  <a:pt x="60" y="225"/>
                  <a:pt x="64" y="224"/>
                </a:cubicBezTo>
                <a:cubicBezTo>
                  <a:pt x="64" y="224"/>
                  <a:pt x="65" y="223"/>
                  <a:pt x="66" y="223"/>
                </a:cubicBezTo>
                <a:cubicBezTo>
                  <a:pt x="67" y="223"/>
                  <a:pt x="68" y="222"/>
                  <a:pt x="69" y="220"/>
                </a:cubicBezTo>
                <a:cubicBezTo>
                  <a:pt x="71" y="220"/>
                  <a:pt x="70" y="217"/>
                  <a:pt x="72" y="217"/>
                </a:cubicBezTo>
                <a:cubicBezTo>
                  <a:pt x="72" y="214"/>
                  <a:pt x="74" y="215"/>
                  <a:pt x="73" y="212"/>
                </a:cubicBezTo>
                <a:cubicBezTo>
                  <a:pt x="76" y="211"/>
                  <a:pt x="77" y="207"/>
                  <a:pt x="78" y="204"/>
                </a:cubicBezTo>
                <a:cubicBezTo>
                  <a:pt x="80" y="204"/>
                  <a:pt x="80" y="201"/>
                  <a:pt x="84" y="202"/>
                </a:cubicBezTo>
                <a:cubicBezTo>
                  <a:pt x="84" y="199"/>
                  <a:pt x="89" y="199"/>
                  <a:pt x="88" y="195"/>
                </a:cubicBezTo>
                <a:cubicBezTo>
                  <a:pt x="91" y="196"/>
                  <a:pt x="90" y="193"/>
                  <a:pt x="92" y="193"/>
                </a:cubicBezTo>
                <a:cubicBezTo>
                  <a:pt x="93" y="193"/>
                  <a:pt x="93" y="192"/>
                  <a:pt x="94" y="192"/>
                </a:cubicBezTo>
                <a:cubicBezTo>
                  <a:pt x="95" y="192"/>
                  <a:pt x="96" y="190"/>
                  <a:pt x="97" y="191"/>
                </a:cubicBezTo>
                <a:cubicBezTo>
                  <a:pt x="97" y="190"/>
                  <a:pt x="98" y="189"/>
                  <a:pt x="98" y="190"/>
                </a:cubicBezTo>
                <a:cubicBezTo>
                  <a:pt x="99" y="189"/>
                  <a:pt x="101" y="189"/>
                  <a:pt x="102" y="187"/>
                </a:cubicBezTo>
                <a:cubicBezTo>
                  <a:pt x="103" y="188"/>
                  <a:pt x="104" y="189"/>
                  <a:pt x="106" y="188"/>
                </a:cubicBezTo>
                <a:cubicBezTo>
                  <a:pt x="107" y="188"/>
                  <a:pt x="108" y="189"/>
                  <a:pt x="108" y="190"/>
                </a:cubicBezTo>
                <a:cubicBezTo>
                  <a:pt x="109" y="189"/>
                  <a:pt x="110" y="190"/>
                  <a:pt x="110" y="191"/>
                </a:cubicBezTo>
                <a:cubicBezTo>
                  <a:pt x="115" y="191"/>
                  <a:pt x="115" y="191"/>
                  <a:pt x="115" y="191"/>
                </a:cubicBezTo>
                <a:cubicBezTo>
                  <a:pt x="116" y="192"/>
                  <a:pt x="117" y="191"/>
                  <a:pt x="117" y="193"/>
                </a:cubicBezTo>
                <a:cubicBezTo>
                  <a:pt x="123" y="192"/>
                  <a:pt x="124" y="196"/>
                  <a:pt x="129" y="195"/>
                </a:cubicBezTo>
                <a:cubicBezTo>
                  <a:pt x="129" y="199"/>
                  <a:pt x="134" y="198"/>
                  <a:pt x="134" y="201"/>
                </a:cubicBezTo>
                <a:cubicBezTo>
                  <a:pt x="138" y="202"/>
                  <a:pt x="140" y="204"/>
                  <a:pt x="144" y="204"/>
                </a:cubicBezTo>
                <a:cubicBezTo>
                  <a:pt x="145" y="206"/>
                  <a:pt x="145" y="208"/>
                  <a:pt x="148" y="208"/>
                </a:cubicBezTo>
                <a:cubicBezTo>
                  <a:pt x="148" y="209"/>
                  <a:pt x="149" y="210"/>
                  <a:pt x="150" y="211"/>
                </a:cubicBezTo>
                <a:cubicBezTo>
                  <a:pt x="150" y="215"/>
                  <a:pt x="150" y="215"/>
                  <a:pt x="150" y="215"/>
                </a:cubicBezTo>
                <a:cubicBezTo>
                  <a:pt x="154" y="215"/>
                  <a:pt x="154" y="215"/>
                  <a:pt x="154" y="215"/>
                </a:cubicBezTo>
                <a:cubicBezTo>
                  <a:pt x="156" y="215"/>
                  <a:pt x="156" y="214"/>
                  <a:pt x="156" y="213"/>
                </a:cubicBezTo>
                <a:cubicBezTo>
                  <a:pt x="158" y="213"/>
                  <a:pt x="158" y="215"/>
                  <a:pt x="160" y="215"/>
                </a:cubicBezTo>
                <a:cubicBezTo>
                  <a:pt x="160" y="216"/>
                  <a:pt x="163" y="217"/>
                  <a:pt x="163" y="215"/>
                </a:cubicBezTo>
                <a:cubicBezTo>
                  <a:pt x="164" y="215"/>
                  <a:pt x="164" y="216"/>
                  <a:pt x="165" y="216"/>
                </a:cubicBezTo>
                <a:cubicBezTo>
                  <a:pt x="165" y="218"/>
                  <a:pt x="169" y="218"/>
                  <a:pt x="168" y="221"/>
                </a:cubicBezTo>
                <a:cubicBezTo>
                  <a:pt x="170" y="222"/>
                  <a:pt x="171" y="224"/>
                  <a:pt x="173" y="224"/>
                </a:cubicBezTo>
                <a:cubicBezTo>
                  <a:pt x="173" y="226"/>
                  <a:pt x="174" y="226"/>
                  <a:pt x="174" y="227"/>
                </a:cubicBezTo>
                <a:cubicBezTo>
                  <a:pt x="174" y="228"/>
                  <a:pt x="175" y="228"/>
                  <a:pt x="175" y="229"/>
                </a:cubicBezTo>
                <a:cubicBezTo>
                  <a:pt x="176" y="236"/>
                  <a:pt x="177" y="243"/>
                  <a:pt x="177" y="252"/>
                </a:cubicBezTo>
                <a:cubicBezTo>
                  <a:pt x="177" y="253"/>
                  <a:pt x="177" y="253"/>
                  <a:pt x="177" y="254"/>
                </a:cubicBezTo>
                <a:cubicBezTo>
                  <a:pt x="177" y="254"/>
                  <a:pt x="177" y="254"/>
                  <a:pt x="177" y="254"/>
                </a:cubicBezTo>
                <a:cubicBezTo>
                  <a:pt x="178" y="254"/>
                  <a:pt x="178" y="256"/>
                  <a:pt x="179" y="257"/>
                </a:cubicBezTo>
                <a:cubicBezTo>
                  <a:pt x="179" y="257"/>
                  <a:pt x="179" y="258"/>
                  <a:pt x="179" y="258"/>
                </a:cubicBezTo>
                <a:cubicBezTo>
                  <a:pt x="182" y="258"/>
                  <a:pt x="181" y="261"/>
                  <a:pt x="182" y="262"/>
                </a:cubicBezTo>
                <a:cubicBezTo>
                  <a:pt x="182" y="262"/>
                  <a:pt x="183" y="262"/>
                  <a:pt x="183" y="263"/>
                </a:cubicBezTo>
                <a:cubicBezTo>
                  <a:pt x="183" y="263"/>
                  <a:pt x="183" y="263"/>
                  <a:pt x="183" y="264"/>
                </a:cubicBezTo>
                <a:cubicBezTo>
                  <a:pt x="183" y="264"/>
                  <a:pt x="183" y="264"/>
                  <a:pt x="183" y="264"/>
                </a:cubicBezTo>
                <a:cubicBezTo>
                  <a:pt x="184" y="265"/>
                  <a:pt x="185" y="266"/>
                  <a:pt x="185" y="269"/>
                </a:cubicBezTo>
                <a:cubicBezTo>
                  <a:pt x="186" y="269"/>
                  <a:pt x="186" y="269"/>
                  <a:pt x="186" y="269"/>
                </a:cubicBezTo>
                <a:cubicBezTo>
                  <a:pt x="187" y="270"/>
                  <a:pt x="187" y="271"/>
                  <a:pt x="187" y="272"/>
                </a:cubicBezTo>
                <a:cubicBezTo>
                  <a:pt x="187" y="272"/>
                  <a:pt x="187" y="272"/>
                  <a:pt x="188" y="272"/>
                </a:cubicBezTo>
                <a:cubicBezTo>
                  <a:pt x="188" y="275"/>
                  <a:pt x="189" y="278"/>
                  <a:pt x="188" y="282"/>
                </a:cubicBezTo>
                <a:cubicBezTo>
                  <a:pt x="188" y="286"/>
                  <a:pt x="186" y="287"/>
                  <a:pt x="185" y="289"/>
                </a:cubicBezTo>
                <a:cubicBezTo>
                  <a:pt x="186" y="290"/>
                  <a:pt x="186" y="292"/>
                  <a:pt x="186" y="294"/>
                </a:cubicBezTo>
                <a:cubicBezTo>
                  <a:pt x="191" y="295"/>
                  <a:pt x="193" y="292"/>
                  <a:pt x="198" y="293"/>
                </a:cubicBezTo>
                <a:cubicBezTo>
                  <a:pt x="198" y="295"/>
                  <a:pt x="198" y="296"/>
                  <a:pt x="200" y="296"/>
                </a:cubicBezTo>
                <a:cubicBezTo>
                  <a:pt x="201" y="299"/>
                  <a:pt x="199" y="300"/>
                  <a:pt x="199" y="303"/>
                </a:cubicBezTo>
                <a:cubicBezTo>
                  <a:pt x="199" y="304"/>
                  <a:pt x="202" y="303"/>
                  <a:pt x="202" y="305"/>
                </a:cubicBezTo>
                <a:cubicBezTo>
                  <a:pt x="204" y="305"/>
                  <a:pt x="204" y="306"/>
                  <a:pt x="206" y="306"/>
                </a:cubicBezTo>
                <a:cubicBezTo>
                  <a:pt x="207" y="309"/>
                  <a:pt x="212" y="309"/>
                  <a:pt x="211" y="314"/>
                </a:cubicBezTo>
                <a:cubicBezTo>
                  <a:pt x="213" y="315"/>
                  <a:pt x="215" y="315"/>
                  <a:pt x="216" y="317"/>
                </a:cubicBezTo>
                <a:cubicBezTo>
                  <a:pt x="216" y="317"/>
                  <a:pt x="216" y="317"/>
                  <a:pt x="216" y="317"/>
                </a:cubicBezTo>
                <a:cubicBezTo>
                  <a:pt x="217" y="319"/>
                  <a:pt x="216" y="321"/>
                  <a:pt x="219" y="322"/>
                </a:cubicBezTo>
                <a:cubicBezTo>
                  <a:pt x="219" y="322"/>
                  <a:pt x="219" y="322"/>
                  <a:pt x="219" y="322"/>
                </a:cubicBezTo>
                <a:cubicBezTo>
                  <a:pt x="220" y="323"/>
                  <a:pt x="220" y="323"/>
                  <a:pt x="219" y="324"/>
                </a:cubicBezTo>
                <a:cubicBezTo>
                  <a:pt x="220" y="327"/>
                  <a:pt x="215" y="324"/>
                  <a:pt x="216" y="327"/>
                </a:cubicBezTo>
                <a:cubicBezTo>
                  <a:pt x="215" y="331"/>
                  <a:pt x="218" y="332"/>
                  <a:pt x="219" y="334"/>
                </a:cubicBezTo>
                <a:cubicBezTo>
                  <a:pt x="220" y="334"/>
                  <a:pt x="221" y="334"/>
                  <a:pt x="222" y="333"/>
                </a:cubicBezTo>
                <a:cubicBezTo>
                  <a:pt x="222" y="333"/>
                  <a:pt x="222" y="333"/>
                  <a:pt x="222" y="333"/>
                </a:cubicBezTo>
                <a:cubicBezTo>
                  <a:pt x="223" y="333"/>
                  <a:pt x="224" y="333"/>
                  <a:pt x="225" y="333"/>
                </a:cubicBezTo>
                <a:cubicBezTo>
                  <a:pt x="225" y="330"/>
                  <a:pt x="225" y="330"/>
                  <a:pt x="225" y="330"/>
                </a:cubicBezTo>
                <a:cubicBezTo>
                  <a:pt x="225" y="331"/>
                  <a:pt x="226" y="331"/>
                  <a:pt x="227" y="331"/>
                </a:cubicBezTo>
                <a:cubicBezTo>
                  <a:pt x="227" y="331"/>
                  <a:pt x="228" y="331"/>
                  <a:pt x="228" y="331"/>
                </a:cubicBezTo>
                <a:cubicBezTo>
                  <a:pt x="230" y="331"/>
                  <a:pt x="232" y="332"/>
                  <a:pt x="234" y="333"/>
                </a:cubicBezTo>
                <a:cubicBezTo>
                  <a:pt x="236" y="333"/>
                  <a:pt x="236" y="335"/>
                  <a:pt x="239" y="334"/>
                </a:cubicBezTo>
                <a:cubicBezTo>
                  <a:pt x="238" y="336"/>
                  <a:pt x="240" y="336"/>
                  <a:pt x="241" y="336"/>
                </a:cubicBezTo>
                <a:cubicBezTo>
                  <a:pt x="241" y="338"/>
                  <a:pt x="241" y="338"/>
                  <a:pt x="242" y="338"/>
                </a:cubicBezTo>
                <a:cubicBezTo>
                  <a:pt x="242" y="341"/>
                  <a:pt x="245" y="341"/>
                  <a:pt x="246" y="342"/>
                </a:cubicBezTo>
                <a:cubicBezTo>
                  <a:pt x="246" y="344"/>
                  <a:pt x="248" y="344"/>
                  <a:pt x="247" y="347"/>
                </a:cubicBezTo>
                <a:cubicBezTo>
                  <a:pt x="248" y="347"/>
                  <a:pt x="248" y="348"/>
                  <a:pt x="248" y="349"/>
                </a:cubicBezTo>
                <a:cubicBezTo>
                  <a:pt x="248" y="349"/>
                  <a:pt x="249" y="349"/>
                  <a:pt x="249" y="349"/>
                </a:cubicBezTo>
                <a:cubicBezTo>
                  <a:pt x="250" y="350"/>
                  <a:pt x="250" y="350"/>
                  <a:pt x="250" y="351"/>
                </a:cubicBezTo>
                <a:cubicBezTo>
                  <a:pt x="251" y="351"/>
                  <a:pt x="250" y="352"/>
                  <a:pt x="250" y="352"/>
                </a:cubicBezTo>
                <a:cubicBezTo>
                  <a:pt x="251" y="352"/>
                  <a:pt x="251" y="352"/>
                  <a:pt x="251" y="352"/>
                </a:cubicBezTo>
                <a:cubicBezTo>
                  <a:pt x="252" y="352"/>
                  <a:pt x="251" y="353"/>
                  <a:pt x="251" y="353"/>
                </a:cubicBezTo>
                <a:cubicBezTo>
                  <a:pt x="252" y="354"/>
                  <a:pt x="254" y="354"/>
                  <a:pt x="254" y="355"/>
                </a:cubicBezTo>
                <a:cubicBezTo>
                  <a:pt x="255" y="357"/>
                  <a:pt x="259" y="356"/>
                  <a:pt x="259" y="358"/>
                </a:cubicBezTo>
                <a:cubicBezTo>
                  <a:pt x="261" y="359"/>
                  <a:pt x="262" y="361"/>
                  <a:pt x="264" y="362"/>
                </a:cubicBezTo>
                <a:cubicBezTo>
                  <a:pt x="266" y="365"/>
                  <a:pt x="269" y="368"/>
                  <a:pt x="273" y="369"/>
                </a:cubicBezTo>
                <a:cubicBezTo>
                  <a:pt x="272" y="372"/>
                  <a:pt x="275" y="372"/>
                  <a:pt x="275" y="375"/>
                </a:cubicBezTo>
                <a:cubicBezTo>
                  <a:pt x="275" y="376"/>
                  <a:pt x="276" y="376"/>
                  <a:pt x="277" y="376"/>
                </a:cubicBezTo>
                <a:cubicBezTo>
                  <a:pt x="278" y="377"/>
                  <a:pt x="278" y="377"/>
                  <a:pt x="279" y="377"/>
                </a:cubicBezTo>
                <a:cubicBezTo>
                  <a:pt x="279" y="379"/>
                  <a:pt x="279" y="379"/>
                  <a:pt x="280" y="380"/>
                </a:cubicBezTo>
                <a:cubicBezTo>
                  <a:pt x="280" y="380"/>
                  <a:pt x="282" y="380"/>
                  <a:pt x="282" y="381"/>
                </a:cubicBezTo>
                <a:cubicBezTo>
                  <a:pt x="283" y="381"/>
                  <a:pt x="283" y="382"/>
                  <a:pt x="283" y="383"/>
                </a:cubicBezTo>
                <a:cubicBezTo>
                  <a:pt x="284" y="383"/>
                  <a:pt x="285" y="382"/>
                  <a:pt x="285" y="383"/>
                </a:cubicBezTo>
                <a:cubicBezTo>
                  <a:pt x="286" y="384"/>
                  <a:pt x="286" y="385"/>
                  <a:pt x="287" y="385"/>
                </a:cubicBezTo>
                <a:cubicBezTo>
                  <a:pt x="288" y="387"/>
                  <a:pt x="289" y="389"/>
                  <a:pt x="290" y="391"/>
                </a:cubicBezTo>
                <a:cubicBezTo>
                  <a:pt x="290" y="392"/>
                  <a:pt x="291" y="393"/>
                  <a:pt x="292" y="394"/>
                </a:cubicBezTo>
                <a:cubicBezTo>
                  <a:pt x="293" y="396"/>
                  <a:pt x="295" y="396"/>
                  <a:pt x="297" y="398"/>
                </a:cubicBezTo>
                <a:cubicBezTo>
                  <a:pt x="297" y="400"/>
                  <a:pt x="302" y="398"/>
                  <a:pt x="301" y="402"/>
                </a:cubicBezTo>
                <a:cubicBezTo>
                  <a:pt x="304" y="402"/>
                  <a:pt x="306" y="402"/>
                  <a:pt x="309" y="402"/>
                </a:cubicBezTo>
                <a:cubicBezTo>
                  <a:pt x="309" y="404"/>
                  <a:pt x="311" y="404"/>
                  <a:pt x="313" y="405"/>
                </a:cubicBezTo>
                <a:cubicBezTo>
                  <a:pt x="313" y="408"/>
                  <a:pt x="314" y="410"/>
                  <a:pt x="315" y="413"/>
                </a:cubicBezTo>
                <a:cubicBezTo>
                  <a:pt x="318" y="413"/>
                  <a:pt x="321" y="414"/>
                  <a:pt x="321" y="411"/>
                </a:cubicBezTo>
                <a:cubicBezTo>
                  <a:pt x="322" y="411"/>
                  <a:pt x="322" y="413"/>
                  <a:pt x="322" y="413"/>
                </a:cubicBezTo>
                <a:cubicBezTo>
                  <a:pt x="326" y="414"/>
                  <a:pt x="325" y="410"/>
                  <a:pt x="329" y="410"/>
                </a:cubicBezTo>
                <a:cubicBezTo>
                  <a:pt x="333" y="410"/>
                  <a:pt x="334" y="412"/>
                  <a:pt x="338" y="411"/>
                </a:cubicBezTo>
                <a:cubicBezTo>
                  <a:pt x="338" y="412"/>
                  <a:pt x="339" y="412"/>
                  <a:pt x="340" y="412"/>
                </a:cubicBezTo>
                <a:cubicBezTo>
                  <a:pt x="340" y="413"/>
                  <a:pt x="341" y="413"/>
                  <a:pt x="342" y="413"/>
                </a:cubicBezTo>
                <a:cubicBezTo>
                  <a:pt x="346" y="414"/>
                  <a:pt x="347" y="411"/>
                  <a:pt x="351" y="411"/>
                </a:cubicBezTo>
                <a:cubicBezTo>
                  <a:pt x="351" y="412"/>
                  <a:pt x="352" y="413"/>
                  <a:pt x="353" y="413"/>
                </a:cubicBezTo>
                <a:cubicBezTo>
                  <a:pt x="354" y="414"/>
                  <a:pt x="354" y="414"/>
                  <a:pt x="354" y="415"/>
                </a:cubicBezTo>
                <a:cubicBezTo>
                  <a:pt x="356" y="416"/>
                  <a:pt x="357" y="418"/>
                  <a:pt x="358" y="420"/>
                </a:cubicBezTo>
                <a:cubicBezTo>
                  <a:pt x="359" y="420"/>
                  <a:pt x="359" y="420"/>
                  <a:pt x="359" y="421"/>
                </a:cubicBezTo>
                <a:cubicBezTo>
                  <a:pt x="359" y="422"/>
                  <a:pt x="360" y="422"/>
                  <a:pt x="360" y="423"/>
                </a:cubicBezTo>
                <a:cubicBezTo>
                  <a:pt x="361" y="423"/>
                  <a:pt x="361" y="423"/>
                  <a:pt x="361" y="424"/>
                </a:cubicBezTo>
                <a:cubicBezTo>
                  <a:pt x="361" y="427"/>
                  <a:pt x="362" y="428"/>
                  <a:pt x="363" y="430"/>
                </a:cubicBezTo>
                <a:cubicBezTo>
                  <a:pt x="364" y="430"/>
                  <a:pt x="364" y="430"/>
                  <a:pt x="364" y="430"/>
                </a:cubicBezTo>
                <a:cubicBezTo>
                  <a:pt x="365" y="430"/>
                  <a:pt x="364" y="431"/>
                  <a:pt x="364" y="431"/>
                </a:cubicBezTo>
                <a:cubicBezTo>
                  <a:pt x="365" y="432"/>
                  <a:pt x="365" y="431"/>
                  <a:pt x="366" y="431"/>
                </a:cubicBezTo>
                <a:cubicBezTo>
                  <a:pt x="366" y="432"/>
                  <a:pt x="366" y="435"/>
                  <a:pt x="368" y="434"/>
                </a:cubicBezTo>
                <a:cubicBezTo>
                  <a:pt x="367" y="438"/>
                  <a:pt x="369" y="439"/>
                  <a:pt x="369" y="443"/>
                </a:cubicBezTo>
                <a:cubicBezTo>
                  <a:pt x="368" y="443"/>
                  <a:pt x="368" y="443"/>
                  <a:pt x="368" y="443"/>
                </a:cubicBezTo>
                <a:cubicBezTo>
                  <a:pt x="368" y="444"/>
                  <a:pt x="367" y="444"/>
                  <a:pt x="367" y="444"/>
                </a:cubicBezTo>
                <a:cubicBezTo>
                  <a:pt x="367" y="444"/>
                  <a:pt x="367" y="445"/>
                  <a:pt x="367" y="445"/>
                </a:cubicBezTo>
                <a:cubicBezTo>
                  <a:pt x="367" y="445"/>
                  <a:pt x="367" y="446"/>
                  <a:pt x="367" y="446"/>
                </a:cubicBezTo>
                <a:cubicBezTo>
                  <a:pt x="367" y="446"/>
                  <a:pt x="368" y="446"/>
                  <a:pt x="369" y="446"/>
                </a:cubicBezTo>
                <a:cubicBezTo>
                  <a:pt x="369" y="445"/>
                  <a:pt x="369" y="445"/>
                  <a:pt x="370" y="445"/>
                </a:cubicBezTo>
                <a:cubicBezTo>
                  <a:pt x="370" y="444"/>
                  <a:pt x="372" y="443"/>
                  <a:pt x="372" y="442"/>
                </a:cubicBezTo>
                <a:cubicBezTo>
                  <a:pt x="374" y="442"/>
                  <a:pt x="374" y="443"/>
                  <a:pt x="376" y="443"/>
                </a:cubicBezTo>
                <a:cubicBezTo>
                  <a:pt x="379" y="443"/>
                  <a:pt x="377" y="439"/>
                  <a:pt x="380" y="440"/>
                </a:cubicBezTo>
                <a:cubicBezTo>
                  <a:pt x="380" y="442"/>
                  <a:pt x="384" y="441"/>
                  <a:pt x="383" y="443"/>
                </a:cubicBezTo>
                <a:cubicBezTo>
                  <a:pt x="385" y="443"/>
                  <a:pt x="386" y="444"/>
                  <a:pt x="386" y="446"/>
                </a:cubicBezTo>
                <a:cubicBezTo>
                  <a:pt x="386" y="446"/>
                  <a:pt x="386" y="446"/>
                  <a:pt x="386" y="446"/>
                </a:cubicBezTo>
                <a:cubicBezTo>
                  <a:pt x="386" y="446"/>
                  <a:pt x="386" y="446"/>
                  <a:pt x="387" y="446"/>
                </a:cubicBezTo>
                <a:cubicBezTo>
                  <a:pt x="388" y="446"/>
                  <a:pt x="390" y="446"/>
                  <a:pt x="390" y="446"/>
                </a:cubicBezTo>
                <a:cubicBezTo>
                  <a:pt x="391" y="448"/>
                  <a:pt x="389" y="449"/>
                  <a:pt x="387" y="450"/>
                </a:cubicBezTo>
                <a:cubicBezTo>
                  <a:pt x="387" y="450"/>
                  <a:pt x="387" y="451"/>
                  <a:pt x="387" y="451"/>
                </a:cubicBezTo>
                <a:cubicBezTo>
                  <a:pt x="387" y="451"/>
                  <a:pt x="386" y="451"/>
                  <a:pt x="386" y="451"/>
                </a:cubicBezTo>
                <a:cubicBezTo>
                  <a:pt x="386" y="453"/>
                  <a:pt x="385" y="454"/>
                  <a:pt x="385" y="452"/>
                </a:cubicBezTo>
                <a:cubicBezTo>
                  <a:pt x="383" y="452"/>
                  <a:pt x="383" y="453"/>
                  <a:pt x="382" y="454"/>
                </a:cubicBezTo>
                <a:cubicBezTo>
                  <a:pt x="382" y="456"/>
                  <a:pt x="381" y="458"/>
                  <a:pt x="385" y="459"/>
                </a:cubicBezTo>
                <a:cubicBezTo>
                  <a:pt x="385" y="459"/>
                  <a:pt x="385" y="459"/>
                  <a:pt x="386" y="459"/>
                </a:cubicBezTo>
                <a:cubicBezTo>
                  <a:pt x="386" y="458"/>
                  <a:pt x="387" y="457"/>
                  <a:pt x="388" y="457"/>
                </a:cubicBezTo>
                <a:cubicBezTo>
                  <a:pt x="388" y="456"/>
                  <a:pt x="390" y="456"/>
                  <a:pt x="390" y="455"/>
                </a:cubicBezTo>
                <a:cubicBezTo>
                  <a:pt x="392" y="454"/>
                  <a:pt x="392" y="456"/>
                  <a:pt x="395" y="456"/>
                </a:cubicBezTo>
                <a:cubicBezTo>
                  <a:pt x="398" y="456"/>
                  <a:pt x="397" y="454"/>
                  <a:pt x="400" y="455"/>
                </a:cubicBezTo>
                <a:cubicBezTo>
                  <a:pt x="403" y="455"/>
                  <a:pt x="402" y="452"/>
                  <a:pt x="405" y="452"/>
                </a:cubicBezTo>
                <a:cubicBezTo>
                  <a:pt x="405" y="452"/>
                  <a:pt x="406" y="452"/>
                  <a:pt x="407" y="451"/>
                </a:cubicBezTo>
                <a:cubicBezTo>
                  <a:pt x="407" y="451"/>
                  <a:pt x="407" y="451"/>
                  <a:pt x="407" y="451"/>
                </a:cubicBezTo>
                <a:cubicBezTo>
                  <a:pt x="409" y="451"/>
                  <a:pt x="410" y="451"/>
                  <a:pt x="411" y="453"/>
                </a:cubicBezTo>
                <a:cubicBezTo>
                  <a:pt x="411" y="453"/>
                  <a:pt x="411" y="453"/>
                  <a:pt x="411" y="453"/>
                </a:cubicBezTo>
                <a:cubicBezTo>
                  <a:pt x="412" y="454"/>
                  <a:pt x="413" y="455"/>
                  <a:pt x="413" y="456"/>
                </a:cubicBezTo>
                <a:cubicBezTo>
                  <a:pt x="413" y="456"/>
                  <a:pt x="413" y="456"/>
                  <a:pt x="413" y="456"/>
                </a:cubicBezTo>
                <a:cubicBezTo>
                  <a:pt x="414" y="457"/>
                  <a:pt x="414" y="458"/>
                  <a:pt x="414" y="459"/>
                </a:cubicBezTo>
                <a:cubicBezTo>
                  <a:pt x="417" y="460"/>
                  <a:pt x="416" y="465"/>
                  <a:pt x="418" y="466"/>
                </a:cubicBezTo>
                <a:cubicBezTo>
                  <a:pt x="418" y="468"/>
                  <a:pt x="418" y="468"/>
                  <a:pt x="417" y="469"/>
                </a:cubicBezTo>
                <a:cubicBezTo>
                  <a:pt x="417" y="470"/>
                  <a:pt x="417" y="470"/>
                  <a:pt x="417" y="470"/>
                </a:cubicBezTo>
                <a:cubicBezTo>
                  <a:pt x="417" y="471"/>
                  <a:pt x="416" y="470"/>
                  <a:pt x="416" y="470"/>
                </a:cubicBezTo>
                <a:cubicBezTo>
                  <a:pt x="416" y="472"/>
                  <a:pt x="417" y="473"/>
                  <a:pt x="416" y="475"/>
                </a:cubicBezTo>
                <a:cubicBezTo>
                  <a:pt x="416" y="476"/>
                  <a:pt x="414" y="476"/>
                  <a:pt x="414" y="479"/>
                </a:cubicBezTo>
                <a:cubicBezTo>
                  <a:pt x="415" y="480"/>
                  <a:pt x="415" y="482"/>
                  <a:pt x="416" y="482"/>
                </a:cubicBezTo>
                <a:cubicBezTo>
                  <a:pt x="417" y="482"/>
                  <a:pt x="420" y="483"/>
                  <a:pt x="420" y="485"/>
                </a:cubicBezTo>
                <a:cubicBezTo>
                  <a:pt x="422" y="485"/>
                  <a:pt x="423" y="485"/>
                  <a:pt x="425" y="485"/>
                </a:cubicBezTo>
                <a:cubicBezTo>
                  <a:pt x="425" y="485"/>
                  <a:pt x="425" y="485"/>
                  <a:pt x="426" y="485"/>
                </a:cubicBezTo>
                <a:cubicBezTo>
                  <a:pt x="428" y="485"/>
                  <a:pt x="429" y="486"/>
                  <a:pt x="430" y="488"/>
                </a:cubicBezTo>
                <a:cubicBezTo>
                  <a:pt x="430" y="489"/>
                  <a:pt x="431" y="489"/>
                  <a:pt x="431" y="489"/>
                </a:cubicBezTo>
                <a:cubicBezTo>
                  <a:pt x="433" y="490"/>
                  <a:pt x="434" y="492"/>
                  <a:pt x="435" y="494"/>
                </a:cubicBezTo>
                <a:cubicBezTo>
                  <a:pt x="436" y="494"/>
                  <a:pt x="436" y="494"/>
                  <a:pt x="436" y="495"/>
                </a:cubicBezTo>
                <a:cubicBezTo>
                  <a:pt x="436" y="498"/>
                  <a:pt x="441" y="495"/>
                  <a:pt x="440" y="499"/>
                </a:cubicBezTo>
                <a:cubicBezTo>
                  <a:pt x="441" y="499"/>
                  <a:pt x="442" y="498"/>
                  <a:pt x="442" y="497"/>
                </a:cubicBezTo>
                <a:cubicBezTo>
                  <a:pt x="442" y="497"/>
                  <a:pt x="442" y="497"/>
                  <a:pt x="442" y="497"/>
                </a:cubicBezTo>
                <a:cubicBezTo>
                  <a:pt x="443" y="495"/>
                  <a:pt x="445" y="496"/>
                  <a:pt x="447" y="493"/>
                </a:cubicBezTo>
                <a:cubicBezTo>
                  <a:pt x="447" y="493"/>
                  <a:pt x="447" y="493"/>
                  <a:pt x="447" y="493"/>
                </a:cubicBezTo>
                <a:cubicBezTo>
                  <a:pt x="448" y="492"/>
                  <a:pt x="449" y="491"/>
                  <a:pt x="450" y="492"/>
                </a:cubicBezTo>
                <a:cubicBezTo>
                  <a:pt x="450" y="492"/>
                  <a:pt x="451" y="492"/>
                  <a:pt x="451" y="492"/>
                </a:cubicBezTo>
                <a:cubicBezTo>
                  <a:pt x="451" y="492"/>
                  <a:pt x="451" y="492"/>
                  <a:pt x="451" y="492"/>
                </a:cubicBezTo>
                <a:cubicBezTo>
                  <a:pt x="454" y="491"/>
                  <a:pt x="453" y="494"/>
                  <a:pt x="455" y="494"/>
                </a:cubicBezTo>
                <a:cubicBezTo>
                  <a:pt x="455" y="497"/>
                  <a:pt x="458" y="496"/>
                  <a:pt x="458" y="499"/>
                </a:cubicBezTo>
                <a:cubicBezTo>
                  <a:pt x="459" y="499"/>
                  <a:pt x="460" y="499"/>
                  <a:pt x="459" y="500"/>
                </a:cubicBezTo>
                <a:cubicBezTo>
                  <a:pt x="459" y="501"/>
                  <a:pt x="460" y="501"/>
                  <a:pt x="461" y="501"/>
                </a:cubicBezTo>
                <a:cubicBezTo>
                  <a:pt x="460" y="502"/>
                  <a:pt x="461" y="503"/>
                  <a:pt x="462" y="503"/>
                </a:cubicBezTo>
                <a:cubicBezTo>
                  <a:pt x="462" y="505"/>
                  <a:pt x="462" y="506"/>
                  <a:pt x="462" y="507"/>
                </a:cubicBezTo>
                <a:cubicBezTo>
                  <a:pt x="463" y="510"/>
                  <a:pt x="464" y="513"/>
                  <a:pt x="465" y="517"/>
                </a:cubicBezTo>
                <a:cubicBezTo>
                  <a:pt x="465" y="517"/>
                  <a:pt x="466" y="517"/>
                  <a:pt x="466" y="518"/>
                </a:cubicBezTo>
                <a:cubicBezTo>
                  <a:pt x="467" y="519"/>
                  <a:pt x="467" y="521"/>
                  <a:pt x="467" y="523"/>
                </a:cubicBezTo>
                <a:cubicBezTo>
                  <a:pt x="468" y="526"/>
                  <a:pt x="470" y="528"/>
                  <a:pt x="472" y="530"/>
                </a:cubicBezTo>
                <a:cubicBezTo>
                  <a:pt x="472" y="530"/>
                  <a:pt x="472" y="530"/>
                  <a:pt x="472" y="530"/>
                </a:cubicBezTo>
                <a:cubicBezTo>
                  <a:pt x="471" y="531"/>
                  <a:pt x="475" y="533"/>
                  <a:pt x="475" y="535"/>
                </a:cubicBezTo>
                <a:cubicBezTo>
                  <a:pt x="475" y="535"/>
                  <a:pt x="475" y="535"/>
                  <a:pt x="475" y="535"/>
                </a:cubicBezTo>
                <a:cubicBezTo>
                  <a:pt x="475" y="536"/>
                  <a:pt x="476" y="536"/>
                  <a:pt x="476" y="536"/>
                </a:cubicBezTo>
                <a:cubicBezTo>
                  <a:pt x="476" y="537"/>
                  <a:pt x="476" y="539"/>
                  <a:pt x="477" y="539"/>
                </a:cubicBezTo>
                <a:cubicBezTo>
                  <a:pt x="477" y="541"/>
                  <a:pt x="477" y="543"/>
                  <a:pt x="477" y="545"/>
                </a:cubicBezTo>
                <a:cubicBezTo>
                  <a:pt x="478" y="547"/>
                  <a:pt x="477" y="548"/>
                  <a:pt x="478" y="551"/>
                </a:cubicBezTo>
                <a:cubicBezTo>
                  <a:pt x="479" y="551"/>
                  <a:pt x="479" y="551"/>
                  <a:pt x="480" y="552"/>
                </a:cubicBezTo>
                <a:cubicBezTo>
                  <a:pt x="480" y="553"/>
                  <a:pt x="479" y="555"/>
                  <a:pt x="480" y="557"/>
                </a:cubicBezTo>
                <a:cubicBezTo>
                  <a:pt x="480" y="558"/>
                  <a:pt x="480" y="558"/>
                  <a:pt x="480" y="559"/>
                </a:cubicBezTo>
                <a:cubicBezTo>
                  <a:pt x="480" y="559"/>
                  <a:pt x="481" y="559"/>
                  <a:pt x="481" y="559"/>
                </a:cubicBezTo>
                <a:cubicBezTo>
                  <a:pt x="480" y="561"/>
                  <a:pt x="482" y="562"/>
                  <a:pt x="483" y="564"/>
                </a:cubicBezTo>
                <a:cubicBezTo>
                  <a:pt x="483" y="564"/>
                  <a:pt x="483" y="564"/>
                  <a:pt x="483" y="564"/>
                </a:cubicBezTo>
                <a:cubicBezTo>
                  <a:pt x="484" y="565"/>
                  <a:pt x="484" y="565"/>
                  <a:pt x="484" y="565"/>
                </a:cubicBezTo>
                <a:cubicBezTo>
                  <a:pt x="484" y="565"/>
                  <a:pt x="485" y="566"/>
                  <a:pt x="485" y="566"/>
                </a:cubicBezTo>
                <a:cubicBezTo>
                  <a:pt x="485" y="569"/>
                  <a:pt x="488" y="569"/>
                  <a:pt x="488" y="571"/>
                </a:cubicBezTo>
                <a:cubicBezTo>
                  <a:pt x="488" y="573"/>
                  <a:pt x="488" y="575"/>
                  <a:pt x="488" y="577"/>
                </a:cubicBezTo>
                <a:cubicBezTo>
                  <a:pt x="486" y="578"/>
                  <a:pt x="485" y="579"/>
                  <a:pt x="485" y="580"/>
                </a:cubicBezTo>
                <a:cubicBezTo>
                  <a:pt x="482" y="580"/>
                  <a:pt x="480" y="580"/>
                  <a:pt x="477" y="580"/>
                </a:cubicBezTo>
                <a:cubicBezTo>
                  <a:pt x="476" y="581"/>
                  <a:pt x="475" y="582"/>
                  <a:pt x="473" y="582"/>
                </a:cubicBezTo>
                <a:cubicBezTo>
                  <a:pt x="473" y="582"/>
                  <a:pt x="473" y="583"/>
                  <a:pt x="473" y="583"/>
                </a:cubicBezTo>
                <a:cubicBezTo>
                  <a:pt x="472" y="584"/>
                  <a:pt x="468" y="583"/>
                  <a:pt x="469" y="587"/>
                </a:cubicBezTo>
                <a:cubicBezTo>
                  <a:pt x="469" y="586"/>
                  <a:pt x="469" y="586"/>
                  <a:pt x="468" y="587"/>
                </a:cubicBezTo>
                <a:cubicBezTo>
                  <a:pt x="468" y="587"/>
                  <a:pt x="468" y="587"/>
                  <a:pt x="468" y="588"/>
                </a:cubicBezTo>
                <a:cubicBezTo>
                  <a:pt x="468" y="592"/>
                  <a:pt x="472" y="592"/>
                  <a:pt x="473" y="595"/>
                </a:cubicBezTo>
                <a:cubicBezTo>
                  <a:pt x="474" y="598"/>
                  <a:pt x="472" y="599"/>
                  <a:pt x="471" y="601"/>
                </a:cubicBezTo>
                <a:cubicBezTo>
                  <a:pt x="471" y="601"/>
                  <a:pt x="471" y="602"/>
                  <a:pt x="471" y="602"/>
                </a:cubicBezTo>
                <a:cubicBezTo>
                  <a:pt x="469" y="603"/>
                  <a:pt x="471" y="605"/>
                  <a:pt x="469" y="607"/>
                </a:cubicBezTo>
                <a:cubicBezTo>
                  <a:pt x="469" y="607"/>
                  <a:pt x="469" y="607"/>
                  <a:pt x="469" y="607"/>
                </a:cubicBezTo>
                <a:cubicBezTo>
                  <a:pt x="469" y="607"/>
                  <a:pt x="469" y="607"/>
                  <a:pt x="469" y="608"/>
                </a:cubicBezTo>
                <a:cubicBezTo>
                  <a:pt x="469" y="608"/>
                  <a:pt x="469" y="608"/>
                  <a:pt x="468" y="608"/>
                </a:cubicBezTo>
                <a:cubicBezTo>
                  <a:pt x="468" y="609"/>
                  <a:pt x="468" y="609"/>
                  <a:pt x="468" y="609"/>
                </a:cubicBezTo>
                <a:cubicBezTo>
                  <a:pt x="468" y="611"/>
                  <a:pt x="467" y="612"/>
                  <a:pt x="465" y="613"/>
                </a:cubicBezTo>
                <a:cubicBezTo>
                  <a:pt x="465" y="613"/>
                  <a:pt x="465" y="613"/>
                  <a:pt x="465" y="613"/>
                </a:cubicBezTo>
                <a:cubicBezTo>
                  <a:pt x="464" y="613"/>
                  <a:pt x="463" y="614"/>
                  <a:pt x="463" y="614"/>
                </a:cubicBezTo>
                <a:cubicBezTo>
                  <a:pt x="462" y="616"/>
                  <a:pt x="460" y="616"/>
                  <a:pt x="459" y="618"/>
                </a:cubicBezTo>
                <a:cubicBezTo>
                  <a:pt x="459" y="619"/>
                  <a:pt x="459" y="620"/>
                  <a:pt x="459" y="620"/>
                </a:cubicBezTo>
                <a:cubicBezTo>
                  <a:pt x="459" y="621"/>
                  <a:pt x="459" y="621"/>
                  <a:pt x="459" y="621"/>
                </a:cubicBezTo>
                <a:cubicBezTo>
                  <a:pt x="459" y="624"/>
                  <a:pt x="459" y="626"/>
                  <a:pt x="459" y="629"/>
                </a:cubicBezTo>
                <a:cubicBezTo>
                  <a:pt x="459" y="631"/>
                  <a:pt x="459" y="631"/>
                  <a:pt x="459" y="632"/>
                </a:cubicBezTo>
                <a:cubicBezTo>
                  <a:pt x="459" y="633"/>
                  <a:pt x="459" y="633"/>
                  <a:pt x="459" y="633"/>
                </a:cubicBezTo>
                <a:cubicBezTo>
                  <a:pt x="459" y="635"/>
                  <a:pt x="460" y="636"/>
                  <a:pt x="462" y="638"/>
                </a:cubicBezTo>
                <a:cubicBezTo>
                  <a:pt x="462" y="638"/>
                  <a:pt x="462" y="638"/>
                  <a:pt x="462" y="638"/>
                </a:cubicBezTo>
                <a:cubicBezTo>
                  <a:pt x="463" y="638"/>
                  <a:pt x="463" y="639"/>
                  <a:pt x="464" y="638"/>
                </a:cubicBezTo>
                <a:cubicBezTo>
                  <a:pt x="464" y="638"/>
                  <a:pt x="465" y="638"/>
                  <a:pt x="465" y="638"/>
                </a:cubicBezTo>
                <a:cubicBezTo>
                  <a:pt x="465" y="638"/>
                  <a:pt x="466" y="639"/>
                  <a:pt x="466" y="639"/>
                </a:cubicBezTo>
                <a:cubicBezTo>
                  <a:pt x="470" y="639"/>
                  <a:pt x="474" y="639"/>
                  <a:pt x="478" y="639"/>
                </a:cubicBezTo>
                <a:cubicBezTo>
                  <a:pt x="480" y="639"/>
                  <a:pt x="481" y="638"/>
                  <a:pt x="483" y="637"/>
                </a:cubicBezTo>
                <a:cubicBezTo>
                  <a:pt x="486" y="638"/>
                  <a:pt x="485" y="635"/>
                  <a:pt x="487" y="635"/>
                </a:cubicBezTo>
                <a:cubicBezTo>
                  <a:pt x="488" y="631"/>
                  <a:pt x="490" y="627"/>
                  <a:pt x="489" y="620"/>
                </a:cubicBezTo>
                <a:cubicBezTo>
                  <a:pt x="490" y="620"/>
                  <a:pt x="490" y="620"/>
                  <a:pt x="491" y="619"/>
                </a:cubicBezTo>
                <a:cubicBezTo>
                  <a:pt x="491" y="619"/>
                  <a:pt x="491" y="619"/>
                  <a:pt x="491" y="619"/>
                </a:cubicBezTo>
                <a:cubicBezTo>
                  <a:pt x="491" y="617"/>
                  <a:pt x="495" y="617"/>
                  <a:pt x="495" y="616"/>
                </a:cubicBezTo>
                <a:cubicBezTo>
                  <a:pt x="495" y="616"/>
                  <a:pt x="495" y="615"/>
                  <a:pt x="495" y="615"/>
                </a:cubicBezTo>
                <a:cubicBezTo>
                  <a:pt x="495" y="615"/>
                  <a:pt x="495" y="614"/>
                  <a:pt x="495" y="614"/>
                </a:cubicBezTo>
                <a:cubicBezTo>
                  <a:pt x="497" y="614"/>
                  <a:pt x="498" y="613"/>
                  <a:pt x="500" y="613"/>
                </a:cubicBezTo>
                <a:cubicBezTo>
                  <a:pt x="500" y="613"/>
                  <a:pt x="501" y="612"/>
                  <a:pt x="501" y="612"/>
                </a:cubicBezTo>
                <a:cubicBezTo>
                  <a:pt x="501" y="612"/>
                  <a:pt x="501" y="612"/>
                  <a:pt x="501" y="612"/>
                </a:cubicBezTo>
                <a:cubicBezTo>
                  <a:pt x="503" y="612"/>
                  <a:pt x="504" y="610"/>
                  <a:pt x="505" y="609"/>
                </a:cubicBezTo>
                <a:cubicBezTo>
                  <a:pt x="506" y="609"/>
                  <a:pt x="506" y="609"/>
                  <a:pt x="506" y="608"/>
                </a:cubicBezTo>
                <a:cubicBezTo>
                  <a:pt x="506" y="608"/>
                  <a:pt x="506" y="608"/>
                  <a:pt x="506" y="608"/>
                </a:cubicBezTo>
                <a:cubicBezTo>
                  <a:pt x="506" y="608"/>
                  <a:pt x="506" y="608"/>
                  <a:pt x="506" y="608"/>
                </a:cubicBezTo>
                <a:cubicBezTo>
                  <a:pt x="508" y="608"/>
                  <a:pt x="508" y="604"/>
                  <a:pt x="510" y="604"/>
                </a:cubicBezTo>
                <a:cubicBezTo>
                  <a:pt x="510" y="604"/>
                  <a:pt x="510" y="604"/>
                  <a:pt x="510" y="604"/>
                </a:cubicBezTo>
                <a:cubicBezTo>
                  <a:pt x="511" y="603"/>
                  <a:pt x="511" y="602"/>
                  <a:pt x="512" y="601"/>
                </a:cubicBezTo>
                <a:cubicBezTo>
                  <a:pt x="513" y="596"/>
                  <a:pt x="510" y="594"/>
                  <a:pt x="511" y="589"/>
                </a:cubicBezTo>
                <a:cubicBezTo>
                  <a:pt x="511" y="589"/>
                  <a:pt x="510" y="588"/>
                  <a:pt x="510" y="588"/>
                </a:cubicBezTo>
                <a:cubicBezTo>
                  <a:pt x="507" y="583"/>
                  <a:pt x="511" y="576"/>
                  <a:pt x="514" y="575"/>
                </a:cubicBezTo>
                <a:cubicBezTo>
                  <a:pt x="514" y="572"/>
                  <a:pt x="517" y="574"/>
                  <a:pt x="518" y="572"/>
                </a:cubicBezTo>
                <a:cubicBezTo>
                  <a:pt x="519" y="571"/>
                  <a:pt x="520" y="570"/>
                  <a:pt x="521" y="569"/>
                </a:cubicBezTo>
                <a:cubicBezTo>
                  <a:pt x="525" y="569"/>
                  <a:pt x="526" y="567"/>
                  <a:pt x="528" y="566"/>
                </a:cubicBezTo>
                <a:cubicBezTo>
                  <a:pt x="531" y="567"/>
                  <a:pt x="535" y="568"/>
                  <a:pt x="538" y="569"/>
                </a:cubicBezTo>
                <a:cubicBezTo>
                  <a:pt x="538" y="568"/>
                  <a:pt x="538" y="567"/>
                  <a:pt x="539" y="568"/>
                </a:cubicBezTo>
                <a:cubicBezTo>
                  <a:pt x="540" y="567"/>
                  <a:pt x="539" y="565"/>
                  <a:pt x="541" y="565"/>
                </a:cubicBezTo>
                <a:cubicBezTo>
                  <a:pt x="542" y="563"/>
                  <a:pt x="544" y="561"/>
                  <a:pt x="544" y="558"/>
                </a:cubicBezTo>
                <a:cubicBezTo>
                  <a:pt x="543" y="558"/>
                  <a:pt x="543" y="558"/>
                  <a:pt x="543" y="557"/>
                </a:cubicBezTo>
                <a:cubicBezTo>
                  <a:pt x="542" y="556"/>
                  <a:pt x="540" y="556"/>
                  <a:pt x="540" y="555"/>
                </a:cubicBezTo>
                <a:cubicBezTo>
                  <a:pt x="539" y="552"/>
                  <a:pt x="539" y="550"/>
                  <a:pt x="540" y="547"/>
                </a:cubicBezTo>
                <a:cubicBezTo>
                  <a:pt x="540" y="544"/>
                  <a:pt x="536" y="545"/>
                  <a:pt x="537" y="541"/>
                </a:cubicBezTo>
                <a:cubicBezTo>
                  <a:pt x="538" y="541"/>
                  <a:pt x="537" y="539"/>
                  <a:pt x="538" y="538"/>
                </a:cubicBezTo>
                <a:cubicBezTo>
                  <a:pt x="538" y="537"/>
                  <a:pt x="538" y="537"/>
                  <a:pt x="539" y="537"/>
                </a:cubicBezTo>
                <a:cubicBezTo>
                  <a:pt x="539" y="536"/>
                  <a:pt x="541" y="535"/>
                  <a:pt x="541" y="534"/>
                </a:cubicBezTo>
                <a:cubicBezTo>
                  <a:pt x="541" y="533"/>
                  <a:pt x="539" y="533"/>
                  <a:pt x="539" y="533"/>
                </a:cubicBezTo>
                <a:cubicBezTo>
                  <a:pt x="538" y="532"/>
                  <a:pt x="538" y="532"/>
                  <a:pt x="537" y="532"/>
                </a:cubicBezTo>
                <a:cubicBezTo>
                  <a:pt x="536" y="529"/>
                  <a:pt x="533" y="530"/>
                  <a:pt x="533" y="526"/>
                </a:cubicBezTo>
                <a:cubicBezTo>
                  <a:pt x="530" y="527"/>
                  <a:pt x="527" y="526"/>
                  <a:pt x="525" y="525"/>
                </a:cubicBezTo>
                <a:cubicBezTo>
                  <a:pt x="525" y="524"/>
                  <a:pt x="523" y="524"/>
                  <a:pt x="523" y="522"/>
                </a:cubicBezTo>
                <a:cubicBezTo>
                  <a:pt x="523" y="522"/>
                  <a:pt x="522" y="521"/>
                  <a:pt x="522" y="520"/>
                </a:cubicBezTo>
                <a:cubicBezTo>
                  <a:pt x="522" y="520"/>
                  <a:pt x="521" y="520"/>
                  <a:pt x="521" y="520"/>
                </a:cubicBezTo>
                <a:cubicBezTo>
                  <a:pt x="520" y="519"/>
                  <a:pt x="518" y="517"/>
                  <a:pt x="516" y="518"/>
                </a:cubicBezTo>
                <a:cubicBezTo>
                  <a:pt x="516" y="518"/>
                  <a:pt x="516" y="518"/>
                  <a:pt x="516" y="518"/>
                </a:cubicBezTo>
                <a:cubicBezTo>
                  <a:pt x="512" y="518"/>
                  <a:pt x="510" y="520"/>
                  <a:pt x="506" y="519"/>
                </a:cubicBezTo>
                <a:cubicBezTo>
                  <a:pt x="506" y="517"/>
                  <a:pt x="506" y="516"/>
                  <a:pt x="504" y="516"/>
                </a:cubicBezTo>
                <a:cubicBezTo>
                  <a:pt x="505" y="511"/>
                  <a:pt x="502" y="512"/>
                  <a:pt x="502" y="508"/>
                </a:cubicBezTo>
                <a:cubicBezTo>
                  <a:pt x="504" y="508"/>
                  <a:pt x="503" y="503"/>
                  <a:pt x="506" y="503"/>
                </a:cubicBezTo>
                <a:cubicBezTo>
                  <a:pt x="506" y="501"/>
                  <a:pt x="507" y="500"/>
                  <a:pt x="508" y="500"/>
                </a:cubicBezTo>
                <a:cubicBezTo>
                  <a:pt x="508" y="498"/>
                  <a:pt x="509" y="498"/>
                  <a:pt x="509" y="497"/>
                </a:cubicBezTo>
                <a:cubicBezTo>
                  <a:pt x="509" y="492"/>
                  <a:pt x="506" y="491"/>
                  <a:pt x="507" y="485"/>
                </a:cubicBezTo>
                <a:cubicBezTo>
                  <a:pt x="507" y="485"/>
                  <a:pt x="507" y="485"/>
                  <a:pt x="508" y="485"/>
                </a:cubicBezTo>
                <a:cubicBezTo>
                  <a:pt x="508" y="485"/>
                  <a:pt x="508" y="485"/>
                  <a:pt x="508" y="485"/>
                </a:cubicBezTo>
                <a:cubicBezTo>
                  <a:pt x="509" y="484"/>
                  <a:pt x="510" y="483"/>
                  <a:pt x="512" y="482"/>
                </a:cubicBezTo>
                <a:cubicBezTo>
                  <a:pt x="512" y="481"/>
                  <a:pt x="512" y="481"/>
                  <a:pt x="512" y="481"/>
                </a:cubicBezTo>
                <a:cubicBezTo>
                  <a:pt x="512" y="480"/>
                  <a:pt x="513" y="478"/>
                  <a:pt x="514" y="477"/>
                </a:cubicBezTo>
                <a:cubicBezTo>
                  <a:pt x="514" y="477"/>
                  <a:pt x="514" y="477"/>
                  <a:pt x="514" y="477"/>
                </a:cubicBezTo>
                <a:cubicBezTo>
                  <a:pt x="515" y="474"/>
                  <a:pt x="517" y="476"/>
                  <a:pt x="517" y="473"/>
                </a:cubicBezTo>
                <a:cubicBezTo>
                  <a:pt x="517" y="473"/>
                  <a:pt x="517" y="473"/>
                  <a:pt x="518" y="473"/>
                </a:cubicBezTo>
                <a:cubicBezTo>
                  <a:pt x="518" y="472"/>
                  <a:pt x="518" y="471"/>
                  <a:pt x="518" y="470"/>
                </a:cubicBezTo>
                <a:cubicBezTo>
                  <a:pt x="518" y="470"/>
                  <a:pt x="518" y="470"/>
                  <a:pt x="518" y="470"/>
                </a:cubicBezTo>
                <a:cubicBezTo>
                  <a:pt x="519" y="467"/>
                  <a:pt x="522" y="466"/>
                  <a:pt x="522" y="462"/>
                </a:cubicBezTo>
                <a:cubicBezTo>
                  <a:pt x="523" y="462"/>
                  <a:pt x="523" y="461"/>
                  <a:pt x="523" y="460"/>
                </a:cubicBezTo>
                <a:cubicBezTo>
                  <a:pt x="524" y="460"/>
                  <a:pt x="524" y="459"/>
                  <a:pt x="524" y="459"/>
                </a:cubicBezTo>
                <a:cubicBezTo>
                  <a:pt x="527" y="458"/>
                  <a:pt x="531" y="458"/>
                  <a:pt x="533" y="457"/>
                </a:cubicBezTo>
                <a:cubicBezTo>
                  <a:pt x="536" y="458"/>
                  <a:pt x="537" y="458"/>
                  <a:pt x="540" y="457"/>
                </a:cubicBezTo>
                <a:cubicBezTo>
                  <a:pt x="540" y="458"/>
                  <a:pt x="539" y="459"/>
                  <a:pt x="539" y="459"/>
                </a:cubicBezTo>
                <a:cubicBezTo>
                  <a:pt x="538" y="459"/>
                  <a:pt x="538" y="459"/>
                  <a:pt x="538" y="460"/>
                </a:cubicBezTo>
                <a:cubicBezTo>
                  <a:pt x="537" y="460"/>
                  <a:pt x="536" y="461"/>
                  <a:pt x="536" y="462"/>
                </a:cubicBezTo>
                <a:cubicBezTo>
                  <a:pt x="536" y="465"/>
                  <a:pt x="539" y="464"/>
                  <a:pt x="542" y="464"/>
                </a:cubicBezTo>
                <a:cubicBezTo>
                  <a:pt x="542" y="465"/>
                  <a:pt x="543" y="466"/>
                  <a:pt x="543" y="466"/>
                </a:cubicBezTo>
                <a:cubicBezTo>
                  <a:pt x="544" y="466"/>
                  <a:pt x="544" y="466"/>
                  <a:pt x="544" y="466"/>
                </a:cubicBezTo>
                <a:cubicBezTo>
                  <a:pt x="544" y="469"/>
                  <a:pt x="549" y="465"/>
                  <a:pt x="549" y="469"/>
                </a:cubicBezTo>
                <a:cubicBezTo>
                  <a:pt x="549" y="469"/>
                  <a:pt x="549" y="469"/>
                  <a:pt x="549" y="469"/>
                </a:cubicBezTo>
                <a:cubicBezTo>
                  <a:pt x="550" y="470"/>
                  <a:pt x="552" y="470"/>
                  <a:pt x="554" y="471"/>
                </a:cubicBezTo>
                <a:cubicBezTo>
                  <a:pt x="554" y="471"/>
                  <a:pt x="554" y="471"/>
                  <a:pt x="554" y="471"/>
                </a:cubicBezTo>
                <a:cubicBezTo>
                  <a:pt x="554" y="471"/>
                  <a:pt x="554" y="471"/>
                  <a:pt x="555" y="471"/>
                </a:cubicBezTo>
                <a:cubicBezTo>
                  <a:pt x="560" y="471"/>
                  <a:pt x="565" y="470"/>
                  <a:pt x="571" y="470"/>
                </a:cubicBezTo>
                <a:cubicBezTo>
                  <a:pt x="571" y="471"/>
                  <a:pt x="573" y="471"/>
                  <a:pt x="574" y="471"/>
                </a:cubicBezTo>
                <a:cubicBezTo>
                  <a:pt x="574" y="474"/>
                  <a:pt x="574" y="474"/>
                  <a:pt x="574" y="474"/>
                </a:cubicBezTo>
                <a:cubicBezTo>
                  <a:pt x="575" y="474"/>
                  <a:pt x="574" y="476"/>
                  <a:pt x="576" y="476"/>
                </a:cubicBezTo>
                <a:cubicBezTo>
                  <a:pt x="576" y="477"/>
                  <a:pt x="577" y="477"/>
                  <a:pt x="578" y="479"/>
                </a:cubicBezTo>
                <a:cubicBezTo>
                  <a:pt x="579" y="479"/>
                  <a:pt x="578" y="481"/>
                  <a:pt x="580" y="481"/>
                </a:cubicBezTo>
                <a:cubicBezTo>
                  <a:pt x="580" y="483"/>
                  <a:pt x="580" y="486"/>
                  <a:pt x="580" y="488"/>
                </a:cubicBezTo>
                <a:cubicBezTo>
                  <a:pt x="580" y="488"/>
                  <a:pt x="580" y="489"/>
                  <a:pt x="580" y="489"/>
                </a:cubicBezTo>
                <a:cubicBezTo>
                  <a:pt x="580" y="490"/>
                  <a:pt x="582" y="491"/>
                  <a:pt x="583" y="494"/>
                </a:cubicBezTo>
                <a:cubicBezTo>
                  <a:pt x="583" y="494"/>
                  <a:pt x="583" y="494"/>
                  <a:pt x="583" y="494"/>
                </a:cubicBezTo>
                <a:cubicBezTo>
                  <a:pt x="583" y="494"/>
                  <a:pt x="583" y="494"/>
                  <a:pt x="583" y="495"/>
                </a:cubicBezTo>
                <a:cubicBezTo>
                  <a:pt x="585" y="495"/>
                  <a:pt x="584" y="498"/>
                  <a:pt x="587" y="497"/>
                </a:cubicBezTo>
                <a:cubicBezTo>
                  <a:pt x="588" y="498"/>
                  <a:pt x="589" y="498"/>
                  <a:pt x="589" y="500"/>
                </a:cubicBezTo>
                <a:cubicBezTo>
                  <a:pt x="596" y="500"/>
                  <a:pt x="596" y="500"/>
                  <a:pt x="596" y="500"/>
                </a:cubicBezTo>
                <a:cubicBezTo>
                  <a:pt x="596" y="502"/>
                  <a:pt x="598" y="499"/>
                  <a:pt x="598" y="501"/>
                </a:cubicBezTo>
                <a:cubicBezTo>
                  <a:pt x="598" y="501"/>
                  <a:pt x="599" y="502"/>
                  <a:pt x="599" y="502"/>
                </a:cubicBezTo>
                <a:cubicBezTo>
                  <a:pt x="599" y="502"/>
                  <a:pt x="599" y="502"/>
                  <a:pt x="600" y="502"/>
                </a:cubicBezTo>
                <a:cubicBezTo>
                  <a:pt x="600" y="501"/>
                  <a:pt x="601" y="504"/>
                  <a:pt x="602" y="503"/>
                </a:cubicBezTo>
                <a:cubicBezTo>
                  <a:pt x="603" y="502"/>
                  <a:pt x="604" y="501"/>
                  <a:pt x="604" y="499"/>
                </a:cubicBezTo>
                <a:cubicBezTo>
                  <a:pt x="604" y="499"/>
                  <a:pt x="604" y="498"/>
                  <a:pt x="604" y="498"/>
                </a:cubicBezTo>
                <a:cubicBezTo>
                  <a:pt x="604" y="492"/>
                  <a:pt x="604" y="492"/>
                  <a:pt x="604" y="492"/>
                </a:cubicBezTo>
                <a:cubicBezTo>
                  <a:pt x="604" y="492"/>
                  <a:pt x="604" y="491"/>
                  <a:pt x="604" y="491"/>
                </a:cubicBezTo>
                <a:cubicBezTo>
                  <a:pt x="603" y="489"/>
                  <a:pt x="608" y="488"/>
                  <a:pt x="606" y="486"/>
                </a:cubicBezTo>
                <a:cubicBezTo>
                  <a:pt x="606" y="486"/>
                  <a:pt x="606" y="486"/>
                  <a:pt x="606" y="485"/>
                </a:cubicBezTo>
                <a:cubicBezTo>
                  <a:pt x="606" y="485"/>
                  <a:pt x="606" y="485"/>
                  <a:pt x="606" y="484"/>
                </a:cubicBezTo>
                <a:cubicBezTo>
                  <a:pt x="606" y="483"/>
                  <a:pt x="606" y="483"/>
                  <a:pt x="607" y="483"/>
                </a:cubicBezTo>
                <a:cubicBezTo>
                  <a:pt x="608" y="482"/>
                  <a:pt x="609" y="481"/>
                  <a:pt x="609" y="480"/>
                </a:cubicBezTo>
                <a:cubicBezTo>
                  <a:pt x="609" y="479"/>
                  <a:pt x="610" y="479"/>
                  <a:pt x="610" y="479"/>
                </a:cubicBezTo>
                <a:cubicBezTo>
                  <a:pt x="610" y="477"/>
                  <a:pt x="610" y="476"/>
                  <a:pt x="608" y="475"/>
                </a:cubicBezTo>
                <a:close/>
                <a:moveTo>
                  <a:pt x="439" y="576"/>
                </a:moveTo>
                <a:cubicBezTo>
                  <a:pt x="437" y="576"/>
                  <a:pt x="435" y="576"/>
                  <a:pt x="434" y="577"/>
                </a:cubicBezTo>
                <a:cubicBezTo>
                  <a:pt x="434" y="579"/>
                  <a:pt x="434" y="580"/>
                  <a:pt x="435" y="581"/>
                </a:cubicBezTo>
                <a:cubicBezTo>
                  <a:pt x="439" y="581"/>
                  <a:pt x="439" y="579"/>
                  <a:pt x="439" y="576"/>
                </a:cubicBezTo>
                <a:close/>
                <a:moveTo>
                  <a:pt x="328" y="585"/>
                </a:moveTo>
                <a:cubicBezTo>
                  <a:pt x="326" y="585"/>
                  <a:pt x="326" y="584"/>
                  <a:pt x="324" y="584"/>
                </a:cubicBezTo>
                <a:cubicBezTo>
                  <a:pt x="324" y="586"/>
                  <a:pt x="323" y="586"/>
                  <a:pt x="323" y="589"/>
                </a:cubicBezTo>
                <a:cubicBezTo>
                  <a:pt x="326" y="589"/>
                  <a:pt x="328" y="588"/>
                  <a:pt x="328" y="585"/>
                </a:cubicBezTo>
                <a:close/>
                <a:moveTo>
                  <a:pt x="428" y="588"/>
                </a:moveTo>
                <a:cubicBezTo>
                  <a:pt x="427" y="589"/>
                  <a:pt x="426" y="590"/>
                  <a:pt x="427" y="592"/>
                </a:cubicBezTo>
                <a:cubicBezTo>
                  <a:pt x="430" y="593"/>
                  <a:pt x="431" y="588"/>
                  <a:pt x="428" y="588"/>
                </a:cubicBezTo>
                <a:close/>
                <a:moveTo>
                  <a:pt x="415" y="592"/>
                </a:moveTo>
                <a:cubicBezTo>
                  <a:pt x="415" y="592"/>
                  <a:pt x="415" y="592"/>
                  <a:pt x="415" y="592"/>
                </a:cubicBezTo>
                <a:cubicBezTo>
                  <a:pt x="413" y="593"/>
                  <a:pt x="412" y="595"/>
                  <a:pt x="413" y="597"/>
                </a:cubicBezTo>
                <a:cubicBezTo>
                  <a:pt x="414" y="596"/>
                  <a:pt x="416" y="597"/>
                  <a:pt x="417" y="595"/>
                </a:cubicBezTo>
                <a:cubicBezTo>
                  <a:pt x="417" y="595"/>
                  <a:pt x="417" y="595"/>
                  <a:pt x="417" y="595"/>
                </a:cubicBezTo>
                <a:cubicBezTo>
                  <a:pt x="418" y="594"/>
                  <a:pt x="418" y="593"/>
                  <a:pt x="418" y="593"/>
                </a:cubicBezTo>
                <a:cubicBezTo>
                  <a:pt x="417" y="592"/>
                  <a:pt x="416" y="592"/>
                  <a:pt x="415" y="592"/>
                </a:cubicBezTo>
                <a:close/>
                <a:moveTo>
                  <a:pt x="399" y="594"/>
                </a:moveTo>
                <a:cubicBezTo>
                  <a:pt x="400" y="595"/>
                  <a:pt x="400" y="595"/>
                  <a:pt x="400" y="596"/>
                </a:cubicBezTo>
                <a:cubicBezTo>
                  <a:pt x="401" y="596"/>
                  <a:pt x="404" y="597"/>
                  <a:pt x="402" y="593"/>
                </a:cubicBezTo>
                <a:cubicBezTo>
                  <a:pt x="402" y="593"/>
                  <a:pt x="402" y="593"/>
                  <a:pt x="402" y="593"/>
                </a:cubicBezTo>
                <a:cubicBezTo>
                  <a:pt x="401" y="592"/>
                  <a:pt x="400" y="592"/>
                  <a:pt x="399" y="592"/>
                </a:cubicBezTo>
                <a:cubicBezTo>
                  <a:pt x="399" y="592"/>
                  <a:pt x="399" y="592"/>
                  <a:pt x="399" y="593"/>
                </a:cubicBezTo>
                <a:cubicBezTo>
                  <a:pt x="399" y="593"/>
                  <a:pt x="399" y="593"/>
                  <a:pt x="399" y="593"/>
                </a:cubicBezTo>
                <a:cubicBezTo>
                  <a:pt x="399" y="593"/>
                  <a:pt x="399" y="593"/>
                  <a:pt x="399" y="594"/>
                </a:cubicBezTo>
                <a:close/>
                <a:moveTo>
                  <a:pt x="391" y="597"/>
                </a:moveTo>
                <a:cubicBezTo>
                  <a:pt x="390" y="597"/>
                  <a:pt x="389" y="595"/>
                  <a:pt x="388" y="596"/>
                </a:cubicBezTo>
                <a:cubicBezTo>
                  <a:pt x="388" y="596"/>
                  <a:pt x="388" y="596"/>
                  <a:pt x="388" y="597"/>
                </a:cubicBezTo>
                <a:cubicBezTo>
                  <a:pt x="388" y="599"/>
                  <a:pt x="388" y="599"/>
                  <a:pt x="390" y="599"/>
                </a:cubicBezTo>
                <a:cubicBezTo>
                  <a:pt x="389" y="598"/>
                  <a:pt x="392" y="598"/>
                  <a:pt x="391" y="597"/>
                </a:cubicBezTo>
                <a:close/>
                <a:moveTo>
                  <a:pt x="424" y="597"/>
                </a:moveTo>
                <a:cubicBezTo>
                  <a:pt x="422" y="597"/>
                  <a:pt x="422" y="596"/>
                  <a:pt x="419" y="596"/>
                </a:cubicBezTo>
                <a:cubicBezTo>
                  <a:pt x="419" y="597"/>
                  <a:pt x="418" y="598"/>
                  <a:pt x="418" y="600"/>
                </a:cubicBezTo>
                <a:cubicBezTo>
                  <a:pt x="419" y="602"/>
                  <a:pt x="420" y="602"/>
                  <a:pt x="420" y="603"/>
                </a:cubicBezTo>
                <a:cubicBezTo>
                  <a:pt x="421" y="605"/>
                  <a:pt x="421" y="607"/>
                  <a:pt x="424" y="607"/>
                </a:cubicBezTo>
                <a:cubicBezTo>
                  <a:pt x="427" y="606"/>
                  <a:pt x="421" y="605"/>
                  <a:pt x="423" y="602"/>
                </a:cubicBezTo>
                <a:cubicBezTo>
                  <a:pt x="423" y="601"/>
                  <a:pt x="424" y="600"/>
                  <a:pt x="424" y="597"/>
                </a:cubicBezTo>
                <a:close/>
                <a:moveTo>
                  <a:pt x="459" y="615"/>
                </a:moveTo>
                <a:cubicBezTo>
                  <a:pt x="460" y="614"/>
                  <a:pt x="462" y="614"/>
                  <a:pt x="462" y="613"/>
                </a:cubicBezTo>
                <a:cubicBezTo>
                  <a:pt x="458" y="613"/>
                  <a:pt x="458" y="610"/>
                  <a:pt x="454" y="611"/>
                </a:cubicBezTo>
                <a:cubicBezTo>
                  <a:pt x="452" y="611"/>
                  <a:pt x="451" y="612"/>
                  <a:pt x="451" y="613"/>
                </a:cubicBezTo>
                <a:cubicBezTo>
                  <a:pt x="449" y="613"/>
                  <a:pt x="449" y="614"/>
                  <a:pt x="448" y="614"/>
                </a:cubicBezTo>
                <a:cubicBezTo>
                  <a:pt x="446" y="615"/>
                  <a:pt x="445" y="617"/>
                  <a:pt x="442" y="617"/>
                </a:cubicBezTo>
                <a:cubicBezTo>
                  <a:pt x="440" y="616"/>
                  <a:pt x="440" y="613"/>
                  <a:pt x="437" y="613"/>
                </a:cubicBezTo>
                <a:cubicBezTo>
                  <a:pt x="438" y="616"/>
                  <a:pt x="436" y="617"/>
                  <a:pt x="435" y="619"/>
                </a:cubicBezTo>
                <a:cubicBezTo>
                  <a:pt x="434" y="621"/>
                  <a:pt x="434" y="623"/>
                  <a:pt x="431" y="622"/>
                </a:cubicBezTo>
                <a:cubicBezTo>
                  <a:pt x="429" y="623"/>
                  <a:pt x="429" y="622"/>
                  <a:pt x="428" y="622"/>
                </a:cubicBezTo>
                <a:cubicBezTo>
                  <a:pt x="428" y="622"/>
                  <a:pt x="427" y="622"/>
                  <a:pt x="427" y="622"/>
                </a:cubicBezTo>
                <a:cubicBezTo>
                  <a:pt x="425" y="621"/>
                  <a:pt x="424" y="619"/>
                  <a:pt x="421" y="620"/>
                </a:cubicBezTo>
                <a:cubicBezTo>
                  <a:pt x="421" y="620"/>
                  <a:pt x="421" y="620"/>
                  <a:pt x="421" y="620"/>
                </a:cubicBezTo>
                <a:cubicBezTo>
                  <a:pt x="421" y="620"/>
                  <a:pt x="421" y="620"/>
                  <a:pt x="420" y="619"/>
                </a:cubicBezTo>
                <a:cubicBezTo>
                  <a:pt x="418" y="618"/>
                  <a:pt x="418" y="621"/>
                  <a:pt x="416" y="621"/>
                </a:cubicBezTo>
                <a:cubicBezTo>
                  <a:pt x="414" y="621"/>
                  <a:pt x="412" y="621"/>
                  <a:pt x="410" y="621"/>
                </a:cubicBezTo>
                <a:cubicBezTo>
                  <a:pt x="410" y="623"/>
                  <a:pt x="410" y="623"/>
                  <a:pt x="409" y="623"/>
                </a:cubicBezTo>
                <a:cubicBezTo>
                  <a:pt x="407" y="624"/>
                  <a:pt x="408" y="627"/>
                  <a:pt x="406" y="627"/>
                </a:cubicBezTo>
                <a:cubicBezTo>
                  <a:pt x="404" y="627"/>
                  <a:pt x="404" y="629"/>
                  <a:pt x="402" y="629"/>
                </a:cubicBezTo>
                <a:cubicBezTo>
                  <a:pt x="399" y="629"/>
                  <a:pt x="399" y="630"/>
                  <a:pt x="395" y="631"/>
                </a:cubicBezTo>
                <a:cubicBezTo>
                  <a:pt x="394" y="631"/>
                  <a:pt x="393" y="631"/>
                  <a:pt x="392" y="631"/>
                </a:cubicBezTo>
                <a:cubicBezTo>
                  <a:pt x="392" y="631"/>
                  <a:pt x="392" y="631"/>
                  <a:pt x="392" y="631"/>
                </a:cubicBezTo>
                <a:cubicBezTo>
                  <a:pt x="390" y="630"/>
                  <a:pt x="388" y="632"/>
                  <a:pt x="386" y="632"/>
                </a:cubicBezTo>
                <a:cubicBezTo>
                  <a:pt x="386" y="632"/>
                  <a:pt x="385" y="632"/>
                  <a:pt x="385" y="632"/>
                </a:cubicBezTo>
                <a:cubicBezTo>
                  <a:pt x="384" y="633"/>
                  <a:pt x="383" y="634"/>
                  <a:pt x="382" y="633"/>
                </a:cubicBezTo>
                <a:cubicBezTo>
                  <a:pt x="381" y="633"/>
                  <a:pt x="381" y="633"/>
                  <a:pt x="381" y="633"/>
                </a:cubicBezTo>
                <a:cubicBezTo>
                  <a:pt x="379" y="633"/>
                  <a:pt x="379" y="629"/>
                  <a:pt x="378" y="632"/>
                </a:cubicBezTo>
                <a:cubicBezTo>
                  <a:pt x="375" y="633"/>
                  <a:pt x="375" y="630"/>
                  <a:pt x="372" y="631"/>
                </a:cubicBezTo>
                <a:cubicBezTo>
                  <a:pt x="371" y="631"/>
                  <a:pt x="371" y="631"/>
                  <a:pt x="370" y="632"/>
                </a:cubicBezTo>
                <a:cubicBezTo>
                  <a:pt x="370" y="632"/>
                  <a:pt x="370" y="632"/>
                  <a:pt x="370" y="632"/>
                </a:cubicBezTo>
                <a:cubicBezTo>
                  <a:pt x="368" y="631"/>
                  <a:pt x="367" y="633"/>
                  <a:pt x="364" y="633"/>
                </a:cubicBezTo>
                <a:cubicBezTo>
                  <a:pt x="364" y="633"/>
                  <a:pt x="364" y="633"/>
                  <a:pt x="364" y="634"/>
                </a:cubicBezTo>
                <a:cubicBezTo>
                  <a:pt x="364" y="634"/>
                  <a:pt x="364" y="634"/>
                  <a:pt x="363" y="634"/>
                </a:cubicBezTo>
                <a:cubicBezTo>
                  <a:pt x="362" y="634"/>
                  <a:pt x="358" y="634"/>
                  <a:pt x="354" y="634"/>
                </a:cubicBezTo>
                <a:cubicBezTo>
                  <a:pt x="354" y="633"/>
                  <a:pt x="353" y="633"/>
                  <a:pt x="353" y="633"/>
                </a:cubicBezTo>
                <a:cubicBezTo>
                  <a:pt x="353" y="633"/>
                  <a:pt x="352" y="633"/>
                  <a:pt x="352" y="633"/>
                </a:cubicBezTo>
                <a:cubicBezTo>
                  <a:pt x="352" y="630"/>
                  <a:pt x="350" y="630"/>
                  <a:pt x="348" y="628"/>
                </a:cubicBezTo>
                <a:cubicBezTo>
                  <a:pt x="348" y="628"/>
                  <a:pt x="348" y="628"/>
                  <a:pt x="347" y="628"/>
                </a:cubicBezTo>
                <a:cubicBezTo>
                  <a:pt x="347" y="627"/>
                  <a:pt x="347" y="626"/>
                  <a:pt x="347" y="626"/>
                </a:cubicBezTo>
                <a:cubicBezTo>
                  <a:pt x="344" y="626"/>
                  <a:pt x="342" y="626"/>
                  <a:pt x="340" y="626"/>
                </a:cubicBezTo>
                <a:cubicBezTo>
                  <a:pt x="337" y="625"/>
                  <a:pt x="338" y="621"/>
                  <a:pt x="334" y="621"/>
                </a:cubicBezTo>
                <a:cubicBezTo>
                  <a:pt x="334" y="621"/>
                  <a:pt x="334" y="621"/>
                  <a:pt x="334" y="621"/>
                </a:cubicBezTo>
                <a:cubicBezTo>
                  <a:pt x="332" y="622"/>
                  <a:pt x="331" y="618"/>
                  <a:pt x="329" y="621"/>
                </a:cubicBezTo>
                <a:cubicBezTo>
                  <a:pt x="328" y="621"/>
                  <a:pt x="328" y="621"/>
                  <a:pt x="328" y="621"/>
                </a:cubicBezTo>
                <a:cubicBezTo>
                  <a:pt x="326" y="621"/>
                  <a:pt x="323" y="621"/>
                  <a:pt x="321" y="621"/>
                </a:cubicBezTo>
                <a:cubicBezTo>
                  <a:pt x="321" y="623"/>
                  <a:pt x="320" y="623"/>
                  <a:pt x="319" y="624"/>
                </a:cubicBezTo>
                <a:cubicBezTo>
                  <a:pt x="319" y="624"/>
                  <a:pt x="319" y="624"/>
                  <a:pt x="319" y="624"/>
                </a:cubicBezTo>
                <a:cubicBezTo>
                  <a:pt x="318" y="627"/>
                  <a:pt x="318" y="629"/>
                  <a:pt x="316" y="629"/>
                </a:cubicBezTo>
                <a:cubicBezTo>
                  <a:pt x="316" y="629"/>
                  <a:pt x="316" y="629"/>
                  <a:pt x="316" y="629"/>
                </a:cubicBezTo>
                <a:cubicBezTo>
                  <a:pt x="314" y="630"/>
                  <a:pt x="313" y="631"/>
                  <a:pt x="312" y="631"/>
                </a:cubicBezTo>
                <a:cubicBezTo>
                  <a:pt x="312" y="631"/>
                  <a:pt x="312" y="631"/>
                  <a:pt x="312" y="631"/>
                </a:cubicBezTo>
                <a:cubicBezTo>
                  <a:pt x="311" y="631"/>
                  <a:pt x="309" y="630"/>
                  <a:pt x="307" y="629"/>
                </a:cubicBezTo>
                <a:cubicBezTo>
                  <a:pt x="307" y="629"/>
                  <a:pt x="307" y="629"/>
                  <a:pt x="307" y="629"/>
                </a:cubicBezTo>
                <a:cubicBezTo>
                  <a:pt x="307" y="628"/>
                  <a:pt x="306" y="628"/>
                  <a:pt x="305" y="628"/>
                </a:cubicBezTo>
                <a:cubicBezTo>
                  <a:pt x="306" y="626"/>
                  <a:pt x="305" y="625"/>
                  <a:pt x="304" y="623"/>
                </a:cubicBezTo>
                <a:cubicBezTo>
                  <a:pt x="305" y="622"/>
                  <a:pt x="303" y="621"/>
                  <a:pt x="302" y="621"/>
                </a:cubicBezTo>
                <a:cubicBezTo>
                  <a:pt x="300" y="621"/>
                  <a:pt x="302" y="625"/>
                  <a:pt x="301" y="627"/>
                </a:cubicBezTo>
                <a:cubicBezTo>
                  <a:pt x="296" y="625"/>
                  <a:pt x="297" y="630"/>
                  <a:pt x="293" y="630"/>
                </a:cubicBezTo>
                <a:cubicBezTo>
                  <a:pt x="291" y="632"/>
                  <a:pt x="290" y="634"/>
                  <a:pt x="287" y="635"/>
                </a:cubicBezTo>
                <a:cubicBezTo>
                  <a:pt x="289" y="640"/>
                  <a:pt x="284" y="639"/>
                  <a:pt x="284" y="642"/>
                </a:cubicBezTo>
                <a:cubicBezTo>
                  <a:pt x="286" y="645"/>
                  <a:pt x="285" y="651"/>
                  <a:pt x="285" y="656"/>
                </a:cubicBezTo>
                <a:cubicBezTo>
                  <a:pt x="287" y="657"/>
                  <a:pt x="286" y="660"/>
                  <a:pt x="290" y="659"/>
                </a:cubicBezTo>
                <a:cubicBezTo>
                  <a:pt x="289" y="662"/>
                  <a:pt x="293" y="661"/>
                  <a:pt x="293" y="663"/>
                </a:cubicBezTo>
                <a:cubicBezTo>
                  <a:pt x="296" y="663"/>
                  <a:pt x="295" y="667"/>
                  <a:pt x="299" y="667"/>
                </a:cubicBezTo>
                <a:cubicBezTo>
                  <a:pt x="302" y="666"/>
                  <a:pt x="305" y="666"/>
                  <a:pt x="310" y="666"/>
                </a:cubicBezTo>
                <a:cubicBezTo>
                  <a:pt x="311" y="667"/>
                  <a:pt x="312" y="667"/>
                  <a:pt x="314" y="668"/>
                </a:cubicBezTo>
                <a:cubicBezTo>
                  <a:pt x="314" y="668"/>
                  <a:pt x="314" y="670"/>
                  <a:pt x="315" y="670"/>
                </a:cubicBezTo>
                <a:cubicBezTo>
                  <a:pt x="316" y="670"/>
                  <a:pt x="317" y="670"/>
                  <a:pt x="317" y="671"/>
                </a:cubicBezTo>
                <a:cubicBezTo>
                  <a:pt x="321" y="671"/>
                  <a:pt x="324" y="673"/>
                  <a:pt x="328" y="673"/>
                </a:cubicBezTo>
                <a:cubicBezTo>
                  <a:pt x="329" y="677"/>
                  <a:pt x="333" y="679"/>
                  <a:pt x="335" y="683"/>
                </a:cubicBezTo>
                <a:cubicBezTo>
                  <a:pt x="340" y="683"/>
                  <a:pt x="341" y="687"/>
                  <a:pt x="348" y="687"/>
                </a:cubicBezTo>
                <a:cubicBezTo>
                  <a:pt x="348" y="688"/>
                  <a:pt x="348" y="689"/>
                  <a:pt x="350" y="689"/>
                </a:cubicBezTo>
                <a:cubicBezTo>
                  <a:pt x="350" y="690"/>
                  <a:pt x="350" y="692"/>
                  <a:pt x="351" y="692"/>
                </a:cubicBezTo>
                <a:cubicBezTo>
                  <a:pt x="351" y="691"/>
                  <a:pt x="352" y="692"/>
                  <a:pt x="352" y="692"/>
                </a:cubicBezTo>
                <a:cubicBezTo>
                  <a:pt x="353" y="692"/>
                  <a:pt x="353" y="693"/>
                  <a:pt x="354" y="693"/>
                </a:cubicBezTo>
                <a:cubicBezTo>
                  <a:pt x="355" y="694"/>
                  <a:pt x="356" y="694"/>
                  <a:pt x="358" y="694"/>
                </a:cubicBezTo>
                <a:cubicBezTo>
                  <a:pt x="361" y="695"/>
                  <a:pt x="362" y="697"/>
                  <a:pt x="366" y="697"/>
                </a:cubicBezTo>
                <a:cubicBezTo>
                  <a:pt x="369" y="697"/>
                  <a:pt x="373" y="697"/>
                  <a:pt x="377" y="697"/>
                </a:cubicBezTo>
                <a:cubicBezTo>
                  <a:pt x="378" y="698"/>
                  <a:pt x="379" y="698"/>
                  <a:pt x="380" y="699"/>
                </a:cubicBezTo>
                <a:cubicBezTo>
                  <a:pt x="381" y="699"/>
                  <a:pt x="381" y="699"/>
                  <a:pt x="381" y="699"/>
                </a:cubicBezTo>
                <a:cubicBezTo>
                  <a:pt x="383" y="698"/>
                  <a:pt x="384" y="701"/>
                  <a:pt x="386" y="702"/>
                </a:cubicBezTo>
                <a:cubicBezTo>
                  <a:pt x="386" y="702"/>
                  <a:pt x="387" y="702"/>
                  <a:pt x="387" y="702"/>
                </a:cubicBezTo>
                <a:cubicBezTo>
                  <a:pt x="387" y="702"/>
                  <a:pt x="388" y="702"/>
                  <a:pt x="389" y="703"/>
                </a:cubicBezTo>
                <a:cubicBezTo>
                  <a:pt x="390" y="706"/>
                  <a:pt x="392" y="707"/>
                  <a:pt x="393" y="710"/>
                </a:cubicBezTo>
                <a:cubicBezTo>
                  <a:pt x="393" y="711"/>
                  <a:pt x="393" y="711"/>
                  <a:pt x="393" y="711"/>
                </a:cubicBezTo>
                <a:cubicBezTo>
                  <a:pt x="392" y="713"/>
                  <a:pt x="394" y="714"/>
                  <a:pt x="395" y="715"/>
                </a:cubicBezTo>
                <a:cubicBezTo>
                  <a:pt x="396" y="715"/>
                  <a:pt x="396" y="715"/>
                  <a:pt x="396" y="715"/>
                </a:cubicBezTo>
                <a:cubicBezTo>
                  <a:pt x="397" y="715"/>
                  <a:pt x="396" y="719"/>
                  <a:pt x="400" y="719"/>
                </a:cubicBezTo>
                <a:cubicBezTo>
                  <a:pt x="400" y="719"/>
                  <a:pt x="400" y="719"/>
                  <a:pt x="400" y="719"/>
                </a:cubicBezTo>
                <a:cubicBezTo>
                  <a:pt x="403" y="719"/>
                  <a:pt x="404" y="721"/>
                  <a:pt x="408" y="721"/>
                </a:cubicBezTo>
                <a:cubicBezTo>
                  <a:pt x="409" y="722"/>
                  <a:pt x="409" y="724"/>
                  <a:pt x="412" y="724"/>
                </a:cubicBezTo>
                <a:cubicBezTo>
                  <a:pt x="417" y="725"/>
                  <a:pt x="418" y="722"/>
                  <a:pt x="423" y="723"/>
                </a:cubicBezTo>
                <a:cubicBezTo>
                  <a:pt x="423" y="724"/>
                  <a:pt x="425" y="724"/>
                  <a:pt x="427" y="724"/>
                </a:cubicBezTo>
                <a:cubicBezTo>
                  <a:pt x="429" y="725"/>
                  <a:pt x="430" y="726"/>
                  <a:pt x="431" y="727"/>
                </a:cubicBezTo>
                <a:cubicBezTo>
                  <a:pt x="431" y="727"/>
                  <a:pt x="431" y="728"/>
                  <a:pt x="431" y="728"/>
                </a:cubicBezTo>
                <a:cubicBezTo>
                  <a:pt x="432" y="728"/>
                  <a:pt x="432" y="728"/>
                  <a:pt x="432" y="728"/>
                </a:cubicBezTo>
                <a:cubicBezTo>
                  <a:pt x="432" y="726"/>
                  <a:pt x="435" y="727"/>
                  <a:pt x="435" y="725"/>
                </a:cubicBezTo>
                <a:cubicBezTo>
                  <a:pt x="435" y="724"/>
                  <a:pt x="435" y="724"/>
                  <a:pt x="435" y="724"/>
                </a:cubicBezTo>
                <a:cubicBezTo>
                  <a:pt x="435" y="720"/>
                  <a:pt x="433" y="719"/>
                  <a:pt x="434" y="714"/>
                </a:cubicBezTo>
                <a:cubicBezTo>
                  <a:pt x="435" y="712"/>
                  <a:pt x="436" y="710"/>
                  <a:pt x="436" y="708"/>
                </a:cubicBezTo>
                <a:cubicBezTo>
                  <a:pt x="439" y="708"/>
                  <a:pt x="438" y="704"/>
                  <a:pt x="442" y="705"/>
                </a:cubicBezTo>
                <a:cubicBezTo>
                  <a:pt x="444" y="704"/>
                  <a:pt x="442" y="701"/>
                  <a:pt x="446" y="702"/>
                </a:cubicBezTo>
                <a:cubicBezTo>
                  <a:pt x="446" y="699"/>
                  <a:pt x="444" y="699"/>
                  <a:pt x="445" y="696"/>
                </a:cubicBezTo>
                <a:cubicBezTo>
                  <a:pt x="445" y="696"/>
                  <a:pt x="445" y="696"/>
                  <a:pt x="445" y="696"/>
                </a:cubicBezTo>
                <a:cubicBezTo>
                  <a:pt x="446" y="694"/>
                  <a:pt x="442" y="696"/>
                  <a:pt x="443" y="694"/>
                </a:cubicBezTo>
                <a:cubicBezTo>
                  <a:pt x="443" y="694"/>
                  <a:pt x="443" y="694"/>
                  <a:pt x="443" y="694"/>
                </a:cubicBezTo>
                <a:cubicBezTo>
                  <a:pt x="441" y="695"/>
                  <a:pt x="443" y="691"/>
                  <a:pt x="440" y="692"/>
                </a:cubicBezTo>
                <a:cubicBezTo>
                  <a:pt x="440" y="692"/>
                  <a:pt x="440" y="692"/>
                  <a:pt x="440" y="692"/>
                </a:cubicBezTo>
                <a:cubicBezTo>
                  <a:pt x="439" y="692"/>
                  <a:pt x="439" y="691"/>
                  <a:pt x="438" y="691"/>
                </a:cubicBezTo>
                <a:cubicBezTo>
                  <a:pt x="438" y="691"/>
                  <a:pt x="438" y="691"/>
                  <a:pt x="438" y="691"/>
                </a:cubicBezTo>
                <a:cubicBezTo>
                  <a:pt x="438" y="690"/>
                  <a:pt x="435" y="688"/>
                  <a:pt x="438" y="687"/>
                </a:cubicBezTo>
                <a:cubicBezTo>
                  <a:pt x="438" y="687"/>
                  <a:pt x="438" y="686"/>
                  <a:pt x="439" y="686"/>
                </a:cubicBezTo>
                <a:cubicBezTo>
                  <a:pt x="439" y="686"/>
                  <a:pt x="440" y="686"/>
                  <a:pt x="440" y="685"/>
                </a:cubicBezTo>
                <a:cubicBezTo>
                  <a:pt x="438" y="684"/>
                  <a:pt x="438" y="681"/>
                  <a:pt x="436" y="681"/>
                </a:cubicBezTo>
                <a:cubicBezTo>
                  <a:pt x="436" y="678"/>
                  <a:pt x="432" y="680"/>
                  <a:pt x="432" y="677"/>
                </a:cubicBezTo>
                <a:cubicBezTo>
                  <a:pt x="432" y="675"/>
                  <a:pt x="430" y="674"/>
                  <a:pt x="431" y="671"/>
                </a:cubicBezTo>
                <a:cubicBezTo>
                  <a:pt x="431" y="669"/>
                  <a:pt x="432" y="666"/>
                  <a:pt x="434" y="666"/>
                </a:cubicBezTo>
                <a:cubicBezTo>
                  <a:pt x="434" y="659"/>
                  <a:pt x="437" y="655"/>
                  <a:pt x="437" y="649"/>
                </a:cubicBezTo>
                <a:cubicBezTo>
                  <a:pt x="439" y="648"/>
                  <a:pt x="440" y="647"/>
                  <a:pt x="441" y="646"/>
                </a:cubicBezTo>
                <a:cubicBezTo>
                  <a:pt x="441" y="646"/>
                  <a:pt x="441" y="646"/>
                  <a:pt x="442" y="646"/>
                </a:cubicBezTo>
                <a:cubicBezTo>
                  <a:pt x="442" y="646"/>
                  <a:pt x="443" y="645"/>
                  <a:pt x="443" y="644"/>
                </a:cubicBezTo>
                <a:cubicBezTo>
                  <a:pt x="443" y="644"/>
                  <a:pt x="443" y="644"/>
                  <a:pt x="443" y="643"/>
                </a:cubicBezTo>
                <a:cubicBezTo>
                  <a:pt x="446" y="643"/>
                  <a:pt x="444" y="640"/>
                  <a:pt x="446" y="639"/>
                </a:cubicBezTo>
                <a:cubicBezTo>
                  <a:pt x="446" y="639"/>
                  <a:pt x="446" y="639"/>
                  <a:pt x="446" y="639"/>
                </a:cubicBezTo>
                <a:cubicBezTo>
                  <a:pt x="448" y="638"/>
                  <a:pt x="449" y="638"/>
                  <a:pt x="448" y="636"/>
                </a:cubicBezTo>
                <a:cubicBezTo>
                  <a:pt x="448" y="635"/>
                  <a:pt x="448" y="635"/>
                  <a:pt x="448" y="635"/>
                </a:cubicBezTo>
                <a:cubicBezTo>
                  <a:pt x="448" y="635"/>
                  <a:pt x="449" y="635"/>
                  <a:pt x="449" y="635"/>
                </a:cubicBezTo>
                <a:cubicBezTo>
                  <a:pt x="449" y="635"/>
                  <a:pt x="449" y="635"/>
                  <a:pt x="449" y="634"/>
                </a:cubicBezTo>
                <a:cubicBezTo>
                  <a:pt x="449" y="634"/>
                  <a:pt x="449" y="634"/>
                  <a:pt x="449" y="634"/>
                </a:cubicBezTo>
                <a:cubicBezTo>
                  <a:pt x="451" y="633"/>
                  <a:pt x="452" y="632"/>
                  <a:pt x="452" y="631"/>
                </a:cubicBezTo>
                <a:cubicBezTo>
                  <a:pt x="452" y="631"/>
                  <a:pt x="452" y="631"/>
                  <a:pt x="452" y="631"/>
                </a:cubicBezTo>
                <a:cubicBezTo>
                  <a:pt x="453" y="630"/>
                  <a:pt x="456" y="628"/>
                  <a:pt x="455" y="625"/>
                </a:cubicBezTo>
                <a:cubicBezTo>
                  <a:pt x="455" y="625"/>
                  <a:pt x="455" y="625"/>
                  <a:pt x="455" y="625"/>
                </a:cubicBezTo>
                <a:cubicBezTo>
                  <a:pt x="456" y="622"/>
                  <a:pt x="457" y="621"/>
                  <a:pt x="457" y="618"/>
                </a:cubicBezTo>
                <a:cubicBezTo>
                  <a:pt x="459" y="618"/>
                  <a:pt x="458" y="617"/>
                  <a:pt x="458" y="616"/>
                </a:cubicBezTo>
                <a:cubicBezTo>
                  <a:pt x="459" y="616"/>
                  <a:pt x="460" y="616"/>
                  <a:pt x="459" y="615"/>
                </a:cubicBezTo>
                <a:close/>
                <a:moveTo>
                  <a:pt x="282" y="634"/>
                </a:moveTo>
                <a:cubicBezTo>
                  <a:pt x="281" y="633"/>
                  <a:pt x="279" y="633"/>
                  <a:pt x="278" y="634"/>
                </a:cubicBezTo>
                <a:cubicBezTo>
                  <a:pt x="278" y="635"/>
                  <a:pt x="278" y="637"/>
                  <a:pt x="279" y="637"/>
                </a:cubicBezTo>
                <a:cubicBezTo>
                  <a:pt x="279" y="635"/>
                  <a:pt x="282" y="636"/>
                  <a:pt x="282" y="634"/>
                </a:cubicBezTo>
                <a:close/>
                <a:moveTo>
                  <a:pt x="264" y="635"/>
                </a:moveTo>
                <a:cubicBezTo>
                  <a:pt x="264" y="639"/>
                  <a:pt x="266" y="641"/>
                  <a:pt x="269" y="640"/>
                </a:cubicBezTo>
                <a:cubicBezTo>
                  <a:pt x="270" y="637"/>
                  <a:pt x="268" y="635"/>
                  <a:pt x="264" y="635"/>
                </a:cubicBezTo>
                <a:close/>
                <a:moveTo>
                  <a:pt x="276" y="637"/>
                </a:moveTo>
                <a:cubicBezTo>
                  <a:pt x="274" y="641"/>
                  <a:pt x="279" y="639"/>
                  <a:pt x="278" y="642"/>
                </a:cubicBezTo>
                <a:cubicBezTo>
                  <a:pt x="281" y="643"/>
                  <a:pt x="283" y="643"/>
                  <a:pt x="283" y="640"/>
                </a:cubicBezTo>
                <a:cubicBezTo>
                  <a:pt x="279" y="641"/>
                  <a:pt x="278" y="638"/>
                  <a:pt x="276" y="637"/>
                </a:cubicBezTo>
                <a:close/>
                <a:moveTo>
                  <a:pt x="264" y="721"/>
                </a:moveTo>
                <a:cubicBezTo>
                  <a:pt x="264" y="720"/>
                  <a:pt x="264" y="720"/>
                  <a:pt x="264" y="720"/>
                </a:cubicBezTo>
                <a:cubicBezTo>
                  <a:pt x="263" y="719"/>
                  <a:pt x="262" y="719"/>
                  <a:pt x="261" y="719"/>
                </a:cubicBezTo>
                <a:cubicBezTo>
                  <a:pt x="261" y="718"/>
                  <a:pt x="261" y="718"/>
                  <a:pt x="261" y="717"/>
                </a:cubicBezTo>
                <a:cubicBezTo>
                  <a:pt x="261" y="717"/>
                  <a:pt x="259" y="718"/>
                  <a:pt x="259" y="717"/>
                </a:cubicBezTo>
                <a:cubicBezTo>
                  <a:pt x="258" y="717"/>
                  <a:pt x="257" y="717"/>
                  <a:pt x="257" y="717"/>
                </a:cubicBezTo>
                <a:cubicBezTo>
                  <a:pt x="257" y="719"/>
                  <a:pt x="257" y="720"/>
                  <a:pt x="257" y="722"/>
                </a:cubicBezTo>
                <a:cubicBezTo>
                  <a:pt x="257" y="723"/>
                  <a:pt x="258" y="723"/>
                  <a:pt x="259" y="724"/>
                </a:cubicBezTo>
                <a:cubicBezTo>
                  <a:pt x="259" y="724"/>
                  <a:pt x="259" y="725"/>
                  <a:pt x="259" y="725"/>
                </a:cubicBezTo>
                <a:cubicBezTo>
                  <a:pt x="259" y="725"/>
                  <a:pt x="260" y="725"/>
                  <a:pt x="260" y="725"/>
                </a:cubicBezTo>
                <a:cubicBezTo>
                  <a:pt x="260" y="725"/>
                  <a:pt x="260" y="726"/>
                  <a:pt x="260" y="726"/>
                </a:cubicBezTo>
                <a:cubicBezTo>
                  <a:pt x="261" y="727"/>
                  <a:pt x="262" y="727"/>
                  <a:pt x="264" y="727"/>
                </a:cubicBezTo>
                <a:cubicBezTo>
                  <a:pt x="266" y="725"/>
                  <a:pt x="266" y="723"/>
                  <a:pt x="265" y="722"/>
                </a:cubicBezTo>
                <a:cubicBezTo>
                  <a:pt x="265" y="720"/>
                  <a:pt x="265" y="721"/>
                  <a:pt x="264" y="721"/>
                </a:cubicBezTo>
                <a:close/>
                <a:moveTo>
                  <a:pt x="298" y="806"/>
                </a:moveTo>
                <a:cubicBezTo>
                  <a:pt x="296" y="806"/>
                  <a:pt x="294" y="806"/>
                  <a:pt x="293" y="806"/>
                </a:cubicBezTo>
                <a:cubicBezTo>
                  <a:pt x="293" y="807"/>
                  <a:pt x="293" y="809"/>
                  <a:pt x="295" y="808"/>
                </a:cubicBezTo>
                <a:cubicBezTo>
                  <a:pt x="295" y="809"/>
                  <a:pt x="296" y="809"/>
                  <a:pt x="298" y="809"/>
                </a:cubicBezTo>
                <a:cubicBezTo>
                  <a:pt x="298" y="811"/>
                  <a:pt x="300" y="810"/>
                  <a:pt x="301" y="810"/>
                </a:cubicBezTo>
                <a:cubicBezTo>
                  <a:pt x="301" y="809"/>
                  <a:pt x="302" y="809"/>
                  <a:pt x="302" y="807"/>
                </a:cubicBezTo>
                <a:cubicBezTo>
                  <a:pt x="302" y="806"/>
                  <a:pt x="300" y="806"/>
                  <a:pt x="298" y="806"/>
                </a:cubicBez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8" name="Google Shape;2148;p76"/>
          <p:cNvSpPr/>
          <p:nvPr/>
        </p:nvSpPr>
        <p:spPr>
          <a:xfrm>
            <a:off x="5202237" y="1978025"/>
            <a:ext cx="1797050" cy="2500312"/>
          </a:xfrm>
          <a:custGeom>
            <a:avLst/>
            <a:gdLst/>
            <a:ahLst/>
            <a:cxnLst/>
            <a:rect l="l" t="t" r="r" b="b"/>
            <a:pathLst>
              <a:path w="475" h="661" extrusionOk="0">
                <a:moveTo>
                  <a:pt x="131" y="108"/>
                </a:moveTo>
                <a:cubicBezTo>
                  <a:pt x="133" y="108"/>
                  <a:pt x="135" y="108"/>
                  <a:pt x="135" y="107"/>
                </a:cubicBezTo>
                <a:cubicBezTo>
                  <a:pt x="133" y="106"/>
                  <a:pt x="133" y="105"/>
                  <a:pt x="131" y="105"/>
                </a:cubicBezTo>
                <a:cubicBezTo>
                  <a:pt x="130" y="106"/>
                  <a:pt x="129" y="107"/>
                  <a:pt x="129" y="108"/>
                </a:cubicBezTo>
                <a:cubicBezTo>
                  <a:pt x="130" y="108"/>
                  <a:pt x="131" y="110"/>
                  <a:pt x="131" y="108"/>
                </a:cubicBezTo>
                <a:close/>
                <a:moveTo>
                  <a:pt x="279" y="57"/>
                </a:moveTo>
                <a:cubicBezTo>
                  <a:pt x="279" y="58"/>
                  <a:pt x="281" y="59"/>
                  <a:pt x="284" y="59"/>
                </a:cubicBezTo>
                <a:cubicBezTo>
                  <a:pt x="286" y="59"/>
                  <a:pt x="288" y="59"/>
                  <a:pt x="290" y="59"/>
                </a:cubicBezTo>
                <a:cubicBezTo>
                  <a:pt x="291" y="54"/>
                  <a:pt x="287" y="54"/>
                  <a:pt x="288" y="50"/>
                </a:cubicBezTo>
                <a:cubicBezTo>
                  <a:pt x="286" y="50"/>
                  <a:pt x="285" y="50"/>
                  <a:pt x="284" y="50"/>
                </a:cubicBezTo>
                <a:cubicBezTo>
                  <a:pt x="284" y="49"/>
                  <a:pt x="283" y="47"/>
                  <a:pt x="281" y="48"/>
                </a:cubicBezTo>
                <a:cubicBezTo>
                  <a:pt x="280" y="48"/>
                  <a:pt x="278" y="48"/>
                  <a:pt x="276" y="48"/>
                </a:cubicBezTo>
                <a:cubicBezTo>
                  <a:pt x="277" y="52"/>
                  <a:pt x="273" y="51"/>
                  <a:pt x="274" y="55"/>
                </a:cubicBezTo>
                <a:cubicBezTo>
                  <a:pt x="275" y="56"/>
                  <a:pt x="276" y="57"/>
                  <a:pt x="279" y="57"/>
                </a:cubicBezTo>
                <a:close/>
                <a:moveTo>
                  <a:pt x="114" y="104"/>
                </a:moveTo>
                <a:cubicBezTo>
                  <a:pt x="115" y="103"/>
                  <a:pt x="115" y="102"/>
                  <a:pt x="116" y="103"/>
                </a:cubicBezTo>
                <a:cubicBezTo>
                  <a:pt x="116" y="102"/>
                  <a:pt x="116" y="101"/>
                  <a:pt x="117" y="101"/>
                </a:cubicBezTo>
                <a:cubicBezTo>
                  <a:pt x="120" y="102"/>
                  <a:pt x="121" y="105"/>
                  <a:pt x="125" y="104"/>
                </a:cubicBezTo>
                <a:cubicBezTo>
                  <a:pt x="125" y="103"/>
                  <a:pt x="125" y="102"/>
                  <a:pt x="125" y="101"/>
                </a:cubicBezTo>
                <a:cubicBezTo>
                  <a:pt x="125" y="102"/>
                  <a:pt x="123" y="100"/>
                  <a:pt x="123" y="100"/>
                </a:cubicBezTo>
                <a:cubicBezTo>
                  <a:pt x="122" y="99"/>
                  <a:pt x="121" y="102"/>
                  <a:pt x="120" y="101"/>
                </a:cubicBezTo>
                <a:cubicBezTo>
                  <a:pt x="120" y="100"/>
                  <a:pt x="119" y="99"/>
                  <a:pt x="118" y="99"/>
                </a:cubicBezTo>
                <a:cubicBezTo>
                  <a:pt x="118" y="101"/>
                  <a:pt x="115" y="100"/>
                  <a:pt x="113" y="100"/>
                </a:cubicBezTo>
                <a:cubicBezTo>
                  <a:pt x="113" y="102"/>
                  <a:pt x="111" y="102"/>
                  <a:pt x="111" y="104"/>
                </a:cubicBezTo>
                <a:cubicBezTo>
                  <a:pt x="111" y="104"/>
                  <a:pt x="112" y="104"/>
                  <a:pt x="112" y="104"/>
                </a:cubicBezTo>
                <a:cubicBezTo>
                  <a:pt x="113" y="104"/>
                  <a:pt x="114" y="104"/>
                  <a:pt x="114" y="104"/>
                </a:cubicBezTo>
                <a:close/>
                <a:moveTo>
                  <a:pt x="389" y="44"/>
                </a:moveTo>
                <a:cubicBezTo>
                  <a:pt x="389" y="44"/>
                  <a:pt x="390" y="45"/>
                  <a:pt x="390" y="44"/>
                </a:cubicBezTo>
                <a:cubicBezTo>
                  <a:pt x="392" y="44"/>
                  <a:pt x="392" y="43"/>
                  <a:pt x="393" y="42"/>
                </a:cubicBezTo>
                <a:cubicBezTo>
                  <a:pt x="393" y="40"/>
                  <a:pt x="393" y="38"/>
                  <a:pt x="393" y="36"/>
                </a:cubicBezTo>
                <a:cubicBezTo>
                  <a:pt x="390" y="36"/>
                  <a:pt x="389" y="34"/>
                  <a:pt x="385" y="35"/>
                </a:cubicBezTo>
                <a:cubicBezTo>
                  <a:pt x="385" y="36"/>
                  <a:pt x="384" y="36"/>
                  <a:pt x="384" y="37"/>
                </a:cubicBezTo>
                <a:cubicBezTo>
                  <a:pt x="384" y="38"/>
                  <a:pt x="383" y="38"/>
                  <a:pt x="383" y="39"/>
                </a:cubicBezTo>
                <a:cubicBezTo>
                  <a:pt x="382" y="41"/>
                  <a:pt x="383" y="43"/>
                  <a:pt x="384" y="45"/>
                </a:cubicBezTo>
                <a:cubicBezTo>
                  <a:pt x="386" y="45"/>
                  <a:pt x="388" y="45"/>
                  <a:pt x="389" y="44"/>
                </a:cubicBezTo>
                <a:close/>
                <a:moveTo>
                  <a:pt x="107" y="105"/>
                </a:moveTo>
                <a:cubicBezTo>
                  <a:pt x="107" y="101"/>
                  <a:pt x="101" y="103"/>
                  <a:pt x="99" y="101"/>
                </a:cubicBezTo>
                <a:cubicBezTo>
                  <a:pt x="97" y="101"/>
                  <a:pt x="96" y="102"/>
                  <a:pt x="95" y="104"/>
                </a:cubicBezTo>
                <a:cubicBezTo>
                  <a:pt x="98" y="105"/>
                  <a:pt x="102" y="106"/>
                  <a:pt x="107" y="105"/>
                </a:cubicBezTo>
                <a:close/>
                <a:moveTo>
                  <a:pt x="374" y="54"/>
                </a:moveTo>
                <a:cubicBezTo>
                  <a:pt x="374" y="54"/>
                  <a:pt x="375" y="54"/>
                  <a:pt x="375" y="55"/>
                </a:cubicBezTo>
                <a:cubicBezTo>
                  <a:pt x="379" y="57"/>
                  <a:pt x="376" y="51"/>
                  <a:pt x="379" y="51"/>
                </a:cubicBezTo>
                <a:cubicBezTo>
                  <a:pt x="379" y="49"/>
                  <a:pt x="379" y="47"/>
                  <a:pt x="379" y="45"/>
                </a:cubicBezTo>
                <a:cubicBezTo>
                  <a:pt x="379" y="45"/>
                  <a:pt x="380" y="45"/>
                  <a:pt x="380" y="44"/>
                </a:cubicBezTo>
                <a:cubicBezTo>
                  <a:pt x="380" y="43"/>
                  <a:pt x="378" y="42"/>
                  <a:pt x="379" y="41"/>
                </a:cubicBezTo>
                <a:cubicBezTo>
                  <a:pt x="377" y="41"/>
                  <a:pt x="376" y="41"/>
                  <a:pt x="376" y="42"/>
                </a:cubicBezTo>
                <a:cubicBezTo>
                  <a:pt x="376" y="44"/>
                  <a:pt x="376" y="44"/>
                  <a:pt x="375" y="44"/>
                </a:cubicBezTo>
                <a:cubicBezTo>
                  <a:pt x="375" y="45"/>
                  <a:pt x="374" y="45"/>
                  <a:pt x="374" y="46"/>
                </a:cubicBezTo>
                <a:cubicBezTo>
                  <a:pt x="377" y="48"/>
                  <a:pt x="373" y="52"/>
                  <a:pt x="374" y="54"/>
                </a:cubicBezTo>
                <a:close/>
                <a:moveTo>
                  <a:pt x="420" y="89"/>
                </a:moveTo>
                <a:cubicBezTo>
                  <a:pt x="419" y="90"/>
                  <a:pt x="420" y="90"/>
                  <a:pt x="421" y="90"/>
                </a:cubicBezTo>
                <a:cubicBezTo>
                  <a:pt x="423" y="90"/>
                  <a:pt x="424" y="92"/>
                  <a:pt x="424" y="94"/>
                </a:cubicBezTo>
                <a:cubicBezTo>
                  <a:pt x="420" y="95"/>
                  <a:pt x="417" y="90"/>
                  <a:pt x="415" y="94"/>
                </a:cubicBezTo>
                <a:cubicBezTo>
                  <a:pt x="420" y="95"/>
                  <a:pt x="416" y="100"/>
                  <a:pt x="416" y="104"/>
                </a:cubicBezTo>
                <a:cubicBezTo>
                  <a:pt x="421" y="105"/>
                  <a:pt x="422" y="101"/>
                  <a:pt x="426" y="101"/>
                </a:cubicBezTo>
                <a:cubicBezTo>
                  <a:pt x="429" y="101"/>
                  <a:pt x="432" y="101"/>
                  <a:pt x="435" y="101"/>
                </a:cubicBezTo>
                <a:cubicBezTo>
                  <a:pt x="435" y="101"/>
                  <a:pt x="435" y="100"/>
                  <a:pt x="435" y="99"/>
                </a:cubicBezTo>
                <a:cubicBezTo>
                  <a:pt x="435" y="99"/>
                  <a:pt x="434" y="99"/>
                  <a:pt x="434" y="99"/>
                </a:cubicBezTo>
                <a:cubicBezTo>
                  <a:pt x="433" y="98"/>
                  <a:pt x="435" y="98"/>
                  <a:pt x="435" y="98"/>
                </a:cubicBezTo>
                <a:cubicBezTo>
                  <a:pt x="436" y="97"/>
                  <a:pt x="437" y="97"/>
                  <a:pt x="439" y="96"/>
                </a:cubicBezTo>
                <a:cubicBezTo>
                  <a:pt x="439" y="96"/>
                  <a:pt x="439" y="95"/>
                  <a:pt x="439" y="95"/>
                </a:cubicBezTo>
                <a:cubicBezTo>
                  <a:pt x="437" y="95"/>
                  <a:pt x="437" y="94"/>
                  <a:pt x="436" y="92"/>
                </a:cubicBezTo>
                <a:cubicBezTo>
                  <a:pt x="434" y="93"/>
                  <a:pt x="434" y="91"/>
                  <a:pt x="433" y="91"/>
                </a:cubicBezTo>
                <a:cubicBezTo>
                  <a:pt x="432" y="88"/>
                  <a:pt x="428" y="89"/>
                  <a:pt x="427" y="86"/>
                </a:cubicBezTo>
                <a:cubicBezTo>
                  <a:pt x="424" y="86"/>
                  <a:pt x="424" y="84"/>
                  <a:pt x="420" y="85"/>
                </a:cubicBezTo>
                <a:cubicBezTo>
                  <a:pt x="419" y="81"/>
                  <a:pt x="415" y="81"/>
                  <a:pt x="412" y="80"/>
                </a:cubicBezTo>
                <a:cubicBezTo>
                  <a:pt x="410" y="82"/>
                  <a:pt x="411" y="88"/>
                  <a:pt x="412" y="91"/>
                </a:cubicBezTo>
                <a:cubicBezTo>
                  <a:pt x="417" y="93"/>
                  <a:pt x="416" y="88"/>
                  <a:pt x="420" y="89"/>
                </a:cubicBezTo>
                <a:close/>
                <a:moveTo>
                  <a:pt x="384" y="51"/>
                </a:moveTo>
                <a:cubicBezTo>
                  <a:pt x="384" y="54"/>
                  <a:pt x="382" y="54"/>
                  <a:pt x="383" y="57"/>
                </a:cubicBezTo>
                <a:cubicBezTo>
                  <a:pt x="383" y="58"/>
                  <a:pt x="384" y="58"/>
                  <a:pt x="385" y="58"/>
                </a:cubicBezTo>
                <a:cubicBezTo>
                  <a:pt x="385" y="59"/>
                  <a:pt x="385" y="60"/>
                  <a:pt x="385" y="62"/>
                </a:cubicBezTo>
                <a:cubicBezTo>
                  <a:pt x="383" y="62"/>
                  <a:pt x="382" y="60"/>
                  <a:pt x="380" y="60"/>
                </a:cubicBezTo>
                <a:cubicBezTo>
                  <a:pt x="380" y="61"/>
                  <a:pt x="380" y="62"/>
                  <a:pt x="380" y="63"/>
                </a:cubicBezTo>
                <a:cubicBezTo>
                  <a:pt x="379" y="63"/>
                  <a:pt x="377" y="63"/>
                  <a:pt x="377" y="64"/>
                </a:cubicBezTo>
                <a:cubicBezTo>
                  <a:pt x="379" y="65"/>
                  <a:pt x="379" y="67"/>
                  <a:pt x="380" y="68"/>
                </a:cubicBezTo>
                <a:cubicBezTo>
                  <a:pt x="381" y="68"/>
                  <a:pt x="381" y="68"/>
                  <a:pt x="381" y="69"/>
                </a:cubicBezTo>
                <a:cubicBezTo>
                  <a:pt x="386" y="70"/>
                  <a:pt x="389" y="68"/>
                  <a:pt x="393" y="68"/>
                </a:cubicBezTo>
                <a:cubicBezTo>
                  <a:pt x="394" y="65"/>
                  <a:pt x="397" y="63"/>
                  <a:pt x="400" y="63"/>
                </a:cubicBezTo>
                <a:cubicBezTo>
                  <a:pt x="404" y="63"/>
                  <a:pt x="402" y="70"/>
                  <a:pt x="406" y="71"/>
                </a:cubicBezTo>
                <a:cubicBezTo>
                  <a:pt x="406" y="69"/>
                  <a:pt x="407" y="68"/>
                  <a:pt x="409" y="68"/>
                </a:cubicBezTo>
                <a:cubicBezTo>
                  <a:pt x="409" y="66"/>
                  <a:pt x="409" y="64"/>
                  <a:pt x="409" y="62"/>
                </a:cubicBezTo>
                <a:cubicBezTo>
                  <a:pt x="408" y="57"/>
                  <a:pt x="402" y="57"/>
                  <a:pt x="402" y="51"/>
                </a:cubicBezTo>
                <a:cubicBezTo>
                  <a:pt x="403" y="49"/>
                  <a:pt x="408" y="45"/>
                  <a:pt x="404" y="41"/>
                </a:cubicBezTo>
                <a:cubicBezTo>
                  <a:pt x="400" y="40"/>
                  <a:pt x="403" y="46"/>
                  <a:pt x="398" y="44"/>
                </a:cubicBezTo>
                <a:cubicBezTo>
                  <a:pt x="397" y="44"/>
                  <a:pt x="396" y="44"/>
                  <a:pt x="397" y="42"/>
                </a:cubicBezTo>
                <a:cubicBezTo>
                  <a:pt x="396" y="41"/>
                  <a:pt x="396" y="41"/>
                  <a:pt x="394" y="41"/>
                </a:cubicBezTo>
                <a:cubicBezTo>
                  <a:pt x="394" y="43"/>
                  <a:pt x="394" y="45"/>
                  <a:pt x="394" y="46"/>
                </a:cubicBezTo>
                <a:cubicBezTo>
                  <a:pt x="394" y="48"/>
                  <a:pt x="396" y="49"/>
                  <a:pt x="394" y="50"/>
                </a:cubicBezTo>
                <a:cubicBezTo>
                  <a:pt x="391" y="51"/>
                  <a:pt x="393" y="45"/>
                  <a:pt x="389" y="46"/>
                </a:cubicBezTo>
                <a:cubicBezTo>
                  <a:pt x="386" y="46"/>
                  <a:pt x="384" y="46"/>
                  <a:pt x="381" y="46"/>
                </a:cubicBezTo>
                <a:cubicBezTo>
                  <a:pt x="381" y="48"/>
                  <a:pt x="381" y="49"/>
                  <a:pt x="381" y="50"/>
                </a:cubicBezTo>
                <a:cubicBezTo>
                  <a:pt x="382" y="50"/>
                  <a:pt x="384" y="50"/>
                  <a:pt x="384" y="51"/>
                </a:cubicBezTo>
                <a:close/>
                <a:moveTo>
                  <a:pt x="86" y="107"/>
                </a:moveTo>
                <a:cubicBezTo>
                  <a:pt x="87" y="106"/>
                  <a:pt x="88" y="106"/>
                  <a:pt x="88" y="105"/>
                </a:cubicBezTo>
                <a:cubicBezTo>
                  <a:pt x="89" y="105"/>
                  <a:pt x="90" y="105"/>
                  <a:pt x="90" y="104"/>
                </a:cubicBezTo>
                <a:cubicBezTo>
                  <a:pt x="87" y="105"/>
                  <a:pt x="80" y="102"/>
                  <a:pt x="81" y="107"/>
                </a:cubicBezTo>
                <a:cubicBezTo>
                  <a:pt x="83" y="107"/>
                  <a:pt x="85" y="107"/>
                  <a:pt x="86" y="107"/>
                </a:cubicBezTo>
                <a:close/>
                <a:moveTo>
                  <a:pt x="72" y="109"/>
                </a:moveTo>
                <a:cubicBezTo>
                  <a:pt x="68" y="108"/>
                  <a:pt x="76" y="109"/>
                  <a:pt x="73" y="105"/>
                </a:cubicBezTo>
                <a:cubicBezTo>
                  <a:pt x="68" y="104"/>
                  <a:pt x="67" y="107"/>
                  <a:pt x="66" y="110"/>
                </a:cubicBezTo>
                <a:cubicBezTo>
                  <a:pt x="68" y="110"/>
                  <a:pt x="72" y="112"/>
                  <a:pt x="72" y="109"/>
                </a:cubicBezTo>
                <a:close/>
                <a:moveTo>
                  <a:pt x="150" y="46"/>
                </a:moveTo>
                <a:cubicBezTo>
                  <a:pt x="150" y="50"/>
                  <a:pt x="152" y="52"/>
                  <a:pt x="156" y="51"/>
                </a:cubicBezTo>
                <a:cubicBezTo>
                  <a:pt x="156" y="49"/>
                  <a:pt x="155" y="48"/>
                  <a:pt x="153" y="48"/>
                </a:cubicBezTo>
                <a:cubicBezTo>
                  <a:pt x="152" y="47"/>
                  <a:pt x="151" y="47"/>
                  <a:pt x="152" y="46"/>
                </a:cubicBezTo>
                <a:cubicBezTo>
                  <a:pt x="151" y="46"/>
                  <a:pt x="151" y="46"/>
                  <a:pt x="150" y="46"/>
                </a:cubicBezTo>
                <a:close/>
                <a:moveTo>
                  <a:pt x="472" y="312"/>
                </a:moveTo>
                <a:cubicBezTo>
                  <a:pt x="471" y="309"/>
                  <a:pt x="469" y="308"/>
                  <a:pt x="470" y="304"/>
                </a:cubicBezTo>
                <a:cubicBezTo>
                  <a:pt x="468" y="304"/>
                  <a:pt x="468" y="302"/>
                  <a:pt x="466" y="301"/>
                </a:cubicBezTo>
                <a:cubicBezTo>
                  <a:pt x="465" y="301"/>
                  <a:pt x="465" y="300"/>
                  <a:pt x="463" y="300"/>
                </a:cubicBezTo>
                <a:cubicBezTo>
                  <a:pt x="462" y="300"/>
                  <a:pt x="462" y="299"/>
                  <a:pt x="461" y="299"/>
                </a:cubicBezTo>
                <a:cubicBezTo>
                  <a:pt x="460" y="299"/>
                  <a:pt x="460" y="297"/>
                  <a:pt x="459" y="296"/>
                </a:cubicBezTo>
                <a:cubicBezTo>
                  <a:pt x="460" y="291"/>
                  <a:pt x="458" y="289"/>
                  <a:pt x="458" y="285"/>
                </a:cubicBezTo>
                <a:cubicBezTo>
                  <a:pt x="458" y="284"/>
                  <a:pt x="458" y="284"/>
                  <a:pt x="458" y="284"/>
                </a:cubicBezTo>
                <a:cubicBezTo>
                  <a:pt x="457" y="283"/>
                  <a:pt x="456" y="281"/>
                  <a:pt x="456" y="280"/>
                </a:cubicBezTo>
                <a:cubicBezTo>
                  <a:pt x="456" y="279"/>
                  <a:pt x="455" y="280"/>
                  <a:pt x="454" y="280"/>
                </a:cubicBezTo>
                <a:cubicBezTo>
                  <a:pt x="454" y="279"/>
                  <a:pt x="455" y="278"/>
                  <a:pt x="454" y="277"/>
                </a:cubicBezTo>
                <a:cubicBezTo>
                  <a:pt x="454" y="277"/>
                  <a:pt x="453" y="277"/>
                  <a:pt x="453" y="277"/>
                </a:cubicBezTo>
                <a:cubicBezTo>
                  <a:pt x="453" y="277"/>
                  <a:pt x="453" y="275"/>
                  <a:pt x="453" y="275"/>
                </a:cubicBezTo>
                <a:cubicBezTo>
                  <a:pt x="453" y="270"/>
                  <a:pt x="455" y="268"/>
                  <a:pt x="456" y="264"/>
                </a:cubicBezTo>
                <a:cubicBezTo>
                  <a:pt x="455" y="259"/>
                  <a:pt x="457" y="256"/>
                  <a:pt x="457" y="251"/>
                </a:cubicBezTo>
                <a:cubicBezTo>
                  <a:pt x="457" y="248"/>
                  <a:pt x="454" y="248"/>
                  <a:pt x="454" y="244"/>
                </a:cubicBezTo>
                <a:cubicBezTo>
                  <a:pt x="454" y="237"/>
                  <a:pt x="454" y="237"/>
                  <a:pt x="454" y="237"/>
                </a:cubicBezTo>
                <a:cubicBezTo>
                  <a:pt x="454" y="234"/>
                  <a:pt x="450" y="235"/>
                  <a:pt x="451" y="231"/>
                </a:cubicBezTo>
                <a:cubicBezTo>
                  <a:pt x="451" y="222"/>
                  <a:pt x="451" y="222"/>
                  <a:pt x="451" y="222"/>
                </a:cubicBezTo>
                <a:cubicBezTo>
                  <a:pt x="452" y="219"/>
                  <a:pt x="454" y="216"/>
                  <a:pt x="453" y="210"/>
                </a:cubicBezTo>
                <a:cubicBezTo>
                  <a:pt x="453" y="207"/>
                  <a:pt x="449" y="208"/>
                  <a:pt x="449" y="204"/>
                </a:cubicBezTo>
                <a:cubicBezTo>
                  <a:pt x="448" y="204"/>
                  <a:pt x="448" y="204"/>
                  <a:pt x="448" y="203"/>
                </a:cubicBezTo>
                <a:cubicBezTo>
                  <a:pt x="447" y="203"/>
                  <a:pt x="447" y="203"/>
                  <a:pt x="447" y="203"/>
                </a:cubicBezTo>
                <a:cubicBezTo>
                  <a:pt x="447" y="201"/>
                  <a:pt x="445" y="202"/>
                  <a:pt x="444" y="201"/>
                </a:cubicBezTo>
                <a:cubicBezTo>
                  <a:pt x="444" y="200"/>
                  <a:pt x="444" y="199"/>
                  <a:pt x="443" y="199"/>
                </a:cubicBezTo>
                <a:cubicBezTo>
                  <a:pt x="443" y="198"/>
                  <a:pt x="441" y="198"/>
                  <a:pt x="440" y="198"/>
                </a:cubicBezTo>
                <a:cubicBezTo>
                  <a:pt x="440" y="197"/>
                  <a:pt x="440" y="196"/>
                  <a:pt x="439" y="196"/>
                </a:cubicBezTo>
                <a:cubicBezTo>
                  <a:pt x="438" y="195"/>
                  <a:pt x="436" y="194"/>
                  <a:pt x="434" y="194"/>
                </a:cubicBezTo>
                <a:cubicBezTo>
                  <a:pt x="434" y="193"/>
                  <a:pt x="432" y="193"/>
                  <a:pt x="431" y="192"/>
                </a:cubicBezTo>
                <a:cubicBezTo>
                  <a:pt x="432" y="191"/>
                  <a:pt x="431" y="191"/>
                  <a:pt x="430" y="191"/>
                </a:cubicBezTo>
                <a:cubicBezTo>
                  <a:pt x="430" y="186"/>
                  <a:pt x="430" y="182"/>
                  <a:pt x="429" y="178"/>
                </a:cubicBezTo>
                <a:cubicBezTo>
                  <a:pt x="429" y="175"/>
                  <a:pt x="431" y="172"/>
                  <a:pt x="434" y="171"/>
                </a:cubicBezTo>
                <a:cubicBezTo>
                  <a:pt x="435" y="170"/>
                  <a:pt x="435" y="167"/>
                  <a:pt x="436" y="167"/>
                </a:cubicBezTo>
                <a:cubicBezTo>
                  <a:pt x="437" y="166"/>
                  <a:pt x="438" y="165"/>
                  <a:pt x="438" y="163"/>
                </a:cubicBezTo>
                <a:cubicBezTo>
                  <a:pt x="438" y="162"/>
                  <a:pt x="438" y="161"/>
                  <a:pt x="439" y="162"/>
                </a:cubicBezTo>
                <a:cubicBezTo>
                  <a:pt x="438" y="158"/>
                  <a:pt x="440" y="157"/>
                  <a:pt x="440" y="154"/>
                </a:cubicBezTo>
                <a:cubicBezTo>
                  <a:pt x="440" y="153"/>
                  <a:pt x="440" y="152"/>
                  <a:pt x="442" y="153"/>
                </a:cubicBezTo>
                <a:cubicBezTo>
                  <a:pt x="442" y="149"/>
                  <a:pt x="442" y="149"/>
                  <a:pt x="442" y="149"/>
                </a:cubicBezTo>
                <a:cubicBezTo>
                  <a:pt x="442" y="148"/>
                  <a:pt x="443" y="148"/>
                  <a:pt x="443" y="146"/>
                </a:cubicBezTo>
                <a:cubicBezTo>
                  <a:pt x="443" y="145"/>
                  <a:pt x="444" y="145"/>
                  <a:pt x="444" y="144"/>
                </a:cubicBezTo>
                <a:cubicBezTo>
                  <a:pt x="444" y="143"/>
                  <a:pt x="444" y="140"/>
                  <a:pt x="444" y="140"/>
                </a:cubicBezTo>
                <a:cubicBezTo>
                  <a:pt x="444" y="140"/>
                  <a:pt x="445" y="140"/>
                  <a:pt x="445" y="140"/>
                </a:cubicBezTo>
                <a:cubicBezTo>
                  <a:pt x="446" y="139"/>
                  <a:pt x="446" y="133"/>
                  <a:pt x="445" y="132"/>
                </a:cubicBezTo>
                <a:cubicBezTo>
                  <a:pt x="445" y="132"/>
                  <a:pt x="444" y="132"/>
                  <a:pt x="444" y="132"/>
                </a:cubicBezTo>
                <a:cubicBezTo>
                  <a:pt x="444" y="131"/>
                  <a:pt x="445" y="129"/>
                  <a:pt x="444" y="127"/>
                </a:cubicBezTo>
                <a:cubicBezTo>
                  <a:pt x="443" y="125"/>
                  <a:pt x="441" y="123"/>
                  <a:pt x="442" y="121"/>
                </a:cubicBezTo>
                <a:cubicBezTo>
                  <a:pt x="440" y="119"/>
                  <a:pt x="441" y="116"/>
                  <a:pt x="438" y="117"/>
                </a:cubicBezTo>
                <a:cubicBezTo>
                  <a:pt x="438" y="114"/>
                  <a:pt x="435" y="114"/>
                  <a:pt x="436" y="110"/>
                </a:cubicBezTo>
                <a:cubicBezTo>
                  <a:pt x="435" y="111"/>
                  <a:pt x="433" y="112"/>
                  <a:pt x="431" y="113"/>
                </a:cubicBezTo>
                <a:cubicBezTo>
                  <a:pt x="428" y="112"/>
                  <a:pt x="424" y="113"/>
                  <a:pt x="421" y="112"/>
                </a:cubicBezTo>
                <a:cubicBezTo>
                  <a:pt x="421" y="112"/>
                  <a:pt x="421" y="111"/>
                  <a:pt x="421" y="110"/>
                </a:cubicBezTo>
                <a:cubicBezTo>
                  <a:pt x="420" y="110"/>
                  <a:pt x="418" y="111"/>
                  <a:pt x="418" y="109"/>
                </a:cubicBezTo>
                <a:cubicBezTo>
                  <a:pt x="417" y="109"/>
                  <a:pt x="417" y="108"/>
                  <a:pt x="416" y="108"/>
                </a:cubicBezTo>
                <a:cubicBezTo>
                  <a:pt x="415" y="106"/>
                  <a:pt x="414" y="105"/>
                  <a:pt x="412" y="104"/>
                </a:cubicBezTo>
                <a:cubicBezTo>
                  <a:pt x="411" y="100"/>
                  <a:pt x="416" y="102"/>
                  <a:pt x="415" y="98"/>
                </a:cubicBezTo>
                <a:cubicBezTo>
                  <a:pt x="414" y="95"/>
                  <a:pt x="411" y="95"/>
                  <a:pt x="409" y="92"/>
                </a:cubicBezTo>
                <a:cubicBezTo>
                  <a:pt x="410" y="91"/>
                  <a:pt x="409" y="91"/>
                  <a:pt x="408" y="91"/>
                </a:cubicBezTo>
                <a:cubicBezTo>
                  <a:pt x="408" y="82"/>
                  <a:pt x="408" y="82"/>
                  <a:pt x="408" y="82"/>
                </a:cubicBezTo>
                <a:cubicBezTo>
                  <a:pt x="404" y="81"/>
                  <a:pt x="404" y="81"/>
                  <a:pt x="400" y="82"/>
                </a:cubicBezTo>
                <a:cubicBezTo>
                  <a:pt x="399" y="83"/>
                  <a:pt x="398" y="84"/>
                  <a:pt x="397" y="83"/>
                </a:cubicBezTo>
                <a:cubicBezTo>
                  <a:pt x="397" y="86"/>
                  <a:pt x="396" y="86"/>
                  <a:pt x="394" y="86"/>
                </a:cubicBezTo>
                <a:cubicBezTo>
                  <a:pt x="395" y="85"/>
                  <a:pt x="393" y="85"/>
                  <a:pt x="393" y="85"/>
                </a:cubicBezTo>
                <a:cubicBezTo>
                  <a:pt x="393" y="84"/>
                  <a:pt x="393" y="83"/>
                  <a:pt x="393" y="82"/>
                </a:cubicBezTo>
                <a:cubicBezTo>
                  <a:pt x="392" y="82"/>
                  <a:pt x="391" y="81"/>
                  <a:pt x="390" y="81"/>
                </a:cubicBezTo>
                <a:cubicBezTo>
                  <a:pt x="390" y="80"/>
                  <a:pt x="391" y="79"/>
                  <a:pt x="390" y="78"/>
                </a:cubicBezTo>
                <a:cubicBezTo>
                  <a:pt x="390" y="78"/>
                  <a:pt x="389" y="78"/>
                  <a:pt x="389" y="78"/>
                </a:cubicBezTo>
                <a:cubicBezTo>
                  <a:pt x="389" y="78"/>
                  <a:pt x="389" y="77"/>
                  <a:pt x="389" y="77"/>
                </a:cubicBezTo>
                <a:cubicBezTo>
                  <a:pt x="388" y="76"/>
                  <a:pt x="388" y="76"/>
                  <a:pt x="388" y="74"/>
                </a:cubicBezTo>
                <a:cubicBezTo>
                  <a:pt x="384" y="73"/>
                  <a:pt x="381" y="71"/>
                  <a:pt x="377" y="69"/>
                </a:cubicBezTo>
                <a:cubicBezTo>
                  <a:pt x="377" y="69"/>
                  <a:pt x="378" y="68"/>
                  <a:pt x="377" y="67"/>
                </a:cubicBezTo>
                <a:cubicBezTo>
                  <a:pt x="377" y="66"/>
                  <a:pt x="376" y="63"/>
                  <a:pt x="375" y="63"/>
                </a:cubicBezTo>
                <a:cubicBezTo>
                  <a:pt x="374" y="61"/>
                  <a:pt x="371" y="61"/>
                  <a:pt x="372" y="57"/>
                </a:cubicBezTo>
                <a:cubicBezTo>
                  <a:pt x="370" y="57"/>
                  <a:pt x="368" y="59"/>
                  <a:pt x="366" y="60"/>
                </a:cubicBezTo>
                <a:cubicBezTo>
                  <a:pt x="365" y="61"/>
                  <a:pt x="364" y="62"/>
                  <a:pt x="362" y="62"/>
                </a:cubicBezTo>
                <a:cubicBezTo>
                  <a:pt x="361" y="62"/>
                  <a:pt x="361" y="63"/>
                  <a:pt x="361" y="64"/>
                </a:cubicBezTo>
                <a:cubicBezTo>
                  <a:pt x="359" y="64"/>
                  <a:pt x="360" y="63"/>
                  <a:pt x="359" y="62"/>
                </a:cubicBezTo>
                <a:cubicBezTo>
                  <a:pt x="356" y="62"/>
                  <a:pt x="357" y="59"/>
                  <a:pt x="353" y="60"/>
                </a:cubicBezTo>
                <a:cubicBezTo>
                  <a:pt x="353" y="58"/>
                  <a:pt x="358" y="60"/>
                  <a:pt x="359" y="59"/>
                </a:cubicBezTo>
                <a:cubicBezTo>
                  <a:pt x="363" y="60"/>
                  <a:pt x="362" y="57"/>
                  <a:pt x="365" y="57"/>
                </a:cubicBezTo>
                <a:cubicBezTo>
                  <a:pt x="364" y="55"/>
                  <a:pt x="362" y="55"/>
                  <a:pt x="361" y="55"/>
                </a:cubicBezTo>
                <a:cubicBezTo>
                  <a:pt x="359" y="56"/>
                  <a:pt x="359" y="54"/>
                  <a:pt x="357" y="54"/>
                </a:cubicBezTo>
                <a:cubicBezTo>
                  <a:pt x="353" y="55"/>
                  <a:pt x="351" y="53"/>
                  <a:pt x="348" y="53"/>
                </a:cubicBezTo>
                <a:cubicBezTo>
                  <a:pt x="346" y="53"/>
                  <a:pt x="346" y="55"/>
                  <a:pt x="345" y="57"/>
                </a:cubicBezTo>
                <a:cubicBezTo>
                  <a:pt x="345" y="57"/>
                  <a:pt x="343" y="57"/>
                  <a:pt x="343" y="58"/>
                </a:cubicBezTo>
                <a:cubicBezTo>
                  <a:pt x="342" y="59"/>
                  <a:pt x="343" y="60"/>
                  <a:pt x="343" y="60"/>
                </a:cubicBezTo>
                <a:cubicBezTo>
                  <a:pt x="340" y="62"/>
                  <a:pt x="337" y="63"/>
                  <a:pt x="338" y="68"/>
                </a:cubicBezTo>
                <a:cubicBezTo>
                  <a:pt x="334" y="70"/>
                  <a:pt x="331" y="72"/>
                  <a:pt x="329" y="76"/>
                </a:cubicBezTo>
                <a:cubicBezTo>
                  <a:pt x="322" y="76"/>
                  <a:pt x="322" y="76"/>
                  <a:pt x="322" y="76"/>
                </a:cubicBezTo>
                <a:cubicBezTo>
                  <a:pt x="321" y="76"/>
                  <a:pt x="320" y="78"/>
                  <a:pt x="318" y="78"/>
                </a:cubicBezTo>
                <a:cubicBezTo>
                  <a:pt x="313" y="78"/>
                  <a:pt x="308" y="79"/>
                  <a:pt x="306" y="81"/>
                </a:cubicBezTo>
                <a:cubicBezTo>
                  <a:pt x="303" y="81"/>
                  <a:pt x="303" y="84"/>
                  <a:pt x="302" y="86"/>
                </a:cubicBezTo>
                <a:cubicBezTo>
                  <a:pt x="300" y="86"/>
                  <a:pt x="301" y="87"/>
                  <a:pt x="302" y="87"/>
                </a:cubicBezTo>
                <a:cubicBezTo>
                  <a:pt x="301" y="88"/>
                  <a:pt x="300" y="89"/>
                  <a:pt x="300" y="90"/>
                </a:cubicBezTo>
                <a:cubicBezTo>
                  <a:pt x="297" y="89"/>
                  <a:pt x="296" y="91"/>
                  <a:pt x="293" y="91"/>
                </a:cubicBezTo>
                <a:cubicBezTo>
                  <a:pt x="292" y="95"/>
                  <a:pt x="296" y="94"/>
                  <a:pt x="297" y="96"/>
                </a:cubicBezTo>
                <a:cubicBezTo>
                  <a:pt x="297" y="97"/>
                  <a:pt x="296" y="98"/>
                  <a:pt x="295" y="98"/>
                </a:cubicBezTo>
                <a:cubicBezTo>
                  <a:pt x="295" y="97"/>
                  <a:pt x="293" y="98"/>
                  <a:pt x="293" y="98"/>
                </a:cubicBezTo>
                <a:cubicBezTo>
                  <a:pt x="293" y="97"/>
                  <a:pt x="293" y="97"/>
                  <a:pt x="293" y="96"/>
                </a:cubicBezTo>
                <a:cubicBezTo>
                  <a:pt x="293" y="96"/>
                  <a:pt x="292" y="97"/>
                  <a:pt x="291" y="96"/>
                </a:cubicBezTo>
                <a:cubicBezTo>
                  <a:pt x="291" y="96"/>
                  <a:pt x="292" y="95"/>
                  <a:pt x="291" y="95"/>
                </a:cubicBezTo>
                <a:cubicBezTo>
                  <a:pt x="291" y="95"/>
                  <a:pt x="290" y="95"/>
                  <a:pt x="289" y="95"/>
                </a:cubicBezTo>
                <a:cubicBezTo>
                  <a:pt x="289" y="95"/>
                  <a:pt x="289" y="93"/>
                  <a:pt x="288" y="94"/>
                </a:cubicBezTo>
                <a:cubicBezTo>
                  <a:pt x="288" y="92"/>
                  <a:pt x="286" y="93"/>
                  <a:pt x="285" y="92"/>
                </a:cubicBezTo>
                <a:cubicBezTo>
                  <a:pt x="285" y="91"/>
                  <a:pt x="285" y="91"/>
                  <a:pt x="284" y="91"/>
                </a:cubicBezTo>
                <a:cubicBezTo>
                  <a:pt x="283" y="90"/>
                  <a:pt x="282" y="90"/>
                  <a:pt x="280" y="90"/>
                </a:cubicBezTo>
                <a:cubicBezTo>
                  <a:pt x="273" y="89"/>
                  <a:pt x="274" y="95"/>
                  <a:pt x="267" y="94"/>
                </a:cubicBezTo>
                <a:cubicBezTo>
                  <a:pt x="269" y="92"/>
                  <a:pt x="269" y="90"/>
                  <a:pt x="267" y="89"/>
                </a:cubicBezTo>
                <a:cubicBezTo>
                  <a:pt x="266" y="88"/>
                  <a:pt x="264" y="87"/>
                  <a:pt x="265" y="85"/>
                </a:cubicBezTo>
                <a:cubicBezTo>
                  <a:pt x="267" y="85"/>
                  <a:pt x="267" y="84"/>
                  <a:pt x="268" y="83"/>
                </a:cubicBezTo>
                <a:cubicBezTo>
                  <a:pt x="268" y="84"/>
                  <a:pt x="269" y="85"/>
                  <a:pt x="270" y="85"/>
                </a:cubicBezTo>
                <a:cubicBezTo>
                  <a:pt x="270" y="85"/>
                  <a:pt x="269" y="84"/>
                  <a:pt x="270" y="83"/>
                </a:cubicBezTo>
                <a:cubicBezTo>
                  <a:pt x="270" y="83"/>
                  <a:pt x="271" y="84"/>
                  <a:pt x="271" y="83"/>
                </a:cubicBezTo>
                <a:cubicBezTo>
                  <a:pt x="271" y="83"/>
                  <a:pt x="271" y="82"/>
                  <a:pt x="271" y="82"/>
                </a:cubicBezTo>
                <a:cubicBezTo>
                  <a:pt x="273" y="81"/>
                  <a:pt x="275" y="82"/>
                  <a:pt x="276" y="81"/>
                </a:cubicBezTo>
                <a:cubicBezTo>
                  <a:pt x="277" y="81"/>
                  <a:pt x="277" y="79"/>
                  <a:pt x="277" y="78"/>
                </a:cubicBezTo>
                <a:cubicBezTo>
                  <a:pt x="278" y="79"/>
                  <a:pt x="279" y="78"/>
                  <a:pt x="279" y="77"/>
                </a:cubicBezTo>
                <a:cubicBezTo>
                  <a:pt x="279" y="75"/>
                  <a:pt x="281" y="75"/>
                  <a:pt x="281" y="73"/>
                </a:cubicBezTo>
                <a:cubicBezTo>
                  <a:pt x="282" y="71"/>
                  <a:pt x="281" y="66"/>
                  <a:pt x="281" y="63"/>
                </a:cubicBezTo>
                <a:cubicBezTo>
                  <a:pt x="282" y="60"/>
                  <a:pt x="278" y="62"/>
                  <a:pt x="277" y="59"/>
                </a:cubicBezTo>
                <a:cubicBezTo>
                  <a:pt x="271" y="59"/>
                  <a:pt x="267" y="61"/>
                  <a:pt x="261" y="62"/>
                </a:cubicBezTo>
                <a:cubicBezTo>
                  <a:pt x="257" y="61"/>
                  <a:pt x="255" y="59"/>
                  <a:pt x="252" y="58"/>
                </a:cubicBezTo>
                <a:cubicBezTo>
                  <a:pt x="250" y="57"/>
                  <a:pt x="250" y="56"/>
                  <a:pt x="248" y="55"/>
                </a:cubicBezTo>
                <a:cubicBezTo>
                  <a:pt x="246" y="56"/>
                  <a:pt x="246" y="54"/>
                  <a:pt x="244" y="54"/>
                </a:cubicBezTo>
                <a:cubicBezTo>
                  <a:pt x="239" y="54"/>
                  <a:pt x="239" y="54"/>
                  <a:pt x="239" y="54"/>
                </a:cubicBezTo>
                <a:cubicBezTo>
                  <a:pt x="239" y="55"/>
                  <a:pt x="236" y="55"/>
                  <a:pt x="236" y="57"/>
                </a:cubicBezTo>
                <a:cubicBezTo>
                  <a:pt x="234" y="56"/>
                  <a:pt x="236" y="54"/>
                  <a:pt x="236" y="53"/>
                </a:cubicBezTo>
                <a:cubicBezTo>
                  <a:pt x="235" y="53"/>
                  <a:pt x="235" y="51"/>
                  <a:pt x="235" y="50"/>
                </a:cubicBezTo>
                <a:cubicBezTo>
                  <a:pt x="234" y="50"/>
                  <a:pt x="234" y="50"/>
                  <a:pt x="234" y="49"/>
                </a:cubicBezTo>
                <a:cubicBezTo>
                  <a:pt x="224" y="49"/>
                  <a:pt x="224" y="49"/>
                  <a:pt x="224" y="49"/>
                </a:cubicBezTo>
                <a:cubicBezTo>
                  <a:pt x="222" y="51"/>
                  <a:pt x="222" y="53"/>
                  <a:pt x="218" y="53"/>
                </a:cubicBezTo>
                <a:cubicBezTo>
                  <a:pt x="219" y="51"/>
                  <a:pt x="220" y="49"/>
                  <a:pt x="224" y="49"/>
                </a:cubicBezTo>
                <a:cubicBezTo>
                  <a:pt x="224" y="46"/>
                  <a:pt x="227" y="46"/>
                  <a:pt x="229" y="45"/>
                </a:cubicBezTo>
                <a:cubicBezTo>
                  <a:pt x="229" y="40"/>
                  <a:pt x="229" y="40"/>
                  <a:pt x="229" y="40"/>
                </a:cubicBezTo>
                <a:cubicBezTo>
                  <a:pt x="229" y="38"/>
                  <a:pt x="228" y="36"/>
                  <a:pt x="230" y="36"/>
                </a:cubicBezTo>
                <a:cubicBezTo>
                  <a:pt x="228" y="34"/>
                  <a:pt x="228" y="30"/>
                  <a:pt x="227" y="27"/>
                </a:cubicBezTo>
                <a:cubicBezTo>
                  <a:pt x="227" y="26"/>
                  <a:pt x="225" y="26"/>
                  <a:pt x="225" y="24"/>
                </a:cubicBezTo>
                <a:cubicBezTo>
                  <a:pt x="220" y="25"/>
                  <a:pt x="220" y="20"/>
                  <a:pt x="215" y="22"/>
                </a:cubicBezTo>
                <a:cubicBezTo>
                  <a:pt x="214" y="20"/>
                  <a:pt x="213" y="19"/>
                  <a:pt x="211" y="18"/>
                </a:cubicBezTo>
                <a:cubicBezTo>
                  <a:pt x="211" y="16"/>
                  <a:pt x="211" y="14"/>
                  <a:pt x="209" y="14"/>
                </a:cubicBezTo>
                <a:cubicBezTo>
                  <a:pt x="208" y="16"/>
                  <a:pt x="205" y="15"/>
                  <a:pt x="204" y="18"/>
                </a:cubicBezTo>
                <a:cubicBezTo>
                  <a:pt x="201" y="16"/>
                  <a:pt x="197" y="16"/>
                  <a:pt x="194" y="14"/>
                </a:cubicBezTo>
                <a:cubicBezTo>
                  <a:pt x="185" y="14"/>
                  <a:pt x="185" y="14"/>
                  <a:pt x="185" y="14"/>
                </a:cubicBezTo>
                <a:cubicBezTo>
                  <a:pt x="185" y="14"/>
                  <a:pt x="183" y="15"/>
                  <a:pt x="182" y="14"/>
                </a:cubicBezTo>
                <a:cubicBezTo>
                  <a:pt x="182" y="14"/>
                  <a:pt x="183" y="13"/>
                  <a:pt x="182" y="13"/>
                </a:cubicBezTo>
                <a:cubicBezTo>
                  <a:pt x="182" y="13"/>
                  <a:pt x="181" y="13"/>
                  <a:pt x="181" y="13"/>
                </a:cubicBezTo>
                <a:cubicBezTo>
                  <a:pt x="181" y="13"/>
                  <a:pt x="181" y="12"/>
                  <a:pt x="181" y="12"/>
                </a:cubicBezTo>
                <a:cubicBezTo>
                  <a:pt x="180" y="11"/>
                  <a:pt x="177" y="12"/>
                  <a:pt x="177" y="10"/>
                </a:cubicBezTo>
                <a:cubicBezTo>
                  <a:pt x="165" y="10"/>
                  <a:pt x="165" y="10"/>
                  <a:pt x="165" y="10"/>
                </a:cubicBezTo>
                <a:cubicBezTo>
                  <a:pt x="164" y="11"/>
                  <a:pt x="164" y="12"/>
                  <a:pt x="163" y="12"/>
                </a:cubicBezTo>
                <a:cubicBezTo>
                  <a:pt x="152" y="12"/>
                  <a:pt x="152" y="12"/>
                  <a:pt x="152" y="12"/>
                </a:cubicBezTo>
                <a:cubicBezTo>
                  <a:pt x="151" y="8"/>
                  <a:pt x="154" y="8"/>
                  <a:pt x="154" y="5"/>
                </a:cubicBezTo>
                <a:cubicBezTo>
                  <a:pt x="154" y="4"/>
                  <a:pt x="156" y="4"/>
                  <a:pt x="156" y="3"/>
                </a:cubicBezTo>
                <a:cubicBezTo>
                  <a:pt x="156" y="3"/>
                  <a:pt x="154" y="2"/>
                  <a:pt x="154" y="1"/>
                </a:cubicBezTo>
                <a:cubicBezTo>
                  <a:pt x="154" y="1"/>
                  <a:pt x="154" y="1"/>
                  <a:pt x="154" y="0"/>
                </a:cubicBezTo>
                <a:cubicBezTo>
                  <a:pt x="151" y="0"/>
                  <a:pt x="151" y="2"/>
                  <a:pt x="151" y="5"/>
                </a:cubicBezTo>
                <a:cubicBezTo>
                  <a:pt x="150" y="5"/>
                  <a:pt x="150" y="5"/>
                  <a:pt x="150" y="5"/>
                </a:cubicBezTo>
                <a:cubicBezTo>
                  <a:pt x="150" y="6"/>
                  <a:pt x="149" y="6"/>
                  <a:pt x="149" y="7"/>
                </a:cubicBezTo>
                <a:cubicBezTo>
                  <a:pt x="149" y="7"/>
                  <a:pt x="149" y="7"/>
                  <a:pt x="149" y="7"/>
                </a:cubicBezTo>
                <a:cubicBezTo>
                  <a:pt x="146" y="9"/>
                  <a:pt x="146" y="10"/>
                  <a:pt x="146" y="14"/>
                </a:cubicBezTo>
                <a:cubicBezTo>
                  <a:pt x="146" y="14"/>
                  <a:pt x="146" y="14"/>
                  <a:pt x="147" y="14"/>
                </a:cubicBezTo>
                <a:cubicBezTo>
                  <a:pt x="147" y="15"/>
                  <a:pt x="147" y="15"/>
                  <a:pt x="147" y="15"/>
                </a:cubicBezTo>
                <a:cubicBezTo>
                  <a:pt x="147" y="18"/>
                  <a:pt x="144" y="19"/>
                  <a:pt x="145" y="21"/>
                </a:cubicBezTo>
                <a:cubicBezTo>
                  <a:pt x="145" y="22"/>
                  <a:pt x="145" y="22"/>
                  <a:pt x="145" y="22"/>
                </a:cubicBezTo>
                <a:cubicBezTo>
                  <a:pt x="145" y="22"/>
                  <a:pt x="145" y="23"/>
                  <a:pt x="145" y="23"/>
                </a:cubicBezTo>
                <a:cubicBezTo>
                  <a:pt x="145" y="23"/>
                  <a:pt x="144" y="24"/>
                  <a:pt x="144" y="24"/>
                </a:cubicBezTo>
                <a:cubicBezTo>
                  <a:pt x="144" y="25"/>
                  <a:pt x="144" y="26"/>
                  <a:pt x="144" y="27"/>
                </a:cubicBezTo>
                <a:cubicBezTo>
                  <a:pt x="148" y="28"/>
                  <a:pt x="149" y="26"/>
                  <a:pt x="149" y="23"/>
                </a:cubicBezTo>
                <a:cubicBezTo>
                  <a:pt x="149" y="23"/>
                  <a:pt x="149" y="23"/>
                  <a:pt x="149" y="23"/>
                </a:cubicBezTo>
                <a:cubicBezTo>
                  <a:pt x="149" y="23"/>
                  <a:pt x="149" y="22"/>
                  <a:pt x="149" y="22"/>
                </a:cubicBezTo>
                <a:cubicBezTo>
                  <a:pt x="149" y="22"/>
                  <a:pt x="149" y="22"/>
                  <a:pt x="149" y="21"/>
                </a:cubicBezTo>
                <a:cubicBezTo>
                  <a:pt x="151" y="21"/>
                  <a:pt x="149" y="18"/>
                  <a:pt x="150" y="18"/>
                </a:cubicBezTo>
                <a:cubicBezTo>
                  <a:pt x="150" y="18"/>
                  <a:pt x="150" y="18"/>
                  <a:pt x="150" y="18"/>
                </a:cubicBezTo>
                <a:cubicBezTo>
                  <a:pt x="153" y="18"/>
                  <a:pt x="153" y="14"/>
                  <a:pt x="156" y="16"/>
                </a:cubicBezTo>
                <a:cubicBezTo>
                  <a:pt x="156" y="16"/>
                  <a:pt x="156" y="16"/>
                  <a:pt x="156" y="16"/>
                </a:cubicBezTo>
                <a:cubicBezTo>
                  <a:pt x="157" y="15"/>
                  <a:pt x="158" y="15"/>
                  <a:pt x="159" y="15"/>
                </a:cubicBezTo>
                <a:cubicBezTo>
                  <a:pt x="159" y="15"/>
                  <a:pt x="159" y="15"/>
                  <a:pt x="160" y="15"/>
                </a:cubicBezTo>
                <a:cubicBezTo>
                  <a:pt x="162" y="13"/>
                  <a:pt x="162" y="19"/>
                  <a:pt x="165" y="18"/>
                </a:cubicBezTo>
                <a:cubicBezTo>
                  <a:pt x="165" y="18"/>
                  <a:pt x="165" y="18"/>
                  <a:pt x="165" y="18"/>
                </a:cubicBezTo>
                <a:cubicBezTo>
                  <a:pt x="165" y="18"/>
                  <a:pt x="166" y="18"/>
                  <a:pt x="166" y="18"/>
                </a:cubicBezTo>
                <a:cubicBezTo>
                  <a:pt x="166" y="27"/>
                  <a:pt x="166" y="27"/>
                  <a:pt x="166" y="27"/>
                </a:cubicBezTo>
                <a:cubicBezTo>
                  <a:pt x="165" y="28"/>
                  <a:pt x="164" y="31"/>
                  <a:pt x="162" y="32"/>
                </a:cubicBezTo>
                <a:cubicBezTo>
                  <a:pt x="162" y="32"/>
                  <a:pt x="162" y="32"/>
                  <a:pt x="161" y="32"/>
                </a:cubicBezTo>
                <a:cubicBezTo>
                  <a:pt x="159" y="33"/>
                  <a:pt x="156" y="34"/>
                  <a:pt x="157" y="37"/>
                </a:cubicBezTo>
                <a:cubicBezTo>
                  <a:pt x="158" y="38"/>
                  <a:pt x="160" y="35"/>
                  <a:pt x="162" y="36"/>
                </a:cubicBezTo>
                <a:cubicBezTo>
                  <a:pt x="163" y="36"/>
                  <a:pt x="163" y="36"/>
                  <a:pt x="163" y="36"/>
                </a:cubicBezTo>
                <a:cubicBezTo>
                  <a:pt x="164" y="36"/>
                  <a:pt x="165" y="35"/>
                  <a:pt x="166" y="34"/>
                </a:cubicBezTo>
                <a:cubicBezTo>
                  <a:pt x="167" y="34"/>
                  <a:pt x="167" y="34"/>
                  <a:pt x="167" y="34"/>
                </a:cubicBezTo>
                <a:cubicBezTo>
                  <a:pt x="167" y="32"/>
                  <a:pt x="169" y="35"/>
                  <a:pt x="170" y="33"/>
                </a:cubicBezTo>
                <a:cubicBezTo>
                  <a:pt x="167" y="36"/>
                  <a:pt x="173" y="36"/>
                  <a:pt x="171" y="38"/>
                </a:cubicBezTo>
                <a:cubicBezTo>
                  <a:pt x="171" y="38"/>
                  <a:pt x="172" y="38"/>
                  <a:pt x="172" y="39"/>
                </a:cubicBezTo>
                <a:cubicBezTo>
                  <a:pt x="172" y="39"/>
                  <a:pt x="172" y="40"/>
                  <a:pt x="171" y="40"/>
                </a:cubicBezTo>
                <a:cubicBezTo>
                  <a:pt x="171" y="41"/>
                  <a:pt x="171" y="41"/>
                  <a:pt x="170" y="41"/>
                </a:cubicBezTo>
                <a:cubicBezTo>
                  <a:pt x="169" y="43"/>
                  <a:pt x="171" y="44"/>
                  <a:pt x="172" y="44"/>
                </a:cubicBezTo>
                <a:cubicBezTo>
                  <a:pt x="173" y="46"/>
                  <a:pt x="167" y="44"/>
                  <a:pt x="170" y="49"/>
                </a:cubicBezTo>
                <a:cubicBezTo>
                  <a:pt x="170" y="49"/>
                  <a:pt x="170" y="49"/>
                  <a:pt x="170" y="49"/>
                </a:cubicBezTo>
                <a:cubicBezTo>
                  <a:pt x="170" y="50"/>
                  <a:pt x="170" y="50"/>
                  <a:pt x="170" y="50"/>
                </a:cubicBezTo>
                <a:cubicBezTo>
                  <a:pt x="171" y="50"/>
                  <a:pt x="173" y="50"/>
                  <a:pt x="174" y="50"/>
                </a:cubicBezTo>
                <a:cubicBezTo>
                  <a:pt x="174" y="50"/>
                  <a:pt x="175" y="50"/>
                  <a:pt x="175" y="50"/>
                </a:cubicBezTo>
                <a:cubicBezTo>
                  <a:pt x="176" y="50"/>
                  <a:pt x="176" y="50"/>
                  <a:pt x="177" y="50"/>
                </a:cubicBezTo>
                <a:cubicBezTo>
                  <a:pt x="177" y="49"/>
                  <a:pt x="180" y="49"/>
                  <a:pt x="180" y="50"/>
                </a:cubicBezTo>
                <a:cubicBezTo>
                  <a:pt x="177" y="50"/>
                  <a:pt x="177" y="50"/>
                  <a:pt x="177" y="50"/>
                </a:cubicBezTo>
                <a:cubicBezTo>
                  <a:pt x="177" y="51"/>
                  <a:pt x="177" y="51"/>
                  <a:pt x="176" y="51"/>
                </a:cubicBezTo>
                <a:cubicBezTo>
                  <a:pt x="176" y="51"/>
                  <a:pt x="175" y="51"/>
                  <a:pt x="175" y="51"/>
                </a:cubicBezTo>
                <a:cubicBezTo>
                  <a:pt x="173" y="50"/>
                  <a:pt x="171" y="54"/>
                  <a:pt x="168" y="53"/>
                </a:cubicBezTo>
                <a:cubicBezTo>
                  <a:pt x="168" y="53"/>
                  <a:pt x="168" y="53"/>
                  <a:pt x="168" y="53"/>
                </a:cubicBezTo>
                <a:cubicBezTo>
                  <a:pt x="167" y="53"/>
                  <a:pt x="167" y="54"/>
                  <a:pt x="166" y="54"/>
                </a:cubicBezTo>
                <a:cubicBezTo>
                  <a:pt x="159" y="54"/>
                  <a:pt x="159" y="54"/>
                  <a:pt x="159" y="54"/>
                </a:cubicBezTo>
                <a:cubicBezTo>
                  <a:pt x="158" y="55"/>
                  <a:pt x="157" y="56"/>
                  <a:pt x="157" y="58"/>
                </a:cubicBezTo>
                <a:cubicBezTo>
                  <a:pt x="157" y="59"/>
                  <a:pt x="157" y="59"/>
                  <a:pt x="156" y="59"/>
                </a:cubicBezTo>
                <a:cubicBezTo>
                  <a:pt x="154" y="65"/>
                  <a:pt x="158" y="66"/>
                  <a:pt x="163" y="66"/>
                </a:cubicBezTo>
                <a:cubicBezTo>
                  <a:pt x="163" y="65"/>
                  <a:pt x="163" y="64"/>
                  <a:pt x="165" y="64"/>
                </a:cubicBezTo>
                <a:cubicBezTo>
                  <a:pt x="166" y="64"/>
                  <a:pt x="166" y="66"/>
                  <a:pt x="167" y="66"/>
                </a:cubicBezTo>
                <a:cubicBezTo>
                  <a:pt x="168" y="70"/>
                  <a:pt x="165" y="70"/>
                  <a:pt x="166" y="74"/>
                </a:cubicBezTo>
                <a:cubicBezTo>
                  <a:pt x="166" y="78"/>
                  <a:pt x="172" y="76"/>
                  <a:pt x="172" y="80"/>
                </a:cubicBezTo>
                <a:cubicBezTo>
                  <a:pt x="173" y="82"/>
                  <a:pt x="170" y="82"/>
                  <a:pt x="168" y="82"/>
                </a:cubicBezTo>
                <a:cubicBezTo>
                  <a:pt x="166" y="82"/>
                  <a:pt x="166" y="83"/>
                  <a:pt x="165" y="83"/>
                </a:cubicBezTo>
                <a:cubicBezTo>
                  <a:pt x="164" y="85"/>
                  <a:pt x="165" y="85"/>
                  <a:pt x="165" y="86"/>
                </a:cubicBezTo>
                <a:cubicBezTo>
                  <a:pt x="165" y="86"/>
                  <a:pt x="165" y="86"/>
                  <a:pt x="165" y="86"/>
                </a:cubicBezTo>
                <a:cubicBezTo>
                  <a:pt x="166" y="87"/>
                  <a:pt x="165" y="91"/>
                  <a:pt x="167" y="92"/>
                </a:cubicBezTo>
                <a:cubicBezTo>
                  <a:pt x="167" y="92"/>
                  <a:pt x="167" y="92"/>
                  <a:pt x="168" y="92"/>
                </a:cubicBezTo>
                <a:cubicBezTo>
                  <a:pt x="169" y="94"/>
                  <a:pt x="170" y="96"/>
                  <a:pt x="173" y="96"/>
                </a:cubicBezTo>
                <a:cubicBezTo>
                  <a:pt x="173" y="96"/>
                  <a:pt x="173" y="96"/>
                  <a:pt x="173" y="96"/>
                </a:cubicBezTo>
                <a:cubicBezTo>
                  <a:pt x="175" y="96"/>
                  <a:pt x="176" y="97"/>
                  <a:pt x="177" y="98"/>
                </a:cubicBezTo>
                <a:cubicBezTo>
                  <a:pt x="181" y="98"/>
                  <a:pt x="181" y="98"/>
                  <a:pt x="181" y="98"/>
                </a:cubicBezTo>
                <a:cubicBezTo>
                  <a:pt x="179" y="98"/>
                  <a:pt x="178" y="99"/>
                  <a:pt x="177" y="100"/>
                </a:cubicBezTo>
                <a:cubicBezTo>
                  <a:pt x="174" y="103"/>
                  <a:pt x="169" y="100"/>
                  <a:pt x="165" y="100"/>
                </a:cubicBezTo>
                <a:cubicBezTo>
                  <a:pt x="161" y="100"/>
                  <a:pt x="161" y="100"/>
                  <a:pt x="161" y="100"/>
                </a:cubicBezTo>
                <a:cubicBezTo>
                  <a:pt x="158" y="100"/>
                  <a:pt x="156" y="99"/>
                  <a:pt x="156" y="98"/>
                </a:cubicBezTo>
                <a:cubicBezTo>
                  <a:pt x="155" y="96"/>
                  <a:pt x="154" y="97"/>
                  <a:pt x="154" y="98"/>
                </a:cubicBezTo>
                <a:cubicBezTo>
                  <a:pt x="152" y="98"/>
                  <a:pt x="151" y="100"/>
                  <a:pt x="150" y="101"/>
                </a:cubicBezTo>
                <a:cubicBezTo>
                  <a:pt x="149" y="102"/>
                  <a:pt x="150" y="104"/>
                  <a:pt x="148" y="104"/>
                </a:cubicBezTo>
                <a:cubicBezTo>
                  <a:pt x="148" y="105"/>
                  <a:pt x="147" y="105"/>
                  <a:pt x="147" y="107"/>
                </a:cubicBezTo>
                <a:cubicBezTo>
                  <a:pt x="147" y="111"/>
                  <a:pt x="148" y="115"/>
                  <a:pt x="149" y="118"/>
                </a:cubicBezTo>
                <a:cubicBezTo>
                  <a:pt x="149" y="120"/>
                  <a:pt x="150" y="120"/>
                  <a:pt x="150" y="122"/>
                </a:cubicBezTo>
                <a:cubicBezTo>
                  <a:pt x="147" y="122"/>
                  <a:pt x="146" y="120"/>
                  <a:pt x="144" y="119"/>
                </a:cubicBezTo>
                <a:cubicBezTo>
                  <a:pt x="143" y="119"/>
                  <a:pt x="143" y="117"/>
                  <a:pt x="141" y="117"/>
                </a:cubicBezTo>
                <a:cubicBezTo>
                  <a:pt x="138" y="117"/>
                  <a:pt x="138" y="117"/>
                  <a:pt x="138" y="117"/>
                </a:cubicBezTo>
                <a:cubicBezTo>
                  <a:pt x="137" y="117"/>
                  <a:pt x="136" y="117"/>
                  <a:pt x="136" y="118"/>
                </a:cubicBezTo>
                <a:cubicBezTo>
                  <a:pt x="136" y="118"/>
                  <a:pt x="136" y="118"/>
                  <a:pt x="135" y="118"/>
                </a:cubicBezTo>
                <a:cubicBezTo>
                  <a:pt x="137" y="120"/>
                  <a:pt x="131" y="122"/>
                  <a:pt x="135" y="125"/>
                </a:cubicBezTo>
                <a:cubicBezTo>
                  <a:pt x="135" y="125"/>
                  <a:pt x="135" y="125"/>
                  <a:pt x="135" y="125"/>
                </a:cubicBezTo>
                <a:cubicBezTo>
                  <a:pt x="136" y="125"/>
                  <a:pt x="136" y="126"/>
                  <a:pt x="136" y="126"/>
                </a:cubicBezTo>
                <a:cubicBezTo>
                  <a:pt x="138" y="126"/>
                  <a:pt x="137" y="128"/>
                  <a:pt x="138" y="130"/>
                </a:cubicBezTo>
                <a:cubicBezTo>
                  <a:pt x="136" y="130"/>
                  <a:pt x="135" y="131"/>
                  <a:pt x="135" y="132"/>
                </a:cubicBezTo>
                <a:cubicBezTo>
                  <a:pt x="131" y="132"/>
                  <a:pt x="130" y="130"/>
                  <a:pt x="130" y="126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29" y="113"/>
                  <a:pt x="128" y="111"/>
                  <a:pt x="127" y="108"/>
                </a:cubicBezTo>
                <a:cubicBezTo>
                  <a:pt x="125" y="108"/>
                  <a:pt x="124" y="107"/>
                  <a:pt x="123" y="105"/>
                </a:cubicBezTo>
                <a:cubicBezTo>
                  <a:pt x="121" y="108"/>
                  <a:pt x="115" y="106"/>
                  <a:pt x="111" y="107"/>
                </a:cubicBezTo>
                <a:cubicBezTo>
                  <a:pt x="108" y="106"/>
                  <a:pt x="108" y="108"/>
                  <a:pt x="106" y="108"/>
                </a:cubicBezTo>
                <a:cubicBezTo>
                  <a:pt x="104" y="108"/>
                  <a:pt x="102" y="108"/>
                  <a:pt x="102" y="109"/>
                </a:cubicBezTo>
                <a:cubicBezTo>
                  <a:pt x="99" y="109"/>
                  <a:pt x="99" y="109"/>
                  <a:pt x="99" y="109"/>
                </a:cubicBezTo>
                <a:cubicBezTo>
                  <a:pt x="98" y="109"/>
                  <a:pt x="98" y="109"/>
                  <a:pt x="98" y="108"/>
                </a:cubicBezTo>
                <a:cubicBezTo>
                  <a:pt x="89" y="108"/>
                  <a:pt x="89" y="108"/>
                  <a:pt x="89" y="108"/>
                </a:cubicBezTo>
                <a:cubicBezTo>
                  <a:pt x="85" y="109"/>
                  <a:pt x="83" y="112"/>
                  <a:pt x="80" y="113"/>
                </a:cubicBezTo>
                <a:cubicBezTo>
                  <a:pt x="79" y="114"/>
                  <a:pt x="78" y="116"/>
                  <a:pt x="79" y="119"/>
                </a:cubicBezTo>
                <a:cubicBezTo>
                  <a:pt x="77" y="120"/>
                  <a:pt x="77" y="122"/>
                  <a:pt x="75" y="122"/>
                </a:cubicBezTo>
                <a:cubicBezTo>
                  <a:pt x="74" y="123"/>
                  <a:pt x="72" y="123"/>
                  <a:pt x="72" y="125"/>
                </a:cubicBezTo>
                <a:cubicBezTo>
                  <a:pt x="71" y="129"/>
                  <a:pt x="73" y="131"/>
                  <a:pt x="74" y="132"/>
                </a:cubicBezTo>
                <a:cubicBezTo>
                  <a:pt x="74" y="132"/>
                  <a:pt x="74" y="133"/>
                  <a:pt x="75" y="133"/>
                </a:cubicBezTo>
                <a:cubicBezTo>
                  <a:pt x="76" y="133"/>
                  <a:pt x="78" y="134"/>
                  <a:pt x="80" y="135"/>
                </a:cubicBezTo>
                <a:cubicBezTo>
                  <a:pt x="80" y="136"/>
                  <a:pt x="80" y="136"/>
                  <a:pt x="80" y="136"/>
                </a:cubicBezTo>
                <a:cubicBezTo>
                  <a:pt x="80" y="138"/>
                  <a:pt x="85" y="137"/>
                  <a:pt x="84" y="141"/>
                </a:cubicBezTo>
                <a:cubicBezTo>
                  <a:pt x="84" y="141"/>
                  <a:pt x="84" y="142"/>
                  <a:pt x="84" y="142"/>
                </a:cubicBezTo>
                <a:cubicBezTo>
                  <a:pt x="84" y="143"/>
                  <a:pt x="85" y="143"/>
                  <a:pt x="85" y="144"/>
                </a:cubicBezTo>
                <a:cubicBezTo>
                  <a:pt x="85" y="166"/>
                  <a:pt x="85" y="166"/>
                  <a:pt x="85" y="166"/>
                </a:cubicBezTo>
                <a:cubicBezTo>
                  <a:pt x="83" y="166"/>
                  <a:pt x="84" y="170"/>
                  <a:pt x="81" y="169"/>
                </a:cubicBezTo>
                <a:cubicBezTo>
                  <a:pt x="80" y="171"/>
                  <a:pt x="80" y="174"/>
                  <a:pt x="77" y="175"/>
                </a:cubicBezTo>
                <a:cubicBezTo>
                  <a:pt x="78" y="181"/>
                  <a:pt x="74" y="183"/>
                  <a:pt x="75" y="190"/>
                </a:cubicBezTo>
                <a:cubicBezTo>
                  <a:pt x="72" y="190"/>
                  <a:pt x="74" y="196"/>
                  <a:pt x="71" y="195"/>
                </a:cubicBezTo>
                <a:cubicBezTo>
                  <a:pt x="66" y="195"/>
                  <a:pt x="59" y="196"/>
                  <a:pt x="55" y="194"/>
                </a:cubicBezTo>
                <a:cubicBezTo>
                  <a:pt x="55" y="194"/>
                  <a:pt x="55" y="194"/>
                  <a:pt x="55" y="195"/>
                </a:cubicBezTo>
                <a:cubicBezTo>
                  <a:pt x="55" y="195"/>
                  <a:pt x="55" y="195"/>
                  <a:pt x="55" y="195"/>
                </a:cubicBezTo>
                <a:cubicBezTo>
                  <a:pt x="55" y="195"/>
                  <a:pt x="55" y="196"/>
                  <a:pt x="55" y="196"/>
                </a:cubicBezTo>
                <a:cubicBezTo>
                  <a:pt x="55" y="196"/>
                  <a:pt x="55" y="196"/>
                  <a:pt x="55" y="196"/>
                </a:cubicBezTo>
                <a:cubicBezTo>
                  <a:pt x="55" y="197"/>
                  <a:pt x="55" y="197"/>
                  <a:pt x="55" y="197"/>
                </a:cubicBezTo>
                <a:cubicBezTo>
                  <a:pt x="55" y="197"/>
                  <a:pt x="55" y="197"/>
                  <a:pt x="55" y="197"/>
                </a:cubicBezTo>
                <a:cubicBezTo>
                  <a:pt x="55" y="197"/>
                  <a:pt x="55" y="198"/>
                  <a:pt x="55" y="198"/>
                </a:cubicBezTo>
                <a:cubicBezTo>
                  <a:pt x="55" y="198"/>
                  <a:pt x="55" y="198"/>
                  <a:pt x="55" y="198"/>
                </a:cubicBezTo>
                <a:cubicBezTo>
                  <a:pt x="55" y="198"/>
                  <a:pt x="55" y="198"/>
                  <a:pt x="55" y="198"/>
                </a:cubicBezTo>
                <a:cubicBezTo>
                  <a:pt x="55" y="198"/>
                  <a:pt x="55" y="199"/>
                  <a:pt x="55" y="199"/>
                </a:cubicBezTo>
                <a:cubicBezTo>
                  <a:pt x="55" y="199"/>
                  <a:pt x="55" y="199"/>
                  <a:pt x="55" y="199"/>
                </a:cubicBezTo>
                <a:cubicBezTo>
                  <a:pt x="55" y="199"/>
                  <a:pt x="55" y="199"/>
                  <a:pt x="55" y="199"/>
                </a:cubicBezTo>
                <a:cubicBezTo>
                  <a:pt x="55" y="199"/>
                  <a:pt x="55" y="199"/>
                  <a:pt x="55" y="199"/>
                </a:cubicBezTo>
                <a:cubicBezTo>
                  <a:pt x="55" y="199"/>
                  <a:pt x="55" y="199"/>
                  <a:pt x="55" y="200"/>
                </a:cubicBezTo>
                <a:cubicBezTo>
                  <a:pt x="57" y="201"/>
                  <a:pt x="57" y="205"/>
                  <a:pt x="61" y="203"/>
                </a:cubicBezTo>
                <a:cubicBezTo>
                  <a:pt x="61" y="203"/>
                  <a:pt x="61" y="203"/>
                  <a:pt x="61" y="203"/>
                </a:cubicBezTo>
                <a:cubicBezTo>
                  <a:pt x="62" y="203"/>
                  <a:pt x="63" y="203"/>
                  <a:pt x="64" y="204"/>
                </a:cubicBezTo>
                <a:cubicBezTo>
                  <a:pt x="64" y="204"/>
                  <a:pt x="65" y="204"/>
                  <a:pt x="65" y="204"/>
                </a:cubicBezTo>
                <a:cubicBezTo>
                  <a:pt x="66" y="204"/>
                  <a:pt x="67" y="205"/>
                  <a:pt x="67" y="206"/>
                </a:cubicBezTo>
                <a:cubicBezTo>
                  <a:pt x="67" y="206"/>
                  <a:pt x="68" y="206"/>
                  <a:pt x="68" y="207"/>
                </a:cubicBezTo>
                <a:cubicBezTo>
                  <a:pt x="69" y="208"/>
                  <a:pt x="72" y="208"/>
                  <a:pt x="72" y="212"/>
                </a:cubicBezTo>
                <a:cubicBezTo>
                  <a:pt x="72" y="212"/>
                  <a:pt x="72" y="212"/>
                  <a:pt x="72" y="212"/>
                </a:cubicBezTo>
                <a:cubicBezTo>
                  <a:pt x="72" y="212"/>
                  <a:pt x="72" y="212"/>
                  <a:pt x="72" y="212"/>
                </a:cubicBezTo>
                <a:cubicBezTo>
                  <a:pt x="72" y="212"/>
                  <a:pt x="72" y="212"/>
                  <a:pt x="72" y="212"/>
                </a:cubicBezTo>
                <a:cubicBezTo>
                  <a:pt x="72" y="212"/>
                  <a:pt x="72" y="212"/>
                  <a:pt x="72" y="212"/>
                </a:cubicBezTo>
                <a:cubicBezTo>
                  <a:pt x="72" y="213"/>
                  <a:pt x="72" y="213"/>
                  <a:pt x="72" y="213"/>
                </a:cubicBezTo>
                <a:cubicBezTo>
                  <a:pt x="72" y="217"/>
                  <a:pt x="73" y="221"/>
                  <a:pt x="71" y="223"/>
                </a:cubicBezTo>
                <a:cubicBezTo>
                  <a:pt x="71" y="225"/>
                  <a:pt x="71" y="225"/>
                  <a:pt x="71" y="225"/>
                </a:cubicBezTo>
                <a:cubicBezTo>
                  <a:pt x="67" y="225"/>
                  <a:pt x="67" y="225"/>
                  <a:pt x="67" y="225"/>
                </a:cubicBezTo>
                <a:cubicBezTo>
                  <a:pt x="67" y="223"/>
                  <a:pt x="66" y="224"/>
                  <a:pt x="66" y="225"/>
                </a:cubicBezTo>
                <a:cubicBezTo>
                  <a:pt x="65" y="226"/>
                  <a:pt x="64" y="227"/>
                  <a:pt x="62" y="227"/>
                </a:cubicBezTo>
                <a:cubicBezTo>
                  <a:pt x="60" y="231"/>
                  <a:pt x="56" y="233"/>
                  <a:pt x="52" y="235"/>
                </a:cubicBezTo>
                <a:cubicBezTo>
                  <a:pt x="51" y="237"/>
                  <a:pt x="48" y="237"/>
                  <a:pt x="48" y="240"/>
                </a:cubicBezTo>
                <a:cubicBezTo>
                  <a:pt x="47" y="244"/>
                  <a:pt x="49" y="245"/>
                  <a:pt x="52" y="246"/>
                </a:cubicBezTo>
                <a:cubicBezTo>
                  <a:pt x="49" y="251"/>
                  <a:pt x="41" y="253"/>
                  <a:pt x="34" y="253"/>
                </a:cubicBezTo>
                <a:cubicBezTo>
                  <a:pt x="33" y="253"/>
                  <a:pt x="31" y="253"/>
                  <a:pt x="31" y="253"/>
                </a:cubicBezTo>
                <a:cubicBezTo>
                  <a:pt x="31" y="253"/>
                  <a:pt x="31" y="252"/>
                  <a:pt x="31" y="251"/>
                </a:cubicBezTo>
                <a:cubicBezTo>
                  <a:pt x="30" y="251"/>
                  <a:pt x="28" y="252"/>
                  <a:pt x="27" y="251"/>
                </a:cubicBezTo>
                <a:cubicBezTo>
                  <a:pt x="26" y="251"/>
                  <a:pt x="24" y="250"/>
                  <a:pt x="23" y="249"/>
                </a:cubicBezTo>
                <a:cubicBezTo>
                  <a:pt x="23" y="249"/>
                  <a:pt x="23" y="249"/>
                  <a:pt x="22" y="249"/>
                </a:cubicBezTo>
                <a:cubicBezTo>
                  <a:pt x="22" y="249"/>
                  <a:pt x="22" y="249"/>
                  <a:pt x="22" y="249"/>
                </a:cubicBezTo>
                <a:cubicBezTo>
                  <a:pt x="22" y="249"/>
                  <a:pt x="22" y="249"/>
                  <a:pt x="21" y="249"/>
                </a:cubicBezTo>
                <a:cubicBezTo>
                  <a:pt x="21" y="249"/>
                  <a:pt x="21" y="249"/>
                  <a:pt x="21" y="249"/>
                </a:cubicBezTo>
                <a:cubicBezTo>
                  <a:pt x="21" y="250"/>
                  <a:pt x="20" y="250"/>
                  <a:pt x="20" y="250"/>
                </a:cubicBezTo>
                <a:cubicBezTo>
                  <a:pt x="20" y="250"/>
                  <a:pt x="20" y="250"/>
                  <a:pt x="20" y="250"/>
                </a:cubicBezTo>
                <a:cubicBezTo>
                  <a:pt x="19" y="251"/>
                  <a:pt x="18" y="252"/>
                  <a:pt x="18" y="253"/>
                </a:cubicBezTo>
                <a:cubicBezTo>
                  <a:pt x="18" y="253"/>
                  <a:pt x="18" y="254"/>
                  <a:pt x="18" y="254"/>
                </a:cubicBezTo>
                <a:cubicBezTo>
                  <a:pt x="17" y="256"/>
                  <a:pt x="15" y="256"/>
                  <a:pt x="13" y="257"/>
                </a:cubicBezTo>
                <a:cubicBezTo>
                  <a:pt x="12" y="257"/>
                  <a:pt x="11" y="258"/>
                  <a:pt x="10" y="258"/>
                </a:cubicBezTo>
                <a:cubicBezTo>
                  <a:pt x="10" y="259"/>
                  <a:pt x="9" y="259"/>
                  <a:pt x="9" y="259"/>
                </a:cubicBezTo>
                <a:cubicBezTo>
                  <a:pt x="9" y="260"/>
                  <a:pt x="9" y="260"/>
                  <a:pt x="8" y="260"/>
                </a:cubicBezTo>
                <a:cubicBezTo>
                  <a:pt x="8" y="260"/>
                  <a:pt x="8" y="260"/>
                  <a:pt x="8" y="260"/>
                </a:cubicBezTo>
                <a:cubicBezTo>
                  <a:pt x="10" y="261"/>
                  <a:pt x="11" y="263"/>
                  <a:pt x="11" y="266"/>
                </a:cubicBezTo>
                <a:cubicBezTo>
                  <a:pt x="11" y="267"/>
                  <a:pt x="13" y="269"/>
                  <a:pt x="13" y="271"/>
                </a:cubicBezTo>
                <a:cubicBezTo>
                  <a:pt x="13" y="276"/>
                  <a:pt x="13" y="276"/>
                  <a:pt x="13" y="276"/>
                </a:cubicBezTo>
                <a:cubicBezTo>
                  <a:pt x="14" y="275"/>
                  <a:pt x="14" y="277"/>
                  <a:pt x="14" y="277"/>
                </a:cubicBezTo>
                <a:cubicBezTo>
                  <a:pt x="15" y="277"/>
                  <a:pt x="16" y="277"/>
                  <a:pt x="16" y="277"/>
                </a:cubicBezTo>
                <a:cubicBezTo>
                  <a:pt x="16" y="278"/>
                  <a:pt x="15" y="280"/>
                  <a:pt x="16" y="281"/>
                </a:cubicBezTo>
                <a:cubicBezTo>
                  <a:pt x="16" y="281"/>
                  <a:pt x="17" y="281"/>
                  <a:pt x="17" y="281"/>
                </a:cubicBezTo>
                <a:cubicBezTo>
                  <a:pt x="17" y="281"/>
                  <a:pt x="17" y="283"/>
                  <a:pt x="17" y="284"/>
                </a:cubicBezTo>
                <a:cubicBezTo>
                  <a:pt x="17" y="284"/>
                  <a:pt x="18" y="284"/>
                  <a:pt x="18" y="285"/>
                </a:cubicBezTo>
                <a:cubicBezTo>
                  <a:pt x="19" y="286"/>
                  <a:pt x="18" y="287"/>
                  <a:pt x="18" y="287"/>
                </a:cubicBezTo>
                <a:cubicBezTo>
                  <a:pt x="20" y="288"/>
                  <a:pt x="21" y="289"/>
                  <a:pt x="21" y="291"/>
                </a:cubicBezTo>
                <a:cubicBezTo>
                  <a:pt x="21" y="298"/>
                  <a:pt x="21" y="298"/>
                  <a:pt x="21" y="298"/>
                </a:cubicBezTo>
                <a:cubicBezTo>
                  <a:pt x="19" y="302"/>
                  <a:pt x="14" y="303"/>
                  <a:pt x="13" y="309"/>
                </a:cubicBezTo>
                <a:cubicBezTo>
                  <a:pt x="13" y="310"/>
                  <a:pt x="14" y="311"/>
                  <a:pt x="16" y="310"/>
                </a:cubicBezTo>
                <a:cubicBezTo>
                  <a:pt x="17" y="311"/>
                  <a:pt x="17" y="312"/>
                  <a:pt x="17" y="313"/>
                </a:cubicBezTo>
                <a:cubicBezTo>
                  <a:pt x="14" y="313"/>
                  <a:pt x="12" y="313"/>
                  <a:pt x="12" y="316"/>
                </a:cubicBezTo>
                <a:cubicBezTo>
                  <a:pt x="11" y="316"/>
                  <a:pt x="9" y="316"/>
                  <a:pt x="9" y="317"/>
                </a:cubicBezTo>
                <a:cubicBezTo>
                  <a:pt x="5" y="317"/>
                  <a:pt x="4" y="320"/>
                  <a:pt x="0" y="321"/>
                </a:cubicBezTo>
                <a:cubicBezTo>
                  <a:pt x="0" y="326"/>
                  <a:pt x="1" y="328"/>
                  <a:pt x="3" y="331"/>
                </a:cubicBezTo>
                <a:cubicBezTo>
                  <a:pt x="5" y="331"/>
                  <a:pt x="5" y="331"/>
                  <a:pt x="5" y="331"/>
                </a:cubicBezTo>
                <a:cubicBezTo>
                  <a:pt x="6" y="332"/>
                  <a:pt x="6" y="334"/>
                  <a:pt x="7" y="334"/>
                </a:cubicBezTo>
                <a:cubicBezTo>
                  <a:pt x="7" y="335"/>
                  <a:pt x="9" y="336"/>
                  <a:pt x="8" y="339"/>
                </a:cubicBezTo>
                <a:cubicBezTo>
                  <a:pt x="8" y="340"/>
                  <a:pt x="7" y="339"/>
                  <a:pt x="5" y="340"/>
                </a:cubicBezTo>
                <a:cubicBezTo>
                  <a:pt x="4" y="341"/>
                  <a:pt x="5" y="340"/>
                  <a:pt x="4" y="341"/>
                </a:cubicBezTo>
                <a:cubicBezTo>
                  <a:pt x="4" y="342"/>
                  <a:pt x="4" y="343"/>
                  <a:pt x="3" y="343"/>
                </a:cubicBezTo>
                <a:cubicBezTo>
                  <a:pt x="3" y="345"/>
                  <a:pt x="3" y="345"/>
                  <a:pt x="3" y="345"/>
                </a:cubicBezTo>
                <a:cubicBezTo>
                  <a:pt x="4" y="345"/>
                  <a:pt x="4" y="346"/>
                  <a:pt x="5" y="346"/>
                </a:cubicBezTo>
                <a:cubicBezTo>
                  <a:pt x="6" y="346"/>
                  <a:pt x="7" y="347"/>
                  <a:pt x="7" y="348"/>
                </a:cubicBezTo>
                <a:cubicBezTo>
                  <a:pt x="8" y="348"/>
                  <a:pt x="8" y="348"/>
                  <a:pt x="8" y="349"/>
                </a:cubicBezTo>
                <a:cubicBezTo>
                  <a:pt x="9" y="349"/>
                  <a:pt x="11" y="349"/>
                  <a:pt x="11" y="350"/>
                </a:cubicBezTo>
                <a:cubicBezTo>
                  <a:pt x="11" y="350"/>
                  <a:pt x="12" y="350"/>
                  <a:pt x="12" y="352"/>
                </a:cubicBezTo>
                <a:cubicBezTo>
                  <a:pt x="11" y="357"/>
                  <a:pt x="15" y="358"/>
                  <a:pt x="16" y="362"/>
                </a:cubicBezTo>
                <a:cubicBezTo>
                  <a:pt x="16" y="364"/>
                  <a:pt x="12" y="363"/>
                  <a:pt x="13" y="367"/>
                </a:cubicBezTo>
                <a:cubicBezTo>
                  <a:pt x="14" y="369"/>
                  <a:pt x="16" y="368"/>
                  <a:pt x="17" y="369"/>
                </a:cubicBezTo>
                <a:cubicBezTo>
                  <a:pt x="17" y="372"/>
                  <a:pt x="21" y="371"/>
                  <a:pt x="20" y="375"/>
                </a:cubicBezTo>
                <a:cubicBezTo>
                  <a:pt x="20" y="378"/>
                  <a:pt x="17" y="378"/>
                  <a:pt x="18" y="382"/>
                </a:cubicBezTo>
                <a:cubicBezTo>
                  <a:pt x="20" y="383"/>
                  <a:pt x="21" y="384"/>
                  <a:pt x="21" y="386"/>
                </a:cubicBezTo>
                <a:cubicBezTo>
                  <a:pt x="23" y="386"/>
                  <a:pt x="23" y="386"/>
                  <a:pt x="23" y="386"/>
                </a:cubicBezTo>
                <a:cubicBezTo>
                  <a:pt x="22" y="390"/>
                  <a:pt x="18" y="391"/>
                  <a:pt x="14" y="393"/>
                </a:cubicBezTo>
                <a:cubicBezTo>
                  <a:pt x="15" y="396"/>
                  <a:pt x="11" y="394"/>
                  <a:pt x="11" y="396"/>
                </a:cubicBezTo>
                <a:cubicBezTo>
                  <a:pt x="10" y="398"/>
                  <a:pt x="7" y="397"/>
                  <a:pt x="7" y="399"/>
                </a:cubicBezTo>
                <a:cubicBezTo>
                  <a:pt x="7" y="400"/>
                  <a:pt x="6" y="400"/>
                  <a:pt x="5" y="400"/>
                </a:cubicBezTo>
                <a:cubicBezTo>
                  <a:pt x="4" y="400"/>
                  <a:pt x="4" y="400"/>
                  <a:pt x="4" y="400"/>
                </a:cubicBezTo>
                <a:cubicBezTo>
                  <a:pt x="4" y="402"/>
                  <a:pt x="4" y="404"/>
                  <a:pt x="3" y="404"/>
                </a:cubicBezTo>
                <a:cubicBezTo>
                  <a:pt x="3" y="407"/>
                  <a:pt x="5" y="408"/>
                  <a:pt x="4" y="412"/>
                </a:cubicBezTo>
                <a:cubicBezTo>
                  <a:pt x="7" y="412"/>
                  <a:pt x="7" y="416"/>
                  <a:pt x="7" y="419"/>
                </a:cubicBezTo>
                <a:cubicBezTo>
                  <a:pt x="9" y="419"/>
                  <a:pt x="8" y="422"/>
                  <a:pt x="9" y="423"/>
                </a:cubicBezTo>
                <a:cubicBezTo>
                  <a:pt x="9" y="424"/>
                  <a:pt x="10" y="423"/>
                  <a:pt x="11" y="423"/>
                </a:cubicBezTo>
                <a:cubicBezTo>
                  <a:pt x="11" y="424"/>
                  <a:pt x="10" y="424"/>
                  <a:pt x="11" y="425"/>
                </a:cubicBezTo>
                <a:cubicBezTo>
                  <a:pt x="11" y="425"/>
                  <a:pt x="12" y="424"/>
                  <a:pt x="12" y="425"/>
                </a:cubicBezTo>
                <a:cubicBezTo>
                  <a:pt x="12" y="425"/>
                  <a:pt x="12" y="427"/>
                  <a:pt x="12" y="427"/>
                </a:cubicBezTo>
                <a:cubicBezTo>
                  <a:pt x="13" y="427"/>
                  <a:pt x="13" y="428"/>
                  <a:pt x="14" y="428"/>
                </a:cubicBezTo>
                <a:cubicBezTo>
                  <a:pt x="15" y="429"/>
                  <a:pt x="16" y="429"/>
                  <a:pt x="16" y="430"/>
                </a:cubicBezTo>
                <a:cubicBezTo>
                  <a:pt x="17" y="430"/>
                  <a:pt x="17" y="430"/>
                  <a:pt x="17" y="431"/>
                </a:cubicBezTo>
                <a:cubicBezTo>
                  <a:pt x="21" y="430"/>
                  <a:pt x="19" y="434"/>
                  <a:pt x="20" y="436"/>
                </a:cubicBezTo>
                <a:cubicBezTo>
                  <a:pt x="20" y="437"/>
                  <a:pt x="20" y="437"/>
                  <a:pt x="20" y="437"/>
                </a:cubicBezTo>
                <a:cubicBezTo>
                  <a:pt x="20" y="440"/>
                  <a:pt x="16" y="439"/>
                  <a:pt x="17" y="443"/>
                </a:cubicBezTo>
                <a:cubicBezTo>
                  <a:pt x="19" y="447"/>
                  <a:pt x="13" y="444"/>
                  <a:pt x="14" y="448"/>
                </a:cubicBezTo>
                <a:cubicBezTo>
                  <a:pt x="12" y="449"/>
                  <a:pt x="10" y="450"/>
                  <a:pt x="11" y="454"/>
                </a:cubicBezTo>
                <a:cubicBezTo>
                  <a:pt x="10" y="454"/>
                  <a:pt x="10" y="454"/>
                  <a:pt x="9" y="454"/>
                </a:cubicBezTo>
                <a:cubicBezTo>
                  <a:pt x="10" y="458"/>
                  <a:pt x="12" y="460"/>
                  <a:pt x="13" y="463"/>
                </a:cubicBezTo>
                <a:cubicBezTo>
                  <a:pt x="14" y="466"/>
                  <a:pt x="17" y="466"/>
                  <a:pt x="17" y="468"/>
                </a:cubicBezTo>
                <a:cubicBezTo>
                  <a:pt x="19" y="468"/>
                  <a:pt x="18" y="472"/>
                  <a:pt x="21" y="472"/>
                </a:cubicBezTo>
                <a:cubicBezTo>
                  <a:pt x="20" y="476"/>
                  <a:pt x="23" y="476"/>
                  <a:pt x="22" y="480"/>
                </a:cubicBezTo>
                <a:cubicBezTo>
                  <a:pt x="24" y="484"/>
                  <a:pt x="28" y="485"/>
                  <a:pt x="32" y="487"/>
                </a:cubicBezTo>
                <a:cubicBezTo>
                  <a:pt x="37" y="488"/>
                  <a:pt x="38" y="485"/>
                  <a:pt x="43" y="486"/>
                </a:cubicBezTo>
                <a:cubicBezTo>
                  <a:pt x="42" y="490"/>
                  <a:pt x="45" y="490"/>
                  <a:pt x="45" y="493"/>
                </a:cubicBezTo>
                <a:cubicBezTo>
                  <a:pt x="46" y="493"/>
                  <a:pt x="47" y="493"/>
                  <a:pt x="48" y="493"/>
                </a:cubicBezTo>
                <a:cubicBezTo>
                  <a:pt x="53" y="492"/>
                  <a:pt x="55" y="495"/>
                  <a:pt x="59" y="495"/>
                </a:cubicBezTo>
                <a:cubicBezTo>
                  <a:pt x="62" y="494"/>
                  <a:pt x="64" y="492"/>
                  <a:pt x="67" y="490"/>
                </a:cubicBezTo>
                <a:cubicBezTo>
                  <a:pt x="67" y="491"/>
                  <a:pt x="68" y="493"/>
                  <a:pt x="70" y="493"/>
                </a:cubicBezTo>
                <a:cubicBezTo>
                  <a:pt x="71" y="493"/>
                  <a:pt x="70" y="493"/>
                  <a:pt x="71" y="494"/>
                </a:cubicBezTo>
                <a:cubicBezTo>
                  <a:pt x="71" y="494"/>
                  <a:pt x="72" y="494"/>
                  <a:pt x="72" y="494"/>
                </a:cubicBezTo>
                <a:cubicBezTo>
                  <a:pt x="72" y="494"/>
                  <a:pt x="72" y="495"/>
                  <a:pt x="72" y="495"/>
                </a:cubicBezTo>
                <a:cubicBezTo>
                  <a:pt x="73" y="495"/>
                  <a:pt x="74" y="495"/>
                  <a:pt x="75" y="495"/>
                </a:cubicBezTo>
                <a:cubicBezTo>
                  <a:pt x="75" y="496"/>
                  <a:pt x="75" y="497"/>
                  <a:pt x="76" y="496"/>
                </a:cubicBezTo>
                <a:cubicBezTo>
                  <a:pt x="77" y="496"/>
                  <a:pt x="77" y="496"/>
                  <a:pt x="77" y="496"/>
                </a:cubicBezTo>
                <a:cubicBezTo>
                  <a:pt x="79" y="496"/>
                  <a:pt x="80" y="495"/>
                  <a:pt x="82" y="495"/>
                </a:cubicBezTo>
                <a:cubicBezTo>
                  <a:pt x="83" y="496"/>
                  <a:pt x="84" y="497"/>
                  <a:pt x="85" y="496"/>
                </a:cubicBezTo>
                <a:cubicBezTo>
                  <a:pt x="87" y="497"/>
                  <a:pt x="87" y="498"/>
                  <a:pt x="89" y="498"/>
                </a:cubicBezTo>
                <a:cubicBezTo>
                  <a:pt x="97" y="498"/>
                  <a:pt x="97" y="498"/>
                  <a:pt x="97" y="498"/>
                </a:cubicBezTo>
                <a:cubicBezTo>
                  <a:pt x="97" y="499"/>
                  <a:pt x="97" y="499"/>
                  <a:pt x="98" y="500"/>
                </a:cubicBezTo>
                <a:cubicBezTo>
                  <a:pt x="98" y="500"/>
                  <a:pt x="98" y="501"/>
                  <a:pt x="98" y="502"/>
                </a:cubicBezTo>
                <a:cubicBezTo>
                  <a:pt x="102" y="501"/>
                  <a:pt x="102" y="503"/>
                  <a:pt x="106" y="503"/>
                </a:cubicBezTo>
                <a:cubicBezTo>
                  <a:pt x="106" y="505"/>
                  <a:pt x="108" y="504"/>
                  <a:pt x="108" y="505"/>
                </a:cubicBezTo>
                <a:cubicBezTo>
                  <a:pt x="110" y="505"/>
                  <a:pt x="110" y="507"/>
                  <a:pt x="112" y="507"/>
                </a:cubicBezTo>
                <a:cubicBezTo>
                  <a:pt x="112" y="512"/>
                  <a:pt x="106" y="511"/>
                  <a:pt x="107" y="516"/>
                </a:cubicBezTo>
                <a:cubicBezTo>
                  <a:pt x="104" y="517"/>
                  <a:pt x="103" y="520"/>
                  <a:pt x="102" y="522"/>
                </a:cubicBezTo>
                <a:cubicBezTo>
                  <a:pt x="101" y="522"/>
                  <a:pt x="102" y="523"/>
                  <a:pt x="102" y="523"/>
                </a:cubicBezTo>
                <a:cubicBezTo>
                  <a:pt x="101" y="524"/>
                  <a:pt x="101" y="523"/>
                  <a:pt x="100" y="523"/>
                </a:cubicBezTo>
                <a:cubicBezTo>
                  <a:pt x="100" y="524"/>
                  <a:pt x="101" y="524"/>
                  <a:pt x="100" y="525"/>
                </a:cubicBezTo>
                <a:cubicBezTo>
                  <a:pt x="100" y="525"/>
                  <a:pt x="99" y="524"/>
                  <a:pt x="99" y="525"/>
                </a:cubicBezTo>
                <a:cubicBezTo>
                  <a:pt x="99" y="525"/>
                  <a:pt x="99" y="526"/>
                  <a:pt x="99" y="526"/>
                </a:cubicBezTo>
                <a:cubicBezTo>
                  <a:pt x="99" y="526"/>
                  <a:pt x="98" y="526"/>
                  <a:pt x="98" y="526"/>
                </a:cubicBezTo>
                <a:cubicBezTo>
                  <a:pt x="97" y="527"/>
                  <a:pt x="98" y="529"/>
                  <a:pt x="97" y="528"/>
                </a:cubicBezTo>
                <a:cubicBezTo>
                  <a:pt x="97" y="530"/>
                  <a:pt x="95" y="530"/>
                  <a:pt x="94" y="531"/>
                </a:cubicBezTo>
                <a:cubicBezTo>
                  <a:pt x="94" y="531"/>
                  <a:pt x="94" y="532"/>
                  <a:pt x="94" y="532"/>
                </a:cubicBezTo>
                <a:cubicBezTo>
                  <a:pt x="94" y="533"/>
                  <a:pt x="93" y="532"/>
                  <a:pt x="93" y="532"/>
                </a:cubicBezTo>
                <a:cubicBezTo>
                  <a:pt x="92" y="533"/>
                  <a:pt x="92" y="534"/>
                  <a:pt x="91" y="535"/>
                </a:cubicBezTo>
                <a:cubicBezTo>
                  <a:pt x="91" y="535"/>
                  <a:pt x="90" y="535"/>
                  <a:pt x="90" y="535"/>
                </a:cubicBezTo>
                <a:cubicBezTo>
                  <a:pt x="90" y="535"/>
                  <a:pt x="91" y="537"/>
                  <a:pt x="90" y="537"/>
                </a:cubicBezTo>
                <a:cubicBezTo>
                  <a:pt x="90" y="538"/>
                  <a:pt x="89" y="537"/>
                  <a:pt x="89" y="537"/>
                </a:cubicBezTo>
                <a:cubicBezTo>
                  <a:pt x="89" y="538"/>
                  <a:pt x="89" y="539"/>
                  <a:pt x="89" y="539"/>
                </a:cubicBezTo>
                <a:cubicBezTo>
                  <a:pt x="89" y="539"/>
                  <a:pt x="88" y="539"/>
                  <a:pt x="88" y="539"/>
                </a:cubicBezTo>
                <a:cubicBezTo>
                  <a:pt x="87" y="540"/>
                  <a:pt x="88" y="541"/>
                  <a:pt x="86" y="541"/>
                </a:cubicBezTo>
                <a:cubicBezTo>
                  <a:pt x="87" y="550"/>
                  <a:pt x="84" y="555"/>
                  <a:pt x="84" y="562"/>
                </a:cubicBezTo>
                <a:cubicBezTo>
                  <a:pt x="81" y="561"/>
                  <a:pt x="82" y="566"/>
                  <a:pt x="80" y="566"/>
                </a:cubicBezTo>
                <a:cubicBezTo>
                  <a:pt x="80" y="567"/>
                  <a:pt x="78" y="567"/>
                  <a:pt x="77" y="568"/>
                </a:cubicBezTo>
                <a:cubicBezTo>
                  <a:pt x="77" y="569"/>
                  <a:pt x="78" y="570"/>
                  <a:pt x="77" y="571"/>
                </a:cubicBezTo>
                <a:cubicBezTo>
                  <a:pt x="77" y="571"/>
                  <a:pt x="76" y="571"/>
                  <a:pt x="76" y="571"/>
                </a:cubicBezTo>
                <a:cubicBezTo>
                  <a:pt x="76" y="571"/>
                  <a:pt x="76" y="573"/>
                  <a:pt x="76" y="573"/>
                </a:cubicBezTo>
                <a:cubicBezTo>
                  <a:pt x="76" y="574"/>
                  <a:pt x="74" y="574"/>
                  <a:pt x="73" y="575"/>
                </a:cubicBezTo>
                <a:cubicBezTo>
                  <a:pt x="73" y="577"/>
                  <a:pt x="70" y="577"/>
                  <a:pt x="70" y="580"/>
                </a:cubicBezTo>
                <a:cubicBezTo>
                  <a:pt x="71" y="580"/>
                  <a:pt x="71" y="582"/>
                  <a:pt x="70" y="582"/>
                </a:cubicBezTo>
                <a:cubicBezTo>
                  <a:pt x="69" y="587"/>
                  <a:pt x="72" y="588"/>
                  <a:pt x="71" y="593"/>
                </a:cubicBezTo>
                <a:cubicBezTo>
                  <a:pt x="70" y="596"/>
                  <a:pt x="69" y="599"/>
                  <a:pt x="68" y="603"/>
                </a:cubicBezTo>
                <a:cubicBezTo>
                  <a:pt x="68" y="606"/>
                  <a:pt x="69" y="609"/>
                  <a:pt x="68" y="611"/>
                </a:cubicBezTo>
                <a:cubicBezTo>
                  <a:pt x="68" y="612"/>
                  <a:pt x="66" y="613"/>
                  <a:pt x="67" y="616"/>
                </a:cubicBezTo>
                <a:cubicBezTo>
                  <a:pt x="67" y="616"/>
                  <a:pt x="68" y="618"/>
                  <a:pt x="68" y="617"/>
                </a:cubicBezTo>
                <a:cubicBezTo>
                  <a:pt x="68" y="618"/>
                  <a:pt x="67" y="618"/>
                  <a:pt x="67" y="618"/>
                </a:cubicBezTo>
                <a:cubicBezTo>
                  <a:pt x="67" y="619"/>
                  <a:pt x="67" y="621"/>
                  <a:pt x="67" y="622"/>
                </a:cubicBezTo>
                <a:cubicBezTo>
                  <a:pt x="69" y="623"/>
                  <a:pt x="70" y="623"/>
                  <a:pt x="72" y="623"/>
                </a:cubicBezTo>
                <a:cubicBezTo>
                  <a:pt x="76" y="624"/>
                  <a:pt x="79" y="625"/>
                  <a:pt x="82" y="625"/>
                </a:cubicBezTo>
                <a:cubicBezTo>
                  <a:pt x="83" y="623"/>
                  <a:pt x="84" y="624"/>
                  <a:pt x="86" y="623"/>
                </a:cubicBezTo>
                <a:cubicBezTo>
                  <a:pt x="93" y="623"/>
                  <a:pt x="101" y="623"/>
                  <a:pt x="106" y="622"/>
                </a:cubicBezTo>
                <a:cubicBezTo>
                  <a:pt x="111" y="621"/>
                  <a:pt x="109" y="626"/>
                  <a:pt x="114" y="625"/>
                </a:cubicBezTo>
                <a:cubicBezTo>
                  <a:pt x="115" y="624"/>
                  <a:pt x="116" y="623"/>
                  <a:pt x="117" y="623"/>
                </a:cubicBezTo>
                <a:cubicBezTo>
                  <a:pt x="118" y="623"/>
                  <a:pt x="119" y="622"/>
                  <a:pt x="120" y="622"/>
                </a:cubicBezTo>
                <a:cubicBezTo>
                  <a:pt x="121" y="622"/>
                  <a:pt x="121" y="621"/>
                  <a:pt x="122" y="620"/>
                </a:cubicBezTo>
                <a:cubicBezTo>
                  <a:pt x="123" y="619"/>
                  <a:pt x="124" y="620"/>
                  <a:pt x="125" y="620"/>
                </a:cubicBezTo>
                <a:cubicBezTo>
                  <a:pt x="125" y="619"/>
                  <a:pt x="125" y="619"/>
                  <a:pt x="125" y="619"/>
                </a:cubicBezTo>
                <a:cubicBezTo>
                  <a:pt x="125" y="619"/>
                  <a:pt x="124" y="618"/>
                  <a:pt x="124" y="618"/>
                </a:cubicBezTo>
                <a:cubicBezTo>
                  <a:pt x="124" y="618"/>
                  <a:pt x="124" y="617"/>
                  <a:pt x="124" y="617"/>
                </a:cubicBezTo>
                <a:cubicBezTo>
                  <a:pt x="124" y="617"/>
                  <a:pt x="124" y="616"/>
                  <a:pt x="125" y="616"/>
                </a:cubicBezTo>
                <a:cubicBezTo>
                  <a:pt x="125" y="614"/>
                  <a:pt x="125" y="614"/>
                  <a:pt x="125" y="614"/>
                </a:cubicBezTo>
                <a:cubicBezTo>
                  <a:pt x="124" y="614"/>
                  <a:pt x="124" y="614"/>
                  <a:pt x="123" y="614"/>
                </a:cubicBezTo>
                <a:cubicBezTo>
                  <a:pt x="122" y="614"/>
                  <a:pt x="122" y="614"/>
                  <a:pt x="121" y="615"/>
                </a:cubicBezTo>
                <a:cubicBezTo>
                  <a:pt x="121" y="615"/>
                  <a:pt x="121" y="615"/>
                  <a:pt x="121" y="615"/>
                </a:cubicBezTo>
                <a:cubicBezTo>
                  <a:pt x="121" y="615"/>
                  <a:pt x="121" y="615"/>
                  <a:pt x="120" y="615"/>
                </a:cubicBezTo>
                <a:cubicBezTo>
                  <a:pt x="120" y="615"/>
                  <a:pt x="120" y="615"/>
                  <a:pt x="120" y="615"/>
                </a:cubicBezTo>
                <a:cubicBezTo>
                  <a:pt x="120" y="615"/>
                  <a:pt x="120" y="615"/>
                  <a:pt x="120" y="615"/>
                </a:cubicBezTo>
                <a:cubicBezTo>
                  <a:pt x="120" y="615"/>
                  <a:pt x="119" y="615"/>
                  <a:pt x="119" y="614"/>
                </a:cubicBezTo>
                <a:cubicBezTo>
                  <a:pt x="119" y="614"/>
                  <a:pt x="119" y="614"/>
                  <a:pt x="119" y="614"/>
                </a:cubicBezTo>
                <a:cubicBezTo>
                  <a:pt x="119" y="614"/>
                  <a:pt x="119" y="614"/>
                  <a:pt x="119" y="614"/>
                </a:cubicBezTo>
                <a:cubicBezTo>
                  <a:pt x="119" y="614"/>
                  <a:pt x="119" y="614"/>
                  <a:pt x="119" y="614"/>
                </a:cubicBezTo>
                <a:cubicBezTo>
                  <a:pt x="119" y="614"/>
                  <a:pt x="119" y="614"/>
                  <a:pt x="118" y="614"/>
                </a:cubicBezTo>
                <a:cubicBezTo>
                  <a:pt x="118" y="614"/>
                  <a:pt x="118" y="614"/>
                  <a:pt x="118" y="614"/>
                </a:cubicBezTo>
                <a:cubicBezTo>
                  <a:pt x="118" y="614"/>
                  <a:pt x="118" y="613"/>
                  <a:pt x="118" y="613"/>
                </a:cubicBezTo>
                <a:cubicBezTo>
                  <a:pt x="120" y="613"/>
                  <a:pt x="119" y="611"/>
                  <a:pt x="120" y="611"/>
                </a:cubicBezTo>
                <a:cubicBezTo>
                  <a:pt x="120" y="610"/>
                  <a:pt x="121" y="611"/>
                  <a:pt x="121" y="611"/>
                </a:cubicBezTo>
                <a:cubicBezTo>
                  <a:pt x="121" y="610"/>
                  <a:pt x="121" y="609"/>
                  <a:pt x="121" y="609"/>
                </a:cubicBezTo>
                <a:cubicBezTo>
                  <a:pt x="121" y="609"/>
                  <a:pt x="121" y="609"/>
                  <a:pt x="122" y="609"/>
                </a:cubicBezTo>
                <a:cubicBezTo>
                  <a:pt x="122" y="609"/>
                  <a:pt x="122" y="609"/>
                  <a:pt x="122" y="609"/>
                </a:cubicBezTo>
                <a:cubicBezTo>
                  <a:pt x="122" y="609"/>
                  <a:pt x="122" y="609"/>
                  <a:pt x="122" y="609"/>
                </a:cubicBezTo>
                <a:cubicBezTo>
                  <a:pt x="122" y="609"/>
                  <a:pt x="123" y="609"/>
                  <a:pt x="123" y="609"/>
                </a:cubicBezTo>
                <a:cubicBezTo>
                  <a:pt x="123" y="609"/>
                  <a:pt x="123" y="609"/>
                  <a:pt x="123" y="609"/>
                </a:cubicBezTo>
                <a:cubicBezTo>
                  <a:pt x="123" y="609"/>
                  <a:pt x="123" y="609"/>
                  <a:pt x="123" y="609"/>
                </a:cubicBezTo>
                <a:cubicBezTo>
                  <a:pt x="124" y="609"/>
                  <a:pt x="124" y="609"/>
                  <a:pt x="124" y="609"/>
                </a:cubicBezTo>
                <a:cubicBezTo>
                  <a:pt x="124" y="609"/>
                  <a:pt x="124" y="609"/>
                  <a:pt x="124" y="609"/>
                </a:cubicBezTo>
                <a:cubicBezTo>
                  <a:pt x="124" y="609"/>
                  <a:pt x="124" y="609"/>
                  <a:pt x="125" y="609"/>
                </a:cubicBezTo>
                <a:cubicBezTo>
                  <a:pt x="125" y="609"/>
                  <a:pt x="125" y="609"/>
                  <a:pt x="125" y="609"/>
                </a:cubicBezTo>
                <a:cubicBezTo>
                  <a:pt x="125" y="609"/>
                  <a:pt x="125" y="609"/>
                  <a:pt x="125" y="609"/>
                </a:cubicBezTo>
                <a:cubicBezTo>
                  <a:pt x="125" y="609"/>
                  <a:pt x="125" y="609"/>
                  <a:pt x="125" y="609"/>
                </a:cubicBezTo>
                <a:cubicBezTo>
                  <a:pt x="126" y="609"/>
                  <a:pt x="126" y="609"/>
                  <a:pt x="126" y="609"/>
                </a:cubicBezTo>
                <a:cubicBezTo>
                  <a:pt x="126" y="609"/>
                  <a:pt x="126" y="609"/>
                  <a:pt x="126" y="609"/>
                </a:cubicBezTo>
                <a:cubicBezTo>
                  <a:pt x="126" y="609"/>
                  <a:pt x="126" y="609"/>
                  <a:pt x="127" y="609"/>
                </a:cubicBezTo>
                <a:cubicBezTo>
                  <a:pt x="127" y="610"/>
                  <a:pt x="127" y="610"/>
                  <a:pt x="127" y="610"/>
                </a:cubicBezTo>
                <a:cubicBezTo>
                  <a:pt x="127" y="610"/>
                  <a:pt x="127" y="610"/>
                  <a:pt x="127" y="610"/>
                </a:cubicBezTo>
                <a:cubicBezTo>
                  <a:pt x="127" y="610"/>
                  <a:pt x="127" y="610"/>
                  <a:pt x="127" y="610"/>
                </a:cubicBezTo>
                <a:cubicBezTo>
                  <a:pt x="127" y="610"/>
                  <a:pt x="128" y="610"/>
                  <a:pt x="128" y="610"/>
                </a:cubicBezTo>
                <a:cubicBezTo>
                  <a:pt x="128" y="610"/>
                  <a:pt x="128" y="610"/>
                  <a:pt x="128" y="610"/>
                </a:cubicBezTo>
                <a:cubicBezTo>
                  <a:pt x="128" y="610"/>
                  <a:pt x="128" y="610"/>
                  <a:pt x="128" y="611"/>
                </a:cubicBezTo>
                <a:cubicBezTo>
                  <a:pt x="128" y="611"/>
                  <a:pt x="128" y="611"/>
                  <a:pt x="128" y="611"/>
                </a:cubicBezTo>
                <a:cubicBezTo>
                  <a:pt x="128" y="611"/>
                  <a:pt x="128" y="611"/>
                  <a:pt x="129" y="611"/>
                </a:cubicBezTo>
                <a:cubicBezTo>
                  <a:pt x="129" y="611"/>
                  <a:pt x="129" y="611"/>
                  <a:pt x="129" y="611"/>
                </a:cubicBezTo>
                <a:cubicBezTo>
                  <a:pt x="129" y="611"/>
                  <a:pt x="129" y="611"/>
                  <a:pt x="129" y="611"/>
                </a:cubicBezTo>
                <a:cubicBezTo>
                  <a:pt x="129" y="612"/>
                  <a:pt x="129" y="612"/>
                  <a:pt x="129" y="612"/>
                </a:cubicBezTo>
                <a:cubicBezTo>
                  <a:pt x="129" y="612"/>
                  <a:pt x="129" y="612"/>
                  <a:pt x="129" y="612"/>
                </a:cubicBezTo>
                <a:cubicBezTo>
                  <a:pt x="129" y="612"/>
                  <a:pt x="129" y="612"/>
                  <a:pt x="129" y="612"/>
                </a:cubicBezTo>
                <a:cubicBezTo>
                  <a:pt x="130" y="612"/>
                  <a:pt x="130" y="613"/>
                  <a:pt x="130" y="613"/>
                </a:cubicBezTo>
                <a:cubicBezTo>
                  <a:pt x="131" y="613"/>
                  <a:pt x="131" y="613"/>
                  <a:pt x="131" y="613"/>
                </a:cubicBezTo>
                <a:cubicBezTo>
                  <a:pt x="132" y="613"/>
                  <a:pt x="132" y="614"/>
                  <a:pt x="133" y="614"/>
                </a:cubicBezTo>
                <a:cubicBezTo>
                  <a:pt x="133" y="614"/>
                  <a:pt x="133" y="614"/>
                  <a:pt x="133" y="614"/>
                </a:cubicBezTo>
                <a:cubicBezTo>
                  <a:pt x="134" y="614"/>
                  <a:pt x="134" y="614"/>
                  <a:pt x="135" y="614"/>
                </a:cubicBezTo>
                <a:cubicBezTo>
                  <a:pt x="137" y="615"/>
                  <a:pt x="137" y="617"/>
                  <a:pt x="139" y="617"/>
                </a:cubicBezTo>
                <a:cubicBezTo>
                  <a:pt x="138" y="620"/>
                  <a:pt x="142" y="619"/>
                  <a:pt x="143" y="621"/>
                </a:cubicBezTo>
                <a:cubicBezTo>
                  <a:pt x="143" y="618"/>
                  <a:pt x="149" y="620"/>
                  <a:pt x="152" y="620"/>
                </a:cubicBezTo>
                <a:cubicBezTo>
                  <a:pt x="152" y="621"/>
                  <a:pt x="153" y="621"/>
                  <a:pt x="154" y="621"/>
                </a:cubicBezTo>
                <a:cubicBezTo>
                  <a:pt x="156" y="621"/>
                  <a:pt x="155" y="622"/>
                  <a:pt x="156" y="622"/>
                </a:cubicBezTo>
                <a:cubicBezTo>
                  <a:pt x="157" y="623"/>
                  <a:pt x="160" y="623"/>
                  <a:pt x="162" y="623"/>
                </a:cubicBezTo>
                <a:cubicBezTo>
                  <a:pt x="162" y="624"/>
                  <a:pt x="162" y="624"/>
                  <a:pt x="162" y="624"/>
                </a:cubicBezTo>
                <a:cubicBezTo>
                  <a:pt x="162" y="624"/>
                  <a:pt x="162" y="624"/>
                  <a:pt x="162" y="624"/>
                </a:cubicBezTo>
                <a:cubicBezTo>
                  <a:pt x="162" y="625"/>
                  <a:pt x="162" y="625"/>
                  <a:pt x="162" y="625"/>
                </a:cubicBezTo>
                <a:cubicBezTo>
                  <a:pt x="162" y="625"/>
                  <a:pt x="162" y="625"/>
                  <a:pt x="162" y="625"/>
                </a:cubicBezTo>
                <a:cubicBezTo>
                  <a:pt x="162" y="625"/>
                  <a:pt x="162" y="626"/>
                  <a:pt x="162" y="626"/>
                </a:cubicBezTo>
                <a:cubicBezTo>
                  <a:pt x="162" y="626"/>
                  <a:pt x="163" y="626"/>
                  <a:pt x="163" y="626"/>
                </a:cubicBezTo>
                <a:cubicBezTo>
                  <a:pt x="163" y="626"/>
                  <a:pt x="163" y="626"/>
                  <a:pt x="163" y="626"/>
                </a:cubicBezTo>
                <a:cubicBezTo>
                  <a:pt x="163" y="626"/>
                  <a:pt x="163" y="626"/>
                  <a:pt x="163" y="626"/>
                </a:cubicBezTo>
                <a:cubicBezTo>
                  <a:pt x="163" y="627"/>
                  <a:pt x="163" y="627"/>
                  <a:pt x="163" y="627"/>
                </a:cubicBezTo>
                <a:cubicBezTo>
                  <a:pt x="163" y="627"/>
                  <a:pt x="163" y="627"/>
                  <a:pt x="163" y="627"/>
                </a:cubicBezTo>
                <a:cubicBezTo>
                  <a:pt x="163" y="627"/>
                  <a:pt x="164" y="627"/>
                  <a:pt x="164" y="627"/>
                </a:cubicBezTo>
                <a:cubicBezTo>
                  <a:pt x="164" y="627"/>
                  <a:pt x="164" y="627"/>
                  <a:pt x="164" y="627"/>
                </a:cubicBezTo>
                <a:cubicBezTo>
                  <a:pt x="165" y="628"/>
                  <a:pt x="166" y="629"/>
                  <a:pt x="167" y="630"/>
                </a:cubicBezTo>
                <a:cubicBezTo>
                  <a:pt x="167" y="630"/>
                  <a:pt x="167" y="630"/>
                  <a:pt x="167" y="630"/>
                </a:cubicBezTo>
                <a:cubicBezTo>
                  <a:pt x="167" y="630"/>
                  <a:pt x="167" y="630"/>
                  <a:pt x="167" y="630"/>
                </a:cubicBezTo>
                <a:cubicBezTo>
                  <a:pt x="167" y="630"/>
                  <a:pt x="167" y="630"/>
                  <a:pt x="167" y="630"/>
                </a:cubicBezTo>
                <a:cubicBezTo>
                  <a:pt x="167" y="630"/>
                  <a:pt x="167" y="630"/>
                  <a:pt x="167" y="631"/>
                </a:cubicBezTo>
                <a:cubicBezTo>
                  <a:pt x="167" y="631"/>
                  <a:pt x="167" y="631"/>
                  <a:pt x="168" y="631"/>
                </a:cubicBezTo>
                <a:cubicBezTo>
                  <a:pt x="168" y="631"/>
                  <a:pt x="168" y="631"/>
                  <a:pt x="168" y="631"/>
                </a:cubicBezTo>
                <a:cubicBezTo>
                  <a:pt x="168" y="632"/>
                  <a:pt x="168" y="632"/>
                  <a:pt x="168" y="632"/>
                </a:cubicBezTo>
                <a:cubicBezTo>
                  <a:pt x="169" y="632"/>
                  <a:pt x="170" y="633"/>
                  <a:pt x="170" y="634"/>
                </a:cubicBezTo>
                <a:cubicBezTo>
                  <a:pt x="170" y="634"/>
                  <a:pt x="171" y="634"/>
                  <a:pt x="171" y="635"/>
                </a:cubicBezTo>
                <a:cubicBezTo>
                  <a:pt x="172" y="635"/>
                  <a:pt x="172" y="635"/>
                  <a:pt x="172" y="636"/>
                </a:cubicBezTo>
                <a:cubicBezTo>
                  <a:pt x="175" y="636"/>
                  <a:pt x="177" y="637"/>
                  <a:pt x="178" y="638"/>
                </a:cubicBezTo>
                <a:cubicBezTo>
                  <a:pt x="178" y="638"/>
                  <a:pt x="178" y="638"/>
                  <a:pt x="178" y="638"/>
                </a:cubicBezTo>
                <a:cubicBezTo>
                  <a:pt x="180" y="638"/>
                  <a:pt x="182" y="638"/>
                  <a:pt x="184" y="638"/>
                </a:cubicBezTo>
                <a:cubicBezTo>
                  <a:pt x="184" y="636"/>
                  <a:pt x="184" y="636"/>
                  <a:pt x="184" y="636"/>
                </a:cubicBezTo>
                <a:cubicBezTo>
                  <a:pt x="184" y="636"/>
                  <a:pt x="185" y="636"/>
                  <a:pt x="185" y="636"/>
                </a:cubicBezTo>
                <a:cubicBezTo>
                  <a:pt x="186" y="636"/>
                  <a:pt x="187" y="635"/>
                  <a:pt x="188" y="635"/>
                </a:cubicBezTo>
                <a:cubicBezTo>
                  <a:pt x="188" y="633"/>
                  <a:pt x="190" y="634"/>
                  <a:pt x="190" y="632"/>
                </a:cubicBezTo>
                <a:cubicBezTo>
                  <a:pt x="190" y="632"/>
                  <a:pt x="191" y="632"/>
                  <a:pt x="191" y="632"/>
                </a:cubicBezTo>
                <a:cubicBezTo>
                  <a:pt x="191" y="632"/>
                  <a:pt x="191" y="632"/>
                  <a:pt x="191" y="632"/>
                </a:cubicBezTo>
                <a:cubicBezTo>
                  <a:pt x="191" y="632"/>
                  <a:pt x="191" y="632"/>
                  <a:pt x="191" y="632"/>
                </a:cubicBezTo>
                <a:cubicBezTo>
                  <a:pt x="192" y="632"/>
                  <a:pt x="192" y="632"/>
                  <a:pt x="193" y="632"/>
                </a:cubicBezTo>
                <a:cubicBezTo>
                  <a:pt x="193" y="632"/>
                  <a:pt x="193" y="632"/>
                  <a:pt x="193" y="632"/>
                </a:cubicBezTo>
                <a:cubicBezTo>
                  <a:pt x="193" y="633"/>
                  <a:pt x="194" y="635"/>
                  <a:pt x="194" y="635"/>
                </a:cubicBezTo>
                <a:cubicBezTo>
                  <a:pt x="196" y="636"/>
                  <a:pt x="198" y="635"/>
                  <a:pt x="198" y="638"/>
                </a:cubicBezTo>
                <a:cubicBezTo>
                  <a:pt x="199" y="640"/>
                  <a:pt x="200" y="642"/>
                  <a:pt x="200" y="645"/>
                </a:cubicBezTo>
                <a:cubicBezTo>
                  <a:pt x="203" y="646"/>
                  <a:pt x="203" y="649"/>
                  <a:pt x="204" y="650"/>
                </a:cubicBezTo>
                <a:cubicBezTo>
                  <a:pt x="209" y="649"/>
                  <a:pt x="206" y="656"/>
                  <a:pt x="211" y="654"/>
                </a:cubicBezTo>
                <a:cubicBezTo>
                  <a:pt x="210" y="658"/>
                  <a:pt x="213" y="658"/>
                  <a:pt x="213" y="661"/>
                </a:cubicBezTo>
                <a:cubicBezTo>
                  <a:pt x="216" y="661"/>
                  <a:pt x="214" y="656"/>
                  <a:pt x="215" y="654"/>
                </a:cubicBezTo>
                <a:cubicBezTo>
                  <a:pt x="217" y="653"/>
                  <a:pt x="220" y="651"/>
                  <a:pt x="222" y="649"/>
                </a:cubicBezTo>
                <a:cubicBezTo>
                  <a:pt x="223" y="646"/>
                  <a:pt x="228" y="646"/>
                  <a:pt x="227" y="641"/>
                </a:cubicBezTo>
                <a:cubicBezTo>
                  <a:pt x="228" y="640"/>
                  <a:pt x="226" y="640"/>
                  <a:pt x="226" y="639"/>
                </a:cubicBezTo>
                <a:cubicBezTo>
                  <a:pt x="226" y="638"/>
                  <a:pt x="225" y="638"/>
                  <a:pt x="225" y="638"/>
                </a:cubicBezTo>
                <a:cubicBezTo>
                  <a:pt x="224" y="635"/>
                  <a:pt x="226" y="634"/>
                  <a:pt x="226" y="631"/>
                </a:cubicBezTo>
                <a:cubicBezTo>
                  <a:pt x="233" y="631"/>
                  <a:pt x="239" y="632"/>
                  <a:pt x="245" y="632"/>
                </a:cubicBezTo>
                <a:cubicBezTo>
                  <a:pt x="246" y="635"/>
                  <a:pt x="248" y="635"/>
                  <a:pt x="250" y="635"/>
                </a:cubicBezTo>
                <a:cubicBezTo>
                  <a:pt x="249" y="639"/>
                  <a:pt x="252" y="639"/>
                  <a:pt x="253" y="641"/>
                </a:cubicBezTo>
                <a:cubicBezTo>
                  <a:pt x="256" y="641"/>
                  <a:pt x="254" y="646"/>
                  <a:pt x="258" y="645"/>
                </a:cubicBezTo>
                <a:cubicBezTo>
                  <a:pt x="261" y="645"/>
                  <a:pt x="262" y="643"/>
                  <a:pt x="266" y="644"/>
                </a:cubicBezTo>
                <a:cubicBezTo>
                  <a:pt x="266" y="646"/>
                  <a:pt x="270" y="642"/>
                  <a:pt x="274" y="644"/>
                </a:cubicBezTo>
                <a:cubicBezTo>
                  <a:pt x="275" y="644"/>
                  <a:pt x="275" y="643"/>
                  <a:pt x="276" y="643"/>
                </a:cubicBezTo>
                <a:cubicBezTo>
                  <a:pt x="277" y="640"/>
                  <a:pt x="280" y="641"/>
                  <a:pt x="281" y="640"/>
                </a:cubicBezTo>
                <a:cubicBezTo>
                  <a:pt x="282" y="640"/>
                  <a:pt x="282" y="638"/>
                  <a:pt x="283" y="638"/>
                </a:cubicBezTo>
                <a:cubicBezTo>
                  <a:pt x="283" y="637"/>
                  <a:pt x="285" y="637"/>
                  <a:pt x="285" y="636"/>
                </a:cubicBezTo>
                <a:cubicBezTo>
                  <a:pt x="290" y="635"/>
                  <a:pt x="294" y="633"/>
                  <a:pt x="298" y="631"/>
                </a:cubicBezTo>
                <a:cubicBezTo>
                  <a:pt x="306" y="630"/>
                  <a:pt x="314" y="629"/>
                  <a:pt x="324" y="630"/>
                </a:cubicBezTo>
                <a:cubicBezTo>
                  <a:pt x="325" y="627"/>
                  <a:pt x="324" y="621"/>
                  <a:pt x="329" y="621"/>
                </a:cubicBezTo>
                <a:cubicBezTo>
                  <a:pt x="329" y="621"/>
                  <a:pt x="328" y="622"/>
                  <a:pt x="329" y="622"/>
                </a:cubicBezTo>
                <a:cubicBezTo>
                  <a:pt x="329" y="623"/>
                  <a:pt x="330" y="621"/>
                  <a:pt x="330" y="621"/>
                </a:cubicBezTo>
                <a:cubicBezTo>
                  <a:pt x="332" y="621"/>
                  <a:pt x="332" y="622"/>
                  <a:pt x="333" y="623"/>
                </a:cubicBezTo>
                <a:cubicBezTo>
                  <a:pt x="333" y="624"/>
                  <a:pt x="338" y="623"/>
                  <a:pt x="339" y="623"/>
                </a:cubicBezTo>
                <a:cubicBezTo>
                  <a:pt x="339" y="625"/>
                  <a:pt x="341" y="625"/>
                  <a:pt x="341" y="626"/>
                </a:cubicBezTo>
                <a:cubicBezTo>
                  <a:pt x="343" y="626"/>
                  <a:pt x="343" y="626"/>
                  <a:pt x="343" y="626"/>
                </a:cubicBezTo>
                <a:cubicBezTo>
                  <a:pt x="345" y="626"/>
                  <a:pt x="344" y="622"/>
                  <a:pt x="348" y="623"/>
                </a:cubicBezTo>
                <a:cubicBezTo>
                  <a:pt x="352" y="624"/>
                  <a:pt x="353" y="622"/>
                  <a:pt x="356" y="622"/>
                </a:cubicBezTo>
                <a:cubicBezTo>
                  <a:pt x="356" y="624"/>
                  <a:pt x="359" y="623"/>
                  <a:pt x="361" y="623"/>
                </a:cubicBezTo>
                <a:cubicBezTo>
                  <a:pt x="361" y="627"/>
                  <a:pt x="361" y="630"/>
                  <a:pt x="362" y="631"/>
                </a:cubicBezTo>
                <a:cubicBezTo>
                  <a:pt x="363" y="631"/>
                  <a:pt x="364" y="632"/>
                  <a:pt x="363" y="634"/>
                </a:cubicBezTo>
                <a:cubicBezTo>
                  <a:pt x="364" y="634"/>
                  <a:pt x="365" y="634"/>
                  <a:pt x="365" y="635"/>
                </a:cubicBezTo>
                <a:cubicBezTo>
                  <a:pt x="366" y="635"/>
                  <a:pt x="367" y="635"/>
                  <a:pt x="367" y="636"/>
                </a:cubicBezTo>
                <a:cubicBezTo>
                  <a:pt x="368" y="637"/>
                  <a:pt x="369" y="637"/>
                  <a:pt x="368" y="639"/>
                </a:cubicBezTo>
                <a:cubicBezTo>
                  <a:pt x="372" y="639"/>
                  <a:pt x="372" y="639"/>
                  <a:pt x="372" y="639"/>
                </a:cubicBezTo>
                <a:cubicBezTo>
                  <a:pt x="372" y="627"/>
                  <a:pt x="372" y="627"/>
                  <a:pt x="372" y="627"/>
                </a:cubicBezTo>
                <a:cubicBezTo>
                  <a:pt x="371" y="627"/>
                  <a:pt x="371" y="625"/>
                  <a:pt x="371" y="623"/>
                </a:cubicBezTo>
                <a:cubicBezTo>
                  <a:pt x="369" y="623"/>
                  <a:pt x="370" y="619"/>
                  <a:pt x="367" y="620"/>
                </a:cubicBezTo>
                <a:cubicBezTo>
                  <a:pt x="367" y="616"/>
                  <a:pt x="365" y="616"/>
                  <a:pt x="365" y="613"/>
                </a:cubicBezTo>
                <a:cubicBezTo>
                  <a:pt x="366" y="613"/>
                  <a:pt x="366" y="611"/>
                  <a:pt x="367" y="611"/>
                </a:cubicBezTo>
                <a:cubicBezTo>
                  <a:pt x="367" y="605"/>
                  <a:pt x="367" y="605"/>
                  <a:pt x="367" y="605"/>
                </a:cubicBezTo>
                <a:cubicBezTo>
                  <a:pt x="367" y="604"/>
                  <a:pt x="366" y="604"/>
                  <a:pt x="366" y="602"/>
                </a:cubicBezTo>
                <a:cubicBezTo>
                  <a:pt x="366" y="600"/>
                  <a:pt x="364" y="599"/>
                  <a:pt x="363" y="598"/>
                </a:cubicBezTo>
                <a:cubicBezTo>
                  <a:pt x="363" y="597"/>
                  <a:pt x="363" y="596"/>
                  <a:pt x="365" y="596"/>
                </a:cubicBezTo>
                <a:cubicBezTo>
                  <a:pt x="364" y="595"/>
                  <a:pt x="365" y="594"/>
                  <a:pt x="363" y="594"/>
                </a:cubicBezTo>
                <a:cubicBezTo>
                  <a:pt x="359" y="592"/>
                  <a:pt x="364" y="588"/>
                  <a:pt x="363" y="585"/>
                </a:cubicBezTo>
                <a:cubicBezTo>
                  <a:pt x="365" y="585"/>
                  <a:pt x="365" y="584"/>
                  <a:pt x="366" y="584"/>
                </a:cubicBezTo>
                <a:cubicBezTo>
                  <a:pt x="366" y="582"/>
                  <a:pt x="368" y="582"/>
                  <a:pt x="368" y="581"/>
                </a:cubicBezTo>
                <a:cubicBezTo>
                  <a:pt x="371" y="581"/>
                  <a:pt x="374" y="580"/>
                  <a:pt x="375" y="577"/>
                </a:cubicBezTo>
                <a:cubicBezTo>
                  <a:pt x="378" y="577"/>
                  <a:pt x="379" y="575"/>
                  <a:pt x="381" y="575"/>
                </a:cubicBezTo>
                <a:cubicBezTo>
                  <a:pt x="385" y="575"/>
                  <a:pt x="385" y="572"/>
                  <a:pt x="389" y="572"/>
                </a:cubicBezTo>
                <a:cubicBezTo>
                  <a:pt x="389" y="571"/>
                  <a:pt x="390" y="571"/>
                  <a:pt x="390" y="570"/>
                </a:cubicBezTo>
                <a:cubicBezTo>
                  <a:pt x="392" y="570"/>
                  <a:pt x="391" y="567"/>
                  <a:pt x="393" y="567"/>
                </a:cubicBezTo>
                <a:cubicBezTo>
                  <a:pt x="393" y="564"/>
                  <a:pt x="397" y="565"/>
                  <a:pt x="397" y="561"/>
                </a:cubicBezTo>
                <a:cubicBezTo>
                  <a:pt x="397" y="560"/>
                  <a:pt x="397" y="559"/>
                  <a:pt x="397" y="559"/>
                </a:cubicBezTo>
                <a:cubicBezTo>
                  <a:pt x="397" y="558"/>
                  <a:pt x="397" y="558"/>
                  <a:pt x="397" y="558"/>
                </a:cubicBezTo>
                <a:cubicBezTo>
                  <a:pt x="397" y="558"/>
                  <a:pt x="397" y="557"/>
                  <a:pt x="397" y="557"/>
                </a:cubicBezTo>
                <a:cubicBezTo>
                  <a:pt x="397" y="556"/>
                  <a:pt x="397" y="555"/>
                  <a:pt x="397" y="555"/>
                </a:cubicBezTo>
                <a:cubicBezTo>
                  <a:pt x="397" y="555"/>
                  <a:pt x="397" y="555"/>
                  <a:pt x="397" y="555"/>
                </a:cubicBezTo>
                <a:cubicBezTo>
                  <a:pt x="397" y="555"/>
                  <a:pt x="397" y="555"/>
                  <a:pt x="397" y="555"/>
                </a:cubicBezTo>
                <a:cubicBezTo>
                  <a:pt x="397" y="554"/>
                  <a:pt x="397" y="553"/>
                  <a:pt x="397" y="553"/>
                </a:cubicBezTo>
                <a:cubicBezTo>
                  <a:pt x="397" y="553"/>
                  <a:pt x="397" y="553"/>
                  <a:pt x="397" y="553"/>
                </a:cubicBezTo>
                <a:cubicBezTo>
                  <a:pt x="397" y="553"/>
                  <a:pt x="397" y="553"/>
                  <a:pt x="397" y="553"/>
                </a:cubicBezTo>
                <a:cubicBezTo>
                  <a:pt x="397" y="552"/>
                  <a:pt x="397" y="552"/>
                  <a:pt x="397" y="552"/>
                </a:cubicBezTo>
                <a:cubicBezTo>
                  <a:pt x="397" y="552"/>
                  <a:pt x="397" y="552"/>
                  <a:pt x="397" y="552"/>
                </a:cubicBezTo>
                <a:cubicBezTo>
                  <a:pt x="397" y="551"/>
                  <a:pt x="397" y="551"/>
                  <a:pt x="397" y="551"/>
                </a:cubicBezTo>
                <a:cubicBezTo>
                  <a:pt x="397" y="551"/>
                  <a:pt x="397" y="551"/>
                  <a:pt x="397" y="551"/>
                </a:cubicBezTo>
                <a:cubicBezTo>
                  <a:pt x="397" y="550"/>
                  <a:pt x="397" y="550"/>
                  <a:pt x="397" y="550"/>
                </a:cubicBezTo>
                <a:cubicBezTo>
                  <a:pt x="397" y="550"/>
                  <a:pt x="397" y="550"/>
                  <a:pt x="397" y="550"/>
                </a:cubicBezTo>
                <a:cubicBezTo>
                  <a:pt x="398" y="549"/>
                  <a:pt x="398" y="549"/>
                  <a:pt x="398" y="549"/>
                </a:cubicBezTo>
                <a:cubicBezTo>
                  <a:pt x="402" y="549"/>
                  <a:pt x="402" y="549"/>
                  <a:pt x="402" y="549"/>
                </a:cubicBezTo>
                <a:cubicBezTo>
                  <a:pt x="402" y="549"/>
                  <a:pt x="402" y="549"/>
                  <a:pt x="402" y="549"/>
                </a:cubicBezTo>
                <a:cubicBezTo>
                  <a:pt x="402" y="550"/>
                  <a:pt x="402" y="550"/>
                  <a:pt x="402" y="550"/>
                </a:cubicBezTo>
                <a:cubicBezTo>
                  <a:pt x="402" y="550"/>
                  <a:pt x="402" y="550"/>
                  <a:pt x="402" y="550"/>
                </a:cubicBezTo>
                <a:cubicBezTo>
                  <a:pt x="402" y="550"/>
                  <a:pt x="402" y="550"/>
                  <a:pt x="402" y="550"/>
                </a:cubicBezTo>
                <a:cubicBezTo>
                  <a:pt x="402" y="550"/>
                  <a:pt x="402" y="550"/>
                  <a:pt x="402" y="550"/>
                </a:cubicBezTo>
                <a:cubicBezTo>
                  <a:pt x="402" y="550"/>
                  <a:pt x="402" y="550"/>
                  <a:pt x="402" y="550"/>
                </a:cubicBezTo>
                <a:cubicBezTo>
                  <a:pt x="402" y="550"/>
                  <a:pt x="402" y="550"/>
                  <a:pt x="402" y="550"/>
                </a:cubicBezTo>
                <a:cubicBezTo>
                  <a:pt x="403" y="551"/>
                  <a:pt x="404" y="551"/>
                  <a:pt x="404" y="552"/>
                </a:cubicBezTo>
                <a:cubicBezTo>
                  <a:pt x="405" y="552"/>
                  <a:pt x="405" y="552"/>
                  <a:pt x="406" y="552"/>
                </a:cubicBezTo>
                <a:cubicBezTo>
                  <a:pt x="407" y="552"/>
                  <a:pt x="408" y="553"/>
                  <a:pt x="409" y="553"/>
                </a:cubicBezTo>
                <a:cubicBezTo>
                  <a:pt x="409" y="553"/>
                  <a:pt x="411" y="553"/>
                  <a:pt x="412" y="553"/>
                </a:cubicBezTo>
                <a:cubicBezTo>
                  <a:pt x="412" y="553"/>
                  <a:pt x="412" y="553"/>
                  <a:pt x="412" y="553"/>
                </a:cubicBezTo>
                <a:cubicBezTo>
                  <a:pt x="412" y="553"/>
                  <a:pt x="412" y="553"/>
                  <a:pt x="412" y="553"/>
                </a:cubicBezTo>
                <a:cubicBezTo>
                  <a:pt x="413" y="553"/>
                  <a:pt x="414" y="552"/>
                  <a:pt x="415" y="551"/>
                </a:cubicBezTo>
                <a:cubicBezTo>
                  <a:pt x="415" y="551"/>
                  <a:pt x="415" y="551"/>
                  <a:pt x="415" y="551"/>
                </a:cubicBezTo>
                <a:cubicBezTo>
                  <a:pt x="415" y="551"/>
                  <a:pt x="415" y="550"/>
                  <a:pt x="415" y="550"/>
                </a:cubicBezTo>
                <a:cubicBezTo>
                  <a:pt x="415" y="550"/>
                  <a:pt x="416" y="549"/>
                  <a:pt x="416" y="549"/>
                </a:cubicBezTo>
                <a:cubicBezTo>
                  <a:pt x="416" y="549"/>
                  <a:pt x="416" y="549"/>
                  <a:pt x="416" y="549"/>
                </a:cubicBezTo>
                <a:cubicBezTo>
                  <a:pt x="416" y="549"/>
                  <a:pt x="416" y="549"/>
                  <a:pt x="416" y="548"/>
                </a:cubicBezTo>
                <a:cubicBezTo>
                  <a:pt x="416" y="548"/>
                  <a:pt x="416" y="548"/>
                  <a:pt x="416" y="548"/>
                </a:cubicBezTo>
                <a:cubicBezTo>
                  <a:pt x="417" y="548"/>
                  <a:pt x="417" y="548"/>
                  <a:pt x="417" y="548"/>
                </a:cubicBezTo>
                <a:cubicBezTo>
                  <a:pt x="416" y="543"/>
                  <a:pt x="419" y="543"/>
                  <a:pt x="418" y="539"/>
                </a:cubicBezTo>
                <a:cubicBezTo>
                  <a:pt x="418" y="537"/>
                  <a:pt x="418" y="537"/>
                  <a:pt x="418" y="537"/>
                </a:cubicBezTo>
                <a:cubicBezTo>
                  <a:pt x="414" y="537"/>
                  <a:pt x="414" y="531"/>
                  <a:pt x="415" y="526"/>
                </a:cubicBezTo>
                <a:cubicBezTo>
                  <a:pt x="413" y="525"/>
                  <a:pt x="410" y="525"/>
                  <a:pt x="411" y="521"/>
                </a:cubicBezTo>
                <a:cubicBezTo>
                  <a:pt x="407" y="521"/>
                  <a:pt x="406" y="518"/>
                  <a:pt x="404" y="516"/>
                </a:cubicBezTo>
                <a:cubicBezTo>
                  <a:pt x="404" y="516"/>
                  <a:pt x="403" y="515"/>
                  <a:pt x="403" y="514"/>
                </a:cubicBezTo>
                <a:cubicBezTo>
                  <a:pt x="402" y="514"/>
                  <a:pt x="402" y="514"/>
                  <a:pt x="402" y="513"/>
                </a:cubicBezTo>
                <a:cubicBezTo>
                  <a:pt x="397" y="513"/>
                  <a:pt x="397" y="513"/>
                  <a:pt x="397" y="513"/>
                </a:cubicBezTo>
                <a:cubicBezTo>
                  <a:pt x="395" y="510"/>
                  <a:pt x="392" y="507"/>
                  <a:pt x="390" y="503"/>
                </a:cubicBezTo>
                <a:cubicBezTo>
                  <a:pt x="384" y="503"/>
                  <a:pt x="384" y="503"/>
                  <a:pt x="384" y="503"/>
                </a:cubicBezTo>
                <a:cubicBezTo>
                  <a:pt x="384" y="501"/>
                  <a:pt x="382" y="501"/>
                  <a:pt x="381" y="500"/>
                </a:cubicBezTo>
                <a:cubicBezTo>
                  <a:pt x="381" y="500"/>
                  <a:pt x="382" y="498"/>
                  <a:pt x="381" y="498"/>
                </a:cubicBezTo>
                <a:cubicBezTo>
                  <a:pt x="381" y="497"/>
                  <a:pt x="379" y="497"/>
                  <a:pt x="379" y="496"/>
                </a:cubicBezTo>
                <a:cubicBezTo>
                  <a:pt x="378" y="496"/>
                  <a:pt x="379" y="494"/>
                  <a:pt x="379" y="494"/>
                </a:cubicBezTo>
                <a:cubicBezTo>
                  <a:pt x="378" y="493"/>
                  <a:pt x="377" y="494"/>
                  <a:pt x="376" y="494"/>
                </a:cubicBezTo>
                <a:cubicBezTo>
                  <a:pt x="376" y="491"/>
                  <a:pt x="375" y="490"/>
                  <a:pt x="374" y="489"/>
                </a:cubicBezTo>
                <a:cubicBezTo>
                  <a:pt x="373" y="486"/>
                  <a:pt x="370" y="486"/>
                  <a:pt x="370" y="484"/>
                </a:cubicBezTo>
                <a:cubicBezTo>
                  <a:pt x="361" y="484"/>
                  <a:pt x="361" y="484"/>
                  <a:pt x="361" y="484"/>
                </a:cubicBezTo>
                <a:cubicBezTo>
                  <a:pt x="358" y="480"/>
                  <a:pt x="357" y="473"/>
                  <a:pt x="353" y="471"/>
                </a:cubicBezTo>
                <a:cubicBezTo>
                  <a:pt x="353" y="467"/>
                  <a:pt x="351" y="468"/>
                  <a:pt x="350" y="466"/>
                </a:cubicBezTo>
                <a:cubicBezTo>
                  <a:pt x="350" y="465"/>
                  <a:pt x="351" y="464"/>
                  <a:pt x="350" y="463"/>
                </a:cubicBezTo>
                <a:cubicBezTo>
                  <a:pt x="350" y="463"/>
                  <a:pt x="349" y="463"/>
                  <a:pt x="349" y="463"/>
                </a:cubicBezTo>
                <a:cubicBezTo>
                  <a:pt x="349" y="463"/>
                  <a:pt x="349" y="462"/>
                  <a:pt x="349" y="462"/>
                </a:cubicBezTo>
                <a:cubicBezTo>
                  <a:pt x="349" y="462"/>
                  <a:pt x="348" y="462"/>
                  <a:pt x="348" y="462"/>
                </a:cubicBezTo>
                <a:cubicBezTo>
                  <a:pt x="348" y="462"/>
                  <a:pt x="348" y="461"/>
                  <a:pt x="348" y="461"/>
                </a:cubicBezTo>
                <a:cubicBezTo>
                  <a:pt x="347" y="459"/>
                  <a:pt x="346" y="458"/>
                  <a:pt x="347" y="455"/>
                </a:cubicBezTo>
                <a:cubicBezTo>
                  <a:pt x="345" y="455"/>
                  <a:pt x="343" y="453"/>
                  <a:pt x="343" y="452"/>
                </a:cubicBezTo>
                <a:cubicBezTo>
                  <a:pt x="339" y="452"/>
                  <a:pt x="337" y="451"/>
                  <a:pt x="338" y="448"/>
                </a:cubicBezTo>
                <a:cubicBezTo>
                  <a:pt x="338" y="445"/>
                  <a:pt x="339" y="442"/>
                  <a:pt x="341" y="441"/>
                </a:cubicBezTo>
                <a:cubicBezTo>
                  <a:pt x="341" y="440"/>
                  <a:pt x="342" y="438"/>
                  <a:pt x="343" y="437"/>
                </a:cubicBezTo>
                <a:cubicBezTo>
                  <a:pt x="345" y="437"/>
                  <a:pt x="344" y="435"/>
                  <a:pt x="345" y="434"/>
                </a:cubicBezTo>
                <a:cubicBezTo>
                  <a:pt x="340" y="435"/>
                  <a:pt x="342" y="430"/>
                  <a:pt x="339" y="430"/>
                </a:cubicBezTo>
                <a:cubicBezTo>
                  <a:pt x="338" y="427"/>
                  <a:pt x="336" y="426"/>
                  <a:pt x="335" y="423"/>
                </a:cubicBezTo>
                <a:cubicBezTo>
                  <a:pt x="332" y="422"/>
                  <a:pt x="330" y="421"/>
                  <a:pt x="329" y="419"/>
                </a:cubicBezTo>
                <a:cubicBezTo>
                  <a:pt x="328" y="418"/>
                  <a:pt x="328" y="418"/>
                  <a:pt x="328" y="418"/>
                </a:cubicBezTo>
                <a:cubicBezTo>
                  <a:pt x="328" y="418"/>
                  <a:pt x="328" y="417"/>
                  <a:pt x="327" y="417"/>
                </a:cubicBezTo>
                <a:cubicBezTo>
                  <a:pt x="325" y="413"/>
                  <a:pt x="323" y="407"/>
                  <a:pt x="321" y="403"/>
                </a:cubicBezTo>
                <a:cubicBezTo>
                  <a:pt x="323" y="403"/>
                  <a:pt x="322" y="400"/>
                  <a:pt x="322" y="398"/>
                </a:cubicBezTo>
                <a:cubicBezTo>
                  <a:pt x="323" y="398"/>
                  <a:pt x="324" y="399"/>
                  <a:pt x="324" y="400"/>
                </a:cubicBezTo>
                <a:cubicBezTo>
                  <a:pt x="327" y="400"/>
                  <a:pt x="326" y="403"/>
                  <a:pt x="330" y="402"/>
                </a:cubicBezTo>
                <a:cubicBezTo>
                  <a:pt x="330" y="404"/>
                  <a:pt x="331" y="405"/>
                  <a:pt x="333" y="405"/>
                </a:cubicBezTo>
                <a:cubicBezTo>
                  <a:pt x="332" y="408"/>
                  <a:pt x="334" y="409"/>
                  <a:pt x="336" y="409"/>
                </a:cubicBezTo>
                <a:cubicBezTo>
                  <a:pt x="336" y="407"/>
                  <a:pt x="337" y="406"/>
                  <a:pt x="339" y="405"/>
                </a:cubicBezTo>
                <a:cubicBezTo>
                  <a:pt x="339" y="403"/>
                  <a:pt x="339" y="401"/>
                  <a:pt x="340" y="400"/>
                </a:cubicBezTo>
                <a:cubicBezTo>
                  <a:pt x="340" y="400"/>
                  <a:pt x="341" y="400"/>
                  <a:pt x="341" y="400"/>
                </a:cubicBezTo>
                <a:cubicBezTo>
                  <a:pt x="341" y="400"/>
                  <a:pt x="341" y="400"/>
                  <a:pt x="341" y="400"/>
                </a:cubicBezTo>
                <a:cubicBezTo>
                  <a:pt x="343" y="399"/>
                  <a:pt x="342" y="395"/>
                  <a:pt x="345" y="396"/>
                </a:cubicBezTo>
                <a:cubicBezTo>
                  <a:pt x="346" y="396"/>
                  <a:pt x="346" y="396"/>
                  <a:pt x="346" y="396"/>
                </a:cubicBezTo>
                <a:cubicBezTo>
                  <a:pt x="346" y="395"/>
                  <a:pt x="346" y="395"/>
                  <a:pt x="346" y="395"/>
                </a:cubicBezTo>
                <a:cubicBezTo>
                  <a:pt x="347" y="395"/>
                  <a:pt x="347" y="395"/>
                  <a:pt x="347" y="395"/>
                </a:cubicBezTo>
                <a:cubicBezTo>
                  <a:pt x="347" y="393"/>
                  <a:pt x="348" y="393"/>
                  <a:pt x="349" y="393"/>
                </a:cubicBezTo>
                <a:cubicBezTo>
                  <a:pt x="349" y="393"/>
                  <a:pt x="350" y="393"/>
                  <a:pt x="350" y="393"/>
                </a:cubicBezTo>
                <a:cubicBezTo>
                  <a:pt x="350" y="394"/>
                  <a:pt x="350" y="394"/>
                  <a:pt x="350" y="393"/>
                </a:cubicBezTo>
                <a:cubicBezTo>
                  <a:pt x="351" y="393"/>
                  <a:pt x="351" y="393"/>
                  <a:pt x="351" y="393"/>
                </a:cubicBezTo>
                <a:cubicBezTo>
                  <a:pt x="352" y="393"/>
                  <a:pt x="353" y="392"/>
                  <a:pt x="355" y="391"/>
                </a:cubicBezTo>
                <a:cubicBezTo>
                  <a:pt x="355" y="391"/>
                  <a:pt x="355" y="391"/>
                  <a:pt x="355" y="391"/>
                </a:cubicBezTo>
                <a:cubicBezTo>
                  <a:pt x="357" y="390"/>
                  <a:pt x="358" y="390"/>
                  <a:pt x="361" y="391"/>
                </a:cubicBezTo>
                <a:cubicBezTo>
                  <a:pt x="361" y="391"/>
                  <a:pt x="361" y="391"/>
                  <a:pt x="361" y="391"/>
                </a:cubicBezTo>
                <a:cubicBezTo>
                  <a:pt x="361" y="391"/>
                  <a:pt x="361" y="391"/>
                  <a:pt x="361" y="391"/>
                </a:cubicBezTo>
                <a:cubicBezTo>
                  <a:pt x="361" y="391"/>
                  <a:pt x="362" y="391"/>
                  <a:pt x="362" y="391"/>
                </a:cubicBezTo>
                <a:cubicBezTo>
                  <a:pt x="362" y="391"/>
                  <a:pt x="362" y="391"/>
                  <a:pt x="362" y="391"/>
                </a:cubicBezTo>
                <a:cubicBezTo>
                  <a:pt x="362" y="391"/>
                  <a:pt x="362" y="391"/>
                  <a:pt x="362" y="391"/>
                </a:cubicBezTo>
                <a:cubicBezTo>
                  <a:pt x="362" y="391"/>
                  <a:pt x="362" y="391"/>
                  <a:pt x="362" y="391"/>
                </a:cubicBezTo>
                <a:cubicBezTo>
                  <a:pt x="362" y="391"/>
                  <a:pt x="362" y="390"/>
                  <a:pt x="362" y="390"/>
                </a:cubicBezTo>
                <a:cubicBezTo>
                  <a:pt x="362" y="390"/>
                  <a:pt x="362" y="390"/>
                  <a:pt x="362" y="390"/>
                </a:cubicBezTo>
                <a:cubicBezTo>
                  <a:pt x="363" y="390"/>
                  <a:pt x="363" y="390"/>
                  <a:pt x="363" y="390"/>
                </a:cubicBezTo>
                <a:cubicBezTo>
                  <a:pt x="363" y="390"/>
                  <a:pt x="363" y="390"/>
                  <a:pt x="363" y="390"/>
                </a:cubicBezTo>
                <a:cubicBezTo>
                  <a:pt x="363" y="390"/>
                  <a:pt x="363" y="390"/>
                  <a:pt x="363" y="390"/>
                </a:cubicBezTo>
                <a:cubicBezTo>
                  <a:pt x="365" y="390"/>
                  <a:pt x="368" y="390"/>
                  <a:pt x="370" y="390"/>
                </a:cubicBezTo>
                <a:cubicBezTo>
                  <a:pt x="371" y="390"/>
                  <a:pt x="371" y="390"/>
                  <a:pt x="371" y="390"/>
                </a:cubicBezTo>
                <a:cubicBezTo>
                  <a:pt x="371" y="386"/>
                  <a:pt x="374" y="385"/>
                  <a:pt x="376" y="384"/>
                </a:cubicBezTo>
                <a:cubicBezTo>
                  <a:pt x="383" y="384"/>
                  <a:pt x="383" y="384"/>
                  <a:pt x="383" y="384"/>
                </a:cubicBezTo>
                <a:cubicBezTo>
                  <a:pt x="384" y="382"/>
                  <a:pt x="384" y="380"/>
                  <a:pt x="388" y="380"/>
                </a:cubicBezTo>
                <a:cubicBezTo>
                  <a:pt x="389" y="377"/>
                  <a:pt x="391" y="376"/>
                  <a:pt x="393" y="375"/>
                </a:cubicBezTo>
                <a:cubicBezTo>
                  <a:pt x="395" y="374"/>
                  <a:pt x="397" y="374"/>
                  <a:pt x="398" y="372"/>
                </a:cubicBezTo>
                <a:cubicBezTo>
                  <a:pt x="398" y="371"/>
                  <a:pt x="399" y="371"/>
                  <a:pt x="399" y="372"/>
                </a:cubicBezTo>
                <a:cubicBezTo>
                  <a:pt x="401" y="372"/>
                  <a:pt x="402" y="371"/>
                  <a:pt x="403" y="371"/>
                </a:cubicBezTo>
                <a:cubicBezTo>
                  <a:pt x="403" y="370"/>
                  <a:pt x="403" y="369"/>
                  <a:pt x="404" y="369"/>
                </a:cubicBezTo>
                <a:cubicBezTo>
                  <a:pt x="406" y="370"/>
                  <a:pt x="406" y="368"/>
                  <a:pt x="407" y="368"/>
                </a:cubicBezTo>
                <a:cubicBezTo>
                  <a:pt x="408" y="368"/>
                  <a:pt x="408" y="367"/>
                  <a:pt x="409" y="367"/>
                </a:cubicBezTo>
                <a:cubicBezTo>
                  <a:pt x="411" y="367"/>
                  <a:pt x="411" y="366"/>
                  <a:pt x="412" y="366"/>
                </a:cubicBezTo>
                <a:cubicBezTo>
                  <a:pt x="413" y="366"/>
                  <a:pt x="413" y="365"/>
                  <a:pt x="413" y="364"/>
                </a:cubicBezTo>
                <a:cubicBezTo>
                  <a:pt x="415" y="363"/>
                  <a:pt x="418" y="364"/>
                  <a:pt x="420" y="363"/>
                </a:cubicBezTo>
                <a:cubicBezTo>
                  <a:pt x="420" y="363"/>
                  <a:pt x="420" y="362"/>
                  <a:pt x="420" y="362"/>
                </a:cubicBezTo>
                <a:cubicBezTo>
                  <a:pt x="420" y="361"/>
                  <a:pt x="422" y="362"/>
                  <a:pt x="422" y="362"/>
                </a:cubicBezTo>
                <a:cubicBezTo>
                  <a:pt x="423" y="361"/>
                  <a:pt x="424" y="361"/>
                  <a:pt x="425" y="360"/>
                </a:cubicBezTo>
                <a:cubicBezTo>
                  <a:pt x="426" y="360"/>
                  <a:pt x="426" y="360"/>
                  <a:pt x="426" y="359"/>
                </a:cubicBezTo>
                <a:cubicBezTo>
                  <a:pt x="427" y="359"/>
                  <a:pt x="429" y="359"/>
                  <a:pt x="429" y="358"/>
                </a:cubicBezTo>
                <a:cubicBezTo>
                  <a:pt x="429" y="358"/>
                  <a:pt x="431" y="358"/>
                  <a:pt x="431" y="358"/>
                </a:cubicBezTo>
                <a:cubicBezTo>
                  <a:pt x="432" y="358"/>
                  <a:pt x="432" y="356"/>
                  <a:pt x="433" y="355"/>
                </a:cubicBezTo>
                <a:cubicBezTo>
                  <a:pt x="433" y="355"/>
                  <a:pt x="434" y="356"/>
                  <a:pt x="435" y="355"/>
                </a:cubicBezTo>
                <a:cubicBezTo>
                  <a:pt x="435" y="355"/>
                  <a:pt x="435" y="354"/>
                  <a:pt x="435" y="354"/>
                </a:cubicBezTo>
                <a:cubicBezTo>
                  <a:pt x="435" y="354"/>
                  <a:pt x="437" y="354"/>
                  <a:pt x="438" y="354"/>
                </a:cubicBezTo>
                <a:cubicBezTo>
                  <a:pt x="439" y="354"/>
                  <a:pt x="439" y="354"/>
                  <a:pt x="439" y="354"/>
                </a:cubicBezTo>
                <a:cubicBezTo>
                  <a:pt x="440" y="353"/>
                  <a:pt x="440" y="353"/>
                  <a:pt x="440" y="353"/>
                </a:cubicBezTo>
                <a:cubicBezTo>
                  <a:pt x="443" y="353"/>
                  <a:pt x="443" y="353"/>
                  <a:pt x="443" y="353"/>
                </a:cubicBezTo>
                <a:cubicBezTo>
                  <a:pt x="446" y="349"/>
                  <a:pt x="437" y="349"/>
                  <a:pt x="439" y="343"/>
                </a:cubicBezTo>
                <a:cubicBezTo>
                  <a:pt x="439" y="340"/>
                  <a:pt x="443" y="341"/>
                  <a:pt x="443" y="339"/>
                </a:cubicBezTo>
                <a:cubicBezTo>
                  <a:pt x="444" y="339"/>
                  <a:pt x="445" y="337"/>
                  <a:pt x="447" y="337"/>
                </a:cubicBezTo>
                <a:cubicBezTo>
                  <a:pt x="448" y="337"/>
                  <a:pt x="449" y="338"/>
                  <a:pt x="451" y="339"/>
                </a:cubicBezTo>
                <a:cubicBezTo>
                  <a:pt x="451" y="341"/>
                  <a:pt x="454" y="339"/>
                  <a:pt x="454" y="341"/>
                </a:cubicBezTo>
                <a:cubicBezTo>
                  <a:pt x="458" y="340"/>
                  <a:pt x="458" y="343"/>
                  <a:pt x="461" y="343"/>
                </a:cubicBezTo>
                <a:cubicBezTo>
                  <a:pt x="460" y="344"/>
                  <a:pt x="461" y="345"/>
                  <a:pt x="461" y="346"/>
                </a:cubicBezTo>
                <a:cubicBezTo>
                  <a:pt x="461" y="347"/>
                  <a:pt x="462" y="348"/>
                  <a:pt x="462" y="350"/>
                </a:cubicBezTo>
                <a:cubicBezTo>
                  <a:pt x="463" y="350"/>
                  <a:pt x="464" y="350"/>
                  <a:pt x="463" y="352"/>
                </a:cubicBezTo>
                <a:cubicBezTo>
                  <a:pt x="466" y="352"/>
                  <a:pt x="468" y="351"/>
                  <a:pt x="468" y="349"/>
                </a:cubicBezTo>
                <a:cubicBezTo>
                  <a:pt x="469" y="339"/>
                  <a:pt x="472" y="331"/>
                  <a:pt x="474" y="322"/>
                </a:cubicBezTo>
                <a:cubicBezTo>
                  <a:pt x="475" y="317"/>
                  <a:pt x="472" y="316"/>
                  <a:pt x="472" y="312"/>
                </a:cubicBezTo>
                <a:close/>
                <a:moveTo>
                  <a:pt x="152" y="24"/>
                </a:moveTo>
                <a:cubicBezTo>
                  <a:pt x="152" y="25"/>
                  <a:pt x="151" y="26"/>
                  <a:pt x="150" y="26"/>
                </a:cubicBezTo>
                <a:cubicBezTo>
                  <a:pt x="150" y="30"/>
                  <a:pt x="155" y="28"/>
                  <a:pt x="157" y="30"/>
                </a:cubicBezTo>
                <a:cubicBezTo>
                  <a:pt x="157" y="33"/>
                  <a:pt x="161" y="30"/>
                  <a:pt x="162" y="30"/>
                </a:cubicBezTo>
                <a:cubicBezTo>
                  <a:pt x="162" y="28"/>
                  <a:pt x="162" y="27"/>
                  <a:pt x="162" y="26"/>
                </a:cubicBezTo>
                <a:cubicBezTo>
                  <a:pt x="161" y="26"/>
                  <a:pt x="160" y="26"/>
                  <a:pt x="161" y="24"/>
                </a:cubicBezTo>
                <a:cubicBezTo>
                  <a:pt x="158" y="25"/>
                  <a:pt x="154" y="25"/>
                  <a:pt x="153" y="23"/>
                </a:cubicBezTo>
                <a:cubicBezTo>
                  <a:pt x="153" y="24"/>
                  <a:pt x="152" y="24"/>
                  <a:pt x="152" y="24"/>
                </a:cubicBezTo>
                <a:close/>
                <a:moveTo>
                  <a:pt x="62" y="116"/>
                </a:moveTo>
                <a:cubicBezTo>
                  <a:pt x="62" y="112"/>
                  <a:pt x="60" y="111"/>
                  <a:pt x="57" y="110"/>
                </a:cubicBezTo>
                <a:cubicBezTo>
                  <a:pt x="56" y="114"/>
                  <a:pt x="56" y="114"/>
                  <a:pt x="57" y="118"/>
                </a:cubicBezTo>
                <a:cubicBezTo>
                  <a:pt x="61" y="120"/>
                  <a:pt x="58" y="114"/>
                  <a:pt x="62" y="116"/>
                </a:cubicBezTo>
                <a:close/>
                <a:moveTo>
                  <a:pt x="149" y="28"/>
                </a:moveTo>
                <a:cubicBezTo>
                  <a:pt x="146" y="28"/>
                  <a:pt x="145" y="30"/>
                  <a:pt x="145" y="33"/>
                </a:cubicBezTo>
                <a:cubicBezTo>
                  <a:pt x="146" y="34"/>
                  <a:pt x="147" y="34"/>
                  <a:pt x="147" y="35"/>
                </a:cubicBezTo>
                <a:cubicBezTo>
                  <a:pt x="147" y="36"/>
                  <a:pt x="148" y="37"/>
                  <a:pt x="149" y="37"/>
                </a:cubicBezTo>
                <a:cubicBezTo>
                  <a:pt x="150" y="36"/>
                  <a:pt x="150" y="34"/>
                  <a:pt x="150" y="32"/>
                </a:cubicBezTo>
                <a:cubicBezTo>
                  <a:pt x="149" y="32"/>
                  <a:pt x="149" y="30"/>
                  <a:pt x="149" y="28"/>
                </a:cubicBezTo>
                <a:close/>
                <a:moveTo>
                  <a:pt x="165" y="46"/>
                </a:moveTo>
                <a:cubicBezTo>
                  <a:pt x="165" y="45"/>
                  <a:pt x="165" y="45"/>
                  <a:pt x="166" y="45"/>
                </a:cubicBezTo>
                <a:cubicBezTo>
                  <a:pt x="166" y="45"/>
                  <a:pt x="166" y="44"/>
                  <a:pt x="166" y="44"/>
                </a:cubicBezTo>
                <a:cubicBezTo>
                  <a:pt x="166" y="43"/>
                  <a:pt x="166" y="42"/>
                  <a:pt x="166" y="41"/>
                </a:cubicBezTo>
                <a:cubicBezTo>
                  <a:pt x="163" y="41"/>
                  <a:pt x="160" y="41"/>
                  <a:pt x="159" y="44"/>
                </a:cubicBezTo>
                <a:cubicBezTo>
                  <a:pt x="159" y="45"/>
                  <a:pt x="159" y="45"/>
                  <a:pt x="159" y="46"/>
                </a:cubicBezTo>
                <a:cubicBezTo>
                  <a:pt x="160" y="46"/>
                  <a:pt x="160" y="46"/>
                  <a:pt x="161" y="46"/>
                </a:cubicBezTo>
                <a:cubicBezTo>
                  <a:pt x="161" y="46"/>
                  <a:pt x="162" y="46"/>
                  <a:pt x="162" y="48"/>
                </a:cubicBezTo>
                <a:cubicBezTo>
                  <a:pt x="163" y="48"/>
                  <a:pt x="164" y="47"/>
                  <a:pt x="165" y="46"/>
                </a:cubicBez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9" name="Google Shape;2149;p76"/>
          <p:cNvSpPr/>
          <p:nvPr/>
        </p:nvSpPr>
        <p:spPr>
          <a:xfrm>
            <a:off x="4703762" y="6003925"/>
            <a:ext cx="2790825" cy="227012"/>
          </a:xfrm>
          <a:custGeom>
            <a:avLst/>
            <a:gdLst/>
            <a:ahLst/>
            <a:cxnLst/>
            <a:rect l="l" t="t" r="r" b="b"/>
            <a:pathLst>
              <a:path w="738" h="60" extrusionOk="0">
                <a:moveTo>
                  <a:pt x="708" y="60"/>
                </a:moveTo>
                <a:cubicBezTo>
                  <a:pt x="30" y="60"/>
                  <a:pt x="30" y="60"/>
                  <a:pt x="30" y="60"/>
                </a:cubicBezTo>
                <a:cubicBezTo>
                  <a:pt x="13" y="60"/>
                  <a:pt x="0" y="46"/>
                  <a:pt x="0" y="30"/>
                </a:cubicBezTo>
                <a:cubicBezTo>
                  <a:pt x="0" y="13"/>
                  <a:pt x="13" y="0"/>
                  <a:pt x="30" y="0"/>
                </a:cubicBezTo>
                <a:cubicBezTo>
                  <a:pt x="708" y="0"/>
                  <a:pt x="708" y="0"/>
                  <a:pt x="708" y="0"/>
                </a:cubicBezTo>
                <a:cubicBezTo>
                  <a:pt x="725" y="0"/>
                  <a:pt x="738" y="13"/>
                  <a:pt x="738" y="30"/>
                </a:cubicBezTo>
                <a:cubicBezTo>
                  <a:pt x="738" y="46"/>
                  <a:pt x="725" y="60"/>
                  <a:pt x="708" y="60"/>
                </a:cubicBez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0" name="Google Shape;2150;p76"/>
          <p:cNvSpPr/>
          <p:nvPr/>
        </p:nvSpPr>
        <p:spPr>
          <a:xfrm>
            <a:off x="4703762" y="6003925"/>
            <a:ext cx="2298700" cy="227012"/>
          </a:xfrm>
          <a:custGeom>
            <a:avLst/>
            <a:gdLst/>
            <a:ahLst/>
            <a:cxnLst/>
            <a:rect l="l" t="t" r="r" b="b"/>
            <a:pathLst>
              <a:path w="608" h="60" extrusionOk="0">
                <a:moveTo>
                  <a:pt x="608" y="0"/>
                </a:moveTo>
                <a:cubicBezTo>
                  <a:pt x="30" y="0"/>
                  <a:pt x="30" y="0"/>
                  <a:pt x="30" y="0"/>
                </a:cubicBezTo>
                <a:cubicBezTo>
                  <a:pt x="13" y="0"/>
                  <a:pt x="0" y="13"/>
                  <a:pt x="0" y="30"/>
                </a:cubicBezTo>
                <a:cubicBezTo>
                  <a:pt x="0" y="46"/>
                  <a:pt x="13" y="60"/>
                  <a:pt x="30" y="60"/>
                </a:cubicBezTo>
                <a:cubicBezTo>
                  <a:pt x="608" y="60"/>
                  <a:pt x="608" y="60"/>
                  <a:pt x="608" y="60"/>
                </a:cubicBezTo>
                <a:lnTo>
                  <a:pt x="608" y="0"/>
                </a:lnTo>
                <a:close/>
              </a:path>
            </a:pathLst>
          </a:custGeom>
          <a:solidFill>
            <a:srgbClr val="B0AEC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1" name="Google Shape;2151;p76"/>
          <p:cNvSpPr/>
          <p:nvPr/>
        </p:nvSpPr>
        <p:spPr>
          <a:xfrm>
            <a:off x="8758237" y="6003925"/>
            <a:ext cx="2790825" cy="227012"/>
          </a:xfrm>
          <a:custGeom>
            <a:avLst/>
            <a:gdLst/>
            <a:ahLst/>
            <a:cxnLst/>
            <a:rect l="l" t="t" r="r" b="b"/>
            <a:pathLst>
              <a:path w="738" h="60" extrusionOk="0">
                <a:moveTo>
                  <a:pt x="708" y="60"/>
                </a:moveTo>
                <a:cubicBezTo>
                  <a:pt x="30" y="60"/>
                  <a:pt x="30" y="60"/>
                  <a:pt x="30" y="60"/>
                </a:cubicBezTo>
                <a:cubicBezTo>
                  <a:pt x="13" y="60"/>
                  <a:pt x="0" y="46"/>
                  <a:pt x="0" y="30"/>
                </a:cubicBezTo>
                <a:cubicBezTo>
                  <a:pt x="0" y="13"/>
                  <a:pt x="13" y="0"/>
                  <a:pt x="30" y="0"/>
                </a:cubicBezTo>
                <a:cubicBezTo>
                  <a:pt x="708" y="0"/>
                  <a:pt x="708" y="0"/>
                  <a:pt x="708" y="0"/>
                </a:cubicBezTo>
                <a:cubicBezTo>
                  <a:pt x="724" y="0"/>
                  <a:pt x="738" y="13"/>
                  <a:pt x="738" y="30"/>
                </a:cubicBezTo>
                <a:cubicBezTo>
                  <a:pt x="738" y="46"/>
                  <a:pt x="724" y="60"/>
                  <a:pt x="708" y="60"/>
                </a:cubicBez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2" name="Google Shape;2152;p76"/>
          <p:cNvSpPr/>
          <p:nvPr/>
        </p:nvSpPr>
        <p:spPr>
          <a:xfrm>
            <a:off x="8758237" y="6003925"/>
            <a:ext cx="1909762" cy="227012"/>
          </a:xfrm>
          <a:custGeom>
            <a:avLst/>
            <a:gdLst/>
            <a:ahLst/>
            <a:cxnLst/>
            <a:rect l="l" t="t" r="r" b="b"/>
            <a:pathLst>
              <a:path w="505" h="60" extrusionOk="0">
                <a:moveTo>
                  <a:pt x="505" y="0"/>
                </a:moveTo>
                <a:cubicBezTo>
                  <a:pt x="30" y="0"/>
                  <a:pt x="30" y="0"/>
                  <a:pt x="30" y="0"/>
                </a:cubicBezTo>
                <a:cubicBezTo>
                  <a:pt x="13" y="0"/>
                  <a:pt x="0" y="13"/>
                  <a:pt x="0" y="30"/>
                </a:cubicBezTo>
                <a:cubicBezTo>
                  <a:pt x="0" y="46"/>
                  <a:pt x="13" y="60"/>
                  <a:pt x="30" y="60"/>
                </a:cubicBezTo>
                <a:cubicBezTo>
                  <a:pt x="505" y="60"/>
                  <a:pt x="505" y="60"/>
                  <a:pt x="505" y="60"/>
                </a:cubicBezTo>
                <a:lnTo>
                  <a:pt x="505" y="0"/>
                </a:lnTo>
                <a:close/>
              </a:path>
            </a:pathLst>
          </a:custGeom>
          <a:solidFill>
            <a:srgbClr val="B0AEC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3" name="Google Shape;2153;p76"/>
          <p:cNvSpPr/>
          <p:nvPr/>
        </p:nvSpPr>
        <p:spPr>
          <a:xfrm>
            <a:off x="649287" y="6003925"/>
            <a:ext cx="2790825" cy="227012"/>
          </a:xfrm>
          <a:custGeom>
            <a:avLst/>
            <a:gdLst/>
            <a:ahLst/>
            <a:cxnLst/>
            <a:rect l="l" t="t" r="r" b="b"/>
            <a:pathLst>
              <a:path w="738" h="60" extrusionOk="0">
                <a:moveTo>
                  <a:pt x="708" y="60"/>
                </a:moveTo>
                <a:cubicBezTo>
                  <a:pt x="30" y="60"/>
                  <a:pt x="30" y="60"/>
                  <a:pt x="30" y="60"/>
                </a:cubicBezTo>
                <a:cubicBezTo>
                  <a:pt x="14" y="60"/>
                  <a:pt x="0" y="46"/>
                  <a:pt x="0" y="30"/>
                </a:cubicBezTo>
                <a:cubicBezTo>
                  <a:pt x="0" y="13"/>
                  <a:pt x="14" y="0"/>
                  <a:pt x="30" y="0"/>
                </a:cubicBezTo>
                <a:cubicBezTo>
                  <a:pt x="708" y="0"/>
                  <a:pt x="708" y="0"/>
                  <a:pt x="708" y="0"/>
                </a:cubicBezTo>
                <a:cubicBezTo>
                  <a:pt x="725" y="0"/>
                  <a:pt x="738" y="13"/>
                  <a:pt x="738" y="30"/>
                </a:cubicBezTo>
                <a:cubicBezTo>
                  <a:pt x="738" y="46"/>
                  <a:pt x="725" y="60"/>
                  <a:pt x="708" y="60"/>
                </a:cubicBez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4" name="Google Shape;2154;p76"/>
          <p:cNvSpPr/>
          <p:nvPr/>
        </p:nvSpPr>
        <p:spPr>
          <a:xfrm>
            <a:off x="649287" y="6003925"/>
            <a:ext cx="1766887" cy="227012"/>
          </a:xfrm>
          <a:custGeom>
            <a:avLst/>
            <a:gdLst/>
            <a:ahLst/>
            <a:cxnLst/>
            <a:rect l="l" t="t" r="r" b="b"/>
            <a:pathLst>
              <a:path w="467" h="60" extrusionOk="0">
                <a:moveTo>
                  <a:pt x="467" y="0"/>
                </a:moveTo>
                <a:cubicBezTo>
                  <a:pt x="30" y="0"/>
                  <a:pt x="30" y="0"/>
                  <a:pt x="30" y="0"/>
                </a:cubicBezTo>
                <a:cubicBezTo>
                  <a:pt x="14" y="0"/>
                  <a:pt x="0" y="13"/>
                  <a:pt x="0" y="30"/>
                </a:cubicBezTo>
                <a:cubicBezTo>
                  <a:pt x="0" y="46"/>
                  <a:pt x="14" y="60"/>
                  <a:pt x="30" y="60"/>
                </a:cubicBezTo>
                <a:cubicBezTo>
                  <a:pt x="467" y="60"/>
                  <a:pt x="467" y="60"/>
                  <a:pt x="467" y="60"/>
                </a:cubicBezTo>
                <a:lnTo>
                  <a:pt x="467" y="0"/>
                </a:lnTo>
                <a:close/>
              </a:path>
            </a:pathLst>
          </a:custGeom>
          <a:solidFill>
            <a:srgbClr val="B0AEC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5" name="Google Shape;2155;p76"/>
          <p:cNvSpPr txBox="1"/>
          <p:nvPr/>
        </p:nvSpPr>
        <p:spPr>
          <a:xfrm>
            <a:off x="5743575" y="5992812"/>
            <a:ext cx="471487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Open Sans SemiBold"/>
              <a:buNone/>
            </a:pPr>
            <a:r>
              <a:rPr lang="en-US" sz="17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82%</a:t>
            </a:r>
            <a:endParaRPr/>
          </a:p>
        </p:txBody>
      </p:sp>
      <p:sp>
        <p:nvSpPr>
          <p:cNvPr id="2156" name="Google Shape;2156;p76"/>
          <p:cNvSpPr txBox="1"/>
          <p:nvPr/>
        </p:nvSpPr>
        <p:spPr>
          <a:xfrm>
            <a:off x="9601200" y="5992812"/>
            <a:ext cx="471487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Open Sans SemiBold"/>
              <a:buNone/>
            </a:pPr>
            <a:r>
              <a:rPr lang="en-US" sz="17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67%</a:t>
            </a:r>
            <a:endParaRPr/>
          </a:p>
        </p:txBody>
      </p:sp>
      <p:sp>
        <p:nvSpPr>
          <p:cNvPr id="2157" name="Google Shape;2157;p76"/>
          <p:cNvSpPr txBox="1"/>
          <p:nvPr/>
        </p:nvSpPr>
        <p:spPr>
          <a:xfrm>
            <a:off x="1368425" y="5992812"/>
            <a:ext cx="471487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Open Sans SemiBold"/>
              <a:buNone/>
            </a:pPr>
            <a:r>
              <a:rPr lang="en-US" sz="17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59%</a:t>
            </a:r>
            <a:endParaRPr/>
          </a:p>
        </p:txBody>
      </p:sp>
      <p:sp>
        <p:nvSpPr>
          <p:cNvPr id="2158" name="Google Shape;2158;p76"/>
          <p:cNvSpPr txBox="1"/>
          <p:nvPr/>
        </p:nvSpPr>
        <p:spPr>
          <a:xfrm>
            <a:off x="2025650" y="317500"/>
            <a:ext cx="8140700" cy="56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Montserrat"/>
              <a:buNone/>
            </a:pPr>
            <a:r>
              <a:rPr lang="en-US" sz="3700" b="1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INFOGRÁFICO 3 PAÍSES</a:t>
            </a:r>
            <a:endParaRPr dirty="0"/>
          </a:p>
        </p:txBody>
      </p:sp>
      <p:sp>
        <p:nvSpPr>
          <p:cNvPr id="2159" name="Google Shape;2159;p76"/>
          <p:cNvSpPr txBox="1"/>
          <p:nvPr/>
        </p:nvSpPr>
        <p:spPr>
          <a:xfrm>
            <a:off x="3721100" y="836612"/>
            <a:ext cx="483552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 SemiBold"/>
              <a:buNone/>
            </a:pPr>
            <a:r>
              <a:rPr lang="en-US" sz="24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INSIRA SUA LEGENDA</a:t>
            </a:r>
            <a:endParaRPr dirty="0"/>
          </a:p>
        </p:txBody>
      </p:sp>
      <p:sp>
        <p:nvSpPr>
          <p:cNvPr id="2160" name="Google Shape;2160;p76"/>
          <p:cNvSpPr txBox="1"/>
          <p:nvPr/>
        </p:nvSpPr>
        <p:spPr>
          <a:xfrm>
            <a:off x="5075237" y="5097462"/>
            <a:ext cx="199072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</a:pPr>
            <a:r>
              <a:rPr lang="en-US" sz="16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</a:t>
            </a:r>
            <a:endParaRPr/>
          </a:p>
        </p:txBody>
      </p:sp>
      <p:sp>
        <p:nvSpPr>
          <p:cNvPr id="2161" name="Google Shape;2161;p76"/>
          <p:cNvSpPr txBox="1"/>
          <p:nvPr/>
        </p:nvSpPr>
        <p:spPr>
          <a:xfrm>
            <a:off x="9158287" y="5080000"/>
            <a:ext cx="1990725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</a:pPr>
            <a:r>
              <a:rPr lang="en-US" sz="16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</a:t>
            </a: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6" name="Google Shape;2166;p77"/>
          <p:cNvSpPr txBox="1"/>
          <p:nvPr/>
        </p:nvSpPr>
        <p:spPr>
          <a:xfrm>
            <a:off x="6350" y="0"/>
            <a:ext cx="12188825" cy="6861175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7" name="Google Shape;2167;p77"/>
          <p:cNvSpPr txBox="1"/>
          <p:nvPr/>
        </p:nvSpPr>
        <p:spPr>
          <a:xfrm>
            <a:off x="1185862" y="2474912"/>
            <a:ext cx="1566862" cy="430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r>
              <a:rPr lang="en-US" sz="11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</a:t>
            </a:r>
            <a:endParaRPr/>
          </a:p>
        </p:txBody>
      </p:sp>
      <p:sp>
        <p:nvSpPr>
          <p:cNvPr id="2168" name="Google Shape;2168;p77"/>
          <p:cNvSpPr/>
          <p:nvPr/>
        </p:nvSpPr>
        <p:spPr>
          <a:xfrm>
            <a:off x="5195887" y="2998787"/>
            <a:ext cx="1809750" cy="146050"/>
          </a:xfrm>
          <a:custGeom>
            <a:avLst/>
            <a:gdLst/>
            <a:ahLst/>
            <a:cxnLst/>
            <a:rect l="l" t="t" r="r" b="b"/>
            <a:pathLst>
              <a:path w="474" h="38" extrusionOk="0">
                <a:moveTo>
                  <a:pt x="454" y="38"/>
                </a:moveTo>
                <a:cubicBezTo>
                  <a:pt x="20" y="38"/>
                  <a:pt x="20" y="38"/>
                  <a:pt x="20" y="38"/>
                </a:cubicBezTo>
                <a:cubicBezTo>
                  <a:pt x="9" y="38"/>
                  <a:pt x="0" y="30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454" y="0"/>
                  <a:pt x="454" y="0"/>
                  <a:pt x="454" y="0"/>
                </a:cubicBezTo>
                <a:cubicBezTo>
                  <a:pt x="465" y="0"/>
                  <a:pt x="474" y="8"/>
                  <a:pt x="474" y="19"/>
                </a:cubicBezTo>
                <a:cubicBezTo>
                  <a:pt x="474" y="30"/>
                  <a:pt x="465" y="38"/>
                  <a:pt x="454" y="38"/>
                </a:cubicBez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9" name="Google Shape;2169;p77"/>
          <p:cNvSpPr/>
          <p:nvPr/>
        </p:nvSpPr>
        <p:spPr>
          <a:xfrm>
            <a:off x="5195887" y="2998787"/>
            <a:ext cx="1489075" cy="146050"/>
          </a:xfrm>
          <a:custGeom>
            <a:avLst/>
            <a:gdLst/>
            <a:ahLst/>
            <a:cxnLst/>
            <a:rect l="l" t="t" r="r" b="b"/>
            <a:pathLst>
              <a:path w="390" h="38" extrusionOk="0">
                <a:moveTo>
                  <a:pt x="390" y="0"/>
                </a:moveTo>
                <a:cubicBezTo>
                  <a:pt x="20" y="0"/>
                  <a:pt x="20" y="0"/>
                  <a:pt x="20" y="0"/>
                </a:cubicBezTo>
                <a:cubicBezTo>
                  <a:pt x="9" y="0"/>
                  <a:pt x="0" y="8"/>
                  <a:pt x="0" y="19"/>
                </a:cubicBezTo>
                <a:cubicBezTo>
                  <a:pt x="0" y="30"/>
                  <a:pt x="9" y="38"/>
                  <a:pt x="20" y="38"/>
                </a:cubicBezTo>
                <a:cubicBezTo>
                  <a:pt x="390" y="38"/>
                  <a:pt x="390" y="38"/>
                  <a:pt x="390" y="38"/>
                </a:cubicBezTo>
                <a:lnTo>
                  <a:pt x="390" y="0"/>
                </a:lnTo>
                <a:close/>
              </a:path>
            </a:pathLst>
          </a:custGeom>
          <a:solidFill>
            <a:srgbClr val="B0AEC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0" name="Google Shape;2170;p77"/>
          <p:cNvSpPr/>
          <p:nvPr/>
        </p:nvSpPr>
        <p:spPr>
          <a:xfrm>
            <a:off x="9328150" y="2998787"/>
            <a:ext cx="1804987" cy="146050"/>
          </a:xfrm>
          <a:custGeom>
            <a:avLst/>
            <a:gdLst/>
            <a:ahLst/>
            <a:cxnLst/>
            <a:rect l="l" t="t" r="r" b="b"/>
            <a:pathLst>
              <a:path w="473" h="38" extrusionOk="0">
                <a:moveTo>
                  <a:pt x="454" y="38"/>
                </a:moveTo>
                <a:cubicBezTo>
                  <a:pt x="19" y="38"/>
                  <a:pt x="19" y="38"/>
                  <a:pt x="19" y="38"/>
                </a:cubicBezTo>
                <a:cubicBezTo>
                  <a:pt x="9" y="38"/>
                  <a:pt x="0" y="30"/>
                  <a:pt x="0" y="19"/>
                </a:cubicBezTo>
                <a:cubicBezTo>
                  <a:pt x="0" y="8"/>
                  <a:pt x="9" y="0"/>
                  <a:pt x="19" y="0"/>
                </a:cubicBezTo>
                <a:cubicBezTo>
                  <a:pt x="454" y="0"/>
                  <a:pt x="454" y="0"/>
                  <a:pt x="454" y="0"/>
                </a:cubicBezTo>
                <a:cubicBezTo>
                  <a:pt x="465" y="0"/>
                  <a:pt x="473" y="8"/>
                  <a:pt x="473" y="19"/>
                </a:cubicBezTo>
                <a:cubicBezTo>
                  <a:pt x="473" y="30"/>
                  <a:pt x="465" y="38"/>
                  <a:pt x="454" y="38"/>
                </a:cubicBez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1" name="Google Shape;2171;p77"/>
          <p:cNvSpPr/>
          <p:nvPr/>
        </p:nvSpPr>
        <p:spPr>
          <a:xfrm>
            <a:off x="9328150" y="2998787"/>
            <a:ext cx="1236662" cy="146050"/>
          </a:xfrm>
          <a:custGeom>
            <a:avLst/>
            <a:gdLst/>
            <a:ahLst/>
            <a:cxnLst/>
            <a:rect l="l" t="t" r="r" b="b"/>
            <a:pathLst>
              <a:path w="324" h="38" extrusionOk="0">
                <a:moveTo>
                  <a:pt x="324" y="0"/>
                </a:moveTo>
                <a:cubicBezTo>
                  <a:pt x="19" y="0"/>
                  <a:pt x="19" y="0"/>
                  <a:pt x="19" y="0"/>
                </a:cubicBezTo>
                <a:cubicBezTo>
                  <a:pt x="9" y="0"/>
                  <a:pt x="0" y="8"/>
                  <a:pt x="0" y="19"/>
                </a:cubicBezTo>
                <a:cubicBezTo>
                  <a:pt x="0" y="30"/>
                  <a:pt x="9" y="38"/>
                  <a:pt x="19" y="38"/>
                </a:cubicBezTo>
                <a:cubicBezTo>
                  <a:pt x="324" y="38"/>
                  <a:pt x="324" y="38"/>
                  <a:pt x="324" y="38"/>
                </a:cubicBezTo>
                <a:lnTo>
                  <a:pt x="324" y="0"/>
                </a:lnTo>
                <a:close/>
              </a:path>
            </a:pathLst>
          </a:custGeom>
          <a:solidFill>
            <a:srgbClr val="B0AEC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2" name="Google Shape;2172;p77"/>
          <p:cNvSpPr/>
          <p:nvPr/>
        </p:nvSpPr>
        <p:spPr>
          <a:xfrm>
            <a:off x="1068387" y="2998787"/>
            <a:ext cx="1804987" cy="146050"/>
          </a:xfrm>
          <a:custGeom>
            <a:avLst/>
            <a:gdLst/>
            <a:ahLst/>
            <a:cxnLst/>
            <a:rect l="l" t="t" r="r" b="b"/>
            <a:pathLst>
              <a:path w="473" h="38" extrusionOk="0">
                <a:moveTo>
                  <a:pt x="454" y="38"/>
                </a:moveTo>
                <a:cubicBezTo>
                  <a:pt x="19" y="38"/>
                  <a:pt x="19" y="38"/>
                  <a:pt x="19" y="38"/>
                </a:cubicBezTo>
                <a:cubicBezTo>
                  <a:pt x="8" y="38"/>
                  <a:pt x="0" y="30"/>
                  <a:pt x="0" y="19"/>
                </a:cubicBezTo>
                <a:cubicBezTo>
                  <a:pt x="0" y="8"/>
                  <a:pt x="8" y="0"/>
                  <a:pt x="19" y="0"/>
                </a:cubicBezTo>
                <a:cubicBezTo>
                  <a:pt x="454" y="0"/>
                  <a:pt x="454" y="0"/>
                  <a:pt x="454" y="0"/>
                </a:cubicBezTo>
                <a:cubicBezTo>
                  <a:pt x="464" y="0"/>
                  <a:pt x="473" y="8"/>
                  <a:pt x="473" y="19"/>
                </a:cubicBezTo>
                <a:cubicBezTo>
                  <a:pt x="473" y="30"/>
                  <a:pt x="464" y="38"/>
                  <a:pt x="454" y="38"/>
                </a:cubicBez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3" name="Google Shape;2173;p77"/>
          <p:cNvSpPr/>
          <p:nvPr/>
        </p:nvSpPr>
        <p:spPr>
          <a:xfrm>
            <a:off x="1068387" y="2998787"/>
            <a:ext cx="785812" cy="146050"/>
          </a:xfrm>
          <a:custGeom>
            <a:avLst/>
            <a:gdLst/>
            <a:ahLst/>
            <a:cxnLst/>
            <a:rect l="l" t="t" r="r" b="b"/>
            <a:pathLst>
              <a:path w="206" h="38" extrusionOk="0">
                <a:moveTo>
                  <a:pt x="206" y="0"/>
                </a:moveTo>
                <a:cubicBezTo>
                  <a:pt x="19" y="0"/>
                  <a:pt x="19" y="0"/>
                  <a:pt x="19" y="0"/>
                </a:cubicBezTo>
                <a:cubicBezTo>
                  <a:pt x="8" y="0"/>
                  <a:pt x="0" y="8"/>
                  <a:pt x="0" y="19"/>
                </a:cubicBezTo>
                <a:cubicBezTo>
                  <a:pt x="0" y="30"/>
                  <a:pt x="8" y="38"/>
                  <a:pt x="19" y="38"/>
                </a:cubicBezTo>
                <a:cubicBezTo>
                  <a:pt x="206" y="38"/>
                  <a:pt x="206" y="38"/>
                  <a:pt x="206" y="38"/>
                </a:cubicBezTo>
                <a:lnTo>
                  <a:pt x="206" y="0"/>
                </a:lnTo>
                <a:close/>
              </a:path>
            </a:pathLst>
          </a:custGeom>
          <a:solidFill>
            <a:srgbClr val="B0AEC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4" name="Google Shape;2174;p77"/>
          <p:cNvSpPr/>
          <p:nvPr/>
        </p:nvSpPr>
        <p:spPr>
          <a:xfrm>
            <a:off x="5195887" y="6216650"/>
            <a:ext cx="1809750" cy="147637"/>
          </a:xfrm>
          <a:custGeom>
            <a:avLst/>
            <a:gdLst/>
            <a:ahLst/>
            <a:cxnLst/>
            <a:rect l="l" t="t" r="r" b="b"/>
            <a:pathLst>
              <a:path w="474" h="39" extrusionOk="0">
                <a:moveTo>
                  <a:pt x="454" y="39"/>
                </a:moveTo>
                <a:cubicBezTo>
                  <a:pt x="20" y="39"/>
                  <a:pt x="20" y="39"/>
                  <a:pt x="20" y="39"/>
                </a:cubicBezTo>
                <a:cubicBezTo>
                  <a:pt x="9" y="39"/>
                  <a:pt x="0" y="30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454" y="0"/>
                  <a:pt x="454" y="0"/>
                  <a:pt x="454" y="0"/>
                </a:cubicBezTo>
                <a:cubicBezTo>
                  <a:pt x="465" y="0"/>
                  <a:pt x="474" y="9"/>
                  <a:pt x="474" y="20"/>
                </a:cubicBezTo>
                <a:cubicBezTo>
                  <a:pt x="474" y="30"/>
                  <a:pt x="465" y="39"/>
                  <a:pt x="454" y="39"/>
                </a:cubicBez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5" name="Google Shape;2175;p77"/>
          <p:cNvSpPr/>
          <p:nvPr/>
        </p:nvSpPr>
        <p:spPr>
          <a:xfrm>
            <a:off x="5195887" y="6216650"/>
            <a:ext cx="523875" cy="147637"/>
          </a:xfrm>
          <a:custGeom>
            <a:avLst/>
            <a:gdLst/>
            <a:ahLst/>
            <a:cxnLst/>
            <a:rect l="l" t="t" r="r" b="b"/>
            <a:pathLst>
              <a:path w="137" h="39" extrusionOk="0">
                <a:moveTo>
                  <a:pt x="137" y="0"/>
                </a:moveTo>
                <a:cubicBezTo>
                  <a:pt x="20" y="0"/>
                  <a:pt x="20" y="0"/>
                  <a:pt x="20" y="0"/>
                </a:cubicBezTo>
                <a:cubicBezTo>
                  <a:pt x="9" y="0"/>
                  <a:pt x="0" y="9"/>
                  <a:pt x="0" y="20"/>
                </a:cubicBezTo>
                <a:cubicBezTo>
                  <a:pt x="0" y="30"/>
                  <a:pt x="9" y="39"/>
                  <a:pt x="20" y="39"/>
                </a:cubicBezTo>
                <a:cubicBezTo>
                  <a:pt x="137" y="39"/>
                  <a:pt x="137" y="39"/>
                  <a:pt x="137" y="39"/>
                </a:cubicBezTo>
                <a:lnTo>
                  <a:pt x="137" y="0"/>
                </a:lnTo>
                <a:close/>
              </a:path>
            </a:pathLst>
          </a:custGeom>
          <a:solidFill>
            <a:srgbClr val="B0AEC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6" name="Google Shape;2176;p77"/>
          <p:cNvSpPr/>
          <p:nvPr/>
        </p:nvSpPr>
        <p:spPr>
          <a:xfrm>
            <a:off x="9328150" y="6216650"/>
            <a:ext cx="1804987" cy="147637"/>
          </a:xfrm>
          <a:custGeom>
            <a:avLst/>
            <a:gdLst/>
            <a:ahLst/>
            <a:cxnLst/>
            <a:rect l="l" t="t" r="r" b="b"/>
            <a:pathLst>
              <a:path w="473" h="39" extrusionOk="0">
                <a:moveTo>
                  <a:pt x="454" y="39"/>
                </a:moveTo>
                <a:cubicBezTo>
                  <a:pt x="19" y="39"/>
                  <a:pt x="19" y="39"/>
                  <a:pt x="19" y="39"/>
                </a:cubicBezTo>
                <a:cubicBezTo>
                  <a:pt x="9" y="39"/>
                  <a:pt x="0" y="30"/>
                  <a:pt x="0" y="20"/>
                </a:cubicBezTo>
                <a:cubicBezTo>
                  <a:pt x="0" y="9"/>
                  <a:pt x="9" y="0"/>
                  <a:pt x="19" y="0"/>
                </a:cubicBezTo>
                <a:cubicBezTo>
                  <a:pt x="454" y="0"/>
                  <a:pt x="454" y="0"/>
                  <a:pt x="454" y="0"/>
                </a:cubicBezTo>
                <a:cubicBezTo>
                  <a:pt x="465" y="0"/>
                  <a:pt x="473" y="9"/>
                  <a:pt x="473" y="20"/>
                </a:cubicBezTo>
                <a:cubicBezTo>
                  <a:pt x="473" y="30"/>
                  <a:pt x="465" y="39"/>
                  <a:pt x="454" y="39"/>
                </a:cubicBez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7" name="Google Shape;2177;p77"/>
          <p:cNvSpPr/>
          <p:nvPr/>
        </p:nvSpPr>
        <p:spPr>
          <a:xfrm>
            <a:off x="9328150" y="6216650"/>
            <a:ext cx="911225" cy="147637"/>
          </a:xfrm>
          <a:custGeom>
            <a:avLst/>
            <a:gdLst/>
            <a:ahLst/>
            <a:cxnLst/>
            <a:rect l="l" t="t" r="r" b="b"/>
            <a:pathLst>
              <a:path w="239" h="39" extrusionOk="0">
                <a:moveTo>
                  <a:pt x="239" y="0"/>
                </a:moveTo>
                <a:cubicBezTo>
                  <a:pt x="19" y="0"/>
                  <a:pt x="19" y="0"/>
                  <a:pt x="19" y="0"/>
                </a:cubicBezTo>
                <a:cubicBezTo>
                  <a:pt x="9" y="0"/>
                  <a:pt x="0" y="9"/>
                  <a:pt x="0" y="20"/>
                </a:cubicBezTo>
                <a:cubicBezTo>
                  <a:pt x="0" y="30"/>
                  <a:pt x="9" y="39"/>
                  <a:pt x="19" y="39"/>
                </a:cubicBezTo>
                <a:cubicBezTo>
                  <a:pt x="239" y="39"/>
                  <a:pt x="239" y="39"/>
                  <a:pt x="239" y="39"/>
                </a:cubicBezTo>
                <a:lnTo>
                  <a:pt x="239" y="0"/>
                </a:lnTo>
                <a:close/>
              </a:path>
            </a:pathLst>
          </a:custGeom>
          <a:solidFill>
            <a:srgbClr val="B0AEC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8" name="Google Shape;2178;p77"/>
          <p:cNvSpPr/>
          <p:nvPr/>
        </p:nvSpPr>
        <p:spPr>
          <a:xfrm>
            <a:off x="1068387" y="6216650"/>
            <a:ext cx="1804987" cy="147637"/>
          </a:xfrm>
          <a:custGeom>
            <a:avLst/>
            <a:gdLst/>
            <a:ahLst/>
            <a:cxnLst/>
            <a:rect l="l" t="t" r="r" b="b"/>
            <a:pathLst>
              <a:path w="473" h="39" extrusionOk="0">
                <a:moveTo>
                  <a:pt x="454" y="39"/>
                </a:moveTo>
                <a:cubicBezTo>
                  <a:pt x="19" y="39"/>
                  <a:pt x="19" y="39"/>
                  <a:pt x="19" y="39"/>
                </a:cubicBezTo>
                <a:cubicBezTo>
                  <a:pt x="8" y="39"/>
                  <a:pt x="0" y="30"/>
                  <a:pt x="0" y="20"/>
                </a:cubicBezTo>
                <a:cubicBezTo>
                  <a:pt x="0" y="9"/>
                  <a:pt x="8" y="0"/>
                  <a:pt x="19" y="0"/>
                </a:cubicBezTo>
                <a:cubicBezTo>
                  <a:pt x="454" y="0"/>
                  <a:pt x="454" y="0"/>
                  <a:pt x="454" y="0"/>
                </a:cubicBezTo>
                <a:cubicBezTo>
                  <a:pt x="464" y="0"/>
                  <a:pt x="473" y="9"/>
                  <a:pt x="473" y="20"/>
                </a:cubicBezTo>
                <a:cubicBezTo>
                  <a:pt x="473" y="30"/>
                  <a:pt x="464" y="39"/>
                  <a:pt x="454" y="39"/>
                </a:cubicBez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9" name="Google Shape;2179;p77"/>
          <p:cNvSpPr/>
          <p:nvPr/>
        </p:nvSpPr>
        <p:spPr>
          <a:xfrm>
            <a:off x="1068387" y="6216650"/>
            <a:ext cx="1141412" cy="147637"/>
          </a:xfrm>
          <a:custGeom>
            <a:avLst/>
            <a:gdLst/>
            <a:ahLst/>
            <a:cxnLst/>
            <a:rect l="l" t="t" r="r" b="b"/>
            <a:pathLst>
              <a:path w="299" h="39" extrusionOk="0">
                <a:moveTo>
                  <a:pt x="299" y="0"/>
                </a:moveTo>
                <a:cubicBezTo>
                  <a:pt x="19" y="0"/>
                  <a:pt x="19" y="0"/>
                  <a:pt x="19" y="0"/>
                </a:cubicBezTo>
                <a:cubicBezTo>
                  <a:pt x="8" y="0"/>
                  <a:pt x="0" y="9"/>
                  <a:pt x="0" y="20"/>
                </a:cubicBezTo>
                <a:cubicBezTo>
                  <a:pt x="0" y="30"/>
                  <a:pt x="8" y="39"/>
                  <a:pt x="19" y="39"/>
                </a:cubicBezTo>
                <a:cubicBezTo>
                  <a:pt x="299" y="39"/>
                  <a:pt x="299" y="39"/>
                  <a:pt x="299" y="39"/>
                </a:cubicBezTo>
                <a:lnTo>
                  <a:pt x="299" y="0"/>
                </a:lnTo>
                <a:close/>
              </a:path>
            </a:pathLst>
          </a:custGeom>
          <a:solidFill>
            <a:srgbClr val="B0AEC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0" name="Google Shape;2180;p77"/>
          <p:cNvSpPr txBox="1"/>
          <p:nvPr/>
        </p:nvSpPr>
        <p:spPr>
          <a:xfrm>
            <a:off x="5867400" y="2971800"/>
            <a:ext cx="371475" cy="233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Open Sans SemiBold"/>
              <a:buNone/>
            </a:pPr>
            <a:r>
              <a:rPr lang="en-US" sz="11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82%</a:t>
            </a:r>
            <a:endParaRPr/>
          </a:p>
        </p:txBody>
      </p:sp>
      <p:sp>
        <p:nvSpPr>
          <p:cNvPr id="2181" name="Google Shape;2181;p77"/>
          <p:cNvSpPr txBox="1"/>
          <p:nvPr/>
        </p:nvSpPr>
        <p:spPr>
          <a:xfrm>
            <a:off x="9874250" y="2971800"/>
            <a:ext cx="371475" cy="233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Open Sans SemiBold"/>
              <a:buNone/>
            </a:pPr>
            <a:r>
              <a:rPr lang="en-US" sz="11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67%</a:t>
            </a:r>
            <a:endParaRPr/>
          </a:p>
        </p:txBody>
      </p:sp>
      <p:sp>
        <p:nvSpPr>
          <p:cNvPr id="2182" name="Google Shape;2182;p77"/>
          <p:cNvSpPr txBox="1"/>
          <p:nvPr/>
        </p:nvSpPr>
        <p:spPr>
          <a:xfrm>
            <a:off x="1354137" y="2971800"/>
            <a:ext cx="371475" cy="233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Open Sans SemiBold"/>
              <a:buNone/>
            </a:pPr>
            <a:r>
              <a:rPr lang="en-US" sz="11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41%</a:t>
            </a:r>
            <a:endParaRPr/>
          </a:p>
        </p:txBody>
      </p:sp>
      <p:sp>
        <p:nvSpPr>
          <p:cNvPr id="2183" name="Google Shape;2183;p77"/>
          <p:cNvSpPr txBox="1"/>
          <p:nvPr/>
        </p:nvSpPr>
        <p:spPr>
          <a:xfrm>
            <a:off x="5353050" y="6192837"/>
            <a:ext cx="371475" cy="233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Open Sans SemiBold"/>
              <a:buNone/>
            </a:pPr>
            <a:r>
              <a:rPr lang="en-US" sz="11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28%</a:t>
            </a:r>
            <a:endParaRPr/>
          </a:p>
        </p:txBody>
      </p:sp>
      <p:sp>
        <p:nvSpPr>
          <p:cNvPr id="2184" name="Google Shape;2184;p77"/>
          <p:cNvSpPr txBox="1"/>
          <p:nvPr/>
        </p:nvSpPr>
        <p:spPr>
          <a:xfrm>
            <a:off x="9686925" y="6192837"/>
            <a:ext cx="371475" cy="233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Open Sans SemiBold"/>
              <a:buNone/>
            </a:pPr>
            <a:r>
              <a:rPr lang="en-US" sz="11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50%</a:t>
            </a:r>
            <a:endParaRPr/>
          </a:p>
        </p:txBody>
      </p:sp>
      <p:sp>
        <p:nvSpPr>
          <p:cNvPr id="2185" name="Google Shape;2185;p77"/>
          <p:cNvSpPr txBox="1"/>
          <p:nvPr/>
        </p:nvSpPr>
        <p:spPr>
          <a:xfrm>
            <a:off x="1530350" y="6192837"/>
            <a:ext cx="371475" cy="233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Open Sans SemiBold"/>
              <a:buNone/>
            </a:pPr>
            <a:r>
              <a:rPr lang="en-US" sz="11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59%</a:t>
            </a:r>
            <a:endParaRPr/>
          </a:p>
        </p:txBody>
      </p:sp>
      <p:sp>
        <p:nvSpPr>
          <p:cNvPr id="2186" name="Google Shape;2186;p77"/>
          <p:cNvSpPr/>
          <p:nvPr/>
        </p:nvSpPr>
        <p:spPr>
          <a:xfrm>
            <a:off x="1457325" y="377825"/>
            <a:ext cx="962025" cy="1876425"/>
          </a:xfrm>
          <a:custGeom>
            <a:avLst/>
            <a:gdLst/>
            <a:ahLst/>
            <a:cxnLst/>
            <a:rect l="l" t="t" r="r" b="b"/>
            <a:pathLst>
              <a:path w="252" h="491" extrusionOk="0">
                <a:moveTo>
                  <a:pt x="93" y="305"/>
                </a:moveTo>
                <a:cubicBezTo>
                  <a:pt x="94" y="305"/>
                  <a:pt x="94" y="306"/>
                  <a:pt x="95" y="306"/>
                </a:cubicBezTo>
                <a:cubicBezTo>
                  <a:pt x="95" y="306"/>
                  <a:pt x="96" y="306"/>
                  <a:pt x="96" y="307"/>
                </a:cubicBezTo>
                <a:cubicBezTo>
                  <a:pt x="96" y="307"/>
                  <a:pt x="96" y="307"/>
                  <a:pt x="97" y="307"/>
                </a:cubicBezTo>
                <a:cubicBezTo>
                  <a:pt x="98" y="307"/>
                  <a:pt x="99" y="307"/>
                  <a:pt x="100" y="305"/>
                </a:cubicBezTo>
                <a:cubicBezTo>
                  <a:pt x="100" y="305"/>
                  <a:pt x="100" y="304"/>
                  <a:pt x="102" y="305"/>
                </a:cubicBezTo>
                <a:cubicBezTo>
                  <a:pt x="102" y="304"/>
                  <a:pt x="103" y="304"/>
                  <a:pt x="103" y="303"/>
                </a:cubicBezTo>
                <a:cubicBezTo>
                  <a:pt x="102" y="303"/>
                  <a:pt x="102" y="303"/>
                  <a:pt x="102" y="303"/>
                </a:cubicBezTo>
                <a:cubicBezTo>
                  <a:pt x="102" y="302"/>
                  <a:pt x="101" y="303"/>
                  <a:pt x="101" y="302"/>
                </a:cubicBezTo>
                <a:cubicBezTo>
                  <a:pt x="101" y="300"/>
                  <a:pt x="100" y="301"/>
                  <a:pt x="100" y="299"/>
                </a:cubicBezTo>
                <a:cubicBezTo>
                  <a:pt x="100" y="297"/>
                  <a:pt x="99" y="298"/>
                  <a:pt x="99" y="296"/>
                </a:cubicBezTo>
                <a:cubicBezTo>
                  <a:pt x="97" y="296"/>
                  <a:pt x="96" y="296"/>
                  <a:pt x="94" y="296"/>
                </a:cubicBezTo>
                <a:cubicBezTo>
                  <a:pt x="94" y="297"/>
                  <a:pt x="94" y="297"/>
                  <a:pt x="93" y="297"/>
                </a:cubicBezTo>
                <a:cubicBezTo>
                  <a:pt x="93" y="297"/>
                  <a:pt x="93" y="298"/>
                  <a:pt x="93" y="299"/>
                </a:cubicBezTo>
                <a:cubicBezTo>
                  <a:pt x="93" y="301"/>
                  <a:pt x="93" y="303"/>
                  <a:pt x="93" y="305"/>
                </a:cubicBezTo>
                <a:close/>
                <a:moveTo>
                  <a:pt x="181" y="78"/>
                </a:moveTo>
                <a:cubicBezTo>
                  <a:pt x="181" y="78"/>
                  <a:pt x="182" y="78"/>
                  <a:pt x="182" y="78"/>
                </a:cubicBezTo>
                <a:cubicBezTo>
                  <a:pt x="182" y="78"/>
                  <a:pt x="182" y="77"/>
                  <a:pt x="182" y="77"/>
                </a:cubicBezTo>
                <a:cubicBezTo>
                  <a:pt x="182" y="77"/>
                  <a:pt x="181" y="77"/>
                  <a:pt x="181" y="77"/>
                </a:cubicBezTo>
                <a:cubicBezTo>
                  <a:pt x="181" y="77"/>
                  <a:pt x="181" y="78"/>
                  <a:pt x="181" y="78"/>
                </a:cubicBezTo>
                <a:close/>
                <a:moveTo>
                  <a:pt x="96" y="80"/>
                </a:moveTo>
                <a:cubicBezTo>
                  <a:pt x="96" y="78"/>
                  <a:pt x="95" y="77"/>
                  <a:pt x="94" y="77"/>
                </a:cubicBezTo>
                <a:cubicBezTo>
                  <a:pt x="94" y="79"/>
                  <a:pt x="94" y="80"/>
                  <a:pt x="96" y="80"/>
                </a:cubicBezTo>
                <a:close/>
                <a:moveTo>
                  <a:pt x="88" y="91"/>
                </a:moveTo>
                <a:cubicBezTo>
                  <a:pt x="89" y="91"/>
                  <a:pt x="91" y="91"/>
                  <a:pt x="91" y="93"/>
                </a:cubicBezTo>
                <a:cubicBezTo>
                  <a:pt x="90" y="93"/>
                  <a:pt x="89" y="92"/>
                  <a:pt x="88" y="92"/>
                </a:cubicBezTo>
                <a:cubicBezTo>
                  <a:pt x="89" y="94"/>
                  <a:pt x="86" y="94"/>
                  <a:pt x="85" y="95"/>
                </a:cubicBezTo>
                <a:cubicBezTo>
                  <a:pt x="85" y="96"/>
                  <a:pt x="85" y="97"/>
                  <a:pt x="85" y="98"/>
                </a:cubicBezTo>
                <a:cubicBezTo>
                  <a:pt x="88" y="99"/>
                  <a:pt x="88" y="96"/>
                  <a:pt x="91" y="97"/>
                </a:cubicBezTo>
                <a:cubicBezTo>
                  <a:pt x="91" y="97"/>
                  <a:pt x="91" y="97"/>
                  <a:pt x="92" y="96"/>
                </a:cubicBezTo>
                <a:cubicBezTo>
                  <a:pt x="92" y="96"/>
                  <a:pt x="92" y="95"/>
                  <a:pt x="92" y="94"/>
                </a:cubicBezTo>
                <a:cubicBezTo>
                  <a:pt x="94" y="94"/>
                  <a:pt x="94" y="92"/>
                  <a:pt x="95" y="91"/>
                </a:cubicBezTo>
                <a:cubicBezTo>
                  <a:pt x="95" y="92"/>
                  <a:pt x="95" y="94"/>
                  <a:pt x="96" y="94"/>
                </a:cubicBezTo>
                <a:cubicBezTo>
                  <a:pt x="96" y="92"/>
                  <a:pt x="97" y="95"/>
                  <a:pt x="99" y="94"/>
                </a:cubicBezTo>
                <a:cubicBezTo>
                  <a:pt x="99" y="93"/>
                  <a:pt x="99" y="93"/>
                  <a:pt x="100" y="93"/>
                </a:cubicBezTo>
                <a:cubicBezTo>
                  <a:pt x="100" y="93"/>
                  <a:pt x="100" y="93"/>
                  <a:pt x="101" y="93"/>
                </a:cubicBezTo>
                <a:cubicBezTo>
                  <a:pt x="102" y="91"/>
                  <a:pt x="97" y="91"/>
                  <a:pt x="100" y="90"/>
                </a:cubicBezTo>
                <a:cubicBezTo>
                  <a:pt x="100" y="90"/>
                  <a:pt x="101" y="91"/>
                  <a:pt x="103" y="91"/>
                </a:cubicBezTo>
                <a:cubicBezTo>
                  <a:pt x="103" y="90"/>
                  <a:pt x="103" y="89"/>
                  <a:pt x="104" y="89"/>
                </a:cubicBezTo>
                <a:cubicBezTo>
                  <a:pt x="104" y="87"/>
                  <a:pt x="102" y="87"/>
                  <a:pt x="101" y="86"/>
                </a:cubicBezTo>
                <a:cubicBezTo>
                  <a:pt x="101" y="86"/>
                  <a:pt x="102" y="85"/>
                  <a:pt x="103" y="85"/>
                </a:cubicBezTo>
                <a:cubicBezTo>
                  <a:pt x="103" y="86"/>
                  <a:pt x="103" y="85"/>
                  <a:pt x="104" y="85"/>
                </a:cubicBezTo>
                <a:cubicBezTo>
                  <a:pt x="105" y="84"/>
                  <a:pt x="105" y="83"/>
                  <a:pt x="105" y="82"/>
                </a:cubicBezTo>
                <a:cubicBezTo>
                  <a:pt x="108" y="81"/>
                  <a:pt x="110" y="80"/>
                  <a:pt x="111" y="79"/>
                </a:cubicBezTo>
                <a:cubicBezTo>
                  <a:pt x="111" y="78"/>
                  <a:pt x="111" y="78"/>
                  <a:pt x="111" y="77"/>
                </a:cubicBezTo>
                <a:cubicBezTo>
                  <a:pt x="111" y="77"/>
                  <a:pt x="111" y="77"/>
                  <a:pt x="112" y="77"/>
                </a:cubicBezTo>
                <a:cubicBezTo>
                  <a:pt x="112" y="75"/>
                  <a:pt x="113" y="75"/>
                  <a:pt x="113" y="74"/>
                </a:cubicBezTo>
                <a:cubicBezTo>
                  <a:pt x="112" y="73"/>
                  <a:pt x="112" y="73"/>
                  <a:pt x="112" y="73"/>
                </a:cubicBezTo>
                <a:cubicBezTo>
                  <a:pt x="111" y="73"/>
                  <a:pt x="111" y="73"/>
                  <a:pt x="111" y="72"/>
                </a:cubicBezTo>
                <a:cubicBezTo>
                  <a:pt x="111" y="71"/>
                  <a:pt x="110" y="72"/>
                  <a:pt x="109" y="72"/>
                </a:cubicBezTo>
                <a:cubicBezTo>
                  <a:pt x="109" y="72"/>
                  <a:pt x="108" y="72"/>
                  <a:pt x="107" y="72"/>
                </a:cubicBezTo>
                <a:cubicBezTo>
                  <a:pt x="107" y="73"/>
                  <a:pt x="106" y="73"/>
                  <a:pt x="105" y="73"/>
                </a:cubicBezTo>
                <a:cubicBezTo>
                  <a:pt x="105" y="73"/>
                  <a:pt x="106" y="73"/>
                  <a:pt x="105" y="74"/>
                </a:cubicBezTo>
                <a:cubicBezTo>
                  <a:pt x="105" y="74"/>
                  <a:pt x="104" y="73"/>
                  <a:pt x="104" y="74"/>
                </a:cubicBezTo>
                <a:cubicBezTo>
                  <a:pt x="104" y="74"/>
                  <a:pt x="104" y="74"/>
                  <a:pt x="104" y="74"/>
                </a:cubicBezTo>
                <a:cubicBezTo>
                  <a:pt x="103" y="75"/>
                  <a:pt x="102" y="75"/>
                  <a:pt x="102" y="75"/>
                </a:cubicBezTo>
                <a:cubicBezTo>
                  <a:pt x="99" y="75"/>
                  <a:pt x="99" y="77"/>
                  <a:pt x="97" y="77"/>
                </a:cubicBezTo>
                <a:cubicBezTo>
                  <a:pt x="97" y="78"/>
                  <a:pt x="96" y="79"/>
                  <a:pt x="96" y="81"/>
                </a:cubicBezTo>
                <a:cubicBezTo>
                  <a:pt x="95" y="81"/>
                  <a:pt x="95" y="81"/>
                  <a:pt x="94" y="81"/>
                </a:cubicBezTo>
                <a:cubicBezTo>
                  <a:pt x="94" y="82"/>
                  <a:pt x="94" y="83"/>
                  <a:pt x="93" y="83"/>
                </a:cubicBezTo>
                <a:cubicBezTo>
                  <a:pt x="93" y="81"/>
                  <a:pt x="93" y="79"/>
                  <a:pt x="92" y="77"/>
                </a:cubicBezTo>
                <a:cubicBezTo>
                  <a:pt x="92" y="77"/>
                  <a:pt x="91" y="77"/>
                  <a:pt x="90" y="77"/>
                </a:cubicBezTo>
                <a:cubicBezTo>
                  <a:pt x="89" y="78"/>
                  <a:pt x="89" y="80"/>
                  <a:pt x="88" y="80"/>
                </a:cubicBezTo>
                <a:cubicBezTo>
                  <a:pt x="88" y="82"/>
                  <a:pt x="87" y="82"/>
                  <a:pt x="87" y="83"/>
                </a:cubicBezTo>
                <a:cubicBezTo>
                  <a:pt x="87" y="84"/>
                  <a:pt x="87" y="84"/>
                  <a:pt x="87" y="84"/>
                </a:cubicBezTo>
                <a:cubicBezTo>
                  <a:pt x="88" y="84"/>
                  <a:pt x="88" y="84"/>
                  <a:pt x="88" y="85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6"/>
                  <a:pt x="88" y="86"/>
                  <a:pt x="88" y="86"/>
                </a:cubicBezTo>
                <a:cubicBezTo>
                  <a:pt x="88" y="87"/>
                  <a:pt x="87" y="86"/>
                  <a:pt x="86" y="87"/>
                </a:cubicBezTo>
                <a:cubicBezTo>
                  <a:pt x="86" y="87"/>
                  <a:pt x="86" y="88"/>
                  <a:pt x="86" y="88"/>
                </a:cubicBezTo>
                <a:cubicBezTo>
                  <a:pt x="87" y="89"/>
                  <a:pt x="88" y="89"/>
                  <a:pt x="88" y="91"/>
                </a:cubicBezTo>
                <a:close/>
                <a:moveTo>
                  <a:pt x="184" y="77"/>
                </a:moveTo>
                <a:cubicBezTo>
                  <a:pt x="184" y="76"/>
                  <a:pt x="185" y="76"/>
                  <a:pt x="184" y="74"/>
                </a:cubicBezTo>
                <a:cubicBezTo>
                  <a:pt x="182" y="74"/>
                  <a:pt x="182" y="77"/>
                  <a:pt x="184" y="77"/>
                </a:cubicBezTo>
                <a:close/>
                <a:moveTo>
                  <a:pt x="189" y="75"/>
                </a:moveTo>
                <a:cubicBezTo>
                  <a:pt x="188" y="75"/>
                  <a:pt x="187" y="74"/>
                  <a:pt x="187" y="75"/>
                </a:cubicBezTo>
                <a:cubicBezTo>
                  <a:pt x="186" y="76"/>
                  <a:pt x="186" y="76"/>
                  <a:pt x="186" y="76"/>
                </a:cubicBezTo>
                <a:cubicBezTo>
                  <a:pt x="186" y="76"/>
                  <a:pt x="185" y="76"/>
                  <a:pt x="185" y="77"/>
                </a:cubicBezTo>
                <a:cubicBezTo>
                  <a:pt x="187" y="77"/>
                  <a:pt x="184" y="80"/>
                  <a:pt x="186" y="80"/>
                </a:cubicBezTo>
                <a:cubicBezTo>
                  <a:pt x="186" y="80"/>
                  <a:pt x="187" y="79"/>
                  <a:pt x="188" y="79"/>
                </a:cubicBezTo>
                <a:cubicBezTo>
                  <a:pt x="188" y="77"/>
                  <a:pt x="188" y="78"/>
                  <a:pt x="188" y="76"/>
                </a:cubicBezTo>
                <a:cubicBezTo>
                  <a:pt x="188" y="76"/>
                  <a:pt x="189" y="76"/>
                  <a:pt x="189" y="75"/>
                </a:cubicBezTo>
                <a:close/>
                <a:moveTo>
                  <a:pt x="229" y="19"/>
                </a:moveTo>
                <a:cubicBezTo>
                  <a:pt x="229" y="17"/>
                  <a:pt x="228" y="17"/>
                  <a:pt x="226" y="17"/>
                </a:cubicBezTo>
                <a:cubicBezTo>
                  <a:pt x="226" y="19"/>
                  <a:pt x="227" y="19"/>
                  <a:pt x="229" y="19"/>
                </a:cubicBezTo>
                <a:close/>
                <a:moveTo>
                  <a:pt x="86" y="87"/>
                </a:moveTo>
                <a:cubicBezTo>
                  <a:pt x="86" y="86"/>
                  <a:pt x="86" y="85"/>
                  <a:pt x="86" y="85"/>
                </a:cubicBezTo>
                <a:cubicBezTo>
                  <a:pt x="86" y="85"/>
                  <a:pt x="86" y="85"/>
                  <a:pt x="85" y="85"/>
                </a:cubicBezTo>
                <a:cubicBezTo>
                  <a:pt x="85" y="85"/>
                  <a:pt x="84" y="85"/>
                  <a:pt x="84" y="86"/>
                </a:cubicBezTo>
                <a:cubicBezTo>
                  <a:pt x="86" y="86"/>
                  <a:pt x="86" y="87"/>
                  <a:pt x="86" y="87"/>
                </a:cubicBezTo>
                <a:close/>
                <a:moveTo>
                  <a:pt x="76" y="205"/>
                </a:moveTo>
                <a:cubicBezTo>
                  <a:pt x="75" y="205"/>
                  <a:pt x="74" y="205"/>
                  <a:pt x="72" y="205"/>
                </a:cubicBezTo>
                <a:cubicBezTo>
                  <a:pt x="72" y="204"/>
                  <a:pt x="72" y="204"/>
                  <a:pt x="71" y="204"/>
                </a:cubicBezTo>
                <a:cubicBezTo>
                  <a:pt x="72" y="206"/>
                  <a:pt x="73" y="207"/>
                  <a:pt x="75" y="207"/>
                </a:cubicBezTo>
                <a:cubicBezTo>
                  <a:pt x="75" y="207"/>
                  <a:pt x="74" y="206"/>
                  <a:pt x="75" y="206"/>
                </a:cubicBezTo>
                <a:cubicBezTo>
                  <a:pt x="75" y="206"/>
                  <a:pt x="76" y="206"/>
                  <a:pt x="76" y="205"/>
                </a:cubicBezTo>
                <a:close/>
                <a:moveTo>
                  <a:pt x="88" y="128"/>
                </a:moveTo>
                <a:cubicBezTo>
                  <a:pt x="88" y="130"/>
                  <a:pt x="84" y="127"/>
                  <a:pt x="85" y="130"/>
                </a:cubicBezTo>
                <a:cubicBezTo>
                  <a:pt x="86" y="130"/>
                  <a:pt x="90" y="129"/>
                  <a:pt x="88" y="128"/>
                </a:cubicBezTo>
                <a:close/>
                <a:moveTo>
                  <a:pt x="87" y="133"/>
                </a:moveTo>
                <a:cubicBezTo>
                  <a:pt x="89" y="133"/>
                  <a:pt x="90" y="133"/>
                  <a:pt x="90" y="135"/>
                </a:cubicBezTo>
                <a:cubicBezTo>
                  <a:pt x="90" y="135"/>
                  <a:pt x="90" y="135"/>
                  <a:pt x="90" y="136"/>
                </a:cubicBezTo>
                <a:cubicBezTo>
                  <a:pt x="91" y="136"/>
                  <a:pt x="90" y="137"/>
                  <a:pt x="91" y="137"/>
                </a:cubicBezTo>
                <a:cubicBezTo>
                  <a:pt x="91" y="135"/>
                  <a:pt x="94" y="136"/>
                  <a:pt x="94" y="134"/>
                </a:cubicBezTo>
                <a:cubicBezTo>
                  <a:pt x="93" y="132"/>
                  <a:pt x="92" y="131"/>
                  <a:pt x="90" y="131"/>
                </a:cubicBezTo>
                <a:cubicBezTo>
                  <a:pt x="90" y="132"/>
                  <a:pt x="87" y="131"/>
                  <a:pt x="87" y="133"/>
                </a:cubicBezTo>
                <a:close/>
                <a:moveTo>
                  <a:pt x="71" y="151"/>
                </a:moveTo>
                <a:cubicBezTo>
                  <a:pt x="72" y="151"/>
                  <a:pt x="72" y="152"/>
                  <a:pt x="73" y="152"/>
                </a:cubicBezTo>
                <a:cubicBezTo>
                  <a:pt x="73" y="152"/>
                  <a:pt x="73" y="151"/>
                  <a:pt x="73" y="152"/>
                </a:cubicBezTo>
                <a:cubicBezTo>
                  <a:pt x="74" y="151"/>
                  <a:pt x="77" y="152"/>
                  <a:pt x="77" y="151"/>
                </a:cubicBezTo>
                <a:cubicBezTo>
                  <a:pt x="76" y="151"/>
                  <a:pt x="77" y="150"/>
                  <a:pt x="77" y="149"/>
                </a:cubicBezTo>
                <a:cubicBezTo>
                  <a:pt x="73" y="149"/>
                  <a:pt x="71" y="147"/>
                  <a:pt x="71" y="151"/>
                </a:cubicBezTo>
                <a:close/>
                <a:moveTo>
                  <a:pt x="96" y="137"/>
                </a:moveTo>
                <a:cubicBezTo>
                  <a:pt x="95" y="137"/>
                  <a:pt x="95" y="138"/>
                  <a:pt x="94" y="138"/>
                </a:cubicBezTo>
                <a:cubicBezTo>
                  <a:pt x="94" y="139"/>
                  <a:pt x="92" y="138"/>
                  <a:pt x="92" y="139"/>
                </a:cubicBezTo>
                <a:cubicBezTo>
                  <a:pt x="92" y="139"/>
                  <a:pt x="93" y="139"/>
                  <a:pt x="92" y="140"/>
                </a:cubicBezTo>
                <a:cubicBezTo>
                  <a:pt x="93" y="140"/>
                  <a:pt x="93" y="140"/>
                  <a:pt x="93" y="140"/>
                </a:cubicBezTo>
                <a:cubicBezTo>
                  <a:pt x="94" y="140"/>
                  <a:pt x="95" y="140"/>
                  <a:pt x="96" y="140"/>
                </a:cubicBezTo>
                <a:cubicBezTo>
                  <a:pt x="95" y="139"/>
                  <a:pt x="97" y="139"/>
                  <a:pt x="96" y="137"/>
                </a:cubicBezTo>
                <a:close/>
                <a:moveTo>
                  <a:pt x="107" y="125"/>
                </a:moveTo>
                <a:cubicBezTo>
                  <a:pt x="106" y="125"/>
                  <a:pt x="105" y="126"/>
                  <a:pt x="104" y="125"/>
                </a:cubicBezTo>
                <a:cubicBezTo>
                  <a:pt x="104" y="124"/>
                  <a:pt x="103" y="124"/>
                  <a:pt x="104" y="122"/>
                </a:cubicBezTo>
                <a:cubicBezTo>
                  <a:pt x="101" y="121"/>
                  <a:pt x="103" y="124"/>
                  <a:pt x="102" y="124"/>
                </a:cubicBezTo>
                <a:cubicBezTo>
                  <a:pt x="102" y="122"/>
                  <a:pt x="100" y="123"/>
                  <a:pt x="100" y="121"/>
                </a:cubicBezTo>
                <a:cubicBezTo>
                  <a:pt x="100" y="120"/>
                  <a:pt x="100" y="119"/>
                  <a:pt x="100" y="118"/>
                </a:cubicBezTo>
                <a:cubicBezTo>
                  <a:pt x="100" y="117"/>
                  <a:pt x="100" y="117"/>
                  <a:pt x="101" y="116"/>
                </a:cubicBezTo>
                <a:cubicBezTo>
                  <a:pt x="101" y="116"/>
                  <a:pt x="101" y="116"/>
                  <a:pt x="102" y="116"/>
                </a:cubicBezTo>
                <a:cubicBezTo>
                  <a:pt x="102" y="116"/>
                  <a:pt x="101" y="115"/>
                  <a:pt x="102" y="115"/>
                </a:cubicBezTo>
                <a:cubicBezTo>
                  <a:pt x="102" y="115"/>
                  <a:pt x="102" y="115"/>
                  <a:pt x="102" y="115"/>
                </a:cubicBezTo>
                <a:cubicBezTo>
                  <a:pt x="102" y="114"/>
                  <a:pt x="102" y="114"/>
                  <a:pt x="102" y="114"/>
                </a:cubicBezTo>
                <a:cubicBezTo>
                  <a:pt x="102" y="113"/>
                  <a:pt x="102" y="113"/>
                  <a:pt x="103" y="113"/>
                </a:cubicBezTo>
                <a:cubicBezTo>
                  <a:pt x="103" y="109"/>
                  <a:pt x="102" y="108"/>
                  <a:pt x="102" y="105"/>
                </a:cubicBezTo>
                <a:cubicBezTo>
                  <a:pt x="100" y="105"/>
                  <a:pt x="100" y="104"/>
                  <a:pt x="99" y="104"/>
                </a:cubicBezTo>
                <a:cubicBezTo>
                  <a:pt x="98" y="105"/>
                  <a:pt x="98" y="105"/>
                  <a:pt x="96" y="105"/>
                </a:cubicBezTo>
                <a:cubicBezTo>
                  <a:pt x="97" y="107"/>
                  <a:pt x="96" y="109"/>
                  <a:pt x="96" y="111"/>
                </a:cubicBezTo>
                <a:cubicBezTo>
                  <a:pt x="96" y="112"/>
                  <a:pt x="98" y="113"/>
                  <a:pt x="97" y="114"/>
                </a:cubicBezTo>
                <a:cubicBezTo>
                  <a:pt x="96" y="113"/>
                  <a:pt x="97" y="111"/>
                  <a:pt x="95" y="112"/>
                </a:cubicBezTo>
                <a:cubicBezTo>
                  <a:pt x="95" y="111"/>
                  <a:pt x="94" y="111"/>
                  <a:pt x="94" y="110"/>
                </a:cubicBezTo>
                <a:cubicBezTo>
                  <a:pt x="94" y="109"/>
                  <a:pt x="94" y="109"/>
                  <a:pt x="94" y="109"/>
                </a:cubicBezTo>
                <a:cubicBezTo>
                  <a:pt x="93" y="109"/>
                  <a:pt x="93" y="109"/>
                  <a:pt x="93" y="108"/>
                </a:cubicBezTo>
                <a:cubicBezTo>
                  <a:pt x="93" y="106"/>
                  <a:pt x="92" y="105"/>
                  <a:pt x="90" y="106"/>
                </a:cubicBezTo>
                <a:cubicBezTo>
                  <a:pt x="90" y="106"/>
                  <a:pt x="90" y="107"/>
                  <a:pt x="90" y="108"/>
                </a:cubicBezTo>
                <a:cubicBezTo>
                  <a:pt x="90" y="108"/>
                  <a:pt x="90" y="108"/>
                  <a:pt x="90" y="109"/>
                </a:cubicBezTo>
                <a:cubicBezTo>
                  <a:pt x="90" y="110"/>
                  <a:pt x="91" y="113"/>
                  <a:pt x="90" y="113"/>
                </a:cubicBezTo>
                <a:cubicBezTo>
                  <a:pt x="90" y="111"/>
                  <a:pt x="90" y="110"/>
                  <a:pt x="89" y="110"/>
                </a:cubicBezTo>
                <a:cubicBezTo>
                  <a:pt x="88" y="109"/>
                  <a:pt x="87" y="110"/>
                  <a:pt x="87" y="112"/>
                </a:cubicBezTo>
                <a:cubicBezTo>
                  <a:pt x="86" y="112"/>
                  <a:pt x="86" y="113"/>
                  <a:pt x="86" y="114"/>
                </a:cubicBezTo>
                <a:cubicBezTo>
                  <a:pt x="86" y="115"/>
                  <a:pt x="87" y="115"/>
                  <a:pt x="87" y="116"/>
                </a:cubicBezTo>
                <a:cubicBezTo>
                  <a:pt x="88" y="116"/>
                  <a:pt x="88" y="117"/>
                  <a:pt x="88" y="117"/>
                </a:cubicBezTo>
                <a:cubicBezTo>
                  <a:pt x="90" y="118"/>
                  <a:pt x="89" y="115"/>
                  <a:pt x="92" y="116"/>
                </a:cubicBezTo>
                <a:cubicBezTo>
                  <a:pt x="92" y="117"/>
                  <a:pt x="93" y="116"/>
                  <a:pt x="93" y="118"/>
                </a:cubicBezTo>
                <a:cubicBezTo>
                  <a:pt x="94" y="118"/>
                  <a:pt x="95" y="119"/>
                  <a:pt x="95" y="119"/>
                </a:cubicBezTo>
                <a:cubicBezTo>
                  <a:pt x="93" y="120"/>
                  <a:pt x="94" y="118"/>
                  <a:pt x="92" y="119"/>
                </a:cubicBezTo>
                <a:cubicBezTo>
                  <a:pt x="91" y="119"/>
                  <a:pt x="91" y="120"/>
                  <a:pt x="90" y="120"/>
                </a:cubicBezTo>
                <a:cubicBezTo>
                  <a:pt x="90" y="122"/>
                  <a:pt x="91" y="123"/>
                  <a:pt x="91" y="124"/>
                </a:cubicBezTo>
                <a:cubicBezTo>
                  <a:pt x="92" y="125"/>
                  <a:pt x="93" y="126"/>
                  <a:pt x="94" y="126"/>
                </a:cubicBezTo>
                <a:cubicBezTo>
                  <a:pt x="95" y="127"/>
                  <a:pt x="95" y="127"/>
                  <a:pt x="95" y="128"/>
                </a:cubicBezTo>
                <a:cubicBezTo>
                  <a:pt x="96" y="128"/>
                  <a:pt x="97" y="128"/>
                  <a:pt x="98" y="129"/>
                </a:cubicBezTo>
                <a:cubicBezTo>
                  <a:pt x="98" y="128"/>
                  <a:pt x="100" y="128"/>
                  <a:pt x="100" y="129"/>
                </a:cubicBezTo>
                <a:cubicBezTo>
                  <a:pt x="101" y="129"/>
                  <a:pt x="101" y="128"/>
                  <a:pt x="102" y="128"/>
                </a:cubicBezTo>
                <a:cubicBezTo>
                  <a:pt x="103" y="128"/>
                  <a:pt x="104" y="128"/>
                  <a:pt x="104" y="129"/>
                </a:cubicBezTo>
                <a:cubicBezTo>
                  <a:pt x="104" y="129"/>
                  <a:pt x="103" y="129"/>
                  <a:pt x="102" y="129"/>
                </a:cubicBezTo>
                <a:cubicBezTo>
                  <a:pt x="101" y="130"/>
                  <a:pt x="101" y="131"/>
                  <a:pt x="100" y="131"/>
                </a:cubicBezTo>
                <a:cubicBezTo>
                  <a:pt x="99" y="132"/>
                  <a:pt x="97" y="132"/>
                  <a:pt x="98" y="135"/>
                </a:cubicBezTo>
                <a:cubicBezTo>
                  <a:pt x="98" y="135"/>
                  <a:pt x="99" y="136"/>
                  <a:pt x="100" y="136"/>
                </a:cubicBezTo>
                <a:cubicBezTo>
                  <a:pt x="100" y="135"/>
                  <a:pt x="100" y="135"/>
                  <a:pt x="101" y="135"/>
                </a:cubicBezTo>
                <a:cubicBezTo>
                  <a:pt x="101" y="135"/>
                  <a:pt x="101" y="135"/>
                  <a:pt x="102" y="135"/>
                </a:cubicBezTo>
                <a:cubicBezTo>
                  <a:pt x="102" y="134"/>
                  <a:pt x="103" y="134"/>
                  <a:pt x="104" y="134"/>
                </a:cubicBezTo>
                <a:cubicBezTo>
                  <a:pt x="104" y="133"/>
                  <a:pt x="104" y="133"/>
                  <a:pt x="105" y="133"/>
                </a:cubicBezTo>
                <a:cubicBezTo>
                  <a:pt x="105" y="132"/>
                  <a:pt x="105" y="132"/>
                  <a:pt x="105" y="132"/>
                </a:cubicBezTo>
                <a:cubicBezTo>
                  <a:pt x="105" y="132"/>
                  <a:pt x="106" y="132"/>
                  <a:pt x="106" y="131"/>
                </a:cubicBezTo>
                <a:cubicBezTo>
                  <a:pt x="106" y="131"/>
                  <a:pt x="106" y="131"/>
                  <a:pt x="106" y="131"/>
                </a:cubicBezTo>
                <a:cubicBezTo>
                  <a:pt x="106" y="131"/>
                  <a:pt x="107" y="131"/>
                  <a:pt x="107" y="131"/>
                </a:cubicBezTo>
                <a:cubicBezTo>
                  <a:pt x="107" y="130"/>
                  <a:pt x="107" y="129"/>
                  <a:pt x="107" y="129"/>
                </a:cubicBezTo>
                <a:cubicBezTo>
                  <a:pt x="107" y="129"/>
                  <a:pt x="107" y="129"/>
                  <a:pt x="107" y="129"/>
                </a:cubicBezTo>
                <a:cubicBezTo>
                  <a:pt x="108" y="129"/>
                  <a:pt x="107" y="129"/>
                  <a:pt x="107" y="129"/>
                </a:cubicBezTo>
                <a:cubicBezTo>
                  <a:pt x="108" y="129"/>
                  <a:pt x="108" y="129"/>
                  <a:pt x="108" y="129"/>
                </a:cubicBezTo>
                <a:cubicBezTo>
                  <a:pt x="109" y="128"/>
                  <a:pt x="109" y="128"/>
                  <a:pt x="108" y="127"/>
                </a:cubicBezTo>
                <a:cubicBezTo>
                  <a:pt x="108" y="126"/>
                  <a:pt x="107" y="126"/>
                  <a:pt x="107" y="126"/>
                </a:cubicBezTo>
                <a:cubicBezTo>
                  <a:pt x="107" y="126"/>
                  <a:pt x="107" y="125"/>
                  <a:pt x="107" y="125"/>
                </a:cubicBezTo>
                <a:close/>
                <a:moveTo>
                  <a:pt x="180" y="70"/>
                </a:moveTo>
                <a:cubicBezTo>
                  <a:pt x="181" y="69"/>
                  <a:pt x="181" y="70"/>
                  <a:pt x="182" y="70"/>
                </a:cubicBezTo>
                <a:cubicBezTo>
                  <a:pt x="182" y="71"/>
                  <a:pt x="182" y="71"/>
                  <a:pt x="182" y="72"/>
                </a:cubicBezTo>
                <a:cubicBezTo>
                  <a:pt x="184" y="73"/>
                  <a:pt x="184" y="71"/>
                  <a:pt x="186" y="72"/>
                </a:cubicBezTo>
                <a:cubicBezTo>
                  <a:pt x="186" y="73"/>
                  <a:pt x="188" y="72"/>
                  <a:pt x="188" y="74"/>
                </a:cubicBezTo>
                <a:cubicBezTo>
                  <a:pt x="188" y="74"/>
                  <a:pt x="189" y="74"/>
                  <a:pt x="190" y="75"/>
                </a:cubicBezTo>
                <a:cubicBezTo>
                  <a:pt x="189" y="76"/>
                  <a:pt x="190" y="76"/>
                  <a:pt x="190" y="76"/>
                </a:cubicBezTo>
                <a:cubicBezTo>
                  <a:pt x="191" y="75"/>
                  <a:pt x="191" y="75"/>
                  <a:pt x="192" y="74"/>
                </a:cubicBezTo>
                <a:cubicBezTo>
                  <a:pt x="194" y="74"/>
                  <a:pt x="194" y="73"/>
                  <a:pt x="194" y="72"/>
                </a:cubicBezTo>
                <a:cubicBezTo>
                  <a:pt x="192" y="71"/>
                  <a:pt x="191" y="73"/>
                  <a:pt x="190" y="72"/>
                </a:cubicBezTo>
                <a:cubicBezTo>
                  <a:pt x="190" y="70"/>
                  <a:pt x="193" y="72"/>
                  <a:pt x="193" y="70"/>
                </a:cubicBezTo>
                <a:cubicBezTo>
                  <a:pt x="192" y="70"/>
                  <a:pt x="191" y="70"/>
                  <a:pt x="191" y="69"/>
                </a:cubicBezTo>
                <a:cubicBezTo>
                  <a:pt x="192" y="69"/>
                  <a:pt x="192" y="68"/>
                  <a:pt x="193" y="68"/>
                </a:cubicBezTo>
                <a:cubicBezTo>
                  <a:pt x="193" y="68"/>
                  <a:pt x="193" y="68"/>
                  <a:pt x="193" y="68"/>
                </a:cubicBezTo>
                <a:cubicBezTo>
                  <a:pt x="194" y="65"/>
                  <a:pt x="189" y="66"/>
                  <a:pt x="189" y="68"/>
                </a:cubicBezTo>
                <a:cubicBezTo>
                  <a:pt x="189" y="68"/>
                  <a:pt x="189" y="68"/>
                  <a:pt x="188" y="68"/>
                </a:cubicBezTo>
                <a:cubicBezTo>
                  <a:pt x="188" y="68"/>
                  <a:pt x="188" y="68"/>
                  <a:pt x="188" y="68"/>
                </a:cubicBezTo>
                <a:cubicBezTo>
                  <a:pt x="187" y="68"/>
                  <a:pt x="187" y="68"/>
                  <a:pt x="188" y="68"/>
                </a:cubicBezTo>
                <a:cubicBezTo>
                  <a:pt x="188" y="64"/>
                  <a:pt x="185" y="64"/>
                  <a:pt x="185" y="61"/>
                </a:cubicBezTo>
                <a:cubicBezTo>
                  <a:pt x="183" y="62"/>
                  <a:pt x="182" y="62"/>
                  <a:pt x="180" y="62"/>
                </a:cubicBezTo>
                <a:cubicBezTo>
                  <a:pt x="180" y="64"/>
                  <a:pt x="180" y="66"/>
                  <a:pt x="180" y="66"/>
                </a:cubicBezTo>
                <a:cubicBezTo>
                  <a:pt x="180" y="67"/>
                  <a:pt x="180" y="67"/>
                  <a:pt x="179" y="67"/>
                </a:cubicBezTo>
                <a:cubicBezTo>
                  <a:pt x="179" y="67"/>
                  <a:pt x="179" y="68"/>
                  <a:pt x="179" y="68"/>
                </a:cubicBezTo>
                <a:cubicBezTo>
                  <a:pt x="180" y="68"/>
                  <a:pt x="180" y="69"/>
                  <a:pt x="180" y="70"/>
                </a:cubicBezTo>
                <a:close/>
                <a:moveTo>
                  <a:pt x="83" y="179"/>
                </a:moveTo>
                <a:cubicBezTo>
                  <a:pt x="81" y="179"/>
                  <a:pt x="80" y="180"/>
                  <a:pt x="78" y="181"/>
                </a:cubicBezTo>
                <a:cubicBezTo>
                  <a:pt x="78" y="180"/>
                  <a:pt x="78" y="179"/>
                  <a:pt x="77" y="179"/>
                </a:cubicBezTo>
                <a:cubicBezTo>
                  <a:pt x="77" y="180"/>
                  <a:pt x="77" y="180"/>
                  <a:pt x="77" y="180"/>
                </a:cubicBezTo>
                <a:cubicBezTo>
                  <a:pt x="76" y="180"/>
                  <a:pt x="76" y="181"/>
                  <a:pt x="75" y="181"/>
                </a:cubicBezTo>
                <a:cubicBezTo>
                  <a:pt x="75" y="182"/>
                  <a:pt x="74" y="182"/>
                  <a:pt x="73" y="182"/>
                </a:cubicBezTo>
                <a:cubicBezTo>
                  <a:pt x="73" y="183"/>
                  <a:pt x="74" y="184"/>
                  <a:pt x="73" y="184"/>
                </a:cubicBezTo>
                <a:cubicBezTo>
                  <a:pt x="73" y="185"/>
                  <a:pt x="72" y="185"/>
                  <a:pt x="72" y="185"/>
                </a:cubicBezTo>
                <a:cubicBezTo>
                  <a:pt x="72" y="186"/>
                  <a:pt x="72" y="187"/>
                  <a:pt x="71" y="188"/>
                </a:cubicBezTo>
                <a:cubicBezTo>
                  <a:pt x="72" y="188"/>
                  <a:pt x="72" y="188"/>
                  <a:pt x="73" y="188"/>
                </a:cubicBezTo>
                <a:cubicBezTo>
                  <a:pt x="73" y="188"/>
                  <a:pt x="73" y="188"/>
                  <a:pt x="73" y="188"/>
                </a:cubicBezTo>
                <a:cubicBezTo>
                  <a:pt x="74" y="187"/>
                  <a:pt x="74" y="187"/>
                  <a:pt x="75" y="186"/>
                </a:cubicBezTo>
                <a:cubicBezTo>
                  <a:pt x="76" y="186"/>
                  <a:pt x="77" y="185"/>
                  <a:pt x="77" y="186"/>
                </a:cubicBezTo>
                <a:cubicBezTo>
                  <a:pt x="77" y="188"/>
                  <a:pt x="76" y="188"/>
                  <a:pt x="75" y="189"/>
                </a:cubicBezTo>
                <a:cubicBezTo>
                  <a:pt x="75" y="190"/>
                  <a:pt x="74" y="191"/>
                  <a:pt x="74" y="192"/>
                </a:cubicBezTo>
                <a:cubicBezTo>
                  <a:pt x="76" y="191"/>
                  <a:pt x="74" y="195"/>
                  <a:pt x="75" y="194"/>
                </a:cubicBezTo>
                <a:cubicBezTo>
                  <a:pt x="75" y="194"/>
                  <a:pt x="76" y="194"/>
                  <a:pt x="77" y="194"/>
                </a:cubicBezTo>
                <a:cubicBezTo>
                  <a:pt x="77" y="194"/>
                  <a:pt x="77" y="193"/>
                  <a:pt x="78" y="193"/>
                </a:cubicBezTo>
                <a:cubicBezTo>
                  <a:pt x="80" y="193"/>
                  <a:pt x="79" y="192"/>
                  <a:pt x="81" y="192"/>
                </a:cubicBezTo>
                <a:cubicBezTo>
                  <a:pt x="81" y="191"/>
                  <a:pt x="82" y="191"/>
                  <a:pt x="83" y="190"/>
                </a:cubicBezTo>
                <a:cubicBezTo>
                  <a:pt x="82" y="189"/>
                  <a:pt x="83" y="189"/>
                  <a:pt x="83" y="188"/>
                </a:cubicBezTo>
                <a:cubicBezTo>
                  <a:pt x="83" y="186"/>
                  <a:pt x="82" y="184"/>
                  <a:pt x="82" y="182"/>
                </a:cubicBezTo>
                <a:cubicBezTo>
                  <a:pt x="82" y="181"/>
                  <a:pt x="83" y="181"/>
                  <a:pt x="83" y="179"/>
                </a:cubicBezTo>
                <a:close/>
                <a:moveTo>
                  <a:pt x="178" y="74"/>
                </a:moveTo>
                <a:cubicBezTo>
                  <a:pt x="178" y="76"/>
                  <a:pt x="178" y="77"/>
                  <a:pt x="180" y="77"/>
                </a:cubicBezTo>
                <a:cubicBezTo>
                  <a:pt x="180" y="76"/>
                  <a:pt x="181" y="76"/>
                  <a:pt x="182" y="76"/>
                </a:cubicBezTo>
                <a:cubicBezTo>
                  <a:pt x="182" y="72"/>
                  <a:pt x="180" y="69"/>
                  <a:pt x="177" y="71"/>
                </a:cubicBezTo>
                <a:cubicBezTo>
                  <a:pt x="177" y="71"/>
                  <a:pt x="177" y="72"/>
                  <a:pt x="176" y="72"/>
                </a:cubicBezTo>
                <a:cubicBezTo>
                  <a:pt x="176" y="73"/>
                  <a:pt x="177" y="73"/>
                  <a:pt x="178" y="74"/>
                </a:cubicBezTo>
                <a:close/>
                <a:moveTo>
                  <a:pt x="190" y="66"/>
                </a:moveTo>
                <a:cubicBezTo>
                  <a:pt x="189" y="65"/>
                  <a:pt x="188" y="65"/>
                  <a:pt x="188" y="66"/>
                </a:cubicBezTo>
                <a:cubicBezTo>
                  <a:pt x="189" y="66"/>
                  <a:pt x="189" y="66"/>
                  <a:pt x="189" y="66"/>
                </a:cubicBezTo>
                <a:cubicBezTo>
                  <a:pt x="189" y="66"/>
                  <a:pt x="190" y="66"/>
                  <a:pt x="190" y="66"/>
                </a:cubicBezTo>
                <a:close/>
                <a:moveTo>
                  <a:pt x="242" y="14"/>
                </a:moveTo>
                <a:cubicBezTo>
                  <a:pt x="242" y="13"/>
                  <a:pt x="244" y="14"/>
                  <a:pt x="245" y="14"/>
                </a:cubicBezTo>
                <a:cubicBezTo>
                  <a:pt x="244" y="10"/>
                  <a:pt x="246" y="8"/>
                  <a:pt x="245" y="5"/>
                </a:cubicBezTo>
                <a:cubicBezTo>
                  <a:pt x="245" y="5"/>
                  <a:pt x="244" y="5"/>
                  <a:pt x="243" y="5"/>
                </a:cubicBezTo>
                <a:cubicBezTo>
                  <a:pt x="243" y="6"/>
                  <a:pt x="241" y="8"/>
                  <a:pt x="241" y="11"/>
                </a:cubicBezTo>
                <a:cubicBezTo>
                  <a:pt x="241" y="12"/>
                  <a:pt x="240" y="14"/>
                  <a:pt x="242" y="14"/>
                </a:cubicBezTo>
                <a:close/>
                <a:moveTo>
                  <a:pt x="223" y="53"/>
                </a:moveTo>
                <a:cubicBezTo>
                  <a:pt x="223" y="53"/>
                  <a:pt x="223" y="53"/>
                  <a:pt x="224" y="53"/>
                </a:cubicBezTo>
                <a:cubicBezTo>
                  <a:pt x="224" y="52"/>
                  <a:pt x="224" y="52"/>
                  <a:pt x="224" y="51"/>
                </a:cubicBezTo>
                <a:cubicBezTo>
                  <a:pt x="223" y="51"/>
                  <a:pt x="223" y="51"/>
                  <a:pt x="222" y="51"/>
                </a:cubicBezTo>
                <a:cubicBezTo>
                  <a:pt x="222" y="52"/>
                  <a:pt x="222" y="52"/>
                  <a:pt x="222" y="52"/>
                </a:cubicBezTo>
                <a:cubicBezTo>
                  <a:pt x="221" y="53"/>
                  <a:pt x="222" y="53"/>
                  <a:pt x="223" y="53"/>
                </a:cubicBezTo>
                <a:close/>
                <a:moveTo>
                  <a:pt x="84" y="144"/>
                </a:moveTo>
                <a:cubicBezTo>
                  <a:pt x="84" y="145"/>
                  <a:pt x="84" y="146"/>
                  <a:pt x="83" y="146"/>
                </a:cubicBezTo>
                <a:cubicBezTo>
                  <a:pt x="83" y="146"/>
                  <a:pt x="82" y="146"/>
                  <a:pt x="81" y="146"/>
                </a:cubicBezTo>
                <a:cubicBezTo>
                  <a:pt x="81" y="147"/>
                  <a:pt x="80" y="146"/>
                  <a:pt x="80" y="146"/>
                </a:cubicBezTo>
                <a:cubicBezTo>
                  <a:pt x="80" y="147"/>
                  <a:pt x="79" y="147"/>
                  <a:pt x="79" y="148"/>
                </a:cubicBezTo>
                <a:cubicBezTo>
                  <a:pt x="79" y="148"/>
                  <a:pt x="78" y="147"/>
                  <a:pt x="78" y="148"/>
                </a:cubicBezTo>
                <a:cubicBezTo>
                  <a:pt x="78" y="148"/>
                  <a:pt x="78" y="149"/>
                  <a:pt x="78" y="149"/>
                </a:cubicBezTo>
                <a:cubicBezTo>
                  <a:pt x="79" y="149"/>
                  <a:pt x="79" y="148"/>
                  <a:pt x="80" y="148"/>
                </a:cubicBezTo>
                <a:cubicBezTo>
                  <a:pt x="80" y="148"/>
                  <a:pt x="80" y="149"/>
                  <a:pt x="80" y="149"/>
                </a:cubicBezTo>
                <a:cubicBezTo>
                  <a:pt x="80" y="149"/>
                  <a:pt x="80" y="149"/>
                  <a:pt x="81" y="149"/>
                </a:cubicBezTo>
                <a:cubicBezTo>
                  <a:pt x="81" y="149"/>
                  <a:pt x="80" y="150"/>
                  <a:pt x="81" y="150"/>
                </a:cubicBezTo>
                <a:cubicBezTo>
                  <a:pt x="81" y="150"/>
                  <a:pt x="82" y="149"/>
                  <a:pt x="82" y="150"/>
                </a:cubicBezTo>
                <a:cubicBezTo>
                  <a:pt x="82" y="148"/>
                  <a:pt x="83" y="148"/>
                  <a:pt x="84" y="147"/>
                </a:cubicBezTo>
                <a:cubicBezTo>
                  <a:pt x="84" y="146"/>
                  <a:pt x="85" y="146"/>
                  <a:pt x="85" y="146"/>
                </a:cubicBezTo>
                <a:cubicBezTo>
                  <a:pt x="85" y="145"/>
                  <a:pt x="84" y="145"/>
                  <a:pt x="84" y="144"/>
                </a:cubicBezTo>
                <a:close/>
                <a:moveTo>
                  <a:pt x="228" y="23"/>
                </a:moveTo>
                <a:cubicBezTo>
                  <a:pt x="227" y="24"/>
                  <a:pt x="229" y="24"/>
                  <a:pt x="230" y="25"/>
                </a:cubicBezTo>
                <a:cubicBezTo>
                  <a:pt x="230" y="26"/>
                  <a:pt x="231" y="28"/>
                  <a:pt x="233" y="28"/>
                </a:cubicBezTo>
                <a:cubicBezTo>
                  <a:pt x="233" y="27"/>
                  <a:pt x="233" y="25"/>
                  <a:pt x="235" y="25"/>
                </a:cubicBezTo>
                <a:cubicBezTo>
                  <a:pt x="235" y="26"/>
                  <a:pt x="235" y="27"/>
                  <a:pt x="235" y="29"/>
                </a:cubicBezTo>
                <a:cubicBezTo>
                  <a:pt x="235" y="29"/>
                  <a:pt x="235" y="29"/>
                  <a:pt x="235" y="29"/>
                </a:cubicBezTo>
                <a:cubicBezTo>
                  <a:pt x="235" y="29"/>
                  <a:pt x="234" y="30"/>
                  <a:pt x="234" y="30"/>
                </a:cubicBezTo>
                <a:cubicBezTo>
                  <a:pt x="234" y="31"/>
                  <a:pt x="234" y="31"/>
                  <a:pt x="234" y="31"/>
                </a:cubicBezTo>
                <a:cubicBezTo>
                  <a:pt x="232" y="31"/>
                  <a:pt x="234" y="33"/>
                  <a:pt x="232" y="33"/>
                </a:cubicBezTo>
                <a:cubicBezTo>
                  <a:pt x="232" y="34"/>
                  <a:pt x="232" y="34"/>
                  <a:pt x="232" y="34"/>
                </a:cubicBezTo>
                <a:cubicBezTo>
                  <a:pt x="232" y="34"/>
                  <a:pt x="232" y="34"/>
                  <a:pt x="232" y="34"/>
                </a:cubicBezTo>
                <a:cubicBezTo>
                  <a:pt x="232" y="35"/>
                  <a:pt x="232" y="36"/>
                  <a:pt x="232" y="37"/>
                </a:cubicBezTo>
                <a:cubicBezTo>
                  <a:pt x="233" y="37"/>
                  <a:pt x="234" y="37"/>
                  <a:pt x="234" y="35"/>
                </a:cubicBezTo>
                <a:cubicBezTo>
                  <a:pt x="235" y="35"/>
                  <a:pt x="236" y="34"/>
                  <a:pt x="237" y="34"/>
                </a:cubicBezTo>
                <a:cubicBezTo>
                  <a:pt x="237" y="33"/>
                  <a:pt x="237" y="32"/>
                  <a:pt x="237" y="30"/>
                </a:cubicBezTo>
                <a:cubicBezTo>
                  <a:pt x="238" y="30"/>
                  <a:pt x="238" y="29"/>
                  <a:pt x="240" y="30"/>
                </a:cubicBezTo>
                <a:cubicBezTo>
                  <a:pt x="240" y="29"/>
                  <a:pt x="240" y="27"/>
                  <a:pt x="239" y="27"/>
                </a:cubicBezTo>
                <a:cubicBezTo>
                  <a:pt x="239" y="27"/>
                  <a:pt x="239" y="26"/>
                  <a:pt x="238" y="26"/>
                </a:cubicBezTo>
                <a:cubicBezTo>
                  <a:pt x="238" y="26"/>
                  <a:pt x="238" y="26"/>
                  <a:pt x="238" y="26"/>
                </a:cubicBezTo>
                <a:cubicBezTo>
                  <a:pt x="238" y="24"/>
                  <a:pt x="240" y="24"/>
                  <a:pt x="240" y="23"/>
                </a:cubicBezTo>
                <a:cubicBezTo>
                  <a:pt x="240" y="23"/>
                  <a:pt x="240" y="23"/>
                  <a:pt x="240" y="23"/>
                </a:cubicBezTo>
                <a:cubicBezTo>
                  <a:pt x="241" y="22"/>
                  <a:pt x="241" y="22"/>
                  <a:pt x="241" y="21"/>
                </a:cubicBezTo>
                <a:cubicBezTo>
                  <a:pt x="241" y="21"/>
                  <a:pt x="241" y="21"/>
                  <a:pt x="241" y="21"/>
                </a:cubicBezTo>
                <a:cubicBezTo>
                  <a:pt x="241" y="21"/>
                  <a:pt x="241" y="21"/>
                  <a:pt x="241" y="20"/>
                </a:cubicBezTo>
                <a:cubicBezTo>
                  <a:pt x="241" y="20"/>
                  <a:pt x="242" y="20"/>
                  <a:pt x="242" y="20"/>
                </a:cubicBezTo>
                <a:cubicBezTo>
                  <a:pt x="241" y="20"/>
                  <a:pt x="240" y="19"/>
                  <a:pt x="241" y="18"/>
                </a:cubicBezTo>
                <a:cubicBezTo>
                  <a:pt x="240" y="18"/>
                  <a:pt x="239" y="18"/>
                  <a:pt x="239" y="17"/>
                </a:cubicBezTo>
                <a:cubicBezTo>
                  <a:pt x="239" y="15"/>
                  <a:pt x="240" y="14"/>
                  <a:pt x="238" y="14"/>
                </a:cubicBezTo>
                <a:cubicBezTo>
                  <a:pt x="239" y="15"/>
                  <a:pt x="236" y="17"/>
                  <a:pt x="236" y="15"/>
                </a:cubicBezTo>
                <a:cubicBezTo>
                  <a:pt x="236" y="14"/>
                  <a:pt x="237" y="14"/>
                  <a:pt x="237" y="13"/>
                </a:cubicBezTo>
                <a:cubicBezTo>
                  <a:pt x="238" y="12"/>
                  <a:pt x="238" y="11"/>
                  <a:pt x="239" y="11"/>
                </a:cubicBezTo>
                <a:cubicBezTo>
                  <a:pt x="238" y="8"/>
                  <a:pt x="239" y="8"/>
                  <a:pt x="239" y="7"/>
                </a:cubicBezTo>
                <a:cubicBezTo>
                  <a:pt x="237" y="6"/>
                  <a:pt x="237" y="8"/>
                  <a:pt x="235" y="7"/>
                </a:cubicBezTo>
                <a:cubicBezTo>
                  <a:pt x="235" y="8"/>
                  <a:pt x="235" y="8"/>
                  <a:pt x="234" y="9"/>
                </a:cubicBezTo>
                <a:cubicBezTo>
                  <a:pt x="234" y="9"/>
                  <a:pt x="234" y="10"/>
                  <a:pt x="233" y="10"/>
                </a:cubicBezTo>
                <a:cubicBezTo>
                  <a:pt x="233" y="9"/>
                  <a:pt x="233" y="10"/>
                  <a:pt x="232" y="10"/>
                </a:cubicBezTo>
                <a:cubicBezTo>
                  <a:pt x="232" y="10"/>
                  <a:pt x="232" y="10"/>
                  <a:pt x="232" y="10"/>
                </a:cubicBezTo>
                <a:cubicBezTo>
                  <a:pt x="232" y="11"/>
                  <a:pt x="230" y="10"/>
                  <a:pt x="230" y="11"/>
                </a:cubicBezTo>
                <a:cubicBezTo>
                  <a:pt x="230" y="12"/>
                  <a:pt x="230" y="13"/>
                  <a:pt x="232" y="12"/>
                </a:cubicBezTo>
                <a:cubicBezTo>
                  <a:pt x="232" y="12"/>
                  <a:pt x="232" y="13"/>
                  <a:pt x="232" y="13"/>
                </a:cubicBezTo>
                <a:cubicBezTo>
                  <a:pt x="232" y="13"/>
                  <a:pt x="232" y="13"/>
                  <a:pt x="232" y="13"/>
                </a:cubicBezTo>
                <a:cubicBezTo>
                  <a:pt x="233" y="13"/>
                  <a:pt x="235" y="13"/>
                  <a:pt x="235" y="14"/>
                </a:cubicBezTo>
                <a:cubicBezTo>
                  <a:pt x="233" y="15"/>
                  <a:pt x="235" y="17"/>
                  <a:pt x="235" y="18"/>
                </a:cubicBezTo>
                <a:cubicBezTo>
                  <a:pt x="231" y="17"/>
                  <a:pt x="235" y="20"/>
                  <a:pt x="233" y="20"/>
                </a:cubicBezTo>
                <a:cubicBezTo>
                  <a:pt x="231" y="21"/>
                  <a:pt x="231" y="20"/>
                  <a:pt x="230" y="19"/>
                </a:cubicBezTo>
                <a:cubicBezTo>
                  <a:pt x="229" y="20"/>
                  <a:pt x="228" y="20"/>
                  <a:pt x="227" y="20"/>
                </a:cubicBezTo>
                <a:cubicBezTo>
                  <a:pt x="227" y="21"/>
                  <a:pt x="227" y="23"/>
                  <a:pt x="228" y="23"/>
                </a:cubicBezTo>
                <a:close/>
                <a:moveTo>
                  <a:pt x="219" y="26"/>
                </a:moveTo>
                <a:cubicBezTo>
                  <a:pt x="219" y="25"/>
                  <a:pt x="220" y="25"/>
                  <a:pt x="220" y="24"/>
                </a:cubicBezTo>
                <a:cubicBezTo>
                  <a:pt x="219" y="24"/>
                  <a:pt x="218" y="24"/>
                  <a:pt x="217" y="24"/>
                </a:cubicBezTo>
                <a:cubicBezTo>
                  <a:pt x="217" y="26"/>
                  <a:pt x="218" y="26"/>
                  <a:pt x="219" y="26"/>
                </a:cubicBezTo>
                <a:close/>
                <a:moveTo>
                  <a:pt x="243" y="22"/>
                </a:moveTo>
                <a:cubicBezTo>
                  <a:pt x="244" y="20"/>
                  <a:pt x="246" y="20"/>
                  <a:pt x="245" y="18"/>
                </a:cubicBezTo>
                <a:cubicBezTo>
                  <a:pt x="244" y="18"/>
                  <a:pt x="244" y="19"/>
                  <a:pt x="243" y="19"/>
                </a:cubicBezTo>
                <a:cubicBezTo>
                  <a:pt x="243" y="19"/>
                  <a:pt x="242" y="22"/>
                  <a:pt x="243" y="22"/>
                </a:cubicBezTo>
                <a:close/>
                <a:moveTo>
                  <a:pt x="239" y="12"/>
                </a:moveTo>
                <a:cubicBezTo>
                  <a:pt x="240" y="13"/>
                  <a:pt x="240" y="12"/>
                  <a:pt x="240" y="12"/>
                </a:cubicBezTo>
                <a:cubicBezTo>
                  <a:pt x="240" y="12"/>
                  <a:pt x="239" y="12"/>
                  <a:pt x="239" y="12"/>
                </a:cubicBezTo>
                <a:close/>
                <a:moveTo>
                  <a:pt x="243" y="16"/>
                </a:moveTo>
                <a:cubicBezTo>
                  <a:pt x="242" y="16"/>
                  <a:pt x="242" y="16"/>
                  <a:pt x="242" y="16"/>
                </a:cubicBezTo>
                <a:cubicBezTo>
                  <a:pt x="240" y="17"/>
                  <a:pt x="244" y="18"/>
                  <a:pt x="243" y="16"/>
                </a:cubicBezTo>
                <a:close/>
                <a:moveTo>
                  <a:pt x="190" y="57"/>
                </a:moveTo>
                <a:cubicBezTo>
                  <a:pt x="191" y="58"/>
                  <a:pt x="192" y="59"/>
                  <a:pt x="193" y="60"/>
                </a:cubicBezTo>
                <a:cubicBezTo>
                  <a:pt x="194" y="58"/>
                  <a:pt x="193" y="57"/>
                  <a:pt x="193" y="56"/>
                </a:cubicBezTo>
                <a:cubicBezTo>
                  <a:pt x="192" y="56"/>
                  <a:pt x="192" y="56"/>
                  <a:pt x="192" y="56"/>
                </a:cubicBezTo>
                <a:cubicBezTo>
                  <a:pt x="192" y="54"/>
                  <a:pt x="190" y="54"/>
                  <a:pt x="189" y="54"/>
                </a:cubicBezTo>
                <a:cubicBezTo>
                  <a:pt x="189" y="56"/>
                  <a:pt x="190" y="56"/>
                  <a:pt x="190" y="57"/>
                </a:cubicBezTo>
                <a:close/>
                <a:moveTo>
                  <a:pt x="194" y="55"/>
                </a:moveTo>
                <a:cubicBezTo>
                  <a:pt x="194" y="55"/>
                  <a:pt x="194" y="54"/>
                  <a:pt x="195" y="54"/>
                </a:cubicBezTo>
                <a:cubicBezTo>
                  <a:pt x="195" y="54"/>
                  <a:pt x="195" y="54"/>
                  <a:pt x="195" y="53"/>
                </a:cubicBezTo>
                <a:cubicBezTo>
                  <a:pt x="194" y="53"/>
                  <a:pt x="194" y="53"/>
                  <a:pt x="193" y="53"/>
                </a:cubicBezTo>
                <a:cubicBezTo>
                  <a:pt x="194" y="54"/>
                  <a:pt x="193" y="55"/>
                  <a:pt x="193" y="56"/>
                </a:cubicBezTo>
                <a:cubicBezTo>
                  <a:pt x="194" y="56"/>
                  <a:pt x="194" y="56"/>
                  <a:pt x="194" y="55"/>
                </a:cubicBezTo>
                <a:close/>
                <a:moveTo>
                  <a:pt x="204" y="56"/>
                </a:moveTo>
                <a:cubicBezTo>
                  <a:pt x="205" y="56"/>
                  <a:pt x="205" y="56"/>
                  <a:pt x="205" y="55"/>
                </a:cubicBezTo>
                <a:cubicBezTo>
                  <a:pt x="203" y="55"/>
                  <a:pt x="202" y="56"/>
                  <a:pt x="203" y="58"/>
                </a:cubicBezTo>
                <a:cubicBezTo>
                  <a:pt x="203" y="58"/>
                  <a:pt x="204" y="58"/>
                  <a:pt x="204" y="56"/>
                </a:cubicBezTo>
                <a:close/>
                <a:moveTo>
                  <a:pt x="191" y="64"/>
                </a:moveTo>
                <a:cubicBezTo>
                  <a:pt x="191" y="62"/>
                  <a:pt x="189" y="62"/>
                  <a:pt x="190" y="60"/>
                </a:cubicBezTo>
                <a:cubicBezTo>
                  <a:pt x="189" y="60"/>
                  <a:pt x="188" y="60"/>
                  <a:pt x="187" y="60"/>
                </a:cubicBezTo>
                <a:cubicBezTo>
                  <a:pt x="187" y="61"/>
                  <a:pt x="187" y="61"/>
                  <a:pt x="186" y="61"/>
                </a:cubicBezTo>
                <a:cubicBezTo>
                  <a:pt x="186" y="61"/>
                  <a:pt x="186" y="61"/>
                  <a:pt x="186" y="62"/>
                </a:cubicBezTo>
                <a:cubicBezTo>
                  <a:pt x="188" y="62"/>
                  <a:pt x="188" y="64"/>
                  <a:pt x="191" y="64"/>
                </a:cubicBezTo>
                <a:close/>
                <a:moveTo>
                  <a:pt x="194" y="61"/>
                </a:moveTo>
                <a:cubicBezTo>
                  <a:pt x="194" y="61"/>
                  <a:pt x="194" y="62"/>
                  <a:pt x="193" y="62"/>
                </a:cubicBezTo>
                <a:cubicBezTo>
                  <a:pt x="193" y="62"/>
                  <a:pt x="193" y="63"/>
                  <a:pt x="193" y="63"/>
                </a:cubicBezTo>
                <a:cubicBezTo>
                  <a:pt x="193" y="64"/>
                  <a:pt x="194" y="65"/>
                  <a:pt x="195" y="64"/>
                </a:cubicBezTo>
                <a:cubicBezTo>
                  <a:pt x="195" y="62"/>
                  <a:pt x="195" y="62"/>
                  <a:pt x="195" y="60"/>
                </a:cubicBezTo>
                <a:cubicBezTo>
                  <a:pt x="194" y="59"/>
                  <a:pt x="194" y="60"/>
                  <a:pt x="194" y="61"/>
                </a:cubicBezTo>
                <a:close/>
                <a:moveTo>
                  <a:pt x="197" y="63"/>
                </a:moveTo>
                <a:cubicBezTo>
                  <a:pt x="197" y="62"/>
                  <a:pt x="198" y="62"/>
                  <a:pt x="199" y="62"/>
                </a:cubicBezTo>
                <a:cubicBezTo>
                  <a:pt x="200" y="62"/>
                  <a:pt x="200" y="62"/>
                  <a:pt x="201" y="62"/>
                </a:cubicBezTo>
                <a:cubicBezTo>
                  <a:pt x="201" y="60"/>
                  <a:pt x="204" y="61"/>
                  <a:pt x="203" y="59"/>
                </a:cubicBezTo>
                <a:cubicBezTo>
                  <a:pt x="203" y="59"/>
                  <a:pt x="203" y="58"/>
                  <a:pt x="202" y="58"/>
                </a:cubicBezTo>
                <a:cubicBezTo>
                  <a:pt x="202" y="58"/>
                  <a:pt x="202" y="59"/>
                  <a:pt x="201" y="59"/>
                </a:cubicBezTo>
                <a:cubicBezTo>
                  <a:pt x="201" y="59"/>
                  <a:pt x="200" y="59"/>
                  <a:pt x="200" y="59"/>
                </a:cubicBezTo>
                <a:cubicBezTo>
                  <a:pt x="200" y="59"/>
                  <a:pt x="200" y="58"/>
                  <a:pt x="199" y="58"/>
                </a:cubicBezTo>
                <a:cubicBezTo>
                  <a:pt x="199" y="60"/>
                  <a:pt x="197" y="59"/>
                  <a:pt x="197" y="60"/>
                </a:cubicBezTo>
                <a:cubicBezTo>
                  <a:pt x="196" y="60"/>
                  <a:pt x="195" y="63"/>
                  <a:pt x="197" y="63"/>
                </a:cubicBezTo>
                <a:close/>
                <a:moveTo>
                  <a:pt x="197" y="68"/>
                </a:moveTo>
                <a:cubicBezTo>
                  <a:pt x="198" y="68"/>
                  <a:pt x="198" y="67"/>
                  <a:pt x="199" y="68"/>
                </a:cubicBezTo>
                <a:cubicBezTo>
                  <a:pt x="200" y="67"/>
                  <a:pt x="199" y="66"/>
                  <a:pt x="199" y="66"/>
                </a:cubicBezTo>
                <a:cubicBezTo>
                  <a:pt x="198" y="65"/>
                  <a:pt x="198" y="64"/>
                  <a:pt x="197" y="64"/>
                </a:cubicBezTo>
                <a:cubicBezTo>
                  <a:pt x="197" y="64"/>
                  <a:pt x="196" y="64"/>
                  <a:pt x="196" y="65"/>
                </a:cubicBezTo>
                <a:cubicBezTo>
                  <a:pt x="196" y="66"/>
                  <a:pt x="195" y="66"/>
                  <a:pt x="195" y="66"/>
                </a:cubicBezTo>
                <a:cubicBezTo>
                  <a:pt x="195" y="67"/>
                  <a:pt x="195" y="67"/>
                  <a:pt x="195" y="67"/>
                </a:cubicBezTo>
                <a:cubicBezTo>
                  <a:pt x="195" y="67"/>
                  <a:pt x="195" y="68"/>
                  <a:pt x="195" y="68"/>
                </a:cubicBezTo>
                <a:cubicBezTo>
                  <a:pt x="195" y="69"/>
                  <a:pt x="196" y="68"/>
                  <a:pt x="197" y="68"/>
                </a:cubicBezTo>
                <a:cubicBezTo>
                  <a:pt x="196" y="68"/>
                  <a:pt x="197" y="68"/>
                  <a:pt x="197" y="68"/>
                </a:cubicBezTo>
                <a:close/>
                <a:moveTo>
                  <a:pt x="73" y="107"/>
                </a:moveTo>
                <a:cubicBezTo>
                  <a:pt x="72" y="110"/>
                  <a:pt x="75" y="109"/>
                  <a:pt x="75" y="112"/>
                </a:cubicBezTo>
                <a:cubicBezTo>
                  <a:pt x="76" y="112"/>
                  <a:pt x="76" y="112"/>
                  <a:pt x="77" y="112"/>
                </a:cubicBezTo>
                <a:cubicBezTo>
                  <a:pt x="77" y="111"/>
                  <a:pt x="76" y="111"/>
                  <a:pt x="76" y="110"/>
                </a:cubicBezTo>
                <a:cubicBezTo>
                  <a:pt x="76" y="110"/>
                  <a:pt x="76" y="109"/>
                  <a:pt x="77" y="109"/>
                </a:cubicBezTo>
                <a:cubicBezTo>
                  <a:pt x="75" y="108"/>
                  <a:pt x="75" y="107"/>
                  <a:pt x="73" y="107"/>
                </a:cubicBezTo>
                <a:close/>
                <a:moveTo>
                  <a:pt x="68" y="122"/>
                </a:moveTo>
                <a:cubicBezTo>
                  <a:pt x="68" y="122"/>
                  <a:pt x="69" y="122"/>
                  <a:pt x="69" y="122"/>
                </a:cubicBezTo>
                <a:cubicBezTo>
                  <a:pt x="69" y="122"/>
                  <a:pt x="69" y="123"/>
                  <a:pt x="69" y="123"/>
                </a:cubicBezTo>
                <a:cubicBezTo>
                  <a:pt x="69" y="123"/>
                  <a:pt x="69" y="123"/>
                  <a:pt x="69" y="123"/>
                </a:cubicBezTo>
                <a:cubicBezTo>
                  <a:pt x="69" y="124"/>
                  <a:pt x="69" y="124"/>
                  <a:pt x="69" y="124"/>
                </a:cubicBezTo>
                <a:cubicBezTo>
                  <a:pt x="69" y="125"/>
                  <a:pt x="69" y="125"/>
                  <a:pt x="69" y="125"/>
                </a:cubicBezTo>
                <a:cubicBezTo>
                  <a:pt x="70" y="124"/>
                  <a:pt x="70" y="123"/>
                  <a:pt x="72" y="123"/>
                </a:cubicBezTo>
                <a:cubicBezTo>
                  <a:pt x="72" y="122"/>
                  <a:pt x="72" y="122"/>
                  <a:pt x="72" y="121"/>
                </a:cubicBezTo>
                <a:cubicBezTo>
                  <a:pt x="71" y="121"/>
                  <a:pt x="71" y="120"/>
                  <a:pt x="72" y="120"/>
                </a:cubicBezTo>
                <a:cubicBezTo>
                  <a:pt x="72" y="120"/>
                  <a:pt x="72" y="120"/>
                  <a:pt x="72" y="119"/>
                </a:cubicBezTo>
                <a:cubicBezTo>
                  <a:pt x="72" y="119"/>
                  <a:pt x="72" y="119"/>
                  <a:pt x="73" y="119"/>
                </a:cubicBezTo>
                <a:cubicBezTo>
                  <a:pt x="73" y="118"/>
                  <a:pt x="73" y="117"/>
                  <a:pt x="73" y="117"/>
                </a:cubicBezTo>
                <a:cubicBezTo>
                  <a:pt x="74" y="117"/>
                  <a:pt x="74" y="115"/>
                  <a:pt x="74" y="114"/>
                </a:cubicBezTo>
                <a:cubicBezTo>
                  <a:pt x="74" y="112"/>
                  <a:pt x="73" y="111"/>
                  <a:pt x="72" y="110"/>
                </a:cubicBezTo>
                <a:cubicBezTo>
                  <a:pt x="72" y="109"/>
                  <a:pt x="72" y="108"/>
                  <a:pt x="71" y="108"/>
                </a:cubicBezTo>
                <a:cubicBezTo>
                  <a:pt x="71" y="109"/>
                  <a:pt x="70" y="111"/>
                  <a:pt x="71" y="112"/>
                </a:cubicBezTo>
                <a:cubicBezTo>
                  <a:pt x="71" y="112"/>
                  <a:pt x="71" y="113"/>
                  <a:pt x="71" y="114"/>
                </a:cubicBezTo>
                <a:cubicBezTo>
                  <a:pt x="70" y="114"/>
                  <a:pt x="70" y="114"/>
                  <a:pt x="69" y="114"/>
                </a:cubicBezTo>
                <a:cubicBezTo>
                  <a:pt x="70" y="115"/>
                  <a:pt x="69" y="116"/>
                  <a:pt x="68" y="116"/>
                </a:cubicBezTo>
                <a:cubicBezTo>
                  <a:pt x="68" y="118"/>
                  <a:pt x="68" y="120"/>
                  <a:pt x="68" y="122"/>
                </a:cubicBezTo>
                <a:close/>
                <a:moveTo>
                  <a:pt x="64" y="132"/>
                </a:moveTo>
                <a:cubicBezTo>
                  <a:pt x="64" y="130"/>
                  <a:pt x="65" y="130"/>
                  <a:pt x="65" y="128"/>
                </a:cubicBezTo>
                <a:cubicBezTo>
                  <a:pt x="65" y="128"/>
                  <a:pt x="65" y="128"/>
                  <a:pt x="65" y="128"/>
                </a:cubicBezTo>
                <a:cubicBezTo>
                  <a:pt x="65" y="128"/>
                  <a:pt x="66" y="127"/>
                  <a:pt x="66" y="127"/>
                </a:cubicBezTo>
                <a:cubicBezTo>
                  <a:pt x="66" y="127"/>
                  <a:pt x="66" y="127"/>
                  <a:pt x="67" y="127"/>
                </a:cubicBezTo>
                <a:cubicBezTo>
                  <a:pt x="67" y="126"/>
                  <a:pt x="67" y="126"/>
                  <a:pt x="67" y="126"/>
                </a:cubicBezTo>
                <a:cubicBezTo>
                  <a:pt x="68" y="124"/>
                  <a:pt x="66" y="125"/>
                  <a:pt x="67" y="123"/>
                </a:cubicBezTo>
                <a:cubicBezTo>
                  <a:pt x="65" y="122"/>
                  <a:pt x="66" y="125"/>
                  <a:pt x="64" y="125"/>
                </a:cubicBezTo>
                <a:cubicBezTo>
                  <a:pt x="64" y="125"/>
                  <a:pt x="64" y="125"/>
                  <a:pt x="63" y="125"/>
                </a:cubicBezTo>
                <a:cubicBezTo>
                  <a:pt x="64" y="127"/>
                  <a:pt x="63" y="128"/>
                  <a:pt x="62" y="128"/>
                </a:cubicBezTo>
                <a:cubicBezTo>
                  <a:pt x="63" y="129"/>
                  <a:pt x="63" y="132"/>
                  <a:pt x="64" y="132"/>
                </a:cubicBezTo>
                <a:close/>
                <a:moveTo>
                  <a:pt x="82" y="96"/>
                </a:moveTo>
                <a:cubicBezTo>
                  <a:pt x="82" y="95"/>
                  <a:pt x="82" y="95"/>
                  <a:pt x="82" y="95"/>
                </a:cubicBezTo>
                <a:cubicBezTo>
                  <a:pt x="81" y="95"/>
                  <a:pt x="81" y="95"/>
                  <a:pt x="80" y="95"/>
                </a:cubicBezTo>
                <a:cubicBezTo>
                  <a:pt x="80" y="96"/>
                  <a:pt x="81" y="96"/>
                  <a:pt x="82" y="96"/>
                </a:cubicBezTo>
                <a:close/>
                <a:moveTo>
                  <a:pt x="73" y="102"/>
                </a:moveTo>
                <a:cubicBezTo>
                  <a:pt x="74" y="102"/>
                  <a:pt x="74" y="103"/>
                  <a:pt x="74" y="103"/>
                </a:cubicBezTo>
                <a:cubicBezTo>
                  <a:pt x="74" y="103"/>
                  <a:pt x="75" y="103"/>
                  <a:pt x="75" y="104"/>
                </a:cubicBezTo>
                <a:cubicBezTo>
                  <a:pt x="75" y="105"/>
                  <a:pt x="73" y="104"/>
                  <a:pt x="74" y="106"/>
                </a:cubicBezTo>
                <a:cubicBezTo>
                  <a:pt x="75" y="107"/>
                  <a:pt x="79" y="108"/>
                  <a:pt x="80" y="106"/>
                </a:cubicBezTo>
                <a:cubicBezTo>
                  <a:pt x="79" y="106"/>
                  <a:pt x="78" y="106"/>
                  <a:pt x="78" y="105"/>
                </a:cubicBezTo>
                <a:cubicBezTo>
                  <a:pt x="79" y="105"/>
                  <a:pt x="80" y="105"/>
                  <a:pt x="81" y="105"/>
                </a:cubicBezTo>
                <a:cubicBezTo>
                  <a:pt x="81" y="103"/>
                  <a:pt x="78" y="103"/>
                  <a:pt x="80" y="102"/>
                </a:cubicBezTo>
                <a:cubicBezTo>
                  <a:pt x="80" y="103"/>
                  <a:pt x="81" y="103"/>
                  <a:pt x="82" y="103"/>
                </a:cubicBezTo>
                <a:cubicBezTo>
                  <a:pt x="82" y="103"/>
                  <a:pt x="83" y="102"/>
                  <a:pt x="83" y="102"/>
                </a:cubicBezTo>
                <a:cubicBezTo>
                  <a:pt x="83" y="102"/>
                  <a:pt x="83" y="101"/>
                  <a:pt x="83" y="101"/>
                </a:cubicBezTo>
                <a:cubicBezTo>
                  <a:pt x="82" y="101"/>
                  <a:pt x="82" y="101"/>
                  <a:pt x="82" y="100"/>
                </a:cubicBezTo>
                <a:cubicBezTo>
                  <a:pt x="81" y="100"/>
                  <a:pt x="80" y="99"/>
                  <a:pt x="79" y="99"/>
                </a:cubicBezTo>
                <a:cubicBezTo>
                  <a:pt x="79" y="100"/>
                  <a:pt x="78" y="100"/>
                  <a:pt x="78" y="100"/>
                </a:cubicBezTo>
                <a:cubicBezTo>
                  <a:pt x="78" y="99"/>
                  <a:pt x="78" y="98"/>
                  <a:pt x="77" y="98"/>
                </a:cubicBezTo>
                <a:cubicBezTo>
                  <a:pt x="76" y="99"/>
                  <a:pt x="77" y="100"/>
                  <a:pt x="76" y="100"/>
                </a:cubicBezTo>
                <a:cubicBezTo>
                  <a:pt x="75" y="100"/>
                  <a:pt x="76" y="99"/>
                  <a:pt x="75" y="98"/>
                </a:cubicBezTo>
                <a:cubicBezTo>
                  <a:pt x="74" y="98"/>
                  <a:pt x="73" y="99"/>
                  <a:pt x="71" y="99"/>
                </a:cubicBezTo>
                <a:cubicBezTo>
                  <a:pt x="71" y="100"/>
                  <a:pt x="72" y="101"/>
                  <a:pt x="72" y="101"/>
                </a:cubicBezTo>
                <a:cubicBezTo>
                  <a:pt x="72" y="101"/>
                  <a:pt x="73" y="101"/>
                  <a:pt x="73" y="102"/>
                </a:cubicBezTo>
                <a:close/>
                <a:moveTo>
                  <a:pt x="62" y="134"/>
                </a:moveTo>
                <a:cubicBezTo>
                  <a:pt x="62" y="133"/>
                  <a:pt x="62" y="133"/>
                  <a:pt x="62" y="132"/>
                </a:cubicBezTo>
                <a:cubicBezTo>
                  <a:pt x="60" y="131"/>
                  <a:pt x="60" y="133"/>
                  <a:pt x="59" y="135"/>
                </a:cubicBezTo>
                <a:cubicBezTo>
                  <a:pt x="60" y="135"/>
                  <a:pt x="60" y="135"/>
                  <a:pt x="61" y="135"/>
                </a:cubicBezTo>
                <a:cubicBezTo>
                  <a:pt x="61" y="134"/>
                  <a:pt x="61" y="134"/>
                  <a:pt x="62" y="134"/>
                </a:cubicBezTo>
                <a:close/>
                <a:moveTo>
                  <a:pt x="106" y="158"/>
                </a:moveTo>
                <a:cubicBezTo>
                  <a:pt x="104" y="158"/>
                  <a:pt x="102" y="159"/>
                  <a:pt x="102" y="161"/>
                </a:cubicBezTo>
                <a:cubicBezTo>
                  <a:pt x="105" y="161"/>
                  <a:pt x="105" y="159"/>
                  <a:pt x="106" y="158"/>
                </a:cubicBezTo>
                <a:close/>
                <a:moveTo>
                  <a:pt x="250" y="10"/>
                </a:moveTo>
                <a:cubicBezTo>
                  <a:pt x="249" y="12"/>
                  <a:pt x="249" y="8"/>
                  <a:pt x="247" y="9"/>
                </a:cubicBezTo>
                <a:cubicBezTo>
                  <a:pt x="247" y="10"/>
                  <a:pt x="247" y="11"/>
                  <a:pt x="247" y="11"/>
                </a:cubicBezTo>
                <a:cubicBezTo>
                  <a:pt x="248" y="11"/>
                  <a:pt x="248" y="12"/>
                  <a:pt x="249" y="12"/>
                </a:cubicBezTo>
                <a:cubicBezTo>
                  <a:pt x="249" y="12"/>
                  <a:pt x="252" y="10"/>
                  <a:pt x="250" y="10"/>
                </a:cubicBezTo>
                <a:close/>
                <a:moveTo>
                  <a:pt x="252" y="1"/>
                </a:moveTo>
                <a:cubicBezTo>
                  <a:pt x="251" y="1"/>
                  <a:pt x="250" y="0"/>
                  <a:pt x="249" y="0"/>
                </a:cubicBezTo>
                <a:cubicBezTo>
                  <a:pt x="248" y="2"/>
                  <a:pt x="246" y="4"/>
                  <a:pt x="247" y="7"/>
                </a:cubicBezTo>
                <a:cubicBezTo>
                  <a:pt x="249" y="8"/>
                  <a:pt x="249" y="7"/>
                  <a:pt x="251" y="7"/>
                </a:cubicBezTo>
                <a:cubicBezTo>
                  <a:pt x="251" y="5"/>
                  <a:pt x="251" y="4"/>
                  <a:pt x="252" y="4"/>
                </a:cubicBezTo>
                <a:cubicBezTo>
                  <a:pt x="252" y="2"/>
                  <a:pt x="252" y="3"/>
                  <a:pt x="252" y="1"/>
                </a:cubicBezTo>
                <a:close/>
                <a:moveTo>
                  <a:pt x="80" y="98"/>
                </a:moveTo>
                <a:cubicBezTo>
                  <a:pt x="81" y="98"/>
                  <a:pt x="81" y="99"/>
                  <a:pt x="81" y="98"/>
                </a:cubicBezTo>
                <a:cubicBezTo>
                  <a:pt x="82" y="98"/>
                  <a:pt x="82" y="98"/>
                  <a:pt x="82" y="98"/>
                </a:cubicBezTo>
                <a:cubicBezTo>
                  <a:pt x="82" y="98"/>
                  <a:pt x="83" y="98"/>
                  <a:pt x="83" y="97"/>
                </a:cubicBezTo>
                <a:cubicBezTo>
                  <a:pt x="82" y="97"/>
                  <a:pt x="82" y="96"/>
                  <a:pt x="81" y="96"/>
                </a:cubicBezTo>
                <a:cubicBezTo>
                  <a:pt x="81" y="97"/>
                  <a:pt x="80" y="98"/>
                  <a:pt x="80" y="98"/>
                </a:cubicBezTo>
                <a:close/>
                <a:moveTo>
                  <a:pt x="97" y="199"/>
                </a:moveTo>
                <a:cubicBezTo>
                  <a:pt x="97" y="200"/>
                  <a:pt x="97" y="201"/>
                  <a:pt x="98" y="202"/>
                </a:cubicBezTo>
                <a:cubicBezTo>
                  <a:pt x="98" y="203"/>
                  <a:pt x="98" y="203"/>
                  <a:pt x="98" y="204"/>
                </a:cubicBezTo>
                <a:cubicBezTo>
                  <a:pt x="98" y="204"/>
                  <a:pt x="98" y="205"/>
                  <a:pt x="99" y="205"/>
                </a:cubicBezTo>
                <a:cubicBezTo>
                  <a:pt x="100" y="204"/>
                  <a:pt x="100" y="207"/>
                  <a:pt x="102" y="206"/>
                </a:cubicBezTo>
                <a:cubicBezTo>
                  <a:pt x="102" y="205"/>
                  <a:pt x="103" y="205"/>
                  <a:pt x="103" y="203"/>
                </a:cubicBezTo>
                <a:cubicBezTo>
                  <a:pt x="103" y="203"/>
                  <a:pt x="103" y="203"/>
                  <a:pt x="104" y="203"/>
                </a:cubicBezTo>
                <a:cubicBezTo>
                  <a:pt x="104" y="202"/>
                  <a:pt x="104" y="202"/>
                  <a:pt x="104" y="202"/>
                </a:cubicBezTo>
                <a:cubicBezTo>
                  <a:pt x="104" y="200"/>
                  <a:pt x="103" y="198"/>
                  <a:pt x="104" y="196"/>
                </a:cubicBezTo>
                <a:cubicBezTo>
                  <a:pt x="103" y="195"/>
                  <a:pt x="102" y="195"/>
                  <a:pt x="102" y="194"/>
                </a:cubicBezTo>
                <a:cubicBezTo>
                  <a:pt x="102" y="193"/>
                  <a:pt x="102" y="193"/>
                  <a:pt x="101" y="193"/>
                </a:cubicBezTo>
                <a:cubicBezTo>
                  <a:pt x="101" y="194"/>
                  <a:pt x="98" y="193"/>
                  <a:pt x="99" y="196"/>
                </a:cubicBezTo>
                <a:cubicBezTo>
                  <a:pt x="98" y="196"/>
                  <a:pt x="97" y="197"/>
                  <a:pt x="97" y="199"/>
                </a:cubicBezTo>
                <a:close/>
                <a:moveTo>
                  <a:pt x="95" y="96"/>
                </a:moveTo>
                <a:cubicBezTo>
                  <a:pt x="95" y="96"/>
                  <a:pt x="95" y="96"/>
                  <a:pt x="95" y="95"/>
                </a:cubicBezTo>
                <a:cubicBezTo>
                  <a:pt x="95" y="95"/>
                  <a:pt x="94" y="95"/>
                  <a:pt x="94" y="95"/>
                </a:cubicBezTo>
                <a:cubicBezTo>
                  <a:pt x="92" y="94"/>
                  <a:pt x="93" y="97"/>
                  <a:pt x="95" y="96"/>
                </a:cubicBezTo>
                <a:close/>
                <a:moveTo>
                  <a:pt x="83" y="93"/>
                </a:moveTo>
                <a:cubicBezTo>
                  <a:pt x="83" y="94"/>
                  <a:pt x="83" y="94"/>
                  <a:pt x="83" y="95"/>
                </a:cubicBezTo>
                <a:cubicBezTo>
                  <a:pt x="84" y="95"/>
                  <a:pt x="84" y="95"/>
                  <a:pt x="84" y="95"/>
                </a:cubicBezTo>
                <a:cubicBezTo>
                  <a:pt x="85" y="94"/>
                  <a:pt x="84" y="93"/>
                  <a:pt x="83" y="93"/>
                </a:cubicBezTo>
                <a:close/>
                <a:moveTo>
                  <a:pt x="86" y="186"/>
                </a:moveTo>
                <a:cubicBezTo>
                  <a:pt x="87" y="185"/>
                  <a:pt x="88" y="185"/>
                  <a:pt x="88" y="184"/>
                </a:cubicBezTo>
                <a:cubicBezTo>
                  <a:pt x="89" y="183"/>
                  <a:pt x="89" y="183"/>
                  <a:pt x="90" y="183"/>
                </a:cubicBezTo>
                <a:cubicBezTo>
                  <a:pt x="90" y="182"/>
                  <a:pt x="90" y="181"/>
                  <a:pt x="90" y="181"/>
                </a:cubicBezTo>
                <a:cubicBezTo>
                  <a:pt x="89" y="180"/>
                  <a:pt x="88" y="181"/>
                  <a:pt x="88" y="181"/>
                </a:cubicBezTo>
                <a:cubicBezTo>
                  <a:pt x="88" y="180"/>
                  <a:pt x="88" y="180"/>
                  <a:pt x="86" y="180"/>
                </a:cubicBezTo>
                <a:cubicBezTo>
                  <a:pt x="86" y="181"/>
                  <a:pt x="86" y="181"/>
                  <a:pt x="84" y="181"/>
                </a:cubicBezTo>
                <a:cubicBezTo>
                  <a:pt x="84" y="183"/>
                  <a:pt x="83" y="183"/>
                  <a:pt x="84" y="185"/>
                </a:cubicBezTo>
                <a:cubicBezTo>
                  <a:pt x="85" y="185"/>
                  <a:pt x="85" y="186"/>
                  <a:pt x="86" y="186"/>
                </a:cubicBezTo>
                <a:close/>
                <a:moveTo>
                  <a:pt x="90" y="194"/>
                </a:moveTo>
                <a:cubicBezTo>
                  <a:pt x="90" y="193"/>
                  <a:pt x="90" y="192"/>
                  <a:pt x="91" y="192"/>
                </a:cubicBezTo>
                <a:cubicBezTo>
                  <a:pt x="92" y="190"/>
                  <a:pt x="92" y="188"/>
                  <a:pt x="90" y="190"/>
                </a:cubicBezTo>
                <a:cubicBezTo>
                  <a:pt x="90" y="191"/>
                  <a:pt x="90" y="191"/>
                  <a:pt x="90" y="191"/>
                </a:cubicBezTo>
                <a:cubicBezTo>
                  <a:pt x="90" y="191"/>
                  <a:pt x="90" y="192"/>
                  <a:pt x="89" y="192"/>
                </a:cubicBezTo>
                <a:cubicBezTo>
                  <a:pt x="89" y="193"/>
                  <a:pt x="89" y="194"/>
                  <a:pt x="90" y="194"/>
                </a:cubicBezTo>
                <a:close/>
                <a:moveTo>
                  <a:pt x="99" y="165"/>
                </a:moveTo>
                <a:cubicBezTo>
                  <a:pt x="99" y="164"/>
                  <a:pt x="99" y="164"/>
                  <a:pt x="100" y="164"/>
                </a:cubicBezTo>
                <a:cubicBezTo>
                  <a:pt x="100" y="163"/>
                  <a:pt x="100" y="163"/>
                  <a:pt x="101" y="163"/>
                </a:cubicBezTo>
                <a:cubicBezTo>
                  <a:pt x="101" y="162"/>
                  <a:pt x="101" y="161"/>
                  <a:pt x="102" y="160"/>
                </a:cubicBezTo>
                <a:cubicBezTo>
                  <a:pt x="101" y="160"/>
                  <a:pt x="100" y="159"/>
                  <a:pt x="100" y="158"/>
                </a:cubicBezTo>
                <a:cubicBezTo>
                  <a:pt x="99" y="158"/>
                  <a:pt x="97" y="158"/>
                  <a:pt x="96" y="157"/>
                </a:cubicBezTo>
                <a:cubicBezTo>
                  <a:pt x="96" y="155"/>
                  <a:pt x="94" y="155"/>
                  <a:pt x="94" y="154"/>
                </a:cubicBezTo>
                <a:cubicBezTo>
                  <a:pt x="94" y="152"/>
                  <a:pt x="93" y="152"/>
                  <a:pt x="92" y="152"/>
                </a:cubicBezTo>
                <a:cubicBezTo>
                  <a:pt x="92" y="150"/>
                  <a:pt x="92" y="150"/>
                  <a:pt x="92" y="149"/>
                </a:cubicBezTo>
                <a:cubicBezTo>
                  <a:pt x="92" y="149"/>
                  <a:pt x="92" y="148"/>
                  <a:pt x="91" y="148"/>
                </a:cubicBezTo>
                <a:cubicBezTo>
                  <a:pt x="91" y="149"/>
                  <a:pt x="90" y="149"/>
                  <a:pt x="90" y="150"/>
                </a:cubicBezTo>
                <a:cubicBezTo>
                  <a:pt x="89" y="150"/>
                  <a:pt x="88" y="150"/>
                  <a:pt x="87" y="150"/>
                </a:cubicBezTo>
                <a:cubicBezTo>
                  <a:pt x="87" y="152"/>
                  <a:pt x="85" y="151"/>
                  <a:pt x="86" y="153"/>
                </a:cubicBezTo>
                <a:cubicBezTo>
                  <a:pt x="86" y="153"/>
                  <a:pt x="86" y="154"/>
                  <a:pt x="86" y="154"/>
                </a:cubicBezTo>
                <a:cubicBezTo>
                  <a:pt x="87" y="154"/>
                  <a:pt x="86" y="155"/>
                  <a:pt x="87" y="155"/>
                </a:cubicBezTo>
                <a:cubicBezTo>
                  <a:pt x="87" y="156"/>
                  <a:pt x="89" y="155"/>
                  <a:pt x="89" y="157"/>
                </a:cubicBezTo>
                <a:cubicBezTo>
                  <a:pt x="90" y="157"/>
                  <a:pt x="92" y="156"/>
                  <a:pt x="92" y="158"/>
                </a:cubicBezTo>
                <a:cubicBezTo>
                  <a:pt x="90" y="157"/>
                  <a:pt x="90" y="159"/>
                  <a:pt x="88" y="158"/>
                </a:cubicBezTo>
                <a:cubicBezTo>
                  <a:pt x="88" y="159"/>
                  <a:pt x="88" y="160"/>
                  <a:pt x="87" y="161"/>
                </a:cubicBezTo>
                <a:cubicBezTo>
                  <a:pt x="86" y="161"/>
                  <a:pt x="85" y="161"/>
                  <a:pt x="84" y="161"/>
                </a:cubicBezTo>
                <a:cubicBezTo>
                  <a:pt x="84" y="161"/>
                  <a:pt x="84" y="162"/>
                  <a:pt x="84" y="161"/>
                </a:cubicBezTo>
                <a:cubicBezTo>
                  <a:pt x="83" y="162"/>
                  <a:pt x="81" y="163"/>
                  <a:pt x="81" y="165"/>
                </a:cubicBezTo>
                <a:cubicBezTo>
                  <a:pt x="82" y="165"/>
                  <a:pt x="83" y="166"/>
                  <a:pt x="83" y="165"/>
                </a:cubicBezTo>
                <a:cubicBezTo>
                  <a:pt x="84" y="165"/>
                  <a:pt x="84" y="164"/>
                  <a:pt x="86" y="164"/>
                </a:cubicBezTo>
                <a:cubicBezTo>
                  <a:pt x="88" y="164"/>
                  <a:pt x="89" y="165"/>
                  <a:pt x="91" y="165"/>
                </a:cubicBezTo>
                <a:cubicBezTo>
                  <a:pt x="93" y="165"/>
                  <a:pt x="95" y="165"/>
                  <a:pt x="98" y="165"/>
                </a:cubicBezTo>
                <a:cubicBezTo>
                  <a:pt x="98" y="165"/>
                  <a:pt x="98" y="165"/>
                  <a:pt x="99" y="165"/>
                </a:cubicBezTo>
                <a:close/>
                <a:moveTo>
                  <a:pt x="96" y="173"/>
                </a:moveTo>
                <a:cubicBezTo>
                  <a:pt x="94" y="173"/>
                  <a:pt x="93" y="175"/>
                  <a:pt x="91" y="175"/>
                </a:cubicBezTo>
                <a:cubicBezTo>
                  <a:pt x="91" y="176"/>
                  <a:pt x="90" y="175"/>
                  <a:pt x="89" y="176"/>
                </a:cubicBezTo>
                <a:cubicBezTo>
                  <a:pt x="89" y="177"/>
                  <a:pt x="87" y="177"/>
                  <a:pt x="88" y="179"/>
                </a:cubicBezTo>
                <a:cubicBezTo>
                  <a:pt x="89" y="179"/>
                  <a:pt x="90" y="180"/>
                  <a:pt x="90" y="180"/>
                </a:cubicBezTo>
                <a:cubicBezTo>
                  <a:pt x="91" y="180"/>
                  <a:pt x="90" y="179"/>
                  <a:pt x="91" y="179"/>
                </a:cubicBezTo>
                <a:cubicBezTo>
                  <a:pt x="92" y="179"/>
                  <a:pt x="92" y="179"/>
                  <a:pt x="93" y="179"/>
                </a:cubicBezTo>
                <a:cubicBezTo>
                  <a:pt x="93" y="176"/>
                  <a:pt x="97" y="177"/>
                  <a:pt x="96" y="173"/>
                </a:cubicBezTo>
                <a:close/>
                <a:moveTo>
                  <a:pt x="86" y="93"/>
                </a:moveTo>
                <a:cubicBezTo>
                  <a:pt x="87" y="93"/>
                  <a:pt x="89" y="90"/>
                  <a:pt x="86" y="91"/>
                </a:cubicBezTo>
                <a:cubicBezTo>
                  <a:pt x="86" y="91"/>
                  <a:pt x="86" y="91"/>
                  <a:pt x="86" y="91"/>
                </a:cubicBezTo>
                <a:cubicBezTo>
                  <a:pt x="86" y="91"/>
                  <a:pt x="86" y="93"/>
                  <a:pt x="86" y="93"/>
                </a:cubicBezTo>
                <a:close/>
                <a:moveTo>
                  <a:pt x="109" y="85"/>
                </a:moveTo>
                <a:cubicBezTo>
                  <a:pt x="110" y="84"/>
                  <a:pt x="111" y="84"/>
                  <a:pt x="111" y="83"/>
                </a:cubicBezTo>
                <a:cubicBezTo>
                  <a:pt x="111" y="83"/>
                  <a:pt x="111" y="83"/>
                  <a:pt x="111" y="83"/>
                </a:cubicBezTo>
                <a:cubicBezTo>
                  <a:pt x="111" y="82"/>
                  <a:pt x="111" y="82"/>
                  <a:pt x="111" y="81"/>
                </a:cubicBezTo>
                <a:cubicBezTo>
                  <a:pt x="111" y="81"/>
                  <a:pt x="110" y="81"/>
                  <a:pt x="110" y="81"/>
                </a:cubicBezTo>
                <a:cubicBezTo>
                  <a:pt x="110" y="82"/>
                  <a:pt x="109" y="82"/>
                  <a:pt x="109" y="83"/>
                </a:cubicBezTo>
                <a:cubicBezTo>
                  <a:pt x="107" y="82"/>
                  <a:pt x="105" y="84"/>
                  <a:pt x="107" y="85"/>
                </a:cubicBezTo>
                <a:cubicBezTo>
                  <a:pt x="107" y="85"/>
                  <a:pt x="108" y="85"/>
                  <a:pt x="107" y="85"/>
                </a:cubicBezTo>
                <a:cubicBezTo>
                  <a:pt x="108" y="85"/>
                  <a:pt x="108" y="85"/>
                  <a:pt x="109" y="85"/>
                </a:cubicBezTo>
                <a:cubicBezTo>
                  <a:pt x="109" y="85"/>
                  <a:pt x="109" y="85"/>
                  <a:pt x="109" y="85"/>
                </a:cubicBezTo>
                <a:close/>
                <a:moveTo>
                  <a:pt x="107" y="110"/>
                </a:moveTo>
                <a:cubicBezTo>
                  <a:pt x="106" y="110"/>
                  <a:pt x="105" y="110"/>
                  <a:pt x="105" y="112"/>
                </a:cubicBezTo>
                <a:cubicBezTo>
                  <a:pt x="105" y="112"/>
                  <a:pt x="105" y="112"/>
                  <a:pt x="105" y="112"/>
                </a:cubicBezTo>
                <a:cubicBezTo>
                  <a:pt x="105" y="112"/>
                  <a:pt x="105" y="113"/>
                  <a:pt x="105" y="113"/>
                </a:cubicBezTo>
                <a:cubicBezTo>
                  <a:pt x="105" y="113"/>
                  <a:pt x="105" y="114"/>
                  <a:pt x="104" y="114"/>
                </a:cubicBezTo>
                <a:cubicBezTo>
                  <a:pt x="104" y="114"/>
                  <a:pt x="104" y="114"/>
                  <a:pt x="104" y="115"/>
                </a:cubicBezTo>
                <a:cubicBezTo>
                  <a:pt x="103" y="115"/>
                  <a:pt x="103" y="115"/>
                  <a:pt x="102" y="116"/>
                </a:cubicBezTo>
                <a:cubicBezTo>
                  <a:pt x="103" y="118"/>
                  <a:pt x="100" y="117"/>
                  <a:pt x="101" y="119"/>
                </a:cubicBezTo>
                <a:cubicBezTo>
                  <a:pt x="101" y="120"/>
                  <a:pt x="102" y="122"/>
                  <a:pt x="104" y="121"/>
                </a:cubicBezTo>
                <a:cubicBezTo>
                  <a:pt x="103" y="118"/>
                  <a:pt x="105" y="118"/>
                  <a:pt x="105" y="115"/>
                </a:cubicBezTo>
                <a:cubicBezTo>
                  <a:pt x="106" y="115"/>
                  <a:pt x="106" y="113"/>
                  <a:pt x="107" y="113"/>
                </a:cubicBezTo>
                <a:cubicBezTo>
                  <a:pt x="107" y="112"/>
                  <a:pt x="108" y="112"/>
                  <a:pt x="107" y="110"/>
                </a:cubicBezTo>
                <a:close/>
                <a:moveTo>
                  <a:pt x="92" y="140"/>
                </a:moveTo>
                <a:cubicBezTo>
                  <a:pt x="92" y="141"/>
                  <a:pt x="89" y="141"/>
                  <a:pt x="90" y="142"/>
                </a:cubicBezTo>
                <a:cubicBezTo>
                  <a:pt x="90" y="142"/>
                  <a:pt x="93" y="143"/>
                  <a:pt x="92" y="140"/>
                </a:cubicBezTo>
                <a:close/>
                <a:moveTo>
                  <a:pt x="85" y="171"/>
                </a:moveTo>
                <a:cubicBezTo>
                  <a:pt x="85" y="171"/>
                  <a:pt x="86" y="171"/>
                  <a:pt x="86" y="171"/>
                </a:cubicBezTo>
                <a:cubicBezTo>
                  <a:pt x="87" y="170"/>
                  <a:pt x="86" y="170"/>
                  <a:pt x="86" y="169"/>
                </a:cubicBezTo>
                <a:cubicBezTo>
                  <a:pt x="85" y="169"/>
                  <a:pt x="85" y="171"/>
                  <a:pt x="84" y="171"/>
                </a:cubicBezTo>
                <a:cubicBezTo>
                  <a:pt x="83" y="171"/>
                  <a:pt x="83" y="172"/>
                  <a:pt x="83" y="172"/>
                </a:cubicBezTo>
                <a:cubicBezTo>
                  <a:pt x="82" y="172"/>
                  <a:pt x="82" y="172"/>
                  <a:pt x="82" y="172"/>
                </a:cubicBezTo>
                <a:cubicBezTo>
                  <a:pt x="82" y="172"/>
                  <a:pt x="82" y="173"/>
                  <a:pt x="81" y="173"/>
                </a:cubicBezTo>
                <a:cubicBezTo>
                  <a:pt x="82" y="175"/>
                  <a:pt x="79" y="174"/>
                  <a:pt x="80" y="176"/>
                </a:cubicBezTo>
                <a:cubicBezTo>
                  <a:pt x="81" y="176"/>
                  <a:pt x="81" y="177"/>
                  <a:pt x="82" y="177"/>
                </a:cubicBezTo>
                <a:cubicBezTo>
                  <a:pt x="82" y="177"/>
                  <a:pt x="82" y="177"/>
                  <a:pt x="83" y="177"/>
                </a:cubicBezTo>
                <a:cubicBezTo>
                  <a:pt x="83" y="176"/>
                  <a:pt x="83" y="176"/>
                  <a:pt x="83" y="175"/>
                </a:cubicBezTo>
                <a:cubicBezTo>
                  <a:pt x="83" y="175"/>
                  <a:pt x="84" y="175"/>
                  <a:pt x="84" y="175"/>
                </a:cubicBezTo>
                <a:cubicBezTo>
                  <a:pt x="85" y="174"/>
                  <a:pt x="85" y="172"/>
                  <a:pt x="85" y="171"/>
                </a:cubicBezTo>
                <a:close/>
                <a:moveTo>
                  <a:pt x="246" y="358"/>
                </a:moveTo>
                <a:cubicBezTo>
                  <a:pt x="245" y="357"/>
                  <a:pt x="244" y="355"/>
                  <a:pt x="244" y="354"/>
                </a:cubicBezTo>
                <a:cubicBezTo>
                  <a:pt x="243" y="354"/>
                  <a:pt x="243" y="354"/>
                  <a:pt x="243" y="354"/>
                </a:cubicBezTo>
                <a:cubicBezTo>
                  <a:pt x="243" y="353"/>
                  <a:pt x="242" y="352"/>
                  <a:pt x="241" y="351"/>
                </a:cubicBezTo>
                <a:cubicBezTo>
                  <a:pt x="241" y="351"/>
                  <a:pt x="241" y="351"/>
                  <a:pt x="241" y="351"/>
                </a:cubicBezTo>
                <a:cubicBezTo>
                  <a:pt x="241" y="351"/>
                  <a:pt x="241" y="351"/>
                  <a:pt x="241" y="351"/>
                </a:cubicBezTo>
                <a:cubicBezTo>
                  <a:pt x="241" y="351"/>
                  <a:pt x="241" y="350"/>
                  <a:pt x="241" y="350"/>
                </a:cubicBezTo>
                <a:cubicBezTo>
                  <a:pt x="241" y="350"/>
                  <a:pt x="241" y="350"/>
                  <a:pt x="241" y="350"/>
                </a:cubicBezTo>
                <a:cubicBezTo>
                  <a:pt x="240" y="349"/>
                  <a:pt x="239" y="348"/>
                  <a:pt x="238" y="347"/>
                </a:cubicBezTo>
                <a:cubicBezTo>
                  <a:pt x="238" y="347"/>
                  <a:pt x="238" y="347"/>
                  <a:pt x="238" y="347"/>
                </a:cubicBezTo>
                <a:cubicBezTo>
                  <a:pt x="236" y="347"/>
                  <a:pt x="236" y="346"/>
                  <a:pt x="235" y="345"/>
                </a:cubicBezTo>
                <a:cubicBezTo>
                  <a:pt x="235" y="345"/>
                  <a:pt x="235" y="345"/>
                  <a:pt x="235" y="345"/>
                </a:cubicBezTo>
                <a:cubicBezTo>
                  <a:pt x="234" y="344"/>
                  <a:pt x="233" y="344"/>
                  <a:pt x="232" y="344"/>
                </a:cubicBezTo>
                <a:cubicBezTo>
                  <a:pt x="232" y="343"/>
                  <a:pt x="231" y="343"/>
                  <a:pt x="230" y="343"/>
                </a:cubicBezTo>
                <a:cubicBezTo>
                  <a:pt x="230" y="343"/>
                  <a:pt x="230" y="342"/>
                  <a:pt x="230" y="342"/>
                </a:cubicBezTo>
                <a:cubicBezTo>
                  <a:pt x="229" y="341"/>
                  <a:pt x="227" y="343"/>
                  <a:pt x="226" y="342"/>
                </a:cubicBezTo>
                <a:cubicBezTo>
                  <a:pt x="226" y="342"/>
                  <a:pt x="226" y="342"/>
                  <a:pt x="226" y="342"/>
                </a:cubicBezTo>
                <a:cubicBezTo>
                  <a:pt x="226" y="342"/>
                  <a:pt x="226" y="342"/>
                  <a:pt x="226" y="342"/>
                </a:cubicBezTo>
                <a:cubicBezTo>
                  <a:pt x="226" y="341"/>
                  <a:pt x="225" y="341"/>
                  <a:pt x="225" y="341"/>
                </a:cubicBezTo>
                <a:cubicBezTo>
                  <a:pt x="224" y="341"/>
                  <a:pt x="224" y="341"/>
                  <a:pt x="223" y="341"/>
                </a:cubicBezTo>
                <a:cubicBezTo>
                  <a:pt x="221" y="341"/>
                  <a:pt x="219" y="341"/>
                  <a:pt x="216" y="341"/>
                </a:cubicBezTo>
                <a:cubicBezTo>
                  <a:pt x="216" y="341"/>
                  <a:pt x="216" y="341"/>
                  <a:pt x="216" y="341"/>
                </a:cubicBezTo>
                <a:cubicBezTo>
                  <a:pt x="214" y="342"/>
                  <a:pt x="214" y="345"/>
                  <a:pt x="213" y="346"/>
                </a:cubicBezTo>
                <a:cubicBezTo>
                  <a:pt x="213" y="346"/>
                  <a:pt x="213" y="346"/>
                  <a:pt x="213" y="346"/>
                </a:cubicBezTo>
                <a:cubicBezTo>
                  <a:pt x="213" y="346"/>
                  <a:pt x="213" y="347"/>
                  <a:pt x="213" y="347"/>
                </a:cubicBezTo>
                <a:cubicBezTo>
                  <a:pt x="211" y="347"/>
                  <a:pt x="211" y="346"/>
                  <a:pt x="210" y="346"/>
                </a:cubicBezTo>
                <a:cubicBezTo>
                  <a:pt x="210" y="346"/>
                  <a:pt x="210" y="346"/>
                  <a:pt x="210" y="346"/>
                </a:cubicBezTo>
                <a:cubicBezTo>
                  <a:pt x="208" y="346"/>
                  <a:pt x="209" y="345"/>
                  <a:pt x="208" y="344"/>
                </a:cubicBezTo>
                <a:cubicBezTo>
                  <a:pt x="208" y="343"/>
                  <a:pt x="208" y="343"/>
                  <a:pt x="208" y="343"/>
                </a:cubicBezTo>
                <a:cubicBezTo>
                  <a:pt x="207" y="343"/>
                  <a:pt x="207" y="343"/>
                  <a:pt x="207" y="342"/>
                </a:cubicBezTo>
                <a:cubicBezTo>
                  <a:pt x="206" y="342"/>
                  <a:pt x="206" y="341"/>
                  <a:pt x="205" y="341"/>
                </a:cubicBezTo>
                <a:cubicBezTo>
                  <a:pt x="204" y="341"/>
                  <a:pt x="204" y="341"/>
                  <a:pt x="204" y="341"/>
                </a:cubicBezTo>
                <a:cubicBezTo>
                  <a:pt x="205" y="340"/>
                  <a:pt x="205" y="340"/>
                  <a:pt x="207" y="340"/>
                </a:cubicBezTo>
                <a:cubicBezTo>
                  <a:pt x="207" y="340"/>
                  <a:pt x="207" y="339"/>
                  <a:pt x="207" y="339"/>
                </a:cubicBezTo>
                <a:cubicBezTo>
                  <a:pt x="207" y="339"/>
                  <a:pt x="207" y="339"/>
                  <a:pt x="208" y="339"/>
                </a:cubicBezTo>
                <a:cubicBezTo>
                  <a:pt x="209" y="339"/>
                  <a:pt x="210" y="338"/>
                  <a:pt x="210" y="337"/>
                </a:cubicBezTo>
                <a:cubicBezTo>
                  <a:pt x="210" y="337"/>
                  <a:pt x="210" y="337"/>
                  <a:pt x="210" y="337"/>
                </a:cubicBezTo>
                <a:cubicBezTo>
                  <a:pt x="210" y="336"/>
                  <a:pt x="211" y="336"/>
                  <a:pt x="211" y="336"/>
                </a:cubicBezTo>
                <a:cubicBezTo>
                  <a:pt x="211" y="336"/>
                  <a:pt x="211" y="336"/>
                  <a:pt x="212" y="336"/>
                </a:cubicBezTo>
                <a:cubicBezTo>
                  <a:pt x="212" y="335"/>
                  <a:pt x="212" y="335"/>
                  <a:pt x="212" y="335"/>
                </a:cubicBezTo>
                <a:cubicBezTo>
                  <a:pt x="212" y="335"/>
                  <a:pt x="212" y="335"/>
                  <a:pt x="212" y="335"/>
                </a:cubicBezTo>
                <a:cubicBezTo>
                  <a:pt x="213" y="334"/>
                  <a:pt x="215" y="335"/>
                  <a:pt x="214" y="333"/>
                </a:cubicBezTo>
                <a:cubicBezTo>
                  <a:pt x="214" y="333"/>
                  <a:pt x="215" y="333"/>
                  <a:pt x="215" y="332"/>
                </a:cubicBezTo>
                <a:cubicBezTo>
                  <a:pt x="215" y="332"/>
                  <a:pt x="215" y="332"/>
                  <a:pt x="215" y="332"/>
                </a:cubicBezTo>
                <a:cubicBezTo>
                  <a:pt x="216" y="329"/>
                  <a:pt x="214" y="327"/>
                  <a:pt x="214" y="324"/>
                </a:cubicBezTo>
                <a:cubicBezTo>
                  <a:pt x="214" y="323"/>
                  <a:pt x="213" y="323"/>
                  <a:pt x="213" y="322"/>
                </a:cubicBezTo>
                <a:cubicBezTo>
                  <a:pt x="213" y="320"/>
                  <a:pt x="212" y="319"/>
                  <a:pt x="212" y="317"/>
                </a:cubicBezTo>
                <a:cubicBezTo>
                  <a:pt x="211" y="316"/>
                  <a:pt x="210" y="315"/>
                  <a:pt x="208" y="314"/>
                </a:cubicBezTo>
                <a:cubicBezTo>
                  <a:pt x="208" y="314"/>
                  <a:pt x="208" y="314"/>
                  <a:pt x="208" y="314"/>
                </a:cubicBezTo>
                <a:cubicBezTo>
                  <a:pt x="207" y="312"/>
                  <a:pt x="206" y="312"/>
                  <a:pt x="206" y="311"/>
                </a:cubicBezTo>
                <a:cubicBezTo>
                  <a:pt x="206" y="311"/>
                  <a:pt x="206" y="311"/>
                  <a:pt x="205" y="311"/>
                </a:cubicBezTo>
                <a:cubicBezTo>
                  <a:pt x="205" y="311"/>
                  <a:pt x="205" y="310"/>
                  <a:pt x="205" y="310"/>
                </a:cubicBezTo>
                <a:cubicBezTo>
                  <a:pt x="204" y="310"/>
                  <a:pt x="203" y="309"/>
                  <a:pt x="203" y="308"/>
                </a:cubicBezTo>
                <a:cubicBezTo>
                  <a:pt x="203" y="308"/>
                  <a:pt x="202" y="307"/>
                  <a:pt x="202" y="307"/>
                </a:cubicBezTo>
                <a:cubicBezTo>
                  <a:pt x="201" y="307"/>
                  <a:pt x="201" y="306"/>
                  <a:pt x="201" y="306"/>
                </a:cubicBezTo>
                <a:cubicBezTo>
                  <a:pt x="198" y="306"/>
                  <a:pt x="197" y="306"/>
                  <a:pt x="195" y="305"/>
                </a:cubicBezTo>
                <a:cubicBezTo>
                  <a:pt x="195" y="305"/>
                  <a:pt x="194" y="305"/>
                  <a:pt x="193" y="305"/>
                </a:cubicBezTo>
                <a:cubicBezTo>
                  <a:pt x="192" y="305"/>
                  <a:pt x="191" y="305"/>
                  <a:pt x="191" y="305"/>
                </a:cubicBezTo>
                <a:cubicBezTo>
                  <a:pt x="191" y="304"/>
                  <a:pt x="192" y="304"/>
                  <a:pt x="193" y="304"/>
                </a:cubicBezTo>
                <a:cubicBezTo>
                  <a:pt x="195" y="304"/>
                  <a:pt x="195" y="305"/>
                  <a:pt x="196" y="305"/>
                </a:cubicBezTo>
                <a:cubicBezTo>
                  <a:pt x="198" y="305"/>
                  <a:pt x="200" y="305"/>
                  <a:pt x="201" y="305"/>
                </a:cubicBezTo>
                <a:cubicBezTo>
                  <a:pt x="201" y="305"/>
                  <a:pt x="202" y="305"/>
                  <a:pt x="203" y="305"/>
                </a:cubicBezTo>
                <a:cubicBezTo>
                  <a:pt x="203" y="306"/>
                  <a:pt x="203" y="307"/>
                  <a:pt x="204" y="308"/>
                </a:cubicBezTo>
                <a:cubicBezTo>
                  <a:pt x="204" y="308"/>
                  <a:pt x="205" y="308"/>
                  <a:pt x="205" y="309"/>
                </a:cubicBezTo>
                <a:cubicBezTo>
                  <a:pt x="205" y="309"/>
                  <a:pt x="205" y="309"/>
                  <a:pt x="205" y="309"/>
                </a:cubicBezTo>
                <a:cubicBezTo>
                  <a:pt x="205" y="309"/>
                  <a:pt x="206" y="309"/>
                  <a:pt x="206" y="310"/>
                </a:cubicBezTo>
                <a:cubicBezTo>
                  <a:pt x="208" y="310"/>
                  <a:pt x="208" y="311"/>
                  <a:pt x="210" y="311"/>
                </a:cubicBezTo>
                <a:cubicBezTo>
                  <a:pt x="209" y="309"/>
                  <a:pt x="212" y="309"/>
                  <a:pt x="211" y="307"/>
                </a:cubicBezTo>
                <a:cubicBezTo>
                  <a:pt x="211" y="305"/>
                  <a:pt x="210" y="305"/>
                  <a:pt x="210" y="304"/>
                </a:cubicBezTo>
                <a:cubicBezTo>
                  <a:pt x="210" y="304"/>
                  <a:pt x="210" y="304"/>
                  <a:pt x="210" y="304"/>
                </a:cubicBezTo>
                <a:cubicBezTo>
                  <a:pt x="210" y="303"/>
                  <a:pt x="210" y="301"/>
                  <a:pt x="209" y="300"/>
                </a:cubicBezTo>
                <a:cubicBezTo>
                  <a:pt x="209" y="300"/>
                  <a:pt x="209" y="300"/>
                  <a:pt x="209" y="300"/>
                </a:cubicBezTo>
                <a:cubicBezTo>
                  <a:pt x="208" y="299"/>
                  <a:pt x="208" y="298"/>
                  <a:pt x="208" y="298"/>
                </a:cubicBezTo>
                <a:cubicBezTo>
                  <a:pt x="208" y="298"/>
                  <a:pt x="208" y="298"/>
                  <a:pt x="208" y="298"/>
                </a:cubicBezTo>
                <a:cubicBezTo>
                  <a:pt x="208" y="296"/>
                  <a:pt x="208" y="294"/>
                  <a:pt x="207" y="293"/>
                </a:cubicBezTo>
                <a:cubicBezTo>
                  <a:pt x="208" y="293"/>
                  <a:pt x="208" y="291"/>
                  <a:pt x="209" y="291"/>
                </a:cubicBezTo>
                <a:cubicBezTo>
                  <a:pt x="209" y="289"/>
                  <a:pt x="212" y="291"/>
                  <a:pt x="212" y="289"/>
                </a:cubicBezTo>
                <a:cubicBezTo>
                  <a:pt x="211" y="289"/>
                  <a:pt x="211" y="289"/>
                  <a:pt x="211" y="289"/>
                </a:cubicBezTo>
                <a:cubicBezTo>
                  <a:pt x="211" y="287"/>
                  <a:pt x="208" y="287"/>
                  <a:pt x="208" y="286"/>
                </a:cubicBezTo>
                <a:cubicBezTo>
                  <a:pt x="207" y="284"/>
                  <a:pt x="206" y="282"/>
                  <a:pt x="205" y="281"/>
                </a:cubicBezTo>
                <a:cubicBezTo>
                  <a:pt x="205" y="278"/>
                  <a:pt x="204" y="276"/>
                  <a:pt x="203" y="272"/>
                </a:cubicBezTo>
                <a:cubicBezTo>
                  <a:pt x="203" y="272"/>
                  <a:pt x="203" y="272"/>
                  <a:pt x="203" y="272"/>
                </a:cubicBezTo>
                <a:cubicBezTo>
                  <a:pt x="203" y="272"/>
                  <a:pt x="203" y="272"/>
                  <a:pt x="203" y="272"/>
                </a:cubicBezTo>
                <a:cubicBezTo>
                  <a:pt x="202" y="271"/>
                  <a:pt x="201" y="271"/>
                  <a:pt x="200" y="269"/>
                </a:cubicBezTo>
                <a:cubicBezTo>
                  <a:pt x="200" y="269"/>
                  <a:pt x="200" y="269"/>
                  <a:pt x="200" y="269"/>
                </a:cubicBezTo>
                <a:cubicBezTo>
                  <a:pt x="199" y="268"/>
                  <a:pt x="198" y="268"/>
                  <a:pt x="197" y="267"/>
                </a:cubicBezTo>
                <a:cubicBezTo>
                  <a:pt x="197" y="267"/>
                  <a:pt x="197" y="267"/>
                  <a:pt x="196" y="267"/>
                </a:cubicBezTo>
                <a:cubicBezTo>
                  <a:pt x="196" y="266"/>
                  <a:pt x="195" y="266"/>
                  <a:pt x="194" y="265"/>
                </a:cubicBezTo>
                <a:cubicBezTo>
                  <a:pt x="194" y="265"/>
                  <a:pt x="194" y="265"/>
                  <a:pt x="194" y="264"/>
                </a:cubicBezTo>
                <a:cubicBezTo>
                  <a:pt x="193" y="263"/>
                  <a:pt x="193" y="262"/>
                  <a:pt x="191" y="263"/>
                </a:cubicBezTo>
                <a:cubicBezTo>
                  <a:pt x="191" y="263"/>
                  <a:pt x="191" y="263"/>
                  <a:pt x="191" y="263"/>
                </a:cubicBezTo>
                <a:cubicBezTo>
                  <a:pt x="190" y="263"/>
                  <a:pt x="190" y="262"/>
                  <a:pt x="190" y="262"/>
                </a:cubicBezTo>
                <a:cubicBezTo>
                  <a:pt x="190" y="261"/>
                  <a:pt x="190" y="261"/>
                  <a:pt x="190" y="260"/>
                </a:cubicBezTo>
                <a:cubicBezTo>
                  <a:pt x="190" y="260"/>
                  <a:pt x="190" y="260"/>
                  <a:pt x="190" y="260"/>
                </a:cubicBezTo>
                <a:cubicBezTo>
                  <a:pt x="191" y="259"/>
                  <a:pt x="190" y="259"/>
                  <a:pt x="190" y="258"/>
                </a:cubicBezTo>
                <a:cubicBezTo>
                  <a:pt x="190" y="258"/>
                  <a:pt x="189" y="258"/>
                  <a:pt x="189" y="258"/>
                </a:cubicBezTo>
                <a:cubicBezTo>
                  <a:pt x="189" y="257"/>
                  <a:pt x="189" y="256"/>
                  <a:pt x="189" y="256"/>
                </a:cubicBezTo>
                <a:cubicBezTo>
                  <a:pt x="188" y="256"/>
                  <a:pt x="188" y="256"/>
                  <a:pt x="188" y="256"/>
                </a:cubicBezTo>
                <a:cubicBezTo>
                  <a:pt x="188" y="256"/>
                  <a:pt x="188" y="255"/>
                  <a:pt x="188" y="255"/>
                </a:cubicBezTo>
                <a:cubicBezTo>
                  <a:pt x="189" y="252"/>
                  <a:pt x="189" y="250"/>
                  <a:pt x="189" y="247"/>
                </a:cubicBezTo>
                <a:cubicBezTo>
                  <a:pt x="189" y="247"/>
                  <a:pt x="188" y="247"/>
                  <a:pt x="188" y="246"/>
                </a:cubicBezTo>
                <a:cubicBezTo>
                  <a:pt x="188" y="245"/>
                  <a:pt x="188" y="244"/>
                  <a:pt x="188" y="244"/>
                </a:cubicBezTo>
                <a:cubicBezTo>
                  <a:pt x="187" y="243"/>
                  <a:pt x="187" y="243"/>
                  <a:pt x="187" y="243"/>
                </a:cubicBezTo>
                <a:cubicBezTo>
                  <a:pt x="187" y="240"/>
                  <a:pt x="186" y="238"/>
                  <a:pt x="186" y="235"/>
                </a:cubicBezTo>
                <a:cubicBezTo>
                  <a:pt x="186" y="235"/>
                  <a:pt x="186" y="235"/>
                  <a:pt x="186" y="235"/>
                </a:cubicBezTo>
                <a:cubicBezTo>
                  <a:pt x="186" y="234"/>
                  <a:pt x="188" y="233"/>
                  <a:pt x="187" y="232"/>
                </a:cubicBezTo>
                <a:cubicBezTo>
                  <a:pt x="187" y="232"/>
                  <a:pt x="187" y="232"/>
                  <a:pt x="187" y="232"/>
                </a:cubicBezTo>
                <a:cubicBezTo>
                  <a:pt x="187" y="230"/>
                  <a:pt x="187" y="229"/>
                  <a:pt x="187" y="227"/>
                </a:cubicBezTo>
                <a:cubicBezTo>
                  <a:pt x="187" y="227"/>
                  <a:pt x="187" y="226"/>
                  <a:pt x="188" y="226"/>
                </a:cubicBezTo>
                <a:cubicBezTo>
                  <a:pt x="188" y="225"/>
                  <a:pt x="188" y="223"/>
                  <a:pt x="188" y="221"/>
                </a:cubicBezTo>
                <a:cubicBezTo>
                  <a:pt x="188" y="221"/>
                  <a:pt x="188" y="221"/>
                  <a:pt x="188" y="221"/>
                </a:cubicBezTo>
                <a:cubicBezTo>
                  <a:pt x="188" y="219"/>
                  <a:pt x="186" y="219"/>
                  <a:pt x="186" y="218"/>
                </a:cubicBezTo>
                <a:cubicBezTo>
                  <a:pt x="186" y="218"/>
                  <a:pt x="186" y="218"/>
                  <a:pt x="186" y="218"/>
                </a:cubicBezTo>
                <a:cubicBezTo>
                  <a:pt x="185" y="217"/>
                  <a:pt x="185" y="217"/>
                  <a:pt x="185" y="216"/>
                </a:cubicBezTo>
                <a:cubicBezTo>
                  <a:pt x="185" y="216"/>
                  <a:pt x="185" y="215"/>
                  <a:pt x="185" y="215"/>
                </a:cubicBezTo>
                <a:cubicBezTo>
                  <a:pt x="186" y="213"/>
                  <a:pt x="184" y="214"/>
                  <a:pt x="183" y="214"/>
                </a:cubicBezTo>
                <a:cubicBezTo>
                  <a:pt x="183" y="214"/>
                  <a:pt x="183" y="214"/>
                  <a:pt x="183" y="214"/>
                </a:cubicBezTo>
                <a:cubicBezTo>
                  <a:pt x="181" y="212"/>
                  <a:pt x="180" y="209"/>
                  <a:pt x="180" y="207"/>
                </a:cubicBezTo>
                <a:cubicBezTo>
                  <a:pt x="180" y="207"/>
                  <a:pt x="180" y="206"/>
                  <a:pt x="180" y="206"/>
                </a:cubicBezTo>
                <a:cubicBezTo>
                  <a:pt x="179" y="206"/>
                  <a:pt x="178" y="205"/>
                  <a:pt x="178" y="203"/>
                </a:cubicBezTo>
                <a:cubicBezTo>
                  <a:pt x="177" y="203"/>
                  <a:pt x="176" y="202"/>
                  <a:pt x="175" y="202"/>
                </a:cubicBezTo>
                <a:cubicBezTo>
                  <a:pt x="175" y="201"/>
                  <a:pt x="174" y="201"/>
                  <a:pt x="174" y="201"/>
                </a:cubicBezTo>
                <a:cubicBezTo>
                  <a:pt x="173" y="201"/>
                  <a:pt x="173" y="199"/>
                  <a:pt x="171" y="199"/>
                </a:cubicBezTo>
                <a:cubicBezTo>
                  <a:pt x="171" y="197"/>
                  <a:pt x="169" y="197"/>
                  <a:pt x="169" y="196"/>
                </a:cubicBezTo>
                <a:cubicBezTo>
                  <a:pt x="168" y="196"/>
                  <a:pt x="168" y="195"/>
                  <a:pt x="168" y="194"/>
                </a:cubicBezTo>
                <a:cubicBezTo>
                  <a:pt x="167" y="194"/>
                  <a:pt x="167" y="194"/>
                  <a:pt x="167" y="194"/>
                </a:cubicBezTo>
                <a:cubicBezTo>
                  <a:pt x="165" y="194"/>
                  <a:pt x="164" y="194"/>
                  <a:pt x="163" y="193"/>
                </a:cubicBezTo>
                <a:cubicBezTo>
                  <a:pt x="163" y="194"/>
                  <a:pt x="162" y="193"/>
                  <a:pt x="162" y="194"/>
                </a:cubicBezTo>
                <a:cubicBezTo>
                  <a:pt x="161" y="194"/>
                  <a:pt x="161" y="195"/>
                  <a:pt x="161" y="195"/>
                </a:cubicBezTo>
                <a:cubicBezTo>
                  <a:pt x="159" y="195"/>
                  <a:pt x="159" y="196"/>
                  <a:pt x="157" y="196"/>
                </a:cubicBezTo>
                <a:cubicBezTo>
                  <a:pt x="156" y="195"/>
                  <a:pt x="154" y="194"/>
                  <a:pt x="151" y="194"/>
                </a:cubicBezTo>
                <a:cubicBezTo>
                  <a:pt x="151" y="193"/>
                  <a:pt x="149" y="193"/>
                  <a:pt x="148" y="192"/>
                </a:cubicBezTo>
                <a:cubicBezTo>
                  <a:pt x="147" y="192"/>
                  <a:pt x="146" y="192"/>
                  <a:pt x="146" y="191"/>
                </a:cubicBezTo>
                <a:cubicBezTo>
                  <a:pt x="145" y="191"/>
                  <a:pt x="144" y="191"/>
                  <a:pt x="144" y="190"/>
                </a:cubicBezTo>
                <a:cubicBezTo>
                  <a:pt x="143" y="190"/>
                  <a:pt x="142" y="190"/>
                  <a:pt x="142" y="190"/>
                </a:cubicBezTo>
                <a:cubicBezTo>
                  <a:pt x="141" y="190"/>
                  <a:pt x="141" y="188"/>
                  <a:pt x="142" y="188"/>
                </a:cubicBezTo>
                <a:cubicBezTo>
                  <a:pt x="142" y="188"/>
                  <a:pt x="142" y="189"/>
                  <a:pt x="142" y="190"/>
                </a:cubicBezTo>
                <a:cubicBezTo>
                  <a:pt x="143" y="190"/>
                  <a:pt x="143" y="190"/>
                  <a:pt x="144" y="190"/>
                </a:cubicBezTo>
                <a:cubicBezTo>
                  <a:pt x="144" y="190"/>
                  <a:pt x="146" y="190"/>
                  <a:pt x="147" y="190"/>
                </a:cubicBezTo>
                <a:cubicBezTo>
                  <a:pt x="147" y="190"/>
                  <a:pt x="147" y="191"/>
                  <a:pt x="147" y="191"/>
                </a:cubicBezTo>
                <a:cubicBezTo>
                  <a:pt x="148" y="191"/>
                  <a:pt x="150" y="191"/>
                  <a:pt x="150" y="192"/>
                </a:cubicBezTo>
                <a:cubicBezTo>
                  <a:pt x="152" y="193"/>
                  <a:pt x="152" y="191"/>
                  <a:pt x="153" y="192"/>
                </a:cubicBezTo>
                <a:cubicBezTo>
                  <a:pt x="154" y="193"/>
                  <a:pt x="154" y="191"/>
                  <a:pt x="155" y="192"/>
                </a:cubicBezTo>
                <a:cubicBezTo>
                  <a:pt x="155" y="191"/>
                  <a:pt x="156" y="190"/>
                  <a:pt x="156" y="190"/>
                </a:cubicBezTo>
                <a:cubicBezTo>
                  <a:pt x="157" y="190"/>
                  <a:pt x="157" y="190"/>
                  <a:pt x="157" y="190"/>
                </a:cubicBezTo>
                <a:cubicBezTo>
                  <a:pt x="157" y="189"/>
                  <a:pt x="157" y="189"/>
                  <a:pt x="158" y="188"/>
                </a:cubicBezTo>
                <a:cubicBezTo>
                  <a:pt x="161" y="188"/>
                  <a:pt x="162" y="188"/>
                  <a:pt x="165" y="188"/>
                </a:cubicBezTo>
                <a:cubicBezTo>
                  <a:pt x="166" y="187"/>
                  <a:pt x="172" y="188"/>
                  <a:pt x="170" y="185"/>
                </a:cubicBezTo>
                <a:cubicBezTo>
                  <a:pt x="170" y="185"/>
                  <a:pt x="170" y="185"/>
                  <a:pt x="170" y="184"/>
                </a:cubicBezTo>
                <a:cubicBezTo>
                  <a:pt x="170" y="184"/>
                  <a:pt x="170" y="183"/>
                  <a:pt x="170" y="182"/>
                </a:cubicBezTo>
                <a:cubicBezTo>
                  <a:pt x="168" y="182"/>
                  <a:pt x="167" y="181"/>
                  <a:pt x="167" y="179"/>
                </a:cubicBezTo>
                <a:cubicBezTo>
                  <a:pt x="167" y="179"/>
                  <a:pt x="167" y="178"/>
                  <a:pt x="167" y="177"/>
                </a:cubicBezTo>
                <a:cubicBezTo>
                  <a:pt x="165" y="177"/>
                  <a:pt x="163" y="177"/>
                  <a:pt x="162" y="177"/>
                </a:cubicBezTo>
                <a:cubicBezTo>
                  <a:pt x="161" y="177"/>
                  <a:pt x="158" y="178"/>
                  <a:pt x="158" y="177"/>
                </a:cubicBezTo>
                <a:cubicBezTo>
                  <a:pt x="161" y="177"/>
                  <a:pt x="163" y="175"/>
                  <a:pt x="166" y="176"/>
                </a:cubicBezTo>
                <a:cubicBezTo>
                  <a:pt x="166" y="176"/>
                  <a:pt x="168" y="176"/>
                  <a:pt x="168" y="177"/>
                </a:cubicBezTo>
                <a:cubicBezTo>
                  <a:pt x="168" y="177"/>
                  <a:pt x="168" y="177"/>
                  <a:pt x="169" y="177"/>
                </a:cubicBezTo>
                <a:cubicBezTo>
                  <a:pt x="169" y="177"/>
                  <a:pt x="169" y="177"/>
                  <a:pt x="169" y="177"/>
                </a:cubicBezTo>
                <a:cubicBezTo>
                  <a:pt x="169" y="176"/>
                  <a:pt x="171" y="177"/>
                  <a:pt x="171" y="176"/>
                </a:cubicBezTo>
                <a:cubicBezTo>
                  <a:pt x="172" y="175"/>
                  <a:pt x="172" y="175"/>
                  <a:pt x="172" y="175"/>
                </a:cubicBezTo>
                <a:cubicBezTo>
                  <a:pt x="172" y="175"/>
                  <a:pt x="172" y="175"/>
                  <a:pt x="172" y="175"/>
                </a:cubicBezTo>
                <a:cubicBezTo>
                  <a:pt x="174" y="175"/>
                  <a:pt x="173" y="173"/>
                  <a:pt x="176" y="174"/>
                </a:cubicBezTo>
                <a:cubicBezTo>
                  <a:pt x="176" y="172"/>
                  <a:pt x="176" y="171"/>
                  <a:pt x="178" y="171"/>
                </a:cubicBezTo>
                <a:cubicBezTo>
                  <a:pt x="178" y="169"/>
                  <a:pt x="179" y="169"/>
                  <a:pt x="179" y="167"/>
                </a:cubicBezTo>
                <a:cubicBezTo>
                  <a:pt x="180" y="167"/>
                  <a:pt x="180" y="167"/>
                  <a:pt x="180" y="166"/>
                </a:cubicBezTo>
                <a:cubicBezTo>
                  <a:pt x="181" y="166"/>
                  <a:pt x="181" y="166"/>
                  <a:pt x="181" y="166"/>
                </a:cubicBezTo>
                <a:cubicBezTo>
                  <a:pt x="182" y="166"/>
                  <a:pt x="182" y="165"/>
                  <a:pt x="184" y="164"/>
                </a:cubicBezTo>
                <a:cubicBezTo>
                  <a:pt x="184" y="164"/>
                  <a:pt x="184" y="164"/>
                  <a:pt x="184" y="164"/>
                </a:cubicBezTo>
                <a:cubicBezTo>
                  <a:pt x="184" y="163"/>
                  <a:pt x="185" y="161"/>
                  <a:pt x="186" y="161"/>
                </a:cubicBezTo>
                <a:cubicBezTo>
                  <a:pt x="186" y="161"/>
                  <a:pt x="186" y="161"/>
                  <a:pt x="186" y="161"/>
                </a:cubicBezTo>
                <a:cubicBezTo>
                  <a:pt x="186" y="160"/>
                  <a:pt x="186" y="160"/>
                  <a:pt x="186" y="160"/>
                </a:cubicBezTo>
                <a:cubicBezTo>
                  <a:pt x="187" y="160"/>
                  <a:pt x="187" y="160"/>
                  <a:pt x="187" y="159"/>
                </a:cubicBezTo>
                <a:cubicBezTo>
                  <a:pt x="187" y="159"/>
                  <a:pt x="187" y="159"/>
                  <a:pt x="187" y="159"/>
                </a:cubicBezTo>
                <a:cubicBezTo>
                  <a:pt x="187" y="157"/>
                  <a:pt x="189" y="157"/>
                  <a:pt x="189" y="156"/>
                </a:cubicBezTo>
                <a:cubicBezTo>
                  <a:pt x="189" y="156"/>
                  <a:pt x="189" y="156"/>
                  <a:pt x="189" y="156"/>
                </a:cubicBezTo>
                <a:cubicBezTo>
                  <a:pt x="189" y="154"/>
                  <a:pt x="192" y="153"/>
                  <a:pt x="192" y="151"/>
                </a:cubicBezTo>
                <a:cubicBezTo>
                  <a:pt x="192" y="151"/>
                  <a:pt x="192" y="151"/>
                  <a:pt x="192" y="150"/>
                </a:cubicBezTo>
                <a:cubicBezTo>
                  <a:pt x="192" y="149"/>
                  <a:pt x="193" y="148"/>
                  <a:pt x="193" y="146"/>
                </a:cubicBezTo>
                <a:cubicBezTo>
                  <a:pt x="194" y="145"/>
                  <a:pt x="195" y="144"/>
                  <a:pt x="196" y="143"/>
                </a:cubicBezTo>
                <a:cubicBezTo>
                  <a:pt x="196" y="143"/>
                  <a:pt x="196" y="143"/>
                  <a:pt x="196" y="143"/>
                </a:cubicBezTo>
                <a:cubicBezTo>
                  <a:pt x="197" y="142"/>
                  <a:pt x="199" y="142"/>
                  <a:pt x="199" y="141"/>
                </a:cubicBezTo>
                <a:cubicBezTo>
                  <a:pt x="199" y="141"/>
                  <a:pt x="199" y="141"/>
                  <a:pt x="199" y="141"/>
                </a:cubicBezTo>
                <a:cubicBezTo>
                  <a:pt x="200" y="140"/>
                  <a:pt x="200" y="140"/>
                  <a:pt x="201" y="140"/>
                </a:cubicBezTo>
                <a:cubicBezTo>
                  <a:pt x="200" y="137"/>
                  <a:pt x="202" y="136"/>
                  <a:pt x="201" y="134"/>
                </a:cubicBezTo>
                <a:cubicBezTo>
                  <a:pt x="201" y="134"/>
                  <a:pt x="201" y="133"/>
                  <a:pt x="201" y="132"/>
                </a:cubicBezTo>
                <a:cubicBezTo>
                  <a:pt x="201" y="132"/>
                  <a:pt x="201" y="132"/>
                  <a:pt x="201" y="132"/>
                </a:cubicBezTo>
                <a:cubicBezTo>
                  <a:pt x="200" y="130"/>
                  <a:pt x="200" y="128"/>
                  <a:pt x="198" y="128"/>
                </a:cubicBezTo>
                <a:cubicBezTo>
                  <a:pt x="198" y="128"/>
                  <a:pt x="197" y="128"/>
                  <a:pt x="197" y="128"/>
                </a:cubicBezTo>
                <a:cubicBezTo>
                  <a:pt x="197" y="127"/>
                  <a:pt x="196" y="127"/>
                  <a:pt x="195" y="127"/>
                </a:cubicBezTo>
                <a:cubicBezTo>
                  <a:pt x="195" y="127"/>
                  <a:pt x="195" y="127"/>
                  <a:pt x="195" y="127"/>
                </a:cubicBezTo>
                <a:cubicBezTo>
                  <a:pt x="193" y="127"/>
                  <a:pt x="192" y="127"/>
                  <a:pt x="191" y="127"/>
                </a:cubicBezTo>
                <a:cubicBezTo>
                  <a:pt x="191" y="127"/>
                  <a:pt x="190" y="127"/>
                  <a:pt x="190" y="127"/>
                </a:cubicBezTo>
                <a:cubicBezTo>
                  <a:pt x="187" y="127"/>
                  <a:pt x="186" y="126"/>
                  <a:pt x="184" y="126"/>
                </a:cubicBezTo>
                <a:cubicBezTo>
                  <a:pt x="184" y="126"/>
                  <a:pt x="184" y="126"/>
                  <a:pt x="184" y="126"/>
                </a:cubicBezTo>
                <a:cubicBezTo>
                  <a:pt x="183" y="126"/>
                  <a:pt x="183" y="126"/>
                  <a:pt x="183" y="126"/>
                </a:cubicBezTo>
                <a:cubicBezTo>
                  <a:pt x="182" y="125"/>
                  <a:pt x="181" y="124"/>
                  <a:pt x="180" y="124"/>
                </a:cubicBezTo>
                <a:cubicBezTo>
                  <a:pt x="180" y="124"/>
                  <a:pt x="180" y="124"/>
                  <a:pt x="179" y="124"/>
                </a:cubicBezTo>
                <a:cubicBezTo>
                  <a:pt x="179" y="123"/>
                  <a:pt x="179" y="123"/>
                  <a:pt x="178" y="123"/>
                </a:cubicBezTo>
                <a:cubicBezTo>
                  <a:pt x="175" y="124"/>
                  <a:pt x="175" y="122"/>
                  <a:pt x="172" y="123"/>
                </a:cubicBezTo>
                <a:cubicBezTo>
                  <a:pt x="172" y="121"/>
                  <a:pt x="170" y="121"/>
                  <a:pt x="169" y="120"/>
                </a:cubicBezTo>
                <a:cubicBezTo>
                  <a:pt x="163" y="120"/>
                  <a:pt x="159" y="122"/>
                  <a:pt x="155" y="123"/>
                </a:cubicBezTo>
                <a:cubicBezTo>
                  <a:pt x="154" y="123"/>
                  <a:pt x="153" y="123"/>
                  <a:pt x="151" y="123"/>
                </a:cubicBezTo>
                <a:cubicBezTo>
                  <a:pt x="151" y="123"/>
                  <a:pt x="151" y="123"/>
                  <a:pt x="150" y="123"/>
                </a:cubicBezTo>
                <a:cubicBezTo>
                  <a:pt x="150" y="124"/>
                  <a:pt x="150" y="124"/>
                  <a:pt x="149" y="124"/>
                </a:cubicBezTo>
                <a:cubicBezTo>
                  <a:pt x="149" y="125"/>
                  <a:pt x="148" y="124"/>
                  <a:pt x="147" y="125"/>
                </a:cubicBezTo>
                <a:cubicBezTo>
                  <a:pt x="145" y="125"/>
                  <a:pt x="146" y="127"/>
                  <a:pt x="143" y="127"/>
                </a:cubicBezTo>
                <a:cubicBezTo>
                  <a:pt x="143" y="126"/>
                  <a:pt x="142" y="126"/>
                  <a:pt x="142" y="125"/>
                </a:cubicBezTo>
                <a:cubicBezTo>
                  <a:pt x="143" y="125"/>
                  <a:pt x="145" y="125"/>
                  <a:pt x="145" y="123"/>
                </a:cubicBezTo>
                <a:cubicBezTo>
                  <a:pt x="147" y="124"/>
                  <a:pt x="147" y="122"/>
                  <a:pt x="149" y="123"/>
                </a:cubicBezTo>
                <a:cubicBezTo>
                  <a:pt x="149" y="122"/>
                  <a:pt x="150" y="122"/>
                  <a:pt x="150" y="122"/>
                </a:cubicBezTo>
                <a:cubicBezTo>
                  <a:pt x="150" y="121"/>
                  <a:pt x="150" y="121"/>
                  <a:pt x="151" y="121"/>
                </a:cubicBezTo>
                <a:cubicBezTo>
                  <a:pt x="151" y="120"/>
                  <a:pt x="151" y="120"/>
                  <a:pt x="151" y="120"/>
                </a:cubicBezTo>
                <a:cubicBezTo>
                  <a:pt x="152" y="120"/>
                  <a:pt x="152" y="119"/>
                  <a:pt x="152" y="119"/>
                </a:cubicBezTo>
                <a:cubicBezTo>
                  <a:pt x="150" y="119"/>
                  <a:pt x="148" y="119"/>
                  <a:pt x="146" y="119"/>
                </a:cubicBezTo>
                <a:cubicBezTo>
                  <a:pt x="146" y="120"/>
                  <a:pt x="145" y="119"/>
                  <a:pt x="145" y="120"/>
                </a:cubicBezTo>
                <a:cubicBezTo>
                  <a:pt x="144" y="120"/>
                  <a:pt x="144" y="120"/>
                  <a:pt x="143" y="120"/>
                </a:cubicBezTo>
                <a:cubicBezTo>
                  <a:pt x="144" y="118"/>
                  <a:pt x="145" y="117"/>
                  <a:pt x="148" y="117"/>
                </a:cubicBezTo>
                <a:cubicBezTo>
                  <a:pt x="148" y="117"/>
                  <a:pt x="149" y="117"/>
                  <a:pt x="149" y="117"/>
                </a:cubicBezTo>
                <a:cubicBezTo>
                  <a:pt x="149" y="117"/>
                  <a:pt x="150" y="117"/>
                  <a:pt x="150" y="117"/>
                </a:cubicBezTo>
                <a:cubicBezTo>
                  <a:pt x="151" y="117"/>
                  <a:pt x="152" y="118"/>
                  <a:pt x="153" y="118"/>
                </a:cubicBezTo>
                <a:cubicBezTo>
                  <a:pt x="155" y="118"/>
                  <a:pt x="155" y="116"/>
                  <a:pt x="157" y="116"/>
                </a:cubicBezTo>
                <a:cubicBezTo>
                  <a:pt x="157" y="115"/>
                  <a:pt x="157" y="115"/>
                  <a:pt x="157" y="115"/>
                </a:cubicBezTo>
                <a:cubicBezTo>
                  <a:pt x="158" y="113"/>
                  <a:pt x="160" y="113"/>
                  <a:pt x="160" y="111"/>
                </a:cubicBezTo>
                <a:cubicBezTo>
                  <a:pt x="156" y="110"/>
                  <a:pt x="154" y="113"/>
                  <a:pt x="150" y="112"/>
                </a:cubicBezTo>
                <a:cubicBezTo>
                  <a:pt x="150" y="112"/>
                  <a:pt x="150" y="112"/>
                  <a:pt x="149" y="112"/>
                </a:cubicBezTo>
                <a:cubicBezTo>
                  <a:pt x="149" y="112"/>
                  <a:pt x="149" y="111"/>
                  <a:pt x="149" y="110"/>
                </a:cubicBezTo>
                <a:cubicBezTo>
                  <a:pt x="150" y="111"/>
                  <a:pt x="151" y="111"/>
                  <a:pt x="153" y="111"/>
                </a:cubicBezTo>
                <a:cubicBezTo>
                  <a:pt x="153" y="110"/>
                  <a:pt x="154" y="109"/>
                  <a:pt x="155" y="109"/>
                </a:cubicBezTo>
                <a:cubicBezTo>
                  <a:pt x="156" y="108"/>
                  <a:pt x="156" y="107"/>
                  <a:pt x="157" y="106"/>
                </a:cubicBezTo>
                <a:cubicBezTo>
                  <a:pt x="158" y="106"/>
                  <a:pt x="158" y="106"/>
                  <a:pt x="159" y="106"/>
                </a:cubicBezTo>
                <a:cubicBezTo>
                  <a:pt x="159" y="106"/>
                  <a:pt x="160" y="106"/>
                  <a:pt x="161" y="105"/>
                </a:cubicBezTo>
                <a:cubicBezTo>
                  <a:pt x="162" y="105"/>
                  <a:pt x="163" y="105"/>
                  <a:pt x="163" y="104"/>
                </a:cubicBezTo>
                <a:cubicBezTo>
                  <a:pt x="165" y="104"/>
                  <a:pt x="165" y="103"/>
                  <a:pt x="166" y="103"/>
                </a:cubicBezTo>
                <a:cubicBezTo>
                  <a:pt x="166" y="103"/>
                  <a:pt x="166" y="102"/>
                  <a:pt x="167" y="102"/>
                </a:cubicBezTo>
                <a:cubicBezTo>
                  <a:pt x="167" y="102"/>
                  <a:pt x="169" y="102"/>
                  <a:pt x="169" y="101"/>
                </a:cubicBezTo>
                <a:cubicBezTo>
                  <a:pt x="169" y="101"/>
                  <a:pt x="169" y="101"/>
                  <a:pt x="169" y="101"/>
                </a:cubicBezTo>
                <a:cubicBezTo>
                  <a:pt x="170" y="100"/>
                  <a:pt x="170" y="100"/>
                  <a:pt x="170" y="99"/>
                </a:cubicBezTo>
                <a:cubicBezTo>
                  <a:pt x="171" y="99"/>
                  <a:pt x="171" y="99"/>
                  <a:pt x="171" y="99"/>
                </a:cubicBezTo>
                <a:cubicBezTo>
                  <a:pt x="172" y="99"/>
                  <a:pt x="172" y="98"/>
                  <a:pt x="173" y="98"/>
                </a:cubicBezTo>
                <a:cubicBezTo>
                  <a:pt x="173" y="98"/>
                  <a:pt x="174" y="98"/>
                  <a:pt x="174" y="98"/>
                </a:cubicBezTo>
                <a:cubicBezTo>
                  <a:pt x="176" y="98"/>
                  <a:pt x="177" y="96"/>
                  <a:pt x="178" y="95"/>
                </a:cubicBezTo>
                <a:cubicBezTo>
                  <a:pt x="178" y="94"/>
                  <a:pt x="178" y="94"/>
                  <a:pt x="178" y="94"/>
                </a:cubicBezTo>
                <a:cubicBezTo>
                  <a:pt x="178" y="94"/>
                  <a:pt x="178" y="94"/>
                  <a:pt x="178" y="94"/>
                </a:cubicBezTo>
                <a:cubicBezTo>
                  <a:pt x="180" y="94"/>
                  <a:pt x="180" y="92"/>
                  <a:pt x="181" y="91"/>
                </a:cubicBezTo>
                <a:cubicBezTo>
                  <a:pt x="181" y="91"/>
                  <a:pt x="181" y="91"/>
                  <a:pt x="181" y="91"/>
                </a:cubicBezTo>
                <a:cubicBezTo>
                  <a:pt x="181" y="89"/>
                  <a:pt x="179" y="90"/>
                  <a:pt x="179" y="89"/>
                </a:cubicBezTo>
                <a:cubicBezTo>
                  <a:pt x="180" y="88"/>
                  <a:pt x="181" y="87"/>
                  <a:pt x="182" y="85"/>
                </a:cubicBezTo>
                <a:cubicBezTo>
                  <a:pt x="182" y="85"/>
                  <a:pt x="182" y="85"/>
                  <a:pt x="182" y="85"/>
                </a:cubicBezTo>
                <a:cubicBezTo>
                  <a:pt x="182" y="84"/>
                  <a:pt x="182" y="84"/>
                  <a:pt x="182" y="83"/>
                </a:cubicBezTo>
                <a:cubicBezTo>
                  <a:pt x="182" y="83"/>
                  <a:pt x="182" y="82"/>
                  <a:pt x="182" y="81"/>
                </a:cubicBezTo>
                <a:cubicBezTo>
                  <a:pt x="181" y="81"/>
                  <a:pt x="180" y="82"/>
                  <a:pt x="180" y="83"/>
                </a:cubicBezTo>
                <a:cubicBezTo>
                  <a:pt x="178" y="82"/>
                  <a:pt x="178" y="83"/>
                  <a:pt x="177" y="83"/>
                </a:cubicBezTo>
                <a:cubicBezTo>
                  <a:pt x="176" y="82"/>
                  <a:pt x="176" y="80"/>
                  <a:pt x="174" y="81"/>
                </a:cubicBezTo>
                <a:cubicBezTo>
                  <a:pt x="173" y="82"/>
                  <a:pt x="176" y="83"/>
                  <a:pt x="174" y="84"/>
                </a:cubicBezTo>
                <a:cubicBezTo>
                  <a:pt x="172" y="84"/>
                  <a:pt x="172" y="81"/>
                  <a:pt x="169" y="81"/>
                </a:cubicBezTo>
                <a:cubicBezTo>
                  <a:pt x="167" y="81"/>
                  <a:pt x="167" y="84"/>
                  <a:pt x="164" y="83"/>
                </a:cubicBezTo>
                <a:cubicBezTo>
                  <a:pt x="163" y="83"/>
                  <a:pt x="163" y="83"/>
                  <a:pt x="163" y="82"/>
                </a:cubicBezTo>
                <a:cubicBezTo>
                  <a:pt x="163" y="82"/>
                  <a:pt x="163" y="82"/>
                  <a:pt x="163" y="81"/>
                </a:cubicBezTo>
                <a:cubicBezTo>
                  <a:pt x="160" y="82"/>
                  <a:pt x="159" y="80"/>
                  <a:pt x="157" y="81"/>
                </a:cubicBezTo>
                <a:cubicBezTo>
                  <a:pt x="155" y="81"/>
                  <a:pt x="156" y="83"/>
                  <a:pt x="154" y="83"/>
                </a:cubicBezTo>
                <a:cubicBezTo>
                  <a:pt x="154" y="81"/>
                  <a:pt x="154" y="81"/>
                  <a:pt x="153" y="81"/>
                </a:cubicBezTo>
                <a:cubicBezTo>
                  <a:pt x="152" y="81"/>
                  <a:pt x="152" y="83"/>
                  <a:pt x="151" y="83"/>
                </a:cubicBezTo>
                <a:cubicBezTo>
                  <a:pt x="151" y="80"/>
                  <a:pt x="152" y="79"/>
                  <a:pt x="149" y="78"/>
                </a:cubicBezTo>
                <a:cubicBezTo>
                  <a:pt x="147" y="78"/>
                  <a:pt x="147" y="80"/>
                  <a:pt x="146" y="80"/>
                </a:cubicBezTo>
                <a:cubicBezTo>
                  <a:pt x="146" y="81"/>
                  <a:pt x="146" y="81"/>
                  <a:pt x="145" y="81"/>
                </a:cubicBezTo>
                <a:cubicBezTo>
                  <a:pt x="145" y="82"/>
                  <a:pt x="144" y="82"/>
                  <a:pt x="144" y="81"/>
                </a:cubicBezTo>
                <a:cubicBezTo>
                  <a:pt x="144" y="80"/>
                  <a:pt x="146" y="80"/>
                  <a:pt x="146" y="78"/>
                </a:cubicBezTo>
                <a:cubicBezTo>
                  <a:pt x="145" y="78"/>
                  <a:pt x="144" y="76"/>
                  <a:pt x="143" y="75"/>
                </a:cubicBezTo>
                <a:cubicBezTo>
                  <a:pt x="143" y="75"/>
                  <a:pt x="142" y="75"/>
                  <a:pt x="142" y="75"/>
                </a:cubicBezTo>
                <a:cubicBezTo>
                  <a:pt x="140" y="75"/>
                  <a:pt x="141" y="73"/>
                  <a:pt x="139" y="74"/>
                </a:cubicBezTo>
                <a:cubicBezTo>
                  <a:pt x="139" y="74"/>
                  <a:pt x="139" y="74"/>
                  <a:pt x="138" y="74"/>
                </a:cubicBezTo>
                <a:cubicBezTo>
                  <a:pt x="137" y="76"/>
                  <a:pt x="136" y="77"/>
                  <a:pt x="135" y="77"/>
                </a:cubicBezTo>
                <a:cubicBezTo>
                  <a:pt x="135" y="79"/>
                  <a:pt x="135" y="80"/>
                  <a:pt x="135" y="81"/>
                </a:cubicBezTo>
                <a:cubicBezTo>
                  <a:pt x="134" y="81"/>
                  <a:pt x="133" y="82"/>
                  <a:pt x="132" y="82"/>
                </a:cubicBezTo>
                <a:cubicBezTo>
                  <a:pt x="133" y="83"/>
                  <a:pt x="132" y="86"/>
                  <a:pt x="133" y="86"/>
                </a:cubicBezTo>
                <a:cubicBezTo>
                  <a:pt x="133" y="87"/>
                  <a:pt x="134" y="87"/>
                  <a:pt x="134" y="87"/>
                </a:cubicBezTo>
                <a:cubicBezTo>
                  <a:pt x="134" y="88"/>
                  <a:pt x="134" y="88"/>
                  <a:pt x="134" y="89"/>
                </a:cubicBezTo>
                <a:cubicBezTo>
                  <a:pt x="131" y="89"/>
                  <a:pt x="131" y="88"/>
                  <a:pt x="129" y="87"/>
                </a:cubicBezTo>
                <a:cubicBezTo>
                  <a:pt x="129" y="87"/>
                  <a:pt x="128" y="86"/>
                  <a:pt x="128" y="86"/>
                </a:cubicBezTo>
                <a:cubicBezTo>
                  <a:pt x="128" y="86"/>
                  <a:pt x="128" y="85"/>
                  <a:pt x="127" y="85"/>
                </a:cubicBezTo>
                <a:cubicBezTo>
                  <a:pt x="127" y="85"/>
                  <a:pt x="127" y="86"/>
                  <a:pt x="126" y="86"/>
                </a:cubicBezTo>
                <a:cubicBezTo>
                  <a:pt x="126" y="88"/>
                  <a:pt x="126" y="88"/>
                  <a:pt x="126" y="89"/>
                </a:cubicBezTo>
                <a:cubicBezTo>
                  <a:pt x="127" y="90"/>
                  <a:pt x="127" y="89"/>
                  <a:pt x="127" y="90"/>
                </a:cubicBezTo>
                <a:cubicBezTo>
                  <a:pt x="127" y="90"/>
                  <a:pt x="128" y="91"/>
                  <a:pt x="128" y="92"/>
                </a:cubicBezTo>
                <a:cubicBezTo>
                  <a:pt x="128" y="93"/>
                  <a:pt x="128" y="94"/>
                  <a:pt x="128" y="95"/>
                </a:cubicBezTo>
                <a:cubicBezTo>
                  <a:pt x="127" y="95"/>
                  <a:pt x="126" y="94"/>
                  <a:pt x="126" y="93"/>
                </a:cubicBezTo>
                <a:cubicBezTo>
                  <a:pt x="125" y="92"/>
                  <a:pt x="124" y="92"/>
                  <a:pt x="123" y="93"/>
                </a:cubicBezTo>
                <a:cubicBezTo>
                  <a:pt x="123" y="96"/>
                  <a:pt x="124" y="96"/>
                  <a:pt x="125" y="98"/>
                </a:cubicBezTo>
                <a:cubicBezTo>
                  <a:pt x="126" y="99"/>
                  <a:pt x="126" y="100"/>
                  <a:pt x="127" y="102"/>
                </a:cubicBezTo>
                <a:cubicBezTo>
                  <a:pt x="125" y="102"/>
                  <a:pt x="125" y="99"/>
                  <a:pt x="123" y="100"/>
                </a:cubicBezTo>
                <a:cubicBezTo>
                  <a:pt x="122" y="102"/>
                  <a:pt x="124" y="101"/>
                  <a:pt x="124" y="102"/>
                </a:cubicBezTo>
                <a:cubicBezTo>
                  <a:pt x="124" y="103"/>
                  <a:pt x="126" y="105"/>
                  <a:pt x="124" y="105"/>
                </a:cubicBezTo>
                <a:cubicBezTo>
                  <a:pt x="124" y="102"/>
                  <a:pt x="119" y="103"/>
                  <a:pt x="119" y="100"/>
                </a:cubicBezTo>
                <a:cubicBezTo>
                  <a:pt x="119" y="100"/>
                  <a:pt x="118" y="100"/>
                  <a:pt x="119" y="99"/>
                </a:cubicBezTo>
                <a:cubicBezTo>
                  <a:pt x="118" y="99"/>
                  <a:pt x="117" y="99"/>
                  <a:pt x="117" y="99"/>
                </a:cubicBezTo>
                <a:cubicBezTo>
                  <a:pt x="117" y="101"/>
                  <a:pt x="117" y="102"/>
                  <a:pt x="117" y="103"/>
                </a:cubicBezTo>
                <a:cubicBezTo>
                  <a:pt x="117" y="103"/>
                  <a:pt x="119" y="106"/>
                  <a:pt x="117" y="106"/>
                </a:cubicBezTo>
                <a:cubicBezTo>
                  <a:pt x="115" y="106"/>
                  <a:pt x="116" y="104"/>
                  <a:pt x="116" y="103"/>
                </a:cubicBezTo>
                <a:cubicBezTo>
                  <a:pt x="116" y="102"/>
                  <a:pt x="115" y="102"/>
                  <a:pt x="115" y="100"/>
                </a:cubicBezTo>
                <a:cubicBezTo>
                  <a:pt x="112" y="100"/>
                  <a:pt x="112" y="102"/>
                  <a:pt x="111" y="105"/>
                </a:cubicBezTo>
                <a:cubicBezTo>
                  <a:pt x="112" y="106"/>
                  <a:pt x="113" y="106"/>
                  <a:pt x="114" y="107"/>
                </a:cubicBezTo>
                <a:cubicBezTo>
                  <a:pt x="114" y="108"/>
                  <a:pt x="117" y="109"/>
                  <a:pt x="115" y="109"/>
                </a:cubicBezTo>
                <a:cubicBezTo>
                  <a:pt x="114" y="109"/>
                  <a:pt x="114" y="108"/>
                  <a:pt x="113" y="108"/>
                </a:cubicBezTo>
                <a:cubicBezTo>
                  <a:pt x="112" y="107"/>
                  <a:pt x="112" y="108"/>
                  <a:pt x="111" y="108"/>
                </a:cubicBezTo>
                <a:cubicBezTo>
                  <a:pt x="111" y="109"/>
                  <a:pt x="111" y="110"/>
                  <a:pt x="111" y="111"/>
                </a:cubicBezTo>
                <a:cubicBezTo>
                  <a:pt x="111" y="111"/>
                  <a:pt x="112" y="112"/>
                  <a:pt x="111" y="113"/>
                </a:cubicBezTo>
                <a:cubicBezTo>
                  <a:pt x="112" y="113"/>
                  <a:pt x="113" y="114"/>
                  <a:pt x="113" y="115"/>
                </a:cubicBezTo>
                <a:cubicBezTo>
                  <a:pt x="114" y="115"/>
                  <a:pt x="117" y="115"/>
                  <a:pt x="117" y="116"/>
                </a:cubicBezTo>
                <a:cubicBezTo>
                  <a:pt x="114" y="116"/>
                  <a:pt x="114" y="115"/>
                  <a:pt x="112" y="116"/>
                </a:cubicBezTo>
                <a:cubicBezTo>
                  <a:pt x="111" y="116"/>
                  <a:pt x="112" y="114"/>
                  <a:pt x="111" y="114"/>
                </a:cubicBezTo>
                <a:cubicBezTo>
                  <a:pt x="111" y="113"/>
                  <a:pt x="111" y="112"/>
                  <a:pt x="109" y="112"/>
                </a:cubicBezTo>
                <a:cubicBezTo>
                  <a:pt x="109" y="112"/>
                  <a:pt x="109" y="112"/>
                  <a:pt x="109" y="112"/>
                </a:cubicBezTo>
                <a:cubicBezTo>
                  <a:pt x="109" y="113"/>
                  <a:pt x="109" y="113"/>
                  <a:pt x="108" y="113"/>
                </a:cubicBezTo>
                <a:cubicBezTo>
                  <a:pt x="108" y="115"/>
                  <a:pt x="107" y="117"/>
                  <a:pt x="107" y="119"/>
                </a:cubicBezTo>
                <a:cubicBezTo>
                  <a:pt x="108" y="120"/>
                  <a:pt x="108" y="120"/>
                  <a:pt x="108" y="120"/>
                </a:cubicBezTo>
                <a:cubicBezTo>
                  <a:pt x="108" y="120"/>
                  <a:pt x="108" y="121"/>
                  <a:pt x="108" y="121"/>
                </a:cubicBezTo>
                <a:cubicBezTo>
                  <a:pt x="108" y="122"/>
                  <a:pt x="109" y="121"/>
                  <a:pt x="109" y="122"/>
                </a:cubicBezTo>
                <a:cubicBezTo>
                  <a:pt x="109" y="122"/>
                  <a:pt x="108" y="122"/>
                  <a:pt x="108" y="123"/>
                </a:cubicBezTo>
                <a:cubicBezTo>
                  <a:pt x="109" y="123"/>
                  <a:pt x="109" y="122"/>
                  <a:pt x="111" y="122"/>
                </a:cubicBezTo>
                <a:cubicBezTo>
                  <a:pt x="110" y="121"/>
                  <a:pt x="112" y="121"/>
                  <a:pt x="113" y="121"/>
                </a:cubicBezTo>
                <a:cubicBezTo>
                  <a:pt x="112" y="121"/>
                  <a:pt x="112" y="122"/>
                  <a:pt x="111" y="122"/>
                </a:cubicBezTo>
                <a:cubicBezTo>
                  <a:pt x="112" y="123"/>
                  <a:pt x="111" y="123"/>
                  <a:pt x="111" y="123"/>
                </a:cubicBezTo>
                <a:cubicBezTo>
                  <a:pt x="110" y="124"/>
                  <a:pt x="108" y="124"/>
                  <a:pt x="109" y="125"/>
                </a:cubicBezTo>
                <a:cubicBezTo>
                  <a:pt x="110" y="125"/>
                  <a:pt x="111" y="126"/>
                  <a:pt x="111" y="126"/>
                </a:cubicBezTo>
                <a:cubicBezTo>
                  <a:pt x="112" y="126"/>
                  <a:pt x="112" y="127"/>
                  <a:pt x="112" y="127"/>
                </a:cubicBezTo>
                <a:cubicBezTo>
                  <a:pt x="113" y="127"/>
                  <a:pt x="113" y="128"/>
                  <a:pt x="113" y="128"/>
                </a:cubicBezTo>
                <a:cubicBezTo>
                  <a:pt x="111" y="128"/>
                  <a:pt x="111" y="128"/>
                  <a:pt x="110" y="127"/>
                </a:cubicBezTo>
                <a:cubicBezTo>
                  <a:pt x="110" y="129"/>
                  <a:pt x="108" y="128"/>
                  <a:pt x="109" y="130"/>
                </a:cubicBezTo>
                <a:cubicBezTo>
                  <a:pt x="108" y="130"/>
                  <a:pt x="107" y="131"/>
                  <a:pt x="107" y="132"/>
                </a:cubicBezTo>
                <a:cubicBezTo>
                  <a:pt x="109" y="131"/>
                  <a:pt x="109" y="133"/>
                  <a:pt x="110" y="133"/>
                </a:cubicBezTo>
                <a:cubicBezTo>
                  <a:pt x="110" y="134"/>
                  <a:pt x="111" y="134"/>
                  <a:pt x="111" y="134"/>
                </a:cubicBezTo>
                <a:cubicBezTo>
                  <a:pt x="112" y="134"/>
                  <a:pt x="111" y="135"/>
                  <a:pt x="111" y="135"/>
                </a:cubicBezTo>
                <a:cubicBezTo>
                  <a:pt x="109" y="135"/>
                  <a:pt x="109" y="134"/>
                  <a:pt x="108" y="133"/>
                </a:cubicBezTo>
                <a:cubicBezTo>
                  <a:pt x="107" y="132"/>
                  <a:pt x="106" y="133"/>
                  <a:pt x="105" y="133"/>
                </a:cubicBezTo>
                <a:cubicBezTo>
                  <a:pt x="104" y="136"/>
                  <a:pt x="107" y="135"/>
                  <a:pt x="107" y="138"/>
                </a:cubicBezTo>
                <a:cubicBezTo>
                  <a:pt x="108" y="139"/>
                  <a:pt x="111" y="138"/>
                  <a:pt x="111" y="139"/>
                </a:cubicBezTo>
                <a:cubicBezTo>
                  <a:pt x="109" y="139"/>
                  <a:pt x="108" y="139"/>
                  <a:pt x="106" y="139"/>
                </a:cubicBezTo>
                <a:cubicBezTo>
                  <a:pt x="105" y="138"/>
                  <a:pt x="105" y="136"/>
                  <a:pt x="103" y="136"/>
                </a:cubicBezTo>
                <a:cubicBezTo>
                  <a:pt x="103" y="136"/>
                  <a:pt x="103" y="137"/>
                  <a:pt x="102" y="137"/>
                </a:cubicBezTo>
                <a:cubicBezTo>
                  <a:pt x="103" y="140"/>
                  <a:pt x="100" y="139"/>
                  <a:pt x="100" y="140"/>
                </a:cubicBezTo>
                <a:cubicBezTo>
                  <a:pt x="101" y="141"/>
                  <a:pt x="101" y="141"/>
                  <a:pt x="102" y="142"/>
                </a:cubicBezTo>
                <a:cubicBezTo>
                  <a:pt x="103" y="142"/>
                  <a:pt x="104" y="142"/>
                  <a:pt x="104" y="143"/>
                </a:cubicBezTo>
                <a:cubicBezTo>
                  <a:pt x="103" y="143"/>
                  <a:pt x="102" y="144"/>
                  <a:pt x="102" y="144"/>
                </a:cubicBezTo>
                <a:cubicBezTo>
                  <a:pt x="101" y="144"/>
                  <a:pt x="101" y="145"/>
                  <a:pt x="101" y="146"/>
                </a:cubicBezTo>
                <a:cubicBezTo>
                  <a:pt x="100" y="146"/>
                  <a:pt x="100" y="146"/>
                  <a:pt x="100" y="146"/>
                </a:cubicBezTo>
                <a:cubicBezTo>
                  <a:pt x="96" y="146"/>
                  <a:pt x="96" y="144"/>
                  <a:pt x="92" y="144"/>
                </a:cubicBezTo>
                <a:cubicBezTo>
                  <a:pt x="92" y="145"/>
                  <a:pt x="92" y="145"/>
                  <a:pt x="92" y="146"/>
                </a:cubicBezTo>
                <a:cubicBezTo>
                  <a:pt x="92" y="146"/>
                  <a:pt x="91" y="146"/>
                  <a:pt x="91" y="146"/>
                </a:cubicBezTo>
                <a:cubicBezTo>
                  <a:pt x="92" y="146"/>
                  <a:pt x="92" y="148"/>
                  <a:pt x="94" y="148"/>
                </a:cubicBezTo>
                <a:cubicBezTo>
                  <a:pt x="93" y="149"/>
                  <a:pt x="96" y="148"/>
                  <a:pt x="96" y="150"/>
                </a:cubicBezTo>
                <a:cubicBezTo>
                  <a:pt x="95" y="152"/>
                  <a:pt x="97" y="152"/>
                  <a:pt x="96" y="154"/>
                </a:cubicBezTo>
                <a:cubicBezTo>
                  <a:pt x="97" y="154"/>
                  <a:pt x="97" y="155"/>
                  <a:pt x="98" y="156"/>
                </a:cubicBezTo>
                <a:cubicBezTo>
                  <a:pt x="98" y="156"/>
                  <a:pt x="99" y="156"/>
                  <a:pt x="100" y="156"/>
                </a:cubicBezTo>
                <a:cubicBezTo>
                  <a:pt x="100" y="157"/>
                  <a:pt x="100" y="157"/>
                  <a:pt x="100" y="158"/>
                </a:cubicBezTo>
                <a:cubicBezTo>
                  <a:pt x="101" y="157"/>
                  <a:pt x="102" y="156"/>
                  <a:pt x="104" y="157"/>
                </a:cubicBezTo>
                <a:cubicBezTo>
                  <a:pt x="104" y="156"/>
                  <a:pt x="105" y="156"/>
                  <a:pt x="105" y="156"/>
                </a:cubicBezTo>
                <a:cubicBezTo>
                  <a:pt x="105" y="155"/>
                  <a:pt x="106" y="154"/>
                  <a:pt x="106" y="154"/>
                </a:cubicBezTo>
                <a:cubicBezTo>
                  <a:pt x="107" y="153"/>
                  <a:pt x="109" y="153"/>
                  <a:pt x="109" y="152"/>
                </a:cubicBezTo>
                <a:cubicBezTo>
                  <a:pt x="110" y="152"/>
                  <a:pt x="111" y="152"/>
                  <a:pt x="111" y="152"/>
                </a:cubicBezTo>
                <a:cubicBezTo>
                  <a:pt x="112" y="152"/>
                  <a:pt x="113" y="152"/>
                  <a:pt x="113" y="152"/>
                </a:cubicBezTo>
                <a:cubicBezTo>
                  <a:pt x="113" y="155"/>
                  <a:pt x="110" y="153"/>
                  <a:pt x="111" y="156"/>
                </a:cubicBezTo>
                <a:cubicBezTo>
                  <a:pt x="109" y="155"/>
                  <a:pt x="109" y="157"/>
                  <a:pt x="107" y="158"/>
                </a:cubicBezTo>
                <a:cubicBezTo>
                  <a:pt x="108" y="159"/>
                  <a:pt x="106" y="160"/>
                  <a:pt x="106" y="161"/>
                </a:cubicBezTo>
                <a:cubicBezTo>
                  <a:pt x="104" y="162"/>
                  <a:pt x="104" y="163"/>
                  <a:pt x="102" y="164"/>
                </a:cubicBezTo>
                <a:cubicBezTo>
                  <a:pt x="102" y="164"/>
                  <a:pt x="102" y="165"/>
                  <a:pt x="102" y="165"/>
                </a:cubicBezTo>
                <a:cubicBezTo>
                  <a:pt x="101" y="167"/>
                  <a:pt x="99" y="166"/>
                  <a:pt x="99" y="169"/>
                </a:cubicBezTo>
                <a:cubicBezTo>
                  <a:pt x="97" y="169"/>
                  <a:pt x="97" y="170"/>
                  <a:pt x="96" y="171"/>
                </a:cubicBezTo>
                <a:cubicBezTo>
                  <a:pt x="96" y="170"/>
                  <a:pt x="94" y="173"/>
                  <a:pt x="96" y="173"/>
                </a:cubicBezTo>
                <a:cubicBezTo>
                  <a:pt x="96" y="171"/>
                  <a:pt x="98" y="172"/>
                  <a:pt x="98" y="171"/>
                </a:cubicBezTo>
                <a:cubicBezTo>
                  <a:pt x="98" y="170"/>
                  <a:pt x="99" y="170"/>
                  <a:pt x="100" y="171"/>
                </a:cubicBezTo>
                <a:cubicBezTo>
                  <a:pt x="100" y="173"/>
                  <a:pt x="98" y="172"/>
                  <a:pt x="98" y="174"/>
                </a:cubicBezTo>
                <a:cubicBezTo>
                  <a:pt x="98" y="175"/>
                  <a:pt x="100" y="175"/>
                  <a:pt x="100" y="177"/>
                </a:cubicBezTo>
                <a:cubicBezTo>
                  <a:pt x="98" y="176"/>
                  <a:pt x="98" y="177"/>
                  <a:pt x="97" y="177"/>
                </a:cubicBezTo>
                <a:cubicBezTo>
                  <a:pt x="97" y="178"/>
                  <a:pt x="96" y="178"/>
                  <a:pt x="96" y="178"/>
                </a:cubicBezTo>
                <a:cubicBezTo>
                  <a:pt x="96" y="178"/>
                  <a:pt x="96" y="179"/>
                  <a:pt x="96" y="179"/>
                </a:cubicBezTo>
                <a:cubicBezTo>
                  <a:pt x="95" y="181"/>
                  <a:pt x="98" y="178"/>
                  <a:pt x="98" y="180"/>
                </a:cubicBezTo>
                <a:cubicBezTo>
                  <a:pt x="97" y="180"/>
                  <a:pt x="96" y="181"/>
                  <a:pt x="94" y="181"/>
                </a:cubicBezTo>
                <a:cubicBezTo>
                  <a:pt x="94" y="182"/>
                  <a:pt x="94" y="182"/>
                  <a:pt x="94" y="182"/>
                </a:cubicBezTo>
                <a:cubicBezTo>
                  <a:pt x="94" y="183"/>
                  <a:pt x="94" y="184"/>
                  <a:pt x="93" y="184"/>
                </a:cubicBezTo>
                <a:cubicBezTo>
                  <a:pt x="93" y="186"/>
                  <a:pt x="94" y="188"/>
                  <a:pt x="94" y="190"/>
                </a:cubicBezTo>
                <a:cubicBezTo>
                  <a:pt x="95" y="190"/>
                  <a:pt x="96" y="187"/>
                  <a:pt x="97" y="189"/>
                </a:cubicBezTo>
                <a:cubicBezTo>
                  <a:pt x="97" y="190"/>
                  <a:pt x="96" y="189"/>
                  <a:pt x="96" y="190"/>
                </a:cubicBezTo>
                <a:cubicBezTo>
                  <a:pt x="95" y="191"/>
                  <a:pt x="95" y="190"/>
                  <a:pt x="94" y="190"/>
                </a:cubicBezTo>
                <a:cubicBezTo>
                  <a:pt x="94" y="190"/>
                  <a:pt x="94" y="191"/>
                  <a:pt x="94" y="191"/>
                </a:cubicBezTo>
                <a:cubicBezTo>
                  <a:pt x="94" y="191"/>
                  <a:pt x="93" y="191"/>
                  <a:pt x="93" y="192"/>
                </a:cubicBezTo>
                <a:cubicBezTo>
                  <a:pt x="93" y="192"/>
                  <a:pt x="93" y="192"/>
                  <a:pt x="92" y="192"/>
                </a:cubicBezTo>
                <a:cubicBezTo>
                  <a:pt x="92" y="192"/>
                  <a:pt x="92" y="193"/>
                  <a:pt x="91" y="193"/>
                </a:cubicBezTo>
                <a:cubicBezTo>
                  <a:pt x="91" y="196"/>
                  <a:pt x="89" y="196"/>
                  <a:pt x="89" y="200"/>
                </a:cubicBezTo>
                <a:cubicBezTo>
                  <a:pt x="89" y="199"/>
                  <a:pt x="88" y="200"/>
                  <a:pt x="88" y="200"/>
                </a:cubicBezTo>
                <a:cubicBezTo>
                  <a:pt x="88" y="201"/>
                  <a:pt x="88" y="201"/>
                  <a:pt x="88" y="201"/>
                </a:cubicBezTo>
                <a:cubicBezTo>
                  <a:pt x="88" y="203"/>
                  <a:pt x="86" y="203"/>
                  <a:pt x="86" y="204"/>
                </a:cubicBezTo>
                <a:cubicBezTo>
                  <a:pt x="86" y="205"/>
                  <a:pt x="84" y="206"/>
                  <a:pt x="84" y="207"/>
                </a:cubicBezTo>
                <a:cubicBezTo>
                  <a:pt x="86" y="208"/>
                  <a:pt x="87" y="209"/>
                  <a:pt x="89" y="209"/>
                </a:cubicBezTo>
                <a:cubicBezTo>
                  <a:pt x="90" y="209"/>
                  <a:pt x="90" y="209"/>
                  <a:pt x="90" y="209"/>
                </a:cubicBezTo>
                <a:cubicBezTo>
                  <a:pt x="91" y="209"/>
                  <a:pt x="91" y="208"/>
                  <a:pt x="91" y="208"/>
                </a:cubicBezTo>
                <a:cubicBezTo>
                  <a:pt x="91" y="208"/>
                  <a:pt x="91" y="207"/>
                  <a:pt x="92" y="207"/>
                </a:cubicBezTo>
                <a:cubicBezTo>
                  <a:pt x="92" y="207"/>
                  <a:pt x="93" y="206"/>
                  <a:pt x="92" y="204"/>
                </a:cubicBezTo>
                <a:cubicBezTo>
                  <a:pt x="92" y="204"/>
                  <a:pt x="92" y="204"/>
                  <a:pt x="92" y="203"/>
                </a:cubicBezTo>
                <a:cubicBezTo>
                  <a:pt x="93" y="202"/>
                  <a:pt x="93" y="201"/>
                  <a:pt x="95" y="200"/>
                </a:cubicBezTo>
                <a:cubicBezTo>
                  <a:pt x="95" y="197"/>
                  <a:pt x="97" y="197"/>
                  <a:pt x="97" y="194"/>
                </a:cubicBezTo>
                <a:cubicBezTo>
                  <a:pt x="98" y="193"/>
                  <a:pt x="98" y="192"/>
                  <a:pt x="99" y="192"/>
                </a:cubicBezTo>
                <a:cubicBezTo>
                  <a:pt x="99" y="192"/>
                  <a:pt x="99" y="192"/>
                  <a:pt x="100" y="192"/>
                </a:cubicBezTo>
                <a:cubicBezTo>
                  <a:pt x="100" y="192"/>
                  <a:pt x="102" y="190"/>
                  <a:pt x="100" y="190"/>
                </a:cubicBezTo>
                <a:cubicBezTo>
                  <a:pt x="100" y="190"/>
                  <a:pt x="100" y="190"/>
                  <a:pt x="100" y="190"/>
                </a:cubicBezTo>
                <a:cubicBezTo>
                  <a:pt x="100" y="188"/>
                  <a:pt x="100" y="186"/>
                  <a:pt x="100" y="184"/>
                </a:cubicBezTo>
                <a:cubicBezTo>
                  <a:pt x="100" y="184"/>
                  <a:pt x="100" y="183"/>
                  <a:pt x="100" y="183"/>
                </a:cubicBezTo>
                <a:cubicBezTo>
                  <a:pt x="100" y="183"/>
                  <a:pt x="100" y="182"/>
                  <a:pt x="100" y="181"/>
                </a:cubicBezTo>
                <a:cubicBezTo>
                  <a:pt x="101" y="180"/>
                  <a:pt x="101" y="181"/>
                  <a:pt x="102" y="181"/>
                </a:cubicBezTo>
                <a:cubicBezTo>
                  <a:pt x="102" y="180"/>
                  <a:pt x="103" y="180"/>
                  <a:pt x="104" y="180"/>
                </a:cubicBezTo>
                <a:cubicBezTo>
                  <a:pt x="104" y="180"/>
                  <a:pt x="103" y="179"/>
                  <a:pt x="104" y="179"/>
                </a:cubicBezTo>
                <a:cubicBezTo>
                  <a:pt x="104" y="179"/>
                  <a:pt x="104" y="179"/>
                  <a:pt x="104" y="179"/>
                </a:cubicBezTo>
                <a:cubicBezTo>
                  <a:pt x="104" y="179"/>
                  <a:pt x="104" y="179"/>
                  <a:pt x="104" y="179"/>
                </a:cubicBezTo>
                <a:cubicBezTo>
                  <a:pt x="104" y="178"/>
                  <a:pt x="105" y="179"/>
                  <a:pt x="105" y="179"/>
                </a:cubicBezTo>
                <a:cubicBezTo>
                  <a:pt x="105" y="178"/>
                  <a:pt x="105" y="178"/>
                  <a:pt x="105" y="178"/>
                </a:cubicBezTo>
                <a:cubicBezTo>
                  <a:pt x="105" y="178"/>
                  <a:pt x="105" y="178"/>
                  <a:pt x="105" y="178"/>
                </a:cubicBezTo>
                <a:cubicBezTo>
                  <a:pt x="106" y="178"/>
                  <a:pt x="105" y="177"/>
                  <a:pt x="105" y="177"/>
                </a:cubicBezTo>
                <a:cubicBezTo>
                  <a:pt x="106" y="177"/>
                  <a:pt x="106" y="177"/>
                  <a:pt x="106" y="177"/>
                </a:cubicBezTo>
                <a:cubicBezTo>
                  <a:pt x="107" y="177"/>
                  <a:pt x="106" y="177"/>
                  <a:pt x="107" y="177"/>
                </a:cubicBezTo>
                <a:cubicBezTo>
                  <a:pt x="107" y="177"/>
                  <a:pt x="107" y="177"/>
                  <a:pt x="107" y="177"/>
                </a:cubicBezTo>
                <a:cubicBezTo>
                  <a:pt x="106" y="178"/>
                  <a:pt x="105" y="179"/>
                  <a:pt x="104" y="181"/>
                </a:cubicBezTo>
                <a:cubicBezTo>
                  <a:pt x="103" y="183"/>
                  <a:pt x="102" y="184"/>
                  <a:pt x="102" y="188"/>
                </a:cubicBezTo>
                <a:cubicBezTo>
                  <a:pt x="102" y="189"/>
                  <a:pt x="104" y="188"/>
                  <a:pt x="104" y="190"/>
                </a:cubicBezTo>
                <a:cubicBezTo>
                  <a:pt x="104" y="191"/>
                  <a:pt x="105" y="191"/>
                  <a:pt x="105" y="192"/>
                </a:cubicBezTo>
                <a:cubicBezTo>
                  <a:pt x="105" y="193"/>
                  <a:pt x="105" y="194"/>
                  <a:pt x="106" y="194"/>
                </a:cubicBezTo>
                <a:cubicBezTo>
                  <a:pt x="106" y="195"/>
                  <a:pt x="107" y="195"/>
                  <a:pt x="107" y="195"/>
                </a:cubicBezTo>
                <a:cubicBezTo>
                  <a:pt x="108" y="195"/>
                  <a:pt x="108" y="193"/>
                  <a:pt x="108" y="192"/>
                </a:cubicBezTo>
                <a:cubicBezTo>
                  <a:pt x="108" y="191"/>
                  <a:pt x="107" y="189"/>
                  <a:pt x="107" y="187"/>
                </a:cubicBezTo>
                <a:cubicBezTo>
                  <a:pt x="107" y="186"/>
                  <a:pt x="107" y="185"/>
                  <a:pt x="108" y="185"/>
                </a:cubicBezTo>
                <a:cubicBezTo>
                  <a:pt x="109" y="186"/>
                  <a:pt x="108" y="189"/>
                  <a:pt x="111" y="188"/>
                </a:cubicBezTo>
                <a:cubicBezTo>
                  <a:pt x="112" y="187"/>
                  <a:pt x="112" y="185"/>
                  <a:pt x="113" y="183"/>
                </a:cubicBezTo>
                <a:cubicBezTo>
                  <a:pt x="113" y="183"/>
                  <a:pt x="113" y="182"/>
                  <a:pt x="113" y="182"/>
                </a:cubicBezTo>
                <a:cubicBezTo>
                  <a:pt x="114" y="182"/>
                  <a:pt x="114" y="182"/>
                  <a:pt x="114" y="181"/>
                </a:cubicBezTo>
                <a:cubicBezTo>
                  <a:pt x="115" y="181"/>
                  <a:pt x="115" y="180"/>
                  <a:pt x="115" y="180"/>
                </a:cubicBezTo>
                <a:cubicBezTo>
                  <a:pt x="115" y="180"/>
                  <a:pt x="116" y="180"/>
                  <a:pt x="116" y="180"/>
                </a:cubicBezTo>
                <a:cubicBezTo>
                  <a:pt x="116" y="182"/>
                  <a:pt x="114" y="182"/>
                  <a:pt x="115" y="184"/>
                </a:cubicBezTo>
                <a:cubicBezTo>
                  <a:pt x="115" y="186"/>
                  <a:pt x="116" y="186"/>
                  <a:pt x="117" y="186"/>
                </a:cubicBezTo>
                <a:cubicBezTo>
                  <a:pt x="117" y="188"/>
                  <a:pt x="119" y="187"/>
                  <a:pt x="119" y="189"/>
                </a:cubicBezTo>
                <a:cubicBezTo>
                  <a:pt x="117" y="189"/>
                  <a:pt x="118" y="187"/>
                  <a:pt x="116" y="188"/>
                </a:cubicBezTo>
                <a:cubicBezTo>
                  <a:pt x="116" y="186"/>
                  <a:pt x="114" y="187"/>
                  <a:pt x="114" y="186"/>
                </a:cubicBezTo>
                <a:cubicBezTo>
                  <a:pt x="114" y="186"/>
                  <a:pt x="114" y="186"/>
                  <a:pt x="113" y="186"/>
                </a:cubicBezTo>
                <a:cubicBezTo>
                  <a:pt x="113" y="186"/>
                  <a:pt x="113" y="186"/>
                  <a:pt x="113" y="187"/>
                </a:cubicBezTo>
                <a:cubicBezTo>
                  <a:pt x="113" y="188"/>
                  <a:pt x="113" y="188"/>
                  <a:pt x="112" y="188"/>
                </a:cubicBezTo>
                <a:cubicBezTo>
                  <a:pt x="112" y="189"/>
                  <a:pt x="111" y="190"/>
                  <a:pt x="111" y="191"/>
                </a:cubicBezTo>
                <a:cubicBezTo>
                  <a:pt x="112" y="191"/>
                  <a:pt x="111" y="193"/>
                  <a:pt x="111" y="194"/>
                </a:cubicBezTo>
                <a:cubicBezTo>
                  <a:pt x="111" y="194"/>
                  <a:pt x="111" y="195"/>
                  <a:pt x="110" y="195"/>
                </a:cubicBezTo>
                <a:cubicBezTo>
                  <a:pt x="110" y="195"/>
                  <a:pt x="109" y="196"/>
                  <a:pt x="109" y="197"/>
                </a:cubicBezTo>
                <a:cubicBezTo>
                  <a:pt x="110" y="198"/>
                  <a:pt x="110" y="200"/>
                  <a:pt x="111" y="200"/>
                </a:cubicBezTo>
                <a:cubicBezTo>
                  <a:pt x="111" y="202"/>
                  <a:pt x="113" y="201"/>
                  <a:pt x="113" y="203"/>
                </a:cubicBezTo>
                <a:cubicBezTo>
                  <a:pt x="113" y="205"/>
                  <a:pt x="113" y="206"/>
                  <a:pt x="113" y="207"/>
                </a:cubicBezTo>
                <a:cubicBezTo>
                  <a:pt x="110" y="208"/>
                  <a:pt x="109" y="209"/>
                  <a:pt x="108" y="211"/>
                </a:cubicBezTo>
                <a:cubicBezTo>
                  <a:pt x="108" y="211"/>
                  <a:pt x="108" y="211"/>
                  <a:pt x="107" y="211"/>
                </a:cubicBezTo>
                <a:cubicBezTo>
                  <a:pt x="107" y="213"/>
                  <a:pt x="105" y="213"/>
                  <a:pt x="105" y="215"/>
                </a:cubicBezTo>
                <a:cubicBezTo>
                  <a:pt x="105" y="216"/>
                  <a:pt x="104" y="216"/>
                  <a:pt x="104" y="217"/>
                </a:cubicBezTo>
                <a:cubicBezTo>
                  <a:pt x="103" y="217"/>
                  <a:pt x="103" y="217"/>
                  <a:pt x="103" y="217"/>
                </a:cubicBezTo>
                <a:cubicBezTo>
                  <a:pt x="103" y="218"/>
                  <a:pt x="103" y="218"/>
                  <a:pt x="102" y="218"/>
                </a:cubicBezTo>
                <a:cubicBezTo>
                  <a:pt x="101" y="218"/>
                  <a:pt x="101" y="219"/>
                  <a:pt x="100" y="220"/>
                </a:cubicBezTo>
                <a:cubicBezTo>
                  <a:pt x="100" y="220"/>
                  <a:pt x="100" y="221"/>
                  <a:pt x="100" y="221"/>
                </a:cubicBezTo>
                <a:cubicBezTo>
                  <a:pt x="100" y="222"/>
                  <a:pt x="99" y="223"/>
                  <a:pt x="99" y="224"/>
                </a:cubicBezTo>
                <a:cubicBezTo>
                  <a:pt x="99" y="226"/>
                  <a:pt x="100" y="229"/>
                  <a:pt x="98" y="229"/>
                </a:cubicBezTo>
                <a:cubicBezTo>
                  <a:pt x="98" y="227"/>
                  <a:pt x="98" y="226"/>
                  <a:pt x="98" y="224"/>
                </a:cubicBezTo>
                <a:cubicBezTo>
                  <a:pt x="97" y="224"/>
                  <a:pt x="96" y="224"/>
                  <a:pt x="96" y="224"/>
                </a:cubicBezTo>
                <a:cubicBezTo>
                  <a:pt x="96" y="224"/>
                  <a:pt x="96" y="225"/>
                  <a:pt x="95" y="224"/>
                </a:cubicBezTo>
                <a:cubicBezTo>
                  <a:pt x="94" y="226"/>
                  <a:pt x="95" y="229"/>
                  <a:pt x="94" y="232"/>
                </a:cubicBezTo>
                <a:cubicBezTo>
                  <a:pt x="95" y="232"/>
                  <a:pt x="96" y="233"/>
                  <a:pt x="96" y="234"/>
                </a:cubicBezTo>
                <a:cubicBezTo>
                  <a:pt x="96" y="234"/>
                  <a:pt x="96" y="234"/>
                  <a:pt x="96" y="235"/>
                </a:cubicBezTo>
                <a:cubicBezTo>
                  <a:pt x="96" y="237"/>
                  <a:pt x="97" y="238"/>
                  <a:pt x="98" y="239"/>
                </a:cubicBezTo>
                <a:cubicBezTo>
                  <a:pt x="98" y="239"/>
                  <a:pt x="98" y="240"/>
                  <a:pt x="98" y="241"/>
                </a:cubicBezTo>
                <a:cubicBezTo>
                  <a:pt x="98" y="242"/>
                  <a:pt x="99" y="241"/>
                  <a:pt x="100" y="242"/>
                </a:cubicBezTo>
                <a:cubicBezTo>
                  <a:pt x="101" y="242"/>
                  <a:pt x="100" y="239"/>
                  <a:pt x="100" y="238"/>
                </a:cubicBezTo>
                <a:cubicBezTo>
                  <a:pt x="99" y="237"/>
                  <a:pt x="99" y="234"/>
                  <a:pt x="100" y="234"/>
                </a:cubicBezTo>
                <a:cubicBezTo>
                  <a:pt x="100" y="234"/>
                  <a:pt x="100" y="234"/>
                  <a:pt x="101" y="234"/>
                </a:cubicBezTo>
                <a:cubicBezTo>
                  <a:pt x="101" y="233"/>
                  <a:pt x="101" y="233"/>
                  <a:pt x="102" y="233"/>
                </a:cubicBezTo>
                <a:cubicBezTo>
                  <a:pt x="103" y="233"/>
                  <a:pt x="103" y="235"/>
                  <a:pt x="105" y="236"/>
                </a:cubicBezTo>
                <a:cubicBezTo>
                  <a:pt x="105" y="237"/>
                  <a:pt x="106" y="237"/>
                  <a:pt x="106" y="238"/>
                </a:cubicBezTo>
                <a:cubicBezTo>
                  <a:pt x="106" y="238"/>
                  <a:pt x="107" y="238"/>
                  <a:pt x="107" y="239"/>
                </a:cubicBezTo>
                <a:cubicBezTo>
                  <a:pt x="108" y="241"/>
                  <a:pt x="108" y="243"/>
                  <a:pt x="111" y="243"/>
                </a:cubicBezTo>
                <a:cubicBezTo>
                  <a:pt x="113" y="242"/>
                  <a:pt x="113" y="240"/>
                  <a:pt x="113" y="238"/>
                </a:cubicBezTo>
                <a:cubicBezTo>
                  <a:pt x="113" y="238"/>
                  <a:pt x="113" y="237"/>
                  <a:pt x="112" y="237"/>
                </a:cubicBezTo>
                <a:cubicBezTo>
                  <a:pt x="111" y="237"/>
                  <a:pt x="112" y="236"/>
                  <a:pt x="111" y="236"/>
                </a:cubicBezTo>
                <a:cubicBezTo>
                  <a:pt x="111" y="234"/>
                  <a:pt x="112" y="234"/>
                  <a:pt x="113" y="233"/>
                </a:cubicBezTo>
                <a:cubicBezTo>
                  <a:pt x="113" y="235"/>
                  <a:pt x="114" y="235"/>
                  <a:pt x="115" y="236"/>
                </a:cubicBezTo>
                <a:cubicBezTo>
                  <a:pt x="117" y="236"/>
                  <a:pt x="117" y="238"/>
                  <a:pt x="118" y="239"/>
                </a:cubicBezTo>
                <a:cubicBezTo>
                  <a:pt x="118" y="239"/>
                  <a:pt x="119" y="239"/>
                  <a:pt x="119" y="240"/>
                </a:cubicBezTo>
                <a:cubicBezTo>
                  <a:pt x="119" y="240"/>
                  <a:pt x="120" y="239"/>
                  <a:pt x="120" y="240"/>
                </a:cubicBezTo>
                <a:cubicBezTo>
                  <a:pt x="120" y="240"/>
                  <a:pt x="120" y="240"/>
                  <a:pt x="120" y="240"/>
                </a:cubicBezTo>
                <a:cubicBezTo>
                  <a:pt x="121" y="241"/>
                  <a:pt x="121" y="241"/>
                  <a:pt x="123" y="241"/>
                </a:cubicBezTo>
                <a:cubicBezTo>
                  <a:pt x="123" y="241"/>
                  <a:pt x="124" y="241"/>
                  <a:pt x="125" y="240"/>
                </a:cubicBezTo>
                <a:cubicBezTo>
                  <a:pt x="125" y="240"/>
                  <a:pt x="126" y="240"/>
                  <a:pt x="126" y="240"/>
                </a:cubicBezTo>
                <a:cubicBezTo>
                  <a:pt x="125" y="239"/>
                  <a:pt x="125" y="238"/>
                  <a:pt x="126" y="238"/>
                </a:cubicBezTo>
                <a:cubicBezTo>
                  <a:pt x="126" y="238"/>
                  <a:pt x="126" y="238"/>
                  <a:pt x="127" y="238"/>
                </a:cubicBezTo>
                <a:cubicBezTo>
                  <a:pt x="128" y="238"/>
                  <a:pt x="128" y="238"/>
                  <a:pt x="129" y="238"/>
                </a:cubicBezTo>
                <a:cubicBezTo>
                  <a:pt x="130" y="239"/>
                  <a:pt x="130" y="238"/>
                  <a:pt x="130" y="239"/>
                </a:cubicBezTo>
                <a:cubicBezTo>
                  <a:pt x="132" y="239"/>
                  <a:pt x="133" y="239"/>
                  <a:pt x="134" y="238"/>
                </a:cubicBezTo>
                <a:cubicBezTo>
                  <a:pt x="134" y="236"/>
                  <a:pt x="133" y="237"/>
                  <a:pt x="132" y="236"/>
                </a:cubicBezTo>
                <a:cubicBezTo>
                  <a:pt x="133" y="236"/>
                  <a:pt x="133" y="234"/>
                  <a:pt x="133" y="234"/>
                </a:cubicBezTo>
                <a:cubicBezTo>
                  <a:pt x="134" y="234"/>
                  <a:pt x="134" y="234"/>
                  <a:pt x="134" y="235"/>
                </a:cubicBezTo>
                <a:cubicBezTo>
                  <a:pt x="135" y="235"/>
                  <a:pt x="136" y="235"/>
                  <a:pt x="136" y="236"/>
                </a:cubicBezTo>
                <a:cubicBezTo>
                  <a:pt x="138" y="236"/>
                  <a:pt x="138" y="237"/>
                  <a:pt x="140" y="236"/>
                </a:cubicBezTo>
                <a:cubicBezTo>
                  <a:pt x="141" y="237"/>
                  <a:pt x="141" y="237"/>
                  <a:pt x="142" y="238"/>
                </a:cubicBezTo>
                <a:cubicBezTo>
                  <a:pt x="140" y="238"/>
                  <a:pt x="140" y="239"/>
                  <a:pt x="138" y="239"/>
                </a:cubicBezTo>
                <a:cubicBezTo>
                  <a:pt x="138" y="240"/>
                  <a:pt x="138" y="241"/>
                  <a:pt x="137" y="241"/>
                </a:cubicBezTo>
                <a:cubicBezTo>
                  <a:pt x="137" y="242"/>
                  <a:pt x="137" y="243"/>
                  <a:pt x="137" y="244"/>
                </a:cubicBezTo>
                <a:cubicBezTo>
                  <a:pt x="136" y="244"/>
                  <a:pt x="135" y="245"/>
                  <a:pt x="134" y="247"/>
                </a:cubicBezTo>
                <a:cubicBezTo>
                  <a:pt x="133" y="247"/>
                  <a:pt x="132" y="248"/>
                  <a:pt x="132" y="249"/>
                </a:cubicBezTo>
                <a:cubicBezTo>
                  <a:pt x="131" y="249"/>
                  <a:pt x="131" y="249"/>
                  <a:pt x="130" y="249"/>
                </a:cubicBezTo>
                <a:cubicBezTo>
                  <a:pt x="130" y="252"/>
                  <a:pt x="129" y="252"/>
                  <a:pt x="128" y="255"/>
                </a:cubicBezTo>
                <a:cubicBezTo>
                  <a:pt x="129" y="255"/>
                  <a:pt x="129" y="256"/>
                  <a:pt x="129" y="258"/>
                </a:cubicBezTo>
                <a:cubicBezTo>
                  <a:pt x="130" y="258"/>
                  <a:pt x="130" y="258"/>
                  <a:pt x="130" y="259"/>
                </a:cubicBezTo>
                <a:cubicBezTo>
                  <a:pt x="131" y="260"/>
                  <a:pt x="131" y="262"/>
                  <a:pt x="132" y="263"/>
                </a:cubicBezTo>
                <a:cubicBezTo>
                  <a:pt x="132" y="264"/>
                  <a:pt x="131" y="265"/>
                  <a:pt x="131" y="266"/>
                </a:cubicBezTo>
                <a:cubicBezTo>
                  <a:pt x="131" y="266"/>
                  <a:pt x="132" y="266"/>
                  <a:pt x="132" y="266"/>
                </a:cubicBezTo>
                <a:cubicBezTo>
                  <a:pt x="132" y="267"/>
                  <a:pt x="132" y="267"/>
                  <a:pt x="132" y="268"/>
                </a:cubicBezTo>
                <a:cubicBezTo>
                  <a:pt x="134" y="269"/>
                  <a:pt x="135" y="265"/>
                  <a:pt x="136" y="267"/>
                </a:cubicBezTo>
                <a:cubicBezTo>
                  <a:pt x="136" y="269"/>
                  <a:pt x="135" y="269"/>
                  <a:pt x="134" y="270"/>
                </a:cubicBezTo>
                <a:cubicBezTo>
                  <a:pt x="134" y="271"/>
                  <a:pt x="134" y="272"/>
                  <a:pt x="134" y="274"/>
                </a:cubicBezTo>
                <a:cubicBezTo>
                  <a:pt x="136" y="274"/>
                  <a:pt x="136" y="273"/>
                  <a:pt x="137" y="272"/>
                </a:cubicBezTo>
                <a:cubicBezTo>
                  <a:pt x="138" y="272"/>
                  <a:pt x="138" y="270"/>
                  <a:pt x="139" y="270"/>
                </a:cubicBezTo>
                <a:cubicBezTo>
                  <a:pt x="139" y="271"/>
                  <a:pt x="139" y="272"/>
                  <a:pt x="139" y="272"/>
                </a:cubicBezTo>
                <a:cubicBezTo>
                  <a:pt x="141" y="272"/>
                  <a:pt x="144" y="272"/>
                  <a:pt x="144" y="274"/>
                </a:cubicBezTo>
                <a:cubicBezTo>
                  <a:pt x="143" y="275"/>
                  <a:pt x="144" y="276"/>
                  <a:pt x="144" y="276"/>
                </a:cubicBezTo>
                <a:cubicBezTo>
                  <a:pt x="143" y="276"/>
                  <a:pt x="143" y="276"/>
                  <a:pt x="143" y="276"/>
                </a:cubicBezTo>
                <a:cubicBezTo>
                  <a:pt x="143" y="276"/>
                  <a:pt x="143" y="277"/>
                  <a:pt x="142" y="277"/>
                </a:cubicBezTo>
                <a:cubicBezTo>
                  <a:pt x="142" y="277"/>
                  <a:pt x="141" y="277"/>
                  <a:pt x="141" y="278"/>
                </a:cubicBezTo>
                <a:cubicBezTo>
                  <a:pt x="141" y="278"/>
                  <a:pt x="141" y="279"/>
                  <a:pt x="140" y="278"/>
                </a:cubicBezTo>
                <a:cubicBezTo>
                  <a:pt x="140" y="279"/>
                  <a:pt x="140" y="280"/>
                  <a:pt x="140" y="281"/>
                </a:cubicBezTo>
                <a:cubicBezTo>
                  <a:pt x="140" y="281"/>
                  <a:pt x="140" y="282"/>
                  <a:pt x="140" y="282"/>
                </a:cubicBezTo>
                <a:cubicBezTo>
                  <a:pt x="139" y="282"/>
                  <a:pt x="138" y="281"/>
                  <a:pt x="138" y="282"/>
                </a:cubicBezTo>
                <a:cubicBezTo>
                  <a:pt x="138" y="282"/>
                  <a:pt x="139" y="284"/>
                  <a:pt x="138" y="284"/>
                </a:cubicBezTo>
                <a:cubicBezTo>
                  <a:pt x="136" y="284"/>
                  <a:pt x="136" y="284"/>
                  <a:pt x="134" y="284"/>
                </a:cubicBezTo>
                <a:cubicBezTo>
                  <a:pt x="134" y="285"/>
                  <a:pt x="133" y="287"/>
                  <a:pt x="133" y="288"/>
                </a:cubicBezTo>
                <a:cubicBezTo>
                  <a:pt x="134" y="289"/>
                  <a:pt x="135" y="289"/>
                  <a:pt x="136" y="291"/>
                </a:cubicBezTo>
                <a:cubicBezTo>
                  <a:pt x="137" y="291"/>
                  <a:pt x="138" y="292"/>
                  <a:pt x="138" y="293"/>
                </a:cubicBezTo>
                <a:cubicBezTo>
                  <a:pt x="136" y="292"/>
                  <a:pt x="136" y="293"/>
                  <a:pt x="134" y="294"/>
                </a:cubicBezTo>
                <a:cubicBezTo>
                  <a:pt x="132" y="294"/>
                  <a:pt x="132" y="295"/>
                  <a:pt x="131" y="295"/>
                </a:cubicBezTo>
                <a:cubicBezTo>
                  <a:pt x="131" y="297"/>
                  <a:pt x="130" y="297"/>
                  <a:pt x="130" y="298"/>
                </a:cubicBezTo>
                <a:cubicBezTo>
                  <a:pt x="130" y="300"/>
                  <a:pt x="131" y="300"/>
                  <a:pt x="132" y="301"/>
                </a:cubicBezTo>
                <a:cubicBezTo>
                  <a:pt x="131" y="304"/>
                  <a:pt x="133" y="305"/>
                  <a:pt x="133" y="307"/>
                </a:cubicBezTo>
                <a:cubicBezTo>
                  <a:pt x="134" y="308"/>
                  <a:pt x="135" y="308"/>
                  <a:pt x="135" y="309"/>
                </a:cubicBezTo>
                <a:cubicBezTo>
                  <a:pt x="136" y="308"/>
                  <a:pt x="137" y="308"/>
                  <a:pt x="137" y="309"/>
                </a:cubicBezTo>
                <a:cubicBezTo>
                  <a:pt x="135" y="310"/>
                  <a:pt x="135" y="309"/>
                  <a:pt x="133" y="309"/>
                </a:cubicBezTo>
                <a:cubicBezTo>
                  <a:pt x="133" y="306"/>
                  <a:pt x="130" y="305"/>
                  <a:pt x="130" y="302"/>
                </a:cubicBezTo>
                <a:cubicBezTo>
                  <a:pt x="130" y="302"/>
                  <a:pt x="129" y="302"/>
                  <a:pt x="129" y="302"/>
                </a:cubicBezTo>
                <a:cubicBezTo>
                  <a:pt x="129" y="302"/>
                  <a:pt x="129" y="303"/>
                  <a:pt x="129" y="303"/>
                </a:cubicBezTo>
                <a:cubicBezTo>
                  <a:pt x="129" y="303"/>
                  <a:pt x="128" y="302"/>
                  <a:pt x="128" y="303"/>
                </a:cubicBezTo>
                <a:cubicBezTo>
                  <a:pt x="127" y="303"/>
                  <a:pt x="128" y="304"/>
                  <a:pt x="127" y="305"/>
                </a:cubicBezTo>
                <a:cubicBezTo>
                  <a:pt x="127" y="305"/>
                  <a:pt x="127" y="305"/>
                  <a:pt x="126" y="305"/>
                </a:cubicBezTo>
                <a:cubicBezTo>
                  <a:pt x="126" y="306"/>
                  <a:pt x="127" y="307"/>
                  <a:pt x="127" y="308"/>
                </a:cubicBezTo>
                <a:cubicBezTo>
                  <a:pt x="128" y="308"/>
                  <a:pt x="128" y="308"/>
                  <a:pt x="128" y="309"/>
                </a:cubicBezTo>
                <a:cubicBezTo>
                  <a:pt x="127" y="308"/>
                  <a:pt x="127" y="308"/>
                  <a:pt x="127" y="308"/>
                </a:cubicBezTo>
                <a:cubicBezTo>
                  <a:pt x="126" y="308"/>
                  <a:pt x="126" y="307"/>
                  <a:pt x="126" y="306"/>
                </a:cubicBezTo>
                <a:cubicBezTo>
                  <a:pt x="125" y="306"/>
                  <a:pt x="125" y="306"/>
                  <a:pt x="125" y="305"/>
                </a:cubicBezTo>
                <a:cubicBezTo>
                  <a:pt x="124" y="305"/>
                  <a:pt x="123" y="305"/>
                  <a:pt x="123" y="305"/>
                </a:cubicBezTo>
                <a:cubicBezTo>
                  <a:pt x="120" y="305"/>
                  <a:pt x="117" y="305"/>
                  <a:pt x="113" y="305"/>
                </a:cubicBezTo>
                <a:cubicBezTo>
                  <a:pt x="112" y="304"/>
                  <a:pt x="111" y="303"/>
                  <a:pt x="109" y="303"/>
                </a:cubicBezTo>
                <a:cubicBezTo>
                  <a:pt x="109" y="304"/>
                  <a:pt x="110" y="305"/>
                  <a:pt x="109" y="305"/>
                </a:cubicBezTo>
                <a:cubicBezTo>
                  <a:pt x="108" y="303"/>
                  <a:pt x="107" y="306"/>
                  <a:pt x="105" y="305"/>
                </a:cubicBezTo>
                <a:cubicBezTo>
                  <a:pt x="104" y="306"/>
                  <a:pt x="104" y="304"/>
                  <a:pt x="102" y="305"/>
                </a:cubicBezTo>
                <a:cubicBezTo>
                  <a:pt x="102" y="305"/>
                  <a:pt x="101" y="305"/>
                  <a:pt x="101" y="305"/>
                </a:cubicBezTo>
                <a:cubicBezTo>
                  <a:pt x="101" y="306"/>
                  <a:pt x="101" y="306"/>
                  <a:pt x="100" y="306"/>
                </a:cubicBezTo>
                <a:cubicBezTo>
                  <a:pt x="100" y="307"/>
                  <a:pt x="100" y="308"/>
                  <a:pt x="99" y="308"/>
                </a:cubicBezTo>
                <a:cubicBezTo>
                  <a:pt x="98" y="309"/>
                  <a:pt x="97" y="309"/>
                  <a:pt x="95" y="309"/>
                </a:cubicBezTo>
                <a:cubicBezTo>
                  <a:pt x="95" y="311"/>
                  <a:pt x="95" y="313"/>
                  <a:pt x="93" y="313"/>
                </a:cubicBezTo>
                <a:cubicBezTo>
                  <a:pt x="93" y="313"/>
                  <a:pt x="93" y="314"/>
                  <a:pt x="92" y="314"/>
                </a:cubicBezTo>
                <a:cubicBezTo>
                  <a:pt x="90" y="315"/>
                  <a:pt x="88" y="315"/>
                  <a:pt x="86" y="316"/>
                </a:cubicBezTo>
                <a:cubicBezTo>
                  <a:pt x="85" y="318"/>
                  <a:pt x="82" y="319"/>
                  <a:pt x="81" y="322"/>
                </a:cubicBezTo>
                <a:cubicBezTo>
                  <a:pt x="84" y="321"/>
                  <a:pt x="85" y="323"/>
                  <a:pt x="88" y="322"/>
                </a:cubicBezTo>
                <a:cubicBezTo>
                  <a:pt x="89" y="322"/>
                  <a:pt x="91" y="321"/>
                  <a:pt x="92" y="320"/>
                </a:cubicBezTo>
                <a:cubicBezTo>
                  <a:pt x="93" y="320"/>
                  <a:pt x="93" y="319"/>
                  <a:pt x="95" y="319"/>
                </a:cubicBezTo>
                <a:cubicBezTo>
                  <a:pt x="96" y="320"/>
                  <a:pt x="96" y="320"/>
                  <a:pt x="98" y="320"/>
                </a:cubicBezTo>
                <a:cubicBezTo>
                  <a:pt x="98" y="320"/>
                  <a:pt x="98" y="320"/>
                  <a:pt x="98" y="320"/>
                </a:cubicBezTo>
                <a:cubicBezTo>
                  <a:pt x="98" y="321"/>
                  <a:pt x="97" y="322"/>
                  <a:pt x="97" y="323"/>
                </a:cubicBezTo>
                <a:cubicBezTo>
                  <a:pt x="97" y="323"/>
                  <a:pt x="97" y="324"/>
                  <a:pt x="97" y="324"/>
                </a:cubicBezTo>
                <a:cubicBezTo>
                  <a:pt x="97" y="324"/>
                  <a:pt x="97" y="325"/>
                  <a:pt x="97" y="325"/>
                </a:cubicBezTo>
                <a:cubicBezTo>
                  <a:pt x="97" y="325"/>
                  <a:pt x="98" y="325"/>
                  <a:pt x="98" y="326"/>
                </a:cubicBezTo>
                <a:cubicBezTo>
                  <a:pt x="98" y="327"/>
                  <a:pt x="101" y="328"/>
                  <a:pt x="99" y="329"/>
                </a:cubicBezTo>
                <a:cubicBezTo>
                  <a:pt x="99" y="329"/>
                  <a:pt x="98" y="329"/>
                  <a:pt x="98" y="329"/>
                </a:cubicBezTo>
                <a:cubicBezTo>
                  <a:pt x="97" y="329"/>
                  <a:pt x="97" y="330"/>
                  <a:pt x="96" y="330"/>
                </a:cubicBezTo>
                <a:cubicBezTo>
                  <a:pt x="95" y="330"/>
                  <a:pt x="95" y="331"/>
                  <a:pt x="95" y="332"/>
                </a:cubicBezTo>
                <a:cubicBezTo>
                  <a:pt x="95" y="334"/>
                  <a:pt x="96" y="334"/>
                  <a:pt x="96" y="336"/>
                </a:cubicBezTo>
                <a:cubicBezTo>
                  <a:pt x="96" y="337"/>
                  <a:pt x="95" y="337"/>
                  <a:pt x="95" y="338"/>
                </a:cubicBezTo>
                <a:cubicBezTo>
                  <a:pt x="94" y="338"/>
                  <a:pt x="95" y="340"/>
                  <a:pt x="94" y="340"/>
                </a:cubicBezTo>
                <a:cubicBezTo>
                  <a:pt x="94" y="341"/>
                  <a:pt x="93" y="342"/>
                  <a:pt x="92" y="342"/>
                </a:cubicBezTo>
                <a:cubicBezTo>
                  <a:pt x="93" y="343"/>
                  <a:pt x="92" y="343"/>
                  <a:pt x="92" y="344"/>
                </a:cubicBezTo>
                <a:cubicBezTo>
                  <a:pt x="90" y="343"/>
                  <a:pt x="90" y="346"/>
                  <a:pt x="88" y="345"/>
                </a:cubicBezTo>
                <a:cubicBezTo>
                  <a:pt x="87" y="345"/>
                  <a:pt x="88" y="347"/>
                  <a:pt x="86" y="347"/>
                </a:cubicBezTo>
                <a:cubicBezTo>
                  <a:pt x="86" y="347"/>
                  <a:pt x="86" y="347"/>
                  <a:pt x="85" y="347"/>
                </a:cubicBezTo>
                <a:cubicBezTo>
                  <a:pt x="84" y="347"/>
                  <a:pt x="84" y="347"/>
                  <a:pt x="83" y="347"/>
                </a:cubicBezTo>
                <a:cubicBezTo>
                  <a:pt x="83" y="348"/>
                  <a:pt x="82" y="348"/>
                  <a:pt x="82" y="348"/>
                </a:cubicBezTo>
                <a:cubicBezTo>
                  <a:pt x="82" y="348"/>
                  <a:pt x="82" y="348"/>
                  <a:pt x="82" y="349"/>
                </a:cubicBezTo>
                <a:cubicBezTo>
                  <a:pt x="81" y="349"/>
                  <a:pt x="81" y="349"/>
                  <a:pt x="80" y="349"/>
                </a:cubicBezTo>
                <a:cubicBezTo>
                  <a:pt x="78" y="349"/>
                  <a:pt x="77" y="349"/>
                  <a:pt x="75" y="349"/>
                </a:cubicBezTo>
                <a:cubicBezTo>
                  <a:pt x="75" y="349"/>
                  <a:pt x="75" y="350"/>
                  <a:pt x="74" y="350"/>
                </a:cubicBezTo>
                <a:cubicBezTo>
                  <a:pt x="74" y="350"/>
                  <a:pt x="74" y="351"/>
                  <a:pt x="73" y="351"/>
                </a:cubicBezTo>
                <a:cubicBezTo>
                  <a:pt x="72" y="351"/>
                  <a:pt x="71" y="352"/>
                  <a:pt x="69" y="352"/>
                </a:cubicBezTo>
                <a:cubicBezTo>
                  <a:pt x="68" y="352"/>
                  <a:pt x="68" y="352"/>
                  <a:pt x="68" y="351"/>
                </a:cubicBezTo>
                <a:cubicBezTo>
                  <a:pt x="67" y="351"/>
                  <a:pt x="67" y="351"/>
                  <a:pt x="66" y="351"/>
                </a:cubicBezTo>
                <a:cubicBezTo>
                  <a:pt x="65" y="351"/>
                  <a:pt x="65" y="354"/>
                  <a:pt x="64" y="354"/>
                </a:cubicBezTo>
                <a:cubicBezTo>
                  <a:pt x="62" y="354"/>
                  <a:pt x="60" y="355"/>
                  <a:pt x="59" y="356"/>
                </a:cubicBezTo>
                <a:cubicBezTo>
                  <a:pt x="58" y="358"/>
                  <a:pt x="60" y="357"/>
                  <a:pt x="61" y="358"/>
                </a:cubicBezTo>
                <a:cubicBezTo>
                  <a:pt x="62" y="358"/>
                  <a:pt x="62" y="359"/>
                  <a:pt x="62" y="360"/>
                </a:cubicBezTo>
                <a:cubicBezTo>
                  <a:pt x="62" y="361"/>
                  <a:pt x="60" y="361"/>
                  <a:pt x="60" y="362"/>
                </a:cubicBezTo>
                <a:cubicBezTo>
                  <a:pt x="59" y="362"/>
                  <a:pt x="58" y="363"/>
                  <a:pt x="58" y="364"/>
                </a:cubicBezTo>
                <a:cubicBezTo>
                  <a:pt x="59" y="365"/>
                  <a:pt x="59" y="365"/>
                  <a:pt x="60" y="365"/>
                </a:cubicBezTo>
                <a:cubicBezTo>
                  <a:pt x="61" y="365"/>
                  <a:pt x="62" y="365"/>
                  <a:pt x="62" y="365"/>
                </a:cubicBezTo>
                <a:cubicBezTo>
                  <a:pt x="64" y="365"/>
                  <a:pt x="65" y="365"/>
                  <a:pt x="66" y="366"/>
                </a:cubicBezTo>
                <a:cubicBezTo>
                  <a:pt x="66" y="365"/>
                  <a:pt x="67" y="365"/>
                  <a:pt x="67" y="364"/>
                </a:cubicBezTo>
                <a:cubicBezTo>
                  <a:pt x="67" y="364"/>
                  <a:pt x="68" y="364"/>
                  <a:pt x="69" y="364"/>
                </a:cubicBezTo>
                <a:cubicBezTo>
                  <a:pt x="70" y="369"/>
                  <a:pt x="63" y="366"/>
                  <a:pt x="62" y="368"/>
                </a:cubicBezTo>
                <a:cubicBezTo>
                  <a:pt x="61" y="370"/>
                  <a:pt x="64" y="369"/>
                  <a:pt x="66" y="370"/>
                </a:cubicBezTo>
                <a:cubicBezTo>
                  <a:pt x="66" y="370"/>
                  <a:pt x="67" y="370"/>
                  <a:pt x="67" y="370"/>
                </a:cubicBezTo>
                <a:cubicBezTo>
                  <a:pt x="68" y="370"/>
                  <a:pt x="69" y="370"/>
                  <a:pt x="70" y="370"/>
                </a:cubicBezTo>
                <a:cubicBezTo>
                  <a:pt x="71" y="370"/>
                  <a:pt x="71" y="368"/>
                  <a:pt x="73" y="368"/>
                </a:cubicBezTo>
                <a:cubicBezTo>
                  <a:pt x="75" y="368"/>
                  <a:pt x="77" y="367"/>
                  <a:pt x="81" y="368"/>
                </a:cubicBezTo>
                <a:cubicBezTo>
                  <a:pt x="81" y="367"/>
                  <a:pt x="81" y="367"/>
                  <a:pt x="81" y="368"/>
                </a:cubicBezTo>
                <a:cubicBezTo>
                  <a:pt x="81" y="368"/>
                  <a:pt x="80" y="369"/>
                  <a:pt x="81" y="370"/>
                </a:cubicBezTo>
                <a:cubicBezTo>
                  <a:pt x="83" y="370"/>
                  <a:pt x="84" y="371"/>
                  <a:pt x="85" y="372"/>
                </a:cubicBezTo>
                <a:cubicBezTo>
                  <a:pt x="87" y="372"/>
                  <a:pt x="88" y="372"/>
                  <a:pt x="88" y="373"/>
                </a:cubicBezTo>
                <a:cubicBezTo>
                  <a:pt x="88" y="374"/>
                  <a:pt x="85" y="375"/>
                  <a:pt x="85" y="373"/>
                </a:cubicBezTo>
                <a:cubicBezTo>
                  <a:pt x="84" y="374"/>
                  <a:pt x="84" y="372"/>
                  <a:pt x="82" y="373"/>
                </a:cubicBezTo>
                <a:cubicBezTo>
                  <a:pt x="83" y="375"/>
                  <a:pt x="79" y="375"/>
                  <a:pt x="81" y="376"/>
                </a:cubicBezTo>
                <a:cubicBezTo>
                  <a:pt x="82" y="376"/>
                  <a:pt x="82" y="376"/>
                  <a:pt x="82" y="377"/>
                </a:cubicBezTo>
                <a:cubicBezTo>
                  <a:pt x="82" y="377"/>
                  <a:pt x="83" y="378"/>
                  <a:pt x="84" y="377"/>
                </a:cubicBezTo>
                <a:cubicBezTo>
                  <a:pt x="85" y="377"/>
                  <a:pt x="85" y="377"/>
                  <a:pt x="86" y="377"/>
                </a:cubicBezTo>
                <a:cubicBezTo>
                  <a:pt x="87" y="377"/>
                  <a:pt x="87" y="377"/>
                  <a:pt x="87" y="377"/>
                </a:cubicBezTo>
                <a:cubicBezTo>
                  <a:pt x="88" y="378"/>
                  <a:pt x="89" y="377"/>
                  <a:pt x="90" y="377"/>
                </a:cubicBezTo>
                <a:cubicBezTo>
                  <a:pt x="91" y="377"/>
                  <a:pt x="91" y="377"/>
                  <a:pt x="91" y="376"/>
                </a:cubicBezTo>
                <a:cubicBezTo>
                  <a:pt x="91" y="376"/>
                  <a:pt x="92" y="376"/>
                  <a:pt x="92" y="376"/>
                </a:cubicBezTo>
                <a:cubicBezTo>
                  <a:pt x="93" y="377"/>
                  <a:pt x="94" y="378"/>
                  <a:pt x="94" y="379"/>
                </a:cubicBezTo>
                <a:cubicBezTo>
                  <a:pt x="94" y="380"/>
                  <a:pt x="94" y="381"/>
                  <a:pt x="94" y="382"/>
                </a:cubicBezTo>
                <a:cubicBezTo>
                  <a:pt x="95" y="382"/>
                  <a:pt x="95" y="383"/>
                  <a:pt x="95" y="383"/>
                </a:cubicBezTo>
                <a:cubicBezTo>
                  <a:pt x="96" y="384"/>
                  <a:pt x="97" y="384"/>
                  <a:pt x="97" y="385"/>
                </a:cubicBezTo>
                <a:cubicBezTo>
                  <a:pt x="97" y="386"/>
                  <a:pt x="98" y="386"/>
                  <a:pt x="98" y="387"/>
                </a:cubicBezTo>
                <a:cubicBezTo>
                  <a:pt x="99" y="387"/>
                  <a:pt x="99" y="387"/>
                  <a:pt x="99" y="387"/>
                </a:cubicBezTo>
                <a:cubicBezTo>
                  <a:pt x="99" y="388"/>
                  <a:pt x="100" y="388"/>
                  <a:pt x="100" y="389"/>
                </a:cubicBezTo>
                <a:cubicBezTo>
                  <a:pt x="103" y="388"/>
                  <a:pt x="105" y="389"/>
                  <a:pt x="109" y="389"/>
                </a:cubicBezTo>
                <a:cubicBezTo>
                  <a:pt x="110" y="389"/>
                  <a:pt x="109" y="387"/>
                  <a:pt x="111" y="387"/>
                </a:cubicBezTo>
                <a:cubicBezTo>
                  <a:pt x="111" y="387"/>
                  <a:pt x="111" y="386"/>
                  <a:pt x="112" y="387"/>
                </a:cubicBezTo>
                <a:cubicBezTo>
                  <a:pt x="115" y="385"/>
                  <a:pt x="118" y="385"/>
                  <a:pt x="122" y="385"/>
                </a:cubicBezTo>
                <a:cubicBezTo>
                  <a:pt x="122" y="384"/>
                  <a:pt x="122" y="384"/>
                  <a:pt x="123" y="384"/>
                </a:cubicBezTo>
                <a:cubicBezTo>
                  <a:pt x="123" y="384"/>
                  <a:pt x="123" y="384"/>
                  <a:pt x="124" y="384"/>
                </a:cubicBezTo>
                <a:cubicBezTo>
                  <a:pt x="124" y="384"/>
                  <a:pt x="124" y="383"/>
                  <a:pt x="125" y="383"/>
                </a:cubicBezTo>
                <a:cubicBezTo>
                  <a:pt x="124" y="384"/>
                  <a:pt x="124" y="384"/>
                  <a:pt x="124" y="384"/>
                </a:cubicBezTo>
                <a:cubicBezTo>
                  <a:pt x="123" y="385"/>
                  <a:pt x="122" y="386"/>
                  <a:pt x="121" y="387"/>
                </a:cubicBezTo>
                <a:cubicBezTo>
                  <a:pt x="119" y="387"/>
                  <a:pt x="119" y="388"/>
                  <a:pt x="117" y="388"/>
                </a:cubicBezTo>
                <a:cubicBezTo>
                  <a:pt x="116" y="389"/>
                  <a:pt x="115" y="390"/>
                  <a:pt x="113" y="390"/>
                </a:cubicBezTo>
                <a:cubicBezTo>
                  <a:pt x="113" y="391"/>
                  <a:pt x="112" y="393"/>
                  <a:pt x="111" y="393"/>
                </a:cubicBezTo>
                <a:cubicBezTo>
                  <a:pt x="111" y="394"/>
                  <a:pt x="111" y="394"/>
                  <a:pt x="111" y="394"/>
                </a:cubicBezTo>
                <a:cubicBezTo>
                  <a:pt x="111" y="395"/>
                  <a:pt x="111" y="395"/>
                  <a:pt x="111" y="395"/>
                </a:cubicBezTo>
                <a:cubicBezTo>
                  <a:pt x="111" y="396"/>
                  <a:pt x="111" y="396"/>
                  <a:pt x="111" y="396"/>
                </a:cubicBezTo>
                <a:cubicBezTo>
                  <a:pt x="107" y="397"/>
                  <a:pt x="105" y="395"/>
                  <a:pt x="101" y="396"/>
                </a:cubicBezTo>
                <a:cubicBezTo>
                  <a:pt x="101" y="395"/>
                  <a:pt x="100" y="395"/>
                  <a:pt x="100" y="395"/>
                </a:cubicBezTo>
                <a:cubicBezTo>
                  <a:pt x="99" y="395"/>
                  <a:pt x="99" y="394"/>
                  <a:pt x="99" y="393"/>
                </a:cubicBezTo>
                <a:cubicBezTo>
                  <a:pt x="98" y="393"/>
                  <a:pt x="98" y="393"/>
                  <a:pt x="98" y="393"/>
                </a:cubicBezTo>
                <a:cubicBezTo>
                  <a:pt x="97" y="393"/>
                  <a:pt x="96" y="392"/>
                  <a:pt x="96" y="392"/>
                </a:cubicBezTo>
                <a:cubicBezTo>
                  <a:pt x="93" y="392"/>
                  <a:pt x="93" y="391"/>
                  <a:pt x="90" y="391"/>
                </a:cubicBezTo>
                <a:cubicBezTo>
                  <a:pt x="90" y="391"/>
                  <a:pt x="90" y="391"/>
                  <a:pt x="89" y="391"/>
                </a:cubicBezTo>
                <a:cubicBezTo>
                  <a:pt x="89" y="391"/>
                  <a:pt x="89" y="391"/>
                  <a:pt x="88" y="391"/>
                </a:cubicBezTo>
                <a:cubicBezTo>
                  <a:pt x="84" y="392"/>
                  <a:pt x="81" y="390"/>
                  <a:pt x="79" y="391"/>
                </a:cubicBezTo>
                <a:cubicBezTo>
                  <a:pt x="78" y="392"/>
                  <a:pt x="78" y="395"/>
                  <a:pt x="78" y="396"/>
                </a:cubicBezTo>
                <a:cubicBezTo>
                  <a:pt x="77" y="397"/>
                  <a:pt x="76" y="398"/>
                  <a:pt x="74" y="398"/>
                </a:cubicBezTo>
                <a:cubicBezTo>
                  <a:pt x="72" y="397"/>
                  <a:pt x="71" y="396"/>
                  <a:pt x="69" y="396"/>
                </a:cubicBezTo>
                <a:cubicBezTo>
                  <a:pt x="69" y="397"/>
                  <a:pt x="69" y="398"/>
                  <a:pt x="69" y="399"/>
                </a:cubicBezTo>
                <a:cubicBezTo>
                  <a:pt x="68" y="400"/>
                  <a:pt x="67" y="401"/>
                  <a:pt x="67" y="404"/>
                </a:cubicBezTo>
                <a:cubicBezTo>
                  <a:pt x="65" y="405"/>
                  <a:pt x="65" y="406"/>
                  <a:pt x="65" y="407"/>
                </a:cubicBezTo>
                <a:cubicBezTo>
                  <a:pt x="63" y="407"/>
                  <a:pt x="63" y="408"/>
                  <a:pt x="61" y="408"/>
                </a:cubicBezTo>
                <a:cubicBezTo>
                  <a:pt x="60" y="409"/>
                  <a:pt x="60" y="410"/>
                  <a:pt x="58" y="410"/>
                </a:cubicBezTo>
                <a:cubicBezTo>
                  <a:pt x="58" y="412"/>
                  <a:pt x="58" y="412"/>
                  <a:pt x="56" y="412"/>
                </a:cubicBezTo>
                <a:cubicBezTo>
                  <a:pt x="56" y="414"/>
                  <a:pt x="56" y="415"/>
                  <a:pt x="54" y="415"/>
                </a:cubicBezTo>
                <a:cubicBezTo>
                  <a:pt x="54" y="414"/>
                  <a:pt x="54" y="413"/>
                  <a:pt x="52" y="414"/>
                </a:cubicBezTo>
                <a:cubicBezTo>
                  <a:pt x="52" y="414"/>
                  <a:pt x="52" y="414"/>
                  <a:pt x="52" y="415"/>
                </a:cubicBezTo>
                <a:cubicBezTo>
                  <a:pt x="51" y="415"/>
                  <a:pt x="51" y="415"/>
                  <a:pt x="51" y="415"/>
                </a:cubicBezTo>
                <a:cubicBezTo>
                  <a:pt x="50" y="416"/>
                  <a:pt x="50" y="416"/>
                  <a:pt x="50" y="417"/>
                </a:cubicBezTo>
                <a:cubicBezTo>
                  <a:pt x="50" y="417"/>
                  <a:pt x="50" y="417"/>
                  <a:pt x="50" y="417"/>
                </a:cubicBezTo>
                <a:cubicBezTo>
                  <a:pt x="49" y="418"/>
                  <a:pt x="49" y="419"/>
                  <a:pt x="48" y="419"/>
                </a:cubicBezTo>
                <a:cubicBezTo>
                  <a:pt x="48" y="419"/>
                  <a:pt x="47" y="419"/>
                  <a:pt x="46" y="419"/>
                </a:cubicBezTo>
                <a:cubicBezTo>
                  <a:pt x="47" y="420"/>
                  <a:pt x="46" y="420"/>
                  <a:pt x="46" y="420"/>
                </a:cubicBezTo>
                <a:cubicBezTo>
                  <a:pt x="45" y="421"/>
                  <a:pt x="44" y="423"/>
                  <a:pt x="42" y="423"/>
                </a:cubicBezTo>
                <a:cubicBezTo>
                  <a:pt x="41" y="423"/>
                  <a:pt x="40" y="424"/>
                  <a:pt x="39" y="425"/>
                </a:cubicBezTo>
                <a:cubicBezTo>
                  <a:pt x="36" y="424"/>
                  <a:pt x="35" y="426"/>
                  <a:pt x="33" y="425"/>
                </a:cubicBezTo>
                <a:cubicBezTo>
                  <a:pt x="32" y="426"/>
                  <a:pt x="32" y="427"/>
                  <a:pt x="31" y="427"/>
                </a:cubicBezTo>
                <a:cubicBezTo>
                  <a:pt x="30" y="429"/>
                  <a:pt x="27" y="428"/>
                  <a:pt x="27" y="432"/>
                </a:cubicBezTo>
                <a:cubicBezTo>
                  <a:pt x="29" y="432"/>
                  <a:pt x="30" y="432"/>
                  <a:pt x="31" y="432"/>
                </a:cubicBezTo>
                <a:cubicBezTo>
                  <a:pt x="32" y="431"/>
                  <a:pt x="33" y="431"/>
                  <a:pt x="34" y="431"/>
                </a:cubicBezTo>
                <a:cubicBezTo>
                  <a:pt x="34" y="431"/>
                  <a:pt x="35" y="430"/>
                  <a:pt x="35" y="430"/>
                </a:cubicBezTo>
                <a:cubicBezTo>
                  <a:pt x="35" y="430"/>
                  <a:pt x="36" y="431"/>
                  <a:pt x="36" y="431"/>
                </a:cubicBezTo>
                <a:cubicBezTo>
                  <a:pt x="36" y="431"/>
                  <a:pt x="37" y="431"/>
                  <a:pt x="37" y="431"/>
                </a:cubicBezTo>
                <a:cubicBezTo>
                  <a:pt x="40" y="431"/>
                  <a:pt x="39" y="434"/>
                  <a:pt x="39" y="437"/>
                </a:cubicBezTo>
                <a:cubicBezTo>
                  <a:pt x="41" y="438"/>
                  <a:pt x="42" y="437"/>
                  <a:pt x="44" y="437"/>
                </a:cubicBezTo>
                <a:cubicBezTo>
                  <a:pt x="44" y="436"/>
                  <a:pt x="45" y="436"/>
                  <a:pt x="45" y="435"/>
                </a:cubicBezTo>
                <a:cubicBezTo>
                  <a:pt x="48" y="434"/>
                  <a:pt x="45" y="434"/>
                  <a:pt x="45" y="432"/>
                </a:cubicBezTo>
                <a:cubicBezTo>
                  <a:pt x="48" y="433"/>
                  <a:pt x="46" y="428"/>
                  <a:pt x="48" y="429"/>
                </a:cubicBezTo>
                <a:cubicBezTo>
                  <a:pt x="48" y="429"/>
                  <a:pt x="48" y="430"/>
                  <a:pt x="48" y="431"/>
                </a:cubicBezTo>
                <a:cubicBezTo>
                  <a:pt x="50" y="432"/>
                  <a:pt x="50" y="429"/>
                  <a:pt x="52" y="430"/>
                </a:cubicBezTo>
                <a:cubicBezTo>
                  <a:pt x="54" y="430"/>
                  <a:pt x="54" y="429"/>
                  <a:pt x="56" y="429"/>
                </a:cubicBezTo>
                <a:cubicBezTo>
                  <a:pt x="56" y="428"/>
                  <a:pt x="56" y="426"/>
                  <a:pt x="58" y="425"/>
                </a:cubicBezTo>
                <a:cubicBezTo>
                  <a:pt x="59" y="425"/>
                  <a:pt x="59" y="426"/>
                  <a:pt x="60" y="426"/>
                </a:cubicBezTo>
                <a:cubicBezTo>
                  <a:pt x="60" y="426"/>
                  <a:pt x="60" y="425"/>
                  <a:pt x="61" y="425"/>
                </a:cubicBezTo>
                <a:cubicBezTo>
                  <a:pt x="62" y="425"/>
                  <a:pt x="62" y="425"/>
                  <a:pt x="63" y="425"/>
                </a:cubicBezTo>
                <a:cubicBezTo>
                  <a:pt x="63" y="426"/>
                  <a:pt x="65" y="426"/>
                  <a:pt x="65" y="427"/>
                </a:cubicBezTo>
                <a:cubicBezTo>
                  <a:pt x="66" y="427"/>
                  <a:pt x="67" y="427"/>
                  <a:pt x="67" y="427"/>
                </a:cubicBezTo>
                <a:cubicBezTo>
                  <a:pt x="68" y="427"/>
                  <a:pt x="69" y="427"/>
                  <a:pt x="69" y="428"/>
                </a:cubicBezTo>
                <a:cubicBezTo>
                  <a:pt x="70" y="428"/>
                  <a:pt x="70" y="429"/>
                  <a:pt x="71" y="429"/>
                </a:cubicBezTo>
                <a:cubicBezTo>
                  <a:pt x="71" y="427"/>
                  <a:pt x="73" y="428"/>
                  <a:pt x="73" y="426"/>
                </a:cubicBezTo>
                <a:cubicBezTo>
                  <a:pt x="72" y="426"/>
                  <a:pt x="72" y="424"/>
                  <a:pt x="73" y="424"/>
                </a:cubicBezTo>
                <a:cubicBezTo>
                  <a:pt x="73" y="425"/>
                  <a:pt x="74" y="425"/>
                  <a:pt x="75" y="427"/>
                </a:cubicBezTo>
                <a:cubicBezTo>
                  <a:pt x="74" y="427"/>
                  <a:pt x="74" y="428"/>
                  <a:pt x="74" y="429"/>
                </a:cubicBezTo>
                <a:cubicBezTo>
                  <a:pt x="75" y="430"/>
                  <a:pt x="78" y="430"/>
                  <a:pt x="79" y="431"/>
                </a:cubicBezTo>
                <a:cubicBezTo>
                  <a:pt x="79" y="432"/>
                  <a:pt x="79" y="433"/>
                  <a:pt x="79" y="434"/>
                </a:cubicBezTo>
                <a:cubicBezTo>
                  <a:pt x="80" y="434"/>
                  <a:pt x="80" y="435"/>
                  <a:pt x="81" y="435"/>
                </a:cubicBezTo>
                <a:cubicBezTo>
                  <a:pt x="82" y="435"/>
                  <a:pt x="82" y="435"/>
                  <a:pt x="82" y="436"/>
                </a:cubicBezTo>
                <a:cubicBezTo>
                  <a:pt x="83" y="437"/>
                  <a:pt x="84" y="436"/>
                  <a:pt x="85" y="437"/>
                </a:cubicBezTo>
                <a:cubicBezTo>
                  <a:pt x="85" y="436"/>
                  <a:pt x="85" y="435"/>
                  <a:pt x="85" y="434"/>
                </a:cubicBezTo>
                <a:cubicBezTo>
                  <a:pt x="86" y="434"/>
                  <a:pt x="86" y="433"/>
                  <a:pt x="86" y="433"/>
                </a:cubicBezTo>
                <a:cubicBezTo>
                  <a:pt x="86" y="433"/>
                  <a:pt x="87" y="433"/>
                  <a:pt x="87" y="433"/>
                </a:cubicBezTo>
                <a:cubicBezTo>
                  <a:pt x="87" y="433"/>
                  <a:pt x="87" y="432"/>
                  <a:pt x="88" y="432"/>
                </a:cubicBezTo>
                <a:cubicBezTo>
                  <a:pt x="88" y="432"/>
                  <a:pt x="89" y="432"/>
                  <a:pt x="89" y="431"/>
                </a:cubicBezTo>
                <a:cubicBezTo>
                  <a:pt x="89" y="431"/>
                  <a:pt x="89" y="431"/>
                  <a:pt x="90" y="431"/>
                </a:cubicBezTo>
                <a:cubicBezTo>
                  <a:pt x="90" y="431"/>
                  <a:pt x="90" y="431"/>
                  <a:pt x="90" y="431"/>
                </a:cubicBezTo>
                <a:cubicBezTo>
                  <a:pt x="91" y="429"/>
                  <a:pt x="91" y="428"/>
                  <a:pt x="91" y="427"/>
                </a:cubicBezTo>
                <a:cubicBezTo>
                  <a:pt x="91" y="426"/>
                  <a:pt x="92" y="427"/>
                  <a:pt x="92" y="426"/>
                </a:cubicBezTo>
                <a:cubicBezTo>
                  <a:pt x="92" y="425"/>
                  <a:pt x="93" y="425"/>
                  <a:pt x="92" y="424"/>
                </a:cubicBezTo>
                <a:cubicBezTo>
                  <a:pt x="92" y="423"/>
                  <a:pt x="91" y="424"/>
                  <a:pt x="90" y="423"/>
                </a:cubicBezTo>
                <a:cubicBezTo>
                  <a:pt x="92" y="423"/>
                  <a:pt x="94" y="423"/>
                  <a:pt x="94" y="422"/>
                </a:cubicBezTo>
                <a:cubicBezTo>
                  <a:pt x="95" y="420"/>
                  <a:pt x="93" y="419"/>
                  <a:pt x="94" y="418"/>
                </a:cubicBezTo>
                <a:cubicBezTo>
                  <a:pt x="96" y="418"/>
                  <a:pt x="95" y="421"/>
                  <a:pt x="97" y="421"/>
                </a:cubicBezTo>
                <a:cubicBezTo>
                  <a:pt x="102" y="420"/>
                  <a:pt x="105" y="421"/>
                  <a:pt x="111" y="420"/>
                </a:cubicBezTo>
                <a:cubicBezTo>
                  <a:pt x="111" y="421"/>
                  <a:pt x="112" y="421"/>
                  <a:pt x="112" y="421"/>
                </a:cubicBezTo>
                <a:cubicBezTo>
                  <a:pt x="112" y="421"/>
                  <a:pt x="112" y="421"/>
                  <a:pt x="113" y="421"/>
                </a:cubicBezTo>
                <a:cubicBezTo>
                  <a:pt x="113" y="421"/>
                  <a:pt x="113" y="422"/>
                  <a:pt x="113" y="422"/>
                </a:cubicBezTo>
                <a:cubicBezTo>
                  <a:pt x="114" y="422"/>
                  <a:pt x="114" y="422"/>
                  <a:pt x="114" y="423"/>
                </a:cubicBezTo>
                <a:cubicBezTo>
                  <a:pt x="115" y="423"/>
                  <a:pt x="116" y="424"/>
                  <a:pt x="117" y="425"/>
                </a:cubicBezTo>
                <a:cubicBezTo>
                  <a:pt x="117" y="427"/>
                  <a:pt x="118" y="428"/>
                  <a:pt x="118" y="429"/>
                </a:cubicBezTo>
                <a:cubicBezTo>
                  <a:pt x="120" y="429"/>
                  <a:pt x="118" y="432"/>
                  <a:pt x="121" y="432"/>
                </a:cubicBezTo>
                <a:cubicBezTo>
                  <a:pt x="120" y="430"/>
                  <a:pt x="122" y="430"/>
                  <a:pt x="121" y="429"/>
                </a:cubicBezTo>
                <a:cubicBezTo>
                  <a:pt x="121" y="428"/>
                  <a:pt x="121" y="427"/>
                  <a:pt x="122" y="427"/>
                </a:cubicBezTo>
                <a:cubicBezTo>
                  <a:pt x="124" y="427"/>
                  <a:pt x="125" y="428"/>
                  <a:pt x="128" y="428"/>
                </a:cubicBezTo>
                <a:cubicBezTo>
                  <a:pt x="128" y="429"/>
                  <a:pt x="129" y="429"/>
                  <a:pt x="130" y="429"/>
                </a:cubicBezTo>
                <a:cubicBezTo>
                  <a:pt x="130" y="430"/>
                  <a:pt x="131" y="431"/>
                  <a:pt x="132" y="431"/>
                </a:cubicBezTo>
                <a:cubicBezTo>
                  <a:pt x="132" y="430"/>
                  <a:pt x="132" y="429"/>
                  <a:pt x="132" y="428"/>
                </a:cubicBezTo>
                <a:cubicBezTo>
                  <a:pt x="135" y="427"/>
                  <a:pt x="130" y="425"/>
                  <a:pt x="132" y="425"/>
                </a:cubicBezTo>
                <a:cubicBezTo>
                  <a:pt x="134" y="426"/>
                  <a:pt x="136" y="426"/>
                  <a:pt x="139" y="426"/>
                </a:cubicBezTo>
                <a:cubicBezTo>
                  <a:pt x="140" y="426"/>
                  <a:pt x="141" y="427"/>
                  <a:pt x="142" y="427"/>
                </a:cubicBezTo>
                <a:cubicBezTo>
                  <a:pt x="145" y="426"/>
                  <a:pt x="147" y="425"/>
                  <a:pt x="150" y="425"/>
                </a:cubicBezTo>
                <a:cubicBezTo>
                  <a:pt x="151" y="424"/>
                  <a:pt x="151" y="423"/>
                  <a:pt x="151" y="422"/>
                </a:cubicBezTo>
                <a:cubicBezTo>
                  <a:pt x="151" y="421"/>
                  <a:pt x="151" y="421"/>
                  <a:pt x="152" y="421"/>
                </a:cubicBezTo>
                <a:cubicBezTo>
                  <a:pt x="152" y="422"/>
                  <a:pt x="152" y="424"/>
                  <a:pt x="153" y="425"/>
                </a:cubicBezTo>
                <a:cubicBezTo>
                  <a:pt x="154" y="425"/>
                  <a:pt x="154" y="425"/>
                  <a:pt x="155" y="426"/>
                </a:cubicBezTo>
                <a:cubicBezTo>
                  <a:pt x="156" y="426"/>
                  <a:pt x="156" y="425"/>
                  <a:pt x="157" y="425"/>
                </a:cubicBezTo>
                <a:cubicBezTo>
                  <a:pt x="157" y="425"/>
                  <a:pt x="157" y="425"/>
                  <a:pt x="157" y="425"/>
                </a:cubicBezTo>
                <a:cubicBezTo>
                  <a:pt x="157" y="426"/>
                  <a:pt x="157" y="427"/>
                  <a:pt x="157" y="427"/>
                </a:cubicBezTo>
                <a:cubicBezTo>
                  <a:pt x="160" y="428"/>
                  <a:pt x="158" y="424"/>
                  <a:pt x="161" y="425"/>
                </a:cubicBezTo>
                <a:cubicBezTo>
                  <a:pt x="161" y="426"/>
                  <a:pt x="161" y="426"/>
                  <a:pt x="161" y="426"/>
                </a:cubicBezTo>
                <a:cubicBezTo>
                  <a:pt x="163" y="426"/>
                  <a:pt x="163" y="427"/>
                  <a:pt x="162" y="428"/>
                </a:cubicBezTo>
                <a:cubicBezTo>
                  <a:pt x="162" y="429"/>
                  <a:pt x="163" y="429"/>
                  <a:pt x="163" y="431"/>
                </a:cubicBezTo>
                <a:cubicBezTo>
                  <a:pt x="163" y="431"/>
                  <a:pt x="163" y="431"/>
                  <a:pt x="164" y="431"/>
                </a:cubicBezTo>
                <a:cubicBezTo>
                  <a:pt x="164" y="431"/>
                  <a:pt x="164" y="432"/>
                  <a:pt x="165" y="432"/>
                </a:cubicBezTo>
                <a:cubicBezTo>
                  <a:pt x="165" y="431"/>
                  <a:pt x="165" y="431"/>
                  <a:pt x="166" y="431"/>
                </a:cubicBezTo>
                <a:cubicBezTo>
                  <a:pt x="166" y="431"/>
                  <a:pt x="166" y="431"/>
                  <a:pt x="167" y="431"/>
                </a:cubicBezTo>
                <a:cubicBezTo>
                  <a:pt x="167" y="430"/>
                  <a:pt x="168" y="430"/>
                  <a:pt x="169" y="430"/>
                </a:cubicBezTo>
                <a:cubicBezTo>
                  <a:pt x="171" y="430"/>
                  <a:pt x="171" y="431"/>
                  <a:pt x="173" y="431"/>
                </a:cubicBezTo>
                <a:cubicBezTo>
                  <a:pt x="175" y="430"/>
                  <a:pt x="177" y="430"/>
                  <a:pt x="180" y="430"/>
                </a:cubicBezTo>
                <a:cubicBezTo>
                  <a:pt x="180" y="430"/>
                  <a:pt x="180" y="430"/>
                  <a:pt x="180" y="430"/>
                </a:cubicBezTo>
                <a:cubicBezTo>
                  <a:pt x="181" y="430"/>
                  <a:pt x="182" y="430"/>
                  <a:pt x="184" y="431"/>
                </a:cubicBezTo>
                <a:cubicBezTo>
                  <a:pt x="184" y="432"/>
                  <a:pt x="184" y="432"/>
                  <a:pt x="184" y="432"/>
                </a:cubicBezTo>
                <a:cubicBezTo>
                  <a:pt x="184" y="432"/>
                  <a:pt x="184" y="432"/>
                  <a:pt x="185" y="432"/>
                </a:cubicBezTo>
                <a:cubicBezTo>
                  <a:pt x="185" y="432"/>
                  <a:pt x="185" y="432"/>
                  <a:pt x="185" y="432"/>
                </a:cubicBezTo>
                <a:cubicBezTo>
                  <a:pt x="186" y="432"/>
                  <a:pt x="187" y="432"/>
                  <a:pt x="187" y="433"/>
                </a:cubicBezTo>
                <a:cubicBezTo>
                  <a:pt x="187" y="434"/>
                  <a:pt x="188" y="434"/>
                  <a:pt x="188" y="434"/>
                </a:cubicBezTo>
                <a:cubicBezTo>
                  <a:pt x="188" y="434"/>
                  <a:pt x="189" y="434"/>
                  <a:pt x="189" y="434"/>
                </a:cubicBezTo>
                <a:cubicBezTo>
                  <a:pt x="189" y="434"/>
                  <a:pt x="189" y="434"/>
                  <a:pt x="189" y="435"/>
                </a:cubicBezTo>
                <a:cubicBezTo>
                  <a:pt x="189" y="435"/>
                  <a:pt x="190" y="435"/>
                  <a:pt x="191" y="435"/>
                </a:cubicBezTo>
                <a:cubicBezTo>
                  <a:pt x="191" y="435"/>
                  <a:pt x="191" y="435"/>
                  <a:pt x="191" y="435"/>
                </a:cubicBezTo>
                <a:cubicBezTo>
                  <a:pt x="193" y="435"/>
                  <a:pt x="194" y="434"/>
                  <a:pt x="195" y="434"/>
                </a:cubicBezTo>
                <a:cubicBezTo>
                  <a:pt x="196" y="434"/>
                  <a:pt x="196" y="433"/>
                  <a:pt x="197" y="433"/>
                </a:cubicBezTo>
                <a:cubicBezTo>
                  <a:pt x="198" y="433"/>
                  <a:pt x="200" y="433"/>
                  <a:pt x="201" y="433"/>
                </a:cubicBezTo>
                <a:cubicBezTo>
                  <a:pt x="201" y="432"/>
                  <a:pt x="202" y="433"/>
                  <a:pt x="203" y="433"/>
                </a:cubicBezTo>
                <a:cubicBezTo>
                  <a:pt x="203" y="432"/>
                  <a:pt x="205" y="432"/>
                  <a:pt x="205" y="431"/>
                </a:cubicBezTo>
                <a:cubicBezTo>
                  <a:pt x="205" y="431"/>
                  <a:pt x="206" y="431"/>
                  <a:pt x="207" y="431"/>
                </a:cubicBezTo>
                <a:cubicBezTo>
                  <a:pt x="208" y="430"/>
                  <a:pt x="208" y="429"/>
                  <a:pt x="210" y="429"/>
                </a:cubicBezTo>
                <a:cubicBezTo>
                  <a:pt x="211" y="429"/>
                  <a:pt x="212" y="430"/>
                  <a:pt x="214" y="430"/>
                </a:cubicBezTo>
                <a:cubicBezTo>
                  <a:pt x="214" y="428"/>
                  <a:pt x="215" y="427"/>
                  <a:pt x="216" y="426"/>
                </a:cubicBezTo>
                <a:cubicBezTo>
                  <a:pt x="218" y="426"/>
                  <a:pt x="218" y="425"/>
                  <a:pt x="220" y="425"/>
                </a:cubicBezTo>
                <a:cubicBezTo>
                  <a:pt x="221" y="424"/>
                  <a:pt x="223" y="425"/>
                  <a:pt x="224" y="423"/>
                </a:cubicBezTo>
                <a:cubicBezTo>
                  <a:pt x="226" y="424"/>
                  <a:pt x="225" y="422"/>
                  <a:pt x="227" y="421"/>
                </a:cubicBezTo>
                <a:cubicBezTo>
                  <a:pt x="227" y="420"/>
                  <a:pt x="227" y="418"/>
                  <a:pt x="227" y="416"/>
                </a:cubicBezTo>
                <a:cubicBezTo>
                  <a:pt x="229" y="417"/>
                  <a:pt x="228" y="414"/>
                  <a:pt x="230" y="414"/>
                </a:cubicBezTo>
                <a:cubicBezTo>
                  <a:pt x="230" y="411"/>
                  <a:pt x="232" y="412"/>
                  <a:pt x="232" y="409"/>
                </a:cubicBezTo>
                <a:cubicBezTo>
                  <a:pt x="230" y="408"/>
                  <a:pt x="226" y="409"/>
                  <a:pt x="224" y="408"/>
                </a:cubicBezTo>
                <a:cubicBezTo>
                  <a:pt x="224" y="409"/>
                  <a:pt x="224" y="409"/>
                  <a:pt x="223" y="409"/>
                </a:cubicBezTo>
                <a:cubicBezTo>
                  <a:pt x="221" y="408"/>
                  <a:pt x="221" y="409"/>
                  <a:pt x="219" y="410"/>
                </a:cubicBezTo>
                <a:cubicBezTo>
                  <a:pt x="219" y="410"/>
                  <a:pt x="219" y="410"/>
                  <a:pt x="218" y="410"/>
                </a:cubicBezTo>
                <a:cubicBezTo>
                  <a:pt x="217" y="410"/>
                  <a:pt x="217" y="410"/>
                  <a:pt x="216" y="411"/>
                </a:cubicBezTo>
                <a:cubicBezTo>
                  <a:pt x="216" y="411"/>
                  <a:pt x="216" y="412"/>
                  <a:pt x="215" y="412"/>
                </a:cubicBezTo>
                <a:cubicBezTo>
                  <a:pt x="215" y="411"/>
                  <a:pt x="215" y="411"/>
                  <a:pt x="216" y="411"/>
                </a:cubicBezTo>
                <a:cubicBezTo>
                  <a:pt x="216" y="410"/>
                  <a:pt x="216" y="409"/>
                  <a:pt x="215" y="409"/>
                </a:cubicBezTo>
                <a:cubicBezTo>
                  <a:pt x="215" y="409"/>
                  <a:pt x="214" y="409"/>
                  <a:pt x="214" y="408"/>
                </a:cubicBezTo>
                <a:cubicBezTo>
                  <a:pt x="214" y="408"/>
                  <a:pt x="212" y="408"/>
                  <a:pt x="211" y="408"/>
                </a:cubicBezTo>
                <a:cubicBezTo>
                  <a:pt x="210" y="408"/>
                  <a:pt x="209" y="408"/>
                  <a:pt x="209" y="409"/>
                </a:cubicBezTo>
                <a:cubicBezTo>
                  <a:pt x="209" y="409"/>
                  <a:pt x="208" y="410"/>
                  <a:pt x="207" y="410"/>
                </a:cubicBezTo>
                <a:cubicBezTo>
                  <a:pt x="206" y="410"/>
                  <a:pt x="205" y="410"/>
                  <a:pt x="205" y="409"/>
                </a:cubicBezTo>
                <a:cubicBezTo>
                  <a:pt x="205" y="407"/>
                  <a:pt x="208" y="409"/>
                  <a:pt x="208" y="408"/>
                </a:cubicBezTo>
                <a:cubicBezTo>
                  <a:pt x="209" y="408"/>
                  <a:pt x="209" y="407"/>
                  <a:pt x="211" y="407"/>
                </a:cubicBezTo>
                <a:cubicBezTo>
                  <a:pt x="211" y="406"/>
                  <a:pt x="210" y="406"/>
                  <a:pt x="210" y="406"/>
                </a:cubicBezTo>
                <a:cubicBezTo>
                  <a:pt x="209" y="406"/>
                  <a:pt x="209" y="406"/>
                  <a:pt x="209" y="405"/>
                </a:cubicBezTo>
                <a:cubicBezTo>
                  <a:pt x="208" y="405"/>
                  <a:pt x="207" y="405"/>
                  <a:pt x="207" y="404"/>
                </a:cubicBezTo>
                <a:cubicBezTo>
                  <a:pt x="209" y="405"/>
                  <a:pt x="210" y="404"/>
                  <a:pt x="211" y="404"/>
                </a:cubicBezTo>
                <a:cubicBezTo>
                  <a:pt x="211" y="405"/>
                  <a:pt x="212" y="404"/>
                  <a:pt x="213" y="404"/>
                </a:cubicBezTo>
                <a:cubicBezTo>
                  <a:pt x="214" y="404"/>
                  <a:pt x="214" y="403"/>
                  <a:pt x="215" y="403"/>
                </a:cubicBezTo>
                <a:cubicBezTo>
                  <a:pt x="215" y="403"/>
                  <a:pt x="215" y="403"/>
                  <a:pt x="215" y="403"/>
                </a:cubicBezTo>
                <a:cubicBezTo>
                  <a:pt x="216" y="403"/>
                  <a:pt x="216" y="403"/>
                  <a:pt x="216" y="403"/>
                </a:cubicBezTo>
                <a:cubicBezTo>
                  <a:pt x="217" y="403"/>
                  <a:pt x="218" y="402"/>
                  <a:pt x="218" y="401"/>
                </a:cubicBezTo>
                <a:cubicBezTo>
                  <a:pt x="218" y="400"/>
                  <a:pt x="218" y="400"/>
                  <a:pt x="218" y="400"/>
                </a:cubicBezTo>
                <a:cubicBezTo>
                  <a:pt x="218" y="399"/>
                  <a:pt x="219" y="398"/>
                  <a:pt x="219" y="396"/>
                </a:cubicBezTo>
                <a:cubicBezTo>
                  <a:pt x="218" y="396"/>
                  <a:pt x="218" y="395"/>
                  <a:pt x="217" y="395"/>
                </a:cubicBezTo>
                <a:cubicBezTo>
                  <a:pt x="217" y="396"/>
                  <a:pt x="213" y="397"/>
                  <a:pt x="212" y="395"/>
                </a:cubicBezTo>
                <a:cubicBezTo>
                  <a:pt x="215" y="396"/>
                  <a:pt x="216" y="395"/>
                  <a:pt x="217" y="394"/>
                </a:cubicBezTo>
                <a:cubicBezTo>
                  <a:pt x="217" y="394"/>
                  <a:pt x="217" y="393"/>
                  <a:pt x="218" y="393"/>
                </a:cubicBezTo>
                <a:cubicBezTo>
                  <a:pt x="218" y="393"/>
                  <a:pt x="218" y="393"/>
                  <a:pt x="218" y="393"/>
                </a:cubicBezTo>
                <a:cubicBezTo>
                  <a:pt x="219" y="392"/>
                  <a:pt x="219" y="391"/>
                  <a:pt x="220" y="391"/>
                </a:cubicBezTo>
                <a:cubicBezTo>
                  <a:pt x="220" y="391"/>
                  <a:pt x="221" y="392"/>
                  <a:pt x="221" y="393"/>
                </a:cubicBezTo>
                <a:cubicBezTo>
                  <a:pt x="221" y="393"/>
                  <a:pt x="220" y="394"/>
                  <a:pt x="221" y="394"/>
                </a:cubicBezTo>
                <a:cubicBezTo>
                  <a:pt x="222" y="393"/>
                  <a:pt x="223" y="395"/>
                  <a:pt x="224" y="394"/>
                </a:cubicBezTo>
                <a:cubicBezTo>
                  <a:pt x="226" y="394"/>
                  <a:pt x="225" y="392"/>
                  <a:pt x="226" y="393"/>
                </a:cubicBezTo>
                <a:cubicBezTo>
                  <a:pt x="227" y="394"/>
                  <a:pt x="227" y="393"/>
                  <a:pt x="227" y="392"/>
                </a:cubicBezTo>
                <a:cubicBezTo>
                  <a:pt x="227" y="392"/>
                  <a:pt x="228" y="393"/>
                  <a:pt x="228" y="393"/>
                </a:cubicBezTo>
                <a:cubicBezTo>
                  <a:pt x="228" y="391"/>
                  <a:pt x="227" y="390"/>
                  <a:pt x="226" y="388"/>
                </a:cubicBezTo>
                <a:cubicBezTo>
                  <a:pt x="226" y="388"/>
                  <a:pt x="225" y="388"/>
                  <a:pt x="226" y="387"/>
                </a:cubicBezTo>
                <a:cubicBezTo>
                  <a:pt x="225" y="387"/>
                  <a:pt x="224" y="387"/>
                  <a:pt x="224" y="387"/>
                </a:cubicBezTo>
                <a:cubicBezTo>
                  <a:pt x="224" y="387"/>
                  <a:pt x="226" y="387"/>
                  <a:pt x="226" y="387"/>
                </a:cubicBezTo>
                <a:cubicBezTo>
                  <a:pt x="226" y="387"/>
                  <a:pt x="226" y="387"/>
                  <a:pt x="226" y="388"/>
                </a:cubicBezTo>
                <a:cubicBezTo>
                  <a:pt x="227" y="388"/>
                  <a:pt x="227" y="389"/>
                  <a:pt x="228" y="389"/>
                </a:cubicBezTo>
                <a:cubicBezTo>
                  <a:pt x="228" y="388"/>
                  <a:pt x="228" y="387"/>
                  <a:pt x="228" y="387"/>
                </a:cubicBezTo>
                <a:cubicBezTo>
                  <a:pt x="227" y="386"/>
                  <a:pt x="226" y="385"/>
                  <a:pt x="226" y="383"/>
                </a:cubicBezTo>
                <a:cubicBezTo>
                  <a:pt x="227" y="384"/>
                  <a:pt x="228" y="385"/>
                  <a:pt x="228" y="387"/>
                </a:cubicBezTo>
                <a:cubicBezTo>
                  <a:pt x="230" y="386"/>
                  <a:pt x="228" y="390"/>
                  <a:pt x="230" y="389"/>
                </a:cubicBezTo>
                <a:cubicBezTo>
                  <a:pt x="231" y="389"/>
                  <a:pt x="231" y="388"/>
                  <a:pt x="231" y="387"/>
                </a:cubicBezTo>
                <a:cubicBezTo>
                  <a:pt x="232" y="387"/>
                  <a:pt x="232" y="387"/>
                  <a:pt x="233" y="387"/>
                </a:cubicBezTo>
                <a:cubicBezTo>
                  <a:pt x="233" y="387"/>
                  <a:pt x="233" y="385"/>
                  <a:pt x="234" y="385"/>
                </a:cubicBezTo>
                <a:cubicBezTo>
                  <a:pt x="235" y="385"/>
                  <a:pt x="236" y="385"/>
                  <a:pt x="237" y="385"/>
                </a:cubicBezTo>
                <a:cubicBezTo>
                  <a:pt x="237" y="385"/>
                  <a:pt x="237" y="384"/>
                  <a:pt x="238" y="384"/>
                </a:cubicBezTo>
                <a:cubicBezTo>
                  <a:pt x="238" y="384"/>
                  <a:pt x="238" y="384"/>
                  <a:pt x="238" y="384"/>
                </a:cubicBezTo>
                <a:cubicBezTo>
                  <a:pt x="239" y="383"/>
                  <a:pt x="239" y="382"/>
                  <a:pt x="240" y="381"/>
                </a:cubicBezTo>
                <a:cubicBezTo>
                  <a:pt x="240" y="381"/>
                  <a:pt x="240" y="381"/>
                  <a:pt x="240" y="381"/>
                </a:cubicBezTo>
                <a:cubicBezTo>
                  <a:pt x="240" y="380"/>
                  <a:pt x="240" y="378"/>
                  <a:pt x="240" y="377"/>
                </a:cubicBezTo>
                <a:cubicBezTo>
                  <a:pt x="240" y="377"/>
                  <a:pt x="240" y="377"/>
                  <a:pt x="240" y="377"/>
                </a:cubicBezTo>
                <a:cubicBezTo>
                  <a:pt x="241" y="376"/>
                  <a:pt x="241" y="376"/>
                  <a:pt x="242" y="375"/>
                </a:cubicBezTo>
                <a:cubicBezTo>
                  <a:pt x="242" y="375"/>
                  <a:pt x="242" y="375"/>
                  <a:pt x="242" y="375"/>
                </a:cubicBezTo>
                <a:cubicBezTo>
                  <a:pt x="242" y="374"/>
                  <a:pt x="242" y="374"/>
                  <a:pt x="243" y="373"/>
                </a:cubicBezTo>
                <a:cubicBezTo>
                  <a:pt x="243" y="373"/>
                  <a:pt x="243" y="373"/>
                  <a:pt x="243" y="373"/>
                </a:cubicBezTo>
                <a:cubicBezTo>
                  <a:pt x="243" y="372"/>
                  <a:pt x="243" y="371"/>
                  <a:pt x="245" y="370"/>
                </a:cubicBezTo>
                <a:cubicBezTo>
                  <a:pt x="245" y="370"/>
                  <a:pt x="245" y="370"/>
                  <a:pt x="245" y="370"/>
                </a:cubicBezTo>
                <a:cubicBezTo>
                  <a:pt x="244" y="368"/>
                  <a:pt x="245" y="367"/>
                  <a:pt x="245" y="366"/>
                </a:cubicBezTo>
                <a:cubicBezTo>
                  <a:pt x="245" y="365"/>
                  <a:pt x="245" y="365"/>
                  <a:pt x="245" y="364"/>
                </a:cubicBezTo>
                <a:cubicBezTo>
                  <a:pt x="245" y="362"/>
                  <a:pt x="247" y="362"/>
                  <a:pt x="246" y="360"/>
                </a:cubicBezTo>
                <a:cubicBezTo>
                  <a:pt x="246" y="360"/>
                  <a:pt x="246" y="359"/>
                  <a:pt x="246" y="358"/>
                </a:cubicBezTo>
                <a:close/>
                <a:moveTo>
                  <a:pt x="109" y="254"/>
                </a:moveTo>
                <a:cubicBezTo>
                  <a:pt x="108" y="254"/>
                  <a:pt x="107" y="254"/>
                  <a:pt x="107" y="254"/>
                </a:cubicBezTo>
                <a:cubicBezTo>
                  <a:pt x="107" y="255"/>
                  <a:pt x="106" y="255"/>
                  <a:pt x="105" y="255"/>
                </a:cubicBezTo>
                <a:cubicBezTo>
                  <a:pt x="104" y="255"/>
                  <a:pt x="105" y="256"/>
                  <a:pt x="104" y="256"/>
                </a:cubicBezTo>
                <a:cubicBezTo>
                  <a:pt x="104" y="256"/>
                  <a:pt x="103" y="256"/>
                  <a:pt x="103" y="257"/>
                </a:cubicBezTo>
                <a:cubicBezTo>
                  <a:pt x="102" y="257"/>
                  <a:pt x="102" y="258"/>
                  <a:pt x="102" y="259"/>
                </a:cubicBezTo>
                <a:cubicBezTo>
                  <a:pt x="101" y="259"/>
                  <a:pt x="101" y="259"/>
                  <a:pt x="101" y="260"/>
                </a:cubicBezTo>
                <a:cubicBezTo>
                  <a:pt x="99" y="260"/>
                  <a:pt x="99" y="262"/>
                  <a:pt x="98" y="262"/>
                </a:cubicBezTo>
                <a:cubicBezTo>
                  <a:pt x="98" y="264"/>
                  <a:pt x="96" y="264"/>
                  <a:pt x="96" y="266"/>
                </a:cubicBezTo>
                <a:cubicBezTo>
                  <a:pt x="97" y="266"/>
                  <a:pt x="98" y="267"/>
                  <a:pt x="100" y="266"/>
                </a:cubicBezTo>
                <a:cubicBezTo>
                  <a:pt x="100" y="266"/>
                  <a:pt x="102" y="266"/>
                  <a:pt x="102" y="265"/>
                </a:cubicBezTo>
                <a:cubicBezTo>
                  <a:pt x="103" y="265"/>
                  <a:pt x="103" y="265"/>
                  <a:pt x="104" y="265"/>
                </a:cubicBezTo>
                <a:cubicBezTo>
                  <a:pt x="104" y="264"/>
                  <a:pt x="104" y="264"/>
                  <a:pt x="105" y="263"/>
                </a:cubicBezTo>
                <a:cubicBezTo>
                  <a:pt x="105" y="263"/>
                  <a:pt x="105" y="263"/>
                  <a:pt x="105" y="263"/>
                </a:cubicBezTo>
                <a:cubicBezTo>
                  <a:pt x="106" y="263"/>
                  <a:pt x="105" y="263"/>
                  <a:pt x="105" y="263"/>
                </a:cubicBezTo>
                <a:cubicBezTo>
                  <a:pt x="106" y="262"/>
                  <a:pt x="106" y="263"/>
                  <a:pt x="106" y="263"/>
                </a:cubicBezTo>
                <a:cubicBezTo>
                  <a:pt x="106" y="262"/>
                  <a:pt x="106" y="262"/>
                  <a:pt x="106" y="262"/>
                </a:cubicBezTo>
                <a:cubicBezTo>
                  <a:pt x="106" y="262"/>
                  <a:pt x="107" y="262"/>
                  <a:pt x="107" y="262"/>
                </a:cubicBezTo>
                <a:cubicBezTo>
                  <a:pt x="107" y="262"/>
                  <a:pt x="107" y="261"/>
                  <a:pt x="107" y="261"/>
                </a:cubicBezTo>
                <a:cubicBezTo>
                  <a:pt x="107" y="261"/>
                  <a:pt x="107" y="261"/>
                  <a:pt x="107" y="261"/>
                </a:cubicBezTo>
                <a:cubicBezTo>
                  <a:pt x="108" y="261"/>
                  <a:pt x="108" y="260"/>
                  <a:pt x="109" y="260"/>
                </a:cubicBezTo>
                <a:cubicBezTo>
                  <a:pt x="109" y="258"/>
                  <a:pt x="108" y="258"/>
                  <a:pt x="108" y="257"/>
                </a:cubicBezTo>
                <a:cubicBezTo>
                  <a:pt x="108" y="255"/>
                  <a:pt x="109" y="255"/>
                  <a:pt x="109" y="254"/>
                </a:cubicBezTo>
                <a:close/>
                <a:moveTo>
                  <a:pt x="159" y="427"/>
                </a:moveTo>
                <a:cubicBezTo>
                  <a:pt x="159" y="427"/>
                  <a:pt x="159" y="428"/>
                  <a:pt x="159" y="428"/>
                </a:cubicBezTo>
                <a:cubicBezTo>
                  <a:pt x="160" y="428"/>
                  <a:pt x="160" y="428"/>
                  <a:pt x="160" y="428"/>
                </a:cubicBezTo>
                <a:cubicBezTo>
                  <a:pt x="161" y="428"/>
                  <a:pt x="161" y="429"/>
                  <a:pt x="161" y="429"/>
                </a:cubicBezTo>
                <a:cubicBezTo>
                  <a:pt x="161" y="428"/>
                  <a:pt x="161" y="427"/>
                  <a:pt x="161" y="426"/>
                </a:cubicBezTo>
                <a:cubicBezTo>
                  <a:pt x="160" y="426"/>
                  <a:pt x="160" y="427"/>
                  <a:pt x="159" y="427"/>
                </a:cubicBezTo>
                <a:close/>
                <a:moveTo>
                  <a:pt x="3" y="434"/>
                </a:moveTo>
                <a:cubicBezTo>
                  <a:pt x="3" y="434"/>
                  <a:pt x="3" y="433"/>
                  <a:pt x="3" y="433"/>
                </a:cubicBezTo>
                <a:cubicBezTo>
                  <a:pt x="3" y="433"/>
                  <a:pt x="2" y="432"/>
                  <a:pt x="2" y="433"/>
                </a:cubicBezTo>
                <a:cubicBezTo>
                  <a:pt x="2" y="432"/>
                  <a:pt x="1" y="433"/>
                  <a:pt x="0" y="433"/>
                </a:cubicBezTo>
                <a:cubicBezTo>
                  <a:pt x="1" y="433"/>
                  <a:pt x="0" y="434"/>
                  <a:pt x="0" y="435"/>
                </a:cubicBezTo>
                <a:cubicBezTo>
                  <a:pt x="1" y="435"/>
                  <a:pt x="2" y="434"/>
                  <a:pt x="2" y="435"/>
                </a:cubicBezTo>
                <a:cubicBezTo>
                  <a:pt x="2" y="435"/>
                  <a:pt x="3" y="436"/>
                  <a:pt x="4" y="435"/>
                </a:cubicBezTo>
                <a:cubicBezTo>
                  <a:pt x="3" y="434"/>
                  <a:pt x="3" y="434"/>
                  <a:pt x="3" y="434"/>
                </a:cubicBezTo>
                <a:close/>
                <a:moveTo>
                  <a:pt x="4" y="429"/>
                </a:moveTo>
                <a:cubicBezTo>
                  <a:pt x="4" y="429"/>
                  <a:pt x="3" y="428"/>
                  <a:pt x="2" y="429"/>
                </a:cubicBezTo>
                <a:cubicBezTo>
                  <a:pt x="3" y="429"/>
                  <a:pt x="3" y="430"/>
                  <a:pt x="4" y="431"/>
                </a:cubicBezTo>
                <a:cubicBezTo>
                  <a:pt x="3" y="429"/>
                  <a:pt x="6" y="432"/>
                  <a:pt x="6" y="430"/>
                </a:cubicBezTo>
                <a:cubicBezTo>
                  <a:pt x="5" y="430"/>
                  <a:pt x="5" y="429"/>
                  <a:pt x="4" y="429"/>
                </a:cubicBezTo>
                <a:close/>
                <a:moveTo>
                  <a:pt x="157" y="430"/>
                </a:moveTo>
                <a:cubicBezTo>
                  <a:pt x="156" y="429"/>
                  <a:pt x="156" y="429"/>
                  <a:pt x="155" y="428"/>
                </a:cubicBezTo>
                <a:cubicBezTo>
                  <a:pt x="154" y="428"/>
                  <a:pt x="154" y="428"/>
                  <a:pt x="154" y="428"/>
                </a:cubicBezTo>
                <a:cubicBezTo>
                  <a:pt x="154" y="427"/>
                  <a:pt x="153" y="427"/>
                  <a:pt x="153" y="427"/>
                </a:cubicBezTo>
                <a:cubicBezTo>
                  <a:pt x="153" y="427"/>
                  <a:pt x="153" y="427"/>
                  <a:pt x="153" y="427"/>
                </a:cubicBezTo>
                <a:cubicBezTo>
                  <a:pt x="153" y="427"/>
                  <a:pt x="153" y="427"/>
                  <a:pt x="153" y="427"/>
                </a:cubicBezTo>
                <a:cubicBezTo>
                  <a:pt x="152" y="427"/>
                  <a:pt x="151" y="425"/>
                  <a:pt x="149" y="427"/>
                </a:cubicBezTo>
                <a:cubicBezTo>
                  <a:pt x="149" y="427"/>
                  <a:pt x="149" y="427"/>
                  <a:pt x="149" y="427"/>
                </a:cubicBezTo>
                <a:cubicBezTo>
                  <a:pt x="149" y="427"/>
                  <a:pt x="149" y="427"/>
                  <a:pt x="149" y="427"/>
                </a:cubicBezTo>
                <a:cubicBezTo>
                  <a:pt x="148" y="427"/>
                  <a:pt x="148" y="427"/>
                  <a:pt x="147" y="427"/>
                </a:cubicBezTo>
                <a:cubicBezTo>
                  <a:pt x="146" y="427"/>
                  <a:pt x="144" y="427"/>
                  <a:pt x="144" y="429"/>
                </a:cubicBezTo>
                <a:cubicBezTo>
                  <a:pt x="145" y="429"/>
                  <a:pt x="145" y="429"/>
                  <a:pt x="145" y="429"/>
                </a:cubicBezTo>
                <a:cubicBezTo>
                  <a:pt x="145" y="430"/>
                  <a:pt x="146" y="430"/>
                  <a:pt x="146" y="430"/>
                </a:cubicBezTo>
                <a:cubicBezTo>
                  <a:pt x="146" y="430"/>
                  <a:pt x="148" y="431"/>
                  <a:pt x="148" y="431"/>
                </a:cubicBezTo>
                <a:cubicBezTo>
                  <a:pt x="148" y="432"/>
                  <a:pt x="148" y="432"/>
                  <a:pt x="149" y="432"/>
                </a:cubicBezTo>
                <a:cubicBezTo>
                  <a:pt x="149" y="433"/>
                  <a:pt x="149" y="434"/>
                  <a:pt x="150" y="435"/>
                </a:cubicBezTo>
                <a:cubicBezTo>
                  <a:pt x="150" y="434"/>
                  <a:pt x="151" y="434"/>
                  <a:pt x="152" y="434"/>
                </a:cubicBezTo>
                <a:cubicBezTo>
                  <a:pt x="152" y="434"/>
                  <a:pt x="152" y="434"/>
                  <a:pt x="152" y="434"/>
                </a:cubicBezTo>
                <a:cubicBezTo>
                  <a:pt x="152" y="434"/>
                  <a:pt x="153" y="434"/>
                  <a:pt x="153" y="434"/>
                </a:cubicBezTo>
                <a:cubicBezTo>
                  <a:pt x="154" y="432"/>
                  <a:pt x="156" y="433"/>
                  <a:pt x="155" y="432"/>
                </a:cubicBezTo>
                <a:cubicBezTo>
                  <a:pt x="155" y="432"/>
                  <a:pt x="156" y="432"/>
                  <a:pt x="156" y="432"/>
                </a:cubicBezTo>
                <a:cubicBezTo>
                  <a:pt x="156" y="432"/>
                  <a:pt x="157" y="432"/>
                  <a:pt x="157" y="431"/>
                </a:cubicBezTo>
                <a:cubicBezTo>
                  <a:pt x="157" y="431"/>
                  <a:pt x="157" y="430"/>
                  <a:pt x="157" y="430"/>
                </a:cubicBezTo>
                <a:cubicBezTo>
                  <a:pt x="157" y="430"/>
                  <a:pt x="157" y="430"/>
                  <a:pt x="157" y="430"/>
                </a:cubicBezTo>
                <a:close/>
                <a:moveTo>
                  <a:pt x="108" y="473"/>
                </a:moveTo>
                <a:cubicBezTo>
                  <a:pt x="108" y="473"/>
                  <a:pt x="107" y="474"/>
                  <a:pt x="107" y="474"/>
                </a:cubicBezTo>
                <a:cubicBezTo>
                  <a:pt x="105" y="474"/>
                  <a:pt x="105" y="475"/>
                  <a:pt x="103" y="475"/>
                </a:cubicBezTo>
                <a:cubicBezTo>
                  <a:pt x="102" y="477"/>
                  <a:pt x="105" y="476"/>
                  <a:pt x="104" y="479"/>
                </a:cubicBezTo>
                <a:cubicBezTo>
                  <a:pt x="106" y="479"/>
                  <a:pt x="105" y="477"/>
                  <a:pt x="107" y="477"/>
                </a:cubicBezTo>
                <a:cubicBezTo>
                  <a:pt x="107" y="475"/>
                  <a:pt x="109" y="476"/>
                  <a:pt x="109" y="474"/>
                </a:cubicBezTo>
                <a:cubicBezTo>
                  <a:pt x="109" y="473"/>
                  <a:pt x="109" y="473"/>
                  <a:pt x="108" y="473"/>
                </a:cubicBezTo>
                <a:close/>
                <a:moveTo>
                  <a:pt x="3" y="433"/>
                </a:moveTo>
                <a:cubicBezTo>
                  <a:pt x="4" y="433"/>
                  <a:pt x="4" y="434"/>
                  <a:pt x="6" y="435"/>
                </a:cubicBezTo>
                <a:cubicBezTo>
                  <a:pt x="6" y="433"/>
                  <a:pt x="6" y="432"/>
                  <a:pt x="6" y="431"/>
                </a:cubicBezTo>
                <a:cubicBezTo>
                  <a:pt x="4" y="431"/>
                  <a:pt x="4" y="432"/>
                  <a:pt x="3" y="433"/>
                </a:cubicBezTo>
                <a:close/>
                <a:moveTo>
                  <a:pt x="110" y="477"/>
                </a:moveTo>
                <a:cubicBezTo>
                  <a:pt x="110" y="479"/>
                  <a:pt x="111" y="478"/>
                  <a:pt x="112" y="479"/>
                </a:cubicBezTo>
                <a:cubicBezTo>
                  <a:pt x="112" y="478"/>
                  <a:pt x="113" y="478"/>
                  <a:pt x="113" y="477"/>
                </a:cubicBezTo>
                <a:cubicBezTo>
                  <a:pt x="111" y="476"/>
                  <a:pt x="111" y="477"/>
                  <a:pt x="110" y="477"/>
                </a:cubicBezTo>
                <a:close/>
                <a:moveTo>
                  <a:pt x="119" y="488"/>
                </a:moveTo>
                <a:cubicBezTo>
                  <a:pt x="118" y="488"/>
                  <a:pt x="118" y="487"/>
                  <a:pt x="117" y="487"/>
                </a:cubicBezTo>
                <a:cubicBezTo>
                  <a:pt x="117" y="488"/>
                  <a:pt x="115" y="488"/>
                  <a:pt x="115" y="488"/>
                </a:cubicBezTo>
                <a:cubicBezTo>
                  <a:pt x="115" y="487"/>
                  <a:pt x="114" y="486"/>
                  <a:pt x="113" y="486"/>
                </a:cubicBezTo>
                <a:cubicBezTo>
                  <a:pt x="113" y="490"/>
                  <a:pt x="116" y="491"/>
                  <a:pt x="120" y="490"/>
                </a:cubicBezTo>
                <a:cubicBezTo>
                  <a:pt x="120" y="490"/>
                  <a:pt x="120" y="490"/>
                  <a:pt x="121" y="490"/>
                </a:cubicBezTo>
                <a:cubicBezTo>
                  <a:pt x="121" y="489"/>
                  <a:pt x="121" y="489"/>
                  <a:pt x="121" y="488"/>
                </a:cubicBezTo>
                <a:cubicBezTo>
                  <a:pt x="120" y="488"/>
                  <a:pt x="119" y="488"/>
                  <a:pt x="119" y="488"/>
                </a:cubicBezTo>
                <a:close/>
              </a:path>
            </a:pathLst>
          </a:custGeom>
          <a:solidFill>
            <a:srgbClr val="FFF1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7" name="Google Shape;2187;p77"/>
          <p:cNvSpPr/>
          <p:nvPr/>
        </p:nvSpPr>
        <p:spPr>
          <a:xfrm>
            <a:off x="9602787" y="481012"/>
            <a:ext cx="1343025" cy="1787525"/>
          </a:xfrm>
          <a:custGeom>
            <a:avLst/>
            <a:gdLst/>
            <a:ahLst/>
            <a:cxnLst/>
            <a:rect l="l" t="t" r="r" b="b"/>
            <a:pathLst>
              <a:path w="352" h="468" extrusionOk="0">
                <a:moveTo>
                  <a:pt x="86" y="265"/>
                </a:moveTo>
                <a:cubicBezTo>
                  <a:pt x="86" y="265"/>
                  <a:pt x="86" y="264"/>
                  <a:pt x="86" y="264"/>
                </a:cubicBezTo>
                <a:cubicBezTo>
                  <a:pt x="85" y="263"/>
                  <a:pt x="84" y="262"/>
                  <a:pt x="84" y="260"/>
                </a:cubicBezTo>
                <a:cubicBezTo>
                  <a:pt x="83" y="259"/>
                  <a:pt x="84" y="259"/>
                  <a:pt x="84" y="258"/>
                </a:cubicBezTo>
                <a:cubicBezTo>
                  <a:pt x="83" y="258"/>
                  <a:pt x="84" y="257"/>
                  <a:pt x="84" y="256"/>
                </a:cubicBezTo>
                <a:cubicBezTo>
                  <a:pt x="83" y="256"/>
                  <a:pt x="83" y="256"/>
                  <a:pt x="83" y="256"/>
                </a:cubicBezTo>
                <a:cubicBezTo>
                  <a:pt x="83" y="256"/>
                  <a:pt x="83" y="256"/>
                  <a:pt x="83" y="256"/>
                </a:cubicBezTo>
                <a:cubicBezTo>
                  <a:pt x="82" y="255"/>
                  <a:pt x="82" y="255"/>
                  <a:pt x="82" y="253"/>
                </a:cubicBezTo>
                <a:cubicBezTo>
                  <a:pt x="82" y="253"/>
                  <a:pt x="82" y="253"/>
                  <a:pt x="82" y="253"/>
                </a:cubicBezTo>
                <a:cubicBezTo>
                  <a:pt x="82" y="253"/>
                  <a:pt x="82" y="252"/>
                  <a:pt x="82" y="252"/>
                </a:cubicBezTo>
                <a:cubicBezTo>
                  <a:pt x="82" y="252"/>
                  <a:pt x="81" y="251"/>
                  <a:pt x="80" y="251"/>
                </a:cubicBezTo>
                <a:cubicBezTo>
                  <a:pt x="80" y="250"/>
                  <a:pt x="80" y="251"/>
                  <a:pt x="79" y="250"/>
                </a:cubicBezTo>
                <a:cubicBezTo>
                  <a:pt x="79" y="250"/>
                  <a:pt x="79" y="250"/>
                  <a:pt x="79" y="249"/>
                </a:cubicBezTo>
                <a:cubicBezTo>
                  <a:pt x="78" y="249"/>
                  <a:pt x="78" y="249"/>
                  <a:pt x="77" y="249"/>
                </a:cubicBezTo>
                <a:cubicBezTo>
                  <a:pt x="77" y="248"/>
                  <a:pt x="78" y="248"/>
                  <a:pt x="79" y="247"/>
                </a:cubicBezTo>
                <a:cubicBezTo>
                  <a:pt x="79" y="246"/>
                  <a:pt x="81" y="247"/>
                  <a:pt x="80" y="245"/>
                </a:cubicBezTo>
                <a:cubicBezTo>
                  <a:pt x="79" y="245"/>
                  <a:pt x="77" y="245"/>
                  <a:pt x="77" y="244"/>
                </a:cubicBezTo>
                <a:cubicBezTo>
                  <a:pt x="76" y="242"/>
                  <a:pt x="79" y="242"/>
                  <a:pt x="78" y="241"/>
                </a:cubicBezTo>
                <a:cubicBezTo>
                  <a:pt x="77" y="241"/>
                  <a:pt x="76" y="241"/>
                  <a:pt x="76" y="241"/>
                </a:cubicBezTo>
                <a:cubicBezTo>
                  <a:pt x="75" y="241"/>
                  <a:pt x="75" y="242"/>
                  <a:pt x="74" y="242"/>
                </a:cubicBezTo>
                <a:cubicBezTo>
                  <a:pt x="75" y="240"/>
                  <a:pt x="74" y="239"/>
                  <a:pt x="74" y="239"/>
                </a:cubicBezTo>
                <a:cubicBezTo>
                  <a:pt x="73" y="238"/>
                  <a:pt x="73" y="238"/>
                  <a:pt x="72" y="238"/>
                </a:cubicBezTo>
                <a:cubicBezTo>
                  <a:pt x="71" y="238"/>
                  <a:pt x="71" y="238"/>
                  <a:pt x="71" y="237"/>
                </a:cubicBezTo>
                <a:cubicBezTo>
                  <a:pt x="70" y="237"/>
                  <a:pt x="70" y="236"/>
                  <a:pt x="70" y="236"/>
                </a:cubicBezTo>
                <a:cubicBezTo>
                  <a:pt x="69" y="236"/>
                  <a:pt x="68" y="235"/>
                  <a:pt x="66" y="235"/>
                </a:cubicBezTo>
                <a:cubicBezTo>
                  <a:pt x="66" y="236"/>
                  <a:pt x="65" y="236"/>
                  <a:pt x="65" y="237"/>
                </a:cubicBezTo>
                <a:cubicBezTo>
                  <a:pt x="66" y="237"/>
                  <a:pt x="66" y="238"/>
                  <a:pt x="66" y="239"/>
                </a:cubicBezTo>
                <a:cubicBezTo>
                  <a:pt x="65" y="239"/>
                  <a:pt x="64" y="239"/>
                  <a:pt x="62" y="239"/>
                </a:cubicBezTo>
                <a:cubicBezTo>
                  <a:pt x="62" y="240"/>
                  <a:pt x="62" y="240"/>
                  <a:pt x="62" y="240"/>
                </a:cubicBezTo>
                <a:cubicBezTo>
                  <a:pt x="62" y="240"/>
                  <a:pt x="62" y="240"/>
                  <a:pt x="62" y="241"/>
                </a:cubicBezTo>
                <a:cubicBezTo>
                  <a:pt x="60" y="241"/>
                  <a:pt x="59" y="242"/>
                  <a:pt x="59" y="243"/>
                </a:cubicBezTo>
                <a:cubicBezTo>
                  <a:pt x="59" y="243"/>
                  <a:pt x="59" y="243"/>
                  <a:pt x="59" y="243"/>
                </a:cubicBezTo>
                <a:cubicBezTo>
                  <a:pt x="58" y="244"/>
                  <a:pt x="57" y="244"/>
                  <a:pt x="57" y="244"/>
                </a:cubicBezTo>
                <a:cubicBezTo>
                  <a:pt x="56" y="245"/>
                  <a:pt x="56" y="247"/>
                  <a:pt x="55" y="247"/>
                </a:cubicBezTo>
                <a:cubicBezTo>
                  <a:pt x="53" y="248"/>
                  <a:pt x="52" y="248"/>
                  <a:pt x="50" y="248"/>
                </a:cubicBezTo>
                <a:cubicBezTo>
                  <a:pt x="50" y="249"/>
                  <a:pt x="50" y="250"/>
                  <a:pt x="49" y="250"/>
                </a:cubicBezTo>
                <a:cubicBezTo>
                  <a:pt x="47" y="251"/>
                  <a:pt x="46" y="251"/>
                  <a:pt x="45" y="252"/>
                </a:cubicBezTo>
                <a:cubicBezTo>
                  <a:pt x="44" y="251"/>
                  <a:pt x="44" y="251"/>
                  <a:pt x="43" y="250"/>
                </a:cubicBezTo>
                <a:cubicBezTo>
                  <a:pt x="43" y="250"/>
                  <a:pt x="43" y="250"/>
                  <a:pt x="43" y="250"/>
                </a:cubicBezTo>
                <a:cubicBezTo>
                  <a:pt x="42" y="250"/>
                  <a:pt x="40" y="251"/>
                  <a:pt x="40" y="249"/>
                </a:cubicBezTo>
                <a:cubicBezTo>
                  <a:pt x="40" y="249"/>
                  <a:pt x="40" y="249"/>
                  <a:pt x="40" y="249"/>
                </a:cubicBezTo>
                <a:cubicBezTo>
                  <a:pt x="39" y="248"/>
                  <a:pt x="39" y="248"/>
                  <a:pt x="38" y="248"/>
                </a:cubicBezTo>
                <a:cubicBezTo>
                  <a:pt x="38" y="247"/>
                  <a:pt x="38" y="247"/>
                  <a:pt x="38" y="246"/>
                </a:cubicBezTo>
                <a:cubicBezTo>
                  <a:pt x="38" y="246"/>
                  <a:pt x="37" y="246"/>
                  <a:pt x="37" y="245"/>
                </a:cubicBezTo>
                <a:cubicBezTo>
                  <a:pt x="37" y="246"/>
                  <a:pt x="36" y="247"/>
                  <a:pt x="36" y="247"/>
                </a:cubicBezTo>
                <a:cubicBezTo>
                  <a:pt x="36" y="248"/>
                  <a:pt x="36" y="248"/>
                  <a:pt x="37" y="249"/>
                </a:cubicBezTo>
                <a:cubicBezTo>
                  <a:pt x="36" y="249"/>
                  <a:pt x="36" y="250"/>
                  <a:pt x="36" y="250"/>
                </a:cubicBezTo>
                <a:cubicBezTo>
                  <a:pt x="36" y="252"/>
                  <a:pt x="35" y="252"/>
                  <a:pt x="35" y="253"/>
                </a:cubicBezTo>
                <a:cubicBezTo>
                  <a:pt x="34" y="256"/>
                  <a:pt x="36" y="257"/>
                  <a:pt x="35" y="258"/>
                </a:cubicBezTo>
                <a:cubicBezTo>
                  <a:pt x="35" y="258"/>
                  <a:pt x="35" y="259"/>
                  <a:pt x="35" y="259"/>
                </a:cubicBezTo>
                <a:cubicBezTo>
                  <a:pt x="36" y="259"/>
                  <a:pt x="35" y="261"/>
                  <a:pt x="37" y="261"/>
                </a:cubicBezTo>
                <a:cubicBezTo>
                  <a:pt x="37" y="261"/>
                  <a:pt x="37" y="261"/>
                  <a:pt x="37" y="261"/>
                </a:cubicBezTo>
                <a:cubicBezTo>
                  <a:pt x="37" y="261"/>
                  <a:pt x="37" y="261"/>
                  <a:pt x="37" y="261"/>
                </a:cubicBezTo>
                <a:cubicBezTo>
                  <a:pt x="38" y="261"/>
                  <a:pt x="38" y="262"/>
                  <a:pt x="38" y="262"/>
                </a:cubicBezTo>
                <a:cubicBezTo>
                  <a:pt x="37" y="263"/>
                  <a:pt x="39" y="263"/>
                  <a:pt x="40" y="264"/>
                </a:cubicBezTo>
                <a:cubicBezTo>
                  <a:pt x="40" y="264"/>
                  <a:pt x="40" y="264"/>
                  <a:pt x="40" y="264"/>
                </a:cubicBezTo>
                <a:cubicBezTo>
                  <a:pt x="40" y="264"/>
                  <a:pt x="40" y="264"/>
                  <a:pt x="40" y="264"/>
                </a:cubicBezTo>
                <a:cubicBezTo>
                  <a:pt x="40" y="265"/>
                  <a:pt x="41" y="265"/>
                  <a:pt x="41" y="266"/>
                </a:cubicBezTo>
                <a:cubicBezTo>
                  <a:pt x="41" y="268"/>
                  <a:pt x="41" y="270"/>
                  <a:pt x="41" y="272"/>
                </a:cubicBezTo>
                <a:cubicBezTo>
                  <a:pt x="42" y="272"/>
                  <a:pt x="44" y="272"/>
                  <a:pt x="43" y="274"/>
                </a:cubicBezTo>
                <a:cubicBezTo>
                  <a:pt x="44" y="275"/>
                  <a:pt x="43" y="276"/>
                  <a:pt x="43" y="277"/>
                </a:cubicBezTo>
                <a:cubicBezTo>
                  <a:pt x="43" y="279"/>
                  <a:pt x="43" y="280"/>
                  <a:pt x="43" y="281"/>
                </a:cubicBezTo>
                <a:cubicBezTo>
                  <a:pt x="43" y="282"/>
                  <a:pt x="42" y="281"/>
                  <a:pt x="41" y="281"/>
                </a:cubicBezTo>
                <a:cubicBezTo>
                  <a:pt x="41" y="282"/>
                  <a:pt x="42" y="282"/>
                  <a:pt x="41" y="283"/>
                </a:cubicBezTo>
                <a:cubicBezTo>
                  <a:pt x="41" y="283"/>
                  <a:pt x="42" y="284"/>
                  <a:pt x="42" y="284"/>
                </a:cubicBezTo>
                <a:cubicBezTo>
                  <a:pt x="43" y="284"/>
                  <a:pt x="43" y="284"/>
                  <a:pt x="43" y="284"/>
                </a:cubicBezTo>
                <a:cubicBezTo>
                  <a:pt x="42" y="285"/>
                  <a:pt x="42" y="286"/>
                  <a:pt x="41" y="286"/>
                </a:cubicBezTo>
                <a:cubicBezTo>
                  <a:pt x="41" y="287"/>
                  <a:pt x="41" y="288"/>
                  <a:pt x="41" y="289"/>
                </a:cubicBezTo>
                <a:cubicBezTo>
                  <a:pt x="42" y="290"/>
                  <a:pt x="42" y="290"/>
                  <a:pt x="43" y="289"/>
                </a:cubicBezTo>
                <a:cubicBezTo>
                  <a:pt x="44" y="288"/>
                  <a:pt x="44" y="289"/>
                  <a:pt x="45" y="289"/>
                </a:cubicBezTo>
                <a:cubicBezTo>
                  <a:pt x="46" y="292"/>
                  <a:pt x="44" y="292"/>
                  <a:pt x="44" y="294"/>
                </a:cubicBezTo>
                <a:cubicBezTo>
                  <a:pt x="45" y="294"/>
                  <a:pt x="44" y="295"/>
                  <a:pt x="45" y="295"/>
                </a:cubicBezTo>
                <a:cubicBezTo>
                  <a:pt x="46" y="295"/>
                  <a:pt x="46" y="296"/>
                  <a:pt x="45" y="296"/>
                </a:cubicBezTo>
                <a:cubicBezTo>
                  <a:pt x="44" y="296"/>
                  <a:pt x="44" y="295"/>
                  <a:pt x="43" y="294"/>
                </a:cubicBezTo>
                <a:cubicBezTo>
                  <a:pt x="42" y="294"/>
                  <a:pt x="43" y="292"/>
                  <a:pt x="42" y="292"/>
                </a:cubicBezTo>
                <a:cubicBezTo>
                  <a:pt x="41" y="294"/>
                  <a:pt x="43" y="296"/>
                  <a:pt x="42" y="299"/>
                </a:cubicBezTo>
                <a:cubicBezTo>
                  <a:pt x="42" y="299"/>
                  <a:pt x="42" y="300"/>
                  <a:pt x="42" y="300"/>
                </a:cubicBezTo>
                <a:cubicBezTo>
                  <a:pt x="42" y="300"/>
                  <a:pt x="42" y="300"/>
                  <a:pt x="42" y="300"/>
                </a:cubicBezTo>
                <a:cubicBezTo>
                  <a:pt x="42" y="301"/>
                  <a:pt x="41" y="302"/>
                  <a:pt x="40" y="303"/>
                </a:cubicBezTo>
                <a:cubicBezTo>
                  <a:pt x="40" y="303"/>
                  <a:pt x="40" y="303"/>
                  <a:pt x="40" y="304"/>
                </a:cubicBezTo>
                <a:cubicBezTo>
                  <a:pt x="40" y="304"/>
                  <a:pt x="40" y="305"/>
                  <a:pt x="39" y="305"/>
                </a:cubicBezTo>
                <a:cubicBezTo>
                  <a:pt x="39" y="306"/>
                  <a:pt x="40" y="306"/>
                  <a:pt x="40" y="307"/>
                </a:cubicBezTo>
                <a:cubicBezTo>
                  <a:pt x="40" y="307"/>
                  <a:pt x="39" y="307"/>
                  <a:pt x="39" y="308"/>
                </a:cubicBezTo>
                <a:cubicBezTo>
                  <a:pt x="39" y="308"/>
                  <a:pt x="39" y="308"/>
                  <a:pt x="39" y="308"/>
                </a:cubicBezTo>
                <a:cubicBezTo>
                  <a:pt x="39" y="308"/>
                  <a:pt x="39" y="308"/>
                  <a:pt x="39" y="308"/>
                </a:cubicBezTo>
                <a:cubicBezTo>
                  <a:pt x="38" y="309"/>
                  <a:pt x="39" y="310"/>
                  <a:pt x="40" y="311"/>
                </a:cubicBezTo>
                <a:cubicBezTo>
                  <a:pt x="40" y="311"/>
                  <a:pt x="40" y="311"/>
                  <a:pt x="40" y="312"/>
                </a:cubicBezTo>
                <a:cubicBezTo>
                  <a:pt x="40" y="312"/>
                  <a:pt x="40" y="312"/>
                  <a:pt x="40" y="313"/>
                </a:cubicBezTo>
                <a:cubicBezTo>
                  <a:pt x="39" y="313"/>
                  <a:pt x="39" y="314"/>
                  <a:pt x="38" y="316"/>
                </a:cubicBezTo>
                <a:cubicBezTo>
                  <a:pt x="39" y="316"/>
                  <a:pt x="39" y="317"/>
                  <a:pt x="39" y="317"/>
                </a:cubicBezTo>
                <a:cubicBezTo>
                  <a:pt x="40" y="317"/>
                  <a:pt x="40" y="318"/>
                  <a:pt x="40" y="319"/>
                </a:cubicBezTo>
                <a:cubicBezTo>
                  <a:pt x="41" y="319"/>
                  <a:pt x="42" y="319"/>
                  <a:pt x="42" y="320"/>
                </a:cubicBezTo>
                <a:cubicBezTo>
                  <a:pt x="43" y="321"/>
                  <a:pt x="44" y="322"/>
                  <a:pt x="45" y="323"/>
                </a:cubicBezTo>
                <a:cubicBezTo>
                  <a:pt x="44" y="325"/>
                  <a:pt x="45" y="325"/>
                  <a:pt x="45" y="326"/>
                </a:cubicBezTo>
                <a:cubicBezTo>
                  <a:pt x="45" y="327"/>
                  <a:pt x="45" y="328"/>
                  <a:pt x="45" y="329"/>
                </a:cubicBezTo>
                <a:cubicBezTo>
                  <a:pt x="46" y="329"/>
                  <a:pt x="46" y="330"/>
                  <a:pt x="46" y="330"/>
                </a:cubicBezTo>
                <a:cubicBezTo>
                  <a:pt x="46" y="330"/>
                  <a:pt x="47" y="330"/>
                  <a:pt x="47" y="330"/>
                </a:cubicBezTo>
                <a:cubicBezTo>
                  <a:pt x="47" y="330"/>
                  <a:pt x="47" y="330"/>
                  <a:pt x="47" y="330"/>
                </a:cubicBezTo>
                <a:cubicBezTo>
                  <a:pt x="48" y="330"/>
                  <a:pt x="48" y="329"/>
                  <a:pt x="49" y="328"/>
                </a:cubicBezTo>
                <a:cubicBezTo>
                  <a:pt x="49" y="328"/>
                  <a:pt x="49" y="328"/>
                  <a:pt x="49" y="328"/>
                </a:cubicBezTo>
                <a:cubicBezTo>
                  <a:pt x="49" y="328"/>
                  <a:pt x="49" y="328"/>
                  <a:pt x="49" y="328"/>
                </a:cubicBezTo>
                <a:cubicBezTo>
                  <a:pt x="50" y="328"/>
                  <a:pt x="50" y="329"/>
                  <a:pt x="51" y="329"/>
                </a:cubicBezTo>
                <a:cubicBezTo>
                  <a:pt x="52" y="329"/>
                  <a:pt x="53" y="329"/>
                  <a:pt x="53" y="330"/>
                </a:cubicBezTo>
                <a:cubicBezTo>
                  <a:pt x="55" y="330"/>
                  <a:pt x="55" y="327"/>
                  <a:pt x="57" y="328"/>
                </a:cubicBezTo>
                <a:cubicBezTo>
                  <a:pt x="58" y="327"/>
                  <a:pt x="58" y="325"/>
                  <a:pt x="60" y="325"/>
                </a:cubicBezTo>
                <a:cubicBezTo>
                  <a:pt x="59" y="323"/>
                  <a:pt x="60" y="323"/>
                  <a:pt x="60" y="322"/>
                </a:cubicBezTo>
                <a:cubicBezTo>
                  <a:pt x="60" y="320"/>
                  <a:pt x="59" y="321"/>
                  <a:pt x="59" y="319"/>
                </a:cubicBezTo>
                <a:cubicBezTo>
                  <a:pt x="60" y="319"/>
                  <a:pt x="60" y="319"/>
                  <a:pt x="60" y="319"/>
                </a:cubicBezTo>
                <a:cubicBezTo>
                  <a:pt x="60" y="319"/>
                  <a:pt x="60" y="319"/>
                  <a:pt x="60" y="318"/>
                </a:cubicBezTo>
                <a:cubicBezTo>
                  <a:pt x="61" y="317"/>
                  <a:pt x="62" y="317"/>
                  <a:pt x="63" y="317"/>
                </a:cubicBezTo>
                <a:cubicBezTo>
                  <a:pt x="64" y="317"/>
                  <a:pt x="64" y="317"/>
                  <a:pt x="64" y="317"/>
                </a:cubicBezTo>
                <a:cubicBezTo>
                  <a:pt x="64" y="317"/>
                  <a:pt x="64" y="317"/>
                  <a:pt x="64" y="317"/>
                </a:cubicBezTo>
                <a:cubicBezTo>
                  <a:pt x="64" y="317"/>
                  <a:pt x="65" y="316"/>
                  <a:pt x="66" y="316"/>
                </a:cubicBezTo>
                <a:cubicBezTo>
                  <a:pt x="66" y="317"/>
                  <a:pt x="67" y="317"/>
                  <a:pt x="68" y="317"/>
                </a:cubicBezTo>
                <a:cubicBezTo>
                  <a:pt x="70" y="318"/>
                  <a:pt x="70" y="320"/>
                  <a:pt x="74" y="320"/>
                </a:cubicBezTo>
                <a:cubicBezTo>
                  <a:pt x="74" y="321"/>
                  <a:pt x="74" y="322"/>
                  <a:pt x="74" y="322"/>
                </a:cubicBezTo>
                <a:cubicBezTo>
                  <a:pt x="75" y="321"/>
                  <a:pt x="76" y="320"/>
                  <a:pt x="77" y="319"/>
                </a:cubicBezTo>
                <a:cubicBezTo>
                  <a:pt x="77" y="318"/>
                  <a:pt x="77" y="316"/>
                  <a:pt x="77" y="314"/>
                </a:cubicBezTo>
                <a:cubicBezTo>
                  <a:pt x="77" y="314"/>
                  <a:pt x="79" y="314"/>
                  <a:pt x="79" y="313"/>
                </a:cubicBezTo>
                <a:cubicBezTo>
                  <a:pt x="79" y="312"/>
                  <a:pt x="78" y="312"/>
                  <a:pt x="77" y="312"/>
                </a:cubicBezTo>
                <a:cubicBezTo>
                  <a:pt x="77" y="312"/>
                  <a:pt x="77" y="311"/>
                  <a:pt x="77" y="311"/>
                </a:cubicBezTo>
                <a:cubicBezTo>
                  <a:pt x="77" y="311"/>
                  <a:pt x="77" y="311"/>
                  <a:pt x="77" y="311"/>
                </a:cubicBezTo>
                <a:cubicBezTo>
                  <a:pt x="79" y="310"/>
                  <a:pt x="79" y="309"/>
                  <a:pt x="79" y="308"/>
                </a:cubicBezTo>
                <a:cubicBezTo>
                  <a:pt x="79" y="308"/>
                  <a:pt x="79" y="308"/>
                  <a:pt x="79" y="308"/>
                </a:cubicBezTo>
                <a:cubicBezTo>
                  <a:pt x="79" y="307"/>
                  <a:pt x="79" y="307"/>
                  <a:pt x="79" y="306"/>
                </a:cubicBezTo>
                <a:cubicBezTo>
                  <a:pt x="80" y="305"/>
                  <a:pt x="78" y="305"/>
                  <a:pt x="78" y="304"/>
                </a:cubicBezTo>
                <a:cubicBezTo>
                  <a:pt x="79" y="304"/>
                  <a:pt x="79" y="304"/>
                  <a:pt x="79" y="304"/>
                </a:cubicBezTo>
                <a:cubicBezTo>
                  <a:pt x="79" y="304"/>
                  <a:pt x="79" y="304"/>
                  <a:pt x="79" y="304"/>
                </a:cubicBezTo>
                <a:cubicBezTo>
                  <a:pt x="79" y="303"/>
                  <a:pt x="79" y="302"/>
                  <a:pt x="79" y="301"/>
                </a:cubicBezTo>
                <a:cubicBezTo>
                  <a:pt x="79" y="301"/>
                  <a:pt x="79" y="301"/>
                  <a:pt x="79" y="301"/>
                </a:cubicBezTo>
                <a:cubicBezTo>
                  <a:pt x="79" y="300"/>
                  <a:pt x="79" y="300"/>
                  <a:pt x="79" y="299"/>
                </a:cubicBezTo>
                <a:cubicBezTo>
                  <a:pt x="80" y="298"/>
                  <a:pt x="81" y="298"/>
                  <a:pt x="80" y="296"/>
                </a:cubicBezTo>
                <a:cubicBezTo>
                  <a:pt x="80" y="292"/>
                  <a:pt x="82" y="289"/>
                  <a:pt x="80" y="286"/>
                </a:cubicBezTo>
                <a:cubicBezTo>
                  <a:pt x="81" y="285"/>
                  <a:pt x="82" y="284"/>
                  <a:pt x="82" y="282"/>
                </a:cubicBezTo>
                <a:cubicBezTo>
                  <a:pt x="81" y="281"/>
                  <a:pt x="80" y="280"/>
                  <a:pt x="79" y="278"/>
                </a:cubicBezTo>
                <a:cubicBezTo>
                  <a:pt x="79" y="277"/>
                  <a:pt x="79" y="276"/>
                  <a:pt x="79" y="275"/>
                </a:cubicBezTo>
                <a:cubicBezTo>
                  <a:pt x="80" y="274"/>
                  <a:pt x="81" y="273"/>
                  <a:pt x="82" y="272"/>
                </a:cubicBezTo>
                <a:cubicBezTo>
                  <a:pt x="83" y="272"/>
                  <a:pt x="82" y="270"/>
                  <a:pt x="84" y="270"/>
                </a:cubicBezTo>
                <a:cubicBezTo>
                  <a:pt x="84" y="270"/>
                  <a:pt x="84" y="269"/>
                  <a:pt x="85" y="269"/>
                </a:cubicBezTo>
                <a:cubicBezTo>
                  <a:pt x="85" y="268"/>
                  <a:pt x="85" y="268"/>
                  <a:pt x="85" y="268"/>
                </a:cubicBezTo>
                <a:cubicBezTo>
                  <a:pt x="86" y="267"/>
                  <a:pt x="87" y="266"/>
                  <a:pt x="86" y="265"/>
                </a:cubicBezTo>
                <a:cubicBezTo>
                  <a:pt x="86" y="265"/>
                  <a:pt x="86" y="265"/>
                  <a:pt x="86" y="265"/>
                </a:cubicBezTo>
                <a:close/>
                <a:moveTo>
                  <a:pt x="71" y="235"/>
                </a:moveTo>
                <a:cubicBezTo>
                  <a:pt x="71" y="236"/>
                  <a:pt x="71" y="236"/>
                  <a:pt x="71" y="237"/>
                </a:cubicBezTo>
                <a:cubicBezTo>
                  <a:pt x="71" y="237"/>
                  <a:pt x="72" y="237"/>
                  <a:pt x="72" y="237"/>
                </a:cubicBezTo>
                <a:cubicBezTo>
                  <a:pt x="72" y="236"/>
                  <a:pt x="72" y="235"/>
                  <a:pt x="71" y="235"/>
                </a:cubicBezTo>
                <a:close/>
                <a:moveTo>
                  <a:pt x="73" y="237"/>
                </a:moveTo>
                <a:cubicBezTo>
                  <a:pt x="73" y="237"/>
                  <a:pt x="73" y="237"/>
                  <a:pt x="73" y="237"/>
                </a:cubicBezTo>
                <a:cubicBezTo>
                  <a:pt x="73" y="238"/>
                  <a:pt x="74" y="238"/>
                  <a:pt x="74" y="239"/>
                </a:cubicBezTo>
                <a:cubicBezTo>
                  <a:pt x="74" y="239"/>
                  <a:pt x="74" y="239"/>
                  <a:pt x="75" y="239"/>
                </a:cubicBezTo>
                <a:cubicBezTo>
                  <a:pt x="75" y="240"/>
                  <a:pt x="76" y="239"/>
                  <a:pt x="76" y="239"/>
                </a:cubicBezTo>
                <a:cubicBezTo>
                  <a:pt x="76" y="239"/>
                  <a:pt x="75" y="238"/>
                  <a:pt x="76" y="237"/>
                </a:cubicBezTo>
                <a:cubicBezTo>
                  <a:pt x="76" y="237"/>
                  <a:pt x="76" y="237"/>
                  <a:pt x="76" y="237"/>
                </a:cubicBezTo>
                <a:cubicBezTo>
                  <a:pt x="76" y="237"/>
                  <a:pt x="76" y="236"/>
                  <a:pt x="76" y="236"/>
                </a:cubicBezTo>
                <a:cubicBezTo>
                  <a:pt x="76" y="236"/>
                  <a:pt x="75" y="236"/>
                  <a:pt x="75" y="236"/>
                </a:cubicBezTo>
                <a:cubicBezTo>
                  <a:pt x="75" y="236"/>
                  <a:pt x="75" y="237"/>
                  <a:pt x="75" y="237"/>
                </a:cubicBezTo>
                <a:cubicBezTo>
                  <a:pt x="75" y="237"/>
                  <a:pt x="75" y="237"/>
                  <a:pt x="75" y="237"/>
                </a:cubicBezTo>
                <a:cubicBezTo>
                  <a:pt x="75" y="237"/>
                  <a:pt x="75" y="237"/>
                  <a:pt x="74" y="237"/>
                </a:cubicBezTo>
                <a:cubicBezTo>
                  <a:pt x="74" y="237"/>
                  <a:pt x="74" y="237"/>
                  <a:pt x="74" y="237"/>
                </a:cubicBezTo>
                <a:cubicBezTo>
                  <a:pt x="74" y="236"/>
                  <a:pt x="74" y="236"/>
                  <a:pt x="74" y="235"/>
                </a:cubicBezTo>
                <a:cubicBezTo>
                  <a:pt x="72" y="235"/>
                  <a:pt x="74" y="237"/>
                  <a:pt x="72" y="237"/>
                </a:cubicBezTo>
                <a:cubicBezTo>
                  <a:pt x="72" y="237"/>
                  <a:pt x="72" y="237"/>
                  <a:pt x="73" y="237"/>
                </a:cubicBezTo>
                <a:close/>
                <a:moveTo>
                  <a:pt x="39" y="239"/>
                </a:moveTo>
                <a:cubicBezTo>
                  <a:pt x="39" y="240"/>
                  <a:pt x="39" y="241"/>
                  <a:pt x="39" y="241"/>
                </a:cubicBezTo>
                <a:cubicBezTo>
                  <a:pt x="39" y="242"/>
                  <a:pt x="36" y="243"/>
                  <a:pt x="38" y="244"/>
                </a:cubicBezTo>
                <a:cubicBezTo>
                  <a:pt x="38" y="244"/>
                  <a:pt x="38" y="244"/>
                  <a:pt x="39" y="244"/>
                </a:cubicBezTo>
                <a:cubicBezTo>
                  <a:pt x="39" y="243"/>
                  <a:pt x="39" y="242"/>
                  <a:pt x="40" y="242"/>
                </a:cubicBezTo>
                <a:cubicBezTo>
                  <a:pt x="41" y="242"/>
                  <a:pt x="41" y="242"/>
                  <a:pt x="41" y="242"/>
                </a:cubicBezTo>
                <a:cubicBezTo>
                  <a:pt x="41" y="241"/>
                  <a:pt x="42" y="240"/>
                  <a:pt x="42" y="239"/>
                </a:cubicBezTo>
                <a:cubicBezTo>
                  <a:pt x="41" y="239"/>
                  <a:pt x="40" y="239"/>
                  <a:pt x="39" y="239"/>
                </a:cubicBezTo>
                <a:close/>
                <a:moveTo>
                  <a:pt x="83" y="249"/>
                </a:moveTo>
                <a:cubicBezTo>
                  <a:pt x="85" y="249"/>
                  <a:pt x="82" y="247"/>
                  <a:pt x="83" y="249"/>
                </a:cubicBezTo>
                <a:close/>
                <a:moveTo>
                  <a:pt x="80" y="250"/>
                </a:moveTo>
                <a:cubicBezTo>
                  <a:pt x="81" y="250"/>
                  <a:pt x="82" y="250"/>
                  <a:pt x="82" y="250"/>
                </a:cubicBezTo>
                <a:cubicBezTo>
                  <a:pt x="83" y="250"/>
                  <a:pt x="83" y="250"/>
                  <a:pt x="83" y="249"/>
                </a:cubicBezTo>
                <a:cubicBezTo>
                  <a:pt x="82" y="249"/>
                  <a:pt x="81" y="249"/>
                  <a:pt x="80" y="250"/>
                </a:cubicBezTo>
                <a:close/>
                <a:moveTo>
                  <a:pt x="83" y="250"/>
                </a:moveTo>
                <a:cubicBezTo>
                  <a:pt x="83" y="250"/>
                  <a:pt x="83" y="250"/>
                  <a:pt x="83" y="250"/>
                </a:cubicBezTo>
                <a:cubicBezTo>
                  <a:pt x="82" y="250"/>
                  <a:pt x="82" y="250"/>
                  <a:pt x="82" y="250"/>
                </a:cubicBezTo>
                <a:cubicBezTo>
                  <a:pt x="82" y="250"/>
                  <a:pt x="82" y="251"/>
                  <a:pt x="82" y="251"/>
                </a:cubicBezTo>
                <a:cubicBezTo>
                  <a:pt x="82" y="251"/>
                  <a:pt x="82" y="251"/>
                  <a:pt x="82" y="251"/>
                </a:cubicBezTo>
                <a:cubicBezTo>
                  <a:pt x="82" y="252"/>
                  <a:pt x="84" y="251"/>
                  <a:pt x="84" y="252"/>
                </a:cubicBezTo>
                <a:cubicBezTo>
                  <a:pt x="84" y="252"/>
                  <a:pt x="84" y="250"/>
                  <a:pt x="83" y="250"/>
                </a:cubicBezTo>
                <a:close/>
                <a:moveTo>
                  <a:pt x="34" y="318"/>
                </a:moveTo>
                <a:cubicBezTo>
                  <a:pt x="35" y="319"/>
                  <a:pt x="35" y="321"/>
                  <a:pt x="37" y="320"/>
                </a:cubicBezTo>
                <a:cubicBezTo>
                  <a:pt x="37" y="319"/>
                  <a:pt x="37" y="318"/>
                  <a:pt x="37" y="316"/>
                </a:cubicBezTo>
                <a:cubicBezTo>
                  <a:pt x="35" y="315"/>
                  <a:pt x="34" y="317"/>
                  <a:pt x="34" y="318"/>
                </a:cubicBezTo>
                <a:close/>
                <a:moveTo>
                  <a:pt x="42" y="321"/>
                </a:moveTo>
                <a:cubicBezTo>
                  <a:pt x="41" y="321"/>
                  <a:pt x="41" y="319"/>
                  <a:pt x="38" y="320"/>
                </a:cubicBezTo>
                <a:cubicBezTo>
                  <a:pt x="38" y="321"/>
                  <a:pt x="38" y="321"/>
                  <a:pt x="38" y="322"/>
                </a:cubicBezTo>
                <a:cubicBezTo>
                  <a:pt x="39" y="323"/>
                  <a:pt x="38" y="327"/>
                  <a:pt x="41" y="326"/>
                </a:cubicBezTo>
                <a:cubicBezTo>
                  <a:pt x="42" y="326"/>
                  <a:pt x="41" y="324"/>
                  <a:pt x="41" y="323"/>
                </a:cubicBezTo>
                <a:cubicBezTo>
                  <a:pt x="42" y="323"/>
                  <a:pt x="42" y="322"/>
                  <a:pt x="42" y="321"/>
                </a:cubicBezTo>
                <a:close/>
                <a:moveTo>
                  <a:pt x="87" y="166"/>
                </a:moveTo>
                <a:cubicBezTo>
                  <a:pt x="89" y="166"/>
                  <a:pt x="89" y="165"/>
                  <a:pt x="88" y="164"/>
                </a:cubicBezTo>
                <a:cubicBezTo>
                  <a:pt x="89" y="164"/>
                  <a:pt x="89" y="163"/>
                  <a:pt x="90" y="163"/>
                </a:cubicBezTo>
                <a:cubicBezTo>
                  <a:pt x="87" y="162"/>
                  <a:pt x="87" y="164"/>
                  <a:pt x="87" y="166"/>
                </a:cubicBezTo>
                <a:close/>
                <a:moveTo>
                  <a:pt x="106" y="171"/>
                </a:moveTo>
                <a:cubicBezTo>
                  <a:pt x="104" y="171"/>
                  <a:pt x="104" y="173"/>
                  <a:pt x="103" y="173"/>
                </a:cubicBezTo>
                <a:cubicBezTo>
                  <a:pt x="103" y="173"/>
                  <a:pt x="102" y="172"/>
                  <a:pt x="101" y="172"/>
                </a:cubicBezTo>
                <a:cubicBezTo>
                  <a:pt x="101" y="173"/>
                  <a:pt x="100" y="173"/>
                  <a:pt x="100" y="174"/>
                </a:cubicBezTo>
                <a:cubicBezTo>
                  <a:pt x="100" y="172"/>
                  <a:pt x="97" y="173"/>
                  <a:pt x="96" y="173"/>
                </a:cubicBezTo>
                <a:cubicBezTo>
                  <a:pt x="96" y="174"/>
                  <a:pt x="95" y="176"/>
                  <a:pt x="96" y="177"/>
                </a:cubicBezTo>
                <a:cubicBezTo>
                  <a:pt x="97" y="177"/>
                  <a:pt x="97" y="177"/>
                  <a:pt x="97" y="177"/>
                </a:cubicBezTo>
                <a:cubicBezTo>
                  <a:pt x="97" y="178"/>
                  <a:pt x="99" y="178"/>
                  <a:pt x="99" y="178"/>
                </a:cubicBezTo>
                <a:cubicBezTo>
                  <a:pt x="101" y="179"/>
                  <a:pt x="100" y="177"/>
                  <a:pt x="102" y="177"/>
                </a:cubicBezTo>
                <a:cubicBezTo>
                  <a:pt x="102" y="178"/>
                  <a:pt x="103" y="178"/>
                  <a:pt x="104" y="178"/>
                </a:cubicBezTo>
                <a:cubicBezTo>
                  <a:pt x="104" y="179"/>
                  <a:pt x="105" y="179"/>
                  <a:pt x="105" y="179"/>
                </a:cubicBezTo>
                <a:cubicBezTo>
                  <a:pt x="106" y="178"/>
                  <a:pt x="106" y="176"/>
                  <a:pt x="107" y="175"/>
                </a:cubicBezTo>
                <a:cubicBezTo>
                  <a:pt x="107" y="174"/>
                  <a:pt x="107" y="174"/>
                  <a:pt x="107" y="172"/>
                </a:cubicBezTo>
                <a:cubicBezTo>
                  <a:pt x="107" y="172"/>
                  <a:pt x="106" y="172"/>
                  <a:pt x="106" y="171"/>
                </a:cubicBezTo>
                <a:close/>
                <a:moveTo>
                  <a:pt x="95" y="181"/>
                </a:moveTo>
                <a:cubicBezTo>
                  <a:pt x="95" y="182"/>
                  <a:pt x="95" y="184"/>
                  <a:pt x="96" y="183"/>
                </a:cubicBezTo>
                <a:cubicBezTo>
                  <a:pt x="97" y="182"/>
                  <a:pt x="96" y="181"/>
                  <a:pt x="95" y="181"/>
                </a:cubicBezTo>
                <a:close/>
                <a:moveTo>
                  <a:pt x="101" y="192"/>
                </a:moveTo>
                <a:cubicBezTo>
                  <a:pt x="101" y="192"/>
                  <a:pt x="101" y="192"/>
                  <a:pt x="101" y="192"/>
                </a:cubicBezTo>
                <a:cubicBezTo>
                  <a:pt x="101" y="193"/>
                  <a:pt x="101" y="194"/>
                  <a:pt x="101" y="194"/>
                </a:cubicBezTo>
                <a:cubicBezTo>
                  <a:pt x="103" y="195"/>
                  <a:pt x="103" y="192"/>
                  <a:pt x="102" y="191"/>
                </a:cubicBezTo>
                <a:cubicBezTo>
                  <a:pt x="102" y="191"/>
                  <a:pt x="101" y="191"/>
                  <a:pt x="101" y="192"/>
                </a:cubicBezTo>
                <a:close/>
                <a:moveTo>
                  <a:pt x="120" y="192"/>
                </a:moveTo>
                <a:cubicBezTo>
                  <a:pt x="120" y="192"/>
                  <a:pt x="119" y="192"/>
                  <a:pt x="120" y="192"/>
                </a:cubicBezTo>
                <a:cubicBezTo>
                  <a:pt x="120" y="192"/>
                  <a:pt x="120" y="191"/>
                  <a:pt x="120" y="191"/>
                </a:cubicBezTo>
                <a:cubicBezTo>
                  <a:pt x="119" y="191"/>
                  <a:pt x="117" y="191"/>
                  <a:pt x="117" y="192"/>
                </a:cubicBezTo>
                <a:cubicBezTo>
                  <a:pt x="118" y="193"/>
                  <a:pt x="118" y="194"/>
                  <a:pt x="120" y="194"/>
                </a:cubicBezTo>
                <a:cubicBezTo>
                  <a:pt x="120" y="194"/>
                  <a:pt x="120" y="194"/>
                  <a:pt x="120" y="194"/>
                </a:cubicBezTo>
                <a:cubicBezTo>
                  <a:pt x="120" y="193"/>
                  <a:pt x="121" y="193"/>
                  <a:pt x="120" y="192"/>
                </a:cubicBezTo>
                <a:close/>
                <a:moveTo>
                  <a:pt x="124" y="196"/>
                </a:moveTo>
                <a:cubicBezTo>
                  <a:pt x="124" y="196"/>
                  <a:pt x="124" y="197"/>
                  <a:pt x="124" y="197"/>
                </a:cubicBezTo>
                <a:cubicBezTo>
                  <a:pt x="124" y="197"/>
                  <a:pt x="125" y="197"/>
                  <a:pt x="125" y="197"/>
                </a:cubicBezTo>
                <a:cubicBezTo>
                  <a:pt x="125" y="197"/>
                  <a:pt x="126" y="197"/>
                  <a:pt x="126" y="196"/>
                </a:cubicBezTo>
                <a:cubicBezTo>
                  <a:pt x="125" y="196"/>
                  <a:pt x="124" y="196"/>
                  <a:pt x="124" y="196"/>
                </a:cubicBezTo>
                <a:close/>
                <a:moveTo>
                  <a:pt x="185" y="249"/>
                </a:moveTo>
                <a:cubicBezTo>
                  <a:pt x="184" y="249"/>
                  <a:pt x="183" y="248"/>
                  <a:pt x="183" y="249"/>
                </a:cubicBezTo>
                <a:cubicBezTo>
                  <a:pt x="183" y="249"/>
                  <a:pt x="183" y="250"/>
                  <a:pt x="183" y="250"/>
                </a:cubicBezTo>
                <a:cubicBezTo>
                  <a:pt x="184" y="250"/>
                  <a:pt x="185" y="250"/>
                  <a:pt x="185" y="249"/>
                </a:cubicBezTo>
                <a:close/>
                <a:moveTo>
                  <a:pt x="178" y="252"/>
                </a:moveTo>
                <a:cubicBezTo>
                  <a:pt x="178" y="251"/>
                  <a:pt x="178" y="250"/>
                  <a:pt x="178" y="249"/>
                </a:cubicBezTo>
                <a:cubicBezTo>
                  <a:pt x="176" y="249"/>
                  <a:pt x="176" y="252"/>
                  <a:pt x="178" y="252"/>
                </a:cubicBezTo>
                <a:close/>
                <a:moveTo>
                  <a:pt x="183" y="250"/>
                </a:moveTo>
                <a:cubicBezTo>
                  <a:pt x="183" y="250"/>
                  <a:pt x="182" y="250"/>
                  <a:pt x="182" y="250"/>
                </a:cubicBezTo>
                <a:cubicBezTo>
                  <a:pt x="182" y="250"/>
                  <a:pt x="182" y="250"/>
                  <a:pt x="182" y="250"/>
                </a:cubicBezTo>
                <a:cubicBezTo>
                  <a:pt x="182" y="250"/>
                  <a:pt x="183" y="250"/>
                  <a:pt x="183" y="250"/>
                </a:cubicBezTo>
                <a:close/>
                <a:moveTo>
                  <a:pt x="182" y="250"/>
                </a:moveTo>
                <a:cubicBezTo>
                  <a:pt x="181" y="250"/>
                  <a:pt x="180" y="250"/>
                  <a:pt x="180" y="251"/>
                </a:cubicBezTo>
                <a:cubicBezTo>
                  <a:pt x="180" y="252"/>
                  <a:pt x="179" y="251"/>
                  <a:pt x="179" y="252"/>
                </a:cubicBezTo>
                <a:cubicBezTo>
                  <a:pt x="179" y="252"/>
                  <a:pt x="179" y="253"/>
                  <a:pt x="179" y="253"/>
                </a:cubicBezTo>
                <a:cubicBezTo>
                  <a:pt x="181" y="254"/>
                  <a:pt x="181" y="252"/>
                  <a:pt x="182" y="250"/>
                </a:cubicBezTo>
                <a:close/>
                <a:moveTo>
                  <a:pt x="208" y="257"/>
                </a:moveTo>
                <a:cubicBezTo>
                  <a:pt x="208" y="257"/>
                  <a:pt x="208" y="258"/>
                  <a:pt x="207" y="258"/>
                </a:cubicBezTo>
                <a:cubicBezTo>
                  <a:pt x="207" y="258"/>
                  <a:pt x="207" y="258"/>
                  <a:pt x="207" y="258"/>
                </a:cubicBezTo>
                <a:cubicBezTo>
                  <a:pt x="206" y="258"/>
                  <a:pt x="206" y="258"/>
                  <a:pt x="206" y="258"/>
                </a:cubicBezTo>
                <a:cubicBezTo>
                  <a:pt x="206" y="259"/>
                  <a:pt x="207" y="259"/>
                  <a:pt x="207" y="260"/>
                </a:cubicBezTo>
                <a:cubicBezTo>
                  <a:pt x="209" y="260"/>
                  <a:pt x="209" y="258"/>
                  <a:pt x="211" y="259"/>
                </a:cubicBezTo>
                <a:cubicBezTo>
                  <a:pt x="212" y="259"/>
                  <a:pt x="211" y="258"/>
                  <a:pt x="211" y="258"/>
                </a:cubicBezTo>
                <a:cubicBezTo>
                  <a:pt x="210" y="258"/>
                  <a:pt x="208" y="255"/>
                  <a:pt x="208" y="257"/>
                </a:cubicBezTo>
                <a:close/>
                <a:moveTo>
                  <a:pt x="216" y="266"/>
                </a:moveTo>
                <a:cubicBezTo>
                  <a:pt x="217" y="266"/>
                  <a:pt x="219" y="265"/>
                  <a:pt x="219" y="266"/>
                </a:cubicBezTo>
                <a:cubicBezTo>
                  <a:pt x="218" y="266"/>
                  <a:pt x="218" y="267"/>
                  <a:pt x="219" y="267"/>
                </a:cubicBezTo>
                <a:cubicBezTo>
                  <a:pt x="219" y="266"/>
                  <a:pt x="221" y="266"/>
                  <a:pt x="220" y="264"/>
                </a:cubicBezTo>
                <a:cubicBezTo>
                  <a:pt x="219" y="264"/>
                  <a:pt x="219" y="264"/>
                  <a:pt x="218" y="264"/>
                </a:cubicBezTo>
                <a:cubicBezTo>
                  <a:pt x="218" y="265"/>
                  <a:pt x="215" y="263"/>
                  <a:pt x="216" y="266"/>
                </a:cubicBezTo>
                <a:close/>
                <a:moveTo>
                  <a:pt x="351" y="275"/>
                </a:moveTo>
                <a:cubicBezTo>
                  <a:pt x="351" y="274"/>
                  <a:pt x="351" y="274"/>
                  <a:pt x="351" y="274"/>
                </a:cubicBezTo>
                <a:cubicBezTo>
                  <a:pt x="350" y="274"/>
                  <a:pt x="350" y="274"/>
                  <a:pt x="350" y="274"/>
                </a:cubicBezTo>
                <a:cubicBezTo>
                  <a:pt x="350" y="273"/>
                  <a:pt x="350" y="271"/>
                  <a:pt x="349" y="270"/>
                </a:cubicBezTo>
                <a:cubicBezTo>
                  <a:pt x="349" y="269"/>
                  <a:pt x="347" y="269"/>
                  <a:pt x="347" y="267"/>
                </a:cubicBezTo>
                <a:cubicBezTo>
                  <a:pt x="346" y="267"/>
                  <a:pt x="346" y="266"/>
                  <a:pt x="344" y="266"/>
                </a:cubicBezTo>
                <a:cubicBezTo>
                  <a:pt x="344" y="264"/>
                  <a:pt x="343" y="264"/>
                  <a:pt x="342" y="264"/>
                </a:cubicBezTo>
                <a:cubicBezTo>
                  <a:pt x="342" y="263"/>
                  <a:pt x="341" y="263"/>
                  <a:pt x="341" y="263"/>
                </a:cubicBezTo>
                <a:cubicBezTo>
                  <a:pt x="341" y="263"/>
                  <a:pt x="341" y="263"/>
                  <a:pt x="340" y="263"/>
                </a:cubicBezTo>
                <a:cubicBezTo>
                  <a:pt x="340" y="263"/>
                  <a:pt x="340" y="262"/>
                  <a:pt x="340" y="262"/>
                </a:cubicBezTo>
                <a:cubicBezTo>
                  <a:pt x="340" y="262"/>
                  <a:pt x="339" y="261"/>
                  <a:pt x="339" y="261"/>
                </a:cubicBezTo>
                <a:cubicBezTo>
                  <a:pt x="339" y="261"/>
                  <a:pt x="339" y="261"/>
                  <a:pt x="338" y="261"/>
                </a:cubicBezTo>
                <a:cubicBezTo>
                  <a:pt x="337" y="261"/>
                  <a:pt x="337" y="259"/>
                  <a:pt x="336" y="259"/>
                </a:cubicBezTo>
                <a:cubicBezTo>
                  <a:pt x="336" y="259"/>
                  <a:pt x="336" y="259"/>
                  <a:pt x="336" y="259"/>
                </a:cubicBezTo>
                <a:cubicBezTo>
                  <a:pt x="336" y="258"/>
                  <a:pt x="335" y="257"/>
                  <a:pt x="335" y="256"/>
                </a:cubicBezTo>
                <a:cubicBezTo>
                  <a:pt x="334" y="256"/>
                  <a:pt x="334" y="255"/>
                  <a:pt x="333" y="255"/>
                </a:cubicBezTo>
                <a:cubicBezTo>
                  <a:pt x="330" y="255"/>
                  <a:pt x="330" y="255"/>
                  <a:pt x="330" y="255"/>
                </a:cubicBezTo>
                <a:cubicBezTo>
                  <a:pt x="330" y="253"/>
                  <a:pt x="328" y="254"/>
                  <a:pt x="328" y="253"/>
                </a:cubicBezTo>
                <a:cubicBezTo>
                  <a:pt x="326" y="253"/>
                  <a:pt x="326" y="253"/>
                  <a:pt x="326" y="253"/>
                </a:cubicBezTo>
                <a:cubicBezTo>
                  <a:pt x="326" y="253"/>
                  <a:pt x="326" y="253"/>
                  <a:pt x="326" y="253"/>
                </a:cubicBezTo>
                <a:cubicBezTo>
                  <a:pt x="325" y="252"/>
                  <a:pt x="324" y="252"/>
                  <a:pt x="323" y="252"/>
                </a:cubicBezTo>
                <a:cubicBezTo>
                  <a:pt x="323" y="252"/>
                  <a:pt x="323" y="252"/>
                  <a:pt x="322" y="251"/>
                </a:cubicBezTo>
                <a:cubicBezTo>
                  <a:pt x="322" y="251"/>
                  <a:pt x="322" y="251"/>
                  <a:pt x="322" y="251"/>
                </a:cubicBezTo>
                <a:cubicBezTo>
                  <a:pt x="321" y="251"/>
                  <a:pt x="320" y="250"/>
                  <a:pt x="319" y="250"/>
                </a:cubicBezTo>
                <a:cubicBezTo>
                  <a:pt x="319" y="250"/>
                  <a:pt x="319" y="250"/>
                  <a:pt x="319" y="250"/>
                </a:cubicBezTo>
                <a:cubicBezTo>
                  <a:pt x="319" y="250"/>
                  <a:pt x="318" y="250"/>
                  <a:pt x="318" y="250"/>
                </a:cubicBezTo>
                <a:cubicBezTo>
                  <a:pt x="317" y="248"/>
                  <a:pt x="316" y="248"/>
                  <a:pt x="315" y="247"/>
                </a:cubicBezTo>
                <a:cubicBezTo>
                  <a:pt x="314" y="247"/>
                  <a:pt x="314" y="246"/>
                  <a:pt x="313" y="246"/>
                </a:cubicBezTo>
                <a:cubicBezTo>
                  <a:pt x="313" y="246"/>
                  <a:pt x="313" y="245"/>
                  <a:pt x="313" y="245"/>
                </a:cubicBezTo>
                <a:cubicBezTo>
                  <a:pt x="312" y="244"/>
                  <a:pt x="310" y="245"/>
                  <a:pt x="310" y="244"/>
                </a:cubicBezTo>
                <a:cubicBezTo>
                  <a:pt x="310" y="244"/>
                  <a:pt x="310" y="244"/>
                  <a:pt x="310" y="243"/>
                </a:cubicBezTo>
                <a:cubicBezTo>
                  <a:pt x="309" y="243"/>
                  <a:pt x="309" y="243"/>
                  <a:pt x="308" y="242"/>
                </a:cubicBezTo>
                <a:cubicBezTo>
                  <a:pt x="308" y="242"/>
                  <a:pt x="308" y="242"/>
                  <a:pt x="308" y="242"/>
                </a:cubicBezTo>
                <a:cubicBezTo>
                  <a:pt x="307" y="242"/>
                  <a:pt x="306" y="241"/>
                  <a:pt x="305" y="241"/>
                </a:cubicBezTo>
                <a:cubicBezTo>
                  <a:pt x="305" y="241"/>
                  <a:pt x="305" y="241"/>
                  <a:pt x="305" y="241"/>
                </a:cubicBezTo>
                <a:cubicBezTo>
                  <a:pt x="305" y="241"/>
                  <a:pt x="305" y="241"/>
                  <a:pt x="304" y="241"/>
                </a:cubicBezTo>
                <a:cubicBezTo>
                  <a:pt x="304" y="239"/>
                  <a:pt x="302" y="240"/>
                  <a:pt x="302" y="239"/>
                </a:cubicBezTo>
                <a:cubicBezTo>
                  <a:pt x="299" y="239"/>
                  <a:pt x="299" y="238"/>
                  <a:pt x="297" y="238"/>
                </a:cubicBezTo>
                <a:cubicBezTo>
                  <a:pt x="296" y="238"/>
                  <a:pt x="296" y="238"/>
                  <a:pt x="295" y="238"/>
                </a:cubicBezTo>
                <a:cubicBezTo>
                  <a:pt x="295" y="237"/>
                  <a:pt x="294" y="237"/>
                  <a:pt x="294" y="236"/>
                </a:cubicBezTo>
                <a:cubicBezTo>
                  <a:pt x="291" y="237"/>
                  <a:pt x="291" y="235"/>
                  <a:pt x="288" y="235"/>
                </a:cubicBezTo>
                <a:cubicBezTo>
                  <a:pt x="288" y="234"/>
                  <a:pt x="286" y="235"/>
                  <a:pt x="286" y="233"/>
                </a:cubicBezTo>
                <a:cubicBezTo>
                  <a:pt x="285" y="233"/>
                  <a:pt x="284" y="233"/>
                  <a:pt x="284" y="232"/>
                </a:cubicBezTo>
                <a:cubicBezTo>
                  <a:pt x="280" y="232"/>
                  <a:pt x="278" y="230"/>
                  <a:pt x="275" y="229"/>
                </a:cubicBezTo>
                <a:cubicBezTo>
                  <a:pt x="275" y="229"/>
                  <a:pt x="274" y="229"/>
                  <a:pt x="274" y="228"/>
                </a:cubicBezTo>
                <a:cubicBezTo>
                  <a:pt x="273" y="228"/>
                  <a:pt x="273" y="228"/>
                  <a:pt x="273" y="228"/>
                </a:cubicBezTo>
                <a:cubicBezTo>
                  <a:pt x="273" y="228"/>
                  <a:pt x="272" y="228"/>
                  <a:pt x="271" y="228"/>
                </a:cubicBezTo>
                <a:cubicBezTo>
                  <a:pt x="270" y="226"/>
                  <a:pt x="269" y="225"/>
                  <a:pt x="268" y="224"/>
                </a:cubicBezTo>
                <a:cubicBezTo>
                  <a:pt x="268" y="222"/>
                  <a:pt x="269" y="221"/>
                  <a:pt x="270" y="220"/>
                </a:cubicBezTo>
                <a:cubicBezTo>
                  <a:pt x="271" y="220"/>
                  <a:pt x="270" y="219"/>
                  <a:pt x="271" y="219"/>
                </a:cubicBezTo>
                <a:cubicBezTo>
                  <a:pt x="271" y="219"/>
                  <a:pt x="271" y="219"/>
                  <a:pt x="272" y="219"/>
                </a:cubicBezTo>
                <a:cubicBezTo>
                  <a:pt x="272" y="219"/>
                  <a:pt x="272" y="219"/>
                  <a:pt x="272" y="219"/>
                </a:cubicBezTo>
                <a:cubicBezTo>
                  <a:pt x="272" y="219"/>
                  <a:pt x="273" y="219"/>
                  <a:pt x="273" y="219"/>
                </a:cubicBezTo>
                <a:cubicBezTo>
                  <a:pt x="273" y="219"/>
                  <a:pt x="273" y="219"/>
                  <a:pt x="273" y="219"/>
                </a:cubicBezTo>
                <a:cubicBezTo>
                  <a:pt x="273" y="219"/>
                  <a:pt x="274" y="218"/>
                  <a:pt x="275" y="217"/>
                </a:cubicBezTo>
                <a:cubicBezTo>
                  <a:pt x="275" y="217"/>
                  <a:pt x="275" y="217"/>
                  <a:pt x="275" y="217"/>
                </a:cubicBezTo>
                <a:cubicBezTo>
                  <a:pt x="275" y="217"/>
                  <a:pt x="275" y="217"/>
                  <a:pt x="275" y="217"/>
                </a:cubicBezTo>
                <a:cubicBezTo>
                  <a:pt x="275" y="217"/>
                  <a:pt x="275" y="217"/>
                  <a:pt x="275" y="217"/>
                </a:cubicBezTo>
                <a:cubicBezTo>
                  <a:pt x="276" y="217"/>
                  <a:pt x="277" y="216"/>
                  <a:pt x="277" y="215"/>
                </a:cubicBezTo>
                <a:cubicBezTo>
                  <a:pt x="277" y="215"/>
                  <a:pt x="277" y="215"/>
                  <a:pt x="277" y="214"/>
                </a:cubicBezTo>
                <a:cubicBezTo>
                  <a:pt x="277" y="212"/>
                  <a:pt x="275" y="210"/>
                  <a:pt x="274" y="208"/>
                </a:cubicBezTo>
                <a:cubicBezTo>
                  <a:pt x="274" y="208"/>
                  <a:pt x="273" y="208"/>
                  <a:pt x="273" y="208"/>
                </a:cubicBezTo>
                <a:cubicBezTo>
                  <a:pt x="269" y="208"/>
                  <a:pt x="269" y="208"/>
                  <a:pt x="269" y="208"/>
                </a:cubicBezTo>
                <a:cubicBezTo>
                  <a:pt x="267" y="208"/>
                  <a:pt x="264" y="209"/>
                  <a:pt x="261" y="209"/>
                </a:cubicBezTo>
                <a:cubicBezTo>
                  <a:pt x="261" y="209"/>
                  <a:pt x="260" y="210"/>
                  <a:pt x="260" y="210"/>
                </a:cubicBezTo>
                <a:cubicBezTo>
                  <a:pt x="257" y="209"/>
                  <a:pt x="254" y="210"/>
                  <a:pt x="251" y="210"/>
                </a:cubicBezTo>
                <a:cubicBezTo>
                  <a:pt x="251" y="210"/>
                  <a:pt x="250" y="210"/>
                  <a:pt x="249" y="210"/>
                </a:cubicBezTo>
                <a:cubicBezTo>
                  <a:pt x="249" y="209"/>
                  <a:pt x="249" y="209"/>
                  <a:pt x="249" y="209"/>
                </a:cubicBezTo>
                <a:cubicBezTo>
                  <a:pt x="248" y="209"/>
                  <a:pt x="247" y="210"/>
                  <a:pt x="246" y="210"/>
                </a:cubicBezTo>
                <a:cubicBezTo>
                  <a:pt x="245" y="209"/>
                  <a:pt x="244" y="208"/>
                  <a:pt x="243" y="208"/>
                </a:cubicBezTo>
                <a:cubicBezTo>
                  <a:pt x="242" y="207"/>
                  <a:pt x="240" y="207"/>
                  <a:pt x="240" y="205"/>
                </a:cubicBezTo>
                <a:cubicBezTo>
                  <a:pt x="239" y="205"/>
                  <a:pt x="237" y="206"/>
                  <a:pt x="236" y="205"/>
                </a:cubicBezTo>
                <a:cubicBezTo>
                  <a:pt x="236" y="205"/>
                  <a:pt x="235" y="205"/>
                  <a:pt x="235" y="204"/>
                </a:cubicBezTo>
                <a:cubicBezTo>
                  <a:pt x="235" y="204"/>
                  <a:pt x="235" y="204"/>
                  <a:pt x="235" y="204"/>
                </a:cubicBezTo>
                <a:cubicBezTo>
                  <a:pt x="235" y="203"/>
                  <a:pt x="233" y="203"/>
                  <a:pt x="233" y="202"/>
                </a:cubicBezTo>
                <a:cubicBezTo>
                  <a:pt x="233" y="202"/>
                  <a:pt x="233" y="202"/>
                  <a:pt x="233" y="201"/>
                </a:cubicBezTo>
                <a:cubicBezTo>
                  <a:pt x="233" y="200"/>
                  <a:pt x="233" y="200"/>
                  <a:pt x="233" y="200"/>
                </a:cubicBezTo>
                <a:cubicBezTo>
                  <a:pt x="232" y="199"/>
                  <a:pt x="231" y="199"/>
                  <a:pt x="230" y="199"/>
                </a:cubicBezTo>
                <a:cubicBezTo>
                  <a:pt x="229" y="199"/>
                  <a:pt x="229" y="197"/>
                  <a:pt x="227" y="197"/>
                </a:cubicBezTo>
                <a:cubicBezTo>
                  <a:pt x="227" y="196"/>
                  <a:pt x="226" y="195"/>
                  <a:pt x="225" y="194"/>
                </a:cubicBezTo>
                <a:cubicBezTo>
                  <a:pt x="224" y="193"/>
                  <a:pt x="223" y="192"/>
                  <a:pt x="222" y="191"/>
                </a:cubicBezTo>
                <a:cubicBezTo>
                  <a:pt x="222" y="191"/>
                  <a:pt x="222" y="190"/>
                  <a:pt x="221" y="190"/>
                </a:cubicBezTo>
                <a:cubicBezTo>
                  <a:pt x="221" y="190"/>
                  <a:pt x="221" y="190"/>
                  <a:pt x="221" y="190"/>
                </a:cubicBezTo>
                <a:cubicBezTo>
                  <a:pt x="219" y="190"/>
                  <a:pt x="220" y="187"/>
                  <a:pt x="219" y="187"/>
                </a:cubicBezTo>
                <a:cubicBezTo>
                  <a:pt x="218" y="187"/>
                  <a:pt x="218" y="187"/>
                  <a:pt x="218" y="187"/>
                </a:cubicBezTo>
                <a:cubicBezTo>
                  <a:pt x="218" y="186"/>
                  <a:pt x="218" y="186"/>
                  <a:pt x="217" y="185"/>
                </a:cubicBezTo>
                <a:cubicBezTo>
                  <a:pt x="217" y="185"/>
                  <a:pt x="217" y="185"/>
                  <a:pt x="217" y="185"/>
                </a:cubicBezTo>
                <a:cubicBezTo>
                  <a:pt x="217" y="185"/>
                  <a:pt x="216" y="185"/>
                  <a:pt x="216" y="185"/>
                </a:cubicBezTo>
                <a:cubicBezTo>
                  <a:pt x="216" y="185"/>
                  <a:pt x="216" y="185"/>
                  <a:pt x="216" y="185"/>
                </a:cubicBezTo>
                <a:cubicBezTo>
                  <a:pt x="215" y="183"/>
                  <a:pt x="214" y="183"/>
                  <a:pt x="214" y="182"/>
                </a:cubicBezTo>
                <a:cubicBezTo>
                  <a:pt x="214" y="182"/>
                  <a:pt x="214" y="182"/>
                  <a:pt x="214" y="181"/>
                </a:cubicBezTo>
                <a:cubicBezTo>
                  <a:pt x="214" y="181"/>
                  <a:pt x="213" y="181"/>
                  <a:pt x="213" y="181"/>
                </a:cubicBezTo>
                <a:cubicBezTo>
                  <a:pt x="213" y="181"/>
                  <a:pt x="213" y="181"/>
                  <a:pt x="212" y="180"/>
                </a:cubicBezTo>
                <a:cubicBezTo>
                  <a:pt x="212" y="180"/>
                  <a:pt x="212" y="180"/>
                  <a:pt x="212" y="180"/>
                </a:cubicBezTo>
                <a:cubicBezTo>
                  <a:pt x="212" y="179"/>
                  <a:pt x="212" y="178"/>
                  <a:pt x="211" y="177"/>
                </a:cubicBezTo>
                <a:cubicBezTo>
                  <a:pt x="211" y="177"/>
                  <a:pt x="211" y="177"/>
                  <a:pt x="211" y="177"/>
                </a:cubicBezTo>
                <a:cubicBezTo>
                  <a:pt x="210" y="175"/>
                  <a:pt x="209" y="173"/>
                  <a:pt x="209" y="171"/>
                </a:cubicBezTo>
                <a:cubicBezTo>
                  <a:pt x="209" y="171"/>
                  <a:pt x="209" y="171"/>
                  <a:pt x="208" y="171"/>
                </a:cubicBezTo>
                <a:cubicBezTo>
                  <a:pt x="208" y="170"/>
                  <a:pt x="208" y="170"/>
                  <a:pt x="208" y="170"/>
                </a:cubicBezTo>
                <a:cubicBezTo>
                  <a:pt x="209" y="169"/>
                  <a:pt x="207" y="168"/>
                  <a:pt x="208" y="167"/>
                </a:cubicBezTo>
                <a:cubicBezTo>
                  <a:pt x="208" y="167"/>
                  <a:pt x="208" y="166"/>
                  <a:pt x="208" y="166"/>
                </a:cubicBezTo>
                <a:cubicBezTo>
                  <a:pt x="207" y="166"/>
                  <a:pt x="207" y="164"/>
                  <a:pt x="207" y="163"/>
                </a:cubicBezTo>
                <a:cubicBezTo>
                  <a:pt x="207" y="163"/>
                  <a:pt x="207" y="163"/>
                  <a:pt x="207" y="163"/>
                </a:cubicBezTo>
                <a:cubicBezTo>
                  <a:pt x="207" y="162"/>
                  <a:pt x="207" y="162"/>
                  <a:pt x="207" y="162"/>
                </a:cubicBezTo>
                <a:cubicBezTo>
                  <a:pt x="207" y="162"/>
                  <a:pt x="207" y="162"/>
                  <a:pt x="207" y="162"/>
                </a:cubicBezTo>
                <a:cubicBezTo>
                  <a:pt x="206" y="160"/>
                  <a:pt x="205" y="159"/>
                  <a:pt x="205" y="158"/>
                </a:cubicBezTo>
                <a:cubicBezTo>
                  <a:pt x="205" y="158"/>
                  <a:pt x="205" y="158"/>
                  <a:pt x="205" y="158"/>
                </a:cubicBezTo>
                <a:cubicBezTo>
                  <a:pt x="205" y="157"/>
                  <a:pt x="205" y="157"/>
                  <a:pt x="205" y="157"/>
                </a:cubicBezTo>
                <a:cubicBezTo>
                  <a:pt x="205" y="156"/>
                  <a:pt x="204" y="157"/>
                  <a:pt x="204" y="157"/>
                </a:cubicBezTo>
                <a:cubicBezTo>
                  <a:pt x="204" y="156"/>
                  <a:pt x="204" y="156"/>
                  <a:pt x="204" y="156"/>
                </a:cubicBezTo>
                <a:cubicBezTo>
                  <a:pt x="204" y="156"/>
                  <a:pt x="204" y="156"/>
                  <a:pt x="204" y="156"/>
                </a:cubicBezTo>
                <a:cubicBezTo>
                  <a:pt x="204" y="155"/>
                  <a:pt x="204" y="153"/>
                  <a:pt x="203" y="153"/>
                </a:cubicBezTo>
                <a:cubicBezTo>
                  <a:pt x="203" y="153"/>
                  <a:pt x="203" y="152"/>
                  <a:pt x="203" y="152"/>
                </a:cubicBezTo>
                <a:cubicBezTo>
                  <a:pt x="202" y="152"/>
                  <a:pt x="202" y="151"/>
                  <a:pt x="202" y="150"/>
                </a:cubicBezTo>
                <a:cubicBezTo>
                  <a:pt x="202" y="150"/>
                  <a:pt x="202" y="150"/>
                  <a:pt x="202" y="150"/>
                </a:cubicBezTo>
                <a:cubicBezTo>
                  <a:pt x="201" y="150"/>
                  <a:pt x="201" y="150"/>
                  <a:pt x="201" y="149"/>
                </a:cubicBezTo>
                <a:cubicBezTo>
                  <a:pt x="201" y="149"/>
                  <a:pt x="201" y="149"/>
                  <a:pt x="201" y="149"/>
                </a:cubicBezTo>
                <a:cubicBezTo>
                  <a:pt x="201" y="148"/>
                  <a:pt x="201" y="147"/>
                  <a:pt x="200" y="146"/>
                </a:cubicBezTo>
                <a:cubicBezTo>
                  <a:pt x="200" y="146"/>
                  <a:pt x="200" y="146"/>
                  <a:pt x="200" y="146"/>
                </a:cubicBezTo>
                <a:cubicBezTo>
                  <a:pt x="200" y="146"/>
                  <a:pt x="200" y="146"/>
                  <a:pt x="200" y="146"/>
                </a:cubicBezTo>
                <a:cubicBezTo>
                  <a:pt x="200" y="145"/>
                  <a:pt x="199" y="146"/>
                  <a:pt x="199" y="146"/>
                </a:cubicBezTo>
                <a:cubicBezTo>
                  <a:pt x="199" y="145"/>
                  <a:pt x="199" y="145"/>
                  <a:pt x="199" y="145"/>
                </a:cubicBezTo>
                <a:cubicBezTo>
                  <a:pt x="199" y="145"/>
                  <a:pt x="199" y="144"/>
                  <a:pt x="199" y="144"/>
                </a:cubicBezTo>
                <a:cubicBezTo>
                  <a:pt x="199" y="144"/>
                  <a:pt x="199" y="143"/>
                  <a:pt x="198" y="143"/>
                </a:cubicBezTo>
                <a:cubicBezTo>
                  <a:pt x="198" y="143"/>
                  <a:pt x="198" y="143"/>
                  <a:pt x="198" y="143"/>
                </a:cubicBezTo>
                <a:cubicBezTo>
                  <a:pt x="198" y="142"/>
                  <a:pt x="196" y="141"/>
                  <a:pt x="195" y="142"/>
                </a:cubicBezTo>
                <a:cubicBezTo>
                  <a:pt x="195" y="142"/>
                  <a:pt x="195" y="142"/>
                  <a:pt x="195" y="142"/>
                </a:cubicBezTo>
                <a:cubicBezTo>
                  <a:pt x="195" y="142"/>
                  <a:pt x="194" y="142"/>
                  <a:pt x="194" y="142"/>
                </a:cubicBezTo>
                <a:cubicBezTo>
                  <a:pt x="192" y="142"/>
                  <a:pt x="193" y="140"/>
                  <a:pt x="191" y="140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1" y="140"/>
                  <a:pt x="190" y="140"/>
                  <a:pt x="190" y="140"/>
                </a:cubicBezTo>
                <a:cubicBezTo>
                  <a:pt x="190" y="138"/>
                  <a:pt x="189" y="138"/>
                  <a:pt x="188" y="138"/>
                </a:cubicBezTo>
                <a:cubicBezTo>
                  <a:pt x="188" y="138"/>
                  <a:pt x="188" y="138"/>
                  <a:pt x="187" y="138"/>
                </a:cubicBezTo>
                <a:cubicBezTo>
                  <a:pt x="187" y="138"/>
                  <a:pt x="187" y="138"/>
                  <a:pt x="187" y="137"/>
                </a:cubicBezTo>
                <a:cubicBezTo>
                  <a:pt x="187" y="136"/>
                  <a:pt x="185" y="136"/>
                  <a:pt x="184" y="135"/>
                </a:cubicBezTo>
                <a:cubicBezTo>
                  <a:pt x="184" y="135"/>
                  <a:pt x="184" y="135"/>
                  <a:pt x="184" y="135"/>
                </a:cubicBezTo>
                <a:cubicBezTo>
                  <a:pt x="183" y="134"/>
                  <a:pt x="183" y="133"/>
                  <a:pt x="183" y="133"/>
                </a:cubicBezTo>
                <a:cubicBezTo>
                  <a:pt x="181" y="133"/>
                  <a:pt x="182" y="132"/>
                  <a:pt x="180" y="132"/>
                </a:cubicBezTo>
                <a:cubicBezTo>
                  <a:pt x="180" y="131"/>
                  <a:pt x="179" y="131"/>
                  <a:pt x="179" y="130"/>
                </a:cubicBezTo>
                <a:cubicBezTo>
                  <a:pt x="176" y="130"/>
                  <a:pt x="176" y="128"/>
                  <a:pt x="174" y="128"/>
                </a:cubicBezTo>
                <a:cubicBezTo>
                  <a:pt x="174" y="128"/>
                  <a:pt x="173" y="128"/>
                  <a:pt x="173" y="128"/>
                </a:cubicBezTo>
                <a:cubicBezTo>
                  <a:pt x="174" y="126"/>
                  <a:pt x="171" y="126"/>
                  <a:pt x="170" y="125"/>
                </a:cubicBezTo>
                <a:cubicBezTo>
                  <a:pt x="169" y="124"/>
                  <a:pt x="168" y="123"/>
                  <a:pt x="166" y="122"/>
                </a:cubicBezTo>
                <a:cubicBezTo>
                  <a:pt x="167" y="121"/>
                  <a:pt x="166" y="121"/>
                  <a:pt x="165" y="121"/>
                </a:cubicBezTo>
                <a:cubicBezTo>
                  <a:pt x="165" y="120"/>
                  <a:pt x="165" y="119"/>
                  <a:pt x="165" y="119"/>
                </a:cubicBezTo>
                <a:cubicBezTo>
                  <a:pt x="165" y="119"/>
                  <a:pt x="164" y="119"/>
                  <a:pt x="164" y="119"/>
                </a:cubicBezTo>
                <a:cubicBezTo>
                  <a:pt x="164" y="118"/>
                  <a:pt x="164" y="117"/>
                  <a:pt x="163" y="118"/>
                </a:cubicBezTo>
                <a:cubicBezTo>
                  <a:pt x="164" y="116"/>
                  <a:pt x="162" y="116"/>
                  <a:pt x="162" y="114"/>
                </a:cubicBezTo>
                <a:cubicBezTo>
                  <a:pt x="162" y="112"/>
                  <a:pt x="162" y="112"/>
                  <a:pt x="162" y="112"/>
                </a:cubicBezTo>
                <a:cubicBezTo>
                  <a:pt x="161" y="111"/>
                  <a:pt x="161" y="108"/>
                  <a:pt x="160" y="107"/>
                </a:cubicBezTo>
                <a:cubicBezTo>
                  <a:pt x="161" y="105"/>
                  <a:pt x="161" y="105"/>
                  <a:pt x="160" y="103"/>
                </a:cubicBezTo>
                <a:cubicBezTo>
                  <a:pt x="160" y="102"/>
                  <a:pt x="160" y="102"/>
                  <a:pt x="159" y="102"/>
                </a:cubicBezTo>
                <a:cubicBezTo>
                  <a:pt x="159" y="102"/>
                  <a:pt x="159" y="102"/>
                  <a:pt x="158" y="102"/>
                </a:cubicBezTo>
                <a:cubicBezTo>
                  <a:pt x="158" y="101"/>
                  <a:pt x="157" y="98"/>
                  <a:pt x="159" y="98"/>
                </a:cubicBezTo>
                <a:cubicBezTo>
                  <a:pt x="158" y="97"/>
                  <a:pt x="159" y="97"/>
                  <a:pt x="159" y="96"/>
                </a:cubicBezTo>
                <a:cubicBezTo>
                  <a:pt x="159" y="95"/>
                  <a:pt x="159" y="95"/>
                  <a:pt x="160" y="95"/>
                </a:cubicBezTo>
                <a:cubicBezTo>
                  <a:pt x="160" y="95"/>
                  <a:pt x="161" y="94"/>
                  <a:pt x="162" y="94"/>
                </a:cubicBezTo>
                <a:cubicBezTo>
                  <a:pt x="162" y="95"/>
                  <a:pt x="162" y="95"/>
                  <a:pt x="163" y="96"/>
                </a:cubicBezTo>
                <a:cubicBezTo>
                  <a:pt x="163" y="95"/>
                  <a:pt x="163" y="95"/>
                  <a:pt x="163" y="95"/>
                </a:cubicBezTo>
                <a:cubicBezTo>
                  <a:pt x="163" y="95"/>
                  <a:pt x="163" y="95"/>
                  <a:pt x="163" y="95"/>
                </a:cubicBezTo>
                <a:cubicBezTo>
                  <a:pt x="165" y="95"/>
                  <a:pt x="165" y="93"/>
                  <a:pt x="166" y="93"/>
                </a:cubicBezTo>
                <a:cubicBezTo>
                  <a:pt x="166" y="91"/>
                  <a:pt x="167" y="90"/>
                  <a:pt x="168" y="89"/>
                </a:cubicBezTo>
                <a:cubicBezTo>
                  <a:pt x="167" y="88"/>
                  <a:pt x="167" y="87"/>
                  <a:pt x="166" y="87"/>
                </a:cubicBezTo>
                <a:cubicBezTo>
                  <a:pt x="166" y="87"/>
                  <a:pt x="165" y="85"/>
                  <a:pt x="165" y="85"/>
                </a:cubicBezTo>
                <a:cubicBezTo>
                  <a:pt x="165" y="84"/>
                  <a:pt x="162" y="85"/>
                  <a:pt x="162" y="85"/>
                </a:cubicBezTo>
                <a:cubicBezTo>
                  <a:pt x="162" y="82"/>
                  <a:pt x="162" y="82"/>
                  <a:pt x="162" y="82"/>
                </a:cubicBezTo>
                <a:cubicBezTo>
                  <a:pt x="161" y="81"/>
                  <a:pt x="162" y="79"/>
                  <a:pt x="161" y="79"/>
                </a:cubicBezTo>
                <a:cubicBezTo>
                  <a:pt x="159" y="79"/>
                  <a:pt x="158" y="79"/>
                  <a:pt x="157" y="77"/>
                </a:cubicBezTo>
                <a:cubicBezTo>
                  <a:pt x="158" y="75"/>
                  <a:pt x="159" y="72"/>
                  <a:pt x="159" y="69"/>
                </a:cubicBezTo>
                <a:cubicBezTo>
                  <a:pt x="160" y="69"/>
                  <a:pt x="160" y="69"/>
                  <a:pt x="161" y="69"/>
                </a:cubicBezTo>
                <a:cubicBezTo>
                  <a:pt x="161" y="69"/>
                  <a:pt x="161" y="68"/>
                  <a:pt x="161" y="68"/>
                </a:cubicBezTo>
                <a:cubicBezTo>
                  <a:pt x="161" y="68"/>
                  <a:pt x="162" y="68"/>
                  <a:pt x="162" y="68"/>
                </a:cubicBezTo>
                <a:cubicBezTo>
                  <a:pt x="164" y="68"/>
                  <a:pt x="164" y="65"/>
                  <a:pt x="166" y="66"/>
                </a:cubicBezTo>
                <a:cubicBezTo>
                  <a:pt x="169" y="66"/>
                  <a:pt x="169" y="66"/>
                  <a:pt x="169" y="66"/>
                </a:cubicBezTo>
                <a:cubicBezTo>
                  <a:pt x="168" y="68"/>
                  <a:pt x="166" y="68"/>
                  <a:pt x="166" y="70"/>
                </a:cubicBezTo>
                <a:cubicBezTo>
                  <a:pt x="168" y="70"/>
                  <a:pt x="168" y="70"/>
                  <a:pt x="168" y="70"/>
                </a:cubicBezTo>
                <a:cubicBezTo>
                  <a:pt x="168" y="70"/>
                  <a:pt x="168" y="70"/>
                  <a:pt x="168" y="70"/>
                </a:cubicBezTo>
                <a:cubicBezTo>
                  <a:pt x="168" y="70"/>
                  <a:pt x="169" y="69"/>
                  <a:pt x="169" y="69"/>
                </a:cubicBezTo>
                <a:cubicBezTo>
                  <a:pt x="170" y="70"/>
                  <a:pt x="170" y="69"/>
                  <a:pt x="171" y="68"/>
                </a:cubicBezTo>
                <a:cubicBezTo>
                  <a:pt x="172" y="68"/>
                  <a:pt x="172" y="68"/>
                  <a:pt x="172" y="68"/>
                </a:cubicBezTo>
                <a:cubicBezTo>
                  <a:pt x="172" y="68"/>
                  <a:pt x="172" y="68"/>
                  <a:pt x="173" y="68"/>
                </a:cubicBezTo>
                <a:cubicBezTo>
                  <a:pt x="173" y="67"/>
                  <a:pt x="174" y="67"/>
                  <a:pt x="174" y="66"/>
                </a:cubicBezTo>
                <a:cubicBezTo>
                  <a:pt x="174" y="66"/>
                  <a:pt x="175" y="66"/>
                  <a:pt x="175" y="65"/>
                </a:cubicBezTo>
                <a:cubicBezTo>
                  <a:pt x="175" y="65"/>
                  <a:pt x="175" y="65"/>
                  <a:pt x="175" y="65"/>
                </a:cubicBezTo>
                <a:cubicBezTo>
                  <a:pt x="176" y="66"/>
                  <a:pt x="178" y="64"/>
                  <a:pt x="178" y="63"/>
                </a:cubicBezTo>
                <a:cubicBezTo>
                  <a:pt x="178" y="63"/>
                  <a:pt x="178" y="63"/>
                  <a:pt x="178" y="63"/>
                </a:cubicBezTo>
                <a:cubicBezTo>
                  <a:pt x="179" y="63"/>
                  <a:pt x="180" y="62"/>
                  <a:pt x="180" y="62"/>
                </a:cubicBezTo>
                <a:cubicBezTo>
                  <a:pt x="180" y="62"/>
                  <a:pt x="180" y="62"/>
                  <a:pt x="180" y="62"/>
                </a:cubicBezTo>
                <a:cubicBezTo>
                  <a:pt x="180" y="62"/>
                  <a:pt x="180" y="61"/>
                  <a:pt x="180" y="61"/>
                </a:cubicBezTo>
                <a:cubicBezTo>
                  <a:pt x="181" y="61"/>
                  <a:pt x="181" y="62"/>
                  <a:pt x="182" y="61"/>
                </a:cubicBezTo>
                <a:cubicBezTo>
                  <a:pt x="183" y="61"/>
                  <a:pt x="183" y="61"/>
                  <a:pt x="183" y="61"/>
                </a:cubicBezTo>
                <a:cubicBezTo>
                  <a:pt x="184" y="61"/>
                  <a:pt x="184" y="60"/>
                  <a:pt x="184" y="59"/>
                </a:cubicBezTo>
                <a:cubicBezTo>
                  <a:pt x="184" y="58"/>
                  <a:pt x="185" y="58"/>
                  <a:pt x="185" y="57"/>
                </a:cubicBezTo>
                <a:cubicBezTo>
                  <a:pt x="186" y="57"/>
                  <a:pt x="186" y="59"/>
                  <a:pt x="187" y="59"/>
                </a:cubicBezTo>
                <a:cubicBezTo>
                  <a:pt x="190" y="59"/>
                  <a:pt x="190" y="59"/>
                  <a:pt x="190" y="59"/>
                </a:cubicBezTo>
                <a:cubicBezTo>
                  <a:pt x="191" y="59"/>
                  <a:pt x="191" y="58"/>
                  <a:pt x="190" y="58"/>
                </a:cubicBezTo>
                <a:cubicBezTo>
                  <a:pt x="191" y="57"/>
                  <a:pt x="191" y="58"/>
                  <a:pt x="192" y="58"/>
                </a:cubicBezTo>
                <a:cubicBezTo>
                  <a:pt x="192" y="59"/>
                  <a:pt x="193" y="59"/>
                  <a:pt x="193" y="60"/>
                </a:cubicBezTo>
                <a:cubicBezTo>
                  <a:pt x="194" y="59"/>
                  <a:pt x="194" y="58"/>
                  <a:pt x="196" y="58"/>
                </a:cubicBezTo>
                <a:cubicBezTo>
                  <a:pt x="196" y="57"/>
                  <a:pt x="196" y="57"/>
                  <a:pt x="196" y="57"/>
                </a:cubicBezTo>
                <a:cubicBezTo>
                  <a:pt x="196" y="56"/>
                  <a:pt x="196" y="55"/>
                  <a:pt x="196" y="55"/>
                </a:cubicBezTo>
                <a:cubicBezTo>
                  <a:pt x="197" y="53"/>
                  <a:pt x="195" y="53"/>
                  <a:pt x="195" y="51"/>
                </a:cubicBezTo>
                <a:cubicBezTo>
                  <a:pt x="196" y="50"/>
                  <a:pt x="196" y="49"/>
                  <a:pt x="196" y="48"/>
                </a:cubicBezTo>
                <a:cubicBezTo>
                  <a:pt x="193" y="48"/>
                  <a:pt x="193" y="48"/>
                  <a:pt x="193" y="48"/>
                </a:cubicBezTo>
                <a:cubicBezTo>
                  <a:pt x="193" y="47"/>
                  <a:pt x="192" y="47"/>
                  <a:pt x="192" y="46"/>
                </a:cubicBezTo>
                <a:cubicBezTo>
                  <a:pt x="192" y="44"/>
                  <a:pt x="193" y="44"/>
                  <a:pt x="194" y="43"/>
                </a:cubicBezTo>
                <a:cubicBezTo>
                  <a:pt x="194" y="42"/>
                  <a:pt x="195" y="41"/>
                  <a:pt x="195" y="40"/>
                </a:cubicBezTo>
                <a:cubicBezTo>
                  <a:pt x="194" y="40"/>
                  <a:pt x="194" y="38"/>
                  <a:pt x="193" y="38"/>
                </a:cubicBezTo>
                <a:cubicBezTo>
                  <a:pt x="193" y="37"/>
                  <a:pt x="190" y="38"/>
                  <a:pt x="190" y="38"/>
                </a:cubicBezTo>
                <a:cubicBezTo>
                  <a:pt x="189" y="38"/>
                  <a:pt x="189" y="38"/>
                  <a:pt x="189" y="38"/>
                </a:cubicBezTo>
                <a:cubicBezTo>
                  <a:pt x="189" y="38"/>
                  <a:pt x="188" y="38"/>
                  <a:pt x="188" y="38"/>
                </a:cubicBezTo>
                <a:cubicBezTo>
                  <a:pt x="188" y="38"/>
                  <a:pt x="188" y="38"/>
                  <a:pt x="187" y="38"/>
                </a:cubicBezTo>
                <a:cubicBezTo>
                  <a:pt x="187" y="34"/>
                  <a:pt x="188" y="31"/>
                  <a:pt x="190" y="30"/>
                </a:cubicBezTo>
                <a:cubicBezTo>
                  <a:pt x="190" y="30"/>
                  <a:pt x="190" y="30"/>
                  <a:pt x="191" y="30"/>
                </a:cubicBezTo>
                <a:cubicBezTo>
                  <a:pt x="191" y="30"/>
                  <a:pt x="191" y="30"/>
                  <a:pt x="191" y="30"/>
                </a:cubicBezTo>
                <a:cubicBezTo>
                  <a:pt x="191" y="30"/>
                  <a:pt x="191" y="30"/>
                  <a:pt x="191" y="30"/>
                </a:cubicBezTo>
                <a:cubicBezTo>
                  <a:pt x="191" y="30"/>
                  <a:pt x="191" y="30"/>
                  <a:pt x="191" y="30"/>
                </a:cubicBezTo>
                <a:cubicBezTo>
                  <a:pt x="191" y="30"/>
                  <a:pt x="191" y="30"/>
                  <a:pt x="191" y="30"/>
                </a:cubicBezTo>
                <a:cubicBezTo>
                  <a:pt x="191" y="30"/>
                  <a:pt x="191" y="30"/>
                  <a:pt x="191" y="30"/>
                </a:cubicBezTo>
                <a:cubicBezTo>
                  <a:pt x="192" y="30"/>
                  <a:pt x="192" y="30"/>
                  <a:pt x="192" y="30"/>
                </a:cubicBezTo>
                <a:cubicBezTo>
                  <a:pt x="192" y="30"/>
                  <a:pt x="192" y="30"/>
                  <a:pt x="192" y="30"/>
                </a:cubicBezTo>
                <a:cubicBezTo>
                  <a:pt x="192" y="30"/>
                  <a:pt x="192" y="30"/>
                  <a:pt x="192" y="30"/>
                </a:cubicBezTo>
                <a:cubicBezTo>
                  <a:pt x="192" y="30"/>
                  <a:pt x="192" y="30"/>
                  <a:pt x="192" y="30"/>
                </a:cubicBezTo>
                <a:cubicBezTo>
                  <a:pt x="192" y="30"/>
                  <a:pt x="192" y="30"/>
                  <a:pt x="192" y="30"/>
                </a:cubicBezTo>
                <a:cubicBezTo>
                  <a:pt x="192" y="30"/>
                  <a:pt x="192" y="30"/>
                  <a:pt x="192" y="30"/>
                </a:cubicBezTo>
                <a:cubicBezTo>
                  <a:pt x="192" y="30"/>
                  <a:pt x="192" y="30"/>
                  <a:pt x="192" y="30"/>
                </a:cubicBezTo>
                <a:cubicBezTo>
                  <a:pt x="193" y="29"/>
                  <a:pt x="193" y="28"/>
                  <a:pt x="194" y="28"/>
                </a:cubicBezTo>
                <a:cubicBezTo>
                  <a:pt x="195" y="27"/>
                  <a:pt x="195" y="27"/>
                  <a:pt x="196" y="27"/>
                </a:cubicBezTo>
                <a:cubicBezTo>
                  <a:pt x="196" y="27"/>
                  <a:pt x="196" y="27"/>
                  <a:pt x="196" y="27"/>
                </a:cubicBezTo>
                <a:cubicBezTo>
                  <a:pt x="196" y="27"/>
                  <a:pt x="196" y="27"/>
                  <a:pt x="196" y="27"/>
                </a:cubicBezTo>
                <a:cubicBezTo>
                  <a:pt x="196" y="26"/>
                  <a:pt x="196" y="26"/>
                  <a:pt x="196" y="26"/>
                </a:cubicBezTo>
                <a:cubicBezTo>
                  <a:pt x="196" y="26"/>
                  <a:pt x="196" y="26"/>
                  <a:pt x="196" y="26"/>
                </a:cubicBezTo>
                <a:cubicBezTo>
                  <a:pt x="196" y="26"/>
                  <a:pt x="196" y="26"/>
                  <a:pt x="196" y="26"/>
                </a:cubicBezTo>
                <a:cubicBezTo>
                  <a:pt x="195" y="26"/>
                  <a:pt x="195" y="26"/>
                  <a:pt x="194" y="26"/>
                </a:cubicBezTo>
                <a:cubicBezTo>
                  <a:pt x="194" y="25"/>
                  <a:pt x="194" y="26"/>
                  <a:pt x="194" y="26"/>
                </a:cubicBezTo>
                <a:cubicBezTo>
                  <a:pt x="194" y="25"/>
                  <a:pt x="194" y="25"/>
                  <a:pt x="194" y="25"/>
                </a:cubicBezTo>
                <a:cubicBezTo>
                  <a:pt x="193" y="25"/>
                  <a:pt x="192" y="25"/>
                  <a:pt x="191" y="25"/>
                </a:cubicBezTo>
                <a:cubicBezTo>
                  <a:pt x="190" y="25"/>
                  <a:pt x="191" y="24"/>
                  <a:pt x="189" y="24"/>
                </a:cubicBezTo>
                <a:cubicBezTo>
                  <a:pt x="185" y="24"/>
                  <a:pt x="185" y="24"/>
                  <a:pt x="185" y="24"/>
                </a:cubicBezTo>
                <a:cubicBezTo>
                  <a:pt x="185" y="24"/>
                  <a:pt x="185" y="24"/>
                  <a:pt x="184" y="24"/>
                </a:cubicBezTo>
                <a:cubicBezTo>
                  <a:pt x="184" y="25"/>
                  <a:pt x="183" y="25"/>
                  <a:pt x="183" y="25"/>
                </a:cubicBezTo>
                <a:cubicBezTo>
                  <a:pt x="182" y="24"/>
                  <a:pt x="181" y="24"/>
                  <a:pt x="180" y="23"/>
                </a:cubicBezTo>
                <a:cubicBezTo>
                  <a:pt x="177" y="23"/>
                  <a:pt x="175" y="23"/>
                  <a:pt x="173" y="22"/>
                </a:cubicBezTo>
                <a:cubicBezTo>
                  <a:pt x="172" y="21"/>
                  <a:pt x="171" y="21"/>
                  <a:pt x="171" y="21"/>
                </a:cubicBezTo>
                <a:cubicBezTo>
                  <a:pt x="168" y="21"/>
                  <a:pt x="168" y="21"/>
                  <a:pt x="168" y="21"/>
                </a:cubicBezTo>
                <a:cubicBezTo>
                  <a:pt x="168" y="20"/>
                  <a:pt x="168" y="20"/>
                  <a:pt x="168" y="20"/>
                </a:cubicBezTo>
                <a:cubicBezTo>
                  <a:pt x="167" y="19"/>
                  <a:pt x="165" y="19"/>
                  <a:pt x="165" y="18"/>
                </a:cubicBezTo>
                <a:cubicBezTo>
                  <a:pt x="164" y="18"/>
                  <a:pt x="164" y="16"/>
                  <a:pt x="162" y="17"/>
                </a:cubicBezTo>
                <a:cubicBezTo>
                  <a:pt x="162" y="16"/>
                  <a:pt x="162" y="16"/>
                  <a:pt x="162" y="15"/>
                </a:cubicBezTo>
                <a:cubicBezTo>
                  <a:pt x="161" y="15"/>
                  <a:pt x="160" y="15"/>
                  <a:pt x="160" y="15"/>
                </a:cubicBezTo>
                <a:cubicBezTo>
                  <a:pt x="159" y="14"/>
                  <a:pt x="159" y="12"/>
                  <a:pt x="159" y="11"/>
                </a:cubicBezTo>
                <a:cubicBezTo>
                  <a:pt x="158" y="10"/>
                  <a:pt x="156" y="10"/>
                  <a:pt x="156" y="7"/>
                </a:cubicBezTo>
                <a:cubicBezTo>
                  <a:pt x="156" y="6"/>
                  <a:pt x="156" y="5"/>
                  <a:pt x="157" y="5"/>
                </a:cubicBezTo>
                <a:cubicBezTo>
                  <a:pt x="158" y="4"/>
                  <a:pt x="159" y="4"/>
                  <a:pt x="159" y="2"/>
                </a:cubicBezTo>
                <a:cubicBezTo>
                  <a:pt x="158" y="2"/>
                  <a:pt x="158" y="2"/>
                  <a:pt x="157" y="2"/>
                </a:cubicBezTo>
                <a:cubicBezTo>
                  <a:pt x="157" y="0"/>
                  <a:pt x="155" y="1"/>
                  <a:pt x="154" y="1"/>
                </a:cubicBezTo>
                <a:cubicBezTo>
                  <a:pt x="153" y="2"/>
                  <a:pt x="152" y="2"/>
                  <a:pt x="151" y="2"/>
                </a:cubicBezTo>
                <a:cubicBezTo>
                  <a:pt x="150" y="3"/>
                  <a:pt x="149" y="3"/>
                  <a:pt x="149" y="4"/>
                </a:cubicBezTo>
                <a:cubicBezTo>
                  <a:pt x="148" y="4"/>
                  <a:pt x="148" y="5"/>
                  <a:pt x="147" y="5"/>
                </a:cubicBezTo>
                <a:cubicBezTo>
                  <a:pt x="144" y="5"/>
                  <a:pt x="142" y="5"/>
                  <a:pt x="140" y="5"/>
                </a:cubicBezTo>
                <a:cubicBezTo>
                  <a:pt x="138" y="5"/>
                  <a:pt x="137" y="4"/>
                  <a:pt x="135" y="4"/>
                </a:cubicBezTo>
                <a:cubicBezTo>
                  <a:pt x="133" y="4"/>
                  <a:pt x="133" y="5"/>
                  <a:pt x="130" y="5"/>
                </a:cubicBezTo>
                <a:cubicBezTo>
                  <a:pt x="129" y="6"/>
                  <a:pt x="128" y="6"/>
                  <a:pt x="126" y="7"/>
                </a:cubicBezTo>
                <a:cubicBezTo>
                  <a:pt x="126" y="7"/>
                  <a:pt x="126" y="7"/>
                  <a:pt x="126" y="8"/>
                </a:cubicBezTo>
                <a:cubicBezTo>
                  <a:pt x="125" y="8"/>
                  <a:pt x="125" y="8"/>
                  <a:pt x="125" y="8"/>
                </a:cubicBezTo>
                <a:cubicBezTo>
                  <a:pt x="125" y="9"/>
                  <a:pt x="124" y="10"/>
                  <a:pt x="124" y="10"/>
                </a:cubicBezTo>
                <a:cubicBezTo>
                  <a:pt x="123" y="11"/>
                  <a:pt x="123" y="12"/>
                  <a:pt x="123" y="12"/>
                </a:cubicBezTo>
                <a:cubicBezTo>
                  <a:pt x="122" y="13"/>
                  <a:pt x="121" y="13"/>
                  <a:pt x="121" y="13"/>
                </a:cubicBezTo>
                <a:cubicBezTo>
                  <a:pt x="118" y="13"/>
                  <a:pt x="116" y="11"/>
                  <a:pt x="114" y="9"/>
                </a:cubicBezTo>
                <a:cubicBezTo>
                  <a:pt x="111" y="10"/>
                  <a:pt x="110" y="11"/>
                  <a:pt x="107" y="12"/>
                </a:cubicBezTo>
                <a:cubicBezTo>
                  <a:pt x="107" y="12"/>
                  <a:pt x="107" y="13"/>
                  <a:pt x="107" y="13"/>
                </a:cubicBezTo>
                <a:cubicBezTo>
                  <a:pt x="107" y="13"/>
                  <a:pt x="107" y="13"/>
                  <a:pt x="107" y="13"/>
                </a:cubicBezTo>
                <a:cubicBezTo>
                  <a:pt x="107" y="14"/>
                  <a:pt x="107" y="14"/>
                  <a:pt x="107" y="15"/>
                </a:cubicBezTo>
                <a:cubicBezTo>
                  <a:pt x="107" y="15"/>
                  <a:pt x="107" y="16"/>
                  <a:pt x="107" y="17"/>
                </a:cubicBezTo>
                <a:cubicBezTo>
                  <a:pt x="107" y="17"/>
                  <a:pt x="107" y="18"/>
                  <a:pt x="106" y="18"/>
                </a:cubicBezTo>
                <a:cubicBezTo>
                  <a:pt x="106" y="18"/>
                  <a:pt x="106" y="18"/>
                  <a:pt x="106" y="19"/>
                </a:cubicBezTo>
                <a:cubicBezTo>
                  <a:pt x="106" y="19"/>
                  <a:pt x="106" y="20"/>
                  <a:pt x="105" y="19"/>
                </a:cubicBezTo>
                <a:cubicBezTo>
                  <a:pt x="105" y="20"/>
                  <a:pt x="105" y="20"/>
                  <a:pt x="105" y="20"/>
                </a:cubicBezTo>
                <a:cubicBezTo>
                  <a:pt x="106" y="20"/>
                  <a:pt x="106" y="20"/>
                  <a:pt x="106" y="21"/>
                </a:cubicBezTo>
                <a:cubicBezTo>
                  <a:pt x="106" y="21"/>
                  <a:pt x="107" y="21"/>
                  <a:pt x="107" y="21"/>
                </a:cubicBezTo>
                <a:cubicBezTo>
                  <a:pt x="107" y="21"/>
                  <a:pt x="107" y="21"/>
                  <a:pt x="107" y="22"/>
                </a:cubicBezTo>
                <a:cubicBezTo>
                  <a:pt x="107" y="22"/>
                  <a:pt x="107" y="22"/>
                  <a:pt x="107" y="21"/>
                </a:cubicBezTo>
                <a:cubicBezTo>
                  <a:pt x="106" y="21"/>
                  <a:pt x="106" y="21"/>
                  <a:pt x="106" y="21"/>
                </a:cubicBezTo>
                <a:cubicBezTo>
                  <a:pt x="104" y="22"/>
                  <a:pt x="104" y="20"/>
                  <a:pt x="103" y="20"/>
                </a:cubicBezTo>
                <a:cubicBezTo>
                  <a:pt x="103" y="19"/>
                  <a:pt x="101" y="20"/>
                  <a:pt x="100" y="19"/>
                </a:cubicBezTo>
                <a:cubicBezTo>
                  <a:pt x="99" y="20"/>
                  <a:pt x="99" y="20"/>
                  <a:pt x="98" y="20"/>
                </a:cubicBezTo>
                <a:cubicBezTo>
                  <a:pt x="98" y="20"/>
                  <a:pt x="98" y="20"/>
                  <a:pt x="98" y="20"/>
                </a:cubicBezTo>
                <a:cubicBezTo>
                  <a:pt x="98" y="20"/>
                  <a:pt x="98" y="20"/>
                  <a:pt x="98" y="20"/>
                </a:cubicBezTo>
                <a:cubicBezTo>
                  <a:pt x="98" y="20"/>
                  <a:pt x="98" y="20"/>
                  <a:pt x="98" y="20"/>
                </a:cubicBezTo>
                <a:cubicBezTo>
                  <a:pt x="98" y="20"/>
                  <a:pt x="98" y="21"/>
                  <a:pt x="98" y="21"/>
                </a:cubicBezTo>
                <a:cubicBezTo>
                  <a:pt x="98" y="21"/>
                  <a:pt x="98" y="21"/>
                  <a:pt x="98" y="21"/>
                </a:cubicBezTo>
                <a:cubicBezTo>
                  <a:pt x="98" y="21"/>
                  <a:pt x="97" y="21"/>
                  <a:pt x="97" y="21"/>
                </a:cubicBezTo>
                <a:cubicBezTo>
                  <a:pt x="97" y="21"/>
                  <a:pt x="97" y="21"/>
                  <a:pt x="97" y="21"/>
                </a:cubicBezTo>
                <a:cubicBezTo>
                  <a:pt x="97" y="21"/>
                  <a:pt x="97" y="21"/>
                  <a:pt x="97" y="21"/>
                </a:cubicBezTo>
                <a:cubicBezTo>
                  <a:pt x="96" y="22"/>
                  <a:pt x="95" y="22"/>
                  <a:pt x="96" y="23"/>
                </a:cubicBezTo>
                <a:cubicBezTo>
                  <a:pt x="96" y="23"/>
                  <a:pt x="96" y="23"/>
                  <a:pt x="96" y="23"/>
                </a:cubicBezTo>
                <a:cubicBezTo>
                  <a:pt x="96" y="23"/>
                  <a:pt x="96" y="23"/>
                  <a:pt x="96" y="23"/>
                </a:cubicBezTo>
                <a:cubicBezTo>
                  <a:pt x="96" y="23"/>
                  <a:pt x="96" y="23"/>
                  <a:pt x="96" y="23"/>
                </a:cubicBezTo>
                <a:cubicBezTo>
                  <a:pt x="96" y="23"/>
                  <a:pt x="96" y="24"/>
                  <a:pt x="96" y="24"/>
                </a:cubicBezTo>
                <a:cubicBezTo>
                  <a:pt x="96" y="24"/>
                  <a:pt x="96" y="24"/>
                  <a:pt x="96" y="24"/>
                </a:cubicBezTo>
                <a:cubicBezTo>
                  <a:pt x="96" y="24"/>
                  <a:pt x="96" y="25"/>
                  <a:pt x="96" y="25"/>
                </a:cubicBezTo>
                <a:cubicBezTo>
                  <a:pt x="96" y="25"/>
                  <a:pt x="96" y="25"/>
                  <a:pt x="96" y="25"/>
                </a:cubicBezTo>
                <a:cubicBezTo>
                  <a:pt x="96" y="25"/>
                  <a:pt x="96" y="25"/>
                  <a:pt x="96" y="26"/>
                </a:cubicBezTo>
                <a:cubicBezTo>
                  <a:pt x="96" y="26"/>
                  <a:pt x="96" y="26"/>
                  <a:pt x="96" y="26"/>
                </a:cubicBezTo>
                <a:cubicBezTo>
                  <a:pt x="96" y="26"/>
                  <a:pt x="96" y="26"/>
                  <a:pt x="96" y="26"/>
                </a:cubicBezTo>
                <a:cubicBezTo>
                  <a:pt x="96" y="27"/>
                  <a:pt x="96" y="27"/>
                  <a:pt x="96" y="27"/>
                </a:cubicBezTo>
                <a:cubicBezTo>
                  <a:pt x="97" y="27"/>
                  <a:pt x="97" y="27"/>
                  <a:pt x="97" y="27"/>
                </a:cubicBezTo>
                <a:cubicBezTo>
                  <a:pt x="97" y="27"/>
                  <a:pt x="97" y="27"/>
                  <a:pt x="97" y="27"/>
                </a:cubicBezTo>
                <a:cubicBezTo>
                  <a:pt x="97" y="28"/>
                  <a:pt x="97" y="28"/>
                  <a:pt x="97" y="28"/>
                </a:cubicBezTo>
                <a:cubicBezTo>
                  <a:pt x="97" y="28"/>
                  <a:pt x="97" y="28"/>
                  <a:pt x="97" y="28"/>
                </a:cubicBezTo>
                <a:cubicBezTo>
                  <a:pt x="97" y="28"/>
                  <a:pt x="97" y="28"/>
                  <a:pt x="98" y="28"/>
                </a:cubicBezTo>
                <a:cubicBezTo>
                  <a:pt x="98" y="28"/>
                  <a:pt x="98" y="29"/>
                  <a:pt x="98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29"/>
                  <a:pt x="99" y="29"/>
                  <a:pt x="99" y="29"/>
                </a:cubicBezTo>
                <a:cubicBezTo>
                  <a:pt x="99" y="32"/>
                  <a:pt x="99" y="32"/>
                  <a:pt x="99" y="32"/>
                </a:cubicBezTo>
                <a:cubicBezTo>
                  <a:pt x="99" y="33"/>
                  <a:pt x="100" y="33"/>
                  <a:pt x="99" y="35"/>
                </a:cubicBezTo>
                <a:cubicBezTo>
                  <a:pt x="98" y="35"/>
                  <a:pt x="98" y="34"/>
                  <a:pt x="98" y="33"/>
                </a:cubicBezTo>
                <a:cubicBezTo>
                  <a:pt x="97" y="33"/>
                  <a:pt x="96" y="33"/>
                  <a:pt x="96" y="32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0"/>
                  <a:pt x="95" y="29"/>
                  <a:pt x="95" y="29"/>
                </a:cubicBezTo>
                <a:cubicBezTo>
                  <a:pt x="95" y="29"/>
                  <a:pt x="94" y="29"/>
                  <a:pt x="94" y="29"/>
                </a:cubicBezTo>
                <a:cubicBezTo>
                  <a:pt x="94" y="29"/>
                  <a:pt x="94" y="29"/>
                  <a:pt x="94" y="29"/>
                </a:cubicBezTo>
                <a:cubicBezTo>
                  <a:pt x="93" y="29"/>
                  <a:pt x="93" y="29"/>
                  <a:pt x="93" y="29"/>
                </a:cubicBezTo>
                <a:cubicBezTo>
                  <a:pt x="93" y="29"/>
                  <a:pt x="93" y="29"/>
                  <a:pt x="93" y="29"/>
                </a:cubicBezTo>
                <a:cubicBezTo>
                  <a:pt x="92" y="29"/>
                  <a:pt x="92" y="29"/>
                  <a:pt x="92" y="29"/>
                </a:cubicBezTo>
                <a:cubicBezTo>
                  <a:pt x="92" y="29"/>
                  <a:pt x="91" y="29"/>
                  <a:pt x="91" y="29"/>
                </a:cubicBezTo>
                <a:cubicBezTo>
                  <a:pt x="91" y="29"/>
                  <a:pt x="91" y="29"/>
                  <a:pt x="91" y="29"/>
                </a:cubicBezTo>
                <a:cubicBezTo>
                  <a:pt x="90" y="29"/>
                  <a:pt x="90" y="29"/>
                  <a:pt x="90" y="29"/>
                </a:cubicBezTo>
                <a:cubicBezTo>
                  <a:pt x="90" y="29"/>
                  <a:pt x="90" y="30"/>
                  <a:pt x="90" y="30"/>
                </a:cubicBezTo>
                <a:cubicBezTo>
                  <a:pt x="90" y="30"/>
                  <a:pt x="89" y="30"/>
                  <a:pt x="89" y="30"/>
                </a:cubicBezTo>
                <a:cubicBezTo>
                  <a:pt x="89" y="30"/>
                  <a:pt x="89" y="30"/>
                  <a:pt x="88" y="30"/>
                </a:cubicBezTo>
                <a:cubicBezTo>
                  <a:pt x="88" y="30"/>
                  <a:pt x="88" y="30"/>
                  <a:pt x="88" y="30"/>
                </a:cubicBezTo>
                <a:cubicBezTo>
                  <a:pt x="88" y="30"/>
                  <a:pt x="88" y="30"/>
                  <a:pt x="88" y="30"/>
                </a:cubicBezTo>
                <a:cubicBezTo>
                  <a:pt x="87" y="30"/>
                  <a:pt x="86" y="31"/>
                  <a:pt x="86" y="30"/>
                </a:cubicBezTo>
                <a:cubicBezTo>
                  <a:pt x="85" y="29"/>
                  <a:pt x="85" y="29"/>
                  <a:pt x="85" y="29"/>
                </a:cubicBezTo>
                <a:cubicBezTo>
                  <a:pt x="85" y="29"/>
                  <a:pt x="85" y="29"/>
                  <a:pt x="85" y="29"/>
                </a:cubicBezTo>
                <a:cubicBezTo>
                  <a:pt x="85" y="29"/>
                  <a:pt x="85" y="29"/>
                  <a:pt x="84" y="29"/>
                </a:cubicBezTo>
                <a:cubicBezTo>
                  <a:pt x="84" y="29"/>
                  <a:pt x="84" y="29"/>
                  <a:pt x="84" y="29"/>
                </a:cubicBezTo>
                <a:cubicBezTo>
                  <a:pt x="84" y="29"/>
                  <a:pt x="84" y="29"/>
                  <a:pt x="84" y="29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28"/>
                  <a:pt x="84" y="28"/>
                  <a:pt x="83" y="28"/>
                </a:cubicBezTo>
                <a:cubicBezTo>
                  <a:pt x="83" y="28"/>
                  <a:pt x="83" y="28"/>
                  <a:pt x="83" y="28"/>
                </a:cubicBezTo>
                <a:cubicBezTo>
                  <a:pt x="83" y="24"/>
                  <a:pt x="83" y="24"/>
                  <a:pt x="83" y="24"/>
                </a:cubicBezTo>
                <a:cubicBezTo>
                  <a:pt x="83" y="24"/>
                  <a:pt x="82" y="23"/>
                  <a:pt x="81" y="23"/>
                </a:cubicBezTo>
                <a:cubicBezTo>
                  <a:pt x="81" y="23"/>
                  <a:pt x="81" y="23"/>
                  <a:pt x="81" y="23"/>
                </a:cubicBezTo>
                <a:cubicBezTo>
                  <a:pt x="81" y="23"/>
                  <a:pt x="81" y="23"/>
                  <a:pt x="81" y="23"/>
                </a:cubicBezTo>
                <a:cubicBezTo>
                  <a:pt x="81" y="23"/>
                  <a:pt x="81" y="23"/>
                  <a:pt x="81" y="23"/>
                </a:cubicBezTo>
                <a:cubicBezTo>
                  <a:pt x="81" y="23"/>
                  <a:pt x="81" y="23"/>
                  <a:pt x="81" y="23"/>
                </a:cubicBezTo>
                <a:cubicBezTo>
                  <a:pt x="81" y="23"/>
                  <a:pt x="81" y="23"/>
                  <a:pt x="81" y="23"/>
                </a:cubicBezTo>
                <a:cubicBezTo>
                  <a:pt x="81" y="23"/>
                  <a:pt x="81" y="23"/>
                  <a:pt x="81" y="23"/>
                </a:cubicBezTo>
                <a:cubicBezTo>
                  <a:pt x="80" y="23"/>
                  <a:pt x="80" y="23"/>
                  <a:pt x="80" y="22"/>
                </a:cubicBezTo>
                <a:cubicBezTo>
                  <a:pt x="80" y="22"/>
                  <a:pt x="80" y="22"/>
                  <a:pt x="79" y="22"/>
                </a:cubicBezTo>
                <a:cubicBezTo>
                  <a:pt x="79" y="22"/>
                  <a:pt x="79" y="22"/>
                  <a:pt x="79" y="22"/>
                </a:cubicBezTo>
                <a:cubicBezTo>
                  <a:pt x="79" y="22"/>
                  <a:pt x="79" y="22"/>
                  <a:pt x="79" y="23"/>
                </a:cubicBezTo>
                <a:cubicBezTo>
                  <a:pt x="79" y="23"/>
                  <a:pt x="79" y="23"/>
                  <a:pt x="79" y="23"/>
                </a:cubicBezTo>
                <a:cubicBezTo>
                  <a:pt x="79" y="23"/>
                  <a:pt x="79" y="23"/>
                  <a:pt x="79" y="23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7" y="23"/>
                  <a:pt x="76" y="24"/>
                </a:cubicBezTo>
                <a:cubicBezTo>
                  <a:pt x="76" y="24"/>
                  <a:pt x="76" y="24"/>
                  <a:pt x="76" y="24"/>
                </a:cubicBezTo>
                <a:cubicBezTo>
                  <a:pt x="76" y="24"/>
                  <a:pt x="76" y="24"/>
                  <a:pt x="76" y="24"/>
                </a:cubicBezTo>
                <a:cubicBezTo>
                  <a:pt x="75" y="26"/>
                  <a:pt x="76" y="27"/>
                  <a:pt x="76" y="29"/>
                </a:cubicBezTo>
                <a:cubicBezTo>
                  <a:pt x="76" y="29"/>
                  <a:pt x="76" y="29"/>
                  <a:pt x="76" y="29"/>
                </a:cubicBezTo>
                <a:cubicBezTo>
                  <a:pt x="76" y="29"/>
                  <a:pt x="76" y="29"/>
                  <a:pt x="76" y="29"/>
                </a:cubicBezTo>
                <a:cubicBezTo>
                  <a:pt x="76" y="29"/>
                  <a:pt x="76" y="30"/>
                  <a:pt x="76" y="30"/>
                </a:cubicBezTo>
                <a:cubicBezTo>
                  <a:pt x="76" y="30"/>
                  <a:pt x="75" y="31"/>
                  <a:pt x="75" y="31"/>
                </a:cubicBezTo>
                <a:cubicBezTo>
                  <a:pt x="75" y="31"/>
                  <a:pt x="75" y="32"/>
                  <a:pt x="75" y="32"/>
                </a:cubicBezTo>
                <a:cubicBezTo>
                  <a:pt x="75" y="32"/>
                  <a:pt x="75" y="32"/>
                  <a:pt x="74" y="33"/>
                </a:cubicBezTo>
                <a:cubicBezTo>
                  <a:pt x="74" y="33"/>
                  <a:pt x="74" y="33"/>
                  <a:pt x="74" y="33"/>
                </a:cubicBezTo>
                <a:cubicBezTo>
                  <a:pt x="73" y="33"/>
                  <a:pt x="73" y="34"/>
                  <a:pt x="73" y="35"/>
                </a:cubicBezTo>
                <a:cubicBezTo>
                  <a:pt x="73" y="35"/>
                  <a:pt x="73" y="35"/>
                  <a:pt x="73" y="35"/>
                </a:cubicBezTo>
                <a:cubicBezTo>
                  <a:pt x="73" y="35"/>
                  <a:pt x="73" y="35"/>
                  <a:pt x="73" y="35"/>
                </a:cubicBezTo>
                <a:cubicBezTo>
                  <a:pt x="73" y="35"/>
                  <a:pt x="73" y="35"/>
                  <a:pt x="73" y="35"/>
                </a:cubicBezTo>
                <a:cubicBezTo>
                  <a:pt x="73" y="36"/>
                  <a:pt x="72" y="36"/>
                  <a:pt x="72" y="36"/>
                </a:cubicBezTo>
                <a:cubicBezTo>
                  <a:pt x="72" y="36"/>
                  <a:pt x="72" y="36"/>
                  <a:pt x="72" y="36"/>
                </a:cubicBezTo>
                <a:cubicBezTo>
                  <a:pt x="72" y="36"/>
                  <a:pt x="72" y="36"/>
                  <a:pt x="72" y="36"/>
                </a:cubicBezTo>
                <a:cubicBezTo>
                  <a:pt x="71" y="37"/>
                  <a:pt x="70" y="37"/>
                  <a:pt x="70" y="38"/>
                </a:cubicBezTo>
                <a:cubicBezTo>
                  <a:pt x="69" y="42"/>
                  <a:pt x="68" y="46"/>
                  <a:pt x="69" y="50"/>
                </a:cubicBezTo>
                <a:cubicBezTo>
                  <a:pt x="67" y="50"/>
                  <a:pt x="66" y="49"/>
                  <a:pt x="66" y="47"/>
                </a:cubicBezTo>
                <a:cubicBezTo>
                  <a:pt x="66" y="46"/>
                  <a:pt x="65" y="46"/>
                  <a:pt x="65" y="45"/>
                </a:cubicBezTo>
                <a:cubicBezTo>
                  <a:pt x="65" y="44"/>
                  <a:pt x="65" y="44"/>
                  <a:pt x="65" y="43"/>
                </a:cubicBezTo>
                <a:cubicBezTo>
                  <a:pt x="65" y="42"/>
                  <a:pt x="65" y="42"/>
                  <a:pt x="65" y="41"/>
                </a:cubicBezTo>
                <a:cubicBezTo>
                  <a:pt x="64" y="40"/>
                  <a:pt x="63" y="40"/>
                  <a:pt x="62" y="40"/>
                </a:cubicBezTo>
                <a:cubicBezTo>
                  <a:pt x="62" y="40"/>
                  <a:pt x="61" y="40"/>
                  <a:pt x="61" y="40"/>
                </a:cubicBezTo>
                <a:cubicBezTo>
                  <a:pt x="60" y="38"/>
                  <a:pt x="58" y="36"/>
                  <a:pt x="57" y="35"/>
                </a:cubicBezTo>
                <a:cubicBezTo>
                  <a:pt x="57" y="35"/>
                  <a:pt x="57" y="34"/>
                  <a:pt x="56" y="34"/>
                </a:cubicBezTo>
                <a:cubicBezTo>
                  <a:pt x="56" y="33"/>
                  <a:pt x="56" y="32"/>
                  <a:pt x="56" y="31"/>
                </a:cubicBezTo>
                <a:cubicBezTo>
                  <a:pt x="55" y="31"/>
                  <a:pt x="55" y="31"/>
                  <a:pt x="55" y="31"/>
                </a:cubicBezTo>
                <a:cubicBezTo>
                  <a:pt x="55" y="31"/>
                  <a:pt x="55" y="31"/>
                  <a:pt x="55" y="31"/>
                </a:cubicBezTo>
                <a:cubicBezTo>
                  <a:pt x="55" y="30"/>
                  <a:pt x="55" y="30"/>
                  <a:pt x="55" y="30"/>
                </a:cubicBezTo>
                <a:cubicBezTo>
                  <a:pt x="55" y="30"/>
                  <a:pt x="55" y="30"/>
                  <a:pt x="55" y="30"/>
                </a:cubicBezTo>
                <a:cubicBezTo>
                  <a:pt x="55" y="30"/>
                  <a:pt x="55" y="30"/>
                  <a:pt x="55" y="30"/>
                </a:cubicBezTo>
                <a:cubicBezTo>
                  <a:pt x="55" y="30"/>
                  <a:pt x="55" y="30"/>
                  <a:pt x="55" y="30"/>
                </a:cubicBezTo>
                <a:cubicBezTo>
                  <a:pt x="55" y="30"/>
                  <a:pt x="55" y="30"/>
                  <a:pt x="55" y="30"/>
                </a:cubicBezTo>
                <a:cubicBezTo>
                  <a:pt x="56" y="28"/>
                  <a:pt x="56" y="28"/>
                  <a:pt x="56" y="26"/>
                </a:cubicBezTo>
                <a:cubicBezTo>
                  <a:pt x="56" y="25"/>
                  <a:pt x="55" y="25"/>
                  <a:pt x="55" y="24"/>
                </a:cubicBezTo>
                <a:cubicBezTo>
                  <a:pt x="52" y="23"/>
                  <a:pt x="52" y="25"/>
                  <a:pt x="49" y="24"/>
                </a:cubicBezTo>
                <a:cubicBezTo>
                  <a:pt x="49" y="25"/>
                  <a:pt x="49" y="25"/>
                  <a:pt x="49" y="25"/>
                </a:cubicBezTo>
                <a:cubicBezTo>
                  <a:pt x="49" y="27"/>
                  <a:pt x="47" y="27"/>
                  <a:pt x="47" y="29"/>
                </a:cubicBezTo>
                <a:cubicBezTo>
                  <a:pt x="45" y="28"/>
                  <a:pt x="45" y="30"/>
                  <a:pt x="44" y="30"/>
                </a:cubicBezTo>
                <a:cubicBezTo>
                  <a:pt x="44" y="31"/>
                  <a:pt x="43" y="30"/>
                  <a:pt x="43" y="31"/>
                </a:cubicBezTo>
                <a:cubicBezTo>
                  <a:pt x="42" y="31"/>
                  <a:pt x="42" y="32"/>
                  <a:pt x="41" y="32"/>
                </a:cubicBezTo>
                <a:cubicBezTo>
                  <a:pt x="41" y="34"/>
                  <a:pt x="42" y="34"/>
                  <a:pt x="42" y="35"/>
                </a:cubicBezTo>
                <a:cubicBezTo>
                  <a:pt x="42" y="35"/>
                  <a:pt x="42" y="35"/>
                  <a:pt x="42" y="35"/>
                </a:cubicBezTo>
                <a:cubicBezTo>
                  <a:pt x="42" y="35"/>
                  <a:pt x="42" y="35"/>
                  <a:pt x="42" y="35"/>
                </a:cubicBezTo>
                <a:cubicBezTo>
                  <a:pt x="42" y="35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1" y="36"/>
                  <a:pt x="41" y="38"/>
                  <a:pt x="40" y="38"/>
                </a:cubicBezTo>
                <a:cubicBezTo>
                  <a:pt x="39" y="38"/>
                  <a:pt x="40" y="39"/>
                  <a:pt x="39" y="40"/>
                </a:cubicBezTo>
                <a:cubicBezTo>
                  <a:pt x="39" y="40"/>
                  <a:pt x="39" y="41"/>
                  <a:pt x="38" y="41"/>
                </a:cubicBezTo>
                <a:cubicBezTo>
                  <a:pt x="38" y="41"/>
                  <a:pt x="36" y="41"/>
                  <a:pt x="36" y="42"/>
                </a:cubicBezTo>
                <a:cubicBezTo>
                  <a:pt x="35" y="42"/>
                  <a:pt x="35" y="44"/>
                  <a:pt x="34" y="43"/>
                </a:cubicBezTo>
                <a:cubicBezTo>
                  <a:pt x="33" y="42"/>
                  <a:pt x="33" y="42"/>
                  <a:pt x="32" y="42"/>
                </a:cubicBezTo>
                <a:cubicBezTo>
                  <a:pt x="31" y="41"/>
                  <a:pt x="31" y="41"/>
                  <a:pt x="31" y="41"/>
                </a:cubicBezTo>
                <a:cubicBezTo>
                  <a:pt x="29" y="41"/>
                  <a:pt x="28" y="41"/>
                  <a:pt x="27" y="40"/>
                </a:cubicBezTo>
                <a:cubicBezTo>
                  <a:pt x="26" y="40"/>
                  <a:pt x="26" y="41"/>
                  <a:pt x="25" y="41"/>
                </a:cubicBezTo>
                <a:cubicBezTo>
                  <a:pt x="24" y="41"/>
                  <a:pt x="24" y="41"/>
                  <a:pt x="23" y="41"/>
                </a:cubicBezTo>
                <a:cubicBezTo>
                  <a:pt x="23" y="42"/>
                  <a:pt x="22" y="42"/>
                  <a:pt x="22" y="43"/>
                </a:cubicBezTo>
                <a:cubicBezTo>
                  <a:pt x="20" y="43"/>
                  <a:pt x="19" y="43"/>
                  <a:pt x="18" y="44"/>
                </a:cubicBezTo>
                <a:cubicBezTo>
                  <a:pt x="17" y="44"/>
                  <a:pt x="17" y="44"/>
                  <a:pt x="16" y="44"/>
                </a:cubicBezTo>
                <a:cubicBezTo>
                  <a:pt x="13" y="44"/>
                  <a:pt x="13" y="44"/>
                  <a:pt x="13" y="44"/>
                </a:cubicBezTo>
                <a:cubicBezTo>
                  <a:pt x="11" y="45"/>
                  <a:pt x="10" y="46"/>
                  <a:pt x="9" y="46"/>
                </a:cubicBezTo>
                <a:cubicBezTo>
                  <a:pt x="9" y="47"/>
                  <a:pt x="8" y="47"/>
                  <a:pt x="7" y="47"/>
                </a:cubicBezTo>
                <a:cubicBezTo>
                  <a:pt x="7" y="47"/>
                  <a:pt x="7" y="47"/>
                  <a:pt x="7" y="47"/>
                </a:cubicBezTo>
                <a:cubicBezTo>
                  <a:pt x="6" y="48"/>
                  <a:pt x="6" y="49"/>
                  <a:pt x="6" y="49"/>
                </a:cubicBezTo>
                <a:cubicBezTo>
                  <a:pt x="6" y="51"/>
                  <a:pt x="5" y="51"/>
                  <a:pt x="5" y="53"/>
                </a:cubicBezTo>
                <a:cubicBezTo>
                  <a:pt x="5" y="54"/>
                  <a:pt x="6" y="53"/>
                  <a:pt x="7" y="53"/>
                </a:cubicBezTo>
                <a:cubicBezTo>
                  <a:pt x="7" y="52"/>
                  <a:pt x="7" y="53"/>
                  <a:pt x="8" y="53"/>
                </a:cubicBezTo>
                <a:cubicBezTo>
                  <a:pt x="9" y="54"/>
                  <a:pt x="9" y="56"/>
                  <a:pt x="10" y="56"/>
                </a:cubicBezTo>
                <a:cubicBezTo>
                  <a:pt x="10" y="58"/>
                  <a:pt x="10" y="58"/>
                  <a:pt x="10" y="58"/>
                </a:cubicBezTo>
                <a:cubicBezTo>
                  <a:pt x="11" y="59"/>
                  <a:pt x="11" y="59"/>
                  <a:pt x="12" y="60"/>
                </a:cubicBezTo>
                <a:cubicBezTo>
                  <a:pt x="12" y="61"/>
                  <a:pt x="13" y="61"/>
                  <a:pt x="13" y="61"/>
                </a:cubicBezTo>
                <a:cubicBezTo>
                  <a:pt x="13" y="62"/>
                  <a:pt x="14" y="62"/>
                  <a:pt x="14" y="62"/>
                </a:cubicBezTo>
                <a:cubicBezTo>
                  <a:pt x="14" y="63"/>
                  <a:pt x="16" y="63"/>
                  <a:pt x="16" y="65"/>
                </a:cubicBezTo>
                <a:cubicBezTo>
                  <a:pt x="16" y="65"/>
                  <a:pt x="16" y="65"/>
                  <a:pt x="16" y="65"/>
                </a:cubicBezTo>
                <a:cubicBezTo>
                  <a:pt x="15" y="65"/>
                  <a:pt x="15" y="66"/>
                  <a:pt x="15" y="66"/>
                </a:cubicBezTo>
                <a:cubicBezTo>
                  <a:pt x="15" y="67"/>
                  <a:pt x="14" y="67"/>
                  <a:pt x="14" y="68"/>
                </a:cubicBezTo>
                <a:cubicBezTo>
                  <a:pt x="14" y="69"/>
                  <a:pt x="15" y="69"/>
                  <a:pt x="15" y="71"/>
                </a:cubicBezTo>
                <a:cubicBezTo>
                  <a:pt x="13" y="70"/>
                  <a:pt x="13" y="72"/>
                  <a:pt x="10" y="72"/>
                </a:cubicBezTo>
                <a:cubicBezTo>
                  <a:pt x="10" y="73"/>
                  <a:pt x="8" y="72"/>
                  <a:pt x="7" y="74"/>
                </a:cubicBezTo>
                <a:cubicBezTo>
                  <a:pt x="6" y="74"/>
                  <a:pt x="6" y="73"/>
                  <a:pt x="5" y="73"/>
                </a:cubicBezTo>
                <a:cubicBezTo>
                  <a:pt x="4" y="73"/>
                  <a:pt x="3" y="74"/>
                  <a:pt x="2" y="74"/>
                </a:cubicBezTo>
                <a:cubicBezTo>
                  <a:pt x="3" y="76"/>
                  <a:pt x="0" y="74"/>
                  <a:pt x="1" y="76"/>
                </a:cubicBezTo>
                <a:cubicBezTo>
                  <a:pt x="0" y="77"/>
                  <a:pt x="1" y="78"/>
                  <a:pt x="2" y="79"/>
                </a:cubicBezTo>
                <a:cubicBezTo>
                  <a:pt x="2" y="79"/>
                  <a:pt x="3" y="80"/>
                  <a:pt x="3" y="81"/>
                </a:cubicBezTo>
                <a:cubicBezTo>
                  <a:pt x="3" y="82"/>
                  <a:pt x="2" y="83"/>
                  <a:pt x="2" y="85"/>
                </a:cubicBezTo>
                <a:cubicBezTo>
                  <a:pt x="5" y="86"/>
                  <a:pt x="8" y="87"/>
                  <a:pt x="10" y="89"/>
                </a:cubicBezTo>
                <a:cubicBezTo>
                  <a:pt x="10" y="91"/>
                  <a:pt x="11" y="91"/>
                  <a:pt x="10" y="93"/>
                </a:cubicBezTo>
                <a:cubicBezTo>
                  <a:pt x="9" y="94"/>
                  <a:pt x="8" y="96"/>
                  <a:pt x="6" y="97"/>
                </a:cubicBezTo>
                <a:cubicBezTo>
                  <a:pt x="6" y="97"/>
                  <a:pt x="6" y="98"/>
                  <a:pt x="6" y="97"/>
                </a:cubicBezTo>
                <a:cubicBezTo>
                  <a:pt x="5" y="98"/>
                  <a:pt x="6" y="99"/>
                  <a:pt x="5" y="99"/>
                </a:cubicBezTo>
                <a:cubicBezTo>
                  <a:pt x="5" y="101"/>
                  <a:pt x="6" y="101"/>
                  <a:pt x="6" y="104"/>
                </a:cubicBezTo>
                <a:cubicBezTo>
                  <a:pt x="6" y="105"/>
                  <a:pt x="5" y="105"/>
                  <a:pt x="6" y="107"/>
                </a:cubicBezTo>
                <a:cubicBezTo>
                  <a:pt x="6" y="108"/>
                  <a:pt x="6" y="108"/>
                  <a:pt x="6" y="110"/>
                </a:cubicBezTo>
                <a:cubicBezTo>
                  <a:pt x="7" y="110"/>
                  <a:pt x="7" y="111"/>
                  <a:pt x="7" y="111"/>
                </a:cubicBezTo>
                <a:cubicBezTo>
                  <a:pt x="8" y="112"/>
                  <a:pt x="8" y="112"/>
                  <a:pt x="9" y="112"/>
                </a:cubicBezTo>
                <a:cubicBezTo>
                  <a:pt x="9" y="112"/>
                  <a:pt x="9" y="113"/>
                  <a:pt x="9" y="113"/>
                </a:cubicBezTo>
                <a:cubicBezTo>
                  <a:pt x="10" y="113"/>
                  <a:pt x="10" y="115"/>
                  <a:pt x="10" y="115"/>
                </a:cubicBezTo>
                <a:cubicBezTo>
                  <a:pt x="11" y="115"/>
                  <a:pt x="12" y="116"/>
                  <a:pt x="12" y="117"/>
                </a:cubicBezTo>
                <a:cubicBezTo>
                  <a:pt x="15" y="117"/>
                  <a:pt x="15" y="117"/>
                  <a:pt x="15" y="117"/>
                </a:cubicBezTo>
                <a:cubicBezTo>
                  <a:pt x="16" y="118"/>
                  <a:pt x="17" y="118"/>
                  <a:pt x="18" y="118"/>
                </a:cubicBezTo>
                <a:cubicBezTo>
                  <a:pt x="19" y="118"/>
                  <a:pt x="20" y="119"/>
                  <a:pt x="21" y="119"/>
                </a:cubicBezTo>
                <a:cubicBezTo>
                  <a:pt x="23" y="119"/>
                  <a:pt x="24" y="118"/>
                  <a:pt x="26" y="118"/>
                </a:cubicBezTo>
                <a:cubicBezTo>
                  <a:pt x="26" y="117"/>
                  <a:pt x="27" y="118"/>
                  <a:pt x="27" y="118"/>
                </a:cubicBezTo>
                <a:cubicBezTo>
                  <a:pt x="27" y="120"/>
                  <a:pt x="28" y="122"/>
                  <a:pt x="26" y="122"/>
                </a:cubicBezTo>
                <a:cubicBezTo>
                  <a:pt x="26" y="123"/>
                  <a:pt x="25" y="124"/>
                  <a:pt x="24" y="124"/>
                </a:cubicBezTo>
                <a:cubicBezTo>
                  <a:pt x="24" y="125"/>
                  <a:pt x="24" y="126"/>
                  <a:pt x="23" y="126"/>
                </a:cubicBezTo>
                <a:cubicBezTo>
                  <a:pt x="23" y="128"/>
                  <a:pt x="23" y="131"/>
                  <a:pt x="23" y="133"/>
                </a:cubicBezTo>
                <a:cubicBezTo>
                  <a:pt x="24" y="133"/>
                  <a:pt x="26" y="134"/>
                  <a:pt x="25" y="132"/>
                </a:cubicBezTo>
                <a:cubicBezTo>
                  <a:pt x="27" y="132"/>
                  <a:pt x="29" y="131"/>
                  <a:pt x="31" y="131"/>
                </a:cubicBezTo>
                <a:cubicBezTo>
                  <a:pt x="33" y="131"/>
                  <a:pt x="35" y="130"/>
                  <a:pt x="37" y="130"/>
                </a:cubicBezTo>
                <a:cubicBezTo>
                  <a:pt x="37" y="130"/>
                  <a:pt x="37" y="129"/>
                  <a:pt x="38" y="129"/>
                </a:cubicBezTo>
                <a:cubicBezTo>
                  <a:pt x="39" y="129"/>
                  <a:pt x="39" y="128"/>
                  <a:pt x="40" y="127"/>
                </a:cubicBezTo>
                <a:cubicBezTo>
                  <a:pt x="41" y="127"/>
                  <a:pt x="40" y="125"/>
                  <a:pt x="41" y="125"/>
                </a:cubicBezTo>
                <a:cubicBezTo>
                  <a:pt x="41" y="124"/>
                  <a:pt x="43" y="124"/>
                  <a:pt x="42" y="122"/>
                </a:cubicBezTo>
                <a:cubicBezTo>
                  <a:pt x="44" y="122"/>
                  <a:pt x="44" y="120"/>
                  <a:pt x="45" y="118"/>
                </a:cubicBezTo>
                <a:cubicBezTo>
                  <a:pt x="46" y="118"/>
                  <a:pt x="46" y="116"/>
                  <a:pt x="48" y="117"/>
                </a:cubicBezTo>
                <a:cubicBezTo>
                  <a:pt x="49" y="115"/>
                  <a:pt x="51" y="115"/>
                  <a:pt x="51" y="113"/>
                </a:cubicBezTo>
                <a:cubicBezTo>
                  <a:pt x="52" y="113"/>
                  <a:pt x="52" y="111"/>
                  <a:pt x="53" y="111"/>
                </a:cubicBezTo>
                <a:cubicBezTo>
                  <a:pt x="54" y="111"/>
                  <a:pt x="54" y="111"/>
                  <a:pt x="54" y="111"/>
                </a:cubicBezTo>
                <a:cubicBezTo>
                  <a:pt x="55" y="111"/>
                  <a:pt x="55" y="110"/>
                  <a:pt x="56" y="110"/>
                </a:cubicBezTo>
                <a:cubicBezTo>
                  <a:pt x="56" y="110"/>
                  <a:pt x="56" y="109"/>
                  <a:pt x="57" y="110"/>
                </a:cubicBezTo>
                <a:cubicBezTo>
                  <a:pt x="57" y="109"/>
                  <a:pt x="58" y="109"/>
                  <a:pt x="59" y="108"/>
                </a:cubicBezTo>
                <a:cubicBezTo>
                  <a:pt x="59" y="109"/>
                  <a:pt x="60" y="109"/>
                  <a:pt x="61" y="109"/>
                </a:cubicBezTo>
                <a:cubicBezTo>
                  <a:pt x="62" y="109"/>
                  <a:pt x="62" y="109"/>
                  <a:pt x="62" y="110"/>
                </a:cubicBezTo>
                <a:cubicBezTo>
                  <a:pt x="63" y="109"/>
                  <a:pt x="63" y="110"/>
                  <a:pt x="63" y="110"/>
                </a:cubicBezTo>
                <a:cubicBezTo>
                  <a:pt x="66" y="110"/>
                  <a:pt x="66" y="110"/>
                  <a:pt x="66" y="110"/>
                </a:cubicBezTo>
                <a:cubicBezTo>
                  <a:pt x="67" y="111"/>
                  <a:pt x="68" y="111"/>
                  <a:pt x="68" y="111"/>
                </a:cubicBezTo>
                <a:cubicBezTo>
                  <a:pt x="71" y="111"/>
                  <a:pt x="71" y="113"/>
                  <a:pt x="74" y="113"/>
                </a:cubicBezTo>
                <a:cubicBezTo>
                  <a:pt x="74" y="115"/>
                  <a:pt x="77" y="115"/>
                  <a:pt x="77" y="116"/>
                </a:cubicBezTo>
                <a:cubicBezTo>
                  <a:pt x="80" y="116"/>
                  <a:pt x="81" y="118"/>
                  <a:pt x="83" y="118"/>
                </a:cubicBezTo>
                <a:cubicBezTo>
                  <a:pt x="83" y="119"/>
                  <a:pt x="84" y="120"/>
                  <a:pt x="85" y="120"/>
                </a:cubicBezTo>
                <a:cubicBezTo>
                  <a:pt x="85" y="121"/>
                  <a:pt x="86" y="122"/>
                  <a:pt x="87" y="122"/>
                </a:cubicBezTo>
                <a:cubicBezTo>
                  <a:pt x="87" y="124"/>
                  <a:pt x="87" y="124"/>
                  <a:pt x="87" y="124"/>
                </a:cubicBezTo>
                <a:cubicBezTo>
                  <a:pt x="89" y="124"/>
                  <a:pt x="89" y="124"/>
                  <a:pt x="89" y="124"/>
                </a:cubicBezTo>
                <a:cubicBezTo>
                  <a:pt x="90" y="124"/>
                  <a:pt x="90" y="124"/>
                  <a:pt x="90" y="123"/>
                </a:cubicBezTo>
                <a:cubicBezTo>
                  <a:pt x="91" y="123"/>
                  <a:pt x="91" y="124"/>
                  <a:pt x="92" y="124"/>
                </a:cubicBezTo>
                <a:cubicBezTo>
                  <a:pt x="93" y="125"/>
                  <a:pt x="94" y="125"/>
                  <a:pt x="94" y="124"/>
                </a:cubicBezTo>
                <a:cubicBezTo>
                  <a:pt x="94" y="124"/>
                  <a:pt x="95" y="125"/>
                  <a:pt x="95" y="125"/>
                </a:cubicBezTo>
                <a:cubicBezTo>
                  <a:pt x="95" y="126"/>
                  <a:pt x="97" y="126"/>
                  <a:pt x="97" y="128"/>
                </a:cubicBezTo>
                <a:cubicBezTo>
                  <a:pt x="98" y="128"/>
                  <a:pt x="99" y="129"/>
                  <a:pt x="100" y="130"/>
                </a:cubicBezTo>
                <a:cubicBezTo>
                  <a:pt x="100" y="130"/>
                  <a:pt x="100" y="131"/>
                  <a:pt x="101" y="131"/>
                </a:cubicBezTo>
                <a:cubicBezTo>
                  <a:pt x="101" y="132"/>
                  <a:pt x="101" y="132"/>
                  <a:pt x="101" y="132"/>
                </a:cubicBezTo>
                <a:cubicBezTo>
                  <a:pt x="102" y="136"/>
                  <a:pt x="102" y="141"/>
                  <a:pt x="102" y="146"/>
                </a:cubicBezTo>
                <a:cubicBezTo>
                  <a:pt x="102" y="146"/>
                  <a:pt x="102" y="146"/>
                  <a:pt x="102" y="147"/>
                </a:cubicBezTo>
                <a:cubicBezTo>
                  <a:pt x="102" y="147"/>
                  <a:pt x="102" y="147"/>
                  <a:pt x="102" y="147"/>
                </a:cubicBezTo>
                <a:cubicBezTo>
                  <a:pt x="103" y="147"/>
                  <a:pt x="103" y="148"/>
                  <a:pt x="103" y="148"/>
                </a:cubicBezTo>
                <a:cubicBezTo>
                  <a:pt x="103" y="149"/>
                  <a:pt x="103" y="149"/>
                  <a:pt x="103" y="149"/>
                </a:cubicBezTo>
                <a:cubicBezTo>
                  <a:pt x="105" y="149"/>
                  <a:pt x="104" y="151"/>
                  <a:pt x="105" y="151"/>
                </a:cubicBezTo>
                <a:cubicBezTo>
                  <a:pt x="105" y="152"/>
                  <a:pt x="105" y="152"/>
                  <a:pt x="105" y="152"/>
                </a:cubicBezTo>
                <a:cubicBezTo>
                  <a:pt x="106" y="152"/>
                  <a:pt x="106" y="152"/>
                  <a:pt x="106" y="152"/>
                </a:cubicBezTo>
                <a:cubicBezTo>
                  <a:pt x="106" y="152"/>
                  <a:pt x="106" y="153"/>
                  <a:pt x="106" y="153"/>
                </a:cubicBezTo>
                <a:cubicBezTo>
                  <a:pt x="106" y="153"/>
                  <a:pt x="107" y="154"/>
                  <a:pt x="107" y="155"/>
                </a:cubicBezTo>
                <a:cubicBezTo>
                  <a:pt x="107" y="155"/>
                  <a:pt x="107" y="155"/>
                  <a:pt x="107" y="156"/>
                </a:cubicBezTo>
                <a:cubicBezTo>
                  <a:pt x="108" y="156"/>
                  <a:pt x="108" y="156"/>
                  <a:pt x="108" y="157"/>
                </a:cubicBezTo>
                <a:cubicBezTo>
                  <a:pt x="108" y="157"/>
                  <a:pt x="108" y="157"/>
                  <a:pt x="108" y="157"/>
                </a:cubicBezTo>
                <a:cubicBezTo>
                  <a:pt x="108" y="159"/>
                  <a:pt x="109" y="161"/>
                  <a:pt x="109" y="163"/>
                </a:cubicBezTo>
                <a:cubicBezTo>
                  <a:pt x="109" y="165"/>
                  <a:pt x="107" y="166"/>
                  <a:pt x="107" y="167"/>
                </a:cubicBezTo>
                <a:cubicBezTo>
                  <a:pt x="107" y="168"/>
                  <a:pt x="108" y="169"/>
                  <a:pt x="107" y="170"/>
                </a:cubicBezTo>
                <a:cubicBezTo>
                  <a:pt x="110" y="170"/>
                  <a:pt x="111" y="169"/>
                  <a:pt x="114" y="169"/>
                </a:cubicBezTo>
                <a:cubicBezTo>
                  <a:pt x="114" y="170"/>
                  <a:pt x="114" y="171"/>
                  <a:pt x="115" y="171"/>
                </a:cubicBezTo>
                <a:cubicBezTo>
                  <a:pt x="116" y="173"/>
                  <a:pt x="115" y="173"/>
                  <a:pt x="115" y="175"/>
                </a:cubicBezTo>
                <a:cubicBezTo>
                  <a:pt x="115" y="176"/>
                  <a:pt x="116" y="175"/>
                  <a:pt x="116" y="176"/>
                </a:cubicBezTo>
                <a:cubicBezTo>
                  <a:pt x="118" y="176"/>
                  <a:pt x="118" y="177"/>
                  <a:pt x="119" y="177"/>
                </a:cubicBezTo>
                <a:cubicBezTo>
                  <a:pt x="120" y="179"/>
                  <a:pt x="122" y="179"/>
                  <a:pt x="122" y="182"/>
                </a:cubicBezTo>
                <a:cubicBezTo>
                  <a:pt x="123" y="182"/>
                  <a:pt x="124" y="182"/>
                  <a:pt x="124" y="183"/>
                </a:cubicBezTo>
                <a:cubicBezTo>
                  <a:pt x="124" y="183"/>
                  <a:pt x="125" y="183"/>
                  <a:pt x="125" y="183"/>
                </a:cubicBezTo>
                <a:cubicBezTo>
                  <a:pt x="125" y="184"/>
                  <a:pt x="125" y="186"/>
                  <a:pt x="126" y="186"/>
                </a:cubicBezTo>
                <a:cubicBezTo>
                  <a:pt x="126" y="186"/>
                  <a:pt x="126" y="186"/>
                  <a:pt x="126" y="186"/>
                </a:cubicBezTo>
                <a:cubicBezTo>
                  <a:pt x="127" y="187"/>
                  <a:pt x="127" y="187"/>
                  <a:pt x="126" y="187"/>
                </a:cubicBezTo>
                <a:cubicBezTo>
                  <a:pt x="127" y="189"/>
                  <a:pt x="124" y="187"/>
                  <a:pt x="124" y="189"/>
                </a:cubicBezTo>
                <a:cubicBezTo>
                  <a:pt x="124" y="191"/>
                  <a:pt x="126" y="192"/>
                  <a:pt x="126" y="193"/>
                </a:cubicBezTo>
                <a:cubicBezTo>
                  <a:pt x="127" y="193"/>
                  <a:pt x="127" y="193"/>
                  <a:pt x="128" y="193"/>
                </a:cubicBezTo>
                <a:cubicBezTo>
                  <a:pt x="128" y="192"/>
                  <a:pt x="128" y="192"/>
                  <a:pt x="128" y="192"/>
                </a:cubicBezTo>
                <a:cubicBezTo>
                  <a:pt x="129" y="192"/>
                  <a:pt x="129" y="192"/>
                  <a:pt x="130" y="192"/>
                </a:cubicBezTo>
                <a:cubicBezTo>
                  <a:pt x="130" y="191"/>
                  <a:pt x="130" y="191"/>
                  <a:pt x="130" y="191"/>
                </a:cubicBezTo>
                <a:cubicBezTo>
                  <a:pt x="130" y="191"/>
                  <a:pt x="131" y="191"/>
                  <a:pt x="131" y="191"/>
                </a:cubicBezTo>
                <a:cubicBezTo>
                  <a:pt x="131" y="191"/>
                  <a:pt x="131" y="191"/>
                  <a:pt x="131" y="191"/>
                </a:cubicBezTo>
                <a:cubicBezTo>
                  <a:pt x="133" y="192"/>
                  <a:pt x="134" y="192"/>
                  <a:pt x="135" y="192"/>
                </a:cubicBezTo>
                <a:cubicBezTo>
                  <a:pt x="136" y="192"/>
                  <a:pt x="136" y="194"/>
                  <a:pt x="138" y="193"/>
                </a:cubicBezTo>
                <a:cubicBezTo>
                  <a:pt x="138" y="194"/>
                  <a:pt x="138" y="194"/>
                  <a:pt x="139" y="194"/>
                </a:cubicBezTo>
                <a:cubicBezTo>
                  <a:pt x="139" y="195"/>
                  <a:pt x="139" y="195"/>
                  <a:pt x="140" y="196"/>
                </a:cubicBezTo>
                <a:cubicBezTo>
                  <a:pt x="140" y="197"/>
                  <a:pt x="141" y="197"/>
                  <a:pt x="142" y="197"/>
                </a:cubicBezTo>
                <a:cubicBezTo>
                  <a:pt x="142" y="199"/>
                  <a:pt x="143" y="199"/>
                  <a:pt x="143" y="200"/>
                </a:cubicBezTo>
                <a:cubicBezTo>
                  <a:pt x="143" y="201"/>
                  <a:pt x="143" y="201"/>
                  <a:pt x="143" y="202"/>
                </a:cubicBezTo>
                <a:cubicBezTo>
                  <a:pt x="143" y="202"/>
                  <a:pt x="144" y="202"/>
                  <a:pt x="144" y="202"/>
                </a:cubicBezTo>
                <a:cubicBezTo>
                  <a:pt x="144" y="202"/>
                  <a:pt x="144" y="202"/>
                  <a:pt x="144" y="203"/>
                </a:cubicBezTo>
                <a:cubicBezTo>
                  <a:pt x="145" y="203"/>
                  <a:pt x="144" y="203"/>
                  <a:pt x="144" y="203"/>
                </a:cubicBezTo>
                <a:cubicBezTo>
                  <a:pt x="145" y="204"/>
                  <a:pt x="145" y="203"/>
                  <a:pt x="145" y="203"/>
                </a:cubicBezTo>
                <a:cubicBezTo>
                  <a:pt x="145" y="204"/>
                  <a:pt x="145" y="204"/>
                  <a:pt x="145" y="204"/>
                </a:cubicBezTo>
                <a:cubicBezTo>
                  <a:pt x="146" y="204"/>
                  <a:pt x="146" y="204"/>
                  <a:pt x="146" y="205"/>
                </a:cubicBezTo>
                <a:cubicBezTo>
                  <a:pt x="147" y="206"/>
                  <a:pt x="149" y="206"/>
                  <a:pt x="149" y="207"/>
                </a:cubicBezTo>
                <a:cubicBezTo>
                  <a:pt x="151" y="207"/>
                  <a:pt x="151" y="208"/>
                  <a:pt x="152" y="209"/>
                </a:cubicBezTo>
                <a:cubicBezTo>
                  <a:pt x="154" y="211"/>
                  <a:pt x="155" y="212"/>
                  <a:pt x="157" y="213"/>
                </a:cubicBezTo>
                <a:cubicBezTo>
                  <a:pt x="157" y="215"/>
                  <a:pt x="159" y="215"/>
                  <a:pt x="159" y="217"/>
                </a:cubicBezTo>
                <a:cubicBezTo>
                  <a:pt x="159" y="217"/>
                  <a:pt x="159" y="217"/>
                  <a:pt x="160" y="217"/>
                </a:cubicBezTo>
                <a:cubicBezTo>
                  <a:pt x="160" y="218"/>
                  <a:pt x="160" y="218"/>
                  <a:pt x="161" y="218"/>
                </a:cubicBezTo>
                <a:cubicBezTo>
                  <a:pt x="161" y="219"/>
                  <a:pt x="161" y="219"/>
                  <a:pt x="162" y="219"/>
                </a:cubicBezTo>
                <a:cubicBezTo>
                  <a:pt x="162" y="220"/>
                  <a:pt x="162" y="220"/>
                  <a:pt x="163" y="220"/>
                </a:cubicBezTo>
                <a:cubicBezTo>
                  <a:pt x="163" y="220"/>
                  <a:pt x="163" y="221"/>
                  <a:pt x="163" y="221"/>
                </a:cubicBezTo>
                <a:cubicBezTo>
                  <a:pt x="164" y="221"/>
                  <a:pt x="164" y="221"/>
                  <a:pt x="165" y="221"/>
                </a:cubicBezTo>
                <a:cubicBezTo>
                  <a:pt x="165" y="222"/>
                  <a:pt x="165" y="222"/>
                  <a:pt x="166" y="222"/>
                </a:cubicBezTo>
                <a:cubicBezTo>
                  <a:pt x="166" y="224"/>
                  <a:pt x="166" y="225"/>
                  <a:pt x="167" y="226"/>
                </a:cubicBezTo>
                <a:cubicBezTo>
                  <a:pt x="167" y="227"/>
                  <a:pt x="168" y="227"/>
                  <a:pt x="168" y="228"/>
                </a:cubicBezTo>
                <a:cubicBezTo>
                  <a:pt x="169" y="229"/>
                  <a:pt x="170" y="229"/>
                  <a:pt x="171" y="230"/>
                </a:cubicBezTo>
                <a:cubicBezTo>
                  <a:pt x="171" y="231"/>
                  <a:pt x="174" y="230"/>
                  <a:pt x="174" y="232"/>
                </a:cubicBezTo>
                <a:cubicBezTo>
                  <a:pt x="175" y="232"/>
                  <a:pt x="177" y="232"/>
                  <a:pt x="178" y="232"/>
                </a:cubicBezTo>
                <a:cubicBezTo>
                  <a:pt x="178" y="233"/>
                  <a:pt x="180" y="233"/>
                  <a:pt x="180" y="234"/>
                </a:cubicBezTo>
                <a:cubicBezTo>
                  <a:pt x="181" y="236"/>
                  <a:pt x="181" y="237"/>
                  <a:pt x="182" y="239"/>
                </a:cubicBezTo>
                <a:cubicBezTo>
                  <a:pt x="183" y="239"/>
                  <a:pt x="185" y="239"/>
                  <a:pt x="185" y="238"/>
                </a:cubicBezTo>
                <a:cubicBezTo>
                  <a:pt x="186" y="238"/>
                  <a:pt x="186" y="238"/>
                  <a:pt x="186" y="239"/>
                </a:cubicBezTo>
                <a:cubicBezTo>
                  <a:pt x="188" y="239"/>
                  <a:pt x="187" y="237"/>
                  <a:pt x="190" y="237"/>
                </a:cubicBezTo>
                <a:cubicBezTo>
                  <a:pt x="192" y="237"/>
                  <a:pt x="193" y="238"/>
                  <a:pt x="195" y="238"/>
                </a:cubicBezTo>
                <a:cubicBezTo>
                  <a:pt x="195" y="238"/>
                  <a:pt x="196" y="238"/>
                  <a:pt x="196" y="238"/>
                </a:cubicBezTo>
                <a:cubicBezTo>
                  <a:pt x="196" y="239"/>
                  <a:pt x="197" y="239"/>
                  <a:pt x="198" y="239"/>
                </a:cubicBezTo>
                <a:cubicBezTo>
                  <a:pt x="200" y="239"/>
                  <a:pt x="200" y="238"/>
                  <a:pt x="202" y="238"/>
                </a:cubicBezTo>
                <a:cubicBezTo>
                  <a:pt x="203" y="238"/>
                  <a:pt x="203" y="239"/>
                  <a:pt x="204" y="239"/>
                </a:cubicBezTo>
                <a:cubicBezTo>
                  <a:pt x="204" y="239"/>
                  <a:pt x="204" y="239"/>
                  <a:pt x="204" y="240"/>
                </a:cubicBezTo>
                <a:cubicBezTo>
                  <a:pt x="205" y="241"/>
                  <a:pt x="206" y="241"/>
                  <a:pt x="207" y="242"/>
                </a:cubicBezTo>
                <a:cubicBezTo>
                  <a:pt x="207" y="242"/>
                  <a:pt x="207" y="243"/>
                  <a:pt x="207" y="243"/>
                </a:cubicBezTo>
                <a:cubicBezTo>
                  <a:pt x="207" y="244"/>
                  <a:pt x="208" y="244"/>
                  <a:pt x="208" y="244"/>
                </a:cubicBezTo>
                <a:cubicBezTo>
                  <a:pt x="208" y="244"/>
                  <a:pt x="209" y="244"/>
                  <a:pt x="208" y="245"/>
                </a:cubicBezTo>
                <a:cubicBezTo>
                  <a:pt x="208" y="247"/>
                  <a:pt x="209" y="247"/>
                  <a:pt x="210" y="249"/>
                </a:cubicBezTo>
                <a:cubicBezTo>
                  <a:pt x="210" y="249"/>
                  <a:pt x="210" y="248"/>
                  <a:pt x="210" y="249"/>
                </a:cubicBezTo>
                <a:cubicBezTo>
                  <a:pt x="210" y="249"/>
                  <a:pt x="210" y="249"/>
                  <a:pt x="210" y="249"/>
                </a:cubicBezTo>
                <a:cubicBezTo>
                  <a:pt x="210" y="249"/>
                  <a:pt x="211" y="249"/>
                  <a:pt x="211" y="249"/>
                </a:cubicBezTo>
                <a:cubicBezTo>
                  <a:pt x="211" y="250"/>
                  <a:pt x="211" y="251"/>
                  <a:pt x="212" y="251"/>
                </a:cubicBezTo>
                <a:cubicBezTo>
                  <a:pt x="212" y="253"/>
                  <a:pt x="213" y="254"/>
                  <a:pt x="213" y="256"/>
                </a:cubicBezTo>
                <a:cubicBezTo>
                  <a:pt x="213" y="256"/>
                  <a:pt x="212" y="256"/>
                  <a:pt x="212" y="256"/>
                </a:cubicBezTo>
                <a:cubicBezTo>
                  <a:pt x="212" y="256"/>
                  <a:pt x="212" y="257"/>
                  <a:pt x="212" y="256"/>
                </a:cubicBezTo>
                <a:cubicBezTo>
                  <a:pt x="212" y="257"/>
                  <a:pt x="212" y="257"/>
                  <a:pt x="212" y="257"/>
                </a:cubicBezTo>
                <a:cubicBezTo>
                  <a:pt x="212" y="257"/>
                  <a:pt x="212" y="257"/>
                  <a:pt x="212" y="258"/>
                </a:cubicBezTo>
                <a:cubicBezTo>
                  <a:pt x="212" y="258"/>
                  <a:pt x="212" y="258"/>
                  <a:pt x="213" y="258"/>
                </a:cubicBezTo>
                <a:cubicBezTo>
                  <a:pt x="213" y="257"/>
                  <a:pt x="213" y="257"/>
                  <a:pt x="213" y="257"/>
                </a:cubicBezTo>
                <a:cubicBezTo>
                  <a:pt x="214" y="256"/>
                  <a:pt x="214" y="256"/>
                  <a:pt x="215" y="255"/>
                </a:cubicBezTo>
                <a:cubicBezTo>
                  <a:pt x="216" y="255"/>
                  <a:pt x="216" y="256"/>
                  <a:pt x="217" y="256"/>
                </a:cubicBezTo>
                <a:cubicBezTo>
                  <a:pt x="219" y="256"/>
                  <a:pt x="217" y="253"/>
                  <a:pt x="219" y="254"/>
                </a:cubicBezTo>
                <a:cubicBezTo>
                  <a:pt x="220" y="255"/>
                  <a:pt x="221" y="254"/>
                  <a:pt x="221" y="256"/>
                </a:cubicBezTo>
                <a:cubicBezTo>
                  <a:pt x="222" y="256"/>
                  <a:pt x="223" y="257"/>
                  <a:pt x="222" y="258"/>
                </a:cubicBezTo>
                <a:cubicBezTo>
                  <a:pt x="223" y="258"/>
                  <a:pt x="223" y="258"/>
                  <a:pt x="223" y="258"/>
                </a:cubicBezTo>
                <a:cubicBezTo>
                  <a:pt x="223" y="258"/>
                  <a:pt x="223" y="258"/>
                  <a:pt x="223" y="258"/>
                </a:cubicBezTo>
                <a:cubicBezTo>
                  <a:pt x="224" y="258"/>
                  <a:pt x="225" y="258"/>
                  <a:pt x="225" y="258"/>
                </a:cubicBezTo>
                <a:cubicBezTo>
                  <a:pt x="226" y="259"/>
                  <a:pt x="224" y="259"/>
                  <a:pt x="223" y="260"/>
                </a:cubicBezTo>
                <a:cubicBezTo>
                  <a:pt x="223" y="260"/>
                  <a:pt x="223" y="260"/>
                  <a:pt x="223" y="260"/>
                </a:cubicBezTo>
                <a:cubicBezTo>
                  <a:pt x="223" y="261"/>
                  <a:pt x="223" y="261"/>
                  <a:pt x="222" y="261"/>
                </a:cubicBezTo>
                <a:cubicBezTo>
                  <a:pt x="223" y="261"/>
                  <a:pt x="222" y="262"/>
                  <a:pt x="222" y="261"/>
                </a:cubicBezTo>
                <a:cubicBezTo>
                  <a:pt x="221" y="261"/>
                  <a:pt x="221" y="261"/>
                  <a:pt x="221" y="262"/>
                </a:cubicBezTo>
                <a:cubicBezTo>
                  <a:pt x="220" y="263"/>
                  <a:pt x="220" y="265"/>
                  <a:pt x="222" y="265"/>
                </a:cubicBezTo>
                <a:cubicBezTo>
                  <a:pt x="222" y="265"/>
                  <a:pt x="222" y="265"/>
                  <a:pt x="222" y="265"/>
                </a:cubicBezTo>
                <a:cubicBezTo>
                  <a:pt x="223" y="264"/>
                  <a:pt x="223" y="264"/>
                  <a:pt x="224" y="264"/>
                </a:cubicBezTo>
                <a:cubicBezTo>
                  <a:pt x="224" y="263"/>
                  <a:pt x="225" y="263"/>
                  <a:pt x="225" y="263"/>
                </a:cubicBezTo>
                <a:cubicBezTo>
                  <a:pt x="226" y="262"/>
                  <a:pt x="226" y="264"/>
                  <a:pt x="228" y="263"/>
                </a:cubicBezTo>
                <a:cubicBezTo>
                  <a:pt x="229" y="263"/>
                  <a:pt x="229" y="262"/>
                  <a:pt x="231" y="263"/>
                </a:cubicBezTo>
                <a:cubicBezTo>
                  <a:pt x="233" y="263"/>
                  <a:pt x="232" y="261"/>
                  <a:pt x="233" y="261"/>
                </a:cubicBezTo>
                <a:cubicBezTo>
                  <a:pt x="234" y="261"/>
                  <a:pt x="234" y="261"/>
                  <a:pt x="235" y="261"/>
                </a:cubicBezTo>
                <a:cubicBezTo>
                  <a:pt x="235" y="261"/>
                  <a:pt x="235" y="261"/>
                  <a:pt x="235" y="261"/>
                </a:cubicBezTo>
                <a:cubicBezTo>
                  <a:pt x="236" y="261"/>
                  <a:pt x="237" y="261"/>
                  <a:pt x="237" y="262"/>
                </a:cubicBezTo>
                <a:cubicBezTo>
                  <a:pt x="237" y="262"/>
                  <a:pt x="237" y="262"/>
                  <a:pt x="237" y="262"/>
                </a:cubicBezTo>
                <a:cubicBezTo>
                  <a:pt x="238" y="262"/>
                  <a:pt x="238" y="263"/>
                  <a:pt x="238" y="263"/>
                </a:cubicBezTo>
                <a:cubicBezTo>
                  <a:pt x="238" y="263"/>
                  <a:pt x="238" y="263"/>
                  <a:pt x="239" y="264"/>
                </a:cubicBezTo>
                <a:cubicBezTo>
                  <a:pt x="239" y="264"/>
                  <a:pt x="239" y="264"/>
                  <a:pt x="239" y="265"/>
                </a:cubicBezTo>
                <a:cubicBezTo>
                  <a:pt x="241" y="266"/>
                  <a:pt x="240" y="269"/>
                  <a:pt x="241" y="269"/>
                </a:cubicBezTo>
                <a:cubicBezTo>
                  <a:pt x="241" y="270"/>
                  <a:pt x="241" y="270"/>
                  <a:pt x="241" y="271"/>
                </a:cubicBezTo>
                <a:cubicBezTo>
                  <a:pt x="241" y="271"/>
                  <a:pt x="241" y="272"/>
                  <a:pt x="241" y="272"/>
                </a:cubicBezTo>
                <a:cubicBezTo>
                  <a:pt x="241" y="272"/>
                  <a:pt x="240" y="272"/>
                  <a:pt x="240" y="272"/>
                </a:cubicBezTo>
                <a:cubicBezTo>
                  <a:pt x="240" y="272"/>
                  <a:pt x="240" y="273"/>
                  <a:pt x="240" y="274"/>
                </a:cubicBezTo>
                <a:cubicBezTo>
                  <a:pt x="240" y="275"/>
                  <a:pt x="239" y="275"/>
                  <a:pt x="239" y="277"/>
                </a:cubicBezTo>
                <a:cubicBezTo>
                  <a:pt x="239" y="277"/>
                  <a:pt x="239" y="278"/>
                  <a:pt x="240" y="278"/>
                </a:cubicBezTo>
                <a:cubicBezTo>
                  <a:pt x="241" y="278"/>
                  <a:pt x="242" y="279"/>
                  <a:pt x="243" y="280"/>
                </a:cubicBezTo>
                <a:cubicBezTo>
                  <a:pt x="243" y="280"/>
                  <a:pt x="244" y="280"/>
                  <a:pt x="245" y="280"/>
                </a:cubicBezTo>
                <a:cubicBezTo>
                  <a:pt x="245" y="280"/>
                  <a:pt x="245" y="280"/>
                  <a:pt x="246" y="280"/>
                </a:cubicBezTo>
                <a:cubicBezTo>
                  <a:pt x="247" y="280"/>
                  <a:pt x="248" y="281"/>
                  <a:pt x="248" y="282"/>
                </a:cubicBezTo>
                <a:cubicBezTo>
                  <a:pt x="248" y="282"/>
                  <a:pt x="248" y="282"/>
                  <a:pt x="249" y="282"/>
                </a:cubicBezTo>
                <a:cubicBezTo>
                  <a:pt x="250" y="283"/>
                  <a:pt x="250" y="284"/>
                  <a:pt x="251" y="285"/>
                </a:cubicBezTo>
                <a:cubicBezTo>
                  <a:pt x="252" y="285"/>
                  <a:pt x="252" y="285"/>
                  <a:pt x="252" y="286"/>
                </a:cubicBezTo>
                <a:cubicBezTo>
                  <a:pt x="251" y="288"/>
                  <a:pt x="255" y="286"/>
                  <a:pt x="254" y="288"/>
                </a:cubicBezTo>
                <a:cubicBezTo>
                  <a:pt x="255" y="288"/>
                  <a:pt x="255" y="288"/>
                  <a:pt x="255" y="287"/>
                </a:cubicBezTo>
                <a:cubicBezTo>
                  <a:pt x="255" y="287"/>
                  <a:pt x="255" y="287"/>
                  <a:pt x="255" y="287"/>
                </a:cubicBezTo>
                <a:cubicBezTo>
                  <a:pt x="256" y="286"/>
                  <a:pt x="257" y="286"/>
                  <a:pt x="258" y="285"/>
                </a:cubicBezTo>
                <a:cubicBezTo>
                  <a:pt x="258" y="285"/>
                  <a:pt x="258" y="285"/>
                  <a:pt x="258" y="285"/>
                </a:cubicBezTo>
                <a:cubicBezTo>
                  <a:pt x="258" y="284"/>
                  <a:pt x="259" y="284"/>
                  <a:pt x="260" y="284"/>
                </a:cubicBezTo>
                <a:cubicBezTo>
                  <a:pt x="260" y="284"/>
                  <a:pt x="260" y="284"/>
                  <a:pt x="260" y="284"/>
                </a:cubicBezTo>
                <a:cubicBezTo>
                  <a:pt x="260" y="284"/>
                  <a:pt x="260" y="284"/>
                  <a:pt x="260" y="284"/>
                </a:cubicBezTo>
                <a:cubicBezTo>
                  <a:pt x="262" y="283"/>
                  <a:pt x="261" y="285"/>
                  <a:pt x="263" y="285"/>
                </a:cubicBezTo>
                <a:cubicBezTo>
                  <a:pt x="262" y="287"/>
                  <a:pt x="264" y="287"/>
                  <a:pt x="265" y="288"/>
                </a:cubicBezTo>
                <a:cubicBezTo>
                  <a:pt x="265" y="288"/>
                  <a:pt x="265" y="288"/>
                  <a:pt x="265" y="289"/>
                </a:cubicBezTo>
                <a:cubicBezTo>
                  <a:pt x="265" y="289"/>
                  <a:pt x="265" y="289"/>
                  <a:pt x="266" y="289"/>
                </a:cubicBezTo>
                <a:cubicBezTo>
                  <a:pt x="266" y="290"/>
                  <a:pt x="266" y="290"/>
                  <a:pt x="266" y="291"/>
                </a:cubicBezTo>
                <a:cubicBezTo>
                  <a:pt x="266" y="291"/>
                  <a:pt x="266" y="292"/>
                  <a:pt x="266" y="293"/>
                </a:cubicBezTo>
                <a:cubicBezTo>
                  <a:pt x="267" y="294"/>
                  <a:pt x="268" y="297"/>
                  <a:pt x="268" y="299"/>
                </a:cubicBezTo>
                <a:cubicBezTo>
                  <a:pt x="269" y="299"/>
                  <a:pt x="269" y="299"/>
                  <a:pt x="269" y="299"/>
                </a:cubicBezTo>
                <a:cubicBezTo>
                  <a:pt x="269" y="300"/>
                  <a:pt x="270" y="301"/>
                  <a:pt x="269" y="302"/>
                </a:cubicBezTo>
                <a:cubicBezTo>
                  <a:pt x="270" y="304"/>
                  <a:pt x="271" y="305"/>
                  <a:pt x="272" y="306"/>
                </a:cubicBezTo>
                <a:cubicBezTo>
                  <a:pt x="272" y="306"/>
                  <a:pt x="272" y="306"/>
                  <a:pt x="272" y="306"/>
                </a:cubicBezTo>
                <a:cubicBezTo>
                  <a:pt x="272" y="307"/>
                  <a:pt x="274" y="308"/>
                  <a:pt x="274" y="309"/>
                </a:cubicBezTo>
                <a:cubicBezTo>
                  <a:pt x="274" y="309"/>
                  <a:pt x="274" y="309"/>
                  <a:pt x="274" y="309"/>
                </a:cubicBezTo>
                <a:cubicBezTo>
                  <a:pt x="274" y="309"/>
                  <a:pt x="274" y="309"/>
                  <a:pt x="275" y="309"/>
                </a:cubicBezTo>
                <a:cubicBezTo>
                  <a:pt x="275" y="310"/>
                  <a:pt x="275" y="311"/>
                  <a:pt x="276" y="311"/>
                </a:cubicBezTo>
                <a:cubicBezTo>
                  <a:pt x="276" y="313"/>
                  <a:pt x="276" y="314"/>
                  <a:pt x="276" y="315"/>
                </a:cubicBezTo>
                <a:cubicBezTo>
                  <a:pt x="276" y="316"/>
                  <a:pt x="275" y="316"/>
                  <a:pt x="276" y="318"/>
                </a:cubicBezTo>
                <a:cubicBezTo>
                  <a:pt x="276" y="318"/>
                  <a:pt x="277" y="318"/>
                  <a:pt x="277" y="319"/>
                </a:cubicBezTo>
                <a:cubicBezTo>
                  <a:pt x="277" y="320"/>
                  <a:pt x="276" y="321"/>
                  <a:pt x="277" y="322"/>
                </a:cubicBezTo>
                <a:cubicBezTo>
                  <a:pt x="277" y="322"/>
                  <a:pt x="277" y="322"/>
                  <a:pt x="277" y="323"/>
                </a:cubicBezTo>
                <a:cubicBezTo>
                  <a:pt x="277" y="323"/>
                  <a:pt x="277" y="323"/>
                  <a:pt x="277" y="323"/>
                </a:cubicBezTo>
                <a:cubicBezTo>
                  <a:pt x="277" y="324"/>
                  <a:pt x="278" y="325"/>
                  <a:pt x="279" y="326"/>
                </a:cubicBezTo>
                <a:cubicBezTo>
                  <a:pt x="279" y="326"/>
                  <a:pt x="279" y="326"/>
                  <a:pt x="279" y="326"/>
                </a:cubicBezTo>
                <a:cubicBezTo>
                  <a:pt x="279" y="326"/>
                  <a:pt x="279" y="326"/>
                  <a:pt x="279" y="327"/>
                </a:cubicBezTo>
                <a:cubicBezTo>
                  <a:pt x="280" y="327"/>
                  <a:pt x="280" y="327"/>
                  <a:pt x="280" y="327"/>
                </a:cubicBezTo>
                <a:cubicBezTo>
                  <a:pt x="280" y="328"/>
                  <a:pt x="281" y="328"/>
                  <a:pt x="282" y="330"/>
                </a:cubicBezTo>
                <a:cubicBezTo>
                  <a:pt x="282" y="331"/>
                  <a:pt x="282" y="332"/>
                  <a:pt x="282" y="333"/>
                </a:cubicBezTo>
                <a:cubicBezTo>
                  <a:pt x="281" y="334"/>
                  <a:pt x="280" y="334"/>
                  <a:pt x="280" y="335"/>
                </a:cubicBezTo>
                <a:cubicBezTo>
                  <a:pt x="278" y="335"/>
                  <a:pt x="277" y="335"/>
                  <a:pt x="276" y="335"/>
                </a:cubicBezTo>
                <a:cubicBezTo>
                  <a:pt x="275" y="335"/>
                  <a:pt x="274" y="336"/>
                  <a:pt x="273" y="336"/>
                </a:cubicBezTo>
                <a:cubicBezTo>
                  <a:pt x="273" y="336"/>
                  <a:pt x="273" y="336"/>
                  <a:pt x="273" y="336"/>
                </a:cubicBezTo>
                <a:cubicBezTo>
                  <a:pt x="273" y="337"/>
                  <a:pt x="270" y="337"/>
                  <a:pt x="271" y="339"/>
                </a:cubicBezTo>
                <a:cubicBezTo>
                  <a:pt x="271" y="339"/>
                  <a:pt x="270" y="339"/>
                  <a:pt x="270" y="339"/>
                </a:cubicBezTo>
                <a:cubicBezTo>
                  <a:pt x="270" y="339"/>
                  <a:pt x="270" y="339"/>
                  <a:pt x="270" y="339"/>
                </a:cubicBezTo>
                <a:cubicBezTo>
                  <a:pt x="270" y="342"/>
                  <a:pt x="272" y="342"/>
                  <a:pt x="273" y="344"/>
                </a:cubicBezTo>
                <a:cubicBezTo>
                  <a:pt x="273" y="345"/>
                  <a:pt x="272" y="346"/>
                  <a:pt x="272" y="347"/>
                </a:cubicBezTo>
                <a:cubicBezTo>
                  <a:pt x="272" y="347"/>
                  <a:pt x="272" y="347"/>
                  <a:pt x="272" y="348"/>
                </a:cubicBezTo>
                <a:cubicBezTo>
                  <a:pt x="271" y="348"/>
                  <a:pt x="272" y="350"/>
                  <a:pt x="271" y="350"/>
                </a:cubicBezTo>
                <a:cubicBezTo>
                  <a:pt x="271" y="350"/>
                  <a:pt x="271" y="351"/>
                  <a:pt x="271" y="351"/>
                </a:cubicBezTo>
                <a:cubicBezTo>
                  <a:pt x="271" y="351"/>
                  <a:pt x="271" y="351"/>
                  <a:pt x="271" y="351"/>
                </a:cubicBezTo>
                <a:cubicBezTo>
                  <a:pt x="271" y="351"/>
                  <a:pt x="270" y="351"/>
                  <a:pt x="270" y="351"/>
                </a:cubicBezTo>
                <a:cubicBezTo>
                  <a:pt x="270" y="351"/>
                  <a:pt x="270" y="352"/>
                  <a:pt x="270" y="352"/>
                </a:cubicBezTo>
                <a:cubicBezTo>
                  <a:pt x="270" y="353"/>
                  <a:pt x="270" y="353"/>
                  <a:pt x="269" y="354"/>
                </a:cubicBezTo>
                <a:cubicBezTo>
                  <a:pt x="268" y="354"/>
                  <a:pt x="268" y="354"/>
                  <a:pt x="268" y="354"/>
                </a:cubicBezTo>
                <a:cubicBezTo>
                  <a:pt x="268" y="354"/>
                  <a:pt x="267" y="354"/>
                  <a:pt x="267" y="355"/>
                </a:cubicBezTo>
                <a:cubicBezTo>
                  <a:pt x="267" y="356"/>
                  <a:pt x="265" y="356"/>
                  <a:pt x="265" y="357"/>
                </a:cubicBezTo>
                <a:cubicBezTo>
                  <a:pt x="265" y="357"/>
                  <a:pt x="265" y="358"/>
                  <a:pt x="265" y="358"/>
                </a:cubicBezTo>
                <a:cubicBezTo>
                  <a:pt x="265" y="358"/>
                  <a:pt x="265" y="359"/>
                  <a:pt x="265" y="359"/>
                </a:cubicBezTo>
                <a:cubicBezTo>
                  <a:pt x="265" y="360"/>
                  <a:pt x="265" y="362"/>
                  <a:pt x="265" y="363"/>
                </a:cubicBezTo>
                <a:cubicBezTo>
                  <a:pt x="265" y="364"/>
                  <a:pt x="265" y="365"/>
                  <a:pt x="265" y="365"/>
                </a:cubicBezTo>
                <a:cubicBezTo>
                  <a:pt x="265" y="365"/>
                  <a:pt x="265" y="365"/>
                  <a:pt x="265" y="366"/>
                </a:cubicBezTo>
                <a:cubicBezTo>
                  <a:pt x="265" y="367"/>
                  <a:pt x="265" y="367"/>
                  <a:pt x="266" y="368"/>
                </a:cubicBezTo>
                <a:cubicBezTo>
                  <a:pt x="267" y="368"/>
                  <a:pt x="267" y="368"/>
                  <a:pt x="267" y="368"/>
                </a:cubicBezTo>
                <a:cubicBezTo>
                  <a:pt x="267" y="369"/>
                  <a:pt x="267" y="369"/>
                  <a:pt x="268" y="369"/>
                </a:cubicBezTo>
                <a:cubicBezTo>
                  <a:pt x="268" y="369"/>
                  <a:pt x="268" y="369"/>
                  <a:pt x="268" y="369"/>
                </a:cubicBezTo>
                <a:cubicBezTo>
                  <a:pt x="269" y="369"/>
                  <a:pt x="269" y="369"/>
                  <a:pt x="269" y="369"/>
                </a:cubicBezTo>
                <a:cubicBezTo>
                  <a:pt x="271" y="369"/>
                  <a:pt x="274" y="369"/>
                  <a:pt x="276" y="369"/>
                </a:cubicBezTo>
                <a:cubicBezTo>
                  <a:pt x="277" y="369"/>
                  <a:pt x="278" y="368"/>
                  <a:pt x="279" y="368"/>
                </a:cubicBezTo>
                <a:cubicBezTo>
                  <a:pt x="280" y="368"/>
                  <a:pt x="280" y="367"/>
                  <a:pt x="281" y="367"/>
                </a:cubicBezTo>
                <a:cubicBezTo>
                  <a:pt x="282" y="364"/>
                  <a:pt x="283" y="362"/>
                  <a:pt x="282" y="358"/>
                </a:cubicBezTo>
                <a:cubicBezTo>
                  <a:pt x="283" y="358"/>
                  <a:pt x="283" y="358"/>
                  <a:pt x="283" y="358"/>
                </a:cubicBezTo>
                <a:cubicBezTo>
                  <a:pt x="283" y="357"/>
                  <a:pt x="283" y="357"/>
                  <a:pt x="284" y="357"/>
                </a:cubicBezTo>
                <a:cubicBezTo>
                  <a:pt x="284" y="356"/>
                  <a:pt x="285" y="356"/>
                  <a:pt x="286" y="356"/>
                </a:cubicBezTo>
                <a:cubicBezTo>
                  <a:pt x="286" y="355"/>
                  <a:pt x="286" y="355"/>
                  <a:pt x="286" y="355"/>
                </a:cubicBezTo>
                <a:cubicBezTo>
                  <a:pt x="286" y="355"/>
                  <a:pt x="286" y="355"/>
                  <a:pt x="286" y="355"/>
                </a:cubicBezTo>
                <a:cubicBezTo>
                  <a:pt x="287" y="355"/>
                  <a:pt x="287" y="354"/>
                  <a:pt x="288" y="354"/>
                </a:cubicBezTo>
                <a:cubicBezTo>
                  <a:pt x="288" y="354"/>
                  <a:pt x="289" y="354"/>
                  <a:pt x="289" y="354"/>
                </a:cubicBezTo>
                <a:cubicBezTo>
                  <a:pt x="289" y="354"/>
                  <a:pt x="289" y="354"/>
                  <a:pt x="289" y="353"/>
                </a:cubicBezTo>
                <a:cubicBezTo>
                  <a:pt x="290" y="353"/>
                  <a:pt x="291" y="352"/>
                  <a:pt x="292" y="352"/>
                </a:cubicBezTo>
                <a:cubicBezTo>
                  <a:pt x="292" y="352"/>
                  <a:pt x="292" y="351"/>
                  <a:pt x="292" y="351"/>
                </a:cubicBezTo>
                <a:cubicBezTo>
                  <a:pt x="292" y="351"/>
                  <a:pt x="292" y="351"/>
                  <a:pt x="292" y="351"/>
                </a:cubicBezTo>
                <a:cubicBezTo>
                  <a:pt x="292" y="351"/>
                  <a:pt x="292" y="351"/>
                  <a:pt x="292" y="351"/>
                </a:cubicBezTo>
                <a:cubicBezTo>
                  <a:pt x="293" y="351"/>
                  <a:pt x="293" y="349"/>
                  <a:pt x="294" y="349"/>
                </a:cubicBezTo>
                <a:cubicBezTo>
                  <a:pt x="294" y="349"/>
                  <a:pt x="295" y="349"/>
                  <a:pt x="295" y="349"/>
                </a:cubicBezTo>
                <a:cubicBezTo>
                  <a:pt x="295" y="348"/>
                  <a:pt x="295" y="347"/>
                  <a:pt x="296" y="347"/>
                </a:cubicBezTo>
                <a:cubicBezTo>
                  <a:pt x="296" y="344"/>
                  <a:pt x="295" y="343"/>
                  <a:pt x="295" y="340"/>
                </a:cubicBezTo>
                <a:cubicBezTo>
                  <a:pt x="295" y="340"/>
                  <a:pt x="294" y="340"/>
                  <a:pt x="294" y="339"/>
                </a:cubicBezTo>
                <a:cubicBezTo>
                  <a:pt x="293" y="337"/>
                  <a:pt x="295" y="333"/>
                  <a:pt x="297" y="332"/>
                </a:cubicBezTo>
                <a:cubicBezTo>
                  <a:pt x="297" y="331"/>
                  <a:pt x="299" y="331"/>
                  <a:pt x="299" y="330"/>
                </a:cubicBezTo>
                <a:cubicBezTo>
                  <a:pt x="300" y="330"/>
                  <a:pt x="300" y="329"/>
                  <a:pt x="300" y="328"/>
                </a:cubicBezTo>
                <a:cubicBezTo>
                  <a:pt x="303" y="329"/>
                  <a:pt x="303" y="328"/>
                  <a:pt x="305" y="327"/>
                </a:cubicBezTo>
                <a:cubicBezTo>
                  <a:pt x="306" y="328"/>
                  <a:pt x="309" y="328"/>
                  <a:pt x="310" y="328"/>
                </a:cubicBezTo>
                <a:cubicBezTo>
                  <a:pt x="310" y="328"/>
                  <a:pt x="310" y="328"/>
                  <a:pt x="311" y="328"/>
                </a:cubicBezTo>
                <a:cubicBezTo>
                  <a:pt x="312" y="328"/>
                  <a:pt x="311" y="327"/>
                  <a:pt x="312" y="327"/>
                </a:cubicBezTo>
                <a:cubicBezTo>
                  <a:pt x="313" y="325"/>
                  <a:pt x="314" y="324"/>
                  <a:pt x="314" y="322"/>
                </a:cubicBezTo>
                <a:cubicBezTo>
                  <a:pt x="314" y="322"/>
                  <a:pt x="313" y="322"/>
                  <a:pt x="313" y="322"/>
                </a:cubicBezTo>
                <a:cubicBezTo>
                  <a:pt x="313" y="321"/>
                  <a:pt x="312" y="321"/>
                  <a:pt x="311" y="320"/>
                </a:cubicBezTo>
                <a:cubicBezTo>
                  <a:pt x="311" y="319"/>
                  <a:pt x="311" y="318"/>
                  <a:pt x="311" y="316"/>
                </a:cubicBezTo>
                <a:cubicBezTo>
                  <a:pt x="312" y="314"/>
                  <a:pt x="309" y="315"/>
                  <a:pt x="310" y="313"/>
                </a:cubicBezTo>
                <a:cubicBezTo>
                  <a:pt x="310" y="312"/>
                  <a:pt x="310" y="311"/>
                  <a:pt x="310" y="311"/>
                </a:cubicBezTo>
                <a:cubicBezTo>
                  <a:pt x="310" y="310"/>
                  <a:pt x="310" y="310"/>
                  <a:pt x="311" y="310"/>
                </a:cubicBezTo>
                <a:cubicBezTo>
                  <a:pt x="311" y="309"/>
                  <a:pt x="312" y="309"/>
                  <a:pt x="312" y="308"/>
                </a:cubicBezTo>
                <a:cubicBezTo>
                  <a:pt x="312" y="308"/>
                  <a:pt x="311" y="308"/>
                  <a:pt x="311" y="308"/>
                </a:cubicBezTo>
                <a:cubicBezTo>
                  <a:pt x="310" y="308"/>
                  <a:pt x="310" y="307"/>
                  <a:pt x="310" y="307"/>
                </a:cubicBezTo>
                <a:cubicBezTo>
                  <a:pt x="309" y="306"/>
                  <a:pt x="308" y="306"/>
                  <a:pt x="308" y="304"/>
                </a:cubicBezTo>
                <a:cubicBezTo>
                  <a:pt x="306" y="304"/>
                  <a:pt x="304" y="304"/>
                  <a:pt x="303" y="303"/>
                </a:cubicBezTo>
                <a:cubicBezTo>
                  <a:pt x="303" y="303"/>
                  <a:pt x="302" y="302"/>
                  <a:pt x="302" y="302"/>
                </a:cubicBezTo>
                <a:cubicBezTo>
                  <a:pt x="302" y="301"/>
                  <a:pt x="301" y="301"/>
                  <a:pt x="301" y="301"/>
                </a:cubicBezTo>
                <a:cubicBezTo>
                  <a:pt x="301" y="301"/>
                  <a:pt x="301" y="300"/>
                  <a:pt x="301" y="300"/>
                </a:cubicBezTo>
                <a:cubicBezTo>
                  <a:pt x="300" y="300"/>
                  <a:pt x="299" y="298"/>
                  <a:pt x="298" y="299"/>
                </a:cubicBezTo>
                <a:cubicBezTo>
                  <a:pt x="298" y="299"/>
                  <a:pt x="298" y="299"/>
                  <a:pt x="298" y="299"/>
                </a:cubicBezTo>
                <a:cubicBezTo>
                  <a:pt x="296" y="299"/>
                  <a:pt x="294" y="300"/>
                  <a:pt x="292" y="300"/>
                </a:cubicBezTo>
                <a:cubicBezTo>
                  <a:pt x="292" y="299"/>
                  <a:pt x="292" y="298"/>
                  <a:pt x="291" y="298"/>
                </a:cubicBezTo>
                <a:cubicBezTo>
                  <a:pt x="291" y="295"/>
                  <a:pt x="289" y="296"/>
                  <a:pt x="290" y="294"/>
                </a:cubicBezTo>
                <a:cubicBezTo>
                  <a:pt x="291" y="293"/>
                  <a:pt x="290" y="291"/>
                  <a:pt x="292" y="291"/>
                </a:cubicBezTo>
                <a:cubicBezTo>
                  <a:pt x="292" y="290"/>
                  <a:pt x="292" y="289"/>
                  <a:pt x="293" y="289"/>
                </a:cubicBezTo>
                <a:cubicBezTo>
                  <a:pt x="293" y="288"/>
                  <a:pt x="294" y="288"/>
                  <a:pt x="294" y="287"/>
                </a:cubicBezTo>
                <a:cubicBezTo>
                  <a:pt x="294" y="284"/>
                  <a:pt x="292" y="284"/>
                  <a:pt x="293" y="280"/>
                </a:cubicBezTo>
                <a:cubicBezTo>
                  <a:pt x="293" y="280"/>
                  <a:pt x="293" y="280"/>
                  <a:pt x="293" y="280"/>
                </a:cubicBezTo>
                <a:cubicBezTo>
                  <a:pt x="293" y="280"/>
                  <a:pt x="293" y="280"/>
                  <a:pt x="293" y="280"/>
                </a:cubicBezTo>
                <a:cubicBezTo>
                  <a:pt x="294" y="280"/>
                  <a:pt x="295" y="279"/>
                  <a:pt x="295" y="278"/>
                </a:cubicBezTo>
                <a:cubicBezTo>
                  <a:pt x="295" y="278"/>
                  <a:pt x="295" y="278"/>
                  <a:pt x="295" y="278"/>
                </a:cubicBezTo>
                <a:cubicBezTo>
                  <a:pt x="296" y="277"/>
                  <a:pt x="296" y="276"/>
                  <a:pt x="297" y="276"/>
                </a:cubicBezTo>
                <a:cubicBezTo>
                  <a:pt x="297" y="275"/>
                  <a:pt x="297" y="275"/>
                  <a:pt x="297" y="275"/>
                </a:cubicBezTo>
                <a:cubicBezTo>
                  <a:pt x="297" y="274"/>
                  <a:pt x="298" y="275"/>
                  <a:pt x="298" y="273"/>
                </a:cubicBezTo>
                <a:cubicBezTo>
                  <a:pt x="299" y="273"/>
                  <a:pt x="299" y="273"/>
                  <a:pt x="299" y="273"/>
                </a:cubicBezTo>
                <a:cubicBezTo>
                  <a:pt x="299" y="273"/>
                  <a:pt x="299" y="272"/>
                  <a:pt x="299" y="272"/>
                </a:cubicBezTo>
                <a:cubicBezTo>
                  <a:pt x="299" y="272"/>
                  <a:pt x="299" y="271"/>
                  <a:pt x="299" y="271"/>
                </a:cubicBezTo>
                <a:cubicBezTo>
                  <a:pt x="299" y="270"/>
                  <a:pt x="301" y="269"/>
                  <a:pt x="301" y="267"/>
                </a:cubicBezTo>
                <a:cubicBezTo>
                  <a:pt x="302" y="267"/>
                  <a:pt x="302" y="266"/>
                  <a:pt x="302" y="266"/>
                </a:cubicBezTo>
                <a:cubicBezTo>
                  <a:pt x="302" y="266"/>
                  <a:pt x="302" y="265"/>
                  <a:pt x="302" y="265"/>
                </a:cubicBezTo>
                <a:cubicBezTo>
                  <a:pt x="304" y="265"/>
                  <a:pt x="306" y="264"/>
                  <a:pt x="308" y="264"/>
                </a:cubicBezTo>
                <a:cubicBezTo>
                  <a:pt x="310" y="264"/>
                  <a:pt x="310" y="264"/>
                  <a:pt x="311" y="264"/>
                </a:cubicBezTo>
                <a:cubicBezTo>
                  <a:pt x="312" y="264"/>
                  <a:pt x="311" y="265"/>
                  <a:pt x="311" y="265"/>
                </a:cubicBezTo>
                <a:cubicBezTo>
                  <a:pt x="310" y="265"/>
                  <a:pt x="310" y="265"/>
                  <a:pt x="310" y="266"/>
                </a:cubicBezTo>
                <a:cubicBezTo>
                  <a:pt x="310" y="266"/>
                  <a:pt x="309" y="266"/>
                  <a:pt x="309" y="267"/>
                </a:cubicBezTo>
                <a:cubicBezTo>
                  <a:pt x="309" y="268"/>
                  <a:pt x="311" y="268"/>
                  <a:pt x="313" y="268"/>
                </a:cubicBezTo>
                <a:cubicBezTo>
                  <a:pt x="313" y="269"/>
                  <a:pt x="313" y="269"/>
                  <a:pt x="314" y="269"/>
                </a:cubicBezTo>
                <a:cubicBezTo>
                  <a:pt x="314" y="269"/>
                  <a:pt x="314" y="269"/>
                  <a:pt x="314" y="269"/>
                </a:cubicBezTo>
                <a:cubicBezTo>
                  <a:pt x="314" y="271"/>
                  <a:pt x="317" y="269"/>
                  <a:pt x="317" y="271"/>
                </a:cubicBezTo>
                <a:cubicBezTo>
                  <a:pt x="317" y="271"/>
                  <a:pt x="317" y="271"/>
                  <a:pt x="317" y="271"/>
                </a:cubicBezTo>
                <a:cubicBezTo>
                  <a:pt x="317" y="272"/>
                  <a:pt x="319" y="272"/>
                  <a:pt x="320" y="272"/>
                </a:cubicBezTo>
                <a:cubicBezTo>
                  <a:pt x="320" y="272"/>
                  <a:pt x="320" y="272"/>
                  <a:pt x="320" y="272"/>
                </a:cubicBezTo>
                <a:cubicBezTo>
                  <a:pt x="320" y="272"/>
                  <a:pt x="320" y="272"/>
                  <a:pt x="320" y="272"/>
                </a:cubicBezTo>
                <a:cubicBezTo>
                  <a:pt x="323" y="272"/>
                  <a:pt x="326" y="271"/>
                  <a:pt x="330" y="272"/>
                </a:cubicBezTo>
                <a:cubicBezTo>
                  <a:pt x="330" y="272"/>
                  <a:pt x="330" y="272"/>
                  <a:pt x="331" y="272"/>
                </a:cubicBezTo>
                <a:cubicBezTo>
                  <a:pt x="331" y="274"/>
                  <a:pt x="331" y="274"/>
                  <a:pt x="331" y="274"/>
                </a:cubicBezTo>
                <a:cubicBezTo>
                  <a:pt x="332" y="274"/>
                  <a:pt x="331" y="275"/>
                  <a:pt x="332" y="275"/>
                </a:cubicBezTo>
                <a:cubicBezTo>
                  <a:pt x="332" y="276"/>
                  <a:pt x="333" y="276"/>
                  <a:pt x="333" y="277"/>
                </a:cubicBezTo>
                <a:cubicBezTo>
                  <a:pt x="334" y="277"/>
                  <a:pt x="334" y="278"/>
                  <a:pt x="335" y="278"/>
                </a:cubicBezTo>
                <a:cubicBezTo>
                  <a:pt x="335" y="279"/>
                  <a:pt x="334" y="281"/>
                  <a:pt x="335" y="282"/>
                </a:cubicBezTo>
                <a:cubicBezTo>
                  <a:pt x="335" y="282"/>
                  <a:pt x="335" y="282"/>
                  <a:pt x="335" y="282"/>
                </a:cubicBezTo>
                <a:cubicBezTo>
                  <a:pt x="335" y="283"/>
                  <a:pt x="336" y="284"/>
                  <a:pt x="336" y="285"/>
                </a:cubicBezTo>
                <a:cubicBezTo>
                  <a:pt x="336" y="285"/>
                  <a:pt x="336" y="285"/>
                  <a:pt x="336" y="285"/>
                </a:cubicBezTo>
                <a:cubicBezTo>
                  <a:pt x="336" y="286"/>
                  <a:pt x="336" y="286"/>
                  <a:pt x="336" y="286"/>
                </a:cubicBezTo>
                <a:cubicBezTo>
                  <a:pt x="338" y="286"/>
                  <a:pt x="337" y="287"/>
                  <a:pt x="339" y="287"/>
                </a:cubicBezTo>
                <a:cubicBezTo>
                  <a:pt x="339" y="288"/>
                  <a:pt x="340" y="288"/>
                  <a:pt x="340" y="289"/>
                </a:cubicBezTo>
                <a:cubicBezTo>
                  <a:pt x="344" y="289"/>
                  <a:pt x="344" y="289"/>
                  <a:pt x="344" y="289"/>
                </a:cubicBezTo>
                <a:cubicBezTo>
                  <a:pt x="344" y="290"/>
                  <a:pt x="345" y="288"/>
                  <a:pt x="345" y="289"/>
                </a:cubicBezTo>
                <a:cubicBezTo>
                  <a:pt x="345" y="290"/>
                  <a:pt x="345" y="290"/>
                  <a:pt x="346" y="290"/>
                </a:cubicBezTo>
                <a:cubicBezTo>
                  <a:pt x="346" y="290"/>
                  <a:pt x="346" y="290"/>
                  <a:pt x="346" y="290"/>
                </a:cubicBezTo>
                <a:cubicBezTo>
                  <a:pt x="346" y="289"/>
                  <a:pt x="347" y="291"/>
                  <a:pt x="348" y="291"/>
                </a:cubicBezTo>
                <a:cubicBezTo>
                  <a:pt x="348" y="290"/>
                  <a:pt x="349" y="289"/>
                  <a:pt x="349" y="288"/>
                </a:cubicBezTo>
                <a:cubicBezTo>
                  <a:pt x="349" y="288"/>
                  <a:pt x="349" y="288"/>
                  <a:pt x="349" y="288"/>
                </a:cubicBezTo>
                <a:cubicBezTo>
                  <a:pt x="349" y="284"/>
                  <a:pt x="349" y="284"/>
                  <a:pt x="349" y="284"/>
                </a:cubicBezTo>
                <a:cubicBezTo>
                  <a:pt x="349" y="284"/>
                  <a:pt x="349" y="284"/>
                  <a:pt x="349" y="284"/>
                </a:cubicBezTo>
                <a:cubicBezTo>
                  <a:pt x="348" y="283"/>
                  <a:pt x="351" y="282"/>
                  <a:pt x="350" y="281"/>
                </a:cubicBezTo>
                <a:cubicBezTo>
                  <a:pt x="350" y="281"/>
                  <a:pt x="350" y="280"/>
                  <a:pt x="350" y="280"/>
                </a:cubicBezTo>
                <a:cubicBezTo>
                  <a:pt x="350" y="280"/>
                  <a:pt x="350" y="280"/>
                  <a:pt x="350" y="280"/>
                </a:cubicBezTo>
                <a:cubicBezTo>
                  <a:pt x="350" y="279"/>
                  <a:pt x="350" y="279"/>
                  <a:pt x="350" y="279"/>
                </a:cubicBezTo>
                <a:cubicBezTo>
                  <a:pt x="351" y="278"/>
                  <a:pt x="351" y="278"/>
                  <a:pt x="352" y="277"/>
                </a:cubicBezTo>
                <a:cubicBezTo>
                  <a:pt x="352" y="277"/>
                  <a:pt x="352" y="277"/>
                  <a:pt x="352" y="277"/>
                </a:cubicBezTo>
                <a:cubicBezTo>
                  <a:pt x="352" y="275"/>
                  <a:pt x="352" y="275"/>
                  <a:pt x="351" y="275"/>
                </a:cubicBezTo>
                <a:close/>
                <a:moveTo>
                  <a:pt x="254" y="333"/>
                </a:moveTo>
                <a:cubicBezTo>
                  <a:pt x="252" y="332"/>
                  <a:pt x="251" y="333"/>
                  <a:pt x="251" y="333"/>
                </a:cubicBezTo>
                <a:cubicBezTo>
                  <a:pt x="250" y="334"/>
                  <a:pt x="251" y="335"/>
                  <a:pt x="251" y="336"/>
                </a:cubicBezTo>
                <a:cubicBezTo>
                  <a:pt x="253" y="336"/>
                  <a:pt x="253" y="334"/>
                  <a:pt x="254" y="333"/>
                </a:cubicBezTo>
                <a:close/>
                <a:moveTo>
                  <a:pt x="189" y="338"/>
                </a:moveTo>
                <a:cubicBezTo>
                  <a:pt x="188" y="338"/>
                  <a:pt x="188" y="337"/>
                  <a:pt x="187" y="338"/>
                </a:cubicBezTo>
                <a:cubicBezTo>
                  <a:pt x="187" y="338"/>
                  <a:pt x="186" y="339"/>
                  <a:pt x="187" y="340"/>
                </a:cubicBezTo>
                <a:cubicBezTo>
                  <a:pt x="188" y="340"/>
                  <a:pt x="189" y="340"/>
                  <a:pt x="189" y="338"/>
                </a:cubicBezTo>
                <a:close/>
                <a:moveTo>
                  <a:pt x="247" y="339"/>
                </a:moveTo>
                <a:cubicBezTo>
                  <a:pt x="247" y="340"/>
                  <a:pt x="246" y="341"/>
                  <a:pt x="246" y="342"/>
                </a:cubicBezTo>
                <a:cubicBezTo>
                  <a:pt x="248" y="342"/>
                  <a:pt x="249" y="339"/>
                  <a:pt x="247" y="339"/>
                </a:cubicBezTo>
                <a:close/>
                <a:moveTo>
                  <a:pt x="240" y="342"/>
                </a:moveTo>
                <a:cubicBezTo>
                  <a:pt x="240" y="342"/>
                  <a:pt x="240" y="342"/>
                  <a:pt x="239" y="342"/>
                </a:cubicBezTo>
                <a:cubicBezTo>
                  <a:pt x="238" y="342"/>
                  <a:pt x="238" y="344"/>
                  <a:pt x="238" y="345"/>
                </a:cubicBezTo>
                <a:cubicBezTo>
                  <a:pt x="239" y="344"/>
                  <a:pt x="240" y="345"/>
                  <a:pt x="241" y="344"/>
                </a:cubicBezTo>
                <a:cubicBezTo>
                  <a:pt x="241" y="344"/>
                  <a:pt x="241" y="343"/>
                  <a:pt x="241" y="343"/>
                </a:cubicBezTo>
                <a:cubicBezTo>
                  <a:pt x="241" y="343"/>
                  <a:pt x="241" y="343"/>
                  <a:pt x="241" y="342"/>
                </a:cubicBezTo>
                <a:cubicBezTo>
                  <a:pt x="241" y="342"/>
                  <a:pt x="240" y="342"/>
                  <a:pt x="240" y="342"/>
                </a:cubicBezTo>
                <a:close/>
                <a:moveTo>
                  <a:pt x="230" y="343"/>
                </a:moveTo>
                <a:cubicBezTo>
                  <a:pt x="231" y="344"/>
                  <a:pt x="231" y="344"/>
                  <a:pt x="231" y="344"/>
                </a:cubicBezTo>
                <a:cubicBezTo>
                  <a:pt x="231" y="344"/>
                  <a:pt x="233" y="345"/>
                  <a:pt x="232" y="343"/>
                </a:cubicBezTo>
                <a:cubicBezTo>
                  <a:pt x="232" y="343"/>
                  <a:pt x="232" y="342"/>
                  <a:pt x="232" y="342"/>
                </a:cubicBezTo>
                <a:cubicBezTo>
                  <a:pt x="232" y="342"/>
                  <a:pt x="231" y="342"/>
                  <a:pt x="230" y="342"/>
                </a:cubicBezTo>
                <a:cubicBezTo>
                  <a:pt x="230" y="342"/>
                  <a:pt x="230" y="342"/>
                  <a:pt x="230" y="342"/>
                </a:cubicBezTo>
                <a:cubicBezTo>
                  <a:pt x="230" y="342"/>
                  <a:pt x="230" y="342"/>
                  <a:pt x="230" y="343"/>
                </a:cubicBezTo>
                <a:cubicBezTo>
                  <a:pt x="230" y="343"/>
                  <a:pt x="230" y="343"/>
                  <a:pt x="230" y="343"/>
                </a:cubicBezTo>
                <a:close/>
                <a:moveTo>
                  <a:pt x="226" y="345"/>
                </a:moveTo>
                <a:cubicBezTo>
                  <a:pt x="225" y="345"/>
                  <a:pt x="224" y="344"/>
                  <a:pt x="224" y="344"/>
                </a:cubicBezTo>
                <a:cubicBezTo>
                  <a:pt x="224" y="344"/>
                  <a:pt x="224" y="344"/>
                  <a:pt x="224" y="345"/>
                </a:cubicBezTo>
                <a:cubicBezTo>
                  <a:pt x="224" y="346"/>
                  <a:pt x="224" y="346"/>
                  <a:pt x="225" y="346"/>
                </a:cubicBezTo>
                <a:cubicBezTo>
                  <a:pt x="224" y="345"/>
                  <a:pt x="226" y="345"/>
                  <a:pt x="226" y="345"/>
                </a:cubicBezTo>
                <a:close/>
                <a:moveTo>
                  <a:pt x="244" y="345"/>
                </a:moveTo>
                <a:cubicBezTo>
                  <a:pt x="244" y="345"/>
                  <a:pt x="243" y="344"/>
                  <a:pt x="242" y="344"/>
                </a:cubicBezTo>
                <a:cubicBezTo>
                  <a:pt x="242" y="345"/>
                  <a:pt x="241" y="345"/>
                  <a:pt x="241" y="347"/>
                </a:cubicBezTo>
                <a:cubicBezTo>
                  <a:pt x="242" y="347"/>
                  <a:pt x="242" y="348"/>
                  <a:pt x="243" y="348"/>
                </a:cubicBezTo>
                <a:cubicBezTo>
                  <a:pt x="243" y="349"/>
                  <a:pt x="243" y="351"/>
                  <a:pt x="244" y="350"/>
                </a:cubicBezTo>
                <a:cubicBezTo>
                  <a:pt x="246" y="350"/>
                  <a:pt x="243" y="349"/>
                  <a:pt x="244" y="348"/>
                </a:cubicBezTo>
                <a:cubicBezTo>
                  <a:pt x="244" y="347"/>
                  <a:pt x="245" y="346"/>
                  <a:pt x="244" y="345"/>
                </a:cubicBezTo>
                <a:close/>
                <a:moveTo>
                  <a:pt x="265" y="355"/>
                </a:moveTo>
                <a:cubicBezTo>
                  <a:pt x="265" y="355"/>
                  <a:pt x="266" y="355"/>
                  <a:pt x="266" y="354"/>
                </a:cubicBezTo>
                <a:cubicBezTo>
                  <a:pt x="264" y="354"/>
                  <a:pt x="264" y="352"/>
                  <a:pt x="262" y="353"/>
                </a:cubicBezTo>
                <a:cubicBezTo>
                  <a:pt x="261" y="353"/>
                  <a:pt x="261" y="353"/>
                  <a:pt x="260" y="354"/>
                </a:cubicBezTo>
                <a:cubicBezTo>
                  <a:pt x="259" y="354"/>
                  <a:pt x="259" y="355"/>
                  <a:pt x="258" y="355"/>
                </a:cubicBezTo>
                <a:cubicBezTo>
                  <a:pt x="257" y="355"/>
                  <a:pt x="257" y="356"/>
                  <a:pt x="255" y="356"/>
                </a:cubicBezTo>
                <a:cubicBezTo>
                  <a:pt x="254" y="356"/>
                  <a:pt x="254" y="354"/>
                  <a:pt x="252" y="354"/>
                </a:cubicBezTo>
                <a:cubicBezTo>
                  <a:pt x="253" y="356"/>
                  <a:pt x="251" y="356"/>
                  <a:pt x="251" y="358"/>
                </a:cubicBezTo>
                <a:cubicBezTo>
                  <a:pt x="251" y="359"/>
                  <a:pt x="250" y="360"/>
                  <a:pt x="249" y="359"/>
                </a:cubicBezTo>
                <a:cubicBezTo>
                  <a:pt x="248" y="360"/>
                  <a:pt x="247" y="359"/>
                  <a:pt x="247" y="359"/>
                </a:cubicBezTo>
                <a:cubicBezTo>
                  <a:pt x="247" y="359"/>
                  <a:pt x="247" y="359"/>
                  <a:pt x="247" y="359"/>
                </a:cubicBezTo>
                <a:cubicBezTo>
                  <a:pt x="245" y="359"/>
                  <a:pt x="245" y="358"/>
                  <a:pt x="243" y="358"/>
                </a:cubicBezTo>
                <a:cubicBezTo>
                  <a:pt x="243" y="358"/>
                  <a:pt x="243" y="358"/>
                  <a:pt x="243" y="358"/>
                </a:cubicBezTo>
                <a:cubicBezTo>
                  <a:pt x="243" y="358"/>
                  <a:pt x="243" y="358"/>
                  <a:pt x="243" y="358"/>
                </a:cubicBezTo>
                <a:cubicBezTo>
                  <a:pt x="241" y="357"/>
                  <a:pt x="241" y="359"/>
                  <a:pt x="240" y="359"/>
                </a:cubicBezTo>
                <a:cubicBezTo>
                  <a:pt x="239" y="359"/>
                  <a:pt x="238" y="359"/>
                  <a:pt x="237" y="359"/>
                </a:cubicBezTo>
                <a:cubicBezTo>
                  <a:pt x="237" y="360"/>
                  <a:pt x="236" y="360"/>
                  <a:pt x="236" y="360"/>
                </a:cubicBezTo>
                <a:cubicBezTo>
                  <a:pt x="235" y="360"/>
                  <a:pt x="235" y="362"/>
                  <a:pt x="234" y="362"/>
                </a:cubicBezTo>
                <a:cubicBezTo>
                  <a:pt x="233" y="362"/>
                  <a:pt x="233" y="363"/>
                  <a:pt x="232" y="363"/>
                </a:cubicBezTo>
                <a:cubicBezTo>
                  <a:pt x="230" y="363"/>
                  <a:pt x="230" y="364"/>
                  <a:pt x="228" y="364"/>
                </a:cubicBezTo>
                <a:cubicBezTo>
                  <a:pt x="227" y="364"/>
                  <a:pt x="227" y="364"/>
                  <a:pt x="226" y="364"/>
                </a:cubicBezTo>
                <a:cubicBezTo>
                  <a:pt x="226" y="364"/>
                  <a:pt x="226" y="364"/>
                  <a:pt x="226" y="364"/>
                </a:cubicBezTo>
                <a:cubicBezTo>
                  <a:pt x="225" y="364"/>
                  <a:pt x="224" y="365"/>
                  <a:pt x="223" y="365"/>
                </a:cubicBezTo>
                <a:cubicBezTo>
                  <a:pt x="222" y="365"/>
                  <a:pt x="222" y="365"/>
                  <a:pt x="222" y="365"/>
                </a:cubicBezTo>
                <a:cubicBezTo>
                  <a:pt x="222" y="365"/>
                  <a:pt x="221" y="366"/>
                  <a:pt x="220" y="366"/>
                </a:cubicBezTo>
                <a:cubicBezTo>
                  <a:pt x="220" y="366"/>
                  <a:pt x="220" y="366"/>
                  <a:pt x="220" y="366"/>
                </a:cubicBezTo>
                <a:cubicBezTo>
                  <a:pt x="219" y="365"/>
                  <a:pt x="219" y="363"/>
                  <a:pt x="218" y="365"/>
                </a:cubicBezTo>
                <a:cubicBezTo>
                  <a:pt x="216" y="365"/>
                  <a:pt x="216" y="364"/>
                  <a:pt x="215" y="364"/>
                </a:cubicBezTo>
                <a:cubicBezTo>
                  <a:pt x="214" y="365"/>
                  <a:pt x="214" y="365"/>
                  <a:pt x="214" y="365"/>
                </a:cubicBezTo>
                <a:cubicBezTo>
                  <a:pt x="214" y="365"/>
                  <a:pt x="213" y="365"/>
                  <a:pt x="213" y="365"/>
                </a:cubicBezTo>
                <a:cubicBezTo>
                  <a:pt x="212" y="364"/>
                  <a:pt x="212" y="365"/>
                  <a:pt x="210" y="366"/>
                </a:cubicBezTo>
                <a:cubicBezTo>
                  <a:pt x="210" y="366"/>
                  <a:pt x="210" y="366"/>
                  <a:pt x="210" y="366"/>
                </a:cubicBezTo>
                <a:cubicBezTo>
                  <a:pt x="210" y="366"/>
                  <a:pt x="210" y="366"/>
                  <a:pt x="210" y="366"/>
                </a:cubicBezTo>
                <a:cubicBezTo>
                  <a:pt x="209" y="366"/>
                  <a:pt x="206" y="366"/>
                  <a:pt x="204" y="366"/>
                </a:cubicBezTo>
                <a:cubicBezTo>
                  <a:pt x="204" y="366"/>
                  <a:pt x="204" y="366"/>
                  <a:pt x="204" y="366"/>
                </a:cubicBezTo>
                <a:cubicBezTo>
                  <a:pt x="203" y="366"/>
                  <a:pt x="203" y="366"/>
                  <a:pt x="203" y="365"/>
                </a:cubicBezTo>
                <a:cubicBezTo>
                  <a:pt x="203" y="364"/>
                  <a:pt x="202" y="364"/>
                  <a:pt x="201" y="363"/>
                </a:cubicBezTo>
                <a:cubicBezTo>
                  <a:pt x="201" y="363"/>
                  <a:pt x="201" y="363"/>
                  <a:pt x="200" y="362"/>
                </a:cubicBezTo>
                <a:cubicBezTo>
                  <a:pt x="200" y="362"/>
                  <a:pt x="200" y="362"/>
                  <a:pt x="200" y="361"/>
                </a:cubicBezTo>
                <a:cubicBezTo>
                  <a:pt x="199" y="361"/>
                  <a:pt x="198" y="361"/>
                  <a:pt x="196" y="361"/>
                </a:cubicBezTo>
                <a:cubicBezTo>
                  <a:pt x="195" y="361"/>
                  <a:pt x="195" y="359"/>
                  <a:pt x="193" y="359"/>
                </a:cubicBezTo>
                <a:cubicBezTo>
                  <a:pt x="193" y="359"/>
                  <a:pt x="193" y="359"/>
                  <a:pt x="193" y="359"/>
                </a:cubicBezTo>
                <a:cubicBezTo>
                  <a:pt x="192" y="359"/>
                  <a:pt x="191" y="357"/>
                  <a:pt x="190" y="359"/>
                </a:cubicBezTo>
                <a:cubicBezTo>
                  <a:pt x="189" y="359"/>
                  <a:pt x="189" y="359"/>
                  <a:pt x="189" y="359"/>
                </a:cubicBezTo>
                <a:cubicBezTo>
                  <a:pt x="188" y="359"/>
                  <a:pt x="187" y="359"/>
                  <a:pt x="185" y="359"/>
                </a:cubicBezTo>
                <a:cubicBezTo>
                  <a:pt x="185" y="360"/>
                  <a:pt x="185" y="360"/>
                  <a:pt x="184" y="360"/>
                </a:cubicBezTo>
                <a:cubicBezTo>
                  <a:pt x="184" y="360"/>
                  <a:pt x="184" y="360"/>
                  <a:pt x="184" y="361"/>
                </a:cubicBezTo>
                <a:cubicBezTo>
                  <a:pt x="184" y="362"/>
                  <a:pt x="184" y="363"/>
                  <a:pt x="182" y="363"/>
                </a:cubicBezTo>
                <a:cubicBezTo>
                  <a:pt x="182" y="363"/>
                  <a:pt x="182" y="363"/>
                  <a:pt x="182" y="363"/>
                </a:cubicBezTo>
                <a:cubicBezTo>
                  <a:pt x="181" y="364"/>
                  <a:pt x="181" y="364"/>
                  <a:pt x="180" y="365"/>
                </a:cubicBezTo>
                <a:cubicBezTo>
                  <a:pt x="180" y="365"/>
                  <a:pt x="180" y="365"/>
                  <a:pt x="180" y="365"/>
                </a:cubicBezTo>
                <a:cubicBezTo>
                  <a:pt x="179" y="364"/>
                  <a:pt x="178" y="364"/>
                  <a:pt x="177" y="363"/>
                </a:cubicBezTo>
                <a:cubicBezTo>
                  <a:pt x="177" y="363"/>
                  <a:pt x="177" y="363"/>
                  <a:pt x="177" y="363"/>
                </a:cubicBezTo>
                <a:cubicBezTo>
                  <a:pt x="177" y="363"/>
                  <a:pt x="177" y="363"/>
                  <a:pt x="176" y="363"/>
                </a:cubicBezTo>
                <a:cubicBezTo>
                  <a:pt x="176" y="361"/>
                  <a:pt x="176" y="361"/>
                  <a:pt x="176" y="360"/>
                </a:cubicBezTo>
                <a:cubicBezTo>
                  <a:pt x="176" y="359"/>
                  <a:pt x="175" y="359"/>
                  <a:pt x="174" y="359"/>
                </a:cubicBezTo>
                <a:cubicBezTo>
                  <a:pt x="173" y="359"/>
                  <a:pt x="174" y="361"/>
                  <a:pt x="174" y="362"/>
                </a:cubicBezTo>
                <a:cubicBezTo>
                  <a:pt x="171" y="361"/>
                  <a:pt x="171" y="364"/>
                  <a:pt x="169" y="364"/>
                </a:cubicBezTo>
                <a:cubicBezTo>
                  <a:pt x="168" y="365"/>
                  <a:pt x="167" y="366"/>
                  <a:pt x="166" y="367"/>
                </a:cubicBezTo>
                <a:cubicBezTo>
                  <a:pt x="166" y="369"/>
                  <a:pt x="164" y="369"/>
                  <a:pt x="164" y="371"/>
                </a:cubicBezTo>
                <a:cubicBezTo>
                  <a:pt x="165" y="373"/>
                  <a:pt x="165" y="376"/>
                  <a:pt x="165" y="379"/>
                </a:cubicBezTo>
                <a:cubicBezTo>
                  <a:pt x="166" y="379"/>
                  <a:pt x="165" y="381"/>
                  <a:pt x="167" y="381"/>
                </a:cubicBezTo>
                <a:cubicBezTo>
                  <a:pt x="167" y="382"/>
                  <a:pt x="169" y="381"/>
                  <a:pt x="169" y="383"/>
                </a:cubicBezTo>
                <a:cubicBezTo>
                  <a:pt x="171" y="383"/>
                  <a:pt x="170" y="385"/>
                  <a:pt x="173" y="385"/>
                </a:cubicBezTo>
                <a:cubicBezTo>
                  <a:pt x="174" y="384"/>
                  <a:pt x="176" y="384"/>
                  <a:pt x="179" y="384"/>
                </a:cubicBezTo>
                <a:cubicBezTo>
                  <a:pt x="179" y="385"/>
                  <a:pt x="180" y="385"/>
                  <a:pt x="181" y="386"/>
                </a:cubicBezTo>
                <a:cubicBezTo>
                  <a:pt x="181" y="386"/>
                  <a:pt x="181" y="387"/>
                  <a:pt x="182" y="387"/>
                </a:cubicBezTo>
                <a:cubicBezTo>
                  <a:pt x="182" y="387"/>
                  <a:pt x="183" y="387"/>
                  <a:pt x="183" y="387"/>
                </a:cubicBezTo>
                <a:cubicBezTo>
                  <a:pt x="185" y="387"/>
                  <a:pt x="187" y="388"/>
                  <a:pt x="189" y="389"/>
                </a:cubicBezTo>
                <a:cubicBezTo>
                  <a:pt x="190" y="391"/>
                  <a:pt x="192" y="392"/>
                  <a:pt x="193" y="394"/>
                </a:cubicBezTo>
                <a:cubicBezTo>
                  <a:pt x="196" y="395"/>
                  <a:pt x="197" y="397"/>
                  <a:pt x="201" y="397"/>
                </a:cubicBezTo>
                <a:cubicBezTo>
                  <a:pt x="201" y="397"/>
                  <a:pt x="201" y="398"/>
                  <a:pt x="202" y="398"/>
                </a:cubicBezTo>
                <a:cubicBezTo>
                  <a:pt x="202" y="399"/>
                  <a:pt x="202" y="400"/>
                  <a:pt x="202" y="400"/>
                </a:cubicBezTo>
                <a:cubicBezTo>
                  <a:pt x="202" y="399"/>
                  <a:pt x="203" y="399"/>
                  <a:pt x="203" y="400"/>
                </a:cubicBezTo>
                <a:cubicBezTo>
                  <a:pt x="203" y="400"/>
                  <a:pt x="204" y="400"/>
                  <a:pt x="204" y="400"/>
                </a:cubicBezTo>
                <a:cubicBezTo>
                  <a:pt x="205" y="401"/>
                  <a:pt x="206" y="401"/>
                  <a:pt x="207" y="401"/>
                </a:cubicBezTo>
                <a:cubicBezTo>
                  <a:pt x="208" y="401"/>
                  <a:pt x="209" y="403"/>
                  <a:pt x="211" y="403"/>
                </a:cubicBezTo>
                <a:cubicBezTo>
                  <a:pt x="213" y="403"/>
                  <a:pt x="215" y="403"/>
                  <a:pt x="218" y="403"/>
                </a:cubicBezTo>
                <a:cubicBezTo>
                  <a:pt x="218" y="403"/>
                  <a:pt x="219" y="403"/>
                  <a:pt x="220" y="403"/>
                </a:cubicBezTo>
                <a:cubicBezTo>
                  <a:pt x="220" y="403"/>
                  <a:pt x="220" y="403"/>
                  <a:pt x="220" y="403"/>
                </a:cubicBezTo>
                <a:cubicBezTo>
                  <a:pt x="221" y="403"/>
                  <a:pt x="221" y="405"/>
                  <a:pt x="223" y="405"/>
                </a:cubicBezTo>
                <a:cubicBezTo>
                  <a:pt x="223" y="405"/>
                  <a:pt x="223" y="405"/>
                  <a:pt x="223" y="405"/>
                </a:cubicBezTo>
                <a:cubicBezTo>
                  <a:pt x="224" y="405"/>
                  <a:pt x="224" y="406"/>
                  <a:pt x="224" y="406"/>
                </a:cubicBezTo>
                <a:cubicBezTo>
                  <a:pt x="225" y="408"/>
                  <a:pt x="226" y="408"/>
                  <a:pt x="227" y="410"/>
                </a:cubicBezTo>
                <a:cubicBezTo>
                  <a:pt x="227" y="410"/>
                  <a:pt x="227" y="410"/>
                  <a:pt x="227" y="410"/>
                </a:cubicBezTo>
                <a:cubicBezTo>
                  <a:pt x="226" y="412"/>
                  <a:pt x="227" y="412"/>
                  <a:pt x="228" y="413"/>
                </a:cubicBezTo>
                <a:cubicBezTo>
                  <a:pt x="228" y="413"/>
                  <a:pt x="228" y="413"/>
                  <a:pt x="228" y="413"/>
                </a:cubicBezTo>
                <a:cubicBezTo>
                  <a:pt x="229" y="413"/>
                  <a:pt x="229" y="415"/>
                  <a:pt x="231" y="415"/>
                </a:cubicBezTo>
                <a:cubicBezTo>
                  <a:pt x="231" y="415"/>
                  <a:pt x="231" y="415"/>
                  <a:pt x="231" y="415"/>
                </a:cubicBezTo>
                <a:cubicBezTo>
                  <a:pt x="233" y="415"/>
                  <a:pt x="233" y="416"/>
                  <a:pt x="235" y="416"/>
                </a:cubicBezTo>
                <a:cubicBezTo>
                  <a:pt x="236" y="417"/>
                  <a:pt x="236" y="418"/>
                  <a:pt x="238" y="418"/>
                </a:cubicBezTo>
                <a:cubicBezTo>
                  <a:pt x="240" y="418"/>
                  <a:pt x="241" y="417"/>
                  <a:pt x="244" y="417"/>
                </a:cubicBezTo>
                <a:cubicBezTo>
                  <a:pt x="244" y="418"/>
                  <a:pt x="245" y="418"/>
                  <a:pt x="246" y="418"/>
                </a:cubicBezTo>
                <a:cubicBezTo>
                  <a:pt x="248" y="419"/>
                  <a:pt x="248" y="420"/>
                  <a:pt x="249" y="420"/>
                </a:cubicBezTo>
                <a:cubicBezTo>
                  <a:pt x="249" y="420"/>
                  <a:pt x="249" y="420"/>
                  <a:pt x="249" y="420"/>
                </a:cubicBezTo>
                <a:cubicBezTo>
                  <a:pt x="249" y="420"/>
                  <a:pt x="249" y="420"/>
                  <a:pt x="249" y="420"/>
                </a:cubicBezTo>
                <a:cubicBezTo>
                  <a:pt x="249" y="419"/>
                  <a:pt x="251" y="420"/>
                  <a:pt x="251" y="418"/>
                </a:cubicBezTo>
                <a:cubicBezTo>
                  <a:pt x="251" y="418"/>
                  <a:pt x="251" y="418"/>
                  <a:pt x="251" y="418"/>
                </a:cubicBezTo>
                <a:cubicBezTo>
                  <a:pt x="251" y="416"/>
                  <a:pt x="250" y="415"/>
                  <a:pt x="251" y="412"/>
                </a:cubicBezTo>
                <a:cubicBezTo>
                  <a:pt x="251" y="411"/>
                  <a:pt x="252" y="410"/>
                  <a:pt x="252" y="409"/>
                </a:cubicBezTo>
                <a:cubicBezTo>
                  <a:pt x="253" y="409"/>
                  <a:pt x="253" y="407"/>
                  <a:pt x="255" y="407"/>
                </a:cubicBezTo>
                <a:cubicBezTo>
                  <a:pt x="256" y="407"/>
                  <a:pt x="255" y="405"/>
                  <a:pt x="257" y="405"/>
                </a:cubicBezTo>
                <a:cubicBezTo>
                  <a:pt x="257" y="404"/>
                  <a:pt x="256" y="403"/>
                  <a:pt x="257" y="402"/>
                </a:cubicBezTo>
                <a:cubicBezTo>
                  <a:pt x="257" y="402"/>
                  <a:pt x="257" y="402"/>
                  <a:pt x="257" y="402"/>
                </a:cubicBezTo>
                <a:cubicBezTo>
                  <a:pt x="257" y="401"/>
                  <a:pt x="255" y="402"/>
                  <a:pt x="256" y="401"/>
                </a:cubicBezTo>
                <a:cubicBezTo>
                  <a:pt x="256" y="401"/>
                  <a:pt x="255" y="401"/>
                  <a:pt x="255" y="401"/>
                </a:cubicBezTo>
                <a:cubicBezTo>
                  <a:pt x="254" y="401"/>
                  <a:pt x="256" y="399"/>
                  <a:pt x="254" y="400"/>
                </a:cubicBezTo>
                <a:cubicBezTo>
                  <a:pt x="254" y="400"/>
                  <a:pt x="254" y="400"/>
                  <a:pt x="254" y="400"/>
                </a:cubicBezTo>
                <a:cubicBezTo>
                  <a:pt x="253" y="399"/>
                  <a:pt x="253" y="399"/>
                  <a:pt x="253" y="399"/>
                </a:cubicBezTo>
                <a:cubicBezTo>
                  <a:pt x="253" y="399"/>
                  <a:pt x="253" y="399"/>
                  <a:pt x="253" y="399"/>
                </a:cubicBezTo>
                <a:cubicBezTo>
                  <a:pt x="252" y="398"/>
                  <a:pt x="251" y="397"/>
                  <a:pt x="253" y="396"/>
                </a:cubicBezTo>
                <a:cubicBezTo>
                  <a:pt x="253" y="396"/>
                  <a:pt x="253" y="396"/>
                  <a:pt x="253" y="396"/>
                </a:cubicBezTo>
                <a:cubicBezTo>
                  <a:pt x="254" y="396"/>
                  <a:pt x="254" y="396"/>
                  <a:pt x="254" y="395"/>
                </a:cubicBezTo>
                <a:cubicBezTo>
                  <a:pt x="253" y="395"/>
                  <a:pt x="253" y="394"/>
                  <a:pt x="252" y="393"/>
                </a:cubicBezTo>
                <a:cubicBezTo>
                  <a:pt x="252" y="392"/>
                  <a:pt x="249" y="393"/>
                  <a:pt x="249" y="391"/>
                </a:cubicBezTo>
                <a:cubicBezTo>
                  <a:pt x="249" y="390"/>
                  <a:pt x="248" y="389"/>
                  <a:pt x="249" y="387"/>
                </a:cubicBezTo>
                <a:cubicBezTo>
                  <a:pt x="249" y="386"/>
                  <a:pt x="249" y="385"/>
                  <a:pt x="251" y="384"/>
                </a:cubicBezTo>
                <a:cubicBezTo>
                  <a:pt x="251" y="381"/>
                  <a:pt x="252" y="378"/>
                  <a:pt x="252" y="375"/>
                </a:cubicBezTo>
                <a:cubicBezTo>
                  <a:pt x="253" y="374"/>
                  <a:pt x="254" y="374"/>
                  <a:pt x="255" y="373"/>
                </a:cubicBezTo>
                <a:cubicBezTo>
                  <a:pt x="255" y="373"/>
                  <a:pt x="255" y="373"/>
                  <a:pt x="255" y="373"/>
                </a:cubicBezTo>
                <a:cubicBezTo>
                  <a:pt x="255" y="373"/>
                  <a:pt x="255" y="372"/>
                  <a:pt x="256" y="372"/>
                </a:cubicBezTo>
                <a:cubicBezTo>
                  <a:pt x="256" y="372"/>
                  <a:pt x="256" y="372"/>
                  <a:pt x="256" y="372"/>
                </a:cubicBezTo>
                <a:cubicBezTo>
                  <a:pt x="257" y="372"/>
                  <a:pt x="256" y="370"/>
                  <a:pt x="257" y="369"/>
                </a:cubicBezTo>
                <a:cubicBezTo>
                  <a:pt x="257" y="369"/>
                  <a:pt x="257" y="369"/>
                  <a:pt x="258" y="369"/>
                </a:cubicBezTo>
                <a:cubicBezTo>
                  <a:pt x="258" y="369"/>
                  <a:pt x="259" y="368"/>
                  <a:pt x="258" y="367"/>
                </a:cubicBezTo>
                <a:cubicBezTo>
                  <a:pt x="258" y="367"/>
                  <a:pt x="258" y="367"/>
                  <a:pt x="258" y="367"/>
                </a:cubicBezTo>
                <a:cubicBezTo>
                  <a:pt x="259" y="367"/>
                  <a:pt x="259" y="367"/>
                  <a:pt x="259" y="367"/>
                </a:cubicBezTo>
                <a:cubicBezTo>
                  <a:pt x="259" y="367"/>
                  <a:pt x="259" y="367"/>
                  <a:pt x="259" y="366"/>
                </a:cubicBezTo>
                <a:cubicBezTo>
                  <a:pt x="259" y="366"/>
                  <a:pt x="259" y="366"/>
                  <a:pt x="259" y="366"/>
                </a:cubicBezTo>
                <a:cubicBezTo>
                  <a:pt x="260" y="366"/>
                  <a:pt x="261" y="365"/>
                  <a:pt x="261" y="365"/>
                </a:cubicBezTo>
                <a:cubicBezTo>
                  <a:pt x="261" y="364"/>
                  <a:pt x="261" y="364"/>
                  <a:pt x="261" y="364"/>
                </a:cubicBezTo>
                <a:cubicBezTo>
                  <a:pt x="262" y="364"/>
                  <a:pt x="263" y="362"/>
                  <a:pt x="263" y="361"/>
                </a:cubicBezTo>
                <a:cubicBezTo>
                  <a:pt x="263" y="361"/>
                  <a:pt x="263" y="361"/>
                  <a:pt x="263" y="361"/>
                </a:cubicBezTo>
                <a:cubicBezTo>
                  <a:pt x="263" y="359"/>
                  <a:pt x="264" y="359"/>
                  <a:pt x="264" y="357"/>
                </a:cubicBezTo>
                <a:cubicBezTo>
                  <a:pt x="265" y="357"/>
                  <a:pt x="264" y="356"/>
                  <a:pt x="265" y="356"/>
                </a:cubicBezTo>
                <a:cubicBezTo>
                  <a:pt x="265" y="356"/>
                  <a:pt x="265" y="356"/>
                  <a:pt x="265" y="355"/>
                </a:cubicBezTo>
                <a:close/>
                <a:moveTo>
                  <a:pt x="163" y="366"/>
                </a:moveTo>
                <a:cubicBezTo>
                  <a:pt x="162" y="365"/>
                  <a:pt x="161" y="365"/>
                  <a:pt x="160" y="366"/>
                </a:cubicBezTo>
                <a:cubicBezTo>
                  <a:pt x="160" y="367"/>
                  <a:pt x="160" y="368"/>
                  <a:pt x="161" y="368"/>
                </a:cubicBezTo>
                <a:cubicBezTo>
                  <a:pt x="161" y="367"/>
                  <a:pt x="163" y="367"/>
                  <a:pt x="163" y="366"/>
                </a:cubicBezTo>
                <a:close/>
                <a:moveTo>
                  <a:pt x="152" y="367"/>
                </a:moveTo>
                <a:cubicBezTo>
                  <a:pt x="152" y="369"/>
                  <a:pt x="153" y="370"/>
                  <a:pt x="155" y="370"/>
                </a:cubicBezTo>
                <a:cubicBezTo>
                  <a:pt x="156" y="368"/>
                  <a:pt x="155" y="367"/>
                  <a:pt x="152" y="367"/>
                </a:cubicBezTo>
                <a:close/>
                <a:moveTo>
                  <a:pt x="159" y="368"/>
                </a:moveTo>
                <a:cubicBezTo>
                  <a:pt x="158" y="370"/>
                  <a:pt x="161" y="369"/>
                  <a:pt x="160" y="371"/>
                </a:cubicBezTo>
                <a:cubicBezTo>
                  <a:pt x="162" y="371"/>
                  <a:pt x="163" y="371"/>
                  <a:pt x="163" y="370"/>
                </a:cubicBezTo>
                <a:cubicBezTo>
                  <a:pt x="161" y="370"/>
                  <a:pt x="161" y="369"/>
                  <a:pt x="159" y="368"/>
                </a:cubicBezTo>
                <a:close/>
                <a:moveTo>
                  <a:pt x="152" y="416"/>
                </a:moveTo>
                <a:cubicBezTo>
                  <a:pt x="152" y="416"/>
                  <a:pt x="153" y="416"/>
                  <a:pt x="152" y="416"/>
                </a:cubicBezTo>
                <a:cubicBezTo>
                  <a:pt x="152" y="415"/>
                  <a:pt x="151" y="415"/>
                  <a:pt x="151" y="415"/>
                </a:cubicBezTo>
                <a:cubicBezTo>
                  <a:pt x="151" y="415"/>
                  <a:pt x="151" y="414"/>
                  <a:pt x="151" y="414"/>
                </a:cubicBezTo>
                <a:cubicBezTo>
                  <a:pt x="150" y="414"/>
                  <a:pt x="150" y="414"/>
                  <a:pt x="149" y="414"/>
                </a:cubicBezTo>
                <a:cubicBezTo>
                  <a:pt x="149" y="414"/>
                  <a:pt x="149" y="414"/>
                  <a:pt x="148" y="414"/>
                </a:cubicBezTo>
                <a:cubicBezTo>
                  <a:pt x="148" y="415"/>
                  <a:pt x="148" y="416"/>
                  <a:pt x="148" y="417"/>
                </a:cubicBezTo>
                <a:cubicBezTo>
                  <a:pt x="148" y="418"/>
                  <a:pt x="149" y="418"/>
                  <a:pt x="149" y="418"/>
                </a:cubicBezTo>
                <a:cubicBezTo>
                  <a:pt x="149" y="418"/>
                  <a:pt x="149" y="418"/>
                  <a:pt x="149" y="419"/>
                </a:cubicBezTo>
                <a:cubicBezTo>
                  <a:pt x="149" y="419"/>
                  <a:pt x="150" y="418"/>
                  <a:pt x="150" y="419"/>
                </a:cubicBezTo>
                <a:cubicBezTo>
                  <a:pt x="150" y="419"/>
                  <a:pt x="150" y="419"/>
                  <a:pt x="150" y="419"/>
                </a:cubicBezTo>
                <a:cubicBezTo>
                  <a:pt x="151" y="420"/>
                  <a:pt x="151" y="420"/>
                  <a:pt x="152" y="420"/>
                </a:cubicBezTo>
                <a:cubicBezTo>
                  <a:pt x="153" y="419"/>
                  <a:pt x="153" y="417"/>
                  <a:pt x="153" y="417"/>
                </a:cubicBezTo>
                <a:cubicBezTo>
                  <a:pt x="153" y="416"/>
                  <a:pt x="153" y="417"/>
                  <a:pt x="152" y="416"/>
                </a:cubicBezTo>
                <a:close/>
                <a:moveTo>
                  <a:pt x="172" y="465"/>
                </a:moveTo>
                <a:cubicBezTo>
                  <a:pt x="171" y="465"/>
                  <a:pt x="170" y="466"/>
                  <a:pt x="169" y="465"/>
                </a:cubicBezTo>
                <a:cubicBezTo>
                  <a:pt x="169" y="466"/>
                  <a:pt x="169" y="467"/>
                  <a:pt x="170" y="467"/>
                </a:cubicBezTo>
                <a:cubicBezTo>
                  <a:pt x="170" y="467"/>
                  <a:pt x="171" y="467"/>
                  <a:pt x="172" y="467"/>
                </a:cubicBezTo>
                <a:cubicBezTo>
                  <a:pt x="172" y="468"/>
                  <a:pt x="173" y="468"/>
                  <a:pt x="174" y="468"/>
                </a:cubicBezTo>
                <a:cubicBezTo>
                  <a:pt x="174" y="467"/>
                  <a:pt x="175" y="467"/>
                  <a:pt x="174" y="466"/>
                </a:cubicBezTo>
                <a:cubicBezTo>
                  <a:pt x="174" y="465"/>
                  <a:pt x="173" y="466"/>
                  <a:pt x="172" y="465"/>
                </a:cubicBez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8" name="Google Shape;2188;p77"/>
          <p:cNvSpPr/>
          <p:nvPr/>
        </p:nvSpPr>
        <p:spPr>
          <a:xfrm>
            <a:off x="5578475" y="3786187"/>
            <a:ext cx="1046162" cy="1455737"/>
          </a:xfrm>
          <a:custGeom>
            <a:avLst/>
            <a:gdLst/>
            <a:ahLst/>
            <a:cxnLst/>
            <a:rect l="l" t="t" r="r" b="b"/>
            <a:pathLst>
              <a:path w="274" h="381" extrusionOk="0">
                <a:moveTo>
                  <a:pt x="76" y="62"/>
                </a:moveTo>
                <a:cubicBezTo>
                  <a:pt x="77" y="62"/>
                  <a:pt x="78" y="62"/>
                  <a:pt x="78" y="61"/>
                </a:cubicBezTo>
                <a:cubicBezTo>
                  <a:pt x="77" y="61"/>
                  <a:pt x="77" y="60"/>
                  <a:pt x="76" y="61"/>
                </a:cubicBezTo>
                <a:cubicBezTo>
                  <a:pt x="75" y="61"/>
                  <a:pt x="75" y="61"/>
                  <a:pt x="74" y="62"/>
                </a:cubicBezTo>
                <a:cubicBezTo>
                  <a:pt x="75" y="62"/>
                  <a:pt x="76" y="63"/>
                  <a:pt x="76" y="62"/>
                </a:cubicBezTo>
                <a:close/>
                <a:moveTo>
                  <a:pt x="161" y="33"/>
                </a:moveTo>
                <a:cubicBezTo>
                  <a:pt x="162" y="34"/>
                  <a:pt x="163" y="34"/>
                  <a:pt x="164" y="34"/>
                </a:cubicBezTo>
                <a:cubicBezTo>
                  <a:pt x="165" y="34"/>
                  <a:pt x="166" y="34"/>
                  <a:pt x="168" y="34"/>
                </a:cubicBezTo>
                <a:cubicBezTo>
                  <a:pt x="168" y="31"/>
                  <a:pt x="166" y="31"/>
                  <a:pt x="166" y="29"/>
                </a:cubicBezTo>
                <a:cubicBezTo>
                  <a:pt x="165" y="29"/>
                  <a:pt x="165" y="29"/>
                  <a:pt x="164" y="29"/>
                </a:cubicBezTo>
                <a:cubicBezTo>
                  <a:pt x="164" y="28"/>
                  <a:pt x="164" y="27"/>
                  <a:pt x="163" y="27"/>
                </a:cubicBezTo>
                <a:cubicBezTo>
                  <a:pt x="162" y="27"/>
                  <a:pt x="161" y="27"/>
                  <a:pt x="160" y="27"/>
                </a:cubicBezTo>
                <a:cubicBezTo>
                  <a:pt x="160" y="30"/>
                  <a:pt x="158" y="29"/>
                  <a:pt x="158" y="32"/>
                </a:cubicBezTo>
                <a:cubicBezTo>
                  <a:pt x="159" y="32"/>
                  <a:pt x="159" y="33"/>
                  <a:pt x="161" y="33"/>
                </a:cubicBezTo>
                <a:close/>
                <a:moveTo>
                  <a:pt x="66" y="60"/>
                </a:moveTo>
                <a:cubicBezTo>
                  <a:pt x="66" y="59"/>
                  <a:pt x="66" y="59"/>
                  <a:pt x="67" y="59"/>
                </a:cubicBezTo>
                <a:cubicBezTo>
                  <a:pt x="67" y="59"/>
                  <a:pt x="67" y="58"/>
                  <a:pt x="68" y="58"/>
                </a:cubicBezTo>
                <a:cubicBezTo>
                  <a:pt x="69" y="59"/>
                  <a:pt x="70" y="60"/>
                  <a:pt x="72" y="60"/>
                </a:cubicBezTo>
                <a:cubicBezTo>
                  <a:pt x="72" y="59"/>
                  <a:pt x="72" y="59"/>
                  <a:pt x="72" y="58"/>
                </a:cubicBezTo>
                <a:cubicBezTo>
                  <a:pt x="72" y="59"/>
                  <a:pt x="71" y="58"/>
                  <a:pt x="71" y="58"/>
                </a:cubicBezTo>
                <a:cubicBezTo>
                  <a:pt x="70" y="57"/>
                  <a:pt x="70" y="59"/>
                  <a:pt x="69" y="58"/>
                </a:cubicBezTo>
                <a:cubicBezTo>
                  <a:pt x="69" y="58"/>
                  <a:pt x="69" y="57"/>
                  <a:pt x="69" y="57"/>
                </a:cubicBezTo>
                <a:cubicBezTo>
                  <a:pt x="68" y="58"/>
                  <a:pt x="67" y="58"/>
                  <a:pt x="66" y="58"/>
                </a:cubicBezTo>
                <a:cubicBezTo>
                  <a:pt x="65" y="59"/>
                  <a:pt x="64" y="59"/>
                  <a:pt x="64" y="60"/>
                </a:cubicBezTo>
                <a:cubicBezTo>
                  <a:pt x="64" y="60"/>
                  <a:pt x="65" y="60"/>
                  <a:pt x="65" y="60"/>
                </a:cubicBezTo>
                <a:cubicBezTo>
                  <a:pt x="65" y="60"/>
                  <a:pt x="66" y="60"/>
                  <a:pt x="66" y="60"/>
                </a:cubicBezTo>
                <a:close/>
                <a:moveTo>
                  <a:pt x="225" y="25"/>
                </a:moveTo>
                <a:cubicBezTo>
                  <a:pt x="225" y="26"/>
                  <a:pt x="225" y="26"/>
                  <a:pt x="225" y="25"/>
                </a:cubicBezTo>
                <a:cubicBezTo>
                  <a:pt x="226" y="25"/>
                  <a:pt x="226" y="25"/>
                  <a:pt x="227" y="24"/>
                </a:cubicBezTo>
                <a:cubicBezTo>
                  <a:pt x="227" y="23"/>
                  <a:pt x="227" y="22"/>
                  <a:pt x="227" y="21"/>
                </a:cubicBezTo>
                <a:cubicBezTo>
                  <a:pt x="225" y="21"/>
                  <a:pt x="225" y="19"/>
                  <a:pt x="222" y="20"/>
                </a:cubicBezTo>
                <a:cubicBezTo>
                  <a:pt x="223" y="21"/>
                  <a:pt x="222" y="21"/>
                  <a:pt x="222" y="21"/>
                </a:cubicBezTo>
                <a:cubicBezTo>
                  <a:pt x="222" y="22"/>
                  <a:pt x="221" y="22"/>
                  <a:pt x="221" y="22"/>
                </a:cubicBezTo>
                <a:cubicBezTo>
                  <a:pt x="221" y="24"/>
                  <a:pt x="221" y="25"/>
                  <a:pt x="222" y="26"/>
                </a:cubicBezTo>
                <a:cubicBezTo>
                  <a:pt x="223" y="26"/>
                  <a:pt x="224" y="26"/>
                  <a:pt x="225" y="25"/>
                </a:cubicBezTo>
                <a:close/>
                <a:moveTo>
                  <a:pt x="62" y="61"/>
                </a:moveTo>
                <a:cubicBezTo>
                  <a:pt x="62" y="58"/>
                  <a:pt x="59" y="59"/>
                  <a:pt x="57" y="58"/>
                </a:cubicBezTo>
                <a:cubicBezTo>
                  <a:pt x="56" y="58"/>
                  <a:pt x="56" y="59"/>
                  <a:pt x="55" y="60"/>
                </a:cubicBezTo>
                <a:cubicBezTo>
                  <a:pt x="57" y="61"/>
                  <a:pt x="59" y="61"/>
                  <a:pt x="62" y="61"/>
                </a:cubicBezTo>
                <a:close/>
                <a:moveTo>
                  <a:pt x="216" y="31"/>
                </a:moveTo>
                <a:cubicBezTo>
                  <a:pt x="216" y="31"/>
                  <a:pt x="217" y="31"/>
                  <a:pt x="217" y="32"/>
                </a:cubicBezTo>
                <a:cubicBezTo>
                  <a:pt x="219" y="33"/>
                  <a:pt x="217" y="29"/>
                  <a:pt x="219" y="30"/>
                </a:cubicBezTo>
                <a:cubicBezTo>
                  <a:pt x="219" y="28"/>
                  <a:pt x="219" y="27"/>
                  <a:pt x="219" y="26"/>
                </a:cubicBezTo>
                <a:cubicBezTo>
                  <a:pt x="219" y="26"/>
                  <a:pt x="219" y="26"/>
                  <a:pt x="220" y="25"/>
                </a:cubicBezTo>
                <a:cubicBezTo>
                  <a:pt x="220" y="25"/>
                  <a:pt x="219" y="24"/>
                  <a:pt x="219" y="24"/>
                </a:cubicBezTo>
                <a:cubicBezTo>
                  <a:pt x="218" y="24"/>
                  <a:pt x="217" y="24"/>
                  <a:pt x="217" y="24"/>
                </a:cubicBezTo>
                <a:cubicBezTo>
                  <a:pt x="217" y="25"/>
                  <a:pt x="217" y="25"/>
                  <a:pt x="217" y="25"/>
                </a:cubicBezTo>
                <a:cubicBezTo>
                  <a:pt x="216" y="26"/>
                  <a:pt x="216" y="26"/>
                  <a:pt x="216" y="27"/>
                </a:cubicBezTo>
                <a:cubicBezTo>
                  <a:pt x="218" y="27"/>
                  <a:pt x="216" y="30"/>
                  <a:pt x="216" y="31"/>
                </a:cubicBezTo>
                <a:close/>
                <a:moveTo>
                  <a:pt x="242" y="51"/>
                </a:moveTo>
                <a:cubicBezTo>
                  <a:pt x="242" y="52"/>
                  <a:pt x="243" y="52"/>
                  <a:pt x="243" y="52"/>
                </a:cubicBezTo>
                <a:cubicBezTo>
                  <a:pt x="244" y="52"/>
                  <a:pt x="245" y="53"/>
                  <a:pt x="245" y="54"/>
                </a:cubicBezTo>
                <a:cubicBezTo>
                  <a:pt x="243" y="55"/>
                  <a:pt x="241" y="52"/>
                  <a:pt x="240" y="54"/>
                </a:cubicBezTo>
                <a:cubicBezTo>
                  <a:pt x="242" y="55"/>
                  <a:pt x="240" y="58"/>
                  <a:pt x="240" y="60"/>
                </a:cubicBezTo>
                <a:cubicBezTo>
                  <a:pt x="243" y="61"/>
                  <a:pt x="244" y="58"/>
                  <a:pt x="246" y="58"/>
                </a:cubicBezTo>
                <a:cubicBezTo>
                  <a:pt x="248" y="58"/>
                  <a:pt x="250" y="58"/>
                  <a:pt x="251" y="58"/>
                </a:cubicBezTo>
                <a:cubicBezTo>
                  <a:pt x="251" y="58"/>
                  <a:pt x="251" y="57"/>
                  <a:pt x="251" y="57"/>
                </a:cubicBezTo>
                <a:cubicBezTo>
                  <a:pt x="251" y="57"/>
                  <a:pt x="251" y="57"/>
                  <a:pt x="251" y="57"/>
                </a:cubicBezTo>
                <a:cubicBezTo>
                  <a:pt x="250" y="57"/>
                  <a:pt x="251" y="56"/>
                  <a:pt x="251" y="56"/>
                </a:cubicBezTo>
                <a:cubicBezTo>
                  <a:pt x="252" y="56"/>
                  <a:pt x="253" y="56"/>
                  <a:pt x="254" y="55"/>
                </a:cubicBezTo>
                <a:cubicBezTo>
                  <a:pt x="254" y="55"/>
                  <a:pt x="254" y="55"/>
                  <a:pt x="254" y="55"/>
                </a:cubicBezTo>
                <a:cubicBezTo>
                  <a:pt x="252" y="55"/>
                  <a:pt x="252" y="54"/>
                  <a:pt x="252" y="53"/>
                </a:cubicBezTo>
                <a:cubicBezTo>
                  <a:pt x="251" y="53"/>
                  <a:pt x="251" y="53"/>
                  <a:pt x="250" y="52"/>
                </a:cubicBezTo>
                <a:cubicBezTo>
                  <a:pt x="250" y="51"/>
                  <a:pt x="247" y="51"/>
                  <a:pt x="247" y="50"/>
                </a:cubicBezTo>
                <a:cubicBezTo>
                  <a:pt x="245" y="50"/>
                  <a:pt x="245" y="48"/>
                  <a:pt x="242" y="49"/>
                </a:cubicBezTo>
                <a:cubicBezTo>
                  <a:pt x="242" y="47"/>
                  <a:pt x="240" y="47"/>
                  <a:pt x="238" y="46"/>
                </a:cubicBezTo>
                <a:cubicBezTo>
                  <a:pt x="237" y="47"/>
                  <a:pt x="237" y="51"/>
                  <a:pt x="238" y="52"/>
                </a:cubicBezTo>
                <a:cubicBezTo>
                  <a:pt x="241" y="53"/>
                  <a:pt x="240" y="51"/>
                  <a:pt x="242" y="51"/>
                </a:cubicBezTo>
                <a:close/>
                <a:moveTo>
                  <a:pt x="222" y="30"/>
                </a:moveTo>
                <a:cubicBezTo>
                  <a:pt x="222" y="31"/>
                  <a:pt x="221" y="31"/>
                  <a:pt x="221" y="33"/>
                </a:cubicBezTo>
                <a:cubicBezTo>
                  <a:pt x="221" y="33"/>
                  <a:pt x="222" y="33"/>
                  <a:pt x="222" y="33"/>
                </a:cubicBezTo>
                <a:cubicBezTo>
                  <a:pt x="222" y="34"/>
                  <a:pt x="222" y="35"/>
                  <a:pt x="222" y="35"/>
                </a:cubicBezTo>
                <a:cubicBezTo>
                  <a:pt x="221" y="36"/>
                  <a:pt x="221" y="35"/>
                  <a:pt x="220" y="35"/>
                </a:cubicBezTo>
                <a:cubicBezTo>
                  <a:pt x="220" y="35"/>
                  <a:pt x="220" y="36"/>
                  <a:pt x="220" y="36"/>
                </a:cubicBezTo>
                <a:cubicBezTo>
                  <a:pt x="219" y="36"/>
                  <a:pt x="218" y="36"/>
                  <a:pt x="218" y="37"/>
                </a:cubicBezTo>
                <a:cubicBezTo>
                  <a:pt x="219" y="37"/>
                  <a:pt x="219" y="39"/>
                  <a:pt x="220" y="39"/>
                </a:cubicBezTo>
                <a:cubicBezTo>
                  <a:pt x="220" y="39"/>
                  <a:pt x="220" y="39"/>
                  <a:pt x="220" y="40"/>
                </a:cubicBezTo>
                <a:cubicBezTo>
                  <a:pt x="223" y="40"/>
                  <a:pt x="224" y="39"/>
                  <a:pt x="227" y="39"/>
                </a:cubicBezTo>
                <a:cubicBezTo>
                  <a:pt x="228" y="37"/>
                  <a:pt x="229" y="36"/>
                  <a:pt x="231" y="36"/>
                </a:cubicBezTo>
                <a:cubicBezTo>
                  <a:pt x="234" y="36"/>
                  <a:pt x="232" y="40"/>
                  <a:pt x="234" y="41"/>
                </a:cubicBezTo>
                <a:cubicBezTo>
                  <a:pt x="235" y="40"/>
                  <a:pt x="235" y="39"/>
                  <a:pt x="237" y="39"/>
                </a:cubicBezTo>
                <a:cubicBezTo>
                  <a:pt x="237" y="38"/>
                  <a:pt x="237" y="37"/>
                  <a:pt x="237" y="35"/>
                </a:cubicBezTo>
                <a:cubicBezTo>
                  <a:pt x="236" y="33"/>
                  <a:pt x="232" y="33"/>
                  <a:pt x="232" y="30"/>
                </a:cubicBezTo>
                <a:cubicBezTo>
                  <a:pt x="233" y="28"/>
                  <a:pt x="235" y="26"/>
                  <a:pt x="234" y="24"/>
                </a:cubicBezTo>
                <a:cubicBezTo>
                  <a:pt x="231" y="23"/>
                  <a:pt x="233" y="26"/>
                  <a:pt x="230" y="25"/>
                </a:cubicBezTo>
                <a:cubicBezTo>
                  <a:pt x="229" y="25"/>
                  <a:pt x="229" y="25"/>
                  <a:pt x="229" y="24"/>
                </a:cubicBezTo>
                <a:cubicBezTo>
                  <a:pt x="229" y="24"/>
                  <a:pt x="229" y="24"/>
                  <a:pt x="228" y="24"/>
                </a:cubicBezTo>
                <a:cubicBezTo>
                  <a:pt x="228" y="25"/>
                  <a:pt x="228" y="26"/>
                  <a:pt x="228" y="27"/>
                </a:cubicBezTo>
                <a:cubicBezTo>
                  <a:pt x="228" y="27"/>
                  <a:pt x="229" y="28"/>
                  <a:pt x="228" y="29"/>
                </a:cubicBezTo>
                <a:cubicBezTo>
                  <a:pt x="226" y="29"/>
                  <a:pt x="227" y="26"/>
                  <a:pt x="225" y="27"/>
                </a:cubicBezTo>
                <a:cubicBezTo>
                  <a:pt x="223" y="27"/>
                  <a:pt x="222" y="27"/>
                  <a:pt x="220" y="27"/>
                </a:cubicBezTo>
                <a:cubicBezTo>
                  <a:pt x="220" y="27"/>
                  <a:pt x="220" y="28"/>
                  <a:pt x="220" y="29"/>
                </a:cubicBezTo>
                <a:cubicBezTo>
                  <a:pt x="221" y="29"/>
                  <a:pt x="222" y="29"/>
                  <a:pt x="222" y="30"/>
                </a:cubicBezTo>
                <a:close/>
                <a:moveTo>
                  <a:pt x="50" y="61"/>
                </a:moveTo>
                <a:cubicBezTo>
                  <a:pt x="50" y="61"/>
                  <a:pt x="51" y="61"/>
                  <a:pt x="51" y="61"/>
                </a:cubicBezTo>
                <a:cubicBezTo>
                  <a:pt x="51" y="60"/>
                  <a:pt x="52" y="61"/>
                  <a:pt x="52" y="60"/>
                </a:cubicBezTo>
                <a:cubicBezTo>
                  <a:pt x="51" y="60"/>
                  <a:pt x="46" y="59"/>
                  <a:pt x="47" y="61"/>
                </a:cubicBezTo>
                <a:cubicBezTo>
                  <a:pt x="48" y="61"/>
                  <a:pt x="49" y="61"/>
                  <a:pt x="50" y="61"/>
                </a:cubicBezTo>
                <a:close/>
                <a:moveTo>
                  <a:pt x="42" y="63"/>
                </a:moveTo>
                <a:cubicBezTo>
                  <a:pt x="39" y="62"/>
                  <a:pt x="44" y="63"/>
                  <a:pt x="43" y="61"/>
                </a:cubicBezTo>
                <a:cubicBezTo>
                  <a:pt x="39" y="60"/>
                  <a:pt x="39" y="62"/>
                  <a:pt x="38" y="64"/>
                </a:cubicBezTo>
                <a:cubicBezTo>
                  <a:pt x="39" y="63"/>
                  <a:pt x="42" y="64"/>
                  <a:pt x="42" y="63"/>
                </a:cubicBezTo>
                <a:close/>
                <a:moveTo>
                  <a:pt x="87" y="27"/>
                </a:moveTo>
                <a:cubicBezTo>
                  <a:pt x="87" y="29"/>
                  <a:pt x="88" y="30"/>
                  <a:pt x="90" y="30"/>
                </a:cubicBezTo>
                <a:cubicBezTo>
                  <a:pt x="90" y="28"/>
                  <a:pt x="89" y="28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88" y="27"/>
                  <a:pt x="87" y="27"/>
                  <a:pt x="87" y="27"/>
                </a:cubicBezTo>
                <a:close/>
                <a:moveTo>
                  <a:pt x="273" y="180"/>
                </a:moveTo>
                <a:cubicBezTo>
                  <a:pt x="272" y="179"/>
                  <a:pt x="271" y="178"/>
                  <a:pt x="271" y="175"/>
                </a:cubicBezTo>
                <a:cubicBezTo>
                  <a:pt x="270" y="175"/>
                  <a:pt x="270" y="174"/>
                  <a:pt x="269" y="174"/>
                </a:cubicBezTo>
                <a:cubicBezTo>
                  <a:pt x="269" y="174"/>
                  <a:pt x="268" y="173"/>
                  <a:pt x="268" y="173"/>
                </a:cubicBezTo>
                <a:cubicBezTo>
                  <a:pt x="267" y="173"/>
                  <a:pt x="267" y="172"/>
                  <a:pt x="266" y="172"/>
                </a:cubicBezTo>
                <a:cubicBezTo>
                  <a:pt x="265" y="172"/>
                  <a:pt x="266" y="172"/>
                  <a:pt x="265" y="171"/>
                </a:cubicBezTo>
                <a:cubicBezTo>
                  <a:pt x="266" y="168"/>
                  <a:pt x="264" y="167"/>
                  <a:pt x="265" y="164"/>
                </a:cubicBezTo>
                <a:cubicBezTo>
                  <a:pt x="265" y="164"/>
                  <a:pt x="265" y="164"/>
                  <a:pt x="265" y="164"/>
                </a:cubicBezTo>
                <a:cubicBezTo>
                  <a:pt x="264" y="163"/>
                  <a:pt x="264" y="162"/>
                  <a:pt x="263" y="161"/>
                </a:cubicBezTo>
                <a:cubicBezTo>
                  <a:pt x="263" y="161"/>
                  <a:pt x="263" y="161"/>
                  <a:pt x="262" y="161"/>
                </a:cubicBezTo>
                <a:cubicBezTo>
                  <a:pt x="262" y="161"/>
                  <a:pt x="263" y="160"/>
                  <a:pt x="262" y="160"/>
                </a:cubicBezTo>
                <a:cubicBezTo>
                  <a:pt x="262" y="160"/>
                  <a:pt x="262" y="160"/>
                  <a:pt x="262" y="160"/>
                </a:cubicBezTo>
                <a:cubicBezTo>
                  <a:pt x="261" y="160"/>
                  <a:pt x="262" y="159"/>
                  <a:pt x="262" y="158"/>
                </a:cubicBezTo>
                <a:cubicBezTo>
                  <a:pt x="262" y="156"/>
                  <a:pt x="263" y="155"/>
                  <a:pt x="263" y="152"/>
                </a:cubicBezTo>
                <a:cubicBezTo>
                  <a:pt x="263" y="149"/>
                  <a:pt x="264" y="148"/>
                  <a:pt x="264" y="145"/>
                </a:cubicBezTo>
                <a:cubicBezTo>
                  <a:pt x="264" y="143"/>
                  <a:pt x="262" y="143"/>
                  <a:pt x="262" y="141"/>
                </a:cubicBezTo>
                <a:cubicBezTo>
                  <a:pt x="262" y="137"/>
                  <a:pt x="262" y="137"/>
                  <a:pt x="262" y="137"/>
                </a:cubicBezTo>
                <a:cubicBezTo>
                  <a:pt x="262" y="135"/>
                  <a:pt x="260" y="136"/>
                  <a:pt x="260" y="133"/>
                </a:cubicBezTo>
                <a:cubicBezTo>
                  <a:pt x="260" y="128"/>
                  <a:pt x="260" y="128"/>
                  <a:pt x="260" y="128"/>
                </a:cubicBezTo>
                <a:cubicBezTo>
                  <a:pt x="261" y="126"/>
                  <a:pt x="262" y="124"/>
                  <a:pt x="262" y="121"/>
                </a:cubicBezTo>
                <a:cubicBezTo>
                  <a:pt x="261" y="120"/>
                  <a:pt x="259" y="120"/>
                  <a:pt x="259" y="118"/>
                </a:cubicBezTo>
                <a:cubicBezTo>
                  <a:pt x="259" y="118"/>
                  <a:pt x="259" y="118"/>
                  <a:pt x="259" y="117"/>
                </a:cubicBezTo>
                <a:cubicBezTo>
                  <a:pt x="258" y="117"/>
                  <a:pt x="258" y="117"/>
                  <a:pt x="258" y="117"/>
                </a:cubicBezTo>
                <a:cubicBezTo>
                  <a:pt x="258" y="116"/>
                  <a:pt x="257" y="116"/>
                  <a:pt x="257" y="116"/>
                </a:cubicBezTo>
                <a:cubicBezTo>
                  <a:pt x="257" y="115"/>
                  <a:pt x="256" y="115"/>
                  <a:pt x="256" y="115"/>
                </a:cubicBezTo>
                <a:cubicBezTo>
                  <a:pt x="256" y="114"/>
                  <a:pt x="255" y="114"/>
                  <a:pt x="254" y="114"/>
                </a:cubicBezTo>
                <a:cubicBezTo>
                  <a:pt x="254" y="113"/>
                  <a:pt x="254" y="113"/>
                  <a:pt x="254" y="113"/>
                </a:cubicBezTo>
                <a:cubicBezTo>
                  <a:pt x="253" y="112"/>
                  <a:pt x="252" y="112"/>
                  <a:pt x="251" y="112"/>
                </a:cubicBezTo>
                <a:cubicBezTo>
                  <a:pt x="251" y="111"/>
                  <a:pt x="250" y="111"/>
                  <a:pt x="249" y="111"/>
                </a:cubicBezTo>
                <a:cubicBezTo>
                  <a:pt x="249" y="110"/>
                  <a:pt x="249" y="110"/>
                  <a:pt x="248" y="110"/>
                </a:cubicBezTo>
                <a:cubicBezTo>
                  <a:pt x="249" y="107"/>
                  <a:pt x="248" y="105"/>
                  <a:pt x="248" y="103"/>
                </a:cubicBezTo>
                <a:cubicBezTo>
                  <a:pt x="248" y="101"/>
                  <a:pt x="249" y="99"/>
                  <a:pt x="251" y="98"/>
                </a:cubicBezTo>
                <a:cubicBezTo>
                  <a:pt x="251" y="98"/>
                  <a:pt x="251" y="96"/>
                  <a:pt x="252" y="96"/>
                </a:cubicBezTo>
                <a:cubicBezTo>
                  <a:pt x="252" y="96"/>
                  <a:pt x="253" y="95"/>
                  <a:pt x="253" y="94"/>
                </a:cubicBezTo>
                <a:cubicBezTo>
                  <a:pt x="253" y="94"/>
                  <a:pt x="253" y="93"/>
                  <a:pt x="254" y="93"/>
                </a:cubicBezTo>
                <a:cubicBezTo>
                  <a:pt x="253" y="91"/>
                  <a:pt x="254" y="91"/>
                  <a:pt x="254" y="89"/>
                </a:cubicBezTo>
                <a:cubicBezTo>
                  <a:pt x="254" y="88"/>
                  <a:pt x="254" y="88"/>
                  <a:pt x="255" y="88"/>
                </a:cubicBezTo>
                <a:cubicBezTo>
                  <a:pt x="255" y="86"/>
                  <a:pt x="255" y="86"/>
                  <a:pt x="255" y="86"/>
                </a:cubicBezTo>
                <a:cubicBezTo>
                  <a:pt x="255" y="85"/>
                  <a:pt x="256" y="85"/>
                  <a:pt x="256" y="84"/>
                </a:cubicBezTo>
                <a:cubicBezTo>
                  <a:pt x="256" y="84"/>
                  <a:pt x="256" y="84"/>
                  <a:pt x="257" y="83"/>
                </a:cubicBezTo>
                <a:cubicBezTo>
                  <a:pt x="257" y="83"/>
                  <a:pt x="256" y="81"/>
                  <a:pt x="257" y="81"/>
                </a:cubicBezTo>
                <a:cubicBezTo>
                  <a:pt x="257" y="81"/>
                  <a:pt x="257" y="81"/>
                  <a:pt x="257" y="81"/>
                </a:cubicBezTo>
                <a:cubicBezTo>
                  <a:pt x="257" y="80"/>
                  <a:pt x="258" y="76"/>
                  <a:pt x="257" y="76"/>
                </a:cubicBezTo>
                <a:cubicBezTo>
                  <a:pt x="257" y="76"/>
                  <a:pt x="257" y="76"/>
                  <a:pt x="257" y="76"/>
                </a:cubicBezTo>
                <a:cubicBezTo>
                  <a:pt x="256" y="75"/>
                  <a:pt x="257" y="74"/>
                  <a:pt x="257" y="73"/>
                </a:cubicBezTo>
                <a:cubicBezTo>
                  <a:pt x="256" y="72"/>
                  <a:pt x="255" y="71"/>
                  <a:pt x="255" y="70"/>
                </a:cubicBezTo>
                <a:cubicBezTo>
                  <a:pt x="254" y="69"/>
                  <a:pt x="255" y="67"/>
                  <a:pt x="253" y="67"/>
                </a:cubicBezTo>
                <a:cubicBezTo>
                  <a:pt x="253" y="66"/>
                  <a:pt x="251" y="66"/>
                  <a:pt x="252" y="64"/>
                </a:cubicBezTo>
                <a:cubicBezTo>
                  <a:pt x="251" y="64"/>
                  <a:pt x="250" y="65"/>
                  <a:pt x="249" y="65"/>
                </a:cubicBezTo>
                <a:cubicBezTo>
                  <a:pt x="247" y="64"/>
                  <a:pt x="245" y="65"/>
                  <a:pt x="243" y="64"/>
                </a:cubicBezTo>
                <a:cubicBezTo>
                  <a:pt x="243" y="64"/>
                  <a:pt x="243" y="64"/>
                  <a:pt x="243" y="64"/>
                </a:cubicBezTo>
                <a:cubicBezTo>
                  <a:pt x="243" y="63"/>
                  <a:pt x="241" y="64"/>
                  <a:pt x="242" y="63"/>
                </a:cubicBezTo>
                <a:cubicBezTo>
                  <a:pt x="241" y="63"/>
                  <a:pt x="241" y="62"/>
                  <a:pt x="240" y="62"/>
                </a:cubicBezTo>
                <a:cubicBezTo>
                  <a:pt x="240" y="61"/>
                  <a:pt x="239" y="60"/>
                  <a:pt x="238" y="60"/>
                </a:cubicBezTo>
                <a:cubicBezTo>
                  <a:pt x="237" y="58"/>
                  <a:pt x="240" y="58"/>
                  <a:pt x="240" y="56"/>
                </a:cubicBezTo>
                <a:cubicBezTo>
                  <a:pt x="239" y="54"/>
                  <a:pt x="237" y="55"/>
                  <a:pt x="237" y="53"/>
                </a:cubicBezTo>
                <a:cubicBezTo>
                  <a:pt x="237" y="53"/>
                  <a:pt x="236" y="53"/>
                  <a:pt x="236" y="52"/>
                </a:cubicBezTo>
                <a:cubicBezTo>
                  <a:pt x="236" y="47"/>
                  <a:pt x="236" y="47"/>
                  <a:pt x="236" y="47"/>
                </a:cubicBezTo>
                <a:cubicBezTo>
                  <a:pt x="234" y="47"/>
                  <a:pt x="234" y="47"/>
                  <a:pt x="231" y="47"/>
                </a:cubicBezTo>
                <a:cubicBezTo>
                  <a:pt x="231" y="48"/>
                  <a:pt x="230" y="48"/>
                  <a:pt x="229" y="48"/>
                </a:cubicBezTo>
                <a:cubicBezTo>
                  <a:pt x="229" y="49"/>
                  <a:pt x="229" y="49"/>
                  <a:pt x="228" y="50"/>
                </a:cubicBezTo>
                <a:cubicBezTo>
                  <a:pt x="228" y="49"/>
                  <a:pt x="227" y="49"/>
                  <a:pt x="227" y="49"/>
                </a:cubicBezTo>
                <a:cubicBezTo>
                  <a:pt x="227" y="48"/>
                  <a:pt x="227" y="48"/>
                  <a:pt x="227" y="47"/>
                </a:cubicBezTo>
                <a:cubicBezTo>
                  <a:pt x="227" y="47"/>
                  <a:pt x="226" y="47"/>
                  <a:pt x="225" y="47"/>
                </a:cubicBezTo>
                <a:cubicBezTo>
                  <a:pt x="225" y="46"/>
                  <a:pt x="226" y="45"/>
                  <a:pt x="225" y="45"/>
                </a:cubicBezTo>
                <a:cubicBezTo>
                  <a:pt x="225" y="45"/>
                  <a:pt x="225" y="45"/>
                  <a:pt x="225" y="45"/>
                </a:cubicBezTo>
                <a:cubicBezTo>
                  <a:pt x="225" y="45"/>
                  <a:pt x="225" y="45"/>
                  <a:pt x="225" y="44"/>
                </a:cubicBezTo>
                <a:cubicBezTo>
                  <a:pt x="224" y="44"/>
                  <a:pt x="224" y="44"/>
                  <a:pt x="224" y="43"/>
                </a:cubicBezTo>
                <a:cubicBezTo>
                  <a:pt x="222" y="42"/>
                  <a:pt x="220" y="41"/>
                  <a:pt x="218" y="40"/>
                </a:cubicBezTo>
                <a:cubicBezTo>
                  <a:pt x="218" y="39"/>
                  <a:pt x="218" y="39"/>
                  <a:pt x="218" y="38"/>
                </a:cubicBezTo>
                <a:cubicBezTo>
                  <a:pt x="218" y="38"/>
                  <a:pt x="217" y="36"/>
                  <a:pt x="217" y="36"/>
                </a:cubicBezTo>
                <a:cubicBezTo>
                  <a:pt x="216" y="35"/>
                  <a:pt x="214" y="35"/>
                  <a:pt x="215" y="33"/>
                </a:cubicBezTo>
                <a:cubicBezTo>
                  <a:pt x="214" y="33"/>
                  <a:pt x="213" y="34"/>
                  <a:pt x="211" y="35"/>
                </a:cubicBezTo>
                <a:cubicBezTo>
                  <a:pt x="211" y="35"/>
                  <a:pt x="210" y="36"/>
                  <a:pt x="209" y="35"/>
                </a:cubicBezTo>
                <a:cubicBezTo>
                  <a:pt x="208" y="35"/>
                  <a:pt x="209" y="36"/>
                  <a:pt x="208" y="37"/>
                </a:cubicBezTo>
                <a:cubicBezTo>
                  <a:pt x="208" y="37"/>
                  <a:pt x="208" y="36"/>
                  <a:pt x="208" y="35"/>
                </a:cubicBezTo>
                <a:cubicBezTo>
                  <a:pt x="206" y="36"/>
                  <a:pt x="206" y="34"/>
                  <a:pt x="204" y="35"/>
                </a:cubicBezTo>
                <a:cubicBezTo>
                  <a:pt x="204" y="33"/>
                  <a:pt x="207" y="34"/>
                  <a:pt x="208" y="34"/>
                </a:cubicBezTo>
                <a:cubicBezTo>
                  <a:pt x="210" y="35"/>
                  <a:pt x="209" y="33"/>
                  <a:pt x="211" y="33"/>
                </a:cubicBezTo>
                <a:cubicBezTo>
                  <a:pt x="211" y="32"/>
                  <a:pt x="209" y="32"/>
                  <a:pt x="208" y="32"/>
                </a:cubicBezTo>
                <a:cubicBezTo>
                  <a:pt x="207" y="32"/>
                  <a:pt x="207" y="31"/>
                  <a:pt x="206" y="31"/>
                </a:cubicBezTo>
                <a:cubicBezTo>
                  <a:pt x="204" y="31"/>
                  <a:pt x="203" y="31"/>
                  <a:pt x="201" y="30"/>
                </a:cubicBezTo>
                <a:cubicBezTo>
                  <a:pt x="200" y="30"/>
                  <a:pt x="200" y="32"/>
                  <a:pt x="200" y="33"/>
                </a:cubicBezTo>
                <a:cubicBezTo>
                  <a:pt x="199" y="33"/>
                  <a:pt x="198" y="33"/>
                  <a:pt x="198" y="33"/>
                </a:cubicBezTo>
                <a:cubicBezTo>
                  <a:pt x="198" y="34"/>
                  <a:pt x="198" y="34"/>
                  <a:pt x="198" y="35"/>
                </a:cubicBezTo>
                <a:cubicBezTo>
                  <a:pt x="197" y="36"/>
                  <a:pt x="195" y="36"/>
                  <a:pt x="195" y="39"/>
                </a:cubicBezTo>
                <a:cubicBezTo>
                  <a:pt x="193" y="40"/>
                  <a:pt x="191" y="42"/>
                  <a:pt x="190" y="44"/>
                </a:cubicBezTo>
                <a:cubicBezTo>
                  <a:pt x="186" y="44"/>
                  <a:pt x="186" y="44"/>
                  <a:pt x="186" y="44"/>
                </a:cubicBezTo>
                <a:cubicBezTo>
                  <a:pt x="185" y="44"/>
                  <a:pt x="185" y="45"/>
                  <a:pt x="184" y="45"/>
                </a:cubicBezTo>
                <a:cubicBezTo>
                  <a:pt x="181" y="45"/>
                  <a:pt x="178" y="45"/>
                  <a:pt x="177" y="47"/>
                </a:cubicBezTo>
                <a:cubicBezTo>
                  <a:pt x="175" y="47"/>
                  <a:pt x="175" y="49"/>
                  <a:pt x="174" y="50"/>
                </a:cubicBezTo>
                <a:cubicBezTo>
                  <a:pt x="174" y="50"/>
                  <a:pt x="174" y="50"/>
                  <a:pt x="174" y="50"/>
                </a:cubicBezTo>
                <a:cubicBezTo>
                  <a:pt x="174" y="51"/>
                  <a:pt x="174" y="51"/>
                  <a:pt x="174" y="52"/>
                </a:cubicBezTo>
                <a:cubicBezTo>
                  <a:pt x="171" y="51"/>
                  <a:pt x="171" y="53"/>
                  <a:pt x="169" y="52"/>
                </a:cubicBezTo>
                <a:cubicBezTo>
                  <a:pt x="169" y="55"/>
                  <a:pt x="171" y="54"/>
                  <a:pt x="171" y="55"/>
                </a:cubicBezTo>
                <a:cubicBezTo>
                  <a:pt x="171" y="56"/>
                  <a:pt x="171" y="56"/>
                  <a:pt x="171" y="56"/>
                </a:cubicBezTo>
                <a:cubicBezTo>
                  <a:pt x="170" y="56"/>
                  <a:pt x="169" y="56"/>
                  <a:pt x="169" y="56"/>
                </a:cubicBezTo>
                <a:cubicBezTo>
                  <a:pt x="169" y="56"/>
                  <a:pt x="169" y="56"/>
                  <a:pt x="169" y="55"/>
                </a:cubicBezTo>
                <a:cubicBezTo>
                  <a:pt x="169" y="55"/>
                  <a:pt x="169" y="56"/>
                  <a:pt x="168" y="55"/>
                </a:cubicBezTo>
                <a:cubicBezTo>
                  <a:pt x="168" y="55"/>
                  <a:pt x="169" y="55"/>
                  <a:pt x="168" y="55"/>
                </a:cubicBezTo>
                <a:cubicBezTo>
                  <a:pt x="168" y="54"/>
                  <a:pt x="167" y="55"/>
                  <a:pt x="167" y="55"/>
                </a:cubicBezTo>
                <a:cubicBezTo>
                  <a:pt x="167" y="55"/>
                  <a:pt x="167" y="54"/>
                  <a:pt x="166" y="54"/>
                </a:cubicBezTo>
                <a:cubicBezTo>
                  <a:pt x="166" y="53"/>
                  <a:pt x="165" y="53"/>
                  <a:pt x="165" y="53"/>
                </a:cubicBezTo>
                <a:cubicBezTo>
                  <a:pt x="165" y="53"/>
                  <a:pt x="164" y="53"/>
                  <a:pt x="164" y="52"/>
                </a:cubicBezTo>
                <a:cubicBezTo>
                  <a:pt x="163" y="52"/>
                  <a:pt x="163" y="52"/>
                  <a:pt x="162" y="52"/>
                </a:cubicBezTo>
                <a:cubicBezTo>
                  <a:pt x="158" y="51"/>
                  <a:pt x="158" y="54"/>
                  <a:pt x="154" y="54"/>
                </a:cubicBezTo>
                <a:cubicBezTo>
                  <a:pt x="155" y="53"/>
                  <a:pt x="155" y="52"/>
                  <a:pt x="154" y="51"/>
                </a:cubicBezTo>
                <a:cubicBezTo>
                  <a:pt x="153" y="51"/>
                  <a:pt x="153" y="50"/>
                  <a:pt x="153" y="49"/>
                </a:cubicBezTo>
                <a:cubicBezTo>
                  <a:pt x="154" y="49"/>
                  <a:pt x="154" y="48"/>
                  <a:pt x="155" y="48"/>
                </a:cubicBezTo>
                <a:cubicBezTo>
                  <a:pt x="155" y="49"/>
                  <a:pt x="156" y="49"/>
                  <a:pt x="156" y="49"/>
                </a:cubicBezTo>
                <a:cubicBezTo>
                  <a:pt x="156" y="49"/>
                  <a:pt x="156" y="48"/>
                  <a:pt x="156" y="48"/>
                </a:cubicBezTo>
                <a:cubicBezTo>
                  <a:pt x="156" y="48"/>
                  <a:pt x="156" y="48"/>
                  <a:pt x="157" y="48"/>
                </a:cubicBezTo>
                <a:cubicBezTo>
                  <a:pt x="157" y="48"/>
                  <a:pt x="157" y="47"/>
                  <a:pt x="157" y="47"/>
                </a:cubicBezTo>
                <a:cubicBezTo>
                  <a:pt x="158" y="47"/>
                  <a:pt x="159" y="47"/>
                  <a:pt x="160" y="47"/>
                </a:cubicBezTo>
                <a:cubicBezTo>
                  <a:pt x="160" y="47"/>
                  <a:pt x="160" y="46"/>
                  <a:pt x="160" y="45"/>
                </a:cubicBezTo>
                <a:cubicBezTo>
                  <a:pt x="161" y="45"/>
                  <a:pt x="161" y="45"/>
                  <a:pt x="161" y="44"/>
                </a:cubicBezTo>
                <a:cubicBezTo>
                  <a:pt x="161" y="43"/>
                  <a:pt x="162" y="43"/>
                  <a:pt x="163" y="42"/>
                </a:cubicBezTo>
                <a:cubicBezTo>
                  <a:pt x="163" y="41"/>
                  <a:pt x="162" y="38"/>
                  <a:pt x="163" y="36"/>
                </a:cubicBezTo>
                <a:cubicBezTo>
                  <a:pt x="163" y="35"/>
                  <a:pt x="160" y="35"/>
                  <a:pt x="160" y="34"/>
                </a:cubicBezTo>
                <a:cubicBezTo>
                  <a:pt x="156" y="34"/>
                  <a:pt x="154" y="35"/>
                  <a:pt x="151" y="35"/>
                </a:cubicBezTo>
                <a:cubicBezTo>
                  <a:pt x="148" y="35"/>
                  <a:pt x="147" y="34"/>
                  <a:pt x="145" y="33"/>
                </a:cubicBezTo>
                <a:cubicBezTo>
                  <a:pt x="145" y="33"/>
                  <a:pt x="144" y="32"/>
                  <a:pt x="143" y="32"/>
                </a:cubicBezTo>
                <a:cubicBezTo>
                  <a:pt x="142" y="32"/>
                  <a:pt x="142" y="31"/>
                  <a:pt x="141" y="31"/>
                </a:cubicBezTo>
                <a:cubicBezTo>
                  <a:pt x="138" y="31"/>
                  <a:pt x="138" y="31"/>
                  <a:pt x="138" y="31"/>
                </a:cubicBezTo>
                <a:cubicBezTo>
                  <a:pt x="138" y="32"/>
                  <a:pt x="137" y="32"/>
                  <a:pt x="137" y="33"/>
                </a:cubicBezTo>
                <a:cubicBezTo>
                  <a:pt x="135" y="32"/>
                  <a:pt x="137" y="31"/>
                  <a:pt x="137" y="30"/>
                </a:cubicBezTo>
                <a:cubicBezTo>
                  <a:pt x="136" y="30"/>
                  <a:pt x="136" y="29"/>
                  <a:pt x="136" y="29"/>
                </a:cubicBezTo>
                <a:cubicBezTo>
                  <a:pt x="135" y="29"/>
                  <a:pt x="135" y="29"/>
                  <a:pt x="135" y="28"/>
                </a:cubicBezTo>
                <a:cubicBezTo>
                  <a:pt x="129" y="28"/>
                  <a:pt x="129" y="28"/>
                  <a:pt x="129" y="28"/>
                </a:cubicBezTo>
                <a:cubicBezTo>
                  <a:pt x="129" y="29"/>
                  <a:pt x="128" y="30"/>
                  <a:pt x="126" y="30"/>
                </a:cubicBezTo>
                <a:cubicBezTo>
                  <a:pt x="127" y="29"/>
                  <a:pt x="127" y="28"/>
                  <a:pt x="129" y="28"/>
                </a:cubicBezTo>
                <a:cubicBezTo>
                  <a:pt x="129" y="27"/>
                  <a:pt x="131" y="27"/>
                  <a:pt x="132" y="26"/>
                </a:cubicBezTo>
                <a:cubicBezTo>
                  <a:pt x="132" y="23"/>
                  <a:pt x="132" y="23"/>
                  <a:pt x="132" y="23"/>
                </a:cubicBezTo>
                <a:cubicBezTo>
                  <a:pt x="132" y="22"/>
                  <a:pt x="132" y="21"/>
                  <a:pt x="133" y="21"/>
                </a:cubicBezTo>
                <a:cubicBezTo>
                  <a:pt x="132" y="19"/>
                  <a:pt x="132" y="17"/>
                  <a:pt x="131" y="15"/>
                </a:cubicBezTo>
                <a:cubicBezTo>
                  <a:pt x="131" y="15"/>
                  <a:pt x="130" y="15"/>
                  <a:pt x="130" y="14"/>
                </a:cubicBezTo>
                <a:cubicBezTo>
                  <a:pt x="127" y="15"/>
                  <a:pt x="127" y="12"/>
                  <a:pt x="124" y="13"/>
                </a:cubicBezTo>
                <a:cubicBezTo>
                  <a:pt x="124" y="11"/>
                  <a:pt x="123" y="11"/>
                  <a:pt x="122" y="10"/>
                </a:cubicBezTo>
                <a:cubicBezTo>
                  <a:pt x="122" y="9"/>
                  <a:pt x="122" y="8"/>
                  <a:pt x="121" y="8"/>
                </a:cubicBezTo>
                <a:cubicBezTo>
                  <a:pt x="120" y="9"/>
                  <a:pt x="118" y="9"/>
                  <a:pt x="118" y="10"/>
                </a:cubicBezTo>
                <a:cubicBezTo>
                  <a:pt x="116" y="9"/>
                  <a:pt x="114" y="9"/>
                  <a:pt x="112" y="8"/>
                </a:cubicBezTo>
                <a:cubicBezTo>
                  <a:pt x="107" y="8"/>
                  <a:pt x="107" y="8"/>
                  <a:pt x="107" y="8"/>
                </a:cubicBezTo>
                <a:cubicBezTo>
                  <a:pt x="107" y="8"/>
                  <a:pt x="106" y="8"/>
                  <a:pt x="106" y="8"/>
                </a:cubicBezTo>
                <a:cubicBezTo>
                  <a:pt x="105" y="8"/>
                  <a:pt x="106" y="7"/>
                  <a:pt x="106" y="7"/>
                </a:cubicBezTo>
                <a:cubicBezTo>
                  <a:pt x="105" y="7"/>
                  <a:pt x="105" y="7"/>
                  <a:pt x="105" y="7"/>
                </a:cubicBezTo>
                <a:cubicBezTo>
                  <a:pt x="105" y="7"/>
                  <a:pt x="105" y="7"/>
                  <a:pt x="105" y="7"/>
                </a:cubicBezTo>
                <a:cubicBezTo>
                  <a:pt x="104" y="6"/>
                  <a:pt x="103" y="7"/>
                  <a:pt x="103" y="6"/>
                </a:cubicBezTo>
                <a:cubicBezTo>
                  <a:pt x="95" y="6"/>
                  <a:pt x="95" y="6"/>
                  <a:pt x="95" y="6"/>
                </a:cubicBezTo>
                <a:cubicBezTo>
                  <a:pt x="95" y="6"/>
                  <a:pt x="95" y="7"/>
                  <a:pt x="94" y="7"/>
                </a:cubicBezTo>
                <a:cubicBezTo>
                  <a:pt x="88" y="7"/>
                  <a:pt x="88" y="7"/>
                  <a:pt x="88" y="7"/>
                </a:cubicBezTo>
                <a:cubicBezTo>
                  <a:pt x="88" y="5"/>
                  <a:pt x="89" y="4"/>
                  <a:pt x="89" y="3"/>
                </a:cubicBezTo>
                <a:cubicBezTo>
                  <a:pt x="89" y="2"/>
                  <a:pt x="90" y="2"/>
                  <a:pt x="90" y="1"/>
                </a:cubicBezTo>
                <a:cubicBezTo>
                  <a:pt x="90" y="2"/>
                  <a:pt x="89" y="1"/>
                  <a:pt x="89" y="1"/>
                </a:cubicBezTo>
                <a:cubicBezTo>
                  <a:pt x="89" y="0"/>
                  <a:pt x="89" y="0"/>
                  <a:pt x="89" y="0"/>
                </a:cubicBezTo>
                <a:cubicBezTo>
                  <a:pt x="87" y="0"/>
                  <a:pt x="87" y="1"/>
                  <a:pt x="87" y="3"/>
                </a:cubicBezTo>
                <a:cubicBezTo>
                  <a:pt x="87" y="3"/>
                  <a:pt x="87" y="3"/>
                  <a:pt x="87" y="3"/>
                </a:cubicBezTo>
                <a:cubicBezTo>
                  <a:pt x="87" y="3"/>
                  <a:pt x="86" y="3"/>
                  <a:pt x="86" y="4"/>
                </a:cubicBezTo>
                <a:cubicBezTo>
                  <a:pt x="86" y="4"/>
                  <a:pt x="86" y="4"/>
                  <a:pt x="86" y="4"/>
                </a:cubicBezTo>
                <a:cubicBezTo>
                  <a:pt x="84" y="5"/>
                  <a:pt x="84" y="6"/>
                  <a:pt x="85" y="8"/>
                </a:cubicBezTo>
                <a:cubicBezTo>
                  <a:pt x="85" y="8"/>
                  <a:pt x="85" y="8"/>
                  <a:pt x="85" y="8"/>
                </a:cubicBezTo>
                <a:cubicBezTo>
                  <a:pt x="85" y="8"/>
                  <a:pt x="85" y="8"/>
                  <a:pt x="85" y="9"/>
                </a:cubicBezTo>
                <a:cubicBezTo>
                  <a:pt x="85" y="10"/>
                  <a:pt x="83" y="11"/>
                  <a:pt x="84" y="12"/>
                </a:cubicBezTo>
                <a:cubicBezTo>
                  <a:pt x="84" y="12"/>
                  <a:pt x="84" y="12"/>
                  <a:pt x="84" y="13"/>
                </a:cubicBezTo>
                <a:cubicBezTo>
                  <a:pt x="84" y="13"/>
                  <a:pt x="84" y="13"/>
                  <a:pt x="84" y="13"/>
                </a:cubicBezTo>
                <a:cubicBezTo>
                  <a:pt x="84" y="13"/>
                  <a:pt x="83" y="14"/>
                  <a:pt x="83" y="14"/>
                </a:cubicBezTo>
                <a:cubicBezTo>
                  <a:pt x="83" y="14"/>
                  <a:pt x="83" y="15"/>
                  <a:pt x="83" y="15"/>
                </a:cubicBezTo>
                <a:cubicBezTo>
                  <a:pt x="85" y="16"/>
                  <a:pt x="86" y="15"/>
                  <a:pt x="86" y="13"/>
                </a:cubicBezTo>
                <a:cubicBezTo>
                  <a:pt x="86" y="13"/>
                  <a:pt x="86" y="13"/>
                  <a:pt x="86" y="13"/>
                </a:cubicBezTo>
                <a:cubicBezTo>
                  <a:pt x="86" y="13"/>
                  <a:pt x="86" y="13"/>
                  <a:pt x="86" y="13"/>
                </a:cubicBezTo>
                <a:cubicBezTo>
                  <a:pt x="86" y="13"/>
                  <a:pt x="86" y="12"/>
                  <a:pt x="86" y="12"/>
                </a:cubicBezTo>
                <a:cubicBezTo>
                  <a:pt x="87" y="12"/>
                  <a:pt x="86" y="11"/>
                  <a:pt x="87" y="10"/>
                </a:cubicBezTo>
                <a:cubicBezTo>
                  <a:pt x="87" y="10"/>
                  <a:pt x="87" y="10"/>
                  <a:pt x="87" y="10"/>
                </a:cubicBezTo>
                <a:cubicBezTo>
                  <a:pt x="89" y="10"/>
                  <a:pt x="89" y="8"/>
                  <a:pt x="90" y="9"/>
                </a:cubicBezTo>
                <a:cubicBezTo>
                  <a:pt x="90" y="9"/>
                  <a:pt x="90" y="9"/>
                  <a:pt x="90" y="9"/>
                </a:cubicBezTo>
                <a:cubicBezTo>
                  <a:pt x="91" y="9"/>
                  <a:pt x="92" y="9"/>
                  <a:pt x="92" y="9"/>
                </a:cubicBezTo>
                <a:cubicBezTo>
                  <a:pt x="92" y="8"/>
                  <a:pt x="92" y="8"/>
                  <a:pt x="92" y="8"/>
                </a:cubicBezTo>
                <a:cubicBezTo>
                  <a:pt x="94" y="7"/>
                  <a:pt x="94" y="11"/>
                  <a:pt x="95" y="10"/>
                </a:cubicBezTo>
                <a:cubicBezTo>
                  <a:pt x="95" y="10"/>
                  <a:pt x="95" y="10"/>
                  <a:pt x="96" y="10"/>
                </a:cubicBezTo>
                <a:cubicBezTo>
                  <a:pt x="96" y="10"/>
                  <a:pt x="96" y="10"/>
                  <a:pt x="96" y="10"/>
                </a:cubicBezTo>
                <a:cubicBezTo>
                  <a:pt x="96" y="15"/>
                  <a:pt x="96" y="15"/>
                  <a:pt x="96" y="15"/>
                </a:cubicBezTo>
                <a:cubicBezTo>
                  <a:pt x="95" y="16"/>
                  <a:pt x="95" y="18"/>
                  <a:pt x="94" y="18"/>
                </a:cubicBezTo>
                <a:cubicBezTo>
                  <a:pt x="94" y="19"/>
                  <a:pt x="93" y="19"/>
                  <a:pt x="93" y="19"/>
                </a:cubicBezTo>
                <a:cubicBezTo>
                  <a:pt x="92" y="19"/>
                  <a:pt x="90" y="19"/>
                  <a:pt x="91" y="21"/>
                </a:cubicBezTo>
                <a:cubicBezTo>
                  <a:pt x="92" y="22"/>
                  <a:pt x="92" y="20"/>
                  <a:pt x="94" y="21"/>
                </a:cubicBezTo>
                <a:cubicBezTo>
                  <a:pt x="94" y="21"/>
                  <a:pt x="94" y="21"/>
                  <a:pt x="94" y="21"/>
                </a:cubicBezTo>
                <a:cubicBezTo>
                  <a:pt x="95" y="21"/>
                  <a:pt x="96" y="20"/>
                  <a:pt x="96" y="20"/>
                </a:cubicBezTo>
                <a:cubicBezTo>
                  <a:pt x="96" y="20"/>
                  <a:pt x="96" y="20"/>
                  <a:pt x="97" y="20"/>
                </a:cubicBezTo>
                <a:cubicBezTo>
                  <a:pt x="97" y="18"/>
                  <a:pt x="98" y="20"/>
                  <a:pt x="98" y="19"/>
                </a:cubicBezTo>
                <a:cubicBezTo>
                  <a:pt x="97" y="21"/>
                  <a:pt x="100" y="21"/>
                  <a:pt x="99" y="22"/>
                </a:cubicBezTo>
                <a:cubicBezTo>
                  <a:pt x="99" y="22"/>
                  <a:pt x="99" y="22"/>
                  <a:pt x="99" y="22"/>
                </a:cubicBezTo>
                <a:cubicBezTo>
                  <a:pt x="99" y="22"/>
                  <a:pt x="99" y="23"/>
                  <a:pt x="99" y="23"/>
                </a:cubicBezTo>
                <a:cubicBezTo>
                  <a:pt x="99" y="23"/>
                  <a:pt x="99" y="24"/>
                  <a:pt x="98" y="24"/>
                </a:cubicBezTo>
                <a:cubicBezTo>
                  <a:pt x="98" y="25"/>
                  <a:pt x="99" y="25"/>
                  <a:pt x="100" y="25"/>
                </a:cubicBezTo>
                <a:cubicBezTo>
                  <a:pt x="100" y="26"/>
                  <a:pt x="97" y="25"/>
                  <a:pt x="98" y="28"/>
                </a:cubicBezTo>
                <a:cubicBezTo>
                  <a:pt x="98" y="28"/>
                  <a:pt x="98" y="28"/>
                  <a:pt x="98" y="28"/>
                </a:cubicBezTo>
                <a:cubicBezTo>
                  <a:pt x="98" y="28"/>
                  <a:pt x="98" y="29"/>
                  <a:pt x="99" y="29"/>
                </a:cubicBezTo>
                <a:cubicBezTo>
                  <a:pt x="99" y="29"/>
                  <a:pt x="100" y="29"/>
                  <a:pt x="101" y="29"/>
                </a:cubicBezTo>
                <a:cubicBezTo>
                  <a:pt x="101" y="29"/>
                  <a:pt x="101" y="29"/>
                  <a:pt x="101" y="29"/>
                </a:cubicBezTo>
                <a:cubicBezTo>
                  <a:pt x="102" y="29"/>
                  <a:pt x="102" y="29"/>
                  <a:pt x="103" y="29"/>
                </a:cubicBezTo>
                <a:cubicBezTo>
                  <a:pt x="103" y="28"/>
                  <a:pt x="104" y="28"/>
                  <a:pt x="104" y="29"/>
                </a:cubicBezTo>
                <a:cubicBezTo>
                  <a:pt x="103" y="29"/>
                  <a:pt x="103" y="29"/>
                  <a:pt x="103" y="29"/>
                </a:cubicBezTo>
                <a:cubicBezTo>
                  <a:pt x="103" y="29"/>
                  <a:pt x="102" y="29"/>
                  <a:pt x="102" y="29"/>
                </a:cubicBezTo>
                <a:cubicBezTo>
                  <a:pt x="102" y="29"/>
                  <a:pt x="101" y="29"/>
                  <a:pt x="101" y="29"/>
                </a:cubicBezTo>
                <a:cubicBezTo>
                  <a:pt x="100" y="29"/>
                  <a:pt x="99" y="31"/>
                  <a:pt x="97" y="30"/>
                </a:cubicBezTo>
                <a:cubicBezTo>
                  <a:pt x="97" y="30"/>
                  <a:pt x="97" y="30"/>
                  <a:pt x="97" y="30"/>
                </a:cubicBezTo>
                <a:cubicBezTo>
                  <a:pt x="97" y="31"/>
                  <a:pt x="97" y="31"/>
                  <a:pt x="96" y="31"/>
                </a:cubicBezTo>
                <a:cubicBezTo>
                  <a:pt x="92" y="31"/>
                  <a:pt x="92" y="31"/>
                  <a:pt x="92" y="31"/>
                </a:cubicBezTo>
                <a:cubicBezTo>
                  <a:pt x="91" y="31"/>
                  <a:pt x="91" y="32"/>
                  <a:pt x="91" y="33"/>
                </a:cubicBezTo>
                <a:cubicBezTo>
                  <a:pt x="91" y="34"/>
                  <a:pt x="91" y="34"/>
                  <a:pt x="90" y="34"/>
                </a:cubicBezTo>
                <a:cubicBezTo>
                  <a:pt x="89" y="37"/>
                  <a:pt x="91" y="38"/>
                  <a:pt x="94" y="38"/>
                </a:cubicBezTo>
                <a:cubicBezTo>
                  <a:pt x="94" y="37"/>
                  <a:pt x="95" y="37"/>
                  <a:pt x="95" y="37"/>
                </a:cubicBezTo>
                <a:cubicBezTo>
                  <a:pt x="96" y="37"/>
                  <a:pt x="96" y="38"/>
                  <a:pt x="97" y="38"/>
                </a:cubicBezTo>
                <a:cubicBezTo>
                  <a:pt x="97" y="40"/>
                  <a:pt x="95" y="40"/>
                  <a:pt x="96" y="43"/>
                </a:cubicBezTo>
                <a:cubicBezTo>
                  <a:pt x="96" y="45"/>
                  <a:pt x="100" y="44"/>
                  <a:pt x="100" y="46"/>
                </a:cubicBezTo>
                <a:cubicBezTo>
                  <a:pt x="100" y="47"/>
                  <a:pt x="99" y="47"/>
                  <a:pt x="97" y="47"/>
                </a:cubicBezTo>
                <a:cubicBezTo>
                  <a:pt x="96" y="47"/>
                  <a:pt x="96" y="48"/>
                  <a:pt x="95" y="48"/>
                </a:cubicBezTo>
                <a:cubicBezTo>
                  <a:pt x="95" y="49"/>
                  <a:pt x="95" y="49"/>
                  <a:pt x="95" y="49"/>
                </a:cubicBezTo>
                <a:cubicBezTo>
                  <a:pt x="95" y="49"/>
                  <a:pt x="96" y="49"/>
                  <a:pt x="96" y="49"/>
                </a:cubicBezTo>
                <a:cubicBezTo>
                  <a:pt x="96" y="50"/>
                  <a:pt x="95" y="52"/>
                  <a:pt x="97" y="53"/>
                </a:cubicBezTo>
                <a:cubicBezTo>
                  <a:pt x="97" y="53"/>
                  <a:pt x="97" y="53"/>
                  <a:pt x="97" y="53"/>
                </a:cubicBezTo>
                <a:cubicBezTo>
                  <a:pt x="98" y="54"/>
                  <a:pt x="98" y="55"/>
                  <a:pt x="100" y="55"/>
                </a:cubicBezTo>
                <a:cubicBezTo>
                  <a:pt x="100" y="55"/>
                  <a:pt x="100" y="55"/>
                  <a:pt x="100" y="55"/>
                </a:cubicBezTo>
                <a:cubicBezTo>
                  <a:pt x="101" y="55"/>
                  <a:pt x="102" y="56"/>
                  <a:pt x="103" y="56"/>
                </a:cubicBezTo>
                <a:cubicBezTo>
                  <a:pt x="105" y="56"/>
                  <a:pt x="105" y="56"/>
                  <a:pt x="105" y="56"/>
                </a:cubicBezTo>
                <a:cubicBezTo>
                  <a:pt x="104" y="57"/>
                  <a:pt x="103" y="57"/>
                  <a:pt x="103" y="58"/>
                </a:cubicBezTo>
                <a:cubicBezTo>
                  <a:pt x="101" y="59"/>
                  <a:pt x="98" y="58"/>
                  <a:pt x="95" y="58"/>
                </a:cubicBezTo>
                <a:cubicBezTo>
                  <a:pt x="93" y="58"/>
                  <a:pt x="93" y="58"/>
                  <a:pt x="93" y="58"/>
                </a:cubicBezTo>
                <a:cubicBezTo>
                  <a:pt x="92" y="58"/>
                  <a:pt x="90" y="57"/>
                  <a:pt x="90" y="56"/>
                </a:cubicBezTo>
                <a:cubicBezTo>
                  <a:pt x="90" y="55"/>
                  <a:pt x="89" y="56"/>
                  <a:pt x="89" y="56"/>
                </a:cubicBezTo>
                <a:cubicBezTo>
                  <a:pt x="88" y="57"/>
                  <a:pt x="87" y="57"/>
                  <a:pt x="87" y="58"/>
                </a:cubicBezTo>
                <a:cubicBezTo>
                  <a:pt x="86" y="59"/>
                  <a:pt x="87" y="60"/>
                  <a:pt x="86" y="60"/>
                </a:cubicBezTo>
                <a:cubicBezTo>
                  <a:pt x="85" y="61"/>
                  <a:pt x="85" y="61"/>
                  <a:pt x="85" y="61"/>
                </a:cubicBezTo>
                <a:cubicBezTo>
                  <a:pt x="85" y="64"/>
                  <a:pt x="85" y="66"/>
                  <a:pt x="86" y="68"/>
                </a:cubicBezTo>
                <a:cubicBezTo>
                  <a:pt x="86" y="69"/>
                  <a:pt x="87" y="69"/>
                  <a:pt x="87" y="70"/>
                </a:cubicBezTo>
                <a:cubicBezTo>
                  <a:pt x="85" y="70"/>
                  <a:pt x="85" y="69"/>
                  <a:pt x="83" y="69"/>
                </a:cubicBezTo>
                <a:cubicBezTo>
                  <a:pt x="83" y="69"/>
                  <a:pt x="83" y="67"/>
                  <a:pt x="82" y="67"/>
                </a:cubicBezTo>
                <a:cubicBezTo>
                  <a:pt x="80" y="67"/>
                  <a:pt x="80" y="67"/>
                  <a:pt x="80" y="67"/>
                </a:cubicBezTo>
                <a:cubicBezTo>
                  <a:pt x="79" y="67"/>
                  <a:pt x="79" y="67"/>
                  <a:pt x="79" y="68"/>
                </a:cubicBezTo>
                <a:cubicBezTo>
                  <a:pt x="78" y="68"/>
                  <a:pt x="78" y="68"/>
                  <a:pt x="78" y="68"/>
                </a:cubicBezTo>
                <a:cubicBezTo>
                  <a:pt x="79" y="69"/>
                  <a:pt x="76" y="70"/>
                  <a:pt x="78" y="72"/>
                </a:cubicBezTo>
                <a:cubicBezTo>
                  <a:pt x="78" y="72"/>
                  <a:pt x="78" y="72"/>
                  <a:pt x="78" y="72"/>
                </a:cubicBezTo>
                <a:cubicBezTo>
                  <a:pt x="78" y="72"/>
                  <a:pt x="79" y="72"/>
                  <a:pt x="79" y="72"/>
                </a:cubicBezTo>
                <a:cubicBezTo>
                  <a:pt x="80" y="73"/>
                  <a:pt x="79" y="74"/>
                  <a:pt x="80" y="75"/>
                </a:cubicBezTo>
                <a:cubicBezTo>
                  <a:pt x="79" y="75"/>
                  <a:pt x="78" y="75"/>
                  <a:pt x="78" y="76"/>
                </a:cubicBezTo>
                <a:cubicBezTo>
                  <a:pt x="76" y="76"/>
                  <a:pt x="75" y="75"/>
                  <a:pt x="75" y="72"/>
                </a:cubicBezTo>
                <a:cubicBezTo>
                  <a:pt x="75" y="67"/>
                  <a:pt x="75" y="67"/>
                  <a:pt x="75" y="67"/>
                </a:cubicBezTo>
                <a:cubicBezTo>
                  <a:pt x="75" y="65"/>
                  <a:pt x="74" y="64"/>
                  <a:pt x="74" y="62"/>
                </a:cubicBezTo>
                <a:cubicBezTo>
                  <a:pt x="72" y="62"/>
                  <a:pt x="72" y="62"/>
                  <a:pt x="71" y="61"/>
                </a:cubicBezTo>
                <a:cubicBezTo>
                  <a:pt x="70" y="62"/>
                  <a:pt x="67" y="61"/>
                  <a:pt x="64" y="61"/>
                </a:cubicBezTo>
                <a:cubicBezTo>
                  <a:pt x="63" y="61"/>
                  <a:pt x="63" y="62"/>
                  <a:pt x="61" y="62"/>
                </a:cubicBezTo>
                <a:cubicBezTo>
                  <a:pt x="60" y="62"/>
                  <a:pt x="59" y="62"/>
                  <a:pt x="59" y="63"/>
                </a:cubicBezTo>
                <a:cubicBezTo>
                  <a:pt x="57" y="63"/>
                  <a:pt x="57" y="63"/>
                  <a:pt x="57" y="63"/>
                </a:cubicBezTo>
                <a:cubicBezTo>
                  <a:pt x="57" y="63"/>
                  <a:pt x="57" y="63"/>
                  <a:pt x="57" y="62"/>
                </a:cubicBezTo>
                <a:cubicBezTo>
                  <a:pt x="51" y="62"/>
                  <a:pt x="51" y="62"/>
                  <a:pt x="51" y="62"/>
                </a:cubicBezTo>
                <a:cubicBezTo>
                  <a:pt x="49" y="63"/>
                  <a:pt x="48" y="64"/>
                  <a:pt x="46" y="65"/>
                </a:cubicBezTo>
                <a:cubicBezTo>
                  <a:pt x="46" y="66"/>
                  <a:pt x="45" y="67"/>
                  <a:pt x="46" y="69"/>
                </a:cubicBezTo>
                <a:cubicBezTo>
                  <a:pt x="45" y="69"/>
                  <a:pt x="44" y="70"/>
                  <a:pt x="43" y="70"/>
                </a:cubicBezTo>
                <a:cubicBezTo>
                  <a:pt x="43" y="71"/>
                  <a:pt x="42" y="71"/>
                  <a:pt x="42" y="72"/>
                </a:cubicBezTo>
                <a:cubicBezTo>
                  <a:pt x="41" y="74"/>
                  <a:pt x="42" y="75"/>
                  <a:pt x="43" y="76"/>
                </a:cubicBezTo>
                <a:cubicBezTo>
                  <a:pt x="43" y="76"/>
                  <a:pt x="43" y="76"/>
                  <a:pt x="43" y="77"/>
                </a:cubicBezTo>
                <a:cubicBezTo>
                  <a:pt x="44" y="77"/>
                  <a:pt x="45" y="77"/>
                  <a:pt x="46" y="78"/>
                </a:cubicBezTo>
                <a:cubicBezTo>
                  <a:pt x="46" y="78"/>
                  <a:pt x="46" y="78"/>
                  <a:pt x="46" y="78"/>
                </a:cubicBezTo>
                <a:cubicBezTo>
                  <a:pt x="46" y="80"/>
                  <a:pt x="49" y="79"/>
                  <a:pt x="49" y="81"/>
                </a:cubicBezTo>
                <a:cubicBezTo>
                  <a:pt x="49" y="81"/>
                  <a:pt x="49" y="82"/>
                  <a:pt x="49" y="82"/>
                </a:cubicBezTo>
                <a:cubicBezTo>
                  <a:pt x="49" y="82"/>
                  <a:pt x="49" y="82"/>
                  <a:pt x="49" y="83"/>
                </a:cubicBezTo>
                <a:cubicBezTo>
                  <a:pt x="49" y="95"/>
                  <a:pt x="49" y="95"/>
                  <a:pt x="49" y="95"/>
                </a:cubicBezTo>
                <a:cubicBezTo>
                  <a:pt x="48" y="96"/>
                  <a:pt x="49" y="98"/>
                  <a:pt x="47" y="98"/>
                </a:cubicBezTo>
                <a:cubicBezTo>
                  <a:pt x="46" y="99"/>
                  <a:pt x="46" y="100"/>
                  <a:pt x="45" y="101"/>
                </a:cubicBezTo>
                <a:cubicBezTo>
                  <a:pt x="45" y="104"/>
                  <a:pt x="43" y="105"/>
                  <a:pt x="43" y="109"/>
                </a:cubicBezTo>
                <a:cubicBezTo>
                  <a:pt x="42" y="110"/>
                  <a:pt x="43" y="113"/>
                  <a:pt x="41" y="112"/>
                </a:cubicBezTo>
                <a:cubicBezTo>
                  <a:pt x="38" y="112"/>
                  <a:pt x="34" y="113"/>
                  <a:pt x="32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2" y="113"/>
                  <a:pt x="32" y="113"/>
                  <a:pt x="32" y="113"/>
                </a:cubicBezTo>
                <a:cubicBezTo>
                  <a:pt x="32" y="113"/>
                  <a:pt x="32" y="113"/>
                  <a:pt x="32" y="113"/>
                </a:cubicBezTo>
                <a:cubicBezTo>
                  <a:pt x="32" y="113"/>
                  <a:pt x="32" y="114"/>
                  <a:pt x="32" y="114"/>
                </a:cubicBezTo>
                <a:cubicBezTo>
                  <a:pt x="32" y="114"/>
                  <a:pt x="32" y="114"/>
                  <a:pt x="32" y="114"/>
                </a:cubicBezTo>
                <a:cubicBezTo>
                  <a:pt x="32" y="114"/>
                  <a:pt x="32" y="114"/>
                  <a:pt x="32" y="114"/>
                </a:cubicBezTo>
                <a:cubicBezTo>
                  <a:pt x="32" y="114"/>
                  <a:pt x="32" y="114"/>
                  <a:pt x="32" y="114"/>
                </a:cubicBezTo>
                <a:cubicBezTo>
                  <a:pt x="32" y="114"/>
                  <a:pt x="32" y="114"/>
                  <a:pt x="32" y="114"/>
                </a:cubicBezTo>
                <a:cubicBezTo>
                  <a:pt x="32" y="114"/>
                  <a:pt x="32" y="114"/>
                  <a:pt x="32" y="115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33" y="116"/>
                  <a:pt x="33" y="118"/>
                  <a:pt x="35" y="117"/>
                </a:cubicBezTo>
                <a:cubicBezTo>
                  <a:pt x="35" y="117"/>
                  <a:pt x="35" y="117"/>
                  <a:pt x="36" y="117"/>
                </a:cubicBezTo>
                <a:cubicBezTo>
                  <a:pt x="36" y="117"/>
                  <a:pt x="37" y="117"/>
                  <a:pt x="37" y="118"/>
                </a:cubicBezTo>
                <a:cubicBezTo>
                  <a:pt x="37" y="118"/>
                  <a:pt x="37" y="118"/>
                  <a:pt x="38" y="118"/>
                </a:cubicBezTo>
                <a:cubicBezTo>
                  <a:pt x="38" y="118"/>
                  <a:pt x="39" y="118"/>
                  <a:pt x="39" y="119"/>
                </a:cubicBezTo>
                <a:cubicBezTo>
                  <a:pt x="39" y="119"/>
                  <a:pt x="39" y="119"/>
                  <a:pt x="39" y="119"/>
                </a:cubicBezTo>
                <a:cubicBezTo>
                  <a:pt x="40" y="120"/>
                  <a:pt x="42" y="120"/>
                  <a:pt x="42" y="122"/>
                </a:cubicBezTo>
                <a:cubicBezTo>
                  <a:pt x="42" y="122"/>
                  <a:pt x="42" y="122"/>
                  <a:pt x="42" y="122"/>
                </a:cubicBezTo>
                <a:cubicBezTo>
                  <a:pt x="42" y="122"/>
                  <a:pt x="42" y="122"/>
                  <a:pt x="42" y="122"/>
                </a:cubicBezTo>
                <a:cubicBezTo>
                  <a:pt x="42" y="122"/>
                  <a:pt x="42" y="122"/>
                  <a:pt x="42" y="122"/>
                </a:cubicBezTo>
                <a:cubicBezTo>
                  <a:pt x="42" y="122"/>
                  <a:pt x="42" y="122"/>
                  <a:pt x="42" y="122"/>
                </a:cubicBezTo>
                <a:cubicBezTo>
                  <a:pt x="42" y="123"/>
                  <a:pt x="42" y="123"/>
                  <a:pt x="42" y="123"/>
                </a:cubicBezTo>
                <a:cubicBezTo>
                  <a:pt x="42" y="125"/>
                  <a:pt x="42" y="128"/>
                  <a:pt x="41" y="129"/>
                </a:cubicBezTo>
                <a:cubicBezTo>
                  <a:pt x="41" y="129"/>
                  <a:pt x="41" y="129"/>
                  <a:pt x="41" y="129"/>
                </a:cubicBezTo>
                <a:cubicBezTo>
                  <a:pt x="39" y="129"/>
                  <a:pt x="39" y="129"/>
                  <a:pt x="39" y="129"/>
                </a:cubicBezTo>
                <a:cubicBezTo>
                  <a:pt x="39" y="129"/>
                  <a:pt x="38" y="129"/>
                  <a:pt x="38" y="129"/>
                </a:cubicBezTo>
                <a:cubicBezTo>
                  <a:pt x="38" y="130"/>
                  <a:pt x="37" y="131"/>
                  <a:pt x="36" y="131"/>
                </a:cubicBezTo>
                <a:cubicBezTo>
                  <a:pt x="35" y="133"/>
                  <a:pt x="32" y="134"/>
                  <a:pt x="30" y="135"/>
                </a:cubicBezTo>
                <a:cubicBezTo>
                  <a:pt x="30" y="137"/>
                  <a:pt x="28" y="137"/>
                  <a:pt x="28" y="138"/>
                </a:cubicBezTo>
                <a:cubicBezTo>
                  <a:pt x="27" y="141"/>
                  <a:pt x="29" y="141"/>
                  <a:pt x="30" y="142"/>
                </a:cubicBezTo>
                <a:cubicBezTo>
                  <a:pt x="29" y="145"/>
                  <a:pt x="24" y="146"/>
                  <a:pt x="20" y="146"/>
                </a:cubicBezTo>
                <a:cubicBezTo>
                  <a:pt x="19" y="146"/>
                  <a:pt x="18" y="146"/>
                  <a:pt x="18" y="146"/>
                </a:cubicBezTo>
                <a:cubicBezTo>
                  <a:pt x="18" y="146"/>
                  <a:pt x="18" y="145"/>
                  <a:pt x="18" y="145"/>
                </a:cubicBezTo>
                <a:cubicBezTo>
                  <a:pt x="17" y="145"/>
                  <a:pt x="17" y="145"/>
                  <a:pt x="16" y="145"/>
                </a:cubicBezTo>
                <a:cubicBezTo>
                  <a:pt x="15" y="145"/>
                  <a:pt x="14" y="144"/>
                  <a:pt x="14" y="144"/>
                </a:cubicBezTo>
                <a:cubicBezTo>
                  <a:pt x="13" y="144"/>
                  <a:pt x="13" y="144"/>
                  <a:pt x="13" y="144"/>
                </a:cubicBezTo>
                <a:cubicBezTo>
                  <a:pt x="13" y="144"/>
                  <a:pt x="13" y="144"/>
                  <a:pt x="13" y="144"/>
                </a:cubicBezTo>
                <a:cubicBezTo>
                  <a:pt x="13" y="144"/>
                  <a:pt x="13" y="144"/>
                  <a:pt x="13" y="144"/>
                </a:cubicBezTo>
                <a:cubicBezTo>
                  <a:pt x="13" y="144"/>
                  <a:pt x="12" y="144"/>
                  <a:pt x="12" y="144"/>
                </a:cubicBezTo>
                <a:cubicBezTo>
                  <a:pt x="12" y="144"/>
                  <a:pt x="12" y="144"/>
                  <a:pt x="12" y="144"/>
                </a:cubicBezTo>
                <a:cubicBezTo>
                  <a:pt x="12" y="144"/>
                  <a:pt x="12" y="144"/>
                  <a:pt x="12" y="144"/>
                </a:cubicBezTo>
                <a:cubicBezTo>
                  <a:pt x="11" y="145"/>
                  <a:pt x="11" y="145"/>
                  <a:pt x="11" y="146"/>
                </a:cubicBezTo>
                <a:cubicBezTo>
                  <a:pt x="11" y="146"/>
                  <a:pt x="11" y="146"/>
                  <a:pt x="10" y="147"/>
                </a:cubicBezTo>
                <a:cubicBezTo>
                  <a:pt x="10" y="147"/>
                  <a:pt x="9" y="148"/>
                  <a:pt x="8" y="148"/>
                </a:cubicBezTo>
                <a:cubicBezTo>
                  <a:pt x="7" y="148"/>
                  <a:pt x="7" y="149"/>
                  <a:pt x="6" y="149"/>
                </a:cubicBezTo>
                <a:cubicBezTo>
                  <a:pt x="6" y="149"/>
                  <a:pt x="6" y="149"/>
                  <a:pt x="5" y="150"/>
                </a:cubicBezTo>
                <a:cubicBezTo>
                  <a:pt x="5" y="150"/>
                  <a:pt x="5" y="150"/>
                  <a:pt x="5" y="150"/>
                </a:cubicBezTo>
                <a:cubicBezTo>
                  <a:pt x="5" y="150"/>
                  <a:pt x="5" y="150"/>
                  <a:pt x="5" y="150"/>
                </a:cubicBezTo>
                <a:cubicBezTo>
                  <a:pt x="6" y="150"/>
                  <a:pt x="7" y="151"/>
                  <a:pt x="6" y="153"/>
                </a:cubicBezTo>
                <a:cubicBezTo>
                  <a:pt x="7" y="154"/>
                  <a:pt x="7" y="155"/>
                  <a:pt x="8" y="156"/>
                </a:cubicBezTo>
                <a:cubicBezTo>
                  <a:pt x="8" y="159"/>
                  <a:pt x="8" y="159"/>
                  <a:pt x="8" y="159"/>
                </a:cubicBezTo>
                <a:cubicBezTo>
                  <a:pt x="9" y="159"/>
                  <a:pt x="8" y="160"/>
                  <a:pt x="9" y="160"/>
                </a:cubicBezTo>
                <a:cubicBezTo>
                  <a:pt x="9" y="160"/>
                  <a:pt x="9" y="160"/>
                  <a:pt x="9" y="160"/>
                </a:cubicBezTo>
                <a:cubicBezTo>
                  <a:pt x="10" y="160"/>
                  <a:pt x="9" y="161"/>
                  <a:pt x="9" y="162"/>
                </a:cubicBezTo>
                <a:cubicBezTo>
                  <a:pt x="9" y="162"/>
                  <a:pt x="10" y="162"/>
                  <a:pt x="10" y="162"/>
                </a:cubicBezTo>
                <a:cubicBezTo>
                  <a:pt x="10" y="162"/>
                  <a:pt x="10" y="163"/>
                  <a:pt x="10" y="164"/>
                </a:cubicBezTo>
                <a:cubicBezTo>
                  <a:pt x="10" y="164"/>
                  <a:pt x="11" y="164"/>
                  <a:pt x="11" y="164"/>
                </a:cubicBezTo>
                <a:cubicBezTo>
                  <a:pt x="11" y="165"/>
                  <a:pt x="11" y="165"/>
                  <a:pt x="11" y="166"/>
                </a:cubicBezTo>
                <a:cubicBezTo>
                  <a:pt x="12" y="166"/>
                  <a:pt x="12" y="167"/>
                  <a:pt x="12" y="168"/>
                </a:cubicBezTo>
                <a:cubicBezTo>
                  <a:pt x="12" y="172"/>
                  <a:pt x="12" y="172"/>
                  <a:pt x="12" y="172"/>
                </a:cubicBezTo>
                <a:cubicBezTo>
                  <a:pt x="11" y="174"/>
                  <a:pt x="8" y="175"/>
                  <a:pt x="8" y="178"/>
                </a:cubicBezTo>
                <a:cubicBezTo>
                  <a:pt x="8" y="179"/>
                  <a:pt x="8" y="179"/>
                  <a:pt x="9" y="179"/>
                </a:cubicBezTo>
                <a:cubicBezTo>
                  <a:pt x="10" y="179"/>
                  <a:pt x="10" y="180"/>
                  <a:pt x="10" y="181"/>
                </a:cubicBezTo>
                <a:cubicBezTo>
                  <a:pt x="8" y="180"/>
                  <a:pt x="7" y="181"/>
                  <a:pt x="7" y="182"/>
                </a:cubicBezTo>
                <a:cubicBezTo>
                  <a:pt x="6" y="182"/>
                  <a:pt x="6" y="182"/>
                  <a:pt x="6" y="183"/>
                </a:cubicBezTo>
                <a:cubicBezTo>
                  <a:pt x="3" y="183"/>
                  <a:pt x="2" y="184"/>
                  <a:pt x="0" y="185"/>
                </a:cubicBezTo>
                <a:cubicBezTo>
                  <a:pt x="0" y="188"/>
                  <a:pt x="1" y="189"/>
                  <a:pt x="2" y="191"/>
                </a:cubicBezTo>
                <a:cubicBezTo>
                  <a:pt x="3" y="191"/>
                  <a:pt x="3" y="191"/>
                  <a:pt x="3" y="191"/>
                </a:cubicBezTo>
                <a:cubicBezTo>
                  <a:pt x="4" y="191"/>
                  <a:pt x="3" y="192"/>
                  <a:pt x="4" y="192"/>
                </a:cubicBezTo>
                <a:cubicBezTo>
                  <a:pt x="4" y="193"/>
                  <a:pt x="5" y="194"/>
                  <a:pt x="5" y="195"/>
                </a:cubicBezTo>
                <a:cubicBezTo>
                  <a:pt x="5" y="196"/>
                  <a:pt x="4" y="196"/>
                  <a:pt x="3" y="196"/>
                </a:cubicBezTo>
                <a:cubicBezTo>
                  <a:pt x="3" y="197"/>
                  <a:pt x="3" y="196"/>
                  <a:pt x="3" y="197"/>
                </a:cubicBezTo>
                <a:cubicBezTo>
                  <a:pt x="2" y="197"/>
                  <a:pt x="3" y="198"/>
                  <a:pt x="2" y="198"/>
                </a:cubicBezTo>
                <a:cubicBezTo>
                  <a:pt x="2" y="199"/>
                  <a:pt x="2" y="199"/>
                  <a:pt x="2" y="199"/>
                </a:cubicBezTo>
                <a:cubicBezTo>
                  <a:pt x="3" y="199"/>
                  <a:pt x="3" y="200"/>
                  <a:pt x="3" y="200"/>
                </a:cubicBezTo>
                <a:cubicBezTo>
                  <a:pt x="4" y="200"/>
                  <a:pt x="4" y="200"/>
                  <a:pt x="4" y="201"/>
                </a:cubicBezTo>
                <a:cubicBezTo>
                  <a:pt x="5" y="201"/>
                  <a:pt x="5" y="201"/>
                  <a:pt x="5" y="201"/>
                </a:cubicBezTo>
                <a:cubicBezTo>
                  <a:pt x="5" y="201"/>
                  <a:pt x="6" y="201"/>
                  <a:pt x="6" y="202"/>
                </a:cubicBezTo>
                <a:cubicBezTo>
                  <a:pt x="7" y="202"/>
                  <a:pt x="7" y="202"/>
                  <a:pt x="7" y="203"/>
                </a:cubicBezTo>
                <a:cubicBezTo>
                  <a:pt x="6" y="206"/>
                  <a:pt x="9" y="206"/>
                  <a:pt x="9" y="209"/>
                </a:cubicBezTo>
                <a:cubicBezTo>
                  <a:pt x="9" y="210"/>
                  <a:pt x="7" y="210"/>
                  <a:pt x="8" y="212"/>
                </a:cubicBezTo>
                <a:cubicBezTo>
                  <a:pt x="8" y="213"/>
                  <a:pt x="9" y="212"/>
                  <a:pt x="10" y="213"/>
                </a:cubicBezTo>
                <a:cubicBezTo>
                  <a:pt x="10" y="215"/>
                  <a:pt x="12" y="214"/>
                  <a:pt x="12" y="216"/>
                </a:cubicBezTo>
                <a:cubicBezTo>
                  <a:pt x="12" y="218"/>
                  <a:pt x="10" y="218"/>
                  <a:pt x="11" y="221"/>
                </a:cubicBezTo>
                <a:cubicBezTo>
                  <a:pt x="12" y="221"/>
                  <a:pt x="12" y="221"/>
                  <a:pt x="12" y="223"/>
                </a:cubicBezTo>
                <a:cubicBezTo>
                  <a:pt x="14" y="223"/>
                  <a:pt x="14" y="223"/>
                  <a:pt x="14" y="223"/>
                </a:cubicBezTo>
                <a:cubicBezTo>
                  <a:pt x="13" y="225"/>
                  <a:pt x="10" y="225"/>
                  <a:pt x="9" y="226"/>
                </a:cubicBezTo>
                <a:cubicBezTo>
                  <a:pt x="9" y="228"/>
                  <a:pt x="6" y="227"/>
                  <a:pt x="6" y="229"/>
                </a:cubicBezTo>
                <a:cubicBezTo>
                  <a:pt x="6" y="229"/>
                  <a:pt x="4" y="229"/>
                  <a:pt x="4" y="230"/>
                </a:cubicBezTo>
                <a:cubicBezTo>
                  <a:pt x="4" y="231"/>
                  <a:pt x="4" y="231"/>
                  <a:pt x="3" y="231"/>
                </a:cubicBezTo>
                <a:cubicBezTo>
                  <a:pt x="3" y="231"/>
                  <a:pt x="3" y="231"/>
                  <a:pt x="3" y="231"/>
                </a:cubicBezTo>
                <a:cubicBezTo>
                  <a:pt x="3" y="232"/>
                  <a:pt x="3" y="233"/>
                  <a:pt x="2" y="233"/>
                </a:cubicBezTo>
                <a:cubicBezTo>
                  <a:pt x="2" y="235"/>
                  <a:pt x="3" y="235"/>
                  <a:pt x="3" y="238"/>
                </a:cubicBezTo>
                <a:cubicBezTo>
                  <a:pt x="5" y="238"/>
                  <a:pt x="4" y="240"/>
                  <a:pt x="4" y="242"/>
                </a:cubicBezTo>
                <a:cubicBezTo>
                  <a:pt x="5" y="242"/>
                  <a:pt x="5" y="243"/>
                  <a:pt x="6" y="244"/>
                </a:cubicBezTo>
                <a:cubicBezTo>
                  <a:pt x="6" y="244"/>
                  <a:pt x="6" y="244"/>
                  <a:pt x="6" y="244"/>
                </a:cubicBezTo>
                <a:cubicBezTo>
                  <a:pt x="6" y="244"/>
                  <a:pt x="6" y="245"/>
                  <a:pt x="6" y="245"/>
                </a:cubicBezTo>
                <a:cubicBezTo>
                  <a:pt x="6" y="245"/>
                  <a:pt x="7" y="245"/>
                  <a:pt x="7" y="245"/>
                </a:cubicBezTo>
                <a:cubicBezTo>
                  <a:pt x="7" y="245"/>
                  <a:pt x="7" y="246"/>
                  <a:pt x="7" y="246"/>
                </a:cubicBezTo>
                <a:cubicBezTo>
                  <a:pt x="8" y="246"/>
                  <a:pt x="8" y="247"/>
                  <a:pt x="9" y="247"/>
                </a:cubicBezTo>
                <a:cubicBezTo>
                  <a:pt x="9" y="247"/>
                  <a:pt x="9" y="247"/>
                  <a:pt x="9" y="248"/>
                </a:cubicBezTo>
                <a:cubicBezTo>
                  <a:pt x="10" y="248"/>
                  <a:pt x="10" y="248"/>
                  <a:pt x="10" y="249"/>
                </a:cubicBezTo>
                <a:cubicBezTo>
                  <a:pt x="12" y="248"/>
                  <a:pt x="11" y="250"/>
                  <a:pt x="12" y="252"/>
                </a:cubicBezTo>
                <a:cubicBezTo>
                  <a:pt x="12" y="252"/>
                  <a:pt x="12" y="252"/>
                  <a:pt x="12" y="252"/>
                </a:cubicBezTo>
                <a:cubicBezTo>
                  <a:pt x="12" y="254"/>
                  <a:pt x="9" y="253"/>
                  <a:pt x="10" y="255"/>
                </a:cubicBezTo>
                <a:cubicBezTo>
                  <a:pt x="11" y="258"/>
                  <a:pt x="8" y="256"/>
                  <a:pt x="9" y="258"/>
                </a:cubicBezTo>
                <a:cubicBezTo>
                  <a:pt x="7" y="259"/>
                  <a:pt x="6" y="260"/>
                  <a:pt x="6" y="262"/>
                </a:cubicBezTo>
                <a:cubicBezTo>
                  <a:pt x="6" y="262"/>
                  <a:pt x="6" y="262"/>
                  <a:pt x="6" y="262"/>
                </a:cubicBezTo>
                <a:cubicBezTo>
                  <a:pt x="6" y="264"/>
                  <a:pt x="7" y="265"/>
                  <a:pt x="8" y="267"/>
                </a:cubicBezTo>
                <a:cubicBezTo>
                  <a:pt x="8" y="269"/>
                  <a:pt x="10" y="269"/>
                  <a:pt x="10" y="270"/>
                </a:cubicBezTo>
                <a:cubicBezTo>
                  <a:pt x="11" y="270"/>
                  <a:pt x="11" y="273"/>
                  <a:pt x="12" y="272"/>
                </a:cubicBezTo>
                <a:cubicBezTo>
                  <a:pt x="12" y="275"/>
                  <a:pt x="14" y="275"/>
                  <a:pt x="13" y="277"/>
                </a:cubicBezTo>
                <a:cubicBezTo>
                  <a:pt x="14" y="279"/>
                  <a:pt x="17" y="280"/>
                  <a:pt x="19" y="281"/>
                </a:cubicBezTo>
                <a:cubicBezTo>
                  <a:pt x="21" y="281"/>
                  <a:pt x="22" y="280"/>
                  <a:pt x="25" y="280"/>
                </a:cubicBezTo>
                <a:cubicBezTo>
                  <a:pt x="24" y="283"/>
                  <a:pt x="26" y="283"/>
                  <a:pt x="26" y="284"/>
                </a:cubicBezTo>
                <a:cubicBezTo>
                  <a:pt x="27" y="284"/>
                  <a:pt x="27" y="284"/>
                  <a:pt x="28" y="284"/>
                </a:cubicBezTo>
                <a:cubicBezTo>
                  <a:pt x="31" y="284"/>
                  <a:pt x="32" y="285"/>
                  <a:pt x="34" y="286"/>
                </a:cubicBezTo>
                <a:cubicBezTo>
                  <a:pt x="36" y="285"/>
                  <a:pt x="37" y="284"/>
                  <a:pt x="39" y="283"/>
                </a:cubicBezTo>
                <a:cubicBezTo>
                  <a:pt x="39" y="283"/>
                  <a:pt x="40" y="284"/>
                  <a:pt x="40" y="284"/>
                </a:cubicBezTo>
                <a:cubicBezTo>
                  <a:pt x="41" y="284"/>
                  <a:pt x="41" y="285"/>
                  <a:pt x="41" y="285"/>
                </a:cubicBezTo>
                <a:cubicBezTo>
                  <a:pt x="41" y="285"/>
                  <a:pt x="42" y="285"/>
                  <a:pt x="42" y="285"/>
                </a:cubicBezTo>
                <a:cubicBezTo>
                  <a:pt x="42" y="285"/>
                  <a:pt x="42" y="286"/>
                  <a:pt x="42" y="286"/>
                </a:cubicBezTo>
                <a:cubicBezTo>
                  <a:pt x="42" y="286"/>
                  <a:pt x="43" y="285"/>
                  <a:pt x="43" y="286"/>
                </a:cubicBezTo>
                <a:cubicBezTo>
                  <a:pt x="44" y="286"/>
                  <a:pt x="43" y="287"/>
                  <a:pt x="44" y="286"/>
                </a:cubicBezTo>
                <a:cubicBezTo>
                  <a:pt x="45" y="286"/>
                  <a:pt x="45" y="286"/>
                  <a:pt x="45" y="286"/>
                </a:cubicBezTo>
                <a:cubicBezTo>
                  <a:pt x="46" y="286"/>
                  <a:pt x="46" y="285"/>
                  <a:pt x="48" y="286"/>
                </a:cubicBezTo>
                <a:cubicBezTo>
                  <a:pt x="48" y="286"/>
                  <a:pt x="48" y="287"/>
                  <a:pt x="49" y="286"/>
                </a:cubicBezTo>
                <a:cubicBezTo>
                  <a:pt x="50" y="286"/>
                  <a:pt x="50" y="287"/>
                  <a:pt x="51" y="287"/>
                </a:cubicBezTo>
                <a:cubicBezTo>
                  <a:pt x="56" y="287"/>
                  <a:pt x="56" y="287"/>
                  <a:pt x="56" y="287"/>
                </a:cubicBezTo>
                <a:cubicBezTo>
                  <a:pt x="56" y="288"/>
                  <a:pt x="56" y="288"/>
                  <a:pt x="56" y="288"/>
                </a:cubicBezTo>
                <a:cubicBezTo>
                  <a:pt x="57" y="289"/>
                  <a:pt x="57" y="289"/>
                  <a:pt x="57" y="289"/>
                </a:cubicBezTo>
                <a:cubicBezTo>
                  <a:pt x="59" y="289"/>
                  <a:pt x="59" y="290"/>
                  <a:pt x="61" y="290"/>
                </a:cubicBezTo>
                <a:cubicBezTo>
                  <a:pt x="61" y="291"/>
                  <a:pt x="62" y="291"/>
                  <a:pt x="63" y="292"/>
                </a:cubicBezTo>
                <a:cubicBezTo>
                  <a:pt x="64" y="292"/>
                  <a:pt x="64" y="293"/>
                  <a:pt x="65" y="292"/>
                </a:cubicBezTo>
                <a:cubicBezTo>
                  <a:pt x="65" y="295"/>
                  <a:pt x="62" y="295"/>
                  <a:pt x="62" y="298"/>
                </a:cubicBezTo>
                <a:cubicBezTo>
                  <a:pt x="60" y="298"/>
                  <a:pt x="60" y="300"/>
                  <a:pt x="59" y="301"/>
                </a:cubicBezTo>
                <a:cubicBezTo>
                  <a:pt x="59" y="301"/>
                  <a:pt x="59" y="302"/>
                  <a:pt x="59" y="302"/>
                </a:cubicBezTo>
                <a:cubicBezTo>
                  <a:pt x="59" y="302"/>
                  <a:pt x="58" y="302"/>
                  <a:pt x="58" y="302"/>
                </a:cubicBezTo>
                <a:cubicBezTo>
                  <a:pt x="58" y="302"/>
                  <a:pt x="58" y="303"/>
                  <a:pt x="58" y="303"/>
                </a:cubicBezTo>
                <a:cubicBezTo>
                  <a:pt x="58" y="303"/>
                  <a:pt x="58" y="303"/>
                  <a:pt x="57" y="303"/>
                </a:cubicBezTo>
                <a:cubicBezTo>
                  <a:pt x="57" y="303"/>
                  <a:pt x="58" y="303"/>
                  <a:pt x="57" y="303"/>
                </a:cubicBezTo>
                <a:cubicBezTo>
                  <a:pt x="57" y="304"/>
                  <a:pt x="57" y="303"/>
                  <a:pt x="57" y="303"/>
                </a:cubicBezTo>
                <a:cubicBezTo>
                  <a:pt x="56" y="304"/>
                  <a:pt x="57" y="305"/>
                  <a:pt x="56" y="305"/>
                </a:cubicBezTo>
                <a:cubicBezTo>
                  <a:pt x="56" y="306"/>
                  <a:pt x="55" y="306"/>
                  <a:pt x="54" y="306"/>
                </a:cubicBezTo>
                <a:cubicBezTo>
                  <a:pt x="54" y="307"/>
                  <a:pt x="55" y="307"/>
                  <a:pt x="54" y="307"/>
                </a:cubicBezTo>
                <a:cubicBezTo>
                  <a:pt x="54" y="307"/>
                  <a:pt x="54" y="307"/>
                  <a:pt x="54" y="307"/>
                </a:cubicBezTo>
                <a:cubicBezTo>
                  <a:pt x="53" y="308"/>
                  <a:pt x="53" y="308"/>
                  <a:pt x="53" y="309"/>
                </a:cubicBezTo>
                <a:cubicBezTo>
                  <a:pt x="53" y="309"/>
                  <a:pt x="52" y="309"/>
                  <a:pt x="52" y="309"/>
                </a:cubicBezTo>
                <a:cubicBezTo>
                  <a:pt x="52" y="309"/>
                  <a:pt x="52" y="310"/>
                  <a:pt x="52" y="310"/>
                </a:cubicBezTo>
                <a:cubicBezTo>
                  <a:pt x="52" y="310"/>
                  <a:pt x="52" y="310"/>
                  <a:pt x="51" y="310"/>
                </a:cubicBezTo>
                <a:cubicBezTo>
                  <a:pt x="51" y="310"/>
                  <a:pt x="52" y="311"/>
                  <a:pt x="51" y="311"/>
                </a:cubicBezTo>
                <a:cubicBezTo>
                  <a:pt x="51" y="311"/>
                  <a:pt x="51" y="311"/>
                  <a:pt x="51" y="311"/>
                </a:cubicBezTo>
                <a:cubicBezTo>
                  <a:pt x="50" y="311"/>
                  <a:pt x="51" y="312"/>
                  <a:pt x="50" y="312"/>
                </a:cubicBezTo>
                <a:cubicBezTo>
                  <a:pt x="50" y="317"/>
                  <a:pt x="49" y="320"/>
                  <a:pt x="49" y="324"/>
                </a:cubicBezTo>
                <a:cubicBezTo>
                  <a:pt x="47" y="324"/>
                  <a:pt x="48" y="326"/>
                  <a:pt x="46" y="326"/>
                </a:cubicBezTo>
                <a:cubicBezTo>
                  <a:pt x="46" y="327"/>
                  <a:pt x="45" y="327"/>
                  <a:pt x="45" y="328"/>
                </a:cubicBezTo>
                <a:cubicBezTo>
                  <a:pt x="45" y="328"/>
                  <a:pt x="45" y="329"/>
                  <a:pt x="45" y="329"/>
                </a:cubicBezTo>
                <a:cubicBezTo>
                  <a:pt x="45" y="329"/>
                  <a:pt x="44" y="329"/>
                  <a:pt x="44" y="329"/>
                </a:cubicBezTo>
                <a:cubicBezTo>
                  <a:pt x="44" y="330"/>
                  <a:pt x="44" y="331"/>
                  <a:pt x="44" y="331"/>
                </a:cubicBezTo>
                <a:cubicBezTo>
                  <a:pt x="44" y="331"/>
                  <a:pt x="43" y="331"/>
                  <a:pt x="43" y="332"/>
                </a:cubicBezTo>
                <a:cubicBezTo>
                  <a:pt x="42" y="333"/>
                  <a:pt x="41" y="333"/>
                  <a:pt x="40" y="335"/>
                </a:cubicBezTo>
                <a:cubicBezTo>
                  <a:pt x="41" y="335"/>
                  <a:pt x="41" y="336"/>
                  <a:pt x="40" y="336"/>
                </a:cubicBezTo>
                <a:cubicBezTo>
                  <a:pt x="40" y="339"/>
                  <a:pt x="42" y="339"/>
                  <a:pt x="41" y="342"/>
                </a:cubicBezTo>
                <a:cubicBezTo>
                  <a:pt x="41" y="344"/>
                  <a:pt x="40" y="346"/>
                  <a:pt x="40" y="348"/>
                </a:cubicBezTo>
                <a:cubicBezTo>
                  <a:pt x="40" y="350"/>
                  <a:pt x="40" y="351"/>
                  <a:pt x="40" y="352"/>
                </a:cubicBezTo>
                <a:cubicBezTo>
                  <a:pt x="39" y="353"/>
                  <a:pt x="39" y="354"/>
                  <a:pt x="39" y="355"/>
                </a:cubicBezTo>
                <a:cubicBezTo>
                  <a:pt x="39" y="355"/>
                  <a:pt x="40" y="356"/>
                  <a:pt x="40" y="356"/>
                </a:cubicBezTo>
                <a:cubicBezTo>
                  <a:pt x="40" y="357"/>
                  <a:pt x="39" y="356"/>
                  <a:pt x="39" y="357"/>
                </a:cubicBezTo>
                <a:cubicBezTo>
                  <a:pt x="39" y="357"/>
                  <a:pt x="39" y="358"/>
                  <a:pt x="39" y="359"/>
                </a:cubicBezTo>
                <a:cubicBezTo>
                  <a:pt x="40" y="360"/>
                  <a:pt x="40" y="359"/>
                  <a:pt x="42" y="360"/>
                </a:cubicBezTo>
                <a:cubicBezTo>
                  <a:pt x="44" y="360"/>
                  <a:pt x="46" y="361"/>
                  <a:pt x="48" y="360"/>
                </a:cubicBezTo>
                <a:cubicBezTo>
                  <a:pt x="48" y="359"/>
                  <a:pt x="49" y="360"/>
                  <a:pt x="50" y="360"/>
                </a:cubicBezTo>
                <a:cubicBezTo>
                  <a:pt x="54" y="359"/>
                  <a:pt x="59" y="360"/>
                  <a:pt x="61" y="359"/>
                </a:cubicBezTo>
                <a:cubicBezTo>
                  <a:pt x="64" y="358"/>
                  <a:pt x="63" y="361"/>
                  <a:pt x="66" y="360"/>
                </a:cubicBezTo>
                <a:cubicBezTo>
                  <a:pt x="66" y="360"/>
                  <a:pt x="67" y="360"/>
                  <a:pt x="68" y="360"/>
                </a:cubicBezTo>
                <a:cubicBezTo>
                  <a:pt x="69" y="360"/>
                  <a:pt x="69" y="359"/>
                  <a:pt x="69" y="359"/>
                </a:cubicBezTo>
                <a:cubicBezTo>
                  <a:pt x="70" y="359"/>
                  <a:pt x="70" y="358"/>
                  <a:pt x="71" y="357"/>
                </a:cubicBezTo>
                <a:cubicBezTo>
                  <a:pt x="71" y="357"/>
                  <a:pt x="72" y="358"/>
                  <a:pt x="72" y="357"/>
                </a:cubicBezTo>
                <a:cubicBezTo>
                  <a:pt x="72" y="357"/>
                  <a:pt x="72" y="357"/>
                  <a:pt x="72" y="357"/>
                </a:cubicBezTo>
                <a:cubicBezTo>
                  <a:pt x="72" y="357"/>
                  <a:pt x="72" y="357"/>
                  <a:pt x="72" y="357"/>
                </a:cubicBezTo>
                <a:cubicBezTo>
                  <a:pt x="72" y="356"/>
                  <a:pt x="72" y="356"/>
                  <a:pt x="72" y="356"/>
                </a:cubicBezTo>
                <a:cubicBezTo>
                  <a:pt x="72" y="356"/>
                  <a:pt x="72" y="356"/>
                  <a:pt x="72" y="355"/>
                </a:cubicBezTo>
                <a:cubicBezTo>
                  <a:pt x="72" y="355"/>
                  <a:pt x="72" y="355"/>
                  <a:pt x="72" y="355"/>
                </a:cubicBezTo>
                <a:cubicBezTo>
                  <a:pt x="72" y="354"/>
                  <a:pt x="72" y="354"/>
                  <a:pt x="71" y="354"/>
                </a:cubicBezTo>
                <a:cubicBezTo>
                  <a:pt x="71" y="354"/>
                  <a:pt x="71" y="355"/>
                  <a:pt x="70" y="355"/>
                </a:cubicBezTo>
                <a:cubicBezTo>
                  <a:pt x="70" y="355"/>
                  <a:pt x="70" y="355"/>
                  <a:pt x="70" y="355"/>
                </a:cubicBezTo>
                <a:cubicBezTo>
                  <a:pt x="70" y="355"/>
                  <a:pt x="70" y="355"/>
                  <a:pt x="70" y="355"/>
                </a:cubicBezTo>
                <a:cubicBezTo>
                  <a:pt x="70" y="355"/>
                  <a:pt x="70" y="355"/>
                  <a:pt x="69" y="355"/>
                </a:cubicBezTo>
                <a:cubicBezTo>
                  <a:pt x="69" y="355"/>
                  <a:pt x="69" y="355"/>
                  <a:pt x="69" y="355"/>
                </a:cubicBezTo>
                <a:cubicBezTo>
                  <a:pt x="69" y="355"/>
                  <a:pt x="69" y="355"/>
                  <a:pt x="69" y="355"/>
                </a:cubicBezTo>
                <a:cubicBezTo>
                  <a:pt x="69" y="355"/>
                  <a:pt x="69" y="355"/>
                  <a:pt x="69" y="355"/>
                </a:cubicBezTo>
                <a:cubicBezTo>
                  <a:pt x="69" y="355"/>
                  <a:pt x="69" y="354"/>
                  <a:pt x="69" y="354"/>
                </a:cubicBezTo>
                <a:cubicBezTo>
                  <a:pt x="69" y="354"/>
                  <a:pt x="69" y="354"/>
                  <a:pt x="69" y="354"/>
                </a:cubicBezTo>
                <a:cubicBezTo>
                  <a:pt x="69" y="354"/>
                  <a:pt x="69" y="354"/>
                  <a:pt x="69" y="354"/>
                </a:cubicBezTo>
                <a:cubicBezTo>
                  <a:pt x="69" y="354"/>
                  <a:pt x="69" y="354"/>
                  <a:pt x="69" y="354"/>
                </a:cubicBezTo>
                <a:cubicBezTo>
                  <a:pt x="69" y="354"/>
                  <a:pt x="69" y="354"/>
                  <a:pt x="69" y="354"/>
                </a:cubicBezTo>
                <a:cubicBezTo>
                  <a:pt x="69" y="354"/>
                  <a:pt x="69" y="353"/>
                  <a:pt x="69" y="352"/>
                </a:cubicBezTo>
                <a:cubicBezTo>
                  <a:pt x="69" y="352"/>
                  <a:pt x="70" y="352"/>
                  <a:pt x="70" y="352"/>
                </a:cubicBezTo>
                <a:cubicBezTo>
                  <a:pt x="70" y="352"/>
                  <a:pt x="70" y="352"/>
                  <a:pt x="70" y="352"/>
                </a:cubicBezTo>
                <a:cubicBezTo>
                  <a:pt x="70" y="351"/>
                  <a:pt x="70" y="351"/>
                  <a:pt x="70" y="351"/>
                </a:cubicBezTo>
                <a:cubicBezTo>
                  <a:pt x="70" y="351"/>
                  <a:pt x="71" y="351"/>
                  <a:pt x="71" y="351"/>
                </a:cubicBezTo>
                <a:cubicBezTo>
                  <a:pt x="71" y="351"/>
                  <a:pt x="71" y="351"/>
                  <a:pt x="71" y="351"/>
                </a:cubicBezTo>
                <a:cubicBezTo>
                  <a:pt x="71" y="351"/>
                  <a:pt x="71" y="351"/>
                  <a:pt x="71" y="351"/>
                </a:cubicBezTo>
                <a:cubicBezTo>
                  <a:pt x="71" y="351"/>
                  <a:pt x="71" y="351"/>
                  <a:pt x="71" y="351"/>
                </a:cubicBezTo>
                <a:cubicBezTo>
                  <a:pt x="71" y="351"/>
                  <a:pt x="71" y="351"/>
                  <a:pt x="71" y="351"/>
                </a:cubicBezTo>
                <a:cubicBezTo>
                  <a:pt x="72" y="351"/>
                  <a:pt x="72" y="351"/>
                  <a:pt x="72" y="351"/>
                </a:cubicBezTo>
                <a:cubicBezTo>
                  <a:pt x="72" y="351"/>
                  <a:pt x="72" y="351"/>
                  <a:pt x="72" y="351"/>
                </a:cubicBezTo>
                <a:cubicBezTo>
                  <a:pt x="72" y="351"/>
                  <a:pt x="72" y="351"/>
                  <a:pt x="72" y="351"/>
                </a:cubicBezTo>
                <a:cubicBezTo>
                  <a:pt x="72" y="351"/>
                  <a:pt x="72" y="351"/>
                  <a:pt x="72" y="351"/>
                </a:cubicBezTo>
                <a:cubicBezTo>
                  <a:pt x="72" y="351"/>
                  <a:pt x="72" y="351"/>
                  <a:pt x="72" y="351"/>
                </a:cubicBezTo>
                <a:cubicBezTo>
                  <a:pt x="73" y="351"/>
                  <a:pt x="73" y="351"/>
                  <a:pt x="73" y="351"/>
                </a:cubicBezTo>
                <a:cubicBezTo>
                  <a:pt x="73" y="351"/>
                  <a:pt x="73" y="351"/>
                  <a:pt x="73" y="351"/>
                </a:cubicBezTo>
                <a:cubicBezTo>
                  <a:pt x="73" y="351"/>
                  <a:pt x="73" y="352"/>
                  <a:pt x="73" y="352"/>
                </a:cubicBezTo>
                <a:cubicBezTo>
                  <a:pt x="73" y="352"/>
                  <a:pt x="73" y="352"/>
                  <a:pt x="73" y="352"/>
                </a:cubicBezTo>
                <a:cubicBezTo>
                  <a:pt x="73" y="352"/>
                  <a:pt x="73" y="352"/>
                  <a:pt x="73" y="352"/>
                </a:cubicBezTo>
                <a:cubicBezTo>
                  <a:pt x="73" y="352"/>
                  <a:pt x="74" y="352"/>
                  <a:pt x="74" y="352"/>
                </a:cubicBezTo>
                <a:cubicBezTo>
                  <a:pt x="74" y="352"/>
                  <a:pt x="74" y="352"/>
                  <a:pt x="74" y="352"/>
                </a:cubicBezTo>
                <a:cubicBezTo>
                  <a:pt x="74" y="352"/>
                  <a:pt x="74" y="352"/>
                  <a:pt x="74" y="352"/>
                </a:cubicBezTo>
                <a:cubicBezTo>
                  <a:pt x="74" y="352"/>
                  <a:pt x="74" y="352"/>
                  <a:pt x="74" y="352"/>
                </a:cubicBezTo>
                <a:cubicBezTo>
                  <a:pt x="74" y="352"/>
                  <a:pt x="74" y="352"/>
                  <a:pt x="74" y="352"/>
                </a:cubicBezTo>
                <a:cubicBezTo>
                  <a:pt x="74" y="352"/>
                  <a:pt x="74" y="352"/>
                  <a:pt x="74" y="352"/>
                </a:cubicBezTo>
                <a:cubicBezTo>
                  <a:pt x="74" y="352"/>
                  <a:pt x="74" y="352"/>
                  <a:pt x="74" y="353"/>
                </a:cubicBezTo>
                <a:cubicBezTo>
                  <a:pt x="74" y="353"/>
                  <a:pt x="74" y="353"/>
                  <a:pt x="75" y="353"/>
                </a:cubicBezTo>
                <a:cubicBezTo>
                  <a:pt x="75" y="353"/>
                  <a:pt x="75" y="353"/>
                  <a:pt x="75" y="353"/>
                </a:cubicBezTo>
                <a:cubicBezTo>
                  <a:pt x="75" y="353"/>
                  <a:pt x="75" y="353"/>
                  <a:pt x="75" y="353"/>
                </a:cubicBezTo>
                <a:cubicBezTo>
                  <a:pt x="75" y="353"/>
                  <a:pt x="75" y="353"/>
                  <a:pt x="75" y="353"/>
                </a:cubicBezTo>
                <a:cubicBezTo>
                  <a:pt x="75" y="353"/>
                  <a:pt x="75" y="353"/>
                  <a:pt x="75" y="353"/>
                </a:cubicBezTo>
                <a:cubicBezTo>
                  <a:pt x="75" y="353"/>
                  <a:pt x="75" y="354"/>
                  <a:pt x="75" y="354"/>
                </a:cubicBezTo>
                <a:cubicBezTo>
                  <a:pt x="76" y="354"/>
                  <a:pt x="76" y="354"/>
                  <a:pt x="76" y="354"/>
                </a:cubicBezTo>
                <a:cubicBezTo>
                  <a:pt x="76" y="354"/>
                  <a:pt x="77" y="354"/>
                  <a:pt x="77" y="354"/>
                </a:cubicBezTo>
                <a:cubicBezTo>
                  <a:pt x="77" y="354"/>
                  <a:pt x="77" y="354"/>
                  <a:pt x="77" y="355"/>
                </a:cubicBezTo>
                <a:cubicBezTo>
                  <a:pt x="77" y="354"/>
                  <a:pt x="78" y="354"/>
                  <a:pt x="78" y="355"/>
                </a:cubicBezTo>
                <a:cubicBezTo>
                  <a:pt x="79" y="355"/>
                  <a:pt x="79" y="356"/>
                  <a:pt x="80" y="356"/>
                </a:cubicBezTo>
                <a:cubicBezTo>
                  <a:pt x="80" y="358"/>
                  <a:pt x="82" y="357"/>
                  <a:pt x="83" y="358"/>
                </a:cubicBezTo>
                <a:cubicBezTo>
                  <a:pt x="83" y="357"/>
                  <a:pt x="86" y="358"/>
                  <a:pt x="88" y="357"/>
                </a:cubicBezTo>
                <a:cubicBezTo>
                  <a:pt x="88" y="358"/>
                  <a:pt x="88" y="358"/>
                  <a:pt x="89" y="358"/>
                </a:cubicBezTo>
                <a:cubicBezTo>
                  <a:pt x="90" y="358"/>
                  <a:pt x="90" y="359"/>
                  <a:pt x="90" y="359"/>
                </a:cubicBezTo>
                <a:cubicBezTo>
                  <a:pt x="91" y="359"/>
                  <a:pt x="93" y="359"/>
                  <a:pt x="94" y="360"/>
                </a:cubicBezTo>
                <a:cubicBezTo>
                  <a:pt x="94" y="360"/>
                  <a:pt x="94" y="360"/>
                  <a:pt x="94" y="360"/>
                </a:cubicBezTo>
                <a:cubicBezTo>
                  <a:pt x="94" y="360"/>
                  <a:pt x="94" y="360"/>
                  <a:pt x="94" y="360"/>
                </a:cubicBezTo>
                <a:cubicBezTo>
                  <a:pt x="94" y="360"/>
                  <a:pt x="94" y="361"/>
                  <a:pt x="94" y="361"/>
                </a:cubicBezTo>
                <a:cubicBezTo>
                  <a:pt x="94" y="361"/>
                  <a:pt x="94" y="361"/>
                  <a:pt x="94" y="361"/>
                </a:cubicBezTo>
                <a:cubicBezTo>
                  <a:pt x="94" y="361"/>
                  <a:pt x="94" y="361"/>
                  <a:pt x="94" y="361"/>
                </a:cubicBezTo>
                <a:cubicBezTo>
                  <a:pt x="94" y="361"/>
                  <a:pt x="94" y="361"/>
                  <a:pt x="94" y="361"/>
                </a:cubicBezTo>
                <a:cubicBezTo>
                  <a:pt x="94" y="361"/>
                  <a:pt x="94" y="361"/>
                  <a:pt x="94" y="361"/>
                </a:cubicBezTo>
                <a:cubicBezTo>
                  <a:pt x="94" y="361"/>
                  <a:pt x="94" y="361"/>
                  <a:pt x="94" y="361"/>
                </a:cubicBezTo>
                <a:cubicBezTo>
                  <a:pt x="94" y="362"/>
                  <a:pt x="94" y="362"/>
                  <a:pt x="94" y="362"/>
                </a:cubicBezTo>
                <a:cubicBezTo>
                  <a:pt x="94" y="362"/>
                  <a:pt x="94" y="362"/>
                  <a:pt x="94" y="362"/>
                </a:cubicBezTo>
                <a:cubicBezTo>
                  <a:pt x="95" y="362"/>
                  <a:pt x="95" y="362"/>
                  <a:pt x="95" y="362"/>
                </a:cubicBezTo>
                <a:cubicBezTo>
                  <a:pt x="95" y="362"/>
                  <a:pt x="95" y="362"/>
                  <a:pt x="95" y="362"/>
                </a:cubicBezTo>
                <a:cubicBezTo>
                  <a:pt x="95" y="363"/>
                  <a:pt x="96" y="363"/>
                  <a:pt x="96" y="363"/>
                </a:cubicBezTo>
                <a:cubicBezTo>
                  <a:pt x="96" y="363"/>
                  <a:pt x="96" y="363"/>
                  <a:pt x="96" y="363"/>
                </a:cubicBezTo>
                <a:cubicBezTo>
                  <a:pt x="96" y="363"/>
                  <a:pt x="97" y="364"/>
                  <a:pt x="97" y="364"/>
                </a:cubicBezTo>
                <a:cubicBezTo>
                  <a:pt x="97" y="364"/>
                  <a:pt x="97" y="364"/>
                  <a:pt x="97" y="364"/>
                </a:cubicBezTo>
                <a:cubicBezTo>
                  <a:pt x="97" y="364"/>
                  <a:pt x="97" y="364"/>
                  <a:pt x="97" y="364"/>
                </a:cubicBezTo>
                <a:cubicBezTo>
                  <a:pt x="97" y="364"/>
                  <a:pt x="97" y="364"/>
                  <a:pt x="97" y="364"/>
                </a:cubicBezTo>
                <a:cubicBezTo>
                  <a:pt x="97" y="364"/>
                  <a:pt x="97" y="364"/>
                  <a:pt x="97" y="364"/>
                </a:cubicBezTo>
                <a:cubicBezTo>
                  <a:pt x="97" y="364"/>
                  <a:pt x="97" y="365"/>
                  <a:pt x="97" y="365"/>
                </a:cubicBezTo>
                <a:cubicBezTo>
                  <a:pt x="98" y="365"/>
                  <a:pt x="98" y="365"/>
                  <a:pt x="98" y="366"/>
                </a:cubicBezTo>
                <a:cubicBezTo>
                  <a:pt x="99" y="366"/>
                  <a:pt x="99" y="366"/>
                  <a:pt x="99" y="366"/>
                </a:cubicBezTo>
                <a:cubicBezTo>
                  <a:pt x="99" y="366"/>
                  <a:pt x="100" y="366"/>
                  <a:pt x="100" y="367"/>
                </a:cubicBezTo>
                <a:cubicBezTo>
                  <a:pt x="101" y="367"/>
                  <a:pt x="102" y="368"/>
                  <a:pt x="103" y="368"/>
                </a:cubicBezTo>
                <a:cubicBezTo>
                  <a:pt x="103" y="368"/>
                  <a:pt x="103" y="368"/>
                  <a:pt x="103" y="368"/>
                </a:cubicBezTo>
                <a:cubicBezTo>
                  <a:pt x="104" y="368"/>
                  <a:pt x="105" y="368"/>
                  <a:pt x="106" y="368"/>
                </a:cubicBezTo>
                <a:cubicBezTo>
                  <a:pt x="106" y="367"/>
                  <a:pt x="106" y="367"/>
                  <a:pt x="106" y="367"/>
                </a:cubicBezTo>
                <a:cubicBezTo>
                  <a:pt x="107" y="367"/>
                  <a:pt x="107" y="367"/>
                  <a:pt x="107" y="367"/>
                </a:cubicBezTo>
                <a:cubicBezTo>
                  <a:pt x="108" y="367"/>
                  <a:pt x="108" y="367"/>
                  <a:pt x="108" y="366"/>
                </a:cubicBezTo>
                <a:cubicBezTo>
                  <a:pt x="108" y="365"/>
                  <a:pt x="110" y="366"/>
                  <a:pt x="110" y="365"/>
                </a:cubicBezTo>
                <a:cubicBezTo>
                  <a:pt x="110" y="365"/>
                  <a:pt x="110" y="365"/>
                  <a:pt x="110" y="365"/>
                </a:cubicBezTo>
                <a:cubicBezTo>
                  <a:pt x="110" y="365"/>
                  <a:pt x="110" y="365"/>
                  <a:pt x="110" y="365"/>
                </a:cubicBezTo>
                <a:cubicBezTo>
                  <a:pt x="110" y="365"/>
                  <a:pt x="111" y="365"/>
                  <a:pt x="111" y="365"/>
                </a:cubicBezTo>
                <a:cubicBezTo>
                  <a:pt x="111" y="365"/>
                  <a:pt x="111" y="365"/>
                  <a:pt x="111" y="365"/>
                </a:cubicBezTo>
                <a:cubicBezTo>
                  <a:pt x="111" y="365"/>
                  <a:pt x="111" y="365"/>
                  <a:pt x="111" y="365"/>
                </a:cubicBezTo>
                <a:cubicBezTo>
                  <a:pt x="112" y="365"/>
                  <a:pt x="112" y="366"/>
                  <a:pt x="112" y="366"/>
                </a:cubicBezTo>
                <a:cubicBezTo>
                  <a:pt x="113" y="367"/>
                  <a:pt x="114" y="366"/>
                  <a:pt x="114" y="368"/>
                </a:cubicBezTo>
                <a:cubicBezTo>
                  <a:pt x="115" y="369"/>
                  <a:pt x="116" y="371"/>
                  <a:pt x="116" y="372"/>
                </a:cubicBezTo>
                <a:cubicBezTo>
                  <a:pt x="117" y="372"/>
                  <a:pt x="117" y="374"/>
                  <a:pt x="118" y="375"/>
                </a:cubicBezTo>
                <a:cubicBezTo>
                  <a:pt x="121" y="375"/>
                  <a:pt x="119" y="378"/>
                  <a:pt x="122" y="377"/>
                </a:cubicBezTo>
                <a:cubicBezTo>
                  <a:pt x="121" y="380"/>
                  <a:pt x="123" y="380"/>
                  <a:pt x="123" y="381"/>
                </a:cubicBezTo>
                <a:cubicBezTo>
                  <a:pt x="125" y="381"/>
                  <a:pt x="124" y="379"/>
                  <a:pt x="124" y="377"/>
                </a:cubicBezTo>
                <a:cubicBezTo>
                  <a:pt x="126" y="377"/>
                  <a:pt x="127" y="375"/>
                  <a:pt x="128" y="375"/>
                </a:cubicBezTo>
                <a:cubicBezTo>
                  <a:pt x="129" y="372"/>
                  <a:pt x="132" y="373"/>
                  <a:pt x="131" y="370"/>
                </a:cubicBezTo>
                <a:cubicBezTo>
                  <a:pt x="132" y="369"/>
                  <a:pt x="131" y="369"/>
                  <a:pt x="131" y="369"/>
                </a:cubicBezTo>
                <a:cubicBezTo>
                  <a:pt x="131" y="368"/>
                  <a:pt x="130" y="368"/>
                  <a:pt x="130" y="368"/>
                </a:cubicBezTo>
                <a:cubicBezTo>
                  <a:pt x="130" y="366"/>
                  <a:pt x="131" y="366"/>
                  <a:pt x="131" y="364"/>
                </a:cubicBezTo>
                <a:cubicBezTo>
                  <a:pt x="135" y="364"/>
                  <a:pt x="138" y="364"/>
                  <a:pt x="142" y="365"/>
                </a:cubicBezTo>
                <a:cubicBezTo>
                  <a:pt x="142" y="366"/>
                  <a:pt x="143" y="367"/>
                  <a:pt x="145" y="366"/>
                </a:cubicBezTo>
                <a:cubicBezTo>
                  <a:pt x="144" y="369"/>
                  <a:pt x="146" y="369"/>
                  <a:pt x="146" y="370"/>
                </a:cubicBezTo>
                <a:cubicBezTo>
                  <a:pt x="148" y="370"/>
                  <a:pt x="147" y="373"/>
                  <a:pt x="149" y="372"/>
                </a:cubicBezTo>
                <a:cubicBezTo>
                  <a:pt x="151" y="372"/>
                  <a:pt x="151" y="371"/>
                  <a:pt x="154" y="372"/>
                </a:cubicBezTo>
                <a:cubicBezTo>
                  <a:pt x="154" y="373"/>
                  <a:pt x="156" y="371"/>
                  <a:pt x="158" y="372"/>
                </a:cubicBezTo>
                <a:cubicBezTo>
                  <a:pt x="159" y="372"/>
                  <a:pt x="159" y="371"/>
                  <a:pt x="160" y="371"/>
                </a:cubicBezTo>
                <a:cubicBezTo>
                  <a:pt x="160" y="369"/>
                  <a:pt x="162" y="370"/>
                  <a:pt x="163" y="369"/>
                </a:cubicBezTo>
                <a:cubicBezTo>
                  <a:pt x="163" y="369"/>
                  <a:pt x="163" y="368"/>
                  <a:pt x="163" y="368"/>
                </a:cubicBezTo>
                <a:cubicBezTo>
                  <a:pt x="164" y="367"/>
                  <a:pt x="164" y="368"/>
                  <a:pt x="165" y="367"/>
                </a:cubicBezTo>
                <a:cubicBezTo>
                  <a:pt x="168" y="367"/>
                  <a:pt x="170" y="365"/>
                  <a:pt x="172" y="364"/>
                </a:cubicBezTo>
                <a:cubicBezTo>
                  <a:pt x="177" y="364"/>
                  <a:pt x="182" y="363"/>
                  <a:pt x="187" y="363"/>
                </a:cubicBezTo>
                <a:cubicBezTo>
                  <a:pt x="188" y="362"/>
                  <a:pt x="188" y="359"/>
                  <a:pt x="190" y="358"/>
                </a:cubicBezTo>
                <a:cubicBezTo>
                  <a:pt x="190" y="358"/>
                  <a:pt x="190" y="359"/>
                  <a:pt x="190" y="359"/>
                </a:cubicBezTo>
                <a:cubicBezTo>
                  <a:pt x="190" y="359"/>
                  <a:pt x="191" y="358"/>
                  <a:pt x="191" y="358"/>
                </a:cubicBezTo>
                <a:cubicBezTo>
                  <a:pt x="192" y="358"/>
                  <a:pt x="192" y="359"/>
                  <a:pt x="192" y="360"/>
                </a:cubicBezTo>
                <a:cubicBezTo>
                  <a:pt x="193" y="360"/>
                  <a:pt x="195" y="359"/>
                  <a:pt x="196" y="360"/>
                </a:cubicBezTo>
                <a:cubicBezTo>
                  <a:pt x="196" y="361"/>
                  <a:pt x="197" y="360"/>
                  <a:pt x="197" y="361"/>
                </a:cubicBezTo>
                <a:cubicBezTo>
                  <a:pt x="198" y="361"/>
                  <a:pt x="198" y="361"/>
                  <a:pt x="198" y="361"/>
                </a:cubicBezTo>
                <a:cubicBezTo>
                  <a:pt x="200" y="361"/>
                  <a:pt x="199" y="359"/>
                  <a:pt x="201" y="360"/>
                </a:cubicBezTo>
                <a:cubicBezTo>
                  <a:pt x="203" y="360"/>
                  <a:pt x="204" y="359"/>
                  <a:pt x="205" y="359"/>
                </a:cubicBezTo>
                <a:cubicBezTo>
                  <a:pt x="206" y="360"/>
                  <a:pt x="207" y="360"/>
                  <a:pt x="208" y="360"/>
                </a:cubicBezTo>
                <a:cubicBezTo>
                  <a:pt x="208" y="362"/>
                  <a:pt x="208" y="363"/>
                  <a:pt x="209" y="364"/>
                </a:cubicBezTo>
                <a:cubicBezTo>
                  <a:pt x="210" y="364"/>
                  <a:pt x="210" y="365"/>
                  <a:pt x="210" y="366"/>
                </a:cubicBezTo>
                <a:cubicBezTo>
                  <a:pt x="210" y="366"/>
                  <a:pt x="211" y="366"/>
                  <a:pt x="211" y="366"/>
                </a:cubicBezTo>
                <a:cubicBezTo>
                  <a:pt x="211" y="367"/>
                  <a:pt x="212" y="366"/>
                  <a:pt x="212" y="367"/>
                </a:cubicBezTo>
                <a:cubicBezTo>
                  <a:pt x="213" y="367"/>
                  <a:pt x="213" y="368"/>
                  <a:pt x="213" y="369"/>
                </a:cubicBezTo>
                <a:cubicBezTo>
                  <a:pt x="215" y="369"/>
                  <a:pt x="215" y="369"/>
                  <a:pt x="215" y="369"/>
                </a:cubicBezTo>
                <a:cubicBezTo>
                  <a:pt x="215" y="362"/>
                  <a:pt x="215" y="362"/>
                  <a:pt x="215" y="362"/>
                </a:cubicBezTo>
                <a:cubicBezTo>
                  <a:pt x="214" y="362"/>
                  <a:pt x="214" y="361"/>
                  <a:pt x="214" y="360"/>
                </a:cubicBezTo>
                <a:cubicBezTo>
                  <a:pt x="213" y="360"/>
                  <a:pt x="214" y="357"/>
                  <a:pt x="212" y="357"/>
                </a:cubicBezTo>
                <a:cubicBezTo>
                  <a:pt x="212" y="356"/>
                  <a:pt x="211" y="355"/>
                  <a:pt x="211" y="354"/>
                </a:cubicBezTo>
                <a:cubicBezTo>
                  <a:pt x="212" y="354"/>
                  <a:pt x="211" y="352"/>
                  <a:pt x="212" y="352"/>
                </a:cubicBezTo>
                <a:cubicBezTo>
                  <a:pt x="212" y="349"/>
                  <a:pt x="212" y="349"/>
                  <a:pt x="212" y="349"/>
                </a:cubicBezTo>
                <a:cubicBezTo>
                  <a:pt x="212" y="348"/>
                  <a:pt x="211" y="348"/>
                  <a:pt x="211" y="347"/>
                </a:cubicBezTo>
                <a:cubicBezTo>
                  <a:pt x="211" y="346"/>
                  <a:pt x="210" y="346"/>
                  <a:pt x="210" y="345"/>
                </a:cubicBezTo>
                <a:cubicBezTo>
                  <a:pt x="210" y="344"/>
                  <a:pt x="210" y="344"/>
                  <a:pt x="211" y="344"/>
                </a:cubicBezTo>
                <a:cubicBezTo>
                  <a:pt x="210" y="344"/>
                  <a:pt x="211" y="343"/>
                  <a:pt x="210" y="343"/>
                </a:cubicBezTo>
                <a:cubicBezTo>
                  <a:pt x="208" y="342"/>
                  <a:pt x="211" y="339"/>
                  <a:pt x="210" y="337"/>
                </a:cubicBezTo>
                <a:cubicBezTo>
                  <a:pt x="211" y="337"/>
                  <a:pt x="211" y="337"/>
                  <a:pt x="211" y="337"/>
                </a:cubicBezTo>
                <a:cubicBezTo>
                  <a:pt x="211" y="336"/>
                  <a:pt x="213" y="336"/>
                  <a:pt x="213" y="335"/>
                </a:cubicBezTo>
                <a:cubicBezTo>
                  <a:pt x="215" y="335"/>
                  <a:pt x="216" y="335"/>
                  <a:pt x="217" y="333"/>
                </a:cubicBezTo>
                <a:cubicBezTo>
                  <a:pt x="218" y="333"/>
                  <a:pt x="219" y="332"/>
                  <a:pt x="220" y="332"/>
                </a:cubicBezTo>
                <a:cubicBezTo>
                  <a:pt x="222" y="332"/>
                  <a:pt x="223" y="330"/>
                  <a:pt x="225" y="330"/>
                </a:cubicBezTo>
                <a:cubicBezTo>
                  <a:pt x="225" y="329"/>
                  <a:pt x="225" y="329"/>
                  <a:pt x="225" y="329"/>
                </a:cubicBezTo>
                <a:cubicBezTo>
                  <a:pt x="226" y="329"/>
                  <a:pt x="226" y="327"/>
                  <a:pt x="227" y="327"/>
                </a:cubicBezTo>
                <a:cubicBezTo>
                  <a:pt x="227" y="325"/>
                  <a:pt x="229" y="326"/>
                  <a:pt x="229" y="323"/>
                </a:cubicBezTo>
                <a:cubicBezTo>
                  <a:pt x="229" y="323"/>
                  <a:pt x="229" y="323"/>
                  <a:pt x="229" y="322"/>
                </a:cubicBezTo>
                <a:cubicBezTo>
                  <a:pt x="229" y="322"/>
                  <a:pt x="229" y="322"/>
                  <a:pt x="229" y="322"/>
                </a:cubicBezTo>
                <a:cubicBezTo>
                  <a:pt x="229" y="322"/>
                  <a:pt x="229" y="322"/>
                  <a:pt x="229" y="321"/>
                </a:cubicBezTo>
                <a:cubicBezTo>
                  <a:pt x="229" y="321"/>
                  <a:pt x="229" y="321"/>
                  <a:pt x="229" y="320"/>
                </a:cubicBezTo>
                <a:cubicBezTo>
                  <a:pt x="229" y="320"/>
                  <a:pt x="229" y="320"/>
                  <a:pt x="229" y="320"/>
                </a:cubicBezTo>
                <a:cubicBezTo>
                  <a:pt x="229" y="320"/>
                  <a:pt x="229" y="320"/>
                  <a:pt x="229" y="320"/>
                </a:cubicBezTo>
                <a:cubicBezTo>
                  <a:pt x="229" y="320"/>
                  <a:pt x="229" y="319"/>
                  <a:pt x="229" y="319"/>
                </a:cubicBezTo>
                <a:cubicBezTo>
                  <a:pt x="229" y="319"/>
                  <a:pt x="229" y="319"/>
                  <a:pt x="229" y="319"/>
                </a:cubicBezTo>
                <a:cubicBezTo>
                  <a:pt x="229" y="319"/>
                  <a:pt x="229" y="319"/>
                  <a:pt x="229" y="319"/>
                </a:cubicBezTo>
                <a:cubicBezTo>
                  <a:pt x="229" y="319"/>
                  <a:pt x="229" y="319"/>
                  <a:pt x="229" y="318"/>
                </a:cubicBezTo>
                <a:cubicBezTo>
                  <a:pt x="229" y="318"/>
                  <a:pt x="229" y="318"/>
                  <a:pt x="229" y="318"/>
                </a:cubicBezTo>
                <a:cubicBezTo>
                  <a:pt x="229" y="318"/>
                  <a:pt x="229" y="318"/>
                  <a:pt x="229" y="318"/>
                </a:cubicBezTo>
                <a:cubicBezTo>
                  <a:pt x="229" y="318"/>
                  <a:pt x="229" y="318"/>
                  <a:pt x="229" y="318"/>
                </a:cubicBezTo>
                <a:cubicBezTo>
                  <a:pt x="229" y="318"/>
                  <a:pt x="229" y="317"/>
                  <a:pt x="230" y="317"/>
                </a:cubicBezTo>
                <a:cubicBezTo>
                  <a:pt x="230" y="317"/>
                  <a:pt x="230" y="317"/>
                  <a:pt x="230" y="317"/>
                </a:cubicBezTo>
                <a:cubicBezTo>
                  <a:pt x="230" y="317"/>
                  <a:pt x="230" y="317"/>
                  <a:pt x="230" y="317"/>
                </a:cubicBezTo>
                <a:cubicBezTo>
                  <a:pt x="232" y="317"/>
                  <a:pt x="232" y="317"/>
                  <a:pt x="232" y="317"/>
                </a:cubicBezTo>
                <a:cubicBezTo>
                  <a:pt x="232" y="317"/>
                  <a:pt x="232" y="317"/>
                  <a:pt x="232" y="317"/>
                </a:cubicBezTo>
                <a:cubicBezTo>
                  <a:pt x="232" y="317"/>
                  <a:pt x="232" y="317"/>
                  <a:pt x="232" y="317"/>
                </a:cubicBezTo>
                <a:cubicBezTo>
                  <a:pt x="232" y="317"/>
                  <a:pt x="232" y="317"/>
                  <a:pt x="232" y="317"/>
                </a:cubicBezTo>
                <a:cubicBezTo>
                  <a:pt x="232" y="317"/>
                  <a:pt x="232" y="317"/>
                  <a:pt x="232" y="317"/>
                </a:cubicBezTo>
                <a:cubicBezTo>
                  <a:pt x="232" y="317"/>
                  <a:pt x="232" y="317"/>
                  <a:pt x="232" y="317"/>
                </a:cubicBezTo>
                <a:cubicBezTo>
                  <a:pt x="233" y="317"/>
                  <a:pt x="233" y="317"/>
                  <a:pt x="233" y="317"/>
                </a:cubicBezTo>
                <a:cubicBezTo>
                  <a:pt x="233" y="317"/>
                  <a:pt x="233" y="317"/>
                  <a:pt x="233" y="317"/>
                </a:cubicBezTo>
                <a:cubicBezTo>
                  <a:pt x="233" y="318"/>
                  <a:pt x="233" y="318"/>
                  <a:pt x="234" y="318"/>
                </a:cubicBezTo>
                <a:cubicBezTo>
                  <a:pt x="234" y="318"/>
                  <a:pt x="234" y="318"/>
                  <a:pt x="234" y="319"/>
                </a:cubicBezTo>
                <a:cubicBezTo>
                  <a:pt x="235" y="319"/>
                  <a:pt x="236" y="319"/>
                  <a:pt x="236" y="319"/>
                </a:cubicBezTo>
                <a:cubicBezTo>
                  <a:pt x="237" y="319"/>
                  <a:pt x="237" y="319"/>
                  <a:pt x="238" y="319"/>
                </a:cubicBezTo>
                <a:cubicBezTo>
                  <a:pt x="238" y="319"/>
                  <a:pt x="238" y="319"/>
                  <a:pt x="238" y="319"/>
                </a:cubicBezTo>
                <a:cubicBezTo>
                  <a:pt x="238" y="319"/>
                  <a:pt x="238" y="319"/>
                  <a:pt x="238" y="319"/>
                </a:cubicBezTo>
                <a:cubicBezTo>
                  <a:pt x="239" y="319"/>
                  <a:pt x="239" y="318"/>
                  <a:pt x="240" y="318"/>
                </a:cubicBezTo>
                <a:cubicBezTo>
                  <a:pt x="240" y="318"/>
                  <a:pt x="240" y="318"/>
                  <a:pt x="240" y="318"/>
                </a:cubicBezTo>
                <a:cubicBezTo>
                  <a:pt x="240" y="318"/>
                  <a:pt x="240" y="318"/>
                  <a:pt x="240" y="317"/>
                </a:cubicBezTo>
                <a:cubicBezTo>
                  <a:pt x="240" y="317"/>
                  <a:pt x="240" y="317"/>
                  <a:pt x="240" y="317"/>
                </a:cubicBezTo>
                <a:cubicBezTo>
                  <a:pt x="240" y="317"/>
                  <a:pt x="240" y="317"/>
                  <a:pt x="240" y="317"/>
                </a:cubicBezTo>
                <a:cubicBezTo>
                  <a:pt x="240" y="317"/>
                  <a:pt x="240" y="317"/>
                  <a:pt x="240" y="316"/>
                </a:cubicBezTo>
                <a:cubicBezTo>
                  <a:pt x="241" y="316"/>
                  <a:pt x="241" y="316"/>
                  <a:pt x="241" y="316"/>
                </a:cubicBezTo>
                <a:cubicBezTo>
                  <a:pt x="241" y="316"/>
                  <a:pt x="241" y="316"/>
                  <a:pt x="241" y="316"/>
                </a:cubicBezTo>
                <a:cubicBezTo>
                  <a:pt x="240" y="313"/>
                  <a:pt x="242" y="313"/>
                  <a:pt x="242" y="311"/>
                </a:cubicBezTo>
                <a:cubicBezTo>
                  <a:pt x="242" y="310"/>
                  <a:pt x="242" y="310"/>
                  <a:pt x="242" y="310"/>
                </a:cubicBezTo>
                <a:cubicBezTo>
                  <a:pt x="239" y="310"/>
                  <a:pt x="239" y="307"/>
                  <a:pt x="240" y="303"/>
                </a:cubicBezTo>
                <a:cubicBezTo>
                  <a:pt x="238" y="303"/>
                  <a:pt x="237" y="303"/>
                  <a:pt x="237" y="300"/>
                </a:cubicBezTo>
                <a:cubicBezTo>
                  <a:pt x="235" y="300"/>
                  <a:pt x="235" y="299"/>
                  <a:pt x="234" y="298"/>
                </a:cubicBezTo>
                <a:cubicBezTo>
                  <a:pt x="233" y="297"/>
                  <a:pt x="233" y="297"/>
                  <a:pt x="233" y="297"/>
                </a:cubicBezTo>
                <a:cubicBezTo>
                  <a:pt x="232" y="297"/>
                  <a:pt x="232" y="297"/>
                  <a:pt x="232" y="296"/>
                </a:cubicBezTo>
                <a:cubicBezTo>
                  <a:pt x="229" y="296"/>
                  <a:pt x="229" y="296"/>
                  <a:pt x="229" y="296"/>
                </a:cubicBezTo>
                <a:cubicBezTo>
                  <a:pt x="228" y="294"/>
                  <a:pt x="226" y="292"/>
                  <a:pt x="225" y="290"/>
                </a:cubicBezTo>
                <a:cubicBezTo>
                  <a:pt x="222" y="290"/>
                  <a:pt x="222" y="290"/>
                  <a:pt x="222" y="290"/>
                </a:cubicBezTo>
                <a:cubicBezTo>
                  <a:pt x="222" y="289"/>
                  <a:pt x="221" y="289"/>
                  <a:pt x="220" y="289"/>
                </a:cubicBezTo>
                <a:cubicBezTo>
                  <a:pt x="220" y="288"/>
                  <a:pt x="220" y="287"/>
                  <a:pt x="220" y="287"/>
                </a:cubicBezTo>
                <a:cubicBezTo>
                  <a:pt x="220" y="287"/>
                  <a:pt x="219" y="287"/>
                  <a:pt x="219" y="286"/>
                </a:cubicBezTo>
                <a:cubicBezTo>
                  <a:pt x="219" y="286"/>
                  <a:pt x="219" y="285"/>
                  <a:pt x="219" y="285"/>
                </a:cubicBezTo>
                <a:cubicBezTo>
                  <a:pt x="219" y="285"/>
                  <a:pt x="218" y="285"/>
                  <a:pt x="217" y="285"/>
                </a:cubicBezTo>
                <a:cubicBezTo>
                  <a:pt x="217" y="284"/>
                  <a:pt x="217" y="282"/>
                  <a:pt x="216" y="282"/>
                </a:cubicBezTo>
                <a:cubicBezTo>
                  <a:pt x="216" y="280"/>
                  <a:pt x="214" y="281"/>
                  <a:pt x="214" y="279"/>
                </a:cubicBezTo>
                <a:cubicBezTo>
                  <a:pt x="208" y="279"/>
                  <a:pt x="208" y="279"/>
                  <a:pt x="208" y="279"/>
                </a:cubicBezTo>
                <a:cubicBezTo>
                  <a:pt x="207" y="277"/>
                  <a:pt x="206" y="273"/>
                  <a:pt x="204" y="272"/>
                </a:cubicBezTo>
                <a:cubicBezTo>
                  <a:pt x="204" y="269"/>
                  <a:pt x="203" y="270"/>
                  <a:pt x="202" y="269"/>
                </a:cubicBezTo>
                <a:cubicBezTo>
                  <a:pt x="202" y="268"/>
                  <a:pt x="203" y="268"/>
                  <a:pt x="202" y="267"/>
                </a:cubicBezTo>
                <a:cubicBezTo>
                  <a:pt x="202" y="267"/>
                  <a:pt x="202" y="267"/>
                  <a:pt x="202" y="267"/>
                </a:cubicBezTo>
                <a:cubicBezTo>
                  <a:pt x="202" y="267"/>
                  <a:pt x="202" y="267"/>
                  <a:pt x="202" y="266"/>
                </a:cubicBezTo>
                <a:cubicBezTo>
                  <a:pt x="202" y="266"/>
                  <a:pt x="201" y="267"/>
                  <a:pt x="201" y="266"/>
                </a:cubicBezTo>
                <a:cubicBezTo>
                  <a:pt x="201" y="266"/>
                  <a:pt x="201" y="266"/>
                  <a:pt x="201" y="266"/>
                </a:cubicBezTo>
                <a:cubicBezTo>
                  <a:pt x="201" y="265"/>
                  <a:pt x="200" y="264"/>
                  <a:pt x="200" y="263"/>
                </a:cubicBezTo>
                <a:cubicBezTo>
                  <a:pt x="199" y="262"/>
                  <a:pt x="198" y="262"/>
                  <a:pt x="198" y="261"/>
                </a:cubicBezTo>
                <a:cubicBezTo>
                  <a:pt x="196" y="261"/>
                  <a:pt x="195" y="260"/>
                  <a:pt x="195" y="258"/>
                </a:cubicBezTo>
                <a:cubicBezTo>
                  <a:pt x="195" y="257"/>
                  <a:pt x="196" y="255"/>
                  <a:pt x="197" y="255"/>
                </a:cubicBezTo>
                <a:cubicBezTo>
                  <a:pt x="197" y="254"/>
                  <a:pt x="198" y="253"/>
                  <a:pt x="198" y="252"/>
                </a:cubicBezTo>
                <a:cubicBezTo>
                  <a:pt x="199" y="252"/>
                  <a:pt x="199" y="251"/>
                  <a:pt x="200" y="250"/>
                </a:cubicBezTo>
                <a:cubicBezTo>
                  <a:pt x="197" y="251"/>
                  <a:pt x="198" y="248"/>
                  <a:pt x="196" y="248"/>
                </a:cubicBezTo>
                <a:cubicBezTo>
                  <a:pt x="195" y="247"/>
                  <a:pt x="194" y="246"/>
                  <a:pt x="194" y="244"/>
                </a:cubicBezTo>
                <a:cubicBezTo>
                  <a:pt x="192" y="244"/>
                  <a:pt x="191" y="243"/>
                  <a:pt x="190" y="242"/>
                </a:cubicBezTo>
                <a:cubicBezTo>
                  <a:pt x="190" y="241"/>
                  <a:pt x="190" y="241"/>
                  <a:pt x="189" y="241"/>
                </a:cubicBezTo>
                <a:cubicBezTo>
                  <a:pt x="189" y="241"/>
                  <a:pt x="189" y="241"/>
                  <a:pt x="189" y="241"/>
                </a:cubicBezTo>
                <a:cubicBezTo>
                  <a:pt x="188" y="238"/>
                  <a:pt x="187" y="235"/>
                  <a:pt x="185" y="232"/>
                </a:cubicBezTo>
                <a:cubicBezTo>
                  <a:pt x="187" y="232"/>
                  <a:pt x="186" y="231"/>
                  <a:pt x="186" y="229"/>
                </a:cubicBezTo>
                <a:cubicBezTo>
                  <a:pt x="187" y="230"/>
                  <a:pt x="187" y="230"/>
                  <a:pt x="187" y="231"/>
                </a:cubicBezTo>
                <a:cubicBezTo>
                  <a:pt x="189" y="231"/>
                  <a:pt x="189" y="232"/>
                  <a:pt x="191" y="232"/>
                </a:cubicBezTo>
                <a:cubicBezTo>
                  <a:pt x="191" y="233"/>
                  <a:pt x="191" y="234"/>
                  <a:pt x="192" y="234"/>
                </a:cubicBezTo>
                <a:cubicBezTo>
                  <a:pt x="192" y="235"/>
                  <a:pt x="193" y="236"/>
                  <a:pt x="194" y="236"/>
                </a:cubicBezTo>
                <a:cubicBezTo>
                  <a:pt x="194" y="235"/>
                  <a:pt x="195" y="234"/>
                  <a:pt x="196" y="234"/>
                </a:cubicBezTo>
                <a:cubicBezTo>
                  <a:pt x="196" y="233"/>
                  <a:pt x="196" y="232"/>
                  <a:pt x="197" y="231"/>
                </a:cubicBezTo>
                <a:cubicBezTo>
                  <a:pt x="197" y="231"/>
                  <a:pt x="197" y="231"/>
                  <a:pt x="197" y="231"/>
                </a:cubicBezTo>
                <a:cubicBezTo>
                  <a:pt x="197" y="231"/>
                  <a:pt x="197" y="231"/>
                  <a:pt x="197" y="231"/>
                </a:cubicBezTo>
                <a:cubicBezTo>
                  <a:pt x="198" y="230"/>
                  <a:pt x="198" y="228"/>
                  <a:pt x="200" y="228"/>
                </a:cubicBezTo>
                <a:cubicBezTo>
                  <a:pt x="200" y="228"/>
                  <a:pt x="200" y="228"/>
                  <a:pt x="200" y="228"/>
                </a:cubicBezTo>
                <a:cubicBezTo>
                  <a:pt x="200" y="228"/>
                  <a:pt x="200" y="228"/>
                  <a:pt x="200" y="228"/>
                </a:cubicBezTo>
                <a:cubicBezTo>
                  <a:pt x="200" y="228"/>
                  <a:pt x="200" y="228"/>
                  <a:pt x="200" y="228"/>
                </a:cubicBezTo>
                <a:cubicBezTo>
                  <a:pt x="201" y="227"/>
                  <a:pt x="201" y="227"/>
                  <a:pt x="202" y="227"/>
                </a:cubicBezTo>
                <a:cubicBezTo>
                  <a:pt x="202" y="227"/>
                  <a:pt x="202" y="227"/>
                  <a:pt x="202" y="227"/>
                </a:cubicBezTo>
                <a:cubicBezTo>
                  <a:pt x="202" y="227"/>
                  <a:pt x="202" y="227"/>
                  <a:pt x="202" y="227"/>
                </a:cubicBezTo>
                <a:cubicBezTo>
                  <a:pt x="203" y="227"/>
                  <a:pt x="203" y="227"/>
                  <a:pt x="203" y="227"/>
                </a:cubicBezTo>
                <a:cubicBezTo>
                  <a:pt x="204" y="227"/>
                  <a:pt x="204" y="226"/>
                  <a:pt x="205" y="226"/>
                </a:cubicBezTo>
                <a:cubicBezTo>
                  <a:pt x="205" y="226"/>
                  <a:pt x="205" y="226"/>
                  <a:pt x="205" y="225"/>
                </a:cubicBezTo>
                <a:cubicBezTo>
                  <a:pt x="206" y="225"/>
                  <a:pt x="207" y="225"/>
                  <a:pt x="209" y="226"/>
                </a:cubicBezTo>
                <a:cubicBezTo>
                  <a:pt x="209" y="226"/>
                  <a:pt x="209" y="226"/>
                  <a:pt x="209" y="226"/>
                </a:cubicBezTo>
                <a:cubicBezTo>
                  <a:pt x="209" y="226"/>
                  <a:pt x="209" y="226"/>
                  <a:pt x="209" y="226"/>
                </a:cubicBezTo>
                <a:cubicBezTo>
                  <a:pt x="209" y="226"/>
                  <a:pt x="209" y="226"/>
                  <a:pt x="209" y="226"/>
                </a:cubicBezTo>
                <a:cubicBezTo>
                  <a:pt x="209" y="225"/>
                  <a:pt x="209" y="225"/>
                  <a:pt x="209" y="225"/>
                </a:cubicBezTo>
                <a:cubicBezTo>
                  <a:pt x="209" y="225"/>
                  <a:pt x="209" y="225"/>
                  <a:pt x="209" y="225"/>
                </a:cubicBezTo>
                <a:cubicBezTo>
                  <a:pt x="209" y="225"/>
                  <a:pt x="209" y="225"/>
                  <a:pt x="209" y="225"/>
                </a:cubicBezTo>
                <a:cubicBezTo>
                  <a:pt x="209" y="225"/>
                  <a:pt x="209" y="225"/>
                  <a:pt x="209" y="225"/>
                </a:cubicBezTo>
                <a:cubicBezTo>
                  <a:pt x="209" y="225"/>
                  <a:pt x="209" y="225"/>
                  <a:pt x="209" y="225"/>
                </a:cubicBezTo>
                <a:cubicBezTo>
                  <a:pt x="209" y="225"/>
                  <a:pt x="210" y="225"/>
                  <a:pt x="210" y="225"/>
                </a:cubicBezTo>
                <a:cubicBezTo>
                  <a:pt x="210" y="225"/>
                  <a:pt x="210" y="225"/>
                  <a:pt x="210" y="225"/>
                </a:cubicBezTo>
                <a:cubicBezTo>
                  <a:pt x="210" y="225"/>
                  <a:pt x="210" y="225"/>
                  <a:pt x="210" y="225"/>
                </a:cubicBezTo>
                <a:cubicBezTo>
                  <a:pt x="211" y="225"/>
                  <a:pt x="212" y="225"/>
                  <a:pt x="214" y="225"/>
                </a:cubicBezTo>
                <a:cubicBezTo>
                  <a:pt x="214" y="225"/>
                  <a:pt x="214" y="225"/>
                  <a:pt x="214" y="225"/>
                </a:cubicBezTo>
                <a:cubicBezTo>
                  <a:pt x="214" y="223"/>
                  <a:pt x="216" y="222"/>
                  <a:pt x="217" y="221"/>
                </a:cubicBezTo>
                <a:cubicBezTo>
                  <a:pt x="221" y="221"/>
                  <a:pt x="221" y="221"/>
                  <a:pt x="221" y="221"/>
                </a:cubicBezTo>
                <a:cubicBezTo>
                  <a:pt x="222" y="220"/>
                  <a:pt x="222" y="219"/>
                  <a:pt x="224" y="219"/>
                </a:cubicBezTo>
                <a:cubicBezTo>
                  <a:pt x="225" y="218"/>
                  <a:pt x="226" y="217"/>
                  <a:pt x="227" y="216"/>
                </a:cubicBezTo>
                <a:cubicBezTo>
                  <a:pt x="228" y="216"/>
                  <a:pt x="229" y="216"/>
                  <a:pt x="230" y="215"/>
                </a:cubicBezTo>
                <a:cubicBezTo>
                  <a:pt x="230" y="214"/>
                  <a:pt x="230" y="214"/>
                  <a:pt x="231" y="215"/>
                </a:cubicBezTo>
                <a:cubicBezTo>
                  <a:pt x="232" y="215"/>
                  <a:pt x="232" y="214"/>
                  <a:pt x="233" y="214"/>
                </a:cubicBezTo>
                <a:cubicBezTo>
                  <a:pt x="233" y="213"/>
                  <a:pt x="233" y="213"/>
                  <a:pt x="234" y="213"/>
                </a:cubicBezTo>
                <a:cubicBezTo>
                  <a:pt x="234" y="213"/>
                  <a:pt x="234" y="212"/>
                  <a:pt x="235" y="212"/>
                </a:cubicBezTo>
                <a:cubicBezTo>
                  <a:pt x="236" y="212"/>
                  <a:pt x="236" y="212"/>
                  <a:pt x="237" y="212"/>
                </a:cubicBezTo>
                <a:cubicBezTo>
                  <a:pt x="237" y="212"/>
                  <a:pt x="237" y="211"/>
                  <a:pt x="238" y="211"/>
                </a:cubicBezTo>
                <a:cubicBezTo>
                  <a:pt x="239" y="211"/>
                  <a:pt x="238" y="210"/>
                  <a:pt x="239" y="210"/>
                </a:cubicBezTo>
                <a:cubicBezTo>
                  <a:pt x="240" y="210"/>
                  <a:pt x="241" y="210"/>
                  <a:pt x="242" y="209"/>
                </a:cubicBezTo>
                <a:cubicBezTo>
                  <a:pt x="243" y="209"/>
                  <a:pt x="242" y="209"/>
                  <a:pt x="242" y="209"/>
                </a:cubicBezTo>
                <a:cubicBezTo>
                  <a:pt x="243" y="208"/>
                  <a:pt x="244" y="209"/>
                  <a:pt x="244" y="209"/>
                </a:cubicBezTo>
                <a:cubicBezTo>
                  <a:pt x="245" y="208"/>
                  <a:pt x="245" y="208"/>
                  <a:pt x="245" y="208"/>
                </a:cubicBezTo>
                <a:cubicBezTo>
                  <a:pt x="246" y="208"/>
                  <a:pt x="246" y="208"/>
                  <a:pt x="246" y="207"/>
                </a:cubicBezTo>
                <a:cubicBezTo>
                  <a:pt x="247" y="207"/>
                  <a:pt x="248" y="207"/>
                  <a:pt x="248" y="206"/>
                </a:cubicBezTo>
                <a:cubicBezTo>
                  <a:pt x="248" y="206"/>
                  <a:pt x="249" y="207"/>
                  <a:pt x="249" y="206"/>
                </a:cubicBezTo>
                <a:cubicBezTo>
                  <a:pt x="249" y="206"/>
                  <a:pt x="250" y="205"/>
                  <a:pt x="250" y="205"/>
                </a:cubicBezTo>
                <a:cubicBezTo>
                  <a:pt x="250" y="205"/>
                  <a:pt x="251" y="205"/>
                  <a:pt x="251" y="205"/>
                </a:cubicBezTo>
                <a:cubicBezTo>
                  <a:pt x="251" y="205"/>
                  <a:pt x="251" y="204"/>
                  <a:pt x="251" y="204"/>
                </a:cubicBezTo>
                <a:cubicBezTo>
                  <a:pt x="252" y="204"/>
                  <a:pt x="253" y="204"/>
                  <a:pt x="253" y="204"/>
                </a:cubicBezTo>
                <a:cubicBezTo>
                  <a:pt x="254" y="204"/>
                  <a:pt x="254" y="204"/>
                  <a:pt x="254" y="204"/>
                </a:cubicBezTo>
                <a:cubicBezTo>
                  <a:pt x="254" y="204"/>
                  <a:pt x="254" y="204"/>
                  <a:pt x="254" y="204"/>
                </a:cubicBezTo>
                <a:cubicBezTo>
                  <a:pt x="256" y="204"/>
                  <a:pt x="256" y="204"/>
                  <a:pt x="256" y="204"/>
                </a:cubicBezTo>
                <a:cubicBezTo>
                  <a:pt x="258" y="201"/>
                  <a:pt x="253" y="201"/>
                  <a:pt x="254" y="198"/>
                </a:cubicBezTo>
                <a:cubicBezTo>
                  <a:pt x="253" y="196"/>
                  <a:pt x="256" y="197"/>
                  <a:pt x="256" y="195"/>
                </a:cubicBezTo>
                <a:cubicBezTo>
                  <a:pt x="257" y="195"/>
                  <a:pt x="257" y="194"/>
                  <a:pt x="258" y="195"/>
                </a:cubicBezTo>
                <a:cubicBezTo>
                  <a:pt x="259" y="195"/>
                  <a:pt x="260" y="195"/>
                  <a:pt x="260" y="195"/>
                </a:cubicBezTo>
                <a:cubicBezTo>
                  <a:pt x="260" y="197"/>
                  <a:pt x="262" y="196"/>
                  <a:pt x="262" y="197"/>
                </a:cubicBezTo>
                <a:cubicBezTo>
                  <a:pt x="265" y="196"/>
                  <a:pt x="264" y="198"/>
                  <a:pt x="266" y="198"/>
                </a:cubicBezTo>
                <a:cubicBezTo>
                  <a:pt x="266" y="198"/>
                  <a:pt x="266" y="199"/>
                  <a:pt x="266" y="200"/>
                </a:cubicBezTo>
                <a:cubicBezTo>
                  <a:pt x="266" y="200"/>
                  <a:pt x="267" y="201"/>
                  <a:pt x="267" y="202"/>
                </a:cubicBezTo>
                <a:cubicBezTo>
                  <a:pt x="267" y="202"/>
                  <a:pt x="268" y="202"/>
                  <a:pt x="268" y="203"/>
                </a:cubicBezTo>
                <a:cubicBezTo>
                  <a:pt x="269" y="203"/>
                  <a:pt x="270" y="203"/>
                  <a:pt x="271" y="201"/>
                </a:cubicBezTo>
                <a:cubicBezTo>
                  <a:pt x="271" y="196"/>
                  <a:pt x="273" y="191"/>
                  <a:pt x="274" y="186"/>
                </a:cubicBezTo>
                <a:cubicBezTo>
                  <a:pt x="274" y="183"/>
                  <a:pt x="273" y="182"/>
                  <a:pt x="273" y="180"/>
                </a:cubicBezTo>
                <a:close/>
                <a:moveTo>
                  <a:pt x="88" y="14"/>
                </a:moveTo>
                <a:cubicBezTo>
                  <a:pt x="88" y="14"/>
                  <a:pt x="88" y="15"/>
                  <a:pt x="87" y="15"/>
                </a:cubicBezTo>
                <a:cubicBezTo>
                  <a:pt x="87" y="17"/>
                  <a:pt x="89" y="16"/>
                  <a:pt x="91" y="17"/>
                </a:cubicBezTo>
                <a:cubicBezTo>
                  <a:pt x="91" y="19"/>
                  <a:pt x="93" y="17"/>
                  <a:pt x="94" y="17"/>
                </a:cubicBezTo>
                <a:cubicBezTo>
                  <a:pt x="94" y="16"/>
                  <a:pt x="94" y="15"/>
                  <a:pt x="94" y="15"/>
                </a:cubicBezTo>
                <a:cubicBezTo>
                  <a:pt x="93" y="15"/>
                  <a:pt x="93" y="15"/>
                  <a:pt x="93" y="14"/>
                </a:cubicBezTo>
                <a:cubicBezTo>
                  <a:pt x="91" y="14"/>
                  <a:pt x="89" y="14"/>
                  <a:pt x="88" y="13"/>
                </a:cubicBezTo>
                <a:cubicBezTo>
                  <a:pt x="89" y="14"/>
                  <a:pt x="88" y="14"/>
                  <a:pt x="88" y="14"/>
                </a:cubicBezTo>
                <a:close/>
                <a:moveTo>
                  <a:pt x="36" y="67"/>
                </a:moveTo>
                <a:cubicBezTo>
                  <a:pt x="36" y="65"/>
                  <a:pt x="35" y="64"/>
                  <a:pt x="33" y="64"/>
                </a:cubicBezTo>
                <a:cubicBezTo>
                  <a:pt x="32" y="66"/>
                  <a:pt x="32" y="66"/>
                  <a:pt x="33" y="68"/>
                </a:cubicBezTo>
                <a:cubicBezTo>
                  <a:pt x="35" y="69"/>
                  <a:pt x="34" y="66"/>
                  <a:pt x="36" y="67"/>
                </a:cubicBezTo>
                <a:close/>
                <a:moveTo>
                  <a:pt x="86" y="16"/>
                </a:moveTo>
                <a:cubicBezTo>
                  <a:pt x="84" y="16"/>
                  <a:pt x="84" y="17"/>
                  <a:pt x="84" y="19"/>
                </a:cubicBezTo>
                <a:cubicBezTo>
                  <a:pt x="85" y="19"/>
                  <a:pt x="85" y="19"/>
                  <a:pt x="85" y="20"/>
                </a:cubicBezTo>
                <a:cubicBezTo>
                  <a:pt x="85" y="21"/>
                  <a:pt x="85" y="21"/>
                  <a:pt x="86" y="21"/>
                </a:cubicBezTo>
                <a:cubicBezTo>
                  <a:pt x="87" y="21"/>
                  <a:pt x="87" y="20"/>
                  <a:pt x="87" y="18"/>
                </a:cubicBezTo>
                <a:cubicBezTo>
                  <a:pt x="86" y="18"/>
                  <a:pt x="86" y="17"/>
                  <a:pt x="86" y="16"/>
                </a:cubicBezTo>
                <a:close/>
                <a:moveTo>
                  <a:pt x="95" y="27"/>
                </a:moveTo>
                <a:cubicBezTo>
                  <a:pt x="95" y="26"/>
                  <a:pt x="95" y="26"/>
                  <a:pt x="96" y="26"/>
                </a:cubicBezTo>
                <a:cubicBezTo>
                  <a:pt x="96" y="26"/>
                  <a:pt x="96" y="25"/>
                  <a:pt x="96" y="25"/>
                </a:cubicBezTo>
                <a:cubicBezTo>
                  <a:pt x="96" y="25"/>
                  <a:pt x="96" y="24"/>
                  <a:pt x="96" y="24"/>
                </a:cubicBezTo>
                <a:cubicBezTo>
                  <a:pt x="94" y="24"/>
                  <a:pt x="92" y="23"/>
                  <a:pt x="92" y="25"/>
                </a:cubicBezTo>
                <a:cubicBezTo>
                  <a:pt x="92" y="26"/>
                  <a:pt x="92" y="26"/>
                  <a:pt x="92" y="27"/>
                </a:cubicBezTo>
                <a:cubicBezTo>
                  <a:pt x="92" y="27"/>
                  <a:pt x="93" y="27"/>
                  <a:pt x="93" y="27"/>
                </a:cubicBezTo>
                <a:cubicBezTo>
                  <a:pt x="93" y="27"/>
                  <a:pt x="94" y="27"/>
                  <a:pt x="94" y="27"/>
                </a:cubicBezTo>
                <a:cubicBezTo>
                  <a:pt x="95" y="27"/>
                  <a:pt x="95" y="27"/>
                  <a:pt x="95" y="27"/>
                </a:cubicBez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9" name="Google Shape;2189;p77"/>
          <p:cNvSpPr/>
          <p:nvPr/>
        </p:nvSpPr>
        <p:spPr>
          <a:xfrm>
            <a:off x="5283200" y="752475"/>
            <a:ext cx="1733550" cy="1344612"/>
          </a:xfrm>
          <a:custGeom>
            <a:avLst/>
            <a:gdLst/>
            <a:ahLst/>
            <a:cxnLst/>
            <a:rect l="l" t="t" r="r" b="b"/>
            <a:pathLst>
              <a:path w="454" h="352" extrusionOk="0">
                <a:moveTo>
                  <a:pt x="69" y="329"/>
                </a:moveTo>
                <a:cubicBezTo>
                  <a:pt x="69" y="329"/>
                  <a:pt x="69" y="329"/>
                  <a:pt x="68" y="329"/>
                </a:cubicBezTo>
                <a:cubicBezTo>
                  <a:pt x="68" y="329"/>
                  <a:pt x="68" y="329"/>
                  <a:pt x="67" y="329"/>
                </a:cubicBezTo>
                <a:cubicBezTo>
                  <a:pt x="67" y="329"/>
                  <a:pt x="67" y="329"/>
                  <a:pt x="67" y="329"/>
                </a:cubicBezTo>
                <a:cubicBezTo>
                  <a:pt x="67" y="329"/>
                  <a:pt x="67" y="329"/>
                  <a:pt x="67" y="329"/>
                </a:cubicBezTo>
                <a:cubicBezTo>
                  <a:pt x="67" y="329"/>
                  <a:pt x="67" y="329"/>
                  <a:pt x="67" y="329"/>
                </a:cubicBezTo>
                <a:cubicBezTo>
                  <a:pt x="66" y="329"/>
                  <a:pt x="66" y="330"/>
                  <a:pt x="66" y="330"/>
                </a:cubicBezTo>
                <a:cubicBezTo>
                  <a:pt x="65" y="330"/>
                  <a:pt x="65" y="330"/>
                  <a:pt x="65" y="330"/>
                </a:cubicBezTo>
                <a:cubicBezTo>
                  <a:pt x="65" y="331"/>
                  <a:pt x="65" y="331"/>
                  <a:pt x="65" y="332"/>
                </a:cubicBezTo>
                <a:cubicBezTo>
                  <a:pt x="64" y="333"/>
                  <a:pt x="63" y="334"/>
                  <a:pt x="63" y="335"/>
                </a:cubicBezTo>
                <a:cubicBezTo>
                  <a:pt x="62" y="337"/>
                  <a:pt x="61" y="338"/>
                  <a:pt x="61" y="339"/>
                </a:cubicBezTo>
                <a:cubicBezTo>
                  <a:pt x="61" y="339"/>
                  <a:pt x="60" y="340"/>
                  <a:pt x="60" y="340"/>
                </a:cubicBezTo>
                <a:cubicBezTo>
                  <a:pt x="60" y="340"/>
                  <a:pt x="60" y="340"/>
                  <a:pt x="60" y="340"/>
                </a:cubicBezTo>
                <a:cubicBezTo>
                  <a:pt x="59" y="340"/>
                  <a:pt x="58" y="341"/>
                  <a:pt x="57" y="342"/>
                </a:cubicBezTo>
                <a:cubicBezTo>
                  <a:pt x="57" y="342"/>
                  <a:pt x="57" y="342"/>
                  <a:pt x="57" y="342"/>
                </a:cubicBezTo>
                <a:cubicBezTo>
                  <a:pt x="57" y="343"/>
                  <a:pt x="54" y="342"/>
                  <a:pt x="54" y="343"/>
                </a:cubicBezTo>
                <a:cubicBezTo>
                  <a:pt x="54" y="343"/>
                  <a:pt x="54" y="343"/>
                  <a:pt x="54" y="343"/>
                </a:cubicBezTo>
                <a:cubicBezTo>
                  <a:pt x="54" y="343"/>
                  <a:pt x="54" y="343"/>
                  <a:pt x="54" y="343"/>
                </a:cubicBezTo>
                <a:cubicBezTo>
                  <a:pt x="55" y="344"/>
                  <a:pt x="56" y="343"/>
                  <a:pt x="56" y="343"/>
                </a:cubicBezTo>
                <a:cubicBezTo>
                  <a:pt x="56" y="343"/>
                  <a:pt x="56" y="343"/>
                  <a:pt x="57" y="343"/>
                </a:cubicBezTo>
                <a:cubicBezTo>
                  <a:pt x="57" y="344"/>
                  <a:pt x="58" y="344"/>
                  <a:pt x="59" y="344"/>
                </a:cubicBezTo>
                <a:cubicBezTo>
                  <a:pt x="59" y="344"/>
                  <a:pt x="59" y="343"/>
                  <a:pt x="59" y="343"/>
                </a:cubicBezTo>
                <a:cubicBezTo>
                  <a:pt x="60" y="343"/>
                  <a:pt x="60" y="343"/>
                  <a:pt x="60" y="343"/>
                </a:cubicBezTo>
                <a:cubicBezTo>
                  <a:pt x="60" y="343"/>
                  <a:pt x="60" y="343"/>
                  <a:pt x="60" y="343"/>
                </a:cubicBezTo>
                <a:cubicBezTo>
                  <a:pt x="61" y="343"/>
                  <a:pt x="62" y="343"/>
                  <a:pt x="62" y="342"/>
                </a:cubicBezTo>
                <a:cubicBezTo>
                  <a:pt x="62" y="342"/>
                  <a:pt x="62" y="342"/>
                  <a:pt x="62" y="342"/>
                </a:cubicBezTo>
                <a:cubicBezTo>
                  <a:pt x="63" y="341"/>
                  <a:pt x="63" y="340"/>
                  <a:pt x="64" y="340"/>
                </a:cubicBezTo>
                <a:cubicBezTo>
                  <a:pt x="65" y="340"/>
                  <a:pt x="65" y="339"/>
                  <a:pt x="65" y="339"/>
                </a:cubicBezTo>
                <a:cubicBezTo>
                  <a:pt x="66" y="339"/>
                  <a:pt x="66" y="338"/>
                  <a:pt x="67" y="338"/>
                </a:cubicBezTo>
                <a:cubicBezTo>
                  <a:pt x="67" y="336"/>
                  <a:pt x="68" y="336"/>
                  <a:pt x="67" y="334"/>
                </a:cubicBezTo>
                <a:cubicBezTo>
                  <a:pt x="68" y="334"/>
                  <a:pt x="68" y="333"/>
                  <a:pt x="68" y="333"/>
                </a:cubicBezTo>
                <a:cubicBezTo>
                  <a:pt x="68" y="333"/>
                  <a:pt x="68" y="333"/>
                  <a:pt x="68" y="333"/>
                </a:cubicBezTo>
                <a:cubicBezTo>
                  <a:pt x="68" y="332"/>
                  <a:pt x="69" y="332"/>
                  <a:pt x="69" y="331"/>
                </a:cubicBezTo>
                <a:cubicBezTo>
                  <a:pt x="69" y="331"/>
                  <a:pt x="69" y="331"/>
                  <a:pt x="69" y="331"/>
                </a:cubicBezTo>
                <a:cubicBezTo>
                  <a:pt x="70" y="330"/>
                  <a:pt x="68" y="330"/>
                  <a:pt x="69" y="329"/>
                </a:cubicBezTo>
                <a:close/>
                <a:moveTo>
                  <a:pt x="31" y="333"/>
                </a:moveTo>
                <a:cubicBezTo>
                  <a:pt x="31" y="333"/>
                  <a:pt x="29" y="333"/>
                  <a:pt x="29" y="333"/>
                </a:cubicBezTo>
                <a:cubicBezTo>
                  <a:pt x="29" y="333"/>
                  <a:pt x="29" y="333"/>
                  <a:pt x="28" y="333"/>
                </a:cubicBezTo>
                <a:cubicBezTo>
                  <a:pt x="28" y="333"/>
                  <a:pt x="28" y="333"/>
                  <a:pt x="28" y="333"/>
                </a:cubicBezTo>
                <a:cubicBezTo>
                  <a:pt x="29" y="334"/>
                  <a:pt x="28" y="335"/>
                  <a:pt x="28" y="335"/>
                </a:cubicBezTo>
                <a:cubicBezTo>
                  <a:pt x="28" y="335"/>
                  <a:pt x="28" y="335"/>
                  <a:pt x="28" y="335"/>
                </a:cubicBezTo>
                <a:cubicBezTo>
                  <a:pt x="27" y="336"/>
                  <a:pt x="27" y="336"/>
                  <a:pt x="27" y="336"/>
                </a:cubicBezTo>
                <a:cubicBezTo>
                  <a:pt x="27" y="336"/>
                  <a:pt x="27" y="336"/>
                  <a:pt x="27" y="336"/>
                </a:cubicBezTo>
                <a:cubicBezTo>
                  <a:pt x="26" y="337"/>
                  <a:pt x="26" y="337"/>
                  <a:pt x="26" y="337"/>
                </a:cubicBezTo>
                <a:cubicBezTo>
                  <a:pt x="24" y="337"/>
                  <a:pt x="23" y="337"/>
                  <a:pt x="21" y="337"/>
                </a:cubicBezTo>
                <a:cubicBezTo>
                  <a:pt x="21" y="338"/>
                  <a:pt x="21" y="339"/>
                  <a:pt x="21" y="340"/>
                </a:cubicBezTo>
                <a:cubicBezTo>
                  <a:pt x="21" y="340"/>
                  <a:pt x="21" y="340"/>
                  <a:pt x="21" y="340"/>
                </a:cubicBezTo>
                <a:cubicBezTo>
                  <a:pt x="21" y="341"/>
                  <a:pt x="21" y="342"/>
                  <a:pt x="22" y="343"/>
                </a:cubicBezTo>
                <a:cubicBezTo>
                  <a:pt x="22" y="343"/>
                  <a:pt x="22" y="343"/>
                  <a:pt x="22" y="343"/>
                </a:cubicBezTo>
                <a:cubicBezTo>
                  <a:pt x="22" y="343"/>
                  <a:pt x="22" y="344"/>
                  <a:pt x="22" y="344"/>
                </a:cubicBezTo>
                <a:cubicBezTo>
                  <a:pt x="22" y="344"/>
                  <a:pt x="22" y="344"/>
                  <a:pt x="22" y="344"/>
                </a:cubicBezTo>
                <a:cubicBezTo>
                  <a:pt x="23" y="344"/>
                  <a:pt x="23" y="344"/>
                  <a:pt x="23" y="345"/>
                </a:cubicBezTo>
                <a:cubicBezTo>
                  <a:pt x="25" y="345"/>
                  <a:pt x="25" y="343"/>
                  <a:pt x="26" y="343"/>
                </a:cubicBezTo>
                <a:cubicBezTo>
                  <a:pt x="26" y="343"/>
                  <a:pt x="26" y="343"/>
                  <a:pt x="26" y="343"/>
                </a:cubicBezTo>
                <a:cubicBezTo>
                  <a:pt x="26" y="343"/>
                  <a:pt x="26" y="343"/>
                  <a:pt x="26" y="343"/>
                </a:cubicBezTo>
                <a:cubicBezTo>
                  <a:pt x="27" y="342"/>
                  <a:pt x="28" y="342"/>
                  <a:pt x="28" y="341"/>
                </a:cubicBezTo>
                <a:cubicBezTo>
                  <a:pt x="28" y="340"/>
                  <a:pt x="28" y="340"/>
                  <a:pt x="28" y="340"/>
                </a:cubicBezTo>
                <a:cubicBezTo>
                  <a:pt x="28" y="340"/>
                  <a:pt x="28" y="339"/>
                  <a:pt x="28" y="338"/>
                </a:cubicBezTo>
                <a:cubicBezTo>
                  <a:pt x="29" y="338"/>
                  <a:pt x="30" y="337"/>
                  <a:pt x="30" y="336"/>
                </a:cubicBezTo>
                <a:cubicBezTo>
                  <a:pt x="30" y="336"/>
                  <a:pt x="31" y="336"/>
                  <a:pt x="31" y="335"/>
                </a:cubicBezTo>
                <a:cubicBezTo>
                  <a:pt x="31" y="335"/>
                  <a:pt x="31" y="335"/>
                  <a:pt x="31" y="335"/>
                </a:cubicBezTo>
                <a:cubicBezTo>
                  <a:pt x="31" y="335"/>
                  <a:pt x="31" y="334"/>
                  <a:pt x="31" y="333"/>
                </a:cubicBezTo>
                <a:cubicBezTo>
                  <a:pt x="31" y="333"/>
                  <a:pt x="31" y="333"/>
                  <a:pt x="31" y="333"/>
                </a:cubicBezTo>
                <a:close/>
                <a:moveTo>
                  <a:pt x="75" y="318"/>
                </a:moveTo>
                <a:cubicBezTo>
                  <a:pt x="75" y="321"/>
                  <a:pt x="73" y="321"/>
                  <a:pt x="72" y="323"/>
                </a:cubicBezTo>
                <a:cubicBezTo>
                  <a:pt x="71" y="322"/>
                  <a:pt x="70" y="323"/>
                  <a:pt x="69" y="324"/>
                </a:cubicBezTo>
                <a:cubicBezTo>
                  <a:pt x="69" y="325"/>
                  <a:pt x="69" y="325"/>
                  <a:pt x="69" y="326"/>
                </a:cubicBezTo>
                <a:cubicBezTo>
                  <a:pt x="68" y="327"/>
                  <a:pt x="68" y="327"/>
                  <a:pt x="67" y="328"/>
                </a:cubicBezTo>
                <a:cubicBezTo>
                  <a:pt x="68" y="328"/>
                  <a:pt x="68" y="328"/>
                  <a:pt x="68" y="328"/>
                </a:cubicBezTo>
                <a:cubicBezTo>
                  <a:pt x="68" y="328"/>
                  <a:pt x="68" y="328"/>
                  <a:pt x="68" y="328"/>
                </a:cubicBezTo>
                <a:cubicBezTo>
                  <a:pt x="69" y="328"/>
                  <a:pt x="70" y="328"/>
                  <a:pt x="71" y="328"/>
                </a:cubicBezTo>
                <a:cubicBezTo>
                  <a:pt x="71" y="328"/>
                  <a:pt x="71" y="328"/>
                  <a:pt x="71" y="328"/>
                </a:cubicBezTo>
                <a:cubicBezTo>
                  <a:pt x="71" y="327"/>
                  <a:pt x="71" y="327"/>
                  <a:pt x="72" y="327"/>
                </a:cubicBezTo>
                <a:cubicBezTo>
                  <a:pt x="72" y="327"/>
                  <a:pt x="72" y="327"/>
                  <a:pt x="72" y="327"/>
                </a:cubicBezTo>
                <a:cubicBezTo>
                  <a:pt x="72" y="326"/>
                  <a:pt x="73" y="326"/>
                  <a:pt x="74" y="325"/>
                </a:cubicBezTo>
                <a:cubicBezTo>
                  <a:pt x="74" y="325"/>
                  <a:pt x="74" y="325"/>
                  <a:pt x="74" y="325"/>
                </a:cubicBezTo>
                <a:cubicBezTo>
                  <a:pt x="74" y="325"/>
                  <a:pt x="75" y="325"/>
                  <a:pt x="75" y="325"/>
                </a:cubicBezTo>
                <a:cubicBezTo>
                  <a:pt x="75" y="323"/>
                  <a:pt x="77" y="322"/>
                  <a:pt x="76" y="319"/>
                </a:cubicBezTo>
                <a:cubicBezTo>
                  <a:pt x="76" y="319"/>
                  <a:pt x="76" y="318"/>
                  <a:pt x="75" y="318"/>
                </a:cubicBezTo>
                <a:close/>
                <a:moveTo>
                  <a:pt x="10" y="330"/>
                </a:moveTo>
                <a:cubicBezTo>
                  <a:pt x="8" y="330"/>
                  <a:pt x="8" y="329"/>
                  <a:pt x="7" y="329"/>
                </a:cubicBezTo>
                <a:cubicBezTo>
                  <a:pt x="7" y="331"/>
                  <a:pt x="5" y="330"/>
                  <a:pt x="6" y="332"/>
                </a:cubicBezTo>
                <a:cubicBezTo>
                  <a:pt x="6" y="334"/>
                  <a:pt x="7" y="335"/>
                  <a:pt x="7" y="338"/>
                </a:cubicBezTo>
                <a:cubicBezTo>
                  <a:pt x="8" y="338"/>
                  <a:pt x="9" y="336"/>
                  <a:pt x="8" y="335"/>
                </a:cubicBezTo>
                <a:cubicBezTo>
                  <a:pt x="9" y="335"/>
                  <a:pt x="9" y="334"/>
                  <a:pt x="9" y="334"/>
                </a:cubicBezTo>
                <a:cubicBezTo>
                  <a:pt x="9" y="333"/>
                  <a:pt x="10" y="334"/>
                  <a:pt x="10" y="334"/>
                </a:cubicBezTo>
                <a:cubicBezTo>
                  <a:pt x="10" y="333"/>
                  <a:pt x="10" y="332"/>
                  <a:pt x="10" y="331"/>
                </a:cubicBezTo>
                <a:cubicBezTo>
                  <a:pt x="10" y="331"/>
                  <a:pt x="9" y="331"/>
                  <a:pt x="10" y="330"/>
                </a:cubicBezTo>
                <a:close/>
                <a:moveTo>
                  <a:pt x="15" y="340"/>
                </a:moveTo>
                <a:cubicBezTo>
                  <a:pt x="14" y="340"/>
                  <a:pt x="14" y="340"/>
                  <a:pt x="13" y="340"/>
                </a:cubicBezTo>
                <a:cubicBezTo>
                  <a:pt x="12" y="341"/>
                  <a:pt x="12" y="344"/>
                  <a:pt x="13" y="345"/>
                </a:cubicBezTo>
                <a:cubicBezTo>
                  <a:pt x="14" y="345"/>
                  <a:pt x="15" y="344"/>
                  <a:pt x="15" y="344"/>
                </a:cubicBezTo>
                <a:cubicBezTo>
                  <a:pt x="16" y="343"/>
                  <a:pt x="18" y="344"/>
                  <a:pt x="17" y="342"/>
                </a:cubicBezTo>
                <a:cubicBezTo>
                  <a:pt x="17" y="341"/>
                  <a:pt x="15" y="342"/>
                  <a:pt x="15" y="340"/>
                </a:cubicBezTo>
                <a:close/>
                <a:moveTo>
                  <a:pt x="2" y="349"/>
                </a:moveTo>
                <a:cubicBezTo>
                  <a:pt x="1" y="349"/>
                  <a:pt x="0" y="349"/>
                  <a:pt x="0" y="350"/>
                </a:cubicBezTo>
                <a:cubicBezTo>
                  <a:pt x="0" y="351"/>
                  <a:pt x="1" y="351"/>
                  <a:pt x="1" y="351"/>
                </a:cubicBezTo>
                <a:cubicBezTo>
                  <a:pt x="2" y="351"/>
                  <a:pt x="2" y="352"/>
                  <a:pt x="3" y="351"/>
                </a:cubicBezTo>
                <a:cubicBezTo>
                  <a:pt x="2" y="349"/>
                  <a:pt x="5" y="350"/>
                  <a:pt x="4" y="348"/>
                </a:cubicBezTo>
                <a:cubicBezTo>
                  <a:pt x="3" y="348"/>
                  <a:pt x="3" y="349"/>
                  <a:pt x="2" y="349"/>
                </a:cubicBezTo>
                <a:close/>
                <a:moveTo>
                  <a:pt x="43" y="343"/>
                </a:moveTo>
                <a:cubicBezTo>
                  <a:pt x="43" y="343"/>
                  <a:pt x="43" y="343"/>
                  <a:pt x="43" y="343"/>
                </a:cubicBezTo>
                <a:cubicBezTo>
                  <a:pt x="42" y="342"/>
                  <a:pt x="43" y="341"/>
                  <a:pt x="42" y="340"/>
                </a:cubicBezTo>
                <a:cubicBezTo>
                  <a:pt x="42" y="341"/>
                  <a:pt x="42" y="341"/>
                  <a:pt x="41" y="341"/>
                </a:cubicBezTo>
                <a:cubicBezTo>
                  <a:pt x="41" y="343"/>
                  <a:pt x="39" y="340"/>
                  <a:pt x="38" y="341"/>
                </a:cubicBezTo>
                <a:cubicBezTo>
                  <a:pt x="38" y="342"/>
                  <a:pt x="36" y="342"/>
                  <a:pt x="36" y="344"/>
                </a:cubicBezTo>
                <a:cubicBezTo>
                  <a:pt x="35" y="344"/>
                  <a:pt x="36" y="346"/>
                  <a:pt x="36" y="347"/>
                </a:cubicBezTo>
                <a:cubicBezTo>
                  <a:pt x="36" y="348"/>
                  <a:pt x="37" y="348"/>
                  <a:pt x="37" y="349"/>
                </a:cubicBezTo>
                <a:cubicBezTo>
                  <a:pt x="38" y="349"/>
                  <a:pt x="38" y="349"/>
                  <a:pt x="38" y="349"/>
                </a:cubicBezTo>
                <a:cubicBezTo>
                  <a:pt x="41" y="350"/>
                  <a:pt x="42" y="348"/>
                  <a:pt x="43" y="347"/>
                </a:cubicBezTo>
                <a:cubicBezTo>
                  <a:pt x="42" y="347"/>
                  <a:pt x="44" y="344"/>
                  <a:pt x="43" y="343"/>
                </a:cubicBezTo>
                <a:close/>
                <a:moveTo>
                  <a:pt x="429" y="213"/>
                </a:moveTo>
                <a:cubicBezTo>
                  <a:pt x="429" y="213"/>
                  <a:pt x="427" y="213"/>
                  <a:pt x="427" y="211"/>
                </a:cubicBezTo>
                <a:cubicBezTo>
                  <a:pt x="427" y="212"/>
                  <a:pt x="426" y="211"/>
                  <a:pt x="426" y="211"/>
                </a:cubicBezTo>
                <a:cubicBezTo>
                  <a:pt x="426" y="211"/>
                  <a:pt x="426" y="212"/>
                  <a:pt x="426" y="212"/>
                </a:cubicBezTo>
                <a:cubicBezTo>
                  <a:pt x="426" y="212"/>
                  <a:pt x="425" y="212"/>
                  <a:pt x="425" y="212"/>
                </a:cubicBezTo>
                <a:cubicBezTo>
                  <a:pt x="425" y="212"/>
                  <a:pt x="425" y="212"/>
                  <a:pt x="425" y="213"/>
                </a:cubicBezTo>
                <a:cubicBezTo>
                  <a:pt x="425" y="213"/>
                  <a:pt x="424" y="212"/>
                  <a:pt x="424" y="213"/>
                </a:cubicBezTo>
                <a:cubicBezTo>
                  <a:pt x="424" y="213"/>
                  <a:pt x="424" y="213"/>
                  <a:pt x="424" y="213"/>
                </a:cubicBezTo>
                <a:cubicBezTo>
                  <a:pt x="424" y="213"/>
                  <a:pt x="423" y="213"/>
                  <a:pt x="423" y="213"/>
                </a:cubicBezTo>
                <a:cubicBezTo>
                  <a:pt x="422" y="212"/>
                  <a:pt x="421" y="211"/>
                  <a:pt x="420" y="210"/>
                </a:cubicBezTo>
                <a:cubicBezTo>
                  <a:pt x="421" y="210"/>
                  <a:pt x="421" y="209"/>
                  <a:pt x="422" y="209"/>
                </a:cubicBezTo>
                <a:cubicBezTo>
                  <a:pt x="422" y="209"/>
                  <a:pt x="422" y="208"/>
                  <a:pt x="422" y="208"/>
                </a:cubicBezTo>
                <a:cubicBezTo>
                  <a:pt x="423" y="205"/>
                  <a:pt x="421" y="209"/>
                  <a:pt x="420" y="207"/>
                </a:cubicBezTo>
                <a:cubicBezTo>
                  <a:pt x="421" y="207"/>
                  <a:pt x="423" y="206"/>
                  <a:pt x="423" y="205"/>
                </a:cubicBezTo>
                <a:cubicBezTo>
                  <a:pt x="422" y="205"/>
                  <a:pt x="422" y="204"/>
                  <a:pt x="420" y="204"/>
                </a:cubicBezTo>
                <a:cubicBezTo>
                  <a:pt x="419" y="205"/>
                  <a:pt x="418" y="206"/>
                  <a:pt x="418" y="204"/>
                </a:cubicBezTo>
                <a:cubicBezTo>
                  <a:pt x="418" y="205"/>
                  <a:pt x="419" y="204"/>
                  <a:pt x="418" y="204"/>
                </a:cubicBezTo>
                <a:cubicBezTo>
                  <a:pt x="417" y="204"/>
                  <a:pt x="417" y="204"/>
                  <a:pt x="417" y="205"/>
                </a:cubicBezTo>
                <a:cubicBezTo>
                  <a:pt x="415" y="205"/>
                  <a:pt x="414" y="206"/>
                  <a:pt x="412" y="206"/>
                </a:cubicBezTo>
                <a:cubicBezTo>
                  <a:pt x="412" y="207"/>
                  <a:pt x="412" y="207"/>
                  <a:pt x="411" y="207"/>
                </a:cubicBezTo>
                <a:cubicBezTo>
                  <a:pt x="411" y="207"/>
                  <a:pt x="410" y="207"/>
                  <a:pt x="410" y="207"/>
                </a:cubicBezTo>
                <a:cubicBezTo>
                  <a:pt x="410" y="208"/>
                  <a:pt x="408" y="207"/>
                  <a:pt x="408" y="208"/>
                </a:cubicBezTo>
                <a:cubicBezTo>
                  <a:pt x="406" y="208"/>
                  <a:pt x="407" y="210"/>
                  <a:pt x="406" y="210"/>
                </a:cubicBezTo>
                <a:cubicBezTo>
                  <a:pt x="404" y="210"/>
                  <a:pt x="403" y="211"/>
                  <a:pt x="402" y="212"/>
                </a:cubicBezTo>
                <a:cubicBezTo>
                  <a:pt x="402" y="212"/>
                  <a:pt x="401" y="213"/>
                  <a:pt x="401" y="213"/>
                </a:cubicBezTo>
                <a:cubicBezTo>
                  <a:pt x="400" y="213"/>
                  <a:pt x="399" y="214"/>
                  <a:pt x="398" y="214"/>
                </a:cubicBezTo>
                <a:cubicBezTo>
                  <a:pt x="398" y="215"/>
                  <a:pt x="397" y="215"/>
                  <a:pt x="397" y="215"/>
                </a:cubicBezTo>
                <a:cubicBezTo>
                  <a:pt x="397" y="216"/>
                  <a:pt x="396" y="216"/>
                  <a:pt x="396" y="217"/>
                </a:cubicBezTo>
                <a:cubicBezTo>
                  <a:pt x="397" y="218"/>
                  <a:pt x="398" y="219"/>
                  <a:pt x="399" y="219"/>
                </a:cubicBezTo>
                <a:cubicBezTo>
                  <a:pt x="400" y="220"/>
                  <a:pt x="400" y="222"/>
                  <a:pt x="402" y="222"/>
                </a:cubicBezTo>
                <a:cubicBezTo>
                  <a:pt x="402" y="220"/>
                  <a:pt x="403" y="219"/>
                  <a:pt x="406" y="219"/>
                </a:cubicBezTo>
                <a:cubicBezTo>
                  <a:pt x="406" y="219"/>
                  <a:pt x="407" y="220"/>
                  <a:pt x="407" y="221"/>
                </a:cubicBezTo>
                <a:cubicBezTo>
                  <a:pt x="407" y="221"/>
                  <a:pt x="407" y="221"/>
                  <a:pt x="407" y="222"/>
                </a:cubicBezTo>
                <a:cubicBezTo>
                  <a:pt x="407" y="222"/>
                  <a:pt x="407" y="223"/>
                  <a:pt x="407" y="223"/>
                </a:cubicBezTo>
                <a:cubicBezTo>
                  <a:pt x="407" y="223"/>
                  <a:pt x="407" y="224"/>
                  <a:pt x="407" y="224"/>
                </a:cubicBezTo>
                <a:cubicBezTo>
                  <a:pt x="407" y="224"/>
                  <a:pt x="407" y="225"/>
                  <a:pt x="407" y="225"/>
                </a:cubicBezTo>
                <a:cubicBezTo>
                  <a:pt x="408" y="225"/>
                  <a:pt x="408" y="226"/>
                  <a:pt x="409" y="226"/>
                </a:cubicBezTo>
                <a:cubicBezTo>
                  <a:pt x="410" y="226"/>
                  <a:pt x="411" y="227"/>
                  <a:pt x="413" y="227"/>
                </a:cubicBezTo>
                <a:cubicBezTo>
                  <a:pt x="413" y="229"/>
                  <a:pt x="414" y="231"/>
                  <a:pt x="416" y="232"/>
                </a:cubicBezTo>
                <a:cubicBezTo>
                  <a:pt x="416" y="231"/>
                  <a:pt x="417" y="231"/>
                  <a:pt x="418" y="230"/>
                </a:cubicBezTo>
                <a:cubicBezTo>
                  <a:pt x="418" y="230"/>
                  <a:pt x="419" y="230"/>
                  <a:pt x="419" y="230"/>
                </a:cubicBezTo>
                <a:cubicBezTo>
                  <a:pt x="419" y="229"/>
                  <a:pt x="420" y="229"/>
                  <a:pt x="420" y="229"/>
                </a:cubicBezTo>
                <a:cubicBezTo>
                  <a:pt x="420" y="229"/>
                  <a:pt x="421" y="229"/>
                  <a:pt x="421" y="229"/>
                </a:cubicBezTo>
                <a:cubicBezTo>
                  <a:pt x="422" y="229"/>
                  <a:pt x="422" y="228"/>
                  <a:pt x="422" y="228"/>
                </a:cubicBezTo>
                <a:cubicBezTo>
                  <a:pt x="422" y="227"/>
                  <a:pt x="423" y="227"/>
                  <a:pt x="423" y="227"/>
                </a:cubicBezTo>
                <a:cubicBezTo>
                  <a:pt x="423" y="227"/>
                  <a:pt x="423" y="226"/>
                  <a:pt x="424" y="226"/>
                </a:cubicBezTo>
                <a:cubicBezTo>
                  <a:pt x="423" y="225"/>
                  <a:pt x="424" y="225"/>
                  <a:pt x="424" y="224"/>
                </a:cubicBezTo>
                <a:cubicBezTo>
                  <a:pt x="424" y="223"/>
                  <a:pt x="424" y="223"/>
                  <a:pt x="425" y="223"/>
                </a:cubicBezTo>
                <a:cubicBezTo>
                  <a:pt x="425" y="223"/>
                  <a:pt x="425" y="223"/>
                  <a:pt x="425" y="222"/>
                </a:cubicBezTo>
                <a:cubicBezTo>
                  <a:pt x="425" y="222"/>
                  <a:pt x="425" y="222"/>
                  <a:pt x="425" y="222"/>
                </a:cubicBezTo>
                <a:cubicBezTo>
                  <a:pt x="425" y="221"/>
                  <a:pt x="426" y="221"/>
                  <a:pt x="427" y="220"/>
                </a:cubicBezTo>
                <a:cubicBezTo>
                  <a:pt x="427" y="220"/>
                  <a:pt x="427" y="219"/>
                  <a:pt x="428" y="219"/>
                </a:cubicBezTo>
                <a:cubicBezTo>
                  <a:pt x="428" y="219"/>
                  <a:pt x="428" y="219"/>
                  <a:pt x="429" y="219"/>
                </a:cubicBezTo>
                <a:cubicBezTo>
                  <a:pt x="429" y="217"/>
                  <a:pt x="430" y="217"/>
                  <a:pt x="430" y="215"/>
                </a:cubicBezTo>
                <a:cubicBezTo>
                  <a:pt x="430" y="214"/>
                  <a:pt x="429" y="214"/>
                  <a:pt x="429" y="213"/>
                </a:cubicBezTo>
                <a:close/>
                <a:moveTo>
                  <a:pt x="435" y="115"/>
                </a:moveTo>
                <a:cubicBezTo>
                  <a:pt x="435" y="115"/>
                  <a:pt x="435" y="114"/>
                  <a:pt x="435" y="114"/>
                </a:cubicBezTo>
                <a:cubicBezTo>
                  <a:pt x="435" y="113"/>
                  <a:pt x="433" y="114"/>
                  <a:pt x="433" y="112"/>
                </a:cubicBezTo>
                <a:cubicBezTo>
                  <a:pt x="433" y="112"/>
                  <a:pt x="433" y="112"/>
                  <a:pt x="433" y="112"/>
                </a:cubicBezTo>
                <a:cubicBezTo>
                  <a:pt x="433" y="112"/>
                  <a:pt x="433" y="112"/>
                  <a:pt x="433" y="112"/>
                </a:cubicBezTo>
                <a:cubicBezTo>
                  <a:pt x="433" y="109"/>
                  <a:pt x="433" y="109"/>
                  <a:pt x="433" y="109"/>
                </a:cubicBezTo>
                <a:cubicBezTo>
                  <a:pt x="430" y="110"/>
                  <a:pt x="430" y="108"/>
                  <a:pt x="428" y="108"/>
                </a:cubicBezTo>
                <a:cubicBezTo>
                  <a:pt x="427" y="108"/>
                  <a:pt x="427" y="108"/>
                  <a:pt x="426" y="107"/>
                </a:cubicBezTo>
                <a:cubicBezTo>
                  <a:pt x="425" y="107"/>
                  <a:pt x="424" y="108"/>
                  <a:pt x="422" y="108"/>
                </a:cubicBezTo>
                <a:cubicBezTo>
                  <a:pt x="421" y="108"/>
                  <a:pt x="420" y="109"/>
                  <a:pt x="418" y="109"/>
                </a:cubicBezTo>
                <a:cubicBezTo>
                  <a:pt x="417" y="109"/>
                  <a:pt x="417" y="111"/>
                  <a:pt x="415" y="111"/>
                </a:cubicBezTo>
                <a:cubicBezTo>
                  <a:pt x="415" y="111"/>
                  <a:pt x="415" y="111"/>
                  <a:pt x="414" y="111"/>
                </a:cubicBezTo>
                <a:cubicBezTo>
                  <a:pt x="414" y="110"/>
                  <a:pt x="414" y="110"/>
                  <a:pt x="414" y="110"/>
                </a:cubicBezTo>
                <a:cubicBezTo>
                  <a:pt x="414" y="110"/>
                  <a:pt x="413" y="110"/>
                  <a:pt x="413" y="110"/>
                </a:cubicBezTo>
                <a:cubicBezTo>
                  <a:pt x="412" y="109"/>
                  <a:pt x="410" y="107"/>
                  <a:pt x="409" y="107"/>
                </a:cubicBezTo>
                <a:cubicBezTo>
                  <a:pt x="408" y="107"/>
                  <a:pt x="408" y="107"/>
                  <a:pt x="408" y="106"/>
                </a:cubicBezTo>
                <a:cubicBezTo>
                  <a:pt x="407" y="106"/>
                  <a:pt x="406" y="106"/>
                  <a:pt x="406" y="106"/>
                </a:cubicBezTo>
                <a:cubicBezTo>
                  <a:pt x="406" y="106"/>
                  <a:pt x="406" y="106"/>
                  <a:pt x="406" y="106"/>
                </a:cubicBezTo>
                <a:cubicBezTo>
                  <a:pt x="406" y="106"/>
                  <a:pt x="406" y="106"/>
                  <a:pt x="406" y="106"/>
                </a:cubicBezTo>
                <a:cubicBezTo>
                  <a:pt x="406" y="106"/>
                  <a:pt x="406" y="106"/>
                  <a:pt x="406" y="105"/>
                </a:cubicBezTo>
                <a:cubicBezTo>
                  <a:pt x="405" y="105"/>
                  <a:pt x="404" y="105"/>
                  <a:pt x="404" y="106"/>
                </a:cubicBezTo>
                <a:cubicBezTo>
                  <a:pt x="403" y="106"/>
                  <a:pt x="402" y="106"/>
                  <a:pt x="402" y="107"/>
                </a:cubicBezTo>
                <a:cubicBezTo>
                  <a:pt x="401" y="106"/>
                  <a:pt x="401" y="106"/>
                  <a:pt x="401" y="105"/>
                </a:cubicBezTo>
                <a:cubicBezTo>
                  <a:pt x="401" y="104"/>
                  <a:pt x="400" y="104"/>
                  <a:pt x="400" y="103"/>
                </a:cubicBezTo>
                <a:cubicBezTo>
                  <a:pt x="398" y="103"/>
                  <a:pt x="398" y="104"/>
                  <a:pt x="396" y="104"/>
                </a:cubicBezTo>
                <a:cubicBezTo>
                  <a:pt x="396" y="103"/>
                  <a:pt x="395" y="102"/>
                  <a:pt x="393" y="103"/>
                </a:cubicBezTo>
                <a:cubicBezTo>
                  <a:pt x="394" y="102"/>
                  <a:pt x="393" y="102"/>
                  <a:pt x="393" y="101"/>
                </a:cubicBezTo>
                <a:cubicBezTo>
                  <a:pt x="392" y="101"/>
                  <a:pt x="392" y="101"/>
                  <a:pt x="392" y="101"/>
                </a:cubicBezTo>
                <a:cubicBezTo>
                  <a:pt x="392" y="101"/>
                  <a:pt x="391" y="101"/>
                  <a:pt x="390" y="101"/>
                </a:cubicBezTo>
                <a:cubicBezTo>
                  <a:pt x="390" y="102"/>
                  <a:pt x="389" y="102"/>
                  <a:pt x="389" y="103"/>
                </a:cubicBezTo>
                <a:cubicBezTo>
                  <a:pt x="389" y="104"/>
                  <a:pt x="386" y="103"/>
                  <a:pt x="385" y="103"/>
                </a:cubicBezTo>
                <a:cubicBezTo>
                  <a:pt x="385" y="102"/>
                  <a:pt x="384" y="102"/>
                  <a:pt x="384" y="101"/>
                </a:cubicBezTo>
                <a:cubicBezTo>
                  <a:pt x="384" y="94"/>
                  <a:pt x="384" y="94"/>
                  <a:pt x="384" y="94"/>
                </a:cubicBezTo>
                <a:cubicBezTo>
                  <a:pt x="384" y="92"/>
                  <a:pt x="383" y="92"/>
                  <a:pt x="383" y="91"/>
                </a:cubicBezTo>
                <a:cubicBezTo>
                  <a:pt x="381" y="91"/>
                  <a:pt x="380" y="90"/>
                  <a:pt x="378" y="90"/>
                </a:cubicBezTo>
                <a:cubicBezTo>
                  <a:pt x="378" y="90"/>
                  <a:pt x="377" y="89"/>
                  <a:pt x="377" y="88"/>
                </a:cubicBezTo>
                <a:cubicBezTo>
                  <a:pt x="375" y="88"/>
                  <a:pt x="374" y="87"/>
                  <a:pt x="373" y="86"/>
                </a:cubicBezTo>
                <a:cubicBezTo>
                  <a:pt x="372" y="86"/>
                  <a:pt x="371" y="86"/>
                  <a:pt x="370" y="85"/>
                </a:cubicBezTo>
                <a:cubicBezTo>
                  <a:pt x="368" y="85"/>
                  <a:pt x="367" y="84"/>
                  <a:pt x="364" y="84"/>
                </a:cubicBezTo>
                <a:cubicBezTo>
                  <a:pt x="363" y="84"/>
                  <a:pt x="364" y="87"/>
                  <a:pt x="363" y="89"/>
                </a:cubicBezTo>
                <a:cubicBezTo>
                  <a:pt x="362" y="89"/>
                  <a:pt x="360" y="89"/>
                  <a:pt x="359" y="88"/>
                </a:cubicBezTo>
                <a:cubicBezTo>
                  <a:pt x="358" y="88"/>
                  <a:pt x="358" y="88"/>
                  <a:pt x="358" y="87"/>
                </a:cubicBezTo>
                <a:cubicBezTo>
                  <a:pt x="357" y="88"/>
                  <a:pt x="357" y="87"/>
                  <a:pt x="356" y="87"/>
                </a:cubicBezTo>
                <a:cubicBezTo>
                  <a:pt x="355" y="87"/>
                  <a:pt x="354" y="87"/>
                  <a:pt x="354" y="87"/>
                </a:cubicBezTo>
                <a:cubicBezTo>
                  <a:pt x="353" y="87"/>
                  <a:pt x="353" y="86"/>
                  <a:pt x="352" y="86"/>
                </a:cubicBezTo>
                <a:cubicBezTo>
                  <a:pt x="352" y="85"/>
                  <a:pt x="351" y="86"/>
                  <a:pt x="351" y="85"/>
                </a:cubicBezTo>
                <a:cubicBezTo>
                  <a:pt x="348" y="85"/>
                  <a:pt x="348" y="85"/>
                  <a:pt x="348" y="85"/>
                </a:cubicBezTo>
                <a:cubicBezTo>
                  <a:pt x="347" y="85"/>
                  <a:pt x="347" y="85"/>
                  <a:pt x="347" y="84"/>
                </a:cubicBezTo>
                <a:cubicBezTo>
                  <a:pt x="346" y="84"/>
                  <a:pt x="346" y="85"/>
                  <a:pt x="345" y="85"/>
                </a:cubicBezTo>
                <a:cubicBezTo>
                  <a:pt x="345" y="85"/>
                  <a:pt x="344" y="85"/>
                  <a:pt x="344" y="84"/>
                </a:cubicBezTo>
                <a:cubicBezTo>
                  <a:pt x="343" y="84"/>
                  <a:pt x="343" y="83"/>
                  <a:pt x="342" y="83"/>
                </a:cubicBezTo>
                <a:cubicBezTo>
                  <a:pt x="341" y="82"/>
                  <a:pt x="341" y="82"/>
                  <a:pt x="340" y="81"/>
                </a:cubicBezTo>
                <a:cubicBezTo>
                  <a:pt x="340" y="80"/>
                  <a:pt x="339" y="80"/>
                  <a:pt x="338" y="79"/>
                </a:cubicBezTo>
                <a:cubicBezTo>
                  <a:pt x="338" y="80"/>
                  <a:pt x="337" y="80"/>
                  <a:pt x="337" y="81"/>
                </a:cubicBezTo>
                <a:cubicBezTo>
                  <a:pt x="336" y="80"/>
                  <a:pt x="332" y="82"/>
                  <a:pt x="331" y="81"/>
                </a:cubicBezTo>
                <a:cubicBezTo>
                  <a:pt x="331" y="80"/>
                  <a:pt x="332" y="80"/>
                  <a:pt x="331" y="80"/>
                </a:cubicBezTo>
                <a:cubicBezTo>
                  <a:pt x="331" y="80"/>
                  <a:pt x="330" y="80"/>
                  <a:pt x="330" y="80"/>
                </a:cubicBezTo>
                <a:cubicBezTo>
                  <a:pt x="330" y="80"/>
                  <a:pt x="330" y="79"/>
                  <a:pt x="330" y="79"/>
                </a:cubicBezTo>
                <a:cubicBezTo>
                  <a:pt x="329" y="79"/>
                  <a:pt x="328" y="79"/>
                  <a:pt x="327" y="79"/>
                </a:cubicBezTo>
                <a:cubicBezTo>
                  <a:pt x="327" y="79"/>
                  <a:pt x="328" y="78"/>
                  <a:pt x="327" y="78"/>
                </a:cubicBezTo>
                <a:cubicBezTo>
                  <a:pt x="327" y="78"/>
                  <a:pt x="327" y="78"/>
                  <a:pt x="327" y="78"/>
                </a:cubicBezTo>
                <a:cubicBezTo>
                  <a:pt x="327" y="77"/>
                  <a:pt x="326" y="77"/>
                  <a:pt x="326" y="77"/>
                </a:cubicBezTo>
                <a:cubicBezTo>
                  <a:pt x="326" y="76"/>
                  <a:pt x="326" y="76"/>
                  <a:pt x="326" y="75"/>
                </a:cubicBezTo>
                <a:cubicBezTo>
                  <a:pt x="324" y="74"/>
                  <a:pt x="323" y="74"/>
                  <a:pt x="320" y="74"/>
                </a:cubicBezTo>
                <a:cubicBezTo>
                  <a:pt x="320" y="72"/>
                  <a:pt x="319" y="71"/>
                  <a:pt x="319" y="70"/>
                </a:cubicBezTo>
                <a:cubicBezTo>
                  <a:pt x="319" y="70"/>
                  <a:pt x="318" y="70"/>
                  <a:pt x="318" y="70"/>
                </a:cubicBezTo>
                <a:cubicBezTo>
                  <a:pt x="318" y="70"/>
                  <a:pt x="318" y="70"/>
                  <a:pt x="318" y="70"/>
                </a:cubicBezTo>
                <a:cubicBezTo>
                  <a:pt x="317" y="69"/>
                  <a:pt x="317" y="70"/>
                  <a:pt x="316" y="70"/>
                </a:cubicBezTo>
                <a:cubicBezTo>
                  <a:pt x="316" y="69"/>
                  <a:pt x="315" y="69"/>
                  <a:pt x="315" y="69"/>
                </a:cubicBezTo>
                <a:cubicBezTo>
                  <a:pt x="315" y="69"/>
                  <a:pt x="315" y="68"/>
                  <a:pt x="315" y="68"/>
                </a:cubicBezTo>
                <a:cubicBezTo>
                  <a:pt x="315" y="68"/>
                  <a:pt x="313" y="69"/>
                  <a:pt x="313" y="68"/>
                </a:cubicBezTo>
                <a:cubicBezTo>
                  <a:pt x="313" y="68"/>
                  <a:pt x="313" y="68"/>
                  <a:pt x="313" y="68"/>
                </a:cubicBezTo>
                <a:cubicBezTo>
                  <a:pt x="312" y="67"/>
                  <a:pt x="312" y="67"/>
                  <a:pt x="312" y="67"/>
                </a:cubicBezTo>
                <a:cubicBezTo>
                  <a:pt x="311" y="67"/>
                  <a:pt x="311" y="68"/>
                  <a:pt x="309" y="68"/>
                </a:cubicBezTo>
                <a:cubicBezTo>
                  <a:pt x="309" y="67"/>
                  <a:pt x="308" y="67"/>
                  <a:pt x="307" y="67"/>
                </a:cubicBezTo>
                <a:cubicBezTo>
                  <a:pt x="307" y="63"/>
                  <a:pt x="310" y="64"/>
                  <a:pt x="309" y="60"/>
                </a:cubicBezTo>
                <a:cubicBezTo>
                  <a:pt x="309" y="59"/>
                  <a:pt x="308" y="59"/>
                  <a:pt x="307" y="59"/>
                </a:cubicBezTo>
                <a:cubicBezTo>
                  <a:pt x="306" y="59"/>
                  <a:pt x="305" y="59"/>
                  <a:pt x="304" y="59"/>
                </a:cubicBezTo>
                <a:cubicBezTo>
                  <a:pt x="304" y="57"/>
                  <a:pt x="303" y="57"/>
                  <a:pt x="302" y="56"/>
                </a:cubicBezTo>
                <a:cubicBezTo>
                  <a:pt x="302" y="54"/>
                  <a:pt x="302" y="54"/>
                  <a:pt x="301" y="52"/>
                </a:cubicBezTo>
                <a:cubicBezTo>
                  <a:pt x="301" y="52"/>
                  <a:pt x="300" y="52"/>
                  <a:pt x="300" y="52"/>
                </a:cubicBezTo>
                <a:cubicBezTo>
                  <a:pt x="299" y="52"/>
                  <a:pt x="298" y="52"/>
                  <a:pt x="297" y="52"/>
                </a:cubicBezTo>
                <a:cubicBezTo>
                  <a:pt x="297" y="53"/>
                  <a:pt x="296" y="53"/>
                  <a:pt x="296" y="53"/>
                </a:cubicBezTo>
                <a:cubicBezTo>
                  <a:pt x="293" y="53"/>
                  <a:pt x="293" y="53"/>
                  <a:pt x="293" y="53"/>
                </a:cubicBezTo>
                <a:cubicBezTo>
                  <a:pt x="293" y="55"/>
                  <a:pt x="291" y="52"/>
                  <a:pt x="291" y="54"/>
                </a:cubicBezTo>
                <a:cubicBezTo>
                  <a:pt x="290" y="53"/>
                  <a:pt x="289" y="52"/>
                  <a:pt x="286" y="53"/>
                </a:cubicBezTo>
                <a:cubicBezTo>
                  <a:pt x="286" y="51"/>
                  <a:pt x="285" y="51"/>
                  <a:pt x="283" y="51"/>
                </a:cubicBezTo>
                <a:cubicBezTo>
                  <a:pt x="283" y="50"/>
                  <a:pt x="282" y="50"/>
                  <a:pt x="282" y="50"/>
                </a:cubicBezTo>
                <a:cubicBezTo>
                  <a:pt x="282" y="50"/>
                  <a:pt x="282" y="50"/>
                  <a:pt x="282" y="49"/>
                </a:cubicBezTo>
                <a:cubicBezTo>
                  <a:pt x="282" y="48"/>
                  <a:pt x="280" y="48"/>
                  <a:pt x="280" y="48"/>
                </a:cubicBezTo>
                <a:cubicBezTo>
                  <a:pt x="280" y="47"/>
                  <a:pt x="279" y="47"/>
                  <a:pt x="279" y="47"/>
                </a:cubicBezTo>
                <a:cubicBezTo>
                  <a:pt x="278" y="47"/>
                  <a:pt x="278" y="47"/>
                  <a:pt x="276" y="47"/>
                </a:cubicBezTo>
                <a:cubicBezTo>
                  <a:pt x="276" y="46"/>
                  <a:pt x="275" y="45"/>
                  <a:pt x="274" y="45"/>
                </a:cubicBezTo>
                <a:cubicBezTo>
                  <a:pt x="271" y="45"/>
                  <a:pt x="269" y="45"/>
                  <a:pt x="267" y="46"/>
                </a:cubicBezTo>
                <a:cubicBezTo>
                  <a:pt x="267" y="47"/>
                  <a:pt x="267" y="47"/>
                  <a:pt x="267" y="46"/>
                </a:cubicBezTo>
                <a:cubicBezTo>
                  <a:pt x="266" y="46"/>
                  <a:pt x="265" y="46"/>
                  <a:pt x="264" y="46"/>
                </a:cubicBezTo>
                <a:cubicBezTo>
                  <a:pt x="264" y="45"/>
                  <a:pt x="263" y="45"/>
                  <a:pt x="263" y="45"/>
                </a:cubicBezTo>
                <a:cubicBezTo>
                  <a:pt x="262" y="44"/>
                  <a:pt x="262" y="44"/>
                  <a:pt x="261" y="43"/>
                </a:cubicBezTo>
                <a:cubicBezTo>
                  <a:pt x="261" y="43"/>
                  <a:pt x="260" y="43"/>
                  <a:pt x="260" y="43"/>
                </a:cubicBezTo>
                <a:cubicBezTo>
                  <a:pt x="259" y="43"/>
                  <a:pt x="259" y="42"/>
                  <a:pt x="259" y="42"/>
                </a:cubicBezTo>
                <a:cubicBezTo>
                  <a:pt x="258" y="41"/>
                  <a:pt x="257" y="40"/>
                  <a:pt x="257" y="39"/>
                </a:cubicBezTo>
                <a:cubicBezTo>
                  <a:pt x="256" y="39"/>
                  <a:pt x="256" y="39"/>
                  <a:pt x="255" y="38"/>
                </a:cubicBezTo>
                <a:cubicBezTo>
                  <a:pt x="255" y="38"/>
                  <a:pt x="254" y="37"/>
                  <a:pt x="252" y="38"/>
                </a:cubicBezTo>
                <a:cubicBezTo>
                  <a:pt x="252" y="38"/>
                  <a:pt x="252" y="38"/>
                  <a:pt x="252" y="38"/>
                </a:cubicBezTo>
                <a:cubicBezTo>
                  <a:pt x="251" y="38"/>
                  <a:pt x="249" y="38"/>
                  <a:pt x="250" y="40"/>
                </a:cubicBezTo>
                <a:cubicBezTo>
                  <a:pt x="250" y="40"/>
                  <a:pt x="249" y="40"/>
                  <a:pt x="249" y="40"/>
                </a:cubicBezTo>
                <a:cubicBezTo>
                  <a:pt x="249" y="40"/>
                  <a:pt x="249" y="40"/>
                  <a:pt x="249" y="39"/>
                </a:cubicBezTo>
                <a:cubicBezTo>
                  <a:pt x="249" y="39"/>
                  <a:pt x="249" y="39"/>
                  <a:pt x="249" y="38"/>
                </a:cubicBezTo>
                <a:cubicBezTo>
                  <a:pt x="248" y="38"/>
                  <a:pt x="247" y="38"/>
                  <a:pt x="246" y="38"/>
                </a:cubicBezTo>
                <a:cubicBezTo>
                  <a:pt x="246" y="38"/>
                  <a:pt x="245" y="38"/>
                  <a:pt x="245" y="38"/>
                </a:cubicBezTo>
                <a:cubicBezTo>
                  <a:pt x="244" y="38"/>
                  <a:pt x="244" y="38"/>
                  <a:pt x="244" y="38"/>
                </a:cubicBezTo>
                <a:cubicBezTo>
                  <a:pt x="243" y="38"/>
                  <a:pt x="243" y="38"/>
                  <a:pt x="242" y="38"/>
                </a:cubicBezTo>
                <a:cubicBezTo>
                  <a:pt x="241" y="38"/>
                  <a:pt x="241" y="39"/>
                  <a:pt x="240" y="39"/>
                </a:cubicBezTo>
                <a:cubicBezTo>
                  <a:pt x="237" y="38"/>
                  <a:pt x="233" y="39"/>
                  <a:pt x="231" y="37"/>
                </a:cubicBezTo>
                <a:cubicBezTo>
                  <a:pt x="230" y="37"/>
                  <a:pt x="229" y="37"/>
                  <a:pt x="227" y="37"/>
                </a:cubicBezTo>
                <a:cubicBezTo>
                  <a:pt x="227" y="37"/>
                  <a:pt x="227" y="37"/>
                  <a:pt x="226" y="37"/>
                </a:cubicBezTo>
                <a:cubicBezTo>
                  <a:pt x="226" y="36"/>
                  <a:pt x="226" y="36"/>
                  <a:pt x="226" y="36"/>
                </a:cubicBezTo>
                <a:cubicBezTo>
                  <a:pt x="226" y="36"/>
                  <a:pt x="226" y="36"/>
                  <a:pt x="226" y="36"/>
                </a:cubicBezTo>
                <a:cubicBezTo>
                  <a:pt x="226" y="36"/>
                  <a:pt x="226" y="35"/>
                  <a:pt x="226" y="35"/>
                </a:cubicBezTo>
                <a:cubicBezTo>
                  <a:pt x="225" y="35"/>
                  <a:pt x="225" y="34"/>
                  <a:pt x="224" y="34"/>
                </a:cubicBezTo>
                <a:cubicBezTo>
                  <a:pt x="223" y="34"/>
                  <a:pt x="223" y="34"/>
                  <a:pt x="223" y="34"/>
                </a:cubicBezTo>
                <a:cubicBezTo>
                  <a:pt x="223" y="34"/>
                  <a:pt x="223" y="34"/>
                  <a:pt x="223" y="34"/>
                </a:cubicBezTo>
                <a:cubicBezTo>
                  <a:pt x="223" y="34"/>
                  <a:pt x="222" y="34"/>
                  <a:pt x="222" y="34"/>
                </a:cubicBezTo>
                <a:cubicBezTo>
                  <a:pt x="222" y="34"/>
                  <a:pt x="221" y="33"/>
                  <a:pt x="221" y="33"/>
                </a:cubicBezTo>
                <a:cubicBezTo>
                  <a:pt x="220" y="33"/>
                  <a:pt x="220" y="32"/>
                  <a:pt x="219" y="32"/>
                </a:cubicBezTo>
                <a:cubicBezTo>
                  <a:pt x="219" y="32"/>
                  <a:pt x="219" y="32"/>
                  <a:pt x="219" y="32"/>
                </a:cubicBezTo>
                <a:cubicBezTo>
                  <a:pt x="218" y="32"/>
                  <a:pt x="218" y="31"/>
                  <a:pt x="217" y="31"/>
                </a:cubicBezTo>
                <a:cubicBezTo>
                  <a:pt x="216" y="31"/>
                  <a:pt x="216" y="31"/>
                  <a:pt x="216" y="30"/>
                </a:cubicBezTo>
                <a:cubicBezTo>
                  <a:pt x="215" y="30"/>
                  <a:pt x="215" y="30"/>
                  <a:pt x="214" y="30"/>
                </a:cubicBezTo>
                <a:cubicBezTo>
                  <a:pt x="214" y="30"/>
                  <a:pt x="214" y="30"/>
                  <a:pt x="213" y="30"/>
                </a:cubicBezTo>
                <a:cubicBezTo>
                  <a:pt x="213" y="29"/>
                  <a:pt x="212" y="29"/>
                  <a:pt x="212" y="28"/>
                </a:cubicBezTo>
                <a:cubicBezTo>
                  <a:pt x="212" y="28"/>
                  <a:pt x="212" y="28"/>
                  <a:pt x="212" y="28"/>
                </a:cubicBezTo>
                <a:cubicBezTo>
                  <a:pt x="212" y="28"/>
                  <a:pt x="212" y="28"/>
                  <a:pt x="212" y="28"/>
                </a:cubicBezTo>
                <a:cubicBezTo>
                  <a:pt x="212" y="28"/>
                  <a:pt x="211" y="28"/>
                  <a:pt x="211" y="27"/>
                </a:cubicBezTo>
                <a:cubicBezTo>
                  <a:pt x="211" y="27"/>
                  <a:pt x="211" y="27"/>
                  <a:pt x="211" y="27"/>
                </a:cubicBezTo>
                <a:cubicBezTo>
                  <a:pt x="211" y="27"/>
                  <a:pt x="210" y="27"/>
                  <a:pt x="210" y="26"/>
                </a:cubicBezTo>
                <a:cubicBezTo>
                  <a:pt x="210" y="26"/>
                  <a:pt x="210" y="26"/>
                  <a:pt x="210" y="26"/>
                </a:cubicBezTo>
                <a:cubicBezTo>
                  <a:pt x="210" y="26"/>
                  <a:pt x="209" y="26"/>
                  <a:pt x="208" y="26"/>
                </a:cubicBezTo>
                <a:cubicBezTo>
                  <a:pt x="208" y="25"/>
                  <a:pt x="208" y="25"/>
                  <a:pt x="208" y="25"/>
                </a:cubicBezTo>
                <a:cubicBezTo>
                  <a:pt x="207" y="24"/>
                  <a:pt x="206" y="24"/>
                  <a:pt x="205" y="24"/>
                </a:cubicBezTo>
                <a:cubicBezTo>
                  <a:pt x="205" y="24"/>
                  <a:pt x="205" y="24"/>
                  <a:pt x="204" y="24"/>
                </a:cubicBezTo>
                <a:cubicBezTo>
                  <a:pt x="203" y="24"/>
                  <a:pt x="202" y="23"/>
                  <a:pt x="200" y="23"/>
                </a:cubicBezTo>
                <a:cubicBezTo>
                  <a:pt x="199" y="21"/>
                  <a:pt x="198" y="19"/>
                  <a:pt x="195" y="17"/>
                </a:cubicBezTo>
                <a:cubicBezTo>
                  <a:pt x="195" y="18"/>
                  <a:pt x="195" y="19"/>
                  <a:pt x="194" y="19"/>
                </a:cubicBezTo>
                <a:cubicBezTo>
                  <a:pt x="192" y="18"/>
                  <a:pt x="192" y="20"/>
                  <a:pt x="189" y="20"/>
                </a:cubicBezTo>
                <a:cubicBezTo>
                  <a:pt x="187" y="20"/>
                  <a:pt x="187" y="18"/>
                  <a:pt x="186" y="18"/>
                </a:cubicBezTo>
                <a:cubicBezTo>
                  <a:pt x="183" y="18"/>
                  <a:pt x="181" y="17"/>
                  <a:pt x="179" y="17"/>
                </a:cubicBezTo>
                <a:cubicBezTo>
                  <a:pt x="178" y="17"/>
                  <a:pt x="178" y="17"/>
                  <a:pt x="178" y="17"/>
                </a:cubicBezTo>
                <a:cubicBezTo>
                  <a:pt x="178" y="17"/>
                  <a:pt x="178" y="17"/>
                  <a:pt x="177" y="17"/>
                </a:cubicBezTo>
                <a:cubicBezTo>
                  <a:pt x="177" y="17"/>
                  <a:pt x="176" y="16"/>
                  <a:pt x="175" y="16"/>
                </a:cubicBezTo>
                <a:cubicBezTo>
                  <a:pt x="175" y="16"/>
                  <a:pt x="175" y="16"/>
                  <a:pt x="174" y="16"/>
                </a:cubicBezTo>
                <a:cubicBezTo>
                  <a:pt x="174" y="16"/>
                  <a:pt x="174" y="16"/>
                  <a:pt x="174" y="16"/>
                </a:cubicBezTo>
                <a:cubicBezTo>
                  <a:pt x="174" y="16"/>
                  <a:pt x="174" y="16"/>
                  <a:pt x="174" y="16"/>
                </a:cubicBezTo>
                <a:cubicBezTo>
                  <a:pt x="173" y="16"/>
                  <a:pt x="172" y="16"/>
                  <a:pt x="171" y="15"/>
                </a:cubicBezTo>
                <a:cubicBezTo>
                  <a:pt x="171" y="15"/>
                  <a:pt x="171" y="15"/>
                  <a:pt x="171" y="15"/>
                </a:cubicBezTo>
                <a:cubicBezTo>
                  <a:pt x="170" y="15"/>
                  <a:pt x="170" y="15"/>
                  <a:pt x="170" y="16"/>
                </a:cubicBezTo>
                <a:cubicBezTo>
                  <a:pt x="169" y="15"/>
                  <a:pt x="168" y="14"/>
                  <a:pt x="167" y="14"/>
                </a:cubicBezTo>
                <a:cubicBezTo>
                  <a:pt x="166" y="14"/>
                  <a:pt x="165" y="14"/>
                  <a:pt x="164" y="15"/>
                </a:cubicBezTo>
                <a:cubicBezTo>
                  <a:pt x="164" y="15"/>
                  <a:pt x="163" y="15"/>
                  <a:pt x="163" y="15"/>
                </a:cubicBezTo>
                <a:cubicBezTo>
                  <a:pt x="163" y="14"/>
                  <a:pt x="163" y="14"/>
                  <a:pt x="163" y="14"/>
                </a:cubicBezTo>
                <a:cubicBezTo>
                  <a:pt x="163" y="14"/>
                  <a:pt x="163" y="14"/>
                  <a:pt x="163" y="14"/>
                </a:cubicBezTo>
                <a:cubicBezTo>
                  <a:pt x="163" y="13"/>
                  <a:pt x="162" y="13"/>
                  <a:pt x="161" y="13"/>
                </a:cubicBezTo>
                <a:cubicBezTo>
                  <a:pt x="161" y="13"/>
                  <a:pt x="161" y="13"/>
                  <a:pt x="160" y="13"/>
                </a:cubicBezTo>
                <a:cubicBezTo>
                  <a:pt x="160" y="13"/>
                  <a:pt x="159" y="13"/>
                  <a:pt x="159" y="13"/>
                </a:cubicBezTo>
                <a:cubicBezTo>
                  <a:pt x="159" y="12"/>
                  <a:pt x="158" y="12"/>
                  <a:pt x="158" y="11"/>
                </a:cubicBezTo>
                <a:cubicBezTo>
                  <a:pt x="158" y="11"/>
                  <a:pt x="157" y="10"/>
                  <a:pt x="157" y="10"/>
                </a:cubicBezTo>
                <a:cubicBezTo>
                  <a:pt x="157" y="8"/>
                  <a:pt x="157" y="7"/>
                  <a:pt x="156" y="6"/>
                </a:cubicBezTo>
                <a:cubicBezTo>
                  <a:pt x="156" y="5"/>
                  <a:pt x="154" y="6"/>
                  <a:pt x="154" y="4"/>
                </a:cubicBezTo>
                <a:cubicBezTo>
                  <a:pt x="153" y="4"/>
                  <a:pt x="153" y="4"/>
                  <a:pt x="152" y="4"/>
                </a:cubicBezTo>
                <a:cubicBezTo>
                  <a:pt x="151" y="4"/>
                  <a:pt x="151" y="4"/>
                  <a:pt x="151" y="5"/>
                </a:cubicBezTo>
                <a:cubicBezTo>
                  <a:pt x="150" y="5"/>
                  <a:pt x="150" y="4"/>
                  <a:pt x="150" y="4"/>
                </a:cubicBezTo>
                <a:cubicBezTo>
                  <a:pt x="150" y="4"/>
                  <a:pt x="149" y="4"/>
                  <a:pt x="149" y="4"/>
                </a:cubicBezTo>
                <a:cubicBezTo>
                  <a:pt x="149" y="3"/>
                  <a:pt x="149" y="3"/>
                  <a:pt x="149" y="2"/>
                </a:cubicBezTo>
                <a:cubicBezTo>
                  <a:pt x="149" y="2"/>
                  <a:pt x="149" y="1"/>
                  <a:pt x="149" y="1"/>
                </a:cubicBezTo>
                <a:cubicBezTo>
                  <a:pt x="149" y="1"/>
                  <a:pt x="148" y="1"/>
                  <a:pt x="148" y="1"/>
                </a:cubicBezTo>
                <a:cubicBezTo>
                  <a:pt x="148" y="1"/>
                  <a:pt x="148" y="1"/>
                  <a:pt x="148" y="1"/>
                </a:cubicBezTo>
                <a:cubicBezTo>
                  <a:pt x="148" y="1"/>
                  <a:pt x="148" y="1"/>
                  <a:pt x="148" y="1"/>
                </a:cubicBezTo>
                <a:cubicBezTo>
                  <a:pt x="148" y="2"/>
                  <a:pt x="145" y="1"/>
                  <a:pt x="145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4" y="3"/>
                  <a:pt x="144" y="3"/>
                  <a:pt x="143" y="3"/>
                </a:cubicBezTo>
                <a:cubicBezTo>
                  <a:pt x="143" y="2"/>
                  <a:pt x="144" y="1"/>
                  <a:pt x="144" y="0"/>
                </a:cubicBezTo>
                <a:cubicBezTo>
                  <a:pt x="143" y="0"/>
                  <a:pt x="142" y="0"/>
                  <a:pt x="141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0" y="0"/>
                  <a:pt x="139" y="2"/>
                  <a:pt x="138" y="1"/>
                </a:cubicBezTo>
                <a:cubicBezTo>
                  <a:pt x="138" y="1"/>
                  <a:pt x="138" y="1"/>
                  <a:pt x="138" y="1"/>
                </a:cubicBezTo>
                <a:cubicBezTo>
                  <a:pt x="137" y="2"/>
                  <a:pt x="137" y="2"/>
                  <a:pt x="137" y="2"/>
                </a:cubicBezTo>
                <a:cubicBezTo>
                  <a:pt x="137" y="2"/>
                  <a:pt x="136" y="2"/>
                  <a:pt x="136" y="2"/>
                </a:cubicBezTo>
                <a:cubicBezTo>
                  <a:pt x="136" y="2"/>
                  <a:pt x="136" y="2"/>
                  <a:pt x="136" y="2"/>
                </a:cubicBezTo>
                <a:cubicBezTo>
                  <a:pt x="135" y="3"/>
                  <a:pt x="134" y="3"/>
                  <a:pt x="133" y="3"/>
                </a:cubicBezTo>
                <a:cubicBezTo>
                  <a:pt x="133" y="3"/>
                  <a:pt x="133" y="3"/>
                  <a:pt x="133" y="3"/>
                </a:cubicBezTo>
                <a:cubicBezTo>
                  <a:pt x="132" y="5"/>
                  <a:pt x="131" y="4"/>
                  <a:pt x="130" y="5"/>
                </a:cubicBezTo>
                <a:cubicBezTo>
                  <a:pt x="130" y="5"/>
                  <a:pt x="130" y="5"/>
                  <a:pt x="130" y="5"/>
                </a:cubicBezTo>
                <a:cubicBezTo>
                  <a:pt x="130" y="5"/>
                  <a:pt x="129" y="5"/>
                  <a:pt x="129" y="5"/>
                </a:cubicBezTo>
                <a:cubicBezTo>
                  <a:pt x="128" y="6"/>
                  <a:pt x="129" y="7"/>
                  <a:pt x="128" y="7"/>
                </a:cubicBezTo>
                <a:cubicBezTo>
                  <a:pt x="129" y="9"/>
                  <a:pt x="131" y="11"/>
                  <a:pt x="130" y="13"/>
                </a:cubicBezTo>
                <a:cubicBezTo>
                  <a:pt x="129" y="13"/>
                  <a:pt x="130" y="12"/>
                  <a:pt x="129" y="12"/>
                </a:cubicBezTo>
                <a:cubicBezTo>
                  <a:pt x="129" y="12"/>
                  <a:pt x="129" y="12"/>
                  <a:pt x="129" y="12"/>
                </a:cubicBezTo>
                <a:cubicBezTo>
                  <a:pt x="129" y="11"/>
                  <a:pt x="128" y="11"/>
                  <a:pt x="128" y="10"/>
                </a:cubicBezTo>
                <a:cubicBezTo>
                  <a:pt x="127" y="10"/>
                  <a:pt x="127" y="10"/>
                  <a:pt x="127" y="10"/>
                </a:cubicBezTo>
                <a:cubicBezTo>
                  <a:pt x="127" y="11"/>
                  <a:pt x="127" y="11"/>
                  <a:pt x="127" y="11"/>
                </a:cubicBezTo>
                <a:cubicBezTo>
                  <a:pt x="126" y="12"/>
                  <a:pt x="126" y="12"/>
                  <a:pt x="126" y="12"/>
                </a:cubicBezTo>
                <a:cubicBezTo>
                  <a:pt x="125" y="12"/>
                  <a:pt x="125" y="11"/>
                  <a:pt x="125" y="10"/>
                </a:cubicBezTo>
                <a:cubicBezTo>
                  <a:pt x="125" y="11"/>
                  <a:pt x="124" y="11"/>
                  <a:pt x="124" y="11"/>
                </a:cubicBezTo>
                <a:cubicBezTo>
                  <a:pt x="124" y="11"/>
                  <a:pt x="124" y="11"/>
                  <a:pt x="124" y="11"/>
                </a:cubicBezTo>
                <a:cubicBezTo>
                  <a:pt x="123" y="12"/>
                  <a:pt x="121" y="12"/>
                  <a:pt x="121" y="12"/>
                </a:cubicBezTo>
                <a:cubicBezTo>
                  <a:pt x="121" y="12"/>
                  <a:pt x="121" y="12"/>
                  <a:pt x="120" y="12"/>
                </a:cubicBezTo>
                <a:cubicBezTo>
                  <a:pt x="119" y="12"/>
                  <a:pt x="118" y="11"/>
                  <a:pt x="116" y="12"/>
                </a:cubicBezTo>
                <a:cubicBezTo>
                  <a:pt x="116" y="11"/>
                  <a:pt x="114" y="11"/>
                  <a:pt x="114" y="10"/>
                </a:cubicBezTo>
                <a:cubicBezTo>
                  <a:pt x="113" y="10"/>
                  <a:pt x="113" y="10"/>
                  <a:pt x="113" y="9"/>
                </a:cubicBezTo>
                <a:cubicBezTo>
                  <a:pt x="111" y="9"/>
                  <a:pt x="112" y="11"/>
                  <a:pt x="110" y="10"/>
                </a:cubicBezTo>
                <a:cubicBezTo>
                  <a:pt x="108" y="10"/>
                  <a:pt x="108" y="12"/>
                  <a:pt x="107" y="13"/>
                </a:cubicBezTo>
                <a:cubicBezTo>
                  <a:pt x="105" y="13"/>
                  <a:pt x="105" y="12"/>
                  <a:pt x="103" y="12"/>
                </a:cubicBezTo>
                <a:cubicBezTo>
                  <a:pt x="103" y="12"/>
                  <a:pt x="103" y="13"/>
                  <a:pt x="103" y="14"/>
                </a:cubicBezTo>
                <a:cubicBezTo>
                  <a:pt x="103" y="14"/>
                  <a:pt x="102" y="14"/>
                  <a:pt x="102" y="15"/>
                </a:cubicBezTo>
                <a:cubicBezTo>
                  <a:pt x="102" y="15"/>
                  <a:pt x="102" y="15"/>
                  <a:pt x="102" y="15"/>
                </a:cubicBezTo>
                <a:cubicBezTo>
                  <a:pt x="101" y="15"/>
                  <a:pt x="101" y="16"/>
                  <a:pt x="100" y="16"/>
                </a:cubicBezTo>
                <a:cubicBezTo>
                  <a:pt x="100" y="16"/>
                  <a:pt x="100" y="15"/>
                  <a:pt x="99" y="15"/>
                </a:cubicBezTo>
                <a:cubicBezTo>
                  <a:pt x="99" y="16"/>
                  <a:pt x="99" y="17"/>
                  <a:pt x="98" y="17"/>
                </a:cubicBezTo>
                <a:cubicBezTo>
                  <a:pt x="98" y="18"/>
                  <a:pt x="98" y="19"/>
                  <a:pt x="98" y="20"/>
                </a:cubicBezTo>
                <a:cubicBezTo>
                  <a:pt x="97" y="20"/>
                  <a:pt x="98" y="22"/>
                  <a:pt x="96" y="23"/>
                </a:cubicBezTo>
                <a:cubicBezTo>
                  <a:pt x="97" y="25"/>
                  <a:pt x="98" y="21"/>
                  <a:pt x="100" y="22"/>
                </a:cubicBezTo>
                <a:cubicBezTo>
                  <a:pt x="101" y="23"/>
                  <a:pt x="100" y="26"/>
                  <a:pt x="101" y="27"/>
                </a:cubicBezTo>
                <a:cubicBezTo>
                  <a:pt x="99" y="27"/>
                  <a:pt x="101" y="28"/>
                  <a:pt x="100" y="30"/>
                </a:cubicBezTo>
                <a:cubicBezTo>
                  <a:pt x="102" y="30"/>
                  <a:pt x="102" y="30"/>
                  <a:pt x="103" y="30"/>
                </a:cubicBezTo>
                <a:cubicBezTo>
                  <a:pt x="103" y="29"/>
                  <a:pt x="104" y="29"/>
                  <a:pt x="105" y="30"/>
                </a:cubicBezTo>
                <a:cubicBezTo>
                  <a:pt x="105" y="31"/>
                  <a:pt x="104" y="31"/>
                  <a:pt x="103" y="31"/>
                </a:cubicBezTo>
                <a:cubicBezTo>
                  <a:pt x="103" y="32"/>
                  <a:pt x="103" y="33"/>
                  <a:pt x="102" y="33"/>
                </a:cubicBezTo>
                <a:cubicBezTo>
                  <a:pt x="102" y="34"/>
                  <a:pt x="101" y="35"/>
                  <a:pt x="101" y="38"/>
                </a:cubicBezTo>
                <a:cubicBezTo>
                  <a:pt x="102" y="38"/>
                  <a:pt x="102" y="37"/>
                  <a:pt x="103" y="37"/>
                </a:cubicBezTo>
                <a:cubicBezTo>
                  <a:pt x="103" y="37"/>
                  <a:pt x="103" y="37"/>
                  <a:pt x="103" y="37"/>
                </a:cubicBezTo>
                <a:cubicBezTo>
                  <a:pt x="103" y="37"/>
                  <a:pt x="103" y="37"/>
                  <a:pt x="104" y="37"/>
                </a:cubicBezTo>
                <a:cubicBezTo>
                  <a:pt x="105" y="38"/>
                  <a:pt x="105" y="36"/>
                  <a:pt x="106" y="35"/>
                </a:cubicBezTo>
                <a:cubicBezTo>
                  <a:pt x="106" y="35"/>
                  <a:pt x="107" y="35"/>
                  <a:pt x="107" y="35"/>
                </a:cubicBezTo>
                <a:cubicBezTo>
                  <a:pt x="107" y="35"/>
                  <a:pt x="107" y="35"/>
                  <a:pt x="107" y="35"/>
                </a:cubicBezTo>
                <a:cubicBezTo>
                  <a:pt x="109" y="35"/>
                  <a:pt x="109" y="36"/>
                  <a:pt x="108" y="37"/>
                </a:cubicBezTo>
                <a:cubicBezTo>
                  <a:pt x="108" y="37"/>
                  <a:pt x="108" y="37"/>
                  <a:pt x="108" y="37"/>
                </a:cubicBezTo>
                <a:cubicBezTo>
                  <a:pt x="108" y="37"/>
                  <a:pt x="107" y="37"/>
                  <a:pt x="107" y="38"/>
                </a:cubicBezTo>
                <a:cubicBezTo>
                  <a:pt x="106" y="38"/>
                  <a:pt x="106" y="39"/>
                  <a:pt x="106" y="40"/>
                </a:cubicBezTo>
                <a:cubicBezTo>
                  <a:pt x="105" y="41"/>
                  <a:pt x="103" y="41"/>
                  <a:pt x="103" y="42"/>
                </a:cubicBezTo>
                <a:cubicBezTo>
                  <a:pt x="103" y="42"/>
                  <a:pt x="104" y="42"/>
                  <a:pt x="104" y="43"/>
                </a:cubicBezTo>
                <a:cubicBezTo>
                  <a:pt x="104" y="43"/>
                  <a:pt x="105" y="43"/>
                  <a:pt x="105" y="44"/>
                </a:cubicBezTo>
                <a:cubicBezTo>
                  <a:pt x="106" y="44"/>
                  <a:pt x="107" y="44"/>
                  <a:pt x="107" y="45"/>
                </a:cubicBezTo>
                <a:cubicBezTo>
                  <a:pt x="107" y="47"/>
                  <a:pt x="105" y="46"/>
                  <a:pt x="104" y="46"/>
                </a:cubicBezTo>
                <a:cubicBezTo>
                  <a:pt x="103" y="47"/>
                  <a:pt x="102" y="47"/>
                  <a:pt x="102" y="49"/>
                </a:cubicBezTo>
                <a:cubicBezTo>
                  <a:pt x="102" y="50"/>
                  <a:pt x="105" y="49"/>
                  <a:pt x="106" y="49"/>
                </a:cubicBezTo>
                <a:cubicBezTo>
                  <a:pt x="105" y="48"/>
                  <a:pt x="109" y="50"/>
                  <a:pt x="109" y="48"/>
                </a:cubicBezTo>
                <a:cubicBezTo>
                  <a:pt x="109" y="48"/>
                  <a:pt x="109" y="49"/>
                  <a:pt x="109" y="49"/>
                </a:cubicBezTo>
                <a:cubicBezTo>
                  <a:pt x="109" y="50"/>
                  <a:pt x="108" y="50"/>
                  <a:pt x="107" y="50"/>
                </a:cubicBezTo>
                <a:cubicBezTo>
                  <a:pt x="107" y="51"/>
                  <a:pt x="106" y="51"/>
                  <a:pt x="105" y="51"/>
                </a:cubicBezTo>
                <a:cubicBezTo>
                  <a:pt x="104" y="52"/>
                  <a:pt x="103" y="53"/>
                  <a:pt x="102" y="54"/>
                </a:cubicBezTo>
                <a:cubicBezTo>
                  <a:pt x="101" y="54"/>
                  <a:pt x="101" y="56"/>
                  <a:pt x="99" y="55"/>
                </a:cubicBezTo>
                <a:cubicBezTo>
                  <a:pt x="99" y="55"/>
                  <a:pt x="99" y="55"/>
                  <a:pt x="99" y="55"/>
                </a:cubicBezTo>
                <a:cubicBezTo>
                  <a:pt x="99" y="55"/>
                  <a:pt x="99" y="55"/>
                  <a:pt x="99" y="56"/>
                </a:cubicBezTo>
                <a:cubicBezTo>
                  <a:pt x="99" y="57"/>
                  <a:pt x="98" y="57"/>
                  <a:pt x="99" y="58"/>
                </a:cubicBezTo>
                <a:cubicBezTo>
                  <a:pt x="99" y="59"/>
                  <a:pt x="99" y="59"/>
                  <a:pt x="99" y="59"/>
                </a:cubicBezTo>
                <a:cubicBezTo>
                  <a:pt x="99" y="59"/>
                  <a:pt x="98" y="59"/>
                  <a:pt x="98" y="59"/>
                </a:cubicBezTo>
                <a:cubicBezTo>
                  <a:pt x="98" y="61"/>
                  <a:pt x="98" y="62"/>
                  <a:pt x="98" y="63"/>
                </a:cubicBezTo>
                <a:cubicBezTo>
                  <a:pt x="99" y="63"/>
                  <a:pt x="99" y="61"/>
                  <a:pt x="100" y="61"/>
                </a:cubicBezTo>
                <a:cubicBezTo>
                  <a:pt x="102" y="61"/>
                  <a:pt x="102" y="60"/>
                  <a:pt x="103" y="60"/>
                </a:cubicBezTo>
                <a:cubicBezTo>
                  <a:pt x="103" y="59"/>
                  <a:pt x="103" y="59"/>
                  <a:pt x="103" y="59"/>
                </a:cubicBezTo>
                <a:cubicBezTo>
                  <a:pt x="104" y="59"/>
                  <a:pt x="105" y="58"/>
                  <a:pt x="106" y="58"/>
                </a:cubicBezTo>
                <a:cubicBezTo>
                  <a:pt x="107" y="58"/>
                  <a:pt x="108" y="58"/>
                  <a:pt x="109" y="58"/>
                </a:cubicBezTo>
                <a:cubicBezTo>
                  <a:pt x="110" y="58"/>
                  <a:pt x="110" y="57"/>
                  <a:pt x="111" y="57"/>
                </a:cubicBezTo>
                <a:cubicBezTo>
                  <a:pt x="112" y="57"/>
                  <a:pt x="111" y="58"/>
                  <a:pt x="111" y="58"/>
                </a:cubicBezTo>
                <a:cubicBezTo>
                  <a:pt x="113" y="58"/>
                  <a:pt x="114" y="58"/>
                  <a:pt x="115" y="58"/>
                </a:cubicBezTo>
                <a:cubicBezTo>
                  <a:pt x="116" y="58"/>
                  <a:pt x="116" y="56"/>
                  <a:pt x="118" y="57"/>
                </a:cubicBezTo>
                <a:cubicBezTo>
                  <a:pt x="118" y="57"/>
                  <a:pt x="118" y="57"/>
                  <a:pt x="119" y="57"/>
                </a:cubicBezTo>
                <a:cubicBezTo>
                  <a:pt x="119" y="58"/>
                  <a:pt x="119" y="59"/>
                  <a:pt x="120" y="59"/>
                </a:cubicBezTo>
                <a:cubicBezTo>
                  <a:pt x="121" y="59"/>
                  <a:pt x="121" y="60"/>
                  <a:pt x="121" y="61"/>
                </a:cubicBezTo>
                <a:cubicBezTo>
                  <a:pt x="121" y="62"/>
                  <a:pt x="121" y="63"/>
                  <a:pt x="121" y="64"/>
                </a:cubicBezTo>
                <a:cubicBezTo>
                  <a:pt x="121" y="65"/>
                  <a:pt x="119" y="65"/>
                  <a:pt x="118" y="65"/>
                </a:cubicBezTo>
                <a:cubicBezTo>
                  <a:pt x="118" y="67"/>
                  <a:pt x="118" y="69"/>
                  <a:pt x="118" y="70"/>
                </a:cubicBezTo>
                <a:cubicBezTo>
                  <a:pt x="118" y="70"/>
                  <a:pt x="119" y="70"/>
                  <a:pt x="119" y="70"/>
                </a:cubicBezTo>
                <a:cubicBezTo>
                  <a:pt x="121" y="69"/>
                  <a:pt x="121" y="66"/>
                  <a:pt x="125" y="67"/>
                </a:cubicBezTo>
                <a:cubicBezTo>
                  <a:pt x="125" y="68"/>
                  <a:pt x="126" y="69"/>
                  <a:pt x="125" y="70"/>
                </a:cubicBezTo>
                <a:cubicBezTo>
                  <a:pt x="128" y="70"/>
                  <a:pt x="130" y="70"/>
                  <a:pt x="132" y="71"/>
                </a:cubicBezTo>
                <a:cubicBezTo>
                  <a:pt x="132" y="72"/>
                  <a:pt x="133" y="72"/>
                  <a:pt x="133" y="73"/>
                </a:cubicBezTo>
                <a:cubicBezTo>
                  <a:pt x="134" y="73"/>
                  <a:pt x="135" y="73"/>
                  <a:pt x="136" y="73"/>
                </a:cubicBezTo>
                <a:cubicBezTo>
                  <a:pt x="136" y="74"/>
                  <a:pt x="137" y="75"/>
                  <a:pt x="138" y="75"/>
                </a:cubicBezTo>
                <a:cubicBezTo>
                  <a:pt x="139" y="75"/>
                  <a:pt x="140" y="74"/>
                  <a:pt x="142" y="74"/>
                </a:cubicBezTo>
                <a:cubicBezTo>
                  <a:pt x="142" y="73"/>
                  <a:pt x="142" y="73"/>
                  <a:pt x="142" y="72"/>
                </a:cubicBezTo>
                <a:cubicBezTo>
                  <a:pt x="142" y="71"/>
                  <a:pt x="142" y="71"/>
                  <a:pt x="143" y="71"/>
                </a:cubicBezTo>
                <a:cubicBezTo>
                  <a:pt x="143" y="71"/>
                  <a:pt x="143" y="70"/>
                  <a:pt x="143" y="70"/>
                </a:cubicBezTo>
                <a:cubicBezTo>
                  <a:pt x="146" y="71"/>
                  <a:pt x="148" y="72"/>
                  <a:pt x="150" y="72"/>
                </a:cubicBezTo>
                <a:cubicBezTo>
                  <a:pt x="151" y="73"/>
                  <a:pt x="151" y="74"/>
                  <a:pt x="151" y="74"/>
                </a:cubicBezTo>
                <a:cubicBezTo>
                  <a:pt x="153" y="74"/>
                  <a:pt x="153" y="72"/>
                  <a:pt x="155" y="73"/>
                </a:cubicBezTo>
                <a:cubicBezTo>
                  <a:pt x="155" y="73"/>
                  <a:pt x="155" y="74"/>
                  <a:pt x="156" y="74"/>
                </a:cubicBezTo>
                <a:cubicBezTo>
                  <a:pt x="156" y="74"/>
                  <a:pt x="156" y="75"/>
                  <a:pt x="157" y="75"/>
                </a:cubicBezTo>
                <a:cubicBezTo>
                  <a:pt x="157" y="75"/>
                  <a:pt x="157" y="75"/>
                  <a:pt x="157" y="75"/>
                </a:cubicBezTo>
                <a:cubicBezTo>
                  <a:pt x="158" y="75"/>
                  <a:pt x="158" y="75"/>
                  <a:pt x="158" y="75"/>
                </a:cubicBezTo>
                <a:cubicBezTo>
                  <a:pt x="159" y="75"/>
                  <a:pt x="160" y="75"/>
                  <a:pt x="161" y="75"/>
                </a:cubicBezTo>
                <a:cubicBezTo>
                  <a:pt x="161" y="75"/>
                  <a:pt x="161" y="75"/>
                  <a:pt x="161" y="75"/>
                </a:cubicBezTo>
                <a:cubicBezTo>
                  <a:pt x="161" y="75"/>
                  <a:pt x="162" y="75"/>
                  <a:pt x="162" y="75"/>
                </a:cubicBezTo>
                <a:cubicBezTo>
                  <a:pt x="162" y="75"/>
                  <a:pt x="162" y="75"/>
                  <a:pt x="162" y="75"/>
                </a:cubicBezTo>
                <a:cubicBezTo>
                  <a:pt x="162" y="75"/>
                  <a:pt x="162" y="75"/>
                  <a:pt x="162" y="75"/>
                </a:cubicBezTo>
                <a:cubicBezTo>
                  <a:pt x="162" y="75"/>
                  <a:pt x="162" y="75"/>
                  <a:pt x="162" y="75"/>
                </a:cubicBezTo>
                <a:cubicBezTo>
                  <a:pt x="162" y="75"/>
                  <a:pt x="162" y="75"/>
                  <a:pt x="162" y="75"/>
                </a:cubicBezTo>
                <a:cubicBezTo>
                  <a:pt x="162" y="75"/>
                  <a:pt x="162" y="75"/>
                  <a:pt x="162" y="75"/>
                </a:cubicBezTo>
                <a:cubicBezTo>
                  <a:pt x="162" y="75"/>
                  <a:pt x="162" y="75"/>
                  <a:pt x="162" y="75"/>
                </a:cubicBezTo>
                <a:cubicBezTo>
                  <a:pt x="162" y="76"/>
                  <a:pt x="161" y="77"/>
                  <a:pt x="161" y="78"/>
                </a:cubicBezTo>
                <a:cubicBezTo>
                  <a:pt x="161" y="78"/>
                  <a:pt x="161" y="78"/>
                  <a:pt x="161" y="78"/>
                </a:cubicBezTo>
                <a:cubicBezTo>
                  <a:pt x="161" y="79"/>
                  <a:pt x="162" y="80"/>
                  <a:pt x="162" y="81"/>
                </a:cubicBezTo>
                <a:cubicBezTo>
                  <a:pt x="162" y="81"/>
                  <a:pt x="162" y="81"/>
                  <a:pt x="162" y="81"/>
                </a:cubicBezTo>
                <a:cubicBezTo>
                  <a:pt x="162" y="82"/>
                  <a:pt x="161" y="82"/>
                  <a:pt x="161" y="84"/>
                </a:cubicBezTo>
                <a:cubicBezTo>
                  <a:pt x="161" y="84"/>
                  <a:pt x="161" y="84"/>
                  <a:pt x="161" y="84"/>
                </a:cubicBezTo>
                <a:cubicBezTo>
                  <a:pt x="161" y="85"/>
                  <a:pt x="161" y="85"/>
                  <a:pt x="160" y="85"/>
                </a:cubicBezTo>
                <a:cubicBezTo>
                  <a:pt x="160" y="85"/>
                  <a:pt x="160" y="85"/>
                  <a:pt x="160" y="86"/>
                </a:cubicBezTo>
                <a:cubicBezTo>
                  <a:pt x="161" y="86"/>
                  <a:pt x="161" y="86"/>
                  <a:pt x="161" y="87"/>
                </a:cubicBezTo>
                <a:cubicBezTo>
                  <a:pt x="164" y="87"/>
                  <a:pt x="164" y="87"/>
                  <a:pt x="164" y="87"/>
                </a:cubicBezTo>
                <a:cubicBezTo>
                  <a:pt x="164" y="88"/>
                  <a:pt x="165" y="88"/>
                  <a:pt x="166" y="89"/>
                </a:cubicBezTo>
                <a:cubicBezTo>
                  <a:pt x="167" y="90"/>
                  <a:pt x="169" y="91"/>
                  <a:pt x="169" y="94"/>
                </a:cubicBezTo>
                <a:cubicBezTo>
                  <a:pt x="169" y="95"/>
                  <a:pt x="167" y="94"/>
                  <a:pt x="167" y="96"/>
                </a:cubicBezTo>
                <a:cubicBezTo>
                  <a:pt x="166" y="96"/>
                  <a:pt x="166" y="97"/>
                  <a:pt x="165" y="97"/>
                </a:cubicBezTo>
                <a:cubicBezTo>
                  <a:pt x="164" y="99"/>
                  <a:pt x="162" y="100"/>
                  <a:pt x="161" y="101"/>
                </a:cubicBezTo>
                <a:cubicBezTo>
                  <a:pt x="160" y="102"/>
                  <a:pt x="160" y="102"/>
                  <a:pt x="160" y="102"/>
                </a:cubicBezTo>
                <a:cubicBezTo>
                  <a:pt x="160" y="102"/>
                  <a:pt x="160" y="102"/>
                  <a:pt x="159" y="102"/>
                </a:cubicBezTo>
                <a:cubicBezTo>
                  <a:pt x="159" y="102"/>
                  <a:pt x="159" y="102"/>
                  <a:pt x="159" y="102"/>
                </a:cubicBezTo>
                <a:cubicBezTo>
                  <a:pt x="159" y="102"/>
                  <a:pt x="159" y="102"/>
                  <a:pt x="159" y="102"/>
                </a:cubicBezTo>
                <a:cubicBezTo>
                  <a:pt x="159" y="102"/>
                  <a:pt x="159" y="102"/>
                  <a:pt x="158" y="102"/>
                </a:cubicBezTo>
                <a:cubicBezTo>
                  <a:pt x="158" y="103"/>
                  <a:pt x="158" y="103"/>
                  <a:pt x="158" y="103"/>
                </a:cubicBezTo>
                <a:cubicBezTo>
                  <a:pt x="158" y="103"/>
                  <a:pt x="158" y="103"/>
                  <a:pt x="158" y="103"/>
                </a:cubicBezTo>
                <a:cubicBezTo>
                  <a:pt x="157" y="103"/>
                  <a:pt x="157" y="103"/>
                  <a:pt x="157" y="103"/>
                </a:cubicBezTo>
                <a:cubicBezTo>
                  <a:pt x="157" y="103"/>
                  <a:pt x="157" y="103"/>
                  <a:pt x="157" y="103"/>
                </a:cubicBezTo>
                <a:cubicBezTo>
                  <a:pt x="156" y="103"/>
                  <a:pt x="156" y="103"/>
                  <a:pt x="156" y="103"/>
                </a:cubicBezTo>
                <a:cubicBezTo>
                  <a:pt x="156" y="103"/>
                  <a:pt x="156" y="103"/>
                  <a:pt x="156" y="103"/>
                </a:cubicBezTo>
                <a:cubicBezTo>
                  <a:pt x="156" y="103"/>
                  <a:pt x="156" y="103"/>
                  <a:pt x="156" y="103"/>
                </a:cubicBezTo>
                <a:cubicBezTo>
                  <a:pt x="155" y="103"/>
                  <a:pt x="155" y="103"/>
                  <a:pt x="155" y="103"/>
                </a:cubicBezTo>
                <a:cubicBezTo>
                  <a:pt x="155" y="103"/>
                  <a:pt x="154" y="104"/>
                  <a:pt x="154" y="104"/>
                </a:cubicBezTo>
                <a:cubicBezTo>
                  <a:pt x="154" y="104"/>
                  <a:pt x="153" y="104"/>
                  <a:pt x="153" y="104"/>
                </a:cubicBezTo>
                <a:cubicBezTo>
                  <a:pt x="152" y="104"/>
                  <a:pt x="152" y="106"/>
                  <a:pt x="151" y="106"/>
                </a:cubicBezTo>
                <a:cubicBezTo>
                  <a:pt x="151" y="106"/>
                  <a:pt x="151" y="106"/>
                  <a:pt x="151" y="106"/>
                </a:cubicBezTo>
                <a:cubicBezTo>
                  <a:pt x="151" y="106"/>
                  <a:pt x="151" y="106"/>
                  <a:pt x="151" y="106"/>
                </a:cubicBezTo>
                <a:cubicBezTo>
                  <a:pt x="151" y="106"/>
                  <a:pt x="151" y="106"/>
                  <a:pt x="150" y="107"/>
                </a:cubicBezTo>
                <a:cubicBezTo>
                  <a:pt x="150" y="107"/>
                  <a:pt x="150" y="107"/>
                  <a:pt x="150" y="108"/>
                </a:cubicBezTo>
                <a:cubicBezTo>
                  <a:pt x="150" y="108"/>
                  <a:pt x="150" y="108"/>
                  <a:pt x="150" y="108"/>
                </a:cubicBezTo>
                <a:cubicBezTo>
                  <a:pt x="150" y="108"/>
                  <a:pt x="150" y="108"/>
                  <a:pt x="149" y="108"/>
                </a:cubicBezTo>
                <a:cubicBezTo>
                  <a:pt x="149" y="109"/>
                  <a:pt x="149" y="109"/>
                  <a:pt x="149" y="109"/>
                </a:cubicBezTo>
                <a:cubicBezTo>
                  <a:pt x="148" y="110"/>
                  <a:pt x="148" y="111"/>
                  <a:pt x="147" y="110"/>
                </a:cubicBezTo>
                <a:cubicBezTo>
                  <a:pt x="147" y="110"/>
                  <a:pt x="147" y="110"/>
                  <a:pt x="147" y="110"/>
                </a:cubicBezTo>
                <a:cubicBezTo>
                  <a:pt x="146" y="110"/>
                  <a:pt x="146" y="110"/>
                  <a:pt x="145" y="110"/>
                </a:cubicBezTo>
                <a:cubicBezTo>
                  <a:pt x="145" y="110"/>
                  <a:pt x="145" y="110"/>
                  <a:pt x="145" y="111"/>
                </a:cubicBezTo>
                <a:cubicBezTo>
                  <a:pt x="145" y="111"/>
                  <a:pt x="145" y="111"/>
                  <a:pt x="145" y="111"/>
                </a:cubicBezTo>
                <a:cubicBezTo>
                  <a:pt x="145" y="111"/>
                  <a:pt x="145" y="111"/>
                  <a:pt x="145" y="111"/>
                </a:cubicBezTo>
                <a:cubicBezTo>
                  <a:pt x="145" y="112"/>
                  <a:pt x="145" y="112"/>
                  <a:pt x="145" y="113"/>
                </a:cubicBezTo>
                <a:cubicBezTo>
                  <a:pt x="145" y="113"/>
                  <a:pt x="145" y="113"/>
                  <a:pt x="145" y="113"/>
                </a:cubicBezTo>
                <a:cubicBezTo>
                  <a:pt x="145" y="114"/>
                  <a:pt x="145" y="114"/>
                  <a:pt x="145" y="115"/>
                </a:cubicBezTo>
                <a:cubicBezTo>
                  <a:pt x="145" y="115"/>
                  <a:pt x="145" y="115"/>
                  <a:pt x="145" y="115"/>
                </a:cubicBezTo>
                <a:cubicBezTo>
                  <a:pt x="146" y="115"/>
                  <a:pt x="146" y="115"/>
                  <a:pt x="146" y="115"/>
                </a:cubicBezTo>
                <a:cubicBezTo>
                  <a:pt x="146" y="116"/>
                  <a:pt x="146" y="116"/>
                  <a:pt x="146" y="116"/>
                </a:cubicBezTo>
                <a:cubicBezTo>
                  <a:pt x="146" y="116"/>
                  <a:pt x="146" y="116"/>
                  <a:pt x="146" y="117"/>
                </a:cubicBezTo>
                <a:cubicBezTo>
                  <a:pt x="146" y="117"/>
                  <a:pt x="146" y="117"/>
                  <a:pt x="146" y="117"/>
                </a:cubicBezTo>
                <a:cubicBezTo>
                  <a:pt x="146" y="117"/>
                  <a:pt x="145" y="117"/>
                  <a:pt x="145" y="117"/>
                </a:cubicBezTo>
                <a:cubicBezTo>
                  <a:pt x="144" y="118"/>
                  <a:pt x="146" y="119"/>
                  <a:pt x="145" y="120"/>
                </a:cubicBezTo>
                <a:cubicBezTo>
                  <a:pt x="145" y="120"/>
                  <a:pt x="145" y="120"/>
                  <a:pt x="145" y="120"/>
                </a:cubicBezTo>
                <a:cubicBezTo>
                  <a:pt x="145" y="120"/>
                  <a:pt x="145" y="120"/>
                  <a:pt x="145" y="120"/>
                </a:cubicBezTo>
                <a:cubicBezTo>
                  <a:pt x="145" y="120"/>
                  <a:pt x="145" y="120"/>
                  <a:pt x="145" y="120"/>
                </a:cubicBezTo>
                <a:cubicBezTo>
                  <a:pt x="145" y="121"/>
                  <a:pt x="145" y="121"/>
                  <a:pt x="145" y="121"/>
                </a:cubicBezTo>
                <a:cubicBezTo>
                  <a:pt x="144" y="121"/>
                  <a:pt x="144" y="121"/>
                  <a:pt x="144" y="121"/>
                </a:cubicBezTo>
                <a:cubicBezTo>
                  <a:pt x="144" y="121"/>
                  <a:pt x="144" y="121"/>
                  <a:pt x="144" y="121"/>
                </a:cubicBezTo>
                <a:cubicBezTo>
                  <a:pt x="144" y="122"/>
                  <a:pt x="144" y="122"/>
                  <a:pt x="144" y="122"/>
                </a:cubicBezTo>
                <a:cubicBezTo>
                  <a:pt x="144" y="122"/>
                  <a:pt x="144" y="122"/>
                  <a:pt x="144" y="122"/>
                </a:cubicBezTo>
                <a:cubicBezTo>
                  <a:pt x="144" y="122"/>
                  <a:pt x="144" y="122"/>
                  <a:pt x="144" y="122"/>
                </a:cubicBezTo>
                <a:cubicBezTo>
                  <a:pt x="144" y="124"/>
                  <a:pt x="144" y="124"/>
                  <a:pt x="144" y="125"/>
                </a:cubicBezTo>
                <a:cubicBezTo>
                  <a:pt x="144" y="125"/>
                  <a:pt x="144" y="125"/>
                  <a:pt x="144" y="125"/>
                </a:cubicBezTo>
                <a:cubicBezTo>
                  <a:pt x="144" y="126"/>
                  <a:pt x="144" y="126"/>
                  <a:pt x="144" y="126"/>
                </a:cubicBezTo>
                <a:cubicBezTo>
                  <a:pt x="144" y="126"/>
                  <a:pt x="144" y="126"/>
                  <a:pt x="144" y="126"/>
                </a:cubicBezTo>
                <a:cubicBezTo>
                  <a:pt x="144" y="127"/>
                  <a:pt x="143" y="127"/>
                  <a:pt x="143" y="127"/>
                </a:cubicBezTo>
                <a:cubicBezTo>
                  <a:pt x="143" y="127"/>
                  <a:pt x="143" y="127"/>
                  <a:pt x="143" y="127"/>
                </a:cubicBezTo>
                <a:cubicBezTo>
                  <a:pt x="143" y="127"/>
                  <a:pt x="143" y="128"/>
                  <a:pt x="143" y="128"/>
                </a:cubicBezTo>
                <a:cubicBezTo>
                  <a:pt x="143" y="128"/>
                  <a:pt x="143" y="129"/>
                  <a:pt x="143" y="129"/>
                </a:cubicBezTo>
                <a:cubicBezTo>
                  <a:pt x="143" y="130"/>
                  <a:pt x="143" y="130"/>
                  <a:pt x="142" y="131"/>
                </a:cubicBezTo>
                <a:cubicBezTo>
                  <a:pt x="142" y="131"/>
                  <a:pt x="142" y="131"/>
                  <a:pt x="142" y="131"/>
                </a:cubicBezTo>
                <a:cubicBezTo>
                  <a:pt x="142" y="131"/>
                  <a:pt x="142" y="131"/>
                  <a:pt x="142" y="132"/>
                </a:cubicBezTo>
                <a:cubicBezTo>
                  <a:pt x="142" y="132"/>
                  <a:pt x="142" y="132"/>
                  <a:pt x="142" y="132"/>
                </a:cubicBezTo>
                <a:cubicBezTo>
                  <a:pt x="142" y="132"/>
                  <a:pt x="142" y="133"/>
                  <a:pt x="142" y="133"/>
                </a:cubicBezTo>
                <a:cubicBezTo>
                  <a:pt x="142" y="133"/>
                  <a:pt x="142" y="133"/>
                  <a:pt x="142" y="133"/>
                </a:cubicBezTo>
                <a:cubicBezTo>
                  <a:pt x="143" y="134"/>
                  <a:pt x="143" y="135"/>
                  <a:pt x="142" y="136"/>
                </a:cubicBezTo>
                <a:cubicBezTo>
                  <a:pt x="142" y="136"/>
                  <a:pt x="142" y="136"/>
                  <a:pt x="142" y="136"/>
                </a:cubicBezTo>
                <a:cubicBezTo>
                  <a:pt x="142" y="136"/>
                  <a:pt x="142" y="136"/>
                  <a:pt x="142" y="136"/>
                </a:cubicBezTo>
                <a:cubicBezTo>
                  <a:pt x="142" y="136"/>
                  <a:pt x="142" y="136"/>
                  <a:pt x="142" y="136"/>
                </a:cubicBezTo>
                <a:cubicBezTo>
                  <a:pt x="142" y="136"/>
                  <a:pt x="142" y="136"/>
                  <a:pt x="142" y="136"/>
                </a:cubicBezTo>
                <a:cubicBezTo>
                  <a:pt x="142" y="136"/>
                  <a:pt x="142" y="136"/>
                  <a:pt x="141" y="136"/>
                </a:cubicBezTo>
                <a:cubicBezTo>
                  <a:pt x="141" y="136"/>
                  <a:pt x="141" y="137"/>
                  <a:pt x="141" y="137"/>
                </a:cubicBezTo>
                <a:cubicBezTo>
                  <a:pt x="141" y="137"/>
                  <a:pt x="141" y="137"/>
                  <a:pt x="141" y="137"/>
                </a:cubicBezTo>
                <a:cubicBezTo>
                  <a:pt x="141" y="137"/>
                  <a:pt x="141" y="137"/>
                  <a:pt x="141" y="137"/>
                </a:cubicBezTo>
                <a:cubicBezTo>
                  <a:pt x="141" y="137"/>
                  <a:pt x="141" y="137"/>
                  <a:pt x="140" y="137"/>
                </a:cubicBezTo>
                <a:cubicBezTo>
                  <a:pt x="140" y="137"/>
                  <a:pt x="140" y="137"/>
                  <a:pt x="140" y="137"/>
                </a:cubicBezTo>
                <a:cubicBezTo>
                  <a:pt x="140" y="137"/>
                  <a:pt x="140" y="137"/>
                  <a:pt x="140" y="137"/>
                </a:cubicBezTo>
                <a:cubicBezTo>
                  <a:pt x="140" y="137"/>
                  <a:pt x="139" y="137"/>
                  <a:pt x="139" y="137"/>
                </a:cubicBezTo>
                <a:cubicBezTo>
                  <a:pt x="139" y="135"/>
                  <a:pt x="137" y="136"/>
                  <a:pt x="136" y="136"/>
                </a:cubicBezTo>
                <a:cubicBezTo>
                  <a:pt x="136" y="138"/>
                  <a:pt x="136" y="138"/>
                  <a:pt x="136" y="138"/>
                </a:cubicBezTo>
                <a:cubicBezTo>
                  <a:pt x="134" y="138"/>
                  <a:pt x="134" y="140"/>
                  <a:pt x="133" y="141"/>
                </a:cubicBezTo>
                <a:cubicBezTo>
                  <a:pt x="133" y="142"/>
                  <a:pt x="134" y="142"/>
                  <a:pt x="134" y="143"/>
                </a:cubicBezTo>
                <a:cubicBezTo>
                  <a:pt x="135" y="143"/>
                  <a:pt x="134" y="145"/>
                  <a:pt x="135" y="145"/>
                </a:cubicBezTo>
                <a:cubicBezTo>
                  <a:pt x="135" y="147"/>
                  <a:pt x="136" y="147"/>
                  <a:pt x="136" y="148"/>
                </a:cubicBezTo>
                <a:cubicBezTo>
                  <a:pt x="134" y="148"/>
                  <a:pt x="134" y="149"/>
                  <a:pt x="134" y="151"/>
                </a:cubicBezTo>
                <a:cubicBezTo>
                  <a:pt x="134" y="151"/>
                  <a:pt x="133" y="151"/>
                  <a:pt x="132" y="151"/>
                </a:cubicBezTo>
                <a:cubicBezTo>
                  <a:pt x="132" y="152"/>
                  <a:pt x="131" y="153"/>
                  <a:pt x="131" y="154"/>
                </a:cubicBezTo>
                <a:cubicBezTo>
                  <a:pt x="131" y="154"/>
                  <a:pt x="130" y="154"/>
                  <a:pt x="130" y="154"/>
                </a:cubicBezTo>
                <a:cubicBezTo>
                  <a:pt x="130" y="154"/>
                  <a:pt x="130" y="155"/>
                  <a:pt x="130" y="155"/>
                </a:cubicBezTo>
                <a:cubicBezTo>
                  <a:pt x="130" y="155"/>
                  <a:pt x="130" y="155"/>
                  <a:pt x="129" y="155"/>
                </a:cubicBezTo>
                <a:cubicBezTo>
                  <a:pt x="129" y="155"/>
                  <a:pt x="129" y="155"/>
                  <a:pt x="129" y="155"/>
                </a:cubicBezTo>
                <a:cubicBezTo>
                  <a:pt x="129" y="155"/>
                  <a:pt x="129" y="155"/>
                  <a:pt x="129" y="155"/>
                </a:cubicBezTo>
                <a:cubicBezTo>
                  <a:pt x="129" y="155"/>
                  <a:pt x="129" y="155"/>
                  <a:pt x="129" y="155"/>
                </a:cubicBezTo>
                <a:cubicBezTo>
                  <a:pt x="129" y="155"/>
                  <a:pt x="129" y="155"/>
                  <a:pt x="129" y="155"/>
                </a:cubicBezTo>
                <a:cubicBezTo>
                  <a:pt x="129" y="155"/>
                  <a:pt x="129" y="155"/>
                  <a:pt x="129" y="155"/>
                </a:cubicBezTo>
                <a:cubicBezTo>
                  <a:pt x="129" y="156"/>
                  <a:pt x="129" y="156"/>
                  <a:pt x="129" y="157"/>
                </a:cubicBezTo>
                <a:cubicBezTo>
                  <a:pt x="128" y="157"/>
                  <a:pt x="128" y="157"/>
                  <a:pt x="127" y="158"/>
                </a:cubicBezTo>
                <a:cubicBezTo>
                  <a:pt x="126" y="158"/>
                  <a:pt x="125" y="158"/>
                  <a:pt x="124" y="158"/>
                </a:cubicBezTo>
                <a:cubicBezTo>
                  <a:pt x="123" y="157"/>
                  <a:pt x="122" y="157"/>
                  <a:pt x="120" y="157"/>
                </a:cubicBezTo>
                <a:cubicBezTo>
                  <a:pt x="119" y="157"/>
                  <a:pt x="118" y="156"/>
                  <a:pt x="117" y="156"/>
                </a:cubicBezTo>
                <a:cubicBezTo>
                  <a:pt x="116" y="156"/>
                  <a:pt x="115" y="156"/>
                  <a:pt x="114" y="157"/>
                </a:cubicBezTo>
                <a:cubicBezTo>
                  <a:pt x="114" y="157"/>
                  <a:pt x="114" y="157"/>
                  <a:pt x="114" y="157"/>
                </a:cubicBezTo>
                <a:cubicBezTo>
                  <a:pt x="114" y="157"/>
                  <a:pt x="114" y="157"/>
                  <a:pt x="114" y="158"/>
                </a:cubicBezTo>
                <a:cubicBezTo>
                  <a:pt x="114" y="159"/>
                  <a:pt x="114" y="159"/>
                  <a:pt x="114" y="159"/>
                </a:cubicBezTo>
                <a:cubicBezTo>
                  <a:pt x="114" y="160"/>
                  <a:pt x="115" y="160"/>
                  <a:pt x="115" y="161"/>
                </a:cubicBezTo>
                <a:cubicBezTo>
                  <a:pt x="115" y="163"/>
                  <a:pt x="117" y="162"/>
                  <a:pt x="118" y="164"/>
                </a:cubicBezTo>
                <a:cubicBezTo>
                  <a:pt x="118" y="165"/>
                  <a:pt x="118" y="165"/>
                  <a:pt x="118" y="165"/>
                </a:cubicBezTo>
                <a:cubicBezTo>
                  <a:pt x="119" y="167"/>
                  <a:pt x="117" y="167"/>
                  <a:pt x="118" y="169"/>
                </a:cubicBezTo>
                <a:cubicBezTo>
                  <a:pt x="118" y="171"/>
                  <a:pt x="118" y="172"/>
                  <a:pt x="119" y="172"/>
                </a:cubicBezTo>
                <a:cubicBezTo>
                  <a:pt x="119" y="173"/>
                  <a:pt x="118" y="174"/>
                  <a:pt x="118" y="175"/>
                </a:cubicBezTo>
                <a:cubicBezTo>
                  <a:pt x="118" y="175"/>
                  <a:pt x="118" y="175"/>
                  <a:pt x="118" y="175"/>
                </a:cubicBezTo>
                <a:cubicBezTo>
                  <a:pt x="118" y="175"/>
                  <a:pt x="118" y="175"/>
                  <a:pt x="118" y="175"/>
                </a:cubicBezTo>
                <a:cubicBezTo>
                  <a:pt x="118" y="175"/>
                  <a:pt x="118" y="176"/>
                  <a:pt x="118" y="176"/>
                </a:cubicBezTo>
                <a:cubicBezTo>
                  <a:pt x="118" y="176"/>
                  <a:pt x="118" y="176"/>
                  <a:pt x="118" y="176"/>
                </a:cubicBezTo>
                <a:cubicBezTo>
                  <a:pt x="118" y="176"/>
                  <a:pt x="118" y="176"/>
                  <a:pt x="118" y="176"/>
                </a:cubicBezTo>
                <a:cubicBezTo>
                  <a:pt x="118" y="176"/>
                  <a:pt x="118" y="176"/>
                  <a:pt x="118" y="176"/>
                </a:cubicBezTo>
                <a:cubicBezTo>
                  <a:pt x="119" y="176"/>
                  <a:pt x="119" y="176"/>
                  <a:pt x="119" y="176"/>
                </a:cubicBezTo>
                <a:cubicBezTo>
                  <a:pt x="119" y="176"/>
                  <a:pt x="119" y="176"/>
                  <a:pt x="119" y="176"/>
                </a:cubicBezTo>
                <a:cubicBezTo>
                  <a:pt x="119" y="176"/>
                  <a:pt x="119" y="176"/>
                  <a:pt x="119" y="176"/>
                </a:cubicBezTo>
                <a:cubicBezTo>
                  <a:pt x="120" y="177"/>
                  <a:pt x="120" y="177"/>
                  <a:pt x="121" y="178"/>
                </a:cubicBezTo>
                <a:cubicBezTo>
                  <a:pt x="121" y="178"/>
                  <a:pt x="121" y="178"/>
                  <a:pt x="121" y="179"/>
                </a:cubicBezTo>
                <a:cubicBezTo>
                  <a:pt x="121" y="179"/>
                  <a:pt x="121" y="179"/>
                  <a:pt x="121" y="179"/>
                </a:cubicBezTo>
                <a:cubicBezTo>
                  <a:pt x="121" y="179"/>
                  <a:pt x="121" y="179"/>
                  <a:pt x="121" y="179"/>
                </a:cubicBezTo>
                <a:cubicBezTo>
                  <a:pt x="122" y="179"/>
                  <a:pt x="122" y="179"/>
                  <a:pt x="123" y="180"/>
                </a:cubicBezTo>
                <a:cubicBezTo>
                  <a:pt x="123" y="180"/>
                  <a:pt x="123" y="180"/>
                  <a:pt x="123" y="180"/>
                </a:cubicBezTo>
                <a:cubicBezTo>
                  <a:pt x="124" y="179"/>
                  <a:pt x="124" y="181"/>
                  <a:pt x="125" y="182"/>
                </a:cubicBezTo>
                <a:cubicBezTo>
                  <a:pt x="125" y="182"/>
                  <a:pt x="125" y="182"/>
                  <a:pt x="125" y="182"/>
                </a:cubicBezTo>
                <a:cubicBezTo>
                  <a:pt x="125" y="182"/>
                  <a:pt x="125" y="182"/>
                  <a:pt x="125" y="182"/>
                </a:cubicBezTo>
                <a:cubicBezTo>
                  <a:pt x="125" y="182"/>
                  <a:pt x="125" y="183"/>
                  <a:pt x="125" y="183"/>
                </a:cubicBezTo>
                <a:cubicBezTo>
                  <a:pt x="125" y="184"/>
                  <a:pt x="126" y="183"/>
                  <a:pt x="126" y="184"/>
                </a:cubicBezTo>
                <a:cubicBezTo>
                  <a:pt x="126" y="184"/>
                  <a:pt x="125" y="185"/>
                  <a:pt x="124" y="185"/>
                </a:cubicBezTo>
                <a:cubicBezTo>
                  <a:pt x="124" y="185"/>
                  <a:pt x="124" y="185"/>
                  <a:pt x="124" y="185"/>
                </a:cubicBezTo>
                <a:cubicBezTo>
                  <a:pt x="124" y="186"/>
                  <a:pt x="123" y="186"/>
                  <a:pt x="123" y="186"/>
                </a:cubicBezTo>
                <a:cubicBezTo>
                  <a:pt x="122" y="187"/>
                  <a:pt x="121" y="188"/>
                  <a:pt x="120" y="188"/>
                </a:cubicBezTo>
                <a:cubicBezTo>
                  <a:pt x="120" y="188"/>
                  <a:pt x="120" y="189"/>
                  <a:pt x="120" y="189"/>
                </a:cubicBezTo>
                <a:cubicBezTo>
                  <a:pt x="120" y="189"/>
                  <a:pt x="120" y="189"/>
                  <a:pt x="120" y="189"/>
                </a:cubicBezTo>
                <a:cubicBezTo>
                  <a:pt x="120" y="189"/>
                  <a:pt x="120" y="189"/>
                  <a:pt x="120" y="189"/>
                </a:cubicBezTo>
                <a:cubicBezTo>
                  <a:pt x="120" y="189"/>
                  <a:pt x="120" y="189"/>
                  <a:pt x="120" y="189"/>
                </a:cubicBezTo>
                <a:cubicBezTo>
                  <a:pt x="120" y="189"/>
                  <a:pt x="120" y="189"/>
                  <a:pt x="120" y="189"/>
                </a:cubicBezTo>
                <a:cubicBezTo>
                  <a:pt x="119" y="189"/>
                  <a:pt x="119" y="189"/>
                  <a:pt x="119" y="189"/>
                </a:cubicBezTo>
                <a:cubicBezTo>
                  <a:pt x="118" y="189"/>
                  <a:pt x="118" y="189"/>
                  <a:pt x="118" y="189"/>
                </a:cubicBezTo>
                <a:cubicBezTo>
                  <a:pt x="118" y="189"/>
                  <a:pt x="117" y="189"/>
                  <a:pt x="117" y="189"/>
                </a:cubicBezTo>
                <a:cubicBezTo>
                  <a:pt x="117" y="189"/>
                  <a:pt x="117" y="189"/>
                  <a:pt x="117" y="189"/>
                </a:cubicBezTo>
                <a:cubicBezTo>
                  <a:pt x="117" y="189"/>
                  <a:pt x="117" y="189"/>
                  <a:pt x="117" y="189"/>
                </a:cubicBezTo>
                <a:cubicBezTo>
                  <a:pt x="117" y="189"/>
                  <a:pt x="117" y="189"/>
                  <a:pt x="117" y="189"/>
                </a:cubicBezTo>
                <a:cubicBezTo>
                  <a:pt x="116" y="189"/>
                  <a:pt x="116" y="189"/>
                  <a:pt x="116" y="189"/>
                </a:cubicBezTo>
                <a:cubicBezTo>
                  <a:pt x="116" y="189"/>
                  <a:pt x="116" y="190"/>
                  <a:pt x="116" y="190"/>
                </a:cubicBezTo>
                <a:cubicBezTo>
                  <a:pt x="116" y="190"/>
                  <a:pt x="116" y="190"/>
                  <a:pt x="116" y="190"/>
                </a:cubicBezTo>
                <a:cubicBezTo>
                  <a:pt x="116" y="190"/>
                  <a:pt x="116" y="190"/>
                  <a:pt x="116" y="190"/>
                </a:cubicBezTo>
                <a:cubicBezTo>
                  <a:pt x="115" y="190"/>
                  <a:pt x="114" y="191"/>
                  <a:pt x="113" y="191"/>
                </a:cubicBezTo>
                <a:cubicBezTo>
                  <a:pt x="113" y="191"/>
                  <a:pt x="112" y="192"/>
                  <a:pt x="111" y="192"/>
                </a:cubicBezTo>
                <a:cubicBezTo>
                  <a:pt x="111" y="192"/>
                  <a:pt x="112" y="193"/>
                  <a:pt x="112" y="193"/>
                </a:cubicBezTo>
                <a:cubicBezTo>
                  <a:pt x="112" y="193"/>
                  <a:pt x="112" y="193"/>
                  <a:pt x="112" y="194"/>
                </a:cubicBezTo>
                <a:cubicBezTo>
                  <a:pt x="112" y="194"/>
                  <a:pt x="112" y="194"/>
                  <a:pt x="112" y="194"/>
                </a:cubicBezTo>
                <a:cubicBezTo>
                  <a:pt x="112" y="194"/>
                  <a:pt x="112" y="194"/>
                  <a:pt x="112" y="194"/>
                </a:cubicBezTo>
                <a:cubicBezTo>
                  <a:pt x="112" y="194"/>
                  <a:pt x="112" y="194"/>
                  <a:pt x="112" y="194"/>
                </a:cubicBezTo>
                <a:cubicBezTo>
                  <a:pt x="112" y="194"/>
                  <a:pt x="112" y="194"/>
                  <a:pt x="112" y="194"/>
                </a:cubicBezTo>
                <a:cubicBezTo>
                  <a:pt x="112" y="194"/>
                  <a:pt x="112" y="194"/>
                  <a:pt x="112" y="194"/>
                </a:cubicBezTo>
                <a:cubicBezTo>
                  <a:pt x="111" y="194"/>
                  <a:pt x="111" y="194"/>
                  <a:pt x="111" y="194"/>
                </a:cubicBezTo>
                <a:cubicBezTo>
                  <a:pt x="111" y="194"/>
                  <a:pt x="111" y="194"/>
                  <a:pt x="111" y="194"/>
                </a:cubicBezTo>
                <a:cubicBezTo>
                  <a:pt x="111" y="194"/>
                  <a:pt x="111" y="194"/>
                  <a:pt x="111" y="195"/>
                </a:cubicBezTo>
                <a:cubicBezTo>
                  <a:pt x="111" y="195"/>
                  <a:pt x="111" y="195"/>
                  <a:pt x="111" y="195"/>
                </a:cubicBezTo>
                <a:cubicBezTo>
                  <a:pt x="111" y="195"/>
                  <a:pt x="111" y="195"/>
                  <a:pt x="111" y="195"/>
                </a:cubicBezTo>
                <a:cubicBezTo>
                  <a:pt x="111" y="195"/>
                  <a:pt x="111" y="195"/>
                  <a:pt x="111" y="195"/>
                </a:cubicBezTo>
                <a:cubicBezTo>
                  <a:pt x="111" y="196"/>
                  <a:pt x="111" y="196"/>
                  <a:pt x="110" y="197"/>
                </a:cubicBezTo>
                <a:cubicBezTo>
                  <a:pt x="110" y="197"/>
                  <a:pt x="110" y="197"/>
                  <a:pt x="110" y="197"/>
                </a:cubicBezTo>
                <a:cubicBezTo>
                  <a:pt x="110" y="198"/>
                  <a:pt x="110" y="198"/>
                  <a:pt x="109" y="198"/>
                </a:cubicBezTo>
                <a:cubicBezTo>
                  <a:pt x="109" y="198"/>
                  <a:pt x="109" y="198"/>
                  <a:pt x="109" y="198"/>
                </a:cubicBezTo>
                <a:cubicBezTo>
                  <a:pt x="109" y="198"/>
                  <a:pt x="109" y="198"/>
                  <a:pt x="109" y="198"/>
                </a:cubicBezTo>
                <a:cubicBezTo>
                  <a:pt x="108" y="198"/>
                  <a:pt x="108" y="199"/>
                  <a:pt x="108" y="200"/>
                </a:cubicBezTo>
                <a:cubicBezTo>
                  <a:pt x="108" y="203"/>
                  <a:pt x="108" y="203"/>
                  <a:pt x="108" y="203"/>
                </a:cubicBezTo>
                <a:cubicBezTo>
                  <a:pt x="108" y="204"/>
                  <a:pt x="108" y="204"/>
                  <a:pt x="109" y="204"/>
                </a:cubicBezTo>
                <a:cubicBezTo>
                  <a:pt x="109" y="204"/>
                  <a:pt x="109" y="204"/>
                  <a:pt x="109" y="204"/>
                </a:cubicBezTo>
                <a:cubicBezTo>
                  <a:pt x="109" y="204"/>
                  <a:pt x="109" y="204"/>
                  <a:pt x="109" y="204"/>
                </a:cubicBezTo>
                <a:cubicBezTo>
                  <a:pt x="109" y="204"/>
                  <a:pt x="109" y="204"/>
                  <a:pt x="109" y="204"/>
                </a:cubicBezTo>
                <a:cubicBezTo>
                  <a:pt x="109" y="204"/>
                  <a:pt x="109" y="204"/>
                  <a:pt x="109" y="204"/>
                </a:cubicBezTo>
                <a:cubicBezTo>
                  <a:pt x="109" y="205"/>
                  <a:pt x="110" y="205"/>
                  <a:pt x="110" y="205"/>
                </a:cubicBezTo>
                <a:cubicBezTo>
                  <a:pt x="110" y="205"/>
                  <a:pt x="110" y="205"/>
                  <a:pt x="110" y="205"/>
                </a:cubicBezTo>
                <a:cubicBezTo>
                  <a:pt x="111" y="205"/>
                  <a:pt x="111" y="205"/>
                  <a:pt x="111" y="206"/>
                </a:cubicBezTo>
                <a:cubicBezTo>
                  <a:pt x="111" y="206"/>
                  <a:pt x="111" y="206"/>
                  <a:pt x="111" y="206"/>
                </a:cubicBezTo>
                <a:cubicBezTo>
                  <a:pt x="111" y="206"/>
                  <a:pt x="111" y="206"/>
                  <a:pt x="111" y="206"/>
                </a:cubicBezTo>
                <a:cubicBezTo>
                  <a:pt x="111" y="207"/>
                  <a:pt x="112" y="208"/>
                  <a:pt x="111" y="209"/>
                </a:cubicBezTo>
                <a:cubicBezTo>
                  <a:pt x="111" y="209"/>
                  <a:pt x="111" y="209"/>
                  <a:pt x="111" y="210"/>
                </a:cubicBezTo>
                <a:cubicBezTo>
                  <a:pt x="111" y="210"/>
                  <a:pt x="111" y="210"/>
                  <a:pt x="111" y="210"/>
                </a:cubicBezTo>
                <a:cubicBezTo>
                  <a:pt x="111" y="210"/>
                  <a:pt x="111" y="210"/>
                  <a:pt x="111" y="210"/>
                </a:cubicBezTo>
                <a:cubicBezTo>
                  <a:pt x="111" y="210"/>
                  <a:pt x="111" y="210"/>
                  <a:pt x="111" y="210"/>
                </a:cubicBezTo>
                <a:cubicBezTo>
                  <a:pt x="111" y="210"/>
                  <a:pt x="111" y="210"/>
                  <a:pt x="111" y="210"/>
                </a:cubicBezTo>
                <a:cubicBezTo>
                  <a:pt x="111" y="210"/>
                  <a:pt x="111" y="210"/>
                  <a:pt x="111" y="210"/>
                </a:cubicBezTo>
                <a:cubicBezTo>
                  <a:pt x="111" y="210"/>
                  <a:pt x="111" y="210"/>
                  <a:pt x="111" y="210"/>
                </a:cubicBezTo>
                <a:cubicBezTo>
                  <a:pt x="111" y="211"/>
                  <a:pt x="111" y="211"/>
                  <a:pt x="111" y="211"/>
                </a:cubicBezTo>
                <a:cubicBezTo>
                  <a:pt x="111" y="212"/>
                  <a:pt x="113" y="212"/>
                  <a:pt x="112" y="214"/>
                </a:cubicBezTo>
                <a:cubicBezTo>
                  <a:pt x="113" y="213"/>
                  <a:pt x="113" y="215"/>
                  <a:pt x="115" y="214"/>
                </a:cubicBezTo>
                <a:cubicBezTo>
                  <a:pt x="115" y="216"/>
                  <a:pt x="118" y="214"/>
                  <a:pt x="117" y="215"/>
                </a:cubicBezTo>
                <a:cubicBezTo>
                  <a:pt x="118" y="217"/>
                  <a:pt x="116" y="217"/>
                  <a:pt x="116" y="218"/>
                </a:cubicBezTo>
                <a:cubicBezTo>
                  <a:pt x="116" y="219"/>
                  <a:pt x="115" y="219"/>
                  <a:pt x="116" y="220"/>
                </a:cubicBezTo>
                <a:cubicBezTo>
                  <a:pt x="113" y="220"/>
                  <a:pt x="111" y="220"/>
                  <a:pt x="109" y="220"/>
                </a:cubicBezTo>
                <a:cubicBezTo>
                  <a:pt x="109" y="220"/>
                  <a:pt x="109" y="221"/>
                  <a:pt x="108" y="221"/>
                </a:cubicBezTo>
                <a:cubicBezTo>
                  <a:pt x="106" y="221"/>
                  <a:pt x="107" y="223"/>
                  <a:pt x="106" y="224"/>
                </a:cubicBezTo>
                <a:cubicBezTo>
                  <a:pt x="105" y="225"/>
                  <a:pt x="104" y="225"/>
                  <a:pt x="103" y="226"/>
                </a:cubicBezTo>
                <a:cubicBezTo>
                  <a:pt x="102" y="226"/>
                  <a:pt x="102" y="227"/>
                  <a:pt x="100" y="227"/>
                </a:cubicBezTo>
                <a:cubicBezTo>
                  <a:pt x="99" y="228"/>
                  <a:pt x="99" y="230"/>
                  <a:pt x="97" y="231"/>
                </a:cubicBezTo>
                <a:cubicBezTo>
                  <a:pt x="97" y="232"/>
                  <a:pt x="96" y="233"/>
                  <a:pt x="96" y="235"/>
                </a:cubicBezTo>
                <a:cubicBezTo>
                  <a:pt x="97" y="236"/>
                  <a:pt x="96" y="237"/>
                  <a:pt x="96" y="238"/>
                </a:cubicBezTo>
                <a:cubicBezTo>
                  <a:pt x="97" y="238"/>
                  <a:pt x="97" y="239"/>
                  <a:pt x="97" y="239"/>
                </a:cubicBezTo>
                <a:cubicBezTo>
                  <a:pt x="97" y="240"/>
                  <a:pt x="97" y="239"/>
                  <a:pt x="96" y="240"/>
                </a:cubicBezTo>
                <a:cubicBezTo>
                  <a:pt x="96" y="242"/>
                  <a:pt x="97" y="243"/>
                  <a:pt x="96" y="245"/>
                </a:cubicBezTo>
                <a:cubicBezTo>
                  <a:pt x="96" y="246"/>
                  <a:pt x="95" y="247"/>
                  <a:pt x="94" y="248"/>
                </a:cubicBezTo>
                <a:cubicBezTo>
                  <a:pt x="94" y="248"/>
                  <a:pt x="94" y="248"/>
                  <a:pt x="94" y="248"/>
                </a:cubicBezTo>
                <a:cubicBezTo>
                  <a:pt x="95" y="249"/>
                  <a:pt x="95" y="249"/>
                  <a:pt x="96" y="250"/>
                </a:cubicBezTo>
                <a:cubicBezTo>
                  <a:pt x="99" y="249"/>
                  <a:pt x="101" y="251"/>
                  <a:pt x="105" y="250"/>
                </a:cubicBezTo>
                <a:cubicBezTo>
                  <a:pt x="107" y="250"/>
                  <a:pt x="106" y="252"/>
                  <a:pt x="108" y="252"/>
                </a:cubicBezTo>
                <a:cubicBezTo>
                  <a:pt x="108" y="250"/>
                  <a:pt x="109" y="249"/>
                  <a:pt x="109" y="246"/>
                </a:cubicBezTo>
                <a:cubicBezTo>
                  <a:pt x="110" y="246"/>
                  <a:pt x="110" y="248"/>
                  <a:pt x="110" y="250"/>
                </a:cubicBezTo>
                <a:cubicBezTo>
                  <a:pt x="111" y="250"/>
                  <a:pt x="111" y="249"/>
                  <a:pt x="113" y="249"/>
                </a:cubicBezTo>
                <a:cubicBezTo>
                  <a:pt x="113" y="250"/>
                  <a:pt x="113" y="250"/>
                  <a:pt x="112" y="250"/>
                </a:cubicBezTo>
                <a:cubicBezTo>
                  <a:pt x="112" y="251"/>
                  <a:pt x="112" y="251"/>
                  <a:pt x="111" y="251"/>
                </a:cubicBezTo>
                <a:cubicBezTo>
                  <a:pt x="111" y="251"/>
                  <a:pt x="111" y="252"/>
                  <a:pt x="111" y="252"/>
                </a:cubicBezTo>
                <a:cubicBezTo>
                  <a:pt x="111" y="253"/>
                  <a:pt x="110" y="253"/>
                  <a:pt x="110" y="254"/>
                </a:cubicBezTo>
                <a:cubicBezTo>
                  <a:pt x="110" y="254"/>
                  <a:pt x="111" y="254"/>
                  <a:pt x="111" y="254"/>
                </a:cubicBezTo>
                <a:cubicBezTo>
                  <a:pt x="112" y="254"/>
                  <a:pt x="112" y="255"/>
                  <a:pt x="112" y="255"/>
                </a:cubicBezTo>
                <a:cubicBezTo>
                  <a:pt x="113" y="256"/>
                  <a:pt x="113" y="258"/>
                  <a:pt x="115" y="258"/>
                </a:cubicBezTo>
                <a:cubicBezTo>
                  <a:pt x="115" y="259"/>
                  <a:pt x="115" y="259"/>
                  <a:pt x="116" y="259"/>
                </a:cubicBezTo>
                <a:cubicBezTo>
                  <a:pt x="117" y="261"/>
                  <a:pt x="118" y="261"/>
                  <a:pt x="118" y="263"/>
                </a:cubicBezTo>
                <a:cubicBezTo>
                  <a:pt x="120" y="263"/>
                  <a:pt x="120" y="265"/>
                  <a:pt x="121" y="265"/>
                </a:cubicBezTo>
                <a:cubicBezTo>
                  <a:pt x="121" y="267"/>
                  <a:pt x="122" y="268"/>
                  <a:pt x="122" y="270"/>
                </a:cubicBezTo>
                <a:cubicBezTo>
                  <a:pt x="122" y="271"/>
                  <a:pt x="122" y="271"/>
                  <a:pt x="121" y="271"/>
                </a:cubicBezTo>
                <a:cubicBezTo>
                  <a:pt x="121" y="271"/>
                  <a:pt x="121" y="272"/>
                  <a:pt x="121" y="272"/>
                </a:cubicBezTo>
                <a:cubicBezTo>
                  <a:pt x="120" y="271"/>
                  <a:pt x="120" y="272"/>
                  <a:pt x="120" y="272"/>
                </a:cubicBezTo>
                <a:cubicBezTo>
                  <a:pt x="120" y="274"/>
                  <a:pt x="121" y="275"/>
                  <a:pt x="121" y="277"/>
                </a:cubicBezTo>
                <a:cubicBezTo>
                  <a:pt x="121" y="278"/>
                  <a:pt x="122" y="278"/>
                  <a:pt x="123" y="278"/>
                </a:cubicBezTo>
                <a:cubicBezTo>
                  <a:pt x="123" y="280"/>
                  <a:pt x="125" y="279"/>
                  <a:pt x="124" y="281"/>
                </a:cubicBezTo>
                <a:cubicBezTo>
                  <a:pt x="124" y="282"/>
                  <a:pt x="124" y="282"/>
                  <a:pt x="124" y="282"/>
                </a:cubicBezTo>
                <a:cubicBezTo>
                  <a:pt x="124" y="282"/>
                  <a:pt x="123" y="281"/>
                  <a:pt x="123" y="281"/>
                </a:cubicBezTo>
                <a:cubicBezTo>
                  <a:pt x="123" y="283"/>
                  <a:pt x="123" y="286"/>
                  <a:pt x="124" y="287"/>
                </a:cubicBezTo>
                <a:cubicBezTo>
                  <a:pt x="124" y="287"/>
                  <a:pt x="124" y="287"/>
                  <a:pt x="124" y="288"/>
                </a:cubicBezTo>
                <a:cubicBezTo>
                  <a:pt x="124" y="289"/>
                  <a:pt x="126" y="290"/>
                  <a:pt x="124" y="290"/>
                </a:cubicBezTo>
                <a:cubicBezTo>
                  <a:pt x="125" y="292"/>
                  <a:pt x="127" y="294"/>
                  <a:pt x="127" y="296"/>
                </a:cubicBezTo>
                <a:cubicBezTo>
                  <a:pt x="127" y="296"/>
                  <a:pt x="128" y="296"/>
                  <a:pt x="128" y="296"/>
                </a:cubicBezTo>
                <a:cubicBezTo>
                  <a:pt x="128" y="297"/>
                  <a:pt x="129" y="297"/>
                  <a:pt x="129" y="297"/>
                </a:cubicBezTo>
                <a:cubicBezTo>
                  <a:pt x="130" y="298"/>
                  <a:pt x="130" y="298"/>
                  <a:pt x="131" y="298"/>
                </a:cubicBezTo>
                <a:cubicBezTo>
                  <a:pt x="132" y="298"/>
                  <a:pt x="132" y="298"/>
                  <a:pt x="132" y="298"/>
                </a:cubicBezTo>
                <a:cubicBezTo>
                  <a:pt x="132" y="298"/>
                  <a:pt x="132" y="298"/>
                  <a:pt x="132" y="299"/>
                </a:cubicBezTo>
                <a:cubicBezTo>
                  <a:pt x="132" y="299"/>
                  <a:pt x="132" y="300"/>
                  <a:pt x="132" y="301"/>
                </a:cubicBezTo>
                <a:cubicBezTo>
                  <a:pt x="133" y="301"/>
                  <a:pt x="134" y="301"/>
                  <a:pt x="134" y="302"/>
                </a:cubicBezTo>
                <a:cubicBezTo>
                  <a:pt x="135" y="303"/>
                  <a:pt x="136" y="303"/>
                  <a:pt x="136" y="303"/>
                </a:cubicBezTo>
                <a:cubicBezTo>
                  <a:pt x="136" y="304"/>
                  <a:pt x="137" y="304"/>
                  <a:pt x="138" y="305"/>
                </a:cubicBezTo>
                <a:cubicBezTo>
                  <a:pt x="139" y="304"/>
                  <a:pt x="142" y="305"/>
                  <a:pt x="143" y="304"/>
                </a:cubicBezTo>
                <a:cubicBezTo>
                  <a:pt x="144" y="304"/>
                  <a:pt x="144" y="304"/>
                  <a:pt x="144" y="304"/>
                </a:cubicBezTo>
                <a:cubicBezTo>
                  <a:pt x="144" y="304"/>
                  <a:pt x="144" y="304"/>
                  <a:pt x="144" y="304"/>
                </a:cubicBezTo>
                <a:cubicBezTo>
                  <a:pt x="145" y="304"/>
                  <a:pt x="145" y="303"/>
                  <a:pt x="145" y="303"/>
                </a:cubicBezTo>
                <a:cubicBezTo>
                  <a:pt x="146" y="303"/>
                  <a:pt x="146" y="303"/>
                  <a:pt x="146" y="302"/>
                </a:cubicBezTo>
                <a:cubicBezTo>
                  <a:pt x="146" y="301"/>
                  <a:pt x="146" y="300"/>
                  <a:pt x="146" y="299"/>
                </a:cubicBezTo>
                <a:cubicBezTo>
                  <a:pt x="147" y="300"/>
                  <a:pt x="147" y="302"/>
                  <a:pt x="149" y="301"/>
                </a:cubicBezTo>
                <a:cubicBezTo>
                  <a:pt x="151" y="301"/>
                  <a:pt x="151" y="298"/>
                  <a:pt x="151" y="296"/>
                </a:cubicBezTo>
                <a:cubicBezTo>
                  <a:pt x="154" y="296"/>
                  <a:pt x="154" y="294"/>
                  <a:pt x="156" y="293"/>
                </a:cubicBezTo>
                <a:cubicBezTo>
                  <a:pt x="157" y="293"/>
                  <a:pt x="158" y="293"/>
                  <a:pt x="159" y="293"/>
                </a:cubicBezTo>
                <a:cubicBezTo>
                  <a:pt x="159" y="293"/>
                  <a:pt x="159" y="292"/>
                  <a:pt x="160" y="292"/>
                </a:cubicBezTo>
                <a:cubicBezTo>
                  <a:pt x="160" y="292"/>
                  <a:pt x="161" y="293"/>
                  <a:pt x="161" y="293"/>
                </a:cubicBezTo>
                <a:cubicBezTo>
                  <a:pt x="163" y="293"/>
                  <a:pt x="164" y="292"/>
                  <a:pt x="166" y="292"/>
                </a:cubicBezTo>
                <a:cubicBezTo>
                  <a:pt x="168" y="293"/>
                  <a:pt x="169" y="294"/>
                  <a:pt x="172" y="294"/>
                </a:cubicBezTo>
                <a:cubicBezTo>
                  <a:pt x="173" y="294"/>
                  <a:pt x="173" y="292"/>
                  <a:pt x="174" y="292"/>
                </a:cubicBezTo>
                <a:cubicBezTo>
                  <a:pt x="174" y="292"/>
                  <a:pt x="175" y="292"/>
                  <a:pt x="175" y="292"/>
                </a:cubicBezTo>
                <a:cubicBezTo>
                  <a:pt x="176" y="292"/>
                  <a:pt x="176" y="291"/>
                  <a:pt x="176" y="291"/>
                </a:cubicBezTo>
                <a:cubicBezTo>
                  <a:pt x="178" y="290"/>
                  <a:pt x="179" y="289"/>
                  <a:pt x="180" y="287"/>
                </a:cubicBezTo>
                <a:cubicBezTo>
                  <a:pt x="183" y="289"/>
                  <a:pt x="187" y="288"/>
                  <a:pt x="191" y="288"/>
                </a:cubicBezTo>
                <a:cubicBezTo>
                  <a:pt x="192" y="288"/>
                  <a:pt x="192" y="288"/>
                  <a:pt x="192" y="289"/>
                </a:cubicBezTo>
                <a:cubicBezTo>
                  <a:pt x="194" y="289"/>
                  <a:pt x="195" y="290"/>
                  <a:pt x="198" y="290"/>
                </a:cubicBezTo>
                <a:cubicBezTo>
                  <a:pt x="198" y="291"/>
                  <a:pt x="200" y="291"/>
                  <a:pt x="200" y="292"/>
                </a:cubicBezTo>
                <a:cubicBezTo>
                  <a:pt x="201" y="292"/>
                  <a:pt x="202" y="292"/>
                  <a:pt x="204" y="292"/>
                </a:cubicBezTo>
                <a:cubicBezTo>
                  <a:pt x="205" y="292"/>
                  <a:pt x="205" y="293"/>
                  <a:pt x="206" y="294"/>
                </a:cubicBezTo>
                <a:cubicBezTo>
                  <a:pt x="207" y="294"/>
                  <a:pt x="208" y="295"/>
                  <a:pt x="209" y="295"/>
                </a:cubicBezTo>
                <a:cubicBezTo>
                  <a:pt x="212" y="295"/>
                  <a:pt x="213" y="293"/>
                  <a:pt x="216" y="294"/>
                </a:cubicBezTo>
                <a:cubicBezTo>
                  <a:pt x="218" y="293"/>
                  <a:pt x="217" y="295"/>
                  <a:pt x="219" y="295"/>
                </a:cubicBezTo>
                <a:cubicBezTo>
                  <a:pt x="223" y="294"/>
                  <a:pt x="224" y="297"/>
                  <a:pt x="228" y="297"/>
                </a:cubicBezTo>
                <a:cubicBezTo>
                  <a:pt x="228" y="298"/>
                  <a:pt x="229" y="298"/>
                  <a:pt x="229" y="298"/>
                </a:cubicBezTo>
                <a:cubicBezTo>
                  <a:pt x="229" y="298"/>
                  <a:pt x="229" y="298"/>
                  <a:pt x="230" y="298"/>
                </a:cubicBezTo>
                <a:cubicBezTo>
                  <a:pt x="230" y="298"/>
                  <a:pt x="230" y="299"/>
                  <a:pt x="231" y="299"/>
                </a:cubicBezTo>
                <a:cubicBezTo>
                  <a:pt x="234" y="298"/>
                  <a:pt x="235" y="297"/>
                  <a:pt x="237" y="296"/>
                </a:cubicBezTo>
                <a:cubicBezTo>
                  <a:pt x="239" y="296"/>
                  <a:pt x="241" y="296"/>
                  <a:pt x="242" y="296"/>
                </a:cubicBezTo>
                <a:cubicBezTo>
                  <a:pt x="242" y="296"/>
                  <a:pt x="243" y="296"/>
                  <a:pt x="243" y="296"/>
                </a:cubicBezTo>
                <a:cubicBezTo>
                  <a:pt x="243" y="297"/>
                  <a:pt x="244" y="297"/>
                  <a:pt x="244" y="297"/>
                </a:cubicBezTo>
                <a:cubicBezTo>
                  <a:pt x="244" y="298"/>
                  <a:pt x="245" y="298"/>
                  <a:pt x="246" y="298"/>
                </a:cubicBezTo>
                <a:cubicBezTo>
                  <a:pt x="246" y="300"/>
                  <a:pt x="247" y="301"/>
                  <a:pt x="249" y="302"/>
                </a:cubicBezTo>
                <a:cubicBezTo>
                  <a:pt x="250" y="302"/>
                  <a:pt x="250" y="301"/>
                  <a:pt x="252" y="301"/>
                </a:cubicBezTo>
                <a:cubicBezTo>
                  <a:pt x="252" y="301"/>
                  <a:pt x="252" y="300"/>
                  <a:pt x="252" y="300"/>
                </a:cubicBezTo>
                <a:cubicBezTo>
                  <a:pt x="252" y="300"/>
                  <a:pt x="253" y="300"/>
                  <a:pt x="253" y="299"/>
                </a:cubicBezTo>
                <a:cubicBezTo>
                  <a:pt x="253" y="299"/>
                  <a:pt x="254" y="299"/>
                  <a:pt x="254" y="298"/>
                </a:cubicBezTo>
                <a:cubicBezTo>
                  <a:pt x="255" y="298"/>
                  <a:pt x="254" y="297"/>
                  <a:pt x="255" y="297"/>
                </a:cubicBezTo>
                <a:cubicBezTo>
                  <a:pt x="255" y="296"/>
                  <a:pt x="256" y="296"/>
                  <a:pt x="256" y="295"/>
                </a:cubicBezTo>
                <a:cubicBezTo>
                  <a:pt x="257" y="295"/>
                  <a:pt x="257" y="294"/>
                  <a:pt x="259" y="294"/>
                </a:cubicBezTo>
                <a:cubicBezTo>
                  <a:pt x="259" y="292"/>
                  <a:pt x="260" y="291"/>
                  <a:pt x="261" y="291"/>
                </a:cubicBezTo>
                <a:cubicBezTo>
                  <a:pt x="261" y="290"/>
                  <a:pt x="261" y="290"/>
                  <a:pt x="261" y="290"/>
                </a:cubicBezTo>
                <a:cubicBezTo>
                  <a:pt x="261" y="287"/>
                  <a:pt x="263" y="287"/>
                  <a:pt x="263" y="285"/>
                </a:cubicBezTo>
                <a:cubicBezTo>
                  <a:pt x="264" y="284"/>
                  <a:pt x="265" y="283"/>
                  <a:pt x="265" y="282"/>
                </a:cubicBezTo>
                <a:cubicBezTo>
                  <a:pt x="266" y="282"/>
                  <a:pt x="266" y="281"/>
                  <a:pt x="267" y="281"/>
                </a:cubicBezTo>
                <a:cubicBezTo>
                  <a:pt x="267" y="280"/>
                  <a:pt x="269" y="280"/>
                  <a:pt x="270" y="279"/>
                </a:cubicBezTo>
                <a:cubicBezTo>
                  <a:pt x="270" y="279"/>
                  <a:pt x="270" y="280"/>
                  <a:pt x="271" y="280"/>
                </a:cubicBezTo>
                <a:cubicBezTo>
                  <a:pt x="271" y="280"/>
                  <a:pt x="272" y="279"/>
                  <a:pt x="274" y="279"/>
                </a:cubicBezTo>
                <a:cubicBezTo>
                  <a:pt x="274" y="279"/>
                  <a:pt x="275" y="278"/>
                  <a:pt x="275" y="277"/>
                </a:cubicBezTo>
                <a:cubicBezTo>
                  <a:pt x="275" y="277"/>
                  <a:pt x="276" y="277"/>
                  <a:pt x="276" y="276"/>
                </a:cubicBezTo>
                <a:cubicBezTo>
                  <a:pt x="277" y="276"/>
                  <a:pt x="278" y="276"/>
                  <a:pt x="278" y="276"/>
                </a:cubicBezTo>
                <a:cubicBezTo>
                  <a:pt x="278" y="276"/>
                  <a:pt x="279" y="275"/>
                  <a:pt x="279" y="276"/>
                </a:cubicBezTo>
                <a:cubicBezTo>
                  <a:pt x="280" y="276"/>
                  <a:pt x="280" y="276"/>
                  <a:pt x="280" y="276"/>
                </a:cubicBezTo>
                <a:cubicBezTo>
                  <a:pt x="281" y="276"/>
                  <a:pt x="281" y="276"/>
                  <a:pt x="282" y="276"/>
                </a:cubicBezTo>
                <a:cubicBezTo>
                  <a:pt x="282" y="277"/>
                  <a:pt x="283" y="277"/>
                  <a:pt x="283" y="277"/>
                </a:cubicBezTo>
                <a:cubicBezTo>
                  <a:pt x="286" y="278"/>
                  <a:pt x="287" y="277"/>
                  <a:pt x="289" y="277"/>
                </a:cubicBezTo>
                <a:cubicBezTo>
                  <a:pt x="289" y="277"/>
                  <a:pt x="289" y="277"/>
                  <a:pt x="289" y="277"/>
                </a:cubicBezTo>
                <a:cubicBezTo>
                  <a:pt x="290" y="277"/>
                  <a:pt x="290" y="277"/>
                  <a:pt x="290" y="278"/>
                </a:cubicBezTo>
                <a:cubicBezTo>
                  <a:pt x="290" y="278"/>
                  <a:pt x="290" y="278"/>
                  <a:pt x="290" y="279"/>
                </a:cubicBezTo>
                <a:cubicBezTo>
                  <a:pt x="292" y="278"/>
                  <a:pt x="294" y="277"/>
                  <a:pt x="297" y="277"/>
                </a:cubicBezTo>
                <a:cubicBezTo>
                  <a:pt x="298" y="277"/>
                  <a:pt x="297" y="276"/>
                  <a:pt x="299" y="276"/>
                </a:cubicBezTo>
                <a:cubicBezTo>
                  <a:pt x="299" y="276"/>
                  <a:pt x="299" y="274"/>
                  <a:pt x="298" y="273"/>
                </a:cubicBezTo>
                <a:cubicBezTo>
                  <a:pt x="298" y="273"/>
                  <a:pt x="299" y="272"/>
                  <a:pt x="298" y="272"/>
                </a:cubicBezTo>
                <a:cubicBezTo>
                  <a:pt x="298" y="271"/>
                  <a:pt x="298" y="271"/>
                  <a:pt x="298" y="270"/>
                </a:cubicBezTo>
                <a:cubicBezTo>
                  <a:pt x="297" y="270"/>
                  <a:pt x="297" y="271"/>
                  <a:pt x="297" y="272"/>
                </a:cubicBezTo>
                <a:cubicBezTo>
                  <a:pt x="297" y="272"/>
                  <a:pt x="297" y="272"/>
                  <a:pt x="297" y="272"/>
                </a:cubicBezTo>
                <a:cubicBezTo>
                  <a:pt x="297" y="273"/>
                  <a:pt x="297" y="273"/>
                  <a:pt x="297" y="274"/>
                </a:cubicBezTo>
                <a:cubicBezTo>
                  <a:pt x="296" y="274"/>
                  <a:pt x="295" y="274"/>
                  <a:pt x="295" y="273"/>
                </a:cubicBezTo>
                <a:cubicBezTo>
                  <a:pt x="295" y="272"/>
                  <a:pt x="295" y="271"/>
                  <a:pt x="296" y="270"/>
                </a:cubicBezTo>
                <a:cubicBezTo>
                  <a:pt x="296" y="270"/>
                  <a:pt x="297" y="270"/>
                  <a:pt x="297" y="269"/>
                </a:cubicBezTo>
                <a:cubicBezTo>
                  <a:pt x="297" y="268"/>
                  <a:pt x="297" y="267"/>
                  <a:pt x="297" y="266"/>
                </a:cubicBezTo>
                <a:cubicBezTo>
                  <a:pt x="298" y="266"/>
                  <a:pt x="298" y="266"/>
                  <a:pt x="298" y="266"/>
                </a:cubicBezTo>
                <a:cubicBezTo>
                  <a:pt x="298" y="266"/>
                  <a:pt x="298" y="266"/>
                  <a:pt x="298" y="266"/>
                </a:cubicBezTo>
                <a:cubicBezTo>
                  <a:pt x="298" y="265"/>
                  <a:pt x="298" y="265"/>
                  <a:pt x="298" y="265"/>
                </a:cubicBezTo>
                <a:cubicBezTo>
                  <a:pt x="300" y="265"/>
                  <a:pt x="301" y="264"/>
                  <a:pt x="302" y="263"/>
                </a:cubicBezTo>
                <a:cubicBezTo>
                  <a:pt x="303" y="262"/>
                  <a:pt x="303" y="260"/>
                  <a:pt x="303" y="258"/>
                </a:cubicBezTo>
                <a:cubicBezTo>
                  <a:pt x="303" y="258"/>
                  <a:pt x="303" y="257"/>
                  <a:pt x="303" y="257"/>
                </a:cubicBezTo>
                <a:cubicBezTo>
                  <a:pt x="304" y="256"/>
                  <a:pt x="306" y="255"/>
                  <a:pt x="307" y="255"/>
                </a:cubicBezTo>
                <a:cubicBezTo>
                  <a:pt x="307" y="253"/>
                  <a:pt x="308" y="252"/>
                  <a:pt x="308" y="250"/>
                </a:cubicBezTo>
                <a:cubicBezTo>
                  <a:pt x="308" y="250"/>
                  <a:pt x="309" y="249"/>
                  <a:pt x="311" y="250"/>
                </a:cubicBezTo>
                <a:cubicBezTo>
                  <a:pt x="311" y="250"/>
                  <a:pt x="311" y="249"/>
                  <a:pt x="311" y="248"/>
                </a:cubicBezTo>
                <a:cubicBezTo>
                  <a:pt x="312" y="248"/>
                  <a:pt x="312" y="248"/>
                  <a:pt x="312" y="248"/>
                </a:cubicBezTo>
                <a:cubicBezTo>
                  <a:pt x="313" y="248"/>
                  <a:pt x="313" y="247"/>
                  <a:pt x="313" y="247"/>
                </a:cubicBezTo>
                <a:cubicBezTo>
                  <a:pt x="314" y="247"/>
                  <a:pt x="315" y="246"/>
                  <a:pt x="315" y="246"/>
                </a:cubicBezTo>
                <a:cubicBezTo>
                  <a:pt x="317" y="246"/>
                  <a:pt x="317" y="245"/>
                  <a:pt x="318" y="245"/>
                </a:cubicBezTo>
                <a:cubicBezTo>
                  <a:pt x="319" y="245"/>
                  <a:pt x="320" y="245"/>
                  <a:pt x="320" y="246"/>
                </a:cubicBezTo>
                <a:cubicBezTo>
                  <a:pt x="321" y="245"/>
                  <a:pt x="322" y="245"/>
                  <a:pt x="323" y="244"/>
                </a:cubicBezTo>
                <a:cubicBezTo>
                  <a:pt x="323" y="244"/>
                  <a:pt x="323" y="243"/>
                  <a:pt x="324" y="243"/>
                </a:cubicBezTo>
                <a:cubicBezTo>
                  <a:pt x="324" y="241"/>
                  <a:pt x="324" y="241"/>
                  <a:pt x="324" y="241"/>
                </a:cubicBezTo>
                <a:cubicBezTo>
                  <a:pt x="326" y="241"/>
                  <a:pt x="326" y="241"/>
                  <a:pt x="326" y="241"/>
                </a:cubicBezTo>
                <a:cubicBezTo>
                  <a:pt x="326" y="241"/>
                  <a:pt x="326" y="241"/>
                  <a:pt x="327" y="241"/>
                </a:cubicBezTo>
                <a:cubicBezTo>
                  <a:pt x="327" y="240"/>
                  <a:pt x="328" y="240"/>
                  <a:pt x="329" y="240"/>
                </a:cubicBezTo>
                <a:cubicBezTo>
                  <a:pt x="330" y="240"/>
                  <a:pt x="330" y="239"/>
                  <a:pt x="330" y="239"/>
                </a:cubicBezTo>
                <a:cubicBezTo>
                  <a:pt x="331" y="239"/>
                  <a:pt x="331" y="239"/>
                  <a:pt x="331" y="239"/>
                </a:cubicBezTo>
                <a:cubicBezTo>
                  <a:pt x="332" y="237"/>
                  <a:pt x="330" y="237"/>
                  <a:pt x="331" y="235"/>
                </a:cubicBezTo>
                <a:cubicBezTo>
                  <a:pt x="331" y="235"/>
                  <a:pt x="330" y="235"/>
                  <a:pt x="330" y="235"/>
                </a:cubicBezTo>
                <a:cubicBezTo>
                  <a:pt x="330" y="234"/>
                  <a:pt x="330" y="233"/>
                  <a:pt x="329" y="233"/>
                </a:cubicBezTo>
                <a:cubicBezTo>
                  <a:pt x="329" y="233"/>
                  <a:pt x="328" y="233"/>
                  <a:pt x="329" y="233"/>
                </a:cubicBezTo>
                <a:cubicBezTo>
                  <a:pt x="327" y="232"/>
                  <a:pt x="327" y="231"/>
                  <a:pt x="325" y="231"/>
                </a:cubicBezTo>
                <a:cubicBezTo>
                  <a:pt x="324" y="230"/>
                  <a:pt x="323" y="229"/>
                  <a:pt x="322" y="228"/>
                </a:cubicBezTo>
                <a:cubicBezTo>
                  <a:pt x="322" y="228"/>
                  <a:pt x="322" y="228"/>
                  <a:pt x="322" y="227"/>
                </a:cubicBezTo>
                <a:cubicBezTo>
                  <a:pt x="322" y="226"/>
                  <a:pt x="322" y="226"/>
                  <a:pt x="322" y="226"/>
                </a:cubicBezTo>
                <a:cubicBezTo>
                  <a:pt x="321" y="226"/>
                  <a:pt x="321" y="226"/>
                  <a:pt x="321" y="226"/>
                </a:cubicBezTo>
                <a:cubicBezTo>
                  <a:pt x="321" y="223"/>
                  <a:pt x="320" y="221"/>
                  <a:pt x="320" y="218"/>
                </a:cubicBezTo>
                <a:cubicBezTo>
                  <a:pt x="320" y="218"/>
                  <a:pt x="320" y="218"/>
                  <a:pt x="320" y="217"/>
                </a:cubicBezTo>
                <a:cubicBezTo>
                  <a:pt x="320" y="216"/>
                  <a:pt x="320" y="216"/>
                  <a:pt x="320" y="215"/>
                </a:cubicBezTo>
                <a:cubicBezTo>
                  <a:pt x="320" y="214"/>
                  <a:pt x="319" y="214"/>
                  <a:pt x="319" y="214"/>
                </a:cubicBezTo>
                <a:cubicBezTo>
                  <a:pt x="319" y="213"/>
                  <a:pt x="319" y="212"/>
                  <a:pt x="319" y="212"/>
                </a:cubicBezTo>
                <a:cubicBezTo>
                  <a:pt x="319" y="212"/>
                  <a:pt x="319" y="212"/>
                  <a:pt x="319" y="211"/>
                </a:cubicBezTo>
                <a:cubicBezTo>
                  <a:pt x="319" y="210"/>
                  <a:pt x="319" y="208"/>
                  <a:pt x="319" y="206"/>
                </a:cubicBezTo>
                <a:cubicBezTo>
                  <a:pt x="320" y="206"/>
                  <a:pt x="320" y="205"/>
                  <a:pt x="320" y="204"/>
                </a:cubicBezTo>
                <a:cubicBezTo>
                  <a:pt x="322" y="205"/>
                  <a:pt x="321" y="202"/>
                  <a:pt x="323" y="203"/>
                </a:cubicBezTo>
                <a:cubicBezTo>
                  <a:pt x="323" y="202"/>
                  <a:pt x="323" y="202"/>
                  <a:pt x="323" y="202"/>
                </a:cubicBezTo>
                <a:cubicBezTo>
                  <a:pt x="323" y="201"/>
                  <a:pt x="324" y="201"/>
                  <a:pt x="324" y="200"/>
                </a:cubicBezTo>
                <a:cubicBezTo>
                  <a:pt x="324" y="200"/>
                  <a:pt x="325" y="199"/>
                  <a:pt x="326" y="199"/>
                </a:cubicBezTo>
                <a:cubicBezTo>
                  <a:pt x="326" y="197"/>
                  <a:pt x="327" y="196"/>
                  <a:pt x="327" y="195"/>
                </a:cubicBezTo>
                <a:cubicBezTo>
                  <a:pt x="329" y="195"/>
                  <a:pt x="329" y="193"/>
                  <a:pt x="330" y="192"/>
                </a:cubicBezTo>
                <a:cubicBezTo>
                  <a:pt x="330" y="192"/>
                  <a:pt x="330" y="191"/>
                  <a:pt x="331" y="191"/>
                </a:cubicBezTo>
                <a:cubicBezTo>
                  <a:pt x="331" y="191"/>
                  <a:pt x="331" y="190"/>
                  <a:pt x="331" y="190"/>
                </a:cubicBezTo>
                <a:cubicBezTo>
                  <a:pt x="332" y="190"/>
                  <a:pt x="332" y="190"/>
                  <a:pt x="333" y="189"/>
                </a:cubicBezTo>
                <a:cubicBezTo>
                  <a:pt x="333" y="189"/>
                  <a:pt x="332" y="188"/>
                  <a:pt x="333" y="188"/>
                </a:cubicBezTo>
                <a:cubicBezTo>
                  <a:pt x="333" y="188"/>
                  <a:pt x="334" y="188"/>
                  <a:pt x="334" y="187"/>
                </a:cubicBezTo>
                <a:cubicBezTo>
                  <a:pt x="334" y="187"/>
                  <a:pt x="334" y="186"/>
                  <a:pt x="335" y="186"/>
                </a:cubicBezTo>
                <a:cubicBezTo>
                  <a:pt x="335" y="185"/>
                  <a:pt x="336" y="185"/>
                  <a:pt x="336" y="184"/>
                </a:cubicBezTo>
                <a:cubicBezTo>
                  <a:pt x="337" y="183"/>
                  <a:pt x="339" y="182"/>
                  <a:pt x="340" y="181"/>
                </a:cubicBezTo>
                <a:cubicBezTo>
                  <a:pt x="341" y="181"/>
                  <a:pt x="341" y="180"/>
                  <a:pt x="342" y="179"/>
                </a:cubicBezTo>
                <a:cubicBezTo>
                  <a:pt x="343" y="179"/>
                  <a:pt x="343" y="178"/>
                  <a:pt x="344" y="178"/>
                </a:cubicBezTo>
                <a:cubicBezTo>
                  <a:pt x="345" y="177"/>
                  <a:pt x="345" y="176"/>
                  <a:pt x="346" y="175"/>
                </a:cubicBezTo>
                <a:cubicBezTo>
                  <a:pt x="346" y="174"/>
                  <a:pt x="348" y="175"/>
                  <a:pt x="347" y="173"/>
                </a:cubicBezTo>
                <a:cubicBezTo>
                  <a:pt x="348" y="173"/>
                  <a:pt x="348" y="173"/>
                  <a:pt x="348" y="172"/>
                </a:cubicBezTo>
                <a:cubicBezTo>
                  <a:pt x="349" y="172"/>
                  <a:pt x="349" y="172"/>
                  <a:pt x="349" y="171"/>
                </a:cubicBezTo>
                <a:cubicBezTo>
                  <a:pt x="351" y="170"/>
                  <a:pt x="352" y="171"/>
                  <a:pt x="353" y="171"/>
                </a:cubicBezTo>
                <a:cubicBezTo>
                  <a:pt x="353" y="171"/>
                  <a:pt x="354" y="171"/>
                  <a:pt x="354" y="171"/>
                </a:cubicBezTo>
                <a:cubicBezTo>
                  <a:pt x="354" y="171"/>
                  <a:pt x="355" y="171"/>
                  <a:pt x="355" y="171"/>
                </a:cubicBezTo>
                <a:cubicBezTo>
                  <a:pt x="355" y="171"/>
                  <a:pt x="355" y="169"/>
                  <a:pt x="357" y="170"/>
                </a:cubicBezTo>
                <a:cubicBezTo>
                  <a:pt x="357" y="168"/>
                  <a:pt x="360" y="168"/>
                  <a:pt x="360" y="167"/>
                </a:cubicBezTo>
                <a:cubicBezTo>
                  <a:pt x="360" y="165"/>
                  <a:pt x="358" y="165"/>
                  <a:pt x="357" y="164"/>
                </a:cubicBezTo>
                <a:cubicBezTo>
                  <a:pt x="357" y="164"/>
                  <a:pt x="357" y="164"/>
                  <a:pt x="358" y="163"/>
                </a:cubicBezTo>
                <a:cubicBezTo>
                  <a:pt x="358" y="163"/>
                  <a:pt x="358" y="163"/>
                  <a:pt x="358" y="163"/>
                </a:cubicBezTo>
                <a:cubicBezTo>
                  <a:pt x="356" y="162"/>
                  <a:pt x="358" y="162"/>
                  <a:pt x="359" y="161"/>
                </a:cubicBezTo>
                <a:cubicBezTo>
                  <a:pt x="359" y="161"/>
                  <a:pt x="359" y="161"/>
                  <a:pt x="359" y="160"/>
                </a:cubicBezTo>
                <a:cubicBezTo>
                  <a:pt x="360" y="160"/>
                  <a:pt x="360" y="160"/>
                  <a:pt x="360" y="160"/>
                </a:cubicBezTo>
                <a:cubicBezTo>
                  <a:pt x="360" y="159"/>
                  <a:pt x="360" y="159"/>
                  <a:pt x="361" y="159"/>
                </a:cubicBezTo>
                <a:cubicBezTo>
                  <a:pt x="361" y="159"/>
                  <a:pt x="361" y="159"/>
                  <a:pt x="361" y="159"/>
                </a:cubicBezTo>
                <a:cubicBezTo>
                  <a:pt x="362" y="159"/>
                  <a:pt x="362" y="157"/>
                  <a:pt x="363" y="157"/>
                </a:cubicBezTo>
                <a:cubicBezTo>
                  <a:pt x="363" y="157"/>
                  <a:pt x="363" y="157"/>
                  <a:pt x="363" y="157"/>
                </a:cubicBezTo>
                <a:cubicBezTo>
                  <a:pt x="363" y="157"/>
                  <a:pt x="363" y="156"/>
                  <a:pt x="363" y="156"/>
                </a:cubicBezTo>
                <a:cubicBezTo>
                  <a:pt x="363" y="156"/>
                  <a:pt x="364" y="156"/>
                  <a:pt x="364" y="155"/>
                </a:cubicBezTo>
                <a:cubicBezTo>
                  <a:pt x="365" y="155"/>
                  <a:pt x="365" y="155"/>
                  <a:pt x="365" y="155"/>
                </a:cubicBezTo>
                <a:cubicBezTo>
                  <a:pt x="368" y="155"/>
                  <a:pt x="369" y="154"/>
                  <a:pt x="371" y="154"/>
                </a:cubicBezTo>
                <a:cubicBezTo>
                  <a:pt x="372" y="153"/>
                  <a:pt x="373" y="153"/>
                  <a:pt x="374" y="152"/>
                </a:cubicBezTo>
                <a:cubicBezTo>
                  <a:pt x="376" y="153"/>
                  <a:pt x="377" y="152"/>
                  <a:pt x="379" y="151"/>
                </a:cubicBezTo>
                <a:cubicBezTo>
                  <a:pt x="381" y="151"/>
                  <a:pt x="381" y="152"/>
                  <a:pt x="382" y="152"/>
                </a:cubicBezTo>
                <a:cubicBezTo>
                  <a:pt x="387" y="151"/>
                  <a:pt x="392" y="150"/>
                  <a:pt x="398" y="150"/>
                </a:cubicBezTo>
                <a:cubicBezTo>
                  <a:pt x="399" y="150"/>
                  <a:pt x="398" y="149"/>
                  <a:pt x="399" y="149"/>
                </a:cubicBezTo>
                <a:cubicBezTo>
                  <a:pt x="400" y="149"/>
                  <a:pt x="400" y="148"/>
                  <a:pt x="400" y="148"/>
                </a:cubicBezTo>
                <a:cubicBezTo>
                  <a:pt x="400" y="147"/>
                  <a:pt x="401" y="147"/>
                  <a:pt x="401" y="147"/>
                </a:cubicBezTo>
                <a:cubicBezTo>
                  <a:pt x="401" y="147"/>
                  <a:pt x="401" y="146"/>
                  <a:pt x="402" y="146"/>
                </a:cubicBezTo>
                <a:cubicBezTo>
                  <a:pt x="402" y="146"/>
                  <a:pt x="402" y="146"/>
                  <a:pt x="402" y="146"/>
                </a:cubicBezTo>
                <a:cubicBezTo>
                  <a:pt x="402" y="144"/>
                  <a:pt x="403" y="145"/>
                  <a:pt x="405" y="144"/>
                </a:cubicBezTo>
                <a:cubicBezTo>
                  <a:pt x="405" y="144"/>
                  <a:pt x="405" y="144"/>
                  <a:pt x="405" y="144"/>
                </a:cubicBezTo>
                <a:cubicBezTo>
                  <a:pt x="406" y="144"/>
                  <a:pt x="407" y="144"/>
                  <a:pt x="407" y="142"/>
                </a:cubicBezTo>
                <a:cubicBezTo>
                  <a:pt x="407" y="142"/>
                  <a:pt x="407" y="142"/>
                  <a:pt x="407" y="142"/>
                </a:cubicBezTo>
                <a:cubicBezTo>
                  <a:pt x="409" y="143"/>
                  <a:pt x="410" y="143"/>
                  <a:pt x="410" y="141"/>
                </a:cubicBezTo>
                <a:cubicBezTo>
                  <a:pt x="410" y="141"/>
                  <a:pt x="410" y="141"/>
                  <a:pt x="410" y="141"/>
                </a:cubicBezTo>
                <a:cubicBezTo>
                  <a:pt x="410" y="141"/>
                  <a:pt x="410" y="141"/>
                  <a:pt x="411" y="141"/>
                </a:cubicBezTo>
                <a:cubicBezTo>
                  <a:pt x="411" y="141"/>
                  <a:pt x="411" y="141"/>
                  <a:pt x="411" y="141"/>
                </a:cubicBezTo>
                <a:cubicBezTo>
                  <a:pt x="413" y="141"/>
                  <a:pt x="414" y="140"/>
                  <a:pt x="415" y="140"/>
                </a:cubicBezTo>
                <a:cubicBezTo>
                  <a:pt x="416" y="140"/>
                  <a:pt x="416" y="139"/>
                  <a:pt x="416" y="139"/>
                </a:cubicBezTo>
                <a:cubicBezTo>
                  <a:pt x="416" y="139"/>
                  <a:pt x="417" y="139"/>
                  <a:pt x="418" y="138"/>
                </a:cubicBezTo>
                <a:cubicBezTo>
                  <a:pt x="418" y="138"/>
                  <a:pt x="418" y="138"/>
                  <a:pt x="418" y="138"/>
                </a:cubicBezTo>
                <a:cubicBezTo>
                  <a:pt x="420" y="137"/>
                  <a:pt x="422" y="137"/>
                  <a:pt x="424" y="136"/>
                </a:cubicBezTo>
                <a:cubicBezTo>
                  <a:pt x="424" y="136"/>
                  <a:pt x="424" y="136"/>
                  <a:pt x="424" y="136"/>
                </a:cubicBezTo>
                <a:cubicBezTo>
                  <a:pt x="425" y="134"/>
                  <a:pt x="427" y="135"/>
                  <a:pt x="428" y="134"/>
                </a:cubicBezTo>
                <a:cubicBezTo>
                  <a:pt x="428" y="134"/>
                  <a:pt x="428" y="134"/>
                  <a:pt x="428" y="133"/>
                </a:cubicBezTo>
                <a:cubicBezTo>
                  <a:pt x="428" y="133"/>
                  <a:pt x="428" y="133"/>
                  <a:pt x="428" y="133"/>
                </a:cubicBezTo>
                <a:cubicBezTo>
                  <a:pt x="429" y="133"/>
                  <a:pt x="429" y="133"/>
                  <a:pt x="429" y="133"/>
                </a:cubicBezTo>
                <a:cubicBezTo>
                  <a:pt x="429" y="132"/>
                  <a:pt x="430" y="131"/>
                  <a:pt x="431" y="130"/>
                </a:cubicBezTo>
                <a:cubicBezTo>
                  <a:pt x="431" y="130"/>
                  <a:pt x="431" y="130"/>
                  <a:pt x="431" y="130"/>
                </a:cubicBezTo>
                <a:cubicBezTo>
                  <a:pt x="431" y="128"/>
                  <a:pt x="432" y="128"/>
                  <a:pt x="431" y="127"/>
                </a:cubicBezTo>
                <a:cubicBezTo>
                  <a:pt x="431" y="127"/>
                  <a:pt x="431" y="126"/>
                  <a:pt x="431" y="126"/>
                </a:cubicBezTo>
                <a:cubicBezTo>
                  <a:pt x="431" y="125"/>
                  <a:pt x="431" y="124"/>
                  <a:pt x="431" y="123"/>
                </a:cubicBezTo>
                <a:cubicBezTo>
                  <a:pt x="431" y="123"/>
                  <a:pt x="431" y="123"/>
                  <a:pt x="431" y="123"/>
                </a:cubicBezTo>
                <a:cubicBezTo>
                  <a:pt x="431" y="123"/>
                  <a:pt x="431" y="123"/>
                  <a:pt x="430" y="123"/>
                </a:cubicBezTo>
                <a:cubicBezTo>
                  <a:pt x="430" y="123"/>
                  <a:pt x="430" y="123"/>
                  <a:pt x="430" y="122"/>
                </a:cubicBezTo>
                <a:cubicBezTo>
                  <a:pt x="430" y="122"/>
                  <a:pt x="430" y="122"/>
                  <a:pt x="431" y="122"/>
                </a:cubicBezTo>
                <a:cubicBezTo>
                  <a:pt x="431" y="121"/>
                  <a:pt x="429" y="120"/>
                  <a:pt x="429" y="120"/>
                </a:cubicBezTo>
                <a:cubicBezTo>
                  <a:pt x="429" y="119"/>
                  <a:pt x="429" y="119"/>
                  <a:pt x="429" y="119"/>
                </a:cubicBezTo>
                <a:cubicBezTo>
                  <a:pt x="429" y="119"/>
                  <a:pt x="429" y="119"/>
                  <a:pt x="429" y="118"/>
                </a:cubicBezTo>
                <a:cubicBezTo>
                  <a:pt x="430" y="118"/>
                  <a:pt x="430" y="118"/>
                  <a:pt x="431" y="118"/>
                </a:cubicBezTo>
                <a:cubicBezTo>
                  <a:pt x="431" y="118"/>
                  <a:pt x="431" y="118"/>
                  <a:pt x="431" y="118"/>
                </a:cubicBezTo>
                <a:cubicBezTo>
                  <a:pt x="432" y="118"/>
                  <a:pt x="433" y="118"/>
                  <a:pt x="434" y="119"/>
                </a:cubicBezTo>
                <a:cubicBezTo>
                  <a:pt x="434" y="118"/>
                  <a:pt x="434" y="117"/>
                  <a:pt x="434" y="117"/>
                </a:cubicBezTo>
                <a:cubicBezTo>
                  <a:pt x="434" y="117"/>
                  <a:pt x="434" y="117"/>
                  <a:pt x="434" y="117"/>
                </a:cubicBezTo>
                <a:cubicBezTo>
                  <a:pt x="434" y="117"/>
                  <a:pt x="434" y="117"/>
                  <a:pt x="434" y="117"/>
                </a:cubicBezTo>
                <a:cubicBezTo>
                  <a:pt x="434" y="117"/>
                  <a:pt x="435" y="117"/>
                  <a:pt x="435" y="117"/>
                </a:cubicBezTo>
                <a:cubicBezTo>
                  <a:pt x="435" y="116"/>
                  <a:pt x="435" y="116"/>
                  <a:pt x="435" y="116"/>
                </a:cubicBezTo>
                <a:cubicBezTo>
                  <a:pt x="435" y="116"/>
                  <a:pt x="435" y="115"/>
                  <a:pt x="435" y="115"/>
                </a:cubicBezTo>
                <a:close/>
                <a:moveTo>
                  <a:pt x="454" y="210"/>
                </a:moveTo>
                <a:cubicBezTo>
                  <a:pt x="453" y="210"/>
                  <a:pt x="454" y="209"/>
                  <a:pt x="454" y="208"/>
                </a:cubicBezTo>
                <a:cubicBezTo>
                  <a:pt x="453" y="208"/>
                  <a:pt x="453" y="208"/>
                  <a:pt x="452" y="207"/>
                </a:cubicBezTo>
                <a:cubicBezTo>
                  <a:pt x="452" y="207"/>
                  <a:pt x="453" y="206"/>
                  <a:pt x="452" y="206"/>
                </a:cubicBezTo>
                <a:cubicBezTo>
                  <a:pt x="452" y="206"/>
                  <a:pt x="451" y="206"/>
                  <a:pt x="451" y="206"/>
                </a:cubicBezTo>
                <a:cubicBezTo>
                  <a:pt x="451" y="206"/>
                  <a:pt x="451" y="205"/>
                  <a:pt x="451" y="205"/>
                </a:cubicBezTo>
                <a:cubicBezTo>
                  <a:pt x="451" y="205"/>
                  <a:pt x="450" y="204"/>
                  <a:pt x="450" y="204"/>
                </a:cubicBezTo>
                <a:cubicBezTo>
                  <a:pt x="446" y="204"/>
                  <a:pt x="444" y="203"/>
                  <a:pt x="440" y="203"/>
                </a:cubicBezTo>
                <a:cubicBezTo>
                  <a:pt x="440" y="204"/>
                  <a:pt x="440" y="204"/>
                  <a:pt x="440" y="204"/>
                </a:cubicBezTo>
                <a:cubicBezTo>
                  <a:pt x="440" y="204"/>
                  <a:pt x="439" y="205"/>
                  <a:pt x="439" y="206"/>
                </a:cubicBezTo>
                <a:cubicBezTo>
                  <a:pt x="439" y="206"/>
                  <a:pt x="440" y="205"/>
                  <a:pt x="440" y="206"/>
                </a:cubicBezTo>
                <a:cubicBezTo>
                  <a:pt x="440" y="206"/>
                  <a:pt x="440" y="206"/>
                  <a:pt x="440" y="206"/>
                </a:cubicBezTo>
                <a:cubicBezTo>
                  <a:pt x="440" y="206"/>
                  <a:pt x="440" y="206"/>
                  <a:pt x="440" y="206"/>
                </a:cubicBezTo>
                <a:cubicBezTo>
                  <a:pt x="441" y="207"/>
                  <a:pt x="440" y="208"/>
                  <a:pt x="440" y="208"/>
                </a:cubicBezTo>
                <a:cubicBezTo>
                  <a:pt x="442" y="209"/>
                  <a:pt x="443" y="210"/>
                  <a:pt x="446" y="210"/>
                </a:cubicBezTo>
                <a:cubicBezTo>
                  <a:pt x="446" y="211"/>
                  <a:pt x="447" y="211"/>
                  <a:pt x="448" y="211"/>
                </a:cubicBezTo>
                <a:cubicBezTo>
                  <a:pt x="448" y="212"/>
                  <a:pt x="449" y="213"/>
                  <a:pt x="450" y="213"/>
                </a:cubicBezTo>
                <a:cubicBezTo>
                  <a:pt x="451" y="214"/>
                  <a:pt x="452" y="215"/>
                  <a:pt x="453" y="215"/>
                </a:cubicBezTo>
                <a:cubicBezTo>
                  <a:pt x="454" y="213"/>
                  <a:pt x="454" y="212"/>
                  <a:pt x="454" y="210"/>
                </a:cubicBezTo>
                <a:close/>
                <a:moveTo>
                  <a:pt x="221" y="323"/>
                </a:moveTo>
                <a:cubicBezTo>
                  <a:pt x="221" y="323"/>
                  <a:pt x="221" y="323"/>
                  <a:pt x="221" y="323"/>
                </a:cubicBezTo>
                <a:cubicBezTo>
                  <a:pt x="220" y="323"/>
                  <a:pt x="219" y="323"/>
                  <a:pt x="219" y="324"/>
                </a:cubicBezTo>
                <a:cubicBezTo>
                  <a:pt x="219" y="324"/>
                  <a:pt x="218" y="324"/>
                  <a:pt x="218" y="325"/>
                </a:cubicBezTo>
                <a:cubicBezTo>
                  <a:pt x="218" y="325"/>
                  <a:pt x="219" y="325"/>
                  <a:pt x="219" y="326"/>
                </a:cubicBezTo>
                <a:cubicBezTo>
                  <a:pt x="220" y="326"/>
                  <a:pt x="220" y="326"/>
                  <a:pt x="221" y="326"/>
                </a:cubicBezTo>
                <a:cubicBezTo>
                  <a:pt x="221" y="326"/>
                  <a:pt x="222" y="326"/>
                  <a:pt x="222" y="325"/>
                </a:cubicBezTo>
                <a:cubicBezTo>
                  <a:pt x="222" y="325"/>
                  <a:pt x="222" y="325"/>
                  <a:pt x="222" y="325"/>
                </a:cubicBezTo>
                <a:cubicBezTo>
                  <a:pt x="222" y="325"/>
                  <a:pt x="222" y="324"/>
                  <a:pt x="222" y="324"/>
                </a:cubicBezTo>
                <a:lnTo>
                  <a:pt x="221" y="323"/>
                </a:lnTo>
                <a:close/>
                <a:moveTo>
                  <a:pt x="413" y="234"/>
                </a:moveTo>
                <a:cubicBezTo>
                  <a:pt x="413" y="236"/>
                  <a:pt x="412" y="234"/>
                  <a:pt x="411" y="235"/>
                </a:cubicBezTo>
                <a:cubicBezTo>
                  <a:pt x="411" y="235"/>
                  <a:pt x="411" y="237"/>
                  <a:pt x="411" y="237"/>
                </a:cubicBezTo>
                <a:cubicBezTo>
                  <a:pt x="412" y="237"/>
                  <a:pt x="412" y="237"/>
                  <a:pt x="412" y="237"/>
                </a:cubicBezTo>
                <a:cubicBezTo>
                  <a:pt x="412" y="237"/>
                  <a:pt x="412" y="237"/>
                  <a:pt x="413" y="237"/>
                </a:cubicBezTo>
                <a:cubicBezTo>
                  <a:pt x="413" y="237"/>
                  <a:pt x="414" y="234"/>
                  <a:pt x="413" y="234"/>
                </a:cubicBezTo>
                <a:close/>
                <a:moveTo>
                  <a:pt x="369" y="246"/>
                </a:moveTo>
                <a:cubicBezTo>
                  <a:pt x="368" y="246"/>
                  <a:pt x="368" y="245"/>
                  <a:pt x="367" y="244"/>
                </a:cubicBezTo>
                <a:cubicBezTo>
                  <a:pt x="367" y="244"/>
                  <a:pt x="367" y="244"/>
                  <a:pt x="367" y="243"/>
                </a:cubicBezTo>
                <a:cubicBezTo>
                  <a:pt x="367" y="242"/>
                  <a:pt x="367" y="242"/>
                  <a:pt x="366" y="241"/>
                </a:cubicBezTo>
                <a:cubicBezTo>
                  <a:pt x="366" y="242"/>
                  <a:pt x="366" y="243"/>
                  <a:pt x="366" y="243"/>
                </a:cubicBezTo>
                <a:cubicBezTo>
                  <a:pt x="366" y="243"/>
                  <a:pt x="366" y="244"/>
                  <a:pt x="365" y="244"/>
                </a:cubicBezTo>
                <a:cubicBezTo>
                  <a:pt x="365" y="246"/>
                  <a:pt x="364" y="246"/>
                  <a:pt x="364" y="248"/>
                </a:cubicBezTo>
                <a:cubicBezTo>
                  <a:pt x="366" y="249"/>
                  <a:pt x="365" y="247"/>
                  <a:pt x="367" y="247"/>
                </a:cubicBezTo>
                <a:cubicBezTo>
                  <a:pt x="367" y="247"/>
                  <a:pt x="367" y="247"/>
                  <a:pt x="367" y="247"/>
                </a:cubicBezTo>
                <a:cubicBezTo>
                  <a:pt x="369" y="247"/>
                  <a:pt x="368" y="249"/>
                  <a:pt x="370" y="248"/>
                </a:cubicBezTo>
                <a:cubicBezTo>
                  <a:pt x="370" y="248"/>
                  <a:pt x="370" y="248"/>
                  <a:pt x="370" y="248"/>
                </a:cubicBezTo>
                <a:cubicBezTo>
                  <a:pt x="371" y="248"/>
                  <a:pt x="371" y="247"/>
                  <a:pt x="371" y="247"/>
                </a:cubicBezTo>
                <a:cubicBezTo>
                  <a:pt x="371" y="246"/>
                  <a:pt x="369" y="246"/>
                  <a:pt x="369" y="246"/>
                </a:cubicBezTo>
                <a:close/>
                <a:moveTo>
                  <a:pt x="373" y="232"/>
                </a:moveTo>
                <a:cubicBezTo>
                  <a:pt x="374" y="230"/>
                  <a:pt x="372" y="230"/>
                  <a:pt x="372" y="229"/>
                </a:cubicBezTo>
                <a:cubicBezTo>
                  <a:pt x="371" y="229"/>
                  <a:pt x="369" y="229"/>
                  <a:pt x="369" y="230"/>
                </a:cubicBezTo>
                <a:cubicBezTo>
                  <a:pt x="366" y="230"/>
                  <a:pt x="366" y="231"/>
                  <a:pt x="364" y="231"/>
                </a:cubicBezTo>
                <a:cubicBezTo>
                  <a:pt x="364" y="232"/>
                  <a:pt x="363" y="233"/>
                  <a:pt x="362" y="234"/>
                </a:cubicBezTo>
                <a:cubicBezTo>
                  <a:pt x="362" y="235"/>
                  <a:pt x="361" y="234"/>
                  <a:pt x="361" y="235"/>
                </a:cubicBezTo>
                <a:cubicBezTo>
                  <a:pt x="360" y="235"/>
                  <a:pt x="360" y="237"/>
                  <a:pt x="360" y="237"/>
                </a:cubicBezTo>
                <a:cubicBezTo>
                  <a:pt x="361" y="238"/>
                  <a:pt x="361" y="238"/>
                  <a:pt x="361" y="239"/>
                </a:cubicBezTo>
                <a:cubicBezTo>
                  <a:pt x="362" y="239"/>
                  <a:pt x="363" y="239"/>
                  <a:pt x="364" y="239"/>
                </a:cubicBezTo>
                <a:cubicBezTo>
                  <a:pt x="364" y="239"/>
                  <a:pt x="364" y="239"/>
                  <a:pt x="364" y="240"/>
                </a:cubicBezTo>
                <a:cubicBezTo>
                  <a:pt x="364" y="240"/>
                  <a:pt x="365" y="240"/>
                  <a:pt x="365" y="240"/>
                </a:cubicBezTo>
                <a:cubicBezTo>
                  <a:pt x="367" y="241"/>
                  <a:pt x="366" y="238"/>
                  <a:pt x="368" y="238"/>
                </a:cubicBezTo>
                <a:cubicBezTo>
                  <a:pt x="369" y="238"/>
                  <a:pt x="370" y="237"/>
                  <a:pt x="370" y="236"/>
                </a:cubicBezTo>
                <a:cubicBezTo>
                  <a:pt x="372" y="236"/>
                  <a:pt x="372" y="235"/>
                  <a:pt x="374" y="235"/>
                </a:cubicBezTo>
                <a:cubicBezTo>
                  <a:pt x="374" y="234"/>
                  <a:pt x="373" y="234"/>
                  <a:pt x="373" y="232"/>
                </a:cubicBez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0" name="Google Shape;2190;p77"/>
          <p:cNvSpPr/>
          <p:nvPr/>
        </p:nvSpPr>
        <p:spPr>
          <a:xfrm>
            <a:off x="1250950" y="3903662"/>
            <a:ext cx="1360487" cy="1487487"/>
          </a:xfrm>
          <a:custGeom>
            <a:avLst/>
            <a:gdLst/>
            <a:ahLst/>
            <a:cxnLst/>
            <a:rect l="l" t="t" r="r" b="b"/>
            <a:pathLst>
              <a:path w="356" h="389" extrusionOk="0">
                <a:moveTo>
                  <a:pt x="235" y="13"/>
                </a:moveTo>
                <a:cubicBezTo>
                  <a:pt x="237" y="13"/>
                  <a:pt x="238" y="15"/>
                  <a:pt x="240" y="15"/>
                </a:cubicBezTo>
                <a:cubicBezTo>
                  <a:pt x="247" y="17"/>
                  <a:pt x="252" y="16"/>
                  <a:pt x="252" y="9"/>
                </a:cubicBezTo>
                <a:cubicBezTo>
                  <a:pt x="243" y="10"/>
                  <a:pt x="238" y="7"/>
                  <a:pt x="231" y="7"/>
                </a:cubicBezTo>
                <a:cubicBezTo>
                  <a:pt x="232" y="12"/>
                  <a:pt x="219" y="5"/>
                  <a:pt x="223" y="13"/>
                </a:cubicBezTo>
                <a:cubicBezTo>
                  <a:pt x="227" y="14"/>
                  <a:pt x="231" y="13"/>
                  <a:pt x="235" y="13"/>
                </a:cubicBezTo>
                <a:close/>
                <a:moveTo>
                  <a:pt x="193" y="24"/>
                </a:moveTo>
                <a:cubicBezTo>
                  <a:pt x="195" y="18"/>
                  <a:pt x="202" y="18"/>
                  <a:pt x="206" y="15"/>
                </a:cubicBezTo>
                <a:cubicBezTo>
                  <a:pt x="209" y="15"/>
                  <a:pt x="213" y="15"/>
                  <a:pt x="216" y="15"/>
                </a:cubicBezTo>
                <a:cubicBezTo>
                  <a:pt x="218" y="8"/>
                  <a:pt x="209" y="12"/>
                  <a:pt x="210" y="7"/>
                </a:cubicBezTo>
                <a:cubicBezTo>
                  <a:pt x="208" y="7"/>
                  <a:pt x="207" y="7"/>
                  <a:pt x="206" y="7"/>
                </a:cubicBezTo>
                <a:cubicBezTo>
                  <a:pt x="205" y="10"/>
                  <a:pt x="200" y="9"/>
                  <a:pt x="197" y="9"/>
                </a:cubicBezTo>
                <a:cubicBezTo>
                  <a:pt x="198" y="14"/>
                  <a:pt x="191" y="11"/>
                  <a:pt x="191" y="15"/>
                </a:cubicBezTo>
                <a:cubicBezTo>
                  <a:pt x="186" y="14"/>
                  <a:pt x="186" y="19"/>
                  <a:pt x="180" y="17"/>
                </a:cubicBezTo>
                <a:cubicBezTo>
                  <a:pt x="179" y="25"/>
                  <a:pt x="186" y="24"/>
                  <a:pt x="193" y="24"/>
                </a:cubicBezTo>
                <a:close/>
                <a:moveTo>
                  <a:pt x="276" y="13"/>
                </a:moveTo>
                <a:cubicBezTo>
                  <a:pt x="276" y="12"/>
                  <a:pt x="276" y="11"/>
                  <a:pt x="278" y="11"/>
                </a:cubicBezTo>
                <a:cubicBezTo>
                  <a:pt x="279" y="11"/>
                  <a:pt x="280" y="9"/>
                  <a:pt x="282" y="9"/>
                </a:cubicBezTo>
                <a:cubicBezTo>
                  <a:pt x="282" y="8"/>
                  <a:pt x="282" y="6"/>
                  <a:pt x="284" y="7"/>
                </a:cubicBezTo>
                <a:cubicBezTo>
                  <a:pt x="284" y="6"/>
                  <a:pt x="284" y="5"/>
                  <a:pt x="284" y="5"/>
                </a:cubicBezTo>
                <a:cubicBezTo>
                  <a:pt x="277" y="3"/>
                  <a:pt x="276" y="8"/>
                  <a:pt x="269" y="7"/>
                </a:cubicBezTo>
                <a:cubicBezTo>
                  <a:pt x="262" y="5"/>
                  <a:pt x="262" y="10"/>
                  <a:pt x="263" y="15"/>
                </a:cubicBezTo>
                <a:cubicBezTo>
                  <a:pt x="269" y="17"/>
                  <a:pt x="271" y="13"/>
                  <a:pt x="276" y="13"/>
                </a:cubicBezTo>
                <a:close/>
                <a:moveTo>
                  <a:pt x="155" y="41"/>
                </a:moveTo>
                <a:cubicBezTo>
                  <a:pt x="156" y="41"/>
                  <a:pt x="158" y="41"/>
                  <a:pt x="159" y="41"/>
                </a:cubicBezTo>
                <a:cubicBezTo>
                  <a:pt x="159" y="43"/>
                  <a:pt x="160" y="43"/>
                  <a:pt x="161" y="43"/>
                </a:cubicBezTo>
                <a:cubicBezTo>
                  <a:pt x="161" y="38"/>
                  <a:pt x="164" y="36"/>
                  <a:pt x="167" y="34"/>
                </a:cubicBezTo>
                <a:cubicBezTo>
                  <a:pt x="170" y="34"/>
                  <a:pt x="171" y="31"/>
                  <a:pt x="174" y="30"/>
                </a:cubicBezTo>
                <a:cubicBezTo>
                  <a:pt x="177" y="30"/>
                  <a:pt x="179" y="29"/>
                  <a:pt x="180" y="26"/>
                </a:cubicBezTo>
                <a:cubicBezTo>
                  <a:pt x="174" y="24"/>
                  <a:pt x="172" y="28"/>
                  <a:pt x="167" y="28"/>
                </a:cubicBezTo>
                <a:cubicBezTo>
                  <a:pt x="167" y="29"/>
                  <a:pt x="167" y="31"/>
                  <a:pt x="165" y="30"/>
                </a:cubicBezTo>
                <a:cubicBezTo>
                  <a:pt x="165" y="30"/>
                  <a:pt x="164" y="30"/>
                  <a:pt x="163" y="30"/>
                </a:cubicBezTo>
                <a:cubicBezTo>
                  <a:pt x="162" y="31"/>
                  <a:pt x="162" y="34"/>
                  <a:pt x="161" y="34"/>
                </a:cubicBezTo>
                <a:cubicBezTo>
                  <a:pt x="160" y="35"/>
                  <a:pt x="157" y="34"/>
                  <a:pt x="157" y="34"/>
                </a:cubicBezTo>
                <a:cubicBezTo>
                  <a:pt x="156" y="35"/>
                  <a:pt x="157" y="36"/>
                  <a:pt x="157" y="36"/>
                </a:cubicBezTo>
                <a:cubicBezTo>
                  <a:pt x="157" y="37"/>
                  <a:pt x="155" y="36"/>
                  <a:pt x="155" y="36"/>
                </a:cubicBezTo>
                <a:cubicBezTo>
                  <a:pt x="154" y="38"/>
                  <a:pt x="155" y="39"/>
                  <a:pt x="155" y="41"/>
                </a:cubicBezTo>
                <a:close/>
                <a:moveTo>
                  <a:pt x="297" y="7"/>
                </a:moveTo>
                <a:cubicBezTo>
                  <a:pt x="297" y="4"/>
                  <a:pt x="296" y="2"/>
                  <a:pt x="293" y="3"/>
                </a:cubicBezTo>
                <a:cubicBezTo>
                  <a:pt x="293" y="1"/>
                  <a:pt x="291" y="0"/>
                  <a:pt x="290" y="3"/>
                </a:cubicBezTo>
                <a:cubicBezTo>
                  <a:pt x="289" y="3"/>
                  <a:pt x="288" y="4"/>
                  <a:pt x="288" y="7"/>
                </a:cubicBezTo>
                <a:cubicBezTo>
                  <a:pt x="291" y="7"/>
                  <a:pt x="294" y="7"/>
                  <a:pt x="297" y="7"/>
                </a:cubicBezTo>
                <a:close/>
                <a:moveTo>
                  <a:pt x="305" y="3"/>
                </a:moveTo>
                <a:cubicBezTo>
                  <a:pt x="304" y="3"/>
                  <a:pt x="302" y="3"/>
                  <a:pt x="301" y="3"/>
                </a:cubicBezTo>
                <a:cubicBezTo>
                  <a:pt x="301" y="4"/>
                  <a:pt x="301" y="5"/>
                  <a:pt x="301" y="7"/>
                </a:cubicBezTo>
                <a:cubicBezTo>
                  <a:pt x="305" y="8"/>
                  <a:pt x="305" y="5"/>
                  <a:pt x="305" y="3"/>
                </a:cubicBezTo>
                <a:close/>
                <a:moveTo>
                  <a:pt x="51" y="230"/>
                </a:moveTo>
                <a:cubicBezTo>
                  <a:pt x="53" y="230"/>
                  <a:pt x="55" y="231"/>
                  <a:pt x="55" y="234"/>
                </a:cubicBezTo>
                <a:cubicBezTo>
                  <a:pt x="56" y="234"/>
                  <a:pt x="56" y="234"/>
                  <a:pt x="57" y="234"/>
                </a:cubicBezTo>
                <a:cubicBezTo>
                  <a:pt x="59" y="234"/>
                  <a:pt x="61" y="234"/>
                  <a:pt x="63" y="234"/>
                </a:cubicBezTo>
                <a:cubicBezTo>
                  <a:pt x="64" y="237"/>
                  <a:pt x="64" y="239"/>
                  <a:pt x="66" y="241"/>
                </a:cubicBezTo>
                <a:cubicBezTo>
                  <a:pt x="66" y="241"/>
                  <a:pt x="67" y="242"/>
                  <a:pt x="67" y="243"/>
                </a:cubicBezTo>
                <a:cubicBezTo>
                  <a:pt x="68" y="243"/>
                  <a:pt x="68" y="244"/>
                  <a:pt x="68" y="244"/>
                </a:cubicBezTo>
                <a:cubicBezTo>
                  <a:pt x="69" y="245"/>
                  <a:pt x="69" y="245"/>
                  <a:pt x="70" y="246"/>
                </a:cubicBezTo>
                <a:cubicBezTo>
                  <a:pt x="71" y="246"/>
                  <a:pt x="71" y="247"/>
                  <a:pt x="72" y="247"/>
                </a:cubicBezTo>
                <a:cubicBezTo>
                  <a:pt x="72" y="248"/>
                  <a:pt x="73" y="248"/>
                  <a:pt x="73" y="248"/>
                </a:cubicBezTo>
                <a:cubicBezTo>
                  <a:pt x="74" y="249"/>
                  <a:pt x="75" y="249"/>
                  <a:pt x="75" y="250"/>
                </a:cubicBezTo>
                <a:cubicBezTo>
                  <a:pt x="76" y="250"/>
                  <a:pt x="76" y="250"/>
                  <a:pt x="77" y="251"/>
                </a:cubicBezTo>
                <a:cubicBezTo>
                  <a:pt x="77" y="251"/>
                  <a:pt x="78" y="251"/>
                  <a:pt x="79" y="251"/>
                </a:cubicBezTo>
                <a:cubicBezTo>
                  <a:pt x="79" y="251"/>
                  <a:pt x="80" y="251"/>
                  <a:pt x="80" y="251"/>
                </a:cubicBezTo>
                <a:cubicBezTo>
                  <a:pt x="84" y="253"/>
                  <a:pt x="88" y="250"/>
                  <a:pt x="91" y="249"/>
                </a:cubicBezTo>
                <a:cubicBezTo>
                  <a:pt x="91" y="249"/>
                  <a:pt x="92" y="248"/>
                  <a:pt x="92" y="248"/>
                </a:cubicBezTo>
                <a:cubicBezTo>
                  <a:pt x="95" y="245"/>
                  <a:pt x="99" y="249"/>
                  <a:pt x="101" y="247"/>
                </a:cubicBezTo>
                <a:cubicBezTo>
                  <a:pt x="102" y="247"/>
                  <a:pt x="102" y="247"/>
                  <a:pt x="102" y="247"/>
                </a:cubicBezTo>
                <a:cubicBezTo>
                  <a:pt x="103" y="247"/>
                  <a:pt x="103" y="247"/>
                  <a:pt x="103" y="247"/>
                </a:cubicBezTo>
                <a:cubicBezTo>
                  <a:pt x="103" y="247"/>
                  <a:pt x="103" y="247"/>
                  <a:pt x="102" y="246"/>
                </a:cubicBezTo>
                <a:cubicBezTo>
                  <a:pt x="102" y="246"/>
                  <a:pt x="102" y="246"/>
                  <a:pt x="102" y="246"/>
                </a:cubicBezTo>
                <a:cubicBezTo>
                  <a:pt x="97" y="247"/>
                  <a:pt x="95" y="243"/>
                  <a:pt x="91" y="243"/>
                </a:cubicBezTo>
                <a:cubicBezTo>
                  <a:pt x="91" y="243"/>
                  <a:pt x="91" y="242"/>
                  <a:pt x="90" y="242"/>
                </a:cubicBezTo>
                <a:cubicBezTo>
                  <a:pt x="90" y="242"/>
                  <a:pt x="90" y="242"/>
                  <a:pt x="90" y="242"/>
                </a:cubicBezTo>
                <a:cubicBezTo>
                  <a:pt x="89" y="241"/>
                  <a:pt x="89" y="241"/>
                  <a:pt x="89" y="241"/>
                </a:cubicBezTo>
                <a:cubicBezTo>
                  <a:pt x="88" y="241"/>
                  <a:pt x="87" y="241"/>
                  <a:pt x="86" y="240"/>
                </a:cubicBezTo>
                <a:cubicBezTo>
                  <a:pt x="86" y="240"/>
                  <a:pt x="86" y="240"/>
                  <a:pt x="86" y="240"/>
                </a:cubicBezTo>
                <a:cubicBezTo>
                  <a:pt x="85" y="239"/>
                  <a:pt x="85" y="238"/>
                  <a:pt x="84" y="238"/>
                </a:cubicBezTo>
                <a:cubicBezTo>
                  <a:pt x="83" y="237"/>
                  <a:pt x="83" y="237"/>
                  <a:pt x="82" y="236"/>
                </a:cubicBezTo>
                <a:cubicBezTo>
                  <a:pt x="82" y="236"/>
                  <a:pt x="81" y="236"/>
                  <a:pt x="81" y="235"/>
                </a:cubicBezTo>
                <a:cubicBezTo>
                  <a:pt x="80" y="235"/>
                  <a:pt x="80" y="235"/>
                  <a:pt x="80" y="234"/>
                </a:cubicBezTo>
                <a:cubicBezTo>
                  <a:pt x="79" y="234"/>
                  <a:pt x="79" y="234"/>
                  <a:pt x="78" y="234"/>
                </a:cubicBezTo>
                <a:cubicBezTo>
                  <a:pt x="78" y="233"/>
                  <a:pt x="77" y="233"/>
                  <a:pt x="77" y="233"/>
                </a:cubicBezTo>
                <a:cubicBezTo>
                  <a:pt x="74" y="231"/>
                  <a:pt x="71" y="228"/>
                  <a:pt x="68" y="227"/>
                </a:cubicBezTo>
                <a:cubicBezTo>
                  <a:pt x="66" y="224"/>
                  <a:pt x="65" y="221"/>
                  <a:pt x="59" y="221"/>
                </a:cubicBezTo>
                <a:cubicBezTo>
                  <a:pt x="52" y="221"/>
                  <a:pt x="47" y="222"/>
                  <a:pt x="44" y="227"/>
                </a:cubicBezTo>
                <a:cubicBezTo>
                  <a:pt x="45" y="230"/>
                  <a:pt x="48" y="229"/>
                  <a:pt x="51" y="230"/>
                </a:cubicBezTo>
                <a:close/>
                <a:moveTo>
                  <a:pt x="159" y="53"/>
                </a:moveTo>
                <a:cubicBezTo>
                  <a:pt x="159" y="50"/>
                  <a:pt x="160" y="44"/>
                  <a:pt x="155" y="43"/>
                </a:cubicBezTo>
                <a:cubicBezTo>
                  <a:pt x="151" y="51"/>
                  <a:pt x="139" y="53"/>
                  <a:pt x="140" y="66"/>
                </a:cubicBezTo>
                <a:cubicBezTo>
                  <a:pt x="149" y="68"/>
                  <a:pt x="158" y="61"/>
                  <a:pt x="159" y="53"/>
                </a:cubicBezTo>
                <a:close/>
                <a:moveTo>
                  <a:pt x="63" y="293"/>
                </a:moveTo>
                <a:cubicBezTo>
                  <a:pt x="62" y="291"/>
                  <a:pt x="63" y="286"/>
                  <a:pt x="59" y="287"/>
                </a:cubicBezTo>
                <a:cubicBezTo>
                  <a:pt x="55" y="285"/>
                  <a:pt x="54" y="289"/>
                  <a:pt x="51" y="289"/>
                </a:cubicBezTo>
                <a:cubicBezTo>
                  <a:pt x="47" y="289"/>
                  <a:pt x="46" y="287"/>
                  <a:pt x="42" y="287"/>
                </a:cubicBezTo>
                <a:cubicBezTo>
                  <a:pt x="39" y="286"/>
                  <a:pt x="37" y="287"/>
                  <a:pt x="34" y="287"/>
                </a:cubicBezTo>
                <a:cubicBezTo>
                  <a:pt x="33" y="283"/>
                  <a:pt x="28" y="284"/>
                  <a:pt x="25" y="283"/>
                </a:cubicBezTo>
                <a:cubicBezTo>
                  <a:pt x="22" y="281"/>
                  <a:pt x="20" y="280"/>
                  <a:pt x="17" y="278"/>
                </a:cubicBezTo>
                <a:cubicBezTo>
                  <a:pt x="13" y="278"/>
                  <a:pt x="10" y="278"/>
                  <a:pt x="6" y="278"/>
                </a:cubicBezTo>
                <a:cubicBezTo>
                  <a:pt x="4" y="280"/>
                  <a:pt x="0" y="280"/>
                  <a:pt x="0" y="283"/>
                </a:cubicBezTo>
                <a:cubicBezTo>
                  <a:pt x="0" y="285"/>
                  <a:pt x="0" y="287"/>
                  <a:pt x="0" y="289"/>
                </a:cubicBezTo>
                <a:cubicBezTo>
                  <a:pt x="0" y="290"/>
                  <a:pt x="0" y="290"/>
                  <a:pt x="0" y="291"/>
                </a:cubicBezTo>
                <a:cubicBezTo>
                  <a:pt x="0" y="292"/>
                  <a:pt x="0" y="292"/>
                  <a:pt x="0" y="293"/>
                </a:cubicBezTo>
                <a:cubicBezTo>
                  <a:pt x="2" y="293"/>
                  <a:pt x="6" y="293"/>
                  <a:pt x="6" y="295"/>
                </a:cubicBezTo>
                <a:cubicBezTo>
                  <a:pt x="9" y="295"/>
                  <a:pt x="8" y="299"/>
                  <a:pt x="10" y="300"/>
                </a:cubicBezTo>
                <a:cubicBezTo>
                  <a:pt x="11" y="297"/>
                  <a:pt x="11" y="294"/>
                  <a:pt x="15" y="295"/>
                </a:cubicBezTo>
                <a:cubicBezTo>
                  <a:pt x="20" y="295"/>
                  <a:pt x="26" y="295"/>
                  <a:pt x="32" y="295"/>
                </a:cubicBezTo>
                <a:cubicBezTo>
                  <a:pt x="32" y="297"/>
                  <a:pt x="33" y="298"/>
                  <a:pt x="36" y="297"/>
                </a:cubicBezTo>
                <a:cubicBezTo>
                  <a:pt x="36" y="300"/>
                  <a:pt x="37" y="302"/>
                  <a:pt x="38" y="304"/>
                </a:cubicBezTo>
                <a:cubicBezTo>
                  <a:pt x="44" y="302"/>
                  <a:pt x="44" y="307"/>
                  <a:pt x="49" y="306"/>
                </a:cubicBezTo>
                <a:cubicBezTo>
                  <a:pt x="58" y="306"/>
                  <a:pt x="59" y="298"/>
                  <a:pt x="68" y="297"/>
                </a:cubicBezTo>
                <a:cubicBezTo>
                  <a:pt x="68" y="297"/>
                  <a:pt x="68" y="296"/>
                  <a:pt x="68" y="295"/>
                </a:cubicBezTo>
                <a:cubicBezTo>
                  <a:pt x="68" y="293"/>
                  <a:pt x="65" y="294"/>
                  <a:pt x="63" y="293"/>
                </a:cubicBezTo>
                <a:close/>
                <a:moveTo>
                  <a:pt x="354" y="51"/>
                </a:moveTo>
                <a:cubicBezTo>
                  <a:pt x="352" y="51"/>
                  <a:pt x="351" y="49"/>
                  <a:pt x="350" y="47"/>
                </a:cubicBezTo>
                <a:cubicBezTo>
                  <a:pt x="345" y="47"/>
                  <a:pt x="343" y="44"/>
                  <a:pt x="341" y="41"/>
                </a:cubicBezTo>
                <a:cubicBezTo>
                  <a:pt x="335" y="41"/>
                  <a:pt x="333" y="36"/>
                  <a:pt x="331" y="32"/>
                </a:cubicBezTo>
                <a:cubicBezTo>
                  <a:pt x="330" y="28"/>
                  <a:pt x="325" y="26"/>
                  <a:pt x="327" y="20"/>
                </a:cubicBezTo>
                <a:cubicBezTo>
                  <a:pt x="322" y="20"/>
                  <a:pt x="320" y="19"/>
                  <a:pt x="320" y="15"/>
                </a:cubicBezTo>
                <a:cubicBezTo>
                  <a:pt x="312" y="19"/>
                  <a:pt x="300" y="17"/>
                  <a:pt x="288" y="17"/>
                </a:cubicBezTo>
                <a:cubicBezTo>
                  <a:pt x="288" y="19"/>
                  <a:pt x="288" y="20"/>
                  <a:pt x="286" y="20"/>
                </a:cubicBezTo>
                <a:cubicBezTo>
                  <a:pt x="280" y="20"/>
                  <a:pt x="273" y="20"/>
                  <a:pt x="267" y="20"/>
                </a:cubicBezTo>
                <a:cubicBezTo>
                  <a:pt x="248" y="18"/>
                  <a:pt x="240" y="27"/>
                  <a:pt x="225" y="30"/>
                </a:cubicBezTo>
                <a:cubicBezTo>
                  <a:pt x="224" y="32"/>
                  <a:pt x="220" y="32"/>
                  <a:pt x="220" y="34"/>
                </a:cubicBezTo>
                <a:cubicBezTo>
                  <a:pt x="216" y="33"/>
                  <a:pt x="215" y="36"/>
                  <a:pt x="212" y="36"/>
                </a:cubicBezTo>
                <a:cubicBezTo>
                  <a:pt x="207" y="37"/>
                  <a:pt x="208" y="44"/>
                  <a:pt x="201" y="43"/>
                </a:cubicBezTo>
                <a:cubicBezTo>
                  <a:pt x="202" y="49"/>
                  <a:pt x="197" y="49"/>
                  <a:pt x="197" y="56"/>
                </a:cubicBezTo>
                <a:cubicBezTo>
                  <a:pt x="194" y="58"/>
                  <a:pt x="189" y="58"/>
                  <a:pt x="189" y="62"/>
                </a:cubicBezTo>
                <a:cubicBezTo>
                  <a:pt x="189" y="64"/>
                  <a:pt x="192" y="64"/>
                  <a:pt x="195" y="64"/>
                </a:cubicBezTo>
                <a:cubicBezTo>
                  <a:pt x="197" y="64"/>
                  <a:pt x="197" y="66"/>
                  <a:pt x="199" y="66"/>
                </a:cubicBezTo>
                <a:cubicBezTo>
                  <a:pt x="199" y="72"/>
                  <a:pt x="200" y="78"/>
                  <a:pt x="197" y="81"/>
                </a:cubicBezTo>
                <a:cubicBezTo>
                  <a:pt x="193" y="82"/>
                  <a:pt x="195" y="89"/>
                  <a:pt x="191" y="90"/>
                </a:cubicBezTo>
                <a:cubicBezTo>
                  <a:pt x="191" y="94"/>
                  <a:pt x="200" y="90"/>
                  <a:pt x="199" y="96"/>
                </a:cubicBezTo>
                <a:cubicBezTo>
                  <a:pt x="207" y="95"/>
                  <a:pt x="215" y="96"/>
                  <a:pt x="220" y="98"/>
                </a:cubicBezTo>
                <a:cubicBezTo>
                  <a:pt x="220" y="100"/>
                  <a:pt x="218" y="99"/>
                  <a:pt x="216" y="100"/>
                </a:cubicBezTo>
                <a:cubicBezTo>
                  <a:pt x="215" y="101"/>
                  <a:pt x="214" y="102"/>
                  <a:pt x="212" y="102"/>
                </a:cubicBezTo>
                <a:cubicBezTo>
                  <a:pt x="212" y="106"/>
                  <a:pt x="211" y="109"/>
                  <a:pt x="208" y="111"/>
                </a:cubicBezTo>
                <a:cubicBezTo>
                  <a:pt x="208" y="126"/>
                  <a:pt x="208" y="126"/>
                  <a:pt x="208" y="126"/>
                </a:cubicBezTo>
                <a:cubicBezTo>
                  <a:pt x="209" y="126"/>
                  <a:pt x="210" y="126"/>
                  <a:pt x="210" y="128"/>
                </a:cubicBezTo>
                <a:cubicBezTo>
                  <a:pt x="210" y="131"/>
                  <a:pt x="205" y="129"/>
                  <a:pt x="203" y="130"/>
                </a:cubicBezTo>
                <a:cubicBezTo>
                  <a:pt x="202" y="131"/>
                  <a:pt x="202" y="133"/>
                  <a:pt x="201" y="134"/>
                </a:cubicBezTo>
                <a:cubicBezTo>
                  <a:pt x="199" y="136"/>
                  <a:pt x="195" y="137"/>
                  <a:pt x="195" y="140"/>
                </a:cubicBezTo>
                <a:cubicBezTo>
                  <a:pt x="187" y="141"/>
                  <a:pt x="185" y="147"/>
                  <a:pt x="178" y="149"/>
                </a:cubicBezTo>
                <a:cubicBezTo>
                  <a:pt x="176" y="149"/>
                  <a:pt x="176" y="149"/>
                  <a:pt x="176" y="149"/>
                </a:cubicBezTo>
                <a:cubicBezTo>
                  <a:pt x="176" y="151"/>
                  <a:pt x="176" y="151"/>
                  <a:pt x="176" y="151"/>
                </a:cubicBezTo>
                <a:cubicBezTo>
                  <a:pt x="174" y="151"/>
                  <a:pt x="174" y="151"/>
                  <a:pt x="174" y="151"/>
                </a:cubicBezTo>
                <a:cubicBezTo>
                  <a:pt x="167" y="153"/>
                  <a:pt x="167" y="161"/>
                  <a:pt x="159" y="162"/>
                </a:cubicBezTo>
                <a:cubicBezTo>
                  <a:pt x="159" y="162"/>
                  <a:pt x="159" y="161"/>
                  <a:pt x="159" y="161"/>
                </a:cubicBezTo>
                <a:cubicBezTo>
                  <a:pt x="159" y="161"/>
                  <a:pt x="159" y="161"/>
                  <a:pt x="159" y="161"/>
                </a:cubicBezTo>
                <a:cubicBezTo>
                  <a:pt x="159" y="155"/>
                  <a:pt x="166" y="155"/>
                  <a:pt x="163" y="147"/>
                </a:cubicBezTo>
                <a:cubicBezTo>
                  <a:pt x="163" y="145"/>
                  <a:pt x="163" y="144"/>
                  <a:pt x="165" y="145"/>
                </a:cubicBezTo>
                <a:cubicBezTo>
                  <a:pt x="165" y="136"/>
                  <a:pt x="165" y="136"/>
                  <a:pt x="165" y="136"/>
                </a:cubicBezTo>
                <a:cubicBezTo>
                  <a:pt x="164" y="136"/>
                  <a:pt x="163" y="136"/>
                  <a:pt x="163" y="134"/>
                </a:cubicBezTo>
                <a:cubicBezTo>
                  <a:pt x="163" y="131"/>
                  <a:pt x="162" y="126"/>
                  <a:pt x="165" y="126"/>
                </a:cubicBezTo>
                <a:cubicBezTo>
                  <a:pt x="165" y="124"/>
                  <a:pt x="166" y="123"/>
                  <a:pt x="167" y="123"/>
                </a:cubicBezTo>
                <a:cubicBezTo>
                  <a:pt x="176" y="123"/>
                  <a:pt x="176" y="123"/>
                  <a:pt x="176" y="123"/>
                </a:cubicBezTo>
                <a:cubicBezTo>
                  <a:pt x="179" y="123"/>
                  <a:pt x="180" y="121"/>
                  <a:pt x="180" y="117"/>
                </a:cubicBezTo>
                <a:cubicBezTo>
                  <a:pt x="181" y="114"/>
                  <a:pt x="182" y="117"/>
                  <a:pt x="184" y="117"/>
                </a:cubicBezTo>
                <a:cubicBezTo>
                  <a:pt x="187" y="106"/>
                  <a:pt x="178" y="105"/>
                  <a:pt x="172" y="102"/>
                </a:cubicBezTo>
                <a:cubicBezTo>
                  <a:pt x="170" y="95"/>
                  <a:pt x="175" y="96"/>
                  <a:pt x="176" y="92"/>
                </a:cubicBezTo>
                <a:cubicBezTo>
                  <a:pt x="179" y="84"/>
                  <a:pt x="167" y="83"/>
                  <a:pt x="174" y="79"/>
                </a:cubicBezTo>
                <a:cubicBezTo>
                  <a:pt x="174" y="78"/>
                  <a:pt x="174" y="76"/>
                  <a:pt x="176" y="77"/>
                </a:cubicBezTo>
                <a:cubicBezTo>
                  <a:pt x="181" y="75"/>
                  <a:pt x="184" y="70"/>
                  <a:pt x="184" y="64"/>
                </a:cubicBezTo>
                <a:cubicBezTo>
                  <a:pt x="180" y="63"/>
                  <a:pt x="176" y="65"/>
                  <a:pt x="176" y="68"/>
                </a:cubicBezTo>
                <a:cubicBezTo>
                  <a:pt x="174" y="70"/>
                  <a:pt x="170" y="70"/>
                  <a:pt x="170" y="73"/>
                </a:cubicBezTo>
                <a:cubicBezTo>
                  <a:pt x="165" y="73"/>
                  <a:pt x="167" y="78"/>
                  <a:pt x="161" y="77"/>
                </a:cubicBezTo>
                <a:cubicBezTo>
                  <a:pt x="160" y="79"/>
                  <a:pt x="158" y="81"/>
                  <a:pt x="155" y="81"/>
                </a:cubicBezTo>
                <a:cubicBezTo>
                  <a:pt x="145" y="84"/>
                  <a:pt x="148" y="74"/>
                  <a:pt x="142" y="73"/>
                </a:cubicBezTo>
                <a:cubicBezTo>
                  <a:pt x="136" y="72"/>
                  <a:pt x="140" y="83"/>
                  <a:pt x="133" y="83"/>
                </a:cubicBezTo>
                <a:cubicBezTo>
                  <a:pt x="135" y="91"/>
                  <a:pt x="130" y="92"/>
                  <a:pt x="131" y="100"/>
                </a:cubicBezTo>
                <a:cubicBezTo>
                  <a:pt x="127" y="101"/>
                  <a:pt x="129" y="108"/>
                  <a:pt x="125" y="109"/>
                </a:cubicBezTo>
                <a:cubicBezTo>
                  <a:pt x="127" y="117"/>
                  <a:pt x="122" y="119"/>
                  <a:pt x="123" y="128"/>
                </a:cubicBezTo>
                <a:cubicBezTo>
                  <a:pt x="123" y="129"/>
                  <a:pt x="123" y="130"/>
                  <a:pt x="121" y="130"/>
                </a:cubicBezTo>
                <a:cubicBezTo>
                  <a:pt x="119" y="132"/>
                  <a:pt x="118" y="136"/>
                  <a:pt x="119" y="140"/>
                </a:cubicBezTo>
                <a:cubicBezTo>
                  <a:pt x="121" y="140"/>
                  <a:pt x="121" y="140"/>
                  <a:pt x="121" y="140"/>
                </a:cubicBezTo>
                <a:cubicBezTo>
                  <a:pt x="121" y="141"/>
                  <a:pt x="121" y="142"/>
                  <a:pt x="121" y="143"/>
                </a:cubicBezTo>
                <a:cubicBezTo>
                  <a:pt x="121" y="143"/>
                  <a:pt x="121" y="143"/>
                  <a:pt x="121" y="143"/>
                </a:cubicBezTo>
                <a:cubicBezTo>
                  <a:pt x="121" y="143"/>
                  <a:pt x="121" y="144"/>
                  <a:pt x="121" y="145"/>
                </a:cubicBezTo>
                <a:cubicBezTo>
                  <a:pt x="120" y="145"/>
                  <a:pt x="120" y="145"/>
                  <a:pt x="120" y="145"/>
                </a:cubicBezTo>
                <a:cubicBezTo>
                  <a:pt x="113" y="146"/>
                  <a:pt x="113" y="151"/>
                  <a:pt x="111" y="154"/>
                </a:cubicBezTo>
                <a:cubicBezTo>
                  <a:pt x="111" y="155"/>
                  <a:pt x="111" y="155"/>
                  <a:pt x="111" y="155"/>
                </a:cubicBezTo>
                <a:cubicBezTo>
                  <a:pt x="110" y="156"/>
                  <a:pt x="110" y="158"/>
                  <a:pt x="110" y="160"/>
                </a:cubicBezTo>
                <a:cubicBezTo>
                  <a:pt x="110" y="161"/>
                  <a:pt x="108" y="162"/>
                  <a:pt x="108" y="164"/>
                </a:cubicBezTo>
                <a:cubicBezTo>
                  <a:pt x="108" y="165"/>
                  <a:pt x="108" y="166"/>
                  <a:pt x="106" y="166"/>
                </a:cubicBezTo>
                <a:cubicBezTo>
                  <a:pt x="104" y="170"/>
                  <a:pt x="101" y="172"/>
                  <a:pt x="100" y="176"/>
                </a:cubicBezTo>
                <a:cubicBezTo>
                  <a:pt x="97" y="177"/>
                  <a:pt x="96" y="180"/>
                  <a:pt x="93" y="181"/>
                </a:cubicBezTo>
                <a:cubicBezTo>
                  <a:pt x="93" y="183"/>
                  <a:pt x="89" y="182"/>
                  <a:pt x="89" y="185"/>
                </a:cubicBezTo>
                <a:cubicBezTo>
                  <a:pt x="87" y="185"/>
                  <a:pt x="87" y="188"/>
                  <a:pt x="87" y="189"/>
                </a:cubicBezTo>
                <a:cubicBezTo>
                  <a:pt x="85" y="189"/>
                  <a:pt x="85" y="190"/>
                  <a:pt x="85" y="191"/>
                </a:cubicBezTo>
                <a:cubicBezTo>
                  <a:pt x="78" y="192"/>
                  <a:pt x="75" y="197"/>
                  <a:pt x="73" y="202"/>
                </a:cubicBezTo>
                <a:cubicBezTo>
                  <a:pt x="72" y="203"/>
                  <a:pt x="72" y="203"/>
                  <a:pt x="72" y="203"/>
                </a:cubicBezTo>
                <a:cubicBezTo>
                  <a:pt x="71" y="204"/>
                  <a:pt x="70" y="204"/>
                  <a:pt x="69" y="205"/>
                </a:cubicBezTo>
                <a:cubicBezTo>
                  <a:pt x="68" y="206"/>
                  <a:pt x="68" y="207"/>
                  <a:pt x="67" y="208"/>
                </a:cubicBezTo>
                <a:cubicBezTo>
                  <a:pt x="67" y="209"/>
                  <a:pt x="66" y="209"/>
                  <a:pt x="66" y="210"/>
                </a:cubicBezTo>
                <a:cubicBezTo>
                  <a:pt x="66" y="210"/>
                  <a:pt x="66" y="210"/>
                  <a:pt x="66" y="210"/>
                </a:cubicBezTo>
                <a:cubicBezTo>
                  <a:pt x="66" y="211"/>
                  <a:pt x="66" y="212"/>
                  <a:pt x="66" y="213"/>
                </a:cubicBezTo>
                <a:cubicBezTo>
                  <a:pt x="64" y="212"/>
                  <a:pt x="64" y="213"/>
                  <a:pt x="63" y="215"/>
                </a:cubicBezTo>
                <a:cubicBezTo>
                  <a:pt x="64" y="217"/>
                  <a:pt x="64" y="219"/>
                  <a:pt x="66" y="221"/>
                </a:cubicBezTo>
                <a:cubicBezTo>
                  <a:pt x="66" y="221"/>
                  <a:pt x="67" y="221"/>
                  <a:pt x="68" y="221"/>
                </a:cubicBezTo>
                <a:cubicBezTo>
                  <a:pt x="68" y="221"/>
                  <a:pt x="67" y="223"/>
                  <a:pt x="68" y="223"/>
                </a:cubicBezTo>
                <a:cubicBezTo>
                  <a:pt x="68" y="224"/>
                  <a:pt x="69" y="223"/>
                  <a:pt x="70" y="223"/>
                </a:cubicBezTo>
                <a:cubicBezTo>
                  <a:pt x="70" y="223"/>
                  <a:pt x="69" y="225"/>
                  <a:pt x="70" y="225"/>
                </a:cubicBezTo>
                <a:cubicBezTo>
                  <a:pt x="73" y="228"/>
                  <a:pt x="78" y="227"/>
                  <a:pt x="78" y="232"/>
                </a:cubicBezTo>
                <a:cubicBezTo>
                  <a:pt x="79" y="231"/>
                  <a:pt x="81" y="230"/>
                  <a:pt x="82" y="230"/>
                </a:cubicBezTo>
                <a:cubicBezTo>
                  <a:pt x="83" y="230"/>
                  <a:pt x="85" y="231"/>
                  <a:pt x="86" y="232"/>
                </a:cubicBezTo>
                <a:cubicBezTo>
                  <a:pt x="85" y="232"/>
                  <a:pt x="84" y="232"/>
                  <a:pt x="85" y="234"/>
                </a:cubicBezTo>
                <a:cubicBezTo>
                  <a:pt x="87" y="234"/>
                  <a:pt x="87" y="235"/>
                  <a:pt x="89" y="236"/>
                </a:cubicBezTo>
                <a:cubicBezTo>
                  <a:pt x="88" y="241"/>
                  <a:pt x="95" y="238"/>
                  <a:pt x="95" y="242"/>
                </a:cubicBezTo>
                <a:cubicBezTo>
                  <a:pt x="101" y="242"/>
                  <a:pt x="104" y="244"/>
                  <a:pt x="108" y="246"/>
                </a:cubicBezTo>
                <a:cubicBezTo>
                  <a:pt x="107" y="246"/>
                  <a:pt x="106" y="247"/>
                  <a:pt x="105" y="248"/>
                </a:cubicBezTo>
                <a:cubicBezTo>
                  <a:pt x="105" y="248"/>
                  <a:pt x="105" y="248"/>
                  <a:pt x="105" y="249"/>
                </a:cubicBezTo>
                <a:cubicBezTo>
                  <a:pt x="95" y="249"/>
                  <a:pt x="95" y="249"/>
                  <a:pt x="95" y="249"/>
                </a:cubicBezTo>
                <a:cubicBezTo>
                  <a:pt x="89" y="248"/>
                  <a:pt x="89" y="253"/>
                  <a:pt x="83" y="253"/>
                </a:cubicBezTo>
                <a:cubicBezTo>
                  <a:pt x="80" y="253"/>
                  <a:pt x="79" y="253"/>
                  <a:pt x="78" y="255"/>
                </a:cubicBezTo>
                <a:cubicBezTo>
                  <a:pt x="78" y="256"/>
                  <a:pt x="78" y="256"/>
                  <a:pt x="78" y="257"/>
                </a:cubicBezTo>
                <a:cubicBezTo>
                  <a:pt x="78" y="256"/>
                  <a:pt x="77" y="255"/>
                  <a:pt x="76" y="255"/>
                </a:cubicBezTo>
                <a:cubicBezTo>
                  <a:pt x="76" y="254"/>
                  <a:pt x="75" y="254"/>
                  <a:pt x="75" y="254"/>
                </a:cubicBezTo>
                <a:cubicBezTo>
                  <a:pt x="75" y="254"/>
                  <a:pt x="75" y="253"/>
                  <a:pt x="74" y="253"/>
                </a:cubicBezTo>
                <a:cubicBezTo>
                  <a:pt x="74" y="253"/>
                  <a:pt x="73" y="253"/>
                  <a:pt x="73" y="253"/>
                </a:cubicBezTo>
                <a:cubicBezTo>
                  <a:pt x="73" y="253"/>
                  <a:pt x="72" y="253"/>
                  <a:pt x="72" y="254"/>
                </a:cubicBezTo>
                <a:cubicBezTo>
                  <a:pt x="72" y="253"/>
                  <a:pt x="72" y="254"/>
                  <a:pt x="71" y="255"/>
                </a:cubicBezTo>
                <a:cubicBezTo>
                  <a:pt x="71" y="255"/>
                  <a:pt x="71" y="258"/>
                  <a:pt x="72" y="257"/>
                </a:cubicBezTo>
                <a:cubicBezTo>
                  <a:pt x="72" y="257"/>
                  <a:pt x="72" y="257"/>
                  <a:pt x="72" y="257"/>
                </a:cubicBezTo>
                <a:cubicBezTo>
                  <a:pt x="76" y="258"/>
                  <a:pt x="71" y="260"/>
                  <a:pt x="74" y="262"/>
                </a:cubicBezTo>
                <a:cubicBezTo>
                  <a:pt x="73" y="262"/>
                  <a:pt x="72" y="262"/>
                  <a:pt x="71" y="262"/>
                </a:cubicBezTo>
                <a:cubicBezTo>
                  <a:pt x="70" y="262"/>
                  <a:pt x="70" y="262"/>
                  <a:pt x="69" y="262"/>
                </a:cubicBezTo>
                <a:cubicBezTo>
                  <a:pt x="67" y="262"/>
                  <a:pt x="63" y="260"/>
                  <a:pt x="60" y="258"/>
                </a:cubicBezTo>
                <a:cubicBezTo>
                  <a:pt x="60" y="258"/>
                  <a:pt x="60" y="258"/>
                  <a:pt x="60" y="257"/>
                </a:cubicBezTo>
                <a:cubicBezTo>
                  <a:pt x="58" y="257"/>
                  <a:pt x="57" y="257"/>
                  <a:pt x="57" y="260"/>
                </a:cubicBezTo>
                <a:cubicBezTo>
                  <a:pt x="57" y="260"/>
                  <a:pt x="57" y="261"/>
                  <a:pt x="58" y="261"/>
                </a:cubicBezTo>
                <a:cubicBezTo>
                  <a:pt x="58" y="261"/>
                  <a:pt x="58" y="261"/>
                  <a:pt x="59" y="262"/>
                </a:cubicBezTo>
                <a:cubicBezTo>
                  <a:pt x="61" y="262"/>
                  <a:pt x="63" y="262"/>
                  <a:pt x="63" y="266"/>
                </a:cubicBezTo>
                <a:cubicBezTo>
                  <a:pt x="63" y="267"/>
                  <a:pt x="64" y="267"/>
                  <a:pt x="64" y="267"/>
                </a:cubicBezTo>
                <a:cubicBezTo>
                  <a:pt x="66" y="270"/>
                  <a:pt x="68" y="272"/>
                  <a:pt x="72" y="272"/>
                </a:cubicBezTo>
                <a:cubicBezTo>
                  <a:pt x="72" y="274"/>
                  <a:pt x="72" y="276"/>
                  <a:pt x="74" y="276"/>
                </a:cubicBezTo>
                <a:cubicBezTo>
                  <a:pt x="71" y="282"/>
                  <a:pt x="64" y="275"/>
                  <a:pt x="63" y="272"/>
                </a:cubicBezTo>
                <a:cubicBezTo>
                  <a:pt x="64" y="270"/>
                  <a:pt x="63" y="270"/>
                  <a:pt x="61" y="270"/>
                </a:cubicBezTo>
                <a:cubicBezTo>
                  <a:pt x="59" y="270"/>
                  <a:pt x="58" y="268"/>
                  <a:pt x="57" y="267"/>
                </a:cubicBezTo>
                <a:cubicBezTo>
                  <a:pt x="57" y="267"/>
                  <a:pt x="57" y="266"/>
                  <a:pt x="57" y="266"/>
                </a:cubicBezTo>
                <a:cubicBezTo>
                  <a:pt x="57" y="264"/>
                  <a:pt x="54" y="262"/>
                  <a:pt x="53" y="261"/>
                </a:cubicBezTo>
                <a:cubicBezTo>
                  <a:pt x="53" y="261"/>
                  <a:pt x="52" y="261"/>
                  <a:pt x="52" y="261"/>
                </a:cubicBezTo>
                <a:cubicBezTo>
                  <a:pt x="51" y="260"/>
                  <a:pt x="51" y="260"/>
                  <a:pt x="50" y="259"/>
                </a:cubicBezTo>
                <a:cubicBezTo>
                  <a:pt x="50" y="259"/>
                  <a:pt x="49" y="259"/>
                  <a:pt x="49" y="259"/>
                </a:cubicBezTo>
                <a:cubicBezTo>
                  <a:pt x="49" y="259"/>
                  <a:pt x="48" y="258"/>
                  <a:pt x="47" y="258"/>
                </a:cubicBezTo>
                <a:cubicBezTo>
                  <a:pt x="47" y="257"/>
                  <a:pt x="47" y="257"/>
                  <a:pt x="47" y="257"/>
                </a:cubicBezTo>
                <a:cubicBezTo>
                  <a:pt x="46" y="257"/>
                  <a:pt x="45" y="257"/>
                  <a:pt x="44" y="257"/>
                </a:cubicBezTo>
                <a:cubicBezTo>
                  <a:pt x="44" y="257"/>
                  <a:pt x="43" y="257"/>
                  <a:pt x="43" y="257"/>
                </a:cubicBezTo>
                <a:cubicBezTo>
                  <a:pt x="41" y="258"/>
                  <a:pt x="40" y="259"/>
                  <a:pt x="38" y="259"/>
                </a:cubicBezTo>
                <a:cubicBezTo>
                  <a:pt x="38" y="260"/>
                  <a:pt x="38" y="260"/>
                  <a:pt x="38" y="260"/>
                </a:cubicBezTo>
                <a:cubicBezTo>
                  <a:pt x="33" y="262"/>
                  <a:pt x="31" y="258"/>
                  <a:pt x="27" y="258"/>
                </a:cubicBezTo>
                <a:cubicBezTo>
                  <a:pt x="27" y="258"/>
                  <a:pt x="27" y="258"/>
                  <a:pt x="26" y="258"/>
                </a:cubicBezTo>
                <a:cubicBezTo>
                  <a:pt x="23" y="256"/>
                  <a:pt x="24" y="251"/>
                  <a:pt x="21" y="251"/>
                </a:cubicBezTo>
                <a:cubicBezTo>
                  <a:pt x="21" y="250"/>
                  <a:pt x="21" y="250"/>
                  <a:pt x="21" y="250"/>
                </a:cubicBezTo>
                <a:cubicBezTo>
                  <a:pt x="21" y="251"/>
                  <a:pt x="18" y="251"/>
                  <a:pt x="19" y="251"/>
                </a:cubicBezTo>
                <a:cubicBezTo>
                  <a:pt x="18" y="251"/>
                  <a:pt x="18" y="251"/>
                  <a:pt x="18" y="251"/>
                </a:cubicBezTo>
                <a:cubicBezTo>
                  <a:pt x="17" y="251"/>
                  <a:pt x="16" y="251"/>
                  <a:pt x="16" y="253"/>
                </a:cubicBezTo>
                <a:cubicBezTo>
                  <a:pt x="15" y="253"/>
                  <a:pt x="15" y="253"/>
                  <a:pt x="15" y="253"/>
                </a:cubicBezTo>
                <a:cubicBezTo>
                  <a:pt x="12" y="254"/>
                  <a:pt x="10" y="256"/>
                  <a:pt x="8" y="259"/>
                </a:cubicBezTo>
                <a:cubicBezTo>
                  <a:pt x="8" y="263"/>
                  <a:pt x="9" y="264"/>
                  <a:pt x="10" y="266"/>
                </a:cubicBezTo>
                <a:cubicBezTo>
                  <a:pt x="10" y="266"/>
                  <a:pt x="10" y="266"/>
                  <a:pt x="10" y="267"/>
                </a:cubicBezTo>
                <a:cubicBezTo>
                  <a:pt x="11" y="276"/>
                  <a:pt x="19" y="267"/>
                  <a:pt x="21" y="274"/>
                </a:cubicBezTo>
                <a:cubicBezTo>
                  <a:pt x="22" y="274"/>
                  <a:pt x="22" y="274"/>
                  <a:pt x="22" y="274"/>
                </a:cubicBezTo>
                <a:cubicBezTo>
                  <a:pt x="23" y="274"/>
                  <a:pt x="24" y="274"/>
                  <a:pt x="26" y="274"/>
                </a:cubicBezTo>
                <a:cubicBezTo>
                  <a:pt x="26" y="274"/>
                  <a:pt x="26" y="274"/>
                  <a:pt x="27" y="274"/>
                </a:cubicBezTo>
                <a:cubicBezTo>
                  <a:pt x="32" y="272"/>
                  <a:pt x="32" y="278"/>
                  <a:pt x="36" y="277"/>
                </a:cubicBezTo>
                <a:cubicBezTo>
                  <a:pt x="36" y="277"/>
                  <a:pt x="37" y="277"/>
                  <a:pt x="37" y="278"/>
                </a:cubicBezTo>
                <a:cubicBezTo>
                  <a:pt x="38" y="278"/>
                  <a:pt x="38" y="279"/>
                  <a:pt x="38" y="280"/>
                </a:cubicBezTo>
                <a:cubicBezTo>
                  <a:pt x="40" y="282"/>
                  <a:pt x="44" y="282"/>
                  <a:pt x="44" y="285"/>
                </a:cubicBezTo>
                <a:cubicBezTo>
                  <a:pt x="49" y="284"/>
                  <a:pt x="49" y="279"/>
                  <a:pt x="53" y="278"/>
                </a:cubicBezTo>
                <a:cubicBezTo>
                  <a:pt x="59" y="278"/>
                  <a:pt x="59" y="283"/>
                  <a:pt x="66" y="283"/>
                </a:cubicBezTo>
                <a:cubicBezTo>
                  <a:pt x="71" y="283"/>
                  <a:pt x="70" y="290"/>
                  <a:pt x="76" y="289"/>
                </a:cubicBezTo>
                <a:cubicBezTo>
                  <a:pt x="78" y="288"/>
                  <a:pt x="80" y="289"/>
                  <a:pt x="80" y="287"/>
                </a:cubicBezTo>
                <a:cubicBezTo>
                  <a:pt x="83" y="286"/>
                  <a:pt x="86" y="287"/>
                  <a:pt x="87" y="285"/>
                </a:cubicBezTo>
                <a:cubicBezTo>
                  <a:pt x="88" y="285"/>
                  <a:pt x="89" y="284"/>
                  <a:pt x="89" y="283"/>
                </a:cubicBezTo>
                <a:cubicBezTo>
                  <a:pt x="89" y="281"/>
                  <a:pt x="91" y="280"/>
                  <a:pt x="93" y="280"/>
                </a:cubicBezTo>
                <a:cubicBezTo>
                  <a:pt x="114" y="280"/>
                  <a:pt x="114" y="280"/>
                  <a:pt x="114" y="280"/>
                </a:cubicBezTo>
                <a:cubicBezTo>
                  <a:pt x="119" y="279"/>
                  <a:pt x="121" y="274"/>
                  <a:pt x="127" y="274"/>
                </a:cubicBezTo>
                <a:cubicBezTo>
                  <a:pt x="128" y="277"/>
                  <a:pt x="132" y="276"/>
                  <a:pt x="133" y="278"/>
                </a:cubicBezTo>
                <a:cubicBezTo>
                  <a:pt x="133" y="289"/>
                  <a:pt x="133" y="289"/>
                  <a:pt x="133" y="289"/>
                </a:cubicBezTo>
                <a:cubicBezTo>
                  <a:pt x="139" y="290"/>
                  <a:pt x="138" y="285"/>
                  <a:pt x="142" y="285"/>
                </a:cubicBezTo>
                <a:cubicBezTo>
                  <a:pt x="140" y="279"/>
                  <a:pt x="146" y="281"/>
                  <a:pt x="148" y="278"/>
                </a:cubicBezTo>
                <a:cubicBezTo>
                  <a:pt x="149" y="281"/>
                  <a:pt x="153" y="281"/>
                  <a:pt x="155" y="283"/>
                </a:cubicBezTo>
                <a:cubicBezTo>
                  <a:pt x="155" y="285"/>
                  <a:pt x="156" y="285"/>
                  <a:pt x="157" y="287"/>
                </a:cubicBezTo>
                <a:cubicBezTo>
                  <a:pt x="155" y="289"/>
                  <a:pt x="154" y="292"/>
                  <a:pt x="155" y="297"/>
                </a:cubicBezTo>
                <a:cubicBezTo>
                  <a:pt x="157" y="298"/>
                  <a:pt x="157" y="301"/>
                  <a:pt x="157" y="304"/>
                </a:cubicBezTo>
                <a:cubicBezTo>
                  <a:pt x="161" y="304"/>
                  <a:pt x="161" y="309"/>
                  <a:pt x="163" y="312"/>
                </a:cubicBezTo>
                <a:cubicBezTo>
                  <a:pt x="165" y="313"/>
                  <a:pt x="167" y="312"/>
                  <a:pt x="167" y="314"/>
                </a:cubicBezTo>
                <a:cubicBezTo>
                  <a:pt x="175" y="315"/>
                  <a:pt x="173" y="306"/>
                  <a:pt x="182" y="308"/>
                </a:cubicBezTo>
                <a:cubicBezTo>
                  <a:pt x="185" y="308"/>
                  <a:pt x="185" y="311"/>
                  <a:pt x="189" y="310"/>
                </a:cubicBezTo>
                <a:cubicBezTo>
                  <a:pt x="189" y="311"/>
                  <a:pt x="189" y="313"/>
                  <a:pt x="191" y="312"/>
                </a:cubicBezTo>
                <a:cubicBezTo>
                  <a:pt x="191" y="314"/>
                  <a:pt x="191" y="316"/>
                  <a:pt x="193" y="316"/>
                </a:cubicBezTo>
                <a:cubicBezTo>
                  <a:pt x="193" y="321"/>
                  <a:pt x="193" y="321"/>
                  <a:pt x="193" y="321"/>
                </a:cubicBezTo>
                <a:cubicBezTo>
                  <a:pt x="195" y="321"/>
                  <a:pt x="198" y="321"/>
                  <a:pt x="197" y="325"/>
                </a:cubicBezTo>
                <a:cubicBezTo>
                  <a:pt x="201" y="325"/>
                  <a:pt x="203" y="327"/>
                  <a:pt x="203" y="329"/>
                </a:cubicBezTo>
                <a:cubicBezTo>
                  <a:pt x="206" y="329"/>
                  <a:pt x="208" y="330"/>
                  <a:pt x="210" y="331"/>
                </a:cubicBezTo>
                <a:cubicBezTo>
                  <a:pt x="210" y="333"/>
                  <a:pt x="210" y="334"/>
                  <a:pt x="212" y="333"/>
                </a:cubicBezTo>
                <a:cubicBezTo>
                  <a:pt x="214" y="334"/>
                  <a:pt x="214" y="335"/>
                  <a:pt x="214" y="338"/>
                </a:cubicBezTo>
                <a:cubicBezTo>
                  <a:pt x="214" y="338"/>
                  <a:pt x="214" y="339"/>
                  <a:pt x="214" y="340"/>
                </a:cubicBezTo>
                <a:cubicBezTo>
                  <a:pt x="214" y="342"/>
                  <a:pt x="213" y="341"/>
                  <a:pt x="212" y="342"/>
                </a:cubicBezTo>
                <a:cubicBezTo>
                  <a:pt x="209" y="346"/>
                  <a:pt x="208" y="351"/>
                  <a:pt x="203" y="353"/>
                </a:cubicBezTo>
                <a:cubicBezTo>
                  <a:pt x="203" y="361"/>
                  <a:pt x="203" y="361"/>
                  <a:pt x="203" y="361"/>
                </a:cubicBezTo>
                <a:cubicBezTo>
                  <a:pt x="199" y="363"/>
                  <a:pt x="196" y="367"/>
                  <a:pt x="195" y="374"/>
                </a:cubicBezTo>
                <a:cubicBezTo>
                  <a:pt x="192" y="374"/>
                  <a:pt x="193" y="379"/>
                  <a:pt x="193" y="382"/>
                </a:cubicBezTo>
                <a:cubicBezTo>
                  <a:pt x="196" y="383"/>
                  <a:pt x="198" y="386"/>
                  <a:pt x="199" y="389"/>
                </a:cubicBezTo>
                <a:cubicBezTo>
                  <a:pt x="220" y="389"/>
                  <a:pt x="220" y="389"/>
                  <a:pt x="220" y="389"/>
                </a:cubicBezTo>
                <a:cubicBezTo>
                  <a:pt x="220" y="384"/>
                  <a:pt x="220" y="384"/>
                  <a:pt x="220" y="384"/>
                </a:cubicBezTo>
                <a:cubicBezTo>
                  <a:pt x="223" y="385"/>
                  <a:pt x="222" y="383"/>
                  <a:pt x="223" y="382"/>
                </a:cubicBezTo>
                <a:cubicBezTo>
                  <a:pt x="224" y="380"/>
                  <a:pt x="223" y="381"/>
                  <a:pt x="225" y="380"/>
                </a:cubicBezTo>
                <a:cubicBezTo>
                  <a:pt x="226" y="379"/>
                  <a:pt x="229" y="381"/>
                  <a:pt x="229" y="378"/>
                </a:cubicBezTo>
                <a:cubicBezTo>
                  <a:pt x="230" y="374"/>
                  <a:pt x="227" y="372"/>
                  <a:pt x="227" y="370"/>
                </a:cubicBezTo>
                <a:cubicBezTo>
                  <a:pt x="225" y="369"/>
                  <a:pt x="225" y="367"/>
                  <a:pt x="225" y="365"/>
                </a:cubicBezTo>
                <a:cubicBezTo>
                  <a:pt x="220" y="365"/>
                  <a:pt x="220" y="365"/>
                  <a:pt x="220" y="365"/>
                </a:cubicBezTo>
                <a:cubicBezTo>
                  <a:pt x="218" y="361"/>
                  <a:pt x="215" y="357"/>
                  <a:pt x="216" y="348"/>
                </a:cubicBezTo>
                <a:cubicBezTo>
                  <a:pt x="222" y="347"/>
                  <a:pt x="225" y="342"/>
                  <a:pt x="231" y="342"/>
                </a:cubicBezTo>
                <a:cubicBezTo>
                  <a:pt x="231" y="340"/>
                  <a:pt x="234" y="340"/>
                  <a:pt x="235" y="340"/>
                </a:cubicBezTo>
                <a:cubicBezTo>
                  <a:pt x="236" y="336"/>
                  <a:pt x="239" y="335"/>
                  <a:pt x="244" y="336"/>
                </a:cubicBezTo>
                <a:cubicBezTo>
                  <a:pt x="244" y="333"/>
                  <a:pt x="243" y="332"/>
                  <a:pt x="242" y="331"/>
                </a:cubicBezTo>
                <a:cubicBezTo>
                  <a:pt x="239" y="332"/>
                  <a:pt x="238" y="331"/>
                  <a:pt x="237" y="329"/>
                </a:cubicBezTo>
                <a:cubicBezTo>
                  <a:pt x="238" y="319"/>
                  <a:pt x="247" y="317"/>
                  <a:pt x="250" y="310"/>
                </a:cubicBezTo>
                <a:cubicBezTo>
                  <a:pt x="250" y="300"/>
                  <a:pt x="250" y="300"/>
                  <a:pt x="250" y="300"/>
                </a:cubicBezTo>
                <a:cubicBezTo>
                  <a:pt x="250" y="296"/>
                  <a:pt x="249" y="294"/>
                  <a:pt x="246" y="293"/>
                </a:cubicBezTo>
                <a:cubicBezTo>
                  <a:pt x="246" y="292"/>
                  <a:pt x="246" y="290"/>
                  <a:pt x="246" y="289"/>
                </a:cubicBezTo>
                <a:cubicBezTo>
                  <a:pt x="245" y="287"/>
                  <a:pt x="244" y="288"/>
                  <a:pt x="244" y="287"/>
                </a:cubicBezTo>
                <a:cubicBezTo>
                  <a:pt x="243" y="286"/>
                  <a:pt x="244" y="283"/>
                  <a:pt x="244" y="283"/>
                </a:cubicBezTo>
                <a:cubicBezTo>
                  <a:pt x="244" y="282"/>
                  <a:pt x="242" y="283"/>
                  <a:pt x="242" y="283"/>
                </a:cubicBezTo>
                <a:cubicBezTo>
                  <a:pt x="241" y="281"/>
                  <a:pt x="242" y="278"/>
                  <a:pt x="242" y="276"/>
                </a:cubicBezTo>
                <a:cubicBezTo>
                  <a:pt x="242" y="276"/>
                  <a:pt x="240" y="276"/>
                  <a:pt x="240" y="276"/>
                </a:cubicBezTo>
                <a:cubicBezTo>
                  <a:pt x="239" y="275"/>
                  <a:pt x="240" y="273"/>
                  <a:pt x="237" y="274"/>
                </a:cubicBezTo>
                <a:cubicBezTo>
                  <a:pt x="237" y="266"/>
                  <a:pt x="237" y="266"/>
                  <a:pt x="237" y="266"/>
                </a:cubicBezTo>
                <a:cubicBezTo>
                  <a:pt x="236" y="262"/>
                  <a:pt x="234" y="260"/>
                  <a:pt x="233" y="257"/>
                </a:cubicBezTo>
                <a:cubicBezTo>
                  <a:pt x="234" y="252"/>
                  <a:pt x="233" y="249"/>
                  <a:pt x="229" y="249"/>
                </a:cubicBezTo>
                <a:cubicBezTo>
                  <a:pt x="230" y="248"/>
                  <a:pt x="230" y="247"/>
                  <a:pt x="231" y="247"/>
                </a:cubicBezTo>
                <a:cubicBezTo>
                  <a:pt x="231" y="246"/>
                  <a:pt x="232" y="246"/>
                  <a:pt x="233" y="245"/>
                </a:cubicBezTo>
                <a:cubicBezTo>
                  <a:pt x="234" y="244"/>
                  <a:pt x="236" y="243"/>
                  <a:pt x="238" y="242"/>
                </a:cubicBezTo>
                <a:cubicBezTo>
                  <a:pt x="240" y="241"/>
                  <a:pt x="243" y="241"/>
                  <a:pt x="245" y="238"/>
                </a:cubicBezTo>
                <a:cubicBezTo>
                  <a:pt x="246" y="237"/>
                  <a:pt x="245" y="237"/>
                  <a:pt x="245" y="236"/>
                </a:cubicBezTo>
                <a:cubicBezTo>
                  <a:pt x="246" y="234"/>
                  <a:pt x="247" y="233"/>
                  <a:pt x="248" y="232"/>
                </a:cubicBezTo>
                <a:cubicBezTo>
                  <a:pt x="249" y="231"/>
                  <a:pt x="250" y="231"/>
                  <a:pt x="251" y="230"/>
                </a:cubicBezTo>
                <a:cubicBezTo>
                  <a:pt x="251" y="230"/>
                  <a:pt x="251" y="230"/>
                  <a:pt x="251" y="230"/>
                </a:cubicBezTo>
                <a:cubicBezTo>
                  <a:pt x="251" y="230"/>
                  <a:pt x="252" y="230"/>
                  <a:pt x="252" y="230"/>
                </a:cubicBezTo>
                <a:cubicBezTo>
                  <a:pt x="252" y="230"/>
                  <a:pt x="252" y="230"/>
                  <a:pt x="253" y="230"/>
                </a:cubicBezTo>
                <a:cubicBezTo>
                  <a:pt x="253" y="230"/>
                  <a:pt x="254" y="230"/>
                  <a:pt x="254" y="230"/>
                </a:cubicBezTo>
                <a:cubicBezTo>
                  <a:pt x="255" y="232"/>
                  <a:pt x="259" y="233"/>
                  <a:pt x="261" y="234"/>
                </a:cubicBezTo>
                <a:cubicBezTo>
                  <a:pt x="263" y="234"/>
                  <a:pt x="265" y="233"/>
                  <a:pt x="267" y="234"/>
                </a:cubicBezTo>
                <a:cubicBezTo>
                  <a:pt x="267" y="234"/>
                  <a:pt x="267" y="236"/>
                  <a:pt x="267" y="236"/>
                </a:cubicBezTo>
                <a:cubicBezTo>
                  <a:pt x="267" y="236"/>
                  <a:pt x="271" y="236"/>
                  <a:pt x="271" y="236"/>
                </a:cubicBezTo>
                <a:cubicBezTo>
                  <a:pt x="283" y="237"/>
                  <a:pt x="297" y="234"/>
                  <a:pt x="301" y="225"/>
                </a:cubicBezTo>
                <a:cubicBezTo>
                  <a:pt x="297" y="223"/>
                  <a:pt x="294" y="221"/>
                  <a:pt x="295" y="215"/>
                </a:cubicBezTo>
                <a:cubicBezTo>
                  <a:pt x="295" y="210"/>
                  <a:pt x="300" y="211"/>
                  <a:pt x="301" y="206"/>
                </a:cubicBezTo>
                <a:cubicBezTo>
                  <a:pt x="308" y="203"/>
                  <a:pt x="315" y="200"/>
                  <a:pt x="318" y="193"/>
                </a:cubicBezTo>
                <a:cubicBezTo>
                  <a:pt x="322" y="194"/>
                  <a:pt x="323" y="192"/>
                  <a:pt x="324" y="189"/>
                </a:cubicBezTo>
                <a:cubicBezTo>
                  <a:pt x="324" y="188"/>
                  <a:pt x="326" y="187"/>
                  <a:pt x="327" y="189"/>
                </a:cubicBezTo>
                <a:cubicBezTo>
                  <a:pt x="333" y="189"/>
                  <a:pt x="333" y="189"/>
                  <a:pt x="333" y="189"/>
                </a:cubicBezTo>
                <a:cubicBezTo>
                  <a:pt x="333" y="187"/>
                  <a:pt x="333" y="187"/>
                  <a:pt x="333" y="187"/>
                </a:cubicBezTo>
                <a:cubicBezTo>
                  <a:pt x="336" y="184"/>
                  <a:pt x="335" y="176"/>
                  <a:pt x="335" y="170"/>
                </a:cubicBezTo>
                <a:cubicBezTo>
                  <a:pt x="335" y="170"/>
                  <a:pt x="335" y="169"/>
                  <a:pt x="335" y="169"/>
                </a:cubicBezTo>
                <a:cubicBezTo>
                  <a:pt x="335" y="169"/>
                  <a:pt x="335" y="169"/>
                  <a:pt x="335" y="169"/>
                </a:cubicBezTo>
                <a:cubicBezTo>
                  <a:pt x="334" y="169"/>
                  <a:pt x="334" y="168"/>
                  <a:pt x="334" y="168"/>
                </a:cubicBezTo>
                <a:cubicBezTo>
                  <a:pt x="334" y="168"/>
                  <a:pt x="334" y="168"/>
                  <a:pt x="334" y="168"/>
                </a:cubicBezTo>
                <a:cubicBezTo>
                  <a:pt x="335" y="161"/>
                  <a:pt x="329" y="161"/>
                  <a:pt x="327" y="160"/>
                </a:cubicBezTo>
                <a:cubicBezTo>
                  <a:pt x="327" y="159"/>
                  <a:pt x="327" y="159"/>
                  <a:pt x="327" y="159"/>
                </a:cubicBezTo>
                <a:cubicBezTo>
                  <a:pt x="326" y="157"/>
                  <a:pt x="325" y="155"/>
                  <a:pt x="323" y="156"/>
                </a:cubicBezTo>
                <a:cubicBezTo>
                  <a:pt x="322" y="156"/>
                  <a:pt x="322" y="156"/>
                  <a:pt x="322" y="156"/>
                </a:cubicBezTo>
                <a:cubicBezTo>
                  <a:pt x="320" y="154"/>
                  <a:pt x="319" y="154"/>
                  <a:pt x="317" y="154"/>
                </a:cubicBezTo>
                <a:cubicBezTo>
                  <a:pt x="317" y="153"/>
                  <a:pt x="316" y="153"/>
                  <a:pt x="316" y="153"/>
                </a:cubicBezTo>
                <a:cubicBezTo>
                  <a:pt x="310" y="157"/>
                  <a:pt x="310" y="151"/>
                  <a:pt x="307" y="148"/>
                </a:cubicBezTo>
                <a:cubicBezTo>
                  <a:pt x="307" y="148"/>
                  <a:pt x="307" y="148"/>
                  <a:pt x="307" y="148"/>
                </a:cubicBezTo>
                <a:cubicBezTo>
                  <a:pt x="307" y="147"/>
                  <a:pt x="307" y="147"/>
                  <a:pt x="307" y="147"/>
                </a:cubicBezTo>
                <a:cubicBezTo>
                  <a:pt x="307" y="147"/>
                  <a:pt x="307" y="147"/>
                  <a:pt x="307" y="147"/>
                </a:cubicBezTo>
                <a:cubicBezTo>
                  <a:pt x="307" y="146"/>
                  <a:pt x="307" y="146"/>
                  <a:pt x="307" y="146"/>
                </a:cubicBezTo>
                <a:cubicBezTo>
                  <a:pt x="307" y="146"/>
                  <a:pt x="307" y="145"/>
                  <a:pt x="307" y="145"/>
                </a:cubicBezTo>
                <a:cubicBezTo>
                  <a:pt x="307" y="145"/>
                  <a:pt x="307" y="145"/>
                  <a:pt x="307" y="145"/>
                </a:cubicBezTo>
                <a:cubicBezTo>
                  <a:pt x="307" y="145"/>
                  <a:pt x="306" y="144"/>
                  <a:pt x="306" y="144"/>
                </a:cubicBezTo>
                <a:cubicBezTo>
                  <a:pt x="306" y="144"/>
                  <a:pt x="306" y="144"/>
                  <a:pt x="306" y="144"/>
                </a:cubicBezTo>
                <a:cubicBezTo>
                  <a:pt x="306" y="143"/>
                  <a:pt x="306" y="143"/>
                  <a:pt x="306" y="142"/>
                </a:cubicBezTo>
                <a:cubicBezTo>
                  <a:pt x="306" y="142"/>
                  <a:pt x="306" y="142"/>
                  <a:pt x="306" y="142"/>
                </a:cubicBezTo>
                <a:cubicBezTo>
                  <a:pt x="306" y="142"/>
                  <a:pt x="307" y="141"/>
                  <a:pt x="307" y="140"/>
                </a:cubicBezTo>
                <a:cubicBezTo>
                  <a:pt x="307" y="140"/>
                  <a:pt x="307" y="140"/>
                  <a:pt x="307" y="140"/>
                </a:cubicBezTo>
                <a:cubicBezTo>
                  <a:pt x="307" y="139"/>
                  <a:pt x="307" y="139"/>
                  <a:pt x="307" y="138"/>
                </a:cubicBezTo>
                <a:cubicBezTo>
                  <a:pt x="313" y="142"/>
                  <a:pt x="324" y="140"/>
                  <a:pt x="333" y="140"/>
                </a:cubicBezTo>
                <a:cubicBezTo>
                  <a:pt x="339" y="141"/>
                  <a:pt x="335" y="133"/>
                  <a:pt x="339" y="132"/>
                </a:cubicBezTo>
                <a:cubicBezTo>
                  <a:pt x="337" y="120"/>
                  <a:pt x="345" y="117"/>
                  <a:pt x="343" y="106"/>
                </a:cubicBezTo>
                <a:cubicBezTo>
                  <a:pt x="348" y="106"/>
                  <a:pt x="348" y="101"/>
                  <a:pt x="350" y="98"/>
                </a:cubicBezTo>
                <a:cubicBezTo>
                  <a:pt x="355" y="99"/>
                  <a:pt x="352" y="92"/>
                  <a:pt x="356" y="92"/>
                </a:cubicBezTo>
                <a:cubicBezTo>
                  <a:pt x="356" y="80"/>
                  <a:pt x="356" y="68"/>
                  <a:pt x="356" y="56"/>
                </a:cubicBezTo>
                <a:cubicBezTo>
                  <a:pt x="356" y="54"/>
                  <a:pt x="354" y="53"/>
                  <a:pt x="354" y="51"/>
                </a:cubicBezTo>
                <a:close/>
                <a:moveTo>
                  <a:pt x="224" y="254"/>
                </a:moveTo>
                <a:cubicBezTo>
                  <a:pt x="224" y="257"/>
                  <a:pt x="226" y="259"/>
                  <a:pt x="227" y="262"/>
                </a:cubicBezTo>
                <a:cubicBezTo>
                  <a:pt x="226" y="259"/>
                  <a:pt x="224" y="257"/>
                  <a:pt x="224" y="254"/>
                </a:cubicBezTo>
                <a:close/>
                <a:moveTo>
                  <a:pt x="244" y="132"/>
                </a:moveTo>
                <a:cubicBezTo>
                  <a:pt x="241" y="131"/>
                  <a:pt x="239" y="134"/>
                  <a:pt x="237" y="134"/>
                </a:cubicBezTo>
                <a:cubicBezTo>
                  <a:pt x="234" y="135"/>
                  <a:pt x="230" y="133"/>
                  <a:pt x="229" y="136"/>
                </a:cubicBezTo>
                <a:cubicBezTo>
                  <a:pt x="226" y="137"/>
                  <a:pt x="225" y="139"/>
                  <a:pt x="220" y="138"/>
                </a:cubicBezTo>
                <a:cubicBezTo>
                  <a:pt x="218" y="136"/>
                  <a:pt x="213" y="138"/>
                  <a:pt x="214" y="132"/>
                </a:cubicBezTo>
                <a:cubicBezTo>
                  <a:pt x="220" y="132"/>
                  <a:pt x="220" y="132"/>
                  <a:pt x="220" y="132"/>
                </a:cubicBezTo>
                <a:cubicBezTo>
                  <a:pt x="227" y="130"/>
                  <a:pt x="236" y="131"/>
                  <a:pt x="242" y="128"/>
                </a:cubicBezTo>
                <a:cubicBezTo>
                  <a:pt x="242" y="126"/>
                  <a:pt x="242" y="126"/>
                  <a:pt x="242" y="126"/>
                </a:cubicBezTo>
                <a:cubicBezTo>
                  <a:pt x="244" y="126"/>
                  <a:pt x="245" y="128"/>
                  <a:pt x="246" y="130"/>
                </a:cubicBezTo>
                <a:cubicBezTo>
                  <a:pt x="245" y="130"/>
                  <a:pt x="243" y="130"/>
                  <a:pt x="244" y="132"/>
                </a:cubicBezTo>
                <a:close/>
                <a:moveTo>
                  <a:pt x="24" y="252"/>
                </a:moveTo>
                <a:cubicBezTo>
                  <a:pt x="24" y="252"/>
                  <a:pt x="24" y="253"/>
                  <a:pt x="24" y="253"/>
                </a:cubicBezTo>
                <a:cubicBezTo>
                  <a:pt x="27" y="258"/>
                  <a:pt x="33" y="258"/>
                  <a:pt x="37" y="258"/>
                </a:cubicBezTo>
                <a:cubicBezTo>
                  <a:pt x="38" y="258"/>
                  <a:pt x="38" y="258"/>
                  <a:pt x="38" y="258"/>
                </a:cubicBezTo>
                <a:cubicBezTo>
                  <a:pt x="42" y="259"/>
                  <a:pt x="42" y="254"/>
                  <a:pt x="47" y="255"/>
                </a:cubicBezTo>
                <a:cubicBezTo>
                  <a:pt x="47" y="255"/>
                  <a:pt x="47" y="256"/>
                  <a:pt x="48" y="256"/>
                </a:cubicBezTo>
                <a:cubicBezTo>
                  <a:pt x="48" y="256"/>
                  <a:pt x="48" y="256"/>
                  <a:pt x="48" y="256"/>
                </a:cubicBezTo>
                <a:cubicBezTo>
                  <a:pt x="48" y="255"/>
                  <a:pt x="47" y="255"/>
                  <a:pt x="47" y="254"/>
                </a:cubicBezTo>
                <a:cubicBezTo>
                  <a:pt x="47" y="254"/>
                  <a:pt x="46" y="254"/>
                  <a:pt x="46" y="254"/>
                </a:cubicBezTo>
                <a:cubicBezTo>
                  <a:pt x="46" y="254"/>
                  <a:pt x="46" y="253"/>
                  <a:pt x="46" y="253"/>
                </a:cubicBezTo>
                <a:cubicBezTo>
                  <a:pt x="46" y="253"/>
                  <a:pt x="46" y="253"/>
                  <a:pt x="46" y="253"/>
                </a:cubicBezTo>
                <a:cubicBezTo>
                  <a:pt x="42" y="251"/>
                  <a:pt x="40" y="245"/>
                  <a:pt x="34" y="247"/>
                </a:cubicBezTo>
                <a:cubicBezTo>
                  <a:pt x="34" y="247"/>
                  <a:pt x="33" y="247"/>
                  <a:pt x="33" y="247"/>
                </a:cubicBezTo>
                <a:cubicBezTo>
                  <a:pt x="33" y="247"/>
                  <a:pt x="32" y="246"/>
                  <a:pt x="32" y="246"/>
                </a:cubicBezTo>
                <a:cubicBezTo>
                  <a:pt x="25" y="243"/>
                  <a:pt x="23" y="246"/>
                  <a:pt x="23" y="250"/>
                </a:cubicBezTo>
                <a:cubicBezTo>
                  <a:pt x="23" y="250"/>
                  <a:pt x="23" y="251"/>
                  <a:pt x="23" y="251"/>
                </a:cubicBezTo>
                <a:cubicBezTo>
                  <a:pt x="23" y="251"/>
                  <a:pt x="24" y="252"/>
                  <a:pt x="24" y="252"/>
                </a:cubicBezTo>
                <a:close/>
                <a:moveTo>
                  <a:pt x="37" y="239"/>
                </a:moveTo>
                <a:cubicBezTo>
                  <a:pt x="38" y="241"/>
                  <a:pt x="39" y="243"/>
                  <a:pt x="41" y="243"/>
                </a:cubicBezTo>
                <a:cubicBezTo>
                  <a:pt x="42" y="243"/>
                  <a:pt x="43" y="243"/>
                  <a:pt x="43" y="245"/>
                </a:cubicBezTo>
                <a:cubicBezTo>
                  <a:pt x="45" y="245"/>
                  <a:pt x="45" y="245"/>
                  <a:pt x="45" y="245"/>
                </a:cubicBezTo>
                <a:cubicBezTo>
                  <a:pt x="46" y="249"/>
                  <a:pt x="51" y="249"/>
                  <a:pt x="52" y="254"/>
                </a:cubicBezTo>
                <a:cubicBezTo>
                  <a:pt x="52" y="254"/>
                  <a:pt x="52" y="254"/>
                  <a:pt x="52" y="254"/>
                </a:cubicBezTo>
                <a:cubicBezTo>
                  <a:pt x="52" y="255"/>
                  <a:pt x="52" y="255"/>
                  <a:pt x="52" y="255"/>
                </a:cubicBezTo>
                <a:cubicBezTo>
                  <a:pt x="56" y="258"/>
                  <a:pt x="58" y="256"/>
                  <a:pt x="59" y="254"/>
                </a:cubicBezTo>
                <a:cubicBezTo>
                  <a:pt x="59" y="254"/>
                  <a:pt x="59" y="253"/>
                  <a:pt x="60" y="253"/>
                </a:cubicBezTo>
                <a:cubicBezTo>
                  <a:pt x="63" y="251"/>
                  <a:pt x="65" y="249"/>
                  <a:pt x="65" y="246"/>
                </a:cubicBezTo>
                <a:cubicBezTo>
                  <a:pt x="65" y="245"/>
                  <a:pt x="66" y="245"/>
                  <a:pt x="66" y="245"/>
                </a:cubicBezTo>
                <a:cubicBezTo>
                  <a:pt x="65" y="245"/>
                  <a:pt x="65" y="243"/>
                  <a:pt x="64" y="243"/>
                </a:cubicBezTo>
                <a:cubicBezTo>
                  <a:pt x="61" y="241"/>
                  <a:pt x="58" y="238"/>
                  <a:pt x="56" y="235"/>
                </a:cubicBezTo>
                <a:cubicBezTo>
                  <a:pt x="45" y="235"/>
                  <a:pt x="44" y="226"/>
                  <a:pt x="32" y="228"/>
                </a:cubicBezTo>
                <a:cubicBezTo>
                  <a:pt x="31" y="229"/>
                  <a:pt x="30" y="230"/>
                  <a:pt x="28" y="230"/>
                </a:cubicBezTo>
                <a:cubicBezTo>
                  <a:pt x="28" y="232"/>
                  <a:pt x="28" y="233"/>
                  <a:pt x="26" y="232"/>
                </a:cubicBezTo>
                <a:cubicBezTo>
                  <a:pt x="26" y="237"/>
                  <a:pt x="26" y="237"/>
                  <a:pt x="26" y="237"/>
                </a:cubicBezTo>
                <a:cubicBezTo>
                  <a:pt x="26" y="241"/>
                  <a:pt x="34" y="238"/>
                  <a:pt x="37" y="239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1" name="Google Shape;2191;p77"/>
          <p:cNvSpPr/>
          <p:nvPr/>
        </p:nvSpPr>
        <p:spPr>
          <a:xfrm>
            <a:off x="9491662" y="3968750"/>
            <a:ext cx="1401762" cy="1509712"/>
          </a:xfrm>
          <a:custGeom>
            <a:avLst/>
            <a:gdLst/>
            <a:ahLst/>
            <a:cxnLst/>
            <a:rect l="l" t="t" r="r" b="b"/>
            <a:pathLst>
              <a:path w="367" h="395" extrusionOk="0">
                <a:moveTo>
                  <a:pt x="279" y="325"/>
                </a:moveTo>
                <a:cubicBezTo>
                  <a:pt x="279" y="325"/>
                  <a:pt x="278" y="325"/>
                  <a:pt x="278" y="326"/>
                </a:cubicBezTo>
                <a:cubicBezTo>
                  <a:pt x="277" y="326"/>
                  <a:pt x="277" y="326"/>
                  <a:pt x="276" y="327"/>
                </a:cubicBezTo>
                <a:cubicBezTo>
                  <a:pt x="277" y="328"/>
                  <a:pt x="277" y="327"/>
                  <a:pt x="278" y="327"/>
                </a:cubicBezTo>
                <a:cubicBezTo>
                  <a:pt x="278" y="328"/>
                  <a:pt x="279" y="328"/>
                  <a:pt x="280" y="328"/>
                </a:cubicBezTo>
                <a:cubicBezTo>
                  <a:pt x="280" y="327"/>
                  <a:pt x="281" y="327"/>
                  <a:pt x="281" y="326"/>
                </a:cubicBezTo>
                <a:cubicBezTo>
                  <a:pt x="281" y="326"/>
                  <a:pt x="281" y="326"/>
                  <a:pt x="282" y="326"/>
                </a:cubicBezTo>
                <a:cubicBezTo>
                  <a:pt x="283" y="326"/>
                  <a:pt x="283" y="326"/>
                  <a:pt x="283" y="325"/>
                </a:cubicBezTo>
                <a:cubicBezTo>
                  <a:pt x="282" y="324"/>
                  <a:pt x="280" y="324"/>
                  <a:pt x="279" y="325"/>
                </a:cubicBezTo>
                <a:close/>
                <a:moveTo>
                  <a:pt x="43" y="120"/>
                </a:moveTo>
                <a:cubicBezTo>
                  <a:pt x="43" y="120"/>
                  <a:pt x="43" y="120"/>
                  <a:pt x="43" y="119"/>
                </a:cubicBezTo>
                <a:cubicBezTo>
                  <a:pt x="42" y="119"/>
                  <a:pt x="42" y="119"/>
                  <a:pt x="42" y="119"/>
                </a:cubicBezTo>
                <a:cubicBezTo>
                  <a:pt x="42" y="119"/>
                  <a:pt x="41" y="119"/>
                  <a:pt x="42" y="118"/>
                </a:cubicBezTo>
                <a:cubicBezTo>
                  <a:pt x="41" y="117"/>
                  <a:pt x="40" y="116"/>
                  <a:pt x="38" y="116"/>
                </a:cubicBezTo>
                <a:cubicBezTo>
                  <a:pt x="38" y="117"/>
                  <a:pt x="38" y="117"/>
                  <a:pt x="38" y="118"/>
                </a:cubicBezTo>
                <a:cubicBezTo>
                  <a:pt x="38" y="118"/>
                  <a:pt x="39" y="118"/>
                  <a:pt x="39" y="118"/>
                </a:cubicBezTo>
                <a:cubicBezTo>
                  <a:pt x="39" y="119"/>
                  <a:pt x="38" y="119"/>
                  <a:pt x="38" y="119"/>
                </a:cubicBezTo>
                <a:cubicBezTo>
                  <a:pt x="39" y="120"/>
                  <a:pt x="39" y="120"/>
                  <a:pt x="39" y="121"/>
                </a:cubicBezTo>
                <a:cubicBezTo>
                  <a:pt x="40" y="121"/>
                  <a:pt x="40" y="121"/>
                  <a:pt x="40" y="122"/>
                </a:cubicBezTo>
                <a:cubicBezTo>
                  <a:pt x="40" y="122"/>
                  <a:pt x="41" y="122"/>
                  <a:pt x="41" y="122"/>
                </a:cubicBezTo>
                <a:cubicBezTo>
                  <a:pt x="41" y="122"/>
                  <a:pt x="41" y="123"/>
                  <a:pt x="42" y="123"/>
                </a:cubicBezTo>
                <a:cubicBezTo>
                  <a:pt x="42" y="123"/>
                  <a:pt x="42" y="123"/>
                  <a:pt x="42" y="124"/>
                </a:cubicBezTo>
                <a:cubicBezTo>
                  <a:pt x="43" y="124"/>
                  <a:pt x="43" y="124"/>
                  <a:pt x="44" y="124"/>
                </a:cubicBezTo>
                <a:cubicBezTo>
                  <a:pt x="45" y="124"/>
                  <a:pt x="46" y="123"/>
                  <a:pt x="46" y="122"/>
                </a:cubicBezTo>
                <a:cubicBezTo>
                  <a:pt x="45" y="122"/>
                  <a:pt x="44" y="121"/>
                  <a:pt x="43" y="120"/>
                </a:cubicBezTo>
                <a:close/>
                <a:moveTo>
                  <a:pt x="4" y="66"/>
                </a:moveTo>
                <a:cubicBezTo>
                  <a:pt x="4" y="66"/>
                  <a:pt x="4" y="66"/>
                  <a:pt x="4" y="65"/>
                </a:cubicBezTo>
                <a:cubicBezTo>
                  <a:pt x="2" y="65"/>
                  <a:pt x="2" y="66"/>
                  <a:pt x="1" y="66"/>
                </a:cubicBezTo>
                <a:cubicBezTo>
                  <a:pt x="0" y="67"/>
                  <a:pt x="1" y="67"/>
                  <a:pt x="1" y="68"/>
                </a:cubicBezTo>
                <a:cubicBezTo>
                  <a:pt x="1" y="68"/>
                  <a:pt x="2" y="68"/>
                  <a:pt x="2" y="68"/>
                </a:cubicBezTo>
                <a:cubicBezTo>
                  <a:pt x="3" y="68"/>
                  <a:pt x="5" y="68"/>
                  <a:pt x="5" y="67"/>
                </a:cubicBezTo>
                <a:cubicBezTo>
                  <a:pt x="4" y="67"/>
                  <a:pt x="4" y="67"/>
                  <a:pt x="4" y="66"/>
                </a:cubicBezTo>
                <a:close/>
                <a:moveTo>
                  <a:pt x="39" y="109"/>
                </a:moveTo>
                <a:cubicBezTo>
                  <a:pt x="39" y="107"/>
                  <a:pt x="38" y="106"/>
                  <a:pt x="35" y="106"/>
                </a:cubicBezTo>
                <a:cubicBezTo>
                  <a:pt x="35" y="107"/>
                  <a:pt x="35" y="107"/>
                  <a:pt x="35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7" y="108"/>
                  <a:pt x="37" y="110"/>
                  <a:pt x="39" y="109"/>
                </a:cubicBezTo>
                <a:close/>
                <a:moveTo>
                  <a:pt x="83" y="182"/>
                </a:moveTo>
                <a:cubicBezTo>
                  <a:pt x="83" y="180"/>
                  <a:pt x="81" y="181"/>
                  <a:pt x="81" y="179"/>
                </a:cubicBezTo>
                <a:cubicBezTo>
                  <a:pt x="80" y="179"/>
                  <a:pt x="80" y="178"/>
                  <a:pt x="78" y="178"/>
                </a:cubicBezTo>
                <a:cubicBezTo>
                  <a:pt x="77" y="178"/>
                  <a:pt x="79" y="179"/>
                  <a:pt x="78" y="180"/>
                </a:cubicBezTo>
                <a:cubicBezTo>
                  <a:pt x="79" y="180"/>
                  <a:pt x="79" y="180"/>
                  <a:pt x="80" y="181"/>
                </a:cubicBezTo>
                <a:cubicBezTo>
                  <a:pt x="80" y="182"/>
                  <a:pt x="80" y="183"/>
                  <a:pt x="80" y="183"/>
                </a:cubicBezTo>
                <a:cubicBezTo>
                  <a:pt x="80" y="183"/>
                  <a:pt x="80" y="184"/>
                  <a:pt x="80" y="184"/>
                </a:cubicBezTo>
                <a:cubicBezTo>
                  <a:pt x="80" y="185"/>
                  <a:pt x="82" y="185"/>
                  <a:pt x="81" y="186"/>
                </a:cubicBezTo>
                <a:cubicBezTo>
                  <a:pt x="82" y="186"/>
                  <a:pt x="82" y="187"/>
                  <a:pt x="82" y="187"/>
                </a:cubicBezTo>
                <a:cubicBezTo>
                  <a:pt x="83" y="187"/>
                  <a:pt x="83" y="185"/>
                  <a:pt x="84" y="186"/>
                </a:cubicBezTo>
                <a:cubicBezTo>
                  <a:pt x="84" y="185"/>
                  <a:pt x="84" y="184"/>
                  <a:pt x="84" y="183"/>
                </a:cubicBezTo>
                <a:cubicBezTo>
                  <a:pt x="84" y="183"/>
                  <a:pt x="83" y="183"/>
                  <a:pt x="83" y="182"/>
                </a:cubicBezTo>
                <a:close/>
                <a:moveTo>
                  <a:pt x="367" y="358"/>
                </a:moveTo>
                <a:cubicBezTo>
                  <a:pt x="367" y="357"/>
                  <a:pt x="367" y="356"/>
                  <a:pt x="367" y="355"/>
                </a:cubicBezTo>
                <a:cubicBezTo>
                  <a:pt x="367" y="353"/>
                  <a:pt x="366" y="351"/>
                  <a:pt x="367" y="348"/>
                </a:cubicBezTo>
                <a:cubicBezTo>
                  <a:pt x="366" y="348"/>
                  <a:pt x="366" y="347"/>
                  <a:pt x="365" y="347"/>
                </a:cubicBezTo>
                <a:cubicBezTo>
                  <a:pt x="365" y="347"/>
                  <a:pt x="365" y="347"/>
                  <a:pt x="365" y="346"/>
                </a:cubicBezTo>
                <a:cubicBezTo>
                  <a:pt x="365" y="346"/>
                  <a:pt x="364" y="346"/>
                  <a:pt x="364" y="345"/>
                </a:cubicBezTo>
                <a:cubicBezTo>
                  <a:pt x="364" y="344"/>
                  <a:pt x="364" y="344"/>
                  <a:pt x="364" y="343"/>
                </a:cubicBezTo>
                <a:cubicBezTo>
                  <a:pt x="364" y="342"/>
                  <a:pt x="364" y="343"/>
                  <a:pt x="365" y="342"/>
                </a:cubicBezTo>
                <a:cubicBezTo>
                  <a:pt x="365" y="342"/>
                  <a:pt x="365" y="341"/>
                  <a:pt x="365" y="341"/>
                </a:cubicBezTo>
                <a:cubicBezTo>
                  <a:pt x="365" y="340"/>
                  <a:pt x="365" y="339"/>
                  <a:pt x="365" y="338"/>
                </a:cubicBezTo>
                <a:cubicBezTo>
                  <a:pt x="365" y="337"/>
                  <a:pt x="364" y="337"/>
                  <a:pt x="364" y="335"/>
                </a:cubicBezTo>
                <a:cubicBezTo>
                  <a:pt x="364" y="334"/>
                  <a:pt x="365" y="334"/>
                  <a:pt x="365" y="332"/>
                </a:cubicBezTo>
                <a:cubicBezTo>
                  <a:pt x="364" y="332"/>
                  <a:pt x="364" y="331"/>
                  <a:pt x="362" y="331"/>
                </a:cubicBezTo>
                <a:cubicBezTo>
                  <a:pt x="360" y="332"/>
                  <a:pt x="359" y="335"/>
                  <a:pt x="360" y="338"/>
                </a:cubicBezTo>
                <a:cubicBezTo>
                  <a:pt x="360" y="339"/>
                  <a:pt x="360" y="340"/>
                  <a:pt x="360" y="341"/>
                </a:cubicBezTo>
                <a:cubicBezTo>
                  <a:pt x="360" y="342"/>
                  <a:pt x="360" y="343"/>
                  <a:pt x="360" y="343"/>
                </a:cubicBezTo>
                <a:cubicBezTo>
                  <a:pt x="358" y="343"/>
                  <a:pt x="357" y="342"/>
                  <a:pt x="355" y="342"/>
                </a:cubicBezTo>
                <a:cubicBezTo>
                  <a:pt x="354" y="342"/>
                  <a:pt x="354" y="343"/>
                  <a:pt x="352" y="344"/>
                </a:cubicBezTo>
                <a:cubicBezTo>
                  <a:pt x="352" y="345"/>
                  <a:pt x="351" y="345"/>
                  <a:pt x="350" y="346"/>
                </a:cubicBezTo>
                <a:cubicBezTo>
                  <a:pt x="347" y="346"/>
                  <a:pt x="346" y="347"/>
                  <a:pt x="344" y="348"/>
                </a:cubicBezTo>
                <a:cubicBezTo>
                  <a:pt x="344" y="348"/>
                  <a:pt x="343" y="348"/>
                  <a:pt x="344" y="348"/>
                </a:cubicBezTo>
                <a:cubicBezTo>
                  <a:pt x="342" y="347"/>
                  <a:pt x="343" y="350"/>
                  <a:pt x="342" y="351"/>
                </a:cubicBezTo>
                <a:cubicBezTo>
                  <a:pt x="341" y="351"/>
                  <a:pt x="341" y="351"/>
                  <a:pt x="341" y="351"/>
                </a:cubicBezTo>
                <a:cubicBezTo>
                  <a:pt x="340" y="353"/>
                  <a:pt x="341" y="353"/>
                  <a:pt x="341" y="354"/>
                </a:cubicBezTo>
                <a:cubicBezTo>
                  <a:pt x="340" y="354"/>
                  <a:pt x="340" y="355"/>
                  <a:pt x="339" y="355"/>
                </a:cubicBezTo>
                <a:cubicBezTo>
                  <a:pt x="339" y="357"/>
                  <a:pt x="337" y="356"/>
                  <a:pt x="338" y="357"/>
                </a:cubicBezTo>
                <a:cubicBezTo>
                  <a:pt x="338" y="358"/>
                  <a:pt x="339" y="358"/>
                  <a:pt x="340" y="358"/>
                </a:cubicBezTo>
                <a:cubicBezTo>
                  <a:pt x="340" y="359"/>
                  <a:pt x="340" y="359"/>
                  <a:pt x="341" y="359"/>
                </a:cubicBezTo>
                <a:cubicBezTo>
                  <a:pt x="341" y="359"/>
                  <a:pt x="342" y="359"/>
                  <a:pt x="342" y="360"/>
                </a:cubicBezTo>
                <a:cubicBezTo>
                  <a:pt x="341" y="360"/>
                  <a:pt x="340" y="360"/>
                  <a:pt x="339" y="360"/>
                </a:cubicBezTo>
                <a:cubicBezTo>
                  <a:pt x="339" y="360"/>
                  <a:pt x="338" y="361"/>
                  <a:pt x="338" y="361"/>
                </a:cubicBezTo>
                <a:cubicBezTo>
                  <a:pt x="338" y="363"/>
                  <a:pt x="338" y="364"/>
                  <a:pt x="338" y="366"/>
                </a:cubicBezTo>
                <a:cubicBezTo>
                  <a:pt x="339" y="366"/>
                  <a:pt x="339" y="367"/>
                  <a:pt x="341" y="367"/>
                </a:cubicBezTo>
                <a:cubicBezTo>
                  <a:pt x="341" y="367"/>
                  <a:pt x="341" y="367"/>
                  <a:pt x="341" y="367"/>
                </a:cubicBezTo>
                <a:cubicBezTo>
                  <a:pt x="342" y="368"/>
                  <a:pt x="342" y="368"/>
                  <a:pt x="342" y="369"/>
                </a:cubicBezTo>
                <a:cubicBezTo>
                  <a:pt x="341" y="371"/>
                  <a:pt x="338" y="372"/>
                  <a:pt x="338" y="375"/>
                </a:cubicBezTo>
                <a:cubicBezTo>
                  <a:pt x="338" y="375"/>
                  <a:pt x="339" y="375"/>
                  <a:pt x="339" y="375"/>
                </a:cubicBezTo>
                <a:cubicBezTo>
                  <a:pt x="339" y="375"/>
                  <a:pt x="339" y="375"/>
                  <a:pt x="339" y="375"/>
                </a:cubicBezTo>
                <a:cubicBezTo>
                  <a:pt x="341" y="375"/>
                  <a:pt x="341" y="374"/>
                  <a:pt x="344" y="374"/>
                </a:cubicBezTo>
                <a:cubicBezTo>
                  <a:pt x="344" y="374"/>
                  <a:pt x="344" y="374"/>
                  <a:pt x="344" y="375"/>
                </a:cubicBezTo>
                <a:cubicBezTo>
                  <a:pt x="344" y="377"/>
                  <a:pt x="343" y="377"/>
                  <a:pt x="343" y="379"/>
                </a:cubicBezTo>
                <a:cubicBezTo>
                  <a:pt x="342" y="379"/>
                  <a:pt x="342" y="379"/>
                  <a:pt x="342" y="380"/>
                </a:cubicBezTo>
                <a:cubicBezTo>
                  <a:pt x="342" y="380"/>
                  <a:pt x="341" y="380"/>
                  <a:pt x="341" y="380"/>
                </a:cubicBezTo>
                <a:cubicBezTo>
                  <a:pt x="341" y="380"/>
                  <a:pt x="342" y="381"/>
                  <a:pt x="342" y="381"/>
                </a:cubicBezTo>
                <a:cubicBezTo>
                  <a:pt x="344" y="381"/>
                  <a:pt x="344" y="381"/>
                  <a:pt x="346" y="382"/>
                </a:cubicBezTo>
                <a:cubicBezTo>
                  <a:pt x="347" y="382"/>
                  <a:pt x="348" y="382"/>
                  <a:pt x="348" y="383"/>
                </a:cubicBezTo>
                <a:cubicBezTo>
                  <a:pt x="346" y="383"/>
                  <a:pt x="346" y="384"/>
                  <a:pt x="344" y="384"/>
                </a:cubicBezTo>
                <a:cubicBezTo>
                  <a:pt x="344" y="385"/>
                  <a:pt x="344" y="386"/>
                  <a:pt x="344" y="386"/>
                </a:cubicBezTo>
                <a:cubicBezTo>
                  <a:pt x="344" y="386"/>
                  <a:pt x="344" y="388"/>
                  <a:pt x="345" y="388"/>
                </a:cubicBezTo>
                <a:cubicBezTo>
                  <a:pt x="345" y="389"/>
                  <a:pt x="347" y="389"/>
                  <a:pt x="348" y="389"/>
                </a:cubicBezTo>
                <a:cubicBezTo>
                  <a:pt x="348" y="389"/>
                  <a:pt x="349" y="389"/>
                  <a:pt x="349" y="390"/>
                </a:cubicBezTo>
                <a:cubicBezTo>
                  <a:pt x="351" y="390"/>
                  <a:pt x="351" y="391"/>
                  <a:pt x="353" y="391"/>
                </a:cubicBezTo>
                <a:cubicBezTo>
                  <a:pt x="353" y="393"/>
                  <a:pt x="354" y="394"/>
                  <a:pt x="355" y="395"/>
                </a:cubicBezTo>
                <a:cubicBezTo>
                  <a:pt x="355" y="393"/>
                  <a:pt x="355" y="394"/>
                  <a:pt x="356" y="394"/>
                </a:cubicBezTo>
                <a:cubicBezTo>
                  <a:pt x="357" y="392"/>
                  <a:pt x="358" y="391"/>
                  <a:pt x="358" y="389"/>
                </a:cubicBezTo>
                <a:cubicBezTo>
                  <a:pt x="359" y="388"/>
                  <a:pt x="360" y="388"/>
                  <a:pt x="360" y="386"/>
                </a:cubicBezTo>
                <a:cubicBezTo>
                  <a:pt x="360" y="385"/>
                  <a:pt x="358" y="386"/>
                  <a:pt x="358" y="385"/>
                </a:cubicBezTo>
                <a:cubicBezTo>
                  <a:pt x="360" y="385"/>
                  <a:pt x="361" y="385"/>
                  <a:pt x="363" y="384"/>
                </a:cubicBezTo>
                <a:cubicBezTo>
                  <a:pt x="363" y="381"/>
                  <a:pt x="362" y="379"/>
                  <a:pt x="362" y="376"/>
                </a:cubicBezTo>
                <a:cubicBezTo>
                  <a:pt x="362" y="376"/>
                  <a:pt x="362" y="376"/>
                  <a:pt x="362" y="375"/>
                </a:cubicBezTo>
                <a:cubicBezTo>
                  <a:pt x="362" y="375"/>
                  <a:pt x="362" y="375"/>
                  <a:pt x="362" y="375"/>
                </a:cubicBezTo>
                <a:cubicBezTo>
                  <a:pt x="364" y="374"/>
                  <a:pt x="363" y="373"/>
                  <a:pt x="364" y="372"/>
                </a:cubicBezTo>
                <a:cubicBezTo>
                  <a:pt x="364" y="372"/>
                  <a:pt x="364" y="372"/>
                  <a:pt x="364" y="372"/>
                </a:cubicBezTo>
                <a:cubicBezTo>
                  <a:pt x="364" y="371"/>
                  <a:pt x="364" y="371"/>
                  <a:pt x="364" y="370"/>
                </a:cubicBezTo>
                <a:cubicBezTo>
                  <a:pt x="365" y="369"/>
                  <a:pt x="365" y="368"/>
                  <a:pt x="366" y="367"/>
                </a:cubicBezTo>
                <a:cubicBezTo>
                  <a:pt x="366" y="365"/>
                  <a:pt x="367" y="365"/>
                  <a:pt x="367" y="363"/>
                </a:cubicBezTo>
                <a:cubicBezTo>
                  <a:pt x="367" y="361"/>
                  <a:pt x="366" y="360"/>
                  <a:pt x="367" y="358"/>
                </a:cubicBezTo>
                <a:close/>
                <a:moveTo>
                  <a:pt x="79" y="173"/>
                </a:moveTo>
                <a:cubicBezTo>
                  <a:pt x="79" y="173"/>
                  <a:pt x="79" y="174"/>
                  <a:pt x="80" y="174"/>
                </a:cubicBezTo>
                <a:cubicBezTo>
                  <a:pt x="80" y="174"/>
                  <a:pt x="80" y="174"/>
                  <a:pt x="80" y="174"/>
                </a:cubicBezTo>
                <a:cubicBezTo>
                  <a:pt x="80" y="174"/>
                  <a:pt x="80" y="174"/>
                  <a:pt x="81" y="175"/>
                </a:cubicBezTo>
                <a:cubicBezTo>
                  <a:pt x="81" y="174"/>
                  <a:pt x="81" y="175"/>
                  <a:pt x="83" y="175"/>
                </a:cubicBezTo>
                <a:cubicBezTo>
                  <a:pt x="83" y="174"/>
                  <a:pt x="84" y="174"/>
                  <a:pt x="84" y="173"/>
                </a:cubicBezTo>
                <a:cubicBezTo>
                  <a:pt x="84" y="173"/>
                  <a:pt x="84" y="173"/>
                  <a:pt x="84" y="172"/>
                </a:cubicBezTo>
                <a:cubicBezTo>
                  <a:pt x="84" y="172"/>
                  <a:pt x="83" y="172"/>
                  <a:pt x="83" y="172"/>
                </a:cubicBezTo>
                <a:cubicBezTo>
                  <a:pt x="83" y="172"/>
                  <a:pt x="82" y="172"/>
                  <a:pt x="81" y="171"/>
                </a:cubicBezTo>
                <a:cubicBezTo>
                  <a:pt x="81" y="171"/>
                  <a:pt x="80" y="171"/>
                  <a:pt x="80" y="171"/>
                </a:cubicBezTo>
                <a:cubicBezTo>
                  <a:pt x="80" y="171"/>
                  <a:pt x="79" y="171"/>
                  <a:pt x="79" y="171"/>
                </a:cubicBezTo>
                <a:cubicBezTo>
                  <a:pt x="79" y="170"/>
                  <a:pt x="79" y="170"/>
                  <a:pt x="79" y="170"/>
                </a:cubicBezTo>
                <a:cubicBezTo>
                  <a:pt x="79" y="170"/>
                  <a:pt x="79" y="170"/>
                  <a:pt x="78" y="170"/>
                </a:cubicBezTo>
                <a:cubicBezTo>
                  <a:pt x="78" y="170"/>
                  <a:pt x="78" y="169"/>
                  <a:pt x="77" y="169"/>
                </a:cubicBezTo>
                <a:cubicBezTo>
                  <a:pt x="77" y="169"/>
                  <a:pt x="76" y="169"/>
                  <a:pt x="76" y="169"/>
                </a:cubicBezTo>
                <a:cubicBezTo>
                  <a:pt x="76" y="170"/>
                  <a:pt x="76" y="170"/>
                  <a:pt x="76" y="170"/>
                </a:cubicBezTo>
                <a:cubicBezTo>
                  <a:pt x="76" y="170"/>
                  <a:pt x="76" y="170"/>
                  <a:pt x="76" y="170"/>
                </a:cubicBezTo>
                <a:cubicBezTo>
                  <a:pt x="76" y="170"/>
                  <a:pt x="76" y="170"/>
                  <a:pt x="76" y="170"/>
                </a:cubicBezTo>
                <a:cubicBezTo>
                  <a:pt x="76" y="170"/>
                  <a:pt x="76" y="170"/>
                  <a:pt x="76" y="170"/>
                </a:cubicBezTo>
                <a:cubicBezTo>
                  <a:pt x="76" y="170"/>
                  <a:pt x="76" y="171"/>
                  <a:pt x="75" y="171"/>
                </a:cubicBezTo>
                <a:cubicBezTo>
                  <a:pt x="75" y="171"/>
                  <a:pt x="75" y="171"/>
                  <a:pt x="75" y="171"/>
                </a:cubicBezTo>
                <a:cubicBezTo>
                  <a:pt x="75" y="171"/>
                  <a:pt x="75" y="171"/>
                  <a:pt x="75" y="172"/>
                </a:cubicBezTo>
                <a:cubicBezTo>
                  <a:pt x="75" y="172"/>
                  <a:pt x="75" y="172"/>
                  <a:pt x="75" y="172"/>
                </a:cubicBezTo>
                <a:cubicBezTo>
                  <a:pt x="76" y="173"/>
                  <a:pt x="77" y="173"/>
                  <a:pt x="78" y="172"/>
                </a:cubicBezTo>
                <a:cubicBezTo>
                  <a:pt x="78" y="172"/>
                  <a:pt x="78" y="172"/>
                  <a:pt x="78" y="172"/>
                </a:cubicBezTo>
                <a:cubicBezTo>
                  <a:pt x="79" y="172"/>
                  <a:pt x="79" y="172"/>
                  <a:pt x="79" y="173"/>
                </a:cubicBezTo>
                <a:cubicBezTo>
                  <a:pt x="79" y="173"/>
                  <a:pt x="79" y="173"/>
                  <a:pt x="79" y="173"/>
                </a:cubicBezTo>
                <a:close/>
                <a:moveTo>
                  <a:pt x="337" y="103"/>
                </a:moveTo>
                <a:cubicBezTo>
                  <a:pt x="338" y="102"/>
                  <a:pt x="338" y="101"/>
                  <a:pt x="339" y="100"/>
                </a:cubicBezTo>
                <a:cubicBezTo>
                  <a:pt x="339" y="98"/>
                  <a:pt x="342" y="99"/>
                  <a:pt x="342" y="96"/>
                </a:cubicBezTo>
                <a:cubicBezTo>
                  <a:pt x="341" y="96"/>
                  <a:pt x="341" y="96"/>
                  <a:pt x="340" y="96"/>
                </a:cubicBezTo>
                <a:cubicBezTo>
                  <a:pt x="340" y="95"/>
                  <a:pt x="339" y="95"/>
                  <a:pt x="339" y="94"/>
                </a:cubicBezTo>
                <a:cubicBezTo>
                  <a:pt x="337" y="94"/>
                  <a:pt x="337" y="93"/>
                  <a:pt x="335" y="94"/>
                </a:cubicBezTo>
                <a:cubicBezTo>
                  <a:pt x="335" y="93"/>
                  <a:pt x="335" y="93"/>
                  <a:pt x="335" y="93"/>
                </a:cubicBezTo>
                <a:cubicBezTo>
                  <a:pt x="335" y="93"/>
                  <a:pt x="335" y="93"/>
                  <a:pt x="335" y="92"/>
                </a:cubicBezTo>
                <a:cubicBezTo>
                  <a:pt x="331" y="92"/>
                  <a:pt x="331" y="92"/>
                  <a:pt x="331" y="92"/>
                </a:cubicBezTo>
                <a:cubicBezTo>
                  <a:pt x="330" y="92"/>
                  <a:pt x="330" y="92"/>
                  <a:pt x="329" y="92"/>
                </a:cubicBezTo>
                <a:cubicBezTo>
                  <a:pt x="329" y="92"/>
                  <a:pt x="328" y="91"/>
                  <a:pt x="328" y="91"/>
                </a:cubicBezTo>
                <a:cubicBezTo>
                  <a:pt x="327" y="91"/>
                  <a:pt x="327" y="91"/>
                  <a:pt x="326" y="92"/>
                </a:cubicBezTo>
                <a:cubicBezTo>
                  <a:pt x="325" y="92"/>
                  <a:pt x="325" y="92"/>
                  <a:pt x="325" y="92"/>
                </a:cubicBezTo>
                <a:cubicBezTo>
                  <a:pt x="325" y="92"/>
                  <a:pt x="325" y="91"/>
                  <a:pt x="325" y="91"/>
                </a:cubicBezTo>
                <a:cubicBezTo>
                  <a:pt x="324" y="91"/>
                  <a:pt x="324" y="91"/>
                  <a:pt x="323" y="91"/>
                </a:cubicBezTo>
                <a:cubicBezTo>
                  <a:pt x="323" y="91"/>
                  <a:pt x="323" y="90"/>
                  <a:pt x="323" y="90"/>
                </a:cubicBezTo>
                <a:cubicBezTo>
                  <a:pt x="323" y="90"/>
                  <a:pt x="323" y="90"/>
                  <a:pt x="323" y="90"/>
                </a:cubicBezTo>
                <a:cubicBezTo>
                  <a:pt x="322" y="90"/>
                  <a:pt x="323" y="90"/>
                  <a:pt x="322" y="90"/>
                </a:cubicBezTo>
                <a:cubicBezTo>
                  <a:pt x="322" y="90"/>
                  <a:pt x="321" y="89"/>
                  <a:pt x="321" y="89"/>
                </a:cubicBezTo>
                <a:cubicBezTo>
                  <a:pt x="320" y="89"/>
                  <a:pt x="319" y="90"/>
                  <a:pt x="317" y="91"/>
                </a:cubicBezTo>
                <a:cubicBezTo>
                  <a:pt x="315" y="91"/>
                  <a:pt x="315" y="89"/>
                  <a:pt x="312" y="90"/>
                </a:cubicBezTo>
                <a:cubicBezTo>
                  <a:pt x="311" y="90"/>
                  <a:pt x="311" y="90"/>
                  <a:pt x="311" y="90"/>
                </a:cubicBezTo>
                <a:cubicBezTo>
                  <a:pt x="311" y="89"/>
                  <a:pt x="309" y="89"/>
                  <a:pt x="310" y="87"/>
                </a:cubicBezTo>
                <a:cubicBezTo>
                  <a:pt x="307" y="86"/>
                  <a:pt x="307" y="87"/>
                  <a:pt x="305" y="87"/>
                </a:cubicBezTo>
                <a:cubicBezTo>
                  <a:pt x="303" y="86"/>
                  <a:pt x="301" y="86"/>
                  <a:pt x="300" y="84"/>
                </a:cubicBezTo>
                <a:cubicBezTo>
                  <a:pt x="301" y="82"/>
                  <a:pt x="299" y="82"/>
                  <a:pt x="300" y="80"/>
                </a:cubicBezTo>
                <a:cubicBezTo>
                  <a:pt x="298" y="80"/>
                  <a:pt x="299" y="79"/>
                  <a:pt x="298" y="78"/>
                </a:cubicBezTo>
                <a:cubicBezTo>
                  <a:pt x="298" y="77"/>
                  <a:pt x="296" y="77"/>
                  <a:pt x="296" y="76"/>
                </a:cubicBezTo>
                <a:cubicBezTo>
                  <a:pt x="296" y="75"/>
                  <a:pt x="294" y="74"/>
                  <a:pt x="294" y="72"/>
                </a:cubicBezTo>
                <a:cubicBezTo>
                  <a:pt x="293" y="69"/>
                  <a:pt x="289" y="71"/>
                  <a:pt x="287" y="71"/>
                </a:cubicBezTo>
                <a:cubicBezTo>
                  <a:pt x="286" y="71"/>
                  <a:pt x="286" y="71"/>
                  <a:pt x="286" y="71"/>
                </a:cubicBezTo>
                <a:cubicBezTo>
                  <a:pt x="286" y="71"/>
                  <a:pt x="285" y="71"/>
                  <a:pt x="285" y="71"/>
                </a:cubicBezTo>
                <a:cubicBezTo>
                  <a:pt x="285" y="71"/>
                  <a:pt x="284" y="71"/>
                  <a:pt x="284" y="71"/>
                </a:cubicBezTo>
                <a:cubicBezTo>
                  <a:pt x="283" y="71"/>
                  <a:pt x="283" y="71"/>
                  <a:pt x="282" y="70"/>
                </a:cubicBezTo>
                <a:cubicBezTo>
                  <a:pt x="282" y="70"/>
                  <a:pt x="282" y="71"/>
                  <a:pt x="281" y="71"/>
                </a:cubicBezTo>
                <a:cubicBezTo>
                  <a:pt x="281" y="71"/>
                  <a:pt x="281" y="71"/>
                  <a:pt x="281" y="70"/>
                </a:cubicBezTo>
                <a:cubicBezTo>
                  <a:pt x="278" y="70"/>
                  <a:pt x="275" y="71"/>
                  <a:pt x="274" y="70"/>
                </a:cubicBezTo>
                <a:cubicBezTo>
                  <a:pt x="273" y="70"/>
                  <a:pt x="274" y="70"/>
                  <a:pt x="274" y="70"/>
                </a:cubicBezTo>
                <a:cubicBezTo>
                  <a:pt x="273" y="70"/>
                  <a:pt x="272" y="69"/>
                  <a:pt x="272" y="69"/>
                </a:cubicBezTo>
                <a:cubicBezTo>
                  <a:pt x="271" y="69"/>
                  <a:pt x="271" y="69"/>
                  <a:pt x="271" y="68"/>
                </a:cubicBezTo>
                <a:cubicBezTo>
                  <a:pt x="271" y="68"/>
                  <a:pt x="271" y="67"/>
                  <a:pt x="271" y="67"/>
                </a:cubicBezTo>
                <a:cubicBezTo>
                  <a:pt x="271" y="67"/>
                  <a:pt x="270" y="67"/>
                  <a:pt x="271" y="66"/>
                </a:cubicBezTo>
                <a:cubicBezTo>
                  <a:pt x="271" y="66"/>
                  <a:pt x="271" y="66"/>
                  <a:pt x="271" y="65"/>
                </a:cubicBezTo>
                <a:cubicBezTo>
                  <a:pt x="270" y="64"/>
                  <a:pt x="268" y="63"/>
                  <a:pt x="268" y="62"/>
                </a:cubicBezTo>
                <a:cubicBezTo>
                  <a:pt x="266" y="61"/>
                  <a:pt x="265" y="60"/>
                  <a:pt x="264" y="59"/>
                </a:cubicBezTo>
                <a:cubicBezTo>
                  <a:pt x="264" y="57"/>
                  <a:pt x="264" y="57"/>
                  <a:pt x="262" y="57"/>
                </a:cubicBezTo>
                <a:cubicBezTo>
                  <a:pt x="262" y="57"/>
                  <a:pt x="262" y="56"/>
                  <a:pt x="262" y="56"/>
                </a:cubicBezTo>
                <a:cubicBezTo>
                  <a:pt x="261" y="56"/>
                  <a:pt x="260" y="56"/>
                  <a:pt x="260" y="56"/>
                </a:cubicBezTo>
                <a:cubicBezTo>
                  <a:pt x="260" y="55"/>
                  <a:pt x="260" y="55"/>
                  <a:pt x="260" y="54"/>
                </a:cubicBezTo>
                <a:cubicBezTo>
                  <a:pt x="260" y="54"/>
                  <a:pt x="260" y="53"/>
                  <a:pt x="260" y="54"/>
                </a:cubicBezTo>
                <a:cubicBezTo>
                  <a:pt x="261" y="51"/>
                  <a:pt x="261" y="49"/>
                  <a:pt x="258" y="49"/>
                </a:cubicBezTo>
                <a:cubicBezTo>
                  <a:pt x="258" y="48"/>
                  <a:pt x="258" y="47"/>
                  <a:pt x="259" y="46"/>
                </a:cubicBezTo>
                <a:cubicBezTo>
                  <a:pt x="259" y="46"/>
                  <a:pt x="260" y="46"/>
                  <a:pt x="260" y="45"/>
                </a:cubicBezTo>
                <a:cubicBezTo>
                  <a:pt x="260" y="43"/>
                  <a:pt x="257" y="43"/>
                  <a:pt x="256" y="44"/>
                </a:cubicBezTo>
                <a:cubicBezTo>
                  <a:pt x="256" y="45"/>
                  <a:pt x="256" y="45"/>
                  <a:pt x="256" y="45"/>
                </a:cubicBezTo>
                <a:cubicBezTo>
                  <a:pt x="255" y="45"/>
                  <a:pt x="255" y="45"/>
                  <a:pt x="255" y="46"/>
                </a:cubicBezTo>
                <a:cubicBezTo>
                  <a:pt x="255" y="47"/>
                  <a:pt x="254" y="47"/>
                  <a:pt x="254" y="48"/>
                </a:cubicBezTo>
                <a:cubicBezTo>
                  <a:pt x="253" y="48"/>
                  <a:pt x="252" y="48"/>
                  <a:pt x="252" y="49"/>
                </a:cubicBezTo>
                <a:cubicBezTo>
                  <a:pt x="251" y="49"/>
                  <a:pt x="251" y="48"/>
                  <a:pt x="250" y="48"/>
                </a:cubicBezTo>
                <a:cubicBezTo>
                  <a:pt x="250" y="48"/>
                  <a:pt x="250" y="48"/>
                  <a:pt x="250" y="48"/>
                </a:cubicBezTo>
                <a:cubicBezTo>
                  <a:pt x="249" y="49"/>
                  <a:pt x="248" y="49"/>
                  <a:pt x="246" y="49"/>
                </a:cubicBezTo>
                <a:cubicBezTo>
                  <a:pt x="246" y="49"/>
                  <a:pt x="246" y="49"/>
                  <a:pt x="246" y="48"/>
                </a:cubicBezTo>
                <a:cubicBezTo>
                  <a:pt x="245" y="48"/>
                  <a:pt x="244" y="48"/>
                  <a:pt x="244" y="47"/>
                </a:cubicBezTo>
                <a:cubicBezTo>
                  <a:pt x="243" y="47"/>
                  <a:pt x="243" y="48"/>
                  <a:pt x="242" y="48"/>
                </a:cubicBezTo>
                <a:cubicBezTo>
                  <a:pt x="242" y="48"/>
                  <a:pt x="242" y="47"/>
                  <a:pt x="241" y="47"/>
                </a:cubicBezTo>
                <a:cubicBezTo>
                  <a:pt x="243" y="46"/>
                  <a:pt x="243" y="45"/>
                  <a:pt x="243" y="44"/>
                </a:cubicBezTo>
                <a:cubicBezTo>
                  <a:pt x="243" y="43"/>
                  <a:pt x="243" y="43"/>
                  <a:pt x="243" y="43"/>
                </a:cubicBezTo>
                <a:cubicBezTo>
                  <a:pt x="243" y="42"/>
                  <a:pt x="241" y="42"/>
                  <a:pt x="241" y="40"/>
                </a:cubicBezTo>
                <a:cubicBezTo>
                  <a:pt x="242" y="40"/>
                  <a:pt x="242" y="39"/>
                  <a:pt x="242" y="39"/>
                </a:cubicBezTo>
                <a:cubicBezTo>
                  <a:pt x="243" y="39"/>
                  <a:pt x="243" y="39"/>
                  <a:pt x="243" y="38"/>
                </a:cubicBezTo>
                <a:cubicBezTo>
                  <a:pt x="243" y="38"/>
                  <a:pt x="243" y="37"/>
                  <a:pt x="244" y="38"/>
                </a:cubicBezTo>
                <a:cubicBezTo>
                  <a:pt x="244" y="37"/>
                  <a:pt x="244" y="36"/>
                  <a:pt x="244" y="36"/>
                </a:cubicBezTo>
                <a:cubicBezTo>
                  <a:pt x="243" y="36"/>
                  <a:pt x="243" y="34"/>
                  <a:pt x="242" y="34"/>
                </a:cubicBezTo>
                <a:cubicBezTo>
                  <a:pt x="241" y="33"/>
                  <a:pt x="239" y="34"/>
                  <a:pt x="239" y="33"/>
                </a:cubicBezTo>
                <a:cubicBezTo>
                  <a:pt x="233" y="33"/>
                  <a:pt x="233" y="33"/>
                  <a:pt x="233" y="33"/>
                </a:cubicBezTo>
                <a:cubicBezTo>
                  <a:pt x="233" y="33"/>
                  <a:pt x="232" y="33"/>
                  <a:pt x="233" y="32"/>
                </a:cubicBezTo>
                <a:cubicBezTo>
                  <a:pt x="232" y="32"/>
                  <a:pt x="231" y="31"/>
                  <a:pt x="231" y="30"/>
                </a:cubicBezTo>
                <a:cubicBezTo>
                  <a:pt x="231" y="26"/>
                  <a:pt x="231" y="26"/>
                  <a:pt x="231" y="26"/>
                </a:cubicBezTo>
                <a:cubicBezTo>
                  <a:pt x="230" y="25"/>
                  <a:pt x="227" y="25"/>
                  <a:pt x="224" y="25"/>
                </a:cubicBezTo>
                <a:cubicBezTo>
                  <a:pt x="224" y="24"/>
                  <a:pt x="223" y="24"/>
                  <a:pt x="223" y="23"/>
                </a:cubicBezTo>
                <a:cubicBezTo>
                  <a:pt x="223" y="22"/>
                  <a:pt x="223" y="21"/>
                  <a:pt x="223" y="20"/>
                </a:cubicBezTo>
                <a:cubicBezTo>
                  <a:pt x="222" y="19"/>
                  <a:pt x="222" y="18"/>
                  <a:pt x="221" y="17"/>
                </a:cubicBezTo>
                <a:cubicBezTo>
                  <a:pt x="221" y="17"/>
                  <a:pt x="221" y="16"/>
                  <a:pt x="220" y="16"/>
                </a:cubicBezTo>
                <a:cubicBezTo>
                  <a:pt x="219" y="15"/>
                  <a:pt x="220" y="15"/>
                  <a:pt x="220" y="14"/>
                </a:cubicBezTo>
                <a:cubicBezTo>
                  <a:pt x="218" y="14"/>
                  <a:pt x="218" y="14"/>
                  <a:pt x="218" y="14"/>
                </a:cubicBezTo>
                <a:cubicBezTo>
                  <a:pt x="217" y="14"/>
                  <a:pt x="217" y="16"/>
                  <a:pt x="215" y="16"/>
                </a:cubicBezTo>
                <a:cubicBezTo>
                  <a:pt x="213" y="16"/>
                  <a:pt x="212" y="14"/>
                  <a:pt x="210" y="14"/>
                </a:cubicBezTo>
                <a:cubicBezTo>
                  <a:pt x="210" y="13"/>
                  <a:pt x="210" y="12"/>
                  <a:pt x="209" y="11"/>
                </a:cubicBezTo>
                <a:cubicBezTo>
                  <a:pt x="209" y="10"/>
                  <a:pt x="208" y="9"/>
                  <a:pt x="208" y="9"/>
                </a:cubicBezTo>
                <a:cubicBezTo>
                  <a:pt x="208" y="9"/>
                  <a:pt x="208" y="8"/>
                  <a:pt x="208" y="7"/>
                </a:cubicBezTo>
                <a:cubicBezTo>
                  <a:pt x="208" y="7"/>
                  <a:pt x="207" y="6"/>
                  <a:pt x="208" y="4"/>
                </a:cubicBezTo>
                <a:cubicBezTo>
                  <a:pt x="208" y="4"/>
                  <a:pt x="207" y="4"/>
                  <a:pt x="207" y="4"/>
                </a:cubicBezTo>
                <a:cubicBezTo>
                  <a:pt x="207" y="2"/>
                  <a:pt x="207" y="1"/>
                  <a:pt x="208" y="0"/>
                </a:cubicBezTo>
                <a:cubicBezTo>
                  <a:pt x="207" y="0"/>
                  <a:pt x="206" y="0"/>
                  <a:pt x="205" y="1"/>
                </a:cubicBezTo>
                <a:cubicBezTo>
                  <a:pt x="205" y="1"/>
                  <a:pt x="205" y="1"/>
                  <a:pt x="205" y="1"/>
                </a:cubicBezTo>
                <a:cubicBezTo>
                  <a:pt x="204" y="0"/>
                  <a:pt x="203" y="2"/>
                  <a:pt x="202" y="2"/>
                </a:cubicBezTo>
                <a:cubicBezTo>
                  <a:pt x="202" y="2"/>
                  <a:pt x="202" y="2"/>
                  <a:pt x="202" y="2"/>
                </a:cubicBezTo>
                <a:cubicBezTo>
                  <a:pt x="202" y="2"/>
                  <a:pt x="202" y="3"/>
                  <a:pt x="202" y="3"/>
                </a:cubicBezTo>
                <a:cubicBezTo>
                  <a:pt x="201" y="3"/>
                  <a:pt x="200" y="2"/>
                  <a:pt x="199" y="3"/>
                </a:cubicBezTo>
                <a:cubicBezTo>
                  <a:pt x="198" y="3"/>
                  <a:pt x="198" y="4"/>
                  <a:pt x="196" y="4"/>
                </a:cubicBezTo>
                <a:cubicBezTo>
                  <a:pt x="194" y="4"/>
                  <a:pt x="192" y="3"/>
                  <a:pt x="189" y="3"/>
                </a:cubicBezTo>
                <a:cubicBezTo>
                  <a:pt x="187" y="3"/>
                  <a:pt x="187" y="5"/>
                  <a:pt x="185" y="4"/>
                </a:cubicBezTo>
                <a:cubicBezTo>
                  <a:pt x="185" y="4"/>
                  <a:pt x="185" y="5"/>
                  <a:pt x="184" y="5"/>
                </a:cubicBezTo>
                <a:cubicBezTo>
                  <a:pt x="184" y="5"/>
                  <a:pt x="184" y="5"/>
                  <a:pt x="184" y="5"/>
                </a:cubicBezTo>
                <a:cubicBezTo>
                  <a:pt x="183" y="5"/>
                  <a:pt x="182" y="7"/>
                  <a:pt x="181" y="7"/>
                </a:cubicBezTo>
                <a:cubicBezTo>
                  <a:pt x="181" y="7"/>
                  <a:pt x="181" y="7"/>
                  <a:pt x="181" y="7"/>
                </a:cubicBezTo>
                <a:cubicBezTo>
                  <a:pt x="182" y="7"/>
                  <a:pt x="182" y="9"/>
                  <a:pt x="182" y="10"/>
                </a:cubicBezTo>
                <a:cubicBezTo>
                  <a:pt x="182" y="10"/>
                  <a:pt x="182" y="10"/>
                  <a:pt x="182" y="11"/>
                </a:cubicBezTo>
                <a:cubicBezTo>
                  <a:pt x="182" y="12"/>
                  <a:pt x="180" y="12"/>
                  <a:pt x="180" y="13"/>
                </a:cubicBezTo>
                <a:cubicBezTo>
                  <a:pt x="180" y="13"/>
                  <a:pt x="180" y="13"/>
                  <a:pt x="180" y="13"/>
                </a:cubicBezTo>
                <a:cubicBezTo>
                  <a:pt x="180" y="14"/>
                  <a:pt x="180" y="15"/>
                  <a:pt x="180" y="15"/>
                </a:cubicBezTo>
                <a:cubicBezTo>
                  <a:pt x="180" y="18"/>
                  <a:pt x="180" y="20"/>
                  <a:pt x="180" y="22"/>
                </a:cubicBezTo>
                <a:cubicBezTo>
                  <a:pt x="180" y="24"/>
                  <a:pt x="179" y="24"/>
                  <a:pt x="179" y="27"/>
                </a:cubicBezTo>
                <a:cubicBezTo>
                  <a:pt x="177" y="27"/>
                  <a:pt x="178" y="30"/>
                  <a:pt x="179" y="31"/>
                </a:cubicBezTo>
                <a:cubicBezTo>
                  <a:pt x="179" y="31"/>
                  <a:pt x="179" y="31"/>
                  <a:pt x="179" y="32"/>
                </a:cubicBezTo>
                <a:cubicBezTo>
                  <a:pt x="180" y="32"/>
                  <a:pt x="180" y="32"/>
                  <a:pt x="180" y="32"/>
                </a:cubicBezTo>
                <a:cubicBezTo>
                  <a:pt x="180" y="33"/>
                  <a:pt x="179" y="32"/>
                  <a:pt x="179" y="32"/>
                </a:cubicBezTo>
                <a:cubicBezTo>
                  <a:pt x="177" y="32"/>
                  <a:pt x="177" y="33"/>
                  <a:pt x="176" y="33"/>
                </a:cubicBezTo>
                <a:cubicBezTo>
                  <a:pt x="175" y="34"/>
                  <a:pt x="174" y="34"/>
                  <a:pt x="174" y="36"/>
                </a:cubicBezTo>
                <a:cubicBezTo>
                  <a:pt x="173" y="36"/>
                  <a:pt x="172" y="37"/>
                  <a:pt x="171" y="38"/>
                </a:cubicBezTo>
                <a:cubicBezTo>
                  <a:pt x="171" y="39"/>
                  <a:pt x="171" y="39"/>
                  <a:pt x="171" y="39"/>
                </a:cubicBezTo>
                <a:cubicBezTo>
                  <a:pt x="169" y="37"/>
                  <a:pt x="169" y="39"/>
                  <a:pt x="168" y="40"/>
                </a:cubicBezTo>
                <a:cubicBezTo>
                  <a:pt x="168" y="40"/>
                  <a:pt x="168" y="40"/>
                  <a:pt x="168" y="40"/>
                </a:cubicBezTo>
                <a:cubicBezTo>
                  <a:pt x="167" y="40"/>
                  <a:pt x="167" y="40"/>
                  <a:pt x="166" y="41"/>
                </a:cubicBezTo>
                <a:cubicBezTo>
                  <a:pt x="166" y="41"/>
                  <a:pt x="166" y="41"/>
                  <a:pt x="165" y="41"/>
                </a:cubicBezTo>
                <a:cubicBezTo>
                  <a:pt x="165" y="41"/>
                  <a:pt x="164" y="41"/>
                  <a:pt x="164" y="41"/>
                </a:cubicBezTo>
                <a:cubicBezTo>
                  <a:pt x="162" y="41"/>
                  <a:pt x="162" y="42"/>
                  <a:pt x="160" y="42"/>
                </a:cubicBezTo>
                <a:cubicBezTo>
                  <a:pt x="157" y="41"/>
                  <a:pt x="154" y="41"/>
                  <a:pt x="151" y="41"/>
                </a:cubicBezTo>
                <a:cubicBezTo>
                  <a:pt x="151" y="41"/>
                  <a:pt x="151" y="42"/>
                  <a:pt x="151" y="42"/>
                </a:cubicBezTo>
                <a:cubicBezTo>
                  <a:pt x="150" y="42"/>
                  <a:pt x="150" y="42"/>
                  <a:pt x="150" y="42"/>
                </a:cubicBezTo>
                <a:cubicBezTo>
                  <a:pt x="149" y="42"/>
                  <a:pt x="148" y="42"/>
                  <a:pt x="148" y="43"/>
                </a:cubicBezTo>
                <a:cubicBezTo>
                  <a:pt x="147" y="43"/>
                  <a:pt x="146" y="43"/>
                  <a:pt x="146" y="44"/>
                </a:cubicBezTo>
                <a:cubicBezTo>
                  <a:pt x="145" y="44"/>
                  <a:pt x="143" y="44"/>
                  <a:pt x="142" y="45"/>
                </a:cubicBezTo>
                <a:cubicBezTo>
                  <a:pt x="141" y="45"/>
                  <a:pt x="140" y="47"/>
                  <a:pt x="140" y="49"/>
                </a:cubicBezTo>
                <a:cubicBezTo>
                  <a:pt x="140" y="49"/>
                  <a:pt x="139" y="49"/>
                  <a:pt x="139" y="50"/>
                </a:cubicBezTo>
                <a:cubicBezTo>
                  <a:pt x="139" y="50"/>
                  <a:pt x="139" y="51"/>
                  <a:pt x="138" y="51"/>
                </a:cubicBezTo>
                <a:cubicBezTo>
                  <a:pt x="137" y="50"/>
                  <a:pt x="138" y="53"/>
                  <a:pt x="138" y="54"/>
                </a:cubicBezTo>
                <a:cubicBezTo>
                  <a:pt x="139" y="55"/>
                  <a:pt x="141" y="55"/>
                  <a:pt x="144" y="56"/>
                </a:cubicBezTo>
                <a:cubicBezTo>
                  <a:pt x="144" y="57"/>
                  <a:pt x="144" y="57"/>
                  <a:pt x="144" y="57"/>
                </a:cubicBezTo>
                <a:cubicBezTo>
                  <a:pt x="142" y="57"/>
                  <a:pt x="141" y="56"/>
                  <a:pt x="139" y="56"/>
                </a:cubicBezTo>
                <a:cubicBezTo>
                  <a:pt x="138" y="56"/>
                  <a:pt x="138" y="56"/>
                  <a:pt x="138" y="57"/>
                </a:cubicBezTo>
                <a:cubicBezTo>
                  <a:pt x="137" y="57"/>
                  <a:pt x="137" y="56"/>
                  <a:pt x="136" y="57"/>
                </a:cubicBezTo>
                <a:cubicBezTo>
                  <a:pt x="136" y="57"/>
                  <a:pt x="137" y="57"/>
                  <a:pt x="136" y="57"/>
                </a:cubicBezTo>
                <a:cubicBezTo>
                  <a:pt x="136" y="57"/>
                  <a:pt x="136" y="57"/>
                  <a:pt x="135" y="58"/>
                </a:cubicBezTo>
                <a:cubicBezTo>
                  <a:pt x="135" y="58"/>
                  <a:pt x="134" y="59"/>
                  <a:pt x="134" y="59"/>
                </a:cubicBezTo>
                <a:cubicBezTo>
                  <a:pt x="133" y="59"/>
                  <a:pt x="132" y="59"/>
                  <a:pt x="132" y="59"/>
                </a:cubicBezTo>
                <a:cubicBezTo>
                  <a:pt x="130" y="59"/>
                  <a:pt x="129" y="59"/>
                  <a:pt x="128" y="58"/>
                </a:cubicBezTo>
                <a:cubicBezTo>
                  <a:pt x="128" y="57"/>
                  <a:pt x="127" y="57"/>
                  <a:pt x="126" y="57"/>
                </a:cubicBezTo>
                <a:cubicBezTo>
                  <a:pt x="127" y="57"/>
                  <a:pt x="126" y="57"/>
                  <a:pt x="126" y="57"/>
                </a:cubicBezTo>
                <a:cubicBezTo>
                  <a:pt x="125" y="56"/>
                  <a:pt x="124" y="56"/>
                  <a:pt x="124" y="55"/>
                </a:cubicBezTo>
                <a:cubicBezTo>
                  <a:pt x="123" y="56"/>
                  <a:pt x="122" y="55"/>
                  <a:pt x="122" y="55"/>
                </a:cubicBezTo>
                <a:cubicBezTo>
                  <a:pt x="121" y="55"/>
                  <a:pt x="120" y="55"/>
                  <a:pt x="120" y="55"/>
                </a:cubicBezTo>
                <a:cubicBezTo>
                  <a:pt x="120" y="55"/>
                  <a:pt x="120" y="54"/>
                  <a:pt x="119" y="54"/>
                </a:cubicBezTo>
                <a:cubicBezTo>
                  <a:pt x="118" y="54"/>
                  <a:pt x="116" y="54"/>
                  <a:pt x="115" y="54"/>
                </a:cubicBezTo>
                <a:cubicBezTo>
                  <a:pt x="114" y="54"/>
                  <a:pt x="115" y="53"/>
                  <a:pt x="115" y="53"/>
                </a:cubicBezTo>
                <a:cubicBezTo>
                  <a:pt x="114" y="53"/>
                  <a:pt x="114" y="53"/>
                  <a:pt x="114" y="52"/>
                </a:cubicBezTo>
                <a:cubicBezTo>
                  <a:pt x="114" y="52"/>
                  <a:pt x="113" y="52"/>
                  <a:pt x="113" y="52"/>
                </a:cubicBezTo>
                <a:cubicBezTo>
                  <a:pt x="113" y="51"/>
                  <a:pt x="113" y="51"/>
                  <a:pt x="113" y="51"/>
                </a:cubicBezTo>
                <a:cubicBezTo>
                  <a:pt x="109" y="51"/>
                  <a:pt x="109" y="51"/>
                  <a:pt x="109" y="51"/>
                </a:cubicBezTo>
                <a:cubicBezTo>
                  <a:pt x="109" y="52"/>
                  <a:pt x="108" y="52"/>
                  <a:pt x="107" y="52"/>
                </a:cubicBezTo>
                <a:cubicBezTo>
                  <a:pt x="108" y="49"/>
                  <a:pt x="107" y="48"/>
                  <a:pt x="106" y="45"/>
                </a:cubicBezTo>
                <a:cubicBezTo>
                  <a:pt x="106" y="45"/>
                  <a:pt x="106" y="45"/>
                  <a:pt x="106" y="45"/>
                </a:cubicBezTo>
                <a:cubicBezTo>
                  <a:pt x="107" y="45"/>
                  <a:pt x="107" y="45"/>
                  <a:pt x="107" y="45"/>
                </a:cubicBezTo>
                <a:cubicBezTo>
                  <a:pt x="107" y="43"/>
                  <a:pt x="108" y="42"/>
                  <a:pt x="107" y="41"/>
                </a:cubicBezTo>
                <a:cubicBezTo>
                  <a:pt x="107" y="40"/>
                  <a:pt x="107" y="40"/>
                  <a:pt x="107" y="40"/>
                </a:cubicBezTo>
                <a:cubicBezTo>
                  <a:pt x="107" y="40"/>
                  <a:pt x="107" y="40"/>
                  <a:pt x="107" y="40"/>
                </a:cubicBezTo>
                <a:cubicBezTo>
                  <a:pt x="106" y="40"/>
                  <a:pt x="106" y="37"/>
                  <a:pt x="105" y="38"/>
                </a:cubicBezTo>
                <a:cubicBezTo>
                  <a:pt x="104" y="38"/>
                  <a:pt x="104" y="38"/>
                  <a:pt x="104" y="38"/>
                </a:cubicBezTo>
                <a:cubicBezTo>
                  <a:pt x="103" y="38"/>
                  <a:pt x="102" y="38"/>
                  <a:pt x="101" y="38"/>
                </a:cubicBezTo>
                <a:cubicBezTo>
                  <a:pt x="101" y="38"/>
                  <a:pt x="101" y="38"/>
                  <a:pt x="101" y="39"/>
                </a:cubicBezTo>
                <a:cubicBezTo>
                  <a:pt x="101" y="39"/>
                  <a:pt x="100" y="39"/>
                  <a:pt x="100" y="39"/>
                </a:cubicBezTo>
                <a:cubicBezTo>
                  <a:pt x="99" y="38"/>
                  <a:pt x="99" y="39"/>
                  <a:pt x="98" y="39"/>
                </a:cubicBezTo>
                <a:cubicBezTo>
                  <a:pt x="98" y="39"/>
                  <a:pt x="97" y="39"/>
                  <a:pt x="97" y="39"/>
                </a:cubicBezTo>
                <a:cubicBezTo>
                  <a:pt x="97" y="39"/>
                  <a:pt x="97" y="39"/>
                  <a:pt x="97" y="39"/>
                </a:cubicBezTo>
                <a:cubicBezTo>
                  <a:pt x="94" y="39"/>
                  <a:pt x="97" y="38"/>
                  <a:pt x="97" y="37"/>
                </a:cubicBezTo>
                <a:cubicBezTo>
                  <a:pt x="94" y="37"/>
                  <a:pt x="93" y="34"/>
                  <a:pt x="89" y="35"/>
                </a:cubicBezTo>
                <a:cubicBezTo>
                  <a:pt x="89" y="36"/>
                  <a:pt x="89" y="36"/>
                  <a:pt x="90" y="37"/>
                </a:cubicBezTo>
                <a:cubicBezTo>
                  <a:pt x="90" y="38"/>
                  <a:pt x="90" y="38"/>
                  <a:pt x="90" y="38"/>
                </a:cubicBezTo>
                <a:cubicBezTo>
                  <a:pt x="90" y="39"/>
                  <a:pt x="92" y="39"/>
                  <a:pt x="91" y="41"/>
                </a:cubicBezTo>
                <a:cubicBezTo>
                  <a:pt x="91" y="41"/>
                  <a:pt x="91" y="41"/>
                  <a:pt x="91" y="41"/>
                </a:cubicBezTo>
                <a:cubicBezTo>
                  <a:pt x="90" y="42"/>
                  <a:pt x="91" y="43"/>
                  <a:pt x="89" y="43"/>
                </a:cubicBezTo>
                <a:cubicBezTo>
                  <a:pt x="89" y="43"/>
                  <a:pt x="90" y="44"/>
                  <a:pt x="90" y="45"/>
                </a:cubicBezTo>
                <a:cubicBezTo>
                  <a:pt x="90" y="45"/>
                  <a:pt x="90" y="46"/>
                  <a:pt x="91" y="46"/>
                </a:cubicBezTo>
                <a:cubicBezTo>
                  <a:pt x="90" y="47"/>
                  <a:pt x="90" y="47"/>
                  <a:pt x="90" y="49"/>
                </a:cubicBezTo>
                <a:cubicBezTo>
                  <a:pt x="91" y="49"/>
                  <a:pt x="91" y="50"/>
                  <a:pt x="91" y="51"/>
                </a:cubicBezTo>
                <a:cubicBezTo>
                  <a:pt x="92" y="51"/>
                  <a:pt x="92" y="52"/>
                  <a:pt x="93" y="52"/>
                </a:cubicBezTo>
                <a:cubicBezTo>
                  <a:pt x="92" y="53"/>
                  <a:pt x="93" y="55"/>
                  <a:pt x="93" y="56"/>
                </a:cubicBezTo>
                <a:cubicBezTo>
                  <a:pt x="94" y="56"/>
                  <a:pt x="94" y="56"/>
                  <a:pt x="94" y="57"/>
                </a:cubicBezTo>
                <a:cubicBezTo>
                  <a:pt x="94" y="61"/>
                  <a:pt x="94" y="61"/>
                  <a:pt x="94" y="61"/>
                </a:cubicBezTo>
                <a:cubicBezTo>
                  <a:pt x="94" y="61"/>
                  <a:pt x="94" y="61"/>
                  <a:pt x="93" y="61"/>
                </a:cubicBezTo>
                <a:cubicBezTo>
                  <a:pt x="94" y="67"/>
                  <a:pt x="92" y="70"/>
                  <a:pt x="93" y="76"/>
                </a:cubicBezTo>
                <a:cubicBezTo>
                  <a:pt x="93" y="76"/>
                  <a:pt x="93" y="76"/>
                  <a:pt x="93" y="76"/>
                </a:cubicBezTo>
                <a:cubicBezTo>
                  <a:pt x="93" y="77"/>
                  <a:pt x="93" y="77"/>
                  <a:pt x="93" y="77"/>
                </a:cubicBezTo>
                <a:cubicBezTo>
                  <a:pt x="94" y="77"/>
                  <a:pt x="94" y="77"/>
                  <a:pt x="94" y="77"/>
                </a:cubicBezTo>
                <a:cubicBezTo>
                  <a:pt x="94" y="77"/>
                  <a:pt x="94" y="78"/>
                  <a:pt x="95" y="78"/>
                </a:cubicBezTo>
                <a:cubicBezTo>
                  <a:pt x="95" y="79"/>
                  <a:pt x="93" y="78"/>
                  <a:pt x="92" y="78"/>
                </a:cubicBezTo>
                <a:cubicBezTo>
                  <a:pt x="89" y="79"/>
                  <a:pt x="88" y="78"/>
                  <a:pt x="85" y="78"/>
                </a:cubicBezTo>
                <a:cubicBezTo>
                  <a:pt x="85" y="77"/>
                  <a:pt x="86" y="75"/>
                  <a:pt x="85" y="75"/>
                </a:cubicBezTo>
                <a:cubicBezTo>
                  <a:pt x="84" y="75"/>
                  <a:pt x="84" y="74"/>
                  <a:pt x="84" y="74"/>
                </a:cubicBezTo>
                <a:cubicBezTo>
                  <a:pt x="82" y="74"/>
                  <a:pt x="82" y="74"/>
                  <a:pt x="82" y="74"/>
                </a:cubicBezTo>
                <a:cubicBezTo>
                  <a:pt x="81" y="74"/>
                  <a:pt x="82" y="76"/>
                  <a:pt x="81" y="77"/>
                </a:cubicBezTo>
                <a:cubicBezTo>
                  <a:pt x="82" y="78"/>
                  <a:pt x="80" y="78"/>
                  <a:pt x="81" y="80"/>
                </a:cubicBezTo>
                <a:cubicBezTo>
                  <a:pt x="79" y="80"/>
                  <a:pt x="80" y="78"/>
                  <a:pt x="80" y="77"/>
                </a:cubicBezTo>
                <a:cubicBezTo>
                  <a:pt x="80" y="76"/>
                  <a:pt x="79" y="76"/>
                  <a:pt x="79" y="75"/>
                </a:cubicBezTo>
                <a:cubicBezTo>
                  <a:pt x="78" y="75"/>
                  <a:pt x="78" y="76"/>
                  <a:pt x="77" y="76"/>
                </a:cubicBezTo>
                <a:cubicBezTo>
                  <a:pt x="76" y="76"/>
                  <a:pt x="76" y="76"/>
                  <a:pt x="75" y="76"/>
                </a:cubicBezTo>
                <a:cubicBezTo>
                  <a:pt x="75" y="76"/>
                  <a:pt x="75" y="76"/>
                  <a:pt x="75" y="76"/>
                </a:cubicBezTo>
                <a:cubicBezTo>
                  <a:pt x="75" y="74"/>
                  <a:pt x="74" y="74"/>
                  <a:pt x="74" y="73"/>
                </a:cubicBezTo>
                <a:cubicBezTo>
                  <a:pt x="74" y="73"/>
                  <a:pt x="73" y="72"/>
                  <a:pt x="74" y="72"/>
                </a:cubicBezTo>
                <a:cubicBezTo>
                  <a:pt x="72" y="72"/>
                  <a:pt x="72" y="73"/>
                  <a:pt x="69" y="73"/>
                </a:cubicBezTo>
                <a:cubicBezTo>
                  <a:pt x="68" y="73"/>
                  <a:pt x="68" y="75"/>
                  <a:pt x="66" y="75"/>
                </a:cubicBezTo>
                <a:cubicBezTo>
                  <a:pt x="66" y="75"/>
                  <a:pt x="66" y="76"/>
                  <a:pt x="65" y="76"/>
                </a:cubicBezTo>
                <a:cubicBezTo>
                  <a:pt x="65" y="76"/>
                  <a:pt x="64" y="76"/>
                  <a:pt x="63" y="76"/>
                </a:cubicBezTo>
                <a:cubicBezTo>
                  <a:pt x="63" y="75"/>
                  <a:pt x="62" y="74"/>
                  <a:pt x="61" y="73"/>
                </a:cubicBezTo>
                <a:cubicBezTo>
                  <a:pt x="61" y="71"/>
                  <a:pt x="61" y="71"/>
                  <a:pt x="60" y="70"/>
                </a:cubicBezTo>
                <a:cubicBezTo>
                  <a:pt x="60" y="70"/>
                  <a:pt x="60" y="70"/>
                  <a:pt x="60" y="70"/>
                </a:cubicBezTo>
                <a:cubicBezTo>
                  <a:pt x="61" y="69"/>
                  <a:pt x="60" y="68"/>
                  <a:pt x="60" y="68"/>
                </a:cubicBezTo>
                <a:cubicBezTo>
                  <a:pt x="60" y="68"/>
                  <a:pt x="60" y="68"/>
                  <a:pt x="60" y="67"/>
                </a:cubicBezTo>
                <a:cubicBezTo>
                  <a:pt x="60" y="67"/>
                  <a:pt x="60" y="67"/>
                  <a:pt x="59" y="67"/>
                </a:cubicBezTo>
                <a:cubicBezTo>
                  <a:pt x="59" y="66"/>
                  <a:pt x="59" y="66"/>
                  <a:pt x="59" y="66"/>
                </a:cubicBezTo>
                <a:cubicBezTo>
                  <a:pt x="59" y="66"/>
                  <a:pt x="58" y="66"/>
                  <a:pt x="58" y="66"/>
                </a:cubicBezTo>
                <a:cubicBezTo>
                  <a:pt x="58" y="64"/>
                  <a:pt x="56" y="64"/>
                  <a:pt x="56" y="62"/>
                </a:cubicBezTo>
                <a:cubicBezTo>
                  <a:pt x="56" y="62"/>
                  <a:pt x="56" y="61"/>
                  <a:pt x="55" y="61"/>
                </a:cubicBezTo>
                <a:cubicBezTo>
                  <a:pt x="55" y="61"/>
                  <a:pt x="55" y="62"/>
                  <a:pt x="55" y="62"/>
                </a:cubicBezTo>
                <a:cubicBezTo>
                  <a:pt x="54" y="62"/>
                  <a:pt x="54" y="62"/>
                  <a:pt x="54" y="62"/>
                </a:cubicBezTo>
                <a:cubicBezTo>
                  <a:pt x="54" y="61"/>
                  <a:pt x="53" y="61"/>
                  <a:pt x="52" y="61"/>
                </a:cubicBezTo>
                <a:cubicBezTo>
                  <a:pt x="50" y="61"/>
                  <a:pt x="49" y="61"/>
                  <a:pt x="49" y="62"/>
                </a:cubicBezTo>
                <a:cubicBezTo>
                  <a:pt x="48" y="62"/>
                  <a:pt x="47" y="62"/>
                  <a:pt x="47" y="61"/>
                </a:cubicBezTo>
                <a:cubicBezTo>
                  <a:pt x="46" y="61"/>
                  <a:pt x="46" y="61"/>
                  <a:pt x="45" y="61"/>
                </a:cubicBezTo>
                <a:cubicBezTo>
                  <a:pt x="42" y="61"/>
                  <a:pt x="43" y="64"/>
                  <a:pt x="42" y="66"/>
                </a:cubicBezTo>
                <a:cubicBezTo>
                  <a:pt x="41" y="66"/>
                  <a:pt x="41" y="65"/>
                  <a:pt x="40" y="65"/>
                </a:cubicBezTo>
                <a:cubicBezTo>
                  <a:pt x="39" y="65"/>
                  <a:pt x="39" y="64"/>
                  <a:pt x="39" y="64"/>
                </a:cubicBezTo>
                <a:cubicBezTo>
                  <a:pt x="36" y="64"/>
                  <a:pt x="36" y="64"/>
                  <a:pt x="36" y="64"/>
                </a:cubicBezTo>
                <a:cubicBezTo>
                  <a:pt x="34" y="63"/>
                  <a:pt x="35" y="66"/>
                  <a:pt x="33" y="65"/>
                </a:cubicBezTo>
                <a:cubicBezTo>
                  <a:pt x="33" y="61"/>
                  <a:pt x="33" y="61"/>
                  <a:pt x="33" y="61"/>
                </a:cubicBezTo>
                <a:cubicBezTo>
                  <a:pt x="31" y="61"/>
                  <a:pt x="31" y="62"/>
                  <a:pt x="30" y="62"/>
                </a:cubicBezTo>
                <a:cubicBezTo>
                  <a:pt x="29" y="63"/>
                  <a:pt x="29" y="62"/>
                  <a:pt x="28" y="62"/>
                </a:cubicBezTo>
                <a:cubicBezTo>
                  <a:pt x="27" y="62"/>
                  <a:pt x="27" y="62"/>
                  <a:pt x="27" y="62"/>
                </a:cubicBezTo>
                <a:cubicBezTo>
                  <a:pt x="27" y="63"/>
                  <a:pt x="27" y="63"/>
                  <a:pt x="26" y="63"/>
                </a:cubicBezTo>
                <a:cubicBezTo>
                  <a:pt x="26" y="63"/>
                  <a:pt x="26" y="64"/>
                  <a:pt x="26" y="64"/>
                </a:cubicBezTo>
                <a:cubicBezTo>
                  <a:pt x="24" y="63"/>
                  <a:pt x="23" y="63"/>
                  <a:pt x="22" y="62"/>
                </a:cubicBezTo>
                <a:cubicBezTo>
                  <a:pt x="20" y="62"/>
                  <a:pt x="19" y="63"/>
                  <a:pt x="17" y="63"/>
                </a:cubicBezTo>
                <a:cubicBezTo>
                  <a:pt x="15" y="63"/>
                  <a:pt x="15" y="64"/>
                  <a:pt x="14" y="64"/>
                </a:cubicBezTo>
                <a:cubicBezTo>
                  <a:pt x="13" y="64"/>
                  <a:pt x="13" y="65"/>
                  <a:pt x="12" y="65"/>
                </a:cubicBezTo>
                <a:cubicBezTo>
                  <a:pt x="12" y="65"/>
                  <a:pt x="12" y="66"/>
                  <a:pt x="11" y="65"/>
                </a:cubicBezTo>
                <a:cubicBezTo>
                  <a:pt x="10" y="66"/>
                  <a:pt x="9" y="68"/>
                  <a:pt x="8" y="70"/>
                </a:cubicBezTo>
                <a:cubicBezTo>
                  <a:pt x="9" y="71"/>
                  <a:pt x="9" y="71"/>
                  <a:pt x="8" y="71"/>
                </a:cubicBezTo>
                <a:cubicBezTo>
                  <a:pt x="9" y="72"/>
                  <a:pt x="9" y="72"/>
                  <a:pt x="10" y="73"/>
                </a:cubicBezTo>
                <a:cubicBezTo>
                  <a:pt x="10" y="73"/>
                  <a:pt x="11" y="73"/>
                  <a:pt x="11" y="74"/>
                </a:cubicBezTo>
                <a:cubicBezTo>
                  <a:pt x="13" y="74"/>
                  <a:pt x="14" y="73"/>
                  <a:pt x="15" y="73"/>
                </a:cubicBezTo>
                <a:cubicBezTo>
                  <a:pt x="15" y="74"/>
                  <a:pt x="16" y="74"/>
                  <a:pt x="17" y="74"/>
                </a:cubicBezTo>
                <a:cubicBezTo>
                  <a:pt x="17" y="74"/>
                  <a:pt x="17" y="74"/>
                  <a:pt x="17" y="74"/>
                </a:cubicBezTo>
                <a:cubicBezTo>
                  <a:pt x="17" y="76"/>
                  <a:pt x="20" y="75"/>
                  <a:pt x="20" y="76"/>
                </a:cubicBezTo>
                <a:cubicBezTo>
                  <a:pt x="21" y="76"/>
                  <a:pt x="21" y="78"/>
                  <a:pt x="23" y="78"/>
                </a:cubicBezTo>
                <a:cubicBezTo>
                  <a:pt x="22" y="80"/>
                  <a:pt x="21" y="77"/>
                  <a:pt x="20" y="77"/>
                </a:cubicBezTo>
                <a:cubicBezTo>
                  <a:pt x="19" y="77"/>
                  <a:pt x="18" y="78"/>
                  <a:pt x="16" y="78"/>
                </a:cubicBezTo>
                <a:cubicBezTo>
                  <a:pt x="16" y="76"/>
                  <a:pt x="15" y="75"/>
                  <a:pt x="15" y="74"/>
                </a:cubicBezTo>
                <a:cubicBezTo>
                  <a:pt x="14" y="74"/>
                  <a:pt x="14" y="75"/>
                  <a:pt x="13" y="75"/>
                </a:cubicBezTo>
                <a:cubicBezTo>
                  <a:pt x="13" y="76"/>
                  <a:pt x="12" y="75"/>
                  <a:pt x="12" y="76"/>
                </a:cubicBezTo>
                <a:cubicBezTo>
                  <a:pt x="12" y="77"/>
                  <a:pt x="12" y="77"/>
                  <a:pt x="12" y="77"/>
                </a:cubicBezTo>
                <a:cubicBezTo>
                  <a:pt x="12" y="77"/>
                  <a:pt x="12" y="78"/>
                  <a:pt x="13" y="78"/>
                </a:cubicBezTo>
                <a:cubicBezTo>
                  <a:pt x="13" y="78"/>
                  <a:pt x="13" y="78"/>
                  <a:pt x="13" y="78"/>
                </a:cubicBezTo>
                <a:cubicBezTo>
                  <a:pt x="13" y="80"/>
                  <a:pt x="13" y="80"/>
                  <a:pt x="13" y="80"/>
                </a:cubicBezTo>
                <a:cubicBezTo>
                  <a:pt x="16" y="81"/>
                  <a:pt x="15" y="78"/>
                  <a:pt x="17" y="78"/>
                </a:cubicBezTo>
                <a:cubicBezTo>
                  <a:pt x="16" y="80"/>
                  <a:pt x="18" y="80"/>
                  <a:pt x="18" y="80"/>
                </a:cubicBezTo>
                <a:cubicBezTo>
                  <a:pt x="19" y="80"/>
                  <a:pt x="19" y="81"/>
                  <a:pt x="19" y="81"/>
                </a:cubicBezTo>
                <a:cubicBezTo>
                  <a:pt x="20" y="81"/>
                  <a:pt x="20" y="82"/>
                  <a:pt x="20" y="83"/>
                </a:cubicBezTo>
                <a:cubicBezTo>
                  <a:pt x="20" y="83"/>
                  <a:pt x="20" y="84"/>
                  <a:pt x="20" y="84"/>
                </a:cubicBezTo>
                <a:cubicBezTo>
                  <a:pt x="20" y="84"/>
                  <a:pt x="20" y="83"/>
                  <a:pt x="20" y="83"/>
                </a:cubicBezTo>
                <a:cubicBezTo>
                  <a:pt x="19" y="83"/>
                  <a:pt x="19" y="83"/>
                  <a:pt x="18" y="83"/>
                </a:cubicBezTo>
                <a:cubicBezTo>
                  <a:pt x="18" y="83"/>
                  <a:pt x="18" y="84"/>
                  <a:pt x="18" y="84"/>
                </a:cubicBezTo>
                <a:cubicBezTo>
                  <a:pt x="16" y="84"/>
                  <a:pt x="16" y="83"/>
                  <a:pt x="14" y="83"/>
                </a:cubicBezTo>
                <a:cubicBezTo>
                  <a:pt x="13" y="83"/>
                  <a:pt x="12" y="84"/>
                  <a:pt x="11" y="84"/>
                </a:cubicBezTo>
                <a:cubicBezTo>
                  <a:pt x="10" y="84"/>
                  <a:pt x="9" y="83"/>
                  <a:pt x="8" y="83"/>
                </a:cubicBezTo>
                <a:cubicBezTo>
                  <a:pt x="6" y="83"/>
                  <a:pt x="8" y="86"/>
                  <a:pt x="6" y="85"/>
                </a:cubicBezTo>
                <a:cubicBezTo>
                  <a:pt x="6" y="86"/>
                  <a:pt x="7" y="85"/>
                  <a:pt x="8" y="86"/>
                </a:cubicBezTo>
                <a:cubicBezTo>
                  <a:pt x="8" y="86"/>
                  <a:pt x="8" y="86"/>
                  <a:pt x="9" y="86"/>
                </a:cubicBezTo>
                <a:cubicBezTo>
                  <a:pt x="10" y="86"/>
                  <a:pt x="10" y="87"/>
                  <a:pt x="12" y="87"/>
                </a:cubicBezTo>
                <a:cubicBezTo>
                  <a:pt x="13" y="88"/>
                  <a:pt x="12" y="89"/>
                  <a:pt x="13" y="90"/>
                </a:cubicBezTo>
                <a:cubicBezTo>
                  <a:pt x="14" y="90"/>
                  <a:pt x="14" y="91"/>
                  <a:pt x="15" y="92"/>
                </a:cubicBezTo>
                <a:cubicBezTo>
                  <a:pt x="15" y="94"/>
                  <a:pt x="14" y="94"/>
                  <a:pt x="14" y="96"/>
                </a:cubicBezTo>
                <a:cubicBezTo>
                  <a:pt x="14" y="96"/>
                  <a:pt x="16" y="96"/>
                  <a:pt x="17" y="96"/>
                </a:cubicBezTo>
                <a:cubicBezTo>
                  <a:pt x="17" y="97"/>
                  <a:pt x="18" y="97"/>
                  <a:pt x="18" y="97"/>
                </a:cubicBezTo>
                <a:cubicBezTo>
                  <a:pt x="20" y="97"/>
                  <a:pt x="20" y="96"/>
                  <a:pt x="21" y="96"/>
                </a:cubicBezTo>
                <a:cubicBezTo>
                  <a:pt x="21" y="96"/>
                  <a:pt x="22" y="96"/>
                  <a:pt x="22" y="95"/>
                </a:cubicBezTo>
                <a:cubicBezTo>
                  <a:pt x="23" y="95"/>
                  <a:pt x="23" y="96"/>
                  <a:pt x="24" y="96"/>
                </a:cubicBezTo>
                <a:cubicBezTo>
                  <a:pt x="25" y="96"/>
                  <a:pt x="25" y="96"/>
                  <a:pt x="25" y="96"/>
                </a:cubicBezTo>
                <a:cubicBezTo>
                  <a:pt x="26" y="96"/>
                  <a:pt x="26" y="97"/>
                  <a:pt x="27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27" y="99"/>
                  <a:pt x="27" y="99"/>
                  <a:pt x="27" y="99"/>
                </a:cubicBezTo>
                <a:cubicBezTo>
                  <a:pt x="27" y="100"/>
                  <a:pt x="29" y="100"/>
                  <a:pt x="30" y="100"/>
                </a:cubicBezTo>
                <a:cubicBezTo>
                  <a:pt x="30" y="100"/>
                  <a:pt x="30" y="100"/>
                  <a:pt x="30" y="100"/>
                </a:cubicBezTo>
                <a:cubicBezTo>
                  <a:pt x="31" y="100"/>
                  <a:pt x="31" y="101"/>
                  <a:pt x="32" y="101"/>
                </a:cubicBezTo>
                <a:cubicBezTo>
                  <a:pt x="32" y="101"/>
                  <a:pt x="32" y="101"/>
                  <a:pt x="32" y="101"/>
                </a:cubicBezTo>
                <a:cubicBezTo>
                  <a:pt x="32" y="102"/>
                  <a:pt x="33" y="102"/>
                  <a:pt x="34" y="102"/>
                </a:cubicBezTo>
                <a:cubicBezTo>
                  <a:pt x="35" y="103"/>
                  <a:pt x="36" y="104"/>
                  <a:pt x="36" y="105"/>
                </a:cubicBezTo>
                <a:cubicBezTo>
                  <a:pt x="38" y="105"/>
                  <a:pt x="39" y="106"/>
                  <a:pt x="40" y="106"/>
                </a:cubicBezTo>
                <a:cubicBezTo>
                  <a:pt x="41" y="108"/>
                  <a:pt x="43" y="108"/>
                  <a:pt x="43" y="109"/>
                </a:cubicBezTo>
                <a:cubicBezTo>
                  <a:pt x="44" y="109"/>
                  <a:pt x="44" y="109"/>
                  <a:pt x="44" y="110"/>
                </a:cubicBezTo>
                <a:cubicBezTo>
                  <a:pt x="44" y="112"/>
                  <a:pt x="43" y="116"/>
                  <a:pt x="46" y="116"/>
                </a:cubicBezTo>
                <a:cubicBezTo>
                  <a:pt x="46" y="116"/>
                  <a:pt x="46" y="115"/>
                  <a:pt x="46" y="115"/>
                </a:cubicBezTo>
                <a:cubicBezTo>
                  <a:pt x="46" y="115"/>
                  <a:pt x="46" y="115"/>
                  <a:pt x="46" y="114"/>
                </a:cubicBezTo>
                <a:cubicBezTo>
                  <a:pt x="46" y="112"/>
                  <a:pt x="46" y="112"/>
                  <a:pt x="46" y="112"/>
                </a:cubicBezTo>
                <a:cubicBezTo>
                  <a:pt x="47" y="113"/>
                  <a:pt x="47" y="113"/>
                  <a:pt x="48" y="112"/>
                </a:cubicBezTo>
                <a:cubicBezTo>
                  <a:pt x="50" y="112"/>
                  <a:pt x="51" y="112"/>
                  <a:pt x="53" y="112"/>
                </a:cubicBezTo>
                <a:cubicBezTo>
                  <a:pt x="54" y="112"/>
                  <a:pt x="54" y="113"/>
                  <a:pt x="55" y="113"/>
                </a:cubicBezTo>
                <a:cubicBezTo>
                  <a:pt x="56" y="114"/>
                  <a:pt x="52" y="114"/>
                  <a:pt x="53" y="113"/>
                </a:cubicBezTo>
                <a:cubicBezTo>
                  <a:pt x="52" y="113"/>
                  <a:pt x="51" y="113"/>
                  <a:pt x="50" y="113"/>
                </a:cubicBezTo>
                <a:cubicBezTo>
                  <a:pt x="50" y="115"/>
                  <a:pt x="51" y="116"/>
                  <a:pt x="52" y="116"/>
                </a:cubicBezTo>
                <a:cubicBezTo>
                  <a:pt x="53" y="116"/>
                  <a:pt x="55" y="115"/>
                  <a:pt x="56" y="115"/>
                </a:cubicBezTo>
                <a:cubicBezTo>
                  <a:pt x="56" y="116"/>
                  <a:pt x="57" y="116"/>
                  <a:pt x="57" y="116"/>
                </a:cubicBezTo>
                <a:cubicBezTo>
                  <a:pt x="57" y="117"/>
                  <a:pt x="57" y="117"/>
                  <a:pt x="57" y="117"/>
                </a:cubicBezTo>
                <a:cubicBezTo>
                  <a:pt x="61" y="117"/>
                  <a:pt x="61" y="117"/>
                  <a:pt x="61" y="117"/>
                </a:cubicBezTo>
                <a:cubicBezTo>
                  <a:pt x="61" y="119"/>
                  <a:pt x="60" y="119"/>
                  <a:pt x="60" y="120"/>
                </a:cubicBezTo>
                <a:cubicBezTo>
                  <a:pt x="58" y="120"/>
                  <a:pt x="58" y="121"/>
                  <a:pt x="57" y="121"/>
                </a:cubicBezTo>
                <a:cubicBezTo>
                  <a:pt x="57" y="123"/>
                  <a:pt x="58" y="124"/>
                  <a:pt x="58" y="125"/>
                </a:cubicBezTo>
                <a:cubicBezTo>
                  <a:pt x="58" y="127"/>
                  <a:pt x="60" y="127"/>
                  <a:pt x="61" y="127"/>
                </a:cubicBezTo>
                <a:cubicBezTo>
                  <a:pt x="61" y="128"/>
                  <a:pt x="62" y="128"/>
                  <a:pt x="62" y="128"/>
                </a:cubicBezTo>
                <a:cubicBezTo>
                  <a:pt x="62" y="128"/>
                  <a:pt x="62" y="129"/>
                  <a:pt x="63" y="129"/>
                </a:cubicBezTo>
                <a:cubicBezTo>
                  <a:pt x="63" y="129"/>
                  <a:pt x="63" y="129"/>
                  <a:pt x="63" y="128"/>
                </a:cubicBezTo>
                <a:cubicBezTo>
                  <a:pt x="63" y="128"/>
                  <a:pt x="63" y="129"/>
                  <a:pt x="63" y="129"/>
                </a:cubicBezTo>
                <a:cubicBezTo>
                  <a:pt x="64" y="129"/>
                  <a:pt x="64" y="129"/>
                  <a:pt x="65" y="130"/>
                </a:cubicBezTo>
                <a:cubicBezTo>
                  <a:pt x="65" y="130"/>
                  <a:pt x="65" y="130"/>
                  <a:pt x="66" y="131"/>
                </a:cubicBezTo>
                <a:cubicBezTo>
                  <a:pt x="66" y="131"/>
                  <a:pt x="66" y="132"/>
                  <a:pt x="66" y="132"/>
                </a:cubicBezTo>
                <a:cubicBezTo>
                  <a:pt x="66" y="133"/>
                  <a:pt x="66" y="133"/>
                  <a:pt x="67" y="133"/>
                </a:cubicBezTo>
                <a:cubicBezTo>
                  <a:pt x="67" y="134"/>
                  <a:pt x="68" y="134"/>
                  <a:pt x="68" y="135"/>
                </a:cubicBezTo>
                <a:cubicBezTo>
                  <a:pt x="69" y="135"/>
                  <a:pt x="69" y="135"/>
                  <a:pt x="69" y="136"/>
                </a:cubicBezTo>
                <a:cubicBezTo>
                  <a:pt x="69" y="137"/>
                  <a:pt x="69" y="137"/>
                  <a:pt x="69" y="137"/>
                </a:cubicBezTo>
                <a:cubicBezTo>
                  <a:pt x="69" y="138"/>
                  <a:pt x="69" y="139"/>
                  <a:pt x="68" y="139"/>
                </a:cubicBezTo>
                <a:cubicBezTo>
                  <a:pt x="68" y="140"/>
                  <a:pt x="68" y="140"/>
                  <a:pt x="68" y="141"/>
                </a:cubicBezTo>
                <a:cubicBezTo>
                  <a:pt x="67" y="142"/>
                  <a:pt x="66" y="142"/>
                  <a:pt x="65" y="144"/>
                </a:cubicBezTo>
                <a:cubicBezTo>
                  <a:pt x="66" y="144"/>
                  <a:pt x="66" y="145"/>
                  <a:pt x="66" y="146"/>
                </a:cubicBezTo>
                <a:cubicBezTo>
                  <a:pt x="66" y="146"/>
                  <a:pt x="67" y="146"/>
                  <a:pt x="67" y="147"/>
                </a:cubicBezTo>
                <a:cubicBezTo>
                  <a:pt x="68" y="147"/>
                  <a:pt x="67" y="150"/>
                  <a:pt x="69" y="150"/>
                </a:cubicBezTo>
                <a:cubicBezTo>
                  <a:pt x="69" y="152"/>
                  <a:pt x="70" y="151"/>
                  <a:pt x="71" y="153"/>
                </a:cubicBezTo>
                <a:cubicBezTo>
                  <a:pt x="71" y="157"/>
                  <a:pt x="71" y="157"/>
                  <a:pt x="71" y="157"/>
                </a:cubicBezTo>
                <a:cubicBezTo>
                  <a:pt x="71" y="159"/>
                  <a:pt x="72" y="160"/>
                  <a:pt x="73" y="160"/>
                </a:cubicBezTo>
                <a:cubicBezTo>
                  <a:pt x="73" y="162"/>
                  <a:pt x="75" y="162"/>
                  <a:pt x="75" y="163"/>
                </a:cubicBezTo>
                <a:cubicBezTo>
                  <a:pt x="77" y="163"/>
                  <a:pt x="77" y="164"/>
                  <a:pt x="78" y="164"/>
                </a:cubicBezTo>
                <a:cubicBezTo>
                  <a:pt x="79" y="165"/>
                  <a:pt x="80" y="166"/>
                  <a:pt x="82" y="166"/>
                </a:cubicBezTo>
                <a:cubicBezTo>
                  <a:pt x="82" y="167"/>
                  <a:pt x="83" y="168"/>
                  <a:pt x="84" y="169"/>
                </a:cubicBezTo>
                <a:cubicBezTo>
                  <a:pt x="84" y="169"/>
                  <a:pt x="85" y="169"/>
                  <a:pt x="85" y="169"/>
                </a:cubicBezTo>
                <a:cubicBezTo>
                  <a:pt x="86" y="169"/>
                  <a:pt x="85" y="169"/>
                  <a:pt x="86" y="169"/>
                </a:cubicBezTo>
                <a:cubicBezTo>
                  <a:pt x="87" y="169"/>
                  <a:pt x="87" y="169"/>
                  <a:pt x="88" y="169"/>
                </a:cubicBezTo>
                <a:cubicBezTo>
                  <a:pt x="88" y="172"/>
                  <a:pt x="85" y="172"/>
                  <a:pt x="85" y="174"/>
                </a:cubicBezTo>
                <a:cubicBezTo>
                  <a:pt x="85" y="176"/>
                  <a:pt x="86" y="176"/>
                  <a:pt x="87" y="178"/>
                </a:cubicBezTo>
                <a:cubicBezTo>
                  <a:pt x="86" y="181"/>
                  <a:pt x="89" y="186"/>
                  <a:pt x="84" y="186"/>
                </a:cubicBezTo>
                <a:cubicBezTo>
                  <a:pt x="84" y="188"/>
                  <a:pt x="84" y="188"/>
                  <a:pt x="84" y="188"/>
                </a:cubicBezTo>
                <a:cubicBezTo>
                  <a:pt x="84" y="189"/>
                  <a:pt x="85" y="189"/>
                  <a:pt x="85" y="189"/>
                </a:cubicBezTo>
                <a:cubicBezTo>
                  <a:pt x="85" y="191"/>
                  <a:pt x="85" y="191"/>
                  <a:pt x="85" y="191"/>
                </a:cubicBezTo>
                <a:cubicBezTo>
                  <a:pt x="85" y="191"/>
                  <a:pt x="85" y="190"/>
                  <a:pt x="85" y="190"/>
                </a:cubicBezTo>
                <a:cubicBezTo>
                  <a:pt x="84" y="190"/>
                  <a:pt x="84" y="188"/>
                  <a:pt x="83" y="188"/>
                </a:cubicBezTo>
                <a:cubicBezTo>
                  <a:pt x="82" y="188"/>
                  <a:pt x="81" y="189"/>
                  <a:pt x="81" y="189"/>
                </a:cubicBezTo>
                <a:cubicBezTo>
                  <a:pt x="81" y="190"/>
                  <a:pt x="80" y="190"/>
                  <a:pt x="80" y="191"/>
                </a:cubicBezTo>
                <a:cubicBezTo>
                  <a:pt x="81" y="194"/>
                  <a:pt x="84" y="195"/>
                  <a:pt x="85" y="197"/>
                </a:cubicBezTo>
                <a:cubicBezTo>
                  <a:pt x="85" y="197"/>
                  <a:pt x="86" y="197"/>
                  <a:pt x="85" y="198"/>
                </a:cubicBezTo>
                <a:cubicBezTo>
                  <a:pt x="86" y="199"/>
                  <a:pt x="87" y="199"/>
                  <a:pt x="87" y="200"/>
                </a:cubicBezTo>
                <a:cubicBezTo>
                  <a:pt x="88" y="200"/>
                  <a:pt x="88" y="200"/>
                  <a:pt x="88" y="201"/>
                </a:cubicBezTo>
                <a:cubicBezTo>
                  <a:pt x="88" y="201"/>
                  <a:pt x="89" y="202"/>
                  <a:pt x="89" y="202"/>
                </a:cubicBezTo>
                <a:cubicBezTo>
                  <a:pt x="89" y="202"/>
                  <a:pt x="90" y="203"/>
                  <a:pt x="90" y="203"/>
                </a:cubicBezTo>
                <a:cubicBezTo>
                  <a:pt x="91" y="205"/>
                  <a:pt x="92" y="207"/>
                  <a:pt x="91" y="211"/>
                </a:cubicBezTo>
                <a:cubicBezTo>
                  <a:pt x="91" y="214"/>
                  <a:pt x="92" y="216"/>
                  <a:pt x="92" y="219"/>
                </a:cubicBezTo>
                <a:cubicBezTo>
                  <a:pt x="92" y="219"/>
                  <a:pt x="92" y="219"/>
                  <a:pt x="92" y="220"/>
                </a:cubicBezTo>
                <a:cubicBezTo>
                  <a:pt x="92" y="220"/>
                  <a:pt x="92" y="220"/>
                  <a:pt x="92" y="220"/>
                </a:cubicBezTo>
                <a:cubicBezTo>
                  <a:pt x="92" y="220"/>
                  <a:pt x="92" y="220"/>
                  <a:pt x="92" y="220"/>
                </a:cubicBezTo>
                <a:cubicBezTo>
                  <a:pt x="92" y="220"/>
                  <a:pt x="93" y="220"/>
                  <a:pt x="93" y="220"/>
                </a:cubicBezTo>
                <a:cubicBezTo>
                  <a:pt x="93" y="220"/>
                  <a:pt x="92" y="221"/>
                  <a:pt x="93" y="221"/>
                </a:cubicBezTo>
                <a:cubicBezTo>
                  <a:pt x="93" y="221"/>
                  <a:pt x="93" y="221"/>
                  <a:pt x="93" y="221"/>
                </a:cubicBezTo>
                <a:cubicBezTo>
                  <a:pt x="94" y="221"/>
                  <a:pt x="94" y="222"/>
                  <a:pt x="94" y="223"/>
                </a:cubicBezTo>
                <a:cubicBezTo>
                  <a:pt x="94" y="224"/>
                  <a:pt x="92" y="223"/>
                  <a:pt x="93" y="222"/>
                </a:cubicBezTo>
                <a:cubicBezTo>
                  <a:pt x="93" y="222"/>
                  <a:pt x="92" y="222"/>
                  <a:pt x="92" y="221"/>
                </a:cubicBezTo>
                <a:cubicBezTo>
                  <a:pt x="92" y="221"/>
                  <a:pt x="92" y="221"/>
                  <a:pt x="92" y="221"/>
                </a:cubicBezTo>
                <a:cubicBezTo>
                  <a:pt x="92" y="221"/>
                  <a:pt x="90" y="220"/>
                  <a:pt x="91" y="219"/>
                </a:cubicBezTo>
                <a:cubicBezTo>
                  <a:pt x="91" y="219"/>
                  <a:pt x="91" y="219"/>
                  <a:pt x="91" y="219"/>
                </a:cubicBezTo>
                <a:cubicBezTo>
                  <a:pt x="90" y="218"/>
                  <a:pt x="90" y="217"/>
                  <a:pt x="90" y="216"/>
                </a:cubicBezTo>
                <a:cubicBezTo>
                  <a:pt x="90" y="216"/>
                  <a:pt x="90" y="216"/>
                  <a:pt x="90" y="216"/>
                </a:cubicBezTo>
                <a:cubicBezTo>
                  <a:pt x="90" y="216"/>
                  <a:pt x="90" y="216"/>
                  <a:pt x="90" y="215"/>
                </a:cubicBezTo>
                <a:cubicBezTo>
                  <a:pt x="89" y="214"/>
                  <a:pt x="90" y="213"/>
                  <a:pt x="90" y="211"/>
                </a:cubicBezTo>
                <a:cubicBezTo>
                  <a:pt x="90" y="211"/>
                  <a:pt x="89" y="210"/>
                  <a:pt x="89" y="210"/>
                </a:cubicBezTo>
                <a:cubicBezTo>
                  <a:pt x="89" y="210"/>
                  <a:pt x="89" y="210"/>
                  <a:pt x="89" y="210"/>
                </a:cubicBezTo>
                <a:cubicBezTo>
                  <a:pt x="89" y="208"/>
                  <a:pt x="89" y="207"/>
                  <a:pt x="88" y="207"/>
                </a:cubicBezTo>
                <a:cubicBezTo>
                  <a:pt x="88" y="206"/>
                  <a:pt x="88" y="206"/>
                  <a:pt x="88" y="206"/>
                </a:cubicBezTo>
                <a:cubicBezTo>
                  <a:pt x="88" y="206"/>
                  <a:pt x="88" y="206"/>
                  <a:pt x="88" y="206"/>
                </a:cubicBezTo>
                <a:cubicBezTo>
                  <a:pt x="88" y="206"/>
                  <a:pt x="88" y="205"/>
                  <a:pt x="87" y="205"/>
                </a:cubicBezTo>
                <a:cubicBezTo>
                  <a:pt x="87" y="205"/>
                  <a:pt x="87" y="205"/>
                  <a:pt x="87" y="205"/>
                </a:cubicBezTo>
                <a:cubicBezTo>
                  <a:pt x="87" y="204"/>
                  <a:pt x="86" y="204"/>
                  <a:pt x="86" y="203"/>
                </a:cubicBezTo>
                <a:cubicBezTo>
                  <a:pt x="86" y="202"/>
                  <a:pt x="86" y="202"/>
                  <a:pt x="85" y="202"/>
                </a:cubicBezTo>
                <a:cubicBezTo>
                  <a:pt x="85" y="202"/>
                  <a:pt x="85" y="202"/>
                  <a:pt x="85" y="202"/>
                </a:cubicBezTo>
                <a:cubicBezTo>
                  <a:pt x="84" y="201"/>
                  <a:pt x="85" y="200"/>
                  <a:pt x="84" y="200"/>
                </a:cubicBezTo>
                <a:cubicBezTo>
                  <a:pt x="83" y="200"/>
                  <a:pt x="83" y="201"/>
                  <a:pt x="83" y="201"/>
                </a:cubicBezTo>
                <a:cubicBezTo>
                  <a:pt x="82" y="201"/>
                  <a:pt x="82" y="201"/>
                  <a:pt x="82" y="202"/>
                </a:cubicBezTo>
                <a:cubicBezTo>
                  <a:pt x="82" y="202"/>
                  <a:pt x="82" y="202"/>
                  <a:pt x="83" y="202"/>
                </a:cubicBezTo>
                <a:cubicBezTo>
                  <a:pt x="83" y="202"/>
                  <a:pt x="83" y="203"/>
                  <a:pt x="82" y="204"/>
                </a:cubicBezTo>
                <a:cubicBezTo>
                  <a:pt x="82" y="204"/>
                  <a:pt x="82" y="204"/>
                  <a:pt x="82" y="204"/>
                </a:cubicBezTo>
                <a:cubicBezTo>
                  <a:pt x="82" y="205"/>
                  <a:pt x="82" y="205"/>
                  <a:pt x="82" y="206"/>
                </a:cubicBezTo>
                <a:cubicBezTo>
                  <a:pt x="81" y="208"/>
                  <a:pt x="80" y="210"/>
                  <a:pt x="80" y="213"/>
                </a:cubicBezTo>
                <a:cubicBezTo>
                  <a:pt x="79" y="214"/>
                  <a:pt x="79" y="217"/>
                  <a:pt x="78" y="217"/>
                </a:cubicBezTo>
                <a:cubicBezTo>
                  <a:pt x="78" y="220"/>
                  <a:pt x="76" y="222"/>
                  <a:pt x="77" y="225"/>
                </a:cubicBezTo>
                <a:cubicBezTo>
                  <a:pt x="75" y="225"/>
                  <a:pt x="76" y="228"/>
                  <a:pt x="75" y="228"/>
                </a:cubicBezTo>
                <a:cubicBezTo>
                  <a:pt x="75" y="230"/>
                  <a:pt x="74" y="230"/>
                  <a:pt x="74" y="232"/>
                </a:cubicBezTo>
                <a:cubicBezTo>
                  <a:pt x="75" y="232"/>
                  <a:pt x="74" y="230"/>
                  <a:pt x="75" y="230"/>
                </a:cubicBezTo>
                <a:cubicBezTo>
                  <a:pt x="75" y="230"/>
                  <a:pt x="76" y="230"/>
                  <a:pt x="77" y="230"/>
                </a:cubicBezTo>
                <a:cubicBezTo>
                  <a:pt x="76" y="229"/>
                  <a:pt x="77" y="229"/>
                  <a:pt x="77" y="229"/>
                </a:cubicBezTo>
                <a:cubicBezTo>
                  <a:pt x="78" y="229"/>
                  <a:pt x="78" y="230"/>
                  <a:pt x="78" y="230"/>
                </a:cubicBezTo>
                <a:cubicBezTo>
                  <a:pt x="79" y="230"/>
                  <a:pt x="79" y="231"/>
                  <a:pt x="79" y="232"/>
                </a:cubicBezTo>
                <a:cubicBezTo>
                  <a:pt x="79" y="232"/>
                  <a:pt x="79" y="231"/>
                  <a:pt x="80" y="232"/>
                </a:cubicBezTo>
                <a:cubicBezTo>
                  <a:pt x="80" y="232"/>
                  <a:pt x="80" y="232"/>
                  <a:pt x="80" y="232"/>
                </a:cubicBezTo>
                <a:cubicBezTo>
                  <a:pt x="80" y="232"/>
                  <a:pt x="80" y="232"/>
                  <a:pt x="80" y="232"/>
                </a:cubicBezTo>
                <a:cubicBezTo>
                  <a:pt x="79" y="233"/>
                  <a:pt x="80" y="234"/>
                  <a:pt x="79" y="234"/>
                </a:cubicBezTo>
                <a:cubicBezTo>
                  <a:pt x="79" y="234"/>
                  <a:pt x="79" y="234"/>
                  <a:pt x="78" y="234"/>
                </a:cubicBezTo>
                <a:cubicBezTo>
                  <a:pt x="77" y="235"/>
                  <a:pt x="76" y="235"/>
                  <a:pt x="75" y="234"/>
                </a:cubicBezTo>
                <a:cubicBezTo>
                  <a:pt x="75" y="234"/>
                  <a:pt x="75" y="234"/>
                  <a:pt x="75" y="235"/>
                </a:cubicBezTo>
                <a:cubicBezTo>
                  <a:pt x="75" y="235"/>
                  <a:pt x="75" y="235"/>
                  <a:pt x="75" y="235"/>
                </a:cubicBezTo>
                <a:cubicBezTo>
                  <a:pt x="75" y="236"/>
                  <a:pt x="73" y="236"/>
                  <a:pt x="73" y="237"/>
                </a:cubicBezTo>
                <a:cubicBezTo>
                  <a:pt x="73" y="237"/>
                  <a:pt x="73" y="237"/>
                  <a:pt x="73" y="237"/>
                </a:cubicBezTo>
                <a:cubicBezTo>
                  <a:pt x="73" y="237"/>
                  <a:pt x="73" y="237"/>
                  <a:pt x="73" y="238"/>
                </a:cubicBezTo>
                <a:cubicBezTo>
                  <a:pt x="73" y="239"/>
                  <a:pt x="71" y="239"/>
                  <a:pt x="72" y="240"/>
                </a:cubicBezTo>
                <a:cubicBezTo>
                  <a:pt x="72" y="240"/>
                  <a:pt x="72" y="241"/>
                  <a:pt x="72" y="241"/>
                </a:cubicBezTo>
                <a:cubicBezTo>
                  <a:pt x="72" y="241"/>
                  <a:pt x="72" y="241"/>
                  <a:pt x="72" y="241"/>
                </a:cubicBezTo>
                <a:cubicBezTo>
                  <a:pt x="72" y="241"/>
                  <a:pt x="72" y="241"/>
                  <a:pt x="72" y="241"/>
                </a:cubicBezTo>
                <a:cubicBezTo>
                  <a:pt x="71" y="242"/>
                  <a:pt x="71" y="243"/>
                  <a:pt x="72" y="244"/>
                </a:cubicBezTo>
                <a:cubicBezTo>
                  <a:pt x="72" y="244"/>
                  <a:pt x="72" y="244"/>
                  <a:pt x="72" y="244"/>
                </a:cubicBezTo>
                <a:cubicBezTo>
                  <a:pt x="72" y="244"/>
                  <a:pt x="72" y="245"/>
                  <a:pt x="72" y="245"/>
                </a:cubicBezTo>
                <a:cubicBezTo>
                  <a:pt x="72" y="245"/>
                  <a:pt x="72" y="245"/>
                  <a:pt x="72" y="245"/>
                </a:cubicBezTo>
                <a:cubicBezTo>
                  <a:pt x="71" y="246"/>
                  <a:pt x="71" y="246"/>
                  <a:pt x="71" y="248"/>
                </a:cubicBezTo>
                <a:cubicBezTo>
                  <a:pt x="71" y="248"/>
                  <a:pt x="71" y="248"/>
                  <a:pt x="71" y="248"/>
                </a:cubicBezTo>
                <a:cubicBezTo>
                  <a:pt x="70" y="248"/>
                  <a:pt x="70" y="248"/>
                  <a:pt x="70" y="249"/>
                </a:cubicBezTo>
                <a:cubicBezTo>
                  <a:pt x="70" y="250"/>
                  <a:pt x="70" y="252"/>
                  <a:pt x="69" y="253"/>
                </a:cubicBezTo>
                <a:cubicBezTo>
                  <a:pt x="69" y="254"/>
                  <a:pt x="68" y="255"/>
                  <a:pt x="68" y="255"/>
                </a:cubicBezTo>
                <a:cubicBezTo>
                  <a:pt x="68" y="258"/>
                  <a:pt x="67" y="259"/>
                  <a:pt x="66" y="261"/>
                </a:cubicBezTo>
                <a:cubicBezTo>
                  <a:pt x="66" y="261"/>
                  <a:pt x="66" y="261"/>
                  <a:pt x="66" y="261"/>
                </a:cubicBezTo>
                <a:cubicBezTo>
                  <a:pt x="65" y="262"/>
                  <a:pt x="66" y="263"/>
                  <a:pt x="65" y="264"/>
                </a:cubicBezTo>
                <a:cubicBezTo>
                  <a:pt x="65" y="264"/>
                  <a:pt x="65" y="264"/>
                  <a:pt x="65" y="264"/>
                </a:cubicBezTo>
                <a:cubicBezTo>
                  <a:pt x="64" y="265"/>
                  <a:pt x="64" y="265"/>
                  <a:pt x="64" y="266"/>
                </a:cubicBezTo>
                <a:cubicBezTo>
                  <a:pt x="64" y="266"/>
                  <a:pt x="64" y="266"/>
                  <a:pt x="64" y="266"/>
                </a:cubicBezTo>
                <a:cubicBezTo>
                  <a:pt x="64" y="267"/>
                  <a:pt x="64" y="267"/>
                  <a:pt x="63" y="268"/>
                </a:cubicBezTo>
                <a:cubicBezTo>
                  <a:pt x="63" y="268"/>
                  <a:pt x="63" y="268"/>
                  <a:pt x="63" y="268"/>
                </a:cubicBezTo>
                <a:cubicBezTo>
                  <a:pt x="61" y="268"/>
                  <a:pt x="63" y="271"/>
                  <a:pt x="61" y="271"/>
                </a:cubicBezTo>
                <a:cubicBezTo>
                  <a:pt x="61" y="271"/>
                  <a:pt x="61" y="271"/>
                  <a:pt x="61" y="271"/>
                </a:cubicBezTo>
                <a:cubicBezTo>
                  <a:pt x="61" y="272"/>
                  <a:pt x="61" y="272"/>
                  <a:pt x="61" y="273"/>
                </a:cubicBezTo>
                <a:cubicBezTo>
                  <a:pt x="61" y="273"/>
                  <a:pt x="61" y="273"/>
                  <a:pt x="61" y="273"/>
                </a:cubicBezTo>
                <a:cubicBezTo>
                  <a:pt x="60" y="273"/>
                  <a:pt x="59" y="274"/>
                  <a:pt x="58" y="275"/>
                </a:cubicBezTo>
                <a:cubicBezTo>
                  <a:pt x="58" y="275"/>
                  <a:pt x="58" y="275"/>
                  <a:pt x="58" y="275"/>
                </a:cubicBezTo>
                <a:cubicBezTo>
                  <a:pt x="57" y="275"/>
                  <a:pt x="57" y="276"/>
                  <a:pt x="56" y="277"/>
                </a:cubicBezTo>
                <a:cubicBezTo>
                  <a:pt x="56" y="277"/>
                  <a:pt x="56" y="277"/>
                  <a:pt x="56" y="277"/>
                </a:cubicBezTo>
                <a:cubicBezTo>
                  <a:pt x="56" y="278"/>
                  <a:pt x="55" y="278"/>
                  <a:pt x="55" y="279"/>
                </a:cubicBezTo>
                <a:cubicBezTo>
                  <a:pt x="53" y="279"/>
                  <a:pt x="53" y="280"/>
                  <a:pt x="52" y="280"/>
                </a:cubicBezTo>
                <a:cubicBezTo>
                  <a:pt x="51" y="280"/>
                  <a:pt x="50" y="279"/>
                  <a:pt x="49" y="280"/>
                </a:cubicBezTo>
                <a:cubicBezTo>
                  <a:pt x="50" y="281"/>
                  <a:pt x="50" y="281"/>
                  <a:pt x="50" y="284"/>
                </a:cubicBezTo>
                <a:cubicBezTo>
                  <a:pt x="51" y="284"/>
                  <a:pt x="52" y="285"/>
                  <a:pt x="52" y="287"/>
                </a:cubicBezTo>
                <a:cubicBezTo>
                  <a:pt x="53" y="287"/>
                  <a:pt x="54" y="287"/>
                  <a:pt x="55" y="287"/>
                </a:cubicBezTo>
                <a:cubicBezTo>
                  <a:pt x="56" y="287"/>
                  <a:pt x="57" y="286"/>
                  <a:pt x="58" y="287"/>
                </a:cubicBezTo>
                <a:cubicBezTo>
                  <a:pt x="59" y="291"/>
                  <a:pt x="55" y="291"/>
                  <a:pt x="55" y="294"/>
                </a:cubicBezTo>
                <a:cubicBezTo>
                  <a:pt x="56" y="295"/>
                  <a:pt x="57" y="295"/>
                  <a:pt x="58" y="296"/>
                </a:cubicBezTo>
                <a:cubicBezTo>
                  <a:pt x="59" y="296"/>
                  <a:pt x="59" y="294"/>
                  <a:pt x="60" y="294"/>
                </a:cubicBezTo>
                <a:cubicBezTo>
                  <a:pt x="60" y="295"/>
                  <a:pt x="61" y="295"/>
                  <a:pt x="61" y="296"/>
                </a:cubicBezTo>
                <a:cubicBezTo>
                  <a:pt x="61" y="296"/>
                  <a:pt x="61" y="296"/>
                  <a:pt x="61" y="296"/>
                </a:cubicBezTo>
                <a:cubicBezTo>
                  <a:pt x="62" y="297"/>
                  <a:pt x="63" y="296"/>
                  <a:pt x="64" y="296"/>
                </a:cubicBezTo>
                <a:cubicBezTo>
                  <a:pt x="64" y="296"/>
                  <a:pt x="63" y="297"/>
                  <a:pt x="64" y="297"/>
                </a:cubicBezTo>
                <a:cubicBezTo>
                  <a:pt x="64" y="297"/>
                  <a:pt x="64" y="297"/>
                  <a:pt x="65" y="297"/>
                </a:cubicBezTo>
                <a:cubicBezTo>
                  <a:pt x="65" y="298"/>
                  <a:pt x="66" y="297"/>
                  <a:pt x="66" y="297"/>
                </a:cubicBezTo>
                <a:cubicBezTo>
                  <a:pt x="66" y="297"/>
                  <a:pt x="66" y="298"/>
                  <a:pt x="66" y="298"/>
                </a:cubicBezTo>
                <a:cubicBezTo>
                  <a:pt x="66" y="298"/>
                  <a:pt x="67" y="298"/>
                  <a:pt x="67" y="298"/>
                </a:cubicBezTo>
                <a:cubicBezTo>
                  <a:pt x="68" y="299"/>
                  <a:pt x="68" y="300"/>
                  <a:pt x="69" y="302"/>
                </a:cubicBezTo>
                <a:cubicBezTo>
                  <a:pt x="71" y="301"/>
                  <a:pt x="73" y="302"/>
                  <a:pt x="74" y="303"/>
                </a:cubicBezTo>
                <a:cubicBezTo>
                  <a:pt x="74" y="303"/>
                  <a:pt x="74" y="304"/>
                  <a:pt x="74" y="305"/>
                </a:cubicBezTo>
                <a:cubicBezTo>
                  <a:pt x="75" y="305"/>
                  <a:pt x="75" y="305"/>
                  <a:pt x="75" y="306"/>
                </a:cubicBezTo>
                <a:cubicBezTo>
                  <a:pt x="75" y="306"/>
                  <a:pt x="76" y="306"/>
                  <a:pt x="76" y="306"/>
                </a:cubicBezTo>
                <a:cubicBezTo>
                  <a:pt x="76" y="306"/>
                  <a:pt x="76" y="307"/>
                  <a:pt x="76" y="307"/>
                </a:cubicBezTo>
                <a:cubicBezTo>
                  <a:pt x="77" y="307"/>
                  <a:pt x="78" y="307"/>
                  <a:pt x="79" y="307"/>
                </a:cubicBezTo>
                <a:cubicBezTo>
                  <a:pt x="79" y="307"/>
                  <a:pt x="79" y="308"/>
                  <a:pt x="79" y="308"/>
                </a:cubicBezTo>
                <a:cubicBezTo>
                  <a:pt x="79" y="308"/>
                  <a:pt x="80" y="308"/>
                  <a:pt x="80" y="308"/>
                </a:cubicBezTo>
                <a:cubicBezTo>
                  <a:pt x="80" y="308"/>
                  <a:pt x="80" y="309"/>
                  <a:pt x="80" y="309"/>
                </a:cubicBezTo>
                <a:cubicBezTo>
                  <a:pt x="81" y="310"/>
                  <a:pt x="85" y="308"/>
                  <a:pt x="86" y="309"/>
                </a:cubicBezTo>
                <a:cubicBezTo>
                  <a:pt x="86" y="308"/>
                  <a:pt x="87" y="308"/>
                  <a:pt x="87" y="307"/>
                </a:cubicBezTo>
                <a:cubicBezTo>
                  <a:pt x="88" y="308"/>
                  <a:pt x="88" y="308"/>
                  <a:pt x="88" y="309"/>
                </a:cubicBezTo>
                <a:cubicBezTo>
                  <a:pt x="89" y="310"/>
                  <a:pt x="90" y="311"/>
                  <a:pt x="91" y="312"/>
                </a:cubicBezTo>
                <a:cubicBezTo>
                  <a:pt x="92" y="312"/>
                  <a:pt x="92" y="312"/>
                  <a:pt x="93" y="312"/>
                </a:cubicBezTo>
                <a:cubicBezTo>
                  <a:pt x="93" y="313"/>
                  <a:pt x="94" y="313"/>
                  <a:pt x="94" y="313"/>
                </a:cubicBezTo>
                <a:cubicBezTo>
                  <a:pt x="94" y="313"/>
                  <a:pt x="95" y="312"/>
                  <a:pt x="96" y="312"/>
                </a:cubicBezTo>
                <a:cubicBezTo>
                  <a:pt x="96" y="313"/>
                  <a:pt x="96" y="314"/>
                  <a:pt x="97" y="313"/>
                </a:cubicBezTo>
                <a:cubicBezTo>
                  <a:pt x="100" y="313"/>
                  <a:pt x="100" y="313"/>
                  <a:pt x="100" y="313"/>
                </a:cubicBezTo>
                <a:cubicBezTo>
                  <a:pt x="100" y="314"/>
                  <a:pt x="101" y="314"/>
                  <a:pt x="101" y="315"/>
                </a:cubicBezTo>
                <a:cubicBezTo>
                  <a:pt x="102" y="315"/>
                  <a:pt x="102" y="316"/>
                  <a:pt x="103" y="316"/>
                </a:cubicBezTo>
                <a:cubicBezTo>
                  <a:pt x="103" y="315"/>
                  <a:pt x="105" y="315"/>
                  <a:pt x="106" y="315"/>
                </a:cubicBezTo>
                <a:cubicBezTo>
                  <a:pt x="106" y="316"/>
                  <a:pt x="106" y="316"/>
                  <a:pt x="107" y="316"/>
                </a:cubicBezTo>
                <a:cubicBezTo>
                  <a:pt x="107" y="316"/>
                  <a:pt x="108" y="316"/>
                  <a:pt x="109" y="316"/>
                </a:cubicBezTo>
                <a:cubicBezTo>
                  <a:pt x="109" y="317"/>
                  <a:pt x="111" y="317"/>
                  <a:pt x="113" y="317"/>
                </a:cubicBezTo>
                <a:cubicBezTo>
                  <a:pt x="113" y="316"/>
                  <a:pt x="112" y="313"/>
                  <a:pt x="113" y="312"/>
                </a:cubicBezTo>
                <a:cubicBezTo>
                  <a:pt x="116" y="312"/>
                  <a:pt x="117" y="313"/>
                  <a:pt x="120" y="313"/>
                </a:cubicBezTo>
                <a:cubicBezTo>
                  <a:pt x="120" y="314"/>
                  <a:pt x="122" y="314"/>
                  <a:pt x="123" y="315"/>
                </a:cubicBezTo>
                <a:cubicBezTo>
                  <a:pt x="124" y="315"/>
                  <a:pt x="125" y="316"/>
                  <a:pt x="126" y="316"/>
                </a:cubicBezTo>
                <a:cubicBezTo>
                  <a:pt x="127" y="317"/>
                  <a:pt x="127" y="318"/>
                  <a:pt x="128" y="319"/>
                </a:cubicBezTo>
                <a:cubicBezTo>
                  <a:pt x="130" y="318"/>
                  <a:pt x="131" y="320"/>
                  <a:pt x="133" y="319"/>
                </a:cubicBezTo>
                <a:cubicBezTo>
                  <a:pt x="133" y="321"/>
                  <a:pt x="134" y="321"/>
                  <a:pt x="134" y="322"/>
                </a:cubicBezTo>
                <a:cubicBezTo>
                  <a:pt x="138" y="322"/>
                  <a:pt x="138" y="322"/>
                  <a:pt x="138" y="322"/>
                </a:cubicBezTo>
                <a:cubicBezTo>
                  <a:pt x="138" y="323"/>
                  <a:pt x="138" y="323"/>
                  <a:pt x="139" y="323"/>
                </a:cubicBezTo>
                <a:cubicBezTo>
                  <a:pt x="140" y="323"/>
                  <a:pt x="140" y="323"/>
                  <a:pt x="140" y="323"/>
                </a:cubicBezTo>
                <a:cubicBezTo>
                  <a:pt x="140" y="323"/>
                  <a:pt x="140" y="323"/>
                  <a:pt x="141" y="323"/>
                </a:cubicBezTo>
                <a:cubicBezTo>
                  <a:pt x="142" y="323"/>
                  <a:pt x="142" y="324"/>
                  <a:pt x="144" y="324"/>
                </a:cubicBezTo>
                <a:cubicBezTo>
                  <a:pt x="144" y="326"/>
                  <a:pt x="144" y="326"/>
                  <a:pt x="144" y="326"/>
                </a:cubicBezTo>
                <a:cubicBezTo>
                  <a:pt x="145" y="328"/>
                  <a:pt x="143" y="328"/>
                  <a:pt x="143" y="329"/>
                </a:cubicBezTo>
                <a:cubicBezTo>
                  <a:pt x="143" y="330"/>
                  <a:pt x="144" y="330"/>
                  <a:pt x="144" y="331"/>
                </a:cubicBezTo>
                <a:cubicBezTo>
                  <a:pt x="145" y="331"/>
                  <a:pt x="146" y="331"/>
                  <a:pt x="146" y="332"/>
                </a:cubicBezTo>
                <a:cubicBezTo>
                  <a:pt x="148" y="332"/>
                  <a:pt x="148" y="331"/>
                  <a:pt x="151" y="332"/>
                </a:cubicBezTo>
                <a:cubicBezTo>
                  <a:pt x="151" y="333"/>
                  <a:pt x="151" y="333"/>
                  <a:pt x="151" y="334"/>
                </a:cubicBezTo>
                <a:cubicBezTo>
                  <a:pt x="151" y="335"/>
                  <a:pt x="152" y="335"/>
                  <a:pt x="153" y="335"/>
                </a:cubicBezTo>
                <a:cubicBezTo>
                  <a:pt x="153" y="335"/>
                  <a:pt x="153" y="335"/>
                  <a:pt x="154" y="335"/>
                </a:cubicBezTo>
                <a:cubicBezTo>
                  <a:pt x="154" y="334"/>
                  <a:pt x="155" y="334"/>
                  <a:pt x="156" y="334"/>
                </a:cubicBezTo>
                <a:cubicBezTo>
                  <a:pt x="156" y="334"/>
                  <a:pt x="156" y="334"/>
                  <a:pt x="156" y="334"/>
                </a:cubicBezTo>
                <a:cubicBezTo>
                  <a:pt x="156" y="334"/>
                  <a:pt x="156" y="334"/>
                  <a:pt x="156" y="335"/>
                </a:cubicBezTo>
                <a:cubicBezTo>
                  <a:pt x="157" y="335"/>
                  <a:pt x="158" y="335"/>
                  <a:pt x="159" y="335"/>
                </a:cubicBezTo>
                <a:cubicBezTo>
                  <a:pt x="159" y="335"/>
                  <a:pt x="159" y="335"/>
                  <a:pt x="159" y="335"/>
                </a:cubicBezTo>
                <a:cubicBezTo>
                  <a:pt x="161" y="336"/>
                  <a:pt x="162" y="338"/>
                  <a:pt x="164" y="339"/>
                </a:cubicBezTo>
                <a:cubicBezTo>
                  <a:pt x="164" y="339"/>
                  <a:pt x="164" y="339"/>
                  <a:pt x="164" y="339"/>
                </a:cubicBezTo>
                <a:cubicBezTo>
                  <a:pt x="165" y="339"/>
                  <a:pt x="164" y="339"/>
                  <a:pt x="165" y="339"/>
                </a:cubicBezTo>
                <a:cubicBezTo>
                  <a:pt x="165" y="340"/>
                  <a:pt x="166" y="339"/>
                  <a:pt x="166" y="339"/>
                </a:cubicBezTo>
                <a:cubicBezTo>
                  <a:pt x="168" y="340"/>
                  <a:pt x="168" y="338"/>
                  <a:pt x="169" y="338"/>
                </a:cubicBezTo>
                <a:cubicBezTo>
                  <a:pt x="171" y="338"/>
                  <a:pt x="172" y="337"/>
                  <a:pt x="173" y="337"/>
                </a:cubicBezTo>
                <a:cubicBezTo>
                  <a:pt x="175" y="337"/>
                  <a:pt x="176" y="336"/>
                  <a:pt x="177" y="336"/>
                </a:cubicBezTo>
                <a:cubicBezTo>
                  <a:pt x="178" y="337"/>
                  <a:pt x="178" y="337"/>
                  <a:pt x="179" y="337"/>
                </a:cubicBezTo>
                <a:cubicBezTo>
                  <a:pt x="181" y="337"/>
                  <a:pt x="181" y="339"/>
                  <a:pt x="184" y="338"/>
                </a:cubicBezTo>
                <a:cubicBezTo>
                  <a:pt x="184" y="338"/>
                  <a:pt x="185" y="338"/>
                  <a:pt x="185" y="338"/>
                </a:cubicBezTo>
                <a:cubicBezTo>
                  <a:pt x="185" y="337"/>
                  <a:pt x="185" y="337"/>
                  <a:pt x="185" y="337"/>
                </a:cubicBezTo>
                <a:cubicBezTo>
                  <a:pt x="184" y="336"/>
                  <a:pt x="183" y="335"/>
                  <a:pt x="183" y="334"/>
                </a:cubicBezTo>
                <a:cubicBezTo>
                  <a:pt x="182" y="333"/>
                  <a:pt x="182" y="332"/>
                  <a:pt x="182" y="331"/>
                </a:cubicBezTo>
                <a:cubicBezTo>
                  <a:pt x="181" y="329"/>
                  <a:pt x="183" y="329"/>
                  <a:pt x="183" y="327"/>
                </a:cubicBezTo>
                <a:cubicBezTo>
                  <a:pt x="183" y="327"/>
                  <a:pt x="183" y="326"/>
                  <a:pt x="183" y="326"/>
                </a:cubicBezTo>
                <a:cubicBezTo>
                  <a:pt x="183" y="325"/>
                  <a:pt x="183" y="325"/>
                  <a:pt x="183" y="325"/>
                </a:cubicBezTo>
                <a:cubicBezTo>
                  <a:pt x="184" y="324"/>
                  <a:pt x="184" y="324"/>
                  <a:pt x="184" y="323"/>
                </a:cubicBezTo>
                <a:cubicBezTo>
                  <a:pt x="184" y="315"/>
                  <a:pt x="184" y="315"/>
                  <a:pt x="184" y="315"/>
                </a:cubicBezTo>
                <a:cubicBezTo>
                  <a:pt x="185" y="315"/>
                  <a:pt x="184" y="313"/>
                  <a:pt x="186" y="313"/>
                </a:cubicBezTo>
                <a:cubicBezTo>
                  <a:pt x="187" y="313"/>
                  <a:pt x="187" y="312"/>
                  <a:pt x="188" y="312"/>
                </a:cubicBezTo>
                <a:cubicBezTo>
                  <a:pt x="189" y="311"/>
                  <a:pt x="190" y="309"/>
                  <a:pt x="191" y="308"/>
                </a:cubicBezTo>
                <a:cubicBezTo>
                  <a:pt x="194" y="308"/>
                  <a:pt x="195" y="307"/>
                  <a:pt x="198" y="307"/>
                </a:cubicBezTo>
                <a:cubicBezTo>
                  <a:pt x="198" y="307"/>
                  <a:pt x="198" y="307"/>
                  <a:pt x="198" y="307"/>
                </a:cubicBezTo>
                <a:cubicBezTo>
                  <a:pt x="200" y="308"/>
                  <a:pt x="200" y="306"/>
                  <a:pt x="201" y="305"/>
                </a:cubicBezTo>
                <a:cubicBezTo>
                  <a:pt x="201" y="305"/>
                  <a:pt x="201" y="305"/>
                  <a:pt x="201" y="305"/>
                </a:cubicBezTo>
                <a:cubicBezTo>
                  <a:pt x="202" y="305"/>
                  <a:pt x="203" y="305"/>
                  <a:pt x="203" y="304"/>
                </a:cubicBezTo>
                <a:cubicBezTo>
                  <a:pt x="203" y="304"/>
                  <a:pt x="204" y="304"/>
                  <a:pt x="204" y="304"/>
                </a:cubicBezTo>
                <a:cubicBezTo>
                  <a:pt x="205" y="304"/>
                  <a:pt x="206" y="303"/>
                  <a:pt x="206" y="303"/>
                </a:cubicBezTo>
                <a:cubicBezTo>
                  <a:pt x="208" y="303"/>
                  <a:pt x="207" y="302"/>
                  <a:pt x="209" y="302"/>
                </a:cubicBezTo>
                <a:cubicBezTo>
                  <a:pt x="209" y="302"/>
                  <a:pt x="210" y="301"/>
                  <a:pt x="210" y="301"/>
                </a:cubicBezTo>
                <a:cubicBezTo>
                  <a:pt x="210" y="300"/>
                  <a:pt x="210" y="300"/>
                  <a:pt x="210" y="300"/>
                </a:cubicBezTo>
                <a:cubicBezTo>
                  <a:pt x="211" y="301"/>
                  <a:pt x="213" y="300"/>
                  <a:pt x="213" y="299"/>
                </a:cubicBezTo>
                <a:cubicBezTo>
                  <a:pt x="213" y="299"/>
                  <a:pt x="214" y="299"/>
                  <a:pt x="214" y="299"/>
                </a:cubicBezTo>
                <a:cubicBezTo>
                  <a:pt x="215" y="299"/>
                  <a:pt x="215" y="300"/>
                  <a:pt x="216" y="301"/>
                </a:cubicBezTo>
                <a:cubicBezTo>
                  <a:pt x="216" y="301"/>
                  <a:pt x="216" y="301"/>
                  <a:pt x="216" y="301"/>
                </a:cubicBezTo>
                <a:cubicBezTo>
                  <a:pt x="216" y="302"/>
                  <a:pt x="217" y="303"/>
                  <a:pt x="218" y="303"/>
                </a:cubicBezTo>
                <a:cubicBezTo>
                  <a:pt x="218" y="303"/>
                  <a:pt x="218" y="303"/>
                  <a:pt x="218" y="303"/>
                </a:cubicBezTo>
                <a:cubicBezTo>
                  <a:pt x="219" y="303"/>
                  <a:pt x="219" y="303"/>
                  <a:pt x="219" y="303"/>
                </a:cubicBezTo>
                <a:cubicBezTo>
                  <a:pt x="219" y="304"/>
                  <a:pt x="220" y="304"/>
                  <a:pt x="220" y="304"/>
                </a:cubicBezTo>
                <a:cubicBezTo>
                  <a:pt x="221" y="304"/>
                  <a:pt x="221" y="304"/>
                  <a:pt x="221" y="304"/>
                </a:cubicBezTo>
                <a:cubicBezTo>
                  <a:pt x="224" y="304"/>
                  <a:pt x="225" y="305"/>
                  <a:pt x="228" y="305"/>
                </a:cubicBezTo>
                <a:cubicBezTo>
                  <a:pt x="228" y="309"/>
                  <a:pt x="228" y="309"/>
                  <a:pt x="228" y="309"/>
                </a:cubicBezTo>
                <a:cubicBezTo>
                  <a:pt x="230" y="309"/>
                  <a:pt x="231" y="310"/>
                  <a:pt x="234" y="310"/>
                </a:cubicBezTo>
                <a:cubicBezTo>
                  <a:pt x="234" y="309"/>
                  <a:pt x="234" y="309"/>
                  <a:pt x="234" y="309"/>
                </a:cubicBezTo>
                <a:cubicBezTo>
                  <a:pt x="234" y="309"/>
                  <a:pt x="234" y="309"/>
                  <a:pt x="235" y="309"/>
                </a:cubicBezTo>
                <a:cubicBezTo>
                  <a:pt x="235" y="309"/>
                  <a:pt x="235" y="309"/>
                  <a:pt x="235" y="309"/>
                </a:cubicBezTo>
                <a:cubicBezTo>
                  <a:pt x="235" y="310"/>
                  <a:pt x="235" y="310"/>
                  <a:pt x="236" y="310"/>
                </a:cubicBezTo>
                <a:cubicBezTo>
                  <a:pt x="238" y="310"/>
                  <a:pt x="236" y="306"/>
                  <a:pt x="239" y="307"/>
                </a:cubicBezTo>
                <a:cubicBezTo>
                  <a:pt x="239" y="308"/>
                  <a:pt x="239" y="310"/>
                  <a:pt x="240" y="310"/>
                </a:cubicBezTo>
                <a:cubicBezTo>
                  <a:pt x="241" y="311"/>
                  <a:pt x="242" y="311"/>
                  <a:pt x="243" y="312"/>
                </a:cubicBezTo>
                <a:cubicBezTo>
                  <a:pt x="245" y="312"/>
                  <a:pt x="246" y="311"/>
                  <a:pt x="248" y="311"/>
                </a:cubicBezTo>
                <a:cubicBezTo>
                  <a:pt x="248" y="313"/>
                  <a:pt x="249" y="313"/>
                  <a:pt x="248" y="315"/>
                </a:cubicBezTo>
                <a:cubicBezTo>
                  <a:pt x="248" y="317"/>
                  <a:pt x="251" y="316"/>
                  <a:pt x="252" y="317"/>
                </a:cubicBezTo>
                <a:cubicBezTo>
                  <a:pt x="254" y="317"/>
                  <a:pt x="254" y="317"/>
                  <a:pt x="254" y="317"/>
                </a:cubicBezTo>
                <a:cubicBezTo>
                  <a:pt x="254" y="318"/>
                  <a:pt x="256" y="319"/>
                  <a:pt x="258" y="319"/>
                </a:cubicBezTo>
                <a:cubicBezTo>
                  <a:pt x="258" y="320"/>
                  <a:pt x="258" y="321"/>
                  <a:pt x="260" y="320"/>
                </a:cubicBezTo>
                <a:cubicBezTo>
                  <a:pt x="261" y="321"/>
                  <a:pt x="260" y="323"/>
                  <a:pt x="262" y="323"/>
                </a:cubicBezTo>
                <a:cubicBezTo>
                  <a:pt x="262" y="323"/>
                  <a:pt x="262" y="324"/>
                  <a:pt x="262" y="324"/>
                </a:cubicBezTo>
                <a:cubicBezTo>
                  <a:pt x="263" y="324"/>
                  <a:pt x="263" y="324"/>
                  <a:pt x="263" y="324"/>
                </a:cubicBezTo>
                <a:cubicBezTo>
                  <a:pt x="263" y="324"/>
                  <a:pt x="264" y="323"/>
                  <a:pt x="264" y="323"/>
                </a:cubicBezTo>
                <a:cubicBezTo>
                  <a:pt x="264" y="323"/>
                  <a:pt x="264" y="323"/>
                  <a:pt x="265" y="323"/>
                </a:cubicBezTo>
                <a:cubicBezTo>
                  <a:pt x="266" y="323"/>
                  <a:pt x="266" y="322"/>
                  <a:pt x="267" y="322"/>
                </a:cubicBezTo>
                <a:cubicBezTo>
                  <a:pt x="267" y="324"/>
                  <a:pt x="269" y="323"/>
                  <a:pt x="269" y="325"/>
                </a:cubicBezTo>
                <a:cubicBezTo>
                  <a:pt x="269" y="325"/>
                  <a:pt x="269" y="325"/>
                  <a:pt x="269" y="325"/>
                </a:cubicBezTo>
                <a:cubicBezTo>
                  <a:pt x="270" y="325"/>
                  <a:pt x="270" y="326"/>
                  <a:pt x="271" y="326"/>
                </a:cubicBezTo>
                <a:cubicBezTo>
                  <a:pt x="271" y="326"/>
                  <a:pt x="271" y="326"/>
                  <a:pt x="271" y="326"/>
                </a:cubicBezTo>
                <a:cubicBezTo>
                  <a:pt x="272" y="327"/>
                  <a:pt x="272" y="327"/>
                  <a:pt x="274" y="327"/>
                </a:cubicBezTo>
                <a:cubicBezTo>
                  <a:pt x="274" y="327"/>
                  <a:pt x="274" y="326"/>
                  <a:pt x="274" y="326"/>
                </a:cubicBezTo>
                <a:cubicBezTo>
                  <a:pt x="275" y="326"/>
                  <a:pt x="275" y="326"/>
                  <a:pt x="275" y="326"/>
                </a:cubicBezTo>
                <a:cubicBezTo>
                  <a:pt x="276" y="324"/>
                  <a:pt x="271" y="327"/>
                  <a:pt x="272" y="324"/>
                </a:cubicBezTo>
                <a:cubicBezTo>
                  <a:pt x="272" y="322"/>
                  <a:pt x="274" y="323"/>
                  <a:pt x="275" y="323"/>
                </a:cubicBezTo>
                <a:cubicBezTo>
                  <a:pt x="276" y="323"/>
                  <a:pt x="275" y="324"/>
                  <a:pt x="277" y="324"/>
                </a:cubicBezTo>
                <a:cubicBezTo>
                  <a:pt x="279" y="324"/>
                  <a:pt x="277" y="321"/>
                  <a:pt x="279" y="322"/>
                </a:cubicBezTo>
                <a:cubicBezTo>
                  <a:pt x="279" y="322"/>
                  <a:pt x="279" y="322"/>
                  <a:pt x="279" y="322"/>
                </a:cubicBezTo>
                <a:cubicBezTo>
                  <a:pt x="281" y="322"/>
                  <a:pt x="283" y="322"/>
                  <a:pt x="284" y="321"/>
                </a:cubicBezTo>
                <a:cubicBezTo>
                  <a:pt x="285" y="321"/>
                  <a:pt x="286" y="321"/>
                  <a:pt x="287" y="320"/>
                </a:cubicBezTo>
                <a:cubicBezTo>
                  <a:pt x="287" y="320"/>
                  <a:pt x="287" y="320"/>
                  <a:pt x="288" y="320"/>
                </a:cubicBezTo>
                <a:cubicBezTo>
                  <a:pt x="288" y="320"/>
                  <a:pt x="287" y="319"/>
                  <a:pt x="287" y="318"/>
                </a:cubicBezTo>
                <a:cubicBezTo>
                  <a:pt x="287" y="318"/>
                  <a:pt x="288" y="318"/>
                  <a:pt x="288" y="318"/>
                </a:cubicBezTo>
                <a:cubicBezTo>
                  <a:pt x="288" y="317"/>
                  <a:pt x="288" y="317"/>
                  <a:pt x="288" y="316"/>
                </a:cubicBezTo>
                <a:cubicBezTo>
                  <a:pt x="287" y="316"/>
                  <a:pt x="287" y="316"/>
                  <a:pt x="287" y="316"/>
                </a:cubicBezTo>
                <a:cubicBezTo>
                  <a:pt x="287" y="314"/>
                  <a:pt x="289" y="315"/>
                  <a:pt x="289" y="314"/>
                </a:cubicBezTo>
                <a:cubicBezTo>
                  <a:pt x="289" y="314"/>
                  <a:pt x="289" y="313"/>
                  <a:pt x="290" y="313"/>
                </a:cubicBezTo>
                <a:cubicBezTo>
                  <a:pt x="290" y="313"/>
                  <a:pt x="290" y="313"/>
                  <a:pt x="290" y="313"/>
                </a:cubicBezTo>
                <a:cubicBezTo>
                  <a:pt x="290" y="312"/>
                  <a:pt x="290" y="312"/>
                  <a:pt x="290" y="313"/>
                </a:cubicBezTo>
                <a:cubicBezTo>
                  <a:pt x="294" y="313"/>
                  <a:pt x="295" y="311"/>
                  <a:pt x="297" y="308"/>
                </a:cubicBezTo>
                <a:cubicBezTo>
                  <a:pt x="300" y="308"/>
                  <a:pt x="300" y="308"/>
                  <a:pt x="300" y="308"/>
                </a:cubicBezTo>
                <a:cubicBezTo>
                  <a:pt x="300" y="308"/>
                  <a:pt x="300" y="307"/>
                  <a:pt x="300" y="307"/>
                </a:cubicBezTo>
                <a:cubicBezTo>
                  <a:pt x="300" y="307"/>
                  <a:pt x="301" y="307"/>
                  <a:pt x="301" y="307"/>
                </a:cubicBezTo>
                <a:cubicBezTo>
                  <a:pt x="301" y="307"/>
                  <a:pt x="301" y="306"/>
                  <a:pt x="301" y="306"/>
                </a:cubicBezTo>
                <a:cubicBezTo>
                  <a:pt x="301" y="306"/>
                  <a:pt x="301" y="305"/>
                  <a:pt x="301" y="304"/>
                </a:cubicBezTo>
                <a:cubicBezTo>
                  <a:pt x="302" y="305"/>
                  <a:pt x="302" y="304"/>
                  <a:pt x="302" y="304"/>
                </a:cubicBezTo>
                <a:cubicBezTo>
                  <a:pt x="304" y="304"/>
                  <a:pt x="304" y="303"/>
                  <a:pt x="305" y="303"/>
                </a:cubicBezTo>
                <a:cubicBezTo>
                  <a:pt x="306" y="303"/>
                  <a:pt x="307" y="302"/>
                  <a:pt x="307" y="302"/>
                </a:cubicBezTo>
                <a:cubicBezTo>
                  <a:pt x="308" y="301"/>
                  <a:pt x="310" y="302"/>
                  <a:pt x="310" y="301"/>
                </a:cubicBezTo>
                <a:cubicBezTo>
                  <a:pt x="311" y="299"/>
                  <a:pt x="311" y="296"/>
                  <a:pt x="311" y="294"/>
                </a:cubicBezTo>
                <a:cubicBezTo>
                  <a:pt x="312" y="294"/>
                  <a:pt x="312" y="293"/>
                  <a:pt x="311" y="292"/>
                </a:cubicBezTo>
                <a:cubicBezTo>
                  <a:pt x="313" y="291"/>
                  <a:pt x="313" y="291"/>
                  <a:pt x="314" y="290"/>
                </a:cubicBezTo>
                <a:cubicBezTo>
                  <a:pt x="315" y="290"/>
                  <a:pt x="315" y="288"/>
                  <a:pt x="315" y="286"/>
                </a:cubicBezTo>
                <a:cubicBezTo>
                  <a:pt x="315" y="286"/>
                  <a:pt x="314" y="285"/>
                  <a:pt x="313" y="285"/>
                </a:cubicBezTo>
                <a:cubicBezTo>
                  <a:pt x="312" y="286"/>
                  <a:pt x="311" y="287"/>
                  <a:pt x="309" y="287"/>
                </a:cubicBezTo>
                <a:cubicBezTo>
                  <a:pt x="308" y="287"/>
                  <a:pt x="306" y="286"/>
                  <a:pt x="306" y="286"/>
                </a:cubicBezTo>
                <a:cubicBezTo>
                  <a:pt x="305" y="286"/>
                  <a:pt x="303" y="286"/>
                  <a:pt x="303" y="285"/>
                </a:cubicBezTo>
                <a:cubicBezTo>
                  <a:pt x="300" y="285"/>
                  <a:pt x="300" y="285"/>
                  <a:pt x="300" y="285"/>
                </a:cubicBezTo>
                <a:cubicBezTo>
                  <a:pt x="300" y="284"/>
                  <a:pt x="299" y="283"/>
                  <a:pt x="298" y="283"/>
                </a:cubicBezTo>
                <a:cubicBezTo>
                  <a:pt x="298" y="283"/>
                  <a:pt x="298" y="282"/>
                  <a:pt x="297" y="281"/>
                </a:cubicBezTo>
                <a:cubicBezTo>
                  <a:pt x="297" y="281"/>
                  <a:pt x="297" y="280"/>
                  <a:pt x="297" y="280"/>
                </a:cubicBezTo>
                <a:cubicBezTo>
                  <a:pt x="296" y="280"/>
                  <a:pt x="296" y="280"/>
                  <a:pt x="295" y="280"/>
                </a:cubicBezTo>
                <a:cubicBezTo>
                  <a:pt x="295" y="279"/>
                  <a:pt x="295" y="278"/>
                  <a:pt x="294" y="278"/>
                </a:cubicBezTo>
                <a:cubicBezTo>
                  <a:pt x="295" y="277"/>
                  <a:pt x="294" y="276"/>
                  <a:pt x="294" y="275"/>
                </a:cubicBezTo>
                <a:cubicBezTo>
                  <a:pt x="293" y="274"/>
                  <a:pt x="294" y="273"/>
                  <a:pt x="294" y="272"/>
                </a:cubicBezTo>
                <a:cubicBezTo>
                  <a:pt x="294" y="270"/>
                  <a:pt x="293" y="269"/>
                  <a:pt x="293" y="267"/>
                </a:cubicBezTo>
                <a:cubicBezTo>
                  <a:pt x="294" y="267"/>
                  <a:pt x="294" y="266"/>
                  <a:pt x="294" y="266"/>
                </a:cubicBezTo>
                <a:cubicBezTo>
                  <a:pt x="294" y="266"/>
                  <a:pt x="294" y="266"/>
                  <a:pt x="294" y="265"/>
                </a:cubicBezTo>
                <a:cubicBezTo>
                  <a:pt x="296" y="264"/>
                  <a:pt x="297" y="263"/>
                  <a:pt x="298" y="261"/>
                </a:cubicBezTo>
                <a:cubicBezTo>
                  <a:pt x="299" y="260"/>
                  <a:pt x="298" y="260"/>
                  <a:pt x="298" y="258"/>
                </a:cubicBezTo>
                <a:cubicBezTo>
                  <a:pt x="297" y="256"/>
                  <a:pt x="293" y="255"/>
                  <a:pt x="291" y="253"/>
                </a:cubicBezTo>
                <a:cubicBezTo>
                  <a:pt x="290" y="252"/>
                  <a:pt x="291" y="251"/>
                  <a:pt x="291" y="250"/>
                </a:cubicBezTo>
                <a:cubicBezTo>
                  <a:pt x="291" y="249"/>
                  <a:pt x="290" y="248"/>
                  <a:pt x="290" y="248"/>
                </a:cubicBezTo>
                <a:cubicBezTo>
                  <a:pt x="289" y="247"/>
                  <a:pt x="289" y="247"/>
                  <a:pt x="289" y="245"/>
                </a:cubicBezTo>
                <a:cubicBezTo>
                  <a:pt x="288" y="243"/>
                  <a:pt x="291" y="245"/>
                  <a:pt x="291" y="243"/>
                </a:cubicBezTo>
                <a:cubicBezTo>
                  <a:pt x="292" y="243"/>
                  <a:pt x="292" y="243"/>
                  <a:pt x="293" y="242"/>
                </a:cubicBezTo>
                <a:cubicBezTo>
                  <a:pt x="294" y="242"/>
                  <a:pt x="294" y="243"/>
                  <a:pt x="295" y="243"/>
                </a:cubicBezTo>
                <a:cubicBezTo>
                  <a:pt x="296" y="241"/>
                  <a:pt x="298" y="242"/>
                  <a:pt x="298" y="241"/>
                </a:cubicBezTo>
                <a:cubicBezTo>
                  <a:pt x="301" y="241"/>
                  <a:pt x="301" y="240"/>
                  <a:pt x="303" y="240"/>
                </a:cubicBezTo>
                <a:cubicBezTo>
                  <a:pt x="303" y="238"/>
                  <a:pt x="302" y="239"/>
                  <a:pt x="302" y="237"/>
                </a:cubicBezTo>
                <a:cubicBezTo>
                  <a:pt x="302" y="236"/>
                  <a:pt x="302" y="236"/>
                  <a:pt x="303" y="236"/>
                </a:cubicBezTo>
                <a:cubicBezTo>
                  <a:pt x="303" y="236"/>
                  <a:pt x="303" y="235"/>
                  <a:pt x="304" y="234"/>
                </a:cubicBezTo>
                <a:cubicBezTo>
                  <a:pt x="304" y="234"/>
                  <a:pt x="304" y="234"/>
                  <a:pt x="304" y="234"/>
                </a:cubicBezTo>
                <a:cubicBezTo>
                  <a:pt x="304" y="233"/>
                  <a:pt x="302" y="233"/>
                  <a:pt x="302" y="232"/>
                </a:cubicBezTo>
                <a:cubicBezTo>
                  <a:pt x="302" y="231"/>
                  <a:pt x="301" y="231"/>
                  <a:pt x="301" y="231"/>
                </a:cubicBezTo>
                <a:cubicBezTo>
                  <a:pt x="301" y="231"/>
                  <a:pt x="300" y="230"/>
                  <a:pt x="300" y="229"/>
                </a:cubicBezTo>
                <a:cubicBezTo>
                  <a:pt x="299" y="229"/>
                  <a:pt x="299" y="228"/>
                  <a:pt x="298" y="227"/>
                </a:cubicBezTo>
                <a:cubicBezTo>
                  <a:pt x="298" y="226"/>
                  <a:pt x="298" y="226"/>
                  <a:pt x="298" y="226"/>
                </a:cubicBezTo>
                <a:cubicBezTo>
                  <a:pt x="297" y="225"/>
                  <a:pt x="297" y="224"/>
                  <a:pt x="296" y="223"/>
                </a:cubicBezTo>
                <a:cubicBezTo>
                  <a:pt x="295" y="223"/>
                  <a:pt x="295" y="222"/>
                  <a:pt x="295" y="223"/>
                </a:cubicBezTo>
                <a:cubicBezTo>
                  <a:pt x="294" y="223"/>
                  <a:pt x="294" y="224"/>
                  <a:pt x="293" y="223"/>
                </a:cubicBezTo>
                <a:cubicBezTo>
                  <a:pt x="293" y="221"/>
                  <a:pt x="294" y="221"/>
                  <a:pt x="294" y="218"/>
                </a:cubicBezTo>
                <a:cubicBezTo>
                  <a:pt x="294" y="218"/>
                  <a:pt x="295" y="218"/>
                  <a:pt x="295" y="217"/>
                </a:cubicBezTo>
                <a:cubicBezTo>
                  <a:pt x="295" y="217"/>
                  <a:pt x="296" y="217"/>
                  <a:pt x="295" y="217"/>
                </a:cubicBezTo>
                <a:cubicBezTo>
                  <a:pt x="296" y="217"/>
                  <a:pt x="297" y="217"/>
                  <a:pt x="297" y="216"/>
                </a:cubicBezTo>
                <a:cubicBezTo>
                  <a:pt x="298" y="216"/>
                  <a:pt x="299" y="215"/>
                  <a:pt x="301" y="214"/>
                </a:cubicBezTo>
                <a:cubicBezTo>
                  <a:pt x="304" y="214"/>
                  <a:pt x="304" y="214"/>
                  <a:pt x="304" y="214"/>
                </a:cubicBezTo>
                <a:cubicBezTo>
                  <a:pt x="304" y="214"/>
                  <a:pt x="304" y="214"/>
                  <a:pt x="304" y="214"/>
                </a:cubicBezTo>
                <a:cubicBezTo>
                  <a:pt x="304" y="214"/>
                  <a:pt x="304" y="214"/>
                  <a:pt x="304" y="213"/>
                </a:cubicBezTo>
                <a:cubicBezTo>
                  <a:pt x="304" y="213"/>
                  <a:pt x="304" y="213"/>
                  <a:pt x="304" y="213"/>
                </a:cubicBezTo>
                <a:cubicBezTo>
                  <a:pt x="304" y="213"/>
                  <a:pt x="304" y="213"/>
                  <a:pt x="304" y="213"/>
                </a:cubicBezTo>
                <a:cubicBezTo>
                  <a:pt x="304" y="213"/>
                  <a:pt x="304" y="213"/>
                  <a:pt x="304" y="212"/>
                </a:cubicBezTo>
                <a:cubicBezTo>
                  <a:pt x="304" y="212"/>
                  <a:pt x="304" y="212"/>
                  <a:pt x="304" y="212"/>
                </a:cubicBezTo>
                <a:cubicBezTo>
                  <a:pt x="304" y="212"/>
                  <a:pt x="304" y="212"/>
                  <a:pt x="304" y="212"/>
                </a:cubicBezTo>
                <a:cubicBezTo>
                  <a:pt x="304" y="212"/>
                  <a:pt x="304" y="212"/>
                  <a:pt x="304" y="212"/>
                </a:cubicBezTo>
                <a:cubicBezTo>
                  <a:pt x="304" y="212"/>
                  <a:pt x="304" y="211"/>
                  <a:pt x="304" y="211"/>
                </a:cubicBezTo>
                <a:cubicBezTo>
                  <a:pt x="304" y="211"/>
                  <a:pt x="304" y="211"/>
                  <a:pt x="304" y="211"/>
                </a:cubicBezTo>
                <a:cubicBezTo>
                  <a:pt x="304" y="211"/>
                  <a:pt x="304" y="211"/>
                  <a:pt x="303" y="211"/>
                </a:cubicBezTo>
                <a:cubicBezTo>
                  <a:pt x="303" y="211"/>
                  <a:pt x="303" y="211"/>
                  <a:pt x="303" y="211"/>
                </a:cubicBezTo>
                <a:cubicBezTo>
                  <a:pt x="303" y="211"/>
                  <a:pt x="303" y="211"/>
                  <a:pt x="303" y="210"/>
                </a:cubicBezTo>
                <a:cubicBezTo>
                  <a:pt x="303" y="210"/>
                  <a:pt x="303" y="210"/>
                  <a:pt x="303" y="210"/>
                </a:cubicBezTo>
                <a:cubicBezTo>
                  <a:pt x="303" y="210"/>
                  <a:pt x="303" y="210"/>
                  <a:pt x="303" y="210"/>
                </a:cubicBezTo>
                <a:cubicBezTo>
                  <a:pt x="303" y="210"/>
                  <a:pt x="303" y="210"/>
                  <a:pt x="303" y="210"/>
                </a:cubicBezTo>
                <a:cubicBezTo>
                  <a:pt x="303" y="209"/>
                  <a:pt x="302" y="209"/>
                  <a:pt x="302" y="208"/>
                </a:cubicBezTo>
                <a:cubicBezTo>
                  <a:pt x="302" y="208"/>
                  <a:pt x="301" y="207"/>
                  <a:pt x="301" y="207"/>
                </a:cubicBezTo>
                <a:cubicBezTo>
                  <a:pt x="301" y="206"/>
                  <a:pt x="300" y="206"/>
                  <a:pt x="300" y="205"/>
                </a:cubicBezTo>
                <a:cubicBezTo>
                  <a:pt x="299" y="205"/>
                  <a:pt x="300" y="204"/>
                  <a:pt x="299" y="204"/>
                </a:cubicBezTo>
                <a:cubicBezTo>
                  <a:pt x="298" y="204"/>
                  <a:pt x="298" y="204"/>
                  <a:pt x="298" y="203"/>
                </a:cubicBezTo>
                <a:cubicBezTo>
                  <a:pt x="299" y="201"/>
                  <a:pt x="298" y="198"/>
                  <a:pt x="298" y="195"/>
                </a:cubicBezTo>
                <a:cubicBezTo>
                  <a:pt x="297" y="196"/>
                  <a:pt x="297" y="195"/>
                  <a:pt x="297" y="194"/>
                </a:cubicBezTo>
                <a:cubicBezTo>
                  <a:pt x="290" y="194"/>
                  <a:pt x="290" y="194"/>
                  <a:pt x="290" y="194"/>
                </a:cubicBezTo>
                <a:cubicBezTo>
                  <a:pt x="289" y="194"/>
                  <a:pt x="289" y="195"/>
                  <a:pt x="288" y="195"/>
                </a:cubicBezTo>
                <a:cubicBezTo>
                  <a:pt x="288" y="195"/>
                  <a:pt x="287" y="195"/>
                  <a:pt x="287" y="196"/>
                </a:cubicBezTo>
                <a:cubicBezTo>
                  <a:pt x="285" y="196"/>
                  <a:pt x="286" y="195"/>
                  <a:pt x="284" y="195"/>
                </a:cubicBezTo>
                <a:cubicBezTo>
                  <a:pt x="282" y="196"/>
                  <a:pt x="282" y="198"/>
                  <a:pt x="282" y="200"/>
                </a:cubicBezTo>
                <a:cubicBezTo>
                  <a:pt x="282" y="200"/>
                  <a:pt x="282" y="200"/>
                  <a:pt x="282" y="200"/>
                </a:cubicBezTo>
                <a:cubicBezTo>
                  <a:pt x="281" y="201"/>
                  <a:pt x="280" y="201"/>
                  <a:pt x="279" y="202"/>
                </a:cubicBezTo>
                <a:cubicBezTo>
                  <a:pt x="278" y="202"/>
                  <a:pt x="278" y="203"/>
                  <a:pt x="278" y="202"/>
                </a:cubicBezTo>
                <a:cubicBezTo>
                  <a:pt x="276" y="202"/>
                  <a:pt x="276" y="202"/>
                  <a:pt x="276" y="202"/>
                </a:cubicBezTo>
                <a:cubicBezTo>
                  <a:pt x="276" y="202"/>
                  <a:pt x="276" y="202"/>
                  <a:pt x="276" y="202"/>
                </a:cubicBezTo>
                <a:cubicBezTo>
                  <a:pt x="276" y="201"/>
                  <a:pt x="275" y="201"/>
                  <a:pt x="275" y="201"/>
                </a:cubicBezTo>
                <a:cubicBezTo>
                  <a:pt x="275" y="201"/>
                  <a:pt x="275" y="201"/>
                  <a:pt x="275" y="201"/>
                </a:cubicBezTo>
                <a:cubicBezTo>
                  <a:pt x="275" y="200"/>
                  <a:pt x="276" y="200"/>
                  <a:pt x="276" y="199"/>
                </a:cubicBezTo>
                <a:cubicBezTo>
                  <a:pt x="278" y="199"/>
                  <a:pt x="278" y="198"/>
                  <a:pt x="279" y="198"/>
                </a:cubicBezTo>
                <a:cubicBezTo>
                  <a:pt x="279" y="196"/>
                  <a:pt x="279" y="194"/>
                  <a:pt x="280" y="193"/>
                </a:cubicBezTo>
                <a:cubicBezTo>
                  <a:pt x="280" y="192"/>
                  <a:pt x="280" y="192"/>
                  <a:pt x="280" y="191"/>
                </a:cubicBezTo>
                <a:cubicBezTo>
                  <a:pt x="280" y="191"/>
                  <a:pt x="281" y="191"/>
                  <a:pt x="281" y="191"/>
                </a:cubicBezTo>
                <a:cubicBezTo>
                  <a:pt x="281" y="191"/>
                  <a:pt x="281" y="190"/>
                  <a:pt x="281" y="190"/>
                </a:cubicBezTo>
                <a:cubicBezTo>
                  <a:pt x="281" y="186"/>
                  <a:pt x="281" y="186"/>
                  <a:pt x="281" y="186"/>
                </a:cubicBezTo>
                <a:cubicBezTo>
                  <a:pt x="284" y="185"/>
                  <a:pt x="285" y="183"/>
                  <a:pt x="287" y="181"/>
                </a:cubicBezTo>
                <a:cubicBezTo>
                  <a:pt x="288" y="180"/>
                  <a:pt x="289" y="179"/>
                  <a:pt x="291" y="179"/>
                </a:cubicBezTo>
                <a:cubicBezTo>
                  <a:pt x="291" y="173"/>
                  <a:pt x="291" y="173"/>
                  <a:pt x="291" y="173"/>
                </a:cubicBezTo>
                <a:cubicBezTo>
                  <a:pt x="291" y="173"/>
                  <a:pt x="291" y="172"/>
                  <a:pt x="292" y="172"/>
                </a:cubicBezTo>
                <a:cubicBezTo>
                  <a:pt x="292" y="171"/>
                  <a:pt x="293" y="172"/>
                  <a:pt x="293" y="171"/>
                </a:cubicBezTo>
                <a:cubicBezTo>
                  <a:pt x="295" y="171"/>
                  <a:pt x="294" y="169"/>
                  <a:pt x="297" y="170"/>
                </a:cubicBezTo>
                <a:cubicBezTo>
                  <a:pt x="297" y="169"/>
                  <a:pt x="297" y="169"/>
                  <a:pt x="297" y="168"/>
                </a:cubicBezTo>
                <a:cubicBezTo>
                  <a:pt x="298" y="168"/>
                  <a:pt x="298" y="167"/>
                  <a:pt x="298" y="166"/>
                </a:cubicBezTo>
                <a:cubicBezTo>
                  <a:pt x="300" y="165"/>
                  <a:pt x="301" y="163"/>
                  <a:pt x="303" y="162"/>
                </a:cubicBezTo>
                <a:cubicBezTo>
                  <a:pt x="303" y="162"/>
                  <a:pt x="303" y="162"/>
                  <a:pt x="303" y="162"/>
                </a:cubicBezTo>
                <a:cubicBezTo>
                  <a:pt x="303" y="162"/>
                  <a:pt x="303" y="162"/>
                  <a:pt x="304" y="161"/>
                </a:cubicBezTo>
                <a:cubicBezTo>
                  <a:pt x="304" y="161"/>
                  <a:pt x="304" y="161"/>
                  <a:pt x="304" y="161"/>
                </a:cubicBezTo>
                <a:cubicBezTo>
                  <a:pt x="304" y="161"/>
                  <a:pt x="304" y="161"/>
                  <a:pt x="304" y="161"/>
                </a:cubicBezTo>
                <a:cubicBezTo>
                  <a:pt x="304" y="161"/>
                  <a:pt x="305" y="160"/>
                  <a:pt x="305" y="160"/>
                </a:cubicBezTo>
                <a:cubicBezTo>
                  <a:pt x="305" y="160"/>
                  <a:pt x="305" y="160"/>
                  <a:pt x="306" y="160"/>
                </a:cubicBezTo>
                <a:cubicBezTo>
                  <a:pt x="306" y="160"/>
                  <a:pt x="306" y="160"/>
                  <a:pt x="306" y="159"/>
                </a:cubicBezTo>
                <a:cubicBezTo>
                  <a:pt x="307" y="159"/>
                  <a:pt x="307" y="159"/>
                  <a:pt x="307" y="159"/>
                </a:cubicBezTo>
                <a:cubicBezTo>
                  <a:pt x="307" y="158"/>
                  <a:pt x="307" y="157"/>
                  <a:pt x="307" y="157"/>
                </a:cubicBezTo>
                <a:cubicBezTo>
                  <a:pt x="306" y="155"/>
                  <a:pt x="304" y="156"/>
                  <a:pt x="304" y="154"/>
                </a:cubicBezTo>
                <a:cubicBezTo>
                  <a:pt x="304" y="154"/>
                  <a:pt x="304" y="154"/>
                  <a:pt x="304" y="154"/>
                </a:cubicBezTo>
                <a:cubicBezTo>
                  <a:pt x="305" y="155"/>
                  <a:pt x="305" y="154"/>
                  <a:pt x="305" y="154"/>
                </a:cubicBezTo>
                <a:cubicBezTo>
                  <a:pt x="305" y="153"/>
                  <a:pt x="305" y="153"/>
                  <a:pt x="306" y="153"/>
                </a:cubicBezTo>
                <a:cubicBezTo>
                  <a:pt x="306" y="153"/>
                  <a:pt x="306" y="153"/>
                  <a:pt x="306" y="153"/>
                </a:cubicBezTo>
                <a:cubicBezTo>
                  <a:pt x="307" y="153"/>
                  <a:pt x="308" y="154"/>
                  <a:pt x="309" y="154"/>
                </a:cubicBezTo>
                <a:cubicBezTo>
                  <a:pt x="310" y="156"/>
                  <a:pt x="311" y="156"/>
                  <a:pt x="312" y="156"/>
                </a:cubicBezTo>
                <a:cubicBezTo>
                  <a:pt x="314" y="156"/>
                  <a:pt x="313" y="154"/>
                  <a:pt x="316" y="155"/>
                </a:cubicBezTo>
                <a:cubicBezTo>
                  <a:pt x="316" y="154"/>
                  <a:pt x="317" y="154"/>
                  <a:pt x="317" y="154"/>
                </a:cubicBezTo>
                <a:cubicBezTo>
                  <a:pt x="318" y="154"/>
                  <a:pt x="318" y="153"/>
                  <a:pt x="319" y="153"/>
                </a:cubicBezTo>
                <a:cubicBezTo>
                  <a:pt x="319" y="152"/>
                  <a:pt x="319" y="151"/>
                  <a:pt x="320" y="150"/>
                </a:cubicBezTo>
                <a:cubicBezTo>
                  <a:pt x="320" y="150"/>
                  <a:pt x="321" y="150"/>
                  <a:pt x="321" y="150"/>
                </a:cubicBezTo>
                <a:cubicBezTo>
                  <a:pt x="321" y="149"/>
                  <a:pt x="321" y="148"/>
                  <a:pt x="321" y="148"/>
                </a:cubicBezTo>
                <a:cubicBezTo>
                  <a:pt x="321" y="148"/>
                  <a:pt x="322" y="148"/>
                  <a:pt x="322" y="147"/>
                </a:cubicBezTo>
                <a:cubicBezTo>
                  <a:pt x="322" y="148"/>
                  <a:pt x="321" y="147"/>
                  <a:pt x="321" y="147"/>
                </a:cubicBezTo>
                <a:cubicBezTo>
                  <a:pt x="321" y="145"/>
                  <a:pt x="321" y="145"/>
                  <a:pt x="322" y="144"/>
                </a:cubicBezTo>
                <a:cubicBezTo>
                  <a:pt x="322" y="144"/>
                  <a:pt x="321" y="142"/>
                  <a:pt x="322" y="141"/>
                </a:cubicBezTo>
                <a:cubicBezTo>
                  <a:pt x="322" y="139"/>
                  <a:pt x="322" y="138"/>
                  <a:pt x="323" y="136"/>
                </a:cubicBezTo>
                <a:cubicBezTo>
                  <a:pt x="323" y="134"/>
                  <a:pt x="322" y="133"/>
                  <a:pt x="322" y="131"/>
                </a:cubicBezTo>
                <a:cubicBezTo>
                  <a:pt x="323" y="131"/>
                  <a:pt x="323" y="130"/>
                  <a:pt x="322" y="130"/>
                </a:cubicBezTo>
                <a:cubicBezTo>
                  <a:pt x="322" y="129"/>
                  <a:pt x="324" y="129"/>
                  <a:pt x="324" y="128"/>
                </a:cubicBezTo>
                <a:cubicBezTo>
                  <a:pt x="324" y="127"/>
                  <a:pt x="325" y="127"/>
                  <a:pt x="325" y="127"/>
                </a:cubicBezTo>
                <a:cubicBezTo>
                  <a:pt x="325" y="127"/>
                  <a:pt x="325" y="126"/>
                  <a:pt x="325" y="126"/>
                </a:cubicBezTo>
                <a:cubicBezTo>
                  <a:pt x="325" y="126"/>
                  <a:pt x="326" y="126"/>
                  <a:pt x="326" y="126"/>
                </a:cubicBezTo>
                <a:cubicBezTo>
                  <a:pt x="326" y="126"/>
                  <a:pt x="326" y="125"/>
                  <a:pt x="326" y="125"/>
                </a:cubicBezTo>
                <a:cubicBezTo>
                  <a:pt x="326" y="124"/>
                  <a:pt x="327" y="124"/>
                  <a:pt x="327" y="124"/>
                </a:cubicBezTo>
                <a:cubicBezTo>
                  <a:pt x="328" y="123"/>
                  <a:pt x="327" y="122"/>
                  <a:pt x="329" y="122"/>
                </a:cubicBezTo>
                <a:cubicBezTo>
                  <a:pt x="329" y="119"/>
                  <a:pt x="330" y="116"/>
                  <a:pt x="330" y="112"/>
                </a:cubicBezTo>
                <a:cubicBezTo>
                  <a:pt x="331" y="112"/>
                  <a:pt x="330" y="112"/>
                  <a:pt x="330" y="111"/>
                </a:cubicBezTo>
                <a:cubicBezTo>
                  <a:pt x="331" y="111"/>
                  <a:pt x="331" y="111"/>
                  <a:pt x="331" y="111"/>
                </a:cubicBezTo>
                <a:cubicBezTo>
                  <a:pt x="331" y="111"/>
                  <a:pt x="331" y="111"/>
                  <a:pt x="331" y="111"/>
                </a:cubicBezTo>
                <a:cubicBezTo>
                  <a:pt x="331" y="110"/>
                  <a:pt x="332" y="111"/>
                  <a:pt x="332" y="111"/>
                </a:cubicBezTo>
                <a:cubicBezTo>
                  <a:pt x="332" y="110"/>
                  <a:pt x="331" y="110"/>
                  <a:pt x="332" y="109"/>
                </a:cubicBezTo>
                <a:cubicBezTo>
                  <a:pt x="332" y="109"/>
                  <a:pt x="332" y="109"/>
                  <a:pt x="332" y="109"/>
                </a:cubicBezTo>
                <a:cubicBezTo>
                  <a:pt x="333" y="109"/>
                  <a:pt x="333" y="108"/>
                  <a:pt x="333" y="108"/>
                </a:cubicBezTo>
                <a:cubicBezTo>
                  <a:pt x="333" y="108"/>
                  <a:pt x="333" y="108"/>
                  <a:pt x="333" y="108"/>
                </a:cubicBezTo>
                <a:cubicBezTo>
                  <a:pt x="334" y="108"/>
                  <a:pt x="333" y="108"/>
                  <a:pt x="333" y="108"/>
                </a:cubicBezTo>
                <a:cubicBezTo>
                  <a:pt x="334" y="107"/>
                  <a:pt x="335" y="107"/>
                  <a:pt x="335" y="106"/>
                </a:cubicBezTo>
                <a:cubicBezTo>
                  <a:pt x="335" y="106"/>
                  <a:pt x="335" y="106"/>
                  <a:pt x="335" y="105"/>
                </a:cubicBezTo>
                <a:cubicBezTo>
                  <a:pt x="335" y="105"/>
                  <a:pt x="336" y="105"/>
                  <a:pt x="336" y="105"/>
                </a:cubicBezTo>
                <a:cubicBezTo>
                  <a:pt x="336" y="105"/>
                  <a:pt x="336" y="105"/>
                  <a:pt x="336" y="105"/>
                </a:cubicBezTo>
                <a:cubicBezTo>
                  <a:pt x="336" y="104"/>
                  <a:pt x="336" y="105"/>
                  <a:pt x="336" y="105"/>
                </a:cubicBezTo>
                <a:cubicBezTo>
                  <a:pt x="336" y="104"/>
                  <a:pt x="336" y="104"/>
                  <a:pt x="336" y="104"/>
                </a:cubicBezTo>
                <a:cubicBezTo>
                  <a:pt x="336" y="104"/>
                  <a:pt x="337" y="104"/>
                  <a:pt x="337" y="104"/>
                </a:cubicBezTo>
                <a:cubicBezTo>
                  <a:pt x="337" y="104"/>
                  <a:pt x="337" y="104"/>
                  <a:pt x="337" y="103"/>
                </a:cubicBezTo>
                <a:close/>
                <a:moveTo>
                  <a:pt x="60" y="147"/>
                </a:moveTo>
                <a:cubicBezTo>
                  <a:pt x="58" y="147"/>
                  <a:pt x="58" y="146"/>
                  <a:pt x="57" y="146"/>
                </a:cubicBezTo>
                <a:cubicBezTo>
                  <a:pt x="56" y="148"/>
                  <a:pt x="59" y="147"/>
                  <a:pt x="58" y="149"/>
                </a:cubicBezTo>
                <a:cubicBezTo>
                  <a:pt x="59" y="149"/>
                  <a:pt x="59" y="149"/>
                  <a:pt x="59" y="150"/>
                </a:cubicBezTo>
                <a:cubicBezTo>
                  <a:pt x="61" y="150"/>
                  <a:pt x="61" y="149"/>
                  <a:pt x="62" y="148"/>
                </a:cubicBezTo>
                <a:cubicBezTo>
                  <a:pt x="62" y="148"/>
                  <a:pt x="61" y="148"/>
                  <a:pt x="61" y="148"/>
                </a:cubicBezTo>
                <a:cubicBezTo>
                  <a:pt x="60" y="148"/>
                  <a:pt x="60" y="147"/>
                  <a:pt x="60" y="147"/>
                </a:cubicBezTo>
                <a:close/>
                <a:moveTo>
                  <a:pt x="62" y="136"/>
                </a:moveTo>
                <a:cubicBezTo>
                  <a:pt x="62" y="136"/>
                  <a:pt x="62" y="137"/>
                  <a:pt x="61" y="137"/>
                </a:cubicBezTo>
                <a:cubicBezTo>
                  <a:pt x="61" y="138"/>
                  <a:pt x="62" y="138"/>
                  <a:pt x="62" y="140"/>
                </a:cubicBezTo>
                <a:cubicBezTo>
                  <a:pt x="64" y="139"/>
                  <a:pt x="64" y="142"/>
                  <a:pt x="65" y="142"/>
                </a:cubicBezTo>
                <a:cubicBezTo>
                  <a:pt x="65" y="142"/>
                  <a:pt x="65" y="142"/>
                  <a:pt x="65" y="141"/>
                </a:cubicBezTo>
                <a:cubicBezTo>
                  <a:pt x="65" y="141"/>
                  <a:pt x="65" y="141"/>
                  <a:pt x="66" y="140"/>
                </a:cubicBezTo>
                <a:cubicBezTo>
                  <a:pt x="66" y="140"/>
                  <a:pt x="66" y="140"/>
                  <a:pt x="66" y="140"/>
                </a:cubicBezTo>
                <a:cubicBezTo>
                  <a:pt x="66" y="140"/>
                  <a:pt x="66" y="139"/>
                  <a:pt x="66" y="139"/>
                </a:cubicBezTo>
                <a:cubicBezTo>
                  <a:pt x="66" y="139"/>
                  <a:pt x="65" y="139"/>
                  <a:pt x="65" y="139"/>
                </a:cubicBezTo>
                <a:cubicBezTo>
                  <a:pt x="66" y="139"/>
                  <a:pt x="64" y="139"/>
                  <a:pt x="65" y="138"/>
                </a:cubicBezTo>
                <a:cubicBezTo>
                  <a:pt x="65" y="138"/>
                  <a:pt x="65" y="138"/>
                  <a:pt x="65" y="138"/>
                </a:cubicBezTo>
                <a:cubicBezTo>
                  <a:pt x="65" y="138"/>
                  <a:pt x="64" y="137"/>
                  <a:pt x="64" y="136"/>
                </a:cubicBezTo>
                <a:cubicBezTo>
                  <a:pt x="64" y="136"/>
                  <a:pt x="64" y="136"/>
                  <a:pt x="64" y="136"/>
                </a:cubicBezTo>
                <a:cubicBezTo>
                  <a:pt x="64" y="136"/>
                  <a:pt x="63" y="135"/>
                  <a:pt x="63" y="135"/>
                </a:cubicBezTo>
                <a:cubicBezTo>
                  <a:pt x="63" y="136"/>
                  <a:pt x="63" y="136"/>
                  <a:pt x="62" y="136"/>
                </a:cubicBezTo>
                <a:close/>
              </a:path>
            </a:pathLst>
          </a:custGeom>
          <a:solidFill>
            <a:srgbClr val="E9F0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2" name="Google Shape;2192;p77"/>
          <p:cNvSpPr txBox="1"/>
          <p:nvPr/>
        </p:nvSpPr>
        <p:spPr>
          <a:xfrm>
            <a:off x="5578475" y="2300287"/>
            <a:ext cx="863599" cy="263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Open Sans SemiBold"/>
              <a:buNone/>
            </a:pPr>
            <a:r>
              <a:rPr lang="en-US" sz="13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ESPANHA</a:t>
            </a:r>
            <a:endParaRPr dirty="0"/>
          </a:p>
        </p:txBody>
      </p:sp>
      <p:sp>
        <p:nvSpPr>
          <p:cNvPr id="2193" name="Google Shape;2193;p77"/>
          <p:cNvSpPr txBox="1"/>
          <p:nvPr/>
        </p:nvSpPr>
        <p:spPr>
          <a:xfrm>
            <a:off x="9996487" y="2300287"/>
            <a:ext cx="546100" cy="20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Open Sans SemiBold"/>
              <a:buNone/>
            </a:pPr>
            <a:r>
              <a:rPr lang="en-US" sz="13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ITÁLIA</a:t>
            </a:r>
            <a:endParaRPr dirty="0"/>
          </a:p>
        </p:txBody>
      </p:sp>
      <p:sp>
        <p:nvSpPr>
          <p:cNvPr id="2194" name="Google Shape;2194;p77"/>
          <p:cNvSpPr txBox="1"/>
          <p:nvPr/>
        </p:nvSpPr>
        <p:spPr>
          <a:xfrm>
            <a:off x="1243012" y="2300287"/>
            <a:ext cx="1568450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Open Sans SemiBold"/>
              <a:buNone/>
            </a:pPr>
            <a:r>
              <a:rPr lang="en-US" sz="13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REINO UNIDO</a:t>
            </a:r>
            <a:endParaRPr dirty="0"/>
          </a:p>
        </p:txBody>
      </p:sp>
      <p:sp>
        <p:nvSpPr>
          <p:cNvPr id="2195" name="Google Shape;2195;p77"/>
          <p:cNvSpPr txBox="1"/>
          <p:nvPr/>
        </p:nvSpPr>
        <p:spPr>
          <a:xfrm>
            <a:off x="5578476" y="5516561"/>
            <a:ext cx="1019174" cy="241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Open Sans SemiBold"/>
              <a:buNone/>
            </a:pPr>
            <a:r>
              <a:rPr lang="en-US" sz="13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ALEMANHA</a:t>
            </a:r>
            <a:endParaRPr dirty="0"/>
          </a:p>
        </p:txBody>
      </p:sp>
      <p:sp>
        <p:nvSpPr>
          <p:cNvPr id="2196" name="Google Shape;2196;p77"/>
          <p:cNvSpPr txBox="1"/>
          <p:nvPr/>
        </p:nvSpPr>
        <p:spPr>
          <a:xfrm>
            <a:off x="9896475" y="5516562"/>
            <a:ext cx="733425" cy="20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Open Sans SemiBold"/>
              <a:buNone/>
            </a:pPr>
            <a:r>
              <a:rPr lang="en-US" sz="13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FRANÇA</a:t>
            </a:r>
            <a:endParaRPr dirty="0"/>
          </a:p>
        </p:txBody>
      </p:sp>
      <p:sp>
        <p:nvSpPr>
          <p:cNvPr id="2197" name="Google Shape;2197;p77"/>
          <p:cNvSpPr txBox="1"/>
          <p:nvPr/>
        </p:nvSpPr>
        <p:spPr>
          <a:xfrm>
            <a:off x="1381125" y="5513387"/>
            <a:ext cx="1282700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Open Sans SemiBold"/>
              <a:buNone/>
            </a:pPr>
            <a:r>
              <a:rPr lang="en-US" sz="13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HOLANDA</a:t>
            </a:r>
            <a:endParaRPr dirty="0"/>
          </a:p>
        </p:txBody>
      </p:sp>
      <p:sp>
        <p:nvSpPr>
          <p:cNvPr id="2198" name="Google Shape;2198;p77"/>
          <p:cNvSpPr txBox="1"/>
          <p:nvPr/>
        </p:nvSpPr>
        <p:spPr>
          <a:xfrm>
            <a:off x="5316537" y="2474912"/>
            <a:ext cx="1568450" cy="430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r>
              <a:rPr lang="en-US" sz="11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</a:t>
            </a:r>
            <a:endParaRPr/>
          </a:p>
        </p:txBody>
      </p:sp>
      <p:sp>
        <p:nvSpPr>
          <p:cNvPr id="2199" name="Google Shape;2199;p77"/>
          <p:cNvSpPr txBox="1"/>
          <p:nvPr/>
        </p:nvSpPr>
        <p:spPr>
          <a:xfrm>
            <a:off x="9447212" y="2478087"/>
            <a:ext cx="1566862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r>
              <a:rPr lang="en-US" sz="11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</a:t>
            </a:r>
            <a:endParaRPr/>
          </a:p>
        </p:txBody>
      </p:sp>
      <p:sp>
        <p:nvSpPr>
          <p:cNvPr id="2200" name="Google Shape;2200;p77"/>
          <p:cNvSpPr txBox="1"/>
          <p:nvPr/>
        </p:nvSpPr>
        <p:spPr>
          <a:xfrm>
            <a:off x="1184275" y="5710237"/>
            <a:ext cx="1566862" cy="430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r>
              <a:rPr lang="en-US" sz="11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</a:t>
            </a:r>
            <a:endParaRPr/>
          </a:p>
        </p:txBody>
      </p:sp>
      <p:sp>
        <p:nvSpPr>
          <p:cNvPr id="2201" name="Google Shape;2201;p77"/>
          <p:cNvSpPr txBox="1"/>
          <p:nvPr/>
        </p:nvSpPr>
        <p:spPr>
          <a:xfrm>
            <a:off x="5314950" y="5710237"/>
            <a:ext cx="1566862" cy="430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r>
              <a:rPr lang="en-US" sz="11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</a:t>
            </a:r>
            <a:endParaRPr/>
          </a:p>
        </p:txBody>
      </p:sp>
      <p:sp>
        <p:nvSpPr>
          <p:cNvPr id="2202" name="Google Shape;2202;p77"/>
          <p:cNvSpPr txBox="1"/>
          <p:nvPr/>
        </p:nvSpPr>
        <p:spPr>
          <a:xfrm>
            <a:off x="9445625" y="5713412"/>
            <a:ext cx="1566862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r>
              <a:rPr lang="en-US" sz="11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</a:t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7" name="Google Shape;2207;p78"/>
          <p:cNvSpPr txBox="1"/>
          <p:nvPr/>
        </p:nvSpPr>
        <p:spPr>
          <a:xfrm>
            <a:off x="3175" y="-1587"/>
            <a:ext cx="12185650" cy="6861175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8" name="Google Shape;2208;p78"/>
          <p:cNvSpPr txBox="1"/>
          <p:nvPr/>
        </p:nvSpPr>
        <p:spPr>
          <a:xfrm>
            <a:off x="801687" y="4451350"/>
            <a:ext cx="1663700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209" name="Google Shape;2209;p78"/>
          <p:cNvSpPr txBox="1"/>
          <p:nvPr/>
        </p:nvSpPr>
        <p:spPr>
          <a:xfrm>
            <a:off x="0" y="500062"/>
            <a:ext cx="12185649" cy="63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Montserrat"/>
              <a:buNone/>
            </a:pPr>
            <a:r>
              <a:rPr lang="en-US" sz="4100" b="1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INFOGRÁFICO EM ÍCONES</a:t>
            </a:r>
            <a:endParaRPr dirty="0"/>
          </a:p>
        </p:txBody>
      </p:sp>
      <p:sp>
        <p:nvSpPr>
          <p:cNvPr id="2210" name="Google Shape;2210;p78"/>
          <p:cNvSpPr txBox="1"/>
          <p:nvPr/>
        </p:nvSpPr>
        <p:spPr>
          <a:xfrm>
            <a:off x="-3176" y="1055675"/>
            <a:ext cx="12185648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Open Sans SemiBold"/>
              <a:buNone/>
            </a:pPr>
            <a:r>
              <a:rPr lang="en-US" sz="32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INSIRA SUA LEGENDA</a:t>
            </a:r>
            <a:endParaRPr dirty="0"/>
          </a:p>
        </p:txBody>
      </p:sp>
      <p:sp>
        <p:nvSpPr>
          <p:cNvPr id="2211" name="Google Shape;2211;p78"/>
          <p:cNvSpPr/>
          <p:nvPr/>
        </p:nvSpPr>
        <p:spPr>
          <a:xfrm>
            <a:off x="7861300" y="2382837"/>
            <a:ext cx="931862" cy="936625"/>
          </a:xfrm>
          <a:custGeom>
            <a:avLst/>
            <a:gdLst/>
            <a:ahLst/>
            <a:cxnLst/>
            <a:rect l="l" t="t" r="r" b="b"/>
            <a:pathLst>
              <a:path w="243" h="244" extrusionOk="0">
                <a:moveTo>
                  <a:pt x="133" y="244"/>
                </a:moveTo>
                <a:cubicBezTo>
                  <a:pt x="109" y="244"/>
                  <a:pt x="109" y="244"/>
                  <a:pt x="109" y="244"/>
                </a:cubicBezTo>
                <a:cubicBezTo>
                  <a:pt x="104" y="244"/>
                  <a:pt x="100" y="240"/>
                  <a:pt x="99" y="235"/>
                </a:cubicBezTo>
                <a:cubicBezTo>
                  <a:pt x="95" y="211"/>
                  <a:pt x="95" y="211"/>
                  <a:pt x="95" y="211"/>
                </a:cubicBezTo>
                <a:cubicBezTo>
                  <a:pt x="95" y="210"/>
                  <a:pt x="94" y="209"/>
                  <a:pt x="93" y="209"/>
                </a:cubicBezTo>
                <a:cubicBezTo>
                  <a:pt x="89" y="207"/>
                  <a:pt x="84" y="205"/>
                  <a:pt x="80" y="203"/>
                </a:cubicBezTo>
                <a:cubicBezTo>
                  <a:pt x="79" y="203"/>
                  <a:pt x="78" y="203"/>
                  <a:pt x="77" y="203"/>
                </a:cubicBezTo>
                <a:cubicBezTo>
                  <a:pt x="57" y="218"/>
                  <a:pt x="57" y="218"/>
                  <a:pt x="57" y="218"/>
                </a:cubicBezTo>
                <a:cubicBezTo>
                  <a:pt x="53" y="220"/>
                  <a:pt x="47" y="220"/>
                  <a:pt x="44" y="216"/>
                </a:cubicBezTo>
                <a:cubicBezTo>
                  <a:pt x="27" y="200"/>
                  <a:pt x="27" y="200"/>
                  <a:pt x="27" y="200"/>
                </a:cubicBezTo>
                <a:cubicBezTo>
                  <a:pt x="23" y="196"/>
                  <a:pt x="23" y="190"/>
                  <a:pt x="26" y="186"/>
                </a:cubicBezTo>
                <a:cubicBezTo>
                  <a:pt x="40" y="166"/>
                  <a:pt x="40" y="166"/>
                  <a:pt x="40" y="166"/>
                </a:cubicBezTo>
                <a:cubicBezTo>
                  <a:pt x="41" y="166"/>
                  <a:pt x="41" y="165"/>
                  <a:pt x="40" y="164"/>
                </a:cubicBezTo>
                <a:cubicBezTo>
                  <a:pt x="38" y="159"/>
                  <a:pt x="36" y="155"/>
                  <a:pt x="34" y="150"/>
                </a:cubicBezTo>
                <a:cubicBezTo>
                  <a:pt x="34" y="149"/>
                  <a:pt x="33" y="148"/>
                  <a:pt x="32" y="148"/>
                </a:cubicBezTo>
                <a:cubicBezTo>
                  <a:pt x="8" y="144"/>
                  <a:pt x="8" y="144"/>
                  <a:pt x="8" y="144"/>
                </a:cubicBezTo>
                <a:cubicBezTo>
                  <a:pt x="3" y="143"/>
                  <a:pt x="0" y="139"/>
                  <a:pt x="0" y="134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05"/>
                  <a:pt x="3" y="100"/>
                  <a:pt x="8" y="100"/>
                </a:cubicBezTo>
                <a:cubicBezTo>
                  <a:pt x="32" y="96"/>
                  <a:pt x="32" y="96"/>
                  <a:pt x="32" y="96"/>
                </a:cubicBezTo>
                <a:cubicBezTo>
                  <a:pt x="33" y="96"/>
                  <a:pt x="34" y="95"/>
                  <a:pt x="34" y="94"/>
                </a:cubicBezTo>
                <a:cubicBezTo>
                  <a:pt x="36" y="89"/>
                  <a:pt x="38" y="85"/>
                  <a:pt x="40" y="80"/>
                </a:cubicBezTo>
                <a:cubicBezTo>
                  <a:pt x="41" y="79"/>
                  <a:pt x="41" y="78"/>
                  <a:pt x="40" y="77"/>
                </a:cubicBezTo>
                <a:cubicBezTo>
                  <a:pt x="26" y="58"/>
                  <a:pt x="26" y="58"/>
                  <a:pt x="26" y="58"/>
                </a:cubicBezTo>
                <a:cubicBezTo>
                  <a:pt x="23" y="54"/>
                  <a:pt x="23" y="48"/>
                  <a:pt x="27" y="44"/>
                </a:cubicBezTo>
                <a:cubicBezTo>
                  <a:pt x="44" y="27"/>
                  <a:pt x="44" y="27"/>
                  <a:pt x="44" y="27"/>
                </a:cubicBezTo>
                <a:cubicBezTo>
                  <a:pt x="47" y="24"/>
                  <a:pt x="53" y="23"/>
                  <a:pt x="57" y="26"/>
                </a:cubicBezTo>
                <a:cubicBezTo>
                  <a:pt x="77" y="41"/>
                  <a:pt x="77" y="41"/>
                  <a:pt x="77" y="41"/>
                </a:cubicBezTo>
                <a:cubicBezTo>
                  <a:pt x="78" y="41"/>
                  <a:pt x="79" y="41"/>
                  <a:pt x="80" y="41"/>
                </a:cubicBezTo>
                <a:cubicBezTo>
                  <a:pt x="84" y="38"/>
                  <a:pt x="89" y="36"/>
                  <a:pt x="93" y="35"/>
                </a:cubicBezTo>
                <a:cubicBezTo>
                  <a:pt x="94" y="35"/>
                  <a:pt x="95" y="34"/>
                  <a:pt x="95" y="33"/>
                </a:cubicBezTo>
                <a:cubicBezTo>
                  <a:pt x="99" y="9"/>
                  <a:pt x="99" y="9"/>
                  <a:pt x="99" y="9"/>
                </a:cubicBezTo>
                <a:cubicBezTo>
                  <a:pt x="100" y="4"/>
                  <a:pt x="104" y="0"/>
                  <a:pt x="109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38" y="0"/>
                  <a:pt x="143" y="4"/>
                  <a:pt x="144" y="9"/>
                </a:cubicBezTo>
                <a:cubicBezTo>
                  <a:pt x="147" y="33"/>
                  <a:pt x="147" y="33"/>
                  <a:pt x="147" y="33"/>
                </a:cubicBezTo>
                <a:cubicBezTo>
                  <a:pt x="147" y="34"/>
                  <a:pt x="148" y="35"/>
                  <a:pt x="149" y="35"/>
                </a:cubicBezTo>
                <a:cubicBezTo>
                  <a:pt x="154" y="36"/>
                  <a:pt x="159" y="38"/>
                  <a:pt x="163" y="41"/>
                </a:cubicBezTo>
                <a:cubicBezTo>
                  <a:pt x="164" y="41"/>
                  <a:pt x="165" y="41"/>
                  <a:pt x="166" y="41"/>
                </a:cubicBezTo>
                <a:cubicBezTo>
                  <a:pt x="185" y="26"/>
                  <a:pt x="185" y="26"/>
                  <a:pt x="185" y="26"/>
                </a:cubicBezTo>
                <a:cubicBezTo>
                  <a:pt x="190" y="23"/>
                  <a:pt x="196" y="24"/>
                  <a:pt x="199" y="27"/>
                </a:cubicBezTo>
                <a:cubicBezTo>
                  <a:pt x="216" y="44"/>
                  <a:pt x="216" y="44"/>
                  <a:pt x="216" y="44"/>
                </a:cubicBezTo>
                <a:cubicBezTo>
                  <a:pt x="219" y="48"/>
                  <a:pt x="220" y="54"/>
                  <a:pt x="217" y="58"/>
                </a:cubicBezTo>
                <a:cubicBezTo>
                  <a:pt x="203" y="77"/>
                  <a:pt x="203" y="77"/>
                  <a:pt x="203" y="77"/>
                </a:cubicBezTo>
                <a:cubicBezTo>
                  <a:pt x="202" y="78"/>
                  <a:pt x="202" y="79"/>
                  <a:pt x="203" y="80"/>
                </a:cubicBezTo>
                <a:cubicBezTo>
                  <a:pt x="205" y="85"/>
                  <a:pt x="207" y="89"/>
                  <a:pt x="208" y="94"/>
                </a:cubicBezTo>
                <a:cubicBezTo>
                  <a:pt x="209" y="95"/>
                  <a:pt x="209" y="96"/>
                  <a:pt x="210" y="96"/>
                </a:cubicBezTo>
                <a:cubicBezTo>
                  <a:pt x="234" y="100"/>
                  <a:pt x="234" y="100"/>
                  <a:pt x="234" y="100"/>
                </a:cubicBezTo>
                <a:cubicBezTo>
                  <a:pt x="234" y="100"/>
                  <a:pt x="234" y="100"/>
                  <a:pt x="234" y="100"/>
                </a:cubicBezTo>
                <a:cubicBezTo>
                  <a:pt x="239" y="100"/>
                  <a:pt x="243" y="105"/>
                  <a:pt x="243" y="110"/>
                </a:cubicBezTo>
                <a:cubicBezTo>
                  <a:pt x="243" y="134"/>
                  <a:pt x="243" y="134"/>
                  <a:pt x="243" y="134"/>
                </a:cubicBezTo>
                <a:cubicBezTo>
                  <a:pt x="243" y="139"/>
                  <a:pt x="239" y="143"/>
                  <a:pt x="234" y="144"/>
                </a:cubicBezTo>
                <a:cubicBezTo>
                  <a:pt x="210" y="148"/>
                  <a:pt x="210" y="148"/>
                  <a:pt x="210" y="148"/>
                </a:cubicBezTo>
                <a:cubicBezTo>
                  <a:pt x="209" y="148"/>
                  <a:pt x="209" y="149"/>
                  <a:pt x="208" y="150"/>
                </a:cubicBezTo>
                <a:cubicBezTo>
                  <a:pt x="207" y="155"/>
                  <a:pt x="205" y="159"/>
                  <a:pt x="203" y="164"/>
                </a:cubicBezTo>
                <a:cubicBezTo>
                  <a:pt x="202" y="165"/>
                  <a:pt x="202" y="166"/>
                  <a:pt x="203" y="166"/>
                </a:cubicBezTo>
                <a:cubicBezTo>
                  <a:pt x="217" y="186"/>
                  <a:pt x="217" y="186"/>
                  <a:pt x="217" y="186"/>
                </a:cubicBezTo>
                <a:cubicBezTo>
                  <a:pt x="220" y="190"/>
                  <a:pt x="219" y="196"/>
                  <a:pt x="216" y="200"/>
                </a:cubicBezTo>
                <a:cubicBezTo>
                  <a:pt x="199" y="216"/>
                  <a:pt x="199" y="216"/>
                  <a:pt x="199" y="216"/>
                </a:cubicBezTo>
                <a:cubicBezTo>
                  <a:pt x="195" y="220"/>
                  <a:pt x="190" y="221"/>
                  <a:pt x="185" y="218"/>
                </a:cubicBezTo>
                <a:cubicBezTo>
                  <a:pt x="166" y="203"/>
                  <a:pt x="166" y="203"/>
                  <a:pt x="166" y="203"/>
                </a:cubicBezTo>
                <a:cubicBezTo>
                  <a:pt x="165" y="203"/>
                  <a:pt x="164" y="203"/>
                  <a:pt x="163" y="203"/>
                </a:cubicBezTo>
                <a:cubicBezTo>
                  <a:pt x="159" y="205"/>
                  <a:pt x="154" y="207"/>
                  <a:pt x="149" y="209"/>
                </a:cubicBezTo>
                <a:cubicBezTo>
                  <a:pt x="148" y="209"/>
                  <a:pt x="147" y="210"/>
                  <a:pt x="147" y="211"/>
                </a:cubicBezTo>
                <a:cubicBezTo>
                  <a:pt x="144" y="235"/>
                  <a:pt x="144" y="235"/>
                  <a:pt x="144" y="235"/>
                </a:cubicBezTo>
                <a:cubicBezTo>
                  <a:pt x="143" y="240"/>
                  <a:pt x="138" y="244"/>
                  <a:pt x="133" y="244"/>
                </a:cubicBezTo>
                <a:close/>
                <a:moveTo>
                  <a:pt x="110" y="233"/>
                </a:moveTo>
                <a:cubicBezTo>
                  <a:pt x="133" y="233"/>
                  <a:pt x="133" y="233"/>
                  <a:pt x="133" y="233"/>
                </a:cubicBezTo>
                <a:cubicBezTo>
                  <a:pt x="136" y="209"/>
                  <a:pt x="136" y="209"/>
                  <a:pt x="136" y="209"/>
                </a:cubicBezTo>
                <a:cubicBezTo>
                  <a:pt x="137" y="204"/>
                  <a:pt x="141" y="200"/>
                  <a:pt x="146" y="198"/>
                </a:cubicBezTo>
                <a:cubicBezTo>
                  <a:pt x="150" y="197"/>
                  <a:pt x="154" y="195"/>
                  <a:pt x="158" y="193"/>
                </a:cubicBezTo>
                <a:cubicBezTo>
                  <a:pt x="163" y="191"/>
                  <a:pt x="168" y="191"/>
                  <a:pt x="172" y="194"/>
                </a:cubicBezTo>
                <a:cubicBezTo>
                  <a:pt x="192" y="208"/>
                  <a:pt x="192" y="208"/>
                  <a:pt x="192" y="208"/>
                </a:cubicBezTo>
                <a:cubicBezTo>
                  <a:pt x="208" y="192"/>
                  <a:pt x="208" y="192"/>
                  <a:pt x="208" y="192"/>
                </a:cubicBezTo>
                <a:cubicBezTo>
                  <a:pt x="194" y="173"/>
                  <a:pt x="194" y="173"/>
                  <a:pt x="194" y="173"/>
                </a:cubicBezTo>
                <a:cubicBezTo>
                  <a:pt x="191" y="169"/>
                  <a:pt x="190" y="163"/>
                  <a:pt x="193" y="159"/>
                </a:cubicBezTo>
                <a:cubicBezTo>
                  <a:pt x="195" y="155"/>
                  <a:pt x="196" y="151"/>
                  <a:pt x="198" y="146"/>
                </a:cubicBezTo>
                <a:cubicBezTo>
                  <a:pt x="199" y="141"/>
                  <a:pt x="204" y="138"/>
                  <a:pt x="209" y="137"/>
                </a:cubicBezTo>
                <a:cubicBezTo>
                  <a:pt x="232" y="133"/>
                  <a:pt x="232" y="133"/>
                  <a:pt x="232" y="133"/>
                </a:cubicBezTo>
                <a:cubicBezTo>
                  <a:pt x="232" y="111"/>
                  <a:pt x="232" y="111"/>
                  <a:pt x="232" y="111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203" y="106"/>
                  <a:pt x="199" y="102"/>
                  <a:pt x="198" y="97"/>
                </a:cubicBezTo>
                <a:cubicBezTo>
                  <a:pt x="196" y="93"/>
                  <a:pt x="195" y="89"/>
                  <a:pt x="193" y="85"/>
                </a:cubicBezTo>
                <a:cubicBezTo>
                  <a:pt x="190" y="81"/>
                  <a:pt x="191" y="75"/>
                  <a:pt x="194" y="71"/>
                </a:cubicBezTo>
                <a:cubicBezTo>
                  <a:pt x="208" y="52"/>
                  <a:pt x="208" y="52"/>
                  <a:pt x="208" y="52"/>
                </a:cubicBezTo>
                <a:cubicBezTo>
                  <a:pt x="192" y="36"/>
                  <a:pt x="192" y="36"/>
                  <a:pt x="192" y="36"/>
                </a:cubicBezTo>
                <a:cubicBezTo>
                  <a:pt x="172" y="50"/>
                  <a:pt x="172" y="50"/>
                  <a:pt x="172" y="50"/>
                </a:cubicBezTo>
                <a:cubicBezTo>
                  <a:pt x="168" y="53"/>
                  <a:pt x="163" y="53"/>
                  <a:pt x="158" y="51"/>
                </a:cubicBezTo>
                <a:cubicBezTo>
                  <a:pt x="154" y="49"/>
                  <a:pt x="150" y="47"/>
                  <a:pt x="146" y="46"/>
                </a:cubicBezTo>
                <a:cubicBezTo>
                  <a:pt x="141" y="44"/>
                  <a:pt x="137" y="40"/>
                  <a:pt x="136" y="35"/>
                </a:cubicBezTo>
                <a:cubicBezTo>
                  <a:pt x="133" y="11"/>
                  <a:pt x="133" y="11"/>
                  <a:pt x="133" y="11"/>
                </a:cubicBezTo>
                <a:cubicBezTo>
                  <a:pt x="110" y="11"/>
                  <a:pt x="110" y="11"/>
                  <a:pt x="110" y="11"/>
                </a:cubicBezTo>
                <a:cubicBezTo>
                  <a:pt x="106" y="35"/>
                  <a:pt x="106" y="35"/>
                  <a:pt x="106" y="35"/>
                </a:cubicBezTo>
                <a:cubicBezTo>
                  <a:pt x="106" y="40"/>
                  <a:pt x="102" y="44"/>
                  <a:pt x="97" y="46"/>
                </a:cubicBezTo>
                <a:cubicBezTo>
                  <a:pt x="93" y="47"/>
                  <a:pt x="89" y="49"/>
                  <a:pt x="85" y="51"/>
                </a:cubicBezTo>
                <a:cubicBezTo>
                  <a:pt x="80" y="53"/>
                  <a:pt x="74" y="53"/>
                  <a:pt x="70" y="50"/>
                </a:cubicBezTo>
                <a:cubicBezTo>
                  <a:pt x="51" y="36"/>
                  <a:pt x="51" y="36"/>
                  <a:pt x="51" y="36"/>
                </a:cubicBezTo>
                <a:cubicBezTo>
                  <a:pt x="35" y="52"/>
                  <a:pt x="35" y="52"/>
                  <a:pt x="35" y="52"/>
                </a:cubicBezTo>
                <a:cubicBezTo>
                  <a:pt x="49" y="71"/>
                  <a:pt x="49" y="71"/>
                  <a:pt x="49" y="71"/>
                </a:cubicBezTo>
                <a:cubicBezTo>
                  <a:pt x="52" y="75"/>
                  <a:pt x="52" y="81"/>
                  <a:pt x="50" y="85"/>
                </a:cubicBezTo>
                <a:cubicBezTo>
                  <a:pt x="48" y="89"/>
                  <a:pt x="46" y="93"/>
                  <a:pt x="45" y="97"/>
                </a:cubicBezTo>
                <a:cubicBezTo>
                  <a:pt x="43" y="102"/>
                  <a:pt x="39" y="106"/>
                  <a:pt x="34" y="107"/>
                </a:cubicBezTo>
                <a:cubicBezTo>
                  <a:pt x="11" y="111"/>
                  <a:pt x="11" y="111"/>
                  <a:pt x="11" y="111"/>
                </a:cubicBezTo>
                <a:cubicBezTo>
                  <a:pt x="11" y="133"/>
                  <a:pt x="11" y="133"/>
                  <a:pt x="11" y="133"/>
                </a:cubicBezTo>
                <a:cubicBezTo>
                  <a:pt x="34" y="137"/>
                  <a:pt x="34" y="137"/>
                  <a:pt x="34" y="137"/>
                </a:cubicBezTo>
                <a:cubicBezTo>
                  <a:pt x="39" y="138"/>
                  <a:pt x="43" y="141"/>
                  <a:pt x="45" y="146"/>
                </a:cubicBezTo>
                <a:cubicBezTo>
                  <a:pt x="46" y="151"/>
                  <a:pt x="48" y="155"/>
                  <a:pt x="50" y="159"/>
                </a:cubicBezTo>
                <a:cubicBezTo>
                  <a:pt x="52" y="163"/>
                  <a:pt x="52" y="169"/>
                  <a:pt x="49" y="173"/>
                </a:cubicBezTo>
                <a:cubicBezTo>
                  <a:pt x="35" y="192"/>
                  <a:pt x="35" y="192"/>
                  <a:pt x="35" y="192"/>
                </a:cubicBezTo>
                <a:cubicBezTo>
                  <a:pt x="51" y="208"/>
                  <a:pt x="51" y="208"/>
                  <a:pt x="51" y="208"/>
                </a:cubicBezTo>
                <a:cubicBezTo>
                  <a:pt x="70" y="194"/>
                  <a:pt x="70" y="194"/>
                  <a:pt x="70" y="194"/>
                </a:cubicBezTo>
                <a:cubicBezTo>
                  <a:pt x="74" y="191"/>
                  <a:pt x="80" y="191"/>
                  <a:pt x="85" y="193"/>
                </a:cubicBezTo>
                <a:cubicBezTo>
                  <a:pt x="89" y="195"/>
                  <a:pt x="93" y="197"/>
                  <a:pt x="97" y="198"/>
                </a:cubicBezTo>
                <a:cubicBezTo>
                  <a:pt x="102" y="200"/>
                  <a:pt x="106" y="204"/>
                  <a:pt x="106" y="209"/>
                </a:cubicBezTo>
                <a:lnTo>
                  <a:pt x="110" y="233"/>
                </a:lnTo>
                <a:close/>
                <a:moveTo>
                  <a:pt x="35" y="193"/>
                </a:moveTo>
                <a:cubicBezTo>
                  <a:pt x="35" y="193"/>
                  <a:pt x="35" y="193"/>
                  <a:pt x="35" y="193"/>
                </a:cubicBezTo>
                <a:cubicBezTo>
                  <a:pt x="35" y="193"/>
                  <a:pt x="35" y="193"/>
                  <a:pt x="35" y="193"/>
                </a:cubicBezTo>
                <a:close/>
                <a:moveTo>
                  <a:pt x="208" y="192"/>
                </a:moveTo>
                <a:cubicBezTo>
                  <a:pt x="208" y="192"/>
                  <a:pt x="208" y="192"/>
                  <a:pt x="208" y="192"/>
                </a:cubicBezTo>
                <a:close/>
                <a:moveTo>
                  <a:pt x="232" y="134"/>
                </a:moveTo>
                <a:cubicBezTo>
                  <a:pt x="232" y="134"/>
                  <a:pt x="232" y="134"/>
                  <a:pt x="232" y="134"/>
                </a:cubicBezTo>
                <a:close/>
                <a:moveTo>
                  <a:pt x="11" y="134"/>
                </a:moveTo>
                <a:cubicBezTo>
                  <a:pt x="11" y="134"/>
                  <a:pt x="11" y="134"/>
                  <a:pt x="11" y="134"/>
                </a:cubicBezTo>
                <a:cubicBezTo>
                  <a:pt x="11" y="134"/>
                  <a:pt x="11" y="134"/>
                  <a:pt x="11" y="134"/>
                </a:cubicBezTo>
                <a:close/>
                <a:moveTo>
                  <a:pt x="233" y="133"/>
                </a:moveTo>
                <a:cubicBezTo>
                  <a:pt x="232" y="133"/>
                  <a:pt x="232" y="133"/>
                  <a:pt x="232" y="133"/>
                </a:cubicBezTo>
                <a:lnTo>
                  <a:pt x="233" y="133"/>
                </a:lnTo>
                <a:close/>
                <a:moveTo>
                  <a:pt x="10" y="133"/>
                </a:moveTo>
                <a:cubicBezTo>
                  <a:pt x="10" y="133"/>
                  <a:pt x="10" y="133"/>
                  <a:pt x="10" y="133"/>
                </a:cubicBezTo>
                <a:cubicBezTo>
                  <a:pt x="10" y="133"/>
                  <a:pt x="10" y="133"/>
                  <a:pt x="10" y="133"/>
                </a:cubicBezTo>
                <a:close/>
                <a:moveTo>
                  <a:pt x="192" y="35"/>
                </a:moveTo>
                <a:cubicBezTo>
                  <a:pt x="192" y="35"/>
                  <a:pt x="192" y="35"/>
                  <a:pt x="192" y="35"/>
                </a:cubicBezTo>
                <a:cubicBezTo>
                  <a:pt x="192" y="35"/>
                  <a:pt x="192" y="35"/>
                  <a:pt x="192" y="35"/>
                </a:cubicBezTo>
                <a:close/>
                <a:moveTo>
                  <a:pt x="191" y="35"/>
                </a:moveTo>
                <a:cubicBezTo>
                  <a:pt x="191" y="35"/>
                  <a:pt x="191" y="35"/>
                  <a:pt x="191" y="35"/>
                </a:cubicBezTo>
                <a:close/>
                <a:moveTo>
                  <a:pt x="121" y="170"/>
                </a:moveTo>
                <a:cubicBezTo>
                  <a:pt x="109" y="170"/>
                  <a:pt x="96" y="165"/>
                  <a:pt x="87" y="156"/>
                </a:cubicBezTo>
                <a:cubicBezTo>
                  <a:pt x="75" y="144"/>
                  <a:pt x="70" y="127"/>
                  <a:pt x="74" y="111"/>
                </a:cubicBezTo>
                <a:cubicBezTo>
                  <a:pt x="78" y="93"/>
                  <a:pt x="92" y="79"/>
                  <a:pt x="110" y="75"/>
                </a:cubicBezTo>
                <a:cubicBezTo>
                  <a:pt x="127" y="71"/>
                  <a:pt x="144" y="76"/>
                  <a:pt x="156" y="88"/>
                </a:cubicBezTo>
                <a:cubicBezTo>
                  <a:pt x="167" y="99"/>
                  <a:pt x="172" y="116"/>
                  <a:pt x="169" y="133"/>
                </a:cubicBezTo>
                <a:cubicBezTo>
                  <a:pt x="165" y="151"/>
                  <a:pt x="150" y="165"/>
                  <a:pt x="132" y="169"/>
                </a:cubicBezTo>
                <a:cubicBezTo>
                  <a:pt x="129" y="170"/>
                  <a:pt x="125" y="170"/>
                  <a:pt x="121" y="170"/>
                </a:cubicBezTo>
                <a:close/>
                <a:moveTo>
                  <a:pt x="121" y="85"/>
                </a:moveTo>
                <a:cubicBezTo>
                  <a:pt x="118" y="85"/>
                  <a:pt x="116" y="85"/>
                  <a:pt x="113" y="86"/>
                </a:cubicBezTo>
                <a:cubicBezTo>
                  <a:pt x="99" y="88"/>
                  <a:pt x="88" y="100"/>
                  <a:pt x="85" y="113"/>
                </a:cubicBezTo>
                <a:cubicBezTo>
                  <a:pt x="82" y="126"/>
                  <a:pt x="86" y="139"/>
                  <a:pt x="95" y="148"/>
                </a:cubicBezTo>
                <a:cubicBezTo>
                  <a:pt x="104" y="157"/>
                  <a:pt x="117" y="161"/>
                  <a:pt x="130" y="158"/>
                </a:cubicBezTo>
                <a:cubicBezTo>
                  <a:pt x="130" y="158"/>
                  <a:pt x="130" y="158"/>
                  <a:pt x="130" y="158"/>
                </a:cubicBezTo>
                <a:cubicBezTo>
                  <a:pt x="144" y="155"/>
                  <a:pt x="155" y="144"/>
                  <a:pt x="158" y="130"/>
                </a:cubicBezTo>
                <a:cubicBezTo>
                  <a:pt x="160" y="118"/>
                  <a:pt x="157" y="105"/>
                  <a:pt x="148" y="96"/>
                </a:cubicBezTo>
                <a:cubicBezTo>
                  <a:pt x="141" y="88"/>
                  <a:pt x="131" y="85"/>
                  <a:pt x="121" y="85"/>
                </a:cubicBez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2" name="Google Shape;2212;p78"/>
          <p:cNvSpPr/>
          <p:nvPr/>
        </p:nvSpPr>
        <p:spPr>
          <a:xfrm>
            <a:off x="3114675" y="2563812"/>
            <a:ext cx="1497012" cy="758825"/>
          </a:xfrm>
          <a:custGeom>
            <a:avLst/>
            <a:gdLst/>
            <a:ahLst/>
            <a:cxnLst/>
            <a:rect l="l" t="t" r="r" b="b"/>
            <a:pathLst>
              <a:path w="391" h="198" extrusionOk="0">
                <a:moveTo>
                  <a:pt x="200" y="198"/>
                </a:moveTo>
                <a:cubicBezTo>
                  <a:pt x="177" y="198"/>
                  <a:pt x="158" y="197"/>
                  <a:pt x="139" y="193"/>
                </a:cubicBezTo>
                <a:cubicBezTo>
                  <a:pt x="133" y="191"/>
                  <a:pt x="127" y="189"/>
                  <a:pt x="122" y="187"/>
                </a:cubicBezTo>
                <a:cubicBezTo>
                  <a:pt x="111" y="181"/>
                  <a:pt x="108" y="174"/>
                  <a:pt x="107" y="169"/>
                </a:cubicBezTo>
                <a:cubicBezTo>
                  <a:pt x="106" y="162"/>
                  <a:pt x="108" y="155"/>
                  <a:pt x="114" y="149"/>
                </a:cubicBezTo>
                <a:cubicBezTo>
                  <a:pt x="123" y="141"/>
                  <a:pt x="133" y="134"/>
                  <a:pt x="149" y="126"/>
                </a:cubicBezTo>
                <a:cubicBezTo>
                  <a:pt x="153" y="124"/>
                  <a:pt x="158" y="123"/>
                  <a:pt x="162" y="121"/>
                </a:cubicBezTo>
                <a:cubicBezTo>
                  <a:pt x="166" y="120"/>
                  <a:pt x="166" y="120"/>
                  <a:pt x="166" y="120"/>
                </a:cubicBezTo>
                <a:cubicBezTo>
                  <a:pt x="169" y="118"/>
                  <a:pt x="171" y="116"/>
                  <a:pt x="172" y="113"/>
                </a:cubicBezTo>
                <a:cubicBezTo>
                  <a:pt x="172" y="111"/>
                  <a:pt x="172" y="108"/>
                  <a:pt x="169" y="106"/>
                </a:cubicBezTo>
                <a:cubicBezTo>
                  <a:pt x="153" y="90"/>
                  <a:pt x="146" y="70"/>
                  <a:pt x="147" y="46"/>
                </a:cubicBezTo>
                <a:cubicBezTo>
                  <a:pt x="148" y="23"/>
                  <a:pt x="161" y="8"/>
                  <a:pt x="186" y="2"/>
                </a:cubicBezTo>
                <a:cubicBezTo>
                  <a:pt x="190" y="1"/>
                  <a:pt x="195" y="0"/>
                  <a:pt x="200" y="0"/>
                </a:cubicBezTo>
                <a:cubicBezTo>
                  <a:pt x="205" y="0"/>
                  <a:pt x="209" y="1"/>
                  <a:pt x="214" y="2"/>
                </a:cubicBezTo>
                <a:cubicBezTo>
                  <a:pt x="239" y="8"/>
                  <a:pt x="252" y="23"/>
                  <a:pt x="252" y="46"/>
                </a:cubicBezTo>
                <a:cubicBezTo>
                  <a:pt x="253" y="70"/>
                  <a:pt x="246" y="91"/>
                  <a:pt x="230" y="106"/>
                </a:cubicBezTo>
                <a:cubicBezTo>
                  <a:pt x="228" y="108"/>
                  <a:pt x="227" y="111"/>
                  <a:pt x="227" y="113"/>
                </a:cubicBezTo>
                <a:cubicBezTo>
                  <a:pt x="228" y="116"/>
                  <a:pt x="230" y="118"/>
                  <a:pt x="234" y="120"/>
                </a:cubicBezTo>
                <a:cubicBezTo>
                  <a:pt x="237" y="121"/>
                  <a:pt x="237" y="121"/>
                  <a:pt x="237" y="121"/>
                </a:cubicBezTo>
                <a:cubicBezTo>
                  <a:pt x="242" y="123"/>
                  <a:pt x="246" y="124"/>
                  <a:pt x="251" y="126"/>
                </a:cubicBezTo>
                <a:cubicBezTo>
                  <a:pt x="266" y="134"/>
                  <a:pt x="277" y="141"/>
                  <a:pt x="286" y="149"/>
                </a:cubicBezTo>
                <a:cubicBezTo>
                  <a:pt x="290" y="154"/>
                  <a:pt x="293" y="162"/>
                  <a:pt x="292" y="169"/>
                </a:cubicBezTo>
                <a:cubicBezTo>
                  <a:pt x="290" y="177"/>
                  <a:pt x="285" y="183"/>
                  <a:pt x="277" y="187"/>
                </a:cubicBezTo>
                <a:cubicBezTo>
                  <a:pt x="277" y="187"/>
                  <a:pt x="277" y="187"/>
                  <a:pt x="277" y="187"/>
                </a:cubicBezTo>
                <a:cubicBezTo>
                  <a:pt x="272" y="189"/>
                  <a:pt x="266" y="191"/>
                  <a:pt x="260" y="193"/>
                </a:cubicBezTo>
                <a:cubicBezTo>
                  <a:pt x="241" y="197"/>
                  <a:pt x="223" y="198"/>
                  <a:pt x="200" y="198"/>
                </a:cubicBezTo>
                <a:close/>
                <a:moveTo>
                  <a:pt x="200" y="11"/>
                </a:moveTo>
                <a:cubicBezTo>
                  <a:pt x="196" y="11"/>
                  <a:pt x="192" y="12"/>
                  <a:pt x="188" y="13"/>
                </a:cubicBezTo>
                <a:cubicBezTo>
                  <a:pt x="168" y="17"/>
                  <a:pt x="159" y="28"/>
                  <a:pt x="158" y="47"/>
                </a:cubicBezTo>
                <a:cubicBezTo>
                  <a:pt x="157" y="68"/>
                  <a:pt x="163" y="85"/>
                  <a:pt x="177" y="98"/>
                </a:cubicBezTo>
                <a:cubicBezTo>
                  <a:pt x="182" y="103"/>
                  <a:pt x="184" y="109"/>
                  <a:pt x="183" y="115"/>
                </a:cubicBezTo>
                <a:cubicBezTo>
                  <a:pt x="181" y="122"/>
                  <a:pt x="176" y="127"/>
                  <a:pt x="170" y="130"/>
                </a:cubicBezTo>
                <a:cubicBezTo>
                  <a:pt x="166" y="131"/>
                  <a:pt x="166" y="131"/>
                  <a:pt x="166" y="131"/>
                </a:cubicBezTo>
                <a:cubicBezTo>
                  <a:pt x="162" y="133"/>
                  <a:pt x="157" y="134"/>
                  <a:pt x="153" y="136"/>
                </a:cubicBezTo>
                <a:cubicBezTo>
                  <a:pt x="139" y="143"/>
                  <a:pt x="129" y="149"/>
                  <a:pt x="121" y="157"/>
                </a:cubicBezTo>
                <a:cubicBezTo>
                  <a:pt x="118" y="160"/>
                  <a:pt x="117" y="164"/>
                  <a:pt x="117" y="167"/>
                </a:cubicBezTo>
                <a:cubicBezTo>
                  <a:pt x="118" y="171"/>
                  <a:pt x="121" y="174"/>
                  <a:pt x="127" y="177"/>
                </a:cubicBezTo>
                <a:cubicBezTo>
                  <a:pt x="131" y="179"/>
                  <a:pt x="136" y="181"/>
                  <a:pt x="142" y="182"/>
                </a:cubicBezTo>
                <a:cubicBezTo>
                  <a:pt x="160" y="186"/>
                  <a:pt x="178" y="187"/>
                  <a:pt x="200" y="187"/>
                </a:cubicBezTo>
                <a:cubicBezTo>
                  <a:pt x="222" y="187"/>
                  <a:pt x="240" y="186"/>
                  <a:pt x="258" y="182"/>
                </a:cubicBezTo>
                <a:cubicBezTo>
                  <a:pt x="263" y="181"/>
                  <a:pt x="268" y="179"/>
                  <a:pt x="273" y="177"/>
                </a:cubicBezTo>
                <a:cubicBezTo>
                  <a:pt x="277" y="175"/>
                  <a:pt x="280" y="171"/>
                  <a:pt x="281" y="167"/>
                </a:cubicBezTo>
                <a:cubicBezTo>
                  <a:pt x="282" y="163"/>
                  <a:pt x="280" y="159"/>
                  <a:pt x="278" y="157"/>
                </a:cubicBezTo>
                <a:cubicBezTo>
                  <a:pt x="270" y="149"/>
                  <a:pt x="260" y="143"/>
                  <a:pt x="246" y="136"/>
                </a:cubicBezTo>
                <a:cubicBezTo>
                  <a:pt x="242" y="134"/>
                  <a:pt x="238" y="133"/>
                  <a:pt x="233" y="131"/>
                </a:cubicBezTo>
                <a:cubicBezTo>
                  <a:pt x="230" y="130"/>
                  <a:pt x="230" y="130"/>
                  <a:pt x="230" y="130"/>
                </a:cubicBezTo>
                <a:cubicBezTo>
                  <a:pt x="223" y="127"/>
                  <a:pt x="218" y="122"/>
                  <a:pt x="217" y="115"/>
                </a:cubicBezTo>
                <a:cubicBezTo>
                  <a:pt x="216" y="109"/>
                  <a:pt x="218" y="103"/>
                  <a:pt x="223" y="98"/>
                </a:cubicBezTo>
                <a:cubicBezTo>
                  <a:pt x="236" y="85"/>
                  <a:pt x="242" y="68"/>
                  <a:pt x="242" y="47"/>
                </a:cubicBezTo>
                <a:cubicBezTo>
                  <a:pt x="241" y="28"/>
                  <a:pt x="231" y="17"/>
                  <a:pt x="211" y="13"/>
                </a:cubicBezTo>
                <a:cubicBezTo>
                  <a:pt x="208" y="12"/>
                  <a:pt x="204" y="11"/>
                  <a:pt x="200" y="11"/>
                </a:cubicBezTo>
                <a:close/>
                <a:moveTo>
                  <a:pt x="275" y="182"/>
                </a:moveTo>
                <a:cubicBezTo>
                  <a:pt x="275" y="182"/>
                  <a:pt x="275" y="182"/>
                  <a:pt x="275" y="182"/>
                </a:cubicBezTo>
                <a:close/>
                <a:moveTo>
                  <a:pt x="325" y="198"/>
                </a:moveTo>
                <a:cubicBezTo>
                  <a:pt x="322" y="198"/>
                  <a:pt x="322" y="198"/>
                  <a:pt x="322" y="198"/>
                </a:cubicBezTo>
                <a:cubicBezTo>
                  <a:pt x="311" y="198"/>
                  <a:pt x="307" y="198"/>
                  <a:pt x="296" y="197"/>
                </a:cubicBezTo>
                <a:cubicBezTo>
                  <a:pt x="293" y="196"/>
                  <a:pt x="291" y="194"/>
                  <a:pt x="291" y="191"/>
                </a:cubicBezTo>
                <a:cubicBezTo>
                  <a:pt x="292" y="188"/>
                  <a:pt x="294" y="185"/>
                  <a:pt x="297" y="186"/>
                </a:cubicBezTo>
                <a:cubicBezTo>
                  <a:pt x="308" y="187"/>
                  <a:pt x="311" y="187"/>
                  <a:pt x="322" y="187"/>
                </a:cubicBezTo>
                <a:cubicBezTo>
                  <a:pt x="325" y="187"/>
                  <a:pt x="325" y="187"/>
                  <a:pt x="325" y="187"/>
                </a:cubicBezTo>
                <a:cubicBezTo>
                  <a:pt x="340" y="187"/>
                  <a:pt x="353" y="187"/>
                  <a:pt x="365" y="184"/>
                </a:cubicBezTo>
                <a:cubicBezTo>
                  <a:pt x="369" y="183"/>
                  <a:pt x="372" y="182"/>
                  <a:pt x="375" y="180"/>
                </a:cubicBezTo>
                <a:cubicBezTo>
                  <a:pt x="378" y="179"/>
                  <a:pt x="379" y="177"/>
                  <a:pt x="380" y="175"/>
                </a:cubicBezTo>
                <a:cubicBezTo>
                  <a:pt x="380" y="173"/>
                  <a:pt x="379" y="170"/>
                  <a:pt x="378" y="169"/>
                </a:cubicBezTo>
                <a:cubicBezTo>
                  <a:pt x="373" y="164"/>
                  <a:pt x="366" y="159"/>
                  <a:pt x="357" y="155"/>
                </a:cubicBezTo>
                <a:cubicBezTo>
                  <a:pt x="354" y="154"/>
                  <a:pt x="351" y="152"/>
                  <a:pt x="348" y="151"/>
                </a:cubicBezTo>
                <a:cubicBezTo>
                  <a:pt x="345" y="150"/>
                  <a:pt x="345" y="150"/>
                  <a:pt x="345" y="150"/>
                </a:cubicBezTo>
                <a:cubicBezTo>
                  <a:pt x="340" y="148"/>
                  <a:pt x="336" y="144"/>
                  <a:pt x="335" y="139"/>
                </a:cubicBezTo>
                <a:cubicBezTo>
                  <a:pt x="334" y="134"/>
                  <a:pt x="336" y="130"/>
                  <a:pt x="340" y="126"/>
                </a:cubicBezTo>
                <a:cubicBezTo>
                  <a:pt x="349" y="117"/>
                  <a:pt x="353" y="106"/>
                  <a:pt x="352" y="91"/>
                </a:cubicBezTo>
                <a:cubicBezTo>
                  <a:pt x="352" y="79"/>
                  <a:pt x="346" y="72"/>
                  <a:pt x="333" y="69"/>
                </a:cubicBezTo>
                <a:cubicBezTo>
                  <a:pt x="330" y="68"/>
                  <a:pt x="327" y="68"/>
                  <a:pt x="325" y="68"/>
                </a:cubicBezTo>
                <a:cubicBezTo>
                  <a:pt x="322" y="68"/>
                  <a:pt x="320" y="68"/>
                  <a:pt x="317" y="69"/>
                </a:cubicBezTo>
                <a:cubicBezTo>
                  <a:pt x="304" y="72"/>
                  <a:pt x="298" y="79"/>
                  <a:pt x="297" y="91"/>
                </a:cubicBezTo>
                <a:cubicBezTo>
                  <a:pt x="297" y="105"/>
                  <a:pt x="301" y="117"/>
                  <a:pt x="310" y="126"/>
                </a:cubicBezTo>
                <a:cubicBezTo>
                  <a:pt x="314" y="130"/>
                  <a:pt x="316" y="135"/>
                  <a:pt x="315" y="140"/>
                </a:cubicBezTo>
                <a:cubicBezTo>
                  <a:pt x="314" y="144"/>
                  <a:pt x="311" y="148"/>
                  <a:pt x="306" y="149"/>
                </a:cubicBezTo>
                <a:cubicBezTo>
                  <a:pt x="306" y="150"/>
                  <a:pt x="306" y="150"/>
                  <a:pt x="306" y="150"/>
                </a:cubicBezTo>
                <a:cubicBezTo>
                  <a:pt x="303" y="151"/>
                  <a:pt x="300" y="149"/>
                  <a:pt x="299" y="147"/>
                </a:cubicBezTo>
                <a:cubicBezTo>
                  <a:pt x="297" y="144"/>
                  <a:pt x="299" y="141"/>
                  <a:pt x="302" y="140"/>
                </a:cubicBezTo>
                <a:cubicBezTo>
                  <a:pt x="302" y="139"/>
                  <a:pt x="302" y="139"/>
                  <a:pt x="302" y="139"/>
                </a:cubicBezTo>
                <a:cubicBezTo>
                  <a:pt x="304" y="139"/>
                  <a:pt x="305" y="138"/>
                  <a:pt x="305" y="138"/>
                </a:cubicBezTo>
                <a:cubicBezTo>
                  <a:pt x="305" y="137"/>
                  <a:pt x="304" y="135"/>
                  <a:pt x="303" y="134"/>
                </a:cubicBezTo>
                <a:cubicBezTo>
                  <a:pt x="291" y="122"/>
                  <a:pt x="286" y="108"/>
                  <a:pt x="287" y="91"/>
                </a:cubicBezTo>
                <a:cubicBezTo>
                  <a:pt x="287" y="79"/>
                  <a:pt x="292" y="64"/>
                  <a:pt x="315" y="59"/>
                </a:cubicBezTo>
                <a:cubicBezTo>
                  <a:pt x="318" y="58"/>
                  <a:pt x="321" y="57"/>
                  <a:pt x="325" y="57"/>
                </a:cubicBezTo>
                <a:cubicBezTo>
                  <a:pt x="328" y="57"/>
                  <a:pt x="332" y="58"/>
                  <a:pt x="335" y="59"/>
                </a:cubicBezTo>
                <a:cubicBezTo>
                  <a:pt x="358" y="64"/>
                  <a:pt x="363" y="79"/>
                  <a:pt x="363" y="91"/>
                </a:cubicBezTo>
                <a:cubicBezTo>
                  <a:pt x="364" y="108"/>
                  <a:pt x="359" y="123"/>
                  <a:pt x="347" y="134"/>
                </a:cubicBezTo>
                <a:cubicBezTo>
                  <a:pt x="346" y="134"/>
                  <a:pt x="346" y="136"/>
                  <a:pt x="346" y="137"/>
                </a:cubicBezTo>
                <a:cubicBezTo>
                  <a:pt x="346" y="138"/>
                  <a:pt x="347" y="140"/>
                  <a:pt x="349" y="140"/>
                </a:cubicBezTo>
                <a:cubicBezTo>
                  <a:pt x="351" y="141"/>
                  <a:pt x="351" y="141"/>
                  <a:pt x="351" y="141"/>
                </a:cubicBezTo>
                <a:cubicBezTo>
                  <a:pt x="355" y="142"/>
                  <a:pt x="358" y="144"/>
                  <a:pt x="361" y="145"/>
                </a:cubicBezTo>
                <a:cubicBezTo>
                  <a:pt x="372" y="150"/>
                  <a:pt x="380" y="155"/>
                  <a:pt x="386" y="161"/>
                </a:cubicBezTo>
                <a:cubicBezTo>
                  <a:pt x="390" y="165"/>
                  <a:pt x="391" y="171"/>
                  <a:pt x="390" y="177"/>
                </a:cubicBezTo>
                <a:cubicBezTo>
                  <a:pt x="389" y="182"/>
                  <a:pt x="386" y="187"/>
                  <a:pt x="380" y="190"/>
                </a:cubicBezTo>
                <a:cubicBezTo>
                  <a:pt x="376" y="192"/>
                  <a:pt x="372" y="193"/>
                  <a:pt x="367" y="194"/>
                </a:cubicBezTo>
                <a:cubicBezTo>
                  <a:pt x="354" y="197"/>
                  <a:pt x="341" y="198"/>
                  <a:pt x="325" y="198"/>
                </a:cubicBezTo>
                <a:close/>
                <a:moveTo>
                  <a:pt x="74" y="198"/>
                </a:moveTo>
                <a:cubicBezTo>
                  <a:pt x="56" y="198"/>
                  <a:pt x="42" y="197"/>
                  <a:pt x="27" y="194"/>
                </a:cubicBezTo>
                <a:cubicBezTo>
                  <a:pt x="22" y="193"/>
                  <a:pt x="18" y="191"/>
                  <a:pt x="14" y="189"/>
                </a:cubicBezTo>
                <a:cubicBezTo>
                  <a:pt x="6" y="186"/>
                  <a:pt x="2" y="181"/>
                  <a:pt x="1" y="175"/>
                </a:cubicBezTo>
                <a:cubicBezTo>
                  <a:pt x="0" y="169"/>
                  <a:pt x="2" y="163"/>
                  <a:pt x="7" y="159"/>
                </a:cubicBezTo>
                <a:cubicBezTo>
                  <a:pt x="14" y="152"/>
                  <a:pt x="22" y="146"/>
                  <a:pt x="34" y="141"/>
                </a:cubicBezTo>
                <a:cubicBezTo>
                  <a:pt x="37" y="139"/>
                  <a:pt x="41" y="138"/>
                  <a:pt x="44" y="136"/>
                </a:cubicBezTo>
                <a:cubicBezTo>
                  <a:pt x="47" y="135"/>
                  <a:pt x="47" y="135"/>
                  <a:pt x="47" y="135"/>
                </a:cubicBezTo>
                <a:cubicBezTo>
                  <a:pt x="49" y="134"/>
                  <a:pt x="51" y="133"/>
                  <a:pt x="51" y="131"/>
                </a:cubicBezTo>
                <a:cubicBezTo>
                  <a:pt x="52" y="129"/>
                  <a:pt x="50" y="128"/>
                  <a:pt x="49" y="127"/>
                </a:cubicBezTo>
                <a:cubicBezTo>
                  <a:pt x="37" y="114"/>
                  <a:pt x="31" y="99"/>
                  <a:pt x="32" y="80"/>
                </a:cubicBezTo>
                <a:cubicBezTo>
                  <a:pt x="32" y="67"/>
                  <a:pt x="38" y="51"/>
                  <a:pt x="63" y="45"/>
                </a:cubicBezTo>
                <a:cubicBezTo>
                  <a:pt x="66" y="44"/>
                  <a:pt x="70" y="43"/>
                  <a:pt x="74" y="43"/>
                </a:cubicBezTo>
                <a:cubicBezTo>
                  <a:pt x="78" y="43"/>
                  <a:pt x="81" y="44"/>
                  <a:pt x="85" y="45"/>
                </a:cubicBezTo>
                <a:cubicBezTo>
                  <a:pt x="109" y="51"/>
                  <a:pt x="115" y="67"/>
                  <a:pt x="116" y="80"/>
                </a:cubicBezTo>
                <a:cubicBezTo>
                  <a:pt x="116" y="99"/>
                  <a:pt x="110" y="115"/>
                  <a:pt x="98" y="127"/>
                </a:cubicBezTo>
                <a:cubicBezTo>
                  <a:pt x="97" y="128"/>
                  <a:pt x="96" y="129"/>
                  <a:pt x="96" y="131"/>
                </a:cubicBezTo>
                <a:cubicBezTo>
                  <a:pt x="97" y="133"/>
                  <a:pt x="98" y="134"/>
                  <a:pt x="101" y="135"/>
                </a:cubicBezTo>
                <a:cubicBezTo>
                  <a:pt x="103" y="136"/>
                  <a:pt x="103" y="136"/>
                  <a:pt x="103" y="136"/>
                </a:cubicBezTo>
                <a:cubicBezTo>
                  <a:pt x="106" y="137"/>
                  <a:pt x="107" y="140"/>
                  <a:pt x="106" y="143"/>
                </a:cubicBezTo>
                <a:cubicBezTo>
                  <a:pt x="105" y="146"/>
                  <a:pt x="102" y="147"/>
                  <a:pt x="99" y="146"/>
                </a:cubicBezTo>
                <a:cubicBezTo>
                  <a:pt x="97" y="145"/>
                  <a:pt x="97" y="145"/>
                  <a:pt x="97" y="145"/>
                </a:cubicBezTo>
                <a:cubicBezTo>
                  <a:pt x="91" y="143"/>
                  <a:pt x="87" y="139"/>
                  <a:pt x="86" y="133"/>
                </a:cubicBezTo>
                <a:cubicBezTo>
                  <a:pt x="85" y="128"/>
                  <a:pt x="86" y="123"/>
                  <a:pt x="90" y="119"/>
                </a:cubicBezTo>
                <a:cubicBezTo>
                  <a:pt x="101" y="109"/>
                  <a:pt x="105" y="96"/>
                  <a:pt x="105" y="80"/>
                </a:cubicBezTo>
                <a:cubicBezTo>
                  <a:pt x="104" y="67"/>
                  <a:pt x="97" y="59"/>
                  <a:pt x="82" y="55"/>
                </a:cubicBezTo>
                <a:cubicBezTo>
                  <a:pt x="80" y="54"/>
                  <a:pt x="77" y="54"/>
                  <a:pt x="74" y="54"/>
                </a:cubicBezTo>
                <a:cubicBezTo>
                  <a:pt x="71" y="54"/>
                  <a:pt x="68" y="54"/>
                  <a:pt x="65" y="55"/>
                </a:cubicBezTo>
                <a:cubicBezTo>
                  <a:pt x="50" y="59"/>
                  <a:pt x="43" y="67"/>
                  <a:pt x="43" y="80"/>
                </a:cubicBezTo>
                <a:cubicBezTo>
                  <a:pt x="42" y="96"/>
                  <a:pt x="47" y="109"/>
                  <a:pt x="57" y="119"/>
                </a:cubicBezTo>
                <a:cubicBezTo>
                  <a:pt x="61" y="123"/>
                  <a:pt x="63" y="128"/>
                  <a:pt x="62" y="133"/>
                </a:cubicBezTo>
                <a:cubicBezTo>
                  <a:pt x="61" y="139"/>
                  <a:pt x="57" y="143"/>
                  <a:pt x="51" y="145"/>
                </a:cubicBezTo>
                <a:cubicBezTo>
                  <a:pt x="48" y="146"/>
                  <a:pt x="48" y="146"/>
                  <a:pt x="48" y="146"/>
                </a:cubicBezTo>
                <a:cubicBezTo>
                  <a:pt x="45" y="148"/>
                  <a:pt x="42" y="149"/>
                  <a:pt x="38" y="150"/>
                </a:cubicBezTo>
                <a:cubicBezTo>
                  <a:pt x="28" y="155"/>
                  <a:pt x="20" y="160"/>
                  <a:pt x="14" y="166"/>
                </a:cubicBezTo>
                <a:cubicBezTo>
                  <a:pt x="12" y="168"/>
                  <a:pt x="11" y="171"/>
                  <a:pt x="12" y="173"/>
                </a:cubicBezTo>
                <a:cubicBezTo>
                  <a:pt x="12" y="175"/>
                  <a:pt x="14" y="178"/>
                  <a:pt x="18" y="179"/>
                </a:cubicBezTo>
                <a:cubicBezTo>
                  <a:pt x="21" y="181"/>
                  <a:pt x="25" y="182"/>
                  <a:pt x="30" y="183"/>
                </a:cubicBezTo>
                <a:cubicBezTo>
                  <a:pt x="43" y="187"/>
                  <a:pt x="57" y="187"/>
                  <a:pt x="74" y="187"/>
                </a:cubicBezTo>
                <a:cubicBezTo>
                  <a:pt x="84" y="187"/>
                  <a:pt x="92" y="187"/>
                  <a:pt x="100" y="186"/>
                </a:cubicBezTo>
                <a:cubicBezTo>
                  <a:pt x="103" y="186"/>
                  <a:pt x="106" y="188"/>
                  <a:pt x="106" y="191"/>
                </a:cubicBezTo>
                <a:cubicBezTo>
                  <a:pt x="106" y="194"/>
                  <a:pt x="104" y="197"/>
                  <a:pt x="101" y="197"/>
                </a:cubicBezTo>
                <a:cubicBezTo>
                  <a:pt x="93" y="198"/>
                  <a:pt x="84" y="198"/>
                  <a:pt x="74" y="198"/>
                </a:cubicBez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3" name="Google Shape;2213;p78"/>
          <p:cNvSpPr/>
          <p:nvPr/>
        </p:nvSpPr>
        <p:spPr>
          <a:xfrm>
            <a:off x="5624512" y="2487612"/>
            <a:ext cx="941387" cy="815975"/>
          </a:xfrm>
          <a:custGeom>
            <a:avLst/>
            <a:gdLst/>
            <a:ahLst/>
            <a:cxnLst/>
            <a:rect l="l" t="t" r="r" b="b"/>
            <a:pathLst>
              <a:path w="246" h="213" extrusionOk="0">
                <a:moveTo>
                  <a:pt x="217" y="213"/>
                </a:moveTo>
                <a:cubicBezTo>
                  <a:pt x="29" y="213"/>
                  <a:pt x="29" y="213"/>
                  <a:pt x="29" y="213"/>
                </a:cubicBezTo>
                <a:cubicBezTo>
                  <a:pt x="13" y="213"/>
                  <a:pt x="0" y="201"/>
                  <a:pt x="0" y="185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35"/>
                  <a:pt x="3" y="133"/>
                  <a:pt x="6" y="133"/>
                </a:cubicBezTo>
                <a:cubicBezTo>
                  <a:pt x="8" y="133"/>
                  <a:pt x="11" y="135"/>
                  <a:pt x="11" y="138"/>
                </a:cubicBezTo>
                <a:cubicBezTo>
                  <a:pt x="11" y="185"/>
                  <a:pt x="11" y="185"/>
                  <a:pt x="11" y="185"/>
                </a:cubicBezTo>
                <a:cubicBezTo>
                  <a:pt x="11" y="195"/>
                  <a:pt x="19" y="203"/>
                  <a:pt x="29" y="203"/>
                </a:cubicBezTo>
                <a:cubicBezTo>
                  <a:pt x="217" y="203"/>
                  <a:pt x="217" y="203"/>
                  <a:pt x="217" y="203"/>
                </a:cubicBezTo>
                <a:cubicBezTo>
                  <a:pt x="227" y="203"/>
                  <a:pt x="235" y="195"/>
                  <a:pt x="235" y="185"/>
                </a:cubicBezTo>
                <a:cubicBezTo>
                  <a:pt x="235" y="139"/>
                  <a:pt x="235" y="139"/>
                  <a:pt x="235" y="139"/>
                </a:cubicBezTo>
                <a:cubicBezTo>
                  <a:pt x="235" y="136"/>
                  <a:pt x="238" y="133"/>
                  <a:pt x="240" y="133"/>
                </a:cubicBezTo>
                <a:cubicBezTo>
                  <a:pt x="243" y="133"/>
                  <a:pt x="246" y="136"/>
                  <a:pt x="246" y="139"/>
                </a:cubicBezTo>
                <a:cubicBezTo>
                  <a:pt x="246" y="185"/>
                  <a:pt x="246" y="185"/>
                  <a:pt x="246" y="185"/>
                </a:cubicBezTo>
                <a:cubicBezTo>
                  <a:pt x="246" y="201"/>
                  <a:pt x="233" y="213"/>
                  <a:pt x="217" y="213"/>
                </a:cubicBezTo>
                <a:close/>
                <a:moveTo>
                  <a:pt x="133" y="153"/>
                </a:moveTo>
                <a:cubicBezTo>
                  <a:pt x="113" y="153"/>
                  <a:pt x="113" y="153"/>
                  <a:pt x="113" y="153"/>
                </a:cubicBezTo>
                <a:cubicBezTo>
                  <a:pt x="105" y="153"/>
                  <a:pt x="99" y="146"/>
                  <a:pt x="99" y="137"/>
                </a:cubicBezTo>
                <a:cubicBezTo>
                  <a:pt x="99" y="114"/>
                  <a:pt x="99" y="114"/>
                  <a:pt x="99" y="114"/>
                </a:cubicBezTo>
                <a:cubicBezTo>
                  <a:pt x="99" y="106"/>
                  <a:pt x="105" y="99"/>
                  <a:pt x="113" y="99"/>
                </a:cubicBezTo>
                <a:cubicBezTo>
                  <a:pt x="133" y="99"/>
                  <a:pt x="133" y="99"/>
                  <a:pt x="133" y="99"/>
                </a:cubicBezTo>
                <a:cubicBezTo>
                  <a:pt x="141" y="99"/>
                  <a:pt x="147" y="106"/>
                  <a:pt x="147" y="114"/>
                </a:cubicBezTo>
                <a:cubicBezTo>
                  <a:pt x="147" y="137"/>
                  <a:pt x="147" y="137"/>
                  <a:pt x="147" y="137"/>
                </a:cubicBezTo>
                <a:cubicBezTo>
                  <a:pt x="147" y="146"/>
                  <a:pt x="141" y="153"/>
                  <a:pt x="133" y="153"/>
                </a:cubicBezTo>
                <a:close/>
                <a:moveTo>
                  <a:pt x="113" y="109"/>
                </a:moveTo>
                <a:cubicBezTo>
                  <a:pt x="112" y="109"/>
                  <a:pt x="110" y="111"/>
                  <a:pt x="110" y="114"/>
                </a:cubicBezTo>
                <a:cubicBezTo>
                  <a:pt x="110" y="137"/>
                  <a:pt x="110" y="137"/>
                  <a:pt x="110" y="137"/>
                </a:cubicBezTo>
                <a:cubicBezTo>
                  <a:pt x="110" y="140"/>
                  <a:pt x="112" y="142"/>
                  <a:pt x="113" y="142"/>
                </a:cubicBezTo>
                <a:cubicBezTo>
                  <a:pt x="133" y="142"/>
                  <a:pt x="133" y="142"/>
                  <a:pt x="133" y="142"/>
                </a:cubicBezTo>
                <a:cubicBezTo>
                  <a:pt x="134" y="142"/>
                  <a:pt x="136" y="140"/>
                  <a:pt x="136" y="137"/>
                </a:cubicBezTo>
                <a:cubicBezTo>
                  <a:pt x="136" y="114"/>
                  <a:pt x="136" y="114"/>
                  <a:pt x="136" y="114"/>
                </a:cubicBezTo>
                <a:cubicBezTo>
                  <a:pt x="136" y="111"/>
                  <a:pt x="134" y="109"/>
                  <a:pt x="133" y="109"/>
                </a:cubicBezTo>
                <a:lnTo>
                  <a:pt x="113" y="109"/>
                </a:lnTo>
                <a:close/>
                <a:moveTo>
                  <a:pt x="217" y="131"/>
                </a:moveTo>
                <a:cubicBezTo>
                  <a:pt x="162" y="131"/>
                  <a:pt x="162" y="131"/>
                  <a:pt x="162" y="131"/>
                </a:cubicBezTo>
                <a:cubicBezTo>
                  <a:pt x="159" y="131"/>
                  <a:pt x="157" y="129"/>
                  <a:pt x="157" y="126"/>
                </a:cubicBezTo>
                <a:cubicBezTo>
                  <a:pt x="157" y="123"/>
                  <a:pt x="159" y="120"/>
                  <a:pt x="162" y="120"/>
                </a:cubicBezTo>
                <a:cubicBezTo>
                  <a:pt x="217" y="120"/>
                  <a:pt x="217" y="120"/>
                  <a:pt x="217" y="120"/>
                </a:cubicBezTo>
                <a:cubicBezTo>
                  <a:pt x="227" y="120"/>
                  <a:pt x="235" y="112"/>
                  <a:pt x="235" y="103"/>
                </a:cubicBezTo>
                <a:cubicBezTo>
                  <a:pt x="235" y="66"/>
                  <a:pt x="235" y="66"/>
                  <a:pt x="235" y="66"/>
                </a:cubicBezTo>
                <a:cubicBezTo>
                  <a:pt x="235" y="57"/>
                  <a:pt x="227" y="49"/>
                  <a:pt x="217" y="49"/>
                </a:cubicBezTo>
                <a:cubicBezTo>
                  <a:pt x="29" y="49"/>
                  <a:pt x="29" y="49"/>
                  <a:pt x="29" y="49"/>
                </a:cubicBezTo>
                <a:cubicBezTo>
                  <a:pt x="19" y="49"/>
                  <a:pt x="11" y="57"/>
                  <a:pt x="11" y="66"/>
                </a:cubicBezTo>
                <a:cubicBezTo>
                  <a:pt x="11" y="103"/>
                  <a:pt x="11" y="103"/>
                  <a:pt x="11" y="103"/>
                </a:cubicBezTo>
                <a:cubicBezTo>
                  <a:pt x="11" y="112"/>
                  <a:pt x="19" y="120"/>
                  <a:pt x="29" y="120"/>
                </a:cubicBezTo>
                <a:cubicBezTo>
                  <a:pt x="84" y="120"/>
                  <a:pt x="84" y="120"/>
                  <a:pt x="84" y="120"/>
                </a:cubicBezTo>
                <a:cubicBezTo>
                  <a:pt x="87" y="120"/>
                  <a:pt x="90" y="123"/>
                  <a:pt x="90" y="126"/>
                </a:cubicBezTo>
                <a:cubicBezTo>
                  <a:pt x="90" y="129"/>
                  <a:pt x="87" y="131"/>
                  <a:pt x="84" y="131"/>
                </a:cubicBezTo>
                <a:cubicBezTo>
                  <a:pt x="29" y="131"/>
                  <a:pt x="29" y="131"/>
                  <a:pt x="29" y="131"/>
                </a:cubicBezTo>
                <a:cubicBezTo>
                  <a:pt x="13" y="131"/>
                  <a:pt x="0" y="118"/>
                  <a:pt x="0" y="103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51"/>
                  <a:pt x="13" y="38"/>
                  <a:pt x="29" y="38"/>
                </a:cubicBezTo>
                <a:cubicBezTo>
                  <a:pt x="217" y="38"/>
                  <a:pt x="217" y="38"/>
                  <a:pt x="217" y="38"/>
                </a:cubicBezTo>
                <a:cubicBezTo>
                  <a:pt x="233" y="38"/>
                  <a:pt x="246" y="51"/>
                  <a:pt x="246" y="66"/>
                </a:cubicBezTo>
                <a:cubicBezTo>
                  <a:pt x="246" y="107"/>
                  <a:pt x="246" y="107"/>
                  <a:pt x="246" y="107"/>
                </a:cubicBezTo>
                <a:cubicBezTo>
                  <a:pt x="246" y="108"/>
                  <a:pt x="246" y="109"/>
                  <a:pt x="245" y="109"/>
                </a:cubicBezTo>
                <a:cubicBezTo>
                  <a:pt x="242" y="122"/>
                  <a:pt x="231" y="131"/>
                  <a:pt x="217" y="131"/>
                </a:cubicBezTo>
                <a:close/>
                <a:moveTo>
                  <a:pt x="164" y="29"/>
                </a:moveTo>
                <a:cubicBezTo>
                  <a:pt x="161" y="29"/>
                  <a:pt x="158" y="26"/>
                  <a:pt x="158" y="23"/>
                </a:cubicBezTo>
                <a:cubicBezTo>
                  <a:pt x="158" y="16"/>
                  <a:pt x="152" y="11"/>
                  <a:pt x="144" y="11"/>
                </a:cubicBezTo>
                <a:cubicBezTo>
                  <a:pt x="102" y="11"/>
                  <a:pt x="102" y="11"/>
                  <a:pt x="102" y="11"/>
                </a:cubicBezTo>
                <a:cubicBezTo>
                  <a:pt x="94" y="11"/>
                  <a:pt x="88" y="16"/>
                  <a:pt x="88" y="23"/>
                </a:cubicBezTo>
                <a:cubicBezTo>
                  <a:pt x="88" y="26"/>
                  <a:pt x="85" y="29"/>
                  <a:pt x="82" y="29"/>
                </a:cubicBezTo>
                <a:cubicBezTo>
                  <a:pt x="79" y="29"/>
                  <a:pt x="77" y="26"/>
                  <a:pt x="77" y="23"/>
                </a:cubicBezTo>
                <a:cubicBezTo>
                  <a:pt x="77" y="11"/>
                  <a:pt x="88" y="0"/>
                  <a:pt x="102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58" y="0"/>
                  <a:pt x="169" y="11"/>
                  <a:pt x="169" y="23"/>
                </a:cubicBezTo>
                <a:cubicBezTo>
                  <a:pt x="169" y="26"/>
                  <a:pt x="167" y="29"/>
                  <a:pt x="164" y="29"/>
                </a:cubicBezTo>
                <a:close/>
              </a:path>
            </a:pathLst>
          </a:custGeom>
          <a:solidFill>
            <a:srgbClr val="FFF1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4" name="Google Shape;2214;p78"/>
          <p:cNvSpPr/>
          <p:nvPr/>
        </p:nvSpPr>
        <p:spPr>
          <a:xfrm>
            <a:off x="10045700" y="2422525"/>
            <a:ext cx="1023937" cy="923925"/>
          </a:xfrm>
          <a:custGeom>
            <a:avLst/>
            <a:gdLst/>
            <a:ahLst/>
            <a:cxnLst/>
            <a:rect l="l" t="t" r="r" b="b"/>
            <a:pathLst>
              <a:path w="267" h="241" extrusionOk="0">
                <a:moveTo>
                  <a:pt x="58" y="109"/>
                </a:moveTo>
                <a:cubicBezTo>
                  <a:pt x="50" y="109"/>
                  <a:pt x="43" y="116"/>
                  <a:pt x="43" y="124"/>
                </a:cubicBezTo>
                <a:cubicBezTo>
                  <a:pt x="43" y="186"/>
                  <a:pt x="43" y="186"/>
                  <a:pt x="43" y="186"/>
                </a:cubicBezTo>
                <a:cubicBezTo>
                  <a:pt x="43" y="194"/>
                  <a:pt x="50" y="200"/>
                  <a:pt x="58" y="200"/>
                </a:cubicBezTo>
                <a:cubicBezTo>
                  <a:pt x="73" y="200"/>
                  <a:pt x="73" y="200"/>
                  <a:pt x="73" y="200"/>
                </a:cubicBezTo>
                <a:cubicBezTo>
                  <a:pt x="81" y="200"/>
                  <a:pt x="88" y="194"/>
                  <a:pt x="88" y="186"/>
                </a:cubicBezTo>
                <a:cubicBezTo>
                  <a:pt x="88" y="124"/>
                  <a:pt x="88" y="124"/>
                  <a:pt x="88" y="124"/>
                </a:cubicBezTo>
                <a:cubicBezTo>
                  <a:pt x="88" y="116"/>
                  <a:pt x="81" y="109"/>
                  <a:pt x="73" y="109"/>
                </a:cubicBezTo>
                <a:lnTo>
                  <a:pt x="58" y="109"/>
                </a:lnTo>
                <a:close/>
                <a:moveTo>
                  <a:pt x="76" y="124"/>
                </a:moveTo>
                <a:cubicBezTo>
                  <a:pt x="76" y="186"/>
                  <a:pt x="76" y="186"/>
                  <a:pt x="76" y="186"/>
                </a:cubicBezTo>
                <a:cubicBezTo>
                  <a:pt x="76" y="187"/>
                  <a:pt x="75" y="189"/>
                  <a:pt x="73" y="189"/>
                </a:cubicBezTo>
                <a:cubicBezTo>
                  <a:pt x="58" y="189"/>
                  <a:pt x="58" y="189"/>
                  <a:pt x="58" y="189"/>
                </a:cubicBezTo>
                <a:cubicBezTo>
                  <a:pt x="56" y="189"/>
                  <a:pt x="55" y="187"/>
                  <a:pt x="55" y="186"/>
                </a:cubicBezTo>
                <a:cubicBezTo>
                  <a:pt x="55" y="124"/>
                  <a:pt x="55" y="124"/>
                  <a:pt x="55" y="124"/>
                </a:cubicBezTo>
                <a:cubicBezTo>
                  <a:pt x="55" y="122"/>
                  <a:pt x="56" y="121"/>
                  <a:pt x="58" y="121"/>
                </a:cubicBezTo>
                <a:cubicBezTo>
                  <a:pt x="73" y="121"/>
                  <a:pt x="73" y="121"/>
                  <a:pt x="73" y="121"/>
                </a:cubicBezTo>
                <a:cubicBezTo>
                  <a:pt x="75" y="121"/>
                  <a:pt x="76" y="122"/>
                  <a:pt x="76" y="124"/>
                </a:cubicBezTo>
                <a:close/>
                <a:moveTo>
                  <a:pt x="112" y="88"/>
                </a:moveTo>
                <a:cubicBezTo>
                  <a:pt x="104" y="88"/>
                  <a:pt x="98" y="94"/>
                  <a:pt x="98" y="102"/>
                </a:cubicBezTo>
                <a:cubicBezTo>
                  <a:pt x="98" y="186"/>
                  <a:pt x="98" y="186"/>
                  <a:pt x="98" y="186"/>
                </a:cubicBezTo>
                <a:cubicBezTo>
                  <a:pt x="98" y="194"/>
                  <a:pt x="104" y="200"/>
                  <a:pt x="112" y="200"/>
                </a:cubicBezTo>
                <a:cubicBezTo>
                  <a:pt x="127" y="200"/>
                  <a:pt x="127" y="200"/>
                  <a:pt x="127" y="200"/>
                </a:cubicBezTo>
                <a:cubicBezTo>
                  <a:pt x="135" y="200"/>
                  <a:pt x="142" y="194"/>
                  <a:pt x="142" y="186"/>
                </a:cubicBezTo>
                <a:cubicBezTo>
                  <a:pt x="142" y="102"/>
                  <a:pt x="142" y="102"/>
                  <a:pt x="142" y="102"/>
                </a:cubicBezTo>
                <a:cubicBezTo>
                  <a:pt x="142" y="94"/>
                  <a:pt x="135" y="88"/>
                  <a:pt x="127" y="88"/>
                </a:cubicBezTo>
                <a:lnTo>
                  <a:pt x="112" y="88"/>
                </a:lnTo>
                <a:close/>
                <a:moveTo>
                  <a:pt x="131" y="102"/>
                </a:moveTo>
                <a:cubicBezTo>
                  <a:pt x="131" y="186"/>
                  <a:pt x="131" y="186"/>
                  <a:pt x="131" y="186"/>
                </a:cubicBezTo>
                <a:cubicBezTo>
                  <a:pt x="131" y="187"/>
                  <a:pt x="129" y="189"/>
                  <a:pt x="127" y="189"/>
                </a:cubicBezTo>
                <a:cubicBezTo>
                  <a:pt x="112" y="189"/>
                  <a:pt x="112" y="189"/>
                  <a:pt x="112" y="189"/>
                </a:cubicBezTo>
                <a:cubicBezTo>
                  <a:pt x="111" y="189"/>
                  <a:pt x="109" y="187"/>
                  <a:pt x="109" y="186"/>
                </a:cubicBezTo>
                <a:cubicBezTo>
                  <a:pt x="109" y="102"/>
                  <a:pt x="109" y="102"/>
                  <a:pt x="109" y="102"/>
                </a:cubicBezTo>
                <a:cubicBezTo>
                  <a:pt x="109" y="101"/>
                  <a:pt x="111" y="99"/>
                  <a:pt x="112" y="99"/>
                </a:cubicBezTo>
                <a:cubicBezTo>
                  <a:pt x="127" y="99"/>
                  <a:pt x="127" y="99"/>
                  <a:pt x="127" y="99"/>
                </a:cubicBezTo>
                <a:cubicBezTo>
                  <a:pt x="129" y="99"/>
                  <a:pt x="131" y="101"/>
                  <a:pt x="131" y="102"/>
                </a:cubicBezTo>
                <a:close/>
                <a:moveTo>
                  <a:pt x="167" y="69"/>
                </a:moveTo>
                <a:cubicBezTo>
                  <a:pt x="159" y="69"/>
                  <a:pt x="152" y="76"/>
                  <a:pt x="152" y="84"/>
                </a:cubicBezTo>
                <a:cubicBezTo>
                  <a:pt x="152" y="186"/>
                  <a:pt x="152" y="186"/>
                  <a:pt x="152" y="186"/>
                </a:cubicBezTo>
                <a:cubicBezTo>
                  <a:pt x="152" y="194"/>
                  <a:pt x="159" y="200"/>
                  <a:pt x="167" y="200"/>
                </a:cubicBezTo>
                <a:cubicBezTo>
                  <a:pt x="182" y="200"/>
                  <a:pt x="182" y="200"/>
                  <a:pt x="182" y="200"/>
                </a:cubicBezTo>
                <a:cubicBezTo>
                  <a:pt x="190" y="200"/>
                  <a:pt x="196" y="194"/>
                  <a:pt x="196" y="186"/>
                </a:cubicBezTo>
                <a:cubicBezTo>
                  <a:pt x="196" y="84"/>
                  <a:pt x="196" y="84"/>
                  <a:pt x="196" y="84"/>
                </a:cubicBezTo>
                <a:cubicBezTo>
                  <a:pt x="196" y="76"/>
                  <a:pt x="190" y="69"/>
                  <a:pt x="182" y="69"/>
                </a:cubicBezTo>
                <a:lnTo>
                  <a:pt x="167" y="69"/>
                </a:lnTo>
                <a:close/>
                <a:moveTo>
                  <a:pt x="185" y="84"/>
                </a:moveTo>
                <a:cubicBezTo>
                  <a:pt x="185" y="186"/>
                  <a:pt x="185" y="186"/>
                  <a:pt x="185" y="186"/>
                </a:cubicBezTo>
                <a:cubicBezTo>
                  <a:pt x="185" y="187"/>
                  <a:pt x="183" y="189"/>
                  <a:pt x="182" y="189"/>
                </a:cubicBezTo>
                <a:cubicBezTo>
                  <a:pt x="167" y="189"/>
                  <a:pt x="167" y="189"/>
                  <a:pt x="167" y="189"/>
                </a:cubicBezTo>
                <a:cubicBezTo>
                  <a:pt x="165" y="189"/>
                  <a:pt x="164" y="187"/>
                  <a:pt x="164" y="186"/>
                </a:cubicBezTo>
                <a:cubicBezTo>
                  <a:pt x="164" y="84"/>
                  <a:pt x="164" y="84"/>
                  <a:pt x="164" y="84"/>
                </a:cubicBezTo>
                <a:cubicBezTo>
                  <a:pt x="164" y="82"/>
                  <a:pt x="165" y="80"/>
                  <a:pt x="167" y="80"/>
                </a:cubicBezTo>
                <a:cubicBezTo>
                  <a:pt x="182" y="80"/>
                  <a:pt x="182" y="80"/>
                  <a:pt x="182" y="80"/>
                </a:cubicBezTo>
                <a:cubicBezTo>
                  <a:pt x="183" y="80"/>
                  <a:pt x="185" y="82"/>
                  <a:pt x="185" y="84"/>
                </a:cubicBezTo>
                <a:close/>
                <a:moveTo>
                  <a:pt x="207" y="64"/>
                </a:moveTo>
                <a:cubicBezTo>
                  <a:pt x="207" y="186"/>
                  <a:pt x="207" y="186"/>
                  <a:pt x="207" y="186"/>
                </a:cubicBezTo>
                <a:cubicBezTo>
                  <a:pt x="207" y="194"/>
                  <a:pt x="213" y="200"/>
                  <a:pt x="221" y="200"/>
                </a:cubicBezTo>
                <a:cubicBezTo>
                  <a:pt x="236" y="200"/>
                  <a:pt x="236" y="200"/>
                  <a:pt x="236" y="200"/>
                </a:cubicBezTo>
                <a:cubicBezTo>
                  <a:pt x="244" y="200"/>
                  <a:pt x="251" y="194"/>
                  <a:pt x="251" y="186"/>
                </a:cubicBezTo>
                <a:cubicBezTo>
                  <a:pt x="251" y="64"/>
                  <a:pt x="251" y="64"/>
                  <a:pt x="251" y="64"/>
                </a:cubicBezTo>
                <a:cubicBezTo>
                  <a:pt x="251" y="56"/>
                  <a:pt x="244" y="50"/>
                  <a:pt x="236" y="50"/>
                </a:cubicBezTo>
                <a:cubicBezTo>
                  <a:pt x="221" y="50"/>
                  <a:pt x="221" y="50"/>
                  <a:pt x="221" y="50"/>
                </a:cubicBezTo>
                <a:cubicBezTo>
                  <a:pt x="213" y="50"/>
                  <a:pt x="207" y="56"/>
                  <a:pt x="207" y="64"/>
                </a:cubicBezTo>
                <a:close/>
                <a:moveTo>
                  <a:pt x="239" y="64"/>
                </a:moveTo>
                <a:cubicBezTo>
                  <a:pt x="239" y="186"/>
                  <a:pt x="239" y="186"/>
                  <a:pt x="239" y="186"/>
                </a:cubicBezTo>
                <a:cubicBezTo>
                  <a:pt x="239" y="187"/>
                  <a:pt x="238" y="189"/>
                  <a:pt x="236" y="189"/>
                </a:cubicBezTo>
                <a:cubicBezTo>
                  <a:pt x="221" y="189"/>
                  <a:pt x="221" y="189"/>
                  <a:pt x="221" y="189"/>
                </a:cubicBezTo>
                <a:cubicBezTo>
                  <a:pt x="219" y="189"/>
                  <a:pt x="218" y="187"/>
                  <a:pt x="218" y="186"/>
                </a:cubicBezTo>
                <a:cubicBezTo>
                  <a:pt x="218" y="64"/>
                  <a:pt x="218" y="64"/>
                  <a:pt x="218" y="64"/>
                </a:cubicBezTo>
                <a:cubicBezTo>
                  <a:pt x="218" y="63"/>
                  <a:pt x="219" y="61"/>
                  <a:pt x="221" y="61"/>
                </a:cubicBezTo>
                <a:cubicBezTo>
                  <a:pt x="236" y="61"/>
                  <a:pt x="236" y="61"/>
                  <a:pt x="236" y="61"/>
                </a:cubicBezTo>
                <a:cubicBezTo>
                  <a:pt x="238" y="61"/>
                  <a:pt x="239" y="63"/>
                  <a:pt x="239" y="64"/>
                </a:cubicBezTo>
                <a:close/>
                <a:moveTo>
                  <a:pt x="138" y="48"/>
                </a:moveTo>
                <a:cubicBezTo>
                  <a:pt x="174" y="35"/>
                  <a:pt x="209" y="14"/>
                  <a:pt x="209" y="13"/>
                </a:cubicBezTo>
                <a:cubicBezTo>
                  <a:pt x="203" y="0"/>
                  <a:pt x="203" y="0"/>
                  <a:pt x="203" y="0"/>
                </a:cubicBezTo>
                <a:cubicBezTo>
                  <a:pt x="215" y="6"/>
                  <a:pt x="215" y="6"/>
                  <a:pt x="215" y="6"/>
                </a:cubicBezTo>
                <a:cubicBezTo>
                  <a:pt x="227" y="11"/>
                  <a:pt x="227" y="11"/>
                  <a:pt x="227" y="11"/>
                </a:cubicBezTo>
                <a:cubicBezTo>
                  <a:pt x="224" y="24"/>
                  <a:pt x="224" y="24"/>
                  <a:pt x="224" y="24"/>
                </a:cubicBezTo>
                <a:cubicBezTo>
                  <a:pt x="221" y="36"/>
                  <a:pt x="221" y="36"/>
                  <a:pt x="221" y="36"/>
                </a:cubicBezTo>
                <a:cubicBezTo>
                  <a:pt x="214" y="24"/>
                  <a:pt x="214" y="24"/>
                  <a:pt x="214" y="24"/>
                </a:cubicBezTo>
                <a:cubicBezTo>
                  <a:pt x="209" y="27"/>
                  <a:pt x="176" y="46"/>
                  <a:pt x="142" y="59"/>
                </a:cubicBezTo>
                <a:cubicBezTo>
                  <a:pt x="102" y="74"/>
                  <a:pt x="52" y="84"/>
                  <a:pt x="52" y="85"/>
                </a:cubicBezTo>
                <a:cubicBezTo>
                  <a:pt x="51" y="85"/>
                  <a:pt x="51" y="85"/>
                  <a:pt x="51" y="85"/>
                </a:cubicBezTo>
                <a:cubicBezTo>
                  <a:pt x="48" y="85"/>
                  <a:pt x="45" y="83"/>
                  <a:pt x="45" y="80"/>
                </a:cubicBezTo>
                <a:cubicBezTo>
                  <a:pt x="44" y="77"/>
                  <a:pt x="46" y="74"/>
                  <a:pt x="49" y="73"/>
                </a:cubicBezTo>
                <a:cubicBezTo>
                  <a:pt x="50" y="73"/>
                  <a:pt x="99" y="63"/>
                  <a:pt x="138" y="48"/>
                </a:cubicBezTo>
                <a:close/>
                <a:moveTo>
                  <a:pt x="267" y="221"/>
                </a:moveTo>
                <a:cubicBezTo>
                  <a:pt x="259" y="231"/>
                  <a:pt x="259" y="231"/>
                  <a:pt x="259" y="231"/>
                </a:cubicBezTo>
                <a:cubicBezTo>
                  <a:pt x="250" y="241"/>
                  <a:pt x="250" y="241"/>
                  <a:pt x="250" y="241"/>
                </a:cubicBezTo>
                <a:cubicBezTo>
                  <a:pt x="250" y="227"/>
                  <a:pt x="250" y="227"/>
                  <a:pt x="250" y="227"/>
                </a:cubicBezTo>
                <a:cubicBezTo>
                  <a:pt x="23" y="227"/>
                  <a:pt x="23" y="227"/>
                  <a:pt x="23" y="227"/>
                </a:cubicBezTo>
                <a:cubicBezTo>
                  <a:pt x="19" y="227"/>
                  <a:pt x="17" y="224"/>
                  <a:pt x="17" y="221"/>
                </a:cubicBezTo>
                <a:cubicBezTo>
                  <a:pt x="17" y="38"/>
                  <a:pt x="17" y="38"/>
                  <a:pt x="17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11" y="29"/>
                  <a:pt x="11" y="29"/>
                  <a:pt x="11" y="29"/>
                </a:cubicBezTo>
                <a:cubicBezTo>
                  <a:pt x="23" y="19"/>
                  <a:pt x="23" y="19"/>
                  <a:pt x="23" y="19"/>
                </a:cubicBezTo>
                <a:cubicBezTo>
                  <a:pt x="34" y="29"/>
                  <a:pt x="34" y="29"/>
                  <a:pt x="34" y="29"/>
                </a:cubicBezTo>
                <a:cubicBezTo>
                  <a:pt x="45" y="38"/>
                  <a:pt x="45" y="38"/>
                  <a:pt x="45" y="38"/>
                </a:cubicBezTo>
                <a:cubicBezTo>
                  <a:pt x="28" y="38"/>
                  <a:pt x="28" y="38"/>
                  <a:pt x="28" y="38"/>
                </a:cubicBezTo>
                <a:cubicBezTo>
                  <a:pt x="28" y="215"/>
                  <a:pt x="28" y="215"/>
                  <a:pt x="28" y="215"/>
                </a:cubicBezTo>
                <a:cubicBezTo>
                  <a:pt x="250" y="215"/>
                  <a:pt x="250" y="215"/>
                  <a:pt x="250" y="215"/>
                </a:cubicBezTo>
                <a:cubicBezTo>
                  <a:pt x="250" y="201"/>
                  <a:pt x="250" y="201"/>
                  <a:pt x="250" y="201"/>
                </a:cubicBezTo>
                <a:cubicBezTo>
                  <a:pt x="259" y="211"/>
                  <a:pt x="259" y="211"/>
                  <a:pt x="259" y="211"/>
                </a:cubicBezTo>
                <a:lnTo>
                  <a:pt x="267" y="221"/>
                </a:ln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5" name="Google Shape;2215;p78"/>
          <p:cNvSpPr/>
          <p:nvPr/>
        </p:nvSpPr>
        <p:spPr>
          <a:xfrm>
            <a:off x="1160462" y="2284412"/>
            <a:ext cx="946150" cy="1108075"/>
          </a:xfrm>
          <a:custGeom>
            <a:avLst/>
            <a:gdLst/>
            <a:ahLst/>
            <a:cxnLst/>
            <a:rect l="l" t="t" r="r" b="b"/>
            <a:pathLst>
              <a:path w="247" h="289" extrusionOk="0">
                <a:moveTo>
                  <a:pt x="142" y="289"/>
                </a:moveTo>
                <a:cubicBezTo>
                  <a:pt x="102" y="289"/>
                  <a:pt x="102" y="289"/>
                  <a:pt x="102" y="289"/>
                </a:cubicBezTo>
                <a:cubicBezTo>
                  <a:pt x="99" y="289"/>
                  <a:pt x="96" y="287"/>
                  <a:pt x="96" y="284"/>
                </a:cubicBezTo>
                <a:cubicBezTo>
                  <a:pt x="96" y="281"/>
                  <a:pt x="99" y="278"/>
                  <a:pt x="102" y="278"/>
                </a:cubicBezTo>
                <a:cubicBezTo>
                  <a:pt x="142" y="278"/>
                  <a:pt x="142" y="278"/>
                  <a:pt x="142" y="278"/>
                </a:cubicBezTo>
                <a:cubicBezTo>
                  <a:pt x="145" y="278"/>
                  <a:pt x="147" y="281"/>
                  <a:pt x="147" y="284"/>
                </a:cubicBezTo>
                <a:cubicBezTo>
                  <a:pt x="147" y="287"/>
                  <a:pt x="145" y="289"/>
                  <a:pt x="142" y="289"/>
                </a:cubicBezTo>
                <a:close/>
                <a:moveTo>
                  <a:pt x="153" y="271"/>
                </a:moveTo>
                <a:cubicBezTo>
                  <a:pt x="90" y="271"/>
                  <a:pt x="90" y="271"/>
                  <a:pt x="90" y="271"/>
                </a:cubicBezTo>
                <a:cubicBezTo>
                  <a:pt x="87" y="271"/>
                  <a:pt x="85" y="268"/>
                  <a:pt x="85" y="265"/>
                </a:cubicBezTo>
                <a:cubicBezTo>
                  <a:pt x="85" y="262"/>
                  <a:pt x="87" y="260"/>
                  <a:pt x="90" y="260"/>
                </a:cubicBezTo>
                <a:cubicBezTo>
                  <a:pt x="153" y="260"/>
                  <a:pt x="153" y="260"/>
                  <a:pt x="153" y="260"/>
                </a:cubicBezTo>
                <a:cubicBezTo>
                  <a:pt x="156" y="260"/>
                  <a:pt x="158" y="262"/>
                  <a:pt x="158" y="265"/>
                </a:cubicBezTo>
                <a:cubicBezTo>
                  <a:pt x="158" y="268"/>
                  <a:pt x="156" y="271"/>
                  <a:pt x="153" y="271"/>
                </a:cubicBezTo>
                <a:close/>
                <a:moveTo>
                  <a:pt x="121" y="250"/>
                </a:moveTo>
                <a:cubicBezTo>
                  <a:pt x="110" y="250"/>
                  <a:pt x="98" y="250"/>
                  <a:pt x="97" y="250"/>
                </a:cubicBezTo>
                <a:cubicBezTo>
                  <a:pt x="97" y="250"/>
                  <a:pt x="97" y="250"/>
                  <a:pt x="97" y="250"/>
                </a:cubicBezTo>
                <a:cubicBezTo>
                  <a:pt x="86" y="250"/>
                  <a:pt x="81" y="246"/>
                  <a:pt x="79" y="236"/>
                </a:cubicBezTo>
                <a:cubicBezTo>
                  <a:pt x="78" y="232"/>
                  <a:pt x="78" y="228"/>
                  <a:pt x="78" y="224"/>
                </a:cubicBezTo>
                <a:cubicBezTo>
                  <a:pt x="77" y="218"/>
                  <a:pt x="77" y="213"/>
                  <a:pt x="75" y="209"/>
                </a:cubicBezTo>
                <a:cubicBezTo>
                  <a:pt x="66" y="194"/>
                  <a:pt x="61" y="183"/>
                  <a:pt x="53" y="168"/>
                </a:cubicBezTo>
                <a:cubicBezTo>
                  <a:pt x="45" y="152"/>
                  <a:pt x="36" y="129"/>
                  <a:pt x="42" y="107"/>
                </a:cubicBezTo>
                <a:cubicBezTo>
                  <a:pt x="49" y="80"/>
                  <a:pt x="78" y="52"/>
                  <a:pt x="121" y="52"/>
                </a:cubicBezTo>
                <a:cubicBezTo>
                  <a:pt x="164" y="52"/>
                  <a:pt x="193" y="80"/>
                  <a:pt x="200" y="107"/>
                </a:cubicBezTo>
                <a:cubicBezTo>
                  <a:pt x="206" y="129"/>
                  <a:pt x="197" y="152"/>
                  <a:pt x="189" y="168"/>
                </a:cubicBezTo>
                <a:cubicBezTo>
                  <a:pt x="181" y="183"/>
                  <a:pt x="175" y="194"/>
                  <a:pt x="167" y="209"/>
                </a:cubicBezTo>
                <a:cubicBezTo>
                  <a:pt x="165" y="213"/>
                  <a:pt x="164" y="218"/>
                  <a:pt x="164" y="224"/>
                </a:cubicBezTo>
                <a:cubicBezTo>
                  <a:pt x="164" y="228"/>
                  <a:pt x="164" y="232"/>
                  <a:pt x="163" y="236"/>
                </a:cubicBezTo>
                <a:cubicBezTo>
                  <a:pt x="161" y="246"/>
                  <a:pt x="156" y="250"/>
                  <a:pt x="145" y="250"/>
                </a:cubicBezTo>
                <a:cubicBezTo>
                  <a:pt x="144" y="250"/>
                  <a:pt x="133" y="250"/>
                  <a:pt x="121" y="250"/>
                </a:cubicBezTo>
                <a:close/>
                <a:moveTo>
                  <a:pt x="97" y="240"/>
                </a:moveTo>
                <a:cubicBezTo>
                  <a:pt x="99" y="240"/>
                  <a:pt x="143" y="240"/>
                  <a:pt x="145" y="240"/>
                </a:cubicBezTo>
                <a:cubicBezTo>
                  <a:pt x="151" y="240"/>
                  <a:pt x="152" y="238"/>
                  <a:pt x="153" y="234"/>
                </a:cubicBezTo>
                <a:cubicBezTo>
                  <a:pt x="153" y="231"/>
                  <a:pt x="153" y="228"/>
                  <a:pt x="153" y="224"/>
                </a:cubicBezTo>
                <a:cubicBezTo>
                  <a:pt x="154" y="217"/>
                  <a:pt x="154" y="210"/>
                  <a:pt x="157" y="204"/>
                </a:cubicBezTo>
                <a:cubicBezTo>
                  <a:pt x="166" y="189"/>
                  <a:pt x="171" y="178"/>
                  <a:pt x="180" y="163"/>
                </a:cubicBezTo>
                <a:cubicBezTo>
                  <a:pt x="185" y="151"/>
                  <a:pt x="195" y="129"/>
                  <a:pt x="190" y="110"/>
                </a:cubicBezTo>
                <a:cubicBezTo>
                  <a:pt x="184" y="87"/>
                  <a:pt x="158" y="63"/>
                  <a:pt x="121" y="62"/>
                </a:cubicBezTo>
                <a:cubicBezTo>
                  <a:pt x="84" y="63"/>
                  <a:pt x="58" y="87"/>
                  <a:pt x="52" y="110"/>
                </a:cubicBezTo>
                <a:cubicBezTo>
                  <a:pt x="47" y="129"/>
                  <a:pt x="56" y="151"/>
                  <a:pt x="62" y="163"/>
                </a:cubicBezTo>
                <a:cubicBezTo>
                  <a:pt x="70" y="178"/>
                  <a:pt x="76" y="189"/>
                  <a:pt x="84" y="204"/>
                </a:cubicBezTo>
                <a:cubicBezTo>
                  <a:pt x="88" y="210"/>
                  <a:pt x="88" y="217"/>
                  <a:pt x="88" y="224"/>
                </a:cubicBezTo>
                <a:cubicBezTo>
                  <a:pt x="89" y="228"/>
                  <a:pt x="89" y="231"/>
                  <a:pt x="89" y="234"/>
                </a:cubicBezTo>
                <a:cubicBezTo>
                  <a:pt x="90" y="238"/>
                  <a:pt x="91" y="240"/>
                  <a:pt x="97" y="240"/>
                </a:cubicBezTo>
                <a:cubicBezTo>
                  <a:pt x="97" y="240"/>
                  <a:pt x="97" y="240"/>
                  <a:pt x="97" y="240"/>
                </a:cubicBezTo>
                <a:close/>
                <a:moveTo>
                  <a:pt x="26" y="133"/>
                </a:moveTo>
                <a:cubicBezTo>
                  <a:pt x="5" y="133"/>
                  <a:pt x="5" y="133"/>
                  <a:pt x="5" y="133"/>
                </a:cubicBezTo>
                <a:cubicBezTo>
                  <a:pt x="2" y="133"/>
                  <a:pt x="0" y="130"/>
                  <a:pt x="0" y="127"/>
                </a:cubicBezTo>
                <a:cubicBezTo>
                  <a:pt x="0" y="125"/>
                  <a:pt x="2" y="122"/>
                  <a:pt x="5" y="122"/>
                </a:cubicBezTo>
                <a:cubicBezTo>
                  <a:pt x="26" y="122"/>
                  <a:pt x="26" y="122"/>
                  <a:pt x="26" y="122"/>
                </a:cubicBezTo>
                <a:cubicBezTo>
                  <a:pt x="29" y="122"/>
                  <a:pt x="32" y="125"/>
                  <a:pt x="32" y="127"/>
                </a:cubicBezTo>
                <a:cubicBezTo>
                  <a:pt x="32" y="130"/>
                  <a:pt x="29" y="133"/>
                  <a:pt x="26" y="133"/>
                </a:cubicBezTo>
                <a:close/>
                <a:moveTo>
                  <a:pt x="242" y="129"/>
                </a:moveTo>
                <a:cubicBezTo>
                  <a:pt x="216" y="129"/>
                  <a:pt x="216" y="129"/>
                  <a:pt x="216" y="129"/>
                </a:cubicBezTo>
                <a:cubicBezTo>
                  <a:pt x="213" y="129"/>
                  <a:pt x="210" y="127"/>
                  <a:pt x="210" y="124"/>
                </a:cubicBezTo>
                <a:cubicBezTo>
                  <a:pt x="210" y="121"/>
                  <a:pt x="213" y="118"/>
                  <a:pt x="216" y="118"/>
                </a:cubicBezTo>
                <a:cubicBezTo>
                  <a:pt x="242" y="118"/>
                  <a:pt x="242" y="118"/>
                  <a:pt x="242" y="118"/>
                </a:cubicBezTo>
                <a:cubicBezTo>
                  <a:pt x="244" y="118"/>
                  <a:pt x="247" y="121"/>
                  <a:pt x="247" y="124"/>
                </a:cubicBezTo>
                <a:cubicBezTo>
                  <a:pt x="247" y="127"/>
                  <a:pt x="244" y="129"/>
                  <a:pt x="242" y="129"/>
                </a:cubicBezTo>
                <a:close/>
                <a:moveTo>
                  <a:pt x="72" y="125"/>
                </a:moveTo>
                <a:cubicBezTo>
                  <a:pt x="72" y="125"/>
                  <a:pt x="72" y="124"/>
                  <a:pt x="71" y="124"/>
                </a:cubicBezTo>
                <a:cubicBezTo>
                  <a:pt x="68" y="124"/>
                  <a:pt x="67" y="121"/>
                  <a:pt x="67" y="118"/>
                </a:cubicBezTo>
                <a:cubicBezTo>
                  <a:pt x="72" y="98"/>
                  <a:pt x="93" y="78"/>
                  <a:pt x="124" y="78"/>
                </a:cubicBezTo>
                <a:cubicBezTo>
                  <a:pt x="124" y="78"/>
                  <a:pt x="124" y="78"/>
                  <a:pt x="124" y="78"/>
                </a:cubicBezTo>
                <a:cubicBezTo>
                  <a:pt x="127" y="78"/>
                  <a:pt x="129" y="80"/>
                  <a:pt x="129" y="83"/>
                </a:cubicBezTo>
                <a:cubicBezTo>
                  <a:pt x="129" y="86"/>
                  <a:pt x="127" y="89"/>
                  <a:pt x="124" y="89"/>
                </a:cubicBezTo>
                <a:cubicBezTo>
                  <a:pt x="99" y="89"/>
                  <a:pt x="82" y="105"/>
                  <a:pt x="78" y="120"/>
                </a:cubicBezTo>
                <a:cubicBezTo>
                  <a:pt x="77" y="123"/>
                  <a:pt x="75" y="125"/>
                  <a:pt x="72" y="125"/>
                </a:cubicBezTo>
                <a:close/>
                <a:moveTo>
                  <a:pt x="190" y="66"/>
                </a:moveTo>
                <a:cubicBezTo>
                  <a:pt x="189" y="66"/>
                  <a:pt x="187" y="65"/>
                  <a:pt x="186" y="64"/>
                </a:cubicBezTo>
                <a:cubicBezTo>
                  <a:pt x="184" y="62"/>
                  <a:pt x="184" y="58"/>
                  <a:pt x="186" y="56"/>
                </a:cubicBezTo>
                <a:cubicBezTo>
                  <a:pt x="204" y="38"/>
                  <a:pt x="204" y="38"/>
                  <a:pt x="204" y="38"/>
                </a:cubicBezTo>
                <a:cubicBezTo>
                  <a:pt x="206" y="36"/>
                  <a:pt x="210" y="36"/>
                  <a:pt x="212" y="38"/>
                </a:cubicBezTo>
                <a:cubicBezTo>
                  <a:pt x="214" y="40"/>
                  <a:pt x="214" y="44"/>
                  <a:pt x="212" y="46"/>
                </a:cubicBezTo>
                <a:cubicBezTo>
                  <a:pt x="194" y="64"/>
                  <a:pt x="194" y="64"/>
                  <a:pt x="194" y="64"/>
                </a:cubicBezTo>
                <a:cubicBezTo>
                  <a:pt x="193" y="65"/>
                  <a:pt x="191" y="66"/>
                  <a:pt x="190" y="66"/>
                </a:cubicBezTo>
                <a:close/>
                <a:moveTo>
                  <a:pt x="53" y="66"/>
                </a:moveTo>
                <a:cubicBezTo>
                  <a:pt x="52" y="66"/>
                  <a:pt x="51" y="65"/>
                  <a:pt x="50" y="64"/>
                </a:cubicBezTo>
                <a:cubicBezTo>
                  <a:pt x="31" y="46"/>
                  <a:pt x="31" y="46"/>
                  <a:pt x="31" y="46"/>
                </a:cubicBezTo>
                <a:cubicBezTo>
                  <a:pt x="29" y="44"/>
                  <a:pt x="29" y="40"/>
                  <a:pt x="31" y="38"/>
                </a:cubicBezTo>
                <a:cubicBezTo>
                  <a:pt x="33" y="36"/>
                  <a:pt x="37" y="36"/>
                  <a:pt x="39" y="38"/>
                </a:cubicBezTo>
                <a:cubicBezTo>
                  <a:pt x="57" y="56"/>
                  <a:pt x="57" y="56"/>
                  <a:pt x="57" y="56"/>
                </a:cubicBezTo>
                <a:cubicBezTo>
                  <a:pt x="59" y="58"/>
                  <a:pt x="59" y="62"/>
                  <a:pt x="57" y="64"/>
                </a:cubicBezTo>
                <a:cubicBezTo>
                  <a:pt x="56" y="65"/>
                  <a:pt x="55" y="66"/>
                  <a:pt x="53" y="66"/>
                </a:cubicBezTo>
                <a:close/>
                <a:moveTo>
                  <a:pt x="121" y="41"/>
                </a:moveTo>
                <a:cubicBezTo>
                  <a:pt x="118" y="41"/>
                  <a:pt x="116" y="39"/>
                  <a:pt x="116" y="36"/>
                </a:cubicBezTo>
                <a:cubicBezTo>
                  <a:pt x="116" y="6"/>
                  <a:pt x="116" y="6"/>
                  <a:pt x="116" y="6"/>
                </a:cubicBezTo>
                <a:cubicBezTo>
                  <a:pt x="116" y="3"/>
                  <a:pt x="118" y="0"/>
                  <a:pt x="121" y="0"/>
                </a:cubicBezTo>
                <a:cubicBezTo>
                  <a:pt x="124" y="0"/>
                  <a:pt x="126" y="3"/>
                  <a:pt x="126" y="6"/>
                </a:cubicBezTo>
                <a:cubicBezTo>
                  <a:pt x="126" y="36"/>
                  <a:pt x="126" y="36"/>
                  <a:pt x="126" y="36"/>
                </a:cubicBezTo>
                <a:cubicBezTo>
                  <a:pt x="126" y="39"/>
                  <a:pt x="124" y="41"/>
                  <a:pt x="121" y="41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6" name="Google Shape;2216;p78"/>
          <p:cNvSpPr txBox="1"/>
          <p:nvPr/>
        </p:nvSpPr>
        <p:spPr>
          <a:xfrm>
            <a:off x="1133855" y="4162425"/>
            <a:ext cx="823863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Open Sans SemiBold"/>
              <a:buNone/>
            </a:pPr>
            <a:r>
              <a:rPr lang="en-US" sz="20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IDEIA</a:t>
            </a:r>
            <a:endParaRPr sz="2000" dirty="0"/>
          </a:p>
        </p:txBody>
      </p:sp>
      <p:sp>
        <p:nvSpPr>
          <p:cNvPr id="2217" name="Google Shape;2217;p78"/>
          <p:cNvSpPr txBox="1"/>
          <p:nvPr/>
        </p:nvSpPr>
        <p:spPr>
          <a:xfrm>
            <a:off x="2738181" y="4162425"/>
            <a:ext cx="2065694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Open Sans SemiBold"/>
              <a:buNone/>
            </a:pPr>
            <a:r>
              <a:rPr lang="en-US" sz="20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TIME</a:t>
            </a:r>
            <a:endParaRPr sz="2000" dirty="0"/>
          </a:p>
        </p:txBody>
      </p:sp>
      <p:sp>
        <p:nvSpPr>
          <p:cNvPr id="2218" name="Google Shape;2218;p78"/>
          <p:cNvSpPr txBox="1"/>
          <p:nvPr/>
        </p:nvSpPr>
        <p:spPr>
          <a:xfrm>
            <a:off x="5307481" y="4162425"/>
            <a:ext cx="1352081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Open Sans SemiBold"/>
              <a:buNone/>
            </a:pPr>
            <a:r>
              <a:rPr lang="en-US" sz="20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PROJETO</a:t>
            </a:r>
            <a:endParaRPr sz="2000" dirty="0"/>
          </a:p>
        </p:txBody>
      </p:sp>
      <p:sp>
        <p:nvSpPr>
          <p:cNvPr id="2219" name="Google Shape;2219;p78"/>
          <p:cNvSpPr txBox="1"/>
          <p:nvPr/>
        </p:nvSpPr>
        <p:spPr>
          <a:xfrm>
            <a:off x="7493446" y="4162425"/>
            <a:ext cx="1574799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Open Sans SemiBold"/>
              <a:buNone/>
            </a:pPr>
            <a:r>
              <a:rPr lang="en-US" sz="20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ESTRATÉGIA</a:t>
            </a:r>
            <a:endParaRPr sz="2000" dirty="0"/>
          </a:p>
        </p:txBody>
      </p:sp>
      <p:sp>
        <p:nvSpPr>
          <p:cNvPr id="2220" name="Google Shape;2220;p78"/>
          <p:cNvSpPr txBox="1"/>
          <p:nvPr/>
        </p:nvSpPr>
        <p:spPr>
          <a:xfrm>
            <a:off x="9764622" y="4162425"/>
            <a:ext cx="144471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Open Sans SemiBold"/>
              <a:buNone/>
            </a:pPr>
            <a:r>
              <a:rPr lang="en-US" sz="20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VENDAS</a:t>
            </a:r>
            <a:endParaRPr sz="2000" dirty="0"/>
          </a:p>
        </p:txBody>
      </p:sp>
      <p:sp>
        <p:nvSpPr>
          <p:cNvPr id="2221" name="Google Shape;2221;p78"/>
          <p:cNvSpPr/>
          <p:nvPr/>
        </p:nvSpPr>
        <p:spPr>
          <a:xfrm>
            <a:off x="692150" y="5589587"/>
            <a:ext cx="1866900" cy="153987"/>
          </a:xfrm>
          <a:custGeom>
            <a:avLst/>
            <a:gdLst/>
            <a:ahLst/>
            <a:cxnLst/>
            <a:rect l="l" t="t" r="r" b="b"/>
            <a:pathLst>
              <a:path w="487" h="40" extrusionOk="0">
                <a:moveTo>
                  <a:pt x="468" y="40"/>
                </a:moveTo>
                <a:cubicBezTo>
                  <a:pt x="20" y="40"/>
                  <a:pt x="20" y="40"/>
                  <a:pt x="20" y="40"/>
                </a:cubicBezTo>
                <a:cubicBezTo>
                  <a:pt x="9" y="40"/>
                  <a:pt x="0" y="31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468" y="0"/>
                  <a:pt x="468" y="0"/>
                  <a:pt x="468" y="0"/>
                </a:cubicBezTo>
                <a:cubicBezTo>
                  <a:pt x="479" y="0"/>
                  <a:pt x="487" y="9"/>
                  <a:pt x="487" y="20"/>
                </a:cubicBezTo>
                <a:cubicBezTo>
                  <a:pt x="487" y="31"/>
                  <a:pt x="479" y="40"/>
                  <a:pt x="468" y="4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2" name="Google Shape;2222;p78"/>
          <p:cNvSpPr/>
          <p:nvPr/>
        </p:nvSpPr>
        <p:spPr>
          <a:xfrm>
            <a:off x="692150" y="5589587"/>
            <a:ext cx="371475" cy="153987"/>
          </a:xfrm>
          <a:custGeom>
            <a:avLst/>
            <a:gdLst/>
            <a:ahLst/>
            <a:cxnLst/>
            <a:rect l="l" t="t" r="r" b="b"/>
            <a:pathLst>
              <a:path w="97" h="40" extrusionOk="0">
                <a:moveTo>
                  <a:pt x="97" y="0"/>
                </a:moveTo>
                <a:cubicBezTo>
                  <a:pt x="20" y="0"/>
                  <a:pt x="20" y="0"/>
                  <a:pt x="20" y="0"/>
                </a:cubicBezTo>
                <a:cubicBezTo>
                  <a:pt x="9" y="0"/>
                  <a:pt x="0" y="9"/>
                  <a:pt x="0" y="20"/>
                </a:cubicBezTo>
                <a:cubicBezTo>
                  <a:pt x="0" y="31"/>
                  <a:pt x="9" y="40"/>
                  <a:pt x="20" y="40"/>
                </a:cubicBezTo>
                <a:cubicBezTo>
                  <a:pt x="97" y="40"/>
                  <a:pt x="97" y="40"/>
                  <a:pt x="97" y="40"/>
                </a:cubicBezTo>
                <a:lnTo>
                  <a:pt x="97" y="0"/>
                </a:lnTo>
                <a:close/>
              </a:path>
            </a:pathLst>
          </a:custGeom>
          <a:solidFill>
            <a:srgbClr val="B0AEC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3" name="Google Shape;2223;p78"/>
          <p:cNvSpPr/>
          <p:nvPr/>
        </p:nvSpPr>
        <p:spPr>
          <a:xfrm>
            <a:off x="2944812" y="5589587"/>
            <a:ext cx="1866900" cy="153987"/>
          </a:xfrm>
          <a:custGeom>
            <a:avLst/>
            <a:gdLst/>
            <a:ahLst/>
            <a:cxnLst/>
            <a:rect l="l" t="t" r="r" b="b"/>
            <a:pathLst>
              <a:path w="487" h="40" extrusionOk="0">
                <a:moveTo>
                  <a:pt x="468" y="40"/>
                </a:moveTo>
                <a:cubicBezTo>
                  <a:pt x="20" y="40"/>
                  <a:pt x="20" y="40"/>
                  <a:pt x="20" y="40"/>
                </a:cubicBezTo>
                <a:cubicBezTo>
                  <a:pt x="9" y="40"/>
                  <a:pt x="0" y="31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468" y="0"/>
                  <a:pt x="468" y="0"/>
                  <a:pt x="468" y="0"/>
                </a:cubicBezTo>
                <a:cubicBezTo>
                  <a:pt x="479" y="0"/>
                  <a:pt x="487" y="9"/>
                  <a:pt x="487" y="20"/>
                </a:cubicBezTo>
                <a:cubicBezTo>
                  <a:pt x="487" y="31"/>
                  <a:pt x="479" y="40"/>
                  <a:pt x="468" y="4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4" name="Google Shape;2224;p78"/>
          <p:cNvSpPr/>
          <p:nvPr/>
        </p:nvSpPr>
        <p:spPr>
          <a:xfrm>
            <a:off x="2944812" y="5589587"/>
            <a:ext cx="747712" cy="153987"/>
          </a:xfrm>
          <a:custGeom>
            <a:avLst/>
            <a:gdLst/>
            <a:ahLst/>
            <a:cxnLst/>
            <a:rect l="l" t="t" r="r" b="b"/>
            <a:pathLst>
              <a:path w="195" h="40" extrusionOk="0">
                <a:moveTo>
                  <a:pt x="195" y="0"/>
                </a:moveTo>
                <a:cubicBezTo>
                  <a:pt x="20" y="0"/>
                  <a:pt x="20" y="0"/>
                  <a:pt x="20" y="0"/>
                </a:cubicBezTo>
                <a:cubicBezTo>
                  <a:pt x="9" y="0"/>
                  <a:pt x="0" y="9"/>
                  <a:pt x="0" y="20"/>
                </a:cubicBezTo>
                <a:cubicBezTo>
                  <a:pt x="0" y="31"/>
                  <a:pt x="9" y="40"/>
                  <a:pt x="20" y="40"/>
                </a:cubicBezTo>
                <a:cubicBezTo>
                  <a:pt x="195" y="40"/>
                  <a:pt x="195" y="40"/>
                  <a:pt x="195" y="40"/>
                </a:cubicBezTo>
                <a:lnTo>
                  <a:pt x="195" y="0"/>
                </a:lnTo>
                <a:close/>
              </a:path>
            </a:pathLst>
          </a:custGeom>
          <a:solidFill>
            <a:srgbClr val="B0AEC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5" name="Google Shape;2225;p78"/>
          <p:cNvSpPr/>
          <p:nvPr/>
        </p:nvSpPr>
        <p:spPr>
          <a:xfrm>
            <a:off x="5164137" y="5589587"/>
            <a:ext cx="1870075" cy="153987"/>
          </a:xfrm>
          <a:custGeom>
            <a:avLst/>
            <a:gdLst/>
            <a:ahLst/>
            <a:cxnLst/>
            <a:rect l="l" t="t" r="r" b="b"/>
            <a:pathLst>
              <a:path w="488" h="40" extrusionOk="0">
                <a:moveTo>
                  <a:pt x="468" y="40"/>
                </a:moveTo>
                <a:cubicBezTo>
                  <a:pt x="20" y="40"/>
                  <a:pt x="20" y="40"/>
                  <a:pt x="20" y="40"/>
                </a:cubicBezTo>
                <a:cubicBezTo>
                  <a:pt x="9" y="40"/>
                  <a:pt x="0" y="31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468" y="0"/>
                  <a:pt x="468" y="0"/>
                  <a:pt x="468" y="0"/>
                </a:cubicBezTo>
                <a:cubicBezTo>
                  <a:pt x="479" y="0"/>
                  <a:pt x="488" y="9"/>
                  <a:pt x="488" y="20"/>
                </a:cubicBezTo>
                <a:cubicBezTo>
                  <a:pt x="488" y="31"/>
                  <a:pt x="479" y="40"/>
                  <a:pt x="468" y="4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6" name="Google Shape;2226;p78"/>
          <p:cNvSpPr/>
          <p:nvPr/>
        </p:nvSpPr>
        <p:spPr>
          <a:xfrm>
            <a:off x="5164137" y="5589587"/>
            <a:ext cx="1122362" cy="153987"/>
          </a:xfrm>
          <a:custGeom>
            <a:avLst/>
            <a:gdLst/>
            <a:ahLst/>
            <a:cxnLst/>
            <a:rect l="l" t="t" r="r" b="b"/>
            <a:pathLst>
              <a:path w="293" h="40" extrusionOk="0">
                <a:moveTo>
                  <a:pt x="293" y="0"/>
                </a:moveTo>
                <a:cubicBezTo>
                  <a:pt x="20" y="0"/>
                  <a:pt x="20" y="0"/>
                  <a:pt x="20" y="0"/>
                </a:cubicBezTo>
                <a:cubicBezTo>
                  <a:pt x="9" y="0"/>
                  <a:pt x="0" y="9"/>
                  <a:pt x="0" y="20"/>
                </a:cubicBezTo>
                <a:cubicBezTo>
                  <a:pt x="0" y="31"/>
                  <a:pt x="9" y="40"/>
                  <a:pt x="20" y="40"/>
                </a:cubicBezTo>
                <a:cubicBezTo>
                  <a:pt x="293" y="40"/>
                  <a:pt x="293" y="40"/>
                  <a:pt x="293" y="40"/>
                </a:cubicBezTo>
                <a:lnTo>
                  <a:pt x="293" y="0"/>
                </a:lnTo>
                <a:close/>
              </a:path>
            </a:pathLst>
          </a:custGeom>
          <a:solidFill>
            <a:srgbClr val="B0AEC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7" name="Google Shape;2227;p78"/>
          <p:cNvSpPr/>
          <p:nvPr/>
        </p:nvSpPr>
        <p:spPr>
          <a:xfrm>
            <a:off x="7397750" y="5589587"/>
            <a:ext cx="1870075" cy="153987"/>
          </a:xfrm>
          <a:custGeom>
            <a:avLst/>
            <a:gdLst/>
            <a:ahLst/>
            <a:cxnLst/>
            <a:rect l="l" t="t" r="r" b="b"/>
            <a:pathLst>
              <a:path w="488" h="40" extrusionOk="0">
                <a:moveTo>
                  <a:pt x="468" y="40"/>
                </a:moveTo>
                <a:cubicBezTo>
                  <a:pt x="20" y="40"/>
                  <a:pt x="20" y="40"/>
                  <a:pt x="20" y="40"/>
                </a:cubicBezTo>
                <a:cubicBezTo>
                  <a:pt x="9" y="40"/>
                  <a:pt x="0" y="31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468" y="0"/>
                  <a:pt x="468" y="0"/>
                  <a:pt x="468" y="0"/>
                </a:cubicBezTo>
                <a:cubicBezTo>
                  <a:pt x="479" y="0"/>
                  <a:pt x="488" y="9"/>
                  <a:pt x="488" y="20"/>
                </a:cubicBezTo>
                <a:cubicBezTo>
                  <a:pt x="488" y="31"/>
                  <a:pt x="479" y="40"/>
                  <a:pt x="468" y="4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8" name="Google Shape;2228;p78"/>
          <p:cNvSpPr/>
          <p:nvPr/>
        </p:nvSpPr>
        <p:spPr>
          <a:xfrm>
            <a:off x="7397750" y="5589587"/>
            <a:ext cx="1498600" cy="153987"/>
          </a:xfrm>
          <a:custGeom>
            <a:avLst/>
            <a:gdLst/>
            <a:ahLst/>
            <a:cxnLst/>
            <a:rect l="l" t="t" r="r" b="b"/>
            <a:pathLst>
              <a:path w="391" h="40" extrusionOk="0">
                <a:moveTo>
                  <a:pt x="391" y="0"/>
                </a:moveTo>
                <a:cubicBezTo>
                  <a:pt x="20" y="0"/>
                  <a:pt x="20" y="0"/>
                  <a:pt x="20" y="0"/>
                </a:cubicBezTo>
                <a:cubicBezTo>
                  <a:pt x="9" y="0"/>
                  <a:pt x="0" y="9"/>
                  <a:pt x="0" y="20"/>
                </a:cubicBezTo>
                <a:cubicBezTo>
                  <a:pt x="0" y="31"/>
                  <a:pt x="9" y="40"/>
                  <a:pt x="20" y="40"/>
                </a:cubicBezTo>
                <a:cubicBezTo>
                  <a:pt x="391" y="40"/>
                  <a:pt x="391" y="40"/>
                  <a:pt x="391" y="40"/>
                </a:cubicBezTo>
                <a:lnTo>
                  <a:pt x="391" y="0"/>
                </a:lnTo>
                <a:close/>
              </a:path>
            </a:pathLst>
          </a:custGeom>
          <a:solidFill>
            <a:srgbClr val="B0AEC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9" name="Google Shape;2229;p78"/>
          <p:cNvSpPr/>
          <p:nvPr/>
        </p:nvSpPr>
        <p:spPr>
          <a:xfrm>
            <a:off x="9685337" y="5589587"/>
            <a:ext cx="1866900" cy="153987"/>
          </a:xfrm>
          <a:custGeom>
            <a:avLst/>
            <a:gdLst/>
            <a:ahLst/>
            <a:cxnLst/>
            <a:rect l="l" t="t" r="r" b="b"/>
            <a:pathLst>
              <a:path w="487" h="40" extrusionOk="0">
                <a:moveTo>
                  <a:pt x="467" y="40"/>
                </a:moveTo>
                <a:cubicBezTo>
                  <a:pt x="20" y="40"/>
                  <a:pt x="20" y="40"/>
                  <a:pt x="20" y="40"/>
                </a:cubicBezTo>
                <a:cubicBezTo>
                  <a:pt x="9" y="40"/>
                  <a:pt x="0" y="31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467" y="0"/>
                  <a:pt x="467" y="0"/>
                  <a:pt x="467" y="0"/>
                </a:cubicBezTo>
                <a:cubicBezTo>
                  <a:pt x="479" y="0"/>
                  <a:pt x="487" y="9"/>
                  <a:pt x="487" y="20"/>
                </a:cubicBezTo>
                <a:cubicBezTo>
                  <a:pt x="487" y="31"/>
                  <a:pt x="479" y="40"/>
                  <a:pt x="467" y="40"/>
                </a:cubicBezTo>
                <a:close/>
              </a:path>
            </a:pathLst>
          </a:custGeom>
          <a:solidFill>
            <a:srgbClr val="B0AEC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0" name="Google Shape;2230;p78"/>
          <p:cNvSpPr txBox="1"/>
          <p:nvPr/>
        </p:nvSpPr>
        <p:spPr>
          <a:xfrm>
            <a:off x="760412" y="5567362"/>
            <a:ext cx="371475" cy="23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Open Sans"/>
              <a:buNone/>
            </a:pPr>
            <a:r>
              <a:rPr lang="en-US" sz="1100" b="1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20%</a:t>
            </a:r>
            <a:endParaRPr/>
          </a:p>
        </p:txBody>
      </p:sp>
      <p:sp>
        <p:nvSpPr>
          <p:cNvPr id="2231" name="Google Shape;2231;p78"/>
          <p:cNvSpPr txBox="1"/>
          <p:nvPr/>
        </p:nvSpPr>
        <p:spPr>
          <a:xfrm>
            <a:off x="3225800" y="5567362"/>
            <a:ext cx="371475" cy="23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Open Sans"/>
              <a:buNone/>
            </a:pPr>
            <a:r>
              <a:rPr lang="en-US" sz="1100" b="1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40%</a:t>
            </a:r>
            <a:endParaRPr/>
          </a:p>
        </p:txBody>
      </p:sp>
      <p:sp>
        <p:nvSpPr>
          <p:cNvPr id="2232" name="Google Shape;2232;p78"/>
          <p:cNvSpPr txBox="1"/>
          <p:nvPr/>
        </p:nvSpPr>
        <p:spPr>
          <a:xfrm>
            <a:off x="5611812" y="5567362"/>
            <a:ext cx="371475" cy="23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Open Sans"/>
              <a:buNone/>
            </a:pPr>
            <a:r>
              <a:rPr lang="en-US" sz="1100" b="1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60%</a:t>
            </a:r>
            <a:endParaRPr/>
          </a:p>
        </p:txBody>
      </p:sp>
      <p:sp>
        <p:nvSpPr>
          <p:cNvPr id="2233" name="Google Shape;2233;p78"/>
          <p:cNvSpPr txBox="1"/>
          <p:nvPr/>
        </p:nvSpPr>
        <p:spPr>
          <a:xfrm>
            <a:off x="8007350" y="5567362"/>
            <a:ext cx="371475" cy="23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Open Sans"/>
              <a:buNone/>
            </a:pPr>
            <a:r>
              <a:rPr lang="en-US" sz="1100" b="1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80%</a:t>
            </a:r>
            <a:endParaRPr/>
          </a:p>
        </p:txBody>
      </p:sp>
      <p:sp>
        <p:nvSpPr>
          <p:cNvPr id="2234" name="Google Shape;2234;p78"/>
          <p:cNvSpPr txBox="1"/>
          <p:nvPr/>
        </p:nvSpPr>
        <p:spPr>
          <a:xfrm>
            <a:off x="10444162" y="5567362"/>
            <a:ext cx="447675" cy="23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Open Sans"/>
              <a:buNone/>
            </a:pPr>
            <a:r>
              <a:rPr lang="en-US" sz="1100" b="1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100%</a:t>
            </a:r>
            <a:endParaRPr/>
          </a:p>
        </p:txBody>
      </p:sp>
      <p:sp>
        <p:nvSpPr>
          <p:cNvPr id="2235" name="Google Shape;2235;p78"/>
          <p:cNvSpPr txBox="1"/>
          <p:nvPr/>
        </p:nvSpPr>
        <p:spPr>
          <a:xfrm>
            <a:off x="3046412" y="4449762"/>
            <a:ext cx="1663700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236" name="Google Shape;2236;p78"/>
          <p:cNvSpPr txBox="1"/>
          <p:nvPr/>
        </p:nvSpPr>
        <p:spPr>
          <a:xfrm>
            <a:off x="5267325" y="4451350"/>
            <a:ext cx="1665287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237" name="Google Shape;2237;p78"/>
          <p:cNvSpPr txBox="1"/>
          <p:nvPr/>
        </p:nvSpPr>
        <p:spPr>
          <a:xfrm>
            <a:off x="7500937" y="4449762"/>
            <a:ext cx="1665287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238" name="Google Shape;2238;p78"/>
          <p:cNvSpPr txBox="1"/>
          <p:nvPr/>
        </p:nvSpPr>
        <p:spPr>
          <a:xfrm>
            <a:off x="9786937" y="4449762"/>
            <a:ext cx="1663700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" name="Google Shape;2243;p79"/>
          <p:cNvSpPr txBox="1"/>
          <p:nvPr/>
        </p:nvSpPr>
        <p:spPr>
          <a:xfrm>
            <a:off x="7937" y="1587"/>
            <a:ext cx="12176125" cy="6856412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4" name="Google Shape;2244;p79"/>
          <p:cNvSpPr txBox="1"/>
          <p:nvPr/>
        </p:nvSpPr>
        <p:spPr>
          <a:xfrm>
            <a:off x="3556000" y="712787"/>
            <a:ext cx="15494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245" name="Google Shape;2245;p79"/>
          <p:cNvSpPr txBox="1"/>
          <p:nvPr/>
        </p:nvSpPr>
        <p:spPr>
          <a:xfrm>
            <a:off x="3369406" y="446087"/>
            <a:ext cx="1858959" cy="425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 SemiBold"/>
              <a:buNone/>
            </a:pPr>
            <a:r>
              <a:rPr lang="en-US" sz="20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CONTATOS</a:t>
            </a:r>
            <a:endParaRPr dirty="0"/>
          </a:p>
        </p:txBody>
      </p:sp>
      <p:sp>
        <p:nvSpPr>
          <p:cNvPr id="2246" name="Google Shape;2246;p79"/>
          <p:cNvSpPr txBox="1"/>
          <p:nvPr/>
        </p:nvSpPr>
        <p:spPr>
          <a:xfrm>
            <a:off x="6855557" y="446087"/>
            <a:ext cx="2021371" cy="425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 SemiBold"/>
              <a:buNone/>
            </a:pPr>
            <a:r>
              <a:rPr lang="en-US" sz="20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FORMAÇÃO</a:t>
            </a:r>
            <a:endParaRPr dirty="0"/>
          </a:p>
        </p:txBody>
      </p:sp>
      <p:sp>
        <p:nvSpPr>
          <p:cNvPr id="2247" name="Google Shape;2247;p79"/>
          <p:cNvSpPr txBox="1"/>
          <p:nvPr/>
        </p:nvSpPr>
        <p:spPr>
          <a:xfrm>
            <a:off x="8627207" y="5513387"/>
            <a:ext cx="1988451" cy="425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 SemiBold"/>
              <a:buNone/>
            </a:pPr>
            <a:r>
              <a:rPr lang="en-US" sz="20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PORTIFÓLIO</a:t>
            </a:r>
            <a:endParaRPr dirty="0"/>
          </a:p>
        </p:txBody>
      </p:sp>
      <p:sp>
        <p:nvSpPr>
          <p:cNvPr id="2248" name="Google Shape;2248;p79"/>
          <p:cNvSpPr txBox="1"/>
          <p:nvPr/>
        </p:nvSpPr>
        <p:spPr>
          <a:xfrm>
            <a:off x="5196619" y="5513387"/>
            <a:ext cx="1654847" cy="425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 SemiBold"/>
              <a:buNone/>
            </a:pPr>
            <a:r>
              <a:rPr lang="en-US" sz="20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CRIE</a:t>
            </a:r>
            <a:endParaRPr dirty="0"/>
          </a:p>
        </p:txBody>
      </p:sp>
      <p:sp>
        <p:nvSpPr>
          <p:cNvPr id="2249" name="Google Shape;2249;p79"/>
          <p:cNvSpPr txBox="1"/>
          <p:nvPr/>
        </p:nvSpPr>
        <p:spPr>
          <a:xfrm>
            <a:off x="1632682" y="5513387"/>
            <a:ext cx="1755806" cy="425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 SemiBold"/>
              <a:buNone/>
            </a:pPr>
            <a:r>
              <a:rPr lang="en-US" sz="20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ESTRATÉGIA</a:t>
            </a:r>
            <a:endParaRPr dirty="0"/>
          </a:p>
        </p:txBody>
      </p:sp>
      <p:sp>
        <p:nvSpPr>
          <p:cNvPr id="2250" name="Google Shape;2250;p79"/>
          <p:cNvSpPr txBox="1"/>
          <p:nvPr/>
        </p:nvSpPr>
        <p:spPr>
          <a:xfrm>
            <a:off x="7124700" y="715962"/>
            <a:ext cx="15494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251" name="Google Shape;2251;p79"/>
          <p:cNvSpPr txBox="1"/>
          <p:nvPr/>
        </p:nvSpPr>
        <p:spPr>
          <a:xfrm>
            <a:off x="1719262" y="5783262"/>
            <a:ext cx="15494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252" name="Google Shape;2252;p79"/>
          <p:cNvSpPr txBox="1"/>
          <p:nvPr/>
        </p:nvSpPr>
        <p:spPr>
          <a:xfrm>
            <a:off x="5287962" y="5786437"/>
            <a:ext cx="15494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253" name="Google Shape;2253;p79"/>
          <p:cNvSpPr txBox="1"/>
          <p:nvPr/>
        </p:nvSpPr>
        <p:spPr>
          <a:xfrm>
            <a:off x="8864600" y="5783262"/>
            <a:ext cx="15478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254" name="Google Shape;2254;p79"/>
          <p:cNvSpPr/>
          <p:nvPr/>
        </p:nvSpPr>
        <p:spPr>
          <a:xfrm>
            <a:off x="1711325" y="3454400"/>
            <a:ext cx="1689100" cy="1693862"/>
          </a:xfrm>
          <a:prstGeom prst="ellipse">
            <a:avLst/>
          </a:pr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5" name="Google Shape;2255;p79"/>
          <p:cNvSpPr/>
          <p:nvPr/>
        </p:nvSpPr>
        <p:spPr>
          <a:xfrm>
            <a:off x="3490912" y="1676400"/>
            <a:ext cx="1689100" cy="1689100"/>
          </a:xfrm>
          <a:prstGeom prst="ellipse">
            <a:avLst/>
          </a:pr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6" name="Google Shape;2256;p79"/>
          <p:cNvSpPr/>
          <p:nvPr/>
        </p:nvSpPr>
        <p:spPr>
          <a:xfrm>
            <a:off x="5267325" y="3454400"/>
            <a:ext cx="1693862" cy="1693862"/>
          </a:xfrm>
          <a:prstGeom prst="ellipse">
            <a:avLst/>
          </a:prstGeom>
          <a:solidFill>
            <a:srgbClr val="FFF1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7" name="Google Shape;2257;p79"/>
          <p:cNvSpPr/>
          <p:nvPr/>
        </p:nvSpPr>
        <p:spPr>
          <a:xfrm>
            <a:off x="8804275" y="3430587"/>
            <a:ext cx="1689100" cy="1693862"/>
          </a:xfrm>
          <a:prstGeom prst="ellipse">
            <a:avLst/>
          </a:pr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8" name="Google Shape;2258;p79"/>
          <p:cNvSpPr/>
          <p:nvPr/>
        </p:nvSpPr>
        <p:spPr>
          <a:xfrm>
            <a:off x="7048500" y="1676400"/>
            <a:ext cx="1689100" cy="1689100"/>
          </a:xfrm>
          <a:prstGeom prst="ellipse">
            <a:avLst/>
          </a:pr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9" name="Google Shape;2259;p79"/>
          <p:cNvSpPr/>
          <p:nvPr/>
        </p:nvSpPr>
        <p:spPr>
          <a:xfrm>
            <a:off x="2892425" y="2859087"/>
            <a:ext cx="542925" cy="538162"/>
          </a:xfrm>
          <a:custGeom>
            <a:avLst/>
            <a:gdLst/>
            <a:ahLst/>
            <a:cxnLst/>
            <a:rect l="l" t="t" r="r" b="b"/>
            <a:pathLst>
              <a:path w="136" h="135" extrusionOk="0">
                <a:moveTo>
                  <a:pt x="136" y="0"/>
                </a:moveTo>
                <a:cubicBezTo>
                  <a:pt x="123" y="78"/>
                  <a:pt x="78" y="123"/>
                  <a:pt x="0" y="135"/>
                </a:cubicBezTo>
              </a:path>
            </a:pathLst>
          </a:custGeom>
          <a:noFill/>
          <a:ln w="31750" cap="rnd" cmpd="sng">
            <a:solidFill>
              <a:srgbClr val="FFFFFF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0" name="Google Shape;2260;p79"/>
          <p:cNvSpPr/>
          <p:nvPr/>
        </p:nvSpPr>
        <p:spPr>
          <a:xfrm>
            <a:off x="3455987" y="3421062"/>
            <a:ext cx="542925" cy="544512"/>
          </a:xfrm>
          <a:custGeom>
            <a:avLst/>
            <a:gdLst/>
            <a:ahLst/>
            <a:cxnLst/>
            <a:rect l="l" t="t" r="r" b="b"/>
            <a:pathLst>
              <a:path w="136" h="136" extrusionOk="0">
                <a:moveTo>
                  <a:pt x="0" y="136"/>
                </a:moveTo>
                <a:cubicBezTo>
                  <a:pt x="13" y="58"/>
                  <a:pt x="58" y="12"/>
                  <a:pt x="136" y="0"/>
                </a:cubicBezTo>
              </a:path>
            </a:pathLst>
          </a:custGeom>
          <a:noFill/>
          <a:ln w="31750" cap="rnd" cmpd="sng">
            <a:solidFill>
              <a:srgbClr val="FFFFFF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1" name="Google Shape;2261;p79"/>
          <p:cNvSpPr/>
          <p:nvPr/>
        </p:nvSpPr>
        <p:spPr>
          <a:xfrm>
            <a:off x="4673600" y="3421062"/>
            <a:ext cx="542925" cy="544512"/>
          </a:xfrm>
          <a:custGeom>
            <a:avLst/>
            <a:gdLst/>
            <a:ahLst/>
            <a:cxnLst/>
            <a:rect l="l" t="t" r="r" b="b"/>
            <a:pathLst>
              <a:path w="136" h="136" extrusionOk="0">
                <a:moveTo>
                  <a:pt x="0" y="0"/>
                </a:moveTo>
                <a:cubicBezTo>
                  <a:pt x="78" y="12"/>
                  <a:pt x="123" y="58"/>
                  <a:pt x="136" y="136"/>
                </a:cubicBezTo>
              </a:path>
            </a:pathLst>
          </a:custGeom>
          <a:noFill/>
          <a:ln w="31750" cap="rnd" cmpd="sng">
            <a:solidFill>
              <a:srgbClr val="FFFFFF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2" name="Google Shape;2262;p79"/>
          <p:cNvSpPr/>
          <p:nvPr/>
        </p:nvSpPr>
        <p:spPr>
          <a:xfrm>
            <a:off x="5235575" y="2859087"/>
            <a:ext cx="542925" cy="538162"/>
          </a:xfrm>
          <a:custGeom>
            <a:avLst/>
            <a:gdLst/>
            <a:ahLst/>
            <a:cxnLst/>
            <a:rect l="l" t="t" r="r" b="b"/>
            <a:pathLst>
              <a:path w="136" h="135" extrusionOk="0">
                <a:moveTo>
                  <a:pt x="136" y="135"/>
                </a:moveTo>
                <a:cubicBezTo>
                  <a:pt x="58" y="123"/>
                  <a:pt x="12" y="78"/>
                  <a:pt x="0" y="0"/>
                </a:cubicBezTo>
              </a:path>
            </a:pathLst>
          </a:custGeom>
          <a:noFill/>
          <a:ln w="31750" cap="rnd" cmpd="sng">
            <a:solidFill>
              <a:srgbClr val="FFFFFF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3" name="Google Shape;2263;p79"/>
          <p:cNvSpPr/>
          <p:nvPr/>
        </p:nvSpPr>
        <p:spPr>
          <a:xfrm>
            <a:off x="6450012" y="2859087"/>
            <a:ext cx="542925" cy="538162"/>
          </a:xfrm>
          <a:custGeom>
            <a:avLst/>
            <a:gdLst/>
            <a:ahLst/>
            <a:cxnLst/>
            <a:rect l="l" t="t" r="r" b="b"/>
            <a:pathLst>
              <a:path w="136" h="135" extrusionOk="0">
                <a:moveTo>
                  <a:pt x="136" y="0"/>
                </a:moveTo>
                <a:cubicBezTo>
                  <a:pt x="130" y="36"/>
                  <a:pt x="117" y="65"/>
                  <a:pt x="97" y="87"/>
                </a:cubicBezTo>
                <a:cubicBezTo>
                  <a:pt x="74" y="113"/>
                  <a:pt x="42" y="129"/>
                  <a:pt x="0" y="135"/>
                </a:cubicBezTo>
              </a:path>
            </a:pathLst>
          </a:custGeom>
          <a:noFill/>
          <a:ln w="31750" cap="rnd" cmpd="sng">
            <a:solidFill>
              <a:srgbClr val="FFFFFF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4" name="Google Shape;2264;p79"/>
          <p:cNvSpPr/>
          <p:nvPr/>
        </p:nvSpPr>
        <p:spPr>
          <a:xfrm>
            <a:off x="7011987" y="3421062"/>
            <a:ext cx="542925" cy="544512"/>
          </a:xfrm>
          <a:custGeom>
            <a:avLst/>
            <a:gdLst/>
            <a:ahLst/>
            <a:cxnLst/>
            <a:rect l="l" t="t" r="r" b="b"/>
            <a:pathLst>
              <a:path w="136" h="136" extrusionOk="0">
                <a:moveTo>
                  <a:pt x="0" y="136"/>
                </a:moveTo>
                <a:cubicBezTo>
                  <a:pt x="7" y="93"/>
                  <a:pt x="24" y="61"/>
                  <a:pt x="50" y="37"/>
                </a:cubicBezTo>
                <a:cubicBezTo>
                  <a:pt x="72" y="18"/>
                  <a:pt x="101" y="5"/>
                  <a:pt x="136" y="0"/>
                </a:cubicBezTo>
              </a:path>
            </a:pathLst>
          </a:custGeom>
          <a:noFill/>
          <a:ln w="31750" cap="rnd" cmpd="sng">
            <a:solidFill>
              <a:srgbClr val="FFFFFF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5" name="Google Shape;2265;p79"/>
          <p:cNvSpPr/>
          <p:nvPr/>
        </p:nvSpPr>
        <p:spPr>
          <a:xfrm>
            <a:off x="8226425" y="3421062"/>
            <a:ext cx="522287" cy="520700"/>
          </a:xfrm>
          <a:custGeom>
            <a:avLst/>
            <a:gdLst/>
            <a:ahLst/>
            <a:cxnLst/>
            <a:rect l="l" t="t" r="r" b="b"/>
            <a:pathLst>
              <a:path w="131" h="130" extrusionOk="0">
                <a:moveTo>
                  <a:pt x="0" y="0"/>
                </a:moveTo>
                <a:cubicBezTo>
                  <a:pt x="75" y="12"/>
                  <a:pt x="118" y="56"/>
                  <a:pt x="131" y="130"/>
                </a:cubicBezTo>
              </a:path>
            </a:pathLst>
          </a:custGeom>
          <a:noFill/>
          <a:ln w="31750" cap="rnd" cmpd="sng">
            <a:solidFill>
              <a:srgbClr val="FFFFFF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6" name="Google Shape;2266;p79"/>
          <p:cNvSpPr/>
          <p:nvPr/>
        </p:nvSpPr>
        <p:spPr>
          <a:xfrm>
            <a:off x="8793162" y="2854325"/>
            <a:ext cx="519112" cy="519112"/>
          </a:xfrm>
          <a:custGeom>
            <a:avLst/>
            <a:gdLst/>
            <a:ahLst/>
            <a:cxnLst/>
            <a:rect l="l" t="t" r="r" b="b"/>
            <a:pathLst>
              <a:path w="130" h="130" extrusionOk="0">
                <a:moveTo>
                  <a:pt x="130" y="130"/>
                </a:moveTo>
                <a:cubicBezTo>
                  <a:pt x="56" y="118"/>
                  <a:pt x="13" y="74"/>
                  <a:pt x="0" y="0"/>
                </a:cubicBezTo>
              </a:path>
            </a:pathLst>
          </a:custGeom>
          <a:noFill/>
          <a:ln w="31750" cap="rnd" cmpd="sng">
            <a:solidFill>
              <a:srgbClr val="FFFFFF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7" name="Google Shape;2267;p79"/>
          <p:cNvSpPr/>
          <p:nvPr/>
        </p:nvSpPr>
        <p:spPr>
          <a:xfrm>
            <a:off x="2117725" y="3860800"/>
            <a:ext cx="874712" cy="879475"/>
          </a:xfrm>
          <a:custGeom>
            <a:avLst/>
            <a:gdLst/>
            <a:ahLst/>
            <a:cxnLst/>
            <a:rect l="l" t="t" r="r" b="b"/>
            <a:pathLst>
              <a:path w="219" h="220" extrusionOk="0">
                <a:moveTo>
                  <a:pt x="120" y="220"/>
                </a:moveTo>
                <a:cubicBezTo>
                  <a:pt x="99" y="220"/>
                  <a:pt x="99" y="220"/>
                  <a:pt x="99" y="220"/>
                </a:cubicBezTo>
                <a:cubicBezTo>
                  <a:pt x="94" y="220"/>
                  <a:pt x="90" y="216"/>
                  <a:pt x="90" y="212"/>
                </a:cubicBezTo>
                <a:cubicBezTo>
                  <a:pt x="86" y="190"/>
                  <a:pt x="86" y="190"/>
                  <a:pt x="86" y="190"/>
                </a:cubicBezTo>
                <a:cubicBezTo>
                  <a:pt x="86" y="189"/>
                  <a:pt x="85" y="188"/>
                  <a:pt x="84" y="188"/>
                </a:cubicBezTo>
                <a:cubicBezTo>
                  <a:pt x="80" y="187"/>
                  <a:pt x="76" y="185"/>
                  <a:pt x="72" y="183"/>
                </a:cubicBezTo>
                <a:cubicBezTo>
                  <a:pt x="71" y="183"/>
                  <a:pt x="70" y="183"/>
                  <a:pt x="70" y="183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48" y="199"/>
                  <a:pt x="43" y="198"/>
                  <a:pt x="40" y="195"/>
                </a:cubicBezTo>
                <a:cubicBezTo>
                  <a:pt x="25" y="180"/>
                  <a:pt x="25" y="180"/>
                  <a:pt x="25" y="180"/>
                </a:cubicBezTo>
                <a:cubicBezTo>
                  <a:pt x="21" y="177"/>
                  <a:pt x="21" y="171"/>
                  <a:pt x="24" y="168"/>
                </a:cubicBezTo>
                <a:cubicBezTo>
                  <a:pt x="36" y="150"/>
                  <a:pt x="36" y="150"/>
                  <a:pt x="36" y="150"/>
                </a:cubicBezTo>
                <a:cubicBezTo>
                  <a:pt x="37" y="149"/>
                  <a:pt x="37" y="148"/>
                  <a:pt x="37" y="147"/>
                </a:cubicBezTo>
                <a:cubicBezTo>
                  <a:pt x="35" y="144"/>
                  <a:pt x="33" y="139"/>
                  <a:pt x="31" y="135"/>
                </a:cubicBezTo>
                <a:cubicBezTo>
                  <a:pt x="31" y="134"/>
                  <a:pt x="30" y="133"/>
                  <a:pt x="30" y="133"/>
                </a:cubicBezTo>
                <a:cubicBezTo>
                  <a:pt x="8" y="130"/>
                  <a:pt x="8" y="130"/>
                  <a:pt x="8" y="130"/>
                </a:cubicBezTo>
                <a:cubicBezTo>
                  <a:pt x="4" y="129"/>
                  <a:pt x="0" y="125"/>
                  <a:pt x="0" y="121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95"/>
                  <a:pt x="4" y="91"/>
                  <a:pt x="8" y="90"/>
                </a:cubicBezTo>
                <a:cubicBezTo>
                  <a:pt x="30" y="87"/>
                  <a:pt x="30" y="87"/>
                  <a:pt x="30" y="87"/>
                </a:cubicBezTo>
                <a:cubicBezTo>
                  <a:pt x="30" y="86"/>
                  <a:pt x="31" y="86"/>
                  <a:pt x="31" y="85"/>
                </a:cubicBezTo>
                <a:cubicBezTo>
                  <a:pt x="33" y="81"/>
                  <a:pt x="34" y="76"/>
                  <a:pt x="37" y="72"/>
                </a:cubicBezTo>
                <a:cubicBezTo>
                  <a:pt x="37" y="72"/>
                  <a:pt x="37" y="71"/>
                  <a:pt x="36" y="70"/>
                </a:cubicBezTo>
                <a:cubicBezTo>
                  <a:pt x="24" y="52"/>
                  <a:pt x="24" y="52"/>
                  <a:pt x="24" y="52"/>
                </a:cubicBezTo>
                <a:cubicBezTo>
                  <a:pt x="21" y="49"/>
                  <a:pt x="21" y="43"/>
                  <a:pt x="25" y="40"/>
                </a:cubicBezTo>
                <a:cubicBezTo>
                  <a:pt x="40" y="25"/>
                  <a:pt x="40" y="25"/>
                  <a:pt x="40" y="25"/>
                </a:cubicBezTo>
                <a:cubicBezTo>
                  <a:pt x="43" y="22"/>
                  <a:pt x="48" y="21"/>
                  <a:pt x="52" y="24"/>
                </a:cubicBezTo>
                <a:cubicBezTo>
                  <a:pt x="70" y="37"/>
                  <a:pt x="70" y="37"/>
                  <a:pt x="70" y="37"/>
                </a:cubicBezTo>
                <a:cubicBezTo>
                  <a:pt x="70" y="37"/>
                  <a:pt x="71" y="37"/>
                  <a:pt x="72" y="37"/>
                </a:cubicBezTo>
                <a:cubicBezTo>
                  <a:pt x="76" y="35"/>
                  <a:pt x="80" y="33"/>
                  <a:pt x="84" y="32"/>
                </a:cubicBezTo>
                <a:cubicBezTo>
                  <a:pt x="85" y="31"/>
                  <a:pt x="86" y="31"/>
                  <a:pt x="86" y="30"/>
                </a:cubicBezTo>
                <a:cubicBezTo>
                  <a:pt x="90" y="8"/>
                  <a:pt x="90" y="8"/>
                  <a:pt x="90" y="8"/>
                </a:cubicBezTo>
                <a:cubicBezTo>
                  <a:pt x="90" y="4"/>
                  <a:pt x="94" y="0"/>
                  <a:pt x="99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125" y="0"/>
                  <a:pt x="129" y="4"/>
                  <a:pt x="130" y="8"/>
                </a:cubicBezTo>
                <a:cubicBezTo>
                  <a:pt x="133" y="30"/>
                  <a:pt x="133" y="30"/>
                  <a:pt x="133" y="30"/>
                </a:cubicBezTo>
                <a:cubicBezTo>
                  <a:pt x="133" y="31"/>
                  <a:pt x="134" y="31"/>
                  <a:pt x="135" y="32"/>
                </a:cubicBezTo>
                <a:cubicBezTo>
                  <a:pt x="139" y="33"/>
                  <a:pt x="143" y="35"/>
                  <a:pt x="147" y="37"/>
                </a:cubicBezTo>
                <a:cubicBezTo>
                  <a:pt x="148" y="37"/>
                  <a:pt x="149" y="37"/>
                  <a:pt x="150" y="37"/>
                </a:cubicBezTo>
                <a:cubicBezTo>
                  <a:pt x="167" y="24"/>
                  <a:pt x="167" y="24"/>
                  <a:pt x="167" y="24"/>
                </a:cubicBezTo>
                <a:cubicBezTo>
                  <a:pt x="171" y="21"/>
                  <a:pt x="176" y="22"/>
                  <a:pt x="180" y="25"/>
                </a:cubicBezTo>
                <a:cubicBezTo>
                  <a:pt x="195" y="40"/>
                  <a:pt x="195" y="40"/>
                  <a:pt x="195" y="40"/>
                </a:cubicBezTo>
                <a:cubicBezTo>
                  <a:pt x="198" y="43"/>
                  <a:pt x="198" y="49"/>
                  <a:pt x="196" y="52"/>
                </a:cubicBezTo>
                <a:cubicBezTo>
                  <a:pt x="183" y="70"/>
                  <a:pt x="183" y="70"/>
                  <a:pt x="183" y="70"/>
                </a:cubicBezTo>
                <a:cubicBezTo>
                  <a:pt x="182" y="71"/>
                  <a:pt x="182" y="72"/>
                  <a:pt x="183" y="72"/>
                </a:cubicBezTo>
                <a:cubicBezTo>
                  <a:pt x="185" y="76"/>
                  <a:pt x="187" y="81"/>
                  <a:pt x="188" y="85"/>
                </a:cubicBezTo>
                <a:cubicBezTo>
                  <a:pt x="188" y="86"/>
                  <a:pt x="189" y="86"/>
                  <a:pt x="190" y="87"/>
                </a:cubicBezTo>
                <a:cubicBezTo>
                  <a:pt x="211" y="90"/>
                  <a:pt x="211" y="90"/>
                  <a:pt x="211" y="90"/>
                </a:cubicBezTo>
                <a:cubicBezTo>
                  <a:pt x="211" y="90"/>
                  <a:pt x="211" y="90"/>
                  <a:pt x="211" y="90"/>
                </a:cubicBezTo>
                <a:cubicBezTo>
                  <a:pt x="216" y="91"/>
                  <a:pt x="219" y="95"/>
                  <a:pt x="219" y="99"/>
                </a:cubicBezTo>
                <a:cubicBezTo>
                  <a:pt x="219" y="121"/>
                  <a:pt x="219" y="121"/>
                  <a:pt x="219" y="121"/>
                </a:cubicBezTo>
                <a:cubicBezTo>
                  <a:pt x="219" y="125"/>
                  <a:pt x="216" y="129"/>
                  <a:pt x="211" y="130"/>
                </a:cubicBezTo>
                <a:cubicBezTo>
                  <a:pt x="190" y="133"/>
                  <a:pt x="190" y="133"/>
                  <a:pt x="190" y="133"/>
                </a:cubicBezTo>
                <a:cubicBezTo>
                  <a:pt x="189" y="133"/>
                  <a:pt x="188" y="134"/>
                  <a:pt x="188" y="135"/>
                </a:cubicBezTo>
                <a:cubicBezTo>
                  <a:pt x="187" y="139"/>
                  <a:pt x="185" y="143"/>
                  <a:pt x="183" y="147"/>
                </a:cubicBezTo>
                <a:cubicBezTo>
                  <a:pt x="182" y="148"/>
                  <a:pt x="182" y="149"/>
                  <a:pt x="183" y="150"/>
                </a:cubicBezTo>
                <a:cubicBezTo>
                  <a:pt x="196" y="168"/>
                  <a:pt x="196" y="168"/>
                  <a:pt x="196" y="168"/>
                </a:cubicBezTo>
                <a:cubicBezTo>
                  <a:pt x="198" y="171"/>
                  <a:pt x="198" y="177"/>
                  <a:pt x="195" y="180"/>
                </a:cubicBezTo>
                <a:cubicBezTo>
                  <a:pt x="180" y="195"/>
                  <a:pt x="180" y="195"/>
                  <a:pt x="180" y="195"/>
                </a:cubicBezTo>
                <a:cubicBezTo>
                  <a:pt x="176" y="198"/>
                  <a:pt x="171" y="199"/>
                  <a:pt x="167" y="196"/>
                </a:cubicBezTo>
                <a:cubicBezTo>
                  <a:pt x="150" y="183"/>
                  <a:pt x="150" y="183"/>
                  <a:pt x="150" y="183"/>
                </a:cubicBezTo>
                <a:cubicBezTo>
                  <a:pt x="149" y="183"/>
                  <a:pt x="148" y="183"/>
                  <a:pt x="147" y="183"/>
                </a:cubicBezTo>
                <a:cubicBezTo>
                  <a:pt x="143" y="185"/>
                  <a:pt x="139" y="187"/>
                  <a:pt x="135" y="188"/>
                </a:cubicBezTo>
                <a:cubicBezTo>
                  <a:pt x="134" y="188"/>
                  <a:pt x="133" y="189"/>
                  <a:pt x="133" y="190"/>
                </a:cubicBezTo>
                <a:cubicBezTo>
                  <a:pt x="130" y="212"/>
                  <a:pt x="130" y="212"/>
                  <a:pt x="130" y="212"/>
                </a:cubicBezTo>
                <a:cubicBezTo>
                  <a:pt x="129" y="216"/>
                  <a:pt x="125" y="220"/>
                  <a:pt x="120" y="220"/>
                </a:cubicBezTo>
                <a:close/>
                <a:moveTo>
                  <a:pt x="99" y="210"/>
                </a:moveTo>
                <a:cubicBezTo>
                  <a:pt x="120" y="210"/>
                  <a:pt x="120" y="210"/>
                  <a:pt x="120" y="210"/>
                </a:cubicBezTo>
                <a:cubicBezTo>
                  <a:pt x="123" y="189"/>
                  <a:pt x="123" y="189"/>
                  <a:pt x="123" y="189"/>
                </a:cubicBezTo>
                <a:cubicBezTo>
                  <a:pt x="124" y="184"/>
                  <a:pt x="127" y="180"/>
                  <a:pt x="132" y="179"/>
                </a:cubicBezTo>
                <a:cubicBezTo>
                  <a:pt x="135" y="177"/>
                  <a:pt x="139" y="176"/>
                  <a:pt x="143" y="174"/>
                </a:cubicBezTo>
                <a:cubicBezTo>
                  <a:pt x="147" y="172"/>
                  <a:pt x="152" y="172"/>
                  <a:pt x="156" y="175"/>
                </a:cubicBezTo>
                <a:cubicBezTo>
                  <a:pt x="173" y="188"/>
                  <a:pt x="173" y="188"/>
                  <a:pt x="173" y="188"/>
                </a:cubicBezTo>
                <a:cubicBezTo>
                  <a:pt x="187" y="173"/>
                  <a:pt x="187" y="173"/>
                  <a:pt x="187" y="173"/>
                </a:cubicBezTo>
                <a:cubicBezTo>
                  <a:pt x="175" y="156"/>
                  <a:pt x="175" y="156"/>
                  <a:pt x="175" y="156"/>
                </a:cubicBezTo>
                <a:cubicBezTo>
                  <a:pt x="172" y="152"/>
                  <a:pt x="172" y="147"/>
                  <a:pt x="174" y="143"/>
                </a:cubicBezTo>
                <a:cubicBezTo>
                  <a:pt x="176" y="139"/>
                  <a:pt x="177" y="136"/>
                  <a:pt x="178" y="132"/>
                </a:cubicBezTo>
                <a:cubicBezTo>
                  <a:pt x="180" y="127"/>
                  <a:pt x="184" y="124"/>
                  <a:pt x="188" y="123"/>
                </a:cubicBezTo>
                <a:cubicBezTo>
                  <a:pt x="209" y="120"/>
                  <a:pt x="209" y="120"/>
                  <a:pt x="209" y="120"/>
                </a:cubicBezTo>
                <a:cubicBezTo>
                  <a:pt x="209" y="100"/>
                  <a:pt x="209" y="100"/>
                  <a:pt x="209" y="100"/>
                </a:cubicBezTo>
                <a:cubicBezTo>
                  <a:pt x="188" y="96"/>
                  <a:pt x="188" y="96"/>
                  <a:pt x="188" y="96"/>
                </a:cubicBezTo>
                <a:cubicBezTo>
                  <a:pt x="184" y="96"/>
                  <a:pt x="180" y="92"/>
                  <a:pt x="178" y="88"/>
                </a:cubicBezTo>
                <a:cubicBezTo>
                  <a:pt x="177" y="84"/>
                  <a:pt x="176" y="80"/>
                  <a:pt x="174" y="77"/>
                </a:cubicBezTo>
                <a:cubicBezTo>
                  <a:pt x="172" y="73"/>
                  <a:pt x="172" y="68"/>
                  <a:pt x="175" y="64"/>
                </a:cubicBezTo>
                <a:cubicBezTo>
                  <a:pt x="187" y="47"/>
                  <a:pt x="187" y="47"/>
                  <a:pt x="187" y="47"/>
                </a:cubicBezTo>
                <a:cubicBezTo>
                  <a:pt x="173" y="32"/>
                  <a:pt x="173" y="32"/>
                  <a:pt x="173" y="32"/>
                </a:cubicBezTo>
                <a:cubicBezTo>
                  <a:pt x="156" y="45"/>
                  <a:pt x="156" y="45"/>
                  <a:pt x="156" y="45"/>
                </a:cubicBezTo>
                <a:cubicBezTo>
                  <a:pt x="152" y="48"/>
                  <a:pt x="147" y="48"/>
                  <a:pt x="143" y="46"/>
                </a:cubicBezTo>
                <a:cubicBezTo>
                  <a:pt x="139" y="44"/>
                  <a:pt x="135" y="42"/>
                  <a:pt x="132" y="41"/>
                </a:cubicBezTo>
                <a:cubicBezTo>
                  <a:pt x="127" y="40"/>
                  <a:pt x="124" y="36"/>
                  <a:pt x="123" y="31"/>
                </a:cubicBezTo>
                <a:cubicBezTo>
                  <a:pt x="120" y="10"/>
                  <a:pt x="120" y="10"/>
                  <a:pt x="120" y="10"/>
                </a:cubicBezTo>
                <a:cubicBezTo>
                  <a:pt x="99" y="10"/>
                  <a:pt x="99" y="10"/>
                  <a:pt x="99" y="10"/>
                </a:cubicBezTo>
                <a:cubicBezTo>
                  <a:pt x="96" y="31"/>
                  <a:pt x="96" y="31"/>
                  <a:pt x="96" y="31"/>
                </a:cubicBezTo>
                <a:cubicBezTo>
                  <a:pt x="95" y="36"/>
                  <a:pt x="92" y="40"/>
                  <a:pt x="88" y="41"/>
                </a:cubicBezTo>
                <a:cubicBezTo>
                  <a:pt x="84" y="42"/>
                  <a:pt x="80" y="44"/>
                  <a:pt x="77" y="46"/>
                </a:cubicBezTo>
                <a:cubicBezTo>
                  <a:pt x="72" y="48"/>
                  <a:pt x="67" y="48"/>
                  <a:pt x="64" y="45"/>
                </a:cubicBezTo>
                <a:cubicBezTo>
                  <a:pt x="46" y="32"/>
                  <a:pt x="46" y="32"/>
                  <a:pt x="46" y="32"/>
                </a:cubicBezTo>
                <a:cubicBezTo>
                  <a:pt x="32" y="47"/>
                  <a:pt x="32" y="47"/>
                  <a:pt x="32" y="47"/>
                </a:cubicBezTo>
                <a:cubicBezTo>
                  <a:pt x="45" y="64"/>
                  <a:pt x="45" y="64"/>
                  <a:pt x="45" y="64"/>
                </a:cubicBezTo>
                <a:cubicBezTo>
                  <a:pt x="47" y="68"/>
                  <a:pt x="48" y="73"/>
                  <a:pt x="45" y="77"/>
                </a:cubicBezTo>
                <a:cubicBezTo>
                  <a:pt x="44" y="80"/>
                  <a:pt x="42" y="84"/>
                  <a:pt x="41" y="88"/>
                </a:cubicBezTo>
                <a:cubicBezTo>
                  <a:pt x="39" y="92"/>
                  <a:pt x="36" y="96"/>
                  <a:pt x="31" y="96"/>
                </a:cubicBezTo>
                <a:cubicBezTo>
                  <a:pt x="10" y="100"/>
                  <a:pt x="10" y="100"/>
                  <a:pt x="10" y="100"/>
                </a:cubicBezTo>
                <a:cubicBezTo>
                  <a:pt x="10" y="120"/>
                  <a:pt x="10" y="120"/>
                  <a:pt x="10" y="120"/>
                </a:cubicBezTo>
                <a:cubicBezTo>
                  <a:pt x="31" y="123"/>
                  <a:pt x="31" y="123"/>
                  <a:pt x="31" y="123"/>
                </a:cubicBezTo>
                <a:cubicBezTo>
                  <a:pt x="36" y="124"/>
                  <a:pt x="39" y="127"/>
                  <a:pt x="41" y="132"/>
                </a:cubicBezTo>
                <a:cubicBezTo>
                  <a:pt x="42" y="136"/>
                  <a:pt x="44" y="139"/>
                  <a:pt x="45" y="143"/>
                </a:cubicBezTo>
                <a:cubicBezTo>
                  <a:pt x="48" y="147"/>
                  <a:pt x="47" y="152"/>
                  <a:pt x="45" y="156"/>
                </a:cubicBezTo>
                <a:cubicBezTo>
                  <a:pt x="32" y="173"/>
                  <a:pt x="32" y="173"/>
                  <a:pt x="32" y="173"/>
                </a:cubicBezTo>
                <a:cubicBezTo>
                  <a:pt x="46" y="188"/>
                  <a:pt x="46" y="188"/>
                  <a:pt x="46" y="188"/>
                </a:cubicBezTo>
                <a:cubicBezTo>
                  <a:pt x="64" y="175"/>
                  <a:pt x="64" y="175"/>
                  <a:pt x="64" y="175"/>
                </a:cubicBezTo>
                <a:cubicBezTo>
                  <a:pt x="67" y="172"/>
                  <a:pt x="72" y="172"/>
                  <a:pt x="77" y="174"/>
                </a:cubicBezTo>
                <a:cubicBezTo>
                  <a:pt x="80" y="176"/>
                  <a:pt x="84" y="177"/>
                  <a:pt x="88" y="179"/>
                </a:cubicBezTo>
                <a:cubicBezTo>
                  <a:pt x="92" y="180"/>
                  <a:pt x="95" y="184"/>
                  <a:pt x="96" y="189"/>
                </a:cubicBezTo>
                <a:lnTo>
                  <a:pt x="99" y="210"/>
                </a:lnTo>
                <a:close/>
                <a:moveTo>
                  <a:pt x="32" y="174"/>
                </a:moveTo>
                <a:cubicBezTo>
                  <a:pt x="32" y="174"/>
                  <a:pt x="32" y="174"/>
                  <a:pt x="32" y="174"/>
                </a:cubicBezTo>
                <a:cubicBezTo>
                  <a:pt x="32" y="174"/>
                  <a:pt x="32" y="174"/>
                  <a:pt x="32" y="174"/>
                </a:cubicBezTo>
                <a:close/>
                <a:moveTo>
                  <a:pt x="188" y="173"/>
                </a:moveTo>
                <a:cubicBezTo>
                  <a:pt x="188" y="173"/>
                  <a:pt x="188" y="173"/>
                  <a:pt x="188" y="173"/>
                </a:cubicBezTo>
                <a:close/>
                <a:moveTo>
                  <a:pt x="209" y="121"/>
                </a:moveTo>
                <a:cubicBezTo>
                  <a:pt x="209" y="121"/>
                  <a:pt x="209" y="121"/>
                  <a:pt x="209" y="121"/>
                </a:cubicBezTo>
                <a:close/>
                <a:moveTo>
                  <a:pt x="10" y="121"/>
                </a:moveTo>
                <a:cubicBezTo>
                  <a:pt x="10" y="121"/>
                  <a:pt x="10" y="121"/>
                  <a:pt x="10" y="121"/>
                </a:cubicBezTo>
                <a:close/>
                <a:moveTo>
                  <a:pt x="210" y="120"/>
                </a:moveTo>
                <a:cubicBezTo>
                  <a:pt x="210" y="120"/>
                  <a:pt x="210" y="120"/>
                  <a:pt x="210" y="120"/>
                </a:cubicBezTo>
                <a:close/>
                <a:moveTo>
                  <a:pt x="9" y="120"/>
                </a:moveTo>
                <a:cubicBezTo>
                  <a:pt x="10" y="120"/>
                  <a:pt x="10" y="120"/>
                  <a:pt x="10" y="120"/>
                </a:cubicBezTo>
                <a:cubicBezTo>
                  <a:pt x="9" y="120"/>
                  <a:pt x="9" y="120"/>
                  <a:pt x="9" y="120"/>
                </a:cubicBezTo>
                <a:close/>
                <a:moveTo>
                  <a:pt x="173" y="32"/>
                </a:moveTo>
                <a:cubicBezTo>
                  <a:pt x="173" y="32"/>
                  <a:pt x="173" y="32"/>
                  <a:pt x="173" y="32"/>
                </a:cubicBezTo>
                <a:cubicBezTo>
                  <a:pt x="173" y="32"/>
                  <a:pt x="173" y="32"/>
                  <a:pt x="173" y="32"/>
                </a:cubicBezTo>
                <a:close/>
                <a:moveTo>
                  <a:pt x="173" y="32"/>
                </a:moveTo>
                <a:cubicBezTo>
                  <a:pt x="173" y="32"/>
                  <a:pt x="173" y="32"/>
                  <a:pt x="173" y="32"/>
                </a:cubicBezTo>
                <a:close/>
                <a:moveTo>
                  <a:pt x="110" y="154"/>
                </a:moveTo>
                <a:cubicBezTo>
                  <a:pt x="98" y="154"/>
                  <a:pt x="87" y="149"/>
                  <a:pt x="79" y="141"/>
                </a:cubicBezTo>
                <a:cubicBezTo>
                  <a:pt x="68" y="130"/>
                  <a:pt x="64" y="115"/>
                  <a:pt x="67" y="100"/>
                </a:cubicBezTo>
                <a:cubicBezTo>
                  <a:pt x="71" y="84"/>
                  <a:pt x="84" y="71"/>
                  <a:pt x="100" y="67"/>
                </a:cubicBezTo>
                <a:cubicBezTo>
                  <a:pt x="115" y="64"/>
                  <a:pt x="130" y="69"/>
                  <a:pt x="140" y="79"/>
                </a:cubicBezTo>
                <a:cubicBezTo>
                  <a:pt x="151" y="90"/>
                  <a:pt x="155" y="105"/>
                  <a:pt x="152" y="120"/>
                </a:cubicBezTo>
                <a:cubicBezTo>
                  <a:pt x="149" y="136"/>
                  <a:pt x="136" y="149"/>
                  <a:pt x="120" y="152"/>
                </a:cubicBezTo>
                <a:cubicBezTo>
                  <a:pt x="116" y="153"/>
                  <a:pt x="113" y="154"/>
                  <a:pt x="110" y="154"/>
                </a:cubicBezTo>
                <a:close/>
                <a:moveTo>
                  <a:pt x="110" y="76"/>
                </a:moveTo>
                <a:cubicBezTo>
                  <a:pt x="107" y="76"/>
                  <a:pt x="105" y="77"/>
                  <a:pt x="102" y="77"/>
                </a:cubicBezTo>
                <a:cubicBezTo>
                  <a:pt x="90" y="80"/>
                  <a:pt x="80" y="90"/>
                  <a:pt x="77" y="102"/>
                </a:cubicBezTo>
                <a:cubicBezTo>
                  <a:pt x="74" y="114"/>
                  <a:pt x="78" y="125"/>
                  <a:pt x="86" y="134"/>
                </a:cubicBezTo>
                <a:cubicBezTo>
                  <a:pt x="94" y="142"/>
                  <a:pt x="106" y="145"/>
                  <a:pt x="118" y="143"/>
                </a:cubicBezTo>
                <a:cubicBezTo>
                  <a:pt x="118" y="143"/>
                  <a:pt x="118" y="143"/>
                  <a:pt x="118" y="143"/>
                </a:cubicBezTo>
                <a:cubicBezTo>
                  <a:pt x="130" y="140"/>
                  <a:pt x="140" y="130"/>
                  <a:pt x="142" y="118"/>
                </a:cubicBezTo>
                <a:cubicBezTo>
                  <a:pt x="145" y="106"/>
                  <a:pt x="142" y="94"/>
                  <a:pt x="133" y="86"/>
                </a:cubicBezTo>
                <a:cubicBezTo>
                  <a:pt x="127" y="80"/>
                  <a:pt x="118" y="76"/>
                  <a:pt x="110" y="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8" name="Google Shape;2268;p79"/>
          <p:cNvSpPr/>
          <p:nvPr/>
        </p:nvSpPr>
        <p:spPr>
          <a:xfrm>
            <a:off x="3854450" y="2187575"/>
            <a:ext cx="958850" cy="603250"/>
          </a:xfrm>
          <a:custGeom>
            <a:avLst/>
            <a:gdLst/>
            <a:ahLst/>
            <a:cxnLst/>
            <a:rect l="l" t="t" r="r" b="b"/>
            <a:pathLst>
              <a:path w="240" h="151" extrusionOk="0">
                <a:moveTo>
                  <a:pt x="210" y="151"/>
                </a:moveTo>
                <a:cubicBezTo>
                  <a:pt x="30" y="151"/>
                  <a:pt x="30" y="151"/>
                  <a:pt x="30" y="151"/>
                </a:cubicBezTo>
                <a:cubicBezTo>
                  <a:pt x="13" y="151"/>
                  <a:pt x="0" y="137"/>
                  <a:pt x="0" y="121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13"/>
                  <a:pt x="13" y="0"/>
                  <a:pt x="30" y="0"/>
                </a:cubicBezTo>
                <a:cubicBezTo>
                  <a:pt x="210" y="0"/>
                  <a:pt x="210" y="0"/>
                  <a:pt x="210" y="0"/>
                </a:cubicBezTo>
                <a:cubicBezTo>
                  <a:pt x="226" y="0"/>
                  <a:pt x="240" y="13"/>
                  <a:pt x="240" y="30"/>
                </a:cubicBezTo>
                <a:cubicBezTo>
                  <a:pt x="240" y="121"/>
                  <a:pt x="240" y="121"/>
                  <a:pt x="240" y="121"/>
                </a:cubicBezTo>
                <a:cubicBezTo>
                  <a:pt x="240" y="137"/>
                  <a:pt x="226" y="151"/>
                  <a:pt x="210" y="151"/>
                </a:cubicBezTo>
                <a:close/>
                <a:moveTo>
                  <a:pt x="30" y="9"/>
                </a:moveTo>
                <a:cubicBezTo>
                  <a:pt x="18" y="9"/>
                  <a:pt x="9" y="19"/>
                  <a:pt x="9" y="30"/>
                </a:cubicBezTo>
                <a:cubicBezTo>
                  <a:pt x="9" y="121"/>
                  <a:pt x="9" y="121"/>
                  <a:pt x="9" y="121"/>
                </a:cubicBezTo>
                <a:cubicBezTo>
                  <a:pt x="9" y="132"/>
                  <a:pt x="18" y="141"/>
                  <a:pt x="30" y="141"/>
                </a:cubicBezTo>
                <a:cubicBezTo>
                  <a:pt x="210" y="141"/>
                  <a:pt x="210" y="141"/>
                  <a:pt x="210" y="141"/>
                </a:cubicBezTo>
                <a:cubicBezTo>
                  <a:pt x="221" y="141"/>
                  <a:pt x="230" y="132"/>
                  <a:pt x="230" y="121"/>
                </a:cubicBezTo>
                <a:cubicBezTo>
                  <a:pt x="230" y="30"/>
                  <a:pt x="230" y="30"/>
                  <a:pt x="230" y="30"/>
                </a:cubicBezTo>
                <a:cubicBezTo>
                  <a:pt x="230" y="19"/>
                  <a:pt x="221" y="9"/>
                  <a:pt x="210" y="9"/>
                </a:cubicBezTo>
                <a:lnTo>
                  <a:pt x="30" y="9"/>
                </a:lnTo>
                <a:close/>
                <a:moveTo>
                  <a:pt x="206" y="127"/>
                </a:moveTo>
                <a:cubicBezTo>
                  <a:pt x="205" y="127"/>
                  <a:pt x="204" y="127"/>
                  <a:pt x="203" y="126"/>
                </a:cubicBezTo>
                <a:cubicBezTo>
                  <a:pt x="150" y="82"/>
                  <a:pt x="150" y="82"/>
                  <a:pt x="150" y="82"/>
                </a:cubicBezTo>
                <a:cubicBezTo>
                  <a:pt x="122" y="104"/>
                  <a:pt x="122" y="104"/>
                  <a:pt x="122" y="104"/>
                </a:cubicBezTo>
                <a:cubicBezTo>
                  <a:pt x="121" y="105"/>
                  <a:pt x="118" y="105"/>
                  <a:pt x="117" y="104"/>
                </a:cubicBezTo>
                <a:cubicBezTo>
                  <a:pt x="89" y="82"/>
                  <a:pt x="89" y="82"/>
                  <a:pt x="89" y="82"/>
                </a:cubicBezTo>
                <a:cubicBezTo>
                  <a:pt x="36" y="126"/>
                  <a:pt x="36" y="126"/>
                  <a:pt x="36" y="126"/>
                </a:cubicBezTo>
                <a:cubicBezTo>
                  <a:pt x="34" y="128"/>
                  <a:pt x="31" y="128"/>
                  <a:pt x="29" y="126"/>
                </a:cubicBezTo>
                <a:cubicBezTo>
                  <a:pt x="28" y="124"/>
                  <a:pt x="28" y="121"/>
                  <a:pt x="30" y="119"/>
                </a:cubicBezTo>
                <a:cubicBezTo>
                  <a:pt x="81" y="76"/>
                  <a:pt x="81" y="76"/>
                  <a:pt x="81" y="76"/>
                </a:cubicBezTo>
                <a:cubicBezTo>
                  <a:pt x="30" y="36"/>
                  <a:pt x="30" y="36"/>
                  <a:pt x="30" y="36"/>
                </a:cubicBezTo>
                <a:cubicBezTo>
                  <a:pt x="28" y="34"/>
                  <a:pt x="28" y="32"/>
                  <a:pt x="29" y="29"/>
                </a:cubicBezTo>
                <a:cubicBezTo>
                  <a:pt x="31" y="27"/>
                  <a:pt x="34" y="27"/>
                  <a:pt x="36" y="29"/>
                </a:cubicBezTo>
                <a:cubicBezTo>
                  <a:pt x="119" y="94"/>
                  <a:pt x="119" y="94"/>
                  <a:pt x="119" y="94"/>
                </a:cubicBezTo>
                <a:cubicBezTo>
                  <a:pt x="203" y="29"/>
                  <a:pt x="203" y="29"/>
                  <a:pt x="203" y="29"/>
                </a:cubicBezTo>
                <a:cubicBezTo>
                  <a:pt x="205" y="27"/>
                  <a:pt x="208" y="27"/>
                  <a:pt x="209" y="29"/>
                </a:cubicBezTo>
                <a:cubicBezTo>
                  <a:pt x="211" y="32"/>
                  <a:pt x="211" y="34"/>
                  <a:pt x="209" y="36"/>
                </a:cubicBezTo>
                <a:cubicBezTo>
                  <a:pt x="157" y="76"/>
                  <a:pt x="157" y="76"/>
                  <a:pt x="157" y="76"/>
                </a:cubicBezTo>
                <a:cubicBezTo>
                  <a:pt x="209" y="119"/>
                  <a:pt x="209" y="119"/>
                  <a:pt x="209" y="119"/>
                </a:cubicBezTo>
                <a:cubicBezTo>
                  <a:pt x="211" y="121"/>
                  <a:pt x="211" y="124"/>
                  <a:pt x="209" y="126"/>
                </a:cubicBezTo>
                <a:cubicBezTo>
                  <a:pt x="208" y="127"/>
                  <a:pt x="207" y="127"/>
                  <a:pt x="206" y="12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9" name="Google Shape;2269;p79"/>
          <p:cNvSpPr/>
          <p:nvPr/>
        </p:nvSpPr>
        <p:spPr>
          <a:xfrm>
            <a:off x="7280275" y="2139950"/>
            <a:ext cx="1249362" cy="630237"/>
          </a:xfrm>
          <a:custGeom>
            <a:avLst/>
            <a:gdLst/>
            <a:ahLst/>
            <a:cxnLst/>
            <a:rect l="l" t="t" r="r" b="b"/>
            <a:pathLst>
              <a:path w="313" h="158" extrusionOk="0">
                <a:moveTo>
                  <a:pt x="160" y="158"/>
                </a:moveTo>
                <a:cubicBezTo>
                  <a:pt x="142" y="157"/>
                  <a:pt x="127" y="157"/>
                  <a:pt x="112" y="153"/>
                </a:cubicBezTo>
                <a:cubicBezTo>
                  <a:pt x="107" y="152"/>
                  <a:pt x="102" y="151"/>
                  <a:pt x="98" y="149"/>
                </a:cubicBezTo>
                <a:cubicBezTo>
                  <a:pt x="89" y="144"/>
                  <a:pt x="86" y="139"/>
                  <a:pt x="86" y="135"/>
                </a:cubicBezTo>
                <a:cubicBezTo>
                  <a:pt x="85" y="129"/>
                  <a:pt x="87" y="123"/>
                  <a:pt x="91" y="119"/>
                </a:cubicBezTo>
                <a:cubicBezTo>
                  <a:pt x="98" y="112"/>
                  <a:pt x="107" y="106"/>
                  <a:pt x="119" y="101"/>
                </a:cubicBezTo>
                <a:cubicBezTo>
                  <a:pt x="123" y="99"/>
                  <a:pt x="127" y="97"/>
                  <a:pt x="130" y="96"/>
                </a:cubicBezTo>
                <a:cubicBezTo>
                  <a:pt x="133" y="95"/>
                  <a:pt x="133" y="95"/>
                  <a:pt x="133" y="95"/>
                </a:cubicBezTo>
                <a:cubicBezTo>
                  <a:pt x="136" y="94"/>
                  <a:pt x="137" y="92"/>
                  <a:pt x="138" y="90"/>
                </a:cubicBezTo>
                <a:cubicBezTo>
                  <a:pt x="138" y="88"/>
                  <a:pt x="138" y="86"/>
                  <a:pt x="136" y="84"/>
                </a:cubicBezTo>
                <a:cubicBezTo>
                  <a:pt x="123" y="71"/>
                  <a:pt x="117" y="56"/>
                  <a:pt x="118" y="36"/>
                </a:cubicBezTo>
                <a:cubicBezTo>
                  <a:pt x="119" y="18"/>
                  <a:pt x="129" y="6"/>
                  <a:pt x="149" y="1"/>
                </a:cubicBezTo>
                <a:cubicBezTo>
                  <a:pt x="152" y="0"/>
                  <a:pt x="156" y="0"/>
                  <a:pt x="160" y="0"/>
                </a:cubicBezTo>
                <a:cubicBezTo>
                  <a:pt x="164" y="0"/>
                  <a:pt x="168" y="0"/>
                  <a:pt x="171" y="1"/>
                </a:cubicBezTo>
                <a:cubicBezTo>
                  <a:pt x="191" y="6"/>
                  <a:pt x="202" y="18"/>
                  <a:pt x="202" y="36"/>
                </a:cubicBezTo>
                <a:cubicBezTo>
                  <a:pt x="203" y="56"/>
                  <a:pt x="197" y="72"/>
                  <a:pt x="184" y="84"/>
                </a:cubicBezTo>
                <a:cubicBezTo>
                  <a:pt x="183" y="86"/>
                  <a:pt x="182" y="88"/>
                  <a:pt x="182" y="90"/>
                </a:cubicBezTo>
                <a:cubicBezTo>
                  <a:pt x="183" y="92"/>
                  <a:pt x="185" y="94"/>
                  <a:pt x="187" y="95"/>
                </a:cubicBezTo>
                <a:cubicBezTo>
                  <a:pt x="190" y="96"/>
                  <a:pt x="190" y="96"/>
                  <a:pt x="190" y="96"/>
                </a:cubicBezTo>
                <a:cubicBezTo>
                  <a:pt x="194" y="97"/>
                  <a:pt x="197" y="99"/>
                  <a:pt x="201" y="101"/>
                </a:cubicBezTo>
                <a:cubicBezTo>
                  <a:pt x="213" y="106"/>
                  <a:pt x="222" y="112"/>
                  <a:pt x="229" y="119"/>
                </a:cubicBezTo>
                <a:cubicBezTo>
                  <a:pt x="233" y="123"/>
                  <a:pt x="234" y="129"/>
                  <a:pt x="233" y="135"/>
                </a:cubicBezTo>
                <a:cubicBezTo>
                  <a:pt x="232" y="141"/>
                  <a:pt x="228" y="146"/>
                  <a:pt x="222" y="149"/>
                </a:cubicBezTo>
                <a:cubicBezTo>
                  <a:pt x="222" y="149"/>
                  <a:pt x="222" y="149"/>
                  <a:pt x="222" y="149"/>
                </a:cubicBezTo>
                <a:cubicBezTo>
                  <a:pt x="218" y="151"/>
                  <a:pt x="213" y="152"/>
                  <a:pt x="208" y="153"/>
                </a:cubicBezTo>
                <a:cubicBezTo>
                  <a:pt x="193" y="157"/>
                  <a:pt x="178" y="157"/>
                  <a:pt x="160" y="158"/>
                </a:cubicBezTo>
                <a:close/>
                <a:moveTo>
                  <a:pt x="160" y="8"/>
                </a:moveTo>
                <a:cubicBezTo>
                  <a:pt x="157" y="8"/>
                  <a:pt x="154" y="9"/>
                  <a:pt x="151" y="10"/>
                </a:cubicBezTo>
                <a:cubicBezTo>
                  <a:pt x="135" y="13"/>
                  <a:pt x="127" y="22"/>
                  <a:pt x="127" y="37"/>
                </a:cubicBezTo>
                <a:cubicBezTo>
                  <a:pt x="126" y="54"/>
                  <a:pt x="131" y="67"/>
                  <a:pt x="142" y="78"/>
                </a:cubicBezTo>
                <a:cubicBezTo>
                  <a:pt x="146" y="82"/>
                  <a:pt x="147" y="87"/>
                  <a:pt x="146" y="92"/>
                </a:cubicBezTo>
                <a:cubicBezTo>
                  <a:pt x="145" y="97"/>
                  <a:pt x="141" y="101"/>
                  <a:pt x="136" y="103"/>
                </a:cubicBezTo>
                <a:cubicBezTo>
                  <a:pt x="133" y="104"/>
                  <a:pt x="133" y="104"/>
                  <a:pt x="133" y="104"/>
                </a:cubicBezTo>
                <a:cubicBezTo>
                  <a:pt x="130" y="105"/>
                  <a:pt x="126" y="107"/>
                  <a:pt x="123" y="108"/>
                </a:cubicBezTo>
                <a:cubicBezTo>
                  <a:pt x="112" y="114"/>
                  <a:pt x="104" y="119"/>
                  <a:pt x="97" y="125"/>
                </a:cubicBezTo>
                <a:cubicBezTo>
                  <a:pt x="95" y="128"/>
                  <a:pt x="94" y="130"/>
                  <a:pt x="94" y="133"/>
                </a:cubicBezTo>
                <a:cubicBezTo>
                  <a:pt x="95" y="136"/>
                  <a:pt x="97" y="139"/>
                  <a:pt x="102" y="141"/>
                </a:cubicBezTo>
                <a:cubicBezTo>
                  <a:pt x="105" y="143"/>
                  <a:pt x="109" y="144"/>
                  <a:pt x="114" y="145"/>
                </a:cubicBezTo>
                <a:cubicBezTo>
                  <a:pt x="128" y="148"/>
                  <a:pt x="143" y="149"/>
                  <a:pt x="160" y="149"/>
                </a:cubicBezTo>
                <a:cubicBezTo>
                  <a:pt x="178" y="149"/>
                  <a:pt x="192" y="148"/>
                  <a:pt x="206" y="145"/>
                </a:cubicBezTo>
                <a:cubicBezTo>
                  <a:pt x="211" y="144"/>
                  <a:pt x="215" y="143"/>
                  <a:pt x="218" y="141"/>
                </a:cubicBezTo>
                <a:cubicBezTo>
                  <a:pt x="222" y="139"/>
                  <a:pt x="224" y="137"/>
                  <a:pt x="225" y="133"/>
                </a:cubicBezTo>
                <a:cubicBezTo>
                  <a:pt x="226" y="130"/>
                  <a:pt x="224" y="127"/>
                  <a:pt x="223" y="125"/>
                </a:cubicBezTo>
                <a:cubicBezTo>
                  <a:pt x="216" y="119"/>
                  <a:pt x="209" y="114"/>
                  <a:pt x="197" y="108"/>
                </a:cubicBezTo>
                <a:cubicBezTo>
                  <a:pt x="194" y="107"/>
                  <a:pt x="190" y="105"/>
                  <a:pt x="187" y="104"/>
                </a:cubicBezTo>
                <a:cubicBezTo>
                  <a:pt x="184" y="103"/>
                  <a:pt x="184" y="103"/>
                  <a:pt x="184" y="103"/>
                </a:cubicBezTo>
                <a:cubicBezTo>
                  <a:pt x="179" y="101"/>
                  <a:pt x="175" y="97"/>
                  <a:pt x="174" y="92"/>
                </a:cubicBezTo>
                <a:cubicBezTo>
                  <a:pt x="173" y="87"/>
                  <a:pt x="174" y="82"/>
                  <a:pt x="178" y="78"/>
                </a:cubicBezTo>
                <a:cubicBezTo>
                  <a:pt x="189" y="67"/>
                  <a:pt x="194" y="54"/>
                  <a:pt x="194" y="37"/>
                </a:cubicBezTo>
                <a:cubicBezTo>
                  <a:pt x="193" y="22"/>
                  <a:pt x="185" y="13"/>
                  <a:pt x="169" y="10"/>
                </a:cubicBezTo>
                <a:cubicBezTo>
                  <a:pt x="166" y="9"/>
                  <a:pt x="163" y="8"/>
                  <a:pt x="160" y="8"/>
                </a:cubicBezTo>
                <a:close/>
                <a:moveTo>
                  <a:pt x="220" y="145"/>
                </a:moveTo>
                <a:cubicBezTo>
                  <a:pt x="220" y="145"/>
                  <a:pt x="220" y="145"/>
                  <a:pt x="220" y="145"/>
                </a:cubicBezTo>
                <a:close/>
                <a:moveTo>
                  <a:pt x="260" y="158"/>
                </a:moveTo>
                <a:cubicBezTo>
                  <a:pt x="257" y="158"/>
                  <a:pt x="257" y="158"/>
                  <a:pt x="257" y="158"/>
                </a:cubicBezTo>
                <a:cubicBezTo>
                  <a:pt x="249" y="158"/>
                  <a:pt x="246" y="158"/>
                  <a:pt x="237" y="157"/>
                </a:cubicBezTo>
                <a:cubicBezTo>
                  <a:pt x="235" y="156"/>
                  <a:pt x="233" y="154"/>
                  <a:pt x="233" y="152"/>
                </a:cubicBezTo>
                <a:cubicBezTo>
                  <a:pt x="234" y="149"/>
                  <a:pt x="236" y="148"/>
                  <a:pt x="238" y="148"/>
                </a:cubicBezTo>
                <a:cubicBezTo>
                  <a:pt x="247" y="149"/>
                  <a:pt x="249" y="149"/>
                  <a:pt x="258" y="149"/>
                </a:cubicBezTo>
                <a:cubicBezTo>
                  <a:pt x="260" y="149"/>
                  <a:pt x="260" y="149"/>
                  <a:pt x="260" y="149"/>
                </a:cubicBezTo>
                <a:cubicBezTo>
                  <a:pt x="272" y="149"/>
                  <a:pt x="282" y="149"/>
                  <a:pt x="292" y="146"/>
                </a:cubicBezTo>
                <a:cubicBezTo>
                  <a:pt x="295" y="146"/>
                  <a:pt x="298" y="145"/>
                  <a:pt x="300" y="144"/>
                </a:cubicBezTo>
                <a:cubicBezTo>
                  <a:pt x="302" y="143"/>
                  <a:pt x="304" y="141"/>
                  <a:pt x="304" y="139"/>
                </a:cubicBezTo>
                <a:cubicBezTo>
                  <a:pt x="304" y="137"/>
                  <a:pt x="304" y="135"/>
                  <a:pt x="303" y="135"/>
                </a:cubicBezTo>
                <a:cubicBezTo>
                  <a:pt x="299" y="130"/>
                  <a:pt x="293" y="127"/>
                  <a:pt x="286" y="123"/>
                </a:cubicBezTo>
                <a:cubicBezTo>
                  <a:pt x="283" y="122"/>
                  <a:pt x="281" y="121"/>
                  <a:pt x="278" y="120"/>
                </a:cubicBezTo>
                <a:cubicBezTo>
                  <a:pt x="277" y="120"/>
                  <a:pt x="277" y="120"/>
                  <a:pt x="277" y="120"/>
                </a:cubicBezTo>
                <a:cubicBezTo>
                  <a:pt x="272" y="118"/>
                  <a:pt x="269" y="115"/>
                  <a:pt x="268" y="111"/>
                </a:cubicBezTo>
                <a:cubicBezTo>
                  <a:pt x="268" y="107"/>
                  <a:pt x="269" y="103"/>
                  <a:pt x="272" y="100"/>
                </a:cubicBezTo>
                <a:cubicBezTo>
                  <a:pt x="279" y="93"/>
                  <a:pt x="283" y="84"/>
                  <a:pt x="282" y="72"/>
                </a:cubicBezTo>
                <a:cubicBezTo>
                  <a:pt x="282" y="63"/>
                  <a:pt x="277" y="57"/>
                  <a:pt x="266" y="55"/>
                </a:cubicBezTo>
                <a:cubicBezTo>
                  <a:pt x="264" y="54"/>
                  <a:pt x="262" y="54"/>
                  <a:pt x="260" y="54"/>
                </a:cubicBezTo>
                <a:cubicBezTo>
                  <a:pt x="258" y="54"/>
                  <a:pt x="256" y="54"/>
                  <a:pt x="254" y="55"/>
                </a:cubicBezTo>
                <a:cubicBezTo>
                  <a:pt x="244" y="57"/>
                  <a:pt x="239" y="63"/>
                  <a:pt x="238" y="72"/>
                </a:cubicBezTo>
                <a:cubicBezTo>
                  <a:pt x="238" y="84"/>
                  <a:pt x="241" y="93"/>
                  <a:pt x="248" y="100"/>
                </a:cubicBezTo>
                <a:cubicBezTo>
                  <a:pt x="252" y="104"/>
                  <a:pt x="253" y="108"/>
                  <a:pt x="253" y="111"/>
                </a:cubicBezTo>
                <a:cubicBezTo>
                  <a:pt x="252" y="115"/>
                  <a:pt x="249" y="117"/>
                  <a:pt x="245" y="119"/>
                </a:cubicBezTo>
                <a:cubicBezTo>
                  <a:pt x="245" y="119"/>
                  <a:pt x="245" y="119"/>
                  <a:pt x="245" y="119"/>
                </a:cubicBezTo>
                <a:cubicBezTo>
                  <a:pt x="242" y="120"/>
                  <a:pt x="240" y="119"/>
                  <a:pt x="239" y="117"/>
                </a:cubicBezTo>
                <a:cubicBezTo>
                  <a:pt x="238" y="115"/>
                  <a:pt x="239" y="112"/>
                  <a:pt x="242" y="111"/>
                </a:cubicBezTo>
                <a:cubicBezTo>
                  <a:pt x="242" y="111"/>
                  <a:pt x="242" y="111"/>
                  <a:pt x="242" y="111"/>
                </a:cubicBezTo>
                <a:cubicBezTo>
                  <a:pt x="243" y="110"/>
                  <a:pt x="244" y="110"/>
                  <a:pt x="244" y="109"/>
                </a:cubicBezTo>
                <a:cubicBezTo>
                  <a:pt x="244" y="109"/>
                  <a:pt x="244" y="108"/>
                  <a:pt x="242" y="106"/>
                </a:cubicBezTo>
                <a:cubicBezTo>
                  <a:pt x="233" y="97"/>
                  <a:pt x="229" y="86"/>
                  <a:pt x="230" y="72"/>
                </a:cubicBezTo>
                <a:cubicBezTo>
                  <a:pt x="230" y="63"/>
                  <a:pt x="234" y="51"/>
                  <a:pt x="252" y="46"/>
                </a:cubicBezTo>
                <a:cubicBezTo>
                  <a:pt x="255" y="46"/>
                  <a:pt x="257" y="45"/>
                  <a:pt x="260" y="45"/>
                </a:cubicBezTo>
                <a:cubicBezTo>
                  <a:pt x="263" y="45"/>
                  <a:pt x="266" y="46"/>
                  <a:pt x="268" y="46"/>
                </a:cubicBezTo>
                <a:cubicBezTo>
                  <a:pt x="286" y="51"/>
                  <a:pt x="290" y="63"/>
                  <a:pt x="291" y="72"/>
                </a:cubicBezTo>
                <a:cubicBezTo>
                  <a:pt x="291" y="86"/>
                  <a:pt x="287" y="97"/>
                  <a:pt x="278" y="106"/>
                </a:cubicBezTo>
                <a:cubicBezTo>
                  <a:pt x="277" y="107"/>
                  <a:pt x="277" y="108"/>
                  <a:pt x="277" y="109"/>
                </a:cubicBezTo>
                <a:cubicBezTo>
                  <a:pt x="277" y="110"/>
                  <a:pt x="278" y="111"/>
                  <a:pt x="280" y="112"/>
                </a:cubicBezTo>
                <a:cubicBezTo>
                  <a:pt x="281" y="112"/>
                  <a:pt x="281" y="112"/>
                  <a:pt x="281" y="112"/>
                </a:cubicBezTo>
                <a:cubicBezTo>
                  <a:pt x="284" y="113"/>
                  <a:pt x="287" y="114"/>
                  <a:pt x="289" y="116"/>
                </a:cubicBezTo>
                <a:cubicBezTo>
                  <a:pt x="298" y="120"/>
                  <a:pt x="304" y="124"/>
                  <a:pt x="309" y="129"/>
                </a:cubicBezTo>
                <a:cubicBezTo>
                  <a:pt x="312" y="132"/>
                  <a:pt x="313" y="136"/>
                  <a:pt x="313" y="141"/>
                </a:cubicBezTo>
                <a:cubicBezTo>
                  <a:pt x="312" y="145"/>
                  <a:pt x="309" y="149"/>
                  <a:pt x="304" y="151"/>
                </a:cubicBezTo>
                <a:cubicBezTo>
                  <a:pt x="301" y="153"/>
                  <a:pt x="298" y="154"/>
                  <a:pt x="294" y="155"/>
                </a:cubicBezTo>
                <a:cubicBezTo>
                  <a:pt x="284" y="157"/>
                  <a:pt x="273" y="158"/>
                  <a:pt x="260" y="158"/>
                </a:cubicBezTo>
                <a:close/>
                <a:moveTo>
                  <a:pt x="59" y="158"/>
                </a:moveTo>
                <a:cubicBezTo>
                  <a:pt x="45" y="158"/>
                  <a:pt x="34" y="157"/>
                  <a:pt x="22" y="154"/>
                </a:cubicBezTo>
                <a:cubicBezTo>
                  <a:pt x="18" y="153"/>
                  <a:pt x="14" y="152"/>
                  <a:pt x="11" y="151"/>
                </a:cubicBezTo>
                <a:cubicBezTo>
                  <a:pt x="6" y="148"/>
                  <a:pt x="2" y="144"/>
                  <a:pt x="1" y="139"/>
                </a:cubicBezTo>
                <a:cubicBezTo>
                  <a:pt x="0" y="135"/>
                  <a:pt x="2" y="130"/>
                  <a:pt x="6" y="126"/>
                </a:cubicBezTo>
                <a:cubicBezTo>
                  <a:pt x="11" y="121"/>
                  <a:pt x="18" y="116"/>
                  <a:pt x="28" y="112"/>
                </a:cubicBezTo>
                <a:cubicBezTo>
                  <a:pt x="30" y="111"/>
                  <a:pt x="33" y="109"/>
                  <a:pt x="36" y="108"/>
                </a:cubicBezTo>
                <a:cubicBezTo>
                  <a:pt x="38" y="108"/>
                  <a:pt x="38" y="108"/>
                  <a:pt x="38" y="108"/>
                </a:cubicBezTo>
                <a:cubicBezTo>
                  <a:pt x="40" y="107"/>
                  <a:pt x="41" y="106"/>
                  <a:pt x="41" y="104"/>
                </a:cubicBezTo>
                <a:cubicBezTo>
                  <a:pt x="42" y="103"/>
                  <a:pt x="41" y="102"/>
                  <a:pt x="40" y="101"/>
                </a:cubicBezTo>
                <a:cubicBezTo>
                  <a:pt x="30" y="91"/>
                  <a:pt x="25" y="78"/>
                  <a:pt x="26" y="63"/>
                </a:cubicBezTo>
                <a:cubicBezTo>
                  <a:pt x="26" y="53"/>
                  <a:pt x="31" y="40"/>
                  <a:pt x="50" y="35"/>
                </a:cubicBezTo>
                <a:cubicBezTo>
                  <a:pt x="53" y="34"/>
                  <a:pt x="56" y="34"/>
                  <a:pt x="59" y="34"/>
                </a:cubicBezTo>
                <a:cubicBezTo>
                  <a:pt x="62" y="34"/>
                  <a:pt x="65" y="34"/>
                  <a:pt x="68" y="35"/>
                </a:cubicBezTo>
                <a:cubicBezTo>
                  <a:pt x="88" y="40"/>
                  <a:pt x="92" y="53"/>
                  <a:pt x="93" y="63"/>
                </a:cubicBezTo>
                <a:cubicBezTo>
                  <a:pt x="93" y="79"/>
                  <a:pt x="89" y="91"/>
                  <a:pt x="79" y="101"/>
                </a:cubicBezTo>
                <a:cubicBezTo>
                  <a:pt x="78" y="102"/>
                  <a:pt x="77" y="103"/>
                  <a:pt x="77" y="104"/>
                </a:cubicBezTo>
                <a:cubicBezTo>
                  <a:pt x="78" y="106"/>
                  <a:pt x="79" y="107"/>
                  <a:pt x="81" y="108"/>
                </a:cubicBezTo>
                <a:cubicBezTo>
                  <a:pt x="83" y="108"/>
                  <a:pt x="83" y="108"/>
                  <a:pt x="83" y="108"/>
                </a:cubicBezTo>
                <a:cubicBezTo>
                  <a:pt x="85" y="109"/>
                  <a:pt x="86" y="112"/>
                  <a:pt x="85" y="114"/>
                </a:cubicBezTo>
                <a:cubicBezTo>
                  <a:pt x="84" y="116"/>
                  <a:pt x="82" y="117"/>
                  <a:pt x="80" y="116"/>
                </a:cubicBezTo>
                <a:cubicBezTo>
                  <a:pt x="78" y="116"/>
                  <a:pt x="78" y="116"/>
                  <a:pt x="78" y="116"/>
                </a:cubicBezTo>
                <a:cubicBezTo>
                  <a:pt x="73" y="114"/>
                  <a:pt x="70" y="110"/>
                  <a:pt x="69" y="106"/>
                </a:cubicBezTo>
                <a:cubicBezTo>
                  <a:pt x="68" y="102"/>
                  <a:pt x="70" y="98"/>
                  <a:pt x="73" y="95"/>
                </a:cubicBezTo>
                <a:cubicBezTo>
                  <a:pt x="81" y="87"/>
                  <a:pt x="85" y="77"/>
                  <a:pt x="84" y="64"/>
                </a:cubicBezTo>
                <a:cubicBezTo>
                  <a:pt x="84" y="53"/>
                  <a:pt x="78" y="46"/>
                  <a:pt x="66" y="44"/>
                </a:cubicBezTo>
                <a:cubicBezTo>
                  <a:pt x="64" y="43"/>
                  <a:pt x="62" y="43"/>
                  <a:pt x="59" y="43"/>
                </a:cubicBezTo>
                <a:cubicBezTo>
                  <a:pt x="57" y="43"/>
                  <a:pt x="55" y="43"/>
                  <a:pt x="52" y="44"/>
                </a:cubicBezTo>
                <a:cubicBezTo>
                  <a:pt x="41" y="46"/>
                  <a:pt x="35" y="53"/>
                  <a:pt x="35" y="64"/>
                </a:cubicBezTo>
                <a:cubicBezTo>
                  <a:pt x="34" y="76"/>
                  <a:pt x="38" y="87"/>
                  <a:pt x="46" y="95"/>
                </a:cubicBezTo>
                <a:cubicBezTo>
                  <a:pt x="49" y="98"/>
                  <a:pt x="51" y="102"/>
                  <a:pt x="50" y="106"/>
                </a:cubicBezTo>
                <a:cubicBezTo>
                  <a:pt x="49" y="110"/>
                  <a:pt x="46" y="114"/>
                  <a:pt x="41" y="116"/>
                </a:cubicBezTo>
                <a:cubicBezTo>
                  <a:pt x="39" y="116"/>
                  <a:pt x="39" y="116"/>
                  <a:pt x="39" y="116"/>
                </a:cubicBezTo>
                <a:cubicBezTo>
                  <a:pt x="36" y="117"/>
                  <a:pt x="34" y="118"/>
                  <a:pt x="31" y="120"/>
                </a:cubicBezTo>
                <a:cubicBezTo>
                  <a:pt x="23" y="124"/>
                  <a:pt x="17" y="128"/>
                  <a:pt x="12" y="132"/>
                </a:cubicBezTo>
                <a:cubicBezTo>
                  <a:pt x="10" y="134"/>
                  <a:pt x="9" y="136"/>
                  <a:pt x="10" y="138"/>
                </a:cubicBezTo>
                <a:cubicBezTo>
                  <a:pt x="10" y="140"/>
                  <a:pt x="12" y="141"/>
                  <a:pt x="15" y="143"/>
                </a:cubicBezTo>
                <a:cubicBezTo>
                  <a:pt x="18" y="144"/>
                  <a:pt x="21" y="145"/>
                  <a:pt x="24" y="146"/>
                </a:cubicBezTo>
                <a:cubicBezTo>
                  <a:pt x="35" y="149"/>
                  <a:pt x="46" y="149"/>
                  <a:pt x="59" y="149"/>
                </a:cubicBezTo>
                <a:cubicBezTo>
                  <a:pt x="67" y="149"/>
                  <a:pt x="74" y="149"/>
                  <a:pt x="80" y="148"/>
                </a:cubicBezTo>
                <a:cubicBezTo>
                  <a:pt x="83" y="148"/>
                  <a:pt x="85" y="150"/>
                  <a:pt x="85" y="152"/>
                </a:cubicBezTo>
                <a:cubicBezTo>
                  <a:pt x="85" y="155"/>
                  <a:pt x="84" y="157"/>
                  <a:pt x="81" y="157"/>
                </a:cubicBezTo>
                <a:cubicBezTo>
                  <a:pt x="75" y="157"/>
                  <a:pt x="68" y="158"/>
                  <a:pt x="59" y="1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0" name="Google Shape;2270;p79"/>
          <p:cNvSpPr/>
          <p:nvPr/>
        </p:nvSpPr>
        <p:spPr>
          <a:xfrm>
            <a:off x="9220200" y="3849687"/>
            <a:ext cx="854075" cy="746125"/>
          </a:xfrm>
          <a:custGeom>
            <a:avLst/>
            <a:gdLst/>
            <a:ahLst/>
            <a:cxnLst/>
            <a:rect l="l" t="t" r="r" b="b"/>
            <a:pathLst>
              <a:path w="214" h="187" extrusionOk="0">
                <a:moveTo>
                  <a:pt x="190" y="187"/>
                </a:moveTo>
                <a:cubicBezTo>
                  <a:pt x="25" y="187"/>
                  <a:pt x="25" y="187"/>
                  <a:pt x="25" y="187"/>
                </a:cubicBezTo>
                <a:cubicBezTo>
                  <a:pt x="11" y="187"/>
                  <a:pt x="0" y="176"/>
                  <a:pt x="0" y="162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18"/>
                  <a:pt x="2" y="116"/>
                  <a:pt x="5" y="116"/>
                </a:cubicBezTo>
                <a:cubicBezTo>
                  <a:pt x="7" y="116"/>
                  <a:pt x="9" y="118"/>
                  <a:pt x="9" y="121"/>
                </a:cubicBezTo>
                <a:cubicBezTo>
                  <a:pt x="9" y="162"/>
                  <a:pt x="9" y="162"/>
                  <a:pt x="9" y="162"/>
                </a:cubicBezTo>
                <a:cubicBezTo>
                  <a:pt x="9" y="170"/>
                  <a:pt x="16" y="177"/>
                  <a:pt x="25" y="177"/>
                </a:cubicBezTo>
                <a:cubicBezTo>
                  <a:pt x="190" y="177"/>
                  <a:pt x="190" y="177"/>
                  <a:pt x="190" y="177"/>
                </a:cubicBezTo>
                <a:cubicBezTo>
                  <a:pt x="198" y="177"/>
                  <a:pt x="205" y="170"/>
                  <a:pt x="205" y="162"/>
                </a:cubicBezTo>
                <a:cubicBezTo>
                  <a:pt x="205" y="121"/>
                  <a:pt x="205" y="121"/>
                  <a:pt x="205" y="121"/>
                </a:cubicBezTo>
                <a:cubicBezTo>
                  <a:pt x="205" y="119"/>
                  <a:pt x="207" y="117"/>
                  <a:pt x="210" y="117"/>
                </a:cubicBezTo>
                <a:cubicBezTo>
                  <a:pt x="212" y="117"/>
                  <a:pt x="214" y="119"/>
                  <a:pt x="214" y="121"/>
                </a:cubicBezTo>
                <a:cubicBezTo>
                  <a:pt x="214" y="162"/>
                  <a:pt x="214" y="162"/>
                  <a:pt x="214" y="162"/>
                </a:cubicBezTo>
                <a:cubicBezTo>
                  <a:pt x="214" y="176"/>
                  <a:pt x="203" y="187"/>
                  <a:pt x="190" y="187"/>
                </a:cubicBezTo>
                <a:close/>
                <a:moveTo>
                  <a:pt x="116" y="134"/>
                </a:moveTo>
                <a:cubicBezTo>
                  <a:pt x="99" y="134"/>
                  <a:pt x="99" y="134"/>
                  <a:pt x="99" y="134"/>
                </a:cubicBezTo>
                <a:cubicBezTo>
                  <a:pt x="92" y="134"/>
                  <a:pt x="86" y="128"/>
                  <a:pt x="86" y="120"/>
                </a:cubicBezTo>
                <a:cubicBezTo>
                  <a:pt x="86" y="100"/>
                  <a:pt x="86" y="100"/>
                  <a:pt x="86" y="100"/>
                </a:cubicBezTo>
                <a:cubicBezTo>
                  <a:pt x="86" y="92"/>
                  <a:pt x="92" y="86"/>
                  <a:pt x="99" y="86"/>
                </a:cubicBezTo>
                <a:cubicBezTo>
                  <a:pt x="116" y="86"/>
                  <a:pt x="116" y="86"/>
                  <a:pt x="116" y="86"/>
                </a:cubicBezTo>
                <a:cubicBezTo>
                  <a:pt x="123" y="86"/>
                  <a:pt x="128" y="92"/>
                  <a:pt x="128" y="100"/>
                </a:cubicBezTo>
                <a:cubicBezTo>
                  <a:pt x="128" y="120"/>
                  <a:pt x="128" y="120"/>
                  <a:pt x="128" y="120"/>
                </a:cubicBezTo>
                <a:cubicBezTo>
                  <a:pt x="128" y="128"/>
                  <a:pt x="123" y="134"/>
                  <a:pt x="116" y="134"/>
                </a:cubicBezTo>
                <a:close/>
                <a:moveTo>
                  <a:pt x="99" y="96"/>
                </a:moveTo>
                <a:cubicBezTo>
                  <a:pt x="97" y="96"/>
                  <a:pt x="96" y="97"/>
                  <a:pt x="96" y="100"/>
                </a:cubicBezTo>
                <a:cubicBezTo>
                  <a:pt x="96" y="120"/>
                  <a:pt x="96" y="120"/>
                  <a:pt x="96" y="120"/>
                </a:cubicBezTo>
                <a:cubicBezTo>
                  <a:pt x="96" y="123"/>
                  <a:pt x="97" y="124"/>
                  <a:pt x="99" y="124"/>
                </a:cubicBezTo>
                <a:cubicBezTo>
                  <a:pt x="116" y="124"/>
                  <a:pt x="116" y="124"/>
                  <a:pt x="116" y="124"/>
                </a:cubicBezTo>
                <a:cubicBezTo>
                  <a:pt x="117" y="124"/>
                  <a:pt x="119" y="123"/>
                  <a:pt x="119" y="120"/>
                </a:cubicBezTo>
                <a:cubicBezTo>
                  <a:pt x="119" y="100"/>
                  <a:pt x="119" y="100"/>
                  <a:pt x="119" y="100"/>
                </a:cubicBezTo>
                <a:cubicBezTo>
                  <a:pt x="119" y="97"/>
                  <a:pt x="117" y="96"/>
                  <a:pt x="116" y="96"/>
                </a:cubicBezTo>
                <a:lnTo>
                  <a:pt x="99" y="96"/>
                </a:lnTo>
                <a:close/>
                <a:moveTo>
                  <a:pt x="190" y="115"/>
                </a:moveTo>
                <a:cubicBezTo>
                  <a:pt x="141" y="115"/>
                  <a:pt x="141" y="115"/>
                  <a:pt x="141" y="115"/>
                </a:cubicBezTo>
                <a:cubicBezTo>
                  <a:pt x="139" y="115"/>
                  <a:pt x="137" y="113"/>
                  <a:pt x="137" y="110"/>
                </a:cubicBezTo>
                <a:cubicBezTo>
                  <a:pt x="137" y="107"/>
                  <a:pt x="139" y="105"/>
                  <a:pt x="141" y="105"/>
                </a:cubicBezTo>
                <a:cubicBezTo>
                  <a:pt x="190" y="105"/>
                  <a:pt x="190" y="105"/>
                  <a:pt x="190" y="105"/>
                </a:cubicBezTo>
                <a:cubicBezTo>
                  <a:pt x="198" y="105"/>
                  <a:pt x="205" y="98"/>
                  <a:pt x="205" y="90"/>
                </a:cubicBezTo>
                <a:cubicBezTo>
                  <a:pt x="205" y="58"/>
                  <a:pt x="205" y="58"/>
                  <a:pt x="205" y="58"/>
                </a:cubicBezTo>
                <a:cubicBezTo>
                  <a:pt x="205" y="50"/>
                  <a:pt x="198" y="43"/>
                  <a:pt x="190" y="43"/>
                </a:cubicBezTo>
                <a:cubicBezTo>
                  <a:pt x="25" y="43"/>
                  <a:pt x="25" y="43"/>
                  <a:pt x="25" y="43"/>
                </a:cubicBezTo>
                <a:cubicBezTo>
                  <a:pt x="16" y="43"/>
                  <a:pt x="9" y="50"/>
                  <a:pt x="9" y="58"/>
                </a:cubicBezTo>
                <a:cubicBezTo>
                  <a:pt x="9" y="90"/>
                  <a:pt x="9" y="90"/>
                  <a:pt x="9" y="90"/>
                </a:cubicBezTo>
                <a:cubicBezTo>
                  <a:pt x="9" y="98"/>
                  <a:pt x="16" y="105"/>
                  <a:pt x="25" y="105"/>
                </a:cubicBezTo>
                <a:cubicBezTo>
                  <a:pt x="74" y="105"/>
                  <a:pt x="74" y="105"/>
                  <a:pt x="74" y="105"/>
                </a:cubicBezTo>
                <a:cubicBezTo>
                  <a:pt x="76" y="105"/>
                  <a:pt x="78" y="107"/>
                  <a:pt x="78" y="110"/>
                </a:cubicBezTo>
                <a:cubicBezTo>
                  <a:pt x="78" y="113"/>
                  <a:pt x="76" y="115"/>
                  <a:pt x="74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11" y="115"/>
                  <a:pt x="0" y="104"/>
                  <a:pt x="0" y="90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44"/>
                  <a:pt x="11" y="33"/>
                  <a:pt x="25" y="33"/>
                </a:cubicBezTo>
                <a:cubicBezTo>
                  <a:pt x="190" y="33"/>
                  <a:pt x="190" y="33"/>
                  <a:pt x="190" y="33"/>
                </a:cubicBezTo>
                <a:cubicBezTo>
                  <a:pt x="203" y="33"/>
                  <a:pt x="214" y="44"/>
                  <a:pt x="214" y="58"/>
                </a:cubicBezTo>
                <a:cubicBezTo>
                  <a:pt x="214" y="93"/>
                  <a:pt x="214" y="93"/>
                  <a:pt x="214" y="93"/>
                </a:cubicBezTo>
                <a:cubicBezTo>
                  <a:pt x="214" y="94"/>
                  <a:pt x="214" y="95"/>
                  <a:pt x="214" y="96"/>
                </a:cubicBezTo>
                <a:cubicBezTo>
                  <a:pt x="211" y="107"/>
                  <a:pt x="201" y="115"/>
                  <a:pt x="190" y="115"/>
                </a:cubicBezTo>
                <a:close/>
                <a:moveTo>
                  <a:pt x="143" y="25"/>
                </a:moveTo>
                <a:cubicBezTo>
                  <a:pt x="140" y="25"/>
                  <a:pt x="138" y="23"/>
                  <a:pt x="138" y="21"/>
                </a:cubicBezTo>
                <a:cubicBezTo>
                  <a:pt x="138" y="15"/>
                  <a:pt x="132" y="10"/>
                  <a:pt x="125" y="10"/>
                </a:cubicBezTo>
                <a:cubicBezTo>
                  <a:pt x="89" y="10"/>
                  <a:pt x="89" y="10"/>
                  <a:pt x="89" y="10"/>
                </a:cubicBezTo>
                <a:cubicBezTo>
                  <a:pt x="82" y="10"/>
                  <a:pt x="76" y="15"/>
                  <a:pt x="76" y="21"/>
                </a:cubicBezTo>
                <a:cubicBezTo>
                  <a:pt x="76" y="23"/>
                  <a:pt x="74" y="25"/>
                  <a:pt x="72" y="25"/>
                </a:cubicBezTo>
                <a:cubicBezTo>
                  <a:pt x="69" y="25"/>
                  <a:pt x="67" y="23"/>
                  <a:pt x="67" y="21"/>
                </a:cubicBezTo>
                <a:cubicBezTo>
                  <a:pt x="67" y="9"/>
                  <a:pt x="77" y="0"/>
                  <a:pt x="89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137" y="0"/>
                  <a:pt x="148" y="9"/>
                  <a:pt x="148" y="21"/>
                </a:cubicBezTo>
                <a:cubicBezTo>
                  <a:pt x="148" y="23"/>
                  <a:pt x="145" y="25"/>
                  <a:pt x="143" y="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1" name="Google Shape;2271;p79"/>
          <p:cNvSpPr/>
          <p:nvPr/>
        </p:nvSpPr>
        <p:spPr>
          <a:xfrm>
            <a:off x="5688012" y="3797300"/>
            <a:ext cx="854075" cy="1006475"/>
          </a:xfrm>
          <a:custGeom>
            <a:avLst/>
            <a:gdLst/>
            <a:ahLst/>
            <a:cxnLst/>
            <a:rect l="l" t="t" r="r" b="b"/>
            <a:pathLst>
              <a:path w="214" h="252" extrusionOk="0">
                <a:moveTo>
                  <a:pt x="123" y="252"/>
                </a:moveTo>
                <a:cubicBezTo>
                  <a:pt x="88" y="252"/>
                  <a:pt x="88" y="252"/>
                  <a:pt x="88" y="252"/>
                </a:cubicBezTo>
                <a:cubicBezTo>
                  <a:pt x="86" y="252"/>
                  <a:pt x="83" y="250"/>
                  <a:pt x="83" y="247"/>
                </a:cubicBezTo>
                <a:cubicBezTo>
                  <a:pt x="83" y="244"/>
                  <a:pt x="86" y="242"/>
                  <a:pt x="88" y="242"/>
                </a:cubicBezTo>
                <a:cubicBezTo>
                  <a:pt x="123" y="242"/>
                  <a:pt x="123" y="242"/>
                  <a:pt x="123" y="242"/>
                </a:cubicBezTo>
                <a:cubicBezTo>
                  <a:pt x="126" y="242"/>
                  <a:pt x="128" y="244"/>
                  <a:pt x="128" y="247"/>
                </a:cubicBezTo>
                <a:cubicBezTo>
                  <a:pt x="128" y="250"/>
                  <a:pt x="126" y="252"/>
                  <a:pt x="123" y="252"/>
                </a:cubicBezTo>
                <a:close/>
                <a:moveTo>
                  <a:pt x="133" y="235"/>
                </a:moveTo>
                <a:cubicBezTo>
                  <a:pt x="78" y="235"/>
                  <a:pt x="78" y="235"/>
                  <a:pt x="78" y="235"/>
                </a:cubicBezTo>
                <a:cubicBezTo>
                  <a:pt x="76" y="235"/>
                  <a:pt x="74" y="233"/>
                  <a:pt x="74" y="231"/>
                </a:cubicBezTo>
                <a:cubicBezTo>
                  <a:pt x="74" y="228"/>
                  <a:pt x="76" y="226"/>
                  <a:pt x="78" y="226"/>
                </a:cubicBezTo>
                <a:cubicBezTo>
                  <a:pt x="133" y="226"/>
                  <a:pt x="133" y="226"/>
                  <a:pt x="133" y="226"/>
                </a:cubicBezTo>
                <a:cubicBezTo>
                  <a:pt x="135" y="226"/>
                  <a:pt x="137" y="228"/>
                  <a:pt x="137" y="231"/>
                </a:cubicBezTo>
                <a:cubicBezTo>
                  <a:pt x="137" y="233"/>
                  <a:pt x="135" y="235"/>
                  <a:pt x="133" y="235"/>
                </a:cubicBezTo>
                <a:close/>
                <a:moveTo>
                  <a:pt x="105" y="218"/>
                </a:moveTo>
                <a:cubicBezTo>
                  <a:pt x="95" y="218"/>
                  <a:pt x="85" y="218"/>
                  <a:pt x="84" y="218"/>
                </a:cubicBezTo>
                <a:cubicBezTo>
                  <a:pt x="84" y="218"/>
                  <a:pt x="84" y="218"/>
                  <a:pt x="84" y="218"/>
                </a:cubicBezTo>
                <a:cubicBezTo>
                  <a:pt x="75" y="218"/>
                  <a:pt x="70" y="214"/>
                  <a:pt x="68" y="206"/>
                </a:cubicBezTo>
                <a:cubicBezTo>
                  <a:pt x="67" y="202"/>
                  <a:pt x="67" y="199"/>
                  <a:pt x="67" y="195"/>
                </a:cubicBezTo>
                <a:cubicBezTo>
                  <a:pt x="67" y="190"/>
                  <a:pt x="67" y="185"/>
                  <a:pt x="65" y="182"/>
                </a:cubicBezTo>
                <a:cubicBezTo>
                  <a:pt x="58" y="169"/>
                  <a:pt x="53" y="160"/>
                  <a:pt x="46" y="146"/>
                </a:cubicBezTo>
                <a:cubicBezTo>
                  <a:pt x="39" y="132"/>
                  <a:pt x="31" y="112"/>
                  <a:pt x="36" y="93"/>
                </a:cubicBezTo>
                <a:cubicBezTo>
                  <a:pt x="42" y="69"/>
                  <a:pt x="68" y="45"/>
                  <a:pt x="105" y="45"/>
                </a:cubicBezTo>
                <a:cubicBezTo>
                  <a:pt x="142" y="45"/>
                  <a:pt x="168" y="69"/>
                  <a:pt x="174" y="93"/>
                </a:cubicBezTo>
                <a:cubicBezTo>
                  <a:pt x="178" y="112"/>
                  <a:pt x="171" y="132"/>
                  <a:pt x="164" y="146"/>
                </a:cubicBezTo>
                <a:cubicBezTo>
                  <a:pt x="157" y="160"/>
                  <a:pt x="152" y="169"/>
                  <a:pt x="145" y="182"/>
                </a:cubicBezTo>
                <a:cubicBezTo>
                  <a:pt x="143" y="185"/>
                  <a:pt x="143" y="190"/>
                  <a:pt x="143" y="195"/>
                </a:cubicBezTo>
                <a:cubicBezTo>
                  <a:pt x="142" y="199"/>
                  <a:pt x="142" y="202"/>
                  <a:pt x="142" y="206"/>
                </a:cubicBezTo>
                <a:cubicBezTo>
                  <a:pt x="140" y="214"/>
                  <a:pt x="135" y="218"/>
                  <a:pt x="125" y="218"/>
                </a:cubicBezTo>
                <a:cubicBezTo>
                  <a:pt x="125" y="218"/>
                  <a:pt x="115" y="218"/>
                  <a:pt x="105" y="218"/>
                </a:cubicBezTo>
                <a:close/>
                <a:moveTo>
                  <a:pt x="84" y="209"/>
                </a:moveTo>
                <a:cubicBezTo>
                  <a:pt x="86" y="209"/>
                  <a:pt x="124" y="209"/>
                  <a:pt x="125" y="209"/>
                </a:cubicBezTo>
                <a:cubicBezTo>
                  <a:pt x="131" y="209"/>
                  <a:pt x="132" y="207"/>
                  <a:pt x="132" y="204"/>
                </a:cubicBezTo>
                <a:cubicBezTo>
                  <a:pt x="133" y="201"/>
                  <a:pt x="133" y="198"/>
                  <a:pt x="133" y="195"/>
                </a:cubicBezTo>
                <a:cubicBezTo>
                  <a:pt x="133" y="189"/>
                  <a:pt x="134" y="183"/>
                  <a:pt x="137" y="177"/>
                </a:cubicBezTo>
                <a:cubicBezTo>
                  <a:pt x="144" y="164"/>
                  <a:pt x="149" y="155"/>
                  <a:pt x="156" y="142"/>
                </a:cubicBezTo>
                <a:cubicBezTo>
                  <a:pt x="161" y="132"/>
                  <a:pt x="169" y="113"/>
                  <a:pt x="165" y="96"/>
                </a:cubicBezTo>
                <a:cubicBezTo>
                  <a:pt x="159" y="76"/>
                  <a:pt x="137" y="55"/>
                  <a:pt x="105" y="54"/>
                </a:cubicBezTo>
                <a:cubicBezTo>
                  <a:pt x="73" y="55"/>
                  <a:pt x="50" y="76"/>
                  <a:pt x="45" y="96"/>
                </a:cubicBezTo>
                <a:cubicBezTo>
                  <a:pt x="41" y="113"/>
                  <a:pt x="49" y="132"/>
                  <a:pt x="54" y="142"/>
                </a:cubicBezTo>
                <a:cubicBezTo>
                  <a:pt x="61" y="155"/>
                  <a:pt x="66" y="164"/>
                  <a:pt x="73" y="177"/>
                </a:cubicBezTo>
                <a:cubicBezTo>
                  <a:pt x="76" y="183"/>
                  <a:pt x="76" y="189"/>
                  <a:pt x="77" y="195"/>
                </a:cubicBezTo>
                <a:cubicBezTo>
                  <a:pt x="77" y="198"/>
                  <a:pt x="77" y="201"/>
                  <a:pt x="77" y="204"/>
                </a:cubicBezTo>
                <a:cubicBezTo>
                  <a:pt x="78" y="207"/>
                  <a:pt x="79" y="209"/>
                  <a:pt x="84" y="209"/>
                </a:cubicBezTo>
                <a:cubicBezTo>
                  <a:pt x="84" y="209"/>
                  <a:pt x="84" y="209"/>
                  <a:pt x="84" y="209"/>
                </a:cubicBezTo>
                <a:close/>
                <a:moveTo>
                  <a:pt x="22" y="116"/>
                </a:moveTo>
                <a:cubicBezTo>
                  <a:pt x="4" y="116"/>
                  <a:pt x="4" y="116"/>
                  <a:pt x="4" y="116"/>
                </a:cubicBezTo>
                <a:cubicBezTo>
                  <a:pt x="2" y="116"/>
                  <a:pt x="0" y="114"/>
                  <a:pt x="0" y="111"/>
                </a:cubicBezTo>
                <a:cubicBezTo>
                  <a:pt x="0" y="108"/>
                  <a:pt x="2" y="106"/>
                  <a:pt x="4" y="106"/>
                </a:cubicBezTo>
                <a:cubicBezTo>
                  <a:pt x="22" y="106"/>
                  <a:pt x="22" y="106"/>
                  <a:pt x="22" y="106"/>
                </a:cubicBezTo>
                <a:cubicBezTo>
                  <a:pt x="25" y="106"/>
                  <a:pt x="27" y="108"/>
                  <a:pt x="27" y="111"/>
                </a:cubicBezTo>
                <a:cubicBezTo>
                  <a:pt x="27" y="114"/>
                  <a:pt x="25" y="116"/>
                  <a:pt x="22" y="116"/>
                </a:cubicBezTo>
                <a:close/>
                <a:moveTo>
                  <a:pt x="210" y="112"/>
                </a:moveTo>
                <a:cubicBezTo>
                  <a:pt x="187" y="112"/>
                  <a:pt x="187" y="112"/>
                  <a:pt x="187" y="112"/>
                </a:cubicBezTo>
                <a:cubicBezTo>
                  <a:pt x="185" y="112"/>
                  <a:pt x="183" y="110"/>
                  <a:pt x="183" y="108"/>
                </a:cubicBezTo>
                <a:cubicBezTo>
                  <a:pt x="183" y="105"/>
                  <a:pt x="185" y="103"/>
                  <a:pt x="187" y="103"/>
                </a:cubicBezTo>
                <a:cubicBezTo>
                  <a:pt x="210" y="103"/>
                  <a:pt x="210" y="103"/>
                  <a:pt x="210" y="103"/>
                </a:cubicBezTo>
                <a:cubicBezTo>
                  <a:pt x="212" y="103"/>
                  <a:pt x="214" y="105"/>
                  <a:pt x="214" y="108"/>
                </a:cubicBezTo>
                <a:cubicBezTo>
                  <a:pt x="214" y="110"/>
                  <a:pt x="212" y="112"/>
                  <a:pt x="210" y="112"/>
                </a:cubicBezTo>
                <a:close/>
                <a:moveTo>
                  <a:pt x="63" y="108"/>
                </a:moveTo>
                <a:cubicBezTo>
                  <a:pt x="62" y="108"/>
                  <a:pt x="62" y="108"/>
                  <a:pt x="62" y="108"/>
                </a:cubicBezTo>
                <a:cubicBezTo>
                  <a:pt x="59" y="108"/>
                  <a:pt x="58" y="105"/>
                  <a:pt x="58" y="103"/>
                </a:cubicBezTo>
                <a:cubicBezTo>
                  <a:pt x="63" y="85"/>
                  <a:pt x="81" y="68"/>
                  <a:pt x="107" y="68"/>
                </a:cubicBezTo>
                <a:cubicBezTo>
                  <a:pt x="107" y="68"/>
                  <a:pt x="107" y="68"/>
                  <a:pt x="107" y="68"/>
                </a:cubicBezTo>
                <a:cubicBezTo>
                  <a:pt x="110" y="68"/>
                  <a:pt x="112" y="70"/>
                  <a:pt x="112" y="73"/>
                </a:cubicBezTo>
                <a:cubicBezTo>
                  <a:pt x="112" y="75"/>
                  <a:pt x="110" y="77"/>
                  <a:pt x="107" y="77"/>
                </a:cubicBezTo>
                <a:cubicBezTo>
                  <a:pt x="86" y="77"/>
                  <a:pt x="71" y="92"/>
                  <a:pt x="67" y="105"/>
                </a:cubicBezTo>
                <a:cubicBezTo>
                  <a:pt x="67" y="107"/>
                  <a:pt x="65" y="108"/>
                  <a:pt x="63" y="108"/>
                </a:cubicBezTo>
                <a:close/>
                <a:moveTo>
                  <a:pt x="165" y="57"/>
                </a:moveTo>
                <a:cubicBezTo>
                  <a:pt x="164" y="57"/>
                  <a:pt x="162" y="57"/>
                  <a:pt x="162" y="56"/>
                </a:cubicBezTo>
                <a:cubicBezTo>
                  <a:pt x="160" y="54"/>
                  <a:pt x="160" y="51"/>
                  <a:pt x="162" y="49"/>
                </a:cubicBezTo>
                <a:cubicBezTo>
                  <a:pt x="177" y="33"/>
                  <a:pt x="177" y="33"/>
                  <a:pt x="177" y="33"/>
                </a:cubicBezTo>
                <a:cubicBezTo>
                  <a:pt x="179" y="31"/>
                  <a:pt x="182" y="31"/>
                  <a:pt x="184" y="33"/>
                </a:cubicBezTo>
                <a:cubicBezTo>
                  <a:pt x="186" y="35"/>
                  <a:pt x="186" y="38"/>
                  <a:pt x="184" y="40"/>
                </a:cubicBezTo>
                <a:cubicBezTo>
                  <a:pt x="168" y="56"/>
                  <a:pt x="168" y="56"/>
                  <a:pt x="168" y="56"/>
                </a:cubicBezTo>
                <a:cubicBezTo>
                  <a:pt x="167" y="57"/>
                  <a:pt x="166" y="57"/>
                  <a:pt x="165" y="57"/>
                </a:cubicBezTo>
                <a:close/>
                <a:moveTo>
                  <a:pt x="46" y="57"/>
                </a:moveTo>
                <a:cubicBezTo>
                  <a:pt x="45" y="57"/>
                  <a:pt x="44" y="57"/>
                  <a:pt x="43" y="56"/>
                </a:cubicBezTo>
                <a:cubicBezTo>
                  <a:pt x="27" y="40"/>
                  <a:pt x="27" y="40"/>
                  <a:pt x="27" y="40"/>
                </a:cubicBezTo>
                <a:cubicBezTo>
                  <a:pt x="25" y="38"/>
                  <a:pt x="25" y="35"/>
                  <a:pt x="27" y="33"/>
                </a:cubicBezTo>
                <a:cubicBezTo>
                  <a:pt x="29" y="31"/>
                  <a:pt x="32" y="31"/>
                  <a:pt x="34" y="33"/>
                </a:cubicBezTo>
                <a:cubicBezTo>
                  <a:pt x="49" y="49"/>
                  <a:pt x="49" y="49"/>
                  <a:pt x="49" y="49"/>
                </a:cubicBezTo>
                <a:cubicBezTo>
                  <a:pt x="51" y="51"/>
                  <a:pt x="51" y="54"/>
                  <a:pt x="49" y="56"/>
                </a:cubicBezTo>
                <a:cubicBezTo>
                  <a:pt x="49" y="57"/>
                  <a:pt x="47" y="57"/>
                  <a:pt x="46" y="57"/>
                </a:cubicBezTo>
                <a:close/>
                <a:moveTo>
                  <a:pt x="105" y="36"/>
                </a:moveTo>
                <a:cubicBezTo>
                  <a:pt x="102" y="36"/>
                  <a:pt x="100" y="34"/>
                  <a:pt x="100" y="31"/>
                </a:cubicBezTo>
                <a:cubicBezTo>
                  <a:pt x="100" y="5"/>
                  <a:pt x="100" y="5"/>
                  <a:pt x="100" y="5"/>
                </a:cubicBezTo>
                <a:cubicBezTo>
                  <a:pt x="100" y="2"/>
                  <a:pt x="102" y="0"/>
                  <a:pt x="105" y="0"/>
                </a:cubicBezTo>
                <a:cubicBezTo>
                  <a:pt x="107" y="0"/>
                  <a:pt x="110" y="2"/>
                  <a:pt x="110" y="5"/>
                </a:cubicBezTo>
                <a:cubicBezTo>
                  <a:pt x="110" y="31"/>
                  <a:pt x="110" y="31"/>
                  <a:pt x="110" y="31"/>
                </a:cubicBezTo>
                <a:cubicBezTo>
                  <a:pt x="110" y="34"/>
                  <a:pt x="107" y="36"/>
                  <a:pt x="105" y="36"/>
                </a:cubicBezTo>
                <a:close/>
              </a:path>
            </a:pathLst>
          </a:cu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6" name="Google Shape;2276;p80"/>
          <p:cNvSpPr txBox="1"/>
          <p:nvPr/>
        </p:nvSpPr>
        <p:spPr>
          <a:xfrm>
            <a:off x="7937" y="-1587"/>
            <a:ext cx="12184062" cy="6859587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7" name="Google Shape;2277;p80"/>
          <p:cNvSpPr txBox="1"/>
          <p:nvPr/>
        </p:nvSpPr>
        <p:spPr>
          <a:xfrm>
            <a:off x="2235200" y="790575"/>
            <a:ext cx="1395412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278" name="Google Shape;2278;p80"/>
          <p:cNvSpPr/>
          <p:nvPr/>
        </p:nvSpPr>
        <p:spPr>
          <a:xfrm>
            <a:off x="5348287" y="3255962"/>
            <a:ext cx="1552575" cy="347662"/>
          </a:xfrm>
          <a:custGeom>
            <a:avLst/>
            <a:gdLst/>
            <a:ahLst/>
            <a:cxnLst/>
            <a:rect l="l" t="t" r="r" b="b"/>
            <a:pathLst>
              <a:path w="406" h="91" extrusionOk="0">
                <a:moveTo>
                  <a:pt x="406" y="45"/>
                </a:moveTo>
                <a:cubicBezTo>
                  <a:pt x="406" y="27"/>
                  <a:pt x="398" y="11"/>
                  <a:pt x="385" y="0"/>
                </a:cubicBezTo>
                <a:cubicBezTo>
                  <a:pt x="0" y="0"/>
                  <a:pt x="0" y="0"/>
                  <a:pt x="0" y="0"/>
                </a:cubicBezTo>
                <a:cubicBezTo>
                  <a:pt x="8" y="13"/>
                  <a:pt x="13" y="29"/>
                  <a:pt x="13" y="45"/>
                </a:cubicBezTo>
                <a:cubicBezTo>
                  <a:pt x="13" y="62"/>
                  <a:pt x="8" y="77"/>
                  <a:pt x="0" y="91"/>
                </a:cubicBezTo>
                <a:cubicBezTo>
                  <a:pt x="385" y="91"/>
                  <a:pt x="385" y="91"/>
                  <a:pt x="385" y="91"/>
                </a:cubicBezTo>
                <a:cubicBezTo>
                  <a:pt x="398" y="79"/>
                  <a:pt x="406" y="63"/>
                  <a:pt x="406" y="45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9" name="Google Shape;2279;p80"/>
          <p:cNvSpPr/>
          <p:nvPr/>
        </p:nvSpPr>
        <p:spPr>
          <a:xfrm>
            <a:off x="6935787" y="3255962"/>
            <a:ext cx="1557337" cy="347662"/>
          </a:xfrm>
          <a:custGeom>
            <a:avLst/>
            <a:gdLst/>
            <a:ahLst/>
            <a:cxnLst/>
            <a:rect l="l" t="t" r="r" b="b"/>
            <a:pathLst>
              <a:path w="407" h="91" extrusionOk="0">
                <a:moveTo>
                  <a:pt x="407" y="45"/>
                </a:moveTo>
                <a:cubicBezTo>
                  <a:pt x="407" y="27"/>
                  <a:pt x="399" y="11"/>
                  <a:pt x="386" y="0"/>
                </a:cubicBezTo>
                <a:cubicBezTo>
                  <a:pt x="0" y="0"/>
                  <a:pt x="0" y="0"/>
                  <a:pt x="0" y="0"/>
                </a:cubicBezTo>
                <a:cubicBezTo>
                  <a:pt x="9" y="13"/>
                  <a:pt x="14" y="29"/>
                  <a:pt x="14" y="45"/>
                </a:cubicBezTo>
                <a:cubicBezTo>
                  <a:pt x="14" y="62"/>
                  <a:pt x="9" y="77"/>
                  <a:pt x="0" y="91"/>
                </a:cubicBezTo>
                <a:cubicBezTo>
                  <a:pt x="386" y="91"/>
                  <a:pt x="386" y="91"/>
                  <a:pt x="386" y="91"/>
                </a:cubicBezTo>
                <a:cubicBezTo>
                  <a:pt x="399" y="79"/>
                  <a:pt x="407" y="63"/>
                  <a:pt x="407" y="45"/>
                </a:cubicBezTo>
                <a:close/>
              </a:path>
            </a:pathLst>
          </a:custGeom>
          <a:solidFill>
            <a:srgbClr val="FFF1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0" name="Google Shape;2280;p80"/>
          <p:cNvSpPr/>
          <p:nvPr/>
        </p:nvSpPr>
        <p:spPr>
          <a:xfrm>
            <a:off x="3756025" y="3255962"/>
            <a:ext cx="1557337" cy="347662"/>
          </a:xfrm>
          <a:custGeom>
            <a:avLst/>
            <a:gdLst/>
            <a:ahLst/>
            <a:cxnLst/>
            <a:rect l="l" t="t" r="r" b="b"/>
            <a:pathLst>
              <a:path w="407" h="91" extrusionOk="0">
                <a:moveTo>
                  <a:pt x="407" y="45"/>
                </a:moveTo>
                <a:cubicBezTo>
                  <a:pt x="407" y="27"/>
                  <a:pt x="398" y="11"/>
                  <a:pt x="386" y="0"/>
                </a:cubicBezTo>
                <a:cubicBezTo>
                  <a:pt x="0" y="0"/>
                  <a:pt x="0" y="0"/>
                  <a:pt x="0" y="0"/>
                </a:cubicBezTo>
                <a:cubicBezTo>
                  <a:pt x="9" y="13"/>
                  <a:pt x="14" y="29"/>
                  <a:pt x="14" y="45"/>
                </a:cubicBezTo>
                <a:cubicBezTo>
                  <a:pt x="14" y="62"/>
                  <a:pt x="9" y="77"/>
                  <a:pt x="0" y="91"/>
                </a:cubicBezTo>
                <a:cubicBezTo>
                  <a:pt x="386" y="91"/>
                  <a:pt x="386" y="91"/>
                  <a:pt x="386" y="91"/>
                </a:cubicBezTo>
                <a:cubicBezTo>
                  <a:pt x="398" y="79"/>
                  <a:pt x="407" y="63"/>
                  <a:pt x="407" y="45"/>
                </a:cubicBez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1" name="Google Shape;2281;p80"/>
          <p:cNvSpPr/>
          <p:nvPr/>
        </p:nvSpPr>
        <p:spPr>
          <a:xfrm>
            <a:off x="2170112" y="3255962"/>
            <a:ext cx="1552575" cy="347662"/>
          </a:xfrm>
          <a:custGeom>
            <a:avLst/>
            <a:gdLst/>
            <a:ahLst/>
            <a:cxnLst/>
            <a:rect l="l" t="t" r="r" b="b"/>
            <a:pathLst>
              <a:path w="406" h="91" extrusionOk="0">
                <a:moveTo>
                  <a:pt x="406" y="45"/>
                </a:moveTo>
                <a:cubicBezTo>
                  <a:pt x="406" y="27"/>
                  <a:pt x="398" y="11"/>
                  <a:pt x="385" y="0"/>
                </a:cubicBezTo>
                <a:cubicBezTo>
                  <a:pt x="0" y="0"/>
                  <a:pt x="0" y="0"/>
                  <a:pt x="0" y="0"/>
                </a:cubicBezTo>
                <a:cubicBezTo>
                  <a:pt x="8" y="13"/>
                  <a:pt x="13" y="29"/>
                  <a:pt x="13" y="45"/>
                </a:cubicBezTo>
                <a:cubicBezTo>
                  <a:pt x="13" y="62"/>
                  <a:pt x="8" y="77"/>
                  <a:pt x="0" y="91"/>
                </a:cubicBezTo>
                <a:cubicBezTo>
                  <a:pt x="385" y="91"/>
                  <a:pt x="385" y="91"/>
                  <a:pt x="385" y="91"/>
                </a:cubicBezTo>
                <a:cubicBezTo>
                  <a:pt x="398" y="79"/>
                  <a:pt x="406" y="63"/>
                  <a:pt x="406" y="45"/>
                </a:cubicBezTo>
                <a:close/>
              </a:path>
            </a:pathLst>
          </a:custGeom>
          <a:solidFill>
            <a:srgbClr val="E4EBE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2" name="Google Shape;2282;p80"/>
          <p:cNvSpPr/>
          <p:nvPr/>
        </p:nvSpPr>
        <p:spPr>
          <a:xfrm>
            <a:off x="8526462" y="3255962"/>
            <a:ext cx="1554162" cy="347662"/>
          </a:xfrm>
          <a:custGeom>
            <a:avLst/>
            <a:gdLst/>
            <a:ahLst/>
            <a:cxnLst/>
            <a:rect l="l" t="t" r="r" b="b"/>
            <a:pathLst>
              <a:path w="406" h="91" extrusionOk="0">
                <a:moveTo>
                  <a:pt x="406" y="45"/>
                </a:moveTo>
                <a:cubicBezTo>
                  <a:pt x="406" y="27"/>
                  <a:pt x="398" y="11"/>
                  <a:pt x="386" y="0"/>
                </a:cubicBezTo>
                <a:cubicBezTo>
                  <a:pt x="0" y="0"/>
                  <a:pt x="0" y="0"/>
                  <a:pt x="0" y="0"/>
                </a:cubicBezTo>
                <a:cubicBezTo>
                  <a:pt x="8" y="13"/>
                  <a:pt x="13" y="29"/>
                  <a:pt x="13" y="45"/>
                </a:cubicBezTo>
                <a:cubicBezTo>
                  <a:pt x="13" y="62"/>
                  <a:pt x="8" y="77"/>
                  <a:pt x="0" y="91"/>
                </a:cubicBezTo>
                <a:cubicBezTo>
                  <a:pt x="386" y="91"/>
                  <a:pt x="386" y="91"/>
                  <a:pt x="386" y="91"/>
                </a:cubicBezTo>
                <a:cubicBezTo>
                  <a:pt x="398" y="79"/>
                  <a:pt x="406" y="63"/>
                  <a:pt x="406" y="45"/>
                </a:cubicBez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3" name="Google Shape;2283;p80"/>
          <p:cNvSpPr/>
          <p:nvPr/>
        </p:nvSpPr>
        <p:spPr>
          <a:xfrm>
            <a:off x="528637" y="3255962"/>
            <a:ext cx="1606550" cy="347662"/>
          </a:xfrm>
          <a:custGeom>
            <a:avLst/>
            <a:gdLst/>
            <a:ahLst/>
            <a:cxnLst/>
            <a:rect l="l" t="t" r="r" b="b"/>
            <a:pathLst>
              <a:path w="420" h="91" extrusionOk="0">
                <a:moveTo>
                  <a:pt x="0" y="91"/>
                </a:moveTo>
                <a:cubicBezTo>
                  <a:pt x="399" y="91"/>
                  <a:pt x="399" y="91"/>
                  <a:pt x="399" y="91"/>
                </a:cubicBezTo>
                <a:cubicBezTo>
                  <a:pt x="411" y="79"/>
                  <a:pt x="420" y="63"/>
                  <a:pt x="420" y="45"/>
                </a:cubicBezTo>
                <a:cubicBezTo>
                  <a:pt x="420" y="27"/>
                  <a:pt x="411" y="11"/>
                  <a:pt x="399" y="0"/>
                </a:cubicBezTo>
                <a:cubicBezTo>
                  <a:pt x="0" y="0"/>
                  <a:pt x="0" y="0"/>
                  <a:pt x="0" y="0"/>
                </a:cubicBezTo>
                <a:lnTo>
                  <a:pt x="0" y="9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4" name="Google Shape;2284;p80"/>
          <p:cNvSpPr/>
          <p:nvPr/>
        </p:nvSpPr>
        <p:spPr>
          <a:xfrm>
            <a:off x="10118725" y="3255962"/>
            <a:ext cx="1552575" cy="347662"/>
          </a:xfrm>
          <a:custGeom>
            <a:avLst/>
            <a:gdLst/>
            <a:ahLst/>
            <a:cxnLst/>
            <a:rect l="l" t="t" r="r" b="b"/>
            <a:pathLst>
              <a:path w="406" h="91" extrusionOk="0">
                <a:moveTo>
                  <a:pt x="406" y="45"/>
                </a:moveTo>
                <a:cubicBezTo>
                  <a:pt x="406" y="27"/>
                  <a:pt x="398" y="11"/>
                  <a:pt x="385" y="0"/>
                </a:cubicBezTo>
                <a:cubicBezTo>
                  <a:pt x="0" y="0"/>
                  <a:pt x="0" y="0"/>
                  <a:pt x="0" y="0"/>
                </a:cubicBezTo>
                <a:cubicBezTo>
                  <a:pt x="8" y="13"/>
                  <a:pt x="13" y="29"/>
                  <a:pt x="13" y="45"/>
                </a:cubicBezTo>
                <a:cubicBezTo>
                  <a:pt x="13" y="62"/>
                  <a:pt x="8" y="77"/>
                  <a:pt x="0" y="91"/>
                </a:cubicBezTo>
                <a:cubicBezTo>
                  <a:pt x="385" y="91"/>
                  <a:pt x="385" y="91"/>
                  <a:pt x="385" y="91"/>
                </a:cubicBezTo>
                <a:cubicBezTo>
                  <a:pt x="398" y="79"/>
                  <a:pt x="406" y="63"/>
                  <a:pt x="406" y="45"/>
                </a:cubicBez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5" name="Google Shape;2285;p80"/>
          <p:cNvSpPr txBox="1"/>
          <p:nvPr/>
        </p:nvSpPr>
        <p:spPr>
          <a:xfrm>
            <a:off x="8788400" y="1776412"/>
            <a:ext cx="1055687" cy="53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Open Sans SemiBold"/>
              <a:buNone/>
            </a:pPr>
            <a:r>
              <a:rPr lang="en-US" sz="35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2017</a:t>
            </a:r>
            <a:endParaRPr/>
          </a:p>
        </p:txBody>
      </p:sp>
      <p:sp>
        <p:nvSpPr>
          <p:cNvPr id="2286" name="Google Shape;2286;p80"/>
          <p:cNvSpPr txBox="1"/>
          <p:nvPr/>
        </p:nvSpPr>
        <p:spPr>
          <a:xfrm>
            <a:off x="5634037" y="1776412"/>
            <a:ext cx="1055687" cy="53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Open Sans SemiBold"/>
              <a:buNone/>
            </a:pPr>
            <a:r>
              <a:rPr lang="en-US" sz="35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2000</a:t>
            </a:r>
            <a:endParaRPr/>
          </a:p>
        </p:txBody>
      </p:sp>
      <p:sp>
        <p:nvSpPr>
          <p:cNvPr id="2287" name="Google Shape;2287;p80"/>
          <p:cNvSpPr txBox="1"/>
          <p:nvPr/>
        </p:nvSpPr>
        <p:spPr>
          <a:xfrm>
            <a:off x="2435225" y="1776412"/>
            <a:ext cx="1055687" cy="53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Open Sans SemiBold"/>
              <a:buNone/>
            </a:pPr>
            <a:r>
              <a:rPr lang="en-US" sz="35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1975</a:t>
            </a:r>
            <a:endParaRPr/>
          </a:p>
        </p:txBody>
      </p:sp>
      <p:sp>
        <p:nvSpPr>
          <p:cNvPr id="2288" name="Google Shape;2288;p80"/>
          <p:cNvSpPr txBox="1"/>
          <p:nvPr/>
        </p:nvSpPr>
        <p:spPr>
          <a:xfrm>
            <a:off x="7145337" y="4462462"/>
            <a:ext cx="1055687" cy="53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Open Sans SemiBold"/>
              <a:buNone/>
            </a:pPr>
            <a:r>
              <a:rPr lang="en-US" sz="35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2010</a:t>
            </a:r>
            <a:endParaRPr/>
          </a:p>
        </p:txBody>
      </p:sp>
      <p:sp>
        <p:nvSpPr>
          <p:cNvPr id="2289" name="Google Shape;2289;p80"/>
          <p:cNvSpPr txBox="1"/>
          <p:nvPr/>
        </p:nvSpPr>
        <p:spPr>
          <a:xfrm>
            <a:off x="10363200" y="4462462"/>
            <a:ext cx="1055687" cy="53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Open Sans SemiBold"/>
              <a:buNone/>
            </a:pPr>
            <a:r>
              <a:rPr lang="en-US" sz="35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2020</a:t>
            </a:r>
            <a:endParaRPr/>
          </a:p>
        </p:txBody>
      </p:sp>
      <p:sp>
        <p:nvSpPr>
          <p:cNvPr id="2290" name="Google Shape;2290;p80"/>
          <p:cNvSpPr txBox="1"/>
          <p:nvPr/>
        </p:nvSpPr>
        <p:spPr>
          <a:xfrm>
            <a:off x="3986212" y="4462462"/>
            <a:ext cx="1055687" cy="53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Open Sans SemiBold"/>
              <a:buNone/>
            </a:pPr>
            <a:r>
              <a:rPr lang="en-US" sz="35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1990</a:t>
            </a:r>
            <a:endParaRPr/>
          </a:p>
        </p:txBody>
      </p:sp>
      <p:sp>
        <p:nvSpPr>
          <p:cNvPr id="2291" name="Google Shape;2291;p80"/>
          <p:cNvSpPr txBox="1"/>
          <p:nvPr/>
        </p:nvSpPr>
        <p:spPr>
          <a:xfrm>
            <a:off x="788987" y="4462462"/>
            <a:ext cx="1055687" cy="53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Open Sans SemiBold"/>
              <a:buNone/>
            </a:pPr>
            <a:r>
              <a:rPr lang="en-US" sz="35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1960</a:t>
            </a:r>
            <a:endParaRPr/>
          </a:p>
        </p:txBody>
      </p:sp>
      <p:cxnSp>
        <p:nvCxnSpPr>
          <p:cNvPr id="2292" name="Google Shape;2292;p80"/>
          <p:cNvCxnSpPr/>
          <p:nvPr/>
        </p:nvCxnSpPr>
        <p:spPr>
          <a:xfrm rot="10800000">
            <a:off x="10895012" y="1878012"/>
            <a:ext cx="0" cy="1236662"/>
          </a:xfrm>
          <a:prstGeom prst="straightConnector1">
            <a:avLst/>
          </a:prstGeom>
          <a:noFill/>
          <a:ln w="38100" cap="rnd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293" name="Google Shape;2293;p80"/>
          <p:cNvCxnSpPr/>
          <p:nvPr/>
        </p:nvCxnSpPr>
        <p:spPr>
          <a:xfrm rot="10800000">
            <a:off x="7715250" y="1878012"/>
            <a:ext cx="0" cy="1236662"/>
          </a:xfrm>
          <a:prstGeom prst="straightConnector1">
            <a:avLst/>
          </a:prstGeom>
          <a:noFill/>
          <a:ln w="38100" cap="rnd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294" name="Google Shape;2294;p80"/>
          <p:cNvCxnSpPr/>
          <p:nvPr/>
        </p:nvCxnSpPr>
        <p:spPr>
          <a:xfrm rot="10800000">
            <a:off x="4533900" y="1878012"/>
            <a:ext cx="0" cy="1236662"/>
          </a:xfrm>
          <a:prstGeom prst="straightConnector1">
            <a:avLst/>
          </a:prstGeom>
          <a:noFill/>
          <a:ln w="38100" cap="rnd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295" name="Google Shape;2295;p80"/>
          <p:cNvCxnSpPr/>
          <p:nvPr/>
        </p:nvCxnSpPr>
        <p:spPr>
          <a:xfrm>
            <a:off x="2919412" y="3741737"/>
            <a:ext cx="0" cy="1239837"/>
          </a:xfrm>
          <a:prstGeom prst="straightConnector1">
            <a:avLst/>
          </a:prstGeom>
          <a:noFill/>
          <a:ln w="38100" cap="rnd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296" name="Google Shape;2296;p80"/>
          <p:cNvCxnSpPr/>
          <p:nvPr/>
        </p:nvCxnSpPr>
        <p:spPr>
          <a:xfrm>
            <a:off x="6102350" y="3741737"/>
            <a:ext cx="0" cy="1239837"/>
          </a:xfrm>
          <a:prstGeom prst="straightConnector1">
            <a:avLst/>
          </a:prstGeom>
          <a:noFill/>
          <a:ln w="38100" cap="rnd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297" name="Google Shape;2297;p80"/>
          <p:cNvCxnSpPr/>
          <p:nvPr/>
        </p:nvCxnSpPr>
        <p:spPr>
          <a:xfrm>
            <a:off x="9280525" y="3741737"/>
            <a:ext cx="0" cy="1239837"/>
          </a:xfrm>
          <a:prstGeom prst="straightConnector1">
            <a:avLst/>
          </a:prstGeom>
          <a:noFill/>
          <a:ln w="38100" cap="rnd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298" name="Google Shape;2298;p80"/>
          <p:cNvCxnSpPr/>
          <p:nvPr/>
        </p:nvCxnSpPr>
        <p:spPr>
          <a:xfrm rot="10800000">
            <a:off x="1331912" y="1878012"/>
            <a:ext cx="0" cy="1236662"/>
          </a:xfrm>
          <a:prstGeom prst="straightConnector1">
            <a:avLst/>
          </a:prstGeom>
          <a:noFill/>
          <a:ln w="38100" cap="rnd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299" name="Google Shape;2299;p80"/>
          <p:cNvSpPr/>
          <p:nvPr/>
        </p:nvSpPr>
        <p:spPr>
          <a:xfrm>
            <a:off x="10450512" y="882650"/>
            <a:ext cx="884237" cy="884237"/>
          </a:xfrm>
          <a:prstGeom prst="ellipse">
            <a:avLst/>
          </a:pr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0" name="Google Shape;2300;p80"/>
          <p:cNvSpPr/>
          <p:nvPr/>
        </p:nvSpPr>
        <p:spPr>
          <a:xfrm>
            <a:off x="7272337" y="882650"/>
            <a:ext cx="882650" cy="884237"/>
          </a:xfrm>
          <a:prstGeom prst="ellipse">
            <a:avLst/>
          </a:prstGeom>
          <a:solidFill>
            <a:srgbClr val="FFF1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1" name="Google Shape;2301;p80"/>
          <p:cNvSpPr/>
          <p:nvPr/>
        </p:nvSpPr>
        <p:spPr>
          <a:xfrm>
            <a:off x="4094162" y="882650"/>
            <a:ext cx="882650" cy="884237"/>
          </a:xfrm>
          <a:prstGeom prst="ellipse">
            <a:avLst/>
          </a:pr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2" name="Google Shape;2302;p80"/>
          <p:cNvSpPr/>
          <p:nvPr/>
        </p:nvSpPr>
        <p:spPr>
          <a:xfrm>
            <a:off x="2479675" y="5092700"/>
            <a:ext cx="882650" cy="884237"/>
          </a:xfrm>
          <a:prstGeom prst="ellipse">
            <a:avLst/>
          </a:prstGeom>
          <a:solidFill>
            <a:srgbClr val="E4EBE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3" name="Google Shape;2303;p80"/>
          <p:cNvSpPr/>
          <p:nvPr/>
        </p:nvSpPr>
        <p:spPr>
          <a:xfrm>
            <a:off x="5657850" y="5092700"/>
            <a:ext cx="884237" cy="884237"/>
          </a:xfrm>
          <a:prstGeom prst="ellipse">
            <a:avLst/>
          </a:pr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4" name="Google Shape;2304;p80"/>
          <p:cNvSpPr/>
          <p:nvPr/>
        </p:nvSpPr>
        <p:spPr>
          <a:xfrm>
            <a:off x="8836025" y="5092700"/>
            <a:ext cx="884237" cy="884237"/>
          </a:xfrm>
          <a:prstGeom prst="ellipse">
            <a:avLst/>
          </a:pr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5" name="Google Shape;2305;p80"/>
          <p:cNvSpPr/>
          <p:nvPr/>
        </p:nvSpPr>
        <p:spPr>
          <a:xfrm>
            <a:off x="887412" y="882650"/>
            <a:ext cx="884237" cy="88423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6" name="Google Shape;2306;p80"/>
          <p:cNvSpPr/>
          <p:nvPr/>
        </p:nvSpPr>
        <p:spPr>
          <a:xfrm>
            <a:off x="4314825" y="1062037"/>
            <a:ext cx="436562" cy="523875"/>
          </a:xfrm>
          <a:custGeom>
            <a:avLst/>
            <a:gdLst/>
            <a:ahLst/>
            <a:cxnLst/>
            <a:rect l="l" t="t" r="r" b="b"/>
            <a:pathLst>
              <a:path w="114" h="137" extrusionOk="0">
                <a:moveTo>
                  <a:pt x="77" y="132"/>
                </a:moveTo>
                <a:cubicBezTo>
                  <a:pt x="77" y="135"/>
                  <a:pt x="75" y="137"/>
                  <a:pt x="72" y="137"/>
                </a:cubicBezTo>
                <a:cubicBezTo>
                  <a:pt x="43" y="137"/>
                  <a:pt x="43" y="137"/>
                  <a:pt x="43" y="137"/>
                </a:cubicBezTo>
                <a:cubicBezTo>
                  <a:pt x="40" y="137"/>
                  <a:pt x="38" y="135"/>
                  <a:pt x="38" y="132"/>
                </a:cubicBezTo>
                <a:cubicBezTo>
                  <a:pt x="38" y="132"/>
                  <a:pt x="38" y="132"/>
                  <a:pt x="38" y="132"/>
                </a:cubicBezTo>
                <a:cubicBezTo>
                  <a:pt x="38" y="129"/>
                  <a:pt x="40" y="127"/>
                  <a:pt x="43" y="127"/>
                </a:cubicBezTo>
                <a:cubicBezTo>
                  <a:pt x="72" y="127"/>
                  <a:pt x="72" y="127"/>
                  <a:pt x="72" y="127"/>
                </a:cubicBezTo>
                <a:cubicBezTo>
                  <a:pt x="75" y="127"/>
                  <a:pt x="77" y="129"/>
                  <a:pt x="77" y="132"/>
                </a:cubicBezTo>
                <a:close/>
                <a:moveTo>
                  <a:pt x="77" y="120"/>
                </a:moveTo>
                <a:cubicBezTo>
                  <a:pt x="77" y="117"/>
                  <a:pt x="75" y="115"/>
                  <a:pt x="72" y="115"/>
                </a:cubicBezTo>
                <a:cubicBezTo>
                  <a:pt x="43" y="115"/>
                  <a:pt x="43" y="115"/>
                  <a:pt x="43" y="115"/>
                </a:cubicBezTo>
                <a:cubicBezTo>
                  <a:pt x="40" y="115"/>
                  <a:pt x="38" y="117"/>
                  <a:pt x="38" y="120"/>
                </a:cubicBezTo>
                <a:cubicBezTo>
                  <a:pt x="38" y="120"/>
                  <a:pt x="38" y="120"/>
                  <a:pt x="38" y="120"/>
                </a:cubicBezTo>
                <a:cubicBezTo>
                  <a:pt x="38" y="122"/>
                  <a:pt x="40" y="124"/>
                  <a:pt x="43" y="124"/>
                </a:cubicBezTo>
                <a:cubicBezTo>
                  <a:pt x="72" y="124"/>
                  <a:pt x="72" y="124"/>
                  <a:pt x="72" y="124"/>
                </a:cubicBezTo>
                <a:cubicBezTo>
                  <a:pt x="75" y="124"/>
                  <a:pt x="77" y="122"/>
                  <a:pt x="77" y="120"/>
                </a:cubicBezTo>
                <a:close/>
                <a:moveTo>
                  <a:pt x="62" y="67"/>
                </a:moveTo>
                <a:cubicBezTo>
                  <a:pt x="56" y="67"/>
                  <a:pt x="56" y="67"/>
                  <a:pt x="56" y="67"/>
                </a:cubicBezTo>
                <a:cubicBezTo>
                  <a:pt x="53" y="67"/>
                  <a:pt x="53" y="67"/>
                  <a:pt x="53" y="67"/>
                </a:cubicBezTo>
                <a:cubicBezTo>
                  <a:pt x="53" y="112"/>
                  <a:pt x="53" y="112"/>
                  <a:pt x="53" y="112"/>
                </a:cubicBezTo>
                <a:cubicBezTo>
                  <a:pt x="54" y="112"/>
                  <a:pt x="56" y="112"/>
                  <a:pt x="57" y="112"/>
                </a:cubicBezTo>
                <a:cubicBezTo>
                  <a:pt x="57" y="112"/>
                  <a:pt x="57" y="112"/>
                  <a:pt x="57" y="112"/>
                </a:cubicBezTo>
                <a:cubicBezTo>
                  <a:pt x="57" y="112"/>
                  <a:pt x="57" y="112"/>
                  <a:pt x="57" y="112"/>
                </a:cubicBezTo>
                <a:cubicBezTo>
                  <a:pt x="58" y="112"/>
                  <a:pt x="58" y="112"/>
                  <a:pt x="58" y="112"/>
                </a:cubicBezTo>
                <a:cubicBezTo>
                  <a:pt x="58" y="112"/>
                  <a:pt x="58" y="112"/>
                  <a:pt x="58" y="112"/>
                </a:cubicBezTo>
                <a:cubicBezTo>
                  <a:pt x="59" y="112"/>
                  <a:pt x="61" y="112"/>
                  <a:pt x="62" y="112"/>
                </a:cubicBezTo>
                <a:lnTo>
                  <a:pt x="62" y="67"/>
                </a:lnTo>
                <a:close/>
                <a:moveTo>
                  <a:pt x="42" y="49"/>
                </a:moveTo>
                <a:cubicBezTo>
                  <a:pt x="38" y="49"/>
                  <a:pt x="35" y="52"/>
                  <a:pt x="35" y="56"/>
                </a:cubicBezTo>
                <a:cubicBezTo>
                  <a:pt x="35" y="60"/>
                  <a:pt x="38" y="63"/>
                  <a:pt x="42" y="63"/>
                </a:cubicBezTo>
                <a:cubicBezTo>
                  <a:pt x="48" y="63"/>
                  <a:pt x="48" y="63"/>
                  <a:pt x="48" y="63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52"/>
                  <a:pt x="45" y="49"/>
                  <a:pt x="42" y="49"/>
                </a:cubicBezTo>
                <a:close/>
                <a:moveTo>
                  <a:pt x="80" y="56"/>
                </a:moveTo>
                <a:cubicBezTo>
                  <a:pt x="80" y="52"/>
                  <a:pt x="77" y="49"/>
                  <a:pt x="73" y="49"/>
                </a:cubicBezTo>
                <a:cubicBezTo>
                  <a:pt x="70" y="49"/>
                  <a:pt x="67" y="52"/>
                  <a:pt x="67" y="56"/>
                </a:cubicBezTo>
                <a:cubicBezTo>
                  <a:pt x="67" y="63"/>
                  <a:pt x="67" y="63"/>
                  <a:pt x="67" y="63"/>
                </a:cubicBezTo>
                <a:cubicBezTo>
                  <a:pt x="73" y="63"/>
                  <a:pt x="73" y="63"/>
                  <a:pt x="73" y="63"/>
                </a:cubicBezTo>
                <a:cubicBezTo>
                  <a:pt x="77" y="63"/>
                  <a:pt x="80" y="60"/>
                  <a:pt x="80" y="56"/>
                </a:cubicBezTo>
                <a:close/>
                <a:moveTo>
                  <a:pt x="95" y="44"/>
                </a:moveTo>
                <a:cubicBezTo>
                  <a:pt x="92" y="31"/>
                  <a:pt x="78" y="18"/>
                  <a:pt x="57" y="18"/>
                </a:cubicBezTo>
                <a:cubicBezTo>
                  <a:pt x="37" y="18"/>
                  <a:pt x="23" y="31"/>
                  <a:pt x="20" y="44"/>
                </a:cubicBezTo>
                <a:cubicBezTo>
                  <a:pt x="17" y="53"/>
                  <a:pt x="19" y="62"/>
                  <a:pt x="24" y="70"/>
                </a:cubicBezTo>
                <a:cubicBezTo>
                  <a:pt x="28" y="78"/>
                  <a:pt x="32" y="84"/>
                  <a:pt x="36" y="92"/>
                </a:cubicBezTo>
                <a:cubicBezTo>
                  <a:pt x="37" y="96"/>
                  <a:pt x="38" y="102"/>
                  <a:pt x="39" y="107"/>
                </a:cubicBezTo>
                <a:cubicBezTo>
                  <a:pt x="40" y="111"/>
                  <a:pt x="41" y="112"/>
                  <a:pt x="46" y="112"/>
                </a:cubicBezTo>
                <a:cubicBezTo>
                  <a:pt x="47" y="112"/>
                  <a:pt x="48" y="112"/>
                  <a:pt x="48" y="112"/>
                </a:cubicBezTo>
                <a:cubicBezTo>
                  <a:pt x="48" y="67"/>
                  <a:pt x="48" y="67"/>
                  <a:pt x="48" y="67"/>
                </a:cubicBezTo>
                <a:cubicBezTo>
                  <a:pt x="42" y="67"/>
                  <a:pt x="42" y="67"/>
                  <a:pt x="42" y="67"/>
                </a:cubicBezTo>
                <a:cubicBezTo>
                  <a:pt x="39" y="67"/>
                  <a:pt x="36" y="66"/>
                  <a:pt x="34" y="64"/>
                </a:cubicBezTo>
                <a:cubicBezTo>
                  <a:pt x="31" y="62"/>
                  <a:pt x="30" y="59"/>
                  <a:pt x="30" y="56"/>
                </a:cubicBezTo>
                <a:cubicBezTo>
                  <a:pt x="30" y="53"/>
                  <a:pt x="31" y="50"/>
                  <a:pt x="34" y="48"/>
                </a:cubicBezTo>
                <a:cubicBezTo>
                  <a:pt x="36" y="46"/>
                  <a:pt x="39" y="45"/>
                  <a:pt x="42" y="45"/>
                </a:cubicBezTo>
                <a:cubicBezTo>
                  <a:pt x="48" y="45"/>
                  <a:pt x="53" y="50"/>
                  <a:pt x="53" y="56"/>
                </a:cubicBezTo>
                <a:cubicBezTo>
                  <a:pt x="53" y="56"/>
                  <a:pt x="53" y="56"/>
                  <a:pt x="53" y="56"/>
                </a:cubicBezTo>
                <a:cubicBezTo>
                  <a:pt x="53" y="63"/>
                  <a:pt x="53" y="63"/>
                  <a:pt x="53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62" y="63"/>
                  <a:pt x="62" y="63"/>
                  <a:pt x="62" y="63"/>
                </a:cubicBezTo>
                <a:cubicBezTo>
                  <a:pt x="62" y="56"/>
                  <a:pt x="62" y="56"/>
                  <a:pt x="62" y="56"/>
                </a:cubicBezTo>
                <a:cubicBezTo>
                  <a:pt x="62" y="56"/>
                  <a:pt x="62" y="56"/>
                  <a:pt x="62" y="56"/>
                </a:cubicBezTo>
                <a:cubicBezTo>
                  <a:pt x="62" y="53"/>
                  <a:pt x="63" y="50"/>
                  <a:pt x="65" y="48"/>
                </a:cubicBezTo>
                <a:cubicBezTo>
                  <a:pt x="67" y="46"/>
                  <a:pt x="70" y="45"/>
                  <a:pt x="73" y="45"/>
                </a:cubicBezTo>
                <a:cubicBezTo>
                  <a:pt x="76" y="45"/>
                  <a:pt x="79" y="46"/>
                  <a:pt x="81" y="48"/>
                </a:cubicBezTo>
                <a:cubicBezTo>
                  <a:pt x="84" y="50"/>
                  <a:pt x="85" y="53"/>
                  <a:pt x="85" y="56"/>
                </a:cubicBezTo>
                <a:cubicBezTo>
                  <a:pt x="85" y="59"/>
                  <a:pt x="84" y="62"/>
                  <a:pt x="81" y="64"/>
                </a:cubicBezTo>
                <a:cubicBezTo>
                  <a:pt x="79" y="66"/>
                  <a:pt x="76" y="67"/>
                  <a:pt x="73" y="67"/>
                </a:cubicBezTo>
                <a:cubicBezTo>
                  <a:pt x="67" y="67"/>
                  <a:pt x="67" y="67"/>
                  <a:pt x="67" y="67"/>
                </a:cubicBezTo>
                <a:cubicBezTo>
                  <a:pt x="67" y="112"/>
                  <a:pt x="67" y="112"/>
                  <a:pt x="67" y="112"/>
                </a:cubicBezTo>
                <a:cubicBezTo>
                  <a:pt x="67" y="112"/>
                  <a:pt x="68" y="112"/>
                  <a:pt x="69" y="112"/>
                </a:cubicBezTo>
                <a:cubicBezTo>
                  <a:pt x="74" y="112"/>
                  <a:pt x="75" y="111"/>
                  <a:pt x="76" y="107"/>
                </a:cubicBezTo>
                <a:cubicBezTo>
                  <a:pt x="77" y="102"/>
                  <a:pt x="78" y="96"/>
                  <a:pt x="79" y="92"/>
                </a:cubicBezTo>
                <a:cubicBezTo>
                  <a:pt x="83" y="84"/>
                  <a:pt x="87" y="78"/>
                  <a:pt x="91" y="70"/>
                </a:cubicBezTo>
                <a:cubicBezTo>
                  <a:pt x="96" y="62"/>
                  <a:pt x="98" y="53"/>
                  <a:pt x="95" y="44"/>
                </a:cubicBezTo>
                <a:close/>
                <a:moveTo>
                  <a:pt x="62" y="4"/>
                </a:moveTo>
                <a:cubicBezTo>
                  <a:pt x="62" y="2"/>
                  <a:pt x="60" y="0"/>
                  <a:pt x="57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5" y="0"/>
                  <a:pt x="53" y="2"/>
                  <a:pt x="53" y="4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4"/>
                  <a:pt x="55" y="16"/>
                  <a:pt x="57" y="16"/>
                </a:cubicBezTo>
                <a:cubicBezTo>
                  <a:pt x="57" y="16"/>
                  <a:pt x="57" y="16"/>
                  <a:pt x="57" y="16"/>
                </a:cubicBezTo>
                <a:cubicBezTo>
                  <a:pt x="60" y="16"/>
                  <a:pt x="62" y="14"/>
                  <a:pt x="62" y="12"/>
                </a:cubicBezTo>
                <a:lnTo>
                  <a:pt x="62" y="4"/>
                </a:lnTo>
                <a:close/>
                <a:moveTo>
                  <a:pt x="85" y="11"/>
                </a:moveTo>
                <a:cubicBezTo>
                  <a:pt x="86" y="9"/>
                  <a:pt x="85" y="6"/>
                  <a:pt x="83" y="5"/>
                </a:cubicBezTo>
                <a:cubicBezTo>
                  <a:pt x="83" y="5"/>
                  <a:pt x="83" y="5"/>
                  <a:pt x="83" y="5"/>
                </a:cubicBezTo>
                <a:cubicBezTo>
                  <a:pt x="81" y="4"/>
                  <a:pt x="79" y="5"/>
                  <a:pt x="77" y="7"/>
                </a:cubicBezTo>
                <a:cubicBezTo>
                  <a:pt x="74" y="14"/>
                  <a:pt x="74" y="14"/>
                  <a:pt x="74" y="14"/>
                </a:cubicBezTo>
                <a:cubicBezTo>
                  <a:pt x="73" y="16"/>
                  <a:pt x="73" y="18"/>
                  <a:pt x="75" y="19"/>
                </a:cubicBezTo>
                <a:cubicBezTo>
                  <a:pt x="75" y="19"/>
                  <a:pt x="75" y="19"/>
                  <a:pt x="75" y="19"/>
                </a:cubicBezTo>
                <a:cubicBezTo>
                  <a:pt x="77" y="20"/>
                  <a:pt x="80" y="20"/>
                  <a:pt x="81" y="18"/>
                </a:cubicBezTo>
                <a:lnTo>
                  <a:pt x="85" y="11"/>
                </a:lnTo>
                <a:close/>
                <a:moveTo>
                  <a:pt x="102" y="24"/>
                </a:moveTo>
                <a:cubicBezTo>
                  <a:pt x="103" y="23"/>
                  <a:pt x="104" y="20"/>
                  <a:pt x="102" y="18"/>
                </a:cubicBezTo>
                <a:cubicBezTo>
                  <a:pt x="102" y="18"/>
                  <a:pt x="102" y="18"/>
                  <a:pt x="102" y="18"/>
                </a:cubicBezTo>
                <a:cubicBezTo>
                  <a:pt x="101" y="17"/>
                  <a:pt x="98" y="17"/>
                  <a:pt x="96" y="18"/>
                </a:cubicBezTo>
                <a:cubicBezTo>
                  <a:pt x="90" y="23"/>
                  <a:pt x="90" y="23"/>
                  <a:pt x="90" y="23"/>
                </a:cubicBezTo>
                <a:cubicBezTo>
                  <a:pt x="89" y="25"/>
                  <a:pt x="89" y="27"/>
                  <a:pt x="90" y="29"/>
                </a:cubicBezTo>
                <a:cubicBezTo>
                  <a:pt x="90" y="29"/>
                  <a:pt x="90" y="29"/>
                  <a:pt x="90" y="29"/>
                </a:cubicBezTo>
                <a:cubicBezTo>
                  <a:pt x="92" y="31"/>
                  <a:pt x="94" y="31"/>
                  <a:pt x="96" y="29"/>
                </a:cubicBezTo>
                <a:lnTo>
                  <a:pt x="102" y="24"/>
                </a:lnTo>
                <a:close/>
                <a:moveTo>
                  <a:pt x="111" y="45"/>
                </a:moveTo>
                <a:cubicBezTo>
                  <a:pt x="113" y="44"/>
                  <a:pt x="114" y="42"/>
                  <a:pt x="114" y="40"/>
                </a:cubicBezTo>
                <a:cubicBezTo>
                  <a:pt x="114" y="40"/>
                  <a:pt x="114" y="40"/>
                  <a:pt x="114" y="40"/>
                </a:cubicBezTo>
                <a:cubicBezTo>
                  <a:pt x="114" y="38"/>
                  <a:pt x="112" y="36"/>
                  <a:pt x="109" y="37"/>
                </a:cubicBezTo>
                <a:cubicBezTo>
                  <a:pt x="102" y="38"/>
                  <a:pt x="102" y="38"/>
                  <a:pt x="102" y="38"/>
                </a:cubicBezTo>
                <a:cubicBezTo>
                  <a:pt x="99" y="38"/>
                  <a:pt x="98" y="41"/>
                  <a:pt x="98" y="43"/>
                </a:cubicBezTo>
                <a:cubicBezTo>
                  <a:pt x="98" y="43"/>
                  <a:pt x="98" y="43"/>
                  <a:pt x="98" y="43"/>
                </a:cubicBezTo>
                <a:cubicBezTo>
                  <a:pt x="99" y="45"/>
                  <a:pt x="101" y="47"/>
                  <a:pt x="103" y="46"/>
                </a:cubicBezTo>
                <a:lnTo>
                  <a:pt x="111" y="45"/>
                </a:lnTo>
                <a:close/>
                <a:moveTo>
                  <a:pt x="109" y="67"/>
                </a:moveTo>
                <a:cubicBezTo>
                  <a:pt x="111" y="68"/>
                  <a:pt x="113" y="66"/>
                  <a:pt x="114" y="64"/>
                </a:cubicBezTo>
                <a:cubicBezTo>
                  <a:pt x="114" y="64"/>
                  <a:pt x="114" y="64"/>
                  <a:pt x="114" y="64"/>
                </a:cubicBezTo>
                <a:cubicBezTo>
                  <a:pt x="114" y="62"/>
                  <a:pt x="113" y="59"/>
                  <a:pt x="111" y="59"/>
                </a:cubicBezTo>
                <a:cubicBezTo>
                  <a:pt x="103" y="57"/>
                  <a:pt x="103" y="57"/>
                  <a:pt x="103" y="57"/>
                </a:cubicBezTo>
                <a:cubicBezTo>
                  <a:pt x="101" y="57"/>
                  <a:pt x="99" y="58"/>
                  <a:pt x="98" y="61"/>
                </a:cubicBezTo>
                <a:cubicBezTo>
                  <a:pt x="98" y="61"/>
                  <a:pt x="98" y="61"/>
                  <a:pt x="98" y="61"/>
                </a:cubicBezTo>
                <a:cubicBezTo>
                  <a:pt x="98" y="63"/>
                  <a:pt x="99" y="65"/>
                  <a:pt x="101" y="66"/>
                </a:cubicBezTo>
                <a:lnTo>
                  <a:pt x="109" y="67"/>
                </a:lnTo>
                <a:close/>
                <a:moveTo>
                  <a:pt x="33" y="18"/>
                </a:moveTo>
                <a:cubicBezTo>
                  <a:pt x="34" y="20"/>
                  <a:pt x="37" y="20"/>
                  <a:pt x="39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41" y="18"/>
                  <a:pt x="42" y="16"/>
                  <a:pt x="41" y="14"/>
                </a:cubicBezTo>
                <a:cubicBezTo>
                  <a:pt x="37" y="7"/>
                  <a:pt x="37" y="7"/>
                  <a:pt x="37" y="7"/>
                </a:cubicBezTo>
                <a:cubicBezTo>
                  <a:pt x="36" y="5"/>
                  <a:pt x="33" y="4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29" y="6"/>
                  <a:pt x="29" y="9"/>
                  <a:pt x="30" y="11"/>
                </a:cubicBezTo>
                <a:lnTo>
                  <a:pt x="33" y="18"/>
                </a:lnTo>
                <a:close/>
                <a:moveTo>
                  <a:pt x="18" y="29"/>
                </a:moveTo>
                <a:cubicBezTo>
                  <a:pt x="20" y="31"/>
                  <a:pt x="23" y="31"/>
                  <a:pt x="24" y="29"/>
                </a:cubicBezTo>
                <a:cubicBezTo>
                  <a:pt x="24" y="29"/>
                  <a:pt x="24" y="29"/>
                  <a:pt x="24" y="29"/>
                </a:cubicBezTo>
                <a:cubicBezTo>
                  <a:pt x="26" y="27"/>
                  <a:pt x="26" y="25"/>
                  <a:pt x="24" y="23"/>
                </a:cubicBezTo>
                <a:cubicBezTo>
                  <a:pt x="18" y="18"/>
                  <a:pt x="18" y="18"/>
                  <a:pt x="18" y="18"/>
                </a:cubicBezTo>
                <a:cubicBezTo>
                  <a:pt x="16" y="17"/>
                  <a:pt x="14" y="17"/>
                  <a:pt x="12" y="18"/>
                </a:cubicBezTo>
                <a:cubicBezTo>
                  <a:pt x="12" y="18"/>
                  <a:pt x="12" y="18"/>
                  <a:pt x="12" y="18"/>
                </a:cubicBezTo>
                <a:cubicBezTo>
                  <a:pt x="11" y="20"/>
                  <a:pt x="11" y="23"/>
                  <a:pt x="13" y="24"/>
                </a:cubicBezTo>
                <a:lnTo>
                  <a:pt x="18" y="29"/>
                </a:lnTo>
                <a:close/>
                <a:moveTo>
                  <a:pt x="11" y="46"/>
                </a:moveTo>
                <a:cubicBezTo>
                  <a:pt x="14" y="47"/>
                  <a:pt x="16" y="45"/>
                  <a:pt x="16" y="43"/>
                </a:cubicBezTo>
                <a:cubicBezTo>
                  <a:pt x="16" y="43"/>
                  <a:pt x="16" y="43"/>
                  <a:pt x="16" y="43"/>
                </a:cubicBezTo>
                <a:cubicBezTo>
                  <a:pt x="17" y="41"/>
                  <a:pt x="15" y="38"/>
                  <a:pt x="13" y="38"/>
                </a:cubicBezTo>
                <a:cubicBezTo>
                  <a:pt x="5" y="37"/>
                  <a:pt x="5" y="37"/>
                  <a:pt x="5" y="37"/>
                </a:cubicBezTo>
                <a:cubicBezTo>
                  <a:pt x="3" y="36"/>
                  <a:pt x="1" y="38"/>
                  <a:pt x="0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2"/>
                  <a:pt x="1" y="44"/>
                  <a:pt x="4" y="45"/>
                </a:cubicBezTo>
                <a:lnTo>
                  <a:pt x="11" y="46"/>
                </a:lnTo>
                <a:close/>
                <a:moveTo>
                  <a:pt x="13" y="66"/>
                </a:moveTo>
                <a:cubicBezTo>
                  <a:pt x="15" y="65"/>
                  <a:pt x="17" y="63"/>
                  <a:pt x="16" y="61"/>
                </a:cubicBezTo>
                <a:cubicBezTo>
                  <a:pt x="16" y="61"/>
                  <a:pt x="16" y="61"/>
                  <a:pt x="16" y="61"/>
                </a:cubicBezTo>
                <a:cubicBezTo>
                  <a:pt x="16" y="58"/>
                  <a:pt x="14" y="57"/>
                  <a:pt x="11" y="57"/>
                </a:cubicBezTo>
                <a:cubicBezTo>
                  <a:pt x="4" y="59"/>
                  <a:pt x="4" y="59"/>
                  <a:pt x="4" y="59"/>
                </a:cubicBezTo>
                <a:cubicBezTo>
                  <a:pt x="2" y="59"/>
                  <a:pt x="0" y="62"/>
                  <a:pt x="1" y="64"/>
                </a:cubicBezTo>
                <a:cubicBezTo>
                  <a:pt x="1" y="64"/>
                  <a:pt x="1" y="64"/>
                  <a:pt x="1" y="64"/>
                </a:cubicBezTo>
                <a:cubicBezTo>
                  <a:pt x="1" y="66"/>
                  <a:pt x="3" y="68"/>
                  <a:pt x="6" y="67"/>
                </a:cubicBezTo>
                <a:lnTo>
                  <a:pt x="13" y="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7" name="Google Shape;2307;p80"/>
          <p:cNvSpPr/>
          <p:nvPr/>
        </p:nvSpPr>
        <p:spPr>
          <a:xfrm>
            <a:off x="1049337" y="1162050"/>
            <a:ext cx="611187" cy="404812"/>
          </a:xfrm>
          <a:custGeom>
            <a:avLst/>
            <a:gdLst/>
            <a:ahLst/>
            <a:cxnLst/>
            <a:rect l="l" t="t" r="r" b="b"/>
            <a:pathLst>
              <a:path w="160" h="106" extrusionOk="0">
                <a:moveTo>
                  <a:pt x="127" y="10"/>
                </a:moveTo>
                <a:cubicBezTo>
                  <a:pt x="142" y="47"/>
                  <a:pt x="142" y="47"/>
                  <a:pt x="142" y="47"/>
                </a:cubicBezTo>
                <a:cubicBezTo>
                  <a:pt x="123" y="55"/>
                  <a:pt x="123" y="55"/>
                  <a:pt x="123" y="55"/>
                </a:cubicBezTo>
                <a:cubicBezTo>
                  <a:pt x="114" y="46"/>
                  <a:pt x="84" y="21"/>
                  <a:pt x="81" y="20"/>
                </a:cubicBezTo>
                <a:cubicBezTo>
                  <a:pt x="79" y="20"/>
                  <a:pt x="70" y="24"/>
                  <a:pt x="69" y="24"/>
                </a:cubicBezTo>
                <a:cubicBezTo>
                  <a:pt x="69" y="24"/>
                  <a:pt x="63" y="26"/>
                  <a:pt x="58" y="26"/>
                </a:cubicBezTo>
                <a:cubicBezTo>
                  <a:pt x="56" y="26"/>
                  <a:pt x="54" y="25"/>
                  <a:pt x="53" y="25"/>
                </a:cubicBezTo>
                <a:cubicBezTo>
                  <a:pt x="52" y="24"/>
                  <a:pt x="51" y="23"/>
                  <a:pt x="51" y="22"/>
                </a:cubicBezTo>
                <a:cubicBezTo>
                  <a:pt x="51" y="20"/>
                  <a:pt x="53" y="18"/>
                  <a:pt x="54" y="17"/>
                </a:cubicBezTo>
                <a:cubicBezTo>
                  <a:pt x="62" y="13"/>
                  <a:pt x="83" y="5"/>
                  <a:pt x="86" y="5"/>
                </a:cubicBezTo>
                <a:cubicBezTo>
                  <a:pt x="86" y="5"/>
                  <a:pt x="86" y="5"/>
                  <a:pt x="86" y="5"/>
                </a:cubicBezTo>
                <a:cubicBezTo>
                  <a:pt x="91" y="5"/>
                  <a:pt x="123" y="9"/>
                  <a:pt x="127" y="10"/>
                </a:cubicBezTo>
                <a:close/>
                <a:moveTo>
                  <a:pt x="140" y="0"/>
                </a:moveTo>
                <a:cubicBezTo>
                  <a:pt x="140" y="0"/>
                  <a:pt x="139" y="0"/>
                  <a:pt x="139" y="0"/>
                </a:cubicBezTo>
                <a:cubicBezTo>
                  <a:pt x="133" y="2"/>
                  <a:pt x="133" y="2"/>
                  <a:pt x="133" y="2"/>
                </a:cubicBezTo>
                <a:cubicBezTo>
                  <a:pt x="132" y="3"/>
                  <a:pt x="131" y="3"/>
                  <a:pt x="130" y="4"/>
                </a:cubicBezTo>
                <a:cubicBezTo>
                  <a:pt x="130" y="5"/>
                  <a:pt x="130" y="7"/>
                  <a:pt x="130" y="8"/>
                </a:cubicBezTo>
                <a:cubicBezTo>
                  <a:pt x="146" y="47"/>
                  <a:pt x="146" y="47"/>
                  <a:pt x="146" y="47"/>
                </a:cubicBezTo>
                <a:cubicBezTo>
                  <a:pt x="147" y="49"/>
                  <a:pt x="149" y="50"/>
                  <a:pt x="151" y="49"/>
                </a:cubicBezTo>
                <a:cubicBezTo>
                  <a:pt x="157" y="46"/>
                  <a:pt x="157" y="46"/>
                  <a:pt x="157" y="46"/>
                </a:cubicBezTo>
                <a:cubicBezTo>
                  <a:pt x="158" y="46"/>
                  <a:pt x="159" y="45"/>
                  <a:pt x="160" y="44"/>
                </a:cubicBezTo>
                <a:cubicBezTo>
                  <a:pt x="160" y="43"/>
                  <a:pt x="160" y="42"/>
                  <a:pt x="160" y="41"/>
                </a:cubicBezTo>
                <a:cubicBezTo>
                  <a:pt x="144" y="2"/>
                  <a:pt x="144" y="2"/>
                  <a:pt x="144" y="2"/>
                </a:cubicBezTo>
                <a:cubicBezTo>
                  <a:pt x="144" y="1"/>
                  <a:pt x="142" y="0"/>
                  <a:pt x="140" y="0"/>
                </a:cubicBezTo>
                <a:close/>
                <a:moveTo>
                  <a:pt x="0" y="53"/>
                </a:moveTo>
                <a:cubicBezTo>
                  <a:pt x="0" y="54"/>
                  <a:pt x="0" y="55"/>
                  <a:pt x="1" y="56"/>
                </a:cubicBezTo>
                <a:cubicBezTo>
                  <a:pt x="2" y="57"/>
                  <a:pt x="3" y="57"/>
                  <a:pt x="4" y="57"/>
                </a:cubicBezTo>
                <a:cubicBezTo>
                  <a:pt x="10" y="58"/>
                  <a:pt x="10" y="58"/>
                  <a:pt x="10" y="58"/>
                </a:cubicBezTo>
                <a:cubicBezTo>
                  <a:pt x="13" y="58"/>
                  <a:pt x="15" y="56"/>
                  <a:pt x="15" y="54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9"/>
                  <a:pt x="18" y="8"/>
                  <a:pt x="17" y="7"/>
                </a:cubicBezTo>
                <a:cubicBezTo>
                  <a:pt x="16" y="6"/>
                  <a:pt x="15" y="6"/>
                  <a:pt x="14" y="6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7" y="5"/>
                </a:cubicBezTo>
                <a:cubicBezTo>
                  <a:pt x="5" y="5"/>
                  <a:pt x="3" y="7"/>
                  <a:pt x="3" y="9"/>
                </a:cubicBezTo>
                <a:lnTo>
                  <a:pt x="0" y="53"/>
                </a:lnTo>
                <a:close/>
                <a:moveTo>
                  <a:pt x="66" y="92"/>
                </a:moveTo>
                <a:cubicBezTo>
                  <a:pt x="65" y="90"/>
                  <a:pt x="65" y="89"/>
                  <a:pt x="63" y="88"/>
                </a:cubicBezTo>
                <a:cubicBezTo>
                  <a:pt x="60" y="86"/>
                  <a:pt x="58" y="86"/>
                  <a:pt x="55" y="89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2" y="93"/>
                  <a:pt x="52" y="93"/>
                </a:cubicBezTo>
                <a:cubicBezTo>
                  <a:pt x="49" y="96"/>
                  <a:pt x="49" y="96"/>
                  <a:pt x="49" y="96"/>
                </a:cubicBezTo>
                <a:cubicBezTo>
                  <a:pt x="46" y="101"/>
                  <a:pt x="49" y="104"/>
                  <a:pt x="50" y="105"/>
                </a:cubicBezTo>
                <a:cubicBezTo>
                  <a:pt x="51" y="106"/>
                  <a:pt x="53" y="106"/>
                  <a:pt x="54" y="106"/>
                </a:cubicBezTo>
                <a:cubicBezTo>
                  <a:pt x="55" y="106"/>
                  <a:pt x="57" y="106"/>
                  <a:pt x="58" y="104"/>
                </a:cubicBezTo>
                <a:cubicBezTo>
                  <a:pt x="63" y="98"/>
                  <a:pt x="63" y="98"/>
                  <a:pt x="63" y="98"/>
                </a:cubicBezTo>
                <a:cubicBezTo>
                  <a:pt x="63" y="98"/>
                  <a:pt x="63" y="98"/>
                  <a:pt x="63" y="98"/>
                </a:cubicBezTo>
                <a:cubicBezTo>
                  <a:pt x="64" y="97"/>
                  <a:pt x="64" y="97"/>
                  <a:pt x="64" y="97"/>
                </a:cubicBezTo>
                <a:cubicBezTo>
                  <a:pt x="65" y="95"/>
                  <a:pt x="66" y="93"/>
                  <a:pt x="66" y="92"/>
                </a:cubicBezTo>
                <a:close/>
                <a:moveTo>
                  <a:pt x="35" y="89"/>
                </a:moveTo>
                <a:cubicBezTo>
                  <a:pt x="32" y="92"/>
                  <a:pt x="33" y="94"/>
                  <a:pt x="36" y="97"/>
                </a:cubicBezTo>
                <a:cubicBezTo>
                  <a:pt x="39" y="99"/>
                  <a:pt x="42" y="99"/>
                  <a:pt x="44" y="96"/>
                </a:cubicBezTo>
                <a:cubicBezTo>
                  <a:pt x="52" y="87"/>
                  <a:pt x="52" y="87"/>
                  <a:pt x="52" y="87"/>
                </a:cubicBezTo>
                <a:cubicBezTo>
                  <a:pt x="56" y="83"/>
                  <a:pt x="52" y="79"/>
                  <a:pt x="51" y="78"/>
                </a:cubicBezTo>
                <a:cubicBezTo>
                  <a:pt x="48" y="76"/>
                  <a:pt x="45" y="76"/>
                  <a:pt x="43" y="79"/>
                </a:cubicBezTo>
                <a:cubicBezTo>
                  <a:pt x="39" y="84"/>
                  <a:pt x="39" y="84"/>
                  <a:pt x="39" y="84"/>
                </a:cubicBezTo>
                <a:cubicBezTo>
                  <a:pt x="39" y="84"/>
                  <a:pt x="39" y="84"/>
                  <a:pt x="39" y="84"/>
                </a:cubicBezTo>
                <a:cubicBezTo>
                  <a:pt x="38" y="85"/>
                  <a:pt x="38" y="85"/>
                  <a:pt x="38" y="85"/>
                </a:cubicBezTo>
                <a:lnTo>
                  <a:pt x="35" y="89"/>
                </a:lnTo>
                <a:close/>
                <a:moveTo>
                  <a:pt x="24" y="78"/>
                </a:moveTo>
                <a:cubicBezTo>
                  <a:pt x="22" y="80"/>
                  <a:pt x="22" y="81"/>
                  <a:pt x="22" y="83"/>
                </a:cubicBezTo>
                <a:cubicBezTo>
                  <a:pt x="22" y="84"/>
                  <a:pt x="23" y="86"/>
                  <a:pt x="25" y="87"/>
                </a:cubicBezTo>
                <a:cubicBezTo>
                  <a:pt x="27" y="89"/>
                  <a:pt x="30" y="89"/>
                  <a:pt x="33" y="86"/>
                </a:cubicBezTo>
                <a:cubicBezTo>
                  <a:pt x="41" y="76"/>
                  <a:pt x="41" y="76"/>
                  <a:pt x="41" y="76"/>
                </a:cubicBezTo>
                <a:cubicBezTo>
                  <a:pt x="42" y="74"/>
                  <a:pt x="43" y="73"/>
                  <a:pt x="43" y="71"/>
                </a:cubicBezTo>
                <a:cubicBezTo>
                  <a:pt x="42" y="70"/>
                  <a:pt x="41" y="68"/>
                  <a:pt x="40" y="67"/>
                </a:cubicBezTo>
                <a:cubicBezTo>
                  <a:pt x="37" y="65"/>
                  <a:pt x="34" y="65"/>
                  <a:pt x="32" y="68"/>
                </a:cubicBezTo>
                <a:cubicBezTo>
                  <a:pt x="28" y="73"/>
                  <a:pt x="28" y="73"/>
                  <a:pt x="28" y="73"/>
                </a:cubicBezTo>
                <a:cubicBezTo>
                  <a:pt x="28" y="73"/>
                  <a:pt x="28" y="73"/>
                  <a:pt x="28" y="73"/>
                </a:cubicBezTo>
                <a:cubicBezTo>
                  <a:pt x="27" y="74"/>
                  <a:pt x="27" y="74"/>
                  <a:pt x="27" y="74"/>
                </a:cubicBezTo>
                <a:lnTo>
                  <a:pt x="24" y="78"/>
                </a:lnTo>
                <a:close/>
                <a:moveTo>
                  <a:pt x="22" y="75"/>
                </a:moveTo>
                <a:cubicBezTo>
                  <a:pt x="30" y="65"/>
                  <a:pt x="30" y="65"/>
                  <a:pt x="30" y="65"/>
                </a:cubicBezTo>
                <a:cubicBezTo>
                  <a:pt x="34" y="61"/>
                  <a:pt x="30" y="57"/>
                  <a:pt x="29" y="56"/>
                </a:cubicBezTo>
                <a:cubicBezTo>
                  <a:pt x="26" y="54"/>
                  <a:pt x="23" y="54"/>
                  <a:pt x="21" y="57"/>
                </a:cubicBezTo>
                <a:cubicBezTo>
                  <a:pt x="18" y="61"/>
                  <a:pt x="18" y="61"/>
                  <a:pt x="18" y="61"/>
                </a:cubicBezTo>
                <a:cubicBezTo>
                  <a:pt x="18" y="61"/>
                  <a:pt x="18" y="61"/>
                  <a:pt x="18" y="61"/>
                </a:cubicBezTo>
                <a:cubicBezTo>
                  <a:pt x="18" y="61"/>
                  <a:pt x="18" y="61"/>
                  <a:pt x="18" y="61"/>
                </a:cubicBezTo>
                <a:cubicBezTo>
                  <a:pt x="14" y="66"/>
                  <a:pt x="14" y="66"/>
                  <a:pt x="14" y="66"/>
                </a:cubicBezTo>
                <a:cubicBezTo>
                  <a:pt x="13" y="67"/>
                  <a:pt x="12" y="69"/>
                  <a:pt x="12" y="70"/>
                </a:cubicBezTo>
                <a:cubicBezTo>
                  <a:pt x="12" y="72"/>
                  <a:pt x="13" y="73"/>
                  <a:pt x="14" y="74"/>
                </a:cubicBezTo>
                <a:cubicBezTo>
                  <a:pt x="15" y="75"/>
                  <a:pt x="17" y="76"/>
                  <a:pt x="19" y="76"/>
                </a:cubicBezTo>
                <a:cubicBezTo>
                  <a:pt x="20" y="76"/>
                  <a:pt x="21" y="76"/>
                  <a:pt x="22" y="75"/>
                </a:cubicBezTo>
                <a:close/>
                <a:moveTo>
                  <a:pt x="121" y="66"/>
                </a:moveTo>
                <a:cubicBezTo>
                  <a:pt x="123" y="64"/>
                  <a:pt x="124" y="61"/>
                  <a:pt x="120" y="58"/>
                </a:cubicBezTo>
                <a:cubicBezTo>
                  <a:pt x="117" y="55"/>
                  <a:pt x="117" y="55"/>
                  <a:pt x="117" y="55"/>
                </a:cubicBezTo>
                <a:cubicBezTo>
                  <a:pt x="102" y="42"/>
                  <a:pt x="85" y="27"/>
                  <a:pt x="81" y="24"/>
                </a:cubicBezTo>
                <a:cubicBezTo>
                  <a:pt x="79" y="25"/>
                  <a:pt x="74" y="26"/>
                  <a:pt x="70" y="28"/>
                </a:cubicBezTo>
                <a:cubicBezTo>
                  <a:pt x="70" y="28"/>
                  <a:pt x="70" y="28"/>
                  <a:pt x="70" y="28"/>
                </a:cubicBezTo>
                <a:cubicBezTo>
                  <a:pt x="69" y="28"/>
                  <a:pt x="63" y="30"/>
                  <a:pt x="58" y="30"/>
                </a:cubicBezTo>
                <a:cubicBezTo>
                  <a:pt x="55" y="30"/>
                  <a:pt x="52" y="29"/>
                  <a:pt x="51" y="28"/>
                </a:cubicBezTo>
                <a:cubicBezTo>
                  <a:pt x="47" y="26"/>
                  <a:pt x="47" y="23"/>
                  <a:pt x="47" y="22"/>
                </a:cubicBezTo>
                <a:cubicBezTo>
                  <a:pt x="47" y="18"/>
                  <a:pt x="50" y="15"/>
                  <a:pt x="52" y="14"/>
                </a:cubicBezTo>
                <a:cubicBezTo>
                  <a:pt x="22" y="10"/>
                  <a:pt x="22" y="10"/>
                  <a:pt x="22" y="10"/>
                </a:cubicBezTo>
                <a:cubicBezTo>
                  <a:pt x="19" y="54"/>
                  <a:pt x="19" y="54"/>
                  <a:pt x="19" y="54"/>
                </a:cubicBezTo>
                <a:cubicBezTo>
                  <a:pt x="21" y="52"/>
                  <a:pt x="24" y="51"/>
                  <a:pt x="25" y="51"/>
                </a:cubicBezTo>
                <a:cubicBezTo>
                  <a:pt x="27" y="51"/>
                  <a:pt x="30" y="52"/>
                  <a:pt x="31" y="53"/>
                </a:cubicBezTo>
                <a:cubicBezTo>
                  <a:pt x="34" y="56"/>
                  <a:pt x="36" y="59"/>
                  <a:pt x="35" y="62"/>
                </a:cubicBezTo>
                <a:cubicBezTo>
                  <a:pt x="38" y="62"/>
                  <a:pt x="40" y="63"/>
                  <a:pt x="42" y="64"/>
                </a:cubicBezTo>
                <a:cubicBezTo>
                  <a:pt x="45" y="67"/>
                  <a:pt x="47" y="70"/>
                  <a:pt x="46" y="73"/>
                </a:cubicBezTo>
                <a:cubicBezTo>
                  <a:pt x="49" y="73"/>
                  <a:pt x="51" y="74"/>
                  <a:pt x="53" y="75"/>
                </a:cubicBezTo>
                <a:cubicBezTo>
                  <a:pt x="56" y="77"/>
                  <a:pt x="57" y="80"/>
                  <a:pt x="57" y="83"/>
                </a:cubicBezTo>
                <a:cubicBezTo>
                  <a:pt x="60" y="82"/>
                  <a:pt x="63" y="83"/>
                  <a:pt x="66" y="85"/>
                </a:cubicBezTo>
                <a:cubicBezTo>
                  <a:pt x="69" y="88"/>
                  <a:pt x="70" y="92"/>
                  <a:pt x="69" y="96"/>
                </a:cubicBezTo>
                <a:cubicBezTo>
                  <a:pt x="72" y="98"/>
                  <a:pt x="72" y="98"/>
                  <a:pt x="72" y="98"/>
                </a:cubicBezTo>
                <a:cubicBezTo>
                  <a:pt x="72" y="98"/>
                  <a:pt x="72" y="98"/>
                  <a:pt x="72" y="98"/>
                </a:cubicBezTo>
                <a:cubicBezTo>
                  <a:pt x="72" y="98"/>
                  <a:pt x="72" y="98"/>
                  <a:pt x="72" y="98"/>
                </a:cubicBezTo>
                <a:cubicBezTo>
                  <a:pt x="73" y="99"/>
                  <a:pt x="74" y="99"/>
                  <a:pt x="75" y="99"/>
                </a:cubicBezTo>
                <a:cubicBezTo>
                  <a:pt x="77" y="99"/>
                  <a:pt x="79" y="98"/>
                  <a:pt x="80" y="97"/>
                </a:cubicBezTo>
                <a:cubicBezTo>
                  <a:pt x="81" y="95"/>
                  <a:pt x="83" y="93"/>
                  <a:pt x="80" y="91"/>
                </a:cubicBezTo>
                <a:cubicBezTo>
                  <a:pt x="80" y="91"/>
                  <a:pt x="80" y="91"/>
                  <a:pt x="80" y="91"/>
                </a:cubicBezTo>
                <a:cubicBezTo>
                  <a:pt x="67" y="79"/>
                  <a:pt x="67" y="79"/>
                  <a:pt x="67" y="79"/>
                </a:cubicBezTo>
                <a:cubicBezTo>
                  <a:pt x="66" y="79"/>
                  <a:pt x="66" y="78"/>
                  <a:pt x="66" y="78"/>
                </a:cubicBezTo>
                <a:cubicBezTo>
                  <a:pt x="66" y="77"/>
                  <a:pt x="66" y="77"/>
                  <a:pt x="66" y="76"/>
                </a:cubicBezTo>
                <a:cubicBezTo>
                  <a:pt x="67" y="75"/>
                  <a:pt x="68" y="75"/>
                  <a:pt x="69" y="76"/>
                </a:cubicBezTo>
                <a:cubicBezTo>
                  <a:pt x="87" y="91"/>
                  <a:pt x="87" y="91"/>
                  <a:pt x="87" y="91"/>
                </a:cubicBezTo>
                <a:cubicBezTo>
                  <a:pt x="88" y="91"/>
                  <a:pt x="89" y="92"/>
                  <a:pt x="90" y="92"/>
                </a:cubicBezTo>
                <a:cubicBezTo>
                  <a:pt x="92" y="92"/>
                  <a:pt x="94" y="91"/>
                  <a:pt x="95" y="89"/>
                </a:cubicBezTo>
                <a:cubicBezTo>
                  <a:pt x="96" y="88"/>
                  <a:pt x="96" y="86"/>
                  <a:pt x="96" y="85"/>
                </a:cubicBezTo>
                <a:cubicBezTo>
                  <a:pt x="96" y="83"/>
                  <a:pt x="95" y="82"/>
                  <a:pt x="94" y="81"/>
                </a:cubicBezTo>
                <a:cubicBezTo>
                  <a:pt x="92" y="79"/>
                  <a:pt x="92" y="79"/>
                  <a:pt x="92" y="79"/>
                </a:cubicBezTo>
                <a:cubicBezTo>
                  <a:pt x="92" y="79"/>
                  <a:pt x="92" y="79"/>
                  <a:pt x="92" y="79"/>
                </a:cubicBezTo>
                <a:cubicBezTo>
                  <a:pt x="82" y="71"/>
                  <a:pt x="82" y="71"/>
                  <a:pt x="82" y="71"/>
                </a:cubicBezTo>
                <a:cubicBezTo>
                  <a:pt x="81" y="70"/>
                  <a:pt x="81" y="70"/>
                  <a:pt x="81" y="69"/>
                </a:cubicBezTo>
                <a:cubicBezTo>
                  <a:pt x="81" y="69"/>
                  <a:pt x="81" y="68"/>
                  <a:pt x="81" y="68"/>
                </a:cubicBezTo>
                <a:cubicBezTo>
                  <a:pt x="82" y="67"/>
                  <a:pt x="84" y="67"/>
                  <a:pt x="85" y="67"/>
                </a:cubicBezTo>
                <a:cubicBezTo>
                  <a:pt x="101" y="81"/>
                  <a:pt x="101" y="81"/>
                  <a:pt x="101" y="81"/>
                </a:cubicBezTo>
                <a:cubicBezTo>
                  <a:pt x="102" y="82"/>
                  <a:pt x="103" y="82"/>
                  <a:pt x="104" y="82"/>
                </a:cubicBezTo>
                <a:cubicBezTo>
                  <a:pt x="106" y="82"/>
                  <a:pt x="108" y="81"/>
                  <a:pt x="110" y="79"/>
                </a:cubicBezTo>
                <a:cubicBezTo>
                  <a:pt x="111" y="78"/>
                  <a:pt x="112" y="76"/>
                  <a:pt x="111" y="75"/>
                </a:cubicBezTo>
                <a:cubicBezTo>
                  <a:pt x="111" y="73"/>
                  <a:pt x="110" y="72"/>
                  <a:pt x="109" y="71"/>
                </a:cubicBezTo>
                <a:cubicBezTo>
                  <a:pt x="104" y="67"/>
                  <a:pt x="104" y="67"/>
                  <a:pt x="104" y="67"/>
                </a:cubicBezTo>
                <a:cubicBezTo>
                  <a:pt x="104" y="67"/>
                  <a:pt x="104" y="67"/>
                  <a:pt x="104" y="67"/>
                </a:cubicBezTo>
                <a:cubicBezTo>
                  <a:pt x="96" y="60"/>
                  <a:pt x="96" y="60"/>
                  <a:pt x="96" y="60"/>
                </a:cubicBezTo>
                <a:cubicBezTo>
                  <a:pt x="95" y="59"/>
                  <a:pt x="95" y="58"/>
                  <a:pt x="95" y="57"/>
                </a:cubicBezTo>
                <a:cubicBezTo>
                  <a:pt x="96" y="56"/>
                  <a:pt x="98" y="56"/>
                  <a:pt x="98" y="56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15" y="70"/>
                  <a:pt x="119" y="69"/>
                  <a:pt x="121" y="66"/>
                </a:cubicBezTo>
                <a:close/>
              </a:path>
            </a:pathLst>
          </a:cu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8" name="Google Shape;2308;p80"/>
          <p:cNvSpPr/>
          <p:nvPr/>
        </p:nvSpPr>
        <p:spPr>
          <a:xfrm>
            <a:off x="10645775" y="1092200"/>
            <a:ext cx="528637" cy="444500"/>
          </a:xfrm>
          <a:custGeom>
            <a:avLst/>
            <a:gdLst/>
            <a:ahLst/>
            <a:cxnLst/>
            <a:rect l="l" t="t" r="r" b="b"/>
            <a:pathLst>
              <a:path w="138" h="116" extrusionOk="0">
                <a:moveTo>
                  <a:pt x="18" y="95"/>
                </a:moveTo>
                <a:cubicBezTo>
                  <a:pt x="18" y="63"/>
                  <a:pt x="18" y="63"/>
                  <a:pt x="18" y="63"/>
                </a:cubicBezTo>
                <a:cubicBezTo>
                  <a:pt x="18" y="61"/>
                  <a:pt x="20" y="59"/>
                  <a:pt x="23" y="59"/>
                </a:cubicBezTo>
                <a:cubicBezTo>
                  <a:pt x="31" y="59"/>
                  <a:pt x="31" y="59"/>
                  <a:pt x="31" y="59"/>
                </a:cubicBezTo>
                <a:cubicBezTo>
                  <a:pt x="33" y="59"/>
                  <a:pt x="35" y="61"/>
                  <a:pt x="35" y="63"/>
                </a:cubicBezTo>
                <a:cubicBezTo>
                  <a:pt x="35" y="95"/>
                  <a:pt x="35" y="95"/>
                  <a:pt x="35" y="95"/>
                </a:cubicBezTo>
                <a:cubicBezTo>
                  <a:pt x="35" y="97"/>
                  <a:pt x="33" y="99"/>
                  <a:pt x="31" y="99"/>
                </a:cubicBezTo>
                <a:cubicBezTo>
                  <a:pt x="23" y="99"/>
                  <a:pt x="23" y="99"/>
                  <a:pt x="23" y="99"/>
                </a:cubicBezTo>
                <a:cubicBezTo>
                  <a:pt x="20" y="99"/>
                  <a:pt x="18" y="97"/>
                  <a:pt x="18" y="95"/>
                </a:cubicBezTo>
                <a:close/>
                <a:moveTo>
                  <a:pt x="51" y="48"/>
                </a:moveTo>
                <a:cubicBezTo>
                  <a:pt x="48" y="48"/>
                  <a:pt x="46" y="50"/>
                  <a:pt x="46" y="52"/>
                </a:cubicBezTo>
                <a:cubicBezTo>
                  <a:pt x="46" y="95"/>
                  <a:pt x="46" y="95"/>
                  <a:pt x="46" y="95"/>
                </a:cubicBezTo>
                <a:cubicBezTo>
                  <a:pt x="46" y="97"/>
                  <a:pt x="48" y="99"/>
                  <a:pt x="51" y="99"/>
                </a:cubicBezTo>
                <a:cubicBezTo>
                  <a:pt x="58" y="99"/>
                  <a:pt x="58" y="99"/>
                  <a:pt x="58" y="99"/>
                </a:cubicBezTo>
                <a:cubicBezTo>
                  <a:pt x="61" y="99"/>
                  <a:pt x="63" y="97"/>
                  <a:pt x="63" y="95"/>
                </a:cubicBezTo>
                <a:cubicBezTo>
                  <a:pt x="63" y="52"/>
                  <a:pt x="63" y="52"/>
                  <a:pt x="63" y="52"/>
                </a:cubicBezTo>
                <a:cubicBezTo>
                  <a:pt x="63" y="50"/>
                  <a:pt x="61" y="48"/>
                  <a:pt x="58" y="48"/>
                </a:cubicBezTo>
                <a:lnTo>
                  <a:pt x="51" y="48"/>
                </a:lnTo>
                <a:close/>
                <a:moveTo>
                  <a:pt x="78" y="38"/>
                </a:moveTo>
                <a:cubicBezTo>
                  <a:pt x="76" y="38"/>
                  <a:pt x="74" y="40"/>
                  <a:pt x="74" y="43"/>
                </a:cubicBezTo>
                <a:cubicBezTo>
                  <a:pt x="74" y="95"/>
                  <a:pt x="74" y="95"/>
                  <a:pt x="74" y="95"/>
                </a:cubicBezTo>
                <a:cubicBezTo>
                  <a:pt x="74" y="97"/>
                  <a:pt x="76" y="99"/>
                  <a:pt x="78" y="99"/>
                </a:cubicBezTo>
                <a:cubicBezTo>
                  <a:pt x="86" y="99"/>
                  <a:pt x="86" y="99"/>
                  <a:pt x="86" y="99"/>
                </a:cubicBezTo>
                <a:cubicBezTo>
                  <a:pt x="88" y="99"/>
                  <a:pt x="90" y="97"/>
                  <a:pt x="90" y="95"/>
                </a:cubicBezTo>
                <a:cubicBezTo>
                  <a:pt x="90" y="43"/>
                  <a:pt x="90" y="43"/>
                  <a:pt x="90" y="43"/>
                </a:cubicBezTo>
                <a:cubicBezTo>
                  <a:pt x="90" y="40"/>
                  <a:pt x="88" y="38"/>
                  <a:pt x="86" y="38"/>
                </a:cubicBezTo>
                <a:lnTo>
                  <a:pt x="78" y="38"/>
                </a:lnTo>
                <a:close/>
                <a:moveTo>
                  <a:pt x="106" y="28"/>
                </a:moveTo>
                <a:cubicBezTo>
                  <a:pt x="103" y="28"/>
                  <a:pt x="101" y="30"/>
                  <a:pt x="101" y="33"/>
                </a:cubicBezTo>
                <a:cubicBezTo>
                  <a:pt x="101" y="95"/>
                  <a:pt x="101" y="95"/>
                  <a:pt x="101" y="95"/>
                </a:cubicBezTo>
                <a:cubicBezTo>
                  <a:pt x="101" y="97"/>
                  <a:pt x="103" y="99"/>
                  <a:pt x="106" y="99"/>
                </a:cubicBezTo>
                <a:cubicBezTo>
                  <a:pt x="113" y="99"/>
                  <a:pt x="113" y="99"/>
                  <a:pt x="113" y="99"/>
                </a:cubicBezTo>
                <a:cubicBezTo>
                  <a:pt x="116" y="99"/>
                  <a:pt x="118" y="97"/>
                  <a:pt x="118" y="95"/>
                </a:cubicBezTo>
                <a:cubicBezTo>
                  <a:pt x="118" y="33"/>
                  <a:pt x="118" y="33"/>
                  <a:pt x="118" y="33"/>
                </a:cubicBezTo>
                <a:cubicBezTo>
                  <a:pt x="118" y="30"/>
                  <a:pt x="116" y="28"/>
                  <a:pt x="113" y="28"/>
                </a:cubicBezTo>
                <a:lnTo>
                  <a:pt x="106" y="28"/>
                </a:lnTo>
                <a:close/>
                <a:moveTo>
                  <a:pt x="20" y="47"/>
                </a:moveTo>
                <a:cubicBezTo>
                  <a:pt x="50" y="41"/>
                  <a:pt x="78" y="31"/>
                  <a:pt x="103" y="16"/>
                </a:cubicBezTo>
                <a:cubicBezTo>
                  <a:pt x="105" y="20"/>
                  <a:pt x="105" y="20"/>
                  <a:pt x="105" y="20"/>
                </a:cubicBezTo>
                <a:cubicBezTo>
                  <a:pt x="114" y="6"/>
                  <a:pt x="114" y="6"/>
                  <a:pt x="114" y="6"/>
                </a:cubicBezTo>
                <a:cubicBezTo>
                  <a:pt x="97" y="6"/>
                  <a:pt x="97" y="6"/>
                  <a:pt x="97" y="6"/>
                </a:cubicBezTo>
                <a:cubicBezTo>
                  <a:pt x="100" y="10"/>
                  <a:pt x="100" y="10"/>
                  <a:pt x="100" y="10"/>
                </a:cubicBezTo>
                <a:cubicBezTo>
                  <a:pt x="75" y="25"/>
                  <a:pt x="48" y="35"/>
                  <a:pt x="19" y="41"/>
                </a:cubicBezTo>
                <a:lnTo>
                  <a:pt x="20" y="47"/>
                </a:lnTo>
                <a:close/>
                <a:moveTo>
                  <a:pt x="138" y="108"/>
                </a:moveTo>
                <a:cubicBezTo>
                  <a:pt x="124" y="100"/>
                  <a:pt x="124" y="100"/>
                  <a:pt x="124" y="100"/>
                </a:cubicBezTo>
                <a:cubicBezTo>
                  <a:pt x="124" y="105"/>
                  <a:pt x="124" y="105"/>
                  <a:pt x="124" y="105"/>
                </a:cubicBezTo>
                <a:cubicBezTo>
                  <a:pt x="11" y="105"/>
                  <a:pt x="11" y="105"/>
                  <a:pt x="11" y="105"/>
                </a:cubicBezTo>
                <a:cubicBezTo>
                  <a:pt x="11" y="14"/>
                  <a:pt x="11" y="14"/>
                  <a:pt x="11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8" y="0"/>
                  <a:pt x="8" y="0"/>
                  <a:pt x="8" y="0"/>
                </a:cubicBezTo>
                <a:cubicBezTo>
                  <a:pt x="0" y="14"/>
                  <a:pt x="0" y="14"/>
                  <a:pt x="0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05"/>
                  <a:pt x="5" y="105"/>
                  <a:pt x="5" y="105"/>
                </a:cubicBezTo>
                <a:cubicBezTo>
                  <a:pt x="5" y="108"/>
                  <a:pt x="5" y="108"/>
                  <a:pt x="5" y="108"/>
                </a:cubicBezTo>
                <a:cubicBezTo>
                  <a:pt x="5" y="111"/>
                  <a:pt x="5" y="111"/>
                  <a:pt x="5" y="111"/>
                </a:cubicBezTo>
                <a:cubicBezTo>
                  <a:pt x="124" y="111"/>
                  <a:pt x="124" y="111"/>
                  <a:pt x="124" y="111"/>
                </a:cubicBezTo>
                <a:cubicBezTo>
                  <a:pt x="124" y="116"/>
                  <a:pt x="124" y="116"/>
                  <a:pt x="124" y="116"/>
                </a:cubicBezTo>
                <a:lnTo>
                  <a:pt x="138" y="10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9" name="Google Shape;2309;p80"/>
          <p:cNvSpPr/>
          <p:nvPr/>
        </p:nvSpPr>
        <p:spPr>
          <a:xfrm>
            <a:off x="8920162" y="5300662"/>
            <a:ext cx="723900" cy="377825"/>
          </a:xfrm>
          <a:custGeom>
            <a:avLst/>
            <a:gdLst/>
            <a:ahLst/>
            <a:cxnLst/>
            <a:rect l="l" t="t" r="r" b="b"/>
            <a:pathLst>
              <a:path w="189" h="99" extrusionOk="0">
                <a:moveTo>
                  <a:pt x="137" y="93"/>
                </a:moveTo>
                <a:cubicBezTo>
                  <a:pt x="134" y="94"/>
                  <a:pt x="131" y="95"/>
                  <a:pt x="128" y="96"/>
                </a:cubicBezTo>
                <a:cubicBezTo>
                  <a:pt x="119" y="98"/>
                  <a:pt x="109" y="98"/>
                  <a:pt x="97" y="99"/>
                </a:cubicBezTo>
                <a:cubicBezTo>
                  <a:pt x="85" y="98"/>
                  <a:pt x="75" y="98"/>
                  <a:pt x="66" y="96"/>
                </a:cubicBezTo>
                <a:cubicBezTo>
                  <a:pt x="63" y="95"/>
                  <a:pt x="60" y="94"/>
                  <a:pt x="58" y="93"/>
                </a:cubicBezTo>
                <a:cubicBezTo>
                  <a:pt x="49" y="89"/>
                  <a:pt x="49" y="82"/>
                  <a:pt x="54" y="78"/>
                </a:cubicBezTo>
                <a:cubicBezTo>
                  <a:pt x="59" y="73"/>
                  <a:pt x="65" y="69"/>
                  <a:pt x="71" y="66"/>
                </a:cubicBezTo>
                <a:cubicBezTo>
                  <a:pt x="74" y="65"/>
                  <a:pt x="77" y="64"/>
                  <a:pt x="80" y="63"/>
                </a:cubicBezTo>
                <a:cubicBezTo>
                  <a:pt x="86" y="61"/>
                  <a:pt x="87" y="55"/>
                  <a:pt x="83" y="51"/>
                </a:cubicBezTo>
                <a:cubicBezTo>
                  <a:pt x="75" y="43"/>
                  <a:pt x="72" y="33"/>
                  <a:pt x="72" y="22"/>
                </a:cubicBezTo>
                <a:cubicBezTo>
                  <a:pt x="73" y="10"/>
                  <a:pt x="80" y="4"/>
                  <a:pt x="90" y="1"/>
                </a:cubicBezTo>
                <a:cubicBezTo>
                  <a:pt x="93" y="0"/>
                  <a:pt x="95" y="0"/>
                  <a:pt x="97" y="0"/>
                </a:cubicBezTo>
                <a:cubicBezTo>
                  <a:pt x="99" y="0"/>
                  <a:pt x="102" y="0"/>
                  <a:pt x="104" y="1"/>
                </a:cubicBezTo>
                <a:cubicBezTo>
                  <a:pt x="115" y="4"/>
                  <a:pt x="122" y="10"/>
                  <a:pt x="122" y="22"/>
                </a:cubicBezTo>
                <a:cubicBezTo>
                  <a:pt x="122" y="33"/>
                  <a:pt x="119" y="43"/>
                  <a:pt x="111" y="51"/>
                </a:cubicBezTo>
                <a:cubicBezTo>
                  <a:pt x="107" y="55"/>
                  <a:pt x="109" y="61"/>
                  <a:pt x="114" y="63"/>
                </a:cubicBezTo>
                <a:cubicBezTo>
                  <a:pt x="117" y="64"/>
                  <a:pt x="120" y="65"/>
                  <a:pt x="123" y="66"/>
                </a:cubicBezTo>
                <a:cubicBezTo>
                  <a:pt x="129" y="69"/>
                  <a:pt x="135" y="73"/>
                  <a:pt x="140" y="78"/>
                </a:cubicBezTo>
                <a:cubicBezTo>
                  <a:pt x="143" y="81"/>
                  <a:pt x="145" y="89"/>
                  <a:pt x="137" y="93"/>
                </a:cubicBezTo>
                <a:close/>
                <a:moveTo>
                  <a:pt x="186" y="84"/>
                </a:moveTo>
                <a:cubicBezTo>
                  <a:pt x="183" y="81"/>
                  <a:pt x="179" y="78"/>
                  <a:pt x="174" y="76"/>
                </a:cubicBezTo>
                <a:cubicBezTo>
                  <a:pt x="172" y="75"/>
                  <a:pt x="170" y="74"/>
                  <a:pt x="168" y="74"/>
                </a:cubicBezTo>
                <a:cubicBezTo>
                  <a:pt x="164" y="72"/>
                  <a:pt x="163" y="68"/>
                  <a:pt x="166" y="65"/>
                </a:cubicBezTo>
                <a:cubicBezTo>
                  <a:pt x="172" y="60"/>
                  <a:pt x="174" y="53"/>
                  <a:pt x="174" y="45"/>
                </a:cubicBezTo>
                <a:cubicBezTo>
                  <a:pt x="173" y="37"/>
                  <a:pt x="168" y="33"/>
                  <a:pt x="161" y="31"/>
                </a:cubicBezTo>
                <a:cubicBezTo>
                  <a:pt x="159" y="30"/>
                  <a:pt x="158" y="30"/>
                  <a:pt x="156" y="30"/>
                </a:cubicBezTo>
                <a:cubicBezTo>
                  <a:pt x="155" y="30"/>
                  <a:pt x="153" y="30"/>
                  <a:pt x="151" y="31"/>
                </a:cubicBezTo>
                <a:cubicBezTo>
                  <a:pt x="144" y="33"/>
                  <a:pt x="139" y="37"/>
                  <a:pt x="139" y="45"/>
                </a:cubicBezTo>
                <a:cubicBezTo>
                  <a:pt x="139" y="53"/>
                  <a:pt x="141" y="60"/>
                  <a:pt x="146" y="65"/>
                </a:cubicBezTo>
                <a:cubicBezTo>
                  <a:pt x="149" y="68"/>
                  <a:pt x="148" y="72"/>
                  <a:pt x="144" y="74"/>
                </a:cubicBezTo>
                <a:cubicBezTo>
                  <a:pt x="144" y="74"/>
                  <a:pt x="144" y="74"/>
                  <a:pt x="144" y="74"/>
                </a:cubicBezTo>
                <a:cubicBezTo>
                  <a:pt x="145" y="74"/>
                  <a:pt x="145" y="75"/>
                  <a:pt x="146" y="75"/>
                </a:cubicBezTo>
                <a:cubicBezTo>
                  <a:pt x="148" y="78"/>
                  <a:pt x="150" y="82"/>
                  <a:pt x="149" y="86"/>
                </a:cubicBezTo>
                <a:cubicBezTo>
                  <a:pt x="148" y="90"/>
                  <a:pt x="145" y="94"/>
                  <a:pt x="141" y="96"/>
                </a:cubicBezTo>
                <a:cubicBezTo>
                  <a:pt x="140" y="96"/>
                  <a:pt x="139" y="97"/>
                  <a:pt x="138" y="97"/>
                </a:cubicBezTo>
                <a:cubicBezTo>
                  <a:pt x="143" y="98"/>
                  <a:pt x="149" y="98"/>
                  <a:pt x="156" y="99"/>
                </a:cubicBezTo>
                <a:cubicBezTo>
                  <a:pt x="165" y="98"/>
                  <a:pt x="171" y="98"/>
                  <a:pt x="178" y="97"/>
                </a:cubicBezTo>
                <a:cubicBezTo>
                  <a:pt x="180" y="96"/>
                  <a:pt x="182" y="95"/>
                  <a:pt x="184" y="95"/>
                </a:cubicBezTo>
                <a:cubicBezTo>
                  <a:pt x="189" y="92"/>
                  <a:pt x="188" y="86"/>
                  <a:pt x="186" y="84"/>
                </a:cubicBezTo>
                <a:close/>
                <a:moveTo>
                  <a:pt x="45" y="86"/>
                </a:moveTo>
                <a:cubicBezTo>
                  <a:pt x="44" y="82"/>
                  <a:pt x="45" y="79"/>
                  <a:pt x="49" y="75"/>
                </a:cubicBezTo>
                <a:cubicBezTo>
                  <a:pt x="50" y="74"/>
                  <a:pt x="51" y="73"/>
                  <a:pt x="53" y="72"/>
                </a:cubicBezTo>
                <a:cubicBezTo>
                  <a:pt x="52" y="72"/>
                  <a:pt x="51" y="71"/>
                  <a:pt x="50" y="71"/>
                </a:cubicBezTo>
                <a:cubicBezTo>
                  <a:pt x="46" y="69"/>
                  <a:pt x="45" y="65"/>
                  <a:pt x="48" y="62"/>
                </a:cubicBezTo>
                <a:cubicBezTo>
                  <a:pt x="54" y="56"/>
                  <a:pt x="57" y="48"/>
                  <a:pt x="56" y="39"/>
                </a:cubicBezTo>
                <a:cubicBezTo>
                  <a:pt x="56" y="30"/>
                  <a:pt x="51" y="25"/>
                  <a:pt x="42" y="23"/>
                </a:cubicBezTo>
                <a:cubicBezTo>
                  <a:pt x="40" y="23"/>
                  <a:pt x="39" y="23"/>
                  <a:pt x="37" y="23"/>
                </a:cubicBezTo>
                <a:cubicBezTo>
                  <a:pt x="35" y="23"/>
                  <a:pt x="34" y="23"/>
                  <a:pt x="32" y="23"/>
                </a:cubicBezTo>
                <a:cubicBezTo>
                  <a:pt x="23" y="25"/>
                  <a:pt x="18" y="30"/>
                  <a:pt x="18" y="39"/>
                </a:cubicBezTo>
                <a:cubicBezTo>
                  <a:pt x="17" y="48"/>
                  <a:pt x="20" y="55"/>
                  <a:pt x="26" y="62"/>
                </a:cubicBezTo>
                <a:cubicBezTo>
                  <a:pt x="29" y="65"/>
                  <a:pt x="28" y="69"/>
                  <a:pt x="24" y="71"/>
                </a:cubicBezTo>
                <a:cubicBezTo>
                  <a:pt x="22" y="72"/>
                  <a:pt x="19" y="73"/>
                  <a:pt x="17" y="74"/>
                </a:cubicBezTo>
                <a:cubicBezTo>
                  <a:pt x="12" y="76"/>
                  <a:pt x="8" y="79"/>
                  <a:pt x="4" y="83"/>
                </a:cubicBezTo>
                <a:cubicBezTo>
                  <a:pt x="0" y="86"/>
                  <a:pt x="0" y="91"/>
                  <a:pt x="6" y="94"/>
                </a:cubicBezTo>
                <a:cubicBezTo>
                  <a:pt x="9" y="95"/>
                  <a:pt x="11" y="96"/>
                  <a:pt x="13" y="96"/>
                </a:cubicBezTo>
                <a:cubicBezTo>
                  <a:pt x="20" y="98"/>
                  <a:pt x="28" y="98"/>
                  <a:pt x="37" y="99"/>
                </a:cubicBezTo>
                <a:cubicBezTo>
                  <a:pt x="44" y="98"/>
                  <a:pt x="51" y="98"/>
                  <a:pt x="57" y="97"/>
                </a:cubicBezTo>
                <a:cubicBezTo>
                  <a:pt x="55" y="97"/>
                  <a:pt x="54" y="96"/>
                  <a:pt x="53" y="96"/>
                </a:cubicBezTo>
                <a:cubicBezTo>
                  <a:pt x="48" y="94"/>
                  <a:pt x="45" y="90"/>
                  <a:pt x="45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0" name="Google Shape;2310;p80"/>
          <p:cNvSpPr/>
          <p:nvPr/>
        </p:nvSpPr>
        <p:spPr>
          <a:xfrm>
            <a:off x="2686050" y="5295900"/>
            <a:ext cx="469900" cy="425450"/>
          </a:xfrm>
          <a:custGeom>
            <a:avLst/>
            <a:gdLst/>
            <a:ahLst/>
            <a:cxnLst/>
            <a:rect l="l" t="t" r="r" b="b"/>
            <a:pathLst>
              <a:path w="123" h="111" extrusionOk="0">
                <a:moveTo>
                  <a:pt x="84" y="15"/>
                </a:moveTo>
                <a:cubicBezTo>
                  <a:pt x="77" y="15"/>
                  <a:pt x="77" y="15"/>
                  <a:pt x="77" y="15"/>
                </a:cubicBezTo>
                <a:cubicBezTo>
                  <a:pt x="76" y="10"/>
                  <a:pt x="73" y="7"/>
                  <a:pt x="69" y="7"/>
                </a:cubicBezTo>
                <a:cubicBezTo>
                  <a:pt x="55" y="7"/>
                  <a:pt x="55" y="7"/>
                  <a:pt x="55" y="7"/>
                </a:cubicBezTo>
                <a:cubicBezTo>
                  <a:pt x="51" y="7"/>
                  <a:pt x="47" y="10"/>
                  <a:pt x="47" y="15"/>
                </a:cubicBezTo>
                <a:cubicBezTo>
                  <a:pt x="39" y="15"/>
                  <a:pt x="39" y="15"/>
                  <a:pt x="39" y="15"/>
                </a:cubicBezTo>
                <a:cubicBezTo>
                  <a:pt x="40" y="6"/>
                  <a:pt x="46" y="0"/>
                  <a:pt x="53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78" y="0"/>
                  <a:pt x="84" y="6"/>
                  <a:pt x="84" y="15"/>
                </a:cubicBezTo>
                <a:close/>
                <a:moveTo>
                  <a:pt x="19" y="61"/>
                </a:moveTo>
                <a:cubicBezTo>
                  <a:pt x="50" y="61"/>
                  <a:pt x="50" y="61"/>
                  <a:pt x="50" y="61"/>
                </a:cubicBezTo>
                <a:cubicBezTo>
                  <a:pt x="50" y="57"/>
                  <a:pt x="50" y="57"/>
                  <a:pt x="50" y="57"/>
                </a:cubicBezTo>
                <a:cubicBezTo>
                  <a:pt x="50" y="54"/>
                  <a:pt x="52" y="51"/>
                  <a:pt x="56" y="51"/>
                </a:cubicBezTo>
                <a:cubicBezTo>
                  <a:pt x="68" y="51"/>
                  <a:pt x="68" y="51"/>
                  <a:pt x="68" y="51"/>
                </a:cubicBezTo>
                <a:cubicBezTo>
                  <a:pt x="71" y="51"/>
                  <a:pt x="74" y="54"/>
                  <a:pt x="74" y="57"/>
                </a:cubicBezTo>
                <a:cubicBezTo>
                  <a:pt x="74" y="61"/>
                  <a:pt x="74" y="61"/>
                  <a:pt x="74" y="61"/>
                </a:cubicBezTo>
                <a:cubicBezTo>
                  <a:pt x="105" y="61"/>
                  <a:pt x="105" y="61"/>
                  <a:pt x="105" y="61"/>
                </a:cubicBezTo>
                <a:cubicBezTo>
                  <a:pt x="114" y="61"/>
                  <a:pt x="122" y="54"/>
                  <a:pt x="123" y="44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25"/>
                  <a:pt x="117" y="18"/>
                  <a:pt x="109" y="18"/>
                </a:cubicBezTo>
                <a:cubicBezTo>
                  <a:pt x="102" y="18"/>
                  <a:pt x="102" y="18"/>
                  <a:pt x="102" y="18"/>
                </a:cubicBezTo>
                <a:cubicBezTo>
                  <a:pt x="99" y="18"/>
                  <a:pt x="99" y="18"/>
                  <a:pt x="99" y="18"/>
                </a:cubicBezTo>
                <a:cubicBezTo>
                  <a:pt x="94" y="18"/>
                  <a:pt x="94" y="18"/>
                  <a:pt x="94" y="18"/>
                </a:cubicBezTo>
                <a:cubicBezTo>
                  <a:pt x="88" y="18"/>
                  <a:pt x="88" y="18"/>
                  <a:pt x="88" y="18"/>
                </a:cubicBezTo>
                <a:cubicBezTo>
                  <a:pt x="85" y="18"/>
                  <a:pt x="85" y="18"/>
                  <a:pt x="85" y="18"/>
                </a:cubicBezTo>
                <a:cubicBezTo>
                  <a:pt x="76" y="18"/>
                  <a:pt x="76" y="18"/>
                  <a:pt x="76" y="18"/>
                </a:cubicBezTo>
                <a:cubicBezTo>
                  <a:pt x="47" y="18"/>
                  <a:pt x="47" y="18"/>
                  <a:pt x="47" y="18"/>
                </a:cubicBezTo>
                <a:cubicBezTo>
                  <a:pt x="39" y="18"/>
                  <a:pt x="39" y="18"/>
                  <a:pt x="3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6" y="18"/>
                  <a:pt x="0" y="25"/>
                  <a:pt x="0" y="34"/>
                </a:cubicBezTo>
                <a:cubicBezTo>
                  <a:pt x="0" y="44"/>
                  <a:pt x="0" y="44"/>
                  <a:pt x="0" y="44"/>
                </a:cubicBezTo>
                <a:cubicBezTo>
                  <a:pt x="2" y="54"/>
                  <a:pt x="9" y="61"/>
                  <a:pt x="19" y="61"/>
                </a:cubicBezTo>
                <a:close/>
                <a:moveTo>
                  <a:pt x="105" y="67"/>
                </a:moveTo>
                <a:cubicBezTo>
                  <a:pt x="74" y="67"/>
                  <a:pt x="74" y="67"/>
                  <a:pt x="74" y="67"/>
                </a:cubicBezTo>
                <a:cubicBezTo>
                  <a:pt x="74" y="71"/>
                  <a:pt x="74" y="71"/>
                  <a:pt x="74" y="71"/>
                </a:cubicBezTo>
                <a:cubicBezTo>
                  <a:pt x="74" y="74"/>
                  <a:pt x="71" y="77"/>
                  <a:pt x="68" y="77"/>
                </a:cubicBezTo>
                <a:cubicBezTo>
                  <a:pt x="56" y="77"/>
                  <a:pt x="56" y="77"/>
                  <a:pt x="56" y="77"/>
                </a:cubicBezTo>
                <a:cubicBezTo>
                  <a:pt x="52" y="77"/>
                  <a:pt x="50" y="74"/>
                  <a:pt x="50" y="71"/>
                </a:cubicBezTo>
                <a:cubicBezTo>
                  <a:pt x="50" y="67"/>
                  <a:pt x="50" y="67"/>
                  <a:pt x="50" y="67"/>
                </a:cubicBezTo>
                <a:cubicBezTo>
                  <a:pt x="19" y="67"/>
                  <a:pt x="19" y="67"/>
                  <a:pt x="19" y="67"/>
                </a:cubicBezTo>
                <a:cubicBezTo>
                  <a:pt x="11" y="67"/>
                  <a:pt x="4" y="62"/>
                  <a:pt x="0" y="56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103"/>
                  <a:pt x="6" y="111"/>
                  <a:pt x="14" y="111"/>
                </a:cubicBezTo>
                <a:cubicBezTo>
                  <a:pt x="19" y="111"/>
                  <a:pt x="19" y="111"/>
                  <a:pt x="19" y="111"/>
                </a:cubicBezTo>
                <a:cubicBezTo>
                  <a:pt x="24" y="111"/>
                  <a:pt x="24" y="111"/>
                  <a:pt x="24" y="111"/>
                </a:cubicBezTo>
                <a:cubicBezTo>
                  <a:pt x="29" y="111"/>
                  <a:pt x="29" y="111"/>
                  <a:pt x="29" y="111"/>
                </a:cubicBezTo>
                <a:cubicBezTo>
                  <a:pt x="94" y="111"/>
                  <a:pt x="94" y="111"/>
                  <a:pt x="94" y="111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102" y="111"/>
                  <a:pt x="102" y="111"/>
                  <a:pt x="102" y="111"/>
                </a:cubicBezTo>
                <a:cubicBezTo>
                  <a:pt x="109" y="111"/>
                  <a:pt x="109" y="111"/>
                  <a:pt x="109" y="111"/>
                </a:cubicBezTo>
                <a:cubicBezTo>
                  <a:pt x="117" y="111"/>
                  <a:pt x="123" y="103"/>
                  <a:pt x="123" y="94"/>
                </a:cubicBezTo>
                <a:cubicBezTo>
                  <a:pt x="123" y="56"/>
                  <a:pt x="123" y="56"/>
                  <a:pt x="123" y="56"/>
                </a:cubicBezTo>
                <a:cubicBezTo>
                  <a:pt x="119" y="62"/>
                  <a:pt x="112" y="67"/>
                  <a:pt x="105" y="67"/>
                </a:cubicBezTo>
                <a:close/>
                <a:moveTo>
                  <a:pt x="67" y="55"/>
                </a:moveTo>
                <a:cubicBezTo>
                  <a:pt x="56" y="55"/>
                  <a:pt x="56" y="55"/>
                  <a:pt x="56" y="55"/>
                </a:cubicBezTo>
                <a:cubicBezTo>
                  <a:pt x="55" y="55"/>
                  <a:pt x="54" y="57"/>
                  <a:pt x="54" y="58"/>
                </a:cubicBezTo>
                <a:cubicBezTo>
                  <a:pt x="54" y="61"/>
                  <a:pt x="54" y="61"/>
                  <a:pt x="54" y="61"/>
                </a:cubicBezTo>
                <a:cubicBezTo>
                  <a:pt x="54" y="62"/>
                  <a:pt x="54" y="62"/>
                  <a:pt x="54" y="62"/>
                </a:cubicBezTo>
                <a:cubicBezTo>
                  <a:pt x="54" y="66"/>
                  <a:pt x="54" y="66"/>
                  <a:pt x="54" y="66"/>
                </a:cubicBezTo>
                <a:cubicBezTo>
                  <a:pt x="54" y="68"/>
                  <a:pt x="54" y="68"/>
                  <a:pt x="54" y="68"/>
                </a:cubicBezTo>
                <a:cubicBezTo>
                  <a:pt x="54" y="70"/>
                  <a:pt x="54" y="70"/>
                  <a:pt x="54" y="70"/>
                </a:cubicBezTo>
                <a:cubicBezTo>
                  <a:pt x="54" y="72"/>
                  <a:pt x="55" y="73"/>
                  <a:pt x="56" y="73"/>
                </a:cubicBezTo>
                <a:cubicBezTo>
                  <a:pt x="67" y="73"/>
                  <a:pt x="67" y="73"/>
                  <a:pt x="67" y="73"/>
                </a:cubicBezTo>
                <a:cubicBezTo>
                  <a:pt x="69" y="73"/>
                  <a:pt x="69" y="72"/>
                  <a:pt x="69" y="70"/>
                </a:cubicBezTo>
                <a:cubicBezTo>
                  <a:pt x="69" y="68"/>
                  <a:pt x="69" y="68"/>
                  <a:pt x="69" y="68"/>
                </a:cubicBezTo>
                <a:cubicBezTo>
                  <a:pt x="69" y="66"/>
                  <a:pt x="69" y="66"/>
                  <a:pt x="69" y="66"/>
                </a:cubicBezTo>
                <a:cubicBezTo>
                  <a:pt x="69" y="62"/>
                  <a:pt x="69" y="62"/>
                  <a:pt x="69" y="62"/>
                </a:cubicBezTo>
                <a:cubicBezTo>
                  <a:pt x="69" y="61"/>
                  <a:pt x="69" y="61"/>
                  <a:pt x="69" y="61"/>
                </a:cubicBezTo>
                <a:cubicBezTo>
                  <a:pt x="69" y="58"/>
                  <a:pt x="69" y="58"/>
                  <a:pt x="69" y="58"/>
                </a:cubicBezTo>
                <a:cubicBezTo>
                  <a:pt x="69" y="57"/>
                  <a:pt x="69" y="55"/>
                  <a:pt x="67" y="55"/>
                </a:cubicBezTo>
                <a:close/>
              </a:path>
            </a:pathLst>
          </a:cu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1" name="Google Shape;2311;p80"/>
          <p:cNvSpPr/>
          <p:nvPr/>
        </p:nvSpPr>
        <p:spPr>
          <a:xfrm>
            <a:off x="5921375" y="5292725"/>
            <a:ext cx="349250" cy="512762"/>
          </a:xfrm>
          <a:custGeom>
            <a:avLst/>
            <a:gdLst/>
            <a:ahLst/>
            <a:cxnLst/>
            <a:rect l="l" t="t" r="r" b="b"/>
            <a:pathLst>
              <a:path w="91" h="134" extrusionOk="0">
                <a:moveTo>
                  <a:pt x="91" y="89"/>
                </a:moveTo>
                <a:cubicBezTo>
                  <a:pt x="91" y="75"/>
                  <a:pt x="81" y="64"/>
                  <a:pt x="60" y="59"/>
                </a:cubicBezTo>
                <a:cubicBezTo>
                  <a:pt x="57" y="58"/>
                  <a:pt x="45" y="55"/>
                  <a:pt x="43" y="55"/>
                </a:cubicBezTo>
                <a:cubicBezTo>
                  <a:pt x="27" y="51"/>
                  <a:pt x="22" y="48"/>
                  <a:pt x="22" y="44"/>
                </a:cubicBezTo>
                <a:cubicBezTo>
                  <a:pt x="22" y="39"/>
                  <a:pt x="28" y="34"/>
                  <a:pt x="45" y="34"/>
                </a:cubicBezTo>
                <a:cubicBezTo>
                  <a:pt x="56" y="34"/>
                  <a:pt x="68" y="43"/>
                  <a:pt x="68" y="43"/>
                </a:cubicBezTo>
                <a:cubicBezTo>
                  <a:pt x="73" y="46"/>
                  <a:pt x="76" y="45"/>
                  <a:pt x="80" y="42"/>
                </a:cubicBezTo>
                <a:cubicBezTo>
                  <a:pt x="80" y="42"/>
                  <a:pt x="85" y="37"/>
                  <a:pt x="85" y="33"/>
                </a:cubicBezTo>
                <a:cubicBezTo>
                  <a:pt x="85" y="27"/>
                  <a:pt x="70" y="19"/>
                  <a:pt x="55" y="16"/>
                </a:cubicBezTo>
                <a:cubicBezTo>
                  <a:pt x="55" y="5"/>
                  <a:pt x="55" y="5"/>
                  <a:pt x="55" y="5"/>
                </a:cubicBezTo>
                <a:cubicBezTo>
                  <a:pt x="55" y="3"/>
                  <a:pt x="53" y="0"/>
                  <a:pt x="49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39" y="0"/>
                  <a:pt x="36" y="3"/>
                  <a:pt x="36" y="5"/>
                </a:cubicBezTo>
                <a:cubicBezTo>
                  <a:pt x="36" y="15"/>
                  <a:pt x="36" y="15"/>
                  <a:pt x="36" y="15"/>
                </a:cubicBezTo>
                <a:cubicBezTo>
                  <a:pt x="13" y="17"/>
                  <a:pt x="0" y="30"/>
                  <a:pt x="0" y="44"/>
                </a:cubicBezTo>
                <a:cubicBezTo>
                  <a:pt x="0" y="61"/>
                  <a:pt x="16" y="68"/>
                  <a:pt x="34" y="73"/>
                </a:cubicBezTo>
                <a:cubicBezTo>
                  <a:pt x="37" y="74"/>
                  <a:pt x="51" y="77"/>
                  <a:pt x="53" y="78"/>
                </a:cubicBezTo>
                <a:cubicBezTo>
                  <a:pt x="67" y="81"/>
                  <a:pt x="70" y="86"/>
                  <a:pt x="70" y="89"/>
                </a:cubicBezTo>
                <a:cubicBezTo>
                  <a:pt x="70" y="95"/>
                  <a:pt x="64" y="100"/>
                  <a:pt x="47" y="100"/>
                </a:cubicBezTo>
                <a:cubicBezTo>
                  <a:pt x="35" y="100"/>
                  <a:pt x="19" y="90"/>
                  <a:pt x="19" y="90"/>
                </a:cubicBezTo>
                <a:cubicBezTo>
                  <a:pt x="14" y="87"/>
                  <a:pt x="10" y="88"/>
                  <a:pt x="7" y="92"/>
                </a:cubicBezTo>
                <a:cubicBezTo>
                  <a:pt x="7" y="92"/>
                  <a:pt x="4" y="96"/>
                  <a:pt x="4" y="100"/>
                </a:cubicBezTo>
                <a:cubicBezTo>
                  <a:pt x="4" y="107"/>
                  <a:pt x="20" y="115"/>
                  <a:pt x="36" y="118"/>
                </a:cubicBezTo>
                <a:cubicBezTo>
                  <a:pt x="36" y="129"/>
                  <a:pt x="36" y="129"/>
                  <a:pt x="36" y="129"/>
                </a:cubicBezTo>
                <a:cubicBezTo>
                  <a:pt x="36" y="131"/>
                  <a:pt x="39" y="134"/>
                  <a:pt x="42" y="134"/>
                </a:cubicBezTo>
                <a:cubicBezTo>
                  <a:pt x="49" y="134"/>
                  <a:pt x="49" y="134"/>
                  <a:pt x="49" y="134"/>
                </a:cubicBezTo>
                <a:cubicBezTo>
                  <a:pt x="53" y="134"/>
                  <a:pt x="55" y="131"/>
                  <a:pt x="55" y="129"/>
                </a:cubicBezTo>
                <a:cubicBezTo>
                  <a:pt x="55" y="119"/>
                  <a:pt x="55" y="119"/>
                  <a:pt x="55" y="119"/>
                </a:cubicBezTo>
                <a:cubicBezTo>
                  <a:pt x="80" y="116"/>
                  <a:pt x="91" y="103"/>
                  <a:pt x="91" y="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2" name="Google Shape;2312;p80"/>
          <p:cNvSpPr/>
          <p:nvPr/>
        </p:nvSpPr>
        <p:spPr>
          <a:xfrm>
            <a:off x="7497762" y="1077912"/>
            <a:ext cx="463550" cy="461962"/>
          </a:xfrm>
          <a:custGeom>
            <a:avLst/>
            <a:gdLst/>
            <a:ahLst/>
            <a:cxnLst/>
            <a:rect l="l" t="t" r="r" b="b"/>
            <a:pathLst>
              <a:path w="121" h="121" extrusionOk="0">
                <a:moveTo>
                  <a:pt x="57" y="64"/>
                </a:moveTo>
                <a:cubicBezTo>
                  <a:pt x="114" y="64"/>
                  <a:pt x="114" y="64"/>
                  <a:pt x="114" y="64"/>
                </a:cubicBezTo>
                <a:cubicBezTo>
                  <a:pt x="114" y="95"/>
                  <a:pt x="89" y="121"/>
                  <a:pt x="57" y="121"/>
                </a:cubicBezTo>
                <a:cubicBezTo>
                  <a:pt x="26" y="121"/>
                  <a:pt x="0" y="95"/>
                  <a:pt x="0" y="64"/>
                </a:cubicBezTo>
                <a:cubicBezTo>
                  <a:pt x="0" y="32"/>
                  <a:pt x="26" y="7"/>
                  <a:pt x="57" y="7"/>
                </a:cubicBezTo>
                <a:lnTo>
                  <a:pt x="57" y="64"/>
                </a:lnTo>
                <a:close/>
                <a:moveTo>
                  <a:pt x="64" y="0"/>
                </a:moveTo>
                <a:cubicBezTo>
                  <a:pt x="64" y="57"/>
                  <a:pt x="64" y="57"/>
                  <a:pt x="64" y="57"/>
                </a:cubicBezTo>
                <a:cubicBezTo>
                  <a:pt x="121" y="57"/>
                  <a:pt x="121" y="57"/>
                  <a:pt x="121" y="57"/>
                </a:cubicBezTo>
                <a:cubicBezTo>
                  <a:pt x="121" y="25"/>
                  <a:pt x="96" y="0"/>
                  <a:pt x="64" y="0"/>
                </a:cubicBezTo>
                <a:close/>
              </a:path>
            </a:pathLst>
          </a:cu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3" name="Google Shape;2313;p80"/>
          <p:cNvSpPr txBox="1"/>
          <p:nvPr/>
        </p:nvSpPr>
        <p:spPr>
          <a:xfrm>
            <a:off x="5427662" y="846137"/>
            <a:ext cx="1393825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314" name="Google Shape;2314;p80"/>
          <p:cNvSpPr txBox="1"/>
          <p:nvPr/>
        </p:nvSpPr>
        <p:spPr>
          <a:xfrm>
            <a:off x="8580437" y="825500"/>
            <a:ext cx="1395412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315" name="Google Shape;2315;p80"/>
          <p:cNvSpPr txBox="1"/>
          <p:nvPr/>
        </p:nvSpPr>
        <p:spPr>
          <a:xfrm>
            <a:off x="635000" y="5018087"/>
            <a:ext cx="1395412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316" name="Google Shape;2316;p80"/>
          <p:cNvSpPr txBox="1"/>
          <p:nvPr/>
        </p:nvSpPr>
        <p:spPr>
          <a:xfrm>
            <a:off x="3825875" y="5073650"/>
            <a:ext cx="1395412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317" name="Google Shape;2317;p80"/>
          <p:cNvSpPr txBox="1"/>
          <p:nvPr/>
        </p:nvSpPr>
        <p:spPr>
          <a:xfrm>
            <a:off x="6980237" y="5051425"/>
            <a:ext cx="1393825" cy="89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318" name="Google Shape;2318;p80"/>
          <p:cNvSpPr txBox="1"/>
          <p:nvPr/>
        </p:nvSpPr>
        <p:spPr>
          <a:xfrm>
            <a:off x="10180637" y="5018087"/>
            <a:ext cx="1395412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3" name="Google Shape;2323;p81"/>
          <p:cNvSpPr txBox="1"/>
          <p:nvPr/>
        </p:nvSpPr>
        <p:spPr>
          <a:xfrm>
            <a:off x="1587" y="-3175"/>
            <a:ext cx="12185650" cy="6862762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4" name="Google Shape;2324;p81"/>
          <p:cNvSpPr txBox="1"/>
          <p:nvPr/>
        </p:nvSpPr>
        <p:spPr>
          <a:xfrm>
            <a:off x="501650" y="1519237"/>
            <a:ext cx="1665287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325" name="Google Shape;2325;p81"/>
          <p:cNvSpPr/>
          <p:nvPr/>
        </p:nvSpPr>
        <p:spPr>
          <a:xfrm>
            <a:off x="698500" y="2789237"/>
            <a:ext cx="1276350" cy="1277937"/>
          </a:xfrm>
          <a:prstGeom prst="ellipse">
            <a:avLst/>
          </a:prstGeom>
          <a:solidFill>
            <a:srgbClr val="E9F0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6" name="Google Shape;2326;p81"/>
          <p:cNvSpPr/>
          <p:nvPr/>
        </p:nvSpPr>
        <p:spPr>
          <a:xfrm>
            <a:off x="2600325" y="2789237"/>
            <a:ext cx="1277937" cy="1277937"/>
          </a:xfrm>
          <a:prstGeom prst="ellipse">
            <a:avLst/>
          </a:pr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7" name="Google Shape;2327;p81"/>
          <p:cNvSpPr/>
          <p:nvPr/>
        </p:nvSpPr>
        <p:spPr>
          <a:xfrm>
            <a:off x="4506912" y="2789237"/>
            <a:ext cx="1273175" cy="1277937"/>
          </a:xfrm>
          <a:prstGeom prst="ellipse">
            <a:avLst/>
          </a:pr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8" name="Google Shape;2328;p81"/>
          <p:cNvSpPr/>
          <p:nvPr/>
        </p:nvSpPr>
        <p:spPr>
          <a:xfrm>
            <a:off x="6410325" y="2789237"/>
            <a:ext cx="1271587" cy="1277937"/>
          </a:xfrm>
          <a:prstGeom prst="ellipse">
            <a:avLst/>
          </a:prstGeom>
          <a:solidFill>
            <a:srgbClr val="FFF1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9" name="Google Shape;2329;p81"/>
          <p:cNvSpPr/>
          <p:nvPr/>
        </p:nvSpPr>
        <p:spPr>
          <a:xfrm>
            <a:off x="8312150" y="2789237"/>
            <a:ext cx="1276350" cy="1277937"/>
          </a:xfrm>
          <a:prstGeom prst="ellipse">
            <a:avLst/>
          </a:pr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0" name="Google Shape;2330;p81"/>
          <p:cNvSpPr/>
          <p:nvPr/>
        </p:nvSpPr>
        <p:spPr>
          <a:xfrm>
            <a:off x="10215562" y="2789237"/>
            <a:ext cx="1276350" cy="1277937"/>
          </a:xfrm>
          <a:prstGeom prst="ellipse">
            <a:avLst/>
          </a:pr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1" name="Google Shape;2331;p81"/>
          <p:cNvSpPr/>
          <p:nvPr/>
        </p:nvSpPr>
        <p:spPr>
          <a:xfrm>
            <a:off x="2003425" y="3624262"/>
            <a:ext cx="568325" cy="131762"/>
          </a:xfrm>
          <a:custGeom>
            <a:avLst/>
            <a:gdLst/>
            <a:ahLst/>
            <a:cxnLst/>
            <a:rect l="l" t="t" r="r" b="b"/>
            <a:pathLst>
              <a:path w="137" h="32" extrusionOk="0">
                <a:moveTo>
                  <a:pt x="0" y="32"/>
                </a:moveTo>
                <a:cubicBezTo>
                  <a:pt x="44" y="0"/>
                  <a:pt x="93" y="0"/>
                  <a:pt x="137" y="32"/>
                </a:cubicBezTo>
              </a:path>
            </a:pathLst>
          </a:custGeom>
          <a:noFill/>
          <a:ln w="33325" cap="rnd" cmpd="sng">
            <a:solidFill>
              <a:srgbClr val="FFFFFF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2" name="Google Shape;2332;p81"/>
          <p:cNvSpPr/>
          <p:nvPr/>
        </p:nvSpPr>
        <p:spPr>
          <a:xfrm>
            <a:off x="2003425" y="3100387"/>
            <a:ext cx="568325" cy="133350"/>
          </a:xfrm>
          <a:custGeom>
            <a:avLst/>
            <a:gdLst/>
            <a:ahLst/>
            <a:cxnLst/>
            <a:rect l="l" t="t" r="r" b="b"/>
            <a:pathLst>
              <a:path w="137" h="32" extrusionOk="0">
                <a:moveTo>
                  <a:pt x="137" y="0"/>
                </a:moveTo>
                <a:cubicBezTo>
                  <a:pt x="93" y="32"/>
                  <a:pt x="44" y="32"/>
                  <a:pt x="0" y="0"/>
                </a:cubicBezTo>
              </a:path>
            </a:pathLst>
          </a:custGeom>
          <a:noFill/>
          <a:ln w="33325" cap="rnd" cmpd="sng">
            <a:solidFill>
              <a:srgbClr val="FFFFFF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3" name="Google Shape;2333;p81"/>
          <p:cNvSpPr/>
          <p:nvPr/>
        </p:nvSpPr>
        <p:spPr>
          <a:xfrm>
            <a:off x="3910012" y="3624262"/>
            <a:ext cx="563562" cy="131762"/>
          </a:xfrm>
          <a:custGeom>
            <a:avLst/>
            <a:gdLst/>
            <a:ahLst/>
            <a:cxnLst/>
            <a:rect l="l" t="t" r="r" b="b"/>
            <a:pathLst>
              <a:path w="136" h="32" extrusionOk="0">
                <a:moveTo>
                  <a:pt x="0" y="32"/>
                </a:moveTo>
                <a:cubicBezTo>
                  <a:pt x="43" y="0"/>
                  <a:pt x="92" y="0"/>
                  <a:pt x="136" y="32"/>
                </a:cubicBezTo>
              </a:path>
            </a:pathLst>
          </a:custGeom>
          <a:noFill/>
          <a:ln w="33325" cap="rnd" cmpd="sng">
            <a:solidFill>
              <a:srgbClr val="FFFFFF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4" name="Google Shape;2334;p81"/>
          <p:cNvSpPr/>
          <p:nvPr/>
        </p:nvSpPr>
        <p:spPr>
          <a:xfrm>
            <a:off x="3910012" y="3100387"/>
            <a:ext cx="563562" cy="133350"/>
          </a:xfrm>
          <a:custGeom>
            <a:avLst/>
            <a:gdLst/>
            <a:ahLst/>
            <a:cxnLst/>
            <a:rect l="l" t="t" r="r" b="b"/>
            <a:pathLst>
              <a:path w="136" h="32" extrusionOk="0">
                <a:moveTo>
                  <a:pt x="136" y="0"/>
                </a:moveTo>
                <a:cubicBezTo>
                  <a:pt x="92" y="32"/>
                  <a:pt x="43" y="32"/>
                  <a:pt x="0" y="0"/>
                </a:cubicBezTo>
              </a:path>
            </a:pathLst>
          </a:custGeom>
          <a:noFill/>
          <a:ln w="33325" cap="rnd" cmpd="sng">
            <a:solidFill>
              <a:srgbClr val="FFFFFF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5" name="Google Shape;2335;p81"/>
          <p:cNvSpPr/>
          <p:nvPr/>
        </p:nvSpPr>
        <p:spPr>
          <a:xfrm>
            <a:off x="5813425" y="3624262"/>
            <a:ext cx="563562" cy="131762"/>
          </a:xfrm>
          <a:custGeom>
            <a:avLst/>
            <a:gdLst/>
            <a:ahLst/>
            <a:cxnLst/>
            <a:rect l="l" t="t" r="r" b="b"/>
            <a:pathLst>
              <a:path w="136" h="32" extrusionOk="0">
                <a:moveTo>
                  <a:pt x="0" y="32"/>
                </a:moveTo>
                <a:cubicBezTo>
                  <a:pt x="43" y="0"/>
                  <a:pt x="93" y="0"/>
                  <a:pt x="136" y="32"/>
                </a:cubicBezTo>
              </a:path>
            </a:pathLst>
          </a:custGeom>
          <a:noFill/>
          <a:ln w="33325" cap="rnd" cmpd="sng">
            <a:solidFill>
              <a:srgbClr val="FFFFFF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6" name="Google Shape;2336;p81"/>
          <p:cNvSpPr/>
          <p:nvPr/>
        </p:nvSpPr>
        <p:spPr>
          <a:xfrm>
            <a:off x="5813425" y="3100387"/>
            <a:ext cx="563562" cy="133350"/>
          </a:xfrm>
          <a:custGeom>
            <a:avLst/>
            <a:gdLst/>
            <a:ahLst/>
            <a:cxnLst/>
            <a:rect l="l" t="t" r="r" b="b"/>
            <a:pathLst>
              <a:path w="136" h="32" extrusionOk="0">
                <a:moveTo>
                  <a:pt x="136" y="0"/>
                </a:moveTo>
                <a:cubicBezTo>
                  <a:pt x="93" y="32"/>
                  <a:pt x="43" y="32"/>
                  <a:pt x="0" y="0"/>
                </a:cubicBezTo>
              </a:path>
            </a:pathLst>
          </a:custGeom>
          <a:noFill/>
          <a:ln w="33325" cap="rnd" cmpd="sng">
            <a:solidFill>
              <a:srgbClr val="FFFFFF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7" name="Google Shape;2337;p81"/>
          <p:cNvSpPr/>
          <p:nvPr/>
        </p:nvSpPr>
        <p:spPr>
          <a:xfrm>
            <a:off x="7715250" y="3624262"/>
            <a:ext cx="563562" cy="131762"/>
          </a:xfrm>
          <a:custGeom>
            <a:avLst/>
            <a:gdLst/>
            <a:ahLst/>
            <a:cxnLst/>
            <a:rect l="l" t="t" r="r" b="b"/>
            <a:pathLst>
              <a:path w="136" h="32" extrusionOk="0">
                <a:moveTo>
                  <a:pt x="0" y="32"/>
                </a:moveTo>
                <a:cubicBezTo>
                  <a:pt x="44" y="0"/>
                  <a:pt x="93" y="0"/>
                  <a:pt x="136" y="32"/>
                </a:cubicBezTo>
              </a:path>
            </a:pathLst>
          </a:custGeom>
          <a:noFill/>
          <a:ln w="33325" cap="rnd" cmpd="sng">
            <a:solidFill>
              <a:srgbClr val="FFFFFF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8" name="Google Shape;2338;p81"/>
          <p:cNvSpPr/>
          <p:nvPr/>
        </p:nvSpPr>
        <p:spPr>
          <a:xfrm>
            <a:off x="7715250" y="3100387"/>
            <a:ext cx="563562" cy="133350"/>
          </a:xfrm>
          <a:custGeom>
            <a:avLst/>
            <a:gdLst/>
            <a:ahLst/>
            <a:cxnLst/>
            <a:rect l="l" t="t" r="r" b="b"/>
            <a:pathLst>
              <a:path w="136" h="32" extrusionOk="0">
                <a:moveTo>
                  <a:pt x="136" y="0"/>
                </a:moveTo>
                <a:cubicBezTo>
                  <a:pt x="93" y="32"/>
                  <a:pt x="44" y="32"/>
                  <a:pt x="0" y="0"/>
                </a:cubicBezTo>
              </a:path>
            </a:pathLst>
          </a:custGeom>
          <a:noFill/>
          <a:ln w="33325" cap="rnd" cmpd="sng">
            <a:solidFill>
              <a:srgbClr val="FFFFFF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9" name="Google Shape;2339;p81"/>
          <p:cNvSpPr/>
          <p:nvPr/>
        </p:nvSpPr>
        <p:spPr>
          <a:xfrm>
            <a:off x="9618662" y="3624262"/>
            <a:ext cx="566737" cy="131762"/>
          </a:xfrm>
          <a:custGeom>
            <a:avLst/>
            <a:gdLst/>
            <a:ahLst/>
            <a:cxnLst/>
            <a:rect l="l" t="t" r="r" b="b"/>
            <a:pathLst>
              <a:path w="137" h="32" extrusionOk="0">
                <a:moveTo>
                  <a:pt x="0" y="32"/>
                </a:moveTo>
                <a:cubicBezTo>
                  <a:pt x="44" y="0"/>
                  <a:pt x="93" y="0"/>
                  <a:pt x="137" y="32"/>
                </a:cubicBezTo>
              </a:path>
            </a:pathLst>
          </a:custGeom>
          <a:noFill/>
          <a:ln w="33325" cap="rnd" cmpd="sng">
            <a:solidFill>
              <a:srgbClr val="FFFFFF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0" name="Google Shape;2340;p81"/>
          <p:cNvSpPr/>
          <p:nvPr/>
        </p:nvSpPr>
        <p:spPr>
          <a:xfrm>
            <a:off x="9618662" y="3100387"/>
            <a:ext cx="566737" cy="133350"/>
          </a:xfrm>
          <a:custGeom>
            <a:avLst/>
            <a:gdLst/>
            <a:ahLst/>
            <a:cxnLst/>
            <a:rect l="l" t="t" r="r" b="b"/>
            <a:pathLst>
              <a:path w="137" h="32" extrusionOk="0">
                <a:moveTo>
                  <a:pt x="137" y="0"/>
                </a:moveTo>
                <a:cubicBezTo>
                  <a:pt x="93" y="32"/>
                  <a:pt x="44" y="32"/>
                  <a:pt x="0" y="0"/>
                </a:cubicBezTo>
              </a:path>
            </a:pathLst>
          </a:custGeom>
          <a:noFill/>
          <a:ln w="33325" cap="rnd" cmpd="sng">
            <a:solidFill>
              <a:srgbClr val="FFFFFF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1" name="Google Shape;2341;p81"/>
          <p:cNvSpPr/>
          <p:nvPr/>
        </p:nvSpPr>
        <p:spPr>
          <a:xfrm>
            <a:off x="4838700" y="3130550"/>
            <a:ext cx="663575" cy="555625"/>
          </a:xfrm>
          <a:custGeom>
            <a:avLst/>
            <a:gdLst/>
            <a:ahLst/>
            <a:cxnLst/>
            <a:rect l="l" t="t" r="r" b="b"/>
            <a:pathLst>
              <a:path w="160" h="134" extrusionOk="0">
                <a:moveTo>
                  <a:pt x="22" y="109"/>
                </a:moveTo>
                <a:cubicBezTo>
                  <a:pt x="22" y="73"/>
                  <a:pt x="22" y="73"/>
                  <a:pt x="22" y="73"/>
                </a:cubicBezTo>
                <a:cubicBezTo>
                  <a:pt x="22" y="70"/>
                  <a:pt x="24" y="68"/>
                  <a:pt x="27" y="68"/>
                </a:cubicBezTo>
                <a:cubicBezTo>
                  <a:pt x="36" y="68"/>
                  <a:pt x="36" y="68"/>
                  <a:pt x="36" y="68"/>
                </a:cubicBezTo>
                <a:cubicBezTo>
                  <a:pt x="38" y="68"/>
                  <a:pt x="41" y="70"/>
                  <a:pt x="41" y="73"/>
                </a:cubicBezTo>
                <a:cubicBezTo>
                  <a:pt x="41" y="109"/>
                  <a:pt x="41" y="109"/>
                  <a:pt x="41" y="109"/>
                </a:cubicBezTo>
                <a:cubicBezTo>
                  <a:pt x="41" y="112"/>
                  <a:pt x="38" y="115"/>
                  <a:pt x="36" y="115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4" y="115"/>
                  <a:pt x="22" y="112"/>
                  <a:pt x="22" y="109"/>
                </a:cubicBezTo>
                <a:close/>
                <a:moveTo>
                  <a:pt x="59" y="55"/>
                </a:moveTo>
                <a:cubicBezTo>
                  <a:pt x="56" y="55"/>
                  <a:pt x="54" y="58"/>
                  <a:pt x="54" y="61"/>
                </a:cubicBezTo>
                <a:cubicBezTo>
                  <a:pt x="54" y="109"/>
                  <a:pt x="54" y="109"/>
                  <a:pt x="54" y="109"/>
                </a:cubicBezTo>
                <a:cubicBezTo>
                  <a:pt x="54" y="112"/>
                  <a:pt x="56" y="115"/>
                  <a:pt x="59" y="115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70" y="115"/>
                  <a:pt x="73" y="112"/>
                  <a:pt x="73" y="109"/>
                </a:cubicBezTo>
                <a:cubicBezTo>
                  <a:pt x="73" y="61"/>
                  <a:pt x="73" y="61"/>
                  <a:pt x="73" y="61"/>
                </a:cubicBezTo>
                <a:cubicBezTo>
                  <a:pt x="73" y="58"/>
                  <a:pt x="70" y="55"/>
                  <a:pt x="68" y="55"/>
                </a:cubicBezTo>
                <a:lnTo>
                  <a:pt x="59" y="55"/>
                </a:lnTo>
                <a:close/>
                <a:moveTo>
                  <a:pt x="91" y="44"/>
                </a:moveTo>
                <a:cubicBezTo>
                  <a:pt x="88" y="44"/>
                  <a:pt x="85" y="47"/>
                  <a:pt x="85" y="50"/>
                </a:cubicBezTo>
                <a:cubicBezTo>
                  <a:pt x="85" y="109"/>
                  <a:pt x="85" y="109"/>
                  <a:pt x="85" y="109"/>
                </a:cubicBezTo>
                <a:cubicBezTo>
                  <a:pt x="85" y="112"/>
                  <a:pt x="88" y="115"/>
                  <a:pt x="91" y="115"/>
                </a:cubicBezTo>
                <a:cubicBezTo>
                  <a:pt x="99" y="115"/>
                  <a:pt x="99" y="115"/>
                  <a:pt x="99" y="115"/>
                </a:cubicBezTo>
                <a:cubicBezTo>
                  <a:pt x="102" y="115"/>
                  <a:pt x="105" y="112"/>
                  <a:pt x="105" y="109"/>
                </a:cubicBezTo>
                <a:cubicBezTo>
                  <a:pt x="105" y="50"/>
                  <a:pt x="105" y="50"/>
                  <a:pt x="105" y="50"/>
                </a:cubicBezTo>
                <a:cubicBezTo>
                  <a:pt x="105" y="47"/>
                  <a:pt x="102" y="44"/>
                  <a:pt x="99" y="44"/>
                </a:cubicBezTo>
                <a:lnTo>
                  <a:pt x="91" y="44"/>
                </a:lnTo>
                <a:close/>
                <a:moveTo>
                  <a:pt x="123" y="33"/>
                </a:moveTo>
                <a:cubicBezTo>
                  <a:pt x="120" y="33"/>
                  <a:pt x="117" y="35"/>
                  <a:pt x="117" y="38"/>
                </a:cubicBezTo>
                <a:cubicBezTo>
                  <a:pt x="117" y="109"/>
                  <a:pt x="117" y="109"/>
                  <a:pt x="117" y="109"/>
                </a:cubicBezTo>
                <a:cubicBezTo>
                  <a:pt x="117" y="112"/>
                  <a:pt x="120" y="115"/>
                  <a:pt x="123" y="115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34" y="115"/>
                  <a:pt x="137" y="112"/>
                  <a:pt x="137" y="109"/>
                </a:cubicBezTo>
                <a:cubicBezTo>
                  <a:pt x="137" y="38"/>
                  <a:pt x="137" y="38"/>
                  <a:pt x="137" y="38"/>
                </a:cubicBezTo>
                <a:cubicBezTo>
                  <a:pt x="137" y="35"/>
                  <a:pt x="134" y="33"/>
                  <a:pt x="132" y="33"/>
                </a:cubicBezTo>
                <a:lnTo>
                  <a:pt x="123" y="33"/>
                </a:lnTo>
                <a:close/>
                <a:moveTo>
                  <a:pt x="24" y="54"/>
                </a:moveTo>
                <a:cubicBezTo>
                  <a:pt x="58" y="48"/>
                  <a:pt x="90" y="36"/>
                  <a:pt x="119" y="18"/>
                </a:cubicBezTo>
                <a:cubicBezTo>
                  <a:pt x="121" y="23"/>
                  <a:pt x="121" y="23"/>
                  <a:pt x="121" y="23"/>
                </a:cubicBezTo>
                <a:cubicBezTo>
                  <a:pt x="132" y="7"/>
                  <a:pt x="132" y="7"/>
                  <a:pt x="132" y="7"/>
                </a:cubicBezTo>
                <a:cubicBezTo>
                  <a:pt x="113" y="7"/>
                  <a:pt x="113" y="7"/>
                  <a:pt x="113" y="7"/>
                </a:cubicBezTo>
                <a:cubicBezTo>
                  <a:pt x="116" y="12"/>
                  <a:pt x="116" y="12"/>
                  <a:pt x="116" y="12"/>
                </a:cubicBezTo>
                <a:cubicBezTo>
                  <a:pt x="87" y="29"/>
                  <a:pt x="56" y="41"/>
                  <a:pt x="23" y="47"/>
                </a:cubicBezTo>
                <a:lnTo>
                  <a:pt x="24" y="54"/>
                </a:lnTo>
                <a:close/>
                <a:moveTo>
                  <a:pt x="160" y="125"/>
                </a:moveTo>
                <a:cubicBezTo>
                  <a:pt x="144" y="115"/>
                  <a:pt x="144" y="115"/>
                  <a:pt x="144" y="115"/>
                </a:cubicBezTo>
                <a:cubicBezTo>
                  <a:pt x="144" y="121"/>
                  <a:pt x="144" y="121"/>
                  <a:pt x="144" y="121"/>
                </a:cubicBezTo>
                <a:cubicBezTo>
                  <a:pt x="13" y="121"/>
                  <a:pt x="13" y="121"/>
                  <a:pt x="13" y="121"/>
                </a:cubicBezTo>
                <a:cubicBezTo>
                  <a:pt x="13" y="17"/>
                  <a:pt x="13" y="17"/>
                  <a:pt x="13" y="17"/>
                </a:cubicBezTo>
                <a:cubicBezTo>
                  <a:pt x="19" y="17"/>
                  <a:pt x="19" y="17"/>
                  <a:pt x="19" y="17"/>
                </a:cubicBezTo>
                <a:cubicBezTo>
                  <a:pt x="10" y="0"/>
                  <a:pt x="10" y="0"/>
                  <a:pt x="10" y="0"/>
                </a:cubicBezTo>
                <a:cubicBezTo>
                  <a:pt x="0" y="17"/>
                  <a:pt x="0" y="17"/>
                  <a:pt x="0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6" y="121"/>
                  <a:pt x="6" y="121"/>
                  <a:pt x="6" y="121"/>
                </a:cubicBezTo>
                <a:cubicBezTo>
                  <a:pt x="6" y="125"/>
                  <a:pt x="6" y="125"/>
                  <a:pt x="6" y="125"/>
                </a:cubicBezTo>
                <a:cubicBezTo>
                  <a:pt x="6" y="128"/>
                  <a:pt x="6" y="128"/>
                  <a:pt x="6" y="128"/>
                </a:cubicBezTo>
                <a:cubicBezTo>
                  <a:pt x="144" y="128"/>
                  <a:pt x="144" y="128"/>
                  <a:pt x="144" y="128"/>
                </a:cubicBezTo>
                <a:cubicBezTo>
                  <a:pt x="144" y="134"/>
                  <a:pt x="144" y="134"/>
                  <a:pt x="144" y="134"/>
                </a:cubicBezTo>
                <a:lnTo>
                  <a:pt x="160" y="1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2" name="Google Shape;2342;p81"/>
          <p:cNvSpPr/>
          <p:nvPr/>
        </p:nvSpPr>
        <p:spPr>
          <a:xfrm>
            <a:off x="1012825" y="3117850"/>
            <a:ext cx="642937" cy="581025"/>
          </a:xfrm>
          <a:custGeom>
            <a:avLst/>
            <a:gdLst/>
            <a:ahLst/>
            <a:cxnLst/>
            <a:rect l="l" t="t" r="r" b="b"/>
            <a:pathLst>
              <a:path w="155" h="140" extrusionOk="0">
                <a:moveTo>
                  <a:pt x="106" y="19"/>
                </a:moveTo>
                <a:cubicBezTo>
                  <a:pt x="96" y="19"/>
                  <a:pt x="96" y="19"/>
                  <a:pt x="96" y="19"/>
                </a:cubicBezTo>
                <a:cubicBezTo>
                  <a:pt x="96" y="14"/>
                  <a:pt x="92" y="9"/>
                  <a:pt x="87" y="9"/>
                </a:cubicBezTo>
                <a:cubicBezTo>
                  <a:pt x="69" y="9"/>
                  <a:pt x="69" y="9"/>
                  <a:pt x="69" y="9"/>
                </a:cubicBezTo>
                <a:cubicBezTo>
                  <a:pt x="64" y="9"/>
                  <a:pt x="60" y="14"/>
                  <a:pt x="59" y="19"/>
                </a:cubicBezTo>
                <a:cubicBezTo>
                  <a:pt x="50" y="19"/>
                  <a:pt x="50" y="19"/>
                  <a:pt x="50" y="19"/>
                </a:cubicBezTo>
                <a:cubicBezTo>
                  <a:pt x="50" y="9"/>
                  <a:pt x="58" y="0"/>
                  <a:pt x="67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98" y="0"/>
                  <a:pt x="105" y="9"/>
                  <a:pt x="106" y="19"/>
                </a:cubicBezTo>
                <a:close/>
                <a:moveTo>
                  <a:pt x="24" y="78"/>
                </a:moveTo>
                <a:cubicBezTo>
                  <a:pt x="63" y="78"/>
                  <a:pt x="63" y="78"/>
                  <a:pt x="63" y="78"/>
                </a:cubicBezTo>
                <a:cubicBezTo>
                  <a:pt x="63" y="73"/>
                  <a:pt x="63" y="73"/>
                  <a:pt x="63" y="73"/>
                </a:cubicBezTo>
                <a:cubicBezTo>
                  <a:pt x="63" y="68"/>
                  <a:pt x="66" y="65"/>
                  <a:pt x="70" y="65"/>
                </a:cubicBezTo>
                <a:cubicBezTo>
                  <a:pt x="85" y="65"/>
                  <a:pt x="85" y="65"/>
                  <a:pt x="85" y="65"/>
                </a:cubicBezTo>
                <a:cubicBezTo>
                  <a:pt x="89" y="65"/>
                  <a:pt x="93" y="68"/>
                  <a:pt x="93" y="73"/>
                </a:cubicBezTo>
                <a:cubicBezTo>
                  <a:pt x="93" y="78"/>
                  <a:pt x="93" y="78"/>
                  <a:pt x="93" y="78"/>
                </a:cubicBezTo>
                <a:cubicBezTo>
                  <a:pt x="132" y="78"/>
                  <a:pt x="132" y="78"/>
                  <a:pt x="132" y="78"/>
                </a:cubicBezTo>
                <a:cubicBezTo>
                  <a:pt x="144" y="78"/>
                  <a:pt x="154" y="69"/>
                  <a:pt x="155" y="56"/>
                </a:cubicBezTo>
                <a:cubicBezTo>
                  <a:pt x="155" y="44"/>
                  <a:pt x="155" y="44"/>
                  <a:pt x="155" y="44"/>
                </a:cubicBezTo>
                <a:cubicBezTo>
                  <a:pt x="155" y="32"/>
                  <a:pt x="147" y="23"/>
                  <a:pt x="137" y="23"/>
                </a:cubicBezTo>
                <a:cubicBezTo>
                  <a:pt x="129" y="23"/>
                  <a:pt x="129" y="23"/>
                  <a:pt x="129" y="23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18" y="23"/>
                  <a:pt x="118" y="23"/>
                  <a:pt x="118" y="23"/>
                </a:cubicBezTo>
                <a:cubicBezTo>
                  <a:pt x="111" y="23"/>
                  <a:pt x="111" y="23"/>
                  <a:pt x="111" y="23"/>
                </a:cubicBezTo>
                <a:cubicBezTo>
                  <a:pt x="107" y="23"/>
                  <a:pt x="107" y="23"/>
                  <a:pt x="107" y="23"/>
                </a:cubicBezTo>
                <a:cubicBezTo>
                  <a:pt x="96" y="23"/>
                  <a:pt x="96" y="23"/>
                  <a:pt x="96" y="23"/>
                </a:cubicBezTo>
                <a:cubicBezTo>
                  <a:pt x="60" y="23"/>
                  <a:pt x="60" y="23"/>
                  <a:pt x="60" y="23"/>
                </a:cubicBezTo>
                <a:cubicBezTo>
                  <a:pt x="49" y="23"/>
                  <a:pt x="49" y="23"/>
                  <a:pt x="49" y="23"/>
                </a:cubicBezTo>
                <a:cubicBezTo>
                  <a:pt x="36" y="23"/>
                  <a:pt x="36" y="23"/>
                  <a:pt x="36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18" y="23"/>
                  <a:pt x="18" y="23"/>
                  <a:pt x="18" y="23"/>
                </a:cubicBezTo>
                <a:cubicBezTo>
                  <a:pt x="8" y="23"/>
                  <a:pt x="0" y="32"/>
                  <a:pt x="0" y="44"/>
                </a:cubicBezTo>
                <a:cubicBezTo>
                  <a:pt x="0" y="56"/>
                  <a:pt x="0" y="56"/>
                  <a:pt x="0" y="56"/>
                </a:cubicBezTo>
                <a:cubicBezTo>
                  <a:pt x="2" y="69"/>
                  <a:pt x="12" y="78"/>
                  <a:pt x="24" y="78"/>
                </a:cubicBezTo>
                <a:close/>
                <a:moveTo>
                  <a:pt x="132" y="85"/>
                </a:moveTo>
                <a:cubicBezTo>
                  <a:pt x="93" y="85"/>
                  <a:pt x="93" y="85"/>
                  <a:pt x="93" y="85"/>
                </a:cubicBezTo>
                <a:cubicBezTo>
                  <a:pt x="93" y="90"/>
                  <a:pt x="93" y="90"/>
                  <a:pt x="93" y="90"/>
                </a:cubicBezTo>
                <a:cubicBezTo>
                  <a:pt x="93" y="94"/>
                  <a:pt x="89" y="98"/>
                  <a:pt x="85" y="98"/>
                </a:cubicBezTo>
                <a:cubicBezTo>
                  <a:pt x="70" y="98"/>
                  <a:pt x="70" y="98"/>
                  <a:pt x="70" y="98"/>
                </a:cubicBezTo>
                <a:cubicBezTo>
                  <a:pt x="66" y="98"/>
                  <a:pt x="63" y="94"/>
                  <a:pt x="63" y="90"/>
                </a:cubicBezTo>
                <a:cubicBezTo>
                  <a:pt x="63" y="85"/>
                  <a:pt x="63" y="85"/>
                  <a:pt x="63" y="85"/>
                </a:cubicBezTo>
                <a:cubicBezTo>
                  <a:pt x="24" y="85"/>
                  <a:pt x="24" y="85"/>
                  <a:pt x="24" y="85"/>
                </a:cubicBezTo>
                <a:cubicBezTo>
                  <a:pt x="14" y="85"/>
                  <a:pt x="5" y="79"/>
                  <a:pt x="0" y="71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131"/>
                  <a:pt x="8" y="140"/>
                  <a:pt x="18" y="140"/>
                </a:cubicBezTo>
                <a:cubicBezTo>
                  <a:pt x="24" y="140"/>
                  <a:pt x="24" y="140"/>
                  <a:pt x="24" y="140"/>
                </a:cubicBezTo>
                <a:cubicBezTo>
                  <a:pt x="30" y="140"/>
                  <a:pt x="30" y="140"/>
                  <a:pt x="30" y="140"/>
                </a:cubicBezTo>
                <a:cubicBezTo>
                  <a:pt x="36" y="140"/>
                  <a:pt x="36" y="140"/>
                  <a:pt x="36" y="140"/>
                </a:cubicBezTo>
                <a:cubicBezTo>
                  <a:pt x="118" y="140"/>
                  <a:pt x="118" y="140"/>
                  <a:pt x="118" y="140"/>
                </a:cubicBezTo>
                <a:cubicBezTo>
                  <a:pt x="125" y="140"/>
                  <a:pt x="125" y="140"/>
                  <a:pt x="125" y="140"/>
                </a:cubicBezTo>
                <a:cubicBezTo>
                  <a:pt x="129" y="140"/>
                  <a:pt x="129" y="140"/>
                  <a:pt x="129" y="140"/>
                </a:cubicBezTo>
                <a:cubicBezTo>
                  <a:pt x="137" y="140"/>
                  <a:pt x="137" y="140"/>
                  <a:pt x="137" y="140"/>
                </a:cubicBezTo>
                <a:cubicBezTo>
                  <a:pt x="147" y="140"/>
                  <a:pt x="155" y="131"/>
                  <a:pt x="155" y="119"/>
                </a:cubicBezTo>
                <a:cubicBezTo>
                  <a:pt x="155" y="71"/>
                  <a:pt x="155" y="71"/>
                  <a:pt x="155" y="71"/>
                </a:cubicBezTo>
                <a:cubicBezTo>
                  <a:pt x="150" y="79"/>
                  <a:pt x="142" y="85"/>
                  <a:pt x="132" y="85"/>
                </a:cubicBezTo>
                <a:close/>
                <a:moveTo>
                  <a:pt x="85" y="71"/>
                </a:moveTo>
                <a:cubicBezTo>
                  <a:pt x="71" y="71"/>
                  <a:pt x="71" y="71"/>
                  <a:pt x="71" y="71"/>
                </a:cubicBezTo>
                <a:cubicBezTo>
                  <a:pt x="69" y="71"/>
                  <a:pt x="68" y="72"/>
                  <a:pt x="68" y="74"/>
                </a:cubicBezTo>
                <a:cubicBezTo>
                  <a:pt x="68" y="77"/>
                  <a:pt x="68" y="77"/>
                  <a:pt x="68" y="77"/>
                </a:cubicBezTo>
                <a:cubicBezTo>
                  <a:pt x="68" y="79"/>
                  <a:pt x="68" y="79"/>
                  <a:pt x="68" y="79"/>
                </a:cubicBezTo>
                <a:cubicBezTo>
                  <a:pt x="68" y="84"/>
                  <a:pt x="68" y="84"/>
                  <a:pt x="68" y="84"/>
                </a:cubicBezTo>
                <a:cubicBezTo>
                  <a:pt x="68" y="86"/>
                  <a:pt x="68" y="86"/>
                  <a:pt x="68" y="86"/>
                </a:cubicBezTo>
                <a:cubicBezTo>
                  <a:pt x="68" y="90"/>
                  <a:pt x="68" y="90"/>
                  <a:pt x="68" y="90"/>
                </a:cubicBezTo>
                <a:cubicBezTo>
                  <a:pt x="68" y="91"/>
                  <a:pt x="69" y="92"/>
                  <a:pt x="71" y="92"/>
                </a:cubicBezTo>
                <a:cubicBezTo>
                  <a:pt x="85" y="92"/>
                  <a:pt x="85" y="92"/>
                  <a:pt x="85" y="92"/>
                </a:cubicBezTo>
                <a:cubicBezTo>
                  <a:pt x="86" y="92"/>
                  <a:pt x="88" y="91"/>
                  <a:pt x="88" y="90"/>
                </a:cubicBezTo>
                <a:cubicBezTo>
                  <a:pt x="88" y="86"/>
                  <a:pt x="88" y="86"/>
                  <a:pt x="88" y="86"/>
                </a:cubicBezTo>
                <a:cubicBezTo>
                  <a:pt x="88" y="84"/>
                  <a:pt x="88" y="84"/>
                  <a:pt x="88" y="84"/>
                </a:cubicBezTo>
                <a:cubicBezTo>
                  <a:pt x="88" y="79"/>
                  <a:pt x="88" y="79"/>
                  <a:pt x="88" y="79"/>
                </a:cubicBezTo>
                <a:cubicBezTo>
                  <a:pt x="88" y="77"/>
                  <a:pt x="88" y="77"/>
                  <a:pt x="88" y="77"/>
                </a:cubicBezTo>
                <a:cubicBezTo>
                  <a:pt x="88" y="74"/>
                  <a:pt x="88" y="74"/>
                  <a:pt x="88" y="74"/>
                </a:cubicBezTo>
                <a:cubicBezTo>
                  <a:pt x="88" y="72"/>
                  <a:pt x="86" y="71"/>
                  <a:pt x="85" y="71"/>
                </a:cubicBezTo>
                <a:close/>
              </a:path>
            </a:pathLst>
          </a:cu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3" name="Google Shape;2343;p81"/>
          <p:cNvSpPr/>
          <p:nvPr/>
        </p:nvSpPr>
        <p:spPr>
          <a:xfrm>
            <a:off x="8602662" y="3216275"/>
            <a:ext cx="692150" cy="423862"/>
          </a:xfrm>
          <a:custGeom>
            <a:avLst/>
            <a:gdLst/>
            <a:ahLst/>
            <a:cxnLst/>
            <a:rect l="l" t="t" r="r" b="b"/>
            <a:pathLst>
              <a:path w="167" h="102" extrusionOk="0">
                <a:moveTo>
                  <a:pt x="149" y="0"/>
                </a:moveTo>
                <a:cubicBezTo>
                  <a:pt x="19" y="0"/>
                  <a:pt x="19" y="0"/>
                  <a:pt x="19" y="0"/>
                </a:cubicBezTo>
                <a:cubicBezTo>
                  <a:pt x="9" y="0"/>
                  <a:pt x="0" y="8"/>
                  <a:pt x="0" y="18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94"/>
                  <a:pt x="9" y="102"/>
                  <a:pt x="19" y="102"/>
                </a:cubicBezTo>
                <a:cubicBezTo>
                  <a:pt x="149" y="102"/>
                  <a:pt x="149" y="102"/>
                  <a:pt x="149" y="102"/>
                </a:cubicBezTo>
                <a:cubicBezTo>
                  <a:pt x="159" y="102"/>
                  <a:pt x="167" y="94"/>
                  <a:pt x="167" y="84"/>
                </a:cubicBezTo>
                <a:cubicBezTo>
                  <a:pt x="167" y="18"/>
                  <a:pt x="167" y="18"/>
                  <a:pt x="167" y="18"/>
                </a:cubicBezTo>
                <a:cubicBezTo>
                  <a:pt x="167" y="8"/>
                  <a:pt x="159" y="0"/>
                  <a:pt x="149" y="0"/>
                </a:cubicBezTo>
                <a:close/>
                <a:moveTo>
                  <a:pt x="159" y="91"/>
                </a:moveTo>
                <a:cubicBezTo>
                  <a:pt x="158" y="92"/>
                  <a:pt x="158" y="92"/>
                  <a:pt x="158" y="92"/>
                </a:cubicBezTo>
                <a:cubicBezTo>
                  <a:pt x="157" y="93"/>
                  <a:pt x="155" y="93"/>
                  <a:pt x="154" y="92"/>
                </a:cubicBezTo>
                <a:cubicBezTo>
                  <a:pt x="110" y="56"/>
                  <a:pt x="110" y="56"/>
                  <a:pt x="110" y="56"/>
                </a:cubicBezTo>
                <a:cubicBezTo>
                  <a:pt x="87" y="74"/>
                  <a:pt x="87" y="74"/>
                  <a:pt x="87" y="74"/>
                </a:cubicBezTo>
                <a:cubicBezTo>
                  <a:pt x="86" y="74"/>
                  <a:pt x="85" y="75"/>
                  <a:pt x="84" y="75"/>
                </a:cubicBezTo>
                <a:cubicBezTo>
                  <a:pt x="84" y="75"/>
                  <a:pt x="84" y="75"/>
                  <a:pt x="84" y="75"/>
                </a:cubicBezTo>
                <a:cubicBezTo>
                  <a:pt x="84" y="75"/>
                  <a:pt x="83" y="75"/>
                  <a:pt x="83" y="75"/>
                </a:cubicBezTo>
                <a:cubicBezTo>
                  <a:pt x="83" y="75"/>
                  <a:pt x="82" y="74"/>
                  <a:pt x="81" y="74"/>
                </a:cubicBezTo>
                <a:cubicBezTo>
                  <a:pt x="57" y="56"/>
                  <a:pt x="57" y="56"/>
                  <a:pt x="57" y="56"/>
                </a:cubicBezTo>
                <a:cubicBezTo>
                  <a:pt x="14" y="92"/>
                  <a:pt x="14" y="92"/>
                  <a:pt x="14" y="92"/>
                </a:cubicBezTo>
                <a:cubicBezTo>
                  <a:pt x="12" y="93"/>
                  <a:pt x="11" y="93"/>
                  <a:pt x="10" y="92"/>
                </a:cubicBezTo>
                <a:cubicBezTo>
                  <a:pt x="9" y="91"/>
                  <a:pt x="9" y="91"/>
                  <a:pt x="9" y="91"/>
                </a:cubicBezTo>
                <a:cubicBezTo>
                  <a:pt x="8" y="89"/>
                  <a:pt x="8" y="88"/>
                  <a:pt x="9" y="87"/>
                </a:cubicBezTo>
                <a:cubicBezTo>
                  <a:pt x="52" y="51"/>
                  <a:pt x="52" y="51"/>
                  <a:pt x="52" y="51"/>
                </a:cubicBezTo>
                <a:cubicBezTo>
                  <a:pt x="11" y="20"/>
                  <a:pt x="11" y="20"/>
                  <a:pt x="11" y="20"/>
                </a:cubicBezTo>
                <a:cubicBezTo>
                  <a:pt x="10" y="18"/>
                  <a:pt x="9" y="16"/>
                  <a:pt x="10" y="15"/>
                </a:cubicBezTo>
                <a:cubicBezTo>
                  <a:pt x="11" y="14"/>
                  <a:pt x="11" y="14"/>
                  <a:pt x="11" y="14"/>
                </a:cubicBezTo>
                <a:cubicBezTo>
                  <a:pt x="12" y="12"/>
                  <a:pt x="14" y="13"/>
                  <a:pt x="16" y="14"/>
                </a:cubicBezTo>
                <a:cubicBezTo>
                  <a:pt x="84" y="67"/>
                  <a:pt x="84" y="67"/>
                  <a:pt x="84" y="67"/>
                </a:cubicBezTo>
                <a:cubicBezTo>
                  <a:pt x="152" y="14"/>
                  <a:pt x="152" y="14"/>
                  <a:pt x="152" y="14"/>
                </a:cubicBezTo>
                <a:cubicBezTo>
                  <a:pt x="153" y="13"/>
                  <a:pt x="156" y="12"/>
                  <a:pt x="157" y="14"/>
                </a:cubicBezTo>
                <a:cubicBezTo>
                  <a:pt x="158" y="15"/>
                  <a:pt x="158" y="15"/>
                  <a:pt x="158" y="15"/>
                </a:cubicBezTo>
                <a:cubicBezTo>
                  <a:pt x="159" y="16"/>
                  <a:pt x="158" y="18"/>
                  <a:pt x="156" y="20"/>
                </a:cubicBezTo>
                <a:cubicBezTo>
                  <a:pt x="116" y="51"/>
                  <a:pt x="116" y="51"/>
                  <a:pt x="116" y="51"/>
                </a:cubicBezTo>
                <a:cubicBezTo>
                  <a:pt x="159" y="87"/>
                  <a:pt x="159" y="87"/>
                  <a:pt x="159" y="87"/>
                </a:cubicBezTo>
                <a:cubicBezTo>
                  <a:pt x="160" y="88"/>
                  <a:pt x="160" y="89"/>
                  <a:pt x="159" y="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4" name="Google Shape;2344;p81"/>
          <p:cNvSpPr/>
          <p:nvPr/>
        </p:nvSpPr>
        <p:spPr>
          <a:xfrm>
            <a:off x="2928937" y="3138487"/>
            <a:ext cx="608012" cy="601662"/>
          </a:xfrm>
          <a:custGeom>
            <a:avLst/>
            <a:gdLst/>
            <a:ahLst/>
            <a:cxnLst/>
            <a:rect l="l" t="t" r="r" b="b"/>
            <a:pathLst>
              <a:path w="147" h="145" extrusionOk="0">
                <a:moveTo>
                  <a:pt x="3" y="91"/>
                </a:moveTo>
                <a:cubicBezTo>
                  <a:pt x="3" y="89"/>
                  <a:pt x="2" y="87"/>
                  <a:pt x="2" y="84"/>
                </a:cubicBezTo>
                <a:cubicBezTo>
                  <a:pt x="0" y="75"/>
                  <a:pt x="1" y="65"/>
                  <a:pt x="3" y="56"/>
                </a:cubicBezTo>
                <a:cubicBezTo>
                  <a:pt x="5" y="47"/>
                  <a:pt x="9" y="38"/>
                  <a:pt x="14" y="30"/>
                </a:cubicBezTo>
                <a:cubicBezTo>
                  <a:pt x="20" y="23"/>
                  <a:pt x="27" y="16"/>
                  <a:pt x="35" y="11"/>
                </a:cubicBezTo>
                <a:cubicBezTo>
                  <a:pt x="43" y="6"/>
                  <a:pt x="52" y="3"/>
                  <a:pt x="62" y="1"/>
                </a:cubicBezTo>
                <a:cubicBezTo>
                  <a:pt x="64" y="1"/>
                  <a:pt x="67" y="0"/>
                  <a:pt x="70" y="0"/>
                </a:cubicBezTo>
                <a:cubicBezTo>
                  <a:pt x="85" y="18"/>
                  <a:pt x="85" y="18"/>
                  <a:pt x="85" y="18"/>
                </a:cubicBezTo>
                <a:cubicBezTo>
                  <a:pt x="70" y="34"/>
                  <a:pt x="70" y="34"/>
                  <a:pt x="70" y="34"/>
                </a:cubicBezTo>
                <a:cubicBezTo>
                  <a:pt x="69" y="34"/>
                  <a:pt x="68" y="34"/>
                  <a:pt x="67" y="34"/>
                </a:cubicBezTo>
                <a:cubicBezTo>
                  <a:pt x="46" y="38"/>
                  <a:pt x="31" y="58"/>
                  <a:pt x="35" y="79"/>
                </a:cubicBezTo>
                <a:cubicBezTo>
                  <a:pt x="35" y="81"/>
                  <a:pt x="36" y="83"/>
                  <a:pt x="36" y="84"/>
                </a:cubicBezTo>
                <a:cubicBezTo>
                  <a:pt x="36" y="84"/>
                  <a:pt x="36" y="85"/>
                  <a:pt x="36" y="85"/>
                </a:cubicBezTo>
                <a:cubicBezTo>
                  <a:pt x="22" y="81"/>
                  <a:pt x="22" y="81"/>
                  <a:pt x="22" y="81"/>
                </a:cubicBezTo>
                <a:cubicBezTo>
                  <a:pt x="14" y="79"/>
                  <a:pt x="14" y="79"/>
                  <a:pt x="14" y="79"/>
                </a:cubicBezTo>
                <a:cubicBezTo>
                  <a:pt x="12" y="87"/>
                  <a:pt x="12" y="87"/>
                  <a:pt x="12" y="87"/>
                </a:cubicBezTo>
                <a:cubicBezTo>
                  <a:pt x="7" y="101"/>
                  <a:pt x="7" y="101"/>
                  <a:pt x="7" y="101"/>
                </a:cubicBezTo>
                <a:cubicBezTo>
                  <a:pt x="6" y="100"/>
                  <a:pt x="5" y="98"/>
                  <a:pt x="5" y="96"/>
                </a:cubicBezTo>
                <a:cubicBezTo>
                  <a:pt x="5" y="96"/>
                  <a:pt x="5" y="95"/>
                  <a:pt x="4" y="95"/>
                </a:cubicBezTo>
                <a:cubicBezTo>
                  <a:pt x="4" y="93"/>
                  <a:pt x="4" y="92"/>
                  <a:pt x="3" y="91"/>
                </a:cubicBezTo>
                <a:close/>
                <a:moveTo>
                  <a:pt x="117" y="119"/>
                </a:moveTo>
                <a:cubicBezTo>
                  <a:pt x="109" y="120"/>
                  <a:pt x="109" y="120"/>
                  <a:pt x="109" y="120"/>
                </a:cubicBezTo>
                <a:cubicBezTo>
                  <a:pt x="106" y="113"/>
                  <a:pt x="106" y="113"/>
                  <a:pt x="106" y="113"/>
                </a:cubicBezTo>
                <a:cubicBezTo>
                  <a:pt x="102" y="99"/>
                  <a:pt x="102" y="99"/>
                  <a:pt x="102" y="99"/>
                </a:cubicBezTo>
                <a:cubicBezTo>
                  <a:pt x="102" y="99"/>
                  <a:pt x="101" y="100"/>
                  <a:pt x="101" y="100"/>
                </a:cubicBezTo>
                <a:cubicBezTo>
                  <a:pt x="101" y="100"/>
                  <a:pt x="101" y="100"/>
                  <a:pt x="101" y="101"/>
                </a:cubicBezTo>
                <a:cubicBezTo>
                  <a:pt x="100" y="101"/>
                  <a:pt x="99" y="102"/>
                  <a:pt x="98" y="103"/>
                </a:cubicBezTo>
                <a:cubicBezTo>
                  <a:pt x="98" y="103"/>
                  <a:pt x="98" y="103"/>
                  <a:pt x="97" y="103"/>
                </a:cubicBezTo>
                <a:cubicBezTo>
                  <a:pt x="97" y="104"/>
                  <a:pt x="96" y="105"/>
                  <a:pt x="95" y="105"/>
                </a:cubicBezTo>
                <a:cubicBezTo>
                  <a:pt x="95" y="105"/>
                  <a:pt x="94" y="106"/>
                  <a:pt x="94" y="106"/>
                </a:cubicBezTo>
                <a:cubicBezTo>
                  <a:pt x="93" y="106"/>
                  <a:pt x="92" y="107"/>
                  <a:pt x="92" y="107"/>
                </a:cubicBezTo>
                <a:cubicBezTo>
                  <a:pt x="91" y="107"/>
                  <a:pt x="90" y="108"/>
                  <a:pt x="90" y="108"/>
                </a:cubicBezTo>
                <a:cubicBezTo>
                  <a:pt x="89" y="108"/>
                  <a:pt x="89" y="109"/>
                  <a:pt x="88" y="109"/>
                </a:cubicBezTo>
                <a:cubicBezTo>
                  <a:pt x="87" y="109"/>
                  <a:pt x="86" y="109"/>
                  <a:pt x="86" y="110"/>
                </a:cubicBezTo>
                <a:cubicBezTo>
                  <a:pt x="85" y="110"/>
                  <a:pt x="84" y="110"/>
                  <a:pt x="84" y="110"/>
                </a:cubicBezTo>
                <a:cubicBezTo>
                  <a:pt x="83" y="111"/>
                  <a:pt x="81" y="111"/>
                  <a:pt x="80" y="111"/>
                </a:cubicBezTo>
                <a:cubicBezTo>
                  <a:pt x="78" y="111"/>
                  <a:pt x="76" y="112"/>
                  <a:pt x="74" y="112"/>
                </a:cubicBezTo>
                <a:cubicBezTo>
                  <a:pt x="74" y="112"/>
                  <a:pt x="74" y="112"/>
                  <a:pt x="74" y="112"/>
                </a:cubicBezTo>
                <a:cubicBezTo>
                  <a:pt x="74" y="112"/>
                  <a:pt x="74" y="112"/>
                  <a:pt x="73" y="112"/>
                </a:cubicBezTo>
                <a:cubicBezTo>
                  <a:pt x="72" y="112"/>
                  <a:pt x="70" y="112"/>
                  <a:pt x="69" y="111"/>
                </a:cubicBezTo>
                <a:cubicBezTo>
                  <a:pt x="68" y="111"/>
                  <a:pt x="68" y="111"/>
                  <a:pt x="68" y="111"/>
                </a:cubicBezTo>
                <a:cubicBezTo>
                  <a:pt x="67" y="111"/>
                  <a:pt x="65" y="111"/>
                  <a:pt x="64" y="110"/>
                </a:cubicBezTo>
                <a:cubicBezTo>
                  <a:pt x="63" y="110"/>
                  <a:pt x="62" y="110"/>
                  <a:pt x="62" y="110"/>
                </a:cubicBezTo>
                <a:cubicBezTo>
                  <a:pt x="61" y="110"/>
                  <a:pt x="60" y="109"/>
                  <a:pt x="59" y="109"/>
                </a:cubicBezTo>
                <a:cubicBezTo>
                  <a:pt x="58" y="109"/>
                  <a:pt x="58" y="108"/>
                  <a:pt x="57" y="108"/>
                </a:cubicBezTo>
                <a:cubicBezTo>
                  <a:pt x="56" y="108"/>
                  <a:pt x="55" y="107"/>
                  <a:pt x="54" y="107"/>
                </a:cubicBezTo>
                <a:cubicBezTo>
                  <a:pt x="54" y="106"/>
                  <a:pt x="53" y="106"/>
                  <a:pt x="53" y="106"/>
                </a:cubicBezTo>
                <a:cubicBezTo>
                  <a:pt x="52" y="105"/>
                  <a:pt x="51" y="104"/>
                  <a:pt x="50" y="104"/>
                </a:cubicBezTo>
                <a:cubicBezTo>
                  <a:pt x="49" y="103"/>
                  <a:pt x="49" y="103"/>
                  <a:pt x="48" y="103"/>
                </a:cubicBezTo>
                <a:cubicBezTo>
                  <a:pt x="48" y="102"/>
                  <a:pt x="47" y="101"/>
                  <a:pt x="46" y="100"/>
                </a:cubicBezTo>
                <a:cubicBezTo>
                  <a:pt x="46" y="100"/>
                  <a:pt x="45" y="100"/>
                  <a:pt x="45" y="99"/>
                </a:cubicBezTo>
                <a:cubicBezTo>
                  <a:pt x="44" y="98"/>
                  <a:pt x="43" y="97"/>
                  <a:pt x="42" y="95"/>
                </a:cubicBezTo>
                <a:cubicBezTo>
                  <a:pt x="20" y="90"/>
                  <a:pt x="20" y="90"/>
                  <a:pt x="20" y="90"/>
                </a:cubicBezTo>
                <a:cubicBezTo>
                  <a:pt x="13" y="112"/>
                  <a:pt x="13" y="112"/>
                  <a:pt x="13" y="112"/>
                </a:cubicBezTo>
                <a:cubicBezTo>
                  <a:pt x="18" y="120"/>
                  <a:pt x="24" y="126"/>
                  <a:pt x="31" y="132"/>
                </a:cubicBezTo>
                <a:cubicBezTo>
                  <a:pt x="39" y="137"/>
                  <a:pt x="47" y="141"/>
                  <a:pt x="56" y="143"/>
                </a:cubicBezTo>
                <a:cubicBezTo>
                  <a:pt x="59" y="144"/>
                  <a:pt x="62" y="144"/>
                  <a:pt x="64" y="145"/>
                </a:cubicBezTo>
                <a:cubicBezTo>
                  <a:pt x="65" y="145"/>
                  <a:pt x="66" y="145"/>
                  <a:pt x="67" y="145"/>
                </a:cubicBezTo>
                <a:cubicBezTo>
                  <a:pt x="69" y="145"/>
                  <a:pt x="70" y="145"/>
                  <a:pt x="72" y="145"/>
                </a:cubicBezTo>
                <a:cubicBezTo>
                  <a:pt x="74" y="145"/>
                  <a:pt x="75" y="145"/>
                  <a:pt x="76" y="145"/>
                </a:cubicBezTo>
                <a:cubicBezTo>
                  <a:pt x="77" y="145"/>
                  <a:pt x="78" y="145"/>
                  <a:pt x="78" y="145"/>
                </a:cubicBezTo>
                <a:cubicBezTo>
                  <a:pt x="81" y="145"/>
                  <a:pt x="83" y="145"/>
                  <a:pt x="85" y="144"/>
                </a:cubicBezTo>
                <a:cubicBezTo>
                  <a:pt x="95" y="143"/>
                  <a:pt x="104" y="139"/>
                  <a:pt x="112" y="134"/>
                </a:cubicBezTo>
                <a:cubicBezTo>
                  <a:pt x="120" y="129"/>
                  <a:pt x="126" y="123"/>
                  <a:pt x="131" y="116"/>
                </a:cubicBezTo>
                <a:lnTo>
                  <a:pt x="117" y="119"/>
                </a:lnTo>
                <a:close/>
                <a:moveTo>
                  <a:pt x="145" y="61"/>
                </a:moveTo>
                <a:cubicBezTo>
                  <a:pt x="143" y="51"/>
                  <a:pt x="140" y="42"/>
                  <a:pt x="135" y="34"/>
                </a:cubicBezTo>
                <a:cubicBezTo>
                  <a:pt x="130" y="26"/>
                  <a:pt x="123" y="19"/>
                  <a:pt x="116" y="14"/>
                </a:cubicBezTo>
                <a:cubicBezTo>
                  <a:pt x="108" y="8"/>
                  <a:pt x="100" y="4"/>
                  <a:pt x="90" y="2"/>
                </a:cubicBezTo>
                <a:cubicBezTo>
                  <a:pt x="88" y="2"/>
                  <a:pt x="85" y="1"/>
                  <a:pt x="82" y="1"/>
                </a:cubicBezTo>
                <a:cubicBezTo>
                  <a:pt x="82" y="1"/>
                  <a:pt x="82" y="1"/>
                  <a:pt x="82" y="1"/>
                </a:cubicBezTo>
                <a:cubicBezTo>
                  <a:pt x="82" y="1"/>
                  <a:pt x="82" y="1"/>
                  <a:pt x="82" y="1"/>
                </a:cubicBezTo>
                <a:cubicBezTo>
                  <a:pt x="92" y="12"/>
                  <a:pt x="92" y="12"/>
                  <a:pt x="92" y="12"/>
                </a:cubicBezTo>
                <a:cubicBezTo>
                  <a:pt x="97" y="18"/>
                  <a:pt x="97" y="18"/>
                  <a:pt x="97" y="18"/>
                </a:cubicBezTo>
                <a:cubicBezTo>
                  <a:pt x="91" y="24"/>
                  <a:pt x="91" y="24"/>
                  <a:pt x="91" y="24"/>
                </a:cubicBezTo>
                <a:cubicBezTo>
                  <a:pt x="81" y="35"/>
                  <a:pt x="81" y="35"/>
                  <a:pt x="81" y="35"/>
                </a:cubicBezTo>
                <a:cubicBezTo>
                  <a:pt x="97" y="38"/>
                  <a:pt x="109" y="50"/>
                  <a:pt x="112" y="66"/>
                </a:cubicBezTo>
                <a:cubicBezTo>
                  <a:pt x="113" y="74"/>
                  <a:pt x="112" y="82"/>
                  <a:pt x="109" y="89"/>
                </a:cubicBezTo>
                <a:cubicBezTo>
                  <a:pt x="115" y="110"/>
                  <a:pt x="115" y="110"/>
                  <a:pt x="115" y="110"/>
                </a:cubicBezTo>
                <a:cubicBezTo>
                  <a:pt x="138" y="106"/>
                  <a:pt x="138" y="106"/>
                  <a:pt x="138" y="106"/>
                </a:cubicBezTo>
                <a:cubicBezTo>
                  <a:pt x="141" y="101"/>
                  <a:pt x="143" y="95"/>
                  <a:pt x="144" y="90"/>
                </a:cubicBezTo>
                <a:cubicBezTo>
                  <a:pt x="146" y="80"/>
                  <a:pt x="147" y="71"/>
                  <a:pt x="145" y="6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5" name="Google Shape;2345;p81"/>
          <p:cNvSpPr/>
          <p:nvPr/>
        </p:nvSpPr>
        <p:spPr>
          <a:xfrm>
            <a:off x="6753225" y="3130550"/>
            <a:ext cx="601662" cy="601662"/>
          </a:xfrm>
          <a:custGeom>
            <a:avLst/>
            <a:gdLst/>
            <a:ahLst/>
            <a:cxnLst/>
            <a:rect l="l" t="t" r="r" b="b"/>
            <a:pathLst>
              <a:path w="145" h="145" extrusionOk="0">
                <a:moveTo>
                  <a:pt x="69" y="76"/>
                </a:moveTo>
                <a:cubicBezTo>
                  <a:pt x="137" y="76"/>
                  <a:pt x="137" y="76"/>
                  <a:pt x="137" y="76"/>
                </a:cubicBezTo>
                <a:cubicBezTo>
                  <a:pt x="137" y="114"/>
                  <a:pt x="106" y="145"/>
                  <a:pt x="69" y="145"/>
                </a:cubicBezTo>
                <a:cubicBezTo>
                  <a:pt x="31" y="145"/>
                  <a:pt x="0" y="114"/>
                  <a:pt x="0" y="76"/>
                </a:cubicBezTo>
                <a:cubicBezTo>
                  <a:pt x="0" y="39"/>
                  <a:pt x="31" y="8"/>
                  <a:pt x="69" y="8"/>
                </a:cubicBezTo>
                <a:lnTo>
                  <a:pt x="69" y="76"/>
                </a:lnTo>
                <a:close/>
                <a:moveTo>
                  <a:pt x="77" y="0"/>
                </a:moveTo>
                <a:cubicBezTo>
                  <a:pt x="77" y="68"/>
                  <a:pt x="77" y="68"/>
                  <a:pt x="77" y="68"/>
                </a:cubicBezTo>
                <a:cubicBezTo>
                  <a:pt x="145" y="68"/>
                  <a:pt x="145" y="68"/>
                  <a:pt x="145" y="68"/>
                </a:cubicBezTo>
                <a:cubicBezTo>
                  <a:pt x="145" y="30"/>
                  <a:pt x="115" y="0"/>
                  <a:pt x="77" y="0"/>
                </a:cubicBezTo>
                <a:close/>
              </a:path>
            </a:pathLst>
          </a:cu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6" name="Google Shape;2346;p81"/>
          <p:cNvSpPr/>
          <p:nvPr/>
        </p:nvSpPr>
        <p:spPr>
          <a:xfrm>
            <a:off x="10537825" y="3113087"/>
            <a:ext cx="630237" cy="630237"/>
          </a:xfrm>
          <a:custGeom>
            <a:avLst/>
            <a:gdLst/>
            <a:ahLst/>
            <a:cxnLst/>
            <a:rect l="l" t="t" r="r" b="b"/>
            <a:pathLst>
              <a:path w="152" h="152" extrusionOk="0">
                <a:moveTo>
                  <a:pt x="149" y="65"/>
                </a:moveTo>
                <a:cubicBezTo>
                  <a:pt x="130" y="62"/>
                  <a:pt x="130" y="62"/>
                  <a:pt x="130" y="62"/>
                </a:cubicBezTo>
                <a:cubicBezTo>
                  <a:pt x="129" y="57"/>
                  <a:pt x="127" y="52"/>
                  <a:pt x="124" y="48"/>
                </a:cubicBezTo>
                <a:cubicBezTo>
                  <a:pt x="136" y="32"/>
                  <a:pt x="136" y="32"/>
                  <a:pt x="136" y="32"/>
                </a:cubicBezTo>
                <a:cubicBezTo>
                  <a:pt x="137" y="31"/>
                  <a:pt x="136" y="29"/>
                  <a:pt x="135" y="28"/>
                </a:cubicBezTo>
                <a:cubicBezTo>
                  <a:pt x="124" y="17"/>
                  <a:pt x="124" y="17"/>
                  <a:pt x="124" y="17"/>
                </a:cubicBezTo>
                <a:cubicBezTo>
                  <a:pt x="123" y="16"/>
                  <a:pt x="121" y="16"/>
                  <a:pt x="120" y="17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0" y="25"/>
                  <a:pt x="95" y="23"/>
                  <a:pt x="90" y="22"/>
                </a:cubicBezTo>
                <a:cubicBezTo>
                  <a:pt x="87" y="3"/>
                  <a:pt x="87" y="3"/>
                  <a:pt x="87" y="3"/>
                </a:cubicBezTo>
                <a:cubicBezTo>
                  <a:pt x="87" y="2"/>
                  <a:pt x="86" y="0"/>
                  <a:pt x="84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7" y="0"/>
                  <a:pt x="66" y="2"/>
                  <a:pt x="65" y="3"/>
                </a:cubicBezTo>
                <a:cubicBezTo>
                  <a:pt x="62" y="22"/>
                  <a:pt x="62" y="22"/>
                  <a:pt x="62" y="22"/>
                </a:cubicBezTo>
                <a:cubicBezTo>
                  <a:pt x="57" y="23"/>
                  <a:pt x="52" y="25"/>
                  <a:pt x="48" y="28"/>
                </a:cubicBezTo>
                <a:cubicBezTo>
                  <a:pt x="32" y="17"/>
                  <a:pt x="32" y="17"/>
                  <a:pt x="32" y="17"/>
                </a:cubicBezTo>
                <a:cubicBezTo>
                  <a:pt x="31" y="16"/>
                  <a:pt x="29" y="16"/>
                  <a:pt x="28" y="17"/>
                </a:cubicBezTo>
                <a:cubicBezTo>
                  <a:pt x="17" y="28"/>
                  <a:pt x="17" y="28"/>
                  <a:pt x="17" y="28"/>
                </a:cubicBezTo>
                <a:cubicBezTo>
                  <a:pt x="16" y="29"/>
                  <a:pt x="16" y="31"/>
                  <a:pt x="17" y="32"/>
                </a:cubicBezTo>
                <a:cubicBezTo>
                  <a:pt x="28" y="48"/>
                  <a:pt x="28" y="48"/>
                  <a:pt x="28" y="48"/>
                </a:cubicBezTo>
                <a:cubicBezTo>
                  <a:pt x="25" y="52"/>
                  <a:pt x="23" y="57"/>
                  <a:pt x="22" y="62"/>
                </a:cubicBezTo>
                <a:cubicBezTo>
                  <a:pt x="3" y="65"/>
                  <a:pt x="3" y="65"/>
                  <a:pt x="3" y="65"/>
                </a:cubicBezTo>
                <a:cubicBezTo>
                  <a:pt x="2" y="65"/>
                  <a:pt x="0" y="67"/>
                  <a:pt x="0" y="68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5"/>
                  <a:pt x="2" y="87"/>
                  <a:pt x="3" y="87"/>
                </a:cubicBezTo>
                <a:cubicBezTo>
                  <a:pt x="22" y="90"/>
                  <a:pt x="22" y="90"/>
                  <a:pt x="22" y="90"/>
                </a:cubicBezTo>
                <a:cubicBezTo>
                  <a:pt x="23" y="95"/>
                  <a:pt x="25" y="100"/>
                  <a:pt x="28" y="105"/>
                </a:cubicBezTo>
                <a:cubicBezTo>
                  <a:pt x="17" y="120"/>
                  <a:pt x="17" y="120"/>
                  <a:pt x="17" y="120"/>
                </a:cubicBezTo>
                <a:cubicBezTo>
                  <a:pt x="16" y="121"/>
                  <a:pt x="16" y="123"/>
                  <a:pt x="17" y="124"/>
                </a:cubicBezTo>
                <a:cubicBezTo>
                  <a:pt x="28" y="135"/>
                  <a:pt x="28" y="135"/>
                  <a:pt x="28" y="135"/>
                </a:cubicBezTo>
                <a:cubicBezTo>
                  <a:pt x="29" y="136"/>
                  <a:pt x="31" y="136"/>
                  <a:pt x="32" y="136"/>
                </a:cubicBezTo>
                <a:cubicBezTo>
                  <a:pt x="48" y="124"/>
                  <a:pt x="48" y="124"/>
                  <a:pt x="48" y="124"/>
                </a:cubicBezTo>
                <a:cubicBezTo>
                  <a:pt x="52" y="127"/>
                  <a:pt x="57" y="129"/>
                  <a:pt x="62" y="130"/>
                </a:cubicBezTo>
                <a:cubicBezTo>
                  <a:pt x="65" y="149"/>
                  <a:pt x="65" y="149"/>
                  <a:pt x="65" y="149"/>
                </a:cubicBezTo>
                <a:cubicBezTo>
                  <a:pt x="66" y="151"/>
                  <a:pt x="67" y="152"/>
                  <a:pt x="68" y="152"/>
                </a:cubicBezTo>
                <a:cubicBezTo>
                  <a:pt x="84" y="152"/>
                  <a:pt x="84" y="152"/>
                  <a:pt x="84" y="152"/>
                </a:cubicBezTo>
                <a:cubicBezTo>
                  <a:pt x="86" y="152"/>
                  <a:pt x="87" y="151"/>
                  <a:pt x="87" y="149"/>
                </a:cubicBezTo>
                <a:cubicBezTo>
                  <a:pt x="90" y="130"/>
                  <a:pt x="90" y="130"/>
                  <a:pt x="90" y="130"/>
                </a:cubicBezTo>
                <a:cubicBezTo>
                  <a:pt x="95" y="129"/>
                  <a:pt x="100" y="127"/>
                  <a:pt x="105" y="124"/>
                </a:cubicBezTo>
                <a:cubicBezTo>
                  <a:pt x="120" y="136"/>
                  <a:pt x="120" y="136"/>
                  <a:pt x="120" y="136"/>
                </a:cubicBezTo>
                <a:cubicBezTo>
                  <a:pt x="121" y="136"/>
                  <a:pt x="123" y="136"/>
                  <a:pt x="124" y="135"/>
                </a:cubicBezTo>
                <a:cubicBezTo>
                  <a:pt x="135" y="124"/>
                  <a:pt x="135" y="124"/>
                  <a:pt x="135" y="124"/>
                </a:cubicBezTo>
                <a:cubicBezTo>
                  <a:pt x="136" y="123"/>
                  <a:pt x="137" y="121"/>
                  <a:pt x="136" y="120"/>
                </a:cubicBezTo>
                <a:cubicBezTo>
                  <a:pt x="124" y="105"/>
                  <a:pt x="124" y="105"/>
                  <a:pt x="124" y="105"/>
                </a:cubicBezTo>
                <a:cubicBezTo>
                  <a:pt x="127" y="100"/>
                  <a:pt x="129" y="95"/>
                  <a:pt x="130" y="90"/>
                </a:cubicBezTo>
                <a:cubicBezTo>
                  <a:pt x="149" y="87"/>
                  <a:pt x="149" y="87"/>
                  <a:pt x="149" y="87"/>
                </a:cubicBezTo>
                <a:cubicBezTo>
                  <a:pt x="151" y="87"/>
                  <a:pt x="152" y="85"/>
                  <a:pt x="152" y="84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67"/>
                  <a:pt x="151" y="65"/>
                  <a:pt x="149" y="65"/>
                </a:cubicBezTo>
                <a:close/>
                <a:moveTo>
                  <a:pt x="76" y="104"/>
                </a:moveTo>
                <a:cubicBezTo>
                  <a:pt x="61" y="104"/>
                  <a:pt x="48" y="92"/>
                  <a:pt x="48" y="76"/>
                </a:cubicBezTo>
                <a:cubicBezTo>
                  <a:pt x="48" y="61"/>
                  <a:pt x="61" y="48"/>
                  <a:pt x="76" y="48"/>
                </a:cubicBezTo>
                <a:cubicBezTo>
                  <a:pt x="92" y="48"/>
                  <a:pt x="104" y="61"/>
                  <a:pt x="104" y="76"/>
                </a:cubicBezTo>
                <a:cubicBezTo>
                  <a:pt x="104" y="92"/>
                  <a:pt x="92" y="104"/>
                  <a:pt x="76" y="1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7" name="Google Shape;2347;p81"/>
          <p:cNvSpPr txBox="1"/>
          <p:nvPr/>
        </p:nvSpPr>
        <p:spPr>
          <a:xfrm>
            <a:off x="820737" y="1133475"/>
            <a:ext cx="1027112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Open Sans SemiBold"/>
              <a:buNone/>
            </a:pPr>
            <a:r>
              <a:rPr lang="en-US" sz="21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1. CASO</a:t>
            </a:r>
            <a:endParaRPr dirty="0"/>
          </a:p>
        </p:txBody>
      </p:sp>
      <p:sp>
        <p:nvSpPr>
          <p:cNvPr id="2348" name="Google Shape;2348;p81"/>
          <p:cNvSpPr txBox="1"/>
          <p:nvPr/>
        </p:nvSpPr>
        <p:spPr>
          <a:xfrm>
            <a:off x="4337050" y="1112837"/>
            <a:ext cx="1730375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Open Sans SemiBold"/>
              <a:buNone/>
            </a:pPr>
            <a:r>
              <a:rPr lang="en-US" sz="21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3. VENDAS</a:t>
            </a:r>
            <a:endParaRPr dirty="0"/>
          </a:p>
        </p:txBody>
      </p:sp>
      <p:sp>
        <p:nvSpPr>
          <p:cNvPr id="2349" name="Google Shape;2349;p81"/>
          <p:cNvSpPr txBox="1"/>
          <p:nvPr/>
        </p:nvSpPr>
        <p:spPr>
          <a:xfrm>
            <a:off x="8234347" y="1133475"/>
            <a:ext cx="1546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Open Sans SemiBold"/>
              <a:buNone/>
            </a:pPr>
            <a:r>
              <a:rPr lang="en-US" sz="21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5. E-MAIL</a:t>
            </a:r>
            <a:endParaRPr/>
          </a:p>
        </p:txBody>
      </p:sp>
      <p:sp>
        <p:nvSpPr>
          <p:cNvPr id="2350" name="Google Shape;2350;p81"/>
          <p:cNvSpPr txBox="1"/>
          <p:nvPr/>
        </p:nvSpPr>
        <p:spPr>
          <a:xfrm>
            <a:off x="10088562" y="4765675"/>
            <a:ext cx="1674812" cy="439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Open Sans SemiBold"/>
              <a:buNone/>
            </a:pPr>
            <a:r>
              <a:rPr lang="en-US" sz="21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6. AJUSTES</a:t>
            </a:r>
            <a:endParaRPr dirty="0"/>
          </a:p>
        </p:txBody>
      </p:sp>
      <p:sp>
        <p:nvSpPr>
          <p:cNvPr id="2351" name="Google Shape;2351;p81"/>
          <p:cNvSpPr txBox="1"/>
          <p:nvPr/>
        </p:nvSpPr>
        <p:spPr>
          <a:xfrm>
            <a:off x="6288073" y="4767250"/>
            <a:ext cx="17304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Open Sans SemiBold"/>
              <a:buNone/>
            </a:pPr>
            <a:r>
              <a:rPr lang="en-US" sz="21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4. FINANÇAS</a:t>
            </a:r>
            <a:endParaRPr dirty="0"/>
          </a:p>
        </p:txBody>
      </p:sp>
      <p:sp>
        <p:nvSpPr>
          <p:cNvPr id="2352" name="Google Shape;2352;p81"/>
          <p:cNvSpPr txBox="1"/>
          <p:nvPr/>
        </p:nvSpPr>
        <p:spPr>
          <a:xfrm>
            <a:off x="2663825" y="4759325"/>
            <a:ext cx="1135062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Open Sans SemiBold"/>
              <a:buNone/>
            </a:pPr>
            <a:r>
              <a:rPr lang="en-US" sz="21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2. CICLO</a:t>
            </a:r>
            <a:endParaRPr dirty="0"/>
          </a:p>
        </p:txBody>
      </p:sp>
      <p:sp>
        <p:nvSpPr>
          <p:cNvPr id="2353" name="Google Shape;2353;p81"/>
          <p:cNvSpPr txBox="1"/>
          <p:nvPr/>
        </p:nvSpPr>
        <p:spPr>
          <a:xfrm>
            <a:off x="4337050" y="1519237"/>
            <a:ext cx="1665287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354" name="Google Shape;2354;p81"/>
          <p:cNvSpPr txBox="1"/>
          <p:nvPr/>
        </p:nvSpPr>
        <p:spPr>
          <a:xfrm>
            <a:off x="8116887" y="1519237"/>
            <a:ext cx="1663700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355" name="Google Shape;2355;p81"/>
          <p:cNvSpPr txBox="1"/>
          <p:nvPr/>
        </p:nvSpPr>
        <p:spPr>
          <a:xfrm>
            <a:off x="2411412" y="5100637"/>
            <a:ext cx="1665287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356" name="Google Shape;2356;p81"/>
          <p:cNvSpPr txBox="1"/>
          <p:nvPr/>
        </p:nvSpPr>
        <p:spPr>
          <a:xfrm>
            <a:off x="6291262" y="5119687"/>
            <a:ext cx="1665287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357" name="Google Shape;2357;p81"/>
          <p:cNvSpPr txBox="1"/>
          <p:nvPr/>
        </p:nvSpPr>
        <p:spPr>
          <a:xfrm>
            <a:off x="10025062" y="5119687"/>
            <a:ext cx="1665287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9"/>
          <p:cNvSpPr/>
          <p:nvPr/>
        </p:nvSpPr>
        <p:spPr>
          <a:xfrm>
            <a:off x="6350" y="3175"/>
            <a:ext cx="12185650" cy="686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9"/>
          <p:cNvSpPr txBox="1"/>
          <p:nvPr/>
        </p:nvSpPr>
        <p:spPr>
          <a:xfrm>
            <a:off x="1587" y="7937"/>
            <a:ext cx="12185650" cy="6858000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9"/>
          <p:cNvSpPr/>
          <p:nvPr/>
        </p:nvSpPr>
        <p:spPr>
          <a:xfrm>
            <a:off x="1747837" y="942975"/>
            <a:ext cx="2484437" cy="1811337"/>
          </a:xfrm>
          <a:custGeom>
            <a:avLst/>
            <a:gdLst/>
            <a:ahLst/>
            <a:cxnLst/>
            <a:rect l="l" t="t" r="r" b="b"/>
            <a:pathLst>
              <a:path w="619" h="451" extrusionOk="0">
                <a:moveTo>
                  <a:pt x="0" y="296"/>
                </a:moveTo>
                <a:cubicBezTo>
                  <a:pt x="175" y="295"/>
                  <a:pt x="175" y="295"/>
                  <a:pt x="175" y="295"/>
                </a:cubicBezTo>
                <a:cubicBezTo>
                  <a:pt x="264" y="451"/>
                  <a:pt x="264" y="451"/>
                  <a:pt x="264" y="451"/>
                </a:cubicBezTo>
                <a:cubicBezTo>
                  <a:pt x="323" y="364"/>
                  <a:pt x="422" y="309"/>
                  <a:pt x="528" y="306"/>
                </a:cubicBezTo>
                <a:cubicBezTo>
                  <a:pt x="619" y="152"/>
                  <a:pt x="619" y="152"/>
                  <a:pt x="619" y="152"/>
                </a:cubicBezTo>
                <a:cubicBezTo>
                  <a:pt x="529" y="0"/>
                  <a:pt x="529" y="0"/>
                  <a:pt x="529" y="0"/>
                </a:cubicBezTo>
                <a:cubicBezTo>
                  <a:pt x="315" y="3"/>
                  <a:pt x="114" y="115"/>
                  <a:pt x="0" y="296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9"/>
          <p:cNvSpPr/>
          <p:nvPr/>
        </p:nvSpPr>
        <p:spPr>
          <a:xfrm>
            <a:off x="4000500" y="942975"/>
            <a:ext cx="2098675" cy="1863725"/>
          </a:xfrm>
          <a:custGeom>
            <a:avLst/>
            <a:gdLst/>
            <a:ahLst/>
            <a:cxnLst/>
            <a:rect l="l" t="t" r="r" b="b"/>
            <a:pathLst>
              <a:path w="523" h="464" extrusionOk="0">
                <a:moveTo>
                  <a:pt x="1" y="0"/>
                </a:moveTo>
                <a:cubicBezTo>
                  <a:pt x="90" y="152"/>
                  <a:pt x="90" y="152"/>
                  <a:pt x="90" y="152"/>
                </a:cubicBezTo>
                <a:cubicBezTo>
                  <a:pt x="0" y="307"/>
                  <a:pt x="0" y="307"/>
                  <a:pt x="0" y="307"/>
                </a:cubicBezTo>
                <a:cubicBezTo>
                  <a:pt x="105" y="314"/>
                  <a:pt x="201" y="373"/>
                  <a:pt x="257" y="463"/>
                </a:cubicBezTo>
                <a:cubicBezTo>
                  <a:pt x="436" y="464"/>
                  <a:pt x="436" y="464"/>
                  <a:pt x="436" y="464"/>
                </a:cubicBezTo>
                <a:cubicBezTo>
                  <a:pt x="523" y="311"/>
                  <a:pt x="523" y="311"/>
                  <a:pt x="523" y="311"/>
                </a:cubicBezTo>
                <a:cubicBezTo>
                  <a:pt x="413" y="126"/>
                  <a:pt x="215" y="9"/>
                  <a:pt x="1" y="0"/>
                </a:cubicBezTo>
                <a:close/>
              </a:path>
            </a:pathLst>
          </a:custGeom>
          <a:solidFill>
            <a:srgbClr val="E9F0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9"/>
          <p:cNvSpPr/>
          <p:nvPr/>
        </p:nvSpPr>
        <p:spPr>
          <a:xfrm>
            <a:off x="3578225" y="4235450"/>
            <a:ext cx="2484437" cy="1816100"/>
          </a:xfrm>
          <a:custGeom>
            <a:avLst/>
            <a:gdLst/>
            <a:ahLst/>
            <a:cxnLst/>
            <a:rect l="l" t="t" r="r" b="b"/>
            <a:pathLst>
              <a:path w="619" h="452" extrusionOk="0">
                <a:moveTo>
                  <a:pt x="355" y="0"/>
                </a:moveTo>
                <a:cubicBezTo>
                  <a:pt x="296" y="88"/>
                  <a:pt x="197" y="142"/>
                  <a:pt x="91" y="145"/>
                </a:cubicBezTo>
                <a:cubicBezTo>
                  <a:pt x="0" y="300"/>
                  <a:pt x="0" y="300"/>
                  <a:pt x="0" y="300"/>
                </a:cubicBezTo>
                <a:cubicBezTo>
                  <a:pt x="90" y="452"/>
                  <a:pt x="90" y="452"/>
                  <a:pt x="90" y="452"/>
                </a:cubicBezTo>
                <a:cubicBezTo>
                  <a:pt x="304" y="449"/>
                  <a:pt x="505" y="336"/>
                  <a:pt x="619" y="155"/>
                </a:cubicBezTo>
                <a:cubicBezTo>
                  <a:pt x="443" y="156"/>
                  <a:pt x="443" y="156"/>
                  <a:pt x="443" y="156"/>
                </a:cubicBezTo>
                <a:lnTo>
                  <a:pt x="355" y="0"/>
                </a:ln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9"/>
          <p:cNvSpPr/>
          <p:nvPr/>
        </p:nvSpPr>
        <p:spPr>
          <a:xfrm>
            <a:off x="5072062" y="2308225"/>
            <a:ext cx="1384300" cy="2441575"/>
          </a:xfrm>
          <a:custGeom>
            <a:avLst/>
            <a:gdLst/>
            <a:ahLst/>
            <a:cxnLst/>
            <a:rect l="l" t="t" r="r" b="b"/>
            <a:pathLst>
              <a:path w="345" h="608" extrusionOk="0">
                <a:moveTo>
                  <a:pt x="264" y="607"/>
                </a:moveTo>
                <a:cubicBezTo>
                  <a:pt x="317" y="512"/>
                  <a:pt x="345" y="405"/>
                  <a:pt x="345" y="296"/>
                </a:cubicBezTo>
                <a:cubicBezTo>
                  <a:pt x="345" y="192"/>
                  <a:pt x="320" y="90"/>
                  <a:pt x="272" y="0"/>
                </a:cubicBezTo>
                <a:cubicBezTo>
                  <a:pt x="185" y="153"/>
                  <a:pt x="185" y="153"/>
                  <a:pt x="185" y="153"/>
                </a:cubicBezTo>
                <a:cubicBezTo>
                  <a:pt x="6" y="151"/>
                  <a:pt x="6" y="151"/>
                  <a:pt x="6" y="151"/>
                </a:cubicBezTo>
                <a:cubicBezTo>
                  <a:pt x="28" y="196"/>
                  <a:pt x="39" y="246"/>
                  <a:pt x="39" y="296"/>
                </a:cubicBezTo>
                <a:cubicBezTo>
                  <a:pt x="39" y="351"/>
                  <a:pt x="25" y="405"/>
                  <a:pt x="0" y="453"/>
                </a:cubicBezTo>
                <a:cubicBezTo>
                  <a:pt x="88" y="608"/>
                  <a:pt x="88" y="608"/>
                  <a:pt x="88" y="608"/>
                </a:cubicBezTo>
                <a:lnTo>
                  <a:pt x="264" y="607"/>
                </a:ln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9"/>
          <p:cNvSpPr/>
          <p:nvPr/>
        </p:nvSpPr>
        <p:spPr>
          <a:xfrm>
            <a:off x="1354137" y="2244725"/>
            <a:ext cx="1385887" cy="2441575"/>
          </a:xfrm>
          <a:custGeom>
            <a:avLst/>
            <a:gdLst/>
            <a:ahLst/>
            <a:cxnLst/>
            <a:rect l="l" t="t" r="r" b="b"/>
            <a:pathLst>
              <a:path w="345" h="608" extrusionOk="0">
                <a:moveTo>
                  <a:pt x="81" y="1"/>
                </a:moveTo>
                <a:cubicBezTo>
                  <a:pt x="28" y="95"/>
                  <a:pt x="0" y="203"/>
                  <a:pt x="0" y="312"/>
                </a:cubicBezTo>
                <a:cubicBezTo>
                  <a:pt x="0" y="415"/>
                  <a:pt x="25" y="517"/>
                  <a:pt x="73" y="608"/>
                </a:cubicBezTo>
                <a:cubicBezTo>
                  <a:pt x="159" y="455"/>
                  <a:pt x="159" y="455"/>
                  <a:pt x="159" y="455"/>
                </a:cubicBezTo>
                <a:cubicBezTo>
                  <a:pt x="339" y="456"/>
                  <a:pt x="339" y="456"/>
                  <a:pt x="339" y="456"/>
                </a:cubicBezTo>
                <a:cubicBezTo>
                  <a:pt x="317" y="411"/>
                  <a:pt x="306" y="362"/>
                  <a:pt x="306" y="312"/>
                </a:cubicBezTo>
                <a:cubicBezTo>
                  <a:pt x="306" y="257"/>
                  <a:pt x="319" y="203"/>
                  <a:pt x="345" y="155"/>
                </a:cubicBezTo>
                <a:cubicBezTo>
                  <a:pt x="257" y="0"/>
                  <a:pt x="257" y="0"/>
                  <a:pt x="257" y="0"/>
                </a:cubicBezTo>
                <a:lnTo>
                  <a:pt x="81" y="1"/>
                </a:ln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9"/>
          <p:cNvSpPr/>
          <p:nvPr/>
        </p:nvSpPr>
        <p:spPr>
          <a:xfrm>
            <a:off x="1712912" y="4184650"/>
            <a:ext cx="2098675" cy="1862137"/>
          </a:xfrm>
          <a:custGeom>
            <a:avLst/>
            <a:gdLst/>
            <a:ahLst/>
            <a:cxnLst/>
            <a:rect l="l" t="t" r="r" b="b"/>
            <a:pathLst>
              <a:path w="523" h="464" extrusionOk="0">
                <a:moveTo>
                  <a:pt x="522" y="464"/>
                </a:moveTo>
                <a:cubicBezTo>
                  <a:pt x="432" y="313"/>
                  <a:pt x="432" y="313"/>
                  <a:pt x="432" y="313"/>
                </a:cubicBezTo>
                <a:cubicBezTo>
                  <a:pt x="523" y="158"/>
                  <a:pt x="523" y="158"/>
                  <a:pt x="523" y="158"/>
                </a:cubicBezTo>
                <a:cubicBezTo>
                  <a:pt x="418" y="150"/>
                  <a:pt x="321" y="92"/>
                  <a:pt x="266" y="2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154"/>
                  <a:pt x="0" y="154"/>
                  <a:pt x="0" y="154"/>
                </a:cubicBezTo>
                <a:cubicBezTo>
                  <a:pt x="110" y="339"/>
                  <a:pt x="307" y="456"/>
                  <a:pt x="522" y="464"/>
                </a:cubicBezTo>
                <a:close/>
              </a:path>
            </a:pathLst>
          </a:custGeom>
          <a:solidFill>
            <a:srgbClr val="E9F0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9"/>
          <p:cNvSpPr/>
          <p:nvPr/>
        </p:nvSpPr>
        <p:spPr>
          <a:xfrm>
            <a:off x="1644650" y="2806700"/>
            <a:ext cx="693737" cy="822325"/>
          </a:xfrm>
          <a:custGeom>
            <a:avLst/>
            <a:gdLst/>
            <a:ahLst/>
            <a:cxnLst/>
            <a:rect l="l" t="t" r="r" b="b"/>
            <a:pathLst>
              <a:path w="173" h="205" extrusionOk="0">
                <a:moveTo>
                  <a:pt x="116" y="198"/>
                </a:moveTo>
                <a:cubicBezTo>
                  <a:pt x="116" y="202"/>
                  <a:pt x="113" y="205"/>
                  <a:pt x="109" y="205"/>
                </a:cubicBezTo>
                <a:cubicBezTo>
                  <a:pt x="65" y="205"/>
                  <a:pt x="65" y="205"/>
                  <a:pt x="65" y="205"/>
                </a:cubicBezTo>
                <a:cubicBezTo>
                  <a:pt x="61" y="205"/>
                  <a:pt x="58" y="202"/>
                  <a:pt x="58" y="198"/>
                </a:cubicBezTo>
                <a:cubicBezTo>
                  <a:pt x="58" y="198"/>
                  <a:pt x="58" y="198"/>
                  <a:pt x="58" y="198"/>
                </a:cubicBezTo>
                <a:cubicBezTo>
                  <a:pt x="58" y="194"/>
                  <a:pt x="61" y="191"/>
                  <a:pt x="65" y="191"/>
                </a:cubicBezTo>
                <a:cubicBezTo>
                  <a:pt x="109" y="191"/>
                  <a:pt x="109" y="191"/>
                  <a:pt x="109" y="191"/>
                </a:cubicBezTo>
                <a:cubicBezTo>
                  <a:pt x="113" y="191"/>
                  <a:pt x="116" y="194"/>
                  <a:pt x="116" y="198"/>
                </a:cubicBezTo>
                <a:close/>
                <a:moveTo>
                  <a:pt x="116" y="180"/>
                </a:moveTo>
                <a:cubicBezTo>
                  <a:pt x="116" y="176"/>
                  <a:pt x="113" y="172"/>
                  <a:pt x="109" y="172"/>
                </a:cubicBezTo>
                <a:cubicBezTo>
                  <a:pt x="65" y="172"/>
                  <a:pt x="65" y="172"/>
                  <a:pt x="65" y="172"/>
                </a:cubicBezTo>
                <a:cubicBezTo>
                  <a:pt x="61" y="172"/>
                  <a:pt x="58" y="176"/>
                  <a:pt x="58" y="180"/>
                </a:cubicBezTo>
                <a:cubicBezTo>
                  <a:pt x="58" y="180"/>
                  <a:pt x="58" y="180"/>
                  <a:pt x="58" y="180"/>
                </a:cubicBezTo>
                <a:cubicBezTo>
                  <a:pt x="58" y="184"/>
                  <a:pt x="61" y="187"/>
                  <a:pt x="65" y="187"/>
                </a:cubicBezTo>
                <a:cubicBezTo>
                  <a:pt x="109" y="187"/>
                  <a:pt x="109" y="187"/>
                  <a:pt x="109" y="187"/>
                </a:cubicBezTo>
                <a:cubicBezTo>
                  <a:pt x="113" y="187"/>
                  <a:pt x="116" y="184"/>
                  <a:pt x="116" y="180"/>
                </a:cubicBezTo>
                <a:close/>
                <a:moveTo>
                  <a:pt x="94" y="101"/>
                </a:moveTo>
                <a:cubicBezTo>
                  <a:pt x="85" y="101"/>
                  <a:pt x="85" y="101"/>
                  <a:pt x="85" y="101"/>
                </a:cubicBezTo>
                <a:cubicBezTo>
                  <a:pt x="80" y="101"/>
                  <a:pt x="80" y="101"/>
                  <a:pt x="80" y="101"/>
                </a:cubicBezTo>
                <a:cubicBezTo>
                  <a:pt x="80" y="168"/>
                  <a:pt x="80" y="168"/>
                  <a:pt x="80" y="168"/>
                </a:cubicBezTo>
                <a:cubicBezTo>
                  <a:pt x="82" y="168"/>
                  <a:pt x="84" y="168"/>
                  <a:pt x="87" y="168"/>
                </a:cubicBezTo>
                <a:cubicBezTo>
                  <a:pt x="87" y="168"/>
                  <a:pt x="87" y="168"/>
                  <a:pt x="87" y="168"/>
                </a:cubicBezTo>
                <a:cubicBezTo>
                  <a:pt x="87" y="168"/>
                  <a:pt x="87" y="168"/>
                  <a:pt x="87" y="168"/>
                </a:cubicBezTo>
                <a:cubicBezTo>
                  <a:pt x="87" y="168"/>
                  <a:pt x="87" y="168"/>
                  <a:pt x="87" y="168"/>
                </a:cubicBezTo>
                <a:cubicBezTo>
                  <a:pt x="87" y="168"/>
                  <a:pt x="87" y="168"/>
                  <a:pt x="87" y="168"/>
                </a:cubicBezTo>
                <a:cubicBezTo>
                  <a:pt x="89" y="168"/>
                  <a:pt x="92" y="168"/>
                  <a:pt x="94" y="168"/>
                </a:cubicBezTo>
                <a:lnTo>
                  <a:pt x="94" y="101"/>
                </a:lnTo>
                <a:close/>
                <a:moveTo>
                  <a:pt x="63" y="74"/>
                </a:moveTo>
                <a:cubicBezTo>
                  <a:pt x="57" y="74"/>
                  <a:pt x="53" y="78"/>
                  <a:pt x="53" y="84"/>
                </a:cubicBezTo>
                <a:cubicBezTo>
                  <a:pt x="53" y="90"/>
                  <a:pt x="57" y="94"/>
                  <a:pt x="63" y="94"/>
                </a:cubicBezTo>
                <a:cubicBezTo>
                  <a:pt x="73" y="94"/>
                  <a:pt x="73" y="94"/>
                  <a:pt x="73" y="94"/>
                </a:cubicBezTo>
                <a:cubicBezTo>
                  <a:pt x="73" y="84"/>
                  <a:pt x="73" y="84"/>
                  <a:pt x="73" y="84"/>
                </a:cubicBezTo>
                <a:cubicBezTo>
                  <a:pt x="73" y="78"/>
                  <a:pt x="69" y="74"/>
                  <a:pt x="63" y="74"/>
                </a:cubicBezTo>
                <a:close/>
                <a:moveTo>
                  <a:pt x="121" y="84"/>
                </a:moveTo>
                <a:cubicBezTo>
                  <a:pt x="121" y="78"/>
                  <a:pt x="116" y="74"/>
                  <a:pt x="111" y="74"/>
                </a:cubicBezTo>
                <a:cubicBezTo>
                  <a:pt x="105" y="74"/>
                  <a:pt x="100" y="78"/>
                  <a:pt x="100" y="84"/>
                </a:cubicBezTo>
                <a:cubicBezTo>
                  <a:pt x="100" y="94"/>
                  <a:pt x="100" y="94"/>
                  <a:pt x="100" y="94"/>
                </a:cubicBezTo>
                <a:cubicBezTo>
                  <a:pt x="111" y="94"/>
                  <a:pt x="111" y="94"/>
                  <a:pt x="111" y="94"/>
                </a:cubicBezTo>
                <a:cubicBezTo>
                  <a:pt x="116" y="94"/>
                  <a:pt x="121" y="90"/>
                  <a:pt x="121" y="84"/>
                </a:cubicBezTo>
                <a:close/>
                <a:moveTo>
                  <a:pt x="144" y="65"/>
                </a:moveTo>
                <a:cubicBezTo>
                  <a:pt x="139" y="47"/>
                  <a:pt x="117" y="27"/>
                  <a:pt x="87" y="27"/>
                </a:cubicBezTo>
                <a:cubicBezTo>
                  <a:pt x="56" y="27"/>
                  <a:pt x="35" y="47"/>
                  <a:pt x="30" y="65"/>
                </a:cubicBezTo>
                <a:cubicBezTo>
                  <a:pt x="26" y="79"/>
                  <a:pt x="30" y="92"/>
                  <a:pt x="36" y="105"/>
                </a:cubicBezTo>
                <a:cubicBezTo>
                  <a:pt x="42" y="117"/>
                  <a:pt x="49" y="126"/>
                  <a:pt x="54" y="138"/>
                </a:cubicBezTo>
                <a:cubicBezTo>
                  <a:pt x="57" y="145"/>
                  <a:pt x="58" y="154"/>
                  <a:pt x="59" y="161"/>
                </a:cubicBezTo>
                <a:cubicBezTo>
                  <a:pt x="60" y="166"/>
                  <a:pt x="63" y="168"/>
                  <a:pt x="69" y="168"/>
                </a:cubicBezTo>
                <a:cubicBezTo>
                  <a:pt x="71" y="168"/>
                  <a:pt x="72" y="168"/>
                  <a:pt x="73" y="168"/>
                </a:cubicBezTo>
                <a:cubicBezTo>
                  <a:pt x="73" y="101"/>
                  <a:pt x="73" y="101"/>
                  <a:pt x="73" y="101"/>
                </a:cubicBezTo>
                <a:cubicBezTo>
                  <a:pt x="63" y="101"/>
                  <a:pt x="63" y="101"/>
                  <a:pt x="63" y="101"/>
                </a:cubicBezTo>
                <a:cubicBezTo>
                  <a:pt x="58" y="101"/>
                  <a:pt x="54" y="99"/>
                  <a:pt x="51" y="96"/>
                </a:cubicBezTo>
                <a:cubicBezTo>
                  <a:pt x="48" y="93"/>
                  <a:pt x="46" y="89"/>
                  <a:pt x="46" y="84"/>
                </a:cubicBezTo>
                <a:cubicBezTo>
                  <a:pt x="46" y="79"/>
                  <a:pt x="48" y="75"/>
                  <a:pt x="51" y="72"/>
                </a:cubicBezTo>
                <a:cubicBezTo>
                  <a:pt x="54" y="69"/>
                  <a:pt x="58" y="67"/>
                  <a:pt x="63" y="67"/>
                </a:cubicBezTo>
                <a:cubicBezTo>
                  <a:pt x="72" y="67"/>
                  <a:pt x="80" y="75"/>
                  <a:pt x="80" y="84"/>
                </a:cubicBezTo>
                <a:cubicBezTo>
                  <a:pt x="80" y="84"/>
                  <a:pt x="80" y="84"/>
                  <a:pt x="80" y="84"/>
                </a:cubicBezTo>
                <a:cubicBezTo>
                  <a:pt x="80" y="94"/>
                  <a:pt x="80" y="94"/>
                  <a:pt x="80" y="94"/>
                </a:cubicBezTo>
                <a:cubicBezTo>
                  <a:pt x="85" y="94"/>
                  <a:pt x="85" y="94"/>
                  <a:pt x="85" y="94"/>
                </a:cubicBezTo>
                <a:cubicBezTo>
                  <a:pt x="94" y="94"/>
                  <a:pt x="94" y="94"/>
                  <a:pt x="94" y="94"/>
                </a:cubicBezTo>
                <a:cubicBezTo>
                  <a:pt x="94" y="84"/>
                  <a:pt x="94" y="84"/>
                  <a:pt x="94" y="84"/>
                </a:cubicBezTo>
                <a:cubicBezTo>
                  <a:pt x="94" y="84"/>
                  <a:pt x="94" y="84"/>
                  <a:pt x="94" y="84"/>
                </a:cubicBezTo>
                <a:cubicBezTo>
                  <a:pt x="94" y="79"/>
                  <a:pt x="96" y="75"/>
                  <a:pt x="99" y="72"/>
                </a:cubicBezTo>
                <a:cubicBezTo>
                  <a:pt x="102" y="69"/>
                  <a:pt x="106" y="67"/>
                  <a:pt x="111" y="67"/>
                </a:cubicBezTo>
                <a:cubicBezTo>
                  <a:pt x="115" y="67"/>
                  <a:pt x="120" y="69"/>
                  <a:pt x="123" y="72"/>
                </a:cubicBezTo>
                <a:cubicBezTo>
                  <a:pt x="126" y="75"/>
                  <a:pt x="128" y="79"/>
                  <a:pt x="128" y="84"/>
                </a:cubicBezTo>
                <a:cubicBezTo>
                  <a:pt x="128" y="89"/>
                  <a:pt x="126" y="93"/>
                  <a:pt x="123" y="96"/>
                </a:cubicBezTo>
                <a:cubicBezTo>
                  <a:pt x="120" y="99"/>
                  <a:pt x="115" y="101"/>
                  <a:pt x="111" y="101"/>
                </a:cubicBezTo>
                <a:cubicBezTo>
                  <a:pt x="100" y="101"/>
                  <a:pt x="100" y="101"/>
                  <a:pt x="100" y="101"/>
                </a:cubicBezTo>
                <a:cubicBezTo>
                  <a:pt x="100" y="168"/>
                  <a:pt x="100" y="168"/>
                  <a:pt x="100" y="168"/>
                </a:cubicBezTo>
                <a:cubicBezTo>
                  <a:pt x="102" y="168"/>
                  <a:pt x="103" y="168"/>
                  <a:pt x="105" y="168"/>
                </a:cubicBezTo>
                <a:cubicBezTo>
                  <a:pt x="111" y="168"/>
                  <a:pt x="113" y="166"/>
                  <a:pt x="115" y="161"/>
                </a:cubicBezTo>
                <a:cubicBezTo>
                  <a:pt x="116" y="154"/>
                  <a:pt x="117" y="145"/>
                  <a:pt x="120" y="138"/>
                </a:cubicBezTo>
                <a:cubicBezTo>
                  <a:pt x="125" y="126"/>
                  <a:pt x="131" y="117"/>
                  <a:pt x="137" y="105"/>
                </a:cubicBezTo>
                <a:cubicBezTo>
                  <a:pt x="144" y="92"/>
                  <a:pt x="147" y="79"/>
                  <a:pt x="144" y="65"/>
                </a:cubicBezTo>
                <a:close/>
                <a:moveTo>
                  <a:pt x="93" y="6"/>
                </a:moveTo>
                <a:cubicBezTo>
                  <a:pt x="93" y="3"/>
                  <a:pt x="90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3" y="0"/>
                  <a:pt x="81" y="3"/>
                  <a:pt x="81" y="6"/>
                </a:cubicBezTo>
                <a:cubicBezTo>
                  <a:pt x="81" y="18"/>
                  <a:pt x="81" y="18"/>
                  <a:pt x="81" y="18"/>
                </a:cubicBezTo>
                <a:cubicBezTo>
                  <a:pt x="81" y="21"/>
                  <a:pt x="83" y="24"/>
                  <a:pt x="87" y="24"/>
                </a:cubicBezTo>
                <a:cubicBezTo>
                  <a:pt x="87" y="24"/>
                  <a:pt x="87" y="24"/>
                  <a:pt x="87" y="24"/>
                </a:cubicBezTo>
                <a:cubicBezTo>
                  <a:pt x="90" y="24"/>
                  <a:pt x="93" y="21"/>
                  <a:pt x="93" y="18"/>
                </a:cubicBezTo>
                <a:lnTo>
                  <a:pt x="93" y="6"/>
                </a:lnTo>
                <a:close/>
                <a:moveTo>
                  <a:pt x="128" y="16"/>
                </a:moveTo>
                <a:cubicBezTo>
                  <a:pt x="130" y="13"/>
                  <a:pt x="128" y="9"/>
                  <a:pt x="125" y="8"/>
                </a:cubicBezTo>
                <a:cubicBezTo>
                  <a:pt x="125" y="8"/>
                  <a:pt x="125" y="8"/>
                  <a:pt x="125" y="8"/>
                </a:cubicBezTo>
                <a:cubicBezTo>
                  <a:pt x="122" y="6"/>
                  <a:pt x="119" y="7"/>
                  <a:pt x="117" y="10"/>
                </a:cubicBezTo>
                <a:cubicBezTo>
                  <a:pt x="111" y="20"/>
                  <a:pt x="111" y="20"/>
                  <a:pt x="111" y="20"/>
                </a:cubicBezTo>
                <a:cubicBezTo>
                  <a:pt x="110" y="23"/>
                  <a:pt x="111" y="27"/>
                  <a:pt x="114" y="29"/>
                </a:cubicBezTo>
                <a:cubicBezTo>
                  <a:pt x="114" y="29"/>
                  <a:pt x="114" y="29"/>
                  <a:pt x="114" y="29"/>
                </a:cubicBezTo>
                <a:cubicBezTo>
                  <a:pt x="117" y="31"/>
                  <a:pt x="121" y="29"/>
                  <a:pt x="122" y="26"/>
                </a:cubicBezTo>
                <a:lnTo>
                  <a:pt x="128" y="16"/>
                </a:lnTo>
                <a:close/>
                <a:moveTo>
                  <a:pt x="153" y="36"/>
                </a:moveTo>
                <a:cubicBezTo>
                  <a:pt x="156" y="34"/>
                  <a:pt x="156" y="30"/>
                  <a:pt x="154" y="28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2" y="25"/>
                  <a:pt x="148" y="25"/>
                  <a:pt x="145" y="27"/>
                </a:cubicBezTo>
                <a:cubicBezTo>
                  <a:pt x="137" y="35"/>
                  <a:pt x="137" y="35"/>
                  <a:pt x="137" y="35"/>
                </a:cubicBezTo>
                <a:cubicBezTo>
                  <a:pt x="134" y="37"/>
                  <a:pt x="134" y="41"/>
                  <a:pt x="136" y="44"/>
                </a:cubicBezTo>
                <a:cubicBezTo>
                  <a:pt x="136" y="44"/>
                  <a:pt x="136" y="44"/>
                  <a:pt x="136" y="44"/>
                </a:cubicBezTo>
                <a:cubicBezTo>
                  <a:pt x="138" y="46"/>
                  <a:pt x="142" y="46"/>
                  <a:pt x="145" y="44"/>
                </a:cubicBezTo>
                <a:lnTo>
                  <a:pt x="153" y="36"/>
                </a:lnTo>
                <a:close/>
                <a:moveTo>
                  <a:pt x="167" y="67"/>
                </a:moveTo>
                <a:cubicBezTo>
                  <a:pt x="170" y="67"/>
                  <a:pt x="173" y="63"/>
                  <a:pt x="172" y="60"/>
                </a:cubicBezTo>
                <a:cubicBezTo>
                  <a:pt x="172" y="60"/>
                  <a:pt x="172" y="60"/>
                  <a:pt x="172" y="60"/>
                </a:cubicBezTo>
                <a:cubicBezTo>
                  <a:pt x="171" y="56"/>
                  <a:pt x="168" y="54"/>
                  <a:pt x="165" y="55"/>
                </a:cubicBezTo>
                <a:cubicBezTo>
                  <a:pt x="153" y="57"/>
                  <a:pt x="153" y="57"/>
                  <a:pt x="153" y="57"/>
                </a:cubicBezTo>
                <a:cubicBezTo>
                  <a:pt x="150" y="58"/>
                  <a:pt x="148" y="61"/>
                  <a:pt x="148" y="64"/>
                </a:cubicBezTo>
                <a:cubicBezTo>
                  <a:pt x="148" y="64"/>
                  <a:pt x="148" y="64"/>
                  <a:pt x="148" y="64"/>
                </a:cubicBezTo>
                <a:cubicBezTo>
                  <a:pt x="149" y="68"/>
                  <a:pt x="152" y="70"/>
                  <a:pt x="156" y="69"/>
                </a:cubicBezTo>
                <a:lnTo>
                  <a:pt x="167" y="67"/>
                </a:lnTo>
                <a:close/>
                <a:moveTo>
                  <a:pt x="164" y="101"/>
                </a:moveTo>
                <a:cubicBezTo>
                  <a:pt x="168" y="101"/>
                  <a:pt x="171" y="99"/>
                  <a:pt x="172" y="96"/>
                </a:cubicBezTo>
                <a:cubicBezTo>
                  <a:pt x="172" y="96"/>
                  <a:pt x="172" y="96"/>
                  <a:pt x="172" y="96"/>
                </a:cubicBezTo>
                <a:cubicBezTo>
                  <a:pt x="172" y="92"/>
                  <a:pt x="170" y="89"/>
                  <a:pt x="167" y="88"/>
                </a:cubicBezTo>
                <a:cubicBezTo>
                  <a:pt x="155" y="86"/>
                  <a:pt x="155" y="86"/>
                  <a:pt x="155" y="86"/>
                </a:cubicBezTo>
                <a:cubicBezTo>
                  <a:pt x="152" y="85"/>
                  <a:pt x="149" y="88"/>
                  <a:pt x="148" y="91"/>
                </a:cubicBezTo>
                <a:cubicBezTo>
                  <a:pt x="148" y="91"/>
                  <a:pt x="148" y="91"/>
                  <a:pt x="148" y="91"/>
                </a:cubicBezTo>
                <a:cubicBezTo>
                  <a:pt x="147" y="94"/>
                  <a:pt x="149" y="98"/>
                  <a:pt x="153" y="98"/>
                </a:cubicBezTo>
                <a:lnTo>
                  <a:pt x="164" y="101"/>
                </a:lnTo>
                <a:close/>
                <a:moveTo>
                  <a:pt x="51" y="26"/>
                </a:moveTo>
                <a:cubicBezTo>
                  <a:pt x="52" y="29"/>
                  <a:pt x="56" y="31"/>
                  <a:pt x="59" y="29"/>
                </a:cubicBezTo>
                <a:cubicBezTo>
                  <a:pt x="59" y="29"/>
                  <a:pt x="59" y="29"/>
                  <a:pt x="59" y="29"/>
                </a:cubicBezTo>
                <a:cubicBezTo>
                  <a:pt x="62" y="27"/>
                  <a:pt x="63" y="23"/>
                  <a:pt x="62" y="20"/>
                </a:cubicBezTo>
                <a:cubicBezTo>
                  <a:pt x="56" y="10"/>
                  <a:pt x="56" y="10"/>
                  <a:pt x="56" y="10"/>
                </a:cubicBezTo>
                <a:cubicBezTo>
                  <a:pt x="54" y="7"/>
                  <a:pt x="51" y="6"/>
                  <a:pt x="48" y="8"/>
                </a:cubicBezTo>
                <a:cubicBezTo>
                  <a:pt x="48" y="8"/>
                  <a:pt x="48" y="8"/>
                  <a:pt x="48" y="8"/>
                </a:cubicBezTo>
                <a:cubicBezTo>
                  <a:pt x="45" y="9"/>
                  <a:pt x="43" y="13"/>
                  <a:pt x="45" y="16"/>
                </a:cubicBezTo>
                <a:lnTo>
                  <a:pt x="51" y="26"/>
                </a:lnTo>
                <a:close/>
                <a:moveTo>
                  <a:pt x="28" y="44"/>
                </a:moveTo>
                <a:cubicBezTo>
                  <a:pt x="31" y="46"/>
                  <a:pt x="35" y="46"/>
                  <a:pt x="37" y="44"/>
                </a:cubicBezTo>
                <a:cubicBezTo>
                  <a:pt x="37" y="44"/>
                  <a:pt x="37" y="44"/>
                  <a:pt x="37" y="44"/>
                </a:cubicBezTo>
                <a:cubicBezTo>
                  <a:pt x="39" y="41"/>
                  <a:pt x="39" y="37"/>
                  <a:pt x="36" y="35"/>
                </a:cubicBezTo>
                <a:cubicBezTo>
                  <a:pt x="28" y="27"/>
                  <a:pt x="28" y="27"/>
                  <a:pt x="28" y="27"/>
                </a:cubicBezTo>
                <a:cubicBezTo>
                  <a:pt x="25" y="25"/>
                  <a:pt x="21" y="25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7" y="30"/>
                  <a:pt x="17" y="34"/>
                  <a:pt x="19" y="36"/>
                </a:cubicBezTo>
                <a:lnTo>
                  <a:pt x="28" y="44"/>
                </a:lnTo>
                <a:close/>
                <a:moveTo>
                  <a:pt x="17" y="69"/>
                </a:moveTo>
                <a:cubicBezTo>
                  <a:pt x="21" y="70"/>
                  <a:pt x="24" y="68"/>
                  <a:pt x="25" y="64"/>
                </a:cubicBezTo>
                <a:cubicBezTo>
                  <a:pt x="25" y="64"/>
                  <a:pt x="25" y="64"/>
                  <a:pt x="25" y="64"/>
                </a:cubicBezTo>
                <a:cubicBezTo>
                  <a:pt x="25" y="61"/>
                  <a:pt x="23" y="58"/>
                  <a:pt x="20" y="57"/>
                </a:cubicBezTo>
                <a:cubicBezTo>
                  <a:pt x="8" y="55"/>
                  <a:pt x="8" y="55"/>
                  <a:pt x="8" y="55"/>
                </a:cubicBezTo>
                <a:cubicBezTo>
                  <a:pt x="5" y="54"/>
                  <a:pt x="2" y="56"/>
                  <a:pt x="1" y="60"/>
                </a:cubicBezTo>
                <a:cubicBezTo>
                  <a:pt x="1" y="60"/>
                  <a:pt x="1" y="60"/>
                  <a:pt x="1" y="60"/>
                </a:cubicBezTo>
                <a:cubicBezTo>
                  <a:pt x="0" y="63"/>
                  <a:pt x="3" y="67"/>
                  <a:pt x="6" y="67"/>
                </a:cubicBezTo>
                <a:lnTo>
                  <a:pt x="17" y="69"/>
                </a:lnTo>
                <a:close/>
                <a:moveTo>
                  <a:pt x="20" y="98"/>
                </a:moveTo>
                <a:cubicBezTo>
                  <a:pt x="23" y="98"/>
                  <a:pt x="26" y="94"/>
                  <a:pt x="25" y="91"/>
                </a:cubicBezTo>
                <a:cubicBezTo>
                  <a:pt x="25" y="91"/>
                  <a:pt x="25" y="91"/>
                  <a:pt x="25" y="91"/>
                </a:cubicBezTo>
                <a:cubicBezTo>
                  <a:pt x="24" y="88"/>
                  <a:pt x="21" y="85"/>
                  <a:pt x="18" y="86"/>
                </a:cubicBezTo>
                <a:cubicBezTo>
                  <a:pt x="6" y="88"/>
                  <a:pt x="6" y="88"/>
                  <a:pt x="6" y="88"/>
                </a:cubicBezTo>
                <a:cubicBezTo>
                  <a:pt x="3" y="89"/>
                  <a:pt x="1" y="92"/>
                  <a:pt x="1" y="96"/>
                </a:cubicBezTo>
                <a:cubicBezTo>
                  <a:pt x="1" y="96"/>
                  <a:pt x="1" y="96"/>
                  <a:pt x="1" y="96"/>
                </a:cubicBezTo>
                <a:cubicBezTo>
                  <a:pt x="2" y="99"/>
                  <a:pt x="5" y="101"/>
                  <a:pt x="9" y="101"/>
                </a:cubicBezTo>
                <a:lnTo>
                  <a:pt x="20" y="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9"/>
          <p:cNvSpPr/>
          <p:nvPr/>
        </p:nvSpPr>
        <p:spPr>
          <a:xfrm>
            <a:off x="4670425" y="1746250"/>
            <a:ext cx="914400" cy="614362"/>
          </a:xfrm>
          <a:custGeom>
            <a:avLst/>
            <a:gdLst/>
            <a:ahLst/>
            <a:cxnLst/>
            <a:rect l="l" t="t" r="r" b="b"/>
            <a:pathLst>
              <a:path w="228" h="153" extrusionOk="0">
                <a:moveTo>
                  <a:pt x="182" y="15"/>
                </a:moveTo>
                <a:cubicBezTo>
                  <a:pt x="203" y="67"/>
                  <a:pt x="203" y="67"/>
                  <a:pt x="203" y="67"/>
                </a:cubicBezTo>
                <a:cubicBezTo>
                  <a:pt x="176" y="79"/>
                  <a:pt x="176" y="79"/>
                  <a:pt x="176" y="79"/>
                </a:cubicBezTo>
                <a:cubicBezTo>
                  <a:pt x="162" y="67"/>
                  <a:pt x="119" y="30"/>
                  <a:pt x="116" y="29"/>
                </a:cubicBezTo>
                <a:cubicBezTo>
                  <a:pt x="113" y="29"/>
                  <a:pt x="99" y="34"/>
                  <a:pt x="98" y="35"/>
                </a:cubicBezTo>
                <a:cubicBezTo>
                  <a:pt x="98" y="35"/>
                  <a:pt x="90" y="37"/>
                  <a:pt x="83" y="37"/>
                </a:cubicBezTo>
                <a:cubicBezTo>
                  <a:pt x="79" y="37"/>
                  <a:pt x="77" y="37"/>
                  <a:pt x="75" y="35"/>
                </a:cubicBezTo>
                <a:cubicBezTo>
                  <a:pt x="73" y="34"/>
                  <a:pt x="72" y="33"/>
                  <a:pt x="73" y="32"/>
                </a:cubicBezTo>
                <a:cubicBezTo>
                  <a:pt x="73" y="29"/>
                  <a:pt x="76" y="26"/>
                  <a:pt x="77" y="25"/>
                </a:cubicBezTo>
                <a:cubicBezTo>
                  <a:pt x="89" y="19"/>
                  <a:pt x="119" y="8"/>
                  <a:pt x="122" y="7"/>
                </a:cubicBezTo>
                <a:cubicBezTo>
                  <a:pt x="122" y="7"/>
                  <a:pt x="122" y="7"/>
                  <a:pt x="123" y="7"/>
                </a:cubicBezTo>
                <a:cubicBezTo>
                  <a:pt x="130" y="7"/>
                  <a:pt x="176" y="14"/>
                  <a:pt x="182" y="15"/>
                </a:cubicBezTo>
                <a:close/>
                <a:moveTo>
                  <a:pt x="200" y="0"/>
                </a:moveTo>
                <a:cubicBezTo>
                  <a:pt x="200" y="0"/>
                  <a:pt x="199" y="0"/>
                  <a:pt x="198" y="0"/>
                </a:cubicBezTo>
                <a:cubicBezTo>
                  <a:pt x="189" y="4"/>
                  <a:pt x="189" y="4"/>
                  <a:pt x="189" y="4"/>
                </a:cubicBezTo>
                <a:cubicBezTo>
                  <a:pt x="188" y="4"/>
                  <a:pt x="187" y="5"/>
                  <a:pt x="186" y="7"/>
                </a:cubicBezTo>
                <a:cubicBezTo>
                  <a:pt x="185" y="8"/>
                  <a:pt x="185" y="10"/>
                  <a:pt x="186" y="11"/>
                </a:cubicBezTo>
                <a:cubicBezTo>
                  <a:pt x="208" y="67"/>
                  <a:pt x="208" y="67"/>
                  <a:pt x="208" y="67"/>
                </a:cubicBezTo>
                <a:cubicBezTo>
                  <a:pt x="209" y="70"/>
                  <a:pt x="213" y="71"/>
                  <a:pt x="216" y="70"/>
                </a:cubicBezTo>
                <a:cubicBezTo>
                  <a:pt x="225" y="67"/>
                  <a:pt x="225" y="67"/>
                  <a:pt x="225" y="67"/>
                </a:cubicBezTo>
                <a:cubicBezTo>
                  <a:pt x="226" y="66"/>
                  <a:pt x="227" y="65"/>
                  <a:pt x="228" y="64"/>
                </a:cubicBezTo>
                <a:cubicBezTo>
                  <a:pt x="228" y="62"/>
                  <a:pt x="228" y="61"/>
                  <a:pt x="228" y="59"/>
                </a:cubicBezTo>
                <a:cubicBezTo>
                  <a:pt x="206" y="3"/>
                  <a:pt x="206" y="3"/>
                  <a:pt x="206" y="3"/>
                </a:cubicBezTo>
                <a:cubicBezTo>
                  <a:pt x="205" y="1"/>
                  <a:pt x="203" y="0"/>
                  <a:pt x="200" y="0"/>
                </a:cubicBezTo>
                <a:close/>
                <a:moveTo>
                  <a:pt x="0" y="76"/>
                </a:moveTo>
                <a:cubicBezTo>
                  <a:pt x="0" y="78"/>
                  <a:pt x="0" y="79"/>
                  <a:pt x="1" y="80"/>
                </a:cubicBezTo>
                <a:cubicBezTo>
                  <a:pt x="2" y="81"/>
                  <a:pt x="4" y="82"/>
                  <a:pt x="5" y="82"/>
                </a:cubicBezTo>
                <a:cubicBezTo>
                  <a:pt x="15" y="83"/>
                  <a:pt x="15" y="83"/>
                  <a:pt x="15" y="83"/>
                </a:cubicBezTo>
                <a:cubicBezTo>
                  <a:pt x="18" y="83"/>
                  <a:pt x="21" y="81"/>
                  <a:pt x="21" y="78"/>
                </a:cubicBezTo>
                <a:cubicBezTo>
                  <a:pt x="26" y="15"/>
                  <a:pt x="26" y="15"/>
                  <a:pt x="26" y="15"/>
                </a:cubicBezTo>
                <a:cubicBezTo>
                  <a:pt x="26" y="13"/>
                  <a:pt x="25" y="12"/>
                  <a:pt x="24" y="11"/>
                </a:cubicBezTo>
                <a:cubicBezTo>
                  <a:pt x="23" y="10"/>
                  <a:pt x="22" y="9"/>
                  <a:pt x="20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0" y="8"/>
                  <a:pt x="10" y="8"/>
                </a:cubicBezTo>
                <a:cubicBezTo>
                  <a:pt x="7" y="8"/>
                  <a:pt x="5" y="10"/>
                  <a:pt x="4" y="13"/>
                </a:cubicBezTo>
                <a:lnTo>
                  <a:pt x="0" y="76"/>
                </a:lnTo>
                <a:close/>
                <a:moveTo>
                  <a:pt x="94" y="132"/>
                </a:moveTo>
                <a:cubicBezTo>
                  <a:pt x="93" y="130"/>
                  <a:pt x="92" y="128"/>
                  <a:pt x="90" y="126"/>
                </a:cubicBezTo>
                <a:cubicBezTo>
                  <a:pt x="86" y="123"/>
                  <a:pt x="82" y="123"/>
                  <a:pt x="78" y="128"/>
                </a:cubicBezTo>
                <a:cubicBezTo>
                  <a:pt x="74" y="133"/>
                  <a:pt x="74" y="133"/>
                  <a:pt x="74" y="133"/>
                </a:cubicBezTo>
                <a:cubicBezTo>
                  <a:pt x="74" y="134"/>
                  <a:pt x="74" y="134"/>
                  <a:pt x="74" y="134"/>
                </a:cubicBezTo>
                <a:cubicBezTo>
                  <a:pt x="70" y="138"/>
                  <a:pt x="70" y="138"/>
                  <a:pt x="70" y="138"/>
                </a:cubicBezTo>
                <a:cubicBezTo>
                  <a:pt x="65" y="144"/>
                  <a:pt x="70" y="149"/>
                  <a:pt x="71" y="150"/>
                </a:cubicBezTo>
                <a:cubicBezTo>
                  <a:pt x="73" y="152"/>
                  <a:pt x="75" y="153"/>
                  <a:pt x="77" y="153"/>
                </a:cubicBezTo>
                <a:cubicBezTo>
                  <a:pt x="79" y="153"/>
                  <a:pt x="81" y="151"/>
                  <a:pt x="83" y="149"/>
                </a:cubicBezTo>
                <a:cubicBezTo>
                  <a:pt x="89" y="141"/>
                  <a:pt x="89" y="141"/>
                  <a:pt x="89" y="141"/>
                </a:cubicBezTo>
                <a:cubicBezTo>
                  <a:pt x="89" y="141"/>
                  <a:pt x="89" y="141"/>
                  <a:pt x="89" y="141"/>
                </a:cubicBezTo>
                <a:cubicBezTo>
                  <a:pt x="91" y="138"/>
                  <a:pt x="91" y="138"/>
                  <a:pt x="91" y="138"/>
                </a:cubicBezTo>
                <a:cubicBezTo>
                  <a:pt x="93" y="136"/>
                  <a:pt x="94" y="134"/>
                  <a:pt x="94" y="132"/>
                </a:cubicBezTo>
                <a:close/>
                <a:moveTo>
                  <a:pt x="49" y="128"/>
                </a:moveTo>
                <a:cubicBezTo>
                  <a:pt x="46" y="132"/>
                  <a:pt x="47" y="135"/>
                  <a:pt x="52" y="139"/>
                </a:cubicBezTo>
                <a:cubicBezTo>
                  <a:pt x="56" y="142"/>
                  <a:pt x="60" y="142"/>
                  <a:pt x="63" y="138"/>
                </a:cubicBezTo>
                <a:cubicBezTo>
                  <a:pt x="74" y="125"/>
                  <a:pt x="74" y="125"/>
                  <a:pt x="74" y="125"/>
                </a:cubicBezTo>
                <a:cubicBezTo>
                  <a:pt x="79" y="118"/>
                  <a:pt x="74" y="114"/>
                  <a:pt x="73" y="112"/>
                </a:cubicBezTo>
                <a:cubicBezTo>
                  <a:pt x="69" y="109"/>
                  <a:pt x="65" y="110"/>
                  <a:pt x="61" y="114"/>
                </a:cubicBezTo>
                <a:cubicBezTo>
                  <a:pt x="55" y="121"/>
                  <a:pt x="55" y="121"/>
                  <a:pt x="55" y="121"/>
                </a:cubicBezTo>
                <a:cubicBezTo>
                  <a:pt x="55" y="121"/>
                  <a:pt x="55" y="121"/>
                  <a:pt x="55" y="121"/>
                </a:cubicBezTo>
                <a:cubicBezTo>
                  <a:pt x="54" y="122"/>
                  <a:pt x="54" y="122"/>
                  <a:pt x="54" y="122"/>
                </a:cubicBezTo>
                <a:lnTo>
                  <a:pt x="49" y="128"/>
                </a:lnTo>
                <a:close/>
                <a:moveTo>
                  <a:pt x="33" y="112"/>
                </a:moveTo>
                <a:cubicBezTo>
                  <a:pt x="32" y="114"/>
                  <a:pt x="31" y="117"/>
                  <a:pt x="31" y="119"/>
                </a:cubicBezTo>
                <a:cubicBezTo>
                  <a:pt x="32" y="121"/>
                  <a:pt x="33" y="123"/>
                  <a:pt x="35" y="125"/>
                </a:cubicBezTo>
                <a:cubicBezTo>
                  <a:pt x="39" y="128"/>
                  <a:pt x="43" y="127"/>
                  <a:pt x="46" y="123"/>
                </a:cubicBezTo>
                <a:cubicBezTo>
                  <a:pt x="58" y="109"/>
                  <a:pt x="58" y="109"/>
                  <a:pt x="58" y="109"/>
                </a:cubicBezTo>
                <a:cubicBezTo>
                  <a:pt x="60" y="107"/>
                  <a:pt x="61" y="104"/>
                  <a:pt x="60" y="102"/>
                </a:cubicBezTo>
                <a:cubicBezTo>
                  <a:pt x="60" y="100"/>
                  <a:pt x="59" y="98"/>
                  <a:pt x="57" y="97"/>
                </a:cubicBezTo>
                <a:cubicBezTo>
                  <a:pt x="53" y="93"/>
                  <a:pt x="49" y="94"/>
                  <a:pt x="45" y="98"/>
                </a:cubicBezTo>
                <a:cubicBezTo>
                  <a:pt x="39" y="105"/>
                  <a:pt x="39" y="105"/>
                  <a:pt x="39" y="105"/>
                </a:cubicBezTo>
                <a:cubicBezTo>
                  <a:pt x="39" y="105"/>
                  <a:pt x="39" y="105"/>
                  <a:pt x="39" y="105"/>
                </a:cubicBezTo>
                <a:cubicBezTo>
                  <a:pt x="39" y="106"/>
                  <a:pt x="39" y="106"/>
                  <a:pt x="39" y="106"/>
                </a:cubicBezTo>
                <a:lnTo>
                  <a:pt x="33" y="112"/>
                </a:lnTo>
                <a:close/>
                <a:moveTo>
                  <a:pt x="31" y="107"/>
                </a:moveTo>
                <a:cubicBezTo>
                  <a:pt x="43" y="93"/>
                  <a:pt x="43" y="93"/>
                  <a:pt x="43" y="93"/>
                </a:cubicBezTo>
                <a:cubicBezTo>
                  <a:pt x="48" y="87"/>
                  <a:pt x="43" y="82"/>
                  <a:pt x="41" y="81"/>
                </a:cubicBezTo>
                <a:cubicBezTo>
                  <a:pt x="37" y="78"/>
                  <a:pt x="33" y="78"/>
                  <a:pt x="30" y="82"/>
                </a:cubicBezTo>
                <a:cubicBezTo>
                  <a:pt x="26" y="87"/>
                  <a:pt x="26" y="87"/>
                  <a:pt x="26" y="87"/>
                </a:cubicBezTo>
                <a:cubicBezTo>
                  <a:pt x="26" y="87"/>
                  <a:pt x="26" y="87"/>
                  <a:pt x="26" y="87"/>
                </a:cubicBezTo>
                <a:cubicBezTo>
                  <a:pt x="25" y="88"/>
                  <a:pt x="25" y="88"/>
                  <a:pt x="25" y="88"/>
                </a:cubicBezTo>
                <a:cubicBezTo>
                  <a:pt x="20" y="94"/>
                  <a:pt x="20" y="94"/>
                  <a:pt x="20" y="94"/>
                </a:cubicBezTo>
                <a:cubicBezTo>
                  <a:pt x="18" y="97"/>
                  <a:pt x="17" y="99"/>
                  <a:pt x="17" y="101"/>
                </a:cubicBezTo>
                <a:cubicBezTo>
                  <a:pt x="17" y="103"/>
                  <a:pt x="19" y="105"/>
                  <a:pt x="20" y="106"/>
                </a:cubicBezTo>
                <a:cubicBezTo>
                  <a:pt x="22" y="107"/>
                  <a:pt x="24" y="109"/>
                  <a:pt x="26" y="109"/>
                </a:cubicBezTo>
                <a:cubicBezTo>
                  <a:pt x="28" y="109"/>
                  <a:pt x="29" y="108"/>
                  <a:pt x="31" y="107"/>
                </a:cubicBezTo>
                <a:close/>
                <a:moveTo>
                  <a:pt x="173" y="95"/>
                </a:moveTo>
                <a:cubicBezTo>
                  <a:pt x="175" y="92"/>
                  <a:pt x="177" y="87"/>
                  <a:pt x="172" y="83"/>
                </a:cubicBezTo>
                <a:cubicBezTo>
                  <a:pt x="168" y="79"/>
                  <a:pt x="168" y="79"/>
                  <a:pt x="168" y="79"/>
                </a:cubicBezTo>
                <a:cubicBezTo>
                  <a:pt x="146" y="60"/>
                  <a:pt x="121" y="39"/>
                  <a:pt x="115" y="35"/>
                </a:cubicBezTo>
                <a:cubicBezTo>
                  <a:pt x="112" y="36"/>
                  <a:pt x="105" y="38"/>
                  <a:pt x="100" y="40"/>
                </a:cubicBezTo>
                <a:cubicBezTo>
                  <a:pt x="99" y="40"/>
                  <a:pt x="99" y="40"/>
                  <a:pt x="99" y="40"/>
                </a:cubicBezTo>
                <a:cubicBezTo>
                  <a:pt x="99" y="40"/>
                  <a:pt x="90" y="43"/>
                  <a:pt x="83" y="43"/>
                </a:cubicBezTo>
                <a:cubicBezTo>
                  <a:pt x="78" y="43"/>
                  <a:pt x="75" y="42"/>
                  <a:pt x="72" y="40"/>
                </a:cubicBezTo>
                <a:cubicBezTo>
                  <a:pt x="67" y="37"/>
                  <a:pt x="67" y="33"/>
                  <a:pt x="67" y="31"/>
                </a:cubicBezTo>
                <a:cubicBezTo>
                  <a:pt x="67" y="27"/>
                  <a:pt x="71" y="22"/>
                  <a:pt x="74" y="21"/>
                </a:cubicBezTo>
                <a:cubicBezTo>
                  <a:pt x="31" y="15"/>
                  <a:pt x="31" y="15"/>
                  <a:pt x="31" y="15"/>
                </a:cubicBezTo>
                <a:cubicBezTo>
                  <a:pt x="26" y="78"/>
                  <a:pt x="26" y="78"/>
                  <a:pt x="26" y="78"/>
                </a:cubicBezTo>
                <a:cubicBezTo>
                  <a:pt x="30" y="74"/>
                  <a:pt x="34" y="73"/>
                  <a:pt x="36" y="73"/>
                </a:cubicBezTo>
                <a:cubicBezTo>
                  <a:pt x="39" y="73"/>
                  <a:pt x="42" y="75"/>
                  <a:pt x="45" y="77"/>
                </a:cubicBezTo>
                <a:cubicBezTo>
                  <a:pt x="49" y="80"/>
                  <a:pt x="51" y="85"/>
                  <a:pt x="50" y="89"/>
                </a:cubicBezTo>
                <a:cubicBezTo>
                  <a:pt x="54" y="89"/>
                  <a:pt x="57" y="90"/>
                  <a:pt x="60" y="92"/>
                </a:cubicBezTo>
                <a:cubicBezTo>
                  <a:pt x="64" y="96"/>
                  <a:pt x="66" y="100"/>
                  <a:pt x="66" y="105"/>
                </a:cubicBezTo>
                <a:cubicBezTo>
                  <a:pt x="69" y="104"/>
                  <a:pt x="73" y="106"/>
                  <a:pt x="76" y="108"/>
                </a:cubicBezTo>
                <a:cubicBezTo>
                  <a:pt x="80" y="111"/>
                  <a:pt x="82" y="115"/>
                  <a:pt x="82" y="119"/>
                </a:cubicBezTo>
                <a:cubicBezTo>
                  <a:pt x="86" y="118"/>
                  <a:pt x="90" y="119"/>
                  <a:pt x="93" y="122"/>
                </a:cubicBezTo>
                <a:cubicBezTo>
                  <a:pt x="98" y="126"/>
                  <a:pt x="100" y="132"/>
                  <a:pt x="98" y="137"/>
                </a:cubicBezTo>
                <a:cubicBezTo>
                  <a:pt x="102" y="140"/>
                  <a:pt x="102" y="140"/>
                  <a:pt x="102" y="140"/>
                </a:cubicBezTo>
                <a:cubicBezTo>
                  <a:pt x="102" y="140"/>
                  <a:pt x="103" y="141"/>
                  <a:pt x="103" y="141"/>
                </a:cubicBezTo>
                <a:cubicBezTo>
                  <a:pt x="103" y="141"/>
                  <a:pt x="103" y="141"/>
                  <a:pt x="103" y="141"/>
                </a:cubicBezTo>
                <a:cubicBezTo>
                  <a:pt x="105" y="142"/>
                  <a:pt x="106" y="143"/>
                  <a:pt x="108" y="143"/>
                </a:cubicBezTo>
                <a:cubicBezTo>
                  <a:pt x="110" y="143"/>
                  <a:pt x="112" y="141"/>
                  <a:pt x="113" y="139"/>
                </a:cubicBezTo>
                <a:cubicBezTo>
                  <a:pt x="116" y="136"/>
                  <a:pt x="118" y="134"/>
                  <a:pt x="114" y="130"/>
                </a:cubicBezTo>
                <a:cubicBezTo>
                  <a:pt x="114" y="130"/>
                  <a:pt x="114" y="130"/>
                  <a:pt x="114" y="130"/>
                </a:cubicBezTo>
                <a:cubicBezTo>
                  <a:pt x="95" y="114"/>
                  <a:pt x="95" y="114"/>
                  <a:pt x="95" y="114"/>
                </a:cubicBezTo>
                <a:cubicBezTo>
                  <a:pt x="94" y="113"/>
                  <a:pt x="94" y="112"/>
                  <a:pt x="94" y="111"/>
                </a:cubicBezTo>
                <a:cubicBezTo>
                  <a:pt x="94" y="111"/>
                  <a:pt x="94" y="110"/>
                  <a:pt x="94" y="109"/>
                </a:cubicBezTo>
                <a:cubicBezTo>
                  <a:pt x="96" y="108"/>
                  <a:pt x="98" y="108"/>
                  <a:pt x="99" y="109"/>
                </a:cubicBezTo>
                <a:cubicBezTo>
                  <a:pt x="124" y="130"/>
                  <a:pt x="124" y="130"/>
                  <a:pt x="124" y="130"/>
                </a:cubicBezTo>
                <a:cubicBezTo>
                  <a:pt x="125" y="131"/>
                  <a:pt x="127" y="131"/>
                  <a:pt x="128" y="131"/>
                </a:cubicBezTo>
                <a:cubicBezTo>
                  <a:pt x="131" y="131"/>
                  <a:pt x="133" y="130"/>
                  <a:pt x="135" y="128"/>
                </a:cubicBezTo>
                <a:cubicBezTo>
                  <a:pt x="137" y="126"/>
                  <a:pt x="138" y="124"/>
                  <a:pt x="137" y="122"/>
                </a:cubicBezTo>
                <a:cubicBezTo>
                  <a:pt x="137" y="120"/>
                  <a:pt x="136" y="117"/>
                  <a:pt x="134" y="116"/>
                </a:cubicBezTo>
                <a:cubicBezTo>
                  <a:pt x="131" y="113"/>
                  <a:pt x="131" y="113"/>
                  <a:pt x="131" y="113"/>
                </a:cubicBezTo>
                <a:cubicBezTo>
                  <a:pt x="131" y="113"/>
                  <a:pt x="131" y="113"/>
                  <a:pt x="131" y="113"/>
                </a:cubicBezTo>
                <a:cubicBezTo>
                  <a:pt x="117" y="102"/>
                  <a:pt x="117" y="102"/>
                  <a:pt x="117" y="102"/>
                </a:cubicBezTo>
                <a:cubicBezTo>
                  <a:pt x="116" y="101"/>
                  <a:pt x="116" y="100"/>
                  <a:pt x="115" y="100"/>
                </a:cubicBezTo>
                <a:cubicBezTo>
                  <a:pt x="115" y="99"/>
                  <a:pt x="116" y="98"/>
                  <a:pt x="116" y="97"/>
                </a:cubicBezTo>
                <a:cubicBezTo>
                  <a:pt x="117" y="96"/>
                  <a:pt x="119" y="96"/>
                  <a:pt x="121" y="97"/>
                </a:cubicBezTo>
                <a:cubicBezTo>
                  <a:pt x="144" y="116"/>
                  <a:pt x="144" y="116"/>
                  <a:pt x="144" y="116"/>
                </a:cubicBezTo>
                <a:cubicBezTo>
                  <a:pt x="145" y="117"/>
                  <a:pt x="147" y="118"/>
                  <a:pt x="149" y="118"/>
                </a:cubicBezTo>
                <a:cubicBezTo>
                  <a:pt x="152" y="118"/>
                  <a:pt x="155" y="116"/>
                  <a:pt x="157" y="114"/>
                </a:cubicBezTo>
                <a:cubicBezTo>
                  <a:pt x="158" y="111"/>
                  <a:pt x="159" y="109"/>
                  <a:pt x="159" y="107"/>
                </a:cubicBezTo>
                <a:cubicBezTo>
                  <a:pt x="159" y="105"/>
                  <a:pt x="158" y="103"/>
                  <a:pt x="155" y="101"/>
                </a:cubicBezTo>
                <a:cubicBezTo>
                  <a:pt x="149" y="96"/>
                  <a:pt x="149" y="96"/>
                  <a:pt x="149" y="96"/>
                </a:cubicBezTo>
                <a:cubicBezTo>
                  <a:pt x="149" y="96"/>
                  <a:pt x="149" y="96"/>
                  <a:pt x="149" y="96"/>
                </a:cubicBezTo>
                <a:cubicBezTo>
                  <a:pt x="137" y="86"/>
                  <a:pt x="137" y="86"/>
                  <a:pt x="137" y="86"/>
                </a:cubicBezTo>
                <a:cubicBezTo>
                  <a:pt x="135" y="85"/>
                  <a:pt x="135" y="83"/>
                  <a:pt x="136" y="82"/>
                </a:cubicBezTo>
                <a:cubicBezTo>
                  <a:pt x="137" y="80"/>
                  <a:pt x="139" y="80"/>
                  <a:pt x="140" y="81"/>
                </a:cubicBezTo>
                <a:cubicBezTo>
                  <a:pt x="160" y="97"/>
                  <a:pt x="160" y="97"/>
                  <a:pt x="160" y="97"/>
                </a:cubicBezTo>
                <a:cubicBezTo>
                  <a:pt x="164" y="100"/>
                  <a:pt x="169" y="100"/>
                  <a:pt x="173" y="95"/>
                </a:cubicBezTo>
                <a:close/>
              </a:path>
            </a:pathLst>
          </a:cu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9"/>
          <p:cNvSpPr/>
          <p:nvPr/>
        </p:nvSpPr>
        <p:spPr>
          <a:xfrm>
            <a:off x="2338387" y="4649787"/>
            <a:ext cx="803275" cy="669925"/>
          </a:xfrm>
          <a:custGeom>
            <a:avLst/>
            <a:gdLst/>
            <a:ahLst/>
            <a:cxnLst/>
            <a:rect l="l" t="t" r="r" b="b"/>
            <a:pathLst>
              <a:path w="200" h="167" extrusionOk="0">
                <a:moveTo>
                  <a:pt x="27" y="136"/>
                </a:moveTo>
                <a:cubicBezTo>
                  <a:pt x="27" y="91"/>
                  <a:pt x="27" y="91"/>
                  <a:pt x="27" y="91"/>
                </a:cubicBezTo>
                <a:cubicBezTo>
                  <a:pt x="27" y="88"/>
                  <a:pt x="30" y="85"/>
                  <a:pt x="33" y="85"/>
                </a:cubicBezTo>
                <a:cubicBezTo>
                  <a:pt x="44" y="85"/>
                  <a:pt x="44" y="85"/>
                  <a:pt x="44" y="85"/>
                </a:cubicBezTo>
                <a:cubicBezTo>
                  <a:pt x="48" y="85"/>
                  <a:pt x="51" y="88"/>
                  <a:pt x="51" y="91"/>
                </a:cubicBezTo>
                <a:cubicBezTo>
                  <a:pt x="51" y="136"/>
                  <a:pt x="51" y="136"/>
                  <a:pt x="51" y="136"/>
                </a:cubicBezTo>
                <a:cubicBezTo>
                  <a:pt x="51" y="140"/>
                  <a:pt x="48" y="143"/>
                  <a:pt x="44" y="143"/>
                </a:cubicBezTo>
                <a:cubicBezTo>
                  <a:pt x="33" y="143"/>
                  <a:pt x="33" y="143"/>
                  <a:pt x="33" y="143"/>
                </a:cubicBezTo>
                <a:cubicBezTo>
                  <a:pt x="30" y="143"/>
                  <a:pt x="27" y="140"/>
                  <a:pt x="27" y="136"/>
                </a:cubicBezTo>
                <a:close/>
                <a:moveTo>
                  <a:pt x="73" y="69"/>
                </a:moveTo>
                <a:cubicBezTo>
                  <a:pt x="70" y="69"/>
                  <a:pt x="67" y="72"/>
                  <a:pt x="67" y="75"/>
                </a:cubicBezTo>
                <a:cubicBezTo>
                  <a:pt x="67" y="136"/>
                  <a:pt x="67" y="136"/>
                  <a:pt x="67" y="136"/>
                </a:cubicBezTo>
                <a:cubicBezTo>
                  <a:pt x="67" y="140"/>
                  <a:pt x="70" y="143"/>
                  <a:pt x="73" y="143"/>
                </a:cubicBezTo>
                <a:cubicBezTo>
                  <a:pt x="84" y="143"/>
                  <a:pt x="84" y="143"/>
                  <a:pt x="84" y="143"/>
                </a:cubicBezTo>
                <a:cubicBezTo>
                  <a:pt x="88" y="143"/>
                  <a:pt x="91" y="140"/>
                  <a:pt x="91" y="136"/>
                </a:cubicBezTo>
                <a:cubicBezTo>
                  <a:pt x="91" y="75"/>
                  <a:pt x="91" y="75"/>
                  <a:pt x="91" y="75"/>
                </a:cubicBezTo>
                <a:cubicBezTo>
                  <a:pt x="91" y="72"/>
                  <a:pt x="88" y="69"/>
                  <a:pt x="84" y="69"/>
                </a:cubicBezTo>
                <a:lnTo>
                  <a:pt x="73" y="69"/>
                </a:lnTo>
                <a:close/>
                <a:moveTo>
                  <a:pt x="113" y="55"/>
                </a:moveTo>
                <a:cubicBezTo>
                  <a:pt x="110" y="55"/>
                  <a:pt x="107" y="58"/>
                  <a:pt x="107" y="61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07" y="140"/>
                  <a:pt x="110" y="143"/>
                  <a:pt x="113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8" y="143"/>
                  <a:pt x="131" y="140"/>
                  <a:pt x="131" y="136"/>
                </a:cubicBezTo>
                <a:cubicBezTo>
                  <a:pt x="131" y="61"/>
                  <a:pt x="131" y="61"/>
                  <a:pt x="131" y="61"/>
                </a:cubicBezTo>
                <a:cubicBezTo>
                  <a:pt x="131" y="58"/>
                  <a:pt x="128" y="55"/>
                  <a:pt x="124" y="55"/>
                </a:cubicBezTo>
                <a:lnTo>
                  <a:pt x="113" y="55"/>
                </a:lnTo>
                <a:close/>
                <a:moveTo>
                  <a:pt x="154" y="41"/>
                </a:moveTo>
                <a:cubicBezTo>
                  <a:pt x="150" y="41"/>
                  <a:pt x="147" y="44"/>
                  <a:pt x="147" y="47"/>
                </a:cubicBezTo>
                <a:cubicBezTo>
                  <a:pt x="147" y="136"/>
                  <a:pt x="147" y="136"/>
                  <a:pt x="147" y="136"/>
                </a:cubicBezTo>
                <a:cubicBezTo>
                  <a:pt x="147" y="140"/>
                  <a:pt x="150" y="143"/>
                  <a:pt x="154" y="143"/>
                </a:cubicBezTo>
                <a:cubicBezTo>
                  <a:pt x="165" y="143"/>
                  <a:pt x="165" y="143"/>
                  <a:pt x="165" y="143"/>
                </a:cubicBezTo>
                <a:cubicBezTo>
                  <a:pt x="168" y="143"/>
                  <a:pt x="171" y="140"/>
                  <a:pt x="171" y="136"/>
                </a:cubicBezTo>
                <a:cubicBezTo>
                  <a:pt x="171" y="47"/>
                  <a:pt x="171" y="47"/>
                  <a:pt x="171" y="47"/>
                </a:cubicBezTo>
                <a:cubicBezTo>
                  <a:pt x="171" y="44"/>
                  <a:pt x="168" y="41"/>
                  <a:pt x="165" y="41"/>
                </a:cubicBezTo>
                <a:lnTo>
                  <a:pt x="154" y="41"/>
                </a:lnTo>
                <a:close/>
                <a:moveTo>
                  <a:pt x="30" y="67"/>
                </a:moveTo>
                <a:cubicBezTo>
                  <a:pt x="73" y="59"/>
                  <a:pt x="113" y="44"/>
                  <a:pt x="149" y="22"/>
                </a:cubicBezTo>
                <a:cubicBezTo>
                  <a:pt x="152" y="29"/>
                  <a:pt x="152" y="29"/>
                  <a:pt x="152" y="29"/>
                </a:cubicBezTo>
                <a:cubicBezTo>
                  <a:pt x="165" y="9"/>
                  <a:pt x="165" y="9"/>
                  <a:pt x="165" y="9"/>
                </a:cubicBezTo>
                <a:cubicBezTo>
                  <a:pt x="141" y="8"/>
                  <a:pt x="141" y="8"/>
                  <a:pt x="141" y="8"/>
                </a:cubicBezTo>
                <a:cubicBezTo>
                  <a:pt x="145" y="15"/>
                  <a:pt x="145" y="15"/>
                  <a:pt x="145" y="15"/>
                </a:cubicBezTo>
                <a:cubicBezTo>
                  <a:pt x="109" y="36"/>
                  <a:pt x="70" y="51"/>
                  <a:pt x="28" y="58"/>
                </a:cubicBezTo>
                <a:lnTo>
                  <a:pt x="30" y="67"/>
                </a:lnTo>
                <a:close/>
                <a:moveTo>
                  <a:pt x="200" y="156"/>
                </a:moveTo>
                <a:cubicBezTo>
                  <a:pt x="180" y="144"/>
                  <a:pt x="180" y="144"/>
                  <a:pt x="180" y="144"/>
                </a:cubicBezTo>
                <a:cubicBezTo>
                  <a:pt x="180" y="151"/>
                  <a:pt x="180" y="151"/>
                  <a:pt x="180" y="151"/>
                </a:cubicBezTo>
                <a:cubicBezTo>
                  <a:pt x="16" y="151"/>
                  <a:pt x="16" y="151"/>
                  <a:pt x="16" y="151"/>
                </a:cubicBezTo>
                <a:cubicBezTo>
                  <a:pt x="16" y="20"/>
                  <a:pt x="16" y="20"/>
                  <a:pt x="16" y="20"/>
                </a:cubicBezTo>
                <a:cubicBezTo>
                  <a:pt x="24" y="20"/>
                  <a:pt x="24" y="20"/>
                  <a:pt x="24" y="20"/>
                </a:cubicBezTo>
                <a:cubicBezTo>
                  <a:pt x="12" y="0"/>
                  <a:pt x="12" y="0"/>
                  <a:pt x="12" y="0"/>
                </a:cubicBezTo>
                <a:cubicBezTo>
                  <a:pt x="0" y="20"/>
                  <a:pt x="0" y="20"/>
                  <a:pt x="0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151"/>
                  <a:pt x="7" y="151"/>
                  <a:pt x="7" y="151"/>
                </a:cubicBezTo>
                <a:cubicBezTo>
                  <a:pt x="7" y="156"/>
                  <a:pt x="7" y="156"/>
                  <a:pt x="7" y="156"/>
                </a:cubicBezTo>
                <a:cubicBezTo>
                  <a:pt x="7" y="160"/>
                  <a:pt x="7" y="160"/>
                  <a:pt x="7" y="160"/>
                </a:cubicBezTo>
                <a:cubicBezTo>
                  <a:pt x="180" y="160"/>
                  <a:pt x="180" y="160"/>
                  <a:pt x="180" y="160"/>
                </a:cubicBezTo>
                <a:cubicBezTo>
                  <a:pt x="180" y="167"/>
                  <a:pt x="180" y="167"/>
                  <a:pt x="180" y="167"/>
                </a:cubicBezTo>
                <a:lnTo>
                  <a:pt x="200" y="156"/>
                </a:lnTo>
                <a:close/>
              </a:path>
            </a:pathLst>
          </a:cu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9"/>
          <p:cNvSpPr/>
          <p:nvPr/>
        </p:nvSpPr>
        <p:spPr>
          <a:xfrm>
            <a:off x="2574925" y="1344612"/>
            <a:ext cx="1155700" cy="601662"/>
          </a:xfrm>
          <a:custGeom>
            <a:avLst/>
            <a:gdLst/>
            <a:ahLst/>
            <a:cxnLst/>
            <a:rect l="l" t="t" r="r" b="b"/>
            <a:pathLst>
              <a:path w="288" h="150" extrusionOk="0">
                <a:moveTo>
                  <a:pt x="208" y="141"/>
                </a:moveTo>
                <a:cubicBezTo>
                  <a:pt x="204" y="143"/>
                  <a:pt x="199" y="144"/>
                  <a:pt x="195" y="145"/>
                </a:cubicBezTo>
                <a:cubicBezTo>
                  <a:pt x="180" y="149"/>
                  <a:pt x="166" y="149"/>
                  <a:pt x="148" y="150"/>
                </a:cubicBezTo>
                <a:cubicBezTo>
                  <a:pt x="129" y="149"/>
                  <a:pt x="115" y="149"/>
                  <a:pt x="100" y="145"/>
                </a:cubicBezTo>
                <a:cubicBezTo>
                  <a:pt x="96" y="144"/>
                  <a:pt x="91" y="143"/>
                  <a:pt x="87" y="141"/>
                </a:cubicBezTo>
                <a:cubicBezTo>
                  <a:pt x="75" y="135"/>
                  <a:pt x="75" y="125"/>
                  <a:pt x="82" y="118"/>
                </a:cubicBezTo>
                <a:cubicBezTo>
                  <a:pt x="89" y="111"/>
                  <a:pt x="99" y="105"/>
                  <a:pt x="108" y="101"/>
                </a:cubicBezTo>
                <a:cubicBezTo>
                  <a:pt x="113" y="99"/>
                  <a:pt x="117" y="97"/>
                  <a:pt x="122" y="95"/>
                </a:cubicBezTo>
                <a:cubicBezTo>
                  <a:pt x="130" y="92"/>
                  <a:pt x="132" y="84"/>
                  <a:pt x="126" y="77"/>
                </a:cubicBezTo>
                <a:cubicBezTo>
                  <a:pt x="114" y="65"/>
                  <a:pt x="109" y="50"/>
                  <a:pt x="110" y="33"/>
                </a:cubicBezTo>
                <a:cubicBezTo>
                  <a:pt x="110" y="15"/>
                  <a:pt x="121" y="6"/>
                  <a:pt x="137" y="2"/>
                </a:cubicBezTo>
                <a:cubicBezTo>
                  <a:pt x="141" y="1"/>
                  <a:pt x="144" y="0"/>
                  <a:pt x="148" y="0"/>
                </a:cubicBezTo>
                <a:cubicBezTo>
                  <a:pt x="151" y="0"/>
                  <a:pt x="154" y="1"/>
                  <a:pt x="158" y="2"/>
                </a:cubicBezTo>
                <a:cubicBezTo>
                  <a:pt x="174" y="6"/>
                  <a:pt x="185" y="15"/>
                  <a:pt x="185" y="33"/>
                </a:cubicBezTo>
                <a:cubicBezTo>
                  <a:pt x="186" y="50"/>
                  <a:pt x="181" y="65"/>
                  <a:pt x="169" y="77"/>
                </a:cubicBezTo>
                <a:cubicBezTo>
                  <a:pt x="163" y="84"/>
                  <a:pt x="165" y="92"/>
                  <a:pt x="173" y="95"/>
                </a:cubicBezTo>
                <a:cubicBezTo>
                  <a:pt x="178" y="97"/>
                  <a:pt x="182" y="99"/>
                  <a:pt x="187" y="101"/>
                </a:cubicBezTo>
                <a:cubicBezTo>
                  <a:pt x="196" y="105"/>
                  <a:pt x="206" y="111"/>
                  <a:pt x="213" y="118"/>
                </a:cubicBezTo>
                <a:cubicBezTo>
                  <a:pt x="218" y="123"/>
                  <a:pt x="220" y="135"/>
                  <a:pt x="208" y="141"/>
                </a:cubicBezTo>
                <a:close/>
                <a:moveTo>
                  <a:pt x="283" y="128"/>
                </a:moveTo>
                <a:cubicBezTo>
                  <a:pt x="278" y="122"/>
                  <a:pt x="271" y="119"/>
                  <a:pt x="264" y="116"/>
                </a:cubicBezTo>
                <a:cubicBezTo>
                  <a:pt x="261" y="114"/>
                  <a:pt x="258" y="113"/>
                  <a:pt x="255" y="112"/>
                </a:cubicBezTo>
                <a:cubicBezTo>
                  <a:pt x="249" y="110"/>
                  <a:pt x="248" y="104"/>
                  <a:pt x="252" y="99"/>
                </a:cubicBezTo>
                <a:cubicBezTo>
                  <a:pt x="261" y="91"/>
                  <a:pt x="264" y="80"/>
                  <a:pt x="264" y="68"/>
                </a:cubicBezTo>
                <a:cubicBezTo>
                  <a:pt x="263" y="56"/>
                  <a:pt x="256" y="49"/>
                  <a:pt x="244" y="47"/>
                </a:cubicBezTo>
                <a:cubicBezTo>
                  <a:pt x="242" y="46"/>
                  <a:pt x="240" y="46"/>
                  <a:pt x="237" y="46"/>
                </a:cubicBezTo>
                <a:cubicBezTo>
                  <a:pt x="235" y="46"/>
                  <a:pt x="232" y="46"/>
                  <a:pt x="230" y="47"/>
                </a:cubicBezTo>
                <a:cubicBezTo>
                  <a:pt x="219" y="49"/>
                  <a:pt x="211" y="56"/>
                  <a:pt x="211" y="68"/>
                </a:cubicBezTo>
                <a:cubicBezTo>
                  <a:pt x="210" y="80"/>
                  <a:pt x="214" y="91"/>
                  <a:pt x="222" y="99"/>
                </a:cubicBezTo>
                <a:cubicBezTo>
                  <a:pt x="227" y="104"/>
                  <a:pt x="225" y="110"/>
                  <a:pt x="219" y="112"/>
                </a:cubicBezTo>
                <a:cubicBezTo>
                  <a:pt x="219" y="112"/>
                  <a:pt x="219" y="112"/>
                  <a:pt x="219" y="112"/>
                </a:cubicBezTo>
                <a:cubicBezTo>
                  <a:pt x="219" y="113"/>
                  <a:pt x="220" y="114"/>
                  <a:pt x="221" y="115"/>
                </a:cubicBezTo>
                <a:cubicBezTo>
                  <a:pt x="225" y="119"/>
                  <a:pt x="227" y="125"/>
                  <a:pt x="226" y="131"/>
                </a:cubicBezTo>
                <a:cubicBezTo>
                  <a:pt x="225" y="137"/>
                  <a:pt x="221" y="142"/>
                  <a:pt x="214" y="146"/>
                </a:cubicBezTo>
                <a:cubicBezTo>
                  <a:pt x="213" y="146"/>
                  <a:pt x="211" y="147"/>
                  <a:pt x="209" y="148"/>
                </a:cubicBezTo>
                <a:cubicBezTo>
                  <a:pt x="218" y="149"/>
                  <a:pt x="227" y="150"/>
                  <a:pt x="237" y="150"/>
                </a:cubicBezTo>
                <a:cubicBezTo>
                  <a:pt x="250" y="149"/>
                  <a:pt x="260" y="149"/>
                  <a:pt x="270" y="147"/>
                </a:cubicBezTo>
                <a:cubicBezTo>
                  <a:pt x="273" y="146"/>
                  <a:pt x="276" y="145"/>
                  <a:pt x="279" y="144"/>
                </a:cubicBezTo>
                <a:cubicBezTo>
                  <a:pt x="288" y="140"/>
                  <a:pt x="286" y="131"/>
                  <a:pt x="283" y="128"/>
                </a:cubicBezTo>
                <a:close/>
                <a:moveTo>
                  <a:pt x="68" y="131"/>
                </a:moveTo>
                <a:cubicBezTo>
                  <a:pt x="67" y="125"/>
                  <a:pt x="69" y="119"/>
                  <a:pt x="74" y="115"/>
                </a:cubicBezTo>
                <a:cubicBezTo>
                  <a:pt x="76" y="113"/>
                  <a:pt x="78" y="111"/>
                  <a:pt x="80" y="109"/>
                </a:cubicBezTo>
                <a:cubicBezTo>
                  <a:pt x="78" y="109"/>
                  <a:pt x="77" y="108"/>
                  <a:pt x="76" y="108"/>
                </a:cubicBezTo>
                <a:cubicBezTo>
                  <a:pt x="70" y="105"/>
                  <a:pt x="68" y="99"/>
                  <a:pt x="73" y="94"/>
                </a:cubicBezTo>
                <a:cubicBezTo>
                  <a:pt x="82" y="85"/>
                  <a:pt x="86" y="73"/>
                  <a:pt x="85" y="60"/>
                </a:cubicBezTo>
                <a:cubicBezTo>
                  <a:pt x="85" y="46"/>
                  <a:pt x="77" y="39"/>
                  <a:pt x="64" y="36"/>
                </a:cubicBezTo>
                <a:cubicBezTo>
                  <a:pt x="61" y="35"/>
                  <a:pt x="59" y="35"/>
                  <a:pt x="56" y="35"/>
                </a:cubicBezTo>
                <a:cubicBezTo>
                  <a:pt x="54" y="35"/>
                  <a:pt x="51" y="35"/>
                  <a:pt x="48" y="36"/>
                </a:cubicBezTo>
                <a:cubicBezTo>
                  <a:pt x="36" y="39"/>
                  <a:pt x="28" y="46"/>
                  <a:pt x="27" y="60"/>
                </a:cubicBezTo>
                <a:cubicBezTo>
                  <a:pt x="27" y="73"/>
                  <a:pt x="30" y="84"/>
                  <a:pt x="40" y="94"/>
                </a:cubicBezTo>
                <a:cubicBezTo>
                  <a:pt x="45" y="99"/>
                  <a:pt x="43" y="105"/>
                  <a:pt x="36" y="108"/>
                </a:cubicBezTo>
                <a:cubicBezTo>
                  <a:pt x="33" y="109"/>
                  <a:pt x="29" y="110"/>
                  <a:pt x="26" y="112"/>
                </a:cubicBezTo>
                <a:cubicBezTo>
                  <a:pt x="19" y="115"/>
                  <a:pt x="12" y="120"/>
                  <a:pt x="6" y="125"/>
                </a:cubicBezTo>
                <a:cubicBezTo>
                  <a:pt x="0" y="131"/>
                  <a:pt x="0" y="139"/>
                  <a:pt x="10" y="143"/>
                </a:cubicBezTo>
                <a:cubicBezTo>
                  <a:pt x="13" y="144"/>
                  <a:pt x="16" y="146"/>
                  <a:pt x="20" y="146"/>
                </a:cubicBezTo>
                <a:cubicBezTo>
                  <a:pt x="31" y="149"/>
                  <a:pt x="42" y="149"/>
                  <a:pt x="56" y="150"/>
                </a:cubicBezTo>
                <a:cubicBezTo>
                  <a:pt x="67" y="150"/>
                  <a:pt x="77" y="149"/>
                  <a:pt x="86" y="148"/>
                </a:cubicBezTo>
                <a:cubicBezTo>
                  <a:pt x="84" y="147"/>
                  <a:pt x="82" y="146"/>
                  <a:pt x="81" y="146"/>
                </a:cubicBezTo>
                <a:cubicBezTo>
                  <a:pt x="73" y="142"/>
                  <a:pt x="69" y="137"/>
                  <a:pt x="68" y="1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9"/>
          <p:cNvSpPr/>
          <p:nvPr/>
        </p:nvSpPr>
        <p:spPr>
          <a:xfrm>
            <a:off x="4305300" y="4886325"/>
            <a:ext cx="742950" cy="671512"/>
          </a:xfrm>
          <a:custGeom>
            <a:avLst/>
            <a:gdLst/>
            <a:ahLst/>
            <a:cxnLst/>
            <a:rect l="l" t="t" r="r" b="b"/>
            <a:pathLst>
              <a:path w="185" h="167" extrusionOk="0">
                <a:moveTo>
                  <a:pt x="126" y="22"/>
                </a:moveTo>
                <a:cubicBezTo>
                  <a:pt x="115" y="22"/>
                  <a:pt x="115" y="22"/>
                  <a:pt x="115" y="22"/>
                </a:cubicBezTo>
                <a:cubicBezTo>
                  <a:pt x="114" y="16"/>
                  <a:pt x="109" y="11"/>
                  <a:pt x="103" y="11"/>
                </a:cubicBezTo>
                <a:cubicBezTo>
                  <a:pt x="82" y="11"/>
                  <a:pt x="82" y="11"/>
                  <a:pt x="82" y="11"/>
                </a:cubicBezTo>
                <a:cubicBezTo>
                  <a:pt x="76" y="11"/>
                  <a:pt x="71" y="16"/>
                  <a:pt x="70" y="22"/>
                </a:cubicBezTo>
                <a:cubicBezTo>
                  <a:pt x="59" y="22"/>
                  <a:pt x="59" y="22"/>
                  <a:pt x="59" y="22"/>
                </a:cubicBezTo>
                <a:cubicBezTo>
                  <a:pt x="59" y="10"/>
                  <a:pt x="68" y="0"/>
                  <a:pt x="7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17" y="0"/>
                  <a:pt x="125" y="10"/>
                  <a:pt x="126" y="22"/>
                </a:cubicBezTo>
                <a:close/>
                <a:moveTo>
                  <a:pt x="28" y="93"/>
                </a:moveTo>
                <a:cubicBezTo>
                  <a:pt x="75" y="93"/>
                  <a:pt x="75" y="93"/>
                  <a:pt x="75" y="93"/>
                </a:cubicBezTo>
                <a:cubicBezTo>
                  <a:pt x="75" y="86"/>
                  <a:pt x="75" y="86"/>
                  <a:pt x="75" y="86"/>
                </a:cubicBezTo>
                <a:cubicBezTo>
                  <a:pt x="75" y="81"/>
                  <a:pt x="78" y="77"/>
                  <a:pt x="83" y="77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6" y="77"/>
                  <a:pt x="110" y="81"/>
                  <a:pt x="110" y="86"/>
                </a:cubicBezTo>
                <a:cubicBezTo>
                  <a:pt x="110" y="93"/>
                  <a:pt x="110" y="93"/>
                  <a:pt x="110" y="93"/>
                </a:cubicBezTo>
                <a:cubicBezTo>
                  <a:pt x="157" y="93"/>
                  <a:pt x="157" y="93"/>
                  <a:pt x="157" y="93"/>
                </a:cubicBezTo>
                <a:cubicBezTo>
                  <a:pt x="171" y="93"/>
                  <a:pt x="183" y="81"/>
                  <a:pt x="185" y="66"/>
                </a:cubicBezTo>
                <a:cubicBezTo>
                  <a:pt x="185" y="52"/>
                  <a:pt x="185" y="52"/>
                  <a:pt x="185" y="52"/>
                </a:cubicBezTo>
                <a:cubicBezTo>
                  <a:pt x="185" y="38"/>
                  <a:pt x="176" y="27"/>
                  <a:pt x="164" y="27"/>
                </a:cubicBezTo>
                <a:cubicBezTo>
                  <a:pt x="153" y="27"/>
                  <a:pt x="153" y="27"/>
                  <a:pt x="153" y="27"/>
                </a:cubicBezTo>
                <a:cubicBezTo>
                  <a:pt x="148" y="27"/>
                  <a:pt x="148" y="27"/>
                  <a:pt x="148" y="27"/>
                </a:cubicBezTo>
                <a:cubicBezTo>
                  <a:pt x="141" y="27"/>
                  <a:pt x="141" y="27"/>
                  <a:pt x="141" y="27"/>
                </a:cubicBezTo>
                <a:cubicBezTo>
                  <a:pt x="132" y="27"/>
                  <a:pt x="132" y="27"/>
                  <a:pt x="132" y="27"/>
                </a:cubicBezTo>
                <a:cubicBezTo>
                  <a:pt x="127" y="27"/>
                  <a:pt x="127" y="27"/>
                  <a:pt x="127" y="27"/>
                </a:cubicBezTo>
                <a:cubicBezTo>
                  <a:pt x="114" y="27"/>
                  <a:pt x="114" y="27"/>
                  <a:pt x="114" y="27"/>
                </a:cubicBezTo>
                <a:cubicBezTo>
                  <a:pt x="71" y="27"/>
                  <a:pt x="71" y="27"/>
                  <a:pt x="71" y="27"/>
                </a:cubicBezTo>
                <a:cubicBezTo>
                  <a:pt x="58" y="27"/>
                  <a:pt x="58" y="27"/>
                  <a:pt x="58" y="27"/>
                </a:cubicBezTo>
                <a:cubicBezTo>
                  <a:pt x="43" y="27"/>
                  <a:pt x="43" y="27"/>
                  <a:pt x="43" y="27"/>
                </a:cubicBezTo>
                <a:cubicBezTo>
                  <a:pt x="35" y="27"/>
                  <a:pt x="35" y="27"/>
                  <a:pt x="35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21" y="27"/>
                  <a:pt x="21" y="27"/>
                  <a:pt x="21" y="27"/>
                </a:cubicBezTo>
                <a:cubicBezTo>
                  <a:pt x="9" y="27"/>
                  <a:pt x="0" y="38"/>
                  <a:pt x="0" y="52"/>
                </a:cubicBezTo>
                <a:cubicBezTo>
                  <a:pt x="0" y="66"/>
                  <a:pt x="0" y="66"/>
                  <a:pt x="0" y="66"/>
                </a:cubicBezTo>
                <a:cubicBezTo>
                  <a:pt x="2" y="81"/>
                  <a:pt x="14" y="93"/>
                  <a:pt x="28" y="93"/>
                </a:cubicBezTo>
                <a:close/>
                <a:moveTo>
                  <a:pt x="157" y="101"/>
                </a:moveTo>
                <a:cubicBezTo>
                  <a:pt x="110" y="101"/>
                  <a:pt x="110" y="101"/>
                  <a:pt x="110" y="101"/>
                </a:cubicBezTo>
                <a:cubicBezTo>
                  <a:pt x="110" y="107"/>
                  <a:pt x="110" y="107"/>
                  <a:pt x="110" y="107"/>
                </a:cubicBezTo>
                <a:cubicBezTo>
                  <a:pt x="110" y="112"/>
                  <a:pt x="106" y="116"/>
                  <a:pt x="102" y="116"/>
                </a:cubicBezTo>
                <a:cubicBezTo>
                  <a:pt x="83" y="116"/>
                  <a:pt x="83" y="116"/>
                  <a:pt x="83" y="116"/>
                </a:cubicBezTo>
                <a:cubicBezTo>
                  <a:pt x="78" y="116"/>
                  <a:pt x="75" y="112"/>
                  <a:pt x="75" y="107"/>
                </a:cubicBezTo>
                <a:cubicBezTo>
                  <a:pt x="75" y="101"/>
                  <a:pt x="75" y="101"/>
                  <a:pt x="75" y="101"/>
                </a:cubicBezTo>
                <a:cubicBezTo>
                  <a:pt x="28" y="101"/>
                  <a:pt x="28" y="101"/>
                  <a:pt x="28" y="101"/>
                </a:cubicBezTo>
                <a:cubicBezTo>
                  <a:pt x="16" y="101"/>
                  <a:pt x="6" y="94"/>
                  <a:pt x="0" y="84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56"/>
                  <a:pt x="9" y="167"/>
                  <a:pt x="21" y="167"/>
                </a:cubicBezTo>
                <a:cubicBezTo>
                  <a:pt x="29" y="167"/>
                  <a:pt x="29" y="167"/>
                  <a:pt x="29" y="167"/>
                </a:cubicBezTo>
                <a:cubicBezTo>
                  <a:pt x="35" y="167"/>
                  <a:pt x="35" y="167"/>
                  <a:pt x="35" y="167"/>
                </a:cubicBezTo>
                <a:cubicBezTo>
                  <a:pt x="43" y="167"/>
                  <a:pt x="43" y="167"/>
                  <a:pt x="43" y="167"/>
                </a:cubicBezTo>
                <a:cubicBezTo>
                  <a:pt x="141" y="167"/>
                  <a:pt x="141" y="167"/>
                  <a:pt x="141" y="167"/>
                </a:cubicBezTo>
                <a:cubicBezTo>
                  <a:pt x="148" y="167"/>
                  <a:pt x="148" y="167"/>
                  <a:pt x="148" y="167"/>
                </a:cubicBezTo>
                <a:cubicBezTo>
                  <a:pt x="153" y="167"/>
                  <a:pt x="153" y="167"/>
                  <a:pt x="153" y="167"/>
                </a:cubicBezTo>
                <a:cubicBezTo>
                  <a:pt x="164" y="167"/>
                  <a:pt x="164" y="167"/>
                  <a:pt x="164" y="167"/>
                </a:cubicBezTo>
                <a:cubicBezTo>
                  <a:pt x="176" y="167"/>
                  <a:pt x="185" y="156"/>
                  <a:pt x="185" y="142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79" y="94"/>
                  <a:pt x="169" y="101"/>
                  <a:pt x="157" y="101"/>
                </a:cubicBezTo>
                <a:close/>
                <a:moveTo>
                  <a:pt x="101" y="84"/>
                </a:moveTo>
                <a:cubicBezTo>
                  <a:pt x="84" y="84"/>
                  <a:pt x="84" y="84"/>
                  <a:pt x="84" y="84"/>
                </a:cubicBezTo>
                <a:cubicBezTo>
                  <a:pt x="82" y="84"/>
                  <a:pt x="81" y="85"/>
                  <a:pt x="81" y="87"/>
                </a:cubicBezTo>
                <a:cubicBezTo>
                  <a:pt x="81" y="92"/>
                  <a:pt x="81" y="92"/>
                  <a:pt x="81" y="92"/>
                </a:cubicBezTo>
                <a:cubicBezTo>
                  <a:pt x="81" y="94"/>
                  <a:pt x="81" y="94"/>
                  <a:pt x="81" y="94"/>
                </a:cubicBezTo>
                <a:cubicBezTo>
                  <a:pt x="81" y="100"/>
                  <a:pt x="81" y="100"/>
                  <a:pt x="81" y="100"/>
                </a:cubicBezTo>
                <a:cubicBezTo>
                  <a:pt x="81" y="102"/>
                  <a:pt x="81" y="102"/>
                  <a:pt x="81" y="102"/>
                </a:cubicBezTo>
                <a:cubicBezTo>
                  <a:pt x="81" y="106"/>
                  <a:pt x="81" y="106"/>
                  <a:pt x="81" y="106"/>
                </a:cubicBezTo>
                <a:cubicBezTo>
                  <a:pt x="81" y="108"/>
                  <a:pt x="82" y="110"/>
                  <a:pt x="84" y="110"/>
                </a:cubicBezTo>
                <a:cubicBezTo>
                  <a:pt x="101" y="110"/>
                  <a:pt x="101" y="110"/>
                  <a:pt x="101" y="110"/>
                </a:cubicBezTo>
                <a:cubicBezTo>
                  <a:pt x="103" y="110"/>
                  <a:pt x="104" y="108"/>
                  <a:pt x="104" y="106"/>
                </a:cubicBezTo>
                <a:cubicBezTo>
                  <a:pt x="104" y="102"/>
                  <a:pt x="104" y="102"/>
                  <a:pt x="104" y="102"/>
                </a:cubicBezTo>
                <a:cubicBezTo>
                  <a:pt x="104" y="100"/>
                  <a:pt x="104" y="100"/>
                  <a:pt x="104" y="100"/>
                </a:cubicBezTo>
                <a:cubicBezTo>
                  <a:pt x="104" y="94"/>
                  <a:pt x="104" y="94"/>
                  <a:pt x="104" y="94"/>
                </a:cubicBezTo>
                <a:cubicBezTo>
                  <a:pt x="104" y="92"/>
                  <a:pt x="104" y="92"/>
                  <a:pt x="104" y="92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04" y="85"/>
                  <a:pt x="103" y="84"/>
                  <a:pt x="101" y="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9"/>
          <p:cNvSpPr/>
          <p:nvPr/>
        </p:nvSpPr>
        <p:spPr>
          <a:xfrm>
            <a:off x="5537200" y="3340100"/>
            <a:ext cx="549275" cy="808037"/>
          </a:xfrm>
          <a:custGeom>
            <a:avLst/>
            <a:gdLst/>
            <a:ahLst/>
            <a:cxnLst/>
            <a:rect l="l" t="t" r="r" b="b"/>
            <a:pathLst>
              <a:path w="137" h="201" extrusionOk="0">
                <a:moveTo>
                  <a:pt x="137" y="133"/>
                </a:moveTo>
                <a:cubicBezTo>
                  <a:pt x="137" y="113"/>
                  <a:pt x="121" y="96"/>
                  <a:pt x="89" y="89"/>
                </a:cubicBezTo>
                <a:cubicBezTo>
                  <a:pt x="85" y="88"/>
                  <a:pt x="68" y="83"/>
                  <a:pt x="64" y="82"/>
                </a:cubicBezTo>
                <a:cubicBezTo>
                  <a:pt x="39" y="76"/>
                  <a:pt x="32" y="72"/>
                  <a:pt x="32" y="66"/>
                </a:cubicBezTo>
                <a:cubicBezTo>
                  <a:pt x="32" y="59"/>
                  <a:pt x="41" y="51"/>
                  <a:pt x="66" y="51"/>
                </a:cubicBezTo>
                <a:cubicBezTo>
                  <a:pt x="84" y="51"/>
                  <a:pt x="102" y="64"/>
                  <a:pt x="102" y="64"/>
                </a:cubicBezTo>
                <a:cubicBezTo>
                  <a:pt x="109" y="69"/>
                  <a:pt x="113" y="68"/>
                  <a:pt x="119" y="63"/>
                </a:cubicBezTo>
                <a:cubicBezTo>
                  <a:pt x="119" y="63"/>
                  <a:pt x="127" y="56"/>
                  <a:pt x="127" y="50"/>
                </a:cubicBezTo>
                <a:cubicBezTo>
                  <a:pt x="127" y="41"/>
                  <a:pt x="105" y="28"/>
                  <a:pt x="82" y="24"/>
                </a:cubicBezTo>
                <a:cubicBezTo>
                  <a:pt x="82" y="8"/>
                  <a:pt x="82" y="8"/>
                  <a:pt x="82" y="8"/>
                </a:cubicBezTo>
                <a:cubicBezTo>
                  <a:pt x="82" y="4"/>
                  <a:pt x="78" y="0"/>
                  <a:pt x="73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8" y="0"/>
                  <a:pt x="54" y="4"/>
                  <a:pt x="54" y="8"/>
                </a:cubicBezTo>
                <a:cubicBezTo>
                  <a:pt x="54" y="23"/>
                  <a:pt x="54" y="23"/>
                  <a:pt x="54" y="23"/>
                </a:cubicBezTo>
                <a:cubicBezTo>
                  <a:pt x="18" y="26"/>
                  <a:pt x="0" y="45"/>
                  <a:pt x="0" y="66"/>
                </a:cubicBezTo>
                <a:cubicBezTo>
                  <a:pt x="0" y="92"/>
                  <a:pt x="24" y="103"/>
                  <a:pt x="51" y="110"/>
                </a:cubicBezTo>
                <a:cubicBezTo>
                  <a:pt x="55" y="111"/>
                  <a:pt x="76" y="116"/>
                  <a:pt x="80" y="117"/>
                </a:cubicBezTo>
                <a:cubicBezTo>
                  <a:pt x="100" y="122"/>
                  <a:pt x="104" y="129"/>
                  <a:pt x="104" y="134"/>
                </a:cubicBezTo>
                <a:cubicBezTo>
                  <a:pt x="104" y="143"/>
                  <a:pt x="95" y="151"/>
                  <a:pt x="70" y="151"/>
                </a:cubicBezTo>
                <a:cubicBezTo>
                  <a:pt x="52" y="151"/>
                  <a:pt x="28" y="136"/>
                  <a:pt x="28" y="136"/>
                </a:cubicBezTo>
                <a:cubicBezTo>
                  <a:pt x="21" y="131"/>
                  <a:pt x="15" y="132"/>
                  <a:pt x="9" y="139"/>
                </a:cubicBezTo>
                <a:cubicBezTo>
                  <a:pt x="9" y="139"/>
                  <a:pt x="5" y="144"/>
                  <a:pt x="5" y="151"/>
                </a:cubicBezTo>
                <a:cubicBezTo>
                  <a:pt x="5" y="160"/>
                  <a:pt x="30" y="173"/>
                  <a:pt x="54" y="178"/>
                </a:cubicBezTo>
                <a:cubicBezTo>
                  <a:pt x="54" y="193"/>
                  <a:pt x="54" y="193"/>
                  <a:pt x="54" y="193"/>
                </a:cubicBezTo>
                <a:cubicBezTo>
                  <a:pt x="54" y="197"/>
                  <a:pt x="58" y="201"/>
                  <a:pt x="63" y="201"/>
                </a:cubicBezTo>
                <a:cubicBezTo>
                  <a:pt x="73" y="201"/>
                  <a:pt x="73" y="201"/>
                  <a:pt x="73" y="201"/>
                </a:cubicBezTo>
                <a:cubicBezTo>
                  <a:pt x="78" y="201"/>
                  <a:pt x="82" y="197"/>
                  <a:pt x="82" y="193"/>
                </a:cubicBezTo>
                <a:cubicBezTo>
                  <a:pt x="82" y="178"/>
                  <a:pt x="82" y="178"/>
                  <a:pt x="82" y="178"/>
                </a:cubicBezTo>
                <a:cubicBezTo>
                  <a:pt x="120" y="175"/>
                  <a:pt x="137" y="155"/>
                  <a:pt x="137" y="1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9"/>
          <p:cNvSpPr txBox="1"/>
          <p:nvPr/>
        </p:nvSpPr>
        <p:spPr>
          <a:xfrm>
            <a:off x="7653337" y="1665287"/>
            <a:ext cx="3344862" cy="2462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chemeClr val="lt1"/>
              </a:buClr>
              <a:buSzPts val="4000"/>
            </a:pPr>
            <a:r>
              <a:rPr lang="en-US" sz="4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ESCREVA SEU TÍTULO AQUI</a:t>
            </a:r>
            <a:endParaRPr lang="en-US" sz="40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</a:pPr>
            <a:endParaRPr dirty="0"/>
          </a:p>
        </p:txBody>
      </p:sp>
      <p:sp>
        <p:nvSpPr>
          <p:cNvPr id="269" name="Google Shape;269;p19"/>
          <p:cNvSpPr/>
          <p:nvPr/>
        </p:nvSpPr>
        <p:spPr>
          <a:xfrm>
            <a:off x="7096125" y="4252912"/>
            <a:ext cx="3352800" cy="86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9"/>
          <p:cNvSpPr txBox="1"/>
          <p:nvPr/>
        </p:nvSpPr>
        <p:spPr>
          <a:xfrm>
            <a:off x="7588250" y="4298950"/>
            <a:ext cx="349885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</a:pPr>
            <a:r>
              <a:rPr lang="en-US" sz="16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eiusmod tempor incididunt. </a:t>
            </a:r>
            <a:endParaRPr/>
          </a:p>
        </p:txBody>
      </p:sp>
      <p:sp>
        <p:nvSpPr>
          <p:cNvPr id="271" name="Google Shape;271;p19"/>
          <p:cNvSpPr/>
          <p:nvPr/>
        </p:nvSpPr>
        <p:spPr>
          <a:xfrm>
            <a:off x="6350" y="1587"/>
            <a:ext cx="12185650" cy="686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2" name="Google Shape;2362;p82"/>
          <p:cNvSpPr txBox="1"/>
          <p:nvPr/>
        </p:nvSpPr>
        <p:spPr>
          <a:xfrm>
            <a:off x="9525" y="-1587"/>
            <a:ext cx="12179300" cy="6856412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3" name="Google Shape;2363;p82"/>
          <p:cNvSpPr txBox="1"/>
          <p:nvPr/>
        </p:nvSpPr>
        <p:spPr>
          <a:xfrm>
            <a:off x="9836150" y="2641600"/>
            <a:ext cx="1658937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364" name="Google Shape;2364;p82"/>
          <p:cNvSpPr/>
          <p:nvPr/>
        </p:nvSpPr>
        <p:spPr>
          <a:xfrm>
            <a:off x="1004887" y="866775"/>
            <a:ext cx="1173162" cy="582612"/>
          </a:xfrm>
          <a:custGeom>
            <a:avLst/>
            <a:gdLst/>
            <a:ahLst/>
            <a:cxnLst/>
            <a:rect l="l" t="t" r="r" b="b"/>
            <a:pathLst>
              <a:path w="739" h="367" extrusionOk="0">
                <a:moveTo>
                  <a:pt x="554" y="91"/>
                </a:moveTo>
                <a:lnTo>
                  <a:pt x="370" y="0"/>
                </a:lnTo>
                <a:lnTo>
                  <a:pt x="185" y="91"/>
                </a:lnTo>
                <a:lnTo>
                  <a:pt x="0" y="182"/>
                </a:lnTo>
                <a:lnTo>
                  <a:pt x="185" y="273"/>
                </a:lnTo>
                <a:lnTo>
                  <a:pt x="370" y="367"/>
                </a:lnTo>
                <a:lnTo>
                  <a:pt x="554" y="273"/>
                </a:lnTo>
                <a:lnTo>
                  <a:pt x="739" y="182"/>
                </a:lnTo>
                <a:lnTo>
                  <a:pt x="554" y="91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5" name="Google Shape;2365;p82"/>
          <p:cNvSpPr/>
          <p:nvPr/>
        </p:nvSpPr>
        <p:spPr>
          <a:xfrm>
            <a:off x="1004887" y="1149350"/>
            <a:ext cx="587375" cy="4465637"/>
          </a:xfrm>
          <a:custGeom>
            <a:avLst/>
            <a:gdLst/>
            <a:ahLst/>
            <a:cxnLst/>
            <a:rect l="l" t="t" r="r" b="b"/>
            <a:pathLst>
              <a:path w="370" h="2813" extrusionOk="0">
                <a:moveTo>
                  <a:pt x="0" y="0"/>
                </a:moveTo>
                <a:lnTo>
                  <a:pt x="0" y="2628"/>
                </a:lnTo>
                <a:lnTo>
                  <a:pt x="370" y="2813"/>
                </a:lnTo>
                <a:lnTo>
                  <a:pt x="370" y="185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6" name="Google Shape;2366;p82"/>
          <p:cNvSpPr/>
          <p:nvPr/>
        </p:nvSpPr>
        <p:spPr>
          <a:xfrm>
            <a:off x="1592262" y="1149350"/>
            <a:ext cx="585787" cy="4465637"/>
          </a:xfrm>
          <a:custGeom>
            <a:avLst/>
            <a:gdLst/>
            <a:ahLst/>
            <a:cxnLst/>
            <a:rect l="l" t="t" r="r" b="b"/>
            <a:pathLst>
              <a:path w="369" h="2813" extrusionOk="0">
                <a:moveTo>
                  <a:pt x="369" y="0"/>
                </a:moveTo>
                <a:lnTo>
                  <a:pt x="0" y="185"/>
                </a:lnTo>
                <a:lnTo>
                  <a:pt x="0" y="2813"/>
                </a:lnTo>
                <a:lnTo>
                  <a:pt x="369" y="2628"/>
                </a:lnTo>
                <a:lnTo>
                  <a:pt x="369" y="0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7" name="Google Shape;2367;p82"/>
          <p:cNvSpPr/>
          <p:nvPr/>
        </p:nvSpPr>
        <p:spPr>
          <a:xfrm>
            <a:off x="1004887" y="4279900"/>
            <a:ext cx="587375" cy="1335087"/>
          </a:xfrm>
          <a:custGeom>
            <a:avLst/>
            <a:gdLst/>
            <a:ahLst/>
            <a:cxnLst/>
            <a:rect l="l" t="t" r="r" b="b"/>
            <a:pathLst>
              <a:path w="370" h="841" extrusionOk="0">
                <a:moveTo>
                  <a:pt x="0" y="0"/>
                </a:moveTo>
                <a:lnTo>
                  <a:pt x="0" y="656"/>
                </a:lnTo>
                <a:lnTo>
                  <a:pt x="370" y="841"/>
                </a:lnTo>
                <a:lnTo>
                  <a:pt x="370" y="183"/>
                </a:lnTo>
                <a:lnTo>
                  <a:pt x="0" y="0"/>
                </a:lnTo>
                <a:close/>
              </a:path>
            </a:pathLst>
          </a:custGeom>
          <a:solidFill>
            <a:srgbClr val="CEDBD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8" name="Google Shape;2368;p82"/>
          <p:cNvSpPr/>
          <p:nvPr/>
        </p:nvSpPr>
        <p:spPr>
          <a:xfrm>
            <a:off x="1592262" y="4279900"/>
            <a:ext cx="585787" cy="1335087"/>
          </a:xfrm>
          <a:custGeom>
            <a:avLst/>
            <a:gdLst/>
            <a:ahLst/>
            <a:cxnLst/>
            <a:rect l="l" t="t" r="r" b="b"/>
            <a:pathLst>
              <a:path w="369" h="841" extrusionOk="0">
                <a:moveTo>
                  <a:pt x="369" y="0"/>
                </a:moveTo>
                <a:lnTo>
                  <a:pt x="0" y="183"/>
                </a:lnTo>
                <a:lnTo>
                  <a:pt x="0" y="841"/>
                </a:lnTo>
                <a:lnTo>
                  <a:pt x="369" y="656"/>
                </a:lnTo>
                <a:lnTo>
                  <a:pt x="369" y="0"/>
                </a:lnTo>
                <a:close/>
              </a:path>
            </a:pathLst>
          </a:custGeom>
          <a:solidFill>
            <a:srgbClr val="B3C2B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9" name="Google Shape;2369;p82"/>
          <p:cNvSpPr/>
          <p:nvPr/>
        </p:nvSpPr>
        <p:spPr>
          <a:xfrm>
            <a:off x="2909887" y="866775"/>
            <a:ext cx="1169987" cy="582612"/>
          </a:xfrm>
          <a:custGeom>
            <a:avLst/>
            <a:gdLst/>
            <a:ahLst/>
            <a:cxnLst/>
            <a:rect l="l" t="t" r="r" b="b"/>
            <a:pathLst>
              <a:path w="737" h="367" extrusionOk="0">
                <a:moveTo>
                  <a:pt x="552" y="91"/>
                </a:moveTo>
                <a:lnTo>
                  <a:pt x="367" y="0"/>
                </a:lnTo>
                <a:lnTo>
                  <a:pt x="182" y="91"/>
                </a:lnTo>
                <a:lnTo>
                  <a:pt x="0" y="182"/>
                </a:lnTo>
                <a:lnTo>
                  <a:pt x="182" y="273"/>
                </a:lnTo>
                <a:lnTo>
                  <a:pt x="367" y="367"/>
                </a:lnTo>
                <a:lnTo>
                  <a:pt x="552" y="273"/>
                </a:lnTo>
                <a:lnTo>
                  <a:pt x="737" y="182"/>
                </a:lnTo>
                <a:lnTo>
                  <a:pt x="552" y="91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0" name="Google Shape;2370;p82"/>
          <p:cNvSpPr/>
          <p:nvPr/>
        </p:nvSpPr>
        <p:spPr>
          <a:xfrm>
            <a:off x="2909887" y="1149350"/>
            <a:ext cx="582612" cy="4465637"/>
          </a:xfrm>
          <a:custGeom>
            <a:avLst/>
            <a:gdLst/>
            <a:ahLst/>
            <a:cxnLst/>
            <a:rect l="l" t="t" r="r" b="b"/>
            <a:pathLst>
              <a:path w="367" h="2813" extrusionOk="0">
                <a:moveTo>
                  <a:pt x="0" y="0"/>
                </a:moveTo>
                <a:lnTo>
                  <a:pt x="0" y="2628"/>
                </a:lnTo>
                <a:lnTo>
                  <a:pt x="367" y="2813"/>
                </a:lnTo>
                <a:lnTo>
                  <a:pt x="367" y="185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1" name="Google Shape;2371;p82"/>
          <p:cNvSpPr/>
          <p:nvPr/>
        </p:nvSpPr>
        <p:spPr>
          <a:xfrm>
            <a:off x="3492500" y="1149350"/>
            <a:ext cx="587375" cy="4465637"/>
          </a:xfrm>
          <a:custGeom>
            <a:avLst/>
            <a:gdLst/>
            <a:ahLst/>
            <a:cxnLst/>
            <a:rect l="l" t="t" r="r" b="b"/>
            <a:pathLst>
              <a:path w="370" h="2813" extrusionOk="0">
                <a:moveTo>
                  <a:pt x="370" y="0"/>
                </a:moveTo>
                <a:lnTo>
                  <a:pt x="0" y="185"/>
                </a:lnTo>
                <a:lnTo>
                  <a:pt x="0" y="2813"/>
                </a:lnTo>
                <a:lnTo>
                  <a:pt x="370" y="2628"/>
                </a:lnTo>
                <a:lnTo>
                  <a:pt x="370" y="0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2" name="Google Shape;2372;p82"/>
          <p:cNvSpPr/>
          <p:nvPr/>
        </p:nvSpPr>
        <p:spPr>
          <a:xfrm>
            <a:off x="2909887" y="3235325"/>
            <a:ext cx="582612" cy="2379662"/>
          </a:xfrm>
          <a:custGeom>
            <a:avLst/>
            <a:gdLst/>
            <a:ahLst/>
            <a:cxnLst/>
            <a:rect l="l" t="t" r="r" b="b"/>
            <a:pathLst>
              <a:path w="367" h="1499" extrusionOk="0">
                <a:moveTo>
                  <a:pt x="0" y="0"/>
                </a:moveTo>
                <a:lnTo>
                  <a:pt x="0" y="1314"/>
                </a:lnTo>
                <a:lnTo>
                  <a:pt x="367" y="1499"/>
                </a:lnTo>
                <a:lnTo>
                  <a:pt x="367" y="185"/>
                </a:lnTo>
                <a:lnTo>
                  <a:pt x="0" y="0"/>
                </a:lnTo>
                <a:close/>
              </a:path>
            </a:pathLst>
          </a:custGeom>
          <a:solidFill>
            <a:srgbClr val="7FC5D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3" name="Google Shape;2373;p82"/>
          <p:cNvSpPr/>
          <p:nvPr/>
        </p:nvSpPr>
        <p:spPr>
          <a:xfrm>
            <a:off x="3492500" y="3235325"/>
            <a:ext cx="587375" cy="2379662"/>
          </a:xfrm>
          <a:custGeom>
            <a:avLst/>
            <a:gdLst/>
            <a:ahLst/>
            <a:cxnLst/>
            <a:rect l="l" t="t" r="r" b="b"/>
            <a:pathLst>
              <a:path w="370" h="1499" extrusionOk="0">
                <a:moveTo>
                  <a:pt x="370" y="0"/>
                </a:moveTo>
                <a:lnTo>
                  <a:pt x="0" y="185"/>
                </a:lnTo>
                <a:lnTo>
                  <a:pt x="0" y="1499"/>
                </a:lnTo>
                <a:lnTo>
                  <a:pt x="370" y="1314"/>
                </a:lnTo>
                <a:lnTo>
                  <a:pt x="370" y="0"/>
                </a:lnTo>
                <a:close/>
              </a:path>
            </a:pathLst>
          </a:custGeom>
          <a:solidFill>
            <a:srgbClr val="60AC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4" name="Google Shape;2374;p82"/>
          <p:cNvSpPr/>
          <p:nvPr/>
        </p:nvSpPr>
        <p:spPr>
          <a:xfrm>
            <a:off x="4811712" y="866775"/>
            <a:ext cx="1173162" cy="582612"/>
          </a:xfrm>
          <a:custGeom>
            <a:avLst/>
            <a:gdLst/>
            <a:ahLst/>
            <a:cxnLst/>
            <a:rect l="l" t="t" r="r" b="b"/>
            <a:pathLst>
              <a:path w="739" h="367" extrusionOk="0">
                <a:moveTo>
                  <a:pt x="554" y="91"/>
                </a:moveTo>
                <a:lnTo>
                  <a:pt x="369" y="0"/>
                </a:lnTo>
                <a:lnTo>
                  <a:pt x="185" y="91"/>
                </a:lnTo>
                <a:lnTo>
                  <a:pt x="0" y="182"/>
                </a:lnTo>
                <a:lnTo>
                  <a:pt x="185" y="273"/>
                </a:lnTo>
                <a:lnTo>
                  <a:pt x="369" y="367"/>
                </a:lnTo>
                <a:lnTo>
                  <a:pt x="554" y="273"/>
                </a:lnTo>
                <a:lnTo>
                  <a:pt x="739" y="182"/>
                </a:lnTo>
                <a:lnTo>
                  <a:pt x="554" y="91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5" name="Google Shape;2375;p82"/>
          <p:cNvSpPr/>
          <p:nvPr/>
        </p:nvSpPr>
        <p:spPr>
          <a:xfrm>
            <a:off x="4811712" y="1149350"/>
            <a:ext cx="585787" cy="4465637"/>
          </a:xfrm>
          <a:custGeom>
            <a:avLst/>
            <a:gdLst/>
            <a:ahLst/>
            <a:cxnLst/>
            <a:rect l="l" t="t" r="r" b="b"/>
            <a:pathLst>
              <a:path w="369" h="2813" extrusionOk="0">
                <a:moveTo>
                  <a:pt x="0" y="0"/>
                </a:moveTo>
                <a:lnTo>
                  <a:pt x="0" y="2628"/>
                </a:lnTo>
                <a:lnTo>
                  <a:pt x="369" y="2813"/>
                </a:lnTo>
                <a:lnTo>
                  <a:pt x="369" y="185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6" name="Google Shape;2376;p82"/>
          <p:cNvSpPr/>
          <p:nvPr/>
        </p:nvSpPr>
        <p:spPr>
          <a:xfrm>
            <a:off x="5397500" y="1149350"/>
            <a:ext cx="587375" cy="4465637"/>
          </a:xfrm>
          <a:custGeom>
            <a:avLst/>
            <a:gdLst/>
            <a:ahLst/>
            <a:cxnLst/>
            <a:rect l="l" t="t" r="r" b="b"/>
            <a:pathLst>
              <a:path w="370" h="2813" extrusionOk="0">
                <a:moveTo>
                  <a:pt x="370" y="0"/>
                </a:moveTo>
                <a:lnTo>
                  <a:pt x="0" y="185"/>
                </a:lnTo>
                <a:lnTo>
                  <a:pt x="0" y="2813"/>
                </a:lnTo>
                <a:lnTo>
                  <a:pt x="370" y="2628"/>
                </a:lnTo>
                <a:lnTo>
                  <a:pt x="370" y="0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7" name="Google Shape;2377;p82"/>
          <p:cNvSpPr/>
          <p:nvPr/>
        </p:nvSpPr>
        <p:spPr>
          <a:xfrm>
            <a:off x="4811712" y="2193925"/>
            <a:ext cx="585787" cy="3421062"/>
          </a:xfrm>
          <a:custGeom>
            <a:avLst/>
            <a:gdLst/>
            <a:ahLst/>
            <a:cxnLst/>
            <a:rect l="l" t="t" r="r" b="b"/>
            <a:pathLst>
              <a:path w="369" h="2155" extrusionOk="0">
                <a:moveTo>
                  <a:pt x="0" y="0"/>
                </a:moveTo>
                <a:lnTo>
                  <a:pt x="0" y="1970"/>
                </a:lnTo>
                <a:lnTo>
                  <a:pt x="369" y="2155"/>
                </a:lnTo>
                <a:lnTo>
                  <a:pt x="369" y="183"/>
                </a:lnTo>
                <a:lnTo>
                  <a:pt x="0" y="0"/>
                </a:lnTo>
                <a:close/>
              </a:path>
            </a:pathLst>
          </a:custGeom>
          <a:solidFill>
            <a:srgbClr val="FFD9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8" name="Google Shape;2378;p82"/>
          <p:cNvSpPr/>
          <p:nvPr/>
        </p:nvSpPr>
        <p:spPr>
          <a:xfrm>
            <a:off x="5397500" y="2193925"/>
            <a:ext cx="587375" cy="3421062"/>
          </a:xfrm>
          <a:custGeom>
            <a:avLst/>
            <a:gdLst/>
            <a:ahLst/>
            <a:cxnLst/>
            <a:rect l="l" t="t" r="r" b="b"/>
            <a:pathLst>
              <a:path w="370" h="2155" extrusionOk="0">
                <a:moveTo>
                  <a:pt x="370" y="0"/>
                </a:moveTo>
                <a:lnTo>
                  <a:pt x="0" y="183"/>
                </a:lnTo>
                <a:lnTo>
                  <a:pt x="0" y="2155"/>
                </a:lnTo>
                <a:lnTo>
                  <a:pt x="370" y="1970"/>
                </a:lnTo>
                <a:lnTo>
                  <a:pt x="370" y="0"/>
                </a:lnTo>
                <a:close/>
              </a:path>
            </a:pathLst>
          </a:custGeom>
          <a:solidFill>
            <a:srgbClr val="F0B93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9" name="Google Shape;2379;p82"/>
          <p:cNvSpPr/>
          <p:nvPr/>
        </p:nvSpPr>
        <p:spPr>
          <a:xfrm>
            <a:off x="6716712" y="866775"/>
            <a:ext cx="1169987" cy="582612"/>
          </a:xfrm>
          <a:custGeom>
            <a:avLst/>
            <a:gdLst/>
            <a:ahLst/>
            <a:cxnLst/>
            <a:rect l="l" t="t" r="r" b="b"/>
            <a:pathLst>
              <a:path w="737" h="367" extrusionOk="0">
                <a:moveTo>
                  <a:pt x="552" y="91"/>
                </a:moveTo>
                <a:lnTo>
                  <a:pt x="367" y="0"/>
                </a:lnTo>
                <a:lnTo>
                  <a:pt x="182" y="91"/>
                </a:lnTo>
                <a:lnTo>
                  <a:pt x="0" y="182"/>
                </a:lnTo>
                <a:lnTo>
                  <a:pt x="182" y="273"/>
                </a:lnTo>
                <a:lnTo>
                  <a:pt x="367" y="367"/>
                </a:lnTo>
                <a:lnTo>
                  <a:pt x="552" y="273"/>
                </a:lnTo>
                <a:lnTo>
                  <a:pt x="737" y="182"/>
                </a:lnTo>
                <a:lnTo>
                  <a:pt x="552" y="91"/>
                </a:lnTo>
                <a:close/>
              </a:path>
            </a:pathLst>
          </a:custGeom>
          <a:solidFill>
            <a:srgbClr val="FF7B7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0" name="Google Shape;2380;p82"/>
          <p:cNvSpPr/>
          <p:nvPr/>
        </p:nvSpPr>
        <p:spPr>
          <a:xfrm>
            <a:off x="6716712" y="1149350"/>
            <a:ext cx="582612" cy="4465637"/>
          </a:xfrm>
          <a:custGeom>
            <a:avLst/>
            <a:gdLst/>
            <a:ahLst/>
            <a:cxnLst/>
            <a:rect l="l" t="t" r="r" b="b"/>
            <a:pathLst>
              <a:path w="367" h="2813" extrusionOk="0">
                <a:moveTo>
                  <a:pt x="0" y="0"/>
                </a:moveTo>
                <a:lnTo>
                  <a:pt x="0" y="2628"/>
                </a:lnTo>
                <a:lnTo>
                  <a:pt x="367" y="2813"/>
                </a:lnTo>
                <a:lnTo>
                  <a:pt x="367" y="185"/>
                </a:lnTo>
                <a:lnTo>
                  <a:pt x="0" y="0"/>
                </a:lnTo>
                <a:close/>
              </a:path>
            </a:pathLst>
          </a:custGeom>
          <a:solidFill>
            <a:srgbClr val="F2756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1" name="Google Shape;2381;p82"/>
          <p:cNvSpPr/>
          <p:nvPr/>
        </p:nvSpPr>
        <p:spPr>
          <a:xfrm>
            <a:off x="7299325" y="1149350"/>
            <a:ext cx="587375" cy="4465637"/>
          </a:xfrm>
          <a:custGeom>
            <a:avLst/>
            <a:gdLst/>
            <a:ahLst/>
            <a:cxnLst/>
            <a:rect l="l" t="t" r="r" b="b"/>
            <a:pathLst>
              <a:path w="370" h="2813" extrusionOk="0">
                <a:moveTo>
                  <a:pt x="370" y="0"/>
                </a:moveTo>
                <a:lnTo>
                  <a:pt x="0" y="185"/>
                </a:lnTo>
                <a:lnTo>
                  <a:pt x="0" y="2813"/>
                </a:lnTo>
                <a:lnTo>
                  <a:pt x="370" y="2628"/>
                </a:lnTo>
                <a:lnTo>
                  <a:pt x="370" y="0"/>
                </a:lnTo>
                <a:close/>
              </a:path>
            </a:pathLst>
          </a:custGeom>
          <a:solidFill>
            <a:srgbClr val="E3574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2" name="Google Shape;2382;p82"/>
          <p:cNvSpPr txBox="1"/>
          <p:nvPr/>
        </p:nvSpPr>
        <p:spPr>
          <a:xfrm>
            <a:off x="1157287" y="5759450"/>
            <a:ext cx="107315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Montserrat"/>
              <a:buNone/>
            </a:pPr>
            <a:r>
              <a:rPr lang="en-US" sz="39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25%</a:t>
            </a:r>
            <a:endParaRPr/>
          </a:p>
        </p:txBody>
      </p:sp>
      <p:sp>
        <p:nvSpPr>
          <p:cNvPr id="2383" name="Google Shape;2383;p82"/>
          <p:cNvSpPr txBox="1"/>
          <p:nvPr/>
        </p:nvSpPr>
        <p:spPr>
          <a:xfrm>
            <a:off x="3013075" y="5759450"/>
            <a:ext cx="1114425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Montserrat"/>
              <a:buNone/>
            </a:pPr>
            <a:r>
              <a:rPr lang="en-US" sz="39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50%</a:t>
            </a:r>
            <a:endParaRPr/>
          </a:p>
        </p:txBody>
      </p:sp>
      <p:sp>
        <p:nvSpPr>
          <p:cNvPr id="2384" name="Google Shape;2384;p82"/>
          <p:cNvSpPr txBox="1"/>
          <p:nvPr/>
        </p:nvSpPr>
        <p:spPr>
          <a:xfrm>
            <a:off x="4926012" y="5759450"/>
            <a:ext cx="1063625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Montserrat"/>
              <a:buNone/>
            </a:pPr>
            <a:r>
              <a:rPr lang="en-US" sz="39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75%</a:t>
            </a:r>
            <a:endParaRPr/>
          </a:p>
        </p:txBody>
      </p:sp>
      <p:sp>
        <p:nvSpPr>
          <p:cNvPr id="2385" name="Google Shape;2385;p82"/>
          <p:cNvSpPr txBox="1"/>
          <p:nvPr/>
        </p:nvSpPr>
        <p:spPr>
          <a:xfrm>
            <a:off x="6681787" y="5759450"/>
            <a:ext cx="1322387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Montserrat"/>
              <a:buNone/>
            </a:pPr>
            <a:r>
              <a:rPr lang="en-US" sz="39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100%</a:t>
            </a:r>
            <a:endParaRPr/>
          </a:p>
        </p:txBody>
      </p:sp>
      <p:sp>
        <p:nvSpPr>
          <p:cNvPr id="2386" name="Google Shape;2386;p82"/>
          <p:cNvSpPr txBox="1"/>
          <p:nvPr/>
        </p:nvSpPr>
        <p:spPr>
          <a:xfrm>
            <a:off x="9932987" y="728662"/>
            <a:ext cx="1344612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C9C4"/>
              </a:buClr>
              <a:buSzPts val="3300"/>
              <a:buFont typeface="Open Sans SemiBold"/>
              <a:buNone/>
            </a:pPr>
            <a:r>
              <a:rPr lang="en-US" sz="3300" b="1" i="0" u="none">
                <a:solidFill>
                  <a:srgbClr val="BAC9C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 STEP</a:t>
            </a:r>
            <a:endParaRPr/>
          </a:p>
        </p:txBody>
      </p:sp>
      <p:sp>
        <p:nvSpPr>
          <p:cNvPr id="2387" name="Google Shape;2387;p82"/>
          <p:cNvSpPr txBox="1"/>
          <p:nvPr/>
        </p:nvSpPr>
        <p:spPr>
          <a:xfrm>
            <a:off x="9932987" y="2224087"/>
            <a:ext cx="1344612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B5CB"/>
              </a:buClr>
              <a:buSzPts val="3300"/>
              <a:buFont typeface="Open Sans SemiBold"/>
              <a:buNone/>
            </a:pPr>
            <a:r>
              <a:rPr lang="en-US" sz="3300" b="1" i="0" u="none">
                <a:solidFill>
                  <a:srgbClr val="71B5C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 STEP</a:t>
            </a:r>
            <a:endParaRPr/>
          </a:p>
        </p:txBody>
      </p:sp>
      <p:sp>
        <p:nvSpPr>
          <p:cNvPr id="2388" name="Google Shape;2388;p82"/>
          <p:cNvSpPr txBox="1"/>
          <p:nvPr/>
        </p:nvSpPr>
        <p:spPr>
          <a:xfrm>
            <a:off x="9932987" y="3719512"/>
            <a:ext cx="1344612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D06A"/>
              </a:buClr>
              <a:buSzPts val="3300"/>
              <a:buFont typeface="Open Sans SemiBold"/>
              <a:buNone/>
            </a:pPr>
            <a:r>
              <a:rPr lang="en-US" sz="3300" b="1" i="0" u="none">
                <a:solidFill>
                  <a:srgbClr val="FCD06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 STEP</a:t>
            </a:r>
            <a:endParaRPr/>
          </a:p>
        </p:txBody>
      </p:sp>
      <p:sp>
        <p:nvSpPr>
          <p:cNvPr id="2389" name="Google Shape;2389;p82"/>
          <p:cNvSpPr txBox="1"/>
          <p:nvPr/>
        </p:nvSpPr>
        <p:spPr>
          <a:xfrm>
            <a:off x="9932987" y="5213350"/>
            <a:ext cx="1344612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6D63"/>
              </a:buClr>
              <a:buSzPts val="3300"/>
              <a:buFont typeface="Open Sans SemiBold"/>
              <a:buNone/>
            </a:pPr>
            <a:r>
              <a:rPr lang="en-US" sz="3300" b="1" i="0" u="none">
                <a:solidFill>
                  <a:srgbClr val="E86D6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 STEP</a:t>
            </a:r>
            <a:endParaRPr/>
          </a:p>
        </p:txBody>
      </p:sp>
      <p:sp>
        <p:nvSpPr>
          <p:cNvPr id="2390" name="Google Shape;2390;p82"/>
          <p:cNvSpPr txBox="1"/>
          <p:nvPr/>
        </p:nvSpPr>
        <p:spPr>
          <a:xfrm>
            <a:off x="9836150" y="4171950"/>
            <a:ext cx="1658937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391" name="Google Shape;2391;p82"/>
          <p:cNvSpPr txBox="1"/>
          <p:nvPr/>
        </p:nvSpPr>
        <p:spPr>
          <a:xfrm>
            <a:off x="9836150" y="5629275"/>
            <a:ext cx="1658937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392" name="Google Shape;2392;p82"/>
          <p:cNvSpPr txBox="1"/>
          <p:nvPr/>
        </p:nvSpPr>
        <p:spPr>
          <a:xfrm>
            <a:off x="9883775" y="1179512"/>
            <a:ext cx="1660525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p83"/>
          <p:cNvSpPr txBox="1"/>
          <p:nvPr/>
        </p:nvSpPr>
        <p:spPr>
          <a:xfrm>
            <a:off x="4762" y="-1587"/>
            <a:ext cx="12185650" cy="6859587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8" name="Google Shape;2398;p83"/>
          <p:cNvSpPr txBox="1"/>
          <p:nvPr/>
        </p:nvSpPr>
        <p:spPr>
          <a:xfrm>
            <a:off x="1762125" y="1692275"/>
            <a:ext cx="1690687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399" name="Google Shape;2399;p83"/>
          <p:cNvSpPr txBox="1"/>
          <p:nvPr/>
        </p:nvSpPr>
        <p:spPr>
          <a:xfrm>
            <a:off x="8836025" y="3414712"/>
            <a:ext cx="1106487" cy="439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 SemiBold"/>
              <a:buNone/>
            </a:pPr>
            <a:r>
              <a:rPr lang="en-US" sz="20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D</a:t>
            </a:r>
            <a:endParaRPr dirty="0"/>
          </a:p>
        </p:txBody>
      </p:sp>
      <p:sp>
        <p:nvSpPr>
          <p:cNvPr id="2400" name="Google Shape;2400;p83"/>
          <p:cNvSpPr txBox="1"/>
          <p:nvPr/>
        </p:nvSpPr>
        <p:spPr>
          <a:xfrm>
            <a:off x="8836025" y="1420812"/>
            <a:ext cx="1077912" cy="439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 SemiBold"/>
              <a:buNone/>
            </a:pPr>
            <a:r>
              <a:rPr lang="en-US" sz="20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C</a:t>
            </a:r>
            <a:endParaRPr dirty="0"/>
          </a:p>
        </p:txBody>
      </p:sp>
      <p:sp>
        <p:nvSpPr>
          <p:cNvPr id="2401" name="Google Shape;2401;p83"/>
          <p:cNvSpPr txBox="1"/>
          <p:nvPr/>
        </p:nvSpPr>
        <p:spPr>
          <a:xfrm>
            <a:off x="2444750" y="3414712"/>
            <a:ext cx="1085850" cy="439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 SemiBold"/>
              <a:buNone/>
            </a:pPr>
            <a:r>
              <a:rPr lang="en-US" sz="20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B</a:t>
            </a:r>
            <a:endParaRPr dirty="0"/>
          </a:p>
        </p:txBody>
      </p:sp>
      <p:sp>
        <p:nvSpPr>
          <p:cNvPr id="2402" name="Google Shape;2402;p83"/>
          <p:cNvSpPr txBox="1"/>
          <p:nvPr/>
        </p:nvSpPr>
        <p:spPr>
          <a:xfrm>
            <a:off x="2452687" y="1404937"/>
            <a:ext cx="1085850" cy="439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 SemiBold"/>
              <a:buNone/>
            </a:pPr>
            <a:r>
              <a:rPr lang="en-US" sz="20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A</a:t>
            </a:r>
            <a:endParaRPr dirty="0"/>
          </a:p>
        </p:txBody>
      </p:sp>
      <p:sp>
        <p:nvSpPr>
          <p:cNvPr id="2403" name="Google Shape;2403;p83"/>
          <p:cNvSpPr/>
          <p:nvPr/>
        </p:nvSpPr>
        <p:spPr>
          <a:xfrm>
            <a:off x="7080250" y="3984625"/>
            <a:ext cx="1444625" cy="2541587"/>
          </a:xfrm>
          <a:custGeom>
            <a:avLst/>
            <a:gdLst/>
            <a:ahLst/>
            <a:cxnLst/>
            <a:rect l="l" t="t" r="r" b="b"/>
            <a:pathLst>
              <a:path w="362" h="636" extrusionOk="0">
                <a:moveTo>
                  <a:pt x="362" y="622"/>
                </a:moveTo>
                <a:cubicBezTo>
                  <a:pt x="362" y="373"/>
                  <a:pt x="271" y="151"/>
                  <a:pt x="129" y="8"/>
                </a:cubicBezTo>
                <a:cubicBezTo>
                  <a:pt x="122" y="0"/>
                  <a:pt x="109" y="6"/>
                  <a:pt x="110" y="17"/>
                </a:cubicBezTo>
                <a:cubicBezTo>
                  <a:pt x="115" y="65"/>
                  <a:pt x="117" y="112"/>
                  <a:pt x="117" y="159"/>
                </a:cubicBezTo>
                <a:cubicBezTo>
                  <a:pt x="117" y="309"/>
                  <a:pt x="80" y="423"/>
                  <a:pt x="6" y="500"/>
                </a:cubicBezTo>
                <a:cubicBezTo>
                  <a:pt x="0" y="506"/>
                  <a:pt x="3" y="517"/>
                  <a:pt x="12" y="519"/>
                </a:cubicBezTo>
                <a:cubicBezTo>
                  <a:pt x="130" y="542"/>
                  <a:pt x="242" y="580"/>
                  <a:pt x="346" y="632"/>
                </a:cubicBezTo>
                <a:cubicBezTo>
                  <a:pt x="354" y="636"/>
                  <a:pt x="362" y="630"/>
                  <a:pt x="362" y="622"/>
                </a:cubicBezTo>
                <a:cubicBezTo>
                  <a:pt x="362" y="622"/>
                  <a:pt x="362" y="622"/>
                  <a:pt x="362" y="622"/>
                </a:cubicBezTo>
                <a:close/>
              </a:path>
            </a:pathLst>
          </a:custGeom>
          <a:solidFill>
            <a:srgbClr val="E9F0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4" name="Google Shape;2404;p83"/>
          <p:cNvSpPr/>
          <p:nvPr/>
        </p:nvSpPr>
        <p:spPr>
          <a:xfrm>
            <a:off x="3670300" y="3984625"/>
            <a:ext cx="1444625" cy="2541587"/>
          </a:xfrm>
          <a:custGeom>
            <a:avLst/>
            <a:gdLst/>
            <a:ahLst/>
            <a:cxnLst/>
            <a:rect l="l" t="t" r="r" b="b"/>
            <a:pathLst>
              <a:path w="362" h="636" extrusionOk="0">
                <a:moveTo>
                  <a:pt x="245" y="159"/>
                </a:moveTo>
                <a:cubicBezTo>
                  <a:pt x="245" y="112"/>
                  <a:pt x="247" y="65"/>
                  <a:pt x="252" y="17"/>
                </a:cubicBezTo>
                <a:cubicBezTo>
                  <a:pt x="253" y="6"/>
                  <a:pt x="240" y="0"/>
                  <a:pt x="233" y="8"/>
                </a:cubicBezTo>
                <a:cubicBezTo>
                  <a:pt x="91" y="151"/>
                  <a:pt x="0" y="373"/>
                  <a:pt x="0" y="622"/>
                </a:cubicBezTo>
                <a:cubicBezTo>
                  <a:pt x="0" y="622"/>
                  <a:pt x="0" y="622"/>
                  <a:pt x="0" y="622"/>
                </a:cubicBezTo>
                <a:cubicBezTo>
                  <a:pt x="0" y="630"/>
                  <a:pt x="8" y="636"/>
                  <a:pt x="16" y="632"/>
                </a:cubicBezTo>
                <a:cubicBezTo>
                  <a:pt x="120" y="580"/>
                  <a:pt x="232" y="542"/>
                  <a:pt x="350" y="519"/>
                </a:cubicBezTo>
                <a:cubicBezTo>
                  <a:pt x="359" y="517"/>
                  <a:pt x="362" y="506"/>
                  <a:pt x="356" y="500"/>
                </a:cubicBezTo>
                <a:cubicBezTo>
                  <a:pt x="282" y="423"/>
                  <a:pt x="245" y="309"/>
                  <a:pt x="245" y="159"/>
                </a:cubicBezTo>
                <a:close/>
              </a:path>
            </a:pathLst>
          </a:custGeom>
          <a:solidFill>
            <a:srgbClr val="E9F0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5" name="Google Shape;2405;p83"/>
          <p:cNvSpPr/>
          <p:nvPr/>
        </p:nvSpPr>
        <p:spPr>
          <a:xfrm>
            <a:off x="4803775" y="5040312"/>
            <a:ext cx="2587625" cy="974725"/>
          </a:xfrm>
          <a:custGeom>
            <a:avLst/>
            <a:gdLst/>
            <a:ahLst/>
            <a:cxnLst/>
            <a:rect l="l" t="t" r="r" b="b"/>
            <a:pathLst>
              <a:path w="648" h="244" extrusionOk="0">
                <a:moveTo>
                  <a:pt x="122" y="239"/>
                </a:moveTo>
                <a:cubicBezTo>
                  <a:pt x="126" y="242"/>
                  <a:pt x="131" y="244"/>
                  <a:pt x="136" y="243"/>
                </a:cubicBezTo>
                <a:cubicBezTo>
                  <a:pt x="197" y="234"/>
                  <a:pt x="260" y="230"/>
                  <a:pt x="324" y="230"/>
                </a:cubicBezTo>
                <a:cubicBezTo>
                  <a:pt x="388" y="230"/>
                  <a:pt x="451" y="234"/>
                  <a:pt x="512" y="243"/>
                </a:cubicBezTo>
                <a:cubicBezTo>
                  <a:pt x="517" y="244"/>
                  <a:pt x="522" y="242"/>
                  <a:pt x="526" y="239"/>
                </a:cubicBezTo>
                <a:cubicBezTo>
                  <a:pt x="592" y="186"/>
                  <a:pt x="633" y="106"/>
                  <a:pt x="648" y="0"/>
                </a:cubicBezTo>
                <a:cubicBezTo>
                  <a:pt x="0" y="0"/>
                  <a:pt x="0" y="0"/>
                  <a:pt x="0" y="0"/>
                </a:cubicBezTo>
                <a:cubicBezTo>
                  <a:pt x="18" y="121"/>
                  <a:pt x="67" y="195"/>
                  <a:pt x="122" y="239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6" name="Google Shape;2406;p83"/>
          <p:cNvSpPr/>
          <p:nvPr/>
        </p:nvSpPr>
        <p:spPr>
          <a:xfrm>
            <a:off x="4772025" y="4108450"/>
            <a:ext cx="2651125" cy="931862"/>
          </a:xfrm>
          <a:custGeom>
            <a:avLst/>
            <a:gdLst/>
            <a:ahLst/>
            <a:cxnLst/>
            <a:rect l="l" t="t" r="r" b="b"/>
            <a:pathLst>
              <a:path w="664" h="233" extrusionOk="0">
                <a:moveTo>
                  <a:pt x="0" y="128"/>
                </a:moveTo>
                <a:cubicBezTo>
                  <a:pt x="0" y="167"/>
                  <a:pt x="3" y="202"/>
                  <a:pt x="8" y="233"/>
                </a:cubicBezTo>
                <a:cubicBezTo>
                  <a:pt x="656" y="233"/>
                  <a:pt x="656" y="233"/>
                  <a:pt x="656" y="233"/>
                </a:cubicBezTo>
                <a:cubicBezTo>
                  <a:pt x="661" y="201"/>
                  <a:pt x="664" y="166"/>
                  <a:pt x="664" y="128"/>
                </a:cubicBezTo>
                <a:cubicBezTo>
                  <a:pt x="664" y="85"/>
                  <a:pt x="662" y="42"/>
                  <a:pt x="658" y="0"/>
                </a:cubicBezTo>
                <a:cubicBezTo>
                  <a:pt x="6" y="0"/>
                  <a:pt x="6" y="0"/>
                  <a:pt x="6" y="0"/>
                </a:cubicBezTo>
                <a:cubicBezTo>
                  <a:pt x="2" y="42"/>
                  <a:pt x="0" y="85"/>
                  <a:pt x="0" y="128"/>
                </a:cubicBez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7" name="Google Shape;2407;p83"/>
          <p:cNvSpPr/>
          <p:nvPr/>
        </p:nvSpPr>
        <p:spPr>
          <a:xfrm>
            <a:off x="5230812" y="533400"/>
            <a:ext cx="1736725" cy="1709737"/>
          </a:xfrm>
          <a:custGeom>
            <a:avLst/>
            <a:gdLst/>
            <a:ahLst/>
            <a:cxnLst/>
            <a:rect l="l" t="t" r="r" b="b"/>
            <a:pathLst>
              <a:path w="435" h="428" extrusionOk="0">
                <a:moveTo>
                  <a:pt x="381" y="295"/>
                </a:moveTo>
                <a:cubicBezTo>
                  <a:pt x="324" y="165"/>
                  <a:pt x="265" y="65"/>
                  <a:pt x="232" y="11"/>
                </a:cubicBezTo>
                <a:cubicBezTo>
                  <a:pt x="225" y="0"/>
                  <a:pt x="209" y="0"/>
                  <a:pt x="202" y="11"/>
                </a:cubicBezTo>
                <a:cubicBezTo>
                  <a:pt x="161" y="73"/>
                  <a:pt x="109" y="164"/>
                  <a:pt x="53" y="295"/>
                </a:cubicBezTo>
                <a:cubicBezTo>
                  <a:pt x="36" y="335"/>
                  <a:pt x="18" y="379"/>
                  <a:pt x="0" y="428"/>
                </a:cubicBezTo>
                <a:cubicBezTo>
                  <a:pt x="435" y="428"/>
                  <a:pt x="435" y="428"/>
                  <a:pt x="435" y="428"/>
                </a:cubicBezTo>
                <a:cubicBezTo>
                  <a:pt x="417" y="379"/>
                  <a:pt x="398" y="334"/>
                  <a:pt x="381" y="295"/>
                </a:cubicBez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8" name="Google Shape;2408;p83"/>
          <p:cNvSpPr/>
          <p:nvPr/>
        </p:nvSpPr>
        <p:spPr>
          <a:xfrm>
            <a:off x="4795837" y="3178175"/>
            <a:ext cx="2603500" cy="930275"/>
          </a:xfrm>
          <a:custGeom>
            <a:avLst/>
            <a:gdLst/>
            <a:ahLst/>
            <a:cxnLst/>
            <a:rect l="l" t="t" r="r" b="b"/>
            <a:pathLst>
              <a:path w="652" h="233" extrusionOk="0">
                <a:moveTo>
                  <a:pt x="39" y="0"/>
                </a:moveTo>
                <a:cubicBezTo>
                  <a:pt x="21" y="74"/>
                  <a:pt x="8" y="152"/>
                  <a:pt x="0" y="233"/>
                </a:cubicBezTo>
                <a:cubicBezTo>
                  <a:pt x="652" y="233"/>
                  <a:pt x="652" y="233"/>
                  <a:pt x="652" y="233"/>
                </a:cubicBezTo>
                <a:cubicBezTo>
                  <a:pt x="645" y="152"/>
                  <a:pt x="631" y="74"/>
                  <a:pt x="614" y="0"/>
                </a:cubicBezTo>
                <a:lnTo>
                  <a:pt x="39" y="0"/>
                </a:lnTo>
                <a:close/>
              </a:path>
            </a:pathLst>
          </a:custGeom>
          <a:solidFill>
            <a:srgbClr val="FFF1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9" name="Google Shape;2409;p83"/>
          <p:cNvSpPr/>
          <p:nvPr/>
        </p:nvSpPr>
        <p:spPr>
          <a:xfrm>
            <a:off x="4951412" y="2243137"/>
            <a:ext cx="2295525" cy="935037"/>
          </a:xfrm>
          <a:custGeom>
            <a:avLst/>
            <a:gdLst/>
            <a:ahLst/>
            <a:cxnLst/>
            <a:rect l="l" t="t" r="r" b="b"/>
            <a:pathLst>
              <a:path w="575" h="234" extrusionOk="0">
                <a:moveTo>
                  <a:pt x="505" y="0"/>
                </a:moveTo>
                <a:cubicBezTo>
                  <a:pt x="70" y="0"/>
                  <a:pt x="70" y="0"/>
                  <a:pt x="70" y="0"/>
                </a:cubicBezTo>
                <a:cubicBezTo>
                  <a:pt x="44" y="71"/>
                  <a:pt x="20" y="149"/>
                  <a:pt x="0" y="234"/>
                </a:cubicBezTo>
                <a:cubicBezTo>
                  <a:pt x="575" y="234"/>
                  <a:pt x="575" y="234"/>
                  <a:pt x="575" y="234"/>
                </a:cubicBezTo>
                <a:cubicBezTo>
                  <a:pt x="555" y="149"/>
                  <a:pt x="530" y="71"/>
                  <a:pt x="505" y="0"/>
                </a:cubicBez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0" name="Google Shape;2410;p83"/>
          <p:cNvSpPr/>
          <p:nvPr/>
        </p:nvSpPr>
        <p:spPr>
          <a:xfrm>
            <a:off x="703262" y="3736975"/>
            <a:ext cx="838200" cy="560387"/>
          </a:xfrm>
          <a:custGeom>
            <a:avLst/>
            <a:gdLst/>
            <a:ahLst/>
            <a:cxnLst/>
            <a:rect l="l" t="t" r="r" b="b"/>
            <a:pathLst>
              <a:path w="210" h="140" extrusionOk="0">
                <a:moveTo>
                  <a:pt x="167" y="14"/>
                </a:moveTo>
                <a:cubicBezTo>
                  <a:pt x="186" y="62"/>
                  <a:pt x="186" y="62"/>
                  <a:pt x="186" y="62"/>
                </a:cubicBezTo>
                <a:cubicBezTo>
                  <a:pt x="162" y="73"/>
                  <a:pt x="162" y="73"/>
                  <a:pt x="162" y="73"/>
                </a:cubicBezTo>
                <a:cubicBezTo>
                  <a:pt x="149" y="62"/>
                  <a:pt x="110" y="28"/>
                  <a:pt x="106" y="28"/>
                </a:cubicBezTo>
                <a:cubicBezTo>
                  <a:pt x="103" y="28"/>
                  <a:pt x="91" y="32"/>
                  <a:pt x="90" y="32"/>
                </a:cubicBezTo>
                <a:cubicBezTo>
                  <a:pt x="90" y="32"/>
                  <a:pt x="82" y="34"/>
                  <a:pt x="76" y="34"/>
                </a:cubicBezTo>
                <a:cubicBezTo>
                  <a:pt x="73" y="34"/>
                  <a:pt x="70" y="34"/>
                  <a:pt x="69" y="33"/>
                </a:cubicBezTo>
                <a:cubicBezTo>
                  <a:pt x="67" y="32"/>
                  <a:pt x="67" y="31"/>
                  <a:pt x="67" y="29"/>
                </a:cubicBezTo>
                <a:cubicBezTo>
                  <a:pt x="67" y="27"/>
                  <a:pt x="70" y="24"/>
                  <a:pt x="71" y="24"/>
                </a:cubicBezTo>
                <a:cubicBezTo>
                  <a:pt x="82" y="18"/>
                  <a:pt x="109" y="8"/>
                  <a:pt x="112" y="7"/>
                </a:cubicBezTo>
                <a:cubicBezTo>
                  <a:pt x="112" y="7"/>
                  <a:pt x="112" y="7"/>
                  <a:pt x="113" y="7"/>
                </a:cubicBezTo>
                <a:cubicBezTo>
                  <a:pt x="119" y="7"/>
                  <a:pt x="162" y="13"/>
                  <a:pt x="167" y="14"/>
                </a:cubicBezTo>
                <a:close/>
                <a:moveTo>
                  <a:pt x="184" y="0"/>
                </a:moveTo>
                <a:cubicBezTo>
                  <a:pt x="183" y="0"/>
                  <a:pt x="183" y="0"/>
                  <a:pt x="182" y="1"/>
                </a:cubicBezTo>
                <a:cubicBezTo>
                  <a:pt x="174" y="4"/>
                  <a:pt x="174" y="4"/>
                  <a:pt x="174" y="4"/>
                </a:cubicBezTo>
                <a:cubicBezTo>
                  <a:pt x="173" y="4"/>
                  <a:pt x="171" y="5"/>
                  <a:pt x="171" y="7"/>
                </a:cubicBezTo>
                <a:cubicBezTo>
                  <a:pt x="170" y="8"/>
                  <a:pt x="170" y="9"/>
                  <a:pt x="171" y="11"/>
                </a:cubicBezTo>
                <a:cubicBezTo>
                  <a:pt x="191" y="62"/>
                  <a:pt x="191" y="62"/>
                  <a:pt x="191" y="62"/>
                </a:cubicBezTo>
                <a:cubicBezTo>
                  <a:pt x="192" y="65"/>
                  <a:pt x="195" y="66"/>
                  <a:pt x="198" y="65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8" y="61"/>
                  <a:pt x="209" y="60"/>
                  <a:pt x="209" y="59"/>
                </a:cubicBezTo>
                <a:cubicBezTo>
                  <a:pt x="210" y="57"/>
                  <a:pt x="210" y="56"/>
                  <a:pt x="209" y="55"/>
                </a:cubicBezTo>
                <a:cubicBezTo>
                  <a:pt x="189" y="4"/>
                  <a:pt x="189" y="4"/>
                  <a:pt x="189" y="4"/>
                </a:cubicBezTo>
                <a:cubicBezTo>
                  <a:pt x="188" y="2"/>
                  <a:pt x="186" y="0"/>
                  <a:pt x="184" y="0"/>
                </a:cubicBezTo>
                <a:close/>
                <a:moveTo>
                  <a:pt x="0" y="70"/>
                </a:moveTo>
                <a:cubicBezTo>
                  <a:pt x="0" y="72"/>
                  <a:pt x="0" y="73"/>
                  <a:pt x="1" y="74"/>
                </a:cubicBezTo>
                <a:cubicBezTo>
                  <a:pt x="2" y="75"/>
                  <a:pt x="3" y="76"/>
                  <a:pt x="5" y="76"/>
                </a:cubicBezTo>
                <a:cubicBezTo>
                  <a:pt x="13" y="77"/>
                  <a:pt x="13" y="77"/>
                  <a:pt x="13" y="77"/>
                </a:cubicBezTo>
                <a:cubicBezTo>
                  <a:pt x="16" y="77"/>
                  <a:pt x="19" y="75"/>
                  <a:pt x="19" y="72"/>
                </a:cubicBezTo>
                <a:cubicBezTo>
                  <a:pt x="24" y="14"/>
                  <a:pt x="24" y="14"/>
                  <a:pt x="24" y="14"/>
                </a:cubicBezTo>
                <a:cubicBezTo>
                  <a:pt x="24" y="13"/>
                  <a:pt x="23" y="11"/>
                  <a:pt x="22" y="10"/>
                </a:cubicBezTo>
                <a:cubicBezTo>
                  <a:pt x="21" y="9"/>
                  <a:pt x="20" y="9"/>
                  <a:pt x="19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7" y="8"/>
                  <a:pt x="4" y="10"/>
                  <a:pt x="4" y="13"/>
                </a:cubicBezTo>
                <a:lnTo>
                  <a:pt x="0" y="70"/>
                </a:lnTo>
                <a:close/>
                <a:moveTo>
                  <a:pt x="86" y="121"/>
                </a:moveTo>
                <a:cubicBezTo>
                  <a:pt x="86" y="119"/>
                  <a:pt x="85" y="118"/>
                  <a:pt x="83" y="116"/>
                </a:cubicBezTo>
                <a:cubicBezTo>
                  <a:pt x="79" y="113"/>
                  <a:pt x="75" y="114"/>
                  <a:pt x="72" y="118"/>
                </a:cubicBezTo>
                <a:cubicBezTo>
                  <a:pt x="68" y="122"/>
                  <a:pt x="68" y="122"/>
                  <a:pt x="68" y="122"/>
                </a:cubicBezTo>
                <a:cubicBezTo>
                  <a:pt x="68" y="123"/>
                  <a:pt x="68" y="123"/>
                  <a:pt x="68" y="123"/>
                </a:cubicBezTo>
                <a:cubicBezTo>
                  <a:pt x="64" y="127"/>
                  <a:pt x="64" y="127"/>
                  <a:pt x="64" y="127"/>
                </a:cubicBezTo>
                <a:cubicBezTo>
                  <a:pt x="60" y="133"/>
                  <a:pt x="64" y="137"/>
                  <a:pt x="66" y="138"/>
                </a:cubicBezTo>
                <a:cubicBezTo>
                  <a:pt x="67" y="140"/>
                  <a:pt x="69" y="140"/>
                  <a:pt x="70" y="140"/>
                </a:cubicBezTo>
                <a:cubicBezTo>
                  <a:pt x="72" y="140"/>
                  <a:pt x="74" y="139"/>
                  <a:pt x="76" y="137"/>
                </a:cubicBezTo>
                <a:cubicBezTo>
                  <a:pt x="82" y="130"/>
                  <a:pt x="82" y="130"/>
                  <a:pt x="82" y="130"/>
                </a:cubicBezTo>
                <a:cubicBezTo>
                  <a:pt x="82" y="130"/>
                  <a:pt x="82" y="130"/>
                  <a:pt x="82" y="130"/>
                </a:cubicBezTo>
                <a:cubicBezTo>
                  <a:pt x="84" y="127"/>
                  <a:pt x="84" y="127"/>
                  <a:pt x="84" y="127"/>
                </a:cubicBezTo>
                <a:cubicBezTo>
                  <a:pt x="86" y="125"/>
                  <a:pt x="86" y="123"/>
                  <a:pt x="86" y="121"/>
                </a:cubicBezTo>
                <a:close/>
                <a:moveTo>
                  <a:pt x="45" y="118"/>
                </a:moveTo>
                <a:cubicBezTo>
                  <a:pt x="42" y="121"/>
                  <a:pt x="43" y="125"/>
                  <a:pt x="48" y="128"/>
                </a:cubicBezTo>
                <a:cubicBezTo>
                  <a:pt x="51" y="131"/>
                  <a:pt x="55" y="131"/>
                  <a:pt x="58" y="127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73" y="109"/>
                  <a:pt x="68" y="105"/>
                  <a:pt x="67" y="104"/>
                </a:cubicBezTo>
                <a:cubicBezTo>
                  <a:pt x="63" y="101"/>
                  <a:pt x="59" y="101"/>
                  <a:pt x="56" y="105"/>
                </a:cubicBezTo>
                <a:cubicBezTo>
                  <a:pt x="51" y="112"/>
                  <a:pt x="51" y="112"/>
                  <a:pt x="51" y="112"/>
                </a:cubicBezTo>
                <a:cubicBezTo>
                  <a:pt x="51" y="112"/>
                  <a:pt x="51" y="112"/>
                  <a:pt x="51" y="112"/>
                </a:cubicBezTo>
                <a:cubicBezTo>
                  <a:pt x="50" y="112"/>
                  <a:pt x="50" y="112"/>
                  <a:pt x="50" y="112"/>
                </a:cubicBezTo>
                <a:lnTo>
                  <a:pt x="45" y="118"/>
                </a:lnTo>
                <a:close/>
                <a:moveTo>
                  <a:pt x="31" y="104"/>
                </a:moveTo>
                <a:cubicBezTo>
                  <a:pt x="29" y="106"/>
                  <a:pt x="28" y="108"/>
                  <a:pt x="29" y="110"/>
                </a:cubicBezTo>
                <a:cubicBezTo>
                  <a:pt x="29" y="112"/>
                  <a:pt x="30" y="113"/>
                  <a:pt x="32" y="115"/>
                </a:cubicBezTo>
                <a:cubicBezTo>
                  <a:pt x="36" y="118"/>
                  <a:pt x="39" y="117"/>
                  <a:pt x="43" y="113"/>
                </a:cubicBezTo>
                <a:cubicBezTo>
                  <a:pt x="54" y="100"/>
                  <a:pt x="54" y="100"/>
                  <a:pt x="54" y="100"/>
                </a:cubicBezTo>
                <a:cubicBezTo>
                  <a:pt x="55" y="98"/>
                  <a:pt x="56" y="96"/>
                  <a:pt x="56" y="94"/>
                </a:cubicBezTo>
                <a:cubicBezTo>
                  <a:pt x="55" y="92"/>
                  <a:pt x="54" y="91"/>
                  <a:pt x="52" y="89"/>
                </a:cubicBezTo>
                <a:cubicBezTo>
                  <a:pt x="49" y="86"/>
                  <a:pt x="45" y="87"/>
                  <a:pt x="42" y="91"/>
                </a:cubicBezTo>
                <a:cubicBezTo>
                  <a:pt x="36" y="97"/>
                  <a:pt x="36" y="97"/>
                  <a:pt x="36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6" y="98"/>
                  <a:pt x="36" y="98"/>
                  <a:pt x="36" y="98"/>
                </a:cubicBezTo>
                <a:lnTo>
                  <a:pt x="31" y="104"/>
                </a:lnTo>
                <a:close/>
                <a:moveTo>
                  <a:pt x="28" y="99"/>
                </a:moveTo>
                <a:cubicBezTo>
                  <a:pt x="39" y="86"/>
                  <a:pt x="39" y="86"/>
                  <a:pt x="39" y="86"/>
                </a:cubicBezTo>
                <a:cubicBezTo>
                  <a:pt x="44" y="80"/>
                  <a:pt x="39" y="76"/>
                  <a:pt x="38" y="75"/>
                </a:cubicBezTo>
                <a:cubicBezTo>
                  <a:pt x="34" y="72"/>
                  <a:pt x="30" y="72"/>
                  <a:pt x="27" y="76"/>
                </a:cubicBezTo>
                <a:cubicBezTo>
                  <a:pt x="24" y="81"/>
                  <a:pt x="24" y="81"/>
                  <a:pt x="24" y="81"/>
                </a:cubicBezTo>
                <a:cubicBezTo>
                  <a:pt x="24" y="81"/>
                  <a:pt x="24" y="81"/>
                  <a:pt x="24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18" y="87"/>
                  <a:pt x="18" y="87"/>
                  <a:pt x="18" y="87"/>
                </a:cubicBezTo>
                <a:cubicBezTo>
                  <a:pt x="16" y="89"/>
                  <a:pt x="15" y="91"/>
                  <a:pt x="16" y="93"/>
                </a:cubicBezTo>
                <a:cubicBezTo>
                  <a:pt x="16" y="95"/>
                  <a:pt x="17" y="97"/>
                  <a:pt x="18" y="98"/>
                </a:cubicBezTo>
                <a:cubicBezTo>
                  <a:pt x="20" y="99"/>
                  <a:pt x="22" y="101"/>
                  <a:pt x="24" y="101"/>
                </a:cubicBezTo>
                <a:cubicBezTo>
                  <a:pt x="26" y="101"/>
                  <a:pt x="27" y="100"/>
                  <a:pt x="28" y="99"/>
                </a:cubicBezTo>
                <a:close/>
                <a:moveTo>
                  <a:pt x="159" y="88"/>
                </a:moveTo>
                <a:cubicBezTo>
                  <a:pt x="161" y="85"/>
                  <a:pt x="163" y="80"/>
                  <a:pt x="158" y="76"/>
                </a:cubicBezTo>
                <a:cubicBezTo>
                  <a:pt x="154" y="73"/>
                  <a:pt x="154" y="73"/>
                  <a:pt x="154" y="73"/>
                </a:cubicBezTo>
                <a:cubicBezTo>
                  <a:pt x="134" y="56"/>
                  <a:pt x="111" y="36"/>
                  <a:pt x="106" y="33"/>
                </a:cubicBezTo>
                <a:cubicBezTo>
                  <a:pt x="103" y="33"/>
                  <a:pt x="97" y="35"/>
                  <a:pt x="92" y="37"/>
                </a:cubicBezTo>
                <a:cubicBezTo>
                  <a:pt x="91" y="37"/>
                  <a:pt x="91" y="37"/>
                  <a:pt x="91" y="37"/>
                </a:cubicBezTo>
                <a:cubicBezTo>
                  <a:pt x="91" y="37"/>
                  <a:pt x="83" y="40"/>
                  <a:pt x="76" y="40"/>
                </a:cubicBezTo>
                <a:cubicBezTo>
                  <a:pt x="72" y="40"/>
                  <a:pt x="69" y="39"/>
                  <a:pt x="66" y="37"/>
                </a:cubicBezTo>
                <a:cubicBezTo>
                  <a:pt x="62" y="35"/>
                  <a:pt x="62" y="31"/>
                  <a:pt x="62" y="29"/>
                </a:cubicBezTo>
                <a:cubicBezTo>
                  <a:pt x="62" y="25"/>
                  <a:pt x="66" y="21"/>
                  <a:pt x="68" y="19"/>
                </a:cubicBezTo>
                <a:cubicBezTo>
                  <a:pt x="28" y="14"/>
                  <a:pt x="28" y="14"/>
                  <a:pt x="28" y="14"/>
                </a:cubicBezTo>
                <a:cubicBezTo>
                  <a:pt x="24" y="72"/>
                  <a:pt x="24" y="72"/>
                  <a:pt x="24" y="72"/>
                </a:cubicBezTo>
                <a:cubicBezTo>
                  <a:pt x="28" y="69"/>
                  <a:pt x="31" y="68"/>
                  <a:pt x="33" y="68"/>
                </a:cubicBezTo>
                <a:cubicBezTo>
                  <a:pt x="36" y="68"/>
                  <a:pt x="39" y="69"/>
                  <a:pt x="41" y="71"/>
                </a:cubicBezTo>
                <a:cubicBezTo>
                  <a:pt x="45" y="74"/>
                  <a:pt x="47" y="78"/>
                  <a:pt x="46" y="82"/>
                </a:cubicBezTo>
                <a:cubicBezTo>
                  <a:pt x="49" y="82"/>
                  <a:pt x="53" y="83"/>
                  <a:pt x="55" y="85"/>
                </a:cubicBezTo>
                <a:cubicBezTo>
                  <a:pt x="59" y="88"/>
                  <a:pt x="61" y="93"/>
                  <a:pt x="60" y="97"/>
                </a:cubicBezTo>
                <a:cubicBezTo>
                  <a:pt x="64" y="96"/>
                  <a:pt x="67" y="97"/>
                  <a:pt x="70" y="100"/>
                </a:cubicBezTo>
                <a:cubicBezTo>
                  <a:pt x="73" y="102"/>
                  <a:pt x="75" y="106"/>
                  <a:pt x="75" y="110"/>
                </a:cubicBezTo>
                <a:cubicBezTo>
                  <a:pt x="79" y="109"/>
                  <a:pt x="82" y="110"/>
                  <a:pt x="86" y="112"/>
                </a:cubicBezTo>
                <a:cubicBezTo>
                  <a:pt x="90" y="116"/>
                  <a:pt x="92" y="121"/>
                  <a:pt x="90" y="126"/>
                </a:cubicBezTo>
                <a:cubicBezTo>
                  <a:pt x="94" y="129"/>
                  <a:pt x="94" y="129"/>
                  <a:pt x="94" y="129"/>
                </a:cubicBezTo>
                <a:cubicBezTo>
                  <a:pt x="94" y="129"/>
                  <a:pt x="94" y="130"/>
                  <a:pt x="94" y="130"/>
                </a:cubicBezTo>
                <a:cubicBezTo>
                  <a:pt x="95" y="130"/>
                  <a:pt x="95" y="130"/>
                  <a:pt x="95" y="130"/>
                </a:cubicBezTo>
                <a:cubicBezTo>
                  <a:pt x="96" y="131"/>
                  <a:pt x="97" y="131"/>
                  <a:pt x="99" y="131"/>
                </a:cubicBezTo>
                <a:cubicBezTo>
                  <a:pt x="101" y="131"/>
                  <a:pt x="103" y="130"/>
                  <a:pt x="104" y="128"/>
                </a:cubicBezTo>
                <a:cubicBezTo>
                  <a:pt x="107" y="125"/>
                  <a:pt x="108" y="123"/>
                  <a:pt x="105" y="120"/>
                </a:cubicBezTo>
                <a:cubicBezTo>
                  <a:pt x="105" y="120"/>
                  <a:pt x="105" y="120"/>
                  <a:pt x="105" y="120"/>
                </a:cubicBezTo>
                <a:cubicBezTo>
                  <a:pt x="87" y="105"/>
                  <a:pt x="87" y="105"/>
                  <a:pt x="87" y="105"/>
                </a:cubicBezTo>
                <a:cubicBezTo>
                  <a:pt x="87" y="104"/>
                  <a:pt x="86" y="104"/>
                  <a:pt x="86" y="103"/>
                </a:cubicBezTo>
                <a:cubicBezTo>
                  <a:pt x="86" y="102"/>
                  <a:pt x="86" y="101"/>
                  <a:pt x="87" y="101"/>
                </a:cubicBezTo>
                <a:cubicBezTo>
                  <a:pt x="88" y="100"/>
                  <a:pt x="90" y="99"/>
                  <a:pt x="91" y="100"/>
                </a:cubicBezTo>
                <a:cubicBezTo>
                  <a:pt x="114" y="120"/>
                  <a:pt x="114" y="120"/>
                  <a:pt x="114" y="120"/>
                </a:cubicBezTo>
                <a:cubicBezTo>
                  <a:pt x="115" y="121"/>
                  <a:pt x="117" y="121"/>
                  <a:pt x="118" y="121"/>
                </a:cubicBezTo>
                <a:cubicBezTo>
                  <a:pt x="120" y="121"/>
                  <a:pt x="123" y="120"/>
                  <a:pt x="124" y="118"/>
                </a:cubicBezTo>
                <a:cubicBezTo>
                  <a:pt x="126" y="116"/>
                  <a:pt x="126" y="114"/>
                  <a:pt x="126" y="112"/>
                </a:cubicBezTo>
                <a:cubicBezTo>
                  <a:pt x="126" y="110"/>
                  <a:pt x="125" y="108"/>
                  <a:pt x="123" y="107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07" y="94"/>
                  <a:pt x="107" y="94"/>
                  <a:pt x="107" y="94"/>
                </a:cubicBezTo>
                <a:cubicBezTo>
                  <a:pt x="107" y="93"/>
                  <a:pt x="106" y="93"/>
                  <a:pt x="106" y="92"/>
                </a:cubicBezTo>
                <a:cubicBezTo>
                  <a:pt x="106" y="91"/>
                  <a:pt x="106" y="90"/>
                  <a:pt x="107" y="90"/>
                </a:cubicBezTo>
                <a:cubicBezTo>
                  <a:pt x="108" y="89"/>
                  <a:pt x="110" y="88"/>
                  <a:pt x="111" y="89"/>
                </a:cubicBezTo>
                <a:cubicBezTo>
                  <a:pt x="132" y="107"/>
                  <a:pt x="132" y="107"/>
                  <a:pt x="132" y="107"/>
                </a:cubicBezTo>
                <a:cubicBezTo>
                  <a:pt x="133" y="108"/>
                  <a:pt x="135" y="109"/>
                  <a:pt x="137" y="109"/>
                </a:cubicBezTo>
                <a:cubicBezTo>
                  <a:pt x="139" y="109"/>
                  <a:pt x="142" y="107"/>
                  <a:pt x="144" y="105"/>
                </a:cubicBezTo>
                <a:cubicBezTo>
                  <a:pt x="146" y="103"/>
                  <a:pt x="146" y="101"/>
                  <a:pt x="146" y="99"/>
                </a:cubicBezTo>
                <a:cubicBezTo>
                  <a:pt x="146" y="97"/>
                  <a:pt x="145" y="95"/>
                  <a:pt x="143" y="93"/>
                </a:cubicBezTo>
                <a:cubicBezTo>
                  <a:pt x="136" y="88"/>
                  <a:pt x="136" y="88"/>
                  <a:pt x="136" y="88"/>
                </a:cubicBezTo>
                <a:cubicBezTo>
                  <a:pt x="136" y="88"/>
                  <a:pt x="136" y="88"/>
                  <a:pt x="136" y="88"/>
                </a:cubicBezTo>
                <a:cubicBezTo>
                  <a:pt x="125" y="79"/>
                  <a:pt x="125" y="79"/>
                  <a:pt x="125" y="79"/>
                </a:cubicBezTo>
                <a:cubicBezTo>
                  <a:pt x="124" y="78"/>
                  <a:pt x="124" y="77"/>
                  <a:pt x="125" y="75"/>
                </a:cubicBezTo>
                <a:cubicBezTo>
                  <a:pt x="126" y="74"/>
                  <a:pt x="128" y="74"/>
                  <a:pt x="129" y="75"/>
                </a:cubicBezTo>
                <a:cubicBezTo>
                  <a:pt x="147" y="90"/>
                  <a:pt x="147" y="90"/>
                  <a:pt x="147" y="90"/>
                </a:cubicBezTo>
                <a:cubicBezTo>
                  <a:pt x="151" y="93"/>
                  <a:pt x="155" y="92"/>
                  <a:pt x="159" y="88"/>
                </a:cubicBez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1" name="Google Shape;2411;p83"/>
          <p:cNvSpPr/>
          <p:nvPr/>
        </p:nvSpPr>
        <p:spPr>
          <a:xfrm>
            <a:off x="10688637" y="1692275"/>
            <a:ext cx="750887" cy="627062"/>
          </a:xfrm>
          <a:custGeom>
            <a:avLst/>
            <a:gdLst/>
            <a:ahLst/>
            <a:cxnLst/>
            <a:rect l="l" t="t" r="r" b="b"/>
            <a:pathLst>
              <a:path w="188" h="157" extrusionOk="0">
                <a:moveTo>
                  <a:pt x="25" y="128"/>
                </a:moveTo>
                <a:cubicBezTo>
                  <a:pt x="25" y="85"/>
                  <a:pt x="25" y="85"/>
                  <a:pt x="25" y="85"/>
                </a:cubicBezTo>
                <a:cubicBezTo>
                  <a:pt x="25" y="82"/>
                  <a:pt x="28" y="79"/>
                  <a:pt x="31" y="79"/>
                </a:cubicBezTo>
                <a:cubicBezTo>
                  <a:pt x="42" y="79"/>
                  <a:pt x="42" y="79"/>
                  <a:pt x="42" y="79"/>
                </a:cubicBezTo>
                <a:cubicBezTo>
                  <a:pt x="45" y="79"/>
                  <a:pt x="48" y="82"/>
                  <a:pt x="48" y="85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48" y="131"/>
                  <a:pt x="45" y="134"/>
                  <a:pt x="42" y="134"/>
                </a:cubicBezTo>
                <a:cubicBezTo>
                  <a:pt x="31" y="134"/>
                  <a:pt x="31" y="134"/>
                  <a:pt x="31" y="134"/>
                </a:cubicBezTo>
                <a:cubicBezTo>
                  <a:pt x="28" y="134"/>
                  <a:pt x="25" y="131"/>
                  <a:pt x="25" y="128"/>
                </a:cubicBezTo>
                <a:close/>
                <a:moveTo>
                  <a:pt x="69" y="64"/>
                </a:moveTo>
                <a:cubicBezTo>
                  <a:pt x="66" y="64"/>
                  <a:pt x="63" y="67"/>
                  <a:pt x="63" y="70"/>
                </a:cubicBezTo>
                <a:cubicBezTo>
                  <a:pt x="63" y="128"/>
                  <a:pt x="63" y="128"/>
                  <a:pt x="63" y="128"/>
                </a:cubicBezTo>
                <a:cubicBezTo>
                  <a:pt x="63" y="131"/>
                  <a:pt x="66" y="134"/>
                  <a:pt x="69" y="134"/>
                </a:cubicBezTo>
                <a:cubicBezTo>
                  <a:pt x="79" y="134"/>
                  <a:pt x="79" y="134"/>
                  <a:pt x="79" y="134"/>
                </a:cubicBezTo>
                <a:cubicBezTo>
                  <a:pt x="83" y="134"/>
                  <a:pt x="85" y="131"/>
                  <a:pt x="85" y="128"/>
                </a:cubicBezTo>
                <a:cubicBezTo>
                  <a:pt x="85" y="70"/>
                  <a:pt x="85" y="70"/>
                  <a:pt x="85" y="70"/>
                </a:cubicBezTo>
                <a:cubicBezTo>
                  <a:pt x="85" y="67"/>
                  <a:pt x="83" y="64"/>
                  <a:pt x="79" y="64"/>
                </a:cubicBezTo>
                <a:lnTo>
                  <a:pt x="69" y="64"/>
                </a:lnTo>
                <a:close/>
                <a:moveTo>
                  <a:pt x="106" y="51"/>
                </a:moveTo>
                <a:cubicBezTo>
                  <a:pt x="103" y="51"/>
                  <a:pt x="100" y="54"/>
                  <a:pt x="100" y="57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0" y="131"/>
                  <a:pt x="103" y="134"/>
                  <a:pt x="106" y="134"/>
                </a:cubicBezTo>
                <a:cubicBezTo>
                  <a:pt x="117" y="134"/>
                  <a:pt x="117" y="134"/>
                  <a:pt x="117" y="134"/>
                </a:cubicBezTo>
                <a:cubicBezTo>
                  <a:pt x="120" y="134"/>
                  <a:pt x="123" y="131"/>
                  <a:pt x="123" y="128"/>
                </a:cubicBezTo>
                <a:cubicBezTo>
                  <a:pt x="123" y="57"/>
                  <a:pt x="123" y="57"/>
                  <a:pt x="123" y="57"/>
                </a:cubicBezTo>
                <a:cubicBezTo>
                  <a:pt x="123" y="54"/>
                  <a:pt x="120" y="51"/>
                  <a:pt x="117" y="51"/>
                </a:cubicBezTo>
                <a:lnTo>
                  <a:pt x="106" y="51"/>
                </a:lnTo>
                <a:close/>
                <a:moveTo>
                  <a:pt x="144" y="38"/>
                </a:moveTo>
                <a:cubicBezTo>
                  <a:pt x="141" y="38"/>
                  <a:pt x="138" y="41"/>
                  <a:pt x="138" y="44"/>
                </a:cubicBezTo>
                <a:cubicBezTo>
                  <a:pt x="138" y="128"/>
                  <a:pt x="138" y="128"/>
                  <a:pt x="138" y="128"/>
                </a:cubicBezTo>
                <a:cubicBezTo>
                  <a:pt x="138" y="131"/>
                  <a:pt x="141" y="134"/>
                  <a:pt x="144" y="134"/>
                </a:cubicBezTo>
                <a:cubicBezTo>
                  <a:pt x="154" y="134"/>
                  <a:pt x="154" y="134"/>
                  <a:pt x="154" y="134"/>
                </a:cubicBezTo>
                <a:cubicBezTo>
                  <a:pt x="158" y="134"/>
                  <a:pt x="160" y="131"/>
                  <a:pt x="160" y="128"/>
                </a:cubicBezTo>
                <a:cubicBezTo>
                  <a:pt x="160" y="44"/>
                  <a:pt x="160" y="44"/>
                  <a:pt x="160" y="44"/>
                </a:cubicBezTo>
                <a:cubicBezTo>
                  <a:pt x="160" y="41"/>
                  <a:pt x="158" y="38"/>
                  <a:pt x="154" y="38"/>
                </a:cubicBezTo>
                <a:lnTo>
                  <a:pt x="144" y="38"/>
                </a:lnTo>
                <a:close/>
                <a:moveTo>
                  <a:pt x="28" y="63"/>
                </a:moveTo>
                <a:cubicBezTo>
                  <a:pt x="68" y="55"/>
                  <a:pt x="106" y="41"/>
                  <a:pt x="139" y="21"/>
                </a:cubicBezTo>
                <a:cubicBezTo>
                  <a:pt x="143" y="27"/>
                  <a:pt x="143" y="27"/>
                  <a:pt x="143" y="27"/>
                </a:cubicBezTo>
                <a:cubicBezTo>
                  <a:pt x="154" y="8"/>
                  <a:pt x="154" y="8"/>
                  <a:pt x="154" y="8"/>
                </a:cubicBezTo>
                <a:cubicBezTo>
                  <a:pt x="132" y="7"/>
                  <a:pt x="132" y="7"/>
                  <a:pt x="132" y="7"/>
                </a:cubicBezTo>
                <a:cubicBezTo>
                  <a:pt x="136" y="14"/>
                  <a:pt x="136" y="14"/>
                  <a:pt x="136" y="14"/>
                </a:cubicBezTo>
                <a:cubicBezTo>
                  <a:pt x="103" y="33"/>
                  <a:pt x="66" y="47"/>
                  <a:pt x="27" y="55"/>
                </a:cubicBezTo>
                <a:lnTo>
                  <a:pt x="28" y="63"/>
                </a:lnTo>
                <a:close/>
                <a:moveTo>
                  <a:pt x="188" y="146"/>
                </a:moveTo>
                <a:cubicBezTo>
                  <a:pt x="169" y="135"/>
                  <a:pt x="169" y="135"/>
                  <a:pt x="169" y="135"/>
                </a:cubicBezTo>
                <a:cubicBezTo>
                  <a:pt x="169" y="142"/>
                  <a:pt x="169" y="142"/>
                  <a:pt x="169" y="142"/>
                </a:cubicBezTo>
                <a:cubicBezTo>
                  <a:pt x="15" y="142"/>
                  <a:pt x="15" y="142"/>
                  <a:pt x="15" y="142"/>
                </a:cubicBezTo>
                <a:cubicBezTo>
                  <a:pt x="15" y="19"/>
                  <a:pt x="15" y="19"/>
                  <a:pt x="15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11" y="0"/>
                  <a:pt x="11" y="0"/>
                  <a:pt x="11" y="0"/>
                </a:cubicBezTo>
                <a:cubicBezTo>
                  <a:pt x="0" y="19"/>
                  <a:pt x="0" y="19"/>
                  <a:pt x="0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42"/>
                  <a:pt x="7" y="142"/>
                  <a:pt x="7" y="142"/>
                </a:cubicBezTo>
                <a:cubicBezTo>
                  <a:pt x="7" y="146"/>
                  <a:pt x="7" y="146"/>
                  <a:pt x="7" y="146"/>
                </a:cubicBezTo>
                <a:cubicBezTo>
                  <a:pt x="7" y="150"/>
                  <a:pt x="7" y="150"/>
                  <a:pt x="7" y="150"/>
                </a:cubicBezTo>
                <a:cubicBezTo>
                  <a:pt x="169" y="150"/>
                  <a:pt x="169" y="150"/>
                  <a:pt x="169" y="150"/>
                </a:cubicBezTo>
                <a:cubicBezTo>
                  <a:pt x="169" y="157"/>
                  <a:pt x="169" y="157"/>
                  <a:pt x="169" y="157"/>
                </a:cubicBezTo>
                <a:lnTo>
                  <a:pt x="188" y="146"/>
                </a:ln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2" name="Google Shape;2412;p83"/>
          <p:cNvSpPr/>
          <p:nvPr/>
        </p:nvSpPr>
        <p:spPr>
          <a:xfrm>
            <a:off x="10580687" y="3760787"/>
            <a:ext cx="1046162" cy="544512"/>
          </a:xfrm>
          <a:custGeom>
            <a:avLst/>
            <a:gdLst/>
            <a:ahLst/>
            <a:cxnLst/>
            <a:rect l="l" t="t" r="r" b="b"/>
            <a:pathLst>
              <a:path w="262" h="136" extrusionOk="0">
                <a:moveTo>
                  <a:pt x="189" y="128"/>
                </a:moveTo>
                <a:cubicBezTo>
                  <a:pt x="185" y="130"/>
                  <a:pt x="181" y="131"/>
                  <a:pt x="177" y="132"/>
                </a:cubicBezTo>
                <a:cubicBezTo>
                  <a:pt x="164" y="135"/>
                  <a:pt x="151" y="136"/>
                  <a:pt x="134" y="136"/>
                </a:cubicBezTo>
                <a:cubicBezTo>
                  <a:pt x="118" y="136"/>
                  <a:pt x="104" y="135"/>
                  <a:pt x="91" y="132"/>
                </a:cubicBezTo>
                <a:cubicBezTo>
                  <a:pt x="87" y="131"/>
                  <a:pt x="83" y="130"/>
                  <a:pt x="80" y="128"/>
                </a:cubicBezTo>
                <a:cubicBezTo>
                  <a:pt x="68" y="123"/>
                  <a:pt x="68" y="114"/>
                  <a:pt x="75" y="107"/>
                </a:cubicBezTo>
                <a:cubicBezTo>
                  <a:pt x="82" y="100"/>
                  <a:pt x="90" y="95"/>
                  <a:pt x="99" y="91"/>
                </a:cubicBezTo>
                <a:cubicBezTo>
                  <a:pt x="103" y="89"/>
                  <a:pt x="107" y="88"/>
                  <a:pt x="111" y="86"/>
                </a:cubicBezTo>
                <a:cubicBezTo>
                  <a:pt x="118" y="83"/>
                  <a:pt x="121" y="76"/>
                  <a:pt x="115" y="70"/>
                </a:cubicBezTo>
                <a:cubicBezTo>
                  <a:pt x="104" y="59"/>
                  <a:pt x="99" y="45"/>
                  <a:pt x="100" y="29"/>
                </a:cubicBezTo>
                <a:cubicBezTo>
                  <a:pt x="101" y="13"/>
                  <a:pt x="110" y="5"/>
                  <a:pt x="125" y="1"/>
                </a:cubicBezTo>
                <a:cubicBezTo>
                  <a:pt x="128" y="0"/>
                  <a:pt x="131" y="0"/>
                  <a:pt x="134" y="0"/>
                </a:cubicBezTo>
                <a:cubicBezTo>
                  <a:pt x="137" y="0"/>
                  <a:pt x="141" y="0"/>
                  <a:pt x="144" y="1"/>
                </a:cubicBezTo>
                <a:cubicBezTo>
                  <a:pt x="159" y="5"/>
                  <a:pt x="168" y="13"/>
                  <a:pt x="169" y="29"/>
                </a:cubicBezTo>
                <a:cubicBezTo>
                  <a:pt x="169" y="45"/>
                  <a:pt x="165" y="59"/>
                  <a:pt x="154" y="70"/>
                </a:cubicBezTo>
                <a:cubicBezTo>
                  <a:pt x="148" y="76"/>
                  <a:pt x="150" y="83"/>
                  <a:pt x="158" y="86"/>
                </a:cubicBezTo>
                <a:cubicBezTo>
                  <a:pt x="162" y="88"/>
                  <a:pt x="166" y="89"/>
                  <a:pt x="170" y="91"/>
                </a:cubicBezTo>
                <a:cubicBezTo>
                  <a:pt x="179" y="95"/>
                  <a:pt x="187" y="100"/>
                  <a:pt x="194" y="107"/>
                </a:cubicBezTo>
                <a:cubicBezTo>
                  <a:pt x="199" y="112"/>
                  <a:pt x="200" y="123"/>
                  <a:pt x="189" y="128"/>
                </a:cubicBezTo>
                <a:close/>
                <a:moveTo>
                  <a:pt x="258" y="116"/>
                </a:moveTo>
                <a:cubicBezTo>
                  <a:pt x="253" y="111"/>
                  <a:pt x="247" y="108"/>
                  <a:pt x="241" y="105"/>
                </a:cubicBezTo>
                <a:cubicBezTo>
                  <a:pt x="238" y="104"/>
                  <a:pt x="235" y="103"/>
                  <a:pt x="232" y="101"/>
                </a:cubicBezTo>
                <a:cubicBezTo>
                  <a:pt x="227" y="99"/>
                  <a:pt x="226" y="94"/>
                  <a:pt x="230" y="90"/>
                </a:cubicBezTo>
                <a:cubicBezTo>
                  <a:pt x="238" y="82"/>
                  <a:pt x="241" y="73"/>
                  <a:pt x="240" y="62"/>
                </a:cubicBezTo>
                <a:cubicBezTo>
                  <a:pt x="240" y="51"/>
                  <a:pt x="233" y="45"/>
                  <a:pt x="223" y="42"/>
                </a:cubicBezTo>
                <a:cubicBezTo>
                  <a:pt x="220" y="41"/>
                  <a:pt x="218" y="41"/>
                  <a:pt x="216" y="41"/>
                </a:cubicBezTo>
                <a:cubicBezTo>
                  <a:pt x="214" y="41"/>
                  <a:pt x="212" y="41"/>
                  <a:pt x="210" y="42"/>
                </a:cubicBezTo>
                <a:cubicBezTo>
                  <a:pt x="199" y="45"/>
                  <a:pt x="193" y="51"/>
                  <a:pt x="192" y="62"/>
                </a:cubicBezTo>
                <a:cubicBezTo>
                  <a:pt x="192" y="73"/>
                  <a:pt x="195" y="82"/>
                  <a:pt x="203" y="90"/>
                </a:cubicBezTo>
                <a:cubicBezTo>
                  <a:pt x="207" y="94"/>
                  <a:pt x="205" y="99"/>
                  <a:pt x="200" y="101"/>
                </a:cubicBezTo>
                <a:cubicBezTo>
                  <a:pt x="200" y="102"/>
                  <a:pt x="199" y="102"/>
                  <a:pt x="199" y="102"/>
                </a:cubicBezTo>
                <a:cubicBezTo>
                  <a:pt x="200" y="102"/>
                  <a:pt x="201" y="103"/>
                  <a:pt x="202" y="104"/>
                </a:cubicBezTo>
                <a:cubicBezTo>
                  <a:pt x="205" y="108"/>
                  <a:pt x="207" y="113"/>
                  <a:pt x="206" y="119"/>
                </a:cubicBezTo>
                <a:cubicBezTo>
                  <a:pt x="205" y="125"/>
                  <a:pt x="201" y="129"/>
                  <a:pt x="195" y="132"/>
                </a:cubicBezTo>
                <a:cubicBezTo>
                  <a:pt x="194" y="133"/>
                  <a:pt x="192" y="134"/>
                  <a:pt x="191" y="134"/>
                </a:cubicBezTo>
                <a:cubicBezTo>
                  <a:pt x="198" y="135"/>
                  <a:pt x="206" y="136"/>
                  <a:pt x="216" y="136"/>
                </a:cubicBezTo>
                <a:cubicBezTo>
                  <a:pt x="228" y="136"/>
                  <a:pt x="237" y="135"/>
                  <a:pt x="246" y="133"/>
                </a:cubicBezTo>
                <a:cubicBezTo>
                  <a:pt x="249" y="133"/>
                  <a:pt x="252" y="132"/>
                  <a:pt x="254" y="130"/>
                </a:cubicBezTo>
                <a:cubicBezTo>
                  <a:pt x="262" y="127"/>
                  <a:pt x="261" y="119"/>
                  <a:pt x="258" y="116"/>
                </a:cubicBezTo>
                <a:close/>
                <a:moveTo>
                  <a:pt x="62" y="119"/>
                </a:moveTo>
                <a:cubicBezTo>
                  <a:pt x="61" y="114"/>
                  <a:pt x="63" y="108"/>
                  <a:pt x="67" y="104"/>
                </a:cubicBezTo>
                <a:cubicBezTo>
                  <a:pt x="69" y="102"/>
                  <a:pt x="71" y="101"/>
                  <a:pt x="73" y="99"/>
                </a:cubicBezTo>
                <a:cubicBezTo>
                  <a:pt x="71" y="99"/>
                  <a:pt x="70" y="98"/>
                  <a:pt x="69" y="98"/>
                </a:cubicBezTo>
                <a:cubicBezTo>
                  <a:pt x="63" y="95"/>
                  <a:pt x="62" y="90"/>
                  <a:pt x="66" y="85"/>
                </a:cubicBezTo>
                <a:cubicBezTo>
                  <a:pt x="75" y="77"/>
                  <a:pt x="78" y="66"/>
                  <a:pt x="78" y="54"/>
                </a:cubicBezTo>
                <a:cubicBezTo>
                  <a:pt x="77" y="41"/>
                  <a:pt x="70" y="35"/>
                  <a:pt x="58" y="32"/>
                </a:cubicBezTo>
                <a:cubicBezTo>
                  <a:pt x="56" y="31"/>
                  <a:pt x="54" y="31"/>
                  <a:pt x="51" y="31"/>
                </a:cubicBezTo>
                <a:cubicBezTo>
                  <a:pt x="49" y="31"/>
                  <a:pt x="46" y="31"/>
                  <a:pt x="44" y="32"/>
                </a:cubicBezTo>
                <a:cubicBezTo>
                  <a:pt x="32" y="35"/>
                  <a:pt x="25" y="41"/>
                  <a:pt x="25" y="54"/>
                </a:cubicBezTo>
                <a:cubicBezTo>
                  <a:pt x="24" y="66"/>
                  <a:pt x="27" y="76"/>
                  <a:pt x="36" y="85"/>
                </a:cubicBezTo>
                <a:cubicBezTo>
                  <a:pt x="41" y="90"/>
                  <a:pt x="39" y="95"/>
                  <a:pt x="33" y="98"/>
                </a:cubicBezTo>
                <a:cubicBezTo>
                  <a:pt x="30" y="99"/>
                  <a:pt x="27" y="100"/>
                  <a:pt x="24" y="102"/>
                </a:cubicBezTo>
                <a:cubicBezTo>
                  <a:pt x="17" y="105"/>
                  <a:pt x="10" y="108"/>
                  <a:pt x="5" y="114"/>
                </a:cubicBezTo>
                <a:cubicBezTo>
                  <a:pt x="0" y="119"/>
                  <a:pt x="0" y="126"/>
                  <a:pt x="9" y="130"/>
                </a:cubicBezTo>
                <a:cubicBezTo>
                  <a:pt x="12" y="131"/>
                  <a:pt x="15" y="132"/>
                  <a:pt x="18" y="133"/>
                </a:cubicBezTo>
                <a:cubicBezTo>
                  <a:pt x="28" y="135"/>
                  <a:pt x="38" y="136"/>
                  <a:pt x="51" y="136"/>
                </a:cubicBezTo>
                <a:cubicBezTo>
                  <a:pt x="61" y="136"/>
                  <a:pt x="70" y="135"/>
                  <a:pt x="78" y="134"/>
                </a:cubicBezTo>
                <a:cubicBezTo>
                  <a:pt x="77" y="134"/>
                  <a:pt x="75" y="133"/>
                  <a:pt x="73" y="132"/>
                </a:cubicBezTo>
                <a:cubicBezTo>
                  <a:pt x="67" y="129"/>
                  <a:pt x="63" y="124"/>
                  <a:pt x="62" y="119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3" name="Google Shape;2413;p83"/>
          <p:cNvSpPr/>
          <p:nvPr/>
        </p:nvSpPr>
        <p:spPr>
          <a:xfrm>
            <a:off x="787400" y="1492250"/>
            <a:ext cx="666750" cy="798512"/>
          </a:xfrm>
          <a:custGeom>
            <a:avLst/>
            <a:gdLst/>
            <a:ahLst/>
            <a:cxnLst/>
            <a:rect l="l" t="t" r="r" b="b"/>
            <a:pathLst>
              <a:path w="167" h="200" extrusionOk="0">
                <a:moveTo>
                  <a:pt x="112" y="193"/>
                </a:moveTo>
                <a:cubicBezTo>
                  <a:pt x="112" y="197"/>
                  <a:pt x="109" y="200"/>
                  <a:pt x="105" y="200"/>
                </a:cubicBezTo>
                <a:cubicBezTo>
                  <a:pt x="63" y="200"/>
                  <a:pt x="63" y="200"/>
                  <a:pt x="63" y="200"/>
                </a:cubicBezTo>
                <a:cubicBezTo>
                  <a:pt x="59" y="200"/>
                  <a:pt x="56" y="197"/>
                  <a:pt x="56" y="193"/>
                </a:cubicBezTo>
                <a:cubicBezTo>
                  <a:pt x="56" y="193"/>
                  <a:pt x="56" y="193"/>
                  <a:pt x="56" y="193"/>
                </a:cubicBezTo>
                <a:cubicBezTo>
                  <a:pt x="56" y="189"/>
                  <a:pt x="59" y="186"/>
                  <a:pt x="63" y="186"/>
                </a:cubicBezTo>
                <a:cubicBezTo>
                  <a:pt x="105" y="186"/>
                  <a:pt x="105" y="186"/>
                  <a:pt x="105" y="186"/>
                </a:cubicBezTo>
                <a:cubicBezTo>
                  <a:pt x="109" y="186"/>
                  <a:pt x="112" y="189"/>
                  <a:pt x="112" y="193"/>
                </a:cubicBezTo>
                <a:close/>
                <a:moveTo>
                  <a:pt x="112" y="175"/>
                </a:moveTo>
                <a:cubicBezTo>
                  <a:pt x="112" y="171"/>
                  <a:pt x="109" y="168"/>
                  <a:pt x="105" y="168"/>
                </a:cubicBezTo>
                <a:cubicBezTo>
                  <a:pt x="63" y="168"/>
                  <a:pt x="63" y="168"/>
                  <a:pt x="63" y="168"/>
                </a:cubicBezTo>
                <a:cubicBezTo>
                  <a:pt x="59" y="168"/>
                  <a:pt x="56" y="171"/>
                  <a:pt x="56" y="175"/>
                </a:cubicBezTo>
                <a:cubicBezTo>
                  <a:pt x="56" y="175"/>
                  <a:pt x="56" y="175"/>
                  <a:pt x="56" y="175"/>
                </a:cubicBezTo>
                <a:cubicBezTo>
                  <a:pt x="56" y="179"/>
                  <a:pt x="59" y="182"/>
                  <a:pt x="63" y="182"/>
                </a:cubicBezTo>
                <a:cubicBezTo>
                  <a:pt x="105" y="182"/>
                  <a:pt x="105" y="182"/>
                  <a:pt x="105" y="182"/>
                </a:cubicBezTo>
                <a:cubicBezTo>
                  <a:pt x="109" y="182"/>
                  <a:pt x="112" y="179"/>
                  <a:pt x="112" y="175"/>
                </a:cubicBezTo>
                <a:close/>
                <a:moveTo>
                  <a:pt x="90" y="99"/>
                </a:moveTo>
                <a:cubicBezTo>
                  <a:pt x="81" y="99"/>
                  <a:pt x="81" y="99"/>
                  <a:pt x="81" y="99"/>
                </a:cubicBezTo>
                <a:cubicBezTo>
                  <a:pt x="77" y="99"/>
                  <a:pt x="77" y="99"/>
                  <a:pt x="77" y="99"/>
                </a:cubicBezTo>
                <a:cubicBezTo>
                  <a:pt x="77" y="164"/>
                  <a:pt x="77" y="164"/>
                  <a:pt x="77" y="164"/>
                </a:cubicBezTo>
                <a:cubicBezTo>
                  <a:pt x="79" y="164"/>
                  <a:pt x="81" y="164"/>
                  <a:pt x="83" y="164"/>
                </a:cubicBezTo>
                <a:cubicBezTo>
                  <a:pt x="83" y="164"/>
                  <a:pt x="83" y="164"/>
                  <a:pt x="83" y="164"/>
                </a:cubicBezTo>
                <a:cubicBezTo>
                  <a:pt x="83" y="164"/>
                  <a:pt x="84" y="164"/>
                  <a:pt x="84" y="164"/>
                </a:cubicBezTo>
                <a:cubicBezTo>
                  <a:pt x="84" y="164"/>
                  <a:pt x="84" y="164"/>
                  <a:pt x="84" y="164"/>
                </a:cubicBezTo>
                <a:cubicBezTo>
                  <a:pt x="84" y="164"/>
                  <a:pt x="84" y="164"/>
                  <a:pt x="84" y="164"/>
                </a:cubicBezTo>
                <a:cubicBezTo>
                  <a:pt x="86" y="164"/>
                  <a:pt x="88" y="164"/>
                  <a:pt x="90" y="164"/>
                </a:cubicBezTo>
                <a:lnTo>
                  <a:pt x="90" y="99"/>
                </a:lnTo>
                <a:close/>
                <a:moveTo>
                  <a:pt x="60" y="72"/>
                </a:moveTo>
                <a:cubicBezTo>
                  <a:pt x="55" y="72"/>
                  <a:pt x="50" y="77"/>
                  <a:pt x="50" y="82"/>
                </a:cubicBezTo>
                <a:cubicBezTo>
                  <a:pt x="50" y="88"/>
                  <a:pt x="55" y="92"/>
                  <a:pt x="60" y="92"/>
                </a:cubicBezTo>
                <a:cubicBezTo>
                  <a:pt x="71" y="92"/>
                  <a:pt x="71" y="92"/>
                  <a:pt x="71" y="92"/>
                </a:cubicBezTo>
                <a:cubicBezTo>
                  <a:pt x="71" y="82"/>
                  <a:pt x="71" y="82"/>
                  <a:pt x="71" y="82"/>
                </a:cubicBezTo>
                <a:cubicBezTo>
                  <a:pt x="71" y="77"/>
                  <a:pt x="66" y="72"/>
                  <a:pt x="60" y="72"/>
                </a:cubicBezTo>
                <a:close/>
                <a:moveTo>
                  <a:pt x="117" y="82"/>
                </a:moveTo>
                <a:cubicBezTo>
                  <a:pt x="117" y="77"/>
                  <a:pt x="112" y="72"/>
                  <a:pt x="107" y="72"/>
                </a:cubicBezTo>
                <a:cubicBezTo>
                  <a:pt x="101" y="72"/>
                  <a:pt x="97" y="77"/>
                  <a:pt x="97" y="82"/>
                </a:cubicBezTo>
                <a:cubicBezTo>
                  <a:pt x="97" y="92"/>
                  <a:pt x="97" y="92"/>
                  <a:pt x="97" y="92"/>
                </a:cubicBezTo>
                <a:cubicBezTo>
                  <a:pt x="107" y="92"/>
                  <a:pt x="107" y="92"/>
                  <a:pt x="107" y="92"/>
                </a:cubicBezTo>
                <a:cubicBezTo>
                  <a:pt x="112" y="92"/>
                  <a:pt x="117" y="88"/>
                  <a:pt x="117" y="82"/>
                </a:cubicBezTo>
                <a:close/>
                <a:moveTo>
                  <a:pt x="139" y="64"/>
                </a:moveTo>
                <a:cubicBezTo>
                  <a:pt x="135" y="46"/>
                  <a:pt x="113" y="27"/>
                  <a:pt x="84" y="27"/>
                </a:cubicBezTo>
                <a:cubicBezTo>
                  <a:pt x="54" y="27"/>
                  <a:pt x="33" y="46"/>
                  <a:pt x="28" y="64"/>
                </a:cubicBezTo>
                <a:cubicBezTo>
                  <a:pt x="25" y="77"/>
                  <a:pt x="28" y="90"/>
                  <a:pt x="35" y="103"/>
                </a:cubicBezTo>
                <a:cubicBezTo>
                  <a:pt x="40" y="114"/>
                  <a:pt x="46" y="123"/>
                  <a:pt x="52" y="135"/>
                </a:cubicBezTo>
                <a:cubicBezTo>
                  <a:pt x="54" y="141"/>
                  <a:pt x="55" y="150"/>
                  <a:pt x="57" y="157"/>
                </a:cubicBezTo>
                <a:cubicBezTo>
                  <a:pt x="58" y="162"/>
                  <a:pt x="60" y="164"/>
                  <a:pt x="66" y="164"/>
                </a:cubicBezTo>
                <a:cubicBezTo>
                  <a:pt x="68" y="164"/>
                  <a:pt x="69" y="164"/>
                  <a:pt x="71" y="164"/>
                </a:cubicBezTo>
                <a:cubicBezTo>
                  <a:pt x="71" y="99"/>
                  <a:pt x="71" y="99"/>
                  <a:pt x="71" y="99"/>
                </a:cubicBezTo>
                <a:cubicBezTo>
                  <a:pt x="60" y="99"/>
                  <a:pt x="60" y="99"/>
                  <a:pt x="60" y="99"/>
                </a:cubicBezTo>
                <a:cubicBezTo>
                  <a:pt x="56" y="99"/>
                  <a:pt x="52" y="97"/>
                  <a:pt x="49" y="94"/>
                </a:cubicBezTo>
                <a:cubicBezTo>
                  <a:pt x="46" y="91"/>
                  <a:pt x="44" y="87"/>
                  <a:pt x="44" y="82"/>
                </a:cubicBezTo>
                <a:cubicBezTo>
                  <a:pt x="44" y="78"/>
                  <a:pt x="46" y="74"/>
                  <a:pt x="49" y="70"/>
                </a:cubicBezTo>
                <a:cubicBezTo>
                  <a:pt x="52" y="67"/>
                  <a:pt x="56" y="66"/>
                  <a:pt x="60" y="66"/>
                </a:cubicBezTo>
                <a:cubicBezTo>
                  <a:pt x="70" y="66"/>
                  <a:pt x="77" y="73"/>
                  <a:pt x="77" y="82"/>
                </a:cubicBezTo>
                <a:cubicBezTo>
                  <a:pt x="77" y="82"/>
                  <a:pt x="77" y="82"/>
                  <a:pt x="77" y="82"/>
                </a:cubicBezTo>
                <a:cubicBezTo>
                  <a:pt x="77" y="92"/>
                  <a:pt x="77" y="92"/>
                  <a:pt x="77" y="92"/>
                </a:cubicBezTo>
                <a:cubicBezTo>
                  <a:pt x="81" y="92"/>
                  <a:pt x="81" y="92"/>
                  <a:pt x="81" y="92"/>
                </a:cubicBezTo>
                <a:cubicBezTo>
                  <a:pt x="90" y="92"/>
                  <a:pt x="90" y="92"/>
                  <a:pt x="90" y="92"/>
                </a:cubicBezTo>
                <a:cubicBezTo>
                  <a:pt x="90" y="82"/>
                  <a:pt x="90" y="82"/>
                  <a:pt x="90" y="82"/>
                </a:cubicBezTo>
                <a:cubicBezTo>
                  <a:pt x="90" y="82"/>
                  <a:pt x="90" y="82"/>
                  <a:pt x="90" y="82"/>
                </a:cubicBezTo>
                <a:cubicBezTo>
                  <a:pt x="90" y="78"/>
                  <a:pt x="92" y="73"/>
                  <a:pt x="95" y="70"/>
                </a:cubicBezTo>
                <a:cubicBezTo>
                  <a:pt x="98" y="67"/>
                  <a:pt x="102" y="66"/>
                  <a:pt x="107" y="66"/>
                </a:cubicBezTo>
                <a:cubicBezTo>
                  <a:pt x="111" y="66"/>
                  <a:pt x="115" y="67"/>
                  <a:pt x="119" y="70"/>
                </a:cubicBezTo>
                <a:cubicBezTo>
                  <a:pt x="122" y="74"/>
                  <a:pt x="123" y="78"/>
                  <a:pt x="123" y="82"/>
                </a:cubicBezTo>
                <a:cubicBezTo>
                  <a:pt x="123" y="87"/>
                  <a:pt x="122" y="91"/>
                  <a:pt x="119" y="94"/>
                </a:cubicBezTo>
                <a:cubicBezTo>
                  <a:pt x="115" y="97"/>
                  <a:pt x="111" y="99"/>
                  <a:pt x="107" y="99"/>
                </a:cubicBezTo>
                <a:cubicBezTo>
                  <a:pt x="97" y="99"/>
                  <a:pt x="97" y="99"/>
                  <a:pt x="97" y="99"/>
                </a:cubicBezTo>
                <a:cubicBezTo>
                  <a:pt x="97" y="164"/>
                  <a:pt x="97" y="164"/>
                  <a:pt x="97" y="164"/>
                </a:cubicBezTo>
                <a:cubicBezTo>
                  <a:pt x="98" y="164"/>
                  <a:pt x="100" y="164"/>
                  <a:pt x="101" y="164"/>
                </a:cubicBezTo>
                <a:cubicBezTo>
                  <a:pt x="107" y="164"/>
                  <a:pt x="109" y="162"/>
                  <a:pt x="111" y="157"/>
                </a:cubicBezTo>
                <a:cubicBezTo>
                  <a:pt x="112" y="150"/>
                  <a:pt x="113" y="141"/>
                  <a:pt x="116" y="135"/>
                </a:cubicBezTo>
                <a:cubicBezTo>
                  <a:pt x="121" y="123"/>
                  <a:pt x="127" y="114"/>
                  <a:pt x="133" y="103"/>
                </a:cubicBezTo>
                <a:cubicBezTo>
                  <a:pt x="139" y="90"/>
                  <a:pt x="142" y="77"/>
                  <a:pt x="139" y="64"/>
                </a:cubicBezTo>
                <a:close/>
                <a:moveTo>
                  <a:pt x="90" y="6"/>
                </a:moveTo>
                <a:cubicBezTo>
                  <a:pt x="90" y="3"/>
                  <a:pt x="87" y="0"/>
                  <a:pt x="84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0" y="0"/>
                  <a:pt x="78" y="3"/>
                  <a:pt x="78" y="6"/>
                </a:cubicBezTo>
                <a:cubicBezTo>
                  <a:pt x="78" y="17"/>
                  <a:pt x="78" y="17"/>
                  <a:pt x="78" y="17"/>
                </a:cubicBezTo>
                <a:cubicBezTo>
                  <a:pt x="78" y="21"/>
                  <a:pt x="80" y="24"/>
                  <a:pt x="84" y="24"/>
                </a:cubicBezTo>
                <a:cubicBezTo>
                  <a:pt x="84" y="24"/>
                  <a:pt x="84" y="24"/>
                  <a:pt x="84" y="24"/>
                </a:cubicBezTo>
                <a:cubicBezTo>
                  <a:pt x="87" y="24"/>
                  <a:pt x="90" y="21"/>
                  <a:pt x="90" y="17"/>
                </a:cubicBezTo>
                <a:lnTo>
                  <a:pt x="90" y="6"/>
                </a:lnTo>
                <a:close/>
                <a:moveTo>
                  <a:pt x="124" y="16"/>
                </a:moveTo>
                <a:cubicBezTo>
                  <a:pt x="125" y="13"/>
                  <a:pt x="124" y="10"/>
                  <a:pt x="121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18" y="6"/>
                  <a:pt x="114" y="7"/>
                  <a:pt x="113" y="10"/>
                </a:cubicBezTo>
                <a:cubicBezTo>
                  <a:pt x="107" y="20"/>
                  <a:pt x="107" y="20"/>
                  <a:pt x="107" y="20"/>
                </a:cubicBezTo>
                <a:cubicBezTo>
                  <a:pt x="106" y="23"/>
                  <a:pt x="107" y="27"/>
                  <a:pt x="110" y="29"/>
                </a:cubicBezTo>
                <a:cubicBezTo>
                  <a:pt x="110" y="29"/>
                  <a:pt x="110" y="29"/>
                  <a:pt x="110" y="29"/>
                </a:cubicBezTo>
                <a:cubicBezTo>
                  <a:pt x="113" y="30"/>
                  <a:pt x="117" y="29"/>
                  <a:pt x="118" y="26"/>
                </a:cubicBezTo>
                <a:lnTo>
                  <a:pt x="124" y="16"/>
                </a:lnTo>
                <a:close/>
                <a:moveTo>
                  <a:pt x="148" y="36"/>
                </a:moveTo>
                <a:cubicBezTo>
                  <a:pt x="151" y="34"/>
                  <a:pt x="151" y="30"/>
                  <a:pt x="149" y="27"/>
                </a:cubicBezTo>
                <a:cubicBezTo>
                  <a:pt x="149" y="27"/>
                  <a:pt x="149" y="27"/>
                  <a:pt x="149" y="27"/>
                </a:cubicBezTo>
                <a:cubicBezTo>
                  <a:pt x="147" y="25"/>
                  <a:pt x="143" y="25"/>
                  <a:pt x="140" y="27"/>
                </a:cubicBezTo>
                <a:cubicBezTo>
                  <a:pt x="132" y="34"/>
                  <a:pt x="132" y="34"/>
                  <a:pt x="132" y="34"/>
                </a:cubicBezTo>
                <a:cubicBezTo>
                  <a:pt x="129" y="36"/>
                  <a:pt x="129" y="40"/>
                  <a:pt x="131" y="43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34" y="45"/>
                  <a:pt x="137" y="46"/>
                  <a:pt x="140" y="43"/>
                </a:cubicBezTo>
                <a:lnTo>
                  <a:pt x="148" y="36"/>
                </a:lnTo>
                <a:close/>
                <a:moveTo>
                  <a:pt x="162" y="66"/>
                </a:moveTo>
                <a:cubicBezTo>
                  <a:pt x="165" y="65"/>
                  <a:pt x="167" y="62"/>
                  <a:pt x="166" y="59"/>
                </a:cubicBezTo>
                <a:cubicBezTo>
                  <a:pt x="166" y="59"/>
                  <a:pt x="166" y="59"/>
                  <a:pt x="166" y="59"/>
                </a:cubicBezTo>
                <a:cubicBezTo>
                  <a:pt x="166" y="55"/>
                  <a:pt x="163" y="53"/>
                  <a:pt x="159" y="54"/>
                </a:cubicBezTo>
                <a:cubicBezTo>
                  <a:pt x="148" y="56"/>
                  <a:pt x="148" y="56"/>
                  <a:pt x="148" y="56"/>
                </a:cubicBezTo>
                <a:cubicBezTo>
                  <a:pt x="145" y="56"/>
                  <a:pt x="143" y="59"/>
                  <a:pt x="143" y="63"/>
                </a:cubicBezTo>
                <a:cubicBezTo>
                  <a:pt x="143" y="63"/>
                  <a:pt x="143" y="63"/>
                  <a:pt x="143" y="63"/>
                </a:cubicBezTo>
                <a:cubicBezTo>
                  <a:pt x="144" y="66"/>
                  <a:pt x="147" y="68"/>
                  <a:pt x="150" y="68"/>
                </a:cubicBezTo>
                <a:lnTo>
                  <a:pt x="162" y="66"/>
                </a:lnTo>
                <a:close/>
                <a:moveTo>
                  <a:pt x="159" y="98"/>
                </a:moveTo>
                <a:cubicBezTo>
                  <a:pt x="162" y="99"/>
                  <a:pt x="165" y="97"/>
                  <a:pt x="166" y="94"/>
                </a:cubicBezTo>
                <a:cubicBezTo>
                  <a:pt x="166" y="94"/>
                  <a:pt x="166" y="94"/>
                  <a:pt x="166" y="94"/>
                </a:cubicBezTo>
                <a:cubicBezTo>
                  <a:pt x="167" y="90"/>
                  <a:pt x="165" y="87"/>
                  <a:pt x="161" y="86"/>
                </a:cubicBezTo>
                <a:cubicBezTo>
                  <a:pt x="150" y="84"/>
                  <a:pt x="150" y="84"/>
                  <a:pt x="150" y="84"/>
                </a:cubicBezTo>
                <a:cubicBezTo>
                  <a:pt x="147" y="83"/>
                  <a:pt x="144" y="86"/>
                  <a:pt x="143" y="89"/>
                </a:cubicBezTo>
                <a:cubicBezTo>
                  <a:pt x="143" y="89"/>
                  <a:pt x="143" y="89"/>
                  <a:pt x="143" y="89"/>
                </a:cubicBezTo>
                <a:cubicBezTo>
                  <a:pt x="142" y="92"/>
                  <a:pt x="145" y="95"/>
                  <a:pt x="148" y="96"/>
                </a:cubicBezTo>
                <a:lnTo>
                  <a:pt x="159" y="98"/>
                </a:lnTo>
                <a:close/>
                <a:moveTo>
                  <a:pt x="48" y="26"/>
                </a:moveTo>
                <a:cubicBezTo>
                  <a:pt x="50" y="29"/>
                  <a:pt x="54" y="30"/>
                  <a:pt x="57" y="29"/>
                </a:cubicBezTo>
                <a:cubicBezTo>
                  <a:pt x="57" y="29"/>
                  <a:pt x="57" y="29"/>
                  <a:pt x="57" y="29"/>
                </a:cubicBezTo>
                <a:cubicBezTo>
                  <a:pt x="60" y="27"/>
                  <a:pt x="61" y="23"/>
                  <a:pt x="59" y="20"/>
                </a:cubicBezTo>
                <a:cubicBezTo>
                  <a:pt x="54" y="10"/>
                  <a:pt x="54" y="10"/>
                  <a:pt x="54" y="10"/>
                </a:cubicBezTo>
                <a:cubicBezTo>
                  <a:pt x="52" y="7"/>
                  <a:pt x="48" y="6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3" y="10"/>
                  <a:pt x="41" y="13"/>
                  <a:pt x="43" y="16"/>
                </a:cubicBezTo>
                <a:lnTo>
                  <a:pt x="48" y="26"/>
                </a:lnTo>
                <a:close/>
                <a:moveTo>
                  <a:pt x="27" y="43"/>
                </a:moveTo>
                <a:cubicBezTo>
                  <a:pt x="29" y="46"/>
                  <a:pt x="33" y="45"/>
                  <a:pt x="35" y="43"/>
                </a:cubicBezTo>
                <a:cubicBezTo>
                  <a:pt x="35" y="43"/>
                  <a:pt x="35" y="43"/>
                  <a:pt x="35" y="43"/>
                </a:cubicBezTo>
                <a:cubicBezTo>
                  <a:pt x="37" y="40"/>
                  <a:pt x="37" y="36"/>
                  <a:pt x="35" y="34"/>
                </a:cubicBezTo>
                <a:cubicBezTo>
                  <a:pt x="26" y="27"/>
                  <a:pt x="26" y="27"/>
                  <a:pt x="26" y="27"/>
                </a:cubicBezTo>
                <a:cubicBezTo>
                  <a:pt x="24" y="25"/>
                  <a:pt x="20" y="25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5" y="30"/>
                  <a:pt x="16" y="34"/>
                  <a:pt x="18" y="36"/>
                </a:cubicBezTo>
                <a:lnTo>
                  <a:pt x="27" y="43"/>
                </a:lnTo>
                <a:close/>
                <a:moveTo>
                  <a:pt x="16" y="68"/>
                </a:moveTo>
                <a:cubicBezTo>
                  <a:pt x="19" y="68"/>
                  <a:pt x="23" y="66"/>
                  <a:pt x="23" y="63"/>
                </a:cubicBezTo>
                <a:cubicBezTo>
                  <a:pt x="23" y="63"/>
                  <a:pt x="23" y="63"/>
                  <a:pt x="23" y="63"/>
                </a:cubicBezTo>
                <a:cubicBezTo>
                  <a:pt x="24" y="59"/>
                  <a:pt x="22" y="56"/>
                  <a:pt x="18" y="56"/>
                </a:cubicBezTo>
                <a:cubicBezTo>
                  <a:pt x="7" y="54"/>
                  <a:pt x="7" y="54"/>
                  <a:pt x="7" y="54"/>
                </a:cubicBezTo>
                <a:cubicBezTo>
                  <a:pt x="4" y="53"/>
                  <a:pt x="1" y="55"/>
                  <a:pt x="0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62"/>
                  <a:pt x="2" y="65"/>
                  <a:pt x="5" y="66"/>
                </a:cubicBezTo>
                <a:lnTo>
                  <a:pt x="16" y="68"/>
                </a:lnTo>
                <a:close/>
                <a:moveTo>
                  <a:pt x="19" y="96"/>
                </a:moveTo>
                <a:cubicBezTo>
                  <a:pt x="22" y="95"/>
                  <a:pt x="24" y="92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3" y="86"/>
                  <a:pt x="20" y="83"/>
                  <a:pt x="16" y="84"/>
                </a:cubicBezTo>
                <a:cubicBezTo>
                  <a:pt x="5" y="86"/>
                  <a:pt x="5" y="86"/>
                  <a:pt x="5" y="86"/>
                </a:cubicBezTo>
                <a:cubicBezTo>
                  <a:pt x="2" y="87"/>
                  <a:pt x="0" y="90"/>
                  <a:pt x="1" y="94"/>
                </a:cubicBezTo>
                <a:cubicBezTo>
                  <a:pt x="1" y="94"/>
                  <a:pt x="1" y="94"/>
                  <a:pt x="1" y="94"/>
                </a:cubicBezTo>
                <a:cubicBezTo>
                  <a:pt x="1" y="97"/>
                  <a:pt x="4" y="99"/>
                  <a:pt x="8" y="98"/>
                </a:cubicBezTo>
                <a:lnTo>
                  <a:pt x="19" y="96"/>
                </a:ln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4" name="Google Shape;2414;p83"/>
          <p:cNvSpPr txBox="1"/>
          <p:nvPr/>
        </p:nvSpPr>
        <p:spPr>
          <a:xfrm>
            <a:off x="5794375" y="1560512"/>
            <a:ext cx="803275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Open Sans SemiBold"/>
              <a:buNone/>
            </a:pPr>
            <a:r>
              <a:rPr lang="en-US" sz="21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IDEIA</a:t>
            </a:r>
            <a:endParaRPr dirty="0"/>
          </a:p>
        </p:txBody>
      </p:sp>
      <p:sp>
        <p:nvSpPr>
          <p:cNvPr id="2415" name="Google Shape;2415;p83"/>
          <p:cNvSpPr txBox="1"/>
          <p:nvPr/>
        </p:nvSpPr>
        <p:spPr>
          <a:xfrm>
            <a:off x="5534025" y="5313362"/>
            <a:ext cx="1354137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Open Sans SemiBold"/>
              <a:buNone/>
            </a:pPr>
            <a:r>
              <a:rPr lang="en-US" sz="21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SUCESSO</a:t>
            </a:r>
            <a:endParaRPr dirty="0"/>
          </a:p>
        </p:txBody>
      </p:sp>
      <p:sp>
        <p:nvSpPr>
          <p:cNvPr id="2416" name="Google Shape;2416;p83"/>
          <p:cNvSpPr txBox="1"/>
          <p:nvPr/>
        </p:nvSpPr>
        <p:spPr>
          <a:xfrm>
            <a:off x="5470525" y="4378325"/>
            <a:ext cx="14859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Open Sans SemiBold"/>
              <a:buNone/>
            </a:pPr>
            <a:r>
              <a:rPr lang="en-US" sz="21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NEGOCIE</a:t>
            </a:r>
            <a:endParaRPr dirty="0"/>
          </a:p>
        </p:txBody>
      </p:sp>
      <p:sp>
        <p:nvSpPr>
          <p:cNvPr id="2417" name="Google Shape;2417;p83"/>
          <p:cNvSpPr txBox="1"/>
          <p:nvPr/>
        </p:nvSpPr>
        <p:spPr>
          <a:xfrm>
            <a:off x="5518150" y="2511425"/>
            <a:ext cx="1385887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Open Sans SemiBold"/>
              <a:buNone/>
            </a:pPr>
            <a:r>
              <a:rPr lang="en-US" sz="21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STARTUP</a:t>
            </a:r>
            <a:endParaRPr dirty="0"/>
          </a:p>
        </p:txBody>
      </p:sp>
      <p:sp>
        <p:nvSpPr>
          <p:cNvPr id="2418" name="Google Shape;2418;p83"/>
          <p:cNvSpPr txBox="1"/>
          <p:nvPr/>
        </p:nvSpPr>
        <p:spPr>
          <a:xfrm>
            <a:off x="5326062" y="3435350"/>
            <a:ext cx="178435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449"/>
              </a:buClr>
              <a:buSzPts val="2100"/>
              <a:buFont typeface="Open Sans SemiBold"/>
              <a:buNone/>
            </a:pPr>
            <a:r>
              <a:rPr lang="en-US" sz="2100" b="1" i="0" u="none" dirty="0">
                <a:solidFill>
                  <a:srgbClr val="38444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EDUCACAO</a:t>
            </a:r>
            <a:endParaRPr dirty="0"/>
          </a:p>
        </p:txBody>
      </p:sp>
      <p:sp>
        <p:nvSpPr>
          <p:cNvPr id="2419" name="Google Shape;2419;p83"/>
          <p:cNvSpPr txBox="1"/>
          <p:nvPr/>
        </p:nvSpPr>
        <p:spPr>
          <a:xfrm>
            <a:off x="1716087" y="3714750"/>
            <a:ext cx="1689100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420" name="Google Shape;2420;p83"/>
          <p:cNvSpPr txBox="1"/>
          <p:nvPr/>
        </p:nvSpPr>
        <p:spPr>
          <a:xfrm>
            <a:off x="8724900" y="1711325"/>
            <a:ext cx="1689100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421" name="Google Shape;2421;p83"/>
          <p:cNvSpPr txBox="1"/>
          <p:nvPr/>
        </p:nvSpPr>
        <p:spPr>
          <a:xfrm>
            <a:off x="8728075" y="3727450"/>
            <a:ext cx="1689100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" name="Google Shape;2426;p84"/>
          <p:cNvSpPr/>
          <p:nvPr/>
        </p:nvSpPr>
        <p:spPr>
          <a:xfrm>
            <a:off x="6350" y="3175"/>
            <a:ext cx="12187237" cy="685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7" name="Google Shape;2427;p84"/>
          <p:cNvSpPr txBox="1"/>
          <p:nvPr/>
        </p:nvSpPr>
        <p:spPr>
          <a:xfrm>
            <a:off x="6350" y="0"/>
            <a:ext cx="12182475" cy="6858000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8" name="Google Shape;2428;p84"/>
          <p:cNvSpPr/>
          <p:nvPr/>
        </p:nvSpPr>
        <p:spPr>
          <a:xfrm>
            <a:off x="3540125" y="1489075"/>
            <a:ext cx="2965450" cy="1938337"/>
          </a:xfrm>
          <a:custGeom>
            <a:avLst/>
            <a:gdLst/>
            <a:ahLst/>
            <a:cxnLst/>
            <a:rect l="l" t="t" r="r" b="b"/>
            <a:pathLst>
              <a:path w="735" h="480" extrusionOk="0">
                <a:moveTo>
                  <a:pt x="254" y="437"/>
                </a:moveTo>
                <a:cubicBezTo>
                  <a:pt x="254" y="421"/>
                  <a:pt x="262" y="405"/>
                  <a:pt x="275" y="395"/>
                </a:cubicBezTo>
                <a:cubicBezTo>
                  <a:pt x="293" y="379"/>
                  <a:pt x="320" y="371"/>
                  <a:pt x="350" y="371"/>
                </a:cubicBezTo>
                <a:cubicBezTo>
                  <a:pt x="379" y="371"/>
                  <a:pt x="406" y="379"/>
                  <a:pt x="425" y="395"/>
                </a:cubicBezTo>
                <a:cubicBezTo>
                  <a:pt x="438" y="405"/>
                  <a:pt x="445" y="421"/>
                  <a:pt x="445" y="437"/>
                </a:cubicBezTo>
                <a:cubicBezTo>
                  <a:pt x="445" y="454"/>
                  <a:pt x="437" y="470"/>
                  <a:pt x="424" y="480"/>
                </a:cubicBezTo>
                <a:cubicBezTo>
                  <a:pt x="608" y="480"/>
                  <a:pt x="608" y="480"/>
                  <a:pt x="608" y="480"/>
                </a:cubicBezTo>
                <a:cubicBezTo>
                  <a:pt x="617" y="480"/>
                  <a:pt x="624" y="473"/>
                  <a:pt x="624" y="465"/>
                </a:cubicBezTo>
                <a:cubicBezTo>
                  <a:pt x="624" y="465"/>
                  <a:pt x="624" y="465"/>
                  <a:pt x="624" y="465"/>
                </a:cubicBezTo>
                <a:cubicBezTo>
                  <a:pt x="624" y="465"/>
                  <a:pt x="624" y="465"/>
                  <a:pt x="624" y="465"/>
                </a:cubicBezTo>
                <a:cubicBezTo>
                  <a:pt x="624" y="325"/>
                  <a:pt x="624" y="325"/>
                  <a:pt x="624" y="325"/>
                </a:cubicBezTo>
                <a:cubicBezTo>
                  <a:pt x="626" y="321"/>
                  <a:pt x="629" y="316"/>
                  <a:pt x="635" y="316"/>
                </a:cubicBezTo>
                <a:cubicBezTo>
                  <a:pt x="646" y="315"/>
                  <a:pt x="656" y="315"/>
                  <a:pt x="662" y="325"/>
                </a:cubicBezTo>
                <a:cubicBezTo>
                  <a:pt x="666" y="331"/>
                  <a:pt x="669" y="337"/>
                  <a:pt x="672" y="342"/>
                </a:cubicBezTo>
                <a:cubicBezTo>
                  <a:pt x="683" y="359"/>
                  <a:pt x="704" y="361"/>
                  <a:pt x="717" y="346"/>
                </a:cubicBezTo>
                <a:cubicBezTo>
                  <a:pt x="730" y="330"/>
                  <a:pt x="735" y="309"/>
                  <a:pt x="735" y="288"/>
                </a:cubicBezTo>
                <a:cubicBezTo>
                  <a:pt x="735" y="268"/>
                  <a:pt x="730" y="246"/>
                  <a:pt x="717" y="231"/>
                </a:cubicBezTo>
                <a:cubicBezTo>
                  <a:pt x="704" y="215"/>
                  <a:pt x="683" y="217"/>
                  <a:pt x="672" y="234"/>
                </a:cubicBezTo>
                <a:cubicBezTo>
                  <a:pt x="669" y="240"/>
                  <a:pt x="666" y="246"/>
                  <a:pt x="662" y="251"/>
                </a:cubicBezTo>
                <a:cubicBezTo>
                  <a:pt x="656" y="261"/>
                  <a:pt x="646" y="261"/>
                  <a:pt x="635" y="261"/>
                </a:cubicBezTo>
                <a:cubicBezTo>
                  <a:pt x="629" y="260"/>
                  <a:pt x="626" y="256"/>
                  <a:pt x="624" y="251"/>
                </a:cubicBezTo>
                <a:cubicBezTo>
                  <a:pt x="624" y="106"/>
                  <a:pt x="624" y="106"/>
                  <a:pt x="624" y="106"/>
                </a:cubicBezTo>
                <a:cubicBezTo>
                  <a:pt x="624" y="98"/>
                  <a:pt x="619" y="91"/>
                  <a:pt x="612" y="86"/>
                </a:cubicBezTo>
                <a:cubicBezTo>
                  <a:pt x="610" y="85"/>
                  <a:pt x="608" y="84"/>
                  <a:pt x="606" y="82"/>
                </a:cubicBezTo>
                <a:cubicBezTo>
                  <a:pt x="529" y="30"/>
                  <a:pt x="444" y="0"/>
                  <a:pt x="350" y="0"/>
                </a:cubicBezTo>
                <a:cubicBezTo>
                  <a:pt x="148" y="9"/>
                  <a:pt x="0" y="130"/>
                  <a:pt x="24" y="351"/>
                </a:cubicBezTo>
                <a:cubicBezTo>
                  <a:pt x="29" y="392"/>
                  <a:pt x="37" y="432"/>
                  <a:pt x="50" y="470"/>
                </a:cubicBezTo>
                <a:cubicBezTo>
                  <a:pt x="52" y="476"/>
                  <a:pt x="57" y="480"/>
                  <a:pt x="64" y="480"/>
                </a:cubicBezTo>
                <a:cubicBezTo>
                  <a:pt x="275" y="480"/>
                  <a:pt x="275" y="480"/>
                  <a:pt x="275" y="480"/>
                </a:cubicBezTo>
                <a:cubicBezTo>
                  <a:pt x="262" y="470"/>
                  <a:pt x="254" y="454"/>
                  <a:pt x="254" y="437"/>
                </a:cubicBezTo>
                <a:close/>
              </a:path>
            </a:pathLst>
          </a:custGeom>
          <a:solidFill>
            <a:srgbClr val="E9F0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9" name="Google Shape;2429;p84"/>
          <p:cNvSpPr/>
          <p:nvPr/>
        </p:nvSpPr>
        <p:spPr>
          <a:xfrm>
            <a:off x="5730875" y="3551237"/>
            <a:ext cx="2670175" cy="1943100"/>
          </a:xfrm>
          <a:custGeom>
            <a:avLst/>
            <a:gdLst/>
            <a:ahLst/>
            <a:cxnLst/>
            <a:rect l="l" t="t" r="r" b="b"/>
            <a:pathLst>
              <a:path w="662" h="481" extrusionOk="0">
                <a:moveTo>
                  <a:pt x="464" y="43"/>
                </a:moveTo>
                <a:cubicBezTo>
                  <a:pt x="464" y="60"/>
                  <a:pt x="456" y="75"/>
                  <a:pt x="443" y="86"/>
                </a:cubicBezTo>
                <a:cubicBezTo>
                  <a:pt x="424" y="102"/>
                  <a:pt x="398" y="110"/>
                  <a:pt x="368" y="109"/>
                </a:cubicBezTo>
                <a:cubicBezTo>
                  <a:pt x="339" y="110"/>
                  <a:pt x="312" y="102"/>
                  <a:pt x="293" y="86"/>
                </a:cubicBezTo>
                <a:cubicBezTo>
                  <a:pt x="280" y="75"/>
                  <a:pt x="273" y="60"/>
                  <a:pt x="273" y="43"/>
                </a:cubicBezTo>
                <a:cubicBezTo>
                  <a:pt x="273" y="27"/>
                  <a:pt x="281" y="11"/>
                  <a:pt x="294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18" y="0"/>
                  <a:pt x="111" y="7"/>
                  <a:pt x="111" y="16"/>
                </a:cubicBezTo>
                <a:cubicBezTo>
                  <a:pt x="111" y="185"/>
                  <a:pt x="111" y="185"/>
                  <a:pt x="111" y="185"/>
                </a:cubicBezTo>
                <a:cubicBezTo>
                  <a:pt x="109" y="189"/>
                  <a:pt x="106" y="194"/>
                  <a:pt x="100" y="194"/>
                </a:cubicBezTo>
                <a:cubicBezTo>
                  <a:pt x="89" y="195"/>
                  <a:pt x="79" y="195"/>
                  <a:pt x="73" y="185"/>
                </a:cubicBezTo>
                <a:cubicBezTo>
                  <a:pt x="69" y="180"/>
                  <a:pt x="66" y="173"/>
                  <a:pt x="63" y="168"/>
                </a:cubicBezTo>
                <a:cubicBezTo>
                  <a:pt x="52" y="151"/>
                  <a:pt x="31" y="149"/>
                  <a:pt x="18" y="164"/>
                </a:cubicBezTo>
                <a:cubicBezTo>
                  <a:pt x="5" y="180"/>
                  <a:pt x="0" y="202"/>
                  <a:pt x="1" y="222"/>
                </a:cubicBezTo>
                <a:cubicBezTo>
                  <a:pt x="0" y="242"/>
                  <a:pt x="5" y="264"/>
                  <a:pt x="18" y="279"/>
                </a:cubicBezTo>
                <a:cubicBezTo>
                  <a:pt x="31" y="295"/>
                  <a:pt x="52" y="293"/>
                  <a:pt x="63" y="276"/>
                </a:cubicBezTo>
                <a:cubicBezTo>
                  <a:pt x="66" y="270"/>
                  <a:pt x="69" y="264"/>
                  <a:pt x="73" y="259"/>
                </a:cubicBezTo>
                <a:cubicBezTo>
                  <a:pt x="79" y="249"/>
                  <a:pt x="89" y="249"/>
                  <a:pt x="100" y="249"/>
                </a:cubicBezTo>
                <a:cubicBezTo>
                  <a:pt x="106" y="250"/>
                  <a:pt x="109" y="254"/>
                  <a:pt x="111" y="259"/>
                </a:cubicBezTo>
                <a:cubicBezTo>
                  <a:pt x="111" y="466"/>
                  <a:pt x="111" y="466"/>
                  <a:pt x="111" y="466"/>
                </a:cubicBezTo>
                <a:cubicBezTo>
                  <a:pt x="111" y="475"/>
                  <a:pt x="120" y="481"/>
                  <a:pt x="129" y="479"/>
                </a:cubicBezTo>
                <a:cubicBezTo>
                  <a:pt x="135" y="477"/>
                  <a:pt x="141" y="475"/>
                  <a:pt x="146" y="472"/>
                </a:cubicBezTo>
                <a:cubicBezTo>
                  <a:pt x="269" y="414"/>
                  <a:pt x="384" y="341"/>
                  <a:pt x="486" y="248"/>
                </a:cubicBezTo>
                <a:cubicBezTo>
                  <a:pt x="559" y="181"/>
                  <a:pt x="618" y="107"/>
                  <a:pt x="658" y="22"/>
                </a:cubicBezTo>
                <a:cubicBezTo>
                  <a:pt x="662" y="12"/>
                  <a:pt x="655" y="0"/>
                  <a:pt x="644" y="0"/>
                </a:cubicBezTo>
                <a:cubicBezTo>
                  <a:pt x="442" y="0"/>
                  <a:pt x="442" y="0"/>
                  <a:pt x="442" y="0"/>
                </a:cubicBezTo>
                <a:cubicBezTo>
                  <a:pt x="456" y="11"/>
                  <a:pt x="464" y="27"/>
                  <a:pt x="464" y="43"/>
                </a:cubicBez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0" name="Google Shape;2430;p84"/>
          <p:cNvSpPr/>
          <p:nvPr/>
        </p:nvSpPr>
        <p:spPr>
          <a:xfrm>
            <a:off x="3822700" y="3103562"/>
            <a:ext cx="2235200" cy="2398712"/>
          </a:xfrm>
          <a:custGeom>
            <a:avLst/>
            <a:gdLst/>
            <a:ahLst/>
            <a:cxnLst/>
            <a:rect l="l" t="t" r="r" b="b"/>
            <a:pathLst>
              <a:path w="554" h="594" extrusionOk="0">
                <a:moveTo>
                  <a:pt x="510" y="428"/>
                </a:moveTo>
                <a:cubicBezTo>
                  <a:pt x="494" y="428"/>
                  <a:pt x="479" y="421"/>
                  <a:pt x="468" y="408"/>
                </a:cubicBezTo>
                <a:cubicBezTo>
                  <a:pt x="452" y="389"/>
                  <a:pt x="444" y="362"/>
                  <a:pt x="444" y="333"/>
                </a:cubicBezTo>
                <a:cubicBezTo>
                  <a:pt x="444" y="303"/>
                  <a:pt x="452" y="277"/>
                  <a:pt x="468" y="258"/>
                </a:cubicBezTo>
                <a:cubicBezTo>
                  <a:pt x="479" y="245"/>
                  <a:pt x="494" y="237"/>
                  <a:pt x="510" y="237"/>
                </a:cubicBezTo>
                <a:cubicBezTo>
                  <a:pt x="527" y="237"/>
                  <a:pt x="543" y="245"/>
                  <a:pt x="554" y="259"/>
                </a:cubicBezTo>
                <a:cubicBezTo>
                  <a:pt x="554" y="126"/>
                  <a:pt x="554" y="126"/>
                  <a:pt x="554" y="126"/>
                </a:cubicBezTo>
                <a:cubicBezTo>
                  <a:pt x="554" y="118"/>
                  <a:pt x="547" y="111"/>
                  <a:pt x="538" y="111"/>
                </a:cubicBezTo>
                <a:cubicBezTo>
                  <a:pt x="317" y="111"/>
                  <a:pt x="317" y="111"/>
                  <a:pt x="317" y="111"/>
                </a:cubicBezTo>
                <a:cubicBezTo>
                  <a:pt x="312" y="109"/>
                  <a:pt x="307" y="106"/>
                  <a:pt x="307" y="100"/>
                </a:cubicBezTo>
                <a:cubicBezTo>
                  <a:pt x="307" y="89"/>
                  <a:pt x="307" y="79"/>
                  <a:pt x="317" y="72"/>
                </a:cubicBezTo>
                <a:cubicBezTo>
                  <a:pt x="322" y="69"/>
                  <a:pt x="328" y="66"/>
                  <a:pt x="334" y="63"/>
                </a:cubicBezTo>
                <a:cubicBezTo>
                  <a:pt x="351" y="52"/>
                  <a:pt x="353" y="30"/>
                  <a:pt x="337" y="17"/>
                </a:cubicBezTo>
                <a:cubicBezTo>
                  <a:pt x="322" y="5"/>
                  <a:pt x="300" y="0"/>
                  <a:pt x="280" y="0"/>
                </a:cubicBezTo>
                <a:cubicBezTo>
                  <a:pt x="259" y="0"/>
                  <a:pt x="237" y="5"/>
                  <a:pt x="222" y="17"/>
                </a:cubicBezTo>
                <a:cubicBezTo>
                  <a:pt x="207" y="30"/>
                  <a:pt x="208" y="52"/>
                  <a:pt x="225" y="63"/>
                </a:cubicBezTo>
                <a:cubicBezTo>
                  <a:pt x="231" y="66"/>
                  <a:pt x="237" y="69"/>
                  <a:pt x="243" y="72"/>
                </a:cubicBezTo>
                <a:cubicBezTo>
                  <a:pt x="252" y="79"/>
                  <a:pt x="252" y="89"/>
                  <a:pt x="252" y="100"/>
                </a:cubicBezTo>
                <a:cubicBezTo>
                  <a:pt x="252" y="106"/>
                  <a:pt x="247" y="109"/>
                  <a:pt x="242" y="111"/>
                </a:cubicBezTo>
                <a:cubicBezTo>
                  <a:pt x="18" y="111"/>
                  <a:pt x="18" y="111"/>
                  <a:pt x="18" y="111"/>
                </a:cubicBezTo>
                <a:cubicBezTo>
                  <a:pt x="7" y="111"/>
                  <a:pt x="0" y="123"/>
                  <a:pt x="5" y="133"/>
                </a:cubicBezTo>
                <a:cubicBezTo>
                  <a:pt x="17" y="160"/>
                  <a:pt x="33" y="187"/>
                  <a:pt x="50" y="212"/>
                </a:cubicBezTo>
                <a:cubicBezTo>
                  <a:pt x="172" y="388"/>
                  <a:pt x="344" y="502"/>
                  <a:pt x="534" y="590"/>
                </a:cubicBezTo>
                <a:cubicBezTo>
                  <a:pt x="534" y="590"/>
                  <a:pt x="534" y="590"/>
                  <a:pt x="535" y="590"/>
                </a:cubicBezTo>
                <a:cubicBezTo>
                  <a:pt x="543" y="594"/>
                  <a:pt x="554" y="587"/>
                  <a:pt x="554" y="577"/>
                </a:cubicBezTo>
                <a:cubicBezTo>
                  <a:pt x="554" y="407"/>
                  <a:pt x="554" y="407"/>
                  <a:pt x="554" y="407"/>
                </a:cubicBezTo>
                <a:cubicBezTo>
                  <a:pt x="543" y="420"/>
                  <a:pt x="527" y="428"/>
                  <a:pt x="510" y="428"/>
                </a:cubicBez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1" name="Google Shape;2431;p84"/>
          <p:cNvSpPr/>
          <p:nvPr/>
        </p:nvSpPr>
        <p:spPr>
          <a:xfrm>
            <a:off x="6183312" y="1376362"/>
            <a:ext cx="2484437" cy="2501900"/>
          </a:xfrm>
          <a:custGeom>
            <a:avLst/>
            <a:gdLst/>
            <a:ahLst/>
            <a:cxnLst/>
            <a:rect l="l" t="t" r="r" b="b"/>
            <a:pathLst>
              <a:path w="616" h="620" extrusionOk="0">
                <a:moveTo>
                  <a:pt x="404" y="50"/>
                </a:moveTo>
                <a:cubicBezTo>
                  <a:pt x="266" y="0"/>
                  <a:pt x="138" y="40"/>
                  <a:pt x="18" y="110"/>
                </a:cubicBezTo>
                <a:cubicBezTo>
                  <a:pt x="16" y="111"/>
                  <a:pt x="14" y="112"/>
                  <a:pt x="12" y="113"/>
                </a:cubicBezTo>
                <a:cubicBezTo>
                  <a:pt x="4" y="118"/>
                  <a:pt x="0" y="126"/>
                  <a:pt x="0" y="134"/>
                </a:cubicBezTo>
                <a:cubicBezTo>
                  <a:pt x="0" y="242"/>
                  <a:pt x="0" y="242"/>
                  <a:pt x="0" y="242"/>
                </a:cubicBezTo>
                <a:cubicBezTo>
                  <a:pt x="10" y="229"/>
                  <a:pt x="26" y="221"/>
                  <a:pt x="43" y="221"/>
                </a:cubicBezTo>
                <a:cubicBezTo>
                  <a:pt x="59" y="221"/>
                  <a:pt x="74" y="228"/>
                  <a:pt x="85" y="241"/>
                </a:cubicBezTo>
                <a:cubicBezTo>
                  <a:pt x="101" y="260"/>
                  <a:pt x="109" y="287"/>
                  <a:pt x="109" y="316"/>
                </a:cubicBezTo>
                <a:cubicBezTo>
                  <a:pt x="109" y="346"/>
                  <a:pt x="101" y="372"/>
                  <a:pt x="85" y="391"/>
                </a:cubicBezTo>
                <a:cubicBezTo>
                  <a:pt x="74" y="404"/>
                  <a:pt x="59" y="412"/>
                  <a:pt x="43" y="412"/>
                </a:cubicBezTo>
                <a:cubicBezTo>
                  <a:pt x="26" y="412"/>
                  <a:pt x="10" y="404"/>
                  <a:pt x="0" y="390"/>
                </a:cubicBezTo>
                <a:cubicBezTo>
                  <a:pt x="0" y="493"/>
                  <a:pt x="0" y="493"/>
                  <a:pt x="0" y="493"/>
                </a:cubicBezTo>
                <a:cubicBezTo>
                  <a:pt x="0" y="502"/>
                  <a:pt x="6" y="508"/>
                  <a:pt x="15" y="508"/>
                </a:cubicBezTo>
                <a:cubicBezTo>
                  <a:pt x="219" y="508"/>
                  <a:pt x="219" y="508"/>
                  <a:pt x="219" y="508"/>
                </a:cubicBezTo>
                <a:cubicBezTo>
                  <a:pt x="224" y="510"/>
                  <a:pt x="228" y="514"/>
                  <a:pt x="229" y="520"/>
                </a:cubicBezTo>
                <a:cubicBezTo>
                  <a:pt x="229" y="531"/>
                  <a:pt x="229" y="540"/>
                  <a:pt x="219" y="547"/>
                </a:cubicBezTo>
                <a:cubicBezTo>
                  <a:pt x="214" y="551"/>
                  <a:pt x="208" y="553"/>
                  <a:pt x="202" y="557"/>
                </a:cubicBezTo>
                <a:cubicBezTo>
                  <a:pt x="185" y="568"/>
                  <a:pt x="183" y="589"/>
                  <a:pt x="199" y="602"/>
                </a:cubicBezTo>
                <a:cubicBezTo>
                  <a:pt x="214" y="615"/>
                  <a:pt x="236" y="620"/>
                  <a:pt x="256" y="619"/>
                </a:cubicBezTo>
                <a:cubicBezTo>
                  <a:pt x="276" y="620"/>
                  <a:pt x="298" y="615"/>
                  <a:pt x="314" y="602"/>
                </a:cubicBezTo>
                <a:cubicBezTo>
                  <a:pt x="329" y="589"/>
                  <a:pt x="327" y="568"/>
                  <a:pt x="310" y="557"/>
                </a:cubicBezTo>
                <a:cubicBezTo>
                  <a:pt x="305" y="553"/>
                  <a:pt x="299" y="551"/>
                  <a:pt x="293" y="547"/>
                </a:cubicBezTo>
                <a:cubicBezTo>
                  <a:pt x="283" y="540"/>
                  <a:pt x="283" y="531"/>
                  <a:pt x="284" y="520"/>
                </a:cubicBezTo>
                <a:cubicBezTo>
                  <a:pt x="284" y="514"/>
                  <a:pt x="289" y="510"/>
                  <a:pt x="293" y="508"/>
                </a:cubicBezTo>
                <a:cubicBezTo>
                  <a:pt x="556" y="508"/>
                  <a:pt x="556" y="508"/>
                  <a:pt x="556" y="508"/>
                </a:cubicBezTo>
                <a:cubicBezTo>
                  <a:pt x="563" y="508"/>
                  <a:pt x="569" y="504"/>
                  <a:pt x="571" y="498"/>
                </a:cubicBezTo>
                <a:cubicBezTo>
                  <a:pt x="584" y="459"/>
                  <a:pt x="593" y="418"/>
                  <a:pt x="598" y="375"/>
                </a:cubicBezTo>
                <a:cubicBezTo>
                  <a:pt x="616" y="221"/>
                  <a:pt x="549" y="102"/>
                  <a:pt x="404" y="50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2" name="Google Shape;2432;p84"/>
          <p:cNvSpPr/>
          <p:nvPr/>
        </p:nvSpPr>
        <p:spPr>
          <a:xfrm>
            <a:off x="7089775" y="2030412"/>
            <a:ext cx="735012" cy="876300"/>
          </a:xfrm>
          <a:custGeom>
            <a:avLst/>
            <a:gdLst/>
            <a:ahLst/>
            <a:cxnLst/>
            <a:rect l="l" t="t" r="r" b="b"/>
            <a:pathLst>
              <a:path w="182" h="217" extrusionOk="0">
                <a:moveTo>
                  <a:pt x="122" y="209"/>
                </a:moveTo>
                <a:cubicBezTo>
                  <a:pt x="122" y="213"/>
                  <a:pt x="118" y="217"/>
                  <a:pt x="114" y="217"/>
                </a:cubicBezTo>
                <a:cubicBezTo>
                  <a:pt x="69" y="217"/>
                  <a:pt x="69" y="217"/>
                  <a:pt x="69" y="217"/>
                </a:cubicBezTo>
                <a:cubicBezTo>
                  <a:pt x="65" y="217"/>
                  <a:pt x="61" y="213"/>
                  <a:pt x="61" y="209"/>
                </a:cubicBezTo>
                <a:cubicBezTo>
                  <a:pt x="61" y="209"/>
                  <a:pt x="61" y="209"/>
                  <a:pt x="61" y="209"/>
                </a:cubicBezTo>
                <a:cubicBezTo>
                  <a:pt x="61" y="205"/>
                  <a:pt x="65" y="202"/>
                  <a:pt x="69" y="202"/>
                </a:cubicBezTo>
                <a:cubicBezTo>
                  <a:pt x="114" y="202"/>
                  <a:pt x="114" y="202"/>
                  <a:pt x="114" y="202"/>
                </a:cubicBezTo>
                <a:cubicBezTo>
                  <a:pt x="118" y="202"/>
                  <a:pt x="122" y="205"/>
                  <a:pt x="122" y="209"/>
                </a:cubicBezTo>
                <a:close/>
                <a:moveTo>
                  <a:pt x="122" y="189"/>
                </a:moveTo>
                <a:cubicBezTo>
                  <a:pt x="122" y="185"/>
                  <a:pt x="118" y="182"/>
                  <a:pt x="114" y="182"/>
                </a:cubicBezTo>
                <a:cubicBezTo>
                  <a:pt x="69" y="182"/>
                  <a:pt x="69" y="182"/>
                  <a:pt x="69" y="182"/>
                </a:cubicBezTo>
                <a:cubicBezTo>
                  <a:pt x="65" y="182"/>
                  <a:pt x="61" y="185"/>
                  <a:pt x="61" y="189"/>
                </a:cubicBezTo>
                <a:cubicBezTo>
                  <a:pt x="61" y="189"/>
                  <a:pt x="61" y="189"/>
                  <a:pt x="61" y="189"/>
                </a:cubicBezTo>
                <a:cubicBezTo>
                  <a:pt x="61" y="194"/>
                  <a:pt x="65" y="197"/>
                  <a:pt x="69" y="197"/>
                </a:cubicBezTo>
                <a:cubicBezTo>
                  <a:pt x="114" y="197"/>
                  <a:pt x="114" y="197"/>
                  <a:pt x="114" y="197"/>
                </a:cubicBezTo>
                <a:cubicBezTo>
                  <a:pt x="118" y="197"/>
                  <a:pt x="122" y="194"/>
                  <a:pt x="122" y="189"/>
                </a:cubicBezTo>
                <a:close/>
                <a:moveTo>
                  <a:pt x="99" y="107"/>
                </a:moveTo>
                <a:cubicBezTo>
                  <a:pt x="89" y="107"/>
                  <a:pt x="89" y="107"/>
                  <a:pt x="89" y="107"/>
                </a:cubicBezTo>
                <a:cubicBezTo>
                  <a:pt x="84" y="107"/>
                  <a:pt x="84" y="107"/>
                  <a:pt x="84" y="107"/>
                </a:cubicBezTo>
                <a:cubicBezTo>
                  <a:pt x="84" y="177"/>
                  <a:pt x="84" y="177"/>
                  <a:pt x="84" y="177"/>
                </a:cubicBezTo>
                <a:cubicBezTo>
                  <a:pt x="87" y="177"/>
                  <a:pt x="89" y="177"/>
                  <a:pt x="91" y="177"/>
                </a:cubicBezTo>
                <a:cubicBezTo>
                  <a:pt x="91" y="177"/>
                  <a:pt x="91" y="177"/>
                  <a:pt x="91" y="177"/>
                </a:cubicBezTo>
                <a:cubicBezTo>
                  <a:pt x="91" y="177"/>
                  <a:pt x="91" y="177"/>
                  <a:pt x="91" y="177"/>
                </a:cubicBezTo>
                <a:cubicBezTo>
                  <a:pt x="92" y="177"/>
                  <a:pt x="92" y="177"/>
                  <a:pt x="92" y="177"/>
                </a:cubicBezTo>
                <a:cubicBezTo>
                  <a:pt x="92" y="177"/>
                  <a:pt x="92" y="177"/>
                  <a:pt x="92" y="177"/>
                </a:cubicBezTo>
                <a:cubicBezTo>
                  <a:pt x="94" y="177"/>
                  <a:pt x="96" y="177"/>
                  <a:pt x="99" y="177"/>
                </a:cubicBezTo>
                <a:lnTo>
                  <a:pt x="99" y="107"/>
                </a:lnTo>
                <a:close/>
                <a:moveTo>
                  <a:pt x="66" y="78"/>
                </a:moveTo>
                <a:cubicBezTo>
                  <a:pt x="60" y="78"/>
                  <a:pt x="56" y="83"/>
                  <a:pt x="56" y="89"/>
                </a:cubicBezTo>
                <a:cubicBezTo>
                  <a:pt x="56" y="95"/>
                  <a:pt x="60" y="100"/>
                  <a:pt x="66" y="100"/>
                </a:cubicBezTo>
                <a:cubicBezTo>
                  <a:pt x="77" y="100"/>
                  <a:pt x="77" y="100"/>
                  <a:pt x="77" y="100"/>
                </a:cubicBezTo>
                <a:cubicBezTo>
                  <a:pt x="77" y="89"/>
                  <a:pt x="77" y="89"/>
                  <a:pt x="77" y="89"/>
                </a:cubicBezTo>
                <a:cubicBezTo>
                  <a:pt x="77" y="83"/>
                  <a:pt x="72" y="78"/>
                  <a:pt x="66" y="78"/>
                </a:cubicBezTo>
                <a:close/>
                <a:moveTo>
                  <a:pt x="127" y="89"/>
                </a:moveTo>
                <a:cubicBezTo>
                  <a:pt x="127" y="83"/>
                  <a:pt x="123" y="78"/>
                  <a:pt x="117" y="78"/>
                </a:cubicBezTo>
                <a:cubicBezTo>
                  <a:pt x="111" y="78"/>
                  <a:pt x="106" y="83"/>
                  <a:pt x="106" y="89"/>
                </a:cubicBezTo>
                <a:cubicBezTo>
                  <a:pt x="106" y="100"/>
                  <a:pt x="106" y="100"/>
                  <a:pt x="106" y="100"/>
                </a:cubicBezTo>
                <a:cubicBezTo>
                  <a:pt x="117" y="100"/>
                  <a:pt x="117" y="100"/>
                  <a:pt x="117" y="100"/>
                </a:cubicBezTo>
                <a:cubicBezTo>
                  <a:pt x="123" y="100"/>
                  <a:pt x="127" y="95"/>
                  <a:pt x="127" y="89"/>
                </a:cubicBezTo>
                <a:close/>
                <a:moveTo>
                  <a:pt x="151" y="69"/>
                </a:moveTo>
                <a:cubicBezTo>
                  <a:pt x="147" y="50"/>
                  <a:pt x="124" y="29"/>
                  <a:pt x="91" y="29"/>
                </a:cubicBezTo>
                <a:cubicBezTo>
                  <a:pt x="59" y="29"/>
                  <a:pt x="37" y="50"/>
                  <a:pt x="32" y="69"/>
                </a:cubicBezTo>
                <a:cubicBezTo>
                  <a:pt x="28" y="84"/>
                  <a:pt x="31" y="98"/>
                  <a:pt x="38" y="111"/>
                </a:cubicBezTo>
                <a:cubicBezTo>
                  <a:pt x="45" y="124"/>
                  <a:pt x="51" y="134"/>
                  <a:pt x="57" y="146"/>
                </a:cubicBezTo>
                <a:cubicBezTo>
                  <a:pt x="60" y="153"/>
                  <a:pt x="61" y="162"/>
                  <a:pt x="62" y="170"/>
                </a:cubicBezTo>
                <a:cubicBezTo>
                  <a:pt x="64" y="175"/>
                  <a:pt x="66" y="177"/>
                  <a:pt x="73" y="177"/>
                </a:cubicBezTo>
                <a:cubicBezTo>
                  <a:pt x="74" y="177"/>
                  <a:pt x="76" y="177"/>
                  <a:pt x="77" y="177"/>
                </a:cubicBezTo>
                <a:cubicBezTo>
                  <a:pt x="77" y="107"/>
                  <a:pt x="77" y="107"/>
                  <a:pt x="77" y="107"/>
                </a:cubicBezTo>
                <a:cubicBezTo>
                  <a:pt x="66" y="107"/>
                  <a:pt x="66" y="107"/>
                  <a:pt x="66" y="107"/>
                </a:cubicBezTo>
                <a:cubicBezTo>
                  <a:pt x="62" y="107"/>
                  <a:pt x="57" y="105"/>
                  <a:pt x="54" y="102"/>
                </a:cubicBezTo>
                <a:cubicBezTo>
                  <a:pt x="50" y="98"/>
                  <a:pt x="48" y="94"/>
                  <a:pt x="48" y="89"/>
                </a:cubicBezTo>
                <a:cubicBezTo>
                  <a:pt x="48" y="84"/>
                  <a:pt x="50" y="80"/>
                  <a:pt x="54" y="76"/>
                </a:cubicBezTo>
                <a:cubicBezTo>
                  <a:pt x="57" y="73"/>
                  <a:pt x="62" y="71"/>
                  <a:pt x="66" y="71"/>
                </a:cubicBezTo>
                <a:cubicBezTo>
                  <a:pt x="76" y="71"/>
                  <a:pt x="84" y="79"/>
                  <a:pt x="84" y="89"/>
                </a:cubicBezTo>
                <a:cubicBezTo>
                  <a:pt x="84" y="89"/>
                  <a:pt x="84" y="89"/>
                  <a:pt x="84" y="89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89" y="100"/>
                  <a:pt x="89" y="100"/>
                  <a:pt x="89" y="100"/>
                </a:cubicBezTo>
                <a:cubicBezTo>
                  <a:pt x="99" y="100"/>
                  <a:pt x="99" y="100"/>
                  <a:pt x="99" y="100"/>
                </a:cubicBezTo>
                <a:cubicBezTo>
                  <a:pt x="99" y="89"/>
                  <a:pt x="99" y="89"/>
                  <a:pt x="99" y="89"/>
                </a:cubicBezTo>
                <a:cubicBezTo>
                  <a:pt x="99" y="89"/>
                  <a:pt x="99" y="89"/>
                  <a:pt x="99" y="89"/>
                </a:cubicBezTo>
                <a:cubicBezTo>
                  <a:pt x="99" y="84"/>
                  <a:pt x="101" y="80"/>
                  <a:pt x="104" y="76"/>
                </a:cubicBezTo>
                <a:cubicBezTo>
                  <a:pt x="107" y="73"/>
                  <a:pt x="112" y="71"/>
                  <a:pt x="117" y="71"/>
                </a:cubicBezTo>
                <a:cubicBezTo>
                  <a:pt x="121" y="71"/>
                  <a:pt x="126" y="73"/>
                  <a:pt x="129" y="76"/>
                </a:cubicBezTo>
                <a:cubicBezTo>
                  <a:pt x="133" y="80"/>
                  <a:pt x="135" y="84"/>
                  <a:pt x="135" y="89"/>
                </a:cubicBezTo>
                <a:cubicBezTo>
                  <a:pt x="135" y="94"/>
                  <a:pt x="133" y="98"/>
                  <a:pt x="129" y="102"/>
                </a:cubicBezTo>
                <a:cubicBezTo>
                  <a:pt x="126" y="105"/>
                  <a:pt x="121" y="107"/>
                  <a:pt x="117" y="107"/>
                </a:cubicBezTo>
                <a:cubicBezTo>
                  <a:pt x="106" y="107"/>
                  <a:pt x="106" y="107"/>
                  <a:pt x="106" y="107"/>
                </a:cubicBezTo>
                <a:cubicBezTo>
                  <a:pt x="106" y="177"/>
                  <a:pt x="106" y="177"/>
                  <a:pt x="106" y="177"/>
                </a:cubicBezTo>
                <a:cubicBezTo>
                  <a:pt x="107" y="177"/>
                  <a:pt x="109" y="177"/>
                  <a:pt x="110" y="177"/>
                </a:cubicBezTo>
                <a:cubicBezTo>
                  <a:pt x="117" y="177"/>
                  <a:pt x="119" y="175"/>
                  <a:pt x="121" y="170"/>
                </a:cubicBezTo>
                <a:cubicBezTo>
                  <a:pt x="122" y="162"/>
                  <a:pt x="123" y="153"/>
                  <a:pt x="126" y="146"/>
                </a:cubicBezTo>
                <a:cubicBezTo>
                  <a:pt x="132" y="134"/>
                  <a:pt x="138" y="124"/>
                  <a:pt x="145" y="111"/>
                </a:cubicBezTo>
                <a:cubicBezTo>
                  <a:pt x="152" y="98"/>
                  <a:pt x="155" y="84"/>
                  <a:pt x="151" y="69"/>
                </a:cubicBezTo>
                <a:close/>
                <a:moveTo>
                  <a:pt x="98" y="7"/>
                </a:moveTo>
                <a:cubicBezTo>
                  <a:pt x="98" y="3"/>
                  <a:pt x="95" y="0"/>
                  <a:pt x="91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88" y="0"/>
                  <a:pt x="85" y="3"/>
                  <a:pt x="85" y="7"/>
                </a:cubicBezTo>
                <a:cubicBezTo>
                  <a:pt x="85" y="19"/>
                  <a:pt x="85" y="19"/>
                  <a:pt x="85" y="19"/>
                </a:cubicBezTo>
                <a:cubicBezTo>
                  <a:pt x="85" y="23"/>
                  <a:pt x="88" y="26"/>
                  <a:pt x="91" y="26"/>
                </a:cubicBezTo>
                <a:cubicBezTo>
                  <a:pt x="91" y="26"/>
                  <a:pt x="91" y="26"/>
                  <a:pt x="91" y="26"/>
                </a:cubicBezTo>
                <a:cubicBezTo>
                  <a:pt x="95" y="26"/>
                  <a:pt x="98" y="23"/>
                  <a:pt x="98" y="19"/>
                </a:cubicBezTo>
                <a:lnTo>
                  <a:pt x="98" y="7"/>
                </a:lnTo>
                <a:close/>
                <a:moveTo>
                  <a:pt x="135" y="18"/>
                </a:moveTo>
                <a:cubicBezTo>
                  <a:pt x="136" y="14"/>
                  <a:pt x="135" y="10"/>
                  <a:pt x="132" y="9"/>
                </a:cubicBezTo>
                <a:cubicBezTo>
                  <a:pt x="132" y="9"/>
                  <a:pt x="132" y="9"/>
                  <a:pt x="132" y="9"/>
                </a:cubicBezTo>
                <a:cubicBezTo>
                  <a:pt x="129" y="7"/>
                  <a:pt x="125" y="8"/>
                  <a:pt x="123" y="11"/>
                </a:cubicBezTo>
                <a:cubicBezTo>
                  <a:pt x="117" y="22"/>
                  <a:pt x="117" y="22"/>
                  <a:pt x="117" y="22"/>
                </a:cubicBezTo>
                <a:cubicBezTo>
                  <a:pt x="116" y="25"/>
                  <a:pt x="117" y="29"/>
                  <a:pt x="120" y="31"/>
                </a:cubicBezTo>
                <a:cubicBezTo>
                  <a:pt x="120" y="31"/>
                  <a:pt x="120" y="31"/>
                  <a:pt x="120" y="31"/>
                </a:cubicBezTo>
                <a:cubicBezTo>
                  <a:pt x="123" y="33"/>
                  <a:pt x="127" y="31"/>
                  <a:pt x="129" y="28"/>
                </a:cubicBezTo>
                <a:lnTo>
                  <a:pt x="135" y="18"/>
                </a:lnTo>
                <a:close/>
                <a:moveTo>
                  <a:pt x="162" y="39"/>
                </a:moveTo>
                <a:cubicBezTo>
                  <a:pt x="164" y="36"/>
                  <a:pt x="165" y="32"/>
                  <a:pt x="162" y="30"/>
                </a:cubicBezTo>
                <a:cubicBezTo>
                  <a:pt x="162" y="30"/>
                  <a:pt x="162" y="30"/>
                  <a:pt x="162" y="30"/>
                </a:cubicBezTo>
                <a:cubicBezTo>
                  <a:pt x="160" y="27"/>
                  <a:pt x="156" y="27"/>
                  <a:pt x="153" y="29"/>
                </a:cubicBezTo>
                <a:cubicBezTo>
                  <a:pt x="144" y="37"/>
                  <a:pt x="144" y="37"/>
                  <a:pt x="144" y="37"/>
                </a:cubicBezTo>
                <a:cubicBezTo>
                  <a:pt x="141" y="39"/>
                  <a:pt x="141" y="44"/>
                  <a:pt x="143" y="46"/>
                </a:cubicBezTo>
                <a:cubicBezTo>
                  <a:pt x="143" y="46"/>
                  <a:pt x="143" y="46"/>
                  <a:pt x="143" y="46"/>
                </a:cubicBezTo>
                <a:cubicBezTo>
                  <a:pt x="146" y="49"/>
                  <a:pt x="150" y="49"/>
                  <a:pt x="152" y="47"/>
                </a:cubicBezTo>
                <a:lnTo>
                  <a:pt x="162" y="39"/>
                </a:lnTo>
                <a:close/>
                <a:moveTo>
                  <a:pt x="176" y="71"/>
                </a:moveTo>
                <a:cubicBezTo>
                  <a:pt x="179" y="70"/>
                  <a:pt x="182" y="67"/>
                  <a:pt x="181" y="63"/>
                </a:cubicBezTo>
                <a:cubicBezTo>
                  <a:pt x="181" y="63"/>
                  <a:pt x="181" y="63"/>
                  <a:pt x="181" y="63"/>
                </a:cubicBezTo>
                <a:cubicBezTo>
                  <a:pt x="180" y="60"/>
                  <a:pt x="177" y="58"/>
                  <a:pt x="173" y="58"/>
                </a:cubicBezTo>
                <a:cubicBezTo>
                  <a:pt x="161" y="60"/>
                  <a:pt x="161" y="60"/>
                  <a:pt x="161" y="60"/>
                </a:cubicBezTo>
                <a:cubicBezTo>
                  <a:pt x="158" y="61"/>
                  <a:pt x="155" y="64"/>
                  <a:pt x="156" y="68"/>
                </a:cubicBezTo>
                <a:cubicBezTo>
                  <a:pt x="156" y="68"/>
                  <a:pt x="156" y="68"/>
                  <a:pt x="156" y="68"/>
                </a:cubicBezTo>
                <a:cubicBezTo>
                  <a:pt x="157" y="72"/>
                  <a:pt x="160" y="74"/>
                  <a:pt x="164" y="73"/>
                </a:cubicBezTo>
                <a:lnTo>
                  <a:pt x="176" y="71"/>
                </a:lnTo>
                <a:close/>
                <a:moveTo>
                  <a:pt x="173" y="106"/>
                </a:moveTo>
                <a:cubicBezTo>
                  <a:pt x="176" y="107"/>
                  <a:pt x="180" y="105"/>
                  <a:pt x="181" y="101"/>
                </a:cubicBezTo>
                <a:cubicBezTo>
                  <a:pt x="181" y="101"/>
                  <a:pt x="181" y="101"/>
                  <a:pt x="181" y="101"/>
                </a:cubicBezTo>
                <a:cubicBezTo>
                  <a:pt x="181" y="98"/>
                  <a:pt x="179" y="94"/>
                  <a:pt x="175" y="94"/>
                </a:cubicBezTo>
                <a:cubicBezTo>
                  <a:pt x="164" y="91"/>
                  <a:pt x="164" y="91"/>
                  <a:pt x="164" y="91"/>
                </a:cubicBezTo>
                <a:cubicBezTo>
                  <a:pt x="160" y="90"/>
                  <a:pt x="156" y="93"/>
                  <a:pt x="156" y="96"/>
                </a:cubicBezTo>
                <a:cubicBezTo>
                  <a:pt x="156" y="96"/>
                  <a:pt x="156" y="96"/>
                  <a:pt x="156" y="96"/>
                </a:cubicBezTo>
                <a:cubicBezTo>
                  <a:pt x="155" y="100"/>
                  <a:pt x="157" y="103"/>
                  <a:pt x="161" y="104"/>
                </a:cubicBezTo>
                <a:lnTo>
                  <a:pt x="173" y="106"/>
                </a:lnTo>
                <a:close/>
                <a:moveTo>
                  <a:pt x="53" y="28"/>
                </a:moveTo>
                <a:cubicBezTo>
                  <a:pt x="55" y="31"/>
                  <a:pt x="59" y="33"/>
                  <a:pt x="62" y="31"/>
                </a:cubicBezTo>
                <a:cubicBezTo>
                  <a:pt x="62" y="31"/>
                  <a:pt x="62" y="31"/>
                  <a:pt x="62" y="31"/>
                </a:cubicBezTo>
                <a:cubicBezTo>
                  <a:pt x="65" y="29"/>
                  <a:pt x="67" y="25"/>
                  <a:pt x="65" y="22"/>
                </a:cubicBezTo>
                <a:cubicBezTo>
                  <a:pt x="59" y="11"/>
                  <a:pt x="59" y="11"/>
                  <a:pt x="59" y="11"/>
                </a:cubicBezTo>
                <a:cubicBezTo>
                  <a:pt x="57" y="8"/>
                  <a:pt x="53" y="7"/>
                  <a:pt x="50" y="9"/>
                </a:cubicBezTo>
                <a:cubicBezTo>
                  <a:pt x="50" y="9"/>
                  <a:pt x="50" y="9"/>
                  <a:pt x="50" y="9"/>
                </a:cubicBezTo>
                <a:cubicBezTo>
                  <a:pt x="47" y="10"/>
                  <a:pt x="46" y="14"/>
                  <a:pt x="48" y="18"/>
                </a:cubicBezTo>
                <a:lnTo>
                  <a:pt x="53" y="28"/>
                </a:lnTo>
                <a:close/>
                <a:moveTo>
                  <a:pt x="30" y="47"/>
                </a:moveTo>
                <a:cubicBezTo>
                  <a:pt x="32" y="49"/>
                  <a:pt x="37" y="49"/>
                  <a:pt x="39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41" y="44"/>
                  <a:pt x="41" y="39"/>
                  <a:pt x="38" y="37"/>
                </a:cubicBezTo>
                <a:cubicBezTo>
                  <a:pt x="29" y="29"/>
                  <a:pt x="29" y="29"/>
                  <a:pt x="29" y="29"/>
                </a:cubicBezTo>
                <a:cubicBezTo>
                  <a:pt x="27" y="27"/>
                  <a:pt x="22" y="27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18" y="32"/>
                  <a:pt x="18" y="36"/>
                  <a:pt x="21" y="39"/>
                </a:cubicBezTo>
                <a:lnTo>
                  <a:pt x="30" y="47"/>
                </a:lnTo>
                <a:close/>
                <a:moveTo>
                  <a:pt x="18" y="73"/>
                </a:moveTo>
                <a:cubicBezTo>
                  <a:pt x="22" y="74"/>
                  <a:pt x="25" y="72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7" y="64"/>
                  <a:pt x="24" y="61"/>
                  <a:pt x="21" y="60"/>
                </a:cubicBezTo>
                <a:cubicBezTo>
                  <a:pt x="9" y="58"/>
                  <a:pt x="9" y="58"/>
                  <a:pt x="9" y="58"/>
                </a:cubicBezTo>
                <a:cubicBezTo>
                  <a:pt x="5" y="58"/>
                  <a:pt x="2" y="60"/>
                  <a:pt x="1" y="63"/>
                </a:cubicBezTo>
                <a:cubicBezTo>
                  <a:pt x="1" y="63"/>
                  <a:pt x="1" y="63"/>
                  <a:pt x="1" y="63"/>
                </a:cubicBezTo>
                <a:cubicBezTo>
                  <a:pt x="0" y="67"/>
                  <a:pt x="3" y="70"/>
                  <a:pt x="6" y="71"/>
                </a:cubicBezTo>
                <a:lnTo>
                  <a:pt x="18" y="73"/>
                </a:lnTo>
                <a:close/>
                <a:moveTo>
                  <a:pt x="21" y="104"/>
                </a:moveTo>
                <a:cubicBezTo>
                  <a:pt x="25" y="103"/>
                  <a:pt x="27" y="100"/>
                  <a:pt x="26" y="96"/>
                </a:cubicBezTo>
                <a:cubicBezTo>
                  <a:pt x="26" y="96"/>
                  <a:pt x="26" y="96"/>
                  <a:pt x="26" y="96"/>
                </a:cubicBezTo>
                <a:cubicBezTo>
                  <a:pt x="26" y="93"/>
                  <a:pt x="22" y="90"/>
                  <a:pt x="19" y="91"/>
                </a:cubicBezTo>
                <a:cubicBezTo>
                  <a:pt x="7" y="94"/>
                  <a:pt x="7" y="94"/>
                  <a:pt x="7" y="94"/>
                </a:cubicBezTo>
                <a:cubicBezTo>
                  <a:pt x="3" y="94"/>
                  <a:pt x="1" y="98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5"/>
                  <a:pt x="6" y="107"/>
                  <a:pt x="9" y="106"/>
                </a:cubicBezTo>
                <a:lnTo>
                  <a:pt x="2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3" name="Google Shape;2433;p84"/>
          <p:cNvSpPr/>
          <p:nvPr/>
        </p:nvSpPr>
        <p:spPr>
          <a:xfrm>
            <a:off x="6505575" y="4173537"/>
            <a:ext cx="976312" cy="654050"/>
          </a:xfrm>
          <a:custGeom>
            <a:avLst/>
            <a:gdLst/>
            <a:ahLst/>
            <a:cxnLst/>
            <a:rect l="l" t="t" r="r" b="b"/>
            <a:pathLst>
              <a:path w="242" h="162" extrusionOk="0">
                <a:moveTo>
                  <a:pt x="193" y="16"/>
                </a:moveTo>
                <a:cubicBezTo>
                  <a:pt x="215" y="72"/>
                  <a:pt x="215" y="72"/>
                  <a:pt x="215" y="72"/>
                </a:cubicBezTo>
                <a:cubicBezTo>
                  <a:pt x="187" y="84"/>
                  <a:pt x="187" y="84"/>
                  <a:pt x="187" y="84"/>
                </a:cubicBezTo>
                <a:cubicBezTo>
                  <a:pt x="172" y="71"/>
                  <a:pt x="127" y="32"/>
                  <a:pt x="123" y="31"/>
                </a:cubicBezTo>
                <a:cubicBezTo>
                  <a:pt x="120" y="31"/>
                  <a:pt x="105" y="36"/>
                  <a:pt x="104" y="37"/>
                </a:cubicBezTo>
                <a:cubicBezTo>
                  <a:pt x="104" y="37"/>
                  <a:pt x="95" y="39"/>
                  <a:pt x="88" y="39"/>
                </a:cubicBezTo>
                <a:cubicBezTo>
                  <a:pt x="84" y="39"/>
                  <a:pt x="81" y="39"/>
                  <a:pt x="80" y="38"/>
                </a:cubicBezTo>
                <a:cubicBezTo>
                  <a:pt x="78" y="37"/>
                  <a:pt x="77" y="35"/>
                  <a:pt x="77" y="34"/>
                </a:cubicBezTo>
                <a:cubicBezTo>
                  <a:pt x="77" y="31"/>
                  <a:pt x="80" y="28"/>
                  <a:pt x="82" y="27"/>
                </a:cubicBezTo>
                <a:cubicBezTo>
                  <a:pt x="94" y="20"/>
                  <a:pt x="126" y="8"/>
                  <a:pt x="129" y="8"/>
                </a:cubicBezTo>
                <a:cubicBezTo>
                  <a:pt x="130" y="8"/>
                  <a:pt x="130" y="8"/>
                  <a:pt x="130" y="8"/>
                </a:cubicBezTo>
                <a:cubicBezTo>
                  <a:pt x="138" y="8"/>
                  <a:pt x="187" y="15"/>
                  <a:pt x="193" y="16"/>
                </a:cubicBezTo>
                <a:close/>
                <a:moveTo>
                  <a:pt x="213" y="0"/>
                </a:moveTo>
                <a:cubicBezTo>
                  <a:pt x="212" y="0"/>
                  <a:pt x="211" y="0"/>
                  <a:pt x="210" y="0"/>
                </a:cubicBezTo>
                <a:cubicBezTo>
                  <a:pt x="201" y="4"/>
                  <a:pt x="201" y="4"/>
                  <a:pt x="201" y="4"/>
                </a:cubicBezTo>
                <a:cubicBezTo>
                  <a:pt x="199" y="5"/>
                  <a:pt x="198" y="6"/>
                  <a:pt x="198" y="7"/>
                </a:cubicBezTo>
                <a:cubicBezTo>
                  <a:pt x="197" y="9"/>
                  <a:pt x="197" y="10"/>
                  <a:pt x="197" y="12"/>
                </a:cubicBezTo>
                <a:cubicBezTo>
                  <a:pt x="221" y="71"/>
                  <a:pt x="221" y="71"/>
                  <a:pt x="221" y="71"/>
                </a:cubicBezTo>
                <a:cubicBezTo>
                  <a:pt x="222" y="74"/>
                  <a:pt x="226" y="76"/>
                  <a:pt x="229" y="75"/>
                </a:cubicBezTo>
                <a:cubicBezTo>
                  <a:pt x="238" y="71"/>
                  <a:pt x="238" y="71"/>
                  <a:pt x="238" y="71"/>
                </a:cubicBezTo>
                <a:cubicBezTo>
                  <a:pt x="240" y="70"/>
                  <a:pt x="241" y="69"/>
                  <a:pt x="242" y="68"/>
                </a:cubicBezTo>
                <a:cubicBezTo>
                  <a:pt x="242" y="66"/>
                  <a:pt x="242" y="64"/>
                  <a:pt x="242" y="63"/>
                </a:cubicBezTo>
                <a:cubicBezTo>
                  <a:pt x="218" y="4"/>
                  <a:pt x="218" y="4"/>
                  <a:pt x="218" y="4"/>
                </a:cubicBezTo>
                <a:cubicBezTo>
                  <a:pt x="217" y="1"/>
                  <a:pt x="215" y="0"/>
                  <a:pt x="213" y="0"/>
                </a:cubicBezTo>
                <a:close/>
                <a:moveTo>
                  <a:pt x="0" y="81"/>
                </a:moveTo>
                <a:cubicBezTo>
                  <a:pt x="0" y="82"/>
                  <a:pt x="0" y="84"/>
                  <a:pt x="1" y="85"/>
                </a:cubicBezTo>
                <a:cubicBezTo>
                  <a:pt x="2" y="87"/>
                  <a:pt x="4" y="87"/>
                  <a:pt x="5" y="87"/>
                </a:cubicBezTo>
                <a:cubicBezTo>
                  <a:pt x="15" y="88"/>
                  <a:pt x="15" y="88"/>
                  <a:pt x="15" y="88"/>
                </a:cubicBezTo>
                <a:cubicBezTo>
                  <a:pt x="19" y="89"/>
                  <a:pt x="22" y="86"/>
                  <a:pt x="22" y="82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4"/>
                  <a:pt x="27" y="13"/>
                  <a:pt x="26" y="12"/>
                </a:cubicBezTo>
                <a:cubicBezTo>
                  <a:pt x="25" y="10"/>
                  <a:pt x="23" y="9"/>
                  <a:pt x="2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8" y="9"/>
                  <a:pt x="5" y="11"/>
                  <a:pt x="5" y="14"/>
                </a:cubicBezTo>
                <a:lnTo>
                  <a:pt x="0" y="81"/>
                </a:lnTo>
                <a:close/>
                <a:moveTo>
                  <a:pt x="99" y="140"/>
                </a:moveTo>
                <a:cubicBezTo>
                  <a:pt x="99" y="138"/>
                  <a:pt x="98" y="136"/>
                  <a:pt x="96" y="134"/>
                </a:cubicBezTo>
                <a:cubicBezTo>
                  <a:pt x="91" y="130"/>
                  <a:pt x="87" y="131"/>
                  <a:pt x="83" y="136"/>
                </a:cubicBezTo>
                <a:cubicBezTo>
                  <a:pt x="79" y="141"/>
                  <a:pt x="79" y="141"/>
                  <a:pt x="79" y="141"/>
                </a:cubicBezTo>
                <a:cubicBezTo>
                  <a:pt x="78" y="142"/>
                  <a:pt x="78" y="142"/>
                  <a:pt x="78" y="142"/>
                </a:cubicBezTo>
                <a:cubicBezTo>
                  <a:pt x="74" y="147"/>
                  <a:pt x="74" y="147"/>
                  <a:pt x="74" y="147"/>
                </a:cubicBezTo>
                <a:cubicBezTo>
                  <a:pt x="69" y="153"/>
                  <a:pt x="74" y="158"/>
                  <a:pt x="76" y="160"/>
                </a:cubicBezTo>
                <a:cubicBezTo>
                  <a:pt x="78" y="161"/>
                  <a:pt x="79" y="162"/>
                  <a:pt x="81" y="162"/>
                </a:cubicBezTo>
                <a:cubicBezTo>
                  <a:pt x="84" y="162"/>
                  <a:pt x="86" y="161"/>
                  <a:pt x="88" y="158"/>
                </a:cubicBezTo>
                <a:cubicBezTo>
                  <a:pt x="95" y="150"/>
                  <a:pt x="95" y="150"/>
                  <a:pt x="95" y="150"/>
                </a:cubicBezTo>
                <a:cubicBezTo>
                  <a:pt x="95" y="150"/>
                  <a:pt x="95" y="150"/>
                  <a:pt x="95" y="150"/>
                </a:cubicBezTo>
                <a:cubicBezTo>
                  <a:pt x="97" y="147"/>
                  <a:pt x="97" y="147"/>
                  <a:pt x="97" y="147"/>
                </a:cubicBezTo>
                <a:cubicBezTo>
                  <a:pt x="99" y="145"/>
                  <a:pt x="100" y="142"/>
                  <a:pt x="99" y="140"/>
                </a:cubicBezTo>
                <a:close/>
                <a:moveTo>
                  <a:pt x="52" y="136"/>
                </a:moveTo>
                <a:cubicBezTo>
                  <a:pt x="49" y="140"/>
                  <a:pt x="50" y="144"/>
                  <a:pt x="55" y="148"/>
                </a:cubicBezTo>
                <a:cubicBezTo>
                  <a:pt x="59" y="151"/>
                  <a:pt x="63" y="151"/>
                  <a:pt x="67" y="146"/>
                </a:cubicBezTo>
                <a:cubicBezTo>
                  <a:pt x="79" y="132"/>
                  <a:pt x="79" y="132"/>
                  <a:pt x="79" y="132"/>
                </a:cubicBezTo>
                <a:cubicBezTo>
                  <a:pt x="84" y="126"/>
                  <a:pt x="79" y="121"/>
                  <a:pt x="77" y="119"/>
                </a:cubicBezTo>
                <a:cubicBezTo>
                  <a:pt x="73" y="116"/>
                  <a:pt x="69" y="116"/>
                  <a:pt x="65" y="121"/>
                </a:cubicBezTo>
                <a:cubicBezTo>
                  <a:pt x="59" y="129"/>
                  <a:pt x="59" y="129"/>
                  <a:pt x="59" y="129"/>
                </a:cubicBezTo>
                <a:cubicBezTo>
                  <a:pt x="59" y="129"/>
                  <a:pt x="59" y="129"/>
                  <a:pt x="59" y="129"/>
                </a:cubicBezTo>
                <a:cubicBezTo>
                  <a:pt x="58" y="129"/>
                  <a:pt x="58" y="129"/>
                  <a:pt x="58" y="129"/>
                </a:cubicBezTo>
                <a:lnTo>
                  <a:pt x="52" y="136"/>
                </a:lnTo>
                <a:close/>
                <a:moveTo>
                  <a:pt x="35" y="119"/>
                </a:moveTo>
                <a:cubicBezTo>
                  <a:pt x="33" y="122"/>
                  <a:pt x="33" y="124"/>
                  <a:pt x="33" y="126"/>
                </a:cubicBezTo>
                <a:cubicBezTo>
                  <a:pt x="34" y="129"/>
                  <a:pt x="35" y="131"/>
                  <a:pt x="37" y="132"/>
                </a:cubicBezTo>
                <a:cubicBezTo>
                  <a:pt x="41" y="136"/>
                  <a:pt x="46" y="135"/>
                  <a:pt x="49" y="131"/>
                </a:cubicBezTo>
                <a:cubicBezTo>
                  <a:pt x="62" y="116"/>
                  <a:pt x="62" y="116"/>
                  <a:pt x="62" y="116"/>
                </a:cubicBezTo>
                <a:cubicBezTo>
                  <a:pt x="64" y="113"/>
                  <a:pt x="65" y="111"/>
                  <a:pt x="64" y="108"/>
                </a:cubicBezTo>
                <a:cubicBezTo>
                  <a:pt x="64" y="106"/>
                  <a:pt x="63" y="104"/>
                  <a:pt x="60" y="103"/>
                </a:cubicBezTo>
                <a:cubicBezTo>
                  <a:pt x="56" y="99"/>
                  <a:pt x="52" y="100"/>
                  <a:pt x="48" y="104"/>
                </a:cubicBezTo>
                <a:cubicBezTo>
                  <a:pt x="42" y="112"/>
                  <a:pt x="42" y="112"/>
                  <a:pt x="42" y="112"/>
                </a:cubicBezTo>
                <a:cubicBezTo>
                  <a:pt x="42" y="112"/>
                  <a:pt x="42" y="112"/>
                  <a:pt x="42" y="112"/>
                </a:cubicBezTo>
                <a:cubicBezTo>
                  <a:pt x="41" y="113"/>
                  <a:pt x="41" y="113"/>
                  <a:pt x="41" y="113"/>
                </a:cubicBezTo>
                <a:lnTo>
                  <a:pt x="35" y="119"/>
                </a:lnTo>
                <a:close/>
                <a:moveTo>
                  <a:pt x="33" y="114"/>
                </a:moveTo>
                <a:cubicBezTo>
                  <a:pt x="45" y="99"/>
                  <a:pt x="45" y="99"/>
                  <a:pt x="45" y="99"/>
                </a:cubicBezTo>
                <a:cubicBezTo>
                  <a:pt x="51" y="92"/>
                  <a:pt x="45" y="87"/>
                  <a:pt x="44" y="86"/>
                </a:cubicBezTo>
                <a:cubicBezTo>
                  <a:pt x="39" y="82"/>
                  <a:pt x="35" y="83"/>
                  <a:pt x="31" y="88"/>
                </a:cubicBezTo>
                <a:cubicBezTo>
                  <a:pt x="27" y="93"/>
                  <a:pt x="27" y="93"/>
                  <a:pt x="27" y="93"/>
                </a:cubicBezTo>
                <a:cubicBezTo>
                  <a:pt x="27" y="93"/>
                  <a:pt x="27" y="93"/>
                  <a:pt x="27" y="93"/>
                </a:cubicBezTo>
                <a:cubicBezTo>
                  <a:pt x="27" y="94"/>
                  <a:pt x="27" y="94"/>
                  <a:pt x="27" y="94"/>
                </a:cubicBezTo>
                <a:cubicBezTo>
                  <a:pt x="21" y="100"/>
                  <a:pt x="21" y="100"/>
                  <a:pt x="21" y="100"/>
                </a:cubicBezTo>
                <a:cubicBezTo>
                  <a:pt x="19" y="103"/>
                  <a:pt x="18" y="105"/>
                  <a:pt x="18" y="107"/>
                </a:cubicBezTo>
                <a:cubicBezTo>
                  <a:pt x="18" y="110"/>
                  <a:pt x="20" y="112"/>
                  <a:pt x="21" y="112"/>
                </a:cubicBezTo>
                <a:cubicBezTo>
                  <a:pt x="23" y="114"/>
                  <a:pt x="25" y="116"/>
                  <a:pt x="28" y="116"/>
                </a:cubicBezTo>
                <a:cubicBezTo>
                  <a:pt x="30" y="116"/>
                  <a:pt x="31" y="115"/>
                  <a:pt x="33" y="114"/>
                </a:cubicBezTo>
                <a:close/>
                <a:moveTo>
                  <a:pt x="184" y="101"/>
                </a:moveTo>
                <a:cubicBezTo>
                  <a:pt x="186" y="98"/>
                  <a:pt x="188" y="93"/>
                  <a:pt x="182" y="88"/>
                </a:cubicBezTo>
                <a:cubicBezTo>
                  <a:pt x="178" y="84"/>
                  <a:pt x="178" y="84"/>
                  <a:pt x="178" y="84"/>
                </a:cubicBezTo>
                <a:cubicBezTo>
                  <a:pt x="155" y="64"/>
                  <a:pt x="128" y="41"/>
                  <a:pt x="122" y="37"/>
                </a:cubicBezTo>
                <a:cubicBezTo>
                  <a:pt x="119" y="38"/>
                  <a:pt x="112" y="40"/>
                  <a:pt x="106" y="42"/>
                </a:cubicBezTo>
                <a:cubicBezTo>
                  <a:pt x="106" y="43"/>
                  <a:pt x="106" y="43"/>
                  <a:pt x="106" y="43"/>
                </a:cubicBezTo>
                <a:cubicBezTo>
                  <a:pt x="105" y="43"/>
                  <a:pt x="96" y="45"/>
                  <a:pt x="88" y="45"/>
                </a:cubicBezTo>
                <a:cubicBezTo>
                  <a:pt x="83" y="45"/>
                  <a:pt x="79" y="44"/>
                  <a:pt x="77" y="43"/>
                </a:cubicBezTo>
                <a:cubicBezTo>
                  <a:pt x="72" y="40"/>
                  <a:pt x="71" y="36"/>
                  <a:pt x="71" y="33"/>
                </a:cubicBezTo>
                <a:cubicBezTo>
                  <a:pt x="71" y="28"/>
                  <a:pt x="76" y="24"/>
                  <a:pt x="79" y="22"/>
                </a:cubicBezTo>
                <a:cubicBezTo>
                  <a:pt x="33" y="16"/>
                  <a:pt x="33" y="16"/>
                  <a:pt x="33" y="16"/>
                </a:cubicBezTo>
                <a:cubicBezTo>
                  <a:pt x="28" y="83"/>
                  <a:pt x="28" y="83"/>
                  <a:pt x="28" y="83"/>
                </a:cubicBezTo>
                <a:cubicBezTo>
                  <a:pt x="32" y="79"/>
                  <a:pt x="36" y="78"/>
                  <a:pt x="38" y="78"/>
                </a:cubicBezTo>
                <a:cubicBezTo>
                  <a:pt x="41" y="78"/>
                  <a:pt x="44" y="79"/>
                  <a:pt x="47" y="81"/>
                </a:cubicBezTo>
                <a:cubicBezTo>
                  <a:pt x="52" y="85"/>
                  <a:pt x="54" y="90"/>
                  <a:pt x="53" y="95"/>
                </a:cubicBezTo>
                <a:cubicBezTo>
                  <a:pt x="57" y="94"/>
                  <a:pt x="61" y="95"/>
                  <a:pt x="64" y="98"/>
                </a:cubicBezTo>
                <a:cubicBezTo>
                  <a:pt x="68" y="102"/>
                  <a:pt x="71" y="107"/>
                  <a:pt x="70" y="112"/>
                </a:cubicBezTo>
                <a:cubicBezTo>
                  <a:pt x="74" y="111"/>
                  <a:pt x="77" y="112"/>
                  <a:pt x="81" y="115"/>
                </a:cubicBezTo>
                <a:cubicBezTo>
                  <a:pt x="85" y="118"/>
                  <a:pt x="87" y="122"/>
                  <a:pt x="87" y="126"/>
                </a:cubicBezTo>
                <a:cubicBezTo>
                  <a:pt x="91" y="125"/>
                  <a:pt x="95" y="126"/>
                  <a:pt x="99" y="130"/>
                </a:cubicBezTo>
                <a:cubicBezTo>
                  <a:pt x="104" y="134"/>
                  <a:pt x="106" y="140"/>
                  <a:pt x="104" y="146"/>
                </a:cubicBezTo>
                <a:cubicBezTo>
                  <a:pt x="108" y="149"/>
                  <a:pt x="108" y="149"/>
                  <a:pt x="108" y="149"/>
                </a:cubicBezTo>
                <a:cubicBezTo>
                  <a:pt x="109" y="149"/>
                  <a:pt x="109" y="149"/>
                  <a:pt x="109" y="150"/>
                </a:cubicBezTo>
                <a:cubicBezTo>
                  <a:pt x="109" y="150"/>
                  <a:pt x="109" y="150"/>
                  <a:pt x="109" y="150"/>
                </a:cubicBezTo>
                <a:cubicBezTo>
                  <a:pt x="111" y="151"/>
                  <a:pt x="113" y="151"/>
                  <a:pt x="114" y="151"/>
                </a:cubicBezTo>
                <a:cubicBezTo>
                  <a:pt x="117" y="151"/>
                  <a:pt x="119" y="150"/>
                  <a:pt x="120" y="148"/>
                </a:cubicBezTo>
                <a:cubicBezTo>
                  <a:pt x="123" y="145"/>
                  <a:pt x="125" y="142"/>
                  <a:pt x="121" y="138"/>
                </a:cubicBezTo>
                <a:cubicBezTo>
                  <a:pt x="121" y="138"/>
                  <a:pt x="121" y="138"/>
                  <a:pt x="121" y="138"/>
                </a:cubicBezTo>
                <a:cubicBezTo>
                  <a:pt x="101" y="121"/>
                  <a:pt x="101" y="121"/>
                  <a:pt x="101" y="121"/>
                </a:cubicBezTo>
                <a:cubicBezTo>
                  <a:pt x="100" y="120"/>
                  <a:pt x="100" y="119"/>
                  <a:pt x="100" y="118"/>
                </a:cubicBezTo>
                <a:cubicBezTo>
                  <a:pt x="99" y="117"/>
                  <a:pt x="100" y="117"/>
                  <a:pt x="100" y="116"/>
                </a:cubicBezTo>
                <a:cubicBezTo>
                  <a:pt x="101" y="115"/>
                  <a:pt x="104" y="114"/>
                  <a:pt x="105" y="116"/>
                </a:cubicBezTo>
                <a:cubicBezTo>
                  <a:pt x="132" y="138"/>
                  <a:pt x="132" y="138"/>
                  <a:pt x="132" y="138"/>
                </a:cubicBezTo>
                <a:cubicBezTo>
                  <a:pt x="133" y="139"/>
                  <a:pt x="135" y="140"/>
                  <a:pt x="136" y="140"/>
                </a:cubicBezTo>
                <a:cubicBezTo>
                  <a:pt x="139" y="140"/>
                  <a:pt x="142" y="138"/>
                  <a:pt x="144" y="136"/>
                </a:cubicBezTo>
                <a:cubicBezTo>
                  <a:pt x="145" y="134"/>
                  <a:pt x="146" y="131"/>
                  <a:pt x="146" y="129"/>
                </a:cubicBezTo>
                <a:cubicBezTo>
                  <a:pt x="146" y="127"/>
                  <a:pt x="144" y="125"/>
                  <a:pt x="142" y="123"/>
                </a:cubicBezTo>
                <a:cubicBezTo>
                  <a:pt x="139" y="120"/>
                  <a:pt x="139" y="120"/>
                  <a:pt x="139" y="120"/>
                </a:cubicBezTo>
                <a:cubicBezTo>
                  <a:pt x="139" y="120"/>
                  <a:pt x="139" y="120"/>
                  <a:pt x="139" y="120"/>
                </a:cubicBezTo>
                <a:cubicBezTo>
                  <a:pt x="124" y="108"/>
                  <a:pt x="124" y="108"/>
                  <a:pt x="124" y="108"/>
                </a:cubicBezTo>
                <a:cubicBezTo>
                  <a:pt x="123" y="107"/>
                  <a:pt x="123" y="107"/>
                  <a:pt x="123" y="106"/>
                </a:cubicBezTo>
                <a:cubicBezTo>
                  <a:pt x="122" y="105"/>
                  <a:pt x="123" y="104"/>
                  <a:pt x="123" y="103"/>
                </a:cubicBezTo>
                <a:cubicBezTo>
                  <a:pt x="124" y="102"/>
                  <a:pt x="127" y="102"/>
                  <a:pt x="128" y="103"/>
                </a:cubicBezTo>
                <a:cubicBezTo>
                  <a:pt x="152" y="123"/>
                  <a:pt x="152" y="123"/>
                  <a:pt x="152" y="123"/>
                </a:cubicBezTo>
                <a:cubicBezTo>
                  <a:pt x="154" y="124"/>
                  <a:pt x="156" y="125"/>
                  <a:pt x="158" y="125"/>
                </a:cubicBezTo>
                <a:cubicBezTo>
                  <a:pt x="161" y="125"/>
                  <a:pt x="164" y="123"/>
                  <a:pt x="166" y="121"/>
                </a:cubicBezTo>
                <a:cubicBezTo>
                  <a:pt x="168" y="118"/>
                  <a:pt x="169" y="116"/>
                  <a:pt x="169" y="114"/>
                </a:cubicBezTo>
                <a:cubicBezTo>
                  <a:pt x="169" y="112"/>
                  <a:pt x="167" y="110"/>
                  <a:pt x="165" y="108"/>
                </a:cubicBezTo>
                <a:cubicBezTo>
                  <a:pt x="158" y="102"/>
                  <a:pt x="158" y="102"/>
                  <a:pt x="158" y="102"/>
                </a:cubicBezTo>
                <a:cubicBezTo>
                  <a:pt x="158" y="102"/>
                  <a:pt x="158" y="102"/>
                  <a:pt x="158" y="102"/>
                </a:cubicBezTo>
                <a:cubicBezTo>
                  <a:pt x="145" y="91"/>
                  <a:pt x="145" y="91"/>
                  <a:pt x="145" y="91"/>
                </a:cubicBezTo>
                <a:cubicBezTo>
                  <a:pt x="144" y="90"/>
                  <a:pt x="143" y="88"/>
                  <a:pt x="144" y="87"/>
                </a:cubicBezTo>
                <a:cubicBezTo>
                  <a:pt x="146" y="85"/>
                  <a:pt x="148" y="85"/>
                  <a:pt x="149" y="86"/>
                </a:cubicBezTo>
                <a:cubicBezTo>
                  <a:pt x="170" y="103"/>
                  <a:pt x="170" y="103"/>
                  <a:pt x="170" y="103"/>
                </a:cubicBezTo>
                <a:cubicBezTo>
                  <a:pt x="174" y="107"/>
                  <a:pt x="180" y="106"/>
                  <a:pt x="184" y="1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4" name="Google Shape;2434;p84"/>
          <p:cNvSpPr/>
          <p:nvPr/>
        </p:nvSpPr>
        <p:spPr>
          <a:xfrm>
            <a:off x="4468812" y="1908175"/>
            <a:ext cx="835025" cy="703262"/>
          </a:xfrm>
          <a:custGeom>
            <a:avLst/>
            <a:gdLst/>
            <a:ahLst/>
            <a:cxnLst/>
            <a:rect l="l" t="t" r="r" b="b"/>
            <a:pathLst>
              <a:path w="207" h="174" extrusionOk="0">
                <a:moveTo>
                  <a:pt x="28" y="142"/>
                </a:moveTo>
                <a:cubicBezTo>
                  <a:pt x="28" y="95"/>
                  <a:pt x="28" y="95"/>
                  <a:pt x="28" y="95"/>
                </a:cubicBezTo>
                <a:cubicBezTo>
                  <a:pt x="28" y="91"/>
                  <a:pt x="31" y="88"/>
                  <a:pt x="35" y="88"/>
                </a:cubicBezTo>
                <a:cubicBezTo>
                  <a:pt x="46" y="88"/>
                  <a:pt x="46" y="88"/>
                  <a:pt x="46" y="88"/>
                </a:cubicBezTo>
                <a:cubicBezTo>
                  <a:pt x="50" y="88"/>
                  <a:pt x="53" y="91"/>
                  <a:pt x="53" y="95"/>
                </a:cubicBezTo>
                <a:cubicBezTo>
                  <a:pt x="53" y="142"/>
                  <a:pt x="53" y="142"/>
                  <a:pt x="53" y="142"/>
                </a:cubicBezTo>
                <a:cubicBezTo>
                  <a:pt x="53" y="145"/>
                  <a:pt x="50" y="148"/>
                  <a:pt x="46" y="148"/>
                </a:cubicBezTo>
                <a:cubicBezTo>
                  <a:pt x="35" y="148"/>
                  <a:pt x="35" y="148"/>
                  <a:pt x="35" y="148"/>
                </a:cubicBezTo>
                <a:cubicBezTo>
                  <a:pt x="31" y="148"/>
                  <a:pt x="28" y="145"/>
                  <a:pt x="28" y="142"/>
                </a:cubicBezTo>
                <a:close/>
                <a:moveTo>
                  <a:pt x="76" y="72"/>
                </a:moveTo>
                <a:cubicBezTo>
                  <a:pt x="72" y="72"/>
                  <a:pt x="69" y="75"/>
                  <a:pt x="69" y="78"/>
                </a:cubicBezTo>
                <a:cubicBezTo>
                  <a:pt x="69" y="142"/>
                  <a:pt x="69" y="142"/>
                  <a:pt x="69" y="142"/>
                </a:cubicBezTo>
                <a:cubicBezTo>
                  <a:pt x="69" y="145"/>
                  <a:pt x="72" y="148"/>
                  <a:pt x="76" y="148"/>
                </a:cubicBezTo>
                <a:cubicBezTo>
                  <a:pt x="88" y="148"/>
                  <a:pt x="88" y="148"/>
                  <a:pt x="88" y="148"/>
                </a:cubicBezTo>
                <a:cubicBezTo>
                  <a:pt x="91" y="148"/>
                  <a:pt x="94" y="145"/>
                  <a:pt x="94" y="142"/>
                </a:cubicBezTo>
                <a:cubicBezTo>
                  <a:pt x="94" y="78"/>
                  <a:pt x="94" y="78"/>
                  <a:pt x="94" y="78"/>
                </a:cubicBezTo>
                <a:cubicBezTo>
                  <a:pt x="94" y="75"/>
                  <a:pt x="91" y="72"/>
                  <a:pt x="88" y="72"/>
                </a:cubicBezTo>
                <a:lnTo>
                  <a:pt x="76" y="72"/>
                </a:lnTo>
                <a:close/>
                <a:moveTo>
                  <a:pt x="118" y="57"/>
                </a:moveTo>
                <a:cubicBezTo>
                  <a:pt x="114" y="57"/>
                  <a:pt x="111" y="60"/>
                  <a:pt x="111" y="64"/>
                </a:cubicBezTo>
                <a:cubicBezTo>
                  <a:pt x="111" y="142"/>
                  <a:pt x="111" y="142"/>
                  <a:pt x="111" y="142"/>
                </a:cubicBezTo>
                <a:cubicBezTo>
                  <a:pt x="111" y="145"/>
                  <a:pt x="114" y="148"/>
                  <a:pt x="118" y="148"/>
                </a:cubicBezTo>
                <a:cubicBezTo>
                  <a:pt x="129" y="148"/>
                  <a:pt x="129" y="148"/>
                  <a:pt x="129" y="148"/>
                </a:cubicBezTo>
                <a:cubicBezTo>
                  <a:pt x="133" y="148"/>
                  <a:pt x="136" y="145"/>
                  <a:pt x="136" y="142"/>
                </a:cubicBezTo>
                <a:cubicBezTo>
                  <a:pt x="136" y="64"/>
                  <a:pt x="136" y="64"/>
                  <a:pt x="136" y="64"/>
                </a:cubicBezTo>
                <a:cubicBezTo>
                  <a:pt x="136" y="60"/>
                  <a:pt x="133" y="57"/>
                  <a:pt x="129" y="57"/>
                </a:cubicBezTo>
                <a:lnTo>
                  <a:pt x="118" y="57"/>
                </a:lnTo>
                <a:close/>
                <a:moveTo>
                  <a:pt x="159" y="43"/>
                </a:moveTo>
                <a:cubicBezTo>
                  <a:pt x="155" y="43"/>
                  <a:pt x="152" y="46"/>
                  <a:pt x="152" y="49"/>
                </a:cubicBezTo>
                <a:cubicBezTo>
                  <a:pt x="152" y="142"/>
                  <a:pt x="152" y="142"/>
                  <a:pt x="152" y="142"/>
                </a:cubicBezTo>
                <a:cubicBezTo>
                  <a:pt x="152" y="145"/>
                  <a:pt x="155" y="148"/>
                  <a:pt x="159" y="148"/>
                </a:cubicBezTo>
                <a:cubicBezTo>
                  <a:pt x="171" y="148"/>
                  <a:pt x="171" y="148"/>
                  <a:pt x="171" y="148"/>
                </a:cubicBezTo>
                <a:cubicBezTo>
                  <a:pt x="174" y="148"/>
                  <a:pt x="177" y="145"/>
                  <a:pt x="177" y="142"/>
                </a:cubicBezTo>
                <a:cubicBezTo>
                  <a:pt x="177" y="49"/>
                  <a:pt x="177" y="49"/>
                  <a:pt x="177" y="49"/>
                </a:cubicBezTo>
                <a:cubicBezTo>
                  <a:pt x="177" y="46"/>
                  <a:pt x="174" y="43"/>
                  <a:pt x="171" y="43"/>
                </a:cubicBezTo>
                <a:lnTo>
                  <a:pt x="159" y="43"/>
                </a:lnTo>
                <a:close/>
                <a:moveTo>
                  <a:pt x="31" y="70"/>
                </a:moveTo>
                <a:cubicBezTo>
                  <a:pt x="75" y="62"/>
                  <a:pt x="117" y="46"/>
                  <a:pt x="154" y="24"/>
                </a:cubicBezTo>
                <a:cubicBezTo>
                  <a:pt x="158" y="30"/>
                  <a:pt x="158" y="30"/>
                  <a:pt x="158" y="30"/>
                </a:cubicBezTo>
                <a:cubicBezTo>
                  <a:pt x="171" y="10"/>
                  <a:pt x="171" y="10"/>
                  <a:pt x="171" y="10"/>
                </a:cubicBezTo>
                <a:cubicBezTo>
                  <a:pt x="146" y="9"/>
                  <a:pt x="146" y="9"/>
                  <a:pt x="146" y="9"/>
                </a:cubicBezTo>
                <a:cubicBezTo>
                  <a:pt x="150" y="16"/>
                  <a:pt x="150" y="16"/>
                  <a:pt x="150" y="16"/>
                </a:cubicBezTo>
                <a:cubicBezTo>
                  <a:pt x="113" y="37"/>
                  <a:pt x="73" y="53"/>
                  <a:pt x="30" y="61"/>
                </a:cubicBezTo>
                <a:lnTo>
                  <a:pt x="31" y="70"/>
                </a:lnTo>
                <a:close/>
                <a:moveTo>
                  <a:pt x="207" y="162"/>
                </a:moveTo>
                <a:cubicBezTo>
                  <a:pt x="186" y="150"/>
                  <a:pt x="186" y="150"/>
                  <a:pt x="186" y="150"/>
                </a:cubicBezTo>
                <a:cubicBezTo>
                  <a:pt x="186" y="157"/>
                  <a:pt x="186" y="157"/>
                  <a:pt x="186" y="157"/>
                </a:cubicBezTo>
                <a:cubicBezTo>
                  <a:pt x="17" y="157"/>
                  <a:pt x="17" y="157"/>
                  <a:pt x="17" y="157"/>
                </a:cubicBezTo>
                <a:cubicBezTo>
                  <a:pt x="17" y="22"/>
                  <a:pt x="17" y="22"/>
                  <a:pt x="17" y="22"/>
                </a:cubicBezTo>
                <a:cubicBezTo>
                  <a:pt x="25" y="22"/>
                  <a:pt x="25" y="22"/>
                  <a:pt x="25" y="22"/>
                </a:cubicBezTo>
                <a:cubicBezTo>
                  <a:pt x="12" y="0"/>
                  <a:pt x="12" y="0"/>
                  <a:pt x="12" y="0"/>
                </a:cubicBezTo>
                <a:cubicBezTo>
                  <a:pt x="0" y="22"/>
                  <a:pt x="0" y="22"/>
                  <a:pt x="0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157"/>
                  <a:pt x="8" y="157"/>
                  <a:pt x="8" y="157"/>
                </a:cubicBezTo>
                <a:cubicBezTo>
                  <a:pt x="8" y="162"/>
                  <a:pt x="8" y="162"/>
                  <a:pt x="8" y="162"/>
                </a:cubicBezTo>
                <a:cubicBezTo>
                  <a:pt x="8" y="166"/>
                  <a:pt x="8" y="166"/>
                  <a:pt x="8" y="166"/>
                </a:cubicBezTo>
                <a:cubicBezTo>
                  <a:pt x="186" y="166"/>
                  <a:pt x="186" y="166"/>
                  <a:pt x="186" y="166"/>
                </a:cubicBezTo>
                <a:cubicBezTo>
                  <a:pt x="186" y="174"/>
                  <a:pt x="186" y="174"/>
                  <a:pt x="186" y="174"/>
                </a:cubicBezTo>
                <a:lnTo>
                  <a:pt x="207" y="162"/>
                </a:lnTo>
                <a:close/>
              </a:path>
            </a:pathLst>
          </a:cu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5" name="Google Shape;2435;p84"/>
          <p:cNvSpPr/>
          <p:nvPr/>
        </p:nvSpPr>
        <p:spPr>
          <a:xfrm>
            <a:off x="4662487" y="3749675"/>
            <a:ext cx="725487" cy="654050"/>
          </a:xfrm>
          <a:custGeom>
            <a:avLst/>
            <a:gdLst/>
            <a:ahLst/>
            <a:cxnLst/>
            <a:rect l="l" t="t" r="r" b="b"/>
            <a:pathLst>
              <a:path w="180" h="162" extrusionOk="0">
                <a:moveTo>
                  <a:pt x="122" y="22"/>
                </a:moveTo>
                <a:cubicBezTo>
                  <a:pt x="112" y="22"/>
                  <a:pt x="112" y="22"/>
                  <a:pt x="112" y="22"/>
                </a:cubicBezTo>
                <a:cubicBezTo>
                  <a:pt x="111" y="15"/>
                  <a:pt x="106" y="10"/>
                  <a:pt x="100" y="10"/>
                </a:cubicBezTo>
                <a:cubicBezTo>
                  <a:pt x="80" y="10"/>
                  <a:pt x="80" y="10"/>
                  <a:pt x="80" y="10"/>
                </a:cubicBezTo>
                <a:cubicBezTo>
                  <a:pt x="74" y="10"/>
                  <a:pt x="69" y="15"/>
                  <a:pt x="68" y="22"/>
                </a:cubicBezTo>
                <a:cubicBezTo>
                  <a:pt x="57" y="22"/>
                  <a:pt x="57" y="22"/>
                  <a:pt x="57" y="22"/>
                </a:cubicBezTo>
                <a:cubicBezTo>
                  <a:pt x="58" y="10"/>
                  <a:pt x="66" y="0"/>
                  <a:pt x="77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113" y="0"/>
                  <a:pt x="122" y="10"/>
                  <a:pt x="122" y="22"/>
                </a:cubicBezTo>
                <a:close/>
                <a:moveTo>
                  <a:pt x="27" y="90"/>
                </a:moveTo>
                <a:cubicBezTo>
                  <a:pt x="72" y="90"/>
                  <a:pt x="72" y="90"/>
                  <a:pt x="72" y="90"/>
                </a:cubicBezTo>
                <a:cubicBezTo>
                  <a:pt x="72" y="84"/>
                  <a:pt x="72" y="84"/>
                  <a:pt x="72" y="84"/>
                </a:cubicBezTo>
                <a:cubicBezTo>
                  <a:pt x="72" y="79"/>
                  <a:pt x="76" y="75"/>
                  <a:pt x="81" y="75"/>
                </a:cubicBezTo>
                <a:cubicBezTo>
                  <a:pt x="99" y="75"/>
                  <a:pt x="99" y="75"/>
                  <a:pt x="99" y="75"/>
                </a:cubicBezTo>
                <a:cubicBezTo>
                  <a:pt x="103" y="75"/>
                  <a:pt x="107" y="79"/>
                  <a:pt x="107" y="84"/>
                </a:cubicBezTo>
                <a:cubicBezTo>
                  <a:pt x="107" y="90"/>
                  <a:pt x="107" y="90"/>
                  <a:pt x="107" y="90"/>
                </a:cubicBezTo>
                <a:cubicBezTo>
                  <a:pt x="153" y="90"/>
                  <a:pt x="153" y="90"/>
                  <a:pt x="153" y="90"/>
                </a:cubicBezTo>
                <a:cubicBezTo>
                  <a:pt x="166" y="90"/>
                  <a:pt x="178" y="79"/>
                  <a:pt x="180" y="64"/>
                </a:cubicBezTo>
                <a:cubicBezTo>
                  <a:pt x="180" y="50"/>
                  <a:pt x="180" y="50"/>
                  <a:pt x="180" y="50"/>
                </a:cubicBezTo>
                <a:cubicBezTo>
                  <a:pt x="180" y="37"/>
                  <a:pt x="171" y="26"/>
                  <a:pt x="159" y="26"/>
                </a:cubicBezTo>
                <a:cubicBezTo>
                  <a:pt x="149" y="26"/>
                  <a:pt x="149" y="26"/>
                  <a:pt x="149" y="26"/>
                </a:cubicBezTo>
                <a:cubicBezTo>
                  <a:pt x="144" y="26"/>
                  <a:pt x="144" y="26"/>
                  <a:pt x="144" y="26"/>
                </a:cubicBezTo>
                <a:cubicBezTo>
                  <a:pt x="137" y="26"/>
                  <a:pt x="137" y="26"/>
                  <a:pt x="137" y="26"/>
                </a:cubicBezTo>
                <a:cubicBezTo>
                  <a:pt x="129" y="26"/>
                  <a:pt x="129" y="26"/>
                  <a:pt x="129" y="26"/>
                </a:cubicBezTo>
                <a:cubicBezTo>
                  <a:pt x="123" y="26"/>
                  <a:pt x="123" y="26"/>
                  <a:pt x="123" y="26"/>
                </a:cubicBezTo>
                <a:cubicBezTo>
                  <a:pt x="111" y="26"/>
                  <a:pt x="111" y="26"/>
                  <a:pt x="111" y="26"/>
                </a:cubicBezTo>
                <a:cubicBezTo>
                  <a:pt x="69" y="26"/>
                  <a:pt x="69" y="26"/>
                  <a:pt x="69" y="26"/>
                </a:cubicBezTo>
                <a:cubicBezTo>
                  <a:pt x="56" y="26"/>
                  <a:pt x="56" y="26"/>
                  <a:pt x="56" y="26"/>
                </a:cubicBezTo>
                <a:cubicBezTo>
                  <a:pt x="42" y="26"/>
                  <a:pt x="42" y="26"/>
                  <a:pt x="42" y="26"/>
                </a:cubicBezTo>
                <a:cubicBezTo>
                  <a:pt x="34" y="26"/>
                  <a:pt x="34" y="26"/>
                  <a:pt x="34" y="26"/>
                </a:cubicBezTo>
                <a:cubicBezTo>
                  <a:pt x="28" y="26"/>
                  <a:pt x="28" y="26"/>
                  <a:pt x="28" y="26"/>
                </a:cubicBezTo>
                <a:cubicBezTo>
                  <a:pt x="21" y="26"/>
                  <a:pt x="21" y="26"/>
                  <a:pt x="21" y="26"/>
                </a:cubicBezTo>
                <a:cubicBezTo>
                  <a:pt x="9" y="26"/>
                  <a:pt x="0" y="37"/>
                  <a:pt x="0" y="50"/>
                </a:cubicBezTo>
                <a:cubicBezTo>
                  <a:pt x="0" y="64"/>
                  <a:pt x="0" y="64"/>
                  <a:pt x="0" y="64"/>
                </a:cubicBezTo>
                <a:cubicBezTo>
                  <a:pt x="2" y="79"/>
                  <a:pt x="13" y="90"/>
                  <a:pt x="27" y="90"/>
                </a:cubicBezTo>
                <a:close/>
                <a:moveTo>
                  <a:pt x="153" y="98"/>
                </a:moveTo>
                <a:cubicBezTo>
                  <a:pt x="107" y="98"/>
                  <a:pt x="107" y="98"/>
                  <a:pt x="107" y="98"/>
                </a:cubicBezTo>
                <a:cubicBezTo>
                  <a:pt x="107" y="104"/>
                  <a:pt x="107" y="104"/>
                  <a:pt x="107" y="104"/>
                </a:cubicBezTo>
                <a:cubicBezTo>
                  <a:pt x="107" y="109"/>
                  <a:pt x="103" y="113"/>
                  <a:pt x="99" y="113"/>
                </a:cubicBezTo>
                <a:cubicBezTo>
                  <a:pt x="81" y="113"/>
                  <a:pt x="81" y="113"/>
                  <a:pt x="81" y="113"/>
                </a:cubicBezTo>
                <a:cubicBezTo>
                  <a:pt x="76" y="113"/>
                  <a:pt x="72" y="109"/>
                  <a:pt x="72" y="104"/>
                </a:cubicBezTo>
                <a:cubicBezTo>
                  <a:pt x="72" y="98"/>
                  <a:pt x="72" y="98"/>
                  <a:pt x="72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16" y="98"/>
                  <a:pt x="6" y="91"/>
                  <a:pt x="0" y="82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51"/>
                  <a:pt x="9" y="162"/>
                  <a:pt x="21" y="162"/>
                </a:cubicBezTo>
                <a:cubicBezTo>
                  <a:pt x="28" y="162"/>
                  <a:pt x="28" y="162"/>
                  <a:pt x="28" y="162"/>
                </a:cubicBezTo>
                <a:cubicBezTo>
                  <a:pt x="34" y="162"/>
                  <a:pt x="34" y="162"/>
                  <a:pt x="34" y="162"/>
                </a:cubicBezTo>
                <a:cubicBezTo>
                  <a:pt x="42" y="162"/>
                  <a:pt x="42" y="162"/>
                  <a:pt x="42" y="162"/>
                </a:cubicBezTo>
                <a:cubicBezTo>
                  <a:pt x="137" y="162"/>
                  <a:pt x="137" y="162"/>
                  <a:pt x="137" y="162"/>
                </a:cubicBezTo>
                <a:cubicBezTo>
                  <a:pt x="144" y="162"/>
                  <a:pt x="144" y="162"/>
                  <a:pt x="144" y="162"/>
                </a:cubicBezTo>
                <a:cubicBezTo>
                  <a:pt x="149" y="162"/>
                  <a:pt x="149" y="162"/>
                  <a:pt x="149" y="162"/>
                </a:cubicBezTo>
                <a:cubicBezTo>
                  <a:pt x="159" y="162"/>
                  <a:pt x="159" y="162"/>
                  <a:pt x="159" y="162"/>
                </a:cubicBezTo>
                <a:cubicBezTo>
                  <a:pt x="171" y="162"/>
                  <a:pt x="180" y="151"/>
                  <a:pt x="180" y="138"/>
                </a:cubicBezTo>
                <a:cubicBezTo>
                  <a:pt x="180" y="82"/>
                  <a:pt x="180" y="82"/>
                  <a:pt x="180" y="82"/>
                </a:cubicBezTo>
                <a:cubicBezTo>
                  <a:pt x="174" y="91"/>
                  <a:pt x="164" y="98"/>
                  <a:pt x="153" y="98"/>
                </a:cubicBezTo>
                <a:close/>
                <a:moveTo>
                  <a:pt x="98" y="81"/>
                </a:moveTo>
                <a:cubicBezTo>
                  <a:pt x="81" y="81"/>
                  <a:pt x="81" y="81"/>
                  <a:pt x="81" y="81"/>
                </a:cubicBezTo>
                <a:cubicBezTo>
                  <a:pt x="80" y="81"/>
                  <a:pt x="78" y="83"/>
                  <a:pt x="78" y="85"/>
                </a:cubicBezTo>
                <a:cubicBezTo>
                  <a:pt x="78" y="89"/>
                  <a:pt x="78" y="89"/>
                  <a:pt x="78" y="89"/>
                </a:cubicBezTo>
                <a:cubicBezTo>
                  <a:pt x="78" y="91"/>
                  <a:pt x="78" y="91"/>
                  <a:pt x="78" y="91"/>
                </a:cubicBezTo>
                <a:cubicBezTo>
                  <a:pt x="78" y="97"/>
                  <a:pt x="78" y="97"/>
                  <a:pt x="78" y="97"/>
                </a:cubicBezTo>
                <a:cubicBezTo>
                  <a:pt x="78" y="99"/>
                  <a:pt x="78" y="99"/>
                  <a:pt x="78" y="99"/>
                </a:cubicBezTo>
                <a:cubicBezTo>
                  <a:pt x="78" y="103"/>
                  <a:pt x="78" y="103"/>
                  <a:pt x="78" y="103"/>
                </a:cubicBezTo>
                <a:cubicBezTo>
                  <a:pt x="78" y="105"/>
                  <a:pt x="80" y="107"/>
                  <a:pt x="81" y="107"/>
                </a:cubicBezTo>
                <a:cubicBezTo>
                  <a:pt x="98" y="107"/>
                  <a:pt x="98" y="107"/>
                  <a:pt x="98" y="107"/>
                </a:cubicBezTo>
                <a:cubicBezTo>
                  <a:pt x="100" y="107"/>
                  <a:pt x="101" y="105"/>
                  <a:pt x="101" y="103"/>
                </a:cubicBezTo>
                <a:cubicBezTo>
                  <a:pt x="101" y="99"/>
                  <a:pt x="101" y="99"/>
                  <a:pt x="101" y="99"/>
                </a:cubicBezTo>
                <a:cubicBezTo>
                  <a:pt x="101" y="97"/>
                  <a:pt x="101" y="97"/>
                  <a:pt x="101" y="97"/>
                </a:cubicBezTo>
                <a:cubicBezTo>
                  <a:pt x="101" y="91"/>
                  <a:pt x="101" y="91"/>
                  <a:pt x="101" y="91"/>
                </a:cubicBezTo>
                <a:cubicBezTo>
                  <a:pt x="101" y="89"/>
                  <a:pt x="101" y="89"/>
                  <a:pt x="101" y="89"/>
                </a:cubicBezTo>
                <a:cubicBezTo>
                  <a:pt x="101" y="85"/>
                  <a:pt x="101" y="85"/>
                  <a:pt x="101" y="85"/>
                </a:cubicBezTo>
                <a:cubicBezTo>
                  <a:pt x="101" y="83"/>
                  <a:pt x="100" y="81"/>
                  <a:pt x="98" y="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6" name="Google Shape;2436;p84"/>
          <p:cNvSpPr txBox="1"/>
          <p:nvPr/>
        </p:nvSpPr>
        <p:spPr>
          <a:xfrm>
            <a:off x="9299575" y="1227137"/>
            <a:ext cx="2057400" cy="78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2437" name="Google Shape;2437;p84"/>
          <p:cNvSpPr txBox="1"/>
          <p:nvPr/>
        </p:nvSpPr>
        <p:spPr>
          <a:xfrm>
            <a:off x="9398000" y="874712"/>
            <a:ext cx="1638300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Open Sans SemiBold"/>
              <a:buNone/>
            </a:pPr>
            <a:r>
              <a:rPr lang="en-US" sz="23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2. STARTUP</a:t>
            </a:r>
            <a:endParaRPr dirty="0"/>
          </a:p>
        </p:txBody>
      </p:sp>
      <p:sp>
        <p:nvSpPr>
          <p:cNvPr id="2438" name="Google Shape;2438;p84"/>
          <p:cNvSpPr txBox="1"/>
          <p:nvPr/>
        </p:nvSpPr>
        <p:spPr>
          <a:xfrm>
            <a:off x="9385300" y="4519612"/>
            <a:ext cx="1735137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Open Sans SemiBold"/>
              <a:buNone/>
            </a:pPr>
            <a:r>
              <a:rPr lang="en-US" sz="23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3. NEGOCIE</a:t>
            </a:r>
            <a:endParaRPr dirty="0"/>
          </a:p>
        </p:txBody>
      </p:sp>
      <p:sp>
        <p:nvSpPr>
          <p:cNvPr id="2439" name="Google Shape;2439;p84"/>
          <p:cNvSpPr txBox="1"/>
          <p:nvPr/>
        </p:nvSpPr>
        <p:spPr>
          <a:xfrm>
            <a:off x="1658679" y="882650"/>
            <a:ext cx="1279783" cy="32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Open Sans SemiBold"/>
              <a:buNone/>
            </a:pPr>
            <a:r>
              <a:rPr lang="en-US" sz="23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1. IDEIA</a:t>
            </a:r>
            <a:endParaRPr dirty="0"/>
          </a:p>
        </p:txBody>
      </p:sp>
      <p:sp>
        <p:nvSpPr>
          <p:cNvPr id="2440" name="Google Shape;2440;p84"/>
          <p:cNvSpPr txBox="1"/>
          <p:nvPr/>
        </p:nvSpPr>
        <p:spPr>
          <a:xfrm>
            <a:off x="1071563" y="4486274"/>
            <a:ext cx="1824037" cy="387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Open Sans SemiBold"/>
              <a:buNone/>
            </a:pPr>
            <a:r>
              <a:rPr lang="en-US" sz="23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4. SUCESSO</a:t>
            </a:r>
            <a:endParaRPr dirty="0"/>
          </a:p>
        </p:txBody>
      </p:sp>
      <p:sp>
        <p:nvSpPr>
          <p:cNvPr id="2441" name="Google Shape;2441;p84"/>
          <p:cNvSpPr txBox="1"/>
          <p:nvPr/>
        </p:nvSpPr>
        <p:spPr>
          <a:xfrm>
            <a:off x="9286875" y="4862512"/>
            <a:ext cx="2057400" cy="78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2442" name="Google Shape;2442;p84"/>
          <p:cNvSpPr txBox="1"/>
          <p:nvPr/>
        </p:nvSpPr>
        <p:spPr>
          <a:xfrm>
            <a:off x="893762" y="1227137"/>
            <a:ext cx="2057400" cy="78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2443" name="Google Shape;2443;p84"/>
          <p:cNvSpPr txBox="1"/>
          <p:nvPr/>
        </p:nvSpPr>
        <p:spPr>
          <a:xfrm>
            <a:off x="881062" y="4862512"/>
            <a:ext cx="2057400" cy="78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8" name="Google Shape;2448;p85"/>
          <p:cNvSpPr/>
          <p:nvPr/>
        </p:nvSpPr>
        <p:spPr>
          <a:xfrm>
            <a:off x="6350" y="3175"/>
            <a:ext cx="12188825" cy="685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9" name="Google Shape;2449;p85"/>
          <p:cNvSpPr txBox="1"/>
          <p:nvPr/>
        </p:nvSpPr>
        <p:spPr>
          <a:xfrm>
            <a:off x="1587" y="-1587"/>
            <a:ext cx="12188825" cy="6859587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0" name="Google Shape;2450;p85"/>
          <p:cNvSpPr/>
          <p:nvPr/>
        </p:nvSpPr>
        <p:spPr>
          <a:xfrm>
            <a:off x="5186362" y="2443162"/>
            <a:ext cx="2071687" cy="1970087"/>
          </a:xfrm>
          <a:custGeom>
            <a:avLst/>
            <a:gdLst/>
            <a:ahLst/>
            <a:cxnLst/>
            <a:rect l="l" t="t" r="r" b="b"/>
            <a:pathLst>
              <a:path w="453" h="430" extrusionOk="0">
                <a:moveTo>
                  <a:pt x="397" y="109"/>
                </a:moveTo>
                <a:cubicBezTo>
                  <a:pt x="403" y="109"/>
                  <a:pt x="408" y="109"/>
                  <a:pt x="412" y="115"/>
                </a:cubicBezTo>
                <a:cubicBezTo>
                  <a:pt x="415" y="118"/>
                  <a:pt x="416" y="122"/>
                  <a:pt x="418" y="125"/>
                </a:cubicBezTo>
                <a:cubicBezTo>
                  <a:pt x="425" y="135"/>
                  <a:pt x="436" y="135"/>
                  <a:pt x="443" y="126"/>
                </a:cubicBezTo>
                <a:cubicBezTo>
                  <a:pt x="450" y="117"/>
                  <a:pt x="453" y="105"/>
                  <a:pt x="453" y="94"/>
                </a:cubicBezTo>
                <a:cubicBezTo>
                  <a:pt x="453" y="83"/>
                  <a:pt x="450" y="71"/>
                  <a:pt x="443" y="62"/>
                </a:cubicBezTo>
                <a:cubicBezTo>
                  <a:pt x="436" y="53"/>
                  <a:pt x="425" y="53"/>
                  <a:pt x="418" y="63"/>
                </a:cubicBezTo>
                <a:cubicBezTo>
                  <a:pt x="416" y="66"/>
                  <a:pt x="415" y="70"/>
                  <a:pt x="412" y="73"/>
                </a:cubicBezTo>
                <a:cubicBezTo>
                  <a:pt x="408" y="79"/>
                  <a:pt x="403" y="79"/>
                  <a:pt x="397" y="79"/>
                </a:cubicBezTo>
                <a:cubicBezTo>
                  <a:pt x="394" y="78"/>
                  <a:pt x="392" y="76"/>
                  <a:pt x="391" y="73"/>
                </a:cubicBezTo>
                <a:cubicBezTo>
                  <a:pt x="391" y="0"/>
                  <a:pt x="391" y="0"/>
                  <a:pt x="39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07"/>
                  <a:pt x="0" y="307"/>
                  <a:pt x="0" y="307"/>
                </a:cubicBezTo>
                <a:cubicBezTo>
                  <a:pt x="6" y="300"/>
                  <a:pt x="15" y="295"/>
                  <a:pt x="24" y="295"/>
                </a:cubicBezTo>
                <a:cubicBezTo>
                  <a:pt x="33" y="295"/>
                  <a:pt x="42" y="299"/>
                  <a:pt x="48" y="307"/>
                </a:cubicBezTo>
                <a:cubicBezTo>
                  <a:pt x="57" y="317"/>
                  <a:pt x="61" y="332"/>
                  <a:pt x="61" y="349"/>
                </a:cubicBezTo>
                <a:cubicBezTo>
                  <a:pt x="61" y="365"/>
                  <a:pt x="57" y="380"/>
                  <a:pt x="48" y="391"/>
                </a:cubicBezTo>
                <a:cubicBezTo>
                  <a:pt x="42" y="398"/>
                  <a:pt x="33" y="402"/>
                  <a:pt x="24" y="402"/>
                </a:cubicBezTo>
                <a:cubicBezTo>
                  <a:pt x="15" y="402"/>
                  <a:pt x="6" y="398"/>
                  <a:pt x="0" y="390"/>
                </a:cubicBezTo>
                <a:cubicBezTo>
                  <a:pt x="0" y="430"/>
                  <a:pt x="0" y="430"/>
                  <a:pt x="0" y="430"/>
                </a:cubicBezTo>
                <a:cubicBezTo>
                  <a:pt x="391" y="430"/>
                  <a:pt x="391" y="430"/>
                  <a:pt x="391" y="430"/>
                </a:cubicBezTo>
                <a:cubicBezTo>
                  <a:pt x="391" y="115"/>
                  <a:pt x="391" y="115"/>
                  <a:pt x="391" y="115"/>
                </a:cubicBezTo>
                <a:cubicBezTo>
                  <a:pt x="392" y="112"/>
                  <a:pt x="394" y="109"/>
                  <a:pt x="397" y="109"/>
                </a:cubicBezTo>
                <a:close/>
              </a:path>
            </a:pathLst>
          </a:custGeom>
          <a:solidFill>
            <a:srgbClr val="E9F0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1" name="Google Shape;2451;p85"/>
          <p:cNvSpPr/>
          <p:nvPr/>
        </p:nvSpPr>
        <p:spPr>
          <a:xfrm>
            <a:off x="5186362" y="4413250"/>
            <a:ext cx="1787525" cy="1317625"/>
          </a:xfrm>
          <a:custGeom>
            <a:avLst/>
            <a:gdLst/>
            <a:ahLst/>
            <a:cxnLst/>
            <a:rect l="l" t="t" r="r" b="b"/>
            <a:pathLst>
              <a:path w="391" h="288" extrusionOk="0">
                <a:moveTo>
                  <a:pt x="0" y="254"/>
                </a:moveTo>
                <a:cubicBezTo>
                  <a:pt x="0" y="273"/>
                  <a:pt x="15" y="288"/>
                  <a:pt x="34" y="288"/>
                </a:cubicBezTo>
                <a:cubicBezTo>
                  <a:pt x="357" y="288"/>
                  <a:pt x="357" y="288"/>
                  <a:pt x="357" y="288"/>
                </a:cubicBezTo>
                <a:cubicBezTo>
                  <a:pt x="376" y="288"/>
                  <a:pt x="391" y="273"/>
                  <a:pt x="391" y="254"/>
                </a:cubicBezTo>
                <a:cubicBezTo>
                  <a:pt x="391" y="0"/>
                  <a:pt x="391" y="0"/>
                  <a:pt x="391" y="0"/>
                </a:cubicBezTo>
                <a:cubicBezTo>
                  <a:pt x="0" y="0"/>
                  <a:pt x="0" y="0"/>
                  <a:pt x="0" y="0"/>
                </a:cubicBezTo>
                <a:lnTo>
                  <a:pt x="0" y="254"/>
                </a:lnTo>
                <a:close/>
              </a:path>
            </a:pathLst>
          </a:custGeom>
          <a:solidFill>
            <a:srgbClr val="CED4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2" name="Google Shape;2452;p85"/>
          <p:cNvSpPr/>
          <p:nvPr/>
        </p:nvSpPr>
        <p:spPr>
          <a:xfrm>
            <a:off x="5186362" y="1125537"/>
            <a:ext cx="1787525" cy="1317625"/>
          </a:xfrm>
          <a:custGeom>
            <a:avLst/>
            <a:gdLst/>
            <a:ahLst/>
            <a:cxnLst/>
            <a:rect l="l" t="t" r="r" b="b"/>
            <a:pathLst>
              <a:path w="391" h="288" extrusionOk="0">
                <a:moveTo>
                  <a:pt x="391" y="33"/>
                </a:moveTo>
                <a:cubicBezTo>
                  <a:pt x="391" y="15"/>
                  <a:pt x="376" y="0"/>
                  <a:pt x="357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15" y="0"/>
                  <a:pt x="0" y="15"/>
                  <a:pt x="0" y="33"/>
                </a:cubicBezTo>
                <a:cubicBezTo>
                  <a:pt x="0" y="288"/>
                  <a:pt x="0" y="288"/>
                  <a:pt x="0" y="288"/>
                </a:cubicBezTo>
                <a:cubicBezTo>
                  <a:pt x="391" y="288"/>
                  <a:pt x="391" y="288"/>
                  <a:pt x="391" y="288"/>
                </a:cubicBezTo>
                <a:lnTo>
                  <a:pt x="391" y="33"/>
                </a:lnTo>
                <a:close/>
              </a:path>
            </a:pathLst>
          </a:custGeom>
          <a:solidFill>
            <a:srgbClr val="F8FFF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3" name="Google Shape;2453;p85"/>
          <p:cNvSpPr/>
          <p:nvPr/>
        </p:nvSpPr>
        <p:spPr>
          <a:xfrm>
            <a:off x="8913812" y="4413250"/>
            <a:ext cx="1825625" cy="1317625"/>
          </a:xfrm>
          <a:custGeom>
            <a:avLst/>
            <a:gdLst/>
            <a:ahLst/>
            <a:cxnLst/>
            <a:rect l="l" t="t" r="r" b="b"/>
            <a:pathLst>
              <a:path w="399" h="288" extrusionOk="0">
                <a:moveTo>
                  <a:pt x="0" y="0"/>
                </a:moveTo>
                <a:cubicBezTo>
                  <a:pt x="0" y="254"/>
                  <a:pt x="0" y="254"/>
                  <a:pt x="0" y="254"/>
                </a:cubicBezTo>
                <a:cubicBezTo>
                  <a:pt x="0" y="273"/>
                  <a:pt x="15" y="288"/>
                  <a:pt x="33" y="288"/>
                </a:cubicBezTo>
                <a:cubicBezTo>
                  <a:pt x="342" y="288"/>
                  <a:pt x="342" y="288"/>
                  <a:pt x="342" y="288"/>
                </a:cubicBezTo>
                <a:cubicBezTo>
                  <a:pt x="373" y="288"/>
                  <a:pt x="399" y="263"/>
                  <a:pt x="399" y="231"/>
                </a:cubicBezTo>
                <a:cubicBezTo>
                  <a:pt x="399" y="0"/>
                  <a:pt x="399" y="0"/>
                  <a:pt x="399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DB5C5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4" name="Google Shape;2454;p85"/>
          <p:cNvSpPr txBox="1"/>
          <p:nvPr/>
        </p:nvSpPr>
        <p:spPr>
          <a:xfrm>
            <a:off x="8913812" y="2443162"/>
            <a:ext cx="1825625" cy="1970087"/>
          </a:xfrm>
          <a:prstGeom prst="rect">
            <a:avLst/>
          </a:pr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5" name="Google Shape;2455;p85"/>
          <p:cNvSpPr/>
          <p:nvPr/>
        </p:nvSpPr>
        <p:spPr>
          <a:xfrm>
            <a:off x="8913812" y="1125537"/>
            <a:ext cx="1825625" cy="1317625"/>
          </a:xfrm>
          <a:custGeom>
            <a:avLst/>
            <a:gdLst/>
            <a:ahLst/>
            <a:cxnLst/>
            <a:rect l="l" t="t" r="r" b="b"/>
            <a:pathLst>
              <a:path w="399" h="288" extrusionOk="0">
                <a:moveTo>
                  <a:pt x="399" y="57"/>
                </a:moveTo>
                <a:cubicBezTo>
                  <a:pt x="399" y="25"/>
                  <a:pt x="373" y="0"/>
                  <a:pt x="342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15" y="0"/>
                  <a:pt x="0" y="15"/>
                  <a:pt x="0" y="33"/>
                </a:cubicBezTo>
                <a:cubicBezTo>
                  <a:pt x="0" y="84"/>
                  <a:pt x="0" y="84"/>
                  <a:pt x="0" y="84"/>
                </a:cubicBezTo>
                <a:cubicBezTo>
                  <a:pt x="6" y="77"/>
                  <a:pt x="14" y="72"/>
                  <a:pt x="24" y="72"/>
                </a:cubicBezTo>
                <a:cubicBezTo>
                  <a:pt x="33" y="72"/>
                  <a:pt x="41" y="76"/>
                  <a:pt x="48" y="84"/>
                </a:cubicBezTo>
                <a:cubicBezTo>
                  <a:pt x="56" y="94"/>
                  <a:pt x="61" y="109"/>
                  <a:pt x="61" y="126"/>
                </a:cubicBezTo>
                <a:cubicBezTo>
                  <a:pt x="61" y="142"/>
                  <a:pt x="56" y="157"/>
                  <a:pt x="48" y="168"/>
                </a:cubicBezTo>
                <a:cubicBezTo>
                  <a:pt x="41" y="175"/>
                  <a:pt x="33" y="179"/>
                  <a:pt x="24" y="179"/>
                </a:cubicBezTo>
                <a:cubicBezTo>
                  <a:pt x="14" y="179"/>
                  <a:pt x="6" y="175"/>
                  <a:pt x="0" y="167"/>
                </a:cubicBezTo>
                <a:cubicBezTo>
                  <a:pt x="0" y="288"/>
                  <a:pt x="0" y="288"/>
                  <a:pt x="0" y="288"/>
                </a:cubicBezTo>
                <a:cubicBezTo>
                  <a:pt x="399" y="288"/>
                  <a:pt x="399" y="288"/>
                  <a:pt x="399" y="288"/>
                </a:cubicBezTo>
                <a:lnTo>
                  <a:pt x="399" y="57"/>
                </a:lnTo>
                <a:close/>
              </a:path>
            </a:pathLst>
          </a:custGeom>
          <a:solidFill>
            <a:srgbClr val="FF796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6" name="Google Shape;2456;p85"/>
          <p:cNvSpPr/>
          <p:nvPr/>
        </p:nvSpPr>
        <p:spPr>
          <a:xfrm>
            <a:off x="1416050" y="1125537"/>
            <a:ext cx="1820862" cy="1317625"/>
          </a:xfrm>
          <a:custGeom>
            <a:avLst/>
            <a:gdLst/>
            <a:ahLst/>
            <a:cxnLst/>
            <a:rect l="l" t="t" r="r" b="b"/>
            <a:pathLst>
              <a:path w="398" h="288" extrusionOk="0">
                <a:moveTo>
                  <a:pt x="398" y="33"/>
                </a:moveTo>
                <a:cubicBezTo>
                  <a:pt x="398" y="15"/>
                  <a:pt x="383" y="0"/>
                  <a:pt x="364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26" y="0"/>
                  <a:pt x="0" y="25"/>
                  <a:pt x="0" y="57"/>
                </a:cubicBezTo>
                <a:cubicBezTo>
                  <a:pt x="0" y="288"/>
                  <a:pt x="0" y="288"/>
                  <a:pt x="0" y="288"/>
                </a:cubicBezTo>
                <a:cubicBezTo>
                  <a:pt x="398" y="288"/>
                  <a:pt x="398" y="288"/>
                  <a:pt x="398" y="288"/>
                </a:cubicBezTo>
                <a:lnTo>
                  <a:pt x="398" y="33"/>
                </a:lnTo>
                <a:close/>
              </a:path>
            </a:pathLst>
          </a:custGeom>
          <a:solidFill>
            <a:srgbClr val="7ECA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7" name="Google Shape;2457;p85"/>
          <p:cNvSpPr txBox="1"/>
          <p:nvPr/>
        </p:nvSpPr>
        <p:spPr>
          <a:xfrm>
            <a:off x="1416050" y="2443162"/>
            <a:ext cx="1820862" cy="1970087"/>
          </a:xfrm>
          <a:prstGeom prst="rect">
            <a:avLst/>
          </a:pr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8" name="Google Shape;2458;p85"/>
          <p:cNvSpPr/>
          <p:nvPr/>
        </p:nvSpPr>
        <p:spPr>
          <a:xfrm>
            <a:off x="1416050" y="4413250"/>
            <a:ext cx="2103437" cy="1317625"/>
          </a:xfrm>
          <a:custGeom>
            <a:avLst/>
            <a:gdLst/>
            <a:ahLst/>
            <a:cxnLst/>
            <a:rect l="l" t="t" r="r" b="b"/>
            <a:pathLst>
              <a:path w="460" h="288" extrusionOk="0">
                <a:moveTo>
                  <a:pt x="0" y="231"/>
                </a:moveTo>
                <a:cubicBezTo>
                  <a:pt x="0" y="263"/>
                  <a:pt x="26" y="288"/>
                  <a:pt x="57" y="288"/>
                </a:cubicBezTo>
                <a:cubicBezTo>
                  <a:pt x="364" y="288"/>
                  <a:pt x="364" y="288"/>
                  <a:pt x="364" y="288"/>
                </a:cubicBezTo>
                <a:cubicBezTo>
                  <a:pt x="383" y="288"/>
                  <a:pt x="398" y="273"/>
                  <a:pt x="398" y="254"/>
                </a:cubicBezTo>
                <a:cubicBezTo>
                  <a:pt x="398" y="197"/>
                  <a:pt x="398" y="197"/>
                  <a:pt x="398" y="197"/>
                </a:cubicBezTo>
                <a:cubicBezTo>
                  <a:pt x="399" y="194"/>
                  <a:pt x="401" y="192"/>
                  <a:pt x="404" y="191"/>
                </a:cubicBezTo>
                <a:cubicBezTo>
                  <a:pt x="410" y="191"/>
                  <a:pt x="416" y="191"/>
                  <a:pt x="419" y="197"/>
                </a:cubicBezTo>
                <a:cubicBezTo>
                  <a:pt x="422" y="200"/>
                  <a:pt x="423" y="204"/>
                  <a:pt x="425" y="207"/>
                </a:cubicBezTo>
                <a:cubicBezTo>
                  <a:pt x="432" y="217"/>
                  <a:pt x="443" y="217"/>
                  <a:pt x="450" y="208"/>
                </a:cubicBezTo>
                <a:cubicBezTo>
                  <a:pt x="457" y="199"/>
                  <a:pt x="460" y="187"/>
                  <a:pt x="460" y="176"/>
                </a:cubicBezTo>
                <a:cubicBezTo>
                  <a:pt x="460" y="165"/>
                  <a:pt x="457" y="153"/>
                  <a:pt x="450" y="144"/>
                </a:cubicBezTo>
                <a:cubicBezTo>
                  <a:pt x="443" y="135"/>
                  <a:pt x="432" y="135"/>
                  <a:pt x="425" y="145"/>
                </a:cubicBezTo>
                <a:cubicBezTo>
                  <a:pt x="423" y="148"/>
                  <a:pt x="422" y="152"/>
                  <a:pt x="419" y="155"/>
                </a:cubicBezTo>
                <a:cubicBezTo>
                  <a:pt x="416" y="161"/>
                  <a:pt x="410" y="161"/>
                  <a:pt x="404" y="161"/>
                </a:cubicBezTo>
                <a:cubicBezTo>
                  <a:pt x="401" y="161"/>
                  <a:pt x="399" y="158"/>
                  <a:pt x="398" y="155"/>
                </a:cubicBezTo>
                <a:cubicBezTo>
                  <a:pt x="398" y="0"/>
                  <a:pt x="398" y="0"/>
                  <a:pt x="398" y="0"/>
                </a:cubicBezTo>
                <a:cubicBezTo>
                  <a:pt x="0" y="0"/>
                  <a:pt x="0" y="0"/>
                  <a:pt x="0" y="0"/>
                </a:cubicBezTo>
                <a:lnTo>
                  <a:pt x="0" y="231"/>
                </a:lnTo>
                <a:close/>
              </a:path>
            </a:pathLst>
          </a:custGeom>
          <a:solidFill>
            <a:srgbClr val="5CA5B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9" name="Google Shape;2459;p85"/>
          <p:cNvSpPr/>
          <p:nvPr/>
        </p:nvSpPr>
        <p:spPr>
          <a:xfrm>
            <a:off x="7051675" y="2443162"/>
            <a:ext cx="1781175" cy="1970087"/>
          </a:xfrm>
          <a:custGeom>
            <a:avLst/>
            <a:gdLst/>
            <a:ahLst/>
            <a:cxnLst/>
            <a:rect l="l" t="t" r="r" b="b"/>
            <a:pathLst>
              <a:path w="389" h="430" extrusionOk="0">
                <a:moveTo>
                  <a:pt x="0" y="0"/>
                </a:moveTo>
                <a:cubicBezTo>
                  <a:pt x="0" y="52"/>
                  <a:pt x="0" y="52"/>
                  <a:pt x="0" y="52"/>
                </a:cubicBezTo>
                <a:cubicBezTo>
                  <a:pt x="6" y="45"/>
                  <a:pt x="15" y="41"/>
                  <a:pt x="24" y="41"/>
                </a:cubicBezTo>
                <a:cubicBezTo>
                  <a:pt x="33" y="41"/>
                  <a:pt x="42" y="45"/>
                  <a:pt x="48" y="52"/>
                </a:cubicBezTo>
                <a:cubicBezTo>
                  <a:pt x="56" y="63"/>
                  <a:pt x="61" y="77"/>
                  <a:pt x="61" y="94"/>
                </a:cubicBezTo>
                <a:cubicBezTo>
                  <a:pt x="61" y="110"/>
                  <a:pt x="56" y="125"/>
                  <a:pt x="48" y="136"/>
                </a:cubicBezTo>
                <a:cubicBezTo>
                  <a:pt x="42" y="143"/>
                  <a:pt x="33" y="147"/>
                  <a:pt x="24" y="147"/>
                </a:cubicBezTo>
                <a:cubicBezTo>
                  <a:pt x="15" y="147"/>
                  <a:pt x="6" y="143"/>
                  <a:pt x="0" y="135"/>
                </a:cubicBezTo>
                <a:cubicBezTo>
                  <a:pt x="0" y="430"/>
                  <a:pt x="0" y="430"/>
                  <a:pt x="0" y="430"/>
                </a:cubicBezTo>
                <a:cubicBezTo>
                  <a:pt x="389" y="430"/>
                  <a:pt x="389" y="430"/>
                  <a:pt x="389" y="430"/>
                </a:cubicBezTo>
                <a:cubicBezTo>
                  <a:pt x="389" y="0"/>
                  <a:pt x="389" y="0"/>
                  <a:pt x="389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0" name="Google Shape;2460;p85"/>
          <p:cNvSpPr/>
          <p:nvPr/>
        </p:nvSpPr>
        <p:spPr>
          <a:xfrm>
            <a:off x="7051675" y="4413250"/>
            <a:ext cx="1781175" cy="1317625"/>
          </a:xfrm>
          <a:custGeom>
            <a:avLst/>
            <a:gdLst/>
            <a:ahLst/>
            <a:cxnLst/>
            <a:rect l="l" t="t" r="r" b="b"/>
            <a:pathLst>
              <a:path w="389" h="288" extrusionOk="0">
                <a:moveTo>
                  <a:pt x="0" y="254"/>
                </a:moveTo>
                <a:cubicBezTo>
                  <a:pt x="0" y="273"/>
                  <a:pt x="15" y="288"/>
                  <a:pt x="33" y="288"/>
                </a:cubicBezTo>
                <a:cubicBezTo>
                  <a:pt x="356" y="288"/>
                  <a:pt x="356" y="288"/>
                  <a:pt x="356" y="288"/>
                </a:cubicBezTo>
                <a:cubicBezTo>
                  <a:pt x="374" y="288"/>
                  <a:pt x="389" y="273"/>
                  <a:pt x="389" y="254"/>
                </a:cubicBezTo>
                <a:cubicBezTo>
                  <a:pt x="389" y="0"/>
                  <a:pt x="389" y="0"/>
                  <a:pt x="389" y="0"/>
                </a:cubicBezTo>
                <a:cubicBezTo>
                  <a:pt x="0" y="0"/>
                  <a:pt x="0" y="0"/>
                  <a:pt x="0" y="0"/>
                </a:cubicBezTo>
                <a:lnTo>
                  <a:pt x="0" y="254"/>
                </a:lnTo>
                <a:close/>
              </a:path>
            </a:pathLst>
          </a:custGeom>
          <a:solidFill>
            <a:srgbClr val="F0C04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1" name="Google Shape;2461;p85"/>
          <p:cNvSpPr/>
          <p:nvPr/>
        </p:nvSpPr>
        <p:spPr>
          <a:xfrm>
            <a:off x="7051675" y="1125537"/>
            <a:ext cx="2068512" cy="1317625"/>
          </a:xfrm>
          <a:custGeom>
            <a:avLst/>
            <a:gdLst/>
            <a:ahLst/>
            <a:cxnLst/>
            <a:rect l="l" t="t" r="r" b="b"/>
            <a:pathLst>
              <a:path w="452" h="288" extrusionOk="0">
                <a:moveTo>
                  <a:pt x="389" y="147"/>
                </a:moveTo>
                <a:cubicBezTo>
                  <a:pt x="390" y="144"/>
                  <a:pt x="392" y="141"/>
                  <a:pt x="396" y="141"/>
                </a:cubicBezTo>
                <a:cubicBezTo>
                  <a:pt x="402" y="141"/>
                  <a:pt x="407" y="141"/>
                  <a:pt x="411" y="146"/>
                </a:cubicBezTo>
                <a:cubicBezTo>
                  <a:pt x="413" y="150"/>
                  <a:pt x="415" y="154"/>
                  <a:pt x="417" y="157"/>
                </a:cubicBezTo>
                <a:cubicBezTo>
                  <a:pt x="424" y="167"/>
                  <a:pt x="435" y="167"/>
                  <a:pt x="442" y="158"/>
                </a:cubicBezTo>
                <a:cubicBezTo>
                  <a:pt x="449" y="149"/>
                  <a:pt x="452" y="137"/>
                  <a:pt x="451" y="126"/>
                </a:cubicBezTo>
                <a:cubicBezTo>
                  <a:pt x="452" y="114"/>
                  <a:pt x="449" y="102"/>
                  <a:pt x="442" y="94"/>
                </a:cubicBezTo>
                <a:cubicBezTo>
                  <a:pt x="435" y="85"/>
                  <a:pt x="424" y="85"/>
                  <a:pt x="417" y="95"/>
                </a:cubicBezTo>
                <a:cubicBezTo>
                  <a:pt x="415" y="98"/>
                  <a:pt x="413" y="102"/>
                  <a:pt x="411" y="105"/>
                </a:cubicBezTo>
                <a:cubicBezTo>
                  <a:pt x="407" y="110"/>
                  <a:pt x="402" y="111"/>
                  <a:pt x="396" y="110"/>
                </a:cubicBezTo>
                <a:cubicBezTo>
                  <a:pt x="392" y="110"/>
                  <a:pt x="390" y="108"/>
                  <a:pt x="389" y="105"/>
                </a:cubicBezTo>
                <a:cubicBezTo>
                  <a:pt x="389" y="33"/>
                  <a:pt x="389" y="33"/>
                  <a:pt x="389" y="33"/>
                </a:cubicBezTo>
                <a:cubicBezTo>
                  <a:pt x="389" y="15"/>
                  <a:pt x="374" y="0"/>
                  <a:pt x="356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15" y="0"/>
                  <a:pt x="0" y="15"/>
                  <a:pt x="0" y="33"/>
                </a:cubicBezTo>
                <a:cubicBezTo>
                  <a:pt x="0" y="288"/>
                  <a:pt x="0" y="288"/>
                  <a:pt x="0" y="288"/>
                </a:cubicBezTo>
                <a:cubicBezTo>
                  <a:pt x="389" y="288"/>
                  <a:pt x="389" y="288"/>
                  <a:pt x="389" y="288"/>
                </a:cubicBezTo>
                <a:lnTo>
                  <a:pt x="389" y="147"/>
                </a:lnTo>
                <a:close/>
              </a:path>
            </a:pathLst>
          </a:custGeom>
          <a:solidFill>
            <a:srgbClr val="FFD98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2" name="Google Shape;2462;p85"/>
          <p:cNvSpPr/>
          <p:nvPr/>
        </p:nvSpPr>
        <p:spPr>
          <a:xfrm>
            <a:off x="3314700" y="4413250"/>
            <a:ext cx="1793875" cy="1317625"/>
          </a:xfrm>
          <a:custGeom>
            <a:avLst/>
            <a:gdLst/>
            <a:ahLst/>
            <a:cxnLst/>
            <a:rect l="l" t="t" r="r" b="b"/>
            <a:pathLst>
              <a:path w="392" h="288" extrusionOk="0">
                <a:moveTo>
                  <a:pt x="0" y="135"/>
                </a:moveTo>
                <a:cubicBezTo>
                  <a:pt x="6" y="127"/>
                  <a:pt x="15" y="123"/>
                  <a:pt x="24" y="123"/>
                </a:cubicBezTo>
                <a:cubicBezTo>
                  <a:pt x="33" y="123"/>
                  <a:pt x="42" y="127"/>
                  <a:pt x="48" y="134"/>
                </a:cubicBezTo>
                <a:cubicBezTo>
                  <a:pt x="57" y="145"/>
                  <a:pt x="61" y="160"/>
                  <a:pt x="61" y="176"/>
                </a:cubicBezTo>
                <a:cubicBezTo>
                  <a:pt x="61" y="193"/>
                  <a:pt x="57" y="208"/>
                  <a:pt x="48" y="218"/>
                </a:cubicBezTo>
                <a:cubicBezTo>
                  <a:pt x="42" y="225"/>
                  <a:pt x="33" y="230"/>
                  <a:pt x="24" y="230"/>
                </a:cubicBezTo>
                <a:cubicBezTo>
                  <a:pt x="15" y="230"/>
                  <a:pt x="6" y="225"/>
                  <a:pt x="0" y="218"/>
                </a:cubicBezTo>
                <a:cubicBezTo>
                  <a:pt x="0" y="254"/>
                  <a:pt x="0" y="254"/>
                  <a:pt x="0" y="254"/>
                </a:cubicBezTo>
                <a:cubicBezTo>
                  <a:pt x="0" y="273"/>
                  <a:pt x="15" y="288"/>
                  <a:pt x="34" y="288"/>
                </a:cubicBezTo>
                <a:cubicBezTo>
                  <a:pt x="358" y="288"/>
                  <a:pt x="358" y="288"/>
                  <a:pt x="358" y="288"/>
                </a:cubicBezTo>
                <a:cubicBezTo>
                  <a:pt x="377" y="288"/>
                  <a:pt x="392" y="273"/>
                  <a:pt x="392" y="254"/>
                </a:cubicBezTo>
                <a:cubicBezTo>
                  <a:pt x="392" y="0"/>
                  <a:pt x="392" y="0"/>
                  <a:pt x="392" y="0"/>
                </a:cubicBezTo>
                <a:cubicBezTo>
                  <a:pt x="0" y="0"/>
                  <a:pt x="0" y="0"/>
                  <a:pt x="0" y="0"/>
                </a:cubicBezTo>
                <a:lnTo>
                  <a:pt x="0" y="135"/>
                </a:lnTo>
                <a:close/>
              </a:path>
            </a:pathLst>
          </a:custGeom>
          <a:solidFill>
            <a:srgbClr val="A0ADA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3" name="Google Shape;2463;p85"/>
          <p:cNvSpPr/>
          <p:nvPr/>
        </p:nvSpPr>
        <p:spPr>
          <a:xfrm>
            <a:off x="3314700" y="1125537"/>
            <a:ext cx="1793875" cy="1317625"/>
          </a:xfrm>
          <a:custGeom>
            <a:avLst/>
            <a:gdLst/>
            <a:ahLst/>
            <a:cxnLst/>
            <a:rect l="l" t="t" r="r" b="b"/>
            <a:pathLst>
              <a:path w="392" h="288" extrusionOk="0">
                <a:moveTo>
                  <a:pt x="392" y="33"/>
                </a:moveTo>
                <a:cubicBezTo>
                  <a:pt x="392" y="15"/>
                  <a:pt x="377" y="0"/>
                  <a:pt x="358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15" y="0"/>
                  <a:pt x="0" y="15"/>
                  <a:pt x="0" y="33"/>
                </a:cubicBezTo>
                <a:cubicBezTo>
                  <a:pt x="0" y="288"/>
                  <a:pt x="0" y="288"/>
                  <a:pt x="0" y="288"/>
                </a:cubicBezTo>
                <a:cubicBezTo>
                  <a:pt x="392" y="288"/>
                  <a:pt x="392" y="288"/>
                  <a:pt x="392" y="288"/>
                </a:cubicBezTo>
                <a:lnTo>
                  <a:pt x="392" y="33"/>
                </a:lnTo>
                <a:close/>
              </a:path>
            </a:pathLst>
          </a:custGeom>
          <a:solidFill>
            <a:srgbClr val="CFE0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4" name="Google Shape;2464;p85"/>
          <p:cNvSpPr/>
          <p:nvPr/>
        </p:nvSpPr>
        <p:spPr>
          <a:xfrm>
            <a:off x="3314700" y="2443162"/>
            <a:ext cx="2076450" cy="1970087"/>
          </a:xfrm>
          <a:custGeom>
            <a:avLst/>
            <a:gdLst/>
            <a:ahLst/>
            <a:cxnLst/>
            <a:rect l="l" t="t" r="r" b="b"/>
            <a:pathLst>
              <a:path w="454" h="430" extrusionOk="0">
                <a:moveTo>
                  <a:pt x="398" y="364"/>
                </a:moveTo>
                <a:cubicBezTo>
                  <a:pt x="404" y="364"/>
                  <a:pt x="410" y="364"/>
                  <a:pt x="413" y="369"/>
                </a:cubicBezTo>
                <a:cubicBezTo>
                  <a:pt x="416" y="373"/>
                  <a:pt x="417" y="376"/>
                  <a:pt x="420" y="380"/>
                </a:cubicBezTo>
                <a:cubicBezTo>
                  <a:pt x="426" y="389"/>
                  <a:pt x="437" y="390"/>
                  <a:pt x="444" y="380"/>
                </a:cubicBezTo>
                <a:cubicBezTo>
                  <a:pt x="451" y="372"/>
                  <a:pt x="454" y="360"/>
                  <a:pt x="454" y="349"/>
                </a:cubicBezTo>
                <a:cubicBezTo>
                  <a:pt x="454" y="337"/>
                  <a:pt x="451" y="325"/>
                  <a:pt x="444" y="317"/>
                </a:cubicBezTo>
                <a:cubicBezTo>
                  <a:pt x="437" y="308"/>
                  <a:pt x="426" y="308"/>
                  <a:pt x="420" y="317"/>
                </a:cubicBezTo>
                <a:cubicBezTo>
                  <a:pt x="417" y="321"/>
                  <a:pt x="416" y="325"/>
                  <a:pt x="413" y="328"/>
                </a:cubicBezTo>
                <a:cubicBezTo>
                  <a:pt x="410" y="333"/>
                  <a:pt x="404" y="333"/>
                  <a:pt x="398" y="333"/>
                </a:cubicBezTo>
                <a:cubicBezTo>
                  <a:pt x="395" y="333"/>
                  <a:pt x="393" y="330"/>
                  <a:pt x="392" y="328"/>
                </a:cubicBezTo>
                <a:cubicBezTo>
                  <a:pt x="392" y="0"/>
                  <a:pt x="392" y="0"/>
                  <a:pt x="39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30"/>
                  <a:pt x="0" y="430"/>
                  <a:pt x="0" y="430"/>
                </a:cubicBezTo>
                <a:cubicBezTo>
                  <a:pt x="392" y="430"/>
                  <a:pt x="392" y="430"/>
                  <a:pt x="392" y="430"/>
                </a:cubicBezTo>
                <a:cubicBezTo>
                  <a:pt x="392" y="369"/>
                  <a:pt x="392" y="369"/>
                  <a:pt x="392" y="369"/>
                </a:cubicBezTo>
                <a:cubicBezTo>
                  <a:pt x="393" y="367"/>
                  <a:pt x="395" y="364"/>
                  <a:pt x="398" y="364"/>
                </a:cubicBez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5" name="Google Shape;2465;p85"/>
          <p:cNvSpPr txBox="1"/>
          <p:nvPr/>
        </p:nvSpPr>
        <p:spPr>
          <a:xfrm>
            <a:off x="1939925" y="1360487"/>
            <a:ext cx="868362" cy="84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Montserrat"/>
              <a:buNone/>
            </a:pPr>
            <a:r>
              <a:rPr lang="en-US" sz="55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/>
          </a:p>
        </p:txBody>
      </p:sp>
      <p:sp>
        <p:nvSpPr>
          <p:cNvPr id="2466" name="Google Shape;2466;p85"/>
          <p:cNvSpPr txBox="1"/>
          <p:nvPr/>
        </p:nvSpPr>
        <p:spPr>
          <a:xfrm>
            <a:off x="3727450" y="1360487"/>
            <a:ext cx="976312" cy="84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Montserrat"/>
              <a:buNone/>
            </a:pPr>
            <a:r>
              <a:rPr lang="en-US" sz="55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/>
          </a:p>
        </p:txBody>
      </p:sp>
      <p:sp>
        <p:nvSpPr>
          <p:cNvPr id="2467" name="Google Shape;2467;p85"/>
          <p:cNvSpPr txBox="1"/>
          <p:nvPr/>
        </p:nvSpPr>
        <p:spPr>
          <a:xfrm>
            <a:off x="5619750" y="1360487"/>
            <a:ext cx="971550" cy="84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67"/>
              </a:buClr>
              <a:buSzPts val="5500"/>
              <a:buFont typeface="Montserrat"/>
              <a:buNone/>
            </a:pPr>
            <a:r>
              <a:rPr lang="en-US" sz="5500" b="0" i="0" u="none">
                <a:solidFill>
                  <a:srgbClr val="525067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/>
          </a:p>
        </p:txBody>
      </p:sp>
      <p:sp>
        <p:nvSpPr>
          <p:cNvPr id="2468" name="Google Shape;2468;p85"/>
          <p:cNvSpPr txBox="1"/>
          <p:nvPr/>
        </p:nvSpPr>
        <p:spPr>
          <a:xfrm>
            <a:off x="7483475" y="1360487"/>
            <a:ext cx="968375" cy="84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Montserrat"/>
              <a:buNone/>
            </a:pPr>
            <a:r>
              <a:rPr lang="en-US" sz="55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04</a:t>
            </a:r>
            <a:endParaRPr/>
          </a:p>
        </p:txBody>
      </p:sp>
      <p:sp>
        <p:nvSpPr>
          <p:cNvPr id="2469" name="Google Shape;2469;p85"/>
          <p:cNvSpPr txBox="1"/>
          <p:nvPr/>
        </p:nvSpPr>
        <p:spPr>
          <a:xfrm>
            <a:off x="9405937" y="1360487"/>
            <a:ext cx="971550" cy="84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Montserrat"/>
              <a:buNone/>
            </a:pPr>
            <a:r>
              <a:rPr lang="en-US" sz="55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05</a:t>
            </a:r>
            <a:endParaRPr/>
          </a:p>
        </p:txBody>
      </p:sp>
      <p:sp>
        <p:nvSpPr>
          <p:cNvPr id="2470" name="Google Shape;2470;p85"/>
          <p:cNvSpPr txBox="1"/>
          <p:nvPr/>
        </p:nvSpPr>
        <p:spPr>
          <a:xfrm>
            <a:off x="1782762" y="2732087"/>
            <a:ext cx="1336675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A</a:t>
            </a:r>
            <a:endParaRPr dirty="0"/>
          </a:p>
        </p:txBody>
      </p:sp>
      <p:sp>
        <p:nvSpPr>
          <p:cNvPr id="2471" name="Google Shape;2471;p85"/>
          <p:cNvSpPr txBox="1"/>
          <p:nvPr/>
        </p:nvSpPr>
        <p:spPr>
          <a:xfrm>
            <a:off x="3660775" y="2732087"/>
            <a:ext cx="1336675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B</a:t>
            </a:r>
            <a:endParaRPr dirty="0"/>
          </a:p>
        </p:txBody>
      </p:sp>
      <p:sp>
        <p:nvSpPr>
          <p:cNvPr id="2472" name="Google Shape;2472;p85"/>
          <p:cNvSpPr txBox="1"/>
          <p:nvPr/>
        </p:nvSpPr>
        <p:spPr>
          <a:xfrm>
            <a:off x="5588000" y="2732075"/>
            <a:ext cx="13050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67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525067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C</a:t>
            </a:r>
            <a:endParaRPr dirty="0"/>
          </a:p>
        </p:txBody>
      </p:sp>
      <p:sp>
        <p:nvSpPr>
          <p:cNvPr id="2473" name="Google Shape;2473;p85"/>
          <p:cNvSpPr txBox="1"/>
          <p:nvPr/>
        </p:nvSpPr>
        <p:spPr>
          <a:xfrm>
            <a:off x="7483475" y="2732087"/>
            <a:ext cx="1360487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D</a:t>
            </a:r>
            <a:endParaRPr dirty="0"/>
          </a:p>
        </p:txBody>
      </p:sp>
      <p:sp>
        <p:nvSpPr>
          <p:cNvPr id="2474" name="Google Shape;2474;p85"/>
          <p:cNvSpPr txBox="1"/>
          <p:nvPr/>
        </p:nvSpPr>
        <p:spPr>
          <a:xfrm>
            <a:off x="9294812" y="2732087"/>
            <a:ext cx="1304925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E</a:t>
            </a:r>
            <a:endParaRPr dirty="0"/>
          </a:p>
        </p:txBody>
      </p:sp>
      <p:sp>
        <p:nvSpPr>
          <p:cNvPr id="2475" name="Google Shape;2475;p85"/>
          <p:cNvSpPr/>
          <p:nvPr/>
        </p:nvSpPr>
        <p:spPr>
          <a:xfrm>
            <a:off x="3902075" y="4643437"/>
            <a:ext cx="657225" cy="782637"/>
          </a:xfrm>
          <a:custGeom>
            <a:avLst/>
            <a:gdLst/>
            <a:ahLst/>
            <a:cxnLst/>
            <a:rect l="l" t="t" r="r" b="b"/>
            <a:pathLst>
              <a:path w="188" h="224" extrusionOk="0">
                <a:moveTo>
                  <a:pt x="126" y="216"/>
                </a:moveTo>
                <a:cubicBezTo>
                  <a:pt x="126" y="220"/>
                  <a:pt x="122" y="224"/>
                  <a:pt x="118" y="224"/>
                </a:cubicBezTo>
                <a:cubicBezTo>
                  <a:pt x="71" y="224"/>
                  <a:pt x="71" y="224"/>
                  <a:pt x="71" y="224"/>
                </a:cubicBezTo>
                <a:cubicBezTo>
                  <a:pt x="66" y="224"/>
                  <a:pt x="63" y="220"/>
                  <a:pt x="63" y="216"/>
                </a:cubicBezTo>
                <a:cubicBezTo>
                  <a:pt x="63" y="216"/>
                  <a:pt x="63" y="216"/>
                  <a:pt x="63" y="216"/>
                </a:cubicBezTo>
                <a:cubicBezTo>
                  <a:pt x="63" y="212"/>
                  <a:pt x="66" y="208"/>
                  <a:pt x="71" y="208"/>
                </a:cubicBezTo>
                <a:cubicBezTo>
                  <a:pt x="118" y="208"/>
                  <a:pt x="118" y="208"/>
                  <a:pt x="118" y="208"/>
                </a:cubicBezTo>
                <a:cubicBezTo>
                  <a:pt x="122" y="208"/>
                  <a:pt x="126" y="212"/>
                  <a:pt x="126" y="216"/>
                </a:cubicBezTo>
                <a:close/>
                <a:moveTo>
                  <a:pt x="126" y="196"/>
                </a:moveTo>
                <a:cubicBezTo>
                  <a:pt x="126" y="191"/>
                  <a:pt x="122" y="188"/>
                  <a:pt x="118" y="188"/>
                </a:cubicBezTo>
                <a:cubicBezTo>
                  <a:pt x="71" y="188"/>
                  <a:pt x="71" y="188"/>
                  <a:pt x="71" y="188"/>
                </a:cubicBezTo>
                <a:cubicBezTo>
                  <a:pt x="66" y="188"/>
                  <a:pt x="63" y="191"/>
                  <a:pt x="63" y="196"/>
                </a:cubicBezTo>
                <a:cubicBezTo>
                  <a:pt x="63" y="196"/>
                  <a:pt x="63" y="196"/>
                  <a:pt x="63" y="196"/>
                </a:cubicBezTo>
                <a:cubicBezTo>
                  <a:pt x="63" y="200"/>
                  <a:pt x="66" y="204"/>
                  <a:pt x="71" y="204"/>
                </a:cubicBezTo>
                <a:cubicBezTo>
                  <a:pt x="118" y="204"/>
                  <a:pt x="118" y="204"/>
                  <a:pt x="118" y="204"/>
                </a:cubicBezTo>
                <a:cubicBezTo>
                  <a:pt x="122" y="204"/>
                  <a:pt x="126" y="200"/>
                  <a:pt x="126" y="196"/>
                </a:cubicBezTo>
                <a:close/>
                <a:moveTo>
                  <a:pt x="102" y="110"/>
                </a:moveTo>
                <a:cubicBezTo>
                  <a:pt x="92" y="110"/>
                  <a:pt x="92" y="110"/>
                  <a:pt x="92" y="110"/>
                </a:cubicBezTo>
                <a:cubicBezTo>
                  <a:pt x="87" y="110"/>
                  <a:pt x="87" y="110"/>
                  <a:pt x="87" y="110"/>
                </a:cubicBezTo>
                <a:cubicBezTo>
                  <a:pt x="87" y="183"/>
                  <a:pt x="87" y="183"/>
                  <a:pt x="87" y="183"/>
                </a:cubicBezTo>
                <a:cubicBezTo>
                  <a:pt x="89" y="183"/>
                  <a:pt x="92" y="183"/>
                  <a:pt x="94" y="183"/>
                </a:cubicBezTo>
                <a:cubicBezTo>
                  <a:pt x="94" y="183"/>
                  <a:pt x="94" y="183"/>
                  <a:pt x="94" y="183"/>
                </a:cubicBezTo>
                <a:cubicBezTo>
                  <a:pt x="94" y="183"/>
                  <a:pt x="94" y="183"/>
                  <a:pt x="94" y="183"/>
                </a:cubicBezTo>
                <a:cubicBezTo>
                  <a:pt x="94" y="183"/>
                  <a:pt x="94" y="183"/>
                  <a:pt x="95" y="183"/>
                </a:cubicBezTo>
                <a:cubicBezTo>
                  <a:pt x="95" y="183"/>
                  <a:pt x="95" y="183"/>
                  <a:pt x="95" y="183"/>
                </a:cubicBezTo>
                <a:cubicBezTo>
                  <a:pt x="97" y="183"/>
                  <a:pt x="99" y="183"/>
                  <a:pt x="102" y="183"/>
                </a:cubicBezTo>
                <a:lnTo>
                  <a:pt x="102" y="110"/>
                </a:lnTo>
                <a:close/>
                <a:moveTo>
                  <a:pt x="68" y="81"/>
                </a:moveTo>
                <a:cubicBezTo>
                  <a:pt x="62" y="81"/>
                  <a:pt x="57" y="86"/>
                  <a:pt x="57" y="92"/>
                </a:cubicBezTo>
                <a:cubicBezTo>
                  <a:pt x="57" y="98"/>
                  <a:pt x="62" y="103"/>
                  <a:pt x="68" y="103"/>
                </a:cubicBezTo>
                <a:cubicBezTo>
                  <a:pt x="80" y="103"/>
                  <a:pt x="80" y="103"/>
                  <a:pt x="80" y="103"/>
                </a:cubicBezTo>
                <a:cubicBezTo>
                  <a:pt x="80" y="92"/>
                  <a:pt x="80" y="92"/>
                  <a:pt x="80" y="92"/>
                </a:cubicBezTo>
                <a:cubicBezTo>
                  <a:pt x="80" y="86"/>
                  <a:pt x="74" y="81"/>
                  <a:pt x="68" y="81"/>
                </a:cubicBezTo>
                <a:close/>
                <a:moveTo>
                  <a:pt x="131" y="92"/>
                </a:moveTo>
                <a:cubicBezTo>
                  <a:pt x="131" y="86"/>
                  <a:pt x="126" y="81"/>
                  <a:pt x="120" y="81"/>
                </a:cubicBezTo>
                <a:cubicBezTo>
                  <a:pt x="114" y="81"/>
                  <a:pt x="109" y="86"/>
                  <a:pt x="109" y="92"/>
                </a:cubicBezTo>
                <a:cubicBezTo>
                  <a:pt x="109" y="103"/>
                  <a:pt x="109" y="103"/>
                  <a:pt x="109" y="103"/>
                </a:cubicBezTo>
                <a:cubicBezTo>
                  <a:pt x="120" y="103"/>
                  <a:pt x="120" y="103"/>
                  <a:pt x="120" y="103"/>
                </a:cubicBezTo>
                <a:cubicBezTo>
                  <a:pt x="126" y="103"/>
                  <a:pt x="131" y="98"/>
                  <a:pt x="131" y="92"/>
                </a:cubicBezTo>
                <a:close/>
                <a:moveTo>
                  <a:pt x="156" y="72"/>
                </a:moveTo>
                <a:cubicBezTo>
                  <a:pt x="151" y="52"/>
                  <a:pt x="127" y="30"/>
                  <a:pt x="94" y="30"/>
                </a:cubicBezTo>
                <a:cubicBezTo>
                  <a:pt x="61" y="30"/>
                  <a:pt x="37" y="52"/>
                  <a:pt x="32" y="72"/>
                </a:cubicBezTo>
                <a:cubicBezTo>
                  <a:pt x="28" y="87"/>
                  <a:pt x="32" y="101"/>
                  <a:pt x="39" y="115"/>
                </a:cubicBezTo>
                <a:cubicBezTo>
                  <a:pt x="46" y="128"/>
                  <a:pt x="53" y="138"/>
                  <a:pt x="58" y="151"/>
                </a:cubicBezTo>
                <a:cubicBezTo>
                  <a:pt x="61" y="158"/>
                  <a:pt x="63" y="168"/>
                  <a:pt x="64" y="175"/>
                </a:cubicBezTo>
                <a:cubicBezTo>
                  <a:pt x="66" y="181"/>
                  <a:pt x="68" y="183"/>
                  <a:pt x="75" y="183"/>
                </a:cubicBezTo>
                <a:cubicBezTo>
                  <a:pt x="77" y="183"/>
                  <a:pt x="78" y="183"/>
                  <a:pt x="80" y="183"/>
                </a:cubicBezTo>
                <a:cubicBezTo>
                  <a:pt x="80" y="110"/>
                  <a:pt x="80" y="110"/>
                  <a:pt x="80" y="110"/>
                </a:cubicBezTo>
                <a:cubicBezTo>
                  <a:pt x="68" y="110"/>
                  <a:pt x="68" y="110"/>
                  <a:pt x="68" y="110"/>
                </a:cubicBezTo>
                <a:cubicBezTo>
                  <a:pt x="63" y="110"/>
                  <a:pt x="59" y="108"/>
                  <a:pt x="55" y="105"/>
                </a:cubicBezTo>
                <a:cubicBezTo>
                  <a:pt x="52" y="101"/>
                  <a:pt x="50" y="97"/>
                  <a:pt x="50" y="92"/>
                </a:cubicBezTo>
                <a:cubicBezTo>
                  <a:pt x="50" y="87"/>
                  <a:pt x="52" y="82"/>
                  <a:pt x="55" y="79"/>
                </a:cubicBezTo>
                <a:cubicBezTo>
                  <a:pt x="59" y="75"/>
                  <a:pt x="63" y="73"/>
                  <a:pt x="68" y="73"/>
                </a:cubicBezTo>
                <a:cubicBezTo>
                  <a:pt x="78" y="73"/>
                  <a:pt x="87" y="82"/>
                  <a:pt x="87" y="92"/>
                </a:cubicBezTo>
                <a:cubicBezTo>
                  <a:pt x="87" y="92"/>
                  <a:pt x="87" y="92"/>
                  <a:pt x="87" y="92"/>
                </a:cubicBezTo>
                <a:cubicBezTo>
                  <a:pt x="87" y="103"/>
                  <a:pt x="87" y="103"/>
                  <a:pt x="87" y="103"/>
                </a:cubicBezTo>
                <a:cubicBezTo>
                  <a:pt x="92" y="103"/>
                  <a:pt x="92" y="103"/>
                  <a:pt x="92" y="103"/>
                </a:cubicBezTo>
                <a:cubicBezTo>
                  <a:pt x="102" y="103"/>
                  <a:pt x="102" y="103"/>
                  <a:pt x="102" y="103"/>
                </a:cubicBezTo>
                <a:cubicBezTo>
                  <a:pt x="102" y="92"/>
                  <a:pt x="102" y="92"/>
                  <a:pt x="102" y="92"/>
                </a:cubicBezTo>
                <a:cubicBezTo>
                  <a:pt x="102" y="92"/>
                  <a:pt x="102" y="92"/>
                  <a:pt x="102" y="92"/>
                </a:cubicBezTo>
                <a:cubicBezTo>
                  <a:pt x="102" y="87"/>
                  <a:pt x="104" y="82"/>
                  <a:pt x="107" y="79"/>
                </a:cubicBezTo>
                <a:cubicBezTo>
                  <a:pt x="111" y="75"/>
                  <a:pt x="115" y="73"/>
                  <a:pt x="120" y="73"/>
                </a:cubicBezTo>
                <a:cubicBezTo>
                  <a:pt x="125" y="73"/>
                  <a:pt x="130" y="75"/>
                  <a:pt x="133" y="79"/>
                </a:cubicBezTo>
                <a:cubicBezTo>
                  <a:pt x="137" y="82"/>
                  <a:pt x="139" y="87"/>
                  <a:pt x="139" y="92"/>
                </a:cubicBezTo>
                <a:cubicBezTo>
                  <a:pt x="139" y="97"/>
                  <a:pt x="137" y="101"/>
                  <a:pt x="133" y="105"/>
                </a:cubicBezTo>
                <a:cubicBezTo>
                  <a:pt x="130" y="108"/>
                  <a:pt x="125" y="110"/>
                  <a:pt x="120" y="110"/>
                </a:cubicBezTo>
                <a:cubicBezTo>
                  <a:pt x="109" y="110"/>
                  <a:pt x="109" y="110"/>
                  <a:pt x="109" y="110"/>
                </a:cubicBezTo>
                <a:cubicBezTo>
                  <a:pt x="109" y="183"/>
                  <a:pt x="109" y="183"/>
                  <a:pt x="109" y="183"/>
                </a:cubicBezTo>
                <a:cubicBezTo>
                  <a:pt x="111" y="183"/>
                  <a:pt x="112" y="183"/>
                  <a:pt x="114" y="183"/>
                </a:cubicBezTo>
                <a:cubicBezTo>
                  <a:pt x="121" y="183"/>
                  <a:pt x="123" y="181"/>
                  <a:pt x="124" y="175"/>
                </a:cubicBezTo>
                <a:cubicBezTo>
                  <a:pt x="126" y="168"/>
                  <a:pt x="127" y="158"/>
                  <a:pt x="130" y="151"/>
                </a:cubicBezTo>
                <a:cubicBezTo>
                  <a:pt x="136" y="138"/>
                  <a:pt x="143" y="128"/>
                  <a:pt x="149" y="115"/>
                </a:cubicBezTo>
                <a:cubicBezTo>
                  <a:pt x="157" y="101"/>
                  <a:pt x="160" y="87"/>
                  <a:pt x="156" y="72"/>
                </a:cubicBezTo>
                <a:close/>
                <a:moveTo>
                  <a:pt x="101" y="7"/>
                </a:moveTo>
                <a:cubicBezTo>
                  <a:pt x="101" y="3"/>
                  <a:pt x="98" y="0"/>
                  <a:pt x="94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1" y="0"/>
                  <a:pt x="87" y="3"/>
                  <a:pt x="87" y="7"/>
                </a:cubicBezTo>
                <a:cubicBezTo>
                  <a:pt x="87" y="20"/>
                  <a:pt x="87" y="20"/>
                  <a:pt x="87" y="20"/>
                </a:cubicBezTo>
                <a:cubicBezTo>
                  <a:pt x="87" y="23"/>
                  <a:pt x="91" y="26"/>
                  <a:pt x="94" y="26"/>
                </a:cubicBezTo>
                <a:cubicBezTo>
                  <a:pt x="94" y="26"/>
                  <a:pt x="94" y="26"/>
                  <a:pt x="94" y="26"/>
                </a:cubicBezTo>
                <a:cubicBezTo>
                  <a:pt x="98" y="26"/>
                  <a:pt x="101" y="23"/>
                  <a:pt x="101" y="20"/>
                </a:cubicBezTo>
                <a:lnTo>
                  <a:pt x="101" y="7"/>
                </a:lnTo>
                <a:close/>
                <a:moveTo>
                  <a:pt x="139" y="18"/>
                </a:moveTo>
                <a:cubicBezTo>
                  <a:pt x="141" y="15"/>
                  <a:pt x="139" y="11"/>
                  <a:pt x="136" y="9"/>
                </a:cubicBezTo>
                <a:cubicBezTo>
                  <a:pt x="136" y="9"/>
                  <a:pt x="136" y="9"/>
                  <a:pt x="136" y="9"/>
                </a:cubicBezTo>
                <a:cubicBezTo>
                  <a:pt x="133" y="7"/>
                  <a:pt x="129" y="8"/>
                  <a:pt x="127" y="12"/>
                </a:cubicBezTo>
                <a:cubicBezTo>
                  <a:pt x="121" y="23"/>
                  <a:pt x="121" y="23"/>
                  <a:pt x="121" y="23"/>
                </a:cubicBezTo>
                <a:cubicBezTo>
                  <a:pt x="119" y="26"/>
                  <a:pt x="120" y="30"/>
                  <a:pt x="124" y="32"/>
                </a:cubicBezTo>
                <a:cubicBezTo>
                  <a:pt x="124" y="32"/>
                  <a:pt x="124" y="32"/>
                  <a:pt x="124" y="32"/>
                </a:cubicBezTo>
                <a:cubicBezTo>
                  <a:pt x="127" y="34"/>
                  <a:pt x="131" y="32"/>
                  <a:pt x="133" y="29"/>
                </a:cubicBezTo>
                <a:lnTo>
                  <a:pt x="139" y="18"/>
                </a:lnTo>
                <a:close/>
                <a:moveTo>
                  <a:pt x="167" y="40"/>
                </a:moveTo>
                <a:cubicBezTo>
                  <a:pt x="169" y="38"/>
                  <a:pt x="170" y="33"/>
                  <a:pt x="167" y="30"/>
                </a:cubicBezTo>
                <a:cubicBezTo>
                  <a:pt x="167" y="30"/>
                  <a:pt x="167" y="30"/>
                  <a:pt x="167" y="30"/>
                </a:cubicBezTo>
                <a:cubicBezTo>
                  <a:pt x="165" y="28"/>
                  <a:pt x="160" y="27"/>
                  <a:pt x="158" y="30"/>
                </a:cubicBezTo>
                <a:cubicBezTo>
                  <a:pt x="148" y="38"/>
                  <a:pt x="148" y="38"/>
                  <a:pt x="148" y="38"/>
                </a:cubicBezTo>
                <a:cubicBezTo>
                  <a:pt x="145" y="41"/>
                  <a:pt x="145" y="45"/>
                  <a:pt x="148" y="48"/>
                </a:cubicBezTo>
                <a:cubicBezTo>
                  <a:pt x="148" y="48"/>
                  <a:pt x="148" y="48"/>
                  <a:pt x="148" y="48"/>
                </a:cubicBezTo>
                <a:cubicBezTo>
                  <a:pt x="150" y="51"/>
                  <a:pt x="154" y="51"/>
                  <a:pt x="157" y="48"/>
                </a:cubicBezTo>
                <a:lnTo>
                  <a:pt x="167" y="40"/>
                </a:lnTo>
                <a:close/>
                <a:moveTo>
                  <a:pt x="181" y="74"/>
                </a:moveTo>
                <a:cubicBezTo>
                  <a:pt x="185" y="73"/>
                  <a:pt x="188" y="69"/>
                  <a:pt x="187" y="66"/>
                </a:cubicBezTo>
                <a:cubicBezTo>
                  <a:pt x="187" y="66"/>
                  <a:pt x="187" y="66"/>
                  <a:pt x="187" y="66"/>
                </a:cubicBezTo>
                <a:cubicBezTo>
                  <a:pt x="186" y="62"/>
                  <a:pt x="183" y="59"/>
                  <a:pt x="179" y="60"/>
                </a:cubicBezTo>
                <a:cubicBezTo>
                  <a:pt x="167" y="62"/>
                  <a:pt x="167" y="62"/>
                  <a:pt x="167" y="62"/>
                </a:cubicBezTo>
                <a:cubicBezTo>
                  <a:pt x="163" y="63"/>
                  <a:pt x="160" y="67"/>
                  <a:pt x="161" y="70"/>
                </a:cubicBezTo>
                <a:cubicBezTo>
                  <a:pt x="161" y="70"/>
                  <a:pt x="161" y="70"/>
                  <a:pt x="161" y="70"/>
                </a:cubicBezTo>
                <a:cubicBezTo>
                  <a:pt x="162" y="74"/>
                  <a:pt x="165" y="76"/>
                  <a:pt x="169" y="76"/>
                </a:cubicBezTo>
                <a:lnTo>
                  <a:pt x="181" y="74"/>
                </a:lnTo>
                <a:close/>
                <a:moveTo>
                  <a:pt x="178" y="110"/>
                </a:moveTo>
                <a:cubicBezTo>
                  <a:pt x="182" y="111"/>
                  <a:pt x="186" y="108"/>
                  <a:pt x="186" y="105"/>
                </a:cubicBezTo>
                <a:cubicBezTo>
                  <a:pt x="186" y="105"/>
                  <a:pt x="186" y="105"/>
                  <a:pt x="186" y="105"/>
                </a:cubicBezTo>
                <a:cubicBezTo>
                  <a:pt x="187" y="101"/>
                  <a:pt x="185" y="97"/>
                  <a:pt x="181" y="97"/>
                </a:cubicBezTo>
                <a:cubicBezTo>
                  <a:pt x="169" y="94"/>
                  <a:pt x="169" y="94"/>
                  <a:pt x="169" y="94"/>
                </a:cubicBezTo>
                <a:cubicBezTo>
                  <a:pt x="165" y="93"/>
                  <a:pt x="161" y="96"/>
                  <a:pt x="161" y="99"/>
                </a:cubicBezTo>
                <a:cubicBezTo>
                  <a:pt x="161" y="99"/>
                  <a:pt x="161" y="99"/>
                  <a:pt x="161" y="99"/>
                </a:cubicBezTo>
                <a:cubicBezTo>
                  <a:pt x="160" y="103"/>
                  <a:pt x="162" y="107"/>
                  <a:pt x="166" y="107"/>
                </a:cubicBezTo>
                <a:lnTo>
                  <a:pt x="178" y="110"/>
                </a:lnTo>
                <a:close/>
                <a:moveTo>
                  <a:pt x="55" y="29"/>
                </a:moveTo>
                <a:cubicBezTo>
                  <a:pt x="57" y="32"/>
                  <a:pt x="61" y="34"/>
                  <a:pt x="64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7" y="30"/>
                  <a:pt x="69" y="26"/>
                  <a:pt x="67" y="23"/>
                </a:cubicBezTo>
                <a:cubicBezTo>
                  <a:pt x="61" y="12"/>
                  <a:pt x="61" y="12"/>
                  <a:pt x="61" y="12"/>
                </a:cubicBezTo>
                <a:cubicBezTo>
                  <a:pt x="59" y="8"/>
                  <a:pt x="55" y="7"/>
                  <a:pt x="5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48" y="11"/>
                  <a:pt x="47" y="15"/>
                  <a:pt x="49" y="18"/>
                </a:cubicBezTo>
                <a:lnTo>
                  <a:pt x="55" y="29"/>
                </a:lnTo>
                <a:close/>
                <a:moveTo>
                  <a:pt x="30" y="48"/>
                </a:moveTo>
                <a:cubicBezTo>
                  <a:pt x="33" y="51"/>
                  <a:pt x="37" y="51"/>
                  <a:pt x="40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42" y="45"/>
                  <a:pt x="42" y="41"/>
                  <a:pt x="39" y="38"/>
                </a:cubicBezTo>
                <a:cubicBezTo>
                  <a:pt x="30" y="30"/>
                  <a:pt x="30" y="30"/>
                  <a:pt x="30" y="30"/>
                </a:cubicBezTo>
                <a:cubicBezTo>
                  <a:pt x="27" y="27"/>
                  <a:pt x="23" y="28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18" y="33"/>
                  <a:pt x="18" y="38"/>
                  <a:pt x="21" y="40"/>
                </a:cubicBezTo>
                <a:lnTo>
                  <a:pt x="30" y="48"/>
                </a:lnTo>
                <a:close/>
                <a:moveTo>
                  <a:pt x="19" y="76"/>
                </a:moveTo>
                <a:cubicBezTo>
                  <a:pt x="22" y="76"/>
                  <a:pt x="26" y="74"/>
                  <a:pt x="27" y="70"/>
                </a:cubicBezTo>
                <a:cubicBezTo>
                  <a:pt x="27" y="70"/>
                  <a:pt x="27" y="70"/>
                  <a:pt x="27" y="70"/>
                </a:cubicBezTo>
                <a:cubicBezTo>
                  <a:pt x="27" y="67"/>
                  <a:pt x="25" y="63"/>
                  <a:pt x="21" y="62"/>
                </a:cubicBezTo>
                <a:cubicBezTo>
                  <a:pt x="9" y="60"/>
                  <a:pt x="9" y="60"/>
                  <a:pt x="9" y="60"/>
                </a:cubicBezTo>
                <a:cubicBezTo>
                  <a:pt x="5" y="59"/>
                  <a:pt x="1" y="62"/>
                  <a:pt x="1" y="66"/>
                </a:cubicBezTo>
                <a:cubicBezTo>
                  <a:pt x="1" y="66"/>
                  <a:pt x="1" y="66"/>
                  <a:pt x="1" y="66"/>
                </a:cubicBezTo>
                <a:cubicBezTo>
                  <a:pt x="0" y="69"/>
                  <a:pt x="3" y="73"/>
                  <a:pt x="6" y="74"/>
                </a:cubicBezTo>
                <a:lnTo>
                  <a:pt x="19" y="76"/>
                </a:lnTo>
                <a:close/>
                <a:moveTo>
                  <a:pt x="22" y="107"/>
                </a:moveTo>
                <a:cubicBezTo>
                  <a:pt x="25" y="107"/>
                  <a:pt x="28" y="103"/>
                  <a:pt x="27" y="99"/>
                </a:cubicBezTo>
                <a:cubicBezTo>
                  <a:pt x="27" y="99"/>
                  <a:pt x="27" y="99"/>
                  <a:pt x="27" y="99"/>
                </a:cubicBezTo>
                <a:cubicBezTo>
                  <a:pt x="26" y="96"/>
                  <a:pt x="23" y="93"/>
                  <a:pt x="19" y="94"/>
                </a:cubicBezTo>
                <a:cubicBezTo>
                  <a:pt x="7" y="97"/>
                  <a:pt x="7" y="97"/>
                  <a:pt x="7" y="97"/>
                </a:cubicBezTo>
                <a:cubicBezTo>
                  <a:pt x="3" y="97"/>
                  <a:pt x="1" y="101"/>
                  <a:pt x="1" y="105"/>
                </a:cubicBezTo>
                <a:cubicBezTo>
                  <a:pt x="1" y="105"/>
                  <a:pt x="1" y="105"/>
                  <a:pt x="1" y="105"/>
                </a:cubicBezTo>
                <a:cubicBezTo>
                  <a:pt x="2" y="108"/>
                  <a:pt x="6" y="111"/>
                  <a:pt x="9" y="110"/>
                </a:cubicBezTo>
                <a:lnTo>
                  <a:pt x="22" y="1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6" name="Google Shape;2476;p85"/>
          <p:cNvSpPr/>
          <p:nvPr/>
        </p:nvSpPr>
        <p:spPr>
          <a:xfrm>
            <a:off x="5689600" y="4751387"/>
            <a:ext cx="915987" cy="612775"/>
          </a:xfrm>
          <a:custGeom>
            <a:avLst/>
            <a:gdLst/>
            <a:ahLst/>
            <a:cxnLst/>
            <a:rect l="l" t="t" r="r" b="b"/>
            <a:pathLst>
              <a:path w="262" h="175" extrusionOk="0">
                <a:moveTo>
                  <a:pt x="208" y="17"/>
                </a:moveTo>
                <a:cubicBezTo>
                  <a:pt x="232" y="78"/>
                  <a:pt x="232" y="78"/>
                  <a:pt x="232" y="78"/>
                </a:cubicBezTo>
                <a:cubicBezTo>
                  <a:pt x="202" y="91"/>
                  <a:pt x="202" y="91"/>
                  <a:pt x="202" y="91"/>
                </a:cubicBezTo>
                <a:cubicBezTo>
                  <a:pt x="186" y="77"/>
                  <a:pt x="137" y="34"/>
                  <a:pt x="133" y="34"/>
                </a:cubicBezTo>
                <a:cubicBezTo>
                  <a:pt x="129" y="34"/>
                  <a:pt x="114" y="40"/>
                  <a:pt x="112" y="40"/>
                </a:cubicBezTo>
                <a:cubicBezTo>
                  <a:pt x="112" y="40"/>
                  <a:pt x="103" y="43"/>
                  <a:pt x="95" y="43"/>
                </a:cubicBezTo>
                <a:cubicBezTo>
                  <a:pt x="91" y="43"/>
                  <a:pt x="88" y="42"/>
                  <a:pt x="86" y="41"/>
                </a:cubicBezTo>
                <a:cubicBezTo>
                  <a:pt x="84" y="40"/>
                  <a:pt x="83" y="38"/>
                  <a:pt x="83" y="37"/>
                </a:cubicBezTo>
                <a:cubicBezTo>
                  <a:pt x="83" y="34"/>
                  <a:pt x="87" y="30"/>
                  <a:pt x="89" y="29"/>
                </a:cubicBezTo>
                <a:cubicBezTo>
                  <a:pt x="102" y="22"/>
                  <a:pt x="136" y="9"/>
                  <a:pt x="140" y="9"/>
                </a:cubicBezTo>
                <a:cubicBezTo>
                  <a:pt x="140" y="9"/>
                  <a:pt x="140" y="9"/>
                  <a:pt x="140" y="9"/>
                </a:cubicBezTo>
                <a:cubicBezTo>
                  <a:pt x="149" y="9"/>
                  <a:pt x="202" y="16"/>
                  <a:pt x="208" y="17"/>
                </a:cubicBezTo>
                <a:close/>
                <a:moveTo>
                  <a:pt x="229" y="0"/>
                </a:moveTo>
                <a:cubicBezTo>
                  <a:pt x="229" y="0"/>
                  <a:pt x="228" y="0"/>
                  <a:pt x="227" y="1"/>
                </a:cubicBezTo>
                <a:cubicBezTo>
                  <a:pt x="217" y="5"/>
                  <a:pt x="217" y="5"/>
                  <a:pt x="217" y="5"/>
                </a:cubicBezTo>
                <a:cubicBezTo>
                  <a:pt x="215" y="5"/>
                  <a:pt x="214" y="7"/>
                  <a:pt x="213" y="8"/>
                </a:cubicBezTo>
                <a:cubicBezTo>
                  <a:pt x="212" y="10"/>
                  <a:pt x="212" y="12"/>
                  <a:pt x="213" y="13"/>
                </a:cubicBezTo>
                <a:cubicBezTo>
                  <a:pt x="238" y="77"/>
                  <a:pt x="238" y="77"/>
                  <a:pt x="238" y="77"/>
                </a:cubicBezTo>
                <a:cubicBezTo>
                  <a:pt x="240" y="80"/>
                  <a:pt x="244" y="82"/>
                  <a:pt x="247" y="81"/>
                </a:cubicBezTo>
                <a:cubicBezTo>
                  <a:pt x="257" y="77"/>
                  <a:pt x="257" y="77"/>
                  <a:pt x="257" y="77"/>
                </a:cubicBezTo>
                <a:cubicBezTo>
                  <a:pt x="259" y="76"/>
                  <a:pt x="260" y="75"/>
                  <a:pt x="261" y="73"/>
                </a:cubicBezTo>
                <a:cubicBezTo>
                  <a:pt x="262" y="72"/>
                  <a:pt x="262" y="70"/>
                  <a:pt x="261" y="68"/>
                </a:cubicBezTo>
                <a:cubicBezTo>
                  <a:pt x="236" y="4"/>
                  <a:pt x="236" y="4"/>
                  <a:pt x="236" y="4"/>
                </a:cubicBezTo>
                <a:cubicBezTo>
                  <a:pt x="235" y="2"/>
                  <a:pt x="232" y="0"/>
                  <a:pt x="229" y="0"/>
                </a:cubicBezTo>
                <a:close/>
                <a:moveTo>
                  <a:pt x="0" y="87"/>
                </a:moveTo>
                <a:cubicBezTo>
                  <a:pt x="0" y="89"/>
                  <a:pt x="0" y="91"/>
                  <a:pt x="2" y="92"/>
                </a:cubicBezTo>
                <a:cubicBezTo>
                  <a:pt x="3" y="94"/>
                  <a:pt x="4" y="95"/>
                  <a:pt x="6" y="95"/>
                </a:cubicBezTo>
                <a:cubicBezTo>
                  <a:pt x="17" y="96"/>
                  <a:pt x="17" y="96"/>
                  <a:pt x="17" y="96"/>
                </a:cubicBezTo>
                <a:cubicBezTo>
                  <a:pt x="21" y="96"/>
                  <a:pt x="24" y="93"/>
                  <a:pt x="24" y="89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6"/>
                  <a:pt x="29" y="14"/>
                  <a:pt x="28" y="13"/>
                </a:cubicBezTo>
                <a:cubicBezTo>
                  <a:pt x="27" y="11"/>
                  <a:pt x="25" y="11"/>
                  <a:pt x="23" y="11"/>
                </a:cubicBezTo>
                <a:cubicBezTo>
                  <a:pt x="13" y="10"/>
                  <a:pt x="13" y="10"/>
                  <a:pt x="13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8" y="10"/>
                  <a:pt x="6" y="12"/>
                  <a:pt x="5" y="16"/>
                </a:cubicBezTo>
                <a:lnTo>
                  <a:pt x="0" y="87"/>
                </a:lnTo>
                <a:close/>
                <a:moveTo>
                  <a:pt x="107" y="151"/>
                </a:moveTo>
                <a:cubicBezTo>
                  <a:pt x="107" y="149"/>
                  <a:pt x="105" y="147"/>
                  <a:pt x="103" y="145"/>
                </a:cubicBezTo>
                <a:cubicBezTo>
                  <a:pt x="99" y="141"/>
                  <a:pt x="94" y="142"/>
                  <a:pt x="90" y="147"/>
                </a:cubicBezTo>
                <a:cubicBezTo>
                  <a:pt x="85" y="153"/>
                  <a:pt x="85" y="153"/>
                  <a:pt x="85" y="153"/>
                </a:cubicBezTo>
                <a:cubicBezTo>
                  <a:pt x="84" y="153"/>
                  <a:pt x="84" y="153"/>
                  <a:pt x="84" y="153"/>
                </a:cubicBezTo>
                <a:cubicBezTo>
                  <a:pt x="80" y="158"/>
                  <a:pt x="80" y="158"/>
                  <a:pt x="80" y="158"/>
                </a:cubicBezTo>
                <a:cubicBezTo>
                  <a:pt x="74" y="166"/>
                  <a:pt x="80" y="171"/>
                  <a:pt x="82" y="173"/>
                </a:cubicBezTo>
                <a:cubicBezTo>
                  <a:pt x="84" y="174"/>
                  <a:pt x="86" y="175"/>
                  <a:pt x="88" y="175"/>
                </a:cubicBezTo>
                <a:cubicBezTo>
                  <a:pt x="90" y="175"/>
                  <a:pt x="93" y="174"/>
                  <a:pt x="95" y="171"/>
                </a:cubicBezTo>
                <a:cubicBezTo>
                  <a:pt x="102" y="162"/>
                  <a:pt x="102" y="162"/>
                  <a:pt x="102" y="162"/>
                </a:cubicBezTo>
                <a:cubicBezTo>
                  <a:pt x="102" y="162"/>
                  <a:pt x="102" y="162"/>
                  <a:pt x="102" y="162"/>
                </a:cubicBezTo>
                <a:cubicBezTo>
                  <a:pt x="105" y="159"/>
                  <a:pt x="105" y="159"/>
                  <a:pt x="105" y="159"/>
                </a:cubicBezTo>
                <a:cubicBezTo>
                  <a:pt x="107" y="156"/>
                  <a:pt x="108" y="154"/>
                  <a:pt x="107" y="151"/>
                </a:cubicBezTo>
                <a:close/>
                <a:moveTo>
                  <a:pt x="56" y="147"/>
                </a:moveTo>
                <a:cubicBezTo>
                  <a:pt x="53" y="151"/>
                  <a:pt x="54" y="155"/>
                  <a:pt x="59" y="160"/>
                </a:cubicBezTo>
                <a:cubicBezTo>
                  <a:pt x="64" y="163"/>
                  <a:pt x="69" y="163"/>
                  <a:pt x="73" y="158"/>
                </a:cubicBezTo>
                <a:cubicBezTo>
                  <a:pt x="85" y="143"/>
                  <a:pt x="85" y="143"/>
                  <a:pt x="85" y="143"/>
                </a:cubicBezTo>
                <a:cubicBezTo>
                  <a:pt x="91" y="136"/>
                  <a:pt x="85" y="131"/>
                  <a:pt x="83" y="129"/>
                </a:cubicBezTo>
                <a:cubicBezTo>
                  <a:pt x="79" y="125"/>
                  <a:pt x="74" y="126"/>
                  <a:pt x="70" y="131"/>
                </a:cubicBezTo>
                <a:cubicBezTo>
                  <a:pt x="63" y="139"/>
                  <a:pt x="63" y="139"/>
                  <a:pt x="63" y="139"/>
                </a:cubicBezTo>
                <a:cubicBezTo>
                  <a:pt x="63" y="139"/>
                  <a:pt x="63" y="139"/>
                  <a:pt x="63" y="139"/>
                </a:cubicBezTo>
                <a:cubicBezTo>
                  <a:pt x="63" y="140"/>
                  <a:pt x="63" y="140"/>
                  <a:pt x="63" y="140"/>
                </a:cubicBezTo>
                <a:lnTo>
                  <a:pt x="56" y="147"/>
                </a:lnTo>
                <a:close/>
                <a:moveTo>
                  <a:pt x="38" y="129"/>
                </a:moveTo>
                <a:cubicBezTo>
                  <a:pt x="36" y="131"/>
                  <a:pt x="36" y="134"/>
                  <a:pt x="36" y="137"/>
                </a:cubicBezTo>
                <a:cubicBezTo>
                  <a:pt x="36" y="139"/>
                  <a:pt x="38" y="141"/>
                  <a:pt x="40" y="143"/>
                </a:cubicBezTo>
                <a:cubicBezTo>
                  <a:pt x="45" y="147"/>
                  <a:pt x="49" y="146"/>
                  <a:pt x="53" y="141"/>
                </a:cubicBezTo>
                <a:cubicBezTo>
                  <a:pt x="67" y="125"/>
                  <a:pt x="67" y="125"/>
                  <a:pt x="67" y="125"/>
                </a:cubicBezTo>
                <a:cubicBezTo>
                  <a:pt x="69" y="123"/>
                  <a:pt x="70" y="120"/>
                  <a:pt x="69" y="117"/>
                </a:cubicBezTo>
                <a:cubicBezTo>
                  <a:pt x="69" y="115"/>
                  <a:pt x="68" y="113"/>
                  <a:pt x="65" y="111"/>
                </a:cubicBezTo>
                <a:cubicBezTo>
                  <a:pt x="61" y="107"/>
                  <a:pt x="56" y="108"/>
                  <a:pt x="52" y="113"/>
                </a:cubicBezTo>
                <a:cubicBezTo>
                  <a:pt x="45" y="121"/>
                  <a:pt x="45" y="121"/>
                  <a:pt x="45" y="121"/>
                </a:cubicBezTo>
                <a:cubicBezTo>
                  <a:pt x="45" y="121"/>
                  <a:pt x="45" y="121"/>
                  <a:pt x="45" y="121"/>
                </a:cubicBezTo>
                <a:cubicBezTo>
                  <a:pt x="45" y="122"/>
                  <a:pt x="45" y="122"/>
                  <a:pt x="45" y="122"/>
                </a:cubicBezTo>
                <a:lnTo>
                  <a:pt x="38" y="129"/>
                </a:lnTo>
                <a:close/>
                <a:moveTo>
                  <a:pt x="35" y="123"/>
                </a:moveTo>
                <a:cubicBezTo>
                  <a:pt x="49" y="107"/>
                  <a:pt x="49" y="107"/>
                  <a:pt x="49" y="107"/>
                </a:cubicBezTo>
                <a:cubicBezTo>
                  <a:pt x="55" y="100"/>
                  <a:pt x="49" y="94"/>
                  <a:pt x="47" y="93"/>
                </a:cubicBezTo>
                <a:cubicBezTo>
                  <a:pt x="43" y="89"/>
                  <a:pt x="38" y="90"/>
                  <a:pt x="34" y="95"/>
                </a:cubicBezTo>
                <a:cubicBezTo>
                  <a:pt x="30" y="100"/>
                  <a:pt x="30" y="100"/>
                  <a:pt x="30" y="100"/>
                </a:cubicBezTo>
                <a:cubicBezTo>
                  <a:pt x="30" y="101"/>
                  <a:pt x="30" y="101"/>
                  <a:pt x="30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3" y="109"/>
                  <a:pt x="23" y="109"/>
                  <a:pt x="23" y="109"/>
                </a:cubicBezTo>
                <a:cubicBezTo>
                  <a:pt x="20" y="111"/>
                  <a:pt x="19" y="114"/>
                  <a:pt x="20" y="116"/>
                </a:cubicBezTo>
                <a:cubicBezTo>
                  <a:pt x="20" y="119"/>
                  <a:pt x="22" y="121"/>
                  <a:pt x="23" y="121"/>
                </a:cubicBezTo>
                <a:cubicBezTo>
                  <a:pt x="25" y="123"/>
                  <a:pt x="28" y="125"/>
                  <a:pt x="30" y="125"/>
                </a:cubicBezTo>
                <a:cubicBezTo>
                  <a:pt x="32" y="125"/>
                  <a:pt x="34" y="125"/>
                  <a:pt x="35" y="123"/>
                </a:cubicBezTo>
                <a:close/>
                <a:moveTo>
                  <a:pt x="198" y="109"/>
                </a:moveTo>
                <a:cubicBezTo>
                  <a:pt x="201" y="106"/>
                  <a:pt x="203" y="100"/>
                  <a:pt x="197" y="95"/>
                </a:cubicBezTo>
                <a:cubicBezTo>
                  <a:pt x="192" y="91"/>
                  <a:pt x="192" y="91"/>
                  <a:pt x="192" y="91"/>
                </a:cubicBezTo>
                <a:cubicBezTo>
                  <a:pt x="167" y="69"/>
                  <a:pt x="138" y="45"/>
                  <a:pt x="132" y="41"/>
                </a:cubicBezTo>
                <a:cubicBezTo>
                  <a:pt x="129" y="41"/>
                  <a:pt x="121" y="44"/>
                  <a:pt x="114" y="46"/>
                </a:cubicBezTo>
                <a:cubicBezTo>
                  <a:pt x="114" y="46"/>
                  <a:pt x="114" y="46"/>
                  <a:pt x="114" y="46"/>
                </a:cubicBezTo>
                <a:cubicBezTo>
                  <a:pt x="114" y="46"/>
                  <a:pt x="104" y="49"/>
                  <a:pt x="95" y="49"/>
                </a:cubicBezTo>
                <a:cubicBezTo>
                  <a:pt x="90" y="49"/>
                  <a:pt x="86" y="48"/>
                  <a:pt x="83" y="46"/>
                </a:cubicBezTo>
                <a:cubicBezTo>
                  <a:pt x="77" y="43"/>
                  <a:pt x="77" y="39"/>
                  <a:pt x="77" y="36"/>
                </a:cubicBezTo>
                <a:cubicBezTo>
                  <a:pt x="77" y="31"/>
                  <a:pt x="82" y="26"/>
                  <a:pt x="85" y="24"/>
                </a:cubicBezTo>
                <a:cubicBezTo>
                  <a:pt x="36" y="18"/>
                  <a:pt x="36" y="18"/>
                  <a:pt x="36" y="18"/>
                </a:cubicBezTo>
                <a:cubicBezTo>
                  <a:pt x="30" y="90"/>
                  <a:pt x="30" y="90"/>
                  <a:pt x="30" y="90"/>
                </a:cubicBezTo>
                <a:cubicBezTo>
                  <a:pt x="35" y="85"/>
                  <a:pt x="39" y="84"/>
                  <a:pt x="41" y="84"/>
                </a:cubicBezTo>
                <a:cubicBezTo>
                  <a:pt x="45" y="84"/>
                  <a:pt x="48" y="86"/>
                  <a:pt x="51" y="88"/>
                </a:cubicBezTo>
                <a:cubicBezTo>
                  <a:pt x="56" y="92"/>
                  <a:pt x="58" y="97"/>
                  <a:pt x="58" y="103"/>
                </a:cubicBezTo>
                <a:cubicBezTo>
                  <a:pt x="62" y="102"/>
                  <a:pt x="66" y="103"/>
                  <a:pt x="69" y="106"/>
                </a:cubicBezTo>
                <a:cubicBezTo>
                  <a:pt x="74" y="110"/>
                  <a:pt x="76" y="115"/>
                  <a:pt x="76" y="121"/>
                </a:cubicBezTo>
                <a:cubicBezTo>
                  <a:pt x="80" y="120"/>
                  <a:pt x="84" y="121"/>
                  <a:pt x="87" y="124"/>
                </a:cubicBezTo>
                <a:cubicBezTo>
                  <a:pt x="91" y="128"/>
                  <a:pt x="94" y="132"/>
                  <a:pt x="94" y="137"/>
                </a:cubicBezTo>
                <a:cubicBezTo>
                  <a:pt x="98" y="135"/>
                  <a:pt x="103" y="137"/>
                  <a:pt x="107" y="140"/>
                </a:cubicBezTo>
                <a:cubicBezTo>
                  <a:pt x="113" y="145"/>
                  <a:pt x="115" y="151"/>
                  <a:pt x="113" y="157"/>
                </a:cubicBezTo>
                <a:cubicBezTo>
                  <a:pt x="117" y="161"/>
                  <a:pt x="117" y="161"/>
                  <a:pt x="117" y="161"/>
                </a:cubicBezTo>
                <a:cubicBezTo>
                  <a:pt x="117" y="161"/>
                  <a:pt x="118" y="161"/>
                  <a:pt x="118" y="162"/>
                </a:cubicBezTo>
                <a:cubicBezTo>
                  <a:pt x="118" y="162"/>
                  <a:pt x="118" y="162"/>
                  <a:pt x="118" y="162"/>
                </a:cubicBezTo>
                <a:cubicBezTo>
                  <a:pt x="120" y="163"/>
                  <a:pt x="122" y="164"/>
                  <a:pt x="123" y="164"/>
                </a:cubicBezTo>
                <a:cubicBezTo>
                  <a:pt x="126" y="164"/>
                  <a:pt x="129" y="162"/>
                  <a:pt x="130" y="160"/>
                </a:cubicBezTo>
                <a:cubicBezTo>
                  <a:pt x="133" y="156"/>
                  <a:pt x="135" y="153"/>
                  <a:pt x="131" y="149"/>
                </a:cubicBezTo>
                <a:cubicBezTo>
                  <a:pt x="131" y="149"/>
                  <a:pt x="131" y="149"/>
                  <a:pt x="131" y="149"/>
                </a:cubicBezTo>
                <a:cubicBezTo>
                  <a:pt x="109" y="130"/>
                  <a:pt x="109" y="130"/>
                  <a:pt x="109" y="130"/>
                </a:cubicBezTo>
                <a:cubicBezTo>
                  <a:pt x="108" y="130"/>
                  <a:pt x="108" y="129"/>
                  <a:pt x="107" y="128"/>
                </a:cubicBezTo>
                <a:cubicBezTo>
                  <a:pt x="107" y="127"/>
                  <a:pt x="108" y="126"/>
                  <a:pt x="108" y="125"/>
                </a:cubicBezTo>
                <a:cubicBezTo>
                  <a:pt x="110" y="124"/>
                  <a:pt x="112" y="124"/>
                  <a:pt x="113" y="125"/>
                </a:cubicBezTo>
                <a:cubicBezTo>
                  <a:pt x="142" y="150"/>
                  <a:pt x="142" y="150"/>
                  <a:pt x="142" y="150"/>
                </a:cubicBezTo>
                <a:cubicBezTo>
                  <a:pt x="144" y="150"/>
                  <a:pt x="145" y="151"/>
                  <a:pt x="147" y="151"/>
                </a:cubicBezTo>
                <a:cubicBezTo>
                  <a:pt x="150" y="151"/>
                  <a:pt x="153" y="149"/>
                  <a:pt x="155" y="147"/>
                </a:cubicBezTo>
                <a:cubicBezTo>
                  <a:pt x="157" y="145"/>
                  <a:pt x="158" y="142"/>
                  <a:pt x="157" y="140"/>
                </a:cubicBezTo>
                <a:cubicBezTo>
                  <a:pt x="157" y="137"/>
                  <a:pt x="156" y="135"/>
                  <a:pt x="153" y="133"/>
                </a:cubicBezTo>
                <a:cubicBezTo>
                  <a:pt x="150" y="130"/>
                  <a:pt x="150" y="130"/>
                  <a:pt x="150" y="130"/>
                </a:cubicBezTo>
                <a:cubicBezTo>
                  <a:pt x="150" y="130"/>
                  <a:pt x="150" y="130"/>
                  <a:pt x="150" y="130"/>
                </a:cubicBezTo>
                <a:cubicBezTo>
                  <a:pt x="134" y="117"/>
                  <a:pt x="134" y="117"/>
                  <a:pt x="134" y="117"/>
                </a:cubicBezTo>
                <a:cubicBezTo>
                  <a:pt x="133" y="116"/>
                  <a:pt x="132" y="115"/>
                  <a:pt x="132" y="114"/>
                </a:cubicBezTo>
                <a:cubicBezTo>
                  <a:pt x="132" y="113"/>
                  <a:pt x="133" y="113"/>
                  <a:pt x="133" y="112"/>
                </a:cubicBezTo>
                <a:cubicBezTo>
                  <a:pt x="134" y="110"/>
                  <a:pt x="137" y="110"/>
                  <a:pt x="138" y="111"/>
                </a:cubicBezTo>
                <a:cubicBezTo>
                  <a:pt x="165" y="133"/>
                  <a:pt x="165" y="133"/>
                  <a:pt x="165" y="133"/>
                </a:cubicBezTo>
                <a:cubicBezTo>
                  <a:pt x="167" y="134"/>
                  <a:pt x="169" y="135"/>
                  <a:pt x="171" y="135"/>
                </a:cubicBezTo>
                <a:cubicBezTo>
                  <a:pt x="174" y="135"/>
                  <a:pt x="177" y="133"/>
                  <a:pt x="180" y="130"/>
                </a:cubicBezTo>
                <a:cubicBezTo>
                  <a:pt x="182" y="128"/>
                  <a:pt x="182" y="126"/>
                  <a:pt x="182" y="123"/>
                </a:cubicBezTo>
                <a:cubicBezTo>
                  <a:pt x="182" y="121"/>
                  <a:pt x="181" y="119"/>
                  <a:pt x="178" y="116"/>
                </a:cubicBezTo>
                <a:cubicBezTo>
                  <a:pt x="170" y="110"/>
                  <a:pt x="170" y="110"/>
                  <a:pt x="170" y="110"/>
                </a:cubicBezTo>
                <a:cubicBezTo>
                  <a:pt x="170" y="110"/>
                  <a:pt x="170" y="110"/>
                  <a:pt x="170" y="110"/>
                </a:cubicBezTo>
                <a:cubicBezTo>
                  <a:pt x="156" y="99"/>
                  <a:pt x="156" y="99"/>
                  <a:pt x="156" y="99"/>
                </a:cubicBezTo>
                <a:cubicBezTo>
                  <a:pt x="155" y="98"/>
                  <a:pt x="155" y="95"/>
                  <a:pt x="156" y="94"/>
                </a:cubicBezTo>
                <a:cubicBezTo>
                  <a:pt x="157" y="92"/>
                  <a:pt x="159" y="92"/>
                  <a:pt x="161" y="93"/>
                </a:cubicBezTo>
                <a:cubicBezTo>
                  <a:pt x="183" y="112"/>
                  <a:pt x="183" y="112"/>
                  <a:pt x="183" y="112"/>
                </a:cubicBezTo>
                <a:cubicBezTo>
                  <a:pt x="188" y="115"/>
                  <a:pt x="194" y="114"/>
                  <a:pt x="198" y="109"/>
                </a:cubicBezTo>
                <a:close/>
              </a:path>
            </a:pathLst>
          </a:cu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7" name="Google Shape;2477;p85"/>
          <p:cNvSpPr/>
          <p:nvPr/>
        </p:nvSpPr>
        <p:spPr>
          <a:xfrm>
            <a:off x="9478962" y="4652962"/>
            <a:ext cx="790575" cy="661987"/>
          </a:xfrm>
          <a:custGeom>
            <a:avLst/>
            <a:gdLst/>
            <a:ahLst/>
            <a:cxnLst/>
            <a:rect l="l" t="t" r="r" b="b"/>
            <a:pathLst>
              <a:path w="226" h="189" extrusionOk="0">
                <a:moveTo>
                  <a:pt x="31" y="154"/>
                </a:moveTo>
                <a:cubicBezTo>
                  <a:pt x="31" y="103"/>
                  <a:pt x="31" y="103"/>
                  <a:pt x="31" y="103"/>
                </a:cubicBezTo>
                <a:cubicBezTo>
                  <a:pt x="31" y="99"/>
                  <a:pt x="34" y="95"/>
                  <a:pt x="38" y="95"/>
                </a:cubicBezTo>
                <a:cubicBezTo>
                  <a:pt x="50" y="95"/>
                  <a:pt x="50" y="95"/>
                  <a:pt x="50" y="95"/>
                </a:cubicBezTo>
                <a:cubicBezTo>
                  <a:pt x="54" y="95"/>
                  <a:pt x="58" y="99"/>
                  <a:pt x="58" y="103"/>
                </a:cubicBezTo>
                <a:cubicBezTo>
                  <a:pt x="58" y="154"/>
                  <a:pt x="58" y="154"/>
                  <a:pt x="58" y="154"/>
                </a:cubicBezTo>
                <a:cubicBezTo>
                  <a:pt x="58" y="158"/>
                  <a:pt x="54" y="161"/>
                  <a:pt x="50" y="161"/>
                </a:cubicBezTo>
                <a:cubicBezTo>
                  <a:pt x="38" y="161"/>
                  <a:pt x="38" y="161"/>
                  <a:pt x="38" y="161"/>
                </a:cubicBezTo>
                <a:cubicBezTo>
                  <a:pt x="34" y="161"/>
                  <a:pt x="31" y="158"/>
                  <a:pt x="31" y="154"/>
                </a:cubicBezTo>
                <a:close/>
                <a:moveTo>
                  <a:pt x="83" y="77"/>
                </a:moveTo>
                <a:cubicBezTo>
                  <a:pt x="79" y="77"/>
                  <a:pt x="76" y="81"/>
                  <a:pt x="76" y="85"/>
                </a:cubicBezTo>
                <a:cubicBezTo>
                  <a:pt x="76" y="154"/>
                  <a:pt x="76" y="154"/>
                  <a:pt x="76" y="154"/>
                </a:cubicBezTo>
                <a:cubicBezTo>
                  <a:pt x="76" y="158"/>
                  <a:pt x="79" y="161"/>
                  <a:pt x="83" y="161"/>
                </a:cubicBezTo>
                <a:cubicBezTo>
                  <a:pt x="96" y="161"/>
                  <a:pt x="96" y="161"/>
                  <a:pt x="96" y="161"/>
                </a:cubicBezTo>
                <a:cubicBezTo>
                  <a:pt x="100" y="161"/>
                  <a:pt x="103" y="158"/>
                  <a:pt x="103" y="154"/>
                </a:cubicBezTo>
                <a:cubicBezTo>
                  <a:pt x="103" y="85"/>
                  <a:pt x="103" y="85"/>
                  <a:pt x="103" y="85"/>
                </a:cubicBezTo>
                <a:cubicBezTo>
                  <a:pt x="103" y="81"/>
                  <a:pt x="100" y="77"/>
                  <a:pt x="96" y="77"/>
                </a:cubicBezTo>
                <a:lnTo>
                  <a:pt x="83" y="77"/>
                </a:lnTo>
                <a:close/>
                <a:moveTo>
                  <a:pt x="128" y="62"/>
                </a:moveTo>
                <a:cubicBezTo>
                  <a:pt x="124" y="62"/>
                  <a:pt x="121" y="65"/>
                  <a:pt x="121" y="69"/>
                </a:cubicBezTo>
                <a:cubicBezTo>
                  <a:pt x="121" y="154"/>
                  <a:pt x="121" y="154"/>
                  <a:pt x="121" y="154"/>
                </a:cubicBezTo>
                <a:cubicBezTo>
                  <a:pt x="121" y="158"/>
                  <a:pt x="124" y="161"/>
                  <a:pt x="128" y="161"/>
                </a:cubicBezTo>
                <a:cubicBezTo>
                  <a:pt x="141" y="161"/>
                  <a:pt x="141" y="161"/>
                  <a:pt x="141" y="161"/>
                </a:cubicBezTo>
                <a:cubicBezTo>
                  <a:pt x="145" y="161"/>
                  <a:pt x="148" y="158"/>
                  <a:pt x="148" y="154"/>
                </a:cubicBezTo>
                <a:cubicBezTo>
                  <a:pt x="148" y="69"/>
                  <a:pt x="148" y="69"/>
                  <a:pt x="148" y="69"/>
                </a:cubicBezTo>
                <a:cubicBezTo>
                  <a:pt x="148" y="65"/>
                  <a:pt x="145" y="62"/>
                  <a:pt x="141" y="62"/>
                </a:cubicBezTo>
                <a:lnTo>
                  <a:pt x="128" y="62"/>
                </a:lnTo>
                <a:close/>
                <a:moveTo>
                  <a:pt x="174" y="46"/>
                </a:moveTo>
                <a:cubicBezTo>
                  <a:pt x="170" y="46"/>
                  <a:pt x="166" y="49"/>
                  <a:pt x="166" y="53"/>
                </a:cubicBezTo>
                <a:cubicBezTo>
                  <a:pt x="166" y="154"/>
                  <a:pt x="166" y="154"/>
                  <a:pt x="166" y="154"/>
                </a:cubicBezTo>
                <a:cubicBezTo>
                  <a:pt x="166" y="158"/>
                  <a:pt x="170" y="161"/>
                  <a:pt x="174" y="161"/>
                </a:cubicBezTo>
                <a:cubicBezTo>
                  <a:pt x="186" y="161"/>
                  <a:pt x="186" y="161"/>
                  <a:pt x="186" y="161"/>
                </a:cubicBezTo>
                <a:cubicBezTo>
                  <a:pt x="190" y="161"/>
                  <a:pt x="194" y="158"/>
                  <a:pt x="194" y="154"/>
                </a:cubicBezTo>
                <a:cubicBezTo>
                  <a:pt x="194" y="53"/>
                  <a:pt x="194" y="53"/>
                  <a:pt x="194" y="53"/>
                </a:cubicBezTo>
                <a:cubicBezTo>
                  <a:pt x="194" y="49"/>
                  <a:pt x="190" y="46"/>
                  <a:pt x="186" y="46"/>
                </a:cubicBezTo>
                <a:lnTo>
                  <a:pt x="174" y="46"/>
                </a:lnTo>
                <a:close/>
                <a:moveTo>
                  <a:pt x="34" y="76"/>
                </a:moveTo>
                <a:cubicBezTo>
                  <a:pt x="82" y="67"/>
                  <a:pt x="128" y="50"/>
                  <a:pt x="168" y="25"/>
                </a:cubicBezTo>
                <a:cubicBezTo>
                  <a:pt x="172" y="32"/>
                  <a:pt x="172" y="32"/>
                  <a:pt x="172" y="32"/>
                </a:cubicBezTo>
                <a:cubicBezTo>
                  <a:pt x="186" y="10"/>
                  <a:pt x="186" y="10"/>
                  <a:pt x="186" y="10"/>
                </a:cubicBezTo>
                <a:cubicBezTo>
                  <a:pt x="160" y="9"/>
                  <a:pt x="160" y="9"/>
                  <a:pt x="160" y="9"/>
                </a:cubicBezTo>
                <a:cubicBezTo>
                  <a:pt x="164" y="16"/>
                  <a:pt x="164" y="16"/>
                  <a:pt x="164" y="16"/>
                </a:cubicBezTo>
                <a:cubicBezTo>
                  <a:pt x="124" y="40"/>
                  <a:pt x="80" y="57"/>
                  <a:pt x="32" y="66"/>
                </a:cubicBezTo>
                <a:lnTo>
                  <a:pt x="34" y="76"/>
                </a:lnTo>
                <a:close/>
                <a:moveTo>
                  <a:pt x="226" y="176"/>
                </a:moveTo>
                <a:cubicBezTo>
                  <a:pt x="203" y="163"/>
                  <a:pt x="203" y="163"/>
                  <a:pt x="203" y="163"/>
                </a:cubicBezTo>
                <a:cubicBezTo>
                  <a:pt x="203" y="171"/>
                  <a:pt x="203" y="171"/>
                  <a:pt x="203" y="171"/>
                </a:cubicBezTo>
                <a:cubicBezTo>
                  <a:pt x="19" y="171"/>
                  <a:pt x="19" y="171"/>
                  <a:pt x="19" y="171"/>
                </a:cubicBezTo>
                <a:cubicBezTo>
                  <a:pt x="19" y="23"/>
                  <a:pt x="19" y="23"/>
                  <a:pt x="19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14" y="0"/>
                  <a:pt x="14" y="0"/>
                  <a:pt x="14" y="0"/>
                </a:cubicBezTo>
                <a:cubicBezTo>
                  <a:pt x="0" y="23"/>
                  <a:pt x="0" y="23"/>
                  <a:pt x="0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171"/>
                  <a:pt x="9" y="171"/>
                  <a:pt x="9" y="171"/>
                </a:cubicBezTo>
                <a:cubicBezTo>
                  <a:pt x="9" y="176"/>
                  <a:pt x="9" y="176"/>
                  <a:pt x="9" y="176"/>
                </a:cubicBezTo>
                <a:cubicBezTo>
                  <a:pt x="9" y="181"/>
                  <a:pt x="9" y="181"/>
                  <a:pt x="9" y="181"/>
                </a:cubicBezTo>
                <a:cubicBezTo>
                  <a:pt x="203" y="181"/>
                  <a:pt x="203" y="181"/>
                  <a:pt x="203" y="181"/>
                </a:cubicBezTo>
                <a:cubicBezTo>
                  <a:pt x="203" y="189"/>
                  <a:pt x="203" y="189"/>
                  <a:pt x="203" y="189"/>
                </a:cubicBezTo>
                <a:lnTo>
                  <a:pt x="226" y="1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8" name="Google Shape;2478;p85"/>
          <p:cNvSpPr/>
          <p:nvPr/>
        </p:nvSpPr>
        <p:spPr>
          <a:xfrm>
            <a:off x="1758950" y="4695825"/>
            <a:ext cx="1160462" cy="604837"/>
          </a:xfrm>
          <a:custGeom>
            <a:avLst/>
            <a:gdLst/>
            <a:ahLst/>
            <a:cxnLst/>
            <a:rect l="l" t="t" r="r" b="b"/>
            <a:pathLst>
              <a:path w="332" h="173" extrusionOk="0">
                <a:moveTo>
                  <a:pt x="240" y="163"/>
                </a:moveTo>
                <a:cubicBezTo>
                  <a:pt x="235" y="165"/>
                  <a:pt x="230" y="167"/>
                  <a:pt x="225" y="168"/>
                </a:cubicBezTo>
                <a:cubicBezTo>
                  <a:pt x="208" y="172"/>
                  <a:pt x="191" y="173"/>
                  <a:pt x="170" y="173"/>
                </a:cubicBezTo>
                <a:cubicBezTo>
                  <a:pt x="149" y="173"/>
                  <a:pt x="132" y="172"/>
                  <a:pt x="116" y="168"/>
                </a:cubicBezTo>
                <a:cubicBezTo>
                  <a:pt x="111" y="167"/>
                  <a:pt x="105" y="165"/>
                  <a:pt x="101" y="163"/>
                </a:cubicBezTo>
                <a:cubicBezTo>
                  <a:pt x="87" y="156"/>
                  <a:pt x="86" y="144"/>
                  <a:pt x="94" y="136"/>
                </a:cubicBezTo>
                <a:cubicBezTo>
                  <a:pt x="103" y="128"/>
                  <a:pt x="114" y="121"/>
                  <a:pt x="125" y="116"/>
                </a:cubicBezTo>
                <a:cubicBezTo>
                  <a:pt x="130" y="114"/>
                  <a:pt x="135" y="112"/>
                  <a:pt x="141" y="110"/>
                </a:cubicBezTo>
                <a:cubicBezTo>
                  <a:pt x="150" y="106"/>
                  <a:pt x="153" y="96"/>
                  <a:pt x="146" y="89"/>
                </a:cubicBezTo>
                <a:cubicBezTo>
                  <a:pt x="131" y="75"/>
                  <a:pt x="126" y="57"/>
                  <a:pt x="127" y="38"/>
                </a:cubicBezTo>
                <a:cubicBezTo>
                  <a:pt x="127" y="17"/>
                  <a:pt x="139" y="6"/>
                  <a:pt x="158" y="1"/>
                </a:cubicBezTo>
                <a:cubicBezTo>
                  <a:pt x="162" y="0"/>
                  <a:pt x="166" y="0"/>
                  <a:pt x="170" y="0"/>
                </a:cubicBezTo>
                <a:cubicBezTo>
                  <a:pt x="174" y="0"/>
                  <a:pt x="178" y="0"/>
                  <a:pt x="182" y="1"/>
                </a:cubicBezTo>
                <a:cubicBezTo>
                  <a:pt x="201" y="6"/>
                  <a:pt x="213" y="17"/>
                  <a:pt x="214" y="38"/>
                </a:cubicBezTo>
                <a:cubicBezTo>
                  <a:pt x="215" y="57"/>
                  <a:pt x="209" y="75"/>
                  <a:pt x="195" y="89"/>
                </a:cubicBezTo>
                <a:cubicBezTo>
                  <a:pt x="188" y="96"/>
                  <a:pt x="191" y="106"/>
                  <a:pt x="200" y="110"/>
                </a:cubicBezTo>
                <a:cubicBezTo>
                  <a:pt x="205" y="112"/>
                  <a:pt x="210" y="114"/>
                  <a:pt x="215" y="116"/>
                </a:cubicBezTo>
                <a:cubicBezTo>
                  <a:pt x="227" y="121"/>
                  <a:pt x="237" y="128"/>
                  <a:pt x="246" y="136"/>
                </a:cubicBezTo>
                <a:cubicBezTo>
                  <a:pt x="252" y="142"/>
                  <a:pt x="254" y="156"/>
                  <a:pt x="240" y="163"/>
                </a:cubicBezTo>
                <a:close/>
                <a:moveTo>
                  <a:pt x="327" y="148"/>
                </a:moveTo>
                <a:cubicBezTo>
                  <a:pt x="321" y="141"/>
                  <a:pt x="313" y="137"/>
                  <a:pt x="305" y="133"/>
                </a:cubicBezTo>
                <a:cubicBezTo>
                  <a:pt x="302" y="132"/>
                  <a:pt x="298" y="131"/>
                  <a:pt x="295" y="129"/>
                </a:cubicBezTo>
                <a:cubicBezTo>
                  <a:pt x="288" y="126"/>
                  <a:pt x="286" y="120"/>
                  <a:pt x="291" y="115"/>
                </a:cubicBezTo>
                <a:cubicBezTo>
                  <a:pt x="301" y="105"/>
                  <a:pt x="305" y="92"/>
                  <a:pt x="304" y="79"/>
                </a:cubicBezTo>
                <a:cubicBezTo>
                  <a:pt x="304" y="65"/>
                  <a:pt x="296" y="57"/>
                  <a:pt x="282" y="54"/>
                </a:cubicBezTo>
                <a:cubicBezTo>
                  <a:pt x="280" y="53"/>
                  <a:pt x="277" y="53"/>
                  <a:pt x="274" y="53"/>
                </a:cubicBezTo>
                <a:cubicBezTo>
                  <a:pt x="271" y="53"/>
                  <a:pt x="269" y="53"/>
                  <a:pt x="266" y="54"/>
                </a:cubicBezTo>
                <a:cubicBezTo>
                  <a:pt x="253" y="57"/>
                  <a:pt x="244" y="65"/>
                  <a:pt x="244" y="79"/>
                </a:cubicBezTo>
                <a:cubicBezTo>
                  <a:pt x="243" y="92"/>
                  <a:pt x="247" y="105"/>
                  <a:pt x="257" y="115"/>
                </a:cubicBezTo>
                <a:cubicBezTo>
                  <a:pt x="262" y="120"/>
                  <a:pt x="260" y="126"/>
                  <a:pt x="253" y="129"/>
                </a:cubicBezTo>
                <a:cubicBezTo>
                  <a:pt x="253" y="129"/>
                  <a:pt x="253" y="129"/>
                  <a:pt x="253" y="129"/>
                </a:cubicBezTo>
                <a:cubicBezTo>
                  <a:pt x="254" y="130"/>
                  <a:pt x="255" y="131"/>
                  <a:pt x="256" y="132"/>
                </a:cubicBezTo>
                <a:cubicBezTo>
                  <a:pt x="260" y="137"/>
                  <a:pt x="262" y="144"/>
                  <a:pt x="261" y="151"/>
                </a:cubicBezTo>
                <a:cubicBezTo>
                  <a:pt x="260" y="159"/>
                  <a:pt x="255" y="165"/>
                  <a:pt x="248" y="168"/>
                </a:cubicBezTo>
                <a:cubicBezTo>
                  <a:pt x="246" y="169"/>
                  <a:pt x="244" y="170"/>
                  <a:pt x="242" y="171"/>
                </a:cubicBezTo>
                <a:cubicBezTo>
                  <a:pt x="251" y="172"/>
                  <a:pt x="262" y="173"/>
                  <a:pt x="274" y="173"/>
                </a:cubicBezTo>
                <a:cubicBezTo>
                  <a:pt x="289" y="173"/>
                  <a:pt x="301" y="172"/>
                  <a:pt x="312" y="169"/>
                </a:cubicBezTo>
                <a:cubicBezTo>
                  <a:pt x="316" y="169"/>
                  <a:pt x="319" y="167"/>
                  <a:pt x="322" y="166"/>
                </a:cubicBezTo>
                <a:cubicBezTo>
                  <a:pt x="332" y="161"/>
                  <a:pt x="331" y="151"/>
                  <a:pt x="327" y="148"/>
                </a:cubicBezTo>
                <a:close/>
                <a:moveTo>
                  <a:pt x="78" y="151"/>
                </a:moveTo>
                <a:cubicBezTo>
                  <a:pt x="77" y="145"/>
                  <a:pt x="80" y="138"/>
                  <a:pt x="85" y="132"/>
                </a:cubicBezTo>
                <a:cubicBezTo>
                  <a:pt x="87" y="130"/>
                  <a:pt x="89" y="128"/>
                  <a:pt x="92" y="126"/>
                </a:cubicBezTo>
                <a:cubicBezTo>
                  <a:pt x="91" y="126"/>
                  <a:pt x="89" y="125"/>
                  <a:pt x="88" y="124"/>
                </a:cubicBezTo>
                <a:cubicBezTo>
                  <a:pt x="80" y="122"/>
                  <a:pt x="78" y="114"/>
                  <a:pt x="84" y="108"/>
                </a:cubicBezTo>
                <a:cubicBezTo>
                  <a:pt x="95" y="97"/>
                  <a:pt x="99" y="84"/>
                  <a:pt x="98" y="69"/>
                </a:cubicBezTo>
                <a:cubicBezTo>
                  <a:pt x="98" y="53"/>
                  <a:pt x="89" y="44"/>
                  <a:pt x="74" y="41"/>
                </a:cubicBezTo>
                <a:cubicBezTo>
                  <a:pt x="71" y="40"/>
                  <a:pt x="68" y="40"/>
                  <a:pt x="65" y="40"/>
                </a:cubicBezTo>
                <a:cubicBezTo>
                  <a:pt x="62" y="40"/>
                  <a:pt x="59" y="40"/>
                  <a:pt x="55" y="41"/>
                </a:cubicBezTo>
                <a:cubicBezTo>
                  <a:pt x="41" y="44"/>
                  <a:pt x="32" y="53"/>
                  <a:pt x="31" y="69"/>
                </a:cubicBezTo>
                <a:cubicBezTo>
                  <a:pt x="30" y="84"/>
                  <a:pt x="35" y="97"/>
                  <a:pt x="46" y="108"/>
                </a:cubicBezTo>
                <a:cubicBezTo>
                  <a:pt x="51" y="114"/>
                  <a:pt x="49" y="122"/>
                  <a:pt x="42" y="124"/>
                </a:cubicBezTo>
                <a:cubicBezTo>
                  <a:pt x="38" y="126"/>
                  <a:pt x="34" y="127"/>
                  <a:pt x="30" y="129"/>
                </a:cubicBezTo>
                <a:cubicBezTo>
                  <a:pt x="21" y="133"/>
                  <a:pt x="13" y="138"/>
                  <a:pt x="6" y="145"/>
                </a:cubicBezTo>
                <a:cubicBezTo>
                  <a:pt x="0" y="151"/>
                  <a:pt x="0" y="160"/>
                  <a:pt x="11" y="165"/>
                </a:cubicBezTo>
                <a:cubicBezTo>
                  <a:pt x="15" y="167"/>
                  <a:pt x="19" y="168"/>
                  <a:pt x="23" y="169"/>
                </a:cubicBezTo>
                <a:cubicBezTo>
                  <a:pt x="35" y="172"/>
                  <a:pt x="48" y="173"/>
                  <a:pt x="65" y="173"/>
                </a:cubicBezTo>
                <a:cubicBezTo>
                  <a:pt x="78" y="173"/>
                  <a:pt x="89" y="172"/>
                  <a:pt x="99" y="171"/>
                </a:cubicBezTo>
                <a:cubicBezTo>
                  <a:pt x="97" y="170"/>
                  <a:pt x="95" y="169"/>
                  <a:pt x="93" y="168"/>
                </a:cubicBezTo>
                <a:cubicBezTo>
                  <a:pt x="85" y="164"/>
                  <a:pt x="79" y="158"/>
                  <a:pt x="78" y="1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9" name="Google Shape;2479;p85"/>
          <p:cNvSpPr/>
          <p:nvPr/>
        </p:nvSpPr>
        <p:spPr>
          <a:xfrm>
            <a:off x="7602537" y="4710112"/>
            <a:ext cx="704850" cy="636587"/>
          </a:xfrm>
          <a:custGeom>
            <a:avLst/>
            <a:gdLst/>
            <a:ahLst/>
            <a:cxnLst/>
            <a:rect l="l" t="t" r="r" b="b"/>
            <a:pathLst>
              <a:path w="202" h="182" extrusionOk="0">
                <a:moveTo>
                  <a:pt x="138" y="25"/>
                </a:moveTo>
                <a:cubicBezTo>
                  <a:pt x="126" y="25"/>
                  <a:pt x="126" y="25"/>
                  <a:pt x="126" y="25"/>
                </a:cubicBezTo>
                <a:cubicBezTo>
                  <a:pt x="125" y="17"/>
                  <a:pt x="119" y="12"/>
                  <a:pt x="113" y="12"/>
                </a:cubicBezTo>
                <a:cubicBezTo>
                  <a:pt x="90" y="12"/>
                  <a:pt x="90" y="12"/>
                  <a:pt x="90" y="12"/>
                </a:cubicBezTo>
                <a:cubicBezTo>
                  <a:pt x="83" y="12"/>
                  <a:pt x="78" y="17"/>
                  <a:pt x="77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11"/>
                  <a:pt x="75" y="0"/>
                  <a:pt x="87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27" y="0"/>
                  <a:pt x="137" y="11"/>
                  <a:pt x="138" y="25"/>
                </a:cubicBezTo>
                <a:close/>
                <a:moveTo>
                  <a:pt x="31" y="101"/>
                </a:moveTo>
                <a:cubicBezTo>
                  <a:pt x="82" y="101"/>
                  <a:pt x="82" y="101"/>
                  <a:pt x="82" y="101"/>
                </a:cubicBezTo>
                <a:cubicBezTo>
                  <a:pt x="82" y="94"/>
                  <a:pt x="82" y="94"/>
                  <a:pt x="82" y="94"/>
                </a:cubicBezTo>
                <a:cubicBezTo>
                  <a:pt x="82" y="88"/>
                  <a:pt x="86" y="84"/>
                  <a:pt x="91" y="84"/>
                </a:cubicBezTo>
                <a:cubicBezTo>
                  <a:pt x="111" y="84"/>
                  <a:pt x="111" y="84"/>
                  <a:pt x="111" y="84"/>
                </a:cubicBezTo>
                <a:cubicBezTo>
                  <a:pt x="116" y="84"/>
                  <a:pt x="121" y="88"/>
                  <a:pt x="121" y="94"/>
                </a:cubicBezTo>
                <a:cubicBezTo>
                  <a:pt x="121" y="101"/>
                  <a:pt x="121" y="101"/>
                  <a:pt x="121" y="101"/>
                </a:cubicBezTo>
                <a:cubicBezTo>
                  <a:pt x="172" y="101"/>
                  <a:pt x="172" y="101"/>
                  <a:pt x="172" y="101"/>
                </a:cubicBezTo>
                <a:cubicBezTo>
                  <a:pt x="187" y="101"/>
                  <a:pt x="200" y="89"/>
                  <a:pt x="202" y="72"/>
                </a:cubicBezTo>
                <a:cubicBezTo>
                  <a:pt x="202" y="57"/>
                  <a:pt x="202" y="57"/>
                  <a:pt x="202" y="57"/>
                </a:cubicBezTo>
                <a:cubicBezTo>
                  <a:pt x="202" y="42"/>
                  <a:pt x="192" y="30"/>
                  <a:pt x="179" y="30"/>
                </a:cubicBezTo>
                <a:cubicBezTo>
                  <a:pt x="167" y="30"/>
                  <a:pt x="167" y="30"/>
                  <a:pt x="167" y="30"/>
                </a:cubicBezTo>
                <a:cubicBezTo>
                  <a:pt x="162" y="30"/>
                  <a:pt x="162" y="30"/>
                  <a:pt x="162" y="30"/>
                </a:cubicBezTo>
                <a:cubicBezTo>
                  <a:pt x="154" y="30"/>
                  <a:pt x="154" y="30"/>
                  <a:pt x="154" y="30"/>
                </a:cubicBezTo>
                <a:cubicBezTo>
                  <a:pt x="145" y="30"/>
                  <a:pt x="145" y="30"/>
                  <a:pt x="145" y="30"/>
                </a:cubicBezTo>
                <a:cubicBezTo>
                  <a:pt x="139" y="30"/>
                  <a:pt x="139" y="30"/>
                  <a:pt x="139" y="30"/>
                </a:cubicBezTo>
                <a:cubicBezTo>
                  <a:pt x="125" y="30"/>
                  <a:pt x="125" y="30"/>
                  <a:pt x="125" y="30"/>
                </a:cubicBezTo>
                <a:cubicBezTo>
                  <a:pt x="78" y="30"/>
                  <a:pt x="78" y="30"/>
                  <a:pt x="78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39" y="30"/>
                  <a:pt x="39" y="30"/>
                  <a:pt x="39" y="30"/>
                </a:cubicBezTo>
                <a:cubicBezTo>
                  <a:pt x="32" y="30"/>
                  <a:pt x="32" y="30"/>
                  <a:pt x="32" y="30"/>
                </a:cubicBezTo>
                <a:cubicBezTo>
                  <a:pt x="24" y="30"/>
                  <a:pt x="24" y="30"/>
                  <a:pt x="24" y="30"/>
                </a:cubicBezTo>
                <a:cubicBezTo>
                  <a:pt x="11" y="30"/>
                  <a:pt x="0" y="42"/>
                  <a:pt x="0" y="57"/>
                </a:cubicBezTo>
                <a:cubicBezTo>
                  <a:pt x="0" y="72"/>
                  <a:pt x="0" y="72"/>
                  <a:pt x="0" y="72"/>
                </a:cubicBezTo>
                <a:cubicBezTo>
                  <a:pt x="3" y="89"/>
                  <a:pt x="16" y="101"/>
                  <a:pt x="31" y="101"/>
                </a:cubicBezTo>
                <a:close/>
                <a:moveTo>
                  <a:pt x="172" y="110"/>
                </a:moveTo>
                <a:cubicBezTo>
                  <a:pt x="121" y="110"/>
                  <a:pt x="121" y="110"/>
                  <a:pt x="121" y="110"/>
                </a:cubicBezTo>
                <a:cubicBezTo>
                  <a:pt x="121" y="117"/>
                  <a:pt x="121" y="117"/>
                  <a:pt x="121" y="117"/>
                </a:cubicBezTo>
                <a:cubicBezTo>
                  <a:pt x="121" y="122"/>
                  <a:pt x="116" y="127"/>
                  <a:pt x="111" y="127"/>
                </a:cubicBezTo>
                <a:cubicBezTo>
                  <a:pt x="91" y="127"/>
                  <a:pt x="91" y="127"/>
                  <a:pt x="91" y="127"/>
                </a:cubicBezTo>
                <a:cubicBezTo>
                  <a:pt x="86" y="127"/>
                  <a:pt x="82" y="122"/>
                  <a:pt x="82" y="117"/>
                </a:cubicBezTo>
                <a:cubicBezTo>
                  <a:pt x="82" y="110"/>
                  <a:pt x="82" y="110"/>
                  <a:pt x="82" y="110"/>
                </a:cubicBezTo>
                <a:cubicBezTo>
                  <a:pt x="31" y="110"/>
                  <a:pt x="31" y="110"/>
                  <a:pt x="31" y="110"/>
                </a:cubicBezTo>
                <a:cubicBezTo>
                  <a:pt x="18" y="110"/>
                  <a:pt x="7" y="103"/>
                  <a:pt x="0" y="92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170"/>
                  <a:pt x="11" y="182"/>
                  <a:pt x="24" y="182"/>
                </a:cubicBezTo>
                <a:cubicBezTo>
                  <a:pt x="32" y="182"/>
                  <a:pt x="32" y="182"/>
                  <a:pt x="32" y="182"/>
                </a:cubicBezTo>
                <a:cubicBezTo>
                  <a:pt x="39" y="182"/>
                  <a:pt x="39" y="182"/>
                  <a:pt x="39" y="182"/>
                </a:cubicBezTo>
                <a:cubicBezTo>
                  <a:pt x="47" y="182"/>
                  <a:pt x="47" y="182"/>
                  <a:pt x="47" y="182"/>
                </a:cubicBezTo>
                <a:cubicBezTo>
                  <a:pt x="154" y="182"/>
                  <a:pt x="154" y="182"/>
                  <a:pt x="154" y="182"/>
                </a:cubicBezTo>
                <a:cubicBezTo>
                  <a:pt x="162" y="182"/>
                  <a:pt x="162" y="182"/>
                  <a:pt x="162" y="182"/>
                </a:cubicBezTo>
                <a:cubicBezTo>
                  <a:pt x="167" y="182"/>
                  <a:pt x="167" y="182"/>
                  <a:pt x="167" y="182"/>
                </a:cubicBezTo>
                <a:cubicBezTo>
                  <a:pt x="179" y="182"/>
                  <a:pt x="179" y="182"/>
                  <a:pt x="179" y="182"/>
                </a:cubicBezTo>
                <a:cubicBezTo>
                  <a:pt x="192" y="182"/>
                  <a:pt x="202" y="170"/>
                  <a:pt x="202" y="155"/>
                </a:cubicBezTo>
                <a:cubicBezTo>
                  <a:pt x="202" y="92"/>
                  <a:pt x="202" y="92"/>
                  <a:pt x="202" y="92"/>
                </a:cubicBezTo>
                <a:cubicBezTo>
                  <a:pt x="195" y="103"/>
                  <a:pt x="184" y="110"/>
                  <a:pt x="172" y="110"/>
                </a:cubicBezTo>
                <a:close/>
                <a:moveTo>
                  <a:pt x="111" y="91"/>
                </a:moveTo>
                <a:cubicBezTo>
                  <a:pt x="92" y="91"/>
                  <a:pt x="92" y="91"/>
                  <a:pt x="92" y="91"/>
                </a:cubicBezTo>
                <a:cubicBezTo>
                  <a:pt x="90" y="91"/>
                  <a:pt x="89" y="93"/>
                  <a:pt x="89" y="95"/>
                </a:cubicBezTo>
                <a:cubicBezTo>
                  <a:pt x="89" y="100"/>
                  <a:pt x="89" y="100"/>
                  <a:pt x="89" y="100"/>
                </a:cubicBezTo>
                <a:cubicBezTo>
                  <a:pt x="89" y="103"/>
                  <a:pt x="89" y="103"/>
                  <a:pt x="89" y="103"/>
                </a:cubicBezTo>
                <a:cubicBezTo>
                  <a:pt x="89" y="109"/>
                  <a:pt x="89" y="109"/>
                  <a:pt x="89" y="109"/>
                </a:cubicBezTo>
                <a:cubicBezTo>
                  <a:pt x="89" y="111"/>
                  <a:pt x="89" y="111"/>
                  <a:pt x="89" y="111"/>
                </a:cubicBezTo>
                <a:cubicBezTo>
                  <a:pt x="89" y="116"/>
                  <a:pt x="89" y="116"/>
                  <a:pt x="89" y="116"/>
                </a:cubicBezTo>
                <a:cubicBezTo>
                  <a:pt x="89" y="118"/>
                  <a:pt x="90" y="120"/>
                  <a:pt x="92" y="120"/>
                </a:cubicBezTo>
                <a:cubicBezTo>
                  <a:pt x="111" y="120"/>
                  <a:pt x="111" y="120"/>
                  <a:pt x="111" y="120"/>
                </a:cubicBezTo>
                <a:cubicBezTo>
                  <a:pt x="113" y="120"/>
                  <a:pt x="114" y="118"/>
                  <a:pt x="114" y="116"/>
                </a:cubicBezTo>
                <a:cubicBezTo>
                  <a:pt x="114" y="111"/>
                  <a:pt x="114" y="111"/>
                  <a:pt x="114" y="111"/>
                </a:cubicBezTo>
                <a:cubicBezTo>
                  <a:pt x="114" y="109"/>
                  <a:pt x="114" y="109"/>
                  <a:pt x="114" y="109"/>
                </a:cubicBezTo>
                <a:cubicBezTo>
                  <a:pt x="114" y="103"/>
                  <a:pt x="114" y="103"/>
                  <a:pt x="114" y="103"/>
                </a:cubicBezTo>
                <a:cubicBezTo>
                  <a:pt x="114" y="100"/>
                  <a:pt x="114" y="100"/>
                  <a:pt x="114" y="100"/>
                </a:cubicBezTo>
                <a:cubicBezTo>
                  <a:pt x="114" y="95"/>
                  <a:pt x="114" y="95"/>
                  <a:pt x="114" y="95"/>
                </a:cubicBezTo>
                <a:cubicBezTo>
                  <a:pt x="114" y="93"/>
                  <a:pt x="113" y="91"/>
                  <a:pt x="111" y="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0" name="Google Shape;2480;p85"/>
          <p:cNvSpPr txBox="1"/>
          <p:nvPr/>
        </p:nvSpPr>
        <p:spPr>
          <a:xfrm>
            <a:off x="1570037" y="3151187"/>
            <a:ext cx="1538287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</a:t>
            </a:r>
            <a:endParaRPr/>
          </a:p>
        </p:txBody>
      </p:sp>
      <p:sp>
        <p:nvSpPr>
          <p:cNvPr id="2481" name="Google Shape;2481;p85"/>
          <p:cNvSpPr txBox="1"/>
          <p:nvPr/>
        </p:nvSpPr>
        <p:spPr>
          <a:xfrm>
            <a:off x="3446462" y="3151187"/>
            <a:ext cx="1538287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</a:t>
            </a:r>
            <a:endParaRPr/>
          </a:p>
        </p:txBody>
      </p:sp>
      <p:sp>
        <p:nvSpPr>
          <p:cNvPr id="2482" name="Google Shape;2482;p85"/>
          <p:cNvSpPr txBox="1"/>
          <p:nvPr/>
        </p:nvSpPr>
        <p:spPr>
          <a:xfrm>
            <a:off x="5370512" y="3175000"/>
            <a:ext cx="1539875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67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rgbClr val="525067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</a:t>
            </a:r>
            <a:endParaRPr/>
          </a:p>
        </p:txBody>
      </p:sp>
      <p:sp>
        <p:nvSpPr>
          <p:cNvPr id="2483" name="Google Shape;2483;p85"/>
          <p:cNvSpPr txBox="1"/>
          <p:nvPr/>
        </p:nvSpPr>
        <p:spPr>
          <a:xfrm>
            <a:off x="7248525" y="3175000"/>
            <a:ext cx="1538287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</a:t>
            </a:r>
            <a:endParaRPr/>
          </a:p>
        </p:txBody>
      </p:sp>
      <p:sp>
        <p:nvSpPr>
          <p:cNvPr id="2484" name="Google Shape;2484;p85"/>
          <p:cNvSpPr txBox="1"/>
          <p:nvPr/>
        </p:nvSpPr>
        <p:spPr>
          <a:xfrm>
            <a:off x="9064625" y="3149600"/>
            <a:ext cx="1538287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</a:t>
            </a:r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9" name="Google Shape;2489;p86"/>
          <p:cNvSpPr/>
          <p:nvPr/>
        </p:nvSpPr>
        <p:spPr>
          <a:xfrm>
            <a:off x="6350" y="1587"/>
            <a:ext cx="12185650" cy="685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0" name="Google Shape;2490;p86"/>
          <p:cNvSpPr txBox="1"/>
          <p:nvPr/>
        </p:nvSpPr>
        <p:spPr>
          <a:xfrm>
            <a:off x="1587" y="-3175"/>
            <a:ext cx="12185650" cy="6861175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1" name="Google Shape;2491;p86"/>
          <p:cNvSpPr/>
          <p:nvPr/>
        </p:nvSpPr>
        <p:spPr>
          <a:xfrm>
            <a:off x="4103687" y="1435100"/>
            <a:ext cx="2252662" cy="3986212"/>
          </a:xfrm>
          <a:custGeom>
            <a:avLst/>
            <a:gdLst/>
            <a:ahLst/>
            <a:cxnLst/>
            <a:rect l="l" t="t" r="r" b="b"/>
            <a:pathLst>
              <a:path w="513" h="907" extrusionOk="0">
                <a:moveTo>
                  <a:pt x="444" y="834"/>
                </a:moveTo>
                <a:cubicBezTo>
                  <a:pt x="437" y="842"/>
                  <a:pt x="428" y="847"/>
                  <a:pt x="417" y="847"/>
                </a:cubicBezTo>
                <a:cubicBezTo>
                  <a:pt x="407" y="847"/>
                  <a:pt x="398" y="842"/>
                  <a:pt x="391" y="834"/>
                </a:cubicBezTo>
                <a:cubicBezTo>
                  <a:pt x="381" y="823"/>
                  <a:pt x="376" y="806"/>
                  <a:pt x="376" y="788"/>
                </a:cubicBezTo>
                <a:cubicBezTo>
                  <a:pt x="376" y="769"/>
                  <a:pt x="381" y="753"/>
                  <a:pt x="391" y="741"/>
                </a:cubicBezTo>
                <a:cubicBezTo>
                  <a:pt x="398" y="733"/>
                  <a:pt x="407" y="728"/>
                  <a:pt x="417" y="728"/>
                </a:cubicBezTo>
                <a:cubicBezTo>
                  <a:pt x="428" y="728"/>
                  <a:pt x="437" y="733"/>
                  <a:pt x="444" y="742"/>
                </a:cubicBezTo>
                <a:cubicBezTo>
                  <a:pt x="444" y="677"/>
                  <a:pt x="444" y="677"/>
                  <a:pt x="444" y="677"/>
                </a:cubicBezTo>
                <a:cubicBezTo>
                  <a:pt x="444" y="672"/>
                  <a:pt x="441" y="669"/>
                  <a:pt x="436" y="669"/>
                </a:cubicBezTo>
                <a:cubicBezTo>
                  <a:pt x="325" y="660"/>
                  <a:pt x="238" y="567"/>
                  <a:pt x="238" y="454"/>
                </a:cubicBezTo>
                <a:cubicBezTo>
                  <a:pt x="238" y="340"/>
                  <a:pt x="325" y="248"/>
                  <a:pt x="436" y="239"/>
                </a:cubicBezTo>
                <a:cubicBezTo>
                  <a:pt x="440" y="238"/>
                  <a:pt x="444" y="235"/>
                  <a:pt x="444" y="230"/>
                </a:cubicBezTo>
                <a:cubicBezTo>
                  <a:pt x="444" y="147"/>
                  <a:pt x="444" y="147"/>
                  <a:pt x="444" y="147"/>
                </a:cubicBezTo>
                <a:cubicBezTo>
                  <a:pt x="445" y="144"/>
                  <a:pt x="447" y="141"/>
                  <a:pt x="451" y="141"/>
                </a:cubicBezTo>
                <a:cubicBezTo>
                  <a:pt x="457" y="140"/>
                  <a:pt x="464" y="141"/>
                  <a:pt x="468" y="147"/>
                </a:cubicBezTo>
                <a:cubicBezTo>
                  <a:pt x="470" y="150"/>
                  <a:pt x="472" y="155"/>
                  <a:pt x="474" y="158"/>
                </a:cubicBezTo>
                <a:cubicBezTo>
                  <a:pt x="482" y="169"/>
                  <a:pt x="494" y="169"/>
                  <a:pt x="502" y="159"/>
                </a:cubicBezTo>
                <a:cubicBezTo>
                  <a:pt x="510" y="150"/>
                  <a:pt x="513" y="136"/>
                  <a:pt x="512" y="124"/>
                </a:cubicBezTo>
                <a:cubicBezTo>
                  <a:pt x="513" y="111"/>
                  <a:pt x="510" y="98"/>
                  <a:pt x="502" y="88"/>
                </a:cubicBezTo>
                <a:cubicBezTo>
                  <a:pt x="494" y="78"/>
                  <a:pt x="482" y="78"/>
                  <a:pt x="474" y="89"/>
                </a:cubicBezTo>
                <a:cubicBezTo>
                  <a:pt x="472" y="93"/>
                  <a:pt x="470" y="97"/>
                  <a:pt x="468" y="101"/>
                </a:cubicBezTo>
                <a:cubicBezTo>
                  <a:pt x="464" y="107"/>
                  <a:pt x="457" y="107"/>
                  <a:pt x="451" y="107"/>
                </a:cubicBezTo>
                <a:cubicBezTo>
                  <a:pt x="447" y="106"/>
                  <a:pt x="445" y="103"/>
                  <a:pt x="444" y="101"/>
                </a:cubicBezTo>
                <a:cubicBezTo>
                  <a:pt x="444" y="9"/>
                  <a:pt x="444" y="9"/>
                  <a:pt x="444" y="9"/>
                </a:cubicBezTo>
                <a:cubicBezTo>
                  <a:pt x="444" y="4"/>
                  <a:pt x="440" y="0"/>
                  <a:pt x="435" y="0"/>
                </a:cubicBezTo>
                <a:cubicBezTo>
                  <a:pt x="193" y="10"/>
                  <a:pt x="0" y="209"/>
                  <a:pt x="0" y="454"/>
                </a:cubicBezTo>
                <a:cubicBezTo>
                  <a:pt x="0" y="698"/>
                  <a:pt x="193" y="897"/>
                  <a:pt x="435" y="907"/>
                </a:cubicBezTo>
                <a:cubicBezTo>
                  <a:pt x="440" y="907"/>
                  <a:pt x="444" y="903"/>
                  <a:pt x="444" y="899"/>
                </a:cubicBezTo>
                <a:lnTo>
                  <a:pt x="444" y="834"/>
                </a:ln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2" name="Google Shape;2492;p86"/>
          <p:cNvSpPr/>
          <p:nvPr/>
        </p:nvSpPr>
        <p:spPr>
          <a:xfrm>
            <a:off x="5834062" y="1435100"/>
            <a:ext cx="2252662" cy="3986212"/>
          </a:xfrm>
          <a:custGeom>
            <a:avLst/>
            <a:gdLst/>
            <a:ahLst/>
            <a:cxnLst/>
            <a:rect l="l" t="t" r="r" b="b"/>
            <a:pathLst>
              <a:path w="513" h="907" extrusionOk="0">
                <a:moveTo>
                  <a:pt x="69" y="9"/>
                </a:moveTo>
                <a:cubicBezTo>
                  <a:pt x="69" y="78"/>
                  <a:pt x="69" y="78"/>
                  <a:pt x="69" y="78"/>
                </a:cubicBezTo>
                <a:cubicBezTo>
                  <a:pt x="75" y="69"/>
                  <a:pt x="85" y="64"/>
                  <a:pt x="96" y="64"/>
                </a:cubicBezTo>
                <a:cubicBezTo>
                  <a:pt x="106" y="64"/>
                  <a:pt x="115" y="69"/>
                  <a:pt x="122" y="77"/>
                </a:cubicBezTo>
                <a:cubicBezTo>
                  <a:pt x="132" y="89"/>
                  <a:pt x="137" y="105"/>
                  <a:pt x="137" y="124"/>
                </a:cubicBezTo>
                <a:cubicBezTo>
                  <a:pt x="137" y="142"/>
                  <a:pt x="132" y="158"/>
                  <a:pt x="122" y="170"/>
                </a:cubicBezTo>
                <a:cubicBezTo>
                  <a:pt x="115" y="178"/>
                  <a:pt x="106" y="183"/>
                  <a:pt x="96" y="183"/>
                </a:cubicBezTo>
                <a:cubicBezTo>
                  <a:pt x="85" y="183"/>
                  <a:pt x="75" y="178"/>
                  <a:pt x="69" y="170"/>
                </a:cubicBezTo>
                <a:cubicBezTo>
                  <a:pt x="69" y="230"/>
                  <a:pt x="69" y="230"/>
                  <a:pt x="69" y="230"/>
                </a:cubicBezTo>
                <a:cubicBezTo>
                  <a:pt x="69" y="235"/>
                  <a:pt x="72" y="238"/>
                  <a:pt x="77" y="239"/>
                </a:cubicBezTo>
                <a:cubicBezTo>
                  <a:pt x="188" y="247"/>
                  <a:pt x="275" y="340"/>
                  <a:pt x="275" y="454"/>
                </a:cubicBezTo>
                <a:cubicBezTo>
                  <a:pt x="275" y="567"/>
                  <a:pt x="188" y="660"/>
                  <a:pt x="77" y="669"/>
                </a:cubicBezTo>
                <a:cubicBezTo>
                  <a:pt x="73" y="669"/>
                  <a:pt x="69" y="672"/>
                  <a:pt x="69" y="677"/>
                </a:cubicBezTo>
                <a:cubicBezTo>
                  <a:pt x="69" y="765"/>
                  <a:pt x="69" y="765"/>
                  <a:pt x="69" y="765"/>
                </a:cubicBezTo>
                <a:cubicBezTo>
                  <a:pt x="68" y="767"/>
                  <a:pt x="66" y="770"/>
                  <a:pt x="62" y="771"/>
                </a:cubicBezTo>
                <a:cubicBezTo>
                  <a:pt x="55" y="771"/>
                  <a:pt x="49" y="771"/>
                  <a:pt x="45" y="765"/>
                </a:cubicBezTo>
                <a:cubicBezTo>
                  <a:pt x="43" y="761"/>
                  <a:pt x="41" y="757"/>
                  <a:pt x="38" y="753"/>
                </a:cubicBezTo>
                <a:cubicBezTo>
                  <a:pt x="31" y="742"/>
                  <a:pt x="19" y="742"/>
                  <a:pt x="11" y="752"/>
                </a:cubicBezTo>
                <a:cubicBezTo>
                  <a:pt x="3" y="762"/>
                  <a:pt x="0" y="775"/>
                  <a:pt x="0" y="788"/>
                </a:cubicBezTo>
                <a:cubicBezTo>
                  <a:pt x="0" y="800"/>
                  <a:pt x="3" y="814"/>
                  <a:pt x="11" y="823"/>
                </a:cubicBezTo>
                <a:cubicBezTo>
                  <a:pt x="19" y="833"/>
                  <a:pt x="31" y="833"/>
                  <a:pt x="38" y="822"/>
                </a:cubicBezTo>
                <a:cubicBezTo>
                  <a:pt x="41" y="819"/>
                  <a:pt x="43" y="814"/>
                  <a:pt x="45" y="811"/>
                </a:cubicBezTo>
                <a:cubicBezTo>
                  <a:pt x="49" y="805"/>
                  <a:pt x="55" y="804"/>
                  <a:pt x="62" y="805"/>
                </a:cubicBezTo>
                <a:cubicBezTo>
                  <a:pt x="66" y="805"/>
                  <a:pt x="68" y="808"/>
                  <a:pt x="69" y="811"/>
                </a:cubicBezTo>
                <a:cubicBezTo>
                  <a:pt x="69" y="899"/>
                  <a:pt x="69" y="899"/>
                  <a:pt x="69" y="899"/>
                </a:cubicBezTo>
                <a:cubicBezTo>
                  <a:pt x="69" y="903"/>
                  <a:pt x="73" y="907"/>
                  <a:pt x="78" y="907"/>
                </a:cubicBezTo>
                <a:cubicBezTo>
                  <a:pt x="320" y="897"/>
                  <a:pt x="513" y="698"/>
                  <a:pt x="513" y="454"/>
                </a:cubicBezTo>
                <a:cubicBezTo>
                  <a:pt x="513" y="209"/>
                  <a:pt x="320" y="10"/>
                  <a:pt x="77" y="0"/>
                </a:cubicBezTo>
                <a:cubicBezTo>
                  <a:pt x="73" y="0"/>
                  <a:pt x="69" y="4"/>
                  <a:pt x="69" y="9"/>
                </a:cubicBez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3" name="Google Shape;2493;p86"/>
          <p:cNvSpPr txBox="1"/>
          <p:nvPr/>
        </p:nvSpPr>
        <p:spPr>
          <a:xfrm>
            <a:off x="747712" y="2389187"/>
            <a:ext cx="2638425" cy="20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r>
              <a:rPr lang="en-US" sz="18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eiusmod tempor incididunt ut labore et dolore magna aliqua. Ut enim ad minim</a:t>
            </a:r>
            <a:endParaRPr/>
          </a:p>
        </p:txBody>
      </p:sp>
      <p:sp>
        <p:nvSpPr>
          <p:cNvPr id="2494" name="Google Shape;2494;p86"/>
          <p:cNvSpPr txBox="1"/>
          <p:nvPr/>
        </p:nvSpPr>
        <p:spPr>
          <a:xfrm>
            <a:off x="784225" y="4749800"/>
            <a:ext cx="27114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</a:pPr>
            <a:r>
              <a:rPr lang="en-US" sz="3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-US" sz="3600" b="1" i="0" u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DEIA</a:t>
            </a:r>
            <a:endParaRPr dirty="0"/>
          </a:p>
        </p:txBody>
      </p:sp>
      <p:sp>
        <p:nvSpPr>
          <p:cNvPr id="2495" name="Google Shape;2495;p86"/>
          <p:cNvSpPr txBox="1"/>
          <p:nvPr/>
        </p:nvSpPr>
        <p:spPr>
          <a:xfrm>
            <a:off x="8346559" y="1589087"/>
            <a:ext cx="3086616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</a:pPr>
            <a:r>
              <a:rPr lang="en-US" sz="3600" b="1" i="0" u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RESULTADO</a:t>
            </a:r>
            <a:endParaRPr dirty="0"/>
          </a:p>
        </p:txBody>
      </p:sp>
      <p:sp>
        <p:nvSpPr>
          <p:cNvPr id="2496" name="Google Shape;2496;p86"/>
          <p:cNvSpPr txBox="1"/>
          <p:nvPr/>
        </p:nvSpPr>
        <p:spPr>
          <a:xfrm>
            <a:off x="8866187" y="2389187"/>
            <a:ext cx="2640012" cy="20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r>
              <a:rPr lang="en-US" sz="18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eiusmod tempor incididunt ut labore et dolore magna aliqua. Ut enim ad minim</a:t>
            </a:r>
            <a:endParaRPr/>
          </a:p>
        </p:txBody>
      </p:sp>
      <p:sp>
        <p:nvSpPr>
          <p:cNvPr id="2497" name="Google Shape;2497;p86"/>
          <p:cNvSpPr/>
          <p:nvPr/>
        </p:nvSpPr>
        <p:spPr>
          <a:xfrm>
            <a:off x="7272337" y="3148012"/>
            <a:ext cx="593725" cy="534987"/>
          </a:xfrm>
          <a:custGeom>
            <a:avLst/>
            <a:gdLst/>
            <a:ahLst/>
            <a:cxnLst/>
            <a:rect l="l" t="t" r="r" b="b"/>
            <a:pathLst>
              <a:path w="132" h="119" extrusionOk="0">
                <a:moveTo>
                  <a:pt x="28" y="54"/>
                </a:moveTo>
                <a:cubicBezTo>
                  <a:pt x="24" y="54"/>
                  <a:pt x="21" y="58"/>
                  <a:pt x="21" y="62"/>
                </a:cubicBezTo>
                <a:cubicBezTo>
                  <a:pt x="21" y="92"/>
                  <a:pt x="21" y="92"/>
                  <a:pt x="21" y="92"/>
                </a:cubicBezTo>
                <a:cubicBezTo>
                  <a:pt x="21" y="96"/>
                  <a:pt x="24" y="99"/>
                  <a:pt x="28" y="99"/>
                </a:cubicBezTo>
                <a:cubicBezTo>
                  <a:pt x="36" y="99"/>
                  <a:pt x="36" y="99"/>
                  <a:pt x="36" y="99"/>
                </a:cubicBezTo>
                <a:cubicBezTo>
                  <a:pt x="40" y="99"/>
                  <a:pt x="43" y="96"/>
                  <a:pt x="43" y="92"/>
                </a:cubicBezTo>
                <a:cubicBezTo>
                  <a:pt x="43" y="62"/>
                  <a:pt x="43" y="62"/>
                  <a:pt x="43" y="62"/>
                </a:cubicBezTo>
                <a:cubicBezTo>
                  <a:pt x="43" y="58"/>
                  <a:pt x="40" y="54"/>
                  <a:pt x="36" y="54"/>
                </a:cubicBezTo>
                <a:lnTo>
                  <a:pt x="28" y="54"/>
                </a:lnTo>
                <a:close/>
                <a:moveTo>
                  <a:pt x="37" y="62"/>
                </a:moveTo>
                <a:cubicBezTo>
                  <a:pt x="37" y="92"/>
                  <a:pt x="37" y="92"/>
                  <a:pt x="37" y="92"/>
                </a:cubicBezTo>
                <a:cubicBezTo>
                  <a:pt x="37" y="93"/>
                  <a:pt x="37" y="94"/>
                  <a:pt x="36" y="94"/>
                </a:cubicBezTo>
                <a:cubicBezTo>
                  <a:pt x="28" y="94"/>
                  <a:pt x="28" y="94"/>
                  <a:pt x="28" y="94"/>
                </a:cubicBezTo>
                <a:cubicBezTo>
                  <a:pt x="27" y="94"/>
                  <a:pt x="27" y="93"/>
                  <a:pt x="27" y="92"/>
                </a:cubicBezTo>
                <a:cubicBezTo>
                  <a:pt x="27" y="62"/>
                  <a:pt x="27" y="62"/>
                  <a:pt x="27" y="62"/>
                </a:cubicBezTo>
                <a:cubicBezTo>
                  <a:pt x="27" y="61"/>
                  <a:pt x="27" y="60"/>
                  <a:pt x="28" y="60"/>
                </a:cubicBezTo>
                <a:cubicBezTo>
                  <a:pt x="36" y="60"/>
                  <a:pt x="36" y="60"/>
                  <a:pt x="36" y="60"/>
                </a:cubicBezTo>
                <a:cubicBezTo>
                  <a:pt x="37" y="60"/>
                  <a:pt x="37" y="61"/>
                  <a:pt x="37" y="62"/>
                </a:cubicBezTo>
                <a:close/>
                <a:moveTo>
                  <a:pt x="55" y="44"/>
                </a:moveTo>
                <a:cubicBezTo>
                  <a:pt x="51" y="44"/>
                  <a:pt x="48" y="47"/>
                  <a:pt x="48" y="51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96"/>
                  <a:pt x="51" y="99"/>
                  <a:pt x="55" y="99"/>
                </a:cubicBezTo>
                <a:cubicBezTo>
                  <a:pt x="63" y="99"/>
                  <a:pt x="63" y="99"/>
                  <a:pt x="63" y="99"/>
                </a:cubicBezTo>
                <a:cubicBezTo>
                  <a:pt x="67" y="99"/>
                  <a:pt x="70" y="96"/>
                  <a:pt x="70" y="92"/>
                </a:cubicBezTo>
                <a:cubicBezTo>
                  <a:pt x="70" y="51"/>
                  <a:pt x="70" y="51"/>
                  <a:pt x="70" y="51"/>
                </a:cubicBezTo>
                <a:cubicBezTo>
                  <a:pt x="70" y="47"/>
                  <a:pt x="67" y="44"/>
                  <a:pt x="63" y="44"/>
                </a:cubicBezTo>
                <a:lnTo>
                  <a:pt x="55" y="44"/>
                </a:lnTo>
                <a:close/>
                <a:moveTo>
                  <a:pt x="64" y="51"/>
                </a:moveTo>
                <a:cubicBezTo>
                  <a:pt x="64" y="92"/>
                  <a:pt x="64" y="92"/>
                  <a:pt x="64" y="92"/>
                </a:cubicBezTo>
                <a:cubicBezTo>
                  <a:pt x="64" y="93"/>
                  <a:pt x="64" y="94"/>
                  <a:pt x="63" y="94"/>
                </a:cubicBezTo>
                <a:cubicBezTo>
                  <a:pt x="55" y="94"/>
                  <a:pt x="55" y="94"/>
                  <a:pt x="55" y="94"/>
                </a:cubicBezTo>
                <a:cubicBezTo>
                  <a:pt x="54" y="94"/>
                  <a:pt x="54" y="93"/>
                  <a:pt x="54" y="92"/>
                </a:cubicBezTo>
                <a:cubicBezTo>
                  <a:pt x="54" y="51"/>
                  <a:pt x="54" y="51"/>
                  <a:pt x="54" y="51"/>
                </a:cubicBezTo>
                <a:cubicBezTo>
                  <a:pt x="54" y="50"/>
                  <a:pt x="54" y="49"/>
                  <a:pt x="55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4" y="49"/>
                  <a:pt x="64" y="50"/>
                  <a:pt x="64" y="51"/>
                </a:cubicBezTo>
                <a:close/>
                <a:moveTo>
                  <a:pt x="82" y="34"/>
                </a:moveTo>
                <a:cubicBezTo>
                  <a:pt x="78" y="34"/>
                  <a:pt x="75" y="38"/>
                  <a:pt x="75" y="42"/>
                </a:cubicBezTo>
                <a:cubicBezTo>
                  <a:pt x="75" y="92"/>
                  <a:pt x="75" y="92"/>
                  <a:pt x="75" y="92"/>
                </a:cubicBezTo>
                <a:cubicBezTo>
                  <a:pt x="75" y="96"/>
                  <a:pt x="78" y="99"/>
                  <a:pt x="82" y="99"/>
                </a:cubicBezTo>
                <a:cubicBezTo>
                  <a:pt x="90" y="99"/>
                  <a:pt x="90" y="99"/>
                  <a:pt x="90" y="99"/>
                </a:cubicBezTo>
                <a:cubicBezTo>
                  <a:pt x="94" y="99"/>
                  <a:pt x="97" y="96"/>
                  <a:pt x="97" y="92"/>
                </a:cubicBezTo>
                <a:cubicBezTo>
                  <a:pt x="97" y="42"/>
                  <a:pt x="97" y="42"/>
                  <a:pt x="97" y="42"/>
                </a:cubicBezTo>
                <a:cubicBezTo>
                  <a:pt x="97" y="38"/>
                  <a:pt x="94" y="34"/>
                  <a:pt x="90" y="34"/>
                </a:cubicBezTo>
                <a:lnTo>
                  <a:pt x="82" y="34"/>
                </a:lnTo>
                <a:close/>
                <a:moveTo>
                  <a:pt x="91" y="42"/>
                </a:moveTo>
                <a:cubicBezTo>
                  <a:pt x="91" y="92"/>
                  <a:pt x="91" y="92"/>
                  <a:pt x="91" y="92"/>
                </a:cubicBezTo>
                <a:cubicBezTo>
                  <a:pt x="91" y="93"/>
                  <a:pt x="91" y="94"/>
                  <a:pt x="90" y="94"/>
                </a:cubicBezTo>
                <a:cubicBezTo>
                  <a:pt x="82" y="94"/>
                  <a:pt x="82" y="94"/>
                  <a:pt x="82" y="94"/>
                </a:cubicBezTo>
                <a:cubicBezTo>
                  <a:pt x="81" y="94"/>
                  <a:pt x="81" y="93"/>
                  <a:pt x="81" y="92"/>
                </a:cubicBezTo>
                <a:cubicBezTo>
                  <a:pt x="81" y="42"/>
                  <a:pt x="81" y="42"/>
                  <a:pt x="81" y="42"/>
                </a:cubicBezTo>
                <a:cubicBezTo>
                  <a:pt x="81" y="41"/>
                  <a:pt x="81" y="40"/>
                  <a:pt x="82" y="40"/>
                </a:cubicBezTo>
                <a:cubicBezTo>
                  <a:pt x="90" y="40"/>
                  <a:pt x="90" y="40"/>
                  <a:pt x="90" y="40"/>
                </a:cubicBezTo>
                <a:cubicBezTo>
                  <a:pt x="91" y="40"/>
                  <a:pt x="91" y="41"/>
                  <a:pt x="91" y="42"/>
                </a:cubicBezTo>
                <a:close/>
                <a:moveTo>
                  <a:pt x="102" y="32"/>
                </a:moveTo>
                <a:cubicBezTo>
                  <a:pt x="102" y="92"/>
                  <a:pt x="102" y="92"/>
                  <a:pt x="102" y="92"/>
                </a:cubicBezTo>
                <a:cubicBezTo>
                  <a:pt x="102" y="96"/>
                  <a:pt x="105" y="99"/>
                  <a:pt x="109" y="99"/>
                </a:cubicBezTo>
                <a:cubicBezTo>
                  <a:pt x="117" y="99"/>
                  <a:pt x="117" y="99"/>
                  <a:pt x="117" y="99"/>
                </a:cubicBezTo>
                <a:cubicBezTo>
                  <a:pt x="121" y="99"/>
                  <a:pt x="124" y="96"/>
                  <a:pt x="124" y="92"/>
                </a:cubicBezTo>
                <a:cubicBezTo>
                  <a:pt x="124" y="32"/>
                  <a:pt x="124" y="32"/>
                  <a:pt x="124" y="32"/>
                </a:cubicBezTo>
                <a:cubicBezTo>
                  <a:pt x="124" y="28"/>
                  <a:pt x="121" y="25"/>
                  <a:pt x="117" y="25"/>
                </a:cubicBezTo>
                <a:cubicBezTo>
                  <a:pt x="109" y="25"/>
                  <a:pt x="109" y="25"/>
                  <a:pt x="109" y="25"/>
                </a:cubicBezTo>
                <a:cubicBezTo>
                  <a:pt x="105" y="25"/>
                  <a:pt x="102" y="28"/>
                  <a:pt x="102" y="32"/>
                </a:cubicBezTo>
                <a:close/>
                <a:moveTo>
                  <a:pt x="118" y="32"/>
                </a:moveTo>
                <a:cubicBezTo>
                  <a:pt x="118" y="92"/>
                  <a:pt x="118" y="92"/>
                  <a:pt x="118" y="92"/>
                </a:cubicBezTo>
                <a:cubicBezTo>
                  <a:pt x="118" y="93"/>
                  <a:pt x="118" y="94"/>
                  <a:pt x="117" y="94"/>
                </a:cubicBezTo>
                <a:cubicBezTo>
                  <a:pt x="109" y="94"/>
                  <a:pt x="109" y="94"/>
                  <a:pt x="109" y="94"/>
                </a:cubicBezTo>
                <a:cubicBezTo>
                  <a:pt x="109" y="94"/>
                  <a:pt x="108" y="93"/>
                  <a:pt x="108" y="92"/>
                </a:cubicBezTo>
                <a:cubicBezTo>
                  <a:pt x="108" y="32"/>
                  <a:pt x="108" y="32"/>
                  <a:pt x="108" y="32"/>
                </a:cubicBezTo>
                <a:cubicBezTo>
                  <a:pt x="108" y="31"/>
                  <a:pt x="109" y="30"/>
                  <a:pt x="109" y="30"/>
                </a:cubicBezTo>
                <a:cubicBezTo>
                  <a:pt x="117" y="30"/>
                  <a:pt x="117" y="30"/>
                  <a:pt x="117" y="30"/>
                </a:cubicBezTo>
                <a:cubicBezTo>
                  <a:pt x="118" y="30"/>
                  <a:pt x="118" y="31"/>
                  <a:pt x="118" y="32"/>
                </a:cubicBezTo>
                <a:close/>
                <a:moveTo>
                  <a:pt x="68" y="24"/>
                </a:moveTo>
                <a:cubicBezTo>
                  <a:pt x="86" y="17"/>
                  <a:pt x="103" y="7"/>
                  <a:pt x="103" y="7"/>
                </a:cubicBezTo>
                <a:cubicBezTo>
                  <a:pt x="100" y="0"/>
                  <a:pt x="100" y="0"/>
                  <a:pt x="100" y="0"/>
                </a:cubicBezTo>
                <a:cubicBezTo>
                  <a:pt x="106" y="3"/>
                  <a:pt x="106" y="3"/>
                  <a:pt x="106" y="3"/>
                </a:cubicBezTo>
                <a:cubicBezTo>
                  <a:pt x="112" y="5"/>
                  <a:pt x="112" y="5"/>
                  <a:pt x="112" y="5"/>
                </a:cubicBezTo>
                <a:cubicBezTo>
                  <a:pt x="111" y="12"/>
                  <a:pt x="111" y="12"/>
                  <a:pt x="111" y="12"/>
                </a:cubicBezTo>
                <a:cubicBezTo>
                  <a:pt x="109" y="18"/>
                  <a:pt x="109" y="18"/>
                  <a:pt x="109" y="18"/>
                </a:cubicBezTo>
                <a:cubicBezTo>
                  <a:pt x="106" y="12"/>
                  <a:pt x="106" y="12"/>
                  <a:pt x="106" y="12"/>
                </a:cubicBezTo>
                <a:cubicBezTo>
                  <a:pt x="103" y="13"/>
                  <a:pt x="87" y="23"/>
                  <a:pt x="70" y="29"/>
                </a:cubicBezTo>
                <a:cubicBezTo>
                  <a:pt x="50" y="37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3" y="42"/>
                  <a:pt x="22" y="41"/>
                  <a:pt x="22" y="40"/>
                </a:cubicBezTo>
                <a:cubicBezTo>
                  <a:pt x="22" y="38"/>
                  <a:pt x="23" y="37"/>
                  <a:pt x="24" y="36"/>
                </a:cubicBezTo>
                <a:cubicBezTo>
                  <a:pt x="24" y="36"/>
                  <a:pt x="49" y="31"/>
                  <a:pt x="68" y="24"/>
                </a:cubicBezTo>
                <a:close/>
                <a:moveTo>
                  <a:pt x="132" y="110"/>
                </a:moveTo>
                <a:cubicBezTo>
                  <a:pt x="128" y="115"/>
                  <a:pt x="128" y="115"/>
                  <a:pt x="128" y="115"/>
                </a:cubicBezTo>
                <a:cubicBezTo>
                  <a:pt x="124" y="119"/>
                  <a:pt x="124" y="119"/>
                  <a:pt x="124" y="119"/>
                </a:cubicBezTo>
                <a:cubicBezTo>
                  <a:pt x="124" y="112"/>
                  <a:pt x="124" y="112"/>
                  <a:pt x="124" y="112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9" y="112"/>
                  <a:pt x="8" y="111"/>
                  <a:pt x="8" y="110"/>
                </a:cubicBezTo>
                <a:cubicBezTo>
                  <a:pt x="8" y="19"/>
                  <a:pt x="8" y="19"/>
                  <a:pt x="8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5" y="14"/>
                  <a:pt x="5" y="14"/>
                  <a:pt x="5" y="14"/>
                </a:cubicBezTo>
                <a:cubicBezTo>
                  <a:pt x="11" y="9"/>
                  <a:pt x="11" y="9"/>
                  <a:pt x="11" y="9"/>
                </a:cubicBezTo>
                <a:cubicBezTo>
                  <a:pt x="16" y="14"/>
                  <a:pt x="16" y="14"/>
                  <a:pt x="16" y="14"/>
                </a:cubicBezTo>
                <a:cubicBezTo>
                  <a:pt x="22" y="19"/>
                  <a:pt x="22" y="19"/>
                  <a:pt x="22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07"/>
                  <a:pt x="14" y="107"/>
                  <a:pt x="14" y="107"/>
                </a:cubicBezTo>
                <a:cubicBezTo>
                  <a:pt x="124" y="107"/>
                  <a:pt x="124" y="107"/>
                  <a:pt x="124" y="107"/>
                </a:cubicBezTo>
                <a:cubicBezTo>
                  <a:pt x="124" y="100"/>
                  <a:pt x="124" y="100"/>
                  <a:pt x="124" y="100"/>
                </a:cubicBezTo>
                <a:cubicBezTo>
                  <a:pt x="128" y="105"/>
                  <a:pt x="128" y="105"/>
                  <a:pt x="128" y="105"/>
                </a:cubicBezTo>
                <a:lnTo>
                  <a:pt x="132" y="1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8" name="Google Shape;2498;p86"/>
          <p:cNvSpPr/>
          <p:nvPr/>
        </p:nvSpPr>
        <p:spPr>
          <a:xfrm>
            <a:off x="4351337" y="3062287"/>
            <a:ext cx="596900" cy="700087"/>
          </a:xfrm>
          <a:custGeom>
            <a:avLst/>
            <a:gdLst/>
            <a:ahLst/>
            <a:cxnLst/>
            <a:rect l="l" t="t" r="r" b="b"/>
            <a:pathLst>
              <a:path w="133" h="156" extrusionOk="0">
                <a:moveTo>
                  <a:pt x="77" y="156"/>
                </a:moveTo>
                <a:cubicBezTo>
                  <a:pt x="55" y="156"/>
                  <a:pt x="55" y="156"/>
                  <a:pt x="55" y="156"/>
                </a:cubicBezTo>
                <a:cubicBezTo>
                  <a:pt x="53" y="156"/>
                  <a:pt x="52" y="154"/>
                  <a:pt x="52" y="153"/>
                </a:cubicBezTo>
                <a:cubicBezTo>
                  <a:pt x="52" y="151"/>
                  <a:pt x="53" y="150"/>
                  <a:pt x="55" y="150"/>
                </a:cubicBezTo>
                <a:cubicBezTo>
                  <a:pt x="77" y="150"/>
                  <a:pt x="77" y="150"/>
                  <a:pt x="77" y="150"/>
                </a:cubicBezTo>
                <a:cubicBezTo>
                  <a:pt x="78" y="150"/>
                  <a:pt x="80" y="151"/>
                  <a:pt x="80" y="153"/>
                </a:cubicBezTo>
                <a:cubicBezTo>
                  <a:pt x="80" y="154"/>
                  <a:pt x="78" y="156"/>
                  <a:pt x="77" y="156"/>
                </a:cubicBezTo>
                <a:close/>
                <a:moveTo>
                  <a:pt x="83" y="146"/>
                </a:moveTo>
                <a:cubicBezTo>
                  <a:pt x="49" y="146"/>
                  <a:pt x="49" y="146"/>
                  <a:pt x="49" y="146"/>
                </a:cubicBezTo>
                <a:cubicBezTo>
                  <a:pt x="47" y="146"/>
                  <a:pt x="46" y="144"/>
                  <a:pt x="46" y="143"/>
                </a:cubicBezTo>
                <a:cubicBezTo>
                  <a:pt x="46" y="141"/>
                  <a:pt x="47" y="140"/>
                  <a:pt x="49" y="140"/>
                </a:cubicBezTo>
                <a:cubicBezTo>
                  <a:pt x="83" y="140"/>
                  <a:pt x="83" y="140"/>
                  <a:pt x="83" y="140"/>
                </a:cubicBezTo>
                <a:cubicBezTo>
                  <a:pt x="84" y="140"/>
                  <a:pt x="86" y="141"/>
                  <a:pt x="86" y="143"/>
                </a:cubicBezTo>
                <a:cubicBezTo>
                  <a:pt x="86" y="144"/>
                  <a:pt x="84" y="146"/>
                  <a:pt x="83" y="146"/>
                </a:cubicBezTo>
                <a:close/>
                <a:moveTo>
                  <a:pt x="66" y="135"/>
                </a:moveTo>
                <a:cubicBezTo>
                  <a:pt x="59" y="135"/>
                  <a:pt x="53" y="135"/>
                  <a:pt x="53" y="135"/>
                </a:cubicBezTo>
                <a:cubicBezTo>
                  <a:pt x="53" y="135"/>
                  <a:pt x="53" y="135"/>
                  <a:pt x="53" y="135"/>
                </a:cubicBezTo>
                <a:cubicBezTo>
                  <a:pt x="47" y="135"/>
                  <a:pt x="44" y="133"/>
                  <a:pt x="43" y="127"/>
                </a:cubicBezTo>
                <a:cubicBezTo>
                  <a:pt x="42" y="125"/>
                  <a:pt x="42" y="123"/>
                  <a:pt x="42" y="121"/>
                </a:cubicBezTo>
                <a:cubicBezTo>
                  <a:pt x="42" y="118"/>
                  <a:pt x="42" y="115"/>
                  <a:pt x="41" y="113"/>
                </a:cubicBezTo>
                <a:cubicBezTo>
                  <a:pt x="36" y="104"/>
                  <a:pt x="33" y="99"/>
                  <a:pt x="29" y="90"/>
                </a:cubicBezTo>
                <a:cubicBezTo>
                  <a:pt x="24" y="82"/>
                  <a:pt x="20" y="69"/>
                  <a:pt x="23" y="58"/>
                </a:cubicBezTo>
                <a:cubicBezTo>
                  <a:pt x="27" y="43"/>
                  <a:pt x="42" y="28"/>
                  <a:pt x="65" y="28"/>
                </a:cubicBezTo>
                <a:cubicBezTo>
                  <a:pt x="88" y="28"/>
                  <a:pt x="104" y="43"/>
                  <a:pt x="108" y="58"/>
                </a:cubicBezTo>
                <a:cubicBezTo>
                  <a:pt x="111" y="69"/>
                  <a:pt x="106" y="82"/>
                  <a:pt x="102" y="90"/>
                </a:cubicBezTo>
                <a:cubicBezTo>
                  <a:pt x="98" y="99"/>
                  <a:pt x="95" y="104"/>
                  <a:pt x="90" y="113"/>
                </a:cubicBezTo>
                <a:cubicBezTo>
                  <a:pt x="89" y="115"/>
                  <a:pt x="89" y="118"/>
                  <a:pt x="89" y="121"/>
                </a:cubicBezTo>
                <a:cubicBezTo>
                  <a:pt x="89" y="123"/>
                  <a:pt x="89" y="125"/>
                  <a:pt x="88" y="127"/>
                </a:cubicBezTo>
                <a:cubicBezTo>
                  <a:pt x="87" y="133"/>
                  <a:pt x="84" y="135"/>
                  <a:pt x="78" y="135"/>
                </a:cubicBezTo>
                <a:cubicBezTo>
                  <a:pt x="78" y="135"/>
                  <a:pt x="72" y="135"/>
                  <a:pt x="66" y="135"/>
                </a:cubicBezTo>
                <a:close/>
                <a:moveTo>
                  <a:pt x="53" y="129"/>
                </a:moveTo>
                <a:cubicBezTo>
                  <a:pt x="53" y="129"/>
                  <a:pt x="77" y="129"/>
                  <a:pt x="78" y="129"/>
                </a:cubicBezTo>
                <a:cubicBezTo>
                  <a:pt x="82" y="129"/>
                  <a:pt x="82" y="128"/>
                  <a:pt x="82" y="126"/>
                </a:cubicBezTo>
                <a:cubicBezTo>
                  <a:pt x="83" y="124"/>
                  <a:pt x="83" y="122"/>
                  <a:pt x="83" y="120"/>
                </a:cubicBezTo>
                <a:cubicBezTo>
                  <a:pt x="83" y="117"/>
                  <a:pt x="83" y="113"/>
                  <a:pt x="85" y="110"/>
                </a:cubicBezTo>
                <a:cubicBezTo>
                  <a:pt x="90" y="102"/>
                  <a:pt x="93" y="96"/>
                  <a:pt x="97" y="87"/>
                </a:cubicBezTo>
                <a:cubicBezTo>
                  <a:pt x="100" y="81"/>
                  <a:pt x="105" y="70"/>
                  <a:pt x="102" y="59"/>
                </a:cubicBezTo>
                <a:cubicBezTo>
                  <a:pt x="99" y="47"/>
                  <a:pt x="85" y="34"/>
                  <a:pt x="65" y="34"/>
                </a:cubicBezTo>
                <a:cubicBezTo>
                  <a:pt x="46" y="34"/>
                  <a:pt x="32" y="47"/>
                  <a:pt x="29" y="59"/>
                </a:cubicBezTo>
                <a:cubicBezTo>
                  <a:pt x="26" y="70"/>
                  <a:pt x="31" y="81"/>
                  <a:pt x="34" y="87"/>
                </a:cubicBezTo>
                <a:cubicBezTo>
                  <a:pt x="38" y="96"/>
                  <a:pt x="41" y="102"/>
                  <a:pt x="46" y="110"/>
                </a:cubicBezTo>
                <a:cubicBezTo>
                  <a:pt x="48" y="113"/>
                  <a:pt x="48" y="117"/>
                  <a:pt x="48" y="120"/>
                </a:cubicBezTo>
                <a:cubicBezTo>
                  <a:pt x="48" y="122"/>
                  <a:pt x="48" y="124"/>
                  <a:pt x="48" y="126"/>
                </a:cubicBezTo>
                <a:cubicBezTo>
                  <a:pt x="49" y="128"/>
                  <a:pt x="49" y="129"/>
                  <a:pt x="53" y="129"/>
                </a:cubicBezTo>
                <a:cubicBezTo>
                  <a:pt x="53" y="129"/>
                  <a:pt x="53" y="129"/>
                  <a:pt x="53" y="129"/>
                </a:cubicBezTo>
                <a:close/>
                <a:moveTo>
                  <a:pt x="14" y="71"/>
                </a:moveTo>
                <a:cubicBezTo>
                  <a:pt x="3" y="71"/>
                  <a:pt x="3" y="71"/>
                  <a:pt x="3" y="71"/>
                </a:cubicBezTo>
                <a:cubicBezTo>
                  <a:pt x="2" y="71"/>
                  <a:pt x="0" y="70"/>
                  <a:pt x="0" y="69"/>
                </a:cubicBezTo>
                <a:cubicBezTo>
                  <a:pt x="0" y="67"/>
                  <a:pt x="2" y="66"/>
                  <a:pt x="3" y="66"/>
                </a:cubicBezTo>
                <a:cubicBezTo>
                  <a:pt x="14" y="66"/>
                  <a:pt x="14" y="66"/>
                  <a:pt x="14" y="66"/>
                </a:cubicBezTo>
                <a:cubicBezTo>
                  <a:pt x="16" y="66"/>
                  <a:pt x="17" y="67"/>
                  <a:pt x="17" y="69"/>
                </a:cubicBezTo>
                <a:cubicBezTo>
                  <a:pt x="17" y="70"/>
                  <a:pt x="16" y="71"/>
                  <a:pt x="14" y="71"/>
                </a:cubicBezTo>
                <a:close/>
                <a:moveTo>
                  <a:pt x="130" y="69"/>
                </a:moveTo>
                <a:cubicBezTo>
                  <a:pt x="116" y="69"/>
                  <a:pt x="116" y="69"/>
                  <a:pt x="116" y="69"/>
                </a:cubicBezTo>
                <a:cubicBezTo>
                  <a:pt x="115" y="69"/>
                  <a:pt x="114" y="68"/>
                  <a:pt x="114" y="66"/>
                </a:cubicBezTo>
                <a:cubicBezTo>
                  <a:pt x="114" y="65"/>
                  <a:pt x="115" y="64"/>
                  <a:pt x="116" y="64"/>
                </a:cubicBezTo>
                <a:cubicBezTo>
                  <a:pt x="130" y="64"/>
                  <a:pt x="130" y="64"/>
                  <a:pt x="130" y="64"/>
                </a:cubicBezTo>
                <a:cubicBezTo>
                  <a:pt x="132" y="64"/>
                  <a:pt x="133" y="65"/>
                  <a:pt x="133" y="66"/>
                </a:cubicBezTo>
                <a:cubicBezTo>
                  <a:pt x="133" y="68"/>
                  <a:pt x="132" y="69"/>
                  <a:pt x="130" y="69"/>
                </a:cubicBezTo>
                <a:close/>
                <a:moveTo>
                  <a:pt x="39" y="67"/>
                </a:moveTo>
                <a:cubicBezTo>
                  <a:pt x="39" y="67"/>
                  <a:pt x="39" y="67"/>
                  <a:pt x="39" y="67"/>
                </a:cubicBezTo>
                <a:cubicBezTo>
                  <a:pt x="37" y="67"/>
                  <a:pt x="36" y="65"/>
                  <a:pt x="37" y="63"/>
                </a:cubicBezTo>
                <a:cubicBezTo>
                  <a:pt x="39" y="53"/>
                  <a:pt x="51" y="42"/>
                  <a:pt x="67" y="42"/>
                </a:cubicBezTo>
                <a:cubicBezTo>
                  <a:pt x="67" y="42"/>
                  <a:pt x="67" y="42"/>
                  <a:pt x="67" y="42"/>
                </a:cubicBezTo>
                <a:cubicBezTo>
                  <a:pt x="69" y="42"/>
                  <a:pt x="70" y="43"/>
                  <a:pt x="70" y="45"/>
                </a:cubicBezTo>
                <a:cubicBezTo>
                  <a:pt x="70" y="46"/>
                  <a:pt x="69" y="48"/>
                  <a:pt x="67" y="48"/>
                </a:cubicBezTo>
                <a:cubicBezTo>
                  <a:pt x="54" y="48"/>
                  <a:pt x="44" y="57"/>
                  <a:pt x="42" y="65"/>
                </a:cubicBezTo>
                <a:cubicBezTo>
                  <a:pt x="42" y="66"/>
                  <a:pt x="41" y="67"/>
                  <a:pt x="39" y="67"/>
                </a:cubicBezTo>
                <a:close/>
                <a:moveTo>
                  <a:pt x="103" y="35"/>
                </a:moveTo>
                <a:cubicBezTo>
                  <a:pt x="102" y="35"/>
                  <a:pt x="101" y="35"/>
                  <a:pt x="101" y="34"/>
                </a:cubicBezTo>
                <a:cubicBezTo>
                  <a:pt x="99" y="33"/>
                  <a:pt x="99" y="31"/>
                  <a:pt x="101" y="30"/>
                </a:cubicBezTo>
                <a:cubicBezTo>
                  <a:pt x="110" y="20"/>
                  <a:pt x="110" y="20"/>
                  <a:pt x="110" y="20"/>
                </a:cubicBezTo>
                <a:cubicBezTo>
                  <a:pt x="111" y="19"/>
                  <a:pt x="113" y="19"/>
                  <a:pt x="114" y="20"/>
                </a:cubicBezTo>
                <a:cubicBezTo>
                  <a:pt x="116" y="22"/>
                  <a:pt x="116" y="23"/>
                  <a:pt x="114" y="25"/>
                </a:cubicBezTo>
                <a:cubicBezTo>
                  <a:pt x="105" y="34"/>
                  <a:pt x="105" y="34"/>
                  <a:pt x="105" y="34"/>
                </a:cubicBezTo>
                <a:cubicBezTo>
                  <a:pt x="104" y="35"/>
                  <a:pt x="103" y="35"/>
                  <a:pt x="103" y="35"/>
                </a:cubicBezTo>
                <a:close/>
                <a:moveTo>
                  <a:pt x="29" y="35"/>
                </a:moveTo>
                <a:cubicBezTo>
                  <a:pt x="28" y="35"/>
                  <a:pt x="28" y="35"/>
                  <a:pt x="27" y="34"/>
                </a:cubicBezTo>
                <a:cubicBezTo>
                  <a:pt x="17" y="25"/>
                  <a:pt x="17" y="25"/>
                  <a:pt x="17" y="25"/>
                </a:cubicBezTo>
                <a:cubicBezTo>
                  <a:pt x="16" y="23"/>
                  <a:pt x="16" y="22"/>
                  <a:pt x="17" y="20"/>
                </a:cubicBezTo>
                <a:cubicBezTo>
                  <a:pt x="18" y="19"/>
                  <a:pt x="20" y="19"/>
                  <a:pt x="21" y="20"/>
                </a:cubicBezTo>
                <a:cubicBezTo>
                  <a:pt x="31" y="30"/>
                  <a:pt x="31" y="30"/>
                  <a:pt x="31" y="30"/>
                </a:cubicBezTo>
                <a:cubicBezTo>
                  <a:pt x="32" y="31"/>
                  <a:pt x="32" y="33"/>
                  <a:pt x="31" y="34"/>
                </a:cubicBezTo>
                <a:cubicBezTo>
                  <a:pt x="31" y="35"/>
                  <a:pt x="30" y="35"/>
                  <a:pt x="29" y="35"/>
                </a:cubicBezTo>
                <a:close/>
                <a:moveTo>
                  <a:pt x="65" y="22"/>
                </a:moveTo>
                <a:cubicBezTo>
                  <a:pt x="64" y="22"/>
                  <a:pt x="63" y="21"/>
                  <a:pt x="63" y="19"/>
                </a:cubicBezTo>
                <a:cubicBezTo>
                  <a:pt x="63" y="3"/>
                  <a:pt x="63" y="3"/>
                  <a:pt x="63" y="3"/>
                </a:cubicBezTo>
                <a:cubicBezTo>
                  <a:pt x="63" y="1"/>
                  <a:pt x="64" y="0"/>
                  <a:pt x="65" y="0"/>
                </a:cubicBezTo>
                <a:cubicBezTo>
                  <a:pt x="67" y="0"/>
                  <a:pt x="68" y="1"/>
                  <a:pt x="68" y="3"/>
                </a:cubicBezTo>
                <a:cubicBezTo>
                  <a:pt x="68" y="19"/>
                  <a:pt x="68" y="19"/>
                  <a:pt x="68" y="19"/>
                </a:cubicBezTo>
                <a:cubicBezTo>
                  <a:pt x="68" y="21"/>
                  <a:pt x="67" y="22"/>
                  <a:pt x="65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3" name="Google Shape;2503;p87"/>
          <p:cNvGrpSpPr/>
          <p:nvPr/>
        </p:nvGrpSpPr>
        <p:grpSpPr>
          <a:xfrm>
            <a:off x="6350" y="1587"/>
            <a:ext cx="12177711" cy="6856412"/>
            <a:chOff x="4" y="1"/>
            <a:chExt cx="7671" cy="4319"/>
          </a:xfrm>
        </p:grpSpPr>
        <p:sp>
          <p:nvSpPr>
            <p:cNvPr id="2504" name="Google Shape;2504;p87"/>
            <p:cNvSpPr txBox="1"/>
            <p:nvPr/>
          </p:nvSpPr>
          <p:spPr>
            <a:xfrm>
              <a:off x="4" y="1"/>
              <a:ext cx="7671" cy="4319"/>
            </a:xfrm>
            <a:prstGeom prst="rect">
              <a:avLst/>
            </a:prstGeom>
            <a:solidFill>
              <a:srgbClr val="52506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5" name="Google Shape;2505;p87"/>
            <p:cNvSpPr/>
            <p:nvPr/>
          </p:nvSpPr>
          <p:spPr>
            <a:xfrm>
              <a:off x="6006" y="2209"/>
              <a:ext cx="143" cy="142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55" y="62"/>
                  </a:moveTo>
                  <a:cubicBezTo>
                    <a:pt x="7" y="62"/>
                    <a:pt x="7" y="62"/>
                    <a:pt x="7" y="62"/>
                  </a:cubicBezTo>
                  <a:cubicBezTo>
                    <a:pt x="3" y="62"/>
                    <a:pt x="0" y="59"/>
                    <a:pt x="0" y="5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2" y="3"/>
                    <a:pt x="62" y="7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62" y="59"/>
                    <a:pt x="59" y="62"/>
                    <a:pt x="55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6" name="Google Shape;2506;p87"/>
            <p:cNvSpPr/>
            <p:nvPr/>
          </p:nvSpPr>
          <p:spPr>
            <a:xfrm>
              <a:off x="6195" y="2209"/>
              <a:ext cx="140" cy="142"/>
            </a:xfrm>
            <a:custGeom>
              <a:avLst/>
              <a:gdLst/>
              <a:ahLst/>
              <a:cxnLst/>
              <a:rect l="l" t="t" r="r" b="b"/>
              <a:pathLst>
                <a:path w="61" h="62" extrusionOk="0">
                  <a:moveTo>
                    <a:pt x="55" y="62"/>
                  </a:moveTo>
                  <a:cubicBezTo>
                    <a:pt x="6" y="62"/>
                    <a:pt x="6" y="62"/>
                    <a:pt x="6" y="62"/>
                  </a:cubicBezTo>
                  <a:cubicBezTo>
                    <a:pt x="3" y="62"/>
                    <a:pt x="0" y="59"/>
                    <a:pt x="0" y="5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1" y="3"/>
                    <a:pt x="61" y="7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61" y="59"/>
                    <a:pt x="59" y="62"/>
                    <a:pt x="55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7" name="Google Shape;2507;p87"/>
            <p:cNvSpPr/>
            <p:nvPr/>
          </p:nvSpPr>
          <p:spPr>
            <a:xfrm>
              <a:off x="6383" y="2209"/>
              <a:ext cx="140" cy="142"/>
            </a:xfrm>
            <a:custGeom>
              <a:avLst/>
              <a:gdLst/>
              <a:ahLst/>
              <a:cxnLst/>
              <a:rect l="l" t="t" r="r" b="b"/>
              <a:pathLst>
                <a:path w="61" h="62" extrusionOk="0">
                  <a:moveTo>
                    <a:pt x="55" y="62"/>
                  </a:moveTo>
                  <a:cubicBezTo>
                    <a:pt x="6" y="62"/>
                    <a:pt x="6" y="62"/>
                    <a:pt x="6" y="62"/>
                  </a:cubicBezTo>
                  <a:cubicBezTo>
                    <a:pt x="3" y="62"/>
                    <a:pt x="0" y="59"/>
                    <a:pt x="0" y="5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7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61" y="59"/>
                    <a:pt x="58" y="62"/>
                    <a:pt x="55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8" name="Google Shape;2508;p87"/>
            <p:cNvSpPr/>
            <p:nvPr/>
          </p:nvSpPr>
          <p:spPr>
            <a:xfrm>
              <a:off x="6572" y="2209"/>
              <a:ext cx="140" cy="142"/>
            </a:xfrm>
            <a:custGeom>
              <a:avLst/>
              <a:gdLst/>
              <a:ahLst/>
              <a:cxnLst/>
              <a:rect l="l" t="t" r="r" b="b"/>
              <a:pathLst>
                <a:path w="61" h="62" extrusionOk="0">
                  <a:moveTo>
                    <a:pt x="55" y="62"/>
                  </a:moveTo>
                  <a:cubicBezTo>
                    <a:pt x="6" y="62"/>
                    <a:pt x="6" y="62"/>
                    <a:pt x="6" y="62"/>
                  </a:cubicBezTo>
                  <a:cubicBezTo>
                    <a:pt x="2" y="62"/>
                    <a:pt x="0" y="59"/>
                    <a:pt x="0" y="5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7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61" y="59"/>
                    <a:pt x="58" y="62"/>
                    <a:pt x="55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9" name="Google Shape;2509;p87"/>
            <p:cNvSpPr/>
            <p:nvPr/>
          </p:nvSpPr>
          <p:spPr>
            <a:xfrm>
              <a:off x="6758" y="2209"/>
              <a:ext cx="142" cy="142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55" y="62"/>
                  </a:moveTo>
                  <a:cubicBezTo>
                    <a:pt x="7" y="62"/>
                    <a:pt x="7" y="62"/>
                    <a:pt x="7" y="62"/>
                  </a:cubicBezTo>
                  <a:cubicBezTo>
                    <a:pt x="3" y="62"/>
                    <a:pt x="0" y="59"/>
                    <a:pt x="0" y="5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2" y="3"/>
                    <a:pt x="62" y="7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62" y="59"/>
                    <a:pt x="59" y="62"/>
                    <a:pt x="55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0" name="Google Shape;2510;p87"/>
            <p:cNvSpPr/>
            <p:nvPr/>
          </p:nvSpPr>
          <p:spPr>
            <a:xfrm>
              <a:off x="6006" y="2397"/>
              <a:ext cx="143" cy="143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55" y="62"/>
                  </a:moveTo>
                  <a:cubicBezTo>
                    <a:pt x="7" y="62"/>
                    <a:pt x="7" y="62"/>
                    <a:pt x="7" y="62"/>
                  </a:cubicBezTo>
                  <a:cubicBezTo>
                    <a:pt x="3" y="62"/>
                    <a:pt x="0" y="59"/>
                    <a:pt x="0" y="5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2" y="3"/>
                    <a:pt x="62" y="7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59"/>
                    <a:pt x="59" y="62"/>
                    <a:pt x="55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1" name="Google Shape;2511;p87"/>
            <p:cNvSpPr/>
            <p:nvPr/>
          </p:nvSpPr>
          <p:spPr>
            <a:xfrm>
              <a:off x="6195" y="2397"/>
              <a:ext cx="140" cy="143"/>
            </a:xfrm>
            <a:custGeom>
              <a:avLst/>
              <a:gdLst/>
              <a:ahLst/>
              <a:cxnLst/>
              <a:rect l="l" t="t" r="r" b="b"/>
              <a:pathLst>
                <a:path w="61" h="62" extrusionOk="0">
                  <a:moveTo>
                    <a:pt x="55" y="62"/>
                  </a:moveTo>
                  <a:cubicBezTo>
                    <a:pt x="6" y="62"/>
                    <a:pt x="6" y="62"/>
                    <a:pt x="6" y="62"/>
                  </a:cubicBezTo>
                  <a:cubicBezTo>
                    <a:pt x="3" y="62"/>
                    <a:pt x="0" y="59"/>
                    <a:pt x="0" y="5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1" y="3"/>
                    <a:pt x="61" y="7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9"/>
                    <a:pt x="59" y="62"/>
                    <a:pt x="55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2" name="Google Shape;2512;p87"/>
            <p:cNvSpPr/>
            <p:nvPr/>
          </p:nvSpPr>
          <p:spPr>
            <a:xfrm>
              <a:off x="6383" y="2397"/>
              <a:ext cx="140" cy="143"/>
            </a:xfrm>
            <a:custGeom>
              <a:avLst/>
              <a:gdLst/>
              <a:ahLst/>
              <a:cxnLst/>
              <a:rect l="l" t="t" r="r" b="b"/>
              <a:pathLst>
                <a:path w="61" h="62" extrusionOk="0">
                  <a:moveTo>
                    <a:pt x="55" y="62"/>
                  </a:moveTo>
                  <a:cubicBezTo>
                    <a:pt x="6" y="62"/>
                    <a:pt x="6" y="62"/>
                    <a:pt x="6" y="62"/>
                  </a:cubicBezTo>
                  <a:cubicBezTo>
                    <a:pt x="3" y="62"/>
                    <a:pt x="0" y="59"/>
                    <a:pt x="0" y="5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7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9"/>
                    <a:pt x="58" y="62"/>
                    <a:pt x="55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3" name="Google Shape;2513;p87"/>
            <p:cNvSpPr/>
            <p:nvPr/>
          </p:nvSpPr>
          <p:spPr>
            <a:xfrm>
              <a:off x="6572" y="2397"/>
              <a:ext cx="140" cy="143"/>
            </a:xfrm>
            <a:custGeom>
              <a:avLst/>
              <a:gdLst/>
              <a:ahLst/>
              <a:cxnLst/>
              <a:rect l="l" t="t" r="r" b="b"/>
              <a:pathLst>
                <a:path w="61" h="62" extrusionOk="0">
                  <a:moveTo>
                    <a:pt x="55" y="62"/>
                  </a:moveTo>
                  <a:cubicBezTo>
                    <a:pt x="6" y="62"/>
                    <a:pt x="6" y="62"/>
                    <a:pt x="6" y="62"/>
                  </a:cubicBezTo>
                  <a:cubicBezTo>
                    <a:pt x="2" y="62"/>
                    <a:pt x="0" y="59"/>
                    <a:pt x="0" y="5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7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9"/>
                    <a:pt x="58" y="62"/>
                    <a:pt x="55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4" name="Google Shape;2514;p87"/>
            <p:cNvSpPr/>
            <p:nvPr/>
          </p:nvSpPr>
          <p:spPr>
            <a:xfrm>
              <a:off x="6758" y="2397"/>
              <a:ext cx="142" cy="143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55" y="62"/>
                  </a:moveTo>
                  <a:cubicBezTo>
                    <a:pt x="7" y="62"/>
                    <a:pt x="7" y="62"/>
                    <a:pt x="7" y="62"/>
                  </a:cubicBezTo>
                  <a:cubicBezTo>
                    <a:pt x="3" y="62"/>
                    <a:pt x="0" y="59"/>
                    <a:pt x="0" y="5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2" y="3"/>
                    <a:pt x="62" y="7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59"/>
                    <a:pt x="59" y="62"/>
                    <a:pt x="55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5" name="Google Shape;2515;p87"/>
            <p:cNvSpPr/>
            <p:nvPr/>
          </p:nvSpPr>
          <p:spPr>
            <a:xfrm>
              <a:off x="6006" y="2586"/>
              <a:ext cx="143" cy="140"/>
            </a:xfrm>
            <a:custGeom>
              <a:avLst/>
              <a:gdLst/>
              <a:ahLst/>
              <a:cxnLst/>
              <a:rect l="l" t="t" r="r" b="b"/>
              <a:pathLst>
                <a:path w="62" h="61" extrusionOk="0">
                  <a:moveTo>
                    <a:pt x="55" y="61"/>
                  </a:moveTo>
                  <a:cubicBezTo>
                    <a:pt x="7" y="61"/>
                    <a:pt x="7" y="61"/>
                    <a:pt x="7" y="61"/>
                  </a:cubicBezTo>
                  <a:cubicBezTo>
                    <a:pt x="3" y="61"/>
                    <a:pt x="0" y="59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2" y="3"/>
                    <a:pt x="62" y="6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59"/>
                    <a:pt x="59" y="61"/>
                    <a:pt x="55" y="61"/>
                  </a:cubicBezTo>
                  <a:close/>
                </a:path>
              </a:pathLst>
            </a:custGeom>
            <a:solidFill>
              <a:srgbClr val="FF8B8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6" name="Google Shape;2516;p87"/>
            <p:cNvSpPr/>
            <p:nvPr/>
          </p:nvSpPr>
          <p:spPr>
            <a:xfrm>
              <a:off x="6195" y="2586"/>
              <a:ext cx="140" cy="14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55" y="61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3" y="61"/>
                    <a:pt x="0" y="59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1" y="3"/>
                    <a:pt x="61" y="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9"/>
                    <a:pt x="59" y="61"/>
                    <a:pt x="55" y="61"/>
                  </a:cubicBezTo>
                  <a:close/>
                </a:path>
              </a:pathLst>
            </a:custGeom>
            <a:solidFill>
              <a:srgbClr val="FF8B8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7" name="Google Shape;2517;p87"/>
            <p:cNvSpPr/>
            <p:nvPr/>
          </p:nvSpPr>
          <p:spPr>
            <a:xfrm>
              <a:off x="6383" y="2586"/>
              <a:ext cx="140" cy="14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55" y="61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3" y="61"/>
                    <a:pt x="0" y="59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9"/>
                    <a:pt x="58" y="61"/>
                    <a:pt x="55" y="61"/>
                  </a:cubicBezTo>
                  <a:close/>
                </a:path>
              </a:pathLst>
            </a:custGeom>
            <a:solidFill>
              <a:srgbClr val="FF8B8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8" name="Google Shape;2518;p87"/>
            <p:cNvSpPr/>
            <p:nvPr/>
          </p:nvSpPr>
          <p:spPr>
            <a:xfrm>
              <a:off x="6572" y="2586"/>
              <a:ext cx="140" cy="14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55" y="61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2" y="61"/>
                    <a:pt x="0" y="59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9"/>
                    <a:pt x="58" y="61"/>
                    <a:pt x="55" y="61"/>
                  </a:cubicBezTo>
                  <a:close/>
                </a:path>
              </a:pathLst>
            </a:custGeom>
            <a:solidFill>
              <a:srgbClr val="FF8B8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9" name="Google Shape;2519;p87"/>
            <p:cNvSpPr/>
            <p:nvPr/>
          </p:nvSpPr>
          <p:spPr>
            <a:xfrm>
              <a:off x="6758" y="2586"/>
              <a:ext cx="142" cy="140"/>
            </a:xfrm>
            <a:custGeom>
              <a:avLst/>
              <a:gdLst/>
              <a:ahLst/>
              <a:cxnLst/>
              <a:rect l="l" t="t" r="r" b="b"/>
              <a:pathLst>
                <a:path w="62" h="61" extrusionOk="0">
                  <a:moveTo>
                    <a:pt x="55" y="61"/>
                  </a:moveTo>
                  <a:cubicBezTo>
                    <a:pt x="7" y="61"/>
                    <a:pt x="7" y="61"/>
                    <a:pt x="7" y="61"/>
                  </a:cubicBezTo>
                  <a:cubicBezTo>
                    <a:pt x="3" y="61"/>
                    <a:pt x="0" y="59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2" y="3"/>
                    <a:pt x="62" y="6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59"/>
                    <a:pt x="59" y="61"/>
                    <a:pt x="55" y="61"/>
                  </a:cubicBezTo>
                  <a:close/>
                </a:path>
              </a:pathLst>
            </a:custGeom>
            <a:solidFill>
              <a:srgbClr val="FF8B8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0" name="Google Shape;2520;p87"/>
            <p:cNvSpPr/>
            <p:nvPr/>
          </p:nvSpPr>
          <p:spPr>
            <a:xfrm>
              <a:off x="6006" y="2775"/>
              <a:ext cx="143" cy="140"/>
            </a:xfrm>
            <a:custGeom>
              <a:avLst/>
              <a:gdLst/>
              <a:ahLst/>
              <a:cxnLst/>
              <a:rect l="l" t="t" r="r" b="b"/>
              <a:pathLst>
                <a:path w="62" h="61" extrusionOk="0">
                  <a:moveTo>
                    <a:pt x="55" y="61"/>
                  </a:moveTo>
                  <a:cubicBezTo>
                    <a:pt x="7" y="61"/>
                    <a:pt x="7" y="61"/>
                    <a:pt x="7" y="61"/>
                  </a:cubicBezTo>
                  <a:cubicBezTo>
                    <a:pt x="3" y="61"/>
                    <a:pt x="0" y="58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2" y="3"/>
                    <a:pt x="62" y="6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58"/>
                    <a:pt x="59" y="61"/>
                    <a:pt x="55" y="61"/>
                  </a:cubicBezTo>
                  <a:close/>
                </a:path>
              </a:pathLst>
            </a:custGeom>
            <a:solidFill>
              <a:srgbClr val="FF8B8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1" name="Google Shape;2521;p87"/>
            <p:cNvSpPr/>
            <p:nvPr/>
          </p:nvSpPr>
          <p:spPr>
            <a:xfrm>
              <a:off x="6195" y="2775"/>
              <a:ext cx="140" cy="14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55" y="61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3" y="61"/>
                    <a:pt x="0" y="58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1" y="3"/>
                    <a:pt x="61" y="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8"/>
                    <a:pt x="59" y="61"/>
                    <a:pt x="55" y="61"/>
                  </a:cubicBezTo>
                  <a:close/>
                </a:path>
              </a:pathLst>
            </a:custGeom>
            <a:solidFill>
              <a:srgbClr val="FF8B8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2" name="Google Shape;2522;p87"/>
            <p:cNvSpPr/>
            <p:nvPr/>
          </p:nvSpPr>
          <p:spPr>
            <a:xfrm>
              <a:off x="6383" y="2775"/>
              <a:ext cx="140" cy="14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55" y="61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3" y="61"/>
                    <a:pt x="0" y="58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8"/>
                    <a:pt x="58" y="61"/>
                    <a:pt x="55" y="61"/>
                  </a:cubicBezTo>
                  <a:close/>
                </a:path>
              </a:pathLst>
            </a:custGeom>
            <a:solidFill>
              <a:srgbClr val="FF8B8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3" name="Google Shape;2523;p87"/>
            <p:cNvSpPr/>
            <p:nvPr/>
          </p:nvSpPr>
          <p:spPr>
            <a:xfrm>
              <a:off x="6572" y="2775"/>
              <a:ext cx="140" cy="14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55" y="61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2" y="61"/>
                    <a:pt x="0" y="58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8"/>
                    <a:pt x="58" y="61"/>
                    <a:pt x="55" y="61"/>
                  </a:cubicBezTo>
                  <a:close/>
                </a:path>
              </a:pathLst>
            </a:custGeom>
            <a:solidFill>
              <a:srgbClr val="FF8B8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4" name="Google Shape;2524;p87"/>
            <p:cNvSpPr/>
            <p:nvPr/>
          </p:nvSpPr>
          <p:spPr>
            <a:xfrm>
              <a:off x="6758" y="2775"/>
              <a:ext cx="142" cy="140"/>
            </a:xfrm>
            <a:custGeom>
              <a:avLst/>
              <a:gdLst/>
              <a:ahLst/>
              <a:cxnLst/>
              <a:rect l="l" t="t" r="r" b="b"/>
              <a:pathLst>
                <a:path w="62" h="61" extrusionOk="0">
                  <a:moveTo>
                    <a:pt x="55" y="61"/>
                  </a:moveTo>
                  <a:cubicBezTo>
                    <a:pt x="7" y="61"/>
                    <a:pt x="7" y="61"/>
                    <a:pt x="7" y="61"/>
                  </a:cubicBezTo>
                  <a:cubicBezTo>
                    <a:pt x="3" y="61"/>
                    <a:pt x="0" y="58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2" y="3"/>
                    <a:pt x="62" y="6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58"/>
                    <a:pt x="59" y="61"/>
                    <a:pt x="55" y="61"/>
                  </a:cubicBezTo>
                  <a:close/>
                </a:path>
              </a:pathLst>
            </a:custGeom>
            <a:solidFill>
              <a:srgbClr val="FF8B8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5" name="Google Shape;2525;p87"/>
            <p:cNvSpPr/>
            <p:nvPr/>
          </p:nvSpPr>
          <p:spPr>
            <a:xfrm>
              <a:off x="6006" y="2963"/>
              <a:ext cx="143" cy="140"/>
            </a:xfrm>
            <a:custGeom>
              <a:avLst/>
              <a:gdLst/>
              <a:ahLst/>
              <a:cxnLst/>
              <a:rect l="l" t="t" r="r" b="b"/>
              <a:pathLst>
                <a:path w="62" h="61" extrusionOk="0">
                  <a:moveTo>
                    <a:pt x="55" y="61"/>
                  </a:moveTo>
                  <a:cubicBezTo>
                    <a:pt x="7" y="61"/>
                    <a:pt x="7" y="61"/>
                    <a:pt x="7" y="61"/>
                  </a:cubicBezTo>
                  <a:cubicBezTo>
                    <a:pt x="3" y="61"/>
                    <a:pt x="0" y="58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2" y="2"/>
                    <a:pt x="62" y="6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58"/>
                    <a:pt x="59" y="61"/>
                    <a:pt x="55" y="61"/>
                  </a:cubicBezTo>
                  <a:close/>
                </a:path>
              </a:pathLst>
            </a:custGeom>
            <a:solidFill>
              <a:srgbClr val="FF8B8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6" name="Google Shape;2526;p87"/>
            <p:cNvSpPr/>
            <p:nvPr/>
          </p:nvSpPr>
          <p:spPr>
            <a:xfrm>
              <a:off x="6195" y="2963"/>
              <a:ext cx="140" cy="14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55" y="61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3" y="61"/>
                    <a:pt x="0" y="58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1" y="2"/>
                    <a:pt x="61" y="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8"/>
                    <a:pt x="59" y="61"/>
                    <a:pt x="55" y="61"/>
                  </a:cubicBezTo>
                  <a:close/>
                </a:path>
              </a:pathLst>
            </a:custGeom>
            <a:solidFill>
              <a:srgbClr val="FF8B8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7" name="Google Shape;2527;p87"/>
            <p:cNvSpPr/>
            <p:nvPr/>
          </p:nvSpPr>
          <p:spPr>
            <a:xfrm>
              <a:off x="6383" y="2963"/>
              <a:ext cx="140" cy="14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55" y="61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3" y="61"/>
                    <a:pt x="0" y="58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2"/>
                    <a:pt x="61" y="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8"/>
                    <a:pt x="58" y="61"/>
                    <a:pt x="55" y="61"/>
                  </a:cubicBezTo>
                  <a:close/>
                </a:path>
              </a:pathLst>
            </a:custGeom>
            <a:solidFill>
              <a:srgbClr val="FF8B8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8" name="Google Shape;2528;p87"/>
            <p:cNvSpPr/>
            <p:nvPr/>
          </p:nvSpPr>
          <p:spPr>
            <a:xfrm>
              <a:off x="6572" y="2963"/>
              <a:ext cx="140" cy="14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55" y="61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2" y="61"/>
                    <a:pt x="0" y="58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2"/>
                    <a:pt x="61" y="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8"/>
                    <a:pt x="58" y="61"/>
                    <a:pt x="55" y="61"/>
                  </a:cubicBezTo>
                  <a:close/>
                </a:path>
              </a:pathLst>
            </a:custGeom>
            <a:solidFill>
              <a:srgbClr val="FF8B8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9" name="Google Shape;2529;p87"/>
            <p:cNvSpPr/>
            <p:nvPr/>
          </p:nvSpPr>
          <p:spPr>
            <a:xfrm>
              <a:off x="6758" y="2963"/>
              <a:ext cx="142" cy="140"/>
            </a:xfrm>
            <a:custGeom>
              <a:avLst/>
              <a:gdLst/>
              <a:ahLst/>
              <a:cxnLst/>
              <a:rect l="l" t="t" r="r" b="b"/>
              <a:pathLst>
                <a:path w="62" h="61" extrusionOk="0">
                  <a:moveTo>
                    <a:pt x="55" y="61"/>
                  </a:moveTo>
                  <a:cubicBezTo>
                    <a:pt x="7" y="61"/>
                    <a:pt x="7" y="61"/>
                    <a:pt x="7" y="61"/>
                  </a:cubicBezTo>
                  <a:cubicBezTo>
                    <a:pt x="3" y="61"/>
                    <a:pt x="0" y="58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2" y="2"/>
                    <a:pt x="62" y="6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58"/>
                    <a:pt x="59" y="61"/>
                    <a:pt x="55" y="61"/>
                  </a:cubicBezTo>
                  <a:close/>
                </a:path>
              </a:pathLst>
            </a:custGeom>
            <a:solidFill>
              <a:srgbClr val="FF8B8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0" name="Google Shape;2530;p87"/>
            <p:cNvSpPr/>
            <p:nvPr/>
          </p:nvSpPr>
          <p:spPr>
            <a:xfrm>
              <a:off x="6006" y="3149"/>
              <a:ext cx="143" cy="143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55" y="62"/>
                  </a:moveTo>
                  <a:cubicBezTo>
                    <a:pt x="7" y="62"/>
                    <a:pt x="7" y="62"/>
                    <a:pt x="7" y="62"/>
                  </a:cubicBezTo>
                  <a:cubicBezTo>
                    <a:pt x="3" y="62"/>
                    <a:pt x="0" y="59"/>
                    <a:pt x="0" y="5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2" y="3"/>
                    <a:pt x="62" y="7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59"/>
                    <a:pt x="59" y="62"/>
                    <a:pt x="55" y="62"/>
                  </a:cubicBezTo>
                  <a:close/>
                </a:path>
              </a:pathLst>
            </a:custGeom>
            <a:solidFill>
              <a:srgbClr val="FF8B8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1" name="Google Shape;2531;p87"/>
            <p:cNvSpPr/>
            <p:nvPr/>
          </p:nvSpPr>
          <p:spPr>
            <a:xfrm>
              <a:off x="6195" y="3149"/>
              <a:ext cx="140" cy="143"/>
            </a:xfrm>
            <a:custGeom>
              <a:avLst/>
              <a:gdLst/>
              <a:ahLst/>
              <a:cxnLst/>
              <a:rect l="l" t="t" r="r" b="b"/>
              <a:pathLst>
                <a:path w="61" h="62" extrusionOk="0">
                  <a:moveTo>
                    <a:pt x="55" y="62"/>
                  </a:moveTo>
                  <a:cubicBezTo>
                    <a:pt x="6" y="62"/>
                    <a:pt x="6" y="62"/>
                    <a:pt x="6" y="62"/>
                  </a:cubicBezTo>
                  <a:cubicBezTo>
                    <a:pt x="3" y="62"/>
                    <a:pt x="0" y="59"/>
                    <a:pt x="0" y="5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1" y="3"/>
                    <a:pt x="61" y="7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9"/>
                    <a:pt x="59" y="62"/>
                    <a:pt x="55" y="62"/>
                  </a:cubicBezTo>
                  <a:close/>
                </a:path>
              </a:pathLst>
            </a:custGeom>
            <a:solidFill>
              <a:srgbClr val="FF8B8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2" name="Google Shape;2532;p87"/>
            <p:cNvSpPr/>
            <p:nvPr/>
          </p:nvSpPr>
          <p:spPr>
            <a:xfrm>
              <a:off x="6383" y="3149"/>
              <a:ext cx="140" cy="143"/>
            </a:xfrm>
            <a:custGeom>
              <a:avLst/>
              <a:gdLst/>
              <a:ahLst/>
              <a:cxnLst/>
              <a:rect l="l" t="t" r="r" b="b"/>
              <a:pathLst>
                <a:path w="61" h="62" extrusionOk="0">
                  <a:moveTo>
                    <a:pt x="55" y="62"/>
                  </a:moveTo>
                  <a:cubicBezTo>
                    <a:pt x="6" y="62"/>
                    <a:pt x="6" y="62"/>
                    <a:pt x="6" y="62"/>
                  </a:cubicBezTo>
                  <a:cubicBezTo>
                    <a:pt x="3" y="62"/>
                    <a:pt x="0" y="59"/>
                    <a:pt x="0" y="5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7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9"/>
                    <a:pt x="58" y="62"/>
                    <a:pt x="55" y="62"/>
                  </a:cubicBezTo>
                  <a:close/>
                </a:path>
              </a:pathLst>
            </a:custGeom>
            <a:solidFill>
              <a:srgbClr val="FF8B8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3" name="Google Shape;2533;p87"/>
            <p:cNvSpPr/>
            <p:nvPr/>
          </p:nvSpPr>
          <p:spPr>
            <a:xfrm>
              <a:off x="6572" y="3149"/>
              <a:ext cx="140" cy="143"/>
            </a:xfrm>
            <a:custGeom>
              <a:avLst/>
              <a:gdLst/>
              <a:ahLst/>
              <a:cxnLst/>
              <a:rect l="l" t="t" r="r" b="b"/>
              <a:pathLst>
                <a:path w="61" h="62" extrusionOk="0">
                  <a:moveTo>
                    <a:pt x="55" y="62"/>
                  </a:moveTo>
                  <a:cubicBezTo>
                    <a:pt x="6" y="62"/>
                    <a:pt x="6" y="62"/>
                    <a:pt x="6" y="62"/>
                  </a:cubicBezTo>
                  <a:cubicBezTo>
                    <a:pt x="2" y="62"/>
                    <a:pt x="0" y="59"/>
                    <a:pt x="0" y="5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7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9"/>
                    <a:pt x="58" y="62"/>
                    <a:pt x="55" y="62"/>
                  </a:cubicBezTo>
                  <a:close/>
                </a:path>
              </a:pathLst>
            </a:custGeom>
            <a:solidFill>
              <a:srgbClr val="FF8B8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4" name="Google Shape;2534;p87"/>
            <p:cNvSpPr/>
            <p:nvPr/>
          </p:nvSpPr>
          <p:spPr>
            <a:xfrm>
              <a:off x="6758" y="3149"/>
              <a:ext cx="142" cy="143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55" y="62"/>
                  </a:moveTo>
                  <a:cubicBezTo>
                    <a:pt x="7" y="62"/>
                    <a:pt x="7" y="62"/>
                    <a:pt x="7" y="62"/>
                  </a:cubicBezTo>
                  <a:cubicBezTo>
                    <a:pt x="3" y="62"/>
                    <a:pt x="0" y="59"/>
                    <a:pt x="0" y="5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2" y="3"/>
                    <a:pt x="62" y="7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59"/>
                    <a:pt x="59" y="62"/>
                    <a:pt x="55" y="62"/>
                  </a:cubicBezTo>
                  <a:close/>
                </a:path>
              </a:pathLst>
            </a:custGeom>
            <a:solidFill>
              <a:srgbClr val="FF8B8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5" name="Google Shape;2535;p87"/>
            <p:cNvSpPr/>
            <p:nvPr/>
          </p:nvSpPr>
          <p:spPr>
            <a:xfrm>
              <a:off x="6006" y="3338"/>
              <a:ext cx="143" cy="140"/>
            </a:xfrm>
            <a:custGeom>
              <a:avLst/>
              <a:gdLst/>
              <a:ahLst/>
              <a:cxnLst/>
              <a:rect l="l" t="t" r="r" b="b"/>
              <a:pathLst>
                <a:path w="62" h="61" extrusionOk="0">
                  <a:moveTo>
                    <a:pt x="55" y="61"/>
                  </a:moveTo>
                  <a:cubicBezTo>
                    <a:pt x="7" y="61"/>
                    <a:pt x="7" y="61"/>
                    <a:pt x="7" y="61"/>
                  </a:cubicBezTo>
                  <a:cubicBezTo>
                    <a:pt x="3" y="61"/>
                    <a:pt x="0" y="59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2" y="3"/>
                    <a:pt x="62" y="6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59"/>
                    <a:pt x="59" y="61"/>
                    <a:pt x="55" y="61"/>
                  </a:cubicBezTo>
                  <a:close/>
                </a:path>
              </a:pathLst>
            </a:custGeom>
            <a:solidFill>
              <a:srgbClr val="FF8B8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6" name="Google Shape;2536;p87"/>
            <p:cNvSpPr/>
            <p:nvPr/>
          </p:nvSpPr>
          <p:spPr>
            <a:xfrm>
              <a:off x="6195" y="3338"/>
              <a:ext cx="140" cy="14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55" y="61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3" y="61"/>
                    <a:pt x="0" y="59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1" y="3"/>
                    <a:pt x="61" y="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9"/>
                    <a:pt x="59" y="61"/>
                    <a:pt x="55" y="61"/>
                  </a:cubicBezTo>
                  <a:close/>
                </a:path>
              </a:pathLst>
            </a:custGeom>
            <a:solidFill>
              <a:srgbClr val="FF8B8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7" name="Google Shape;2537;p87"/>
            <p:cNvSpPr/>
            <p:nvPr/>
          </p:nvSpPr>
          <p:spPr>
            <a:xfrm>
              <a:off x="6383" y="3338"/>
              <a:ext cx="140" cy="14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55" y="61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3" y="61"/>
                    <a:pt x="0" y="59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9"/>
                    <a:pt x="58" y="61"/>
                    <a:pt x="55" y="61"/>
                  </a:cubicBezTo>
                  <a:close/>
                </a:path>
              </a:pathLst>
            </a:custGeom>
            <a:solidFill>
              <a:srgbClr val="FF8B8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8" name="Google Shape;2538;p87"/>
            <p:cNvSpPr/>
            <p:nvPr/>
          </p:nvSpPr>
          <p:spPr>
            <a:xfrm>
              <a:off x="6572" y="3338"/>
              <a:ext cx="140" cy="14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55" y="61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2" y="61"/>
                    <a:pt x="0" y="59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9"/>
                    <a:pt x="58" y="61"/>
                    <a:pt x="55" y="61"/>
                  </a:cubicBezTo>
                  <a:close/>
                </a:path>
              </a:pathLst>
            </a:custGeom>
            <a:solidFill>
              <a:srgbClr val="FF8B8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9" name="Google Shape;2539;p87"/>
            <p:cNvSpPr/>
            <p:nvPr/>
          </p:nvSpPr>
          <p:spPr>
            <a:xfrm>
              <a:off x="6758" y="3338"/>
              <a:ext cx="142" cy="140"/>
            </a:xfrm>
            <a:custGeom>
              <a:avLst/>
              <a:gdLst/>
              <a:ahLst/>
              <a:cxnLst/>
              <a:rect l="l" t="t" r="r" b="b"/>
              <a:pathLst>
                <a:path w="62" h="61" extrusionOk="0">
                  <a:moveTo>
                    <a:pt x="55" y="61"/>
                  </a:moveTo>
                  <a:cubicBezTo>
                    <a:pt x="7" y="61"/>
                    <a:pt x="7" y="61"/>
                    <a:pt x="7" y="61"/>
                  </a:cubicBezTo>
                  <a:cubicBezTo>
                    <a:pt x="3" y="61"/>
                    <a:pt x="0" y="59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2" y="3"/>
                    <a:pt x="62" y="6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59"/>
                    <a:pt x="59" y="61"/>
                    <a:pt x="55" y="61"/>
                  </a:cubicBezTo>
                  <a:close/>
                </a:path>
              </a:pathLst>
            </a:custGeom>
            <a:solidFill>
              <a:srgbClr val="FF8B8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0" name="Google Shape;2540;p87"/>
            <p:cNvSpPr/>
            <p:nvPr/>
          </p:nvSpPr>
          <p:spPr>
            <a:xfrm>
              <a:off x="6006" y="3527"/>
              <a:ext cx="143" cy="140"/>
            </a:xfrm>
            <a:custGeom>
              <a:avLst/>
              <a:gdLst/>
              <a:ahLst/>
              <a:cxnLst/>
              <a:rect l="l" t="t" r="r" b="b"/>
              <a:pathLst>
                <a:path w="62" h="61" extrusionOk="0">
                  <a:moveTo>
                    <a:pt x="55" y="61"/>
                  </a:moveTo>
                  <a:cubicBezTo>
                    <a:pt x="7" y="61"/>
                    <a:pt x="7" y="61"/>
                    <a:pt x="7" y="61"/>
                  </a:cubicBezTo>
                  <a:cubicBezTo>
                    <a:pt x="3" y="61"/>
                    <a:pt x="0" y="58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2" y="3"/>
                    <a:pt x="62" y="6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58"/>
                    <a:pt x="59" y="61"/>
                    <a:pt x="55" y="61"/>
                  </a:cubicBezTo>
                  <a:close/>
                </a:path>
              </a:pathLst>
            </a:custGeom>
            <a:solidFill>
              <a:srgbClr val="FF8B8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1" name="Google Shape;2541;p87"/>
            <p:cNvSpPr/>
            <p:nvPr/>
          </p:nvSpPr>
          <p:spPr>
            <a:xfrm>
              <a:off x="6195" y="3527"/>
              <a:ext cx="140" cy="14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55" y="61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3" y="61"/>
                    <a:pt x="0" y="58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1" y="3"/>
                    <a:pt x="61" y="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8"/>
                    <a:pt x="59" y="61"/>
                    <a:pt x="55" y="61"/>
                  </a:cubicBezTo>
                  <a:close/>
                </a:path>
              </a:pathLst>
            </a:custGeom>
            <a:solidFill>
              <a:srgbClr val="FF8B8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2" name="Google Shape;2542;p87"/>
            <p:cNvSpPr/>
            <p:nvPr/>
          </p:nvSpPr>
          <p:spPr>
            <a:xfrm>
              <a:off x="6383" y="3527"/>
              <a:ext cx="140" cy="14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55" y="61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3" y="61"/>
                    <a:pt x="0" y="58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8"/>
                    <a:pt x="58" y="61"/>
                    <a:pt x="55" y="61"/>
                  </a:cubicBezTo>
                  <a:close/>
                </a:path>
              </a:pathLst>
            </a:custGeom>
            <a:solidFill>
              <a:srgbClr val="FF8B8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3" name="Google Shape;2543;p87"/>
            <p:cNvSpPr/>
            <p:nvPr/>
          </p:nvSpPr>
          <p:spPr>
            <a:xfrm>
              <a:off x="6572" y="3527"/>
              <a:ext cx="140" cy="14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55" y="61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2" y="61"/>
                    <a:pt x="0" y="58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8"/>
                    <a:pt x="58" y="61"/>
                    <a:pt x="55" y="61"/>
                  </a:cubicBezTo>
                  <a:close/>
                </a:path>
              </a:pathLst>
            </a:custGeom>
            <a:solidFill>
              <a:srgbClr val="FF8B8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4" name="Google Shape;2544;p87"/>
            <p:cNvSpPr/>
            <p:nvPr/>
          </p:nvSpPr>
          <p:spPr>
            <a:xfrm>
              <a:off x="6758" y="3527"/>
              <a:ext cx="142" cy="140"/>
            </a:xfrm>
            <a:custGeom>
              <a:avLst/>
              <a:gdLst/>
              <a:ahLst/>
              <a:cxnLst/>
              <a:rect l="l" t="t" r="r" b="b"/>
              <a:pathLst>
                <a:path w="62" h="61" extrusionOk="0">
                  <a:moveTo>
                    <a:pt x="55" y="61"/>
                  </a:moveTo>
                  <a:cubicBezTo>
                    <a:pt x="7" y="61"/>
                    <a:pt x="7" y="61"/>
                    <a:pt x="7" y="61"/>
                  </a:cubicBezTo>
                  <a:cubicBezTo>
                    <a:pt x="3" y="61"/>
                    <a:pt x="0" y="58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2" y="3"/>
                    <a:pt x="62" y="6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58"/>
                    <a:pt x="59" y="61"/>
                    <a:pt x="55" y="61"/>
                  </a:cubicBezTo>
                  <a:close/>
                </a:path>
              </a:pathLst>
            </a:custGeom>
            <a:solidFill>
              <a:srgbClr val="FF8B8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5" name="Google Shape;2545;p87"/>
            <p:cNvSpPr/>
            <p:nvPr/>
          </p:nvSpPr>
          <p:spPr>
            <a:xfrm>
              <a:off x="6006" y="3715"/>
              <a:ext cx="143" cy="140"/>
            </a:xfrm>
            <a:custGeom>
              <a:avLst/>
              <a:gdLst/>
              <a:ahLst/>
              <a:cxnLst/>
              <a:rect l="l" t="t" r="r" b="b"/>
              <a:pathLst>
                <a:path w="62" h="61" extrusionOk="0">
                  <a:moveTo>
                    <a:pt x="55" y="61"/>
                  </a:moveTo>
                  <a:cubicBezTo>
                    <a:pt x="7" y="61"/>
                    <a:pt x="7" y="61"/>
                    <a:pt x="7" y="61"/>
                  </a:cubicBezTo>
                  <a:cubicBezTo>
                    <a:pt x="3" y="61"/>
                    <a:pt x="0" y="58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2" y="2"/>
                    <a:pt x="62" y="6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58"/>
                    <a:pt x="59" y="61"/>
                    <a:pt x="55" y="61"/>
                  </a:cubicBezTo>
                  <a:close/>
                </a:path>
              </a:pathLst>
            </a:custGeom>
            <a:solidFill>
              <a:srgbClr val="FF8B8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6" name="Google Shape;2546;p87"/>
            <p:cNvSpPr/>
            <p:nvPr/>
          </p:nvSpPr>
          <p:spPr>
            <a:xfrm>
              <a:off x="6195" y="3715"/>
              <a:ext cx="140" cy="14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55" y="61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3" y="61"/>
                    <a:pt x="0" y="58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1" y="2"/>
                    <a:pt x="61" y="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8"/>
                    <a:pt x="59" y="61"/>
                    <a:pt x="55" y="61"/>
                  </a:cubicBezTo>
                  <a:close/>
                </a:path>
              </a:pathLst>
            </a:custGeom>
            <a:solidFill>
              <a:srgbClr val="FF8B8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7" name="Google Shape;2547;p87"/>
            <p:cNvSpPr/>
            <p:nvPr/>
          </p:nvSpPr>
          <p:spPr>
            <a:xfrm>
              <a:off x="6383" y="3715"/>
              <a:ext cx="140" cy="14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55" y="61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3" y="61"/>
                    <a:pt x="0" y="58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2"/>
                    <a:pt x="61" y="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8"/>
                    <a:pt x="58" y="61"/>
                    <a:pt x="55" y="61"/>
                  </a:cubicBezTo>
                  <a:close/>
                </a:path>
              </a:pathLst>
            </a:custGeom>
            <a:solidFill>
              <a:srgbClr val="FF8B8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8" name="Google Shape;2548;p87"/>
            <p:cNvSpPr/>
            <p:nvPr/>
          </p:nvSpPr>
          <p:spPr>
            <a:xfrm>
              <a:off x="6572" y="3715"/>
              <a:ext cx="140" cy="14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55" y="61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2" y="61"/>
                    <a:pt x="0" y="58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2"/>
                    <a:pt x="61" y="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8"/>
                    <a:pt x="58" y="61"/>
                    <a:pt x="55" y="61"/>
                  </a:cubicBezTo>
                  <a:close/>
                </a:path>
              </a:pathLst>
            </a:custGeom>
            <a:solidFill>
              <a:srgbClr val="FF8B8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9" name="Google Shape;2549;p87"/>
            <p:cNvSpPr/>
            <p:nvPr/>
          </p:nvSpPr>
          <p:spPr>
            <a:xfrm>
              <a:off x="6758" y="3715"/>
              <a:ext cx="142" cy="140"/>
            </a:xfrm>
            <a:custGeom>
              <a:avLst/>
              <a:gdLst/>
              <a:ahLst/>
              <a:cxnLst/>
              <a:rect l="l" t="t" r="r" b="b"/>
              <a:pathLst>
                <a:path w="62" h="61" extrusionOk="0">
                  <a:moveTo>
                    <a:pt x="55" y="61"/>
                  </a:moveTo>
                  <a:cubicBezTo>
                    <a:pt x="7" y="61"/>
                    <a:pt x="7" y="61"/>
                    <a:pt x="7" y="61"/>
                  </a:cubicBezTo>
                  <a:cubicBezTo>
                    <a:pt x="3" y="61"/>
                    <a:pt x="0" y="58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2" y="2"/>
                    <a:pt x="62" y="6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58"/>
                    <a:pt x="59" y="61"/>
                    <a:pt x="55" y="61"/>
                  </a:cubicBezTo>
                  <a:close/>
                </a:path>
              </a:pathLst>
            </a:custGeom>
            <a:solidFill>
              <a:srgbClr val="FF8B8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0" name="Google Shape;2550;p87"/>
            <p:cNvSpPr/>
            <p:nvPr/>
          </p:nvSpPr>
          <p:spPr>
            <a:xfrm>
              <a:off x="6006" y="3901"/>
              <a:ext cx="143" cy="143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55" y="62"/>
                  </a:moveTo>
                  <a:cubicBezTo>
                    <a:pt x="7" y="62"/>
                    <a:pt x="7" y="62"/>
                    <a:pt x="7" y="62"/>
                  </a:cubicBezTo>
                  <a:cubicBezTo>
                    <a:pt x="3" y="62"/>
                    <a:pt x="0" y="59"/>
                    <a:pt x="0" y="5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2" y="3"/>
                    <a:pt x="62" y="7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59"/>
                    <a:pt x="59" y="62"/>
                    <a:pt x="55" y="62"/>
                  </a:cubicBezTo>
                  <a:close/>
                </a:path>
              </a:pathLst>
            </a:custGeom>
            <a:solidFill>
              <a:srgbClr val="FF8B8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1" name="Google Shape;2551;p87"/>
            <p:cNvSpPr/>
            <p:nvPr/>
          </p:nvSpPr>
          <p:spPr>
            <a:xfrm>
              <a:off x="6195" y="3901"/>
              <a:ext cx="140" cy="143"/>
            </a:xfrm>
            <a:custGeom>
              <a:avLst/>
              <a:gdLst/>
              <a:ahLst/>
              <a:cxnLst/>
              <a:rect l="l" t="t" r="r" b="b"/>
              <a:pathLst>
                <a:path w="61" h="62" extrusionOk="0">
                  <a:moveTo>
                    <a:pt x="55" y="62"/>
                  </a:moveTo>
                  <a:cubicBezTo>
                    <a:pt x="6" y="62"/>
                    <a:pt x="6" y="62"/>
                    <a:pt x="6" y="62"/>
                  </a:cubicBezTo>
                  <a:cubicBezTo>
                    <a:pt x="3" y="62"/>
                    <a:pt x="0" y="59"/>
                    <a:pt x="0" y="5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1" y="3"/>
                    <a:pt x="61" y="7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9"/>
                    <a:pt x="59" y="62"/>
                    <a:pt x="55" y="62"/>
                  </a:cubicBezTo>
                  <a:close/>
                </a:path>
              </a:pathLst>
            </a:custGeom>
            <a:solidFill>
              <a:srgbClr val="FF8B8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2" name="Google Shape;2552;p87"/>
            <p:cNvSpPr/>
            <p:nvPr/>
          </p:nvSpPr>
          <p:spPr>
            <a:xfrm>
              <a:off x="6383" y="3901"/>
              <a:ext cx="140" cy="143"/>
            </a:xfrm>
            <a:custGeom>
              <a:avLst/>
              <a:gdLst/>
              <a:ahLst/>
              <a:cxnLst/>
              <a:rect l="l" t="t" r="r" b="b"/>
              <a:pathLst>
                <a:path w="61" h="62" extrusionOk="0">
                  <a:moveTo>
                    <a:pt x="55" y="62"/>
                  </a:moveTo>
                  <a:cubicBezTo>
                    <a:pt x="6" y="62"/>
                    <a:pt x="6" y="62"/>
                    <a:pt x="6" y="62"/>
                  </a:cubicBezTo>
                  <a:cubicBezTo>
                    <a:pt x="3" y="62"/>
                    <a:pt x="0" y="59"/>
                    <a:pt x="0" y="5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7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9"/>
                    <a:pt x="58" y="62"/>
                    <a:pt x="55" y="62"/>
                  </a:cubicBezTo>
                  <a:close/>
                </a:path>
              </a:pathLst>
            </a:custGeom>
            <a:solidFill>
              <a:srgbClr val="FF8B8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3" name="Google Shape;2553;p87"/>
            <p:cNvSpPr/>
            <p:nvPr/>
          </p:nvSpPr>
          <p:spPr>
            <a:xfrm>
              <a:off x="6572" y="3901"/>
              <a:ext cx="140" cy="143"/>
            </a:xfrm>
            <a:custGeom>
              <a:avLst/>
              <a:gdLst/>
              <a:ahLst/>
              <a:cxnLst/>
              <a:rect l="l" t="t" r="r" b="b"/>
              <a:pathLst>
                <a:path w="61" h="62" extrusionOk="0">
                  <a:moveTo>
                    <a:pt x="55" y="62"/>
                  </a:moveTo>
                  <a:cubicBezTo>
                    <a:pt x="6" y="62"/>
                    <a:pt x="6" y="62"/>
                    <a:pt x="6" y="62"/>
                  </a:cubicBezTo>
                  <a:cubicBezTo>
                    <a:pt x="2" y="62"/>
                    <a:pt x="0" y="59"/>
                    <a:pt x="0" y="5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7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9"/>
                    <a:pt x="58" y="62"/>
                    <a:pt x="55" y="62"/>
                  </a:cubicBezTo>
                  <a:close/>
                </a:path>
              </a:pathLst>
            </a:custGeom>
            <a:solidFill>
              <a:srgbClr val="FF8B8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4" name="Google Shape;2554;p87"/>
            <p:cNvSpPr/>
            <p:nvPr/>
          </p:nvSpPr>
          <p:spPr>
            <a:xfrm>
              <a:off x="6758" y="3901"/>
              <a:ext cx="142" cy="143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55" y="62"/>
                  </a:moveTo>
                  <a:cubicBezTo>
                    <a:pt x="7" y="62"/>
                    <a:pt x="7" y="62"/>
                    <a:pt x="7" y="62"/>
                  </a:cubicBezTo>
                  <a:cubicBezTo>
                    <a:pt x="3" y="62"/>
                    <a:pt x="0" y="59"/>
                    <a:pt x="0" y="5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2" y="3"/>
                    <a:pt x="62" y="7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59"/>
                    <a:pt x="59" y="62"/>
                    <a:pt x="55" y="62"/>
                  </a:cubicBezTo>
                  <a:close/>
                </a:path>
              </a:pathLst>
            </a:custGeom>
            <a:solidFill>
              <a:srgbClr val="FF8B8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5" name="Google Shape;2555;p87"/>
            <p:cNvSpPr/>
            <p:nvPr/>
          </p:nvSpPr>
          <p:spPr>
            <a:xfrm>
              <a:off x="4265" y="2209"/>
              <a:ext cx="140" cy="142"/>
            </a:xfrm>
            <a:custGeom>
              <a:avLst/>
              <a:gdLst/>
              <a:ahLst/>
              <a:cxnLst/>
              <a:rect l="l" t="t" r="r" b="b"/>
              <a:pathLst>
                <a:path w="61" h="62" extrusionOk="0">
                  <a:moveTo>
                    <a:pt x="55" y="62"/>
                  </a:moveTo>
                  <a:cubicBezTo>
                    <a:pt x="6" y="62"/>
                    <a:pt x="6" y="62"/>
                    <a:pt x="6" y="62"/>
                  </a:cubicBezTo>
                  <a:cubicBezTo>
                    <a:pt x="3" y="62"/>
                    <a:pt x="0" y="59"/>
                    <a:pt x="0" y="5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1" y="3"/>
                    <a:pt x="61" y="7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61" y="59"/>
                    <a:pt x="59" y="62"/>
                    <a:pt x="55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6" name="Google Shape;2556;p87"/>
            <p:cNvSpPr/>
            <p:nvPr/>
          </p:nvSpPr>
          <p:spPr>
            <a:xfrm>
              <a:off x="4453" y="2209"/>
              <a:ext cx="140" cy="142"/>
            </a:xfrm>
            <a:custGeom>
              <a:avLst/>
              <a:gdLst/>
              <a:ahLst/>
              <a:cxnLst/>
              <a:rect l="l" t="t" r="r" b="b"/>
              <a:pathLst>
                <a:path w="61" h="62" extrusionOk="0">
                  <a:moveTo>
                    <a:pt x="55" y="62"/>
                  </a:moveTo>
                  <a:cubicBezTo>
                    <a:pt x="6" y="62"/>
                    <a:pt x="6" y="62"/>
                    <a:pt x="6" y="62"/>
                  </a:cubicBezTo>
                  <a:cubicBezTo>
                    <a:pt x="3" y="62"/>
                    <a:pt x="0" y="59"/>
                    <a:pt x="0" y="5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7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61" y="59"/>
                    <a:pt x="58" y="62"/>
                    <a:pt x="55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7" name="Google Shape;2557;p87"/>
            <p:cNvSpPr/>
            <p:nvPr/>
          </p:nvSpPr>
          <p:spPr>
            <a:xfrm>
              <a:off x="4641" y="2209"/>
              <a:ext cx="141" cy="142"/>
            </a:xfrm>
            <a:custGeom>
              <a:avLst/>
              <a:gdLst/>
              <a:ahLst/>
              <a:cxnLst/>
              <a:rect l="l" t="t" r="r" b="b"/>
              <a:pathLst>
                <a:path w="61" h="62" extrusionOk="0">
                  <a:moveTo>
                    <a:pt x="55" y="62"/>
                  </a:moveTo>
                  <a:cubicBezTo>
                    <a:pt x="6" y="62"/>
                    <a:pt x="6" y="62"/>
                    <a:pt x="6" y="62"/>
                  </a:cubicBezTo>
                  <a:cubicBezTo>
                    <a:pt x="2" y="62"/>
                    <a:pt x="0" y="59"/>
                    <a:pt x="0" y="5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7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61" y="59"/>
                    <a:pt x="58" y="62"/>
                    <a:pt x="55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8" name="Google Shape;2558;p87"/>
            <p:cNvSpPr/>
            <p:nvPr/>
          </p:nvSpPr>
          <p:spPr>
            <a:xfrm>
              <a:off x="4827" y="2209"/>
              <a:ext cx="143" cy="142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55" y="62"/>
                  </a:moveTo>
                  <a:cubicBezTo>
                    <a:pt x="7" y="62"/>
                    <a:pt x="7" y="62"/>
                    <a:pt x="7" y="62"/>
                  </a:cubicBezTo>
                  <a:cubicBezTo>
                    <a:pt x="3" y="62"/>
                    <a:pt x="0" y="59"/>
                    <a:pt x="0" y="5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2" y="3"/>
                    <a:pt x="62" y="7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62" y="59"/>
                    <a:pt x="59" y="62"/>
                    <a:pt x="55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9" name="Google Shape;2559;p87"/>
            <p:cNvSpPr/>
            <p:nvPr/>
          </p:nvSpPr>
          <p:spPr>
            <a:xfrm>
              <a:off x="5016" y="2209"/>
              <a:ext cx="140" cy="142"/>
            </a:xfrm>
            <a:custGeom>
              <a:avLst/>
              <a:gdLst/>
              <a:ahLst/>
              <a:cxnLst/>
              <a:rect l="l" t="t" r="r" b="b"/>
              <a:pathLst>
                <a:path w="61" h="62" extrusionOk="0">
                  <a:moveTo>
                    <a:pt x="55" y="62"/>
                  </a:moveTo>
                  <a:cubicBezTo>
                    <a:pt x="6" y="62"/>
                    <a:pt x="6" y="62"/>
                    <a:pt x="6" y="62"/>
                  </a:cubicBezTo>
                  <a:cubicBezTo>
                    <a:pt x="3" y="62"/>
                    <a:pt x="0" y="59"/>
                    <a:pt x="0" y="5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1" y="3"/>
                    <a:pt x="61" y="7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61" y="59"/>
                    <a:pt x="59" y="62"/>
                    <a:pt x="55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0" name="Google Shape;2560;p87"/>
            <p:cNvSpPr/>
            <p:nvPr/>
          </p:nvSpPr>
          <p:spPr>
            <a:xfrm>
              <a:off x="4265" y="2397"/>
              <a:ext cx="140" cy="143"/>
            </a:xfrm>
            <a:custGeom>
              <a:avLst/>
              <a:gdLst/>
              <a:ahLst/>
              <a:cxnLst/>
              <a:rect l="l" t="t" r="r" b="b"/>
              <a:pathLst>
                <a:path w="61" h="62" extrusionOk="0">
                  <a:moveTo>
                    <a:pt x="55" y="62"/>
                  </a:moveTo>
                  <a:cubicBezTo>
                    <a:pt x="6" y="62"/>
                    <a:pt x="6" y="62"/>
                    <a:pt x="6" y="62"/>
                  </a:cubicBezTo>
                  <a:cubicBezTo>
                    <a:pt x="3" y="62"/>
                    <a:pt x="0" y="59"/>
                    <a:pt x="0" y="5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1" y="3"/>
                    <a:pt x="61" y="7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9"/>
                    <a:pt x="59" y="62"/>
                    <a:pt x="55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1" name="Google Shape;2561;p87"/>
            <p:cNvSpPr/>
            <p:nvPr/>
          </p:nvSpPr>
          <p:spPr>
            <a:xfrm>
              <a:off x="4453" y="2397"/>
              <a:ext cx="140" cy="143"/>
            </a:xfrm>
            <a:custGeom>
              <a:avLst/>
              <a:gdLst/>
              <a:ahLst/>
              <a:cxnLst/>
              <a:rect l="l" t="t" r="r" b="b"/>
              <a:pathLst>
                <a:path w="61" h="62" extrusionOk="0">
                  <a:moveTo>
                    <a:pt x="55" y="62"/>
                  </a:moveTo>
                  <a:cubicBezTo>
                    <a:pt x="6" y="62"/>
                    <a:pt x="6" y="62"/>
                    <a:pt x="6" y="62"/>
                  </a:cubicBezTo>
                  <a:cubicBezTo>
                    <a:pt x="3" y="62"/>
                    <a:pt x="0" y="59"/>
                    <a:pt x="0" y="5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7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9"/>
                    <a:pt x="58" y="62"/>
                    <a:pt x="55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2" name="Google Shape;2562;p87"/>
            <p:cNvSpPr/>
            <p:nvPr/>
          </p:nvSpPr>
          <p:spPr>
            <a:xfrm>
              <a:off x="4641" y="2397"/>
              <a:ext cx="141" cy="143"/>
            </a:xfrm>
            <a:custGeom>
              <a:avLst/>
              <a:gdLst/>
              <a:ahLst/>
              <a:cxnLst/>
              <a:rect l="l" t="t" r="r" b="b"/>
              <a:pathLst>
                <a:path w="61" h="62" extrusionOk="0">
                  <a:moveTo>
                    <a:pt x="55" y="62"/>
                  </a:moveTo>
                  <a:cubicBezTo>
                    <a:pt x="6" y="62"/>
                    <a:pt x="6" y="62"/>
                    <a:pt x="6" y="62"/>
                  </a:cubicBezTo>
                  <a:cubicBezTo>
                    <a:pt x="2" y="62"/>
                    <a:pt x="0" y="59"/>
                    <a:pt x="0" y="5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7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9"/>
                    <a:pt x="58" y="62"/>
                    <a:pt x="55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3" name="Google Shape;2563;p87"/>
            <p:cNvSpPr/>
            <p:nvPr/>
          </p:nvSpPr>
          <p:spPr>
            <a:xfrm>
              <a:off x="4827" y="2397"/>
              <a:ext cx="143" cy="143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55" y="62"/>
                  </a:moveTo>
                  <a:cubicBezTo>
                    <a:pt x="7" y="62"/>
                    <a:pt x="7" y="62"/>
                    <a:pt x="7" y="62"/>
                  </a:cubicBezTo>
                  <a:cubicBezTo>
                    <a:pt x="3" y="62"/>
                    <a:pt x="0" y="59"/>
                    <a:pt x="0" y="5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2" y="3"/>
                    <a:pt x="62" y="7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59"/>
                    <a:pt x="59" y="62"/>
                    <a:pt x="55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4" name="Google Shape;2564;p87"/>
            <p:cNvSpPr/>
            <p:nvPr/>
          </p:nvSpPr>
          <p:spPr>
            <a:xfrm>
              <a:off x="5016" y="2397"/>
              <a:ext cx="140" cy="143"/>
            </a:xfrm>
            <a:custGeom>
              <a:avLst/>
              <a:gdLst/>
              <a:ahLst/>
              <a:cxnLst/>
              <a:rect l="l" t="t" r="r" b="b"/>
              <a:pathLst>
                <a:path w="61" h="62" extrusionOk="0">
                  <a:moveTo>
                    <a:pt x="55" y="62"/>
                  </a:moveTo>
                  <a:cubicBezTo>
                    <a:pt x="6" y="62"/>
                    <a:pt x="6" y="62"/>
                    <a:pt x="6" y="62"/>
                  </a:cubicBezTo>
                  <a:cubicBezTo>
                    <a:pt x="3" y="62"/>
                    <a:pt x="0" y="59"/>
                    <a:pt x="0" y="5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1" y="3"/>
                    <a:pt x="61" y="7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9"/>
                    <a:pt x="59" y="62"/>
                    <a:pt x="55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5" name="Google Shape;2565;p87"/>
            <p:cNvSpPr/>
            <p:nvPr/>
          </p:nvSpPr>
          <p:spPr>
            <a:xfrm>
              <a:off x="4265" y="2586"/>
              <a:ext cx="140" cy="14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55" y="61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3" y="61"/>
                    <a:pt x="0" y="59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1" y="3"/>
                    <a:pt x="61" y="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9"/>
                    <a:pt x="59" y="61"/>
                    <a:pt x="55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6" name="Google Shape;2566;p87"/>
            <p:cNvSpPr/>
            <p:nvPr/>
          </p:nvSpPr>
          <p:spPr>
            <a:xfrm>
              <a:off x="4453" y="2586"/>
              <a:ext cx="140" cy="14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55" y="61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3" y="61"/>
                    <a:pt x="0" y="59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9"/>
                    <a:pt x="58" y="61"/>
                    <a:pt x="55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7" name="Google Shape;2567;p87"/>
            <p:cNvSpPr/>
            <p:nvPr/>
          </p:nvSpPr>
          <p:spPr>
            <a:xfrm>
              <a:off x="4641" y="2586"/>
              <a:ext cx="141" cy="14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55" y="61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2" y="61"/>
                    <a:pt x="0" y="59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9"/>
                    <a:pt x="58" y="61"/>
                    <a:pt x="55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8" name="Google Shape;2568;p87"/>
            <p:cNvSpPr/>
            <p:nvPr/>
          </p:nvSpPr>
          <p:spPr>
            <a:xfrm>
              <a:off x="4827" y="2586"/>
              <a:ext cx="143" cy="140"/>
            </a:xfrm>
            <a:custGeom>
              <a:avLst/>
              <a:gdLst/>
              <a:ahLst/>
              <a:cxnLst/>
              <a:rect l="l" t="t" r="r" b="b"/>
              <a:pathLst>
                <a:path w="62" h="61" extrusionOk="0">
                  <a:moveTo>
                    <a:pt x="55" y="61"/>
                  </a:moveTo>
                  <a:cubicBezTo>
                    <a:pt x="7" y="61"/>
                    <a:pt x="7" y="61"/>
                    <a:pt x="7" y="61"/>
                  </a:cubicBezTo>
                  <a:cubicBezTo>
                    <a:pt x="3" y="61"/>
                    <a:pt x="0" y="59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2" y="3"/>
                    <a:pt x="62" y="6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59"/>
                    <a:pt x="59" y="61"/>
                    <a:pt x="55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9" name="Google Shape;2569;p87"/>
            <p:cNvSpPr/>
            <p:nvPr/>
          </p:nvSpPr>
          <p:spPr>
            <a:xfrm>
              <a:off x="5016" y="2586"/>
              <a:ext cx="140" cy="14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55" y="61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3" y="61"/>
                    <a:pt x="0" y="59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1" y="3"/>
                    <a:pt x="61" y="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9"/>
                    <a:pt x="59" y="61"/>
                    <a:pt x="55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0" name="Google Shape;2570;p87"/>
            <p:cNvSpPr/>
            <p:nvPr/>
          </p:nvSpPr>
          <p:spPr>
            <a:xfrm>
              <a:off x="4265" y="2775"/>
              <a:ext cx="140" cy="14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55" y="61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3" y="61"/>
                    <a:pt x="0" y="58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1" y="3"/>
                    <a:pt x="61" y="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8"/>
                    <a:pt x="59" y="61"/>
                    <a:pt x="55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1" name="Google Shape;2571;p87"/>
            <p:cNvSpPr/>
            <p:nvPr/>
          </p:nvSpPr>
          <p:spPr>
            <a:xfrm>
              <a:off x="4453" y="2775"/>
              <a:ext cx="140" cy="14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55" y="61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3" y="61"/>
                    <a:pt x="0" y="58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8"/>
                    <a:pt x="58" y="61"/>
                    <a:pt x="55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2" name="Google Shape;2572;p87"/>
            <p:cNvSpPr/>
            <p:nvPr/>
          </p:nvSpPr>
          <p:spPr>
            <a:xfrm>
              <a:off x="4641" y="2775"/>
              <a:ext cx="141" cy="14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55" y="61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2" y="61"/>
                    <a:pt x="0" y="58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8"/>
                    <a:pt x="58" y="61"/>
                    <a:pt x="55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3" name="Google Shape;2573;p87"/>
            <p:cNvSpPr/>
            <p:nvPr/>
          </p:nvSpPr>
          <p:spPr>
            <a:xfrm>
              <a:off x="4827" y="2775"/>
              <a:ext cx="143" cy="140"/>
            </a:xfrm>
            <a:custGeom>
              <a:avLst/>
              <a:gdLst/>
              <a:ahLst/>
              <a:cxnLst/>
              <a:rect l="l" t="t" r="r" b="b"/>
              <a:pathLst>
                <a:path w="62" h="61" extrusionOk="0">
                  <a:moveTo>
                    <a:pt x="55" y="61"/>
                  </a:moveTo>
                  <a:cubicBezTo>
                    <a:pt x="7" y="61"/>
                    <a:pt x="7" y="61"/>
                    <a:pt x="7" y="61"/>
                  </a:cubicBezTo>
                  <a:cubicBezTo>
                    <a:pt x="3" y="61"/>
                    <a:pt x="0" y="58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2" y="3"/>
                    <a:pt x="62" y="6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58"/>
                    <a:pt x="59" y="61"/>
                    <a:pt x="55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4" name="Google Shape;2574;p87"/>
            <p:cNvSpPr/>
            <p:nvPr/>
          </p:nvSpPr>
          <p:spPr>
            <a:xfrm>
              <a:off x="5016" y="2775"/>
              <a:ext cx="140" cy="14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55" y="61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3" y="61"/>
                    <a:pt x="0" y="58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1" y="3"/>
                    <a:pt x="61" y="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8"/>
                    <a:pt x="59" y="61"/>
                    <a:pt x="55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5" name="Google Shape;2575;p87"/>
            <p:cNvSpPr/>
            <p:nvPr/>
          </p:nvSpPr>
          <p:spPr>
            <a:xfrm>
              <a:off x="4265" y="2963"/>
              <a:ext cx="140" cy="14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55" y="61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3" y="61"/>
                    <a:pt x="0" y="58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1" y="2"/>
                    <a:pt x="61" y="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8"/>
                    <a:pt x="59" y="61"/>
                    <a:pt x="55" y="61"/>
                  </a:cubicBezTo>
                  <a:close/>
                </a:path>
              </a:pathLst>
            </a:custGeom>
            <a:solidFill>
              <a:srgbClr val="FFD47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6" name="Google Shape;2576;p87"/>
            <p:cNvSpPr/>
            <p:nvPr/>
          </p:nvSpPr>
          <p:spPr>
            <a:xfrm>
              <a:off x="4453" y="2963"/>
              <a:ext cx="140" cy="14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55" y="61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3" y="61"/>
                    <a:pt x="0" y="58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2"/>
                    <a:pt x="61" y="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8"/>
                    <a:pt x="58" y="61"/>
                    <a:pt x="55" y="61"/>
                  </a:cubicBezTo>
                  <a:close/>
                </a:path>
              </a:pathLst>
            </a:custGeom>
            <a:solidFill>
              <a:srgbClr val="FFD47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7" name="Google Shape;2577;p87"/>
            <p:cNvSpPr/>
            <p:nvPr/>
          </p:nvSpPr>
          <p:spPr>
            <a:xfrm>
              <a:off x="4641" y="2963"/>
              <a:ext cx="141" cy="14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55" y="61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2" y="61"/>
                    <a:pt x="0" y="58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2"/>
                    <a:pt x="61" y="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8"/>
                    <a:pt x="58" y="61"/>
                    <a:pt x="55" y="61"/>
                  </a:cubicBezTo>
                  <a:close/>
                </a:path>
              </a:pathLst>
            </a:custGeom>
            <a:solidFill>
              <a:srgbClr val="FFD47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8" name="Google Shape;2578;p87"/>
            <p:cNvSpPr/>
            <p:nvPr/>
          </p:nvSpPr>
          <p:spPr>
            <a:xfrm>
              <a:off x="4827" y="2963"/>
              <a:ext cx="143" cy="140"/>
            </a:xfrm>
            <a:custGeom>
              <a:avLst/>
              <a:gdLst/>
              <a:ahLst/>
              <a:cxnLst/>
              <a:rect l="l" t="t" r="r" b="b"/>
              <a:pathLst>
                <a:path w="62" h="61" extrusionOk="0">
                  <a:moveTo>
                    <a:pt x="55" y="61"/>
                  </a:moveTo>
                  <a:cubicBezTo>
                    <a:pt x="7" y="61"/>
                    <a:pt x="7" y="61"/>
                    <a:pt x="7" y="61"/>
                  </a:cubicBezTo>
                  <a:cubicBezTo>
                    <a:pt x="3" y="61"/>
                    <a:pt x="0" y="58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2" y="2"/>
                    <a:pt x="62" y="6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58"/>
                    <a:pt x="59" y="61"/>
                    <a:pt x="55" y="61"/>
                  </a:cubicBezTo>
                  <a:close/>
                </a:path>
              </a:pathLst>
            </a:custGeom>
            <a:solidFill>
              <a:srgbClr val="FFD47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9" name="Google Shape;2579;p87"/>
            <p:cNvSpPr/>
            <p:nvPr/>
          </p:nvSpPr>
          <p:spPr>
            <a:xfrm>
              <a:off x="5016" y="2963"/>
              <a:ext cx="140" cy="14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55" y="61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3" y="61"/>
                    <a:pt x="0" y="58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1" y="2"/>
                    <a:pt x="61" y="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8"/>
                    <a:pt x="59" y="61"/>
                    <a:pt x="55" y="61"/>
                  </a:cubicBezTo>
                  <a:close/>
                </a:path>
              </a:pathLst>
            </a:custGeom>
            <a:solidFill>
              <a:srgbClr val="FFD47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0" name="Google Shape;2580;p87"/>
            <p:cNvSpPr/>
            <p:nvPr/>
          </p:nvSpPr>
          <p:spPr>
            <a:xfrm>
              <a:off x="4265" y="3149"/>
              <a:ext cx="140" cy="143"/>
            </a:xfrm>
            <a:custGeom>
              <a:avLst/>
              <a:gdLst/>
              <a:ahLst/>
              <a:cxnLst/>
              <a:rect l="l" t="t" r="r" b="b"/>
              <a:pathLst>
                <a:path w="61" h="62" extrusionOk="0">
                  <a:moveTo>
                    <a:pt x="55" y="62"/>
                  </a:moveTo>
                  <a:cubicBezTo>
                    <a:pt x="6" y="62"/>
                    <a:pt x="6" y="62"/>
                    <a:pt x="6" y="62"/>
                  </a:cubicBezTo>
                  <a:cubicBezTo>
                    <a:pt x="3" y="62"/>
                    <a:pt x="0" y="59"/>
                    <a:pt x="0" y="5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1" y="3"/>
                    <a:pt x="61" y="7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9"/>
                    <a:pt x="59" y="62"/>
                    <a:pt x="55" y="62"/>
                  </a:cubicBezTo>
                  <a:close/>
                </a:path>
              </a:pathLst>
            </a:custGeom>
            <a:solidFill>
              <a:srgbClr val="FFD47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1" name="Google Shape;2581;p87"/>
            <p:cNvSpPr/>
            <p:nvPr/>
          </p:nvSpPr>
          <p:spPr>
            <a:xfrm>
              <a:off x="4453" y="3149"/>
              <a:ext cx="140" cy="143"/>
            </a:xfrm>
            <a:custGeom>
              <a:avLst/>
              <a:gdLst/>
              <a:ahLst/>
              <a:cxnLst/>
              <a:rect l="l" t="t" r="r" b="b"/>
              <a:pathLst>
                <a:path w="61" h="62" extrusionOk="0">
                  <a:moveTo>
                    <a:pt x="55" y="62"/>
                  </a:moveTo>
                  <a:cubicBezTo>
                    <a:pt x="6" y="62"/>
                    <a:pt x="6" y="62"/>
                    <a:pt x="6" y="62"/>
                  </a:cubicBezTo>
                  <a:cubicBezTo>
                    <a:pt x="3" y="62"/>
                    <a:pt x="0" y="59"/>
                    <a:pt x="0" y="5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7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9"/>
                    <a:pt x="58" y="62"/>
                    <a:pt x="55" y="62"/>
                  </a:cubicBezTo>
                  <a:close/>
                </a:path>
              </a:pathLst>
            </a:custGeom>
            <a:solidFill>
              <a:srgbClr val="FFD47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2" name="Google Shape;2582;p87"/>
            <p:cNvSpPr/>
            <p:nvPr/>
          </p:nvSpPr>
          <p:spPr>
            <a:xfrm>
              <a:off x="4641" y="3149"/>
              <a:ext cx="141" cy="143"/>
            </a:xfrm>
            <a:custGeom>
              <a:avLst/>
              <a:gdLst/>
              <a:ahLst/>
              <a:cxnLst/>
              <a:rect l="l" t="t" r="r" b="b"/>
              <a:pathLst>
                <a:path w="61" h="62" extrusionOk="0">
                  <a:moveTo>
                    <a:pt x="55" y="62"/>
                  </a:moveTo>
                  <a:cubicBezTo>
                    <a:pt x="6" y="62"/>
                    <a:pt x="6" y="62"/>
                    <a:pt x="6" y="62"/>
                  </a:cubicBezTo>
                  <a:cubicBezTo>
                    <a:pt x="2" y="62"/>
                    <a:pt x="0" y="59"/>
                    <a:pt x="0" y="5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7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9"/>
                    <a:pt x="58" y="62"/>
                    <a:pt x="55" y="62"/>
                  </a:cubicBezTo>
                  <a:close/>
                </a:path>
              </a:pathLst>
            </a:custGeom>
            <a:solidFill>
              <a:srgbClr val="FFD47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3" name="Google Shape;2583;p87"/>
            <p:cNvSpPr/>
            <p:nvPr/>
          </p:nvSpPr>
          <p:spPr>
            <a:xfrm>
              <a:off x="4827" y="3149"/>
              <a:ext cx="143" cy="143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55" y="62"/>
                  </a:moveTo>
                  <a:cubicBezTo>
                    <a:pt x="7" y="62"/>
                    <a:pt x="7" y="62"/>
                    <a:pt x="7" y="62"/>
                  </a:cubicBezTo>
                  <a:cubicBezTo>
                    <a:pt x="3" y="62"/>
                    <a:pt x="0" y="59"/>
                    <a:pt x="0" y="5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2" y="3"/>
                    <a:pt x="62" y="7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59"/>
                    <a:pt x="59" y="62"/>
                    <a:pt x="55" y="62"/>
                  </a:cubicBezTo>
                  <a:close/>
                </a:path>
              </a:pathLst>
            </a:custGeom>
            <a:solidFill>
              <a:srgbClr val="FFD47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4" name="Google Shape;2584;p87"/>
            <p:cNvSpPr/>
            <p:nvPr/>
          </p:nvSpPr>
          <p:spPr>
            <a:xfrm>
              <a:off x="5016" y="3149"/>
              <a:ext cx="140" cy="143"/>
            </a:xfrm>
            <a:custGeom>
              <a:avLst/>
              <a:gdLst/>
              <a:ahLst/>
              <a:cxnLst/>
              <a:rect l="l" t="t" r="r" b="b"/>
              <a:pathLst>
                <a:path w="61" h="62" extrusionOk="0">
                  <a:moveTo>
                    <a:pt x="55" y="62"/>
                  </a:moveTo>
                  <a:cubicBezTo>
                    <a:pt x="6" y="62"/>
                    <a:pt x="6" y="62"/>
                    <a:pt x="6" y="62"/>
                  </a:cubicBezTo>
                  <a:cubicBezTo>
                    <a:pt x="3" y="62"/>
                    <a:pt x="0" y="59"/>
                    <a:pt x="0" y="5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1" y="3"/>
                    <a:pt x="61" y="7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9"/>
                    <a:pt x="59" y="62"/>
                    <a:pt x="55" y="62"/>
                  </a:cubicBezTo>
                  <a:close/>
                </a:path>
              </a:pathLst>
            </a:custGeom>
            <a:solidFill>
              <a:srgbClr val="FFD47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5" name="Google Shape;2585;p87"/>
            <p:cNvSpPr/>
            <p:nvPr/>
          </p:nvSpPr>
          <p:spPr>
            <a:xfrm>
              <a:off x="4265" y="3338"/>
              <a:ext cx="140" cy="14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55" y="61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3" y="61"/>
                    <a:pt x="0" y="59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1" y="3"/>
                    <a:pt x="61" y="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9"/>
                    <a:pt x="59" y="61"/>
                    <a:pt x="55" y="61"/>
                  </a:cubicBezTo>
                  <a:close/>
                </a:path>
              </a:pathLst>
            </a:custGeom>
            <a:solidFill>
              <a:srgbClr val="FFD47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6" name="Google Shape;2586;p87"/>
            <p:cNvSpPr/>
            <p:nvPr/>
          </p:nvSpPr>
          <p:spPr>
            <a:xfrm>
              <a:off x="4453" y="3338"/>
              <a:ext cx="140" cy="14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55" y="61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3" y="61"/>
                    <a:pt x="0" y="59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9"/>
                    <a:pt x="58" y="61"/>
                    <a:pt x="55" y="61"/>
                  </a:cubicBezTo>
                  <a:close/>
                </a:path>
              </a:pathLst>
            </a:custGeom>
            <a:solidFill>
              <a:srgbClr val="FFD47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7" name="Google Shape;2587;p87"/>
            <p:cNvSpPr/>
            <p:nvPr/>
          </p:nvSpPr>
          <p:spPr>
            <a:xfrm>
              <a:off x="4641" y="3338"/>
              <a:ext cx="141" cy="14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55" y="61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2" y="61"/>
                    <a:pt x="0" y="59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9"/>
                    <a:pt x="58" y="61"/>
                    <a:pt x="55" y="61"/>
                  </a:cubicBezTo>
                  <a:close/>
                </a:path>
              </a:pathLst>
            </a:custGeom>
            <a:solidFill>
              <a:srgbClr val="FFD47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8" name="Google Shape;2588;p87"/>
            <p:cNvSpPr/>
            <p:nvPr/>
          </p:nvSpPr>
          <p:spPr>
            <a:xfrm>
              <a:off x="4827" y="3338"/>
              <a:ext cx="143" cy="140"/>
            </a:xfrm>
            <a:custGeom>
              <a:avLst/>
              <a:gdLst/>
              <a:ahLst/>
              <a:cxnLst/>
              <a:rect l="l" t="t" r="r" b="b"/>
              <a:pathLst>
                <a:path w="62" h="61" extrusionOk="0">
                  <a:moveTo>
                    <a:pt x="55" y="61"/>
                  </a:moveTo>
                  <a:cubicBezTo>
                    <a:pt x="7" y="61"/>
                    <a:pt x="7" y="61"/>
                    <a:pt x="7" y="61"/>
                  </a:cubicBezTo>
                  <a:cubicBezTo>
                    <a:pt x="3" y="61"/>
                    <a:pt x="0" y="59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2" y="3"/>
                    <a:pt x="62" y="6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59"/>
                    <a:pt x="59" y="61"/>
                    <a:pt x="55" y="61"/>
                  </a:cubicBezTo>
                  <a:close/>
                </a:path>
              </a:pathLst>
            </a:custGeom>
            <a:solidFill>
              <a:srgbClr val="FFD47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9" name="Google Shape;2589;p87"/>
            <p:cNvSpPr/>
            <p:nvPr/>
          </p:nvSpPr>
          <p:spPr>
            <a:xfrm>
              <a:off x="5016" y="3338"/>
              <a:ext cx="140" cy="14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55" y="61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3" y="61"/>
                    <a:pt x="0" y="59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1" y="3"/>
                    <a:pt x="61" y="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9"/>
                    <a:pt x="59" y="61"/>
                    <a:pt x="55" y="61"/>
                  </a:cubicBezTo>
                  <a:close/>
                </a:path>
              </a:pathLst>
            </a:custGeom>
            <a:solidFill>
              <a:srgbClr val="FFD47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0" name="Google Shape;2590;p87"/>
            <p:cNvSpPr/>
            <p:nvPr/>
          </p:nvSpPr>
          <p:spPr>
            <a:xfrm>
              <a:off x="4265" y="3527"/>
              <a:ext cx="140" cy="14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55" y="61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3" y="61"/>
                    <a:pt x="0" y="58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1" y="3"/>
                    <a:pt x="61" y="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8"/>
                    <a:pt x="59" y="61"/>
                    <a:pt x="55" y="61"/>
                  </a:cubicBezTo>
                  <a:close/>
                </a:path>
              </a:pathLst>
            </a:custGeom>
            <a:solidFill>
              <a:srgbClr val="FFD47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1" name="Google Shape;2591;p87"/>
            <p:cNvSpPr/>
            <p:nvPr/>
          </p:nvSpPr>
          <p:spPr>
            <a:xfrm>
              <a:off x="4453" y="3527"/>
              <a:ext cx="140" cy="14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55" y="61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3" y="61"/>
                    <a:pt x="0" y="58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8"/>
                    <a:pt x="58" y="61"/>
                    <a:pt x="55" y="61"/>
                  </a:cubicBezTo>
                  <a:close/>
                </a:path>
              </a:pathLst>
            </a:custGeom>
            <a:solidFill>
              <a:srgbClr val="FFD47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2" name="Google Shape;2592;p87"/>
            <p:cNvSpPr/>
            <p:nvPr/>
          </p:nvSpPr>
          <p:spPr>
            <a:xfrm>
              <a:off x="4641" y="3527"/>
              <a:ext cx="141" cy="14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55" y="61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2" y="61"/>
                    <a:pt x="0" y="58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8"/>
                    <a:pt x="58" y="61"/>
                    <a:pt x="55" y="61"/>
                  </a:cubicBezTo>
                  <a:close/>
                </a:path>
              </a:pathLst>
            </a:custGeom>
            <a:solidFill>
              <a:srgbClr val="FFD47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3" name="Google Shape;2593;p87"/>
            <p:cNvSpPr/>
            <p:nvPr/>
          </p:nvSpPr>
          <p:spPr>
            <a:xfrm>
              <a:off x="4827" y="3527"/>
              <a:ext cx="143" cy="140"/>
            </a:xfrm>
            <a:custGeom>
              <a:avLst/>
              <a:gdLst/>
              <a:ahLst/>
              <a:cxnLst/>
              <a:rect l="l" t="t" r="r" b="b"/>
              <a:pathLst>
                <a:path w="62" h="61" extrusionOk="0">
                  <a:moveTo>
                    <a:pt x="55" y="61"/>
                  </a:moveTo>
                  <a:cubicBezTo>
                    <a:pt x="7" y="61"/>
                    <a:pt x="7" y="61"/>
                    <a:pt x="7" y="61"/>
                  </a:cubicBezTo>
                  <a:cubicBezTo>
                    <a:pt x="3" y="61"/>
                    <a:pt x="0" y="58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2" y="3"/>
                    <a:pt x="62" y="6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58"/>
                    <a:pt x="59" y="61"/>
                    <a:pt x="55" y="61"/>
                  </a:cubicBezTo>
                  <a:close/>
                </a:path>
              </a:pathLst>
            </a:custGeom>
            <a:solidFill>
              <a:srgbClr val="FFD47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4" name="Google Shape;2594;p87"/>
            <p:cNvSpPr/>
            <p:nvPr/>
          </p:nvSpPr>
          <p:spPr>
            <a:xfrm>
              <a:off x="5016" y="3527"/>
              <a:ext cx="140" cy="14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55" y="61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3" y="61"/>
                    <a:pt x="0" y="58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1" y="3"/>
                    <a:pt x="61" y="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8"/>
                    <a:pt x="59" y="61"/>
                    <a:pt x="55" y="61"/>
                  </a:cubicBezTo>
                  <a:close/>
                </a:path>
              </a:pathLst>
            </a:custGeom>
            <a:solidFill>
              <a:srgbClr val="FFD47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5" name="Google Shape;2595;p87"/>
            <p:cNvSpPr/>
            <p:nvPr/>
          </p:nvSpPr>
          <p:spPr>
            <a:xfrm>
              <a:off x="4265" y="3715"/>
              <a:ext cx="140" cy="14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55" y="61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3" y="61"/>
                    <a:pt x="0" y="58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1" y="2"/>
                    <a:pt x="61" y="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8"/>
                    <a:pt x="59" y="61"/>
                    <a:pt x="55" y="61"/>
                  </a:cubicBezTo>
                  <a:close/>
                </a:path>
              </a:pathLst>
            </a:custGeom>
            <a:solidFill>
              <a:srgbClr val="FFD47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6" name="Google Shape;2596;p87"/>
            <p:cNvSpPr/>
            <p:nvPr/>
          </p:nvSpPr>
          <p:spPr>
            <a:xfrm>
              <a:off x="4453" y="3715"/>
              <a:ext cx="140" cy="14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55" y="61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3" y="61"/>
                    <a:pt x="0" y="58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2"/>
                    <a:pt x="61" y="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8"/>
                    <a:pt x="58" y="61"/>
                    <a:pt x="55" y="61"/>
                  </a:cubicBezTo>
                  <a:close/>
                </a:path>
              </a:pathLst>
            </a:custGeom>
            <a:solidFill>
              <a:srgbClr val="FFD47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7" name="Google Shape;2597;p87"/>
            <p:cNvSpPr/>
            <p:nvPr/>
          </p:nvSpPr>
          <p:spPr>
            <a:xfrm>
              <a:off x="4641" y="3715"/>
              <a:ext cx="141" cy="14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55" y="61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2" y="61"/>
                    <a:pt x="0" y="58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2"/>
                    <a:pt x="61" y="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8"/>
                    <a:pt x="58" y="61"/>
                    <a:pt x="55" y="61"/>
                  </a:cubicBezTo>
                  <a:close/>
                </a:path>
              </a:pathLst>
            </a:custGeom>
            <a:solidFill>
              <a:srgbClr val="FFD47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8" name="Google Shape;2598;p87"/>
            <p:cNvSpPr/>
            <p:nvPr/>
          </p:nvSpPr>
          <p:spPr>
            <a:xfrm>
              <a:off x="4827" y="3715"/>
              <a:ext cx="143" cy="140"/>
            </a:xfrm>
            <a:custGeom>
              <a:avLst/>
              <a:gdLst/>
              <a:ahLst/>
              <a:cxnLst/>
              <a:rect l="l" t="t" r="r" b="b"/>
              <a:pathLst>
                <a:path w="62" h="61" extrusionOk="0">
                  <a:moveTo>
                    <a:pt x="55" y="61"/>
                  </a:moveTo>
                  <a:cubicBezTo>
                    <a:pt x="7" y="61"/>
                    <a:pt x="7" y="61"/>
                    <a:pt x="7" y="61"/>
                  </a:cubicBezTo>
                  <a:cubicBezTo>
                    <a:pt x="3" y="61"/>
                    <a:pt x="0" y="58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2" y="2"/>
                    <a:pt x="62" y="6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58"/>
                    <a:pt x="59" y="61"/>
                    <a:pt x="55" y="61"/>
                  </a:cubicBezTo>
                  <a:close/>
                </a:path>
              </a:pathLst>
            </a:custGeom>
            <a:solidFill>
              <a:srgbClr val="FFD47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9" name="Google Shape;2599;p87"/>
            <p:cNvSpPr/>
            <p:nvPr/>
          </p:nvSpPr>
          <p:spPr>
            <a:xfrm>
              <a:off x="5016" y="3715"/>
              <a:ext cx="140" cy="14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55" y="61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3" y="61"/>
                    <a:pt x="0" y="58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1" y="2"/>
                    <a:pt x="61" y="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8"/>
                    <a:pt x="59" y="61"/>
                    <a:pt x="55" y="61"/>
                  </a:cubicBezTo>
                  <a:close/>
                </a:path>
              </a:pathLst>
            </a:custGeom>
            <a:solidFill>
              <a:srgbClr val="FFD47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0" name="Google Shape;2600;p87"/>
            <p:cNvSpPr/>
            <p:nvPr/>
          </p:nvSpPr>
          <p:spPr>
            <a:xfrm>
              <a:off x="4265" y="3901"/>
              <a:ext cx="140" cy="143"/>
            </a:xfrm>
            <a:custGeom>
              <a:avLst/>
              <a:gdLst/>
              <a:ahLst/>
              <a:cxnLst/>
              <a:rect l="l" t="t" r="r" b="b"/>
              <a:pathLst>
                <a:path w="61" h="62" extrusionOk="0">
                  <a:moveTo>
                    <a:pt x="55" y="62"/>
                  </a:moveTo>
                  <a:cubicBezTo>
                    <a:pt x="6" y="62"/>
                    <a:pt x="6" y="62"/>
                    <a:pt x="6" y="62"/>
                  </a:cubicBezTo>
                  <a:cubicBezTo>
                    <a:pt x="3" y="62"/>
                    <a:pt x="0" y="59"/>
                    <a:pt x="0" y="5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1" y="3"/>
                    <a:pt x="61" y="7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9"/>
                    <a:pt x="59" y="62"/>
                    <a:pt x="55" y="62"/>
                  </a:cubicBezTo>
                  <a:close/>
                </a:path>
              </a:pathLst>
            </a:custGeom>
            <a:solidFill>
              <a:srgbClr val="FFD47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1" name="Google Shape;2601;p87"/>
            <p:cNvSpPr/>
            <p:nvPr/>
          </p:nvSpPr>
          <p:spPr>
            <a:xfrm>
              <a:off x="4453" y="3901"/>
              <a:ext cx="140" cy="143"/>
            </a:xfrm>
            <a:custGeom>
              <a:avLst/>
              <a:gdLst/>
              <a:ahLst/>
              <a:cxnLst/>
              <a:rect l="l" t="t" r="r" b="b"/>
              <a:pathLst>
                <a:path w="61" h="62" extrusionOk="0">
                  <a:moveTo>
                    <a:pt x="55" y="62"/>
                  </a:moveTo>
                  <a:cubicBezTo>
                    <a:pt x="6" y="62"/>
                    <a:pt x="6" y="62"/>
                    <a:pt x="6" y="62"/>
                  </a:cubicBezTo>
                  <a:cubicBezTo>
                    <a:pt x="3" y="62"/>
                    <a:pt x="0" y="59"/>
                    <a:pt x="0" y="5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7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9"/>
                    <a:pt x="58" y="62"/>
                    <a:pt x="55" y="62"/>
                  </a:cubicBezTo>
                  <a:close/>
                </a:path>
              </a:pathLst>
            </a:custGeom>
            <a:solidFill>
              <a:srgbClr val="FFD47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2" name="Google Shape;2602;p87"/>
            <p:cNvSpPr/>
            <p:nvPr/>
          </p:nvSpPr>
          <p:spPr>
            <a:xfrm>
              <a:off x="4641" y="3901"/>
              <a:ext cx="141" cy="143"/>
            </a:xfrm>
            <a:custGeom>
              <a:avLst/>
              <a:gdLst/>
              <a:ahLst/>
              <a:cxnLst/>
              <a:rect l="l" t="t" r="r" b="b"/>
              <a:pathLst>
                <a:path w="61" h="62" extrusionOk="0">
                  <a:moveTo>
                    <a:pt x="55" y="62"/>
                  </a:moveTo>
                  <a:cubicBezTo>
                    <a:pt x="6" y="62"/>
                    <a:pt x="6" y="62"/>
                    <a:pt x="6" y="62"/>
                  </a:cubicBezTo>
                  <a:cubicBezTo>
                    <a:pt x="2" y="62"/>
                    <a:pt x="0" y="59"/>
                    <a:pt x="0" y="5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7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9"/>
                    <a:pt x="58" y="62"/>
                    <a:pt x="55" y="62"/>
                  </a:cubicBezTo>
                  <a:close/>
                </a:path>
              </a:pathLst>
            </a:custGeom>
            <a:solidFill>
              <a:srgbClr val="FFD47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3" name="Google Shape;2603;p87"/>
            <p:cNvSpPr/>
            <p:nvPr/>
          </p:nvSpPr>
          <p:spPr>
            <a:xfrm>
              <a:off x="4827" y="3901"/>
              <a:ext cx="143" cy="143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55" y="62"/>
                  </a:moveTo>
                  <a:cubicBezTo>
                    <a:pt x="7" y="62"/>
                    <a:pt x="7" y="62"/>
                    <a:pt x="7" y="62"/>
                  </a:cubicBezTo>
                  <a:cubicBezTo>
                    <a:pt x="3" y="62"/>
                    <a:pt x="0" y="59"/>
                    <a:pt x="0" y="5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2" y="3"/>
                    <a:pt x="62" y="7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59"/>
                    <a:pt x="59" y="62"/>
                    <a:pt x="55" y="62"/>
                  </a:cubicBezTo>
                  <a:close/>
                </a:path>
              </a:pathLst>
            </a:custGeom>
            <a:solidFill>
              <a:srgbClr val="FFD47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4" name="Google Shape;2604;p87"/>
            <p:cNvSpPr/>
            <p:nvPr/>
          </p:nvSpPr>
          <p:spPr>
            <a:xfrm>
              <a:off x="5016" y="3901"/>
              <a:ext cx="140" cy="143"/>
            </a:xfrm>
            <a:custGeom>
              <a:avLst/>
              <a:gdLst/>
              <a:ahLst/>
              <a:cxnLst/>
              <a:rect l="l" t="t" r="r" b="b"/>
              <a:pathLst>
                <a:path w="61" h="62" extrusionOk="0">
                  <a:moveTo>
                    <a:pt x="55" y="62"/>
                  </a:moveTo>
                  <a:cubicBezTo>
                    <a:pt x="6" y="62"/>
                    <a:pt x="6" y="62"/>
                    <a:pt x="6" y="62"/>
                  </a:cubicBezTo>
                  <a:cubicBezTo>
                    <a:pt x="3" y="62"/>
                    <a:pt x="0" y="59"/>
                    <a:pt x="0" y="5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1" y="3"/>
                    <a:pt x="61" y="7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9"/>
                    <a:pt x="59" y="62"/>
                    <a:pt x="55" y="62"/>
                  </a:cubicBezTo>
                  <a:close/>
                </a:path>
              </a:pathLst>
            </a:custGeom>
            <a:solidFill>
              <a:srgbClr val="FFD47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5" name="Google Shape;2605;p87"/>
            <p:cNvSpPr/>
            <p:nvPr/>
          </p:nvSpPr>
          <p:spPr>
            <a:xfrm>
              <a:off x="2523" y="2209"/>
              <a:ext cx="140" cy="142"/>
            </a:xfrm>
            <a:custGeom>
              <a:avLst/>
              <a:gdLst/>
              <a:ahLst/>
              <a:cxnLst/>
              <a:rect l="l" t="t" r="r" b="b"/>
              <a:pathLst>
                <a:path w="61" h="62" extrusionOk="0">
                  <a:moveTo>
                    <a:pt x="55" y="62"/>
                  </a:moveTo>
                  <a:cubicBezTo>
                    <a:pt x="6" y="62"/>
                    <a:pt x="6" y="62"/>
                    <a:pt x="6" y="62"/>
                  </a:cubicBezTo>
                  <a:cubicBezTo>
                    <a:pt x="2" y="62"/>
                    <a:pt x="0" y="59"/>
                    <a:pt x="0" y="5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7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61" y="59"/>
                    <a:pt x="58" y="62"/>
                    <a:pt x="55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6" name="Google Shape;2606;p87"/>
            <p:cNvSpPr/>
            <p:nvPr/>
          </p:nvSpPr>
          <p:spPr>
            <a:xfrm>
              <a:off x="2709" y="2209"/>
              <a:ext cx="142" cy="142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55" y="62"/>
                  </a:moveTo>
                  <a:cubicBezTo>
                    <a:pt x="7" y="62"/>
                    <a:pt x="7" y="62"/>
                    <a:pt x="7" y="62"/>
                  </a:cubicBezTo>
                  <a:cubicBezTo>
                    <a:pt x="3" y="62"/>
                    <a:pt x="0" y="59"/>
                    <a:pt x="0" y="5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2" y="3"/>
                    <a:pt x="62" y="7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62" y="59"/>
                    <a:pt x="59" y="62"/>
                    <a:pt x="55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7" name="Google Shape;2607;p87"/>
            <p:cNvSpPr/>
            <p:nvPr/>
          </p:nvSpPr>
          <p:spPr>
            <a:xfrm>
              <a:off x="2897" y="2209"/>
              <a:ext cx="140" cy="142"/>
            </a:xfrm>
            <a:custGeom>
              <a:avLst/>
              <a:gdLst/>
              <a:ahLst/>
              <a:cxnLst/>
              <a:rect l="l" t="t" r="r" b="b"/>
              <a:pathLst>
                <a:path w="61" h="62" extrusionOk="0">
                  <a:moveTo>
                    <a:pt x="55" y="62"/>
                  </a:moveTo>
                  <a:cubicBezTo>
                    <a:pt x="6" y="62"/>
                    <a:pt x="6" y="62"/>
                    <a:pt x="6" y="62"/>
                  </a:cubicBezTo>
                  <a:cubicBezTo>
                    <a:pt x="3" y="62"/>
                    <a:pt x="0" y="59"/>
                    <a:pt x="0" y="5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1" y="3"/>
                    <a:pt x="61" y="7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61" y="59"/>
                    <a:pt x="59" y="62"/>
                    <a:pt x="55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8" name="Google Shape;2608;p87"/>
            <p:cNvSpPr/>
            <p:nvPr/>
          </p:nvSpPr>
          <p:spPr>
            <a:xfrm>
              <a:off x="3086" y="2209"/>
              <a:ext cx="140" cy="142"/>
            </a:xfrm>
            <a:custGeom>
              <a:avLst/>
              <a:gdLst/>
              <a:ahLst/>
              <a:cxnLst/>
              <a:rect l="l" t="t" r="r" b="b"/>
              <a:pathLst>
                <a:path w="61" h="62" extrusionOk="0">
                  <a:moveTo>
                    <a:pt x="55" y="62"/>
                  </a:moveTo>
                  <a:cubicBezTo>
                    <a:pt x="6" y="62"/>
                    <a:pt x="6" y="62"/>
                    <a:pt x="6" y="62"/>
                  </a:cubicBezTo>
                  <a:cubicBezTo>
                    <a:pt x="3" y="62"/>
                    <a:pt x="0" y="59"/>
                    <a:pt x="0" y="5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7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61" y="59"/>
                    <a:pt x="58" y="62"/>
                    <a:pt x="55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9" name="Google Shape;2609;p87"/>
            <p:cNvSpPr/>
            <p:nvPr/>
          </p:nvSpPr>
          <p:spPr>
            <a:xfrm>
              <a:off x="3274" y="2209"/>
              <a:ext cx="140" cy="142"/>
            </a:xfrm>
            <a:custGeom>
              <a:avLst/>
              <a:gdLst/>
              <a:ahLst/>
              <a:cxnLst/>
              <a:rect l="l" t="t" r="r" b="b"/>
              <a:pathLst>
                <a:path w="61" h="62" extrusionOk="0">
                  <a:moveTo>
                    <a:pt x="55" y="62"/>
                  </a:moveTo>
                  <a:cubicBezTo>
                    <a:pt x="6" y="62"/>
                    <a:pt x="6" y="62"/>
                    <a:pt x="6" y="62"/>
                  </a:cubicBezTo>
                  <a:cubicBezTo>
                    <a:pt x="2" y="62"/>
                    <a:pt x="0" y="59"/>
                    <a:pt x="0" y="5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7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61" y="59"/>
                    <a:pt x="58" y="62"/>
                    <a:pt x="55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0" name="Google Shape;2610;p87"/>
            <p:cNvSpPr/>
            <p:nvPr/>
          </p:nvSpPr>
          <p:spPr>
            <a:xfrm>
              <a:off x="2523" y="2397"/>
              <a:ext cx="140" cy="143"/>
            </a:xfrm>
            <a:custGeom>
              <a:avLst/>
              <a:gdLst/>
              <a:ahLst/>
              <a:cxnLst/>
              <a:rect l="l" t="t" r="r" b="b"/>
              <a:pathLst>
                <a:path w="61" h="62" extrusionOk="0">
                  <a:moveTo>
                    <a:pt x="55" y="62"/>
                  </a:moveTo>
                  <a:cubicBezTo>
                    <a:pt x="6" y="62"/>
                    <a:pt x="6" y="62"/>
                    <a:pt x="6" y="62"/>
                  </a:cubicBezTo>
                  <a:cubicBezTo>
                    <a:pt x="2" y="62"/>
                    <a:pt x="0" y="59"/>
                    <a:pt x="0" y="5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7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9"/>
                    <a:pt x="58" y="62"/>
                    <a:pt x="55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1" name="Google Shape;2611;p87"/>
            <p:cNvSpPr/>
            <p:nvPr/>
          </p:nvSpPr>
          <p:spPr>
            <a:xfrm>
              <a:off x="2709" y="2397"/>
              <a:ext cx="142" cy="143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55" y="62"/>
                  </a:moveTo>
                  <a:cubicBezTo>
                    <a:pt x="7" y="62"/>
                    <a:pt x="7" y="62"/>
                    <a:pt x="7" y="62"/>
                  </a:cubicBezTo>
                  <a:cubicBezTo>
                    <a:pt x="3" y="62"/>
                    <a:pt x="0" y="59"/>
                    <a:pt x="0" y="5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2" y="3"/>
                    <a:pt x="62" y="7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59"/>
                    <a:pt x="59" y="62"/>
                    <a:pt x="55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2" name="Google Shape;2612;p87"/>
            <p:cNvSpPr/>
            <p:nvPr/>
          </p:nvSpPr>
          <p:spPr>
            <a:xfrm>
              <a:off x="2897" y="2397"/>
              <a:ext cx="140" cy="143"/>
            </a:xfrm>
            <a:custGeom>
              <a:avLst/>
              <a:gdLst/>
              <a:ahLst/>
              <a:cxnLst/>
              <a:rect l="l" t="t" r="r" b="b"/>
              <a:pathLst>
                <a:path w="61" h="62" extrusionOk="0">
                  <a:moveTo>
                    <a:pt x="55" y="62"/>
                  </a:moveTo>
                  <a:cubicBezTo>
                    <a:pt x="6" y="62"/>
                    <a:pt x="6" y="62"/>
                    <a:pt x="6" y="62"/>
                  </a:cubicBezTo>
                  <a:cubicBezTo>
                    <a:pt x="3" y="62"/>
                    <a:pt x="0" y="59"/>
                    <a:pt x="0" y="5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1" y="3"/>
                    <a:pt x="61" y="7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9"/>
                    <a:pt x="59" y="62"/>
                    <a:pt x="55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3" name="Google Shape;2613;p87"/>
            <p:cNvSpPr/>
            <p:nvPr/>
          </p:nvSpPr>
          <p:spPr>
            <a:xfrm>
              <a:off x="3086" y="2397"/>
              <a:ext cx="140" cy="143"/>
            </a:xfrm>
            <a:custGeom>
              <a:avLst/>
              <a:gdLst/>
              <a:ahLst/>
              <a:cxnLst/>
              <a:rect l="l" t="t" r="r" b="b"/>
              <a:pathLst>
                <a:path w="61" h="62" extrusionOk="0">
                  <a:moveTo>
                    <a:pt x="55" y="62"/>
                  </a:moveTo>
                  <a:cubicBezTo>
                    <a:pt x="6" y="62"/>
                    <a:pt x="6" y="62"/>
                    <a:pt x="6" y="62"/>
                  </a:cubicBezTo>
                  <a:cubicBezTo>
                    <a:pt x="3" y="62"/>
                    <a:pt x="0" y="59"/>
                    <a:pt x="0" y="5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7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9"/>
                    <a:pt x="58" y="62"/>
                    <a:pt x="55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4" name="Google Shape;2614;p87"/>
            <p:cNvSpPr/>
            <p:nvPr/>
          </p:nvSpPr>
          <p:spPr>
            <a:xfrm>
              <a:off x="3274" y="2397"/>
              <a:ext cx="140" cy="143"/>
            </a:xfrm>
            <a:custGeom>
              <a:avLst/>
              <a:gdLst/>
              <a:ahLst/>
              <a:cxnLst/>
              <a:rect l="l" t="t" r="r" b="b"/>
              <a:pathLst>
                <a:path w="61" h="62" extrusionOk="0">
                  <a:moveTo>
                    <a:pt x="55" y="62"/>
                  </a:moveTo>
                  <a:cubicBezTo>
                    <a:pt x="6" y="62"/>
                    <a:pt x="6" y="62"/>
                    <a:pt x="6" y="62"/>
                  </a:cubicBezTo>
                  <a:cubicBezTo>
                    <a:pt x="2" y="62"/>
                    <a:pt x="0" y="59"/>
                    <a:pt x="0" y="5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7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9"/>
                    <a:pt x="58" y="62"/>
                    <a:pt x="55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5" name="Google Shape;2615;p87"/>
            <p:cNvSpPr/>
            <p:nvPr/>
          </p:nvSpPr>
          <p:spPr>
            <a:xfrm>
              <a:off x="2523" y="2586"/>
              <a:ext cx="140" cy="14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55" y="61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2" y="61"/>
                    <a:pt x="0" y="59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9"/>
                    <a:pt x="58" y="61"/>
                    <a:pt x="55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6" name="Google Shape;2616;p87"/>
            <p:cNvSpPr/>
            <p:nvPr/>
          </p:nvSpPr>
          <p:spPr>
            <a:xfrm>
              <a:off x="2709" y="2586"/>
              <a:ext cx="142" cy="140"/>
            </a:xfrm>
            <a:custGeom>
              <a:avLst/>
              <a:gdLst/>
              <a:ahLst/>
              <a:cxnLst/>
              <a:rect l="l" t="t" r="r" b="b"/>
              <a:pathLst>
                <a:path w="62" h="61" extrusionOk="0">
                  <a:moveTo>
                    <a:pt x="55" y="61"/>
                  </a:moveTo>
                  <a:cubicBezTo>
                    <a:pt x="7" y="61"/>
                    <a:pt x="7" y="61"/>
                    <a:pt x="7" y="61"/>
                  </a:cubicBezTo>
                  <a:cubicBezTo>
                    <a:pt x="3" y="61"/>
                    <a:pt x="0" y="59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2" y="3"/>
                    <a:pt x="62" y="6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59"/>
                    <a:pt x="59" y="61"/>
                    <a:pt x="55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7" name="Google Shape;2617;p87"/>
            <p:cNvSpPr/>
            <p:nvPr/>
          </p:nvSpPr>
          <p:spPr>
            <a:xfrm>
              <a:off x="2897" y="2586"/>
              <a:ext cx="140" cy="14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55" y="61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3" y="61"/>
                    <a:pt x="0" y="59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1" y="3"/>
                    <a:pt x="61" y="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9"/>
                    <a:pt x="59" y="61"/>
                    <a:pt x="55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8" name="Google Shape;2618;p87"/>
            <p:cNvSpPr/>
            <p:nvPr/>
          </p:nvSpPr>
          <p:spPr>
            <a:xfrm>
              <a:off x="3086" y="2586"/>
              <a:ext cx="140" cy="14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55" y="61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3" y="61"/>
                    <a:pt x="0" y="59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9"/>
                    <a:pt x="58" y="61"/>
                    <a:pt x="55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9" name="Google Shape;2619;p87"/>
            <p:cNvSpPr/>
            <p:nvPr/>
          </p:nvSpPr>
          <p:spPr>
            <a:xfrm>
              <a:off x="3274" y="2586"/>
              <a:ext cx="140" cy="14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55" y="61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2" y="61"/>
                    <a:pt x="0" y="59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9"/>
                    <a:pt x="58" y="61"/>
                    <a:pt x="55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0" name="Google Shape;2620;p87"/>
            <p:cNvSpPr/>
            <p:nvPr/>
          </p:nvSpPr>
          <p:spPr>
            <a:xfrm>
              <a:off x="2523" y="2775"/>
              <a:ext cx="140" cy="14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55" y="61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2" y="61"/>
                    <a:pt x="0" y="58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8"/>
                    <a:pt x="58" y="61"/>
                    <a:pt x="55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1" name="Google Shape;2621;p87"/>
            <p:cNvSpPr/>
            <p:nvPr/>
          </p:nvSpPr>
          <p:spPr>
            <a:xfrm>
              <a:off x="2709" y="2775"/>
              <a:ext cx="142" cy="140"/>
            </a:xfrm>
            <a:custGeom>
              <a:avLst/>
              <a:gdLst/>
              <a:ahLst/>
              <a:cxnLst/>
              <a:rect l="l" t="t" r="r" b="b"/>
              <a:pathLst>
                <a:path w="62" h="61" extrusionOk="0">
                  <a:moveTo>
                    <a:pt x="55" y="61"/>
                  </a:moveTo>
                  <a:cubicBezTo>
                    <a:pt x="7" y="61"/>
                    <a:pt x="7" y="61"/>
                    <a:pt x="7" y="61"/>
                  </a:cubicBezTo>
                  <a:cubicBezTo>
                    <a:pt x="3" y="61"/>
                    <a:pt x="0" y="58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2" y="3"/>
                    <a:pt x="62" y="6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58"/>
                    <a:pt x="59" y="61"/>
                    <a:pt x="55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2" name="Google Shape;2622;p87"/>
            <p:cNvSpPr/>
            <p:nvPr/>
          </p:nvSpPr>
          <p:spPr>
            <a:xfrm>
              <a:off x="2897" y="2775"/>
              <a:ext cx="140" cy="14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55" y="61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3" y="61"/>
                    <a:pt x="0" y="58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1" y="3"/>
                    <a:pt x="61" y="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8"/>
                    <a:pt x="59" y="61"/>
                    <a:pt x="55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3" name="Google Shape;2623;p87"/>
            <p:cNvSpPr/>
            <p:nvPr/>
          </p:nvSpPr>
          <p:spPr>
            <a:xfrm>
              <a:off x="3086" y="2775"/>
              <a:ext cx="140" cy="14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55" y="61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3" y="61"/>
                    <a:pt x="0" y="58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8"/>
                    <a:pt x="58" y="61"/>
                    <a:pt x="55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4" name="Google Shape;2624;p87"/>
            <p:cNvSpPr/>
            <p:nvPr/>
          </p:nvSpPr>
          <p:spPr>
            <a:xfrm>
              <a:off x="3274" y="2775"/>
              <a:ext cx="140" cy="14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55" y="61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2" y="61"/>
                    <a:pt x="0" y="58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8"/>
                    <a:pt x="58" y="61"/>
                    <a:pt x="55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5" name="Google Shape;2625;p87"/>
            <p:cNvSpPr/>
            <p:nvPr/>
          </p:nvSpPr>
          <p:spPr>
            <a:xfrm>
              <a:off x="2523" y="2963"/>
              <a:ext cx="140" cy="14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55" y="61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2" y="61"/>
                    <a:pt x="0" y="58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2"/>
                    <a:pt x="61" y="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8"/>
                    <a:pt x="58" y="61"/>
                    <a:pt x="55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6" name="Google Shape;2626;p87"/>
            <p:cNvSpPr/>
            <p:nvPr/>
          </p:nvSpPr>
          <p:spPr>
            <a:xfrm>
              <a:off x="2709" y="2963"/>
              <a:ext cx="142" cy="140"/>
            </a:xfrm>
            <a:custGeom>
              <a:avLst/>
              <a:gdLst/>
              <a:ahLst/>
              <a:cxnLst/>
              <a:rect l="l" t="t" r="r" b="b"/>
              <a:pathLst>
                <a:path w="62" h="61" extrusionOk="0">
                  <a:moveTo>
                    <a:pt x="55" y="61"/>
                  </a:moveTo>
                  <a:cubicBezTo>
                    <a:pt x="7" y="61"/>
                    <a:pt x="7" y="61"/>
                    <a:pt x="7" y="61"/>
                  </a:cubicBezTo>
                  <a:cubicBezTo>
                    <a:pt x="3" y="61"/>
                    <a:pt x="0" y="58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2" y="2"/>
                    <a:pt x="62" y="6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58"/>
                    <a:pt x="59" y="61"/>
                    <a:pt x="55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7" name="Google Shape;2627;p87"/>
            <p:cNvSpPr/>
            <p:nvPr/>
          </p:nvSpPr>
          <p:spPr>
            <a:xfrm>
              <a:off x="2897" y="2963"/>
              <a:ext cx="140" cy="14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55" y="61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3" y="61"/>
                    <a:pt x="0" y="58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1" y="2"/>
                    <a:pt x="61" y="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8"/>
                    <a:pt x="59" y="61"/>
                    <a:pt x="55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8" name="Google Shape;2628;p87"/>
            <p:cNvSpPr/>
            <p:nvPr/>
          </p:nvSpPr>
          <p:spPr>
            <a:xfrm>
              <a:off x="3086" y="2963"/>
              <a:ext cx="140" cy="14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55" y="61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3" y="61"/>
                    <a:pt x="0" y="58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2"/>
                    <a:pt x="61" y="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8"/>
                    <a:pt x="58" y="61"/>
                    <a:pt x="55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9" name="Google Shape;2629;p87"/>
            <p:cNvSpPr/>
            <p:nvPr/>
          </p:nvSpPr>
          <p:spPr>
            <a:xfrm>
              <a:off x="3274" y="2963"/>
              <a:ext cx="140" cy="14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55" y="61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2" y="61"/>
                    <a:pt x="0" y="58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2"/>
                    <a:pt x="61" y="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8"/>
                    <a:pt x="58" y="61"/>
                    <a:pt x="55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0" name="Google Shape;2630;p87"/>
            <p:cNvSpPr/>
            <p:nvPr/>
          </p:nvSpPr>
          <p:spPr>
            <a:xfrm>
              <a:off x="2523" y="3149"/>
              <a:ext cx="140" cy="143"/>
            </a:xfrm>
            <a:custGeom>
              <a:avLst/>
              <a:gdLst/>
              <a:ahLst/>
              <a:cxnLst/>
              <a:rect l="l" t="t" r="r" b="b"/>
              <a:pathLst>
                <a:path w="61" h="62" extrusionOk="0">
                  <a:moveTo>
                    <a:pt x="55" y="62"/>
                  </a:moveTo>
                  <a:cubicBezTo>
                    <a:pt x="6" y="62"/>
                    <a:pt x="6" y="62"/>
                    <a:pt x="6" y="62"/>
                  </a:cubicBezTo>
                  <a:cubicBezTo>
                    <a:pt x="2" y="62"/>
                    <a:pt x="0" y="59"/>
                    <a:pt x="0" y="5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7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9"/>
                    <a:pt x="58" y="62"/>
                    <a:pt x="55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1" name="Google Shape;2631;p87"/>
            <p:cNvSpPr/>
            <p:nvPr/>
          </p:nvSpPr>
          <p:spPr>
            <a:xfrm>
              <a:off x="2709" y="3149"/>
              <a:ext cx="142" cy="143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55" y="62"/>
                  </a:moveTo>
                  <a:cubicBezTo>
                    <a:pt x="7" y="62"/>
                    <a:pt x="7" y="62"/>
                    <a:pt x="7" y="62"/>
                  </a:cubicBezTo>
                  <a:cubicBezTo>
                    <a:pt x="3" y="62"/>
                    <a:pt x="0" y="59"/>
                    <a:pt x="0" y="5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2" y="3"/>
                    <a:pt x="62" y="7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59"/>
                    <a:pt x="59" y="62"/>
                    <a:pt x="55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2" name="Google Shape;2632;p87"/>
            <p:cNvSpPr/>
            <p:nvPr/>
          </p:nvSpPr>
          <p:spPr>
            <a:xfrm>
              <a:off x="2897" y="3149"/>
              <a:ext cx="140" cy="143"/>
            </a:xfrm>
            <a:custGeom>
              <a:avLst/>
              <a:gdLst/>
              <a:ahLst/>
              <a:cxnLst/>
              <a:rect l="l" t="t" r="r" b="b"/>
              <a:pathLst>
                <a:path w="61" h="62" extrusionOk="0">
                  <a:moveTo>
                    <a:pt x="55" y="62"/>
                  </a:moveTo>
                  <a:cubicBezTo>
                    <a:pt x="6" y="62"/>
                    <a:pt x="6" y="62"/>
                    <a:pt x="6" y="62"/>
                  </a:cubicBezTo>
                  <a:cubicBezTo>
                    <a:pt x="3" y="62"/>
                    <a:pt x="0" y="59"/>
                    <a:pt x="0" y="5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1" y="3"/>
                    <a:pt x="61" y="7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9"/>
                    <a:pt x="59" y="62"/>
                    <a:pt x="55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3" name="Google Shape;2633;p87"/>
            <p:cNvSpPr/>
            <p:nvPr/>
          </p:nvSpPr>
          <p:spPr>
            <a:xfrm>
              <a:off x="3086" y="3149"/>
              <a:ext cx="140" cy="143"/>
            </a:xfrm>
            <a:custGeom>
              <a:avLst/>
              <a:gdLst/>
              <a:ahLst/>
              <a:cxnLst/>
              <a:rect l="l" t="t" r="r" b="b"/>
              <a:pathLst>
                <a:path w="61" h="62" extrusionOk="0">
                  <a:moveTo>
                    <a:pt x="55" y="62"/>
                  </a:moveTo>
                  <a:cubicBezTo>
                    <a:pt x="6" y="62"/>
                    <a:pt x="6" y="62"/>
                    <a:pt x="6" y="62"/>
                  </a:cubicBezTo>
                  <a:cubicBezTo>
                    <a:pt x="3" y="62"/>
                    <a:pt x="0" y="59"/>
                    <a:pt x="0" y="5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7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9"/>
                    <a:pt x="58" y="62"/>
                    <a:pt x="55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4" name="Google Shape;2634;p87"/>
            <p:cNvSpPr/>
            <p:nvPr/>
          </p:nvSpPr>
          <p:spPr>
            <a:xfrm>
              <a:off x="3274" y="3149"/>
              <a:ext cx="140" cy="143"/>
            </a:xfrm>
            <a:custGeom>
              <a:avLst/>
              <a:gdLst/>
              <a:ahLst/>
              <a:cxnLst/>
              <a:rect l="l" t="t" r="r" b="b"/>
              <a:pathLst>
                <a:path w="61" h="62" extrusionOk="0">
                  <a:moveTo>
                    <a:pt x="55" y="62"/>
                  </a:moveTo>
                  <a:cubicBezTo>
                    <a:pt x="6" y="62"/>
                    <a:pt x="6" y="62"/>
                    <a:pt x="6" y="62"/>
                  </a:cubicBezTo>
                  <a:cubicBezTo>
                    <a:pt x="2" y="62"/>
                    <a:pt x="0" y="59"/>
                    <a:pt x="0" y="5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7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9"/>
                    <a:pt x="58" y="62"/>
                    <a:pt x="55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5" name="Google Shape;2635;p87"/>
            <p:cNvSpPr/>
            <p:nvPr/>
          </p:nvSpPr>
          <p:spPr>
            <a:xfrm>
              <a:off x="2523" y="3338"/>
              <a:ext cx="140" cy="14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55" y="61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2" y="61"/>
                    <a:pt x="0" y="59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9"/>
                    <a:pt x="58" y="61"/>
                    <a:pt x="55" y="61"/>
                  </a:cubicBezTo>
                  <a:close/>
                </a:path>
              </a:pathLst>
            </a:custGeom>
            <a:solidFill>
              <a:srgbClr val="7CD3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6" name="Google Shape;2636;p87"/>
            <p:cNvSpPr/>
            <p:nvPr/>
          </p:nvSpPr>
          <p:spPr>
            <a:xfrm>
              <a:off x="2709" y="3338"/>
              <a:ext cx="142" cy="140"/>
            </a:xfrm>
            <a:custGeom>
              <a:avLst/>
              <a:gdLst/>
              <a:ahLst/>
              <a:cxnLst/>
              <a:rect l="l" t="t" r="r" b="b"/>
              <a:pathLst>
                <a:path w="62" h="61" extrusionOk="0">
                  <a:moveTo>
                    <a:pt x="55" y="61"/>
                  </a:moveTo>
                  <a:cubicBezTo>
                    <a:pt x="7" y="61"/>
                    <a:pt x="7" y="61"/>
                    <a:pt x="7" y="61"/>
                  </a:cubicBezTo>
                  <a:cubicBezTo>
                    <a:pt x="3" y="61"/>
                    <a:pt x="0" y="59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2" y="3"/>
                    <a:pt x="62" y="6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59"/>
                    <a:pt x="59" y="61"/>
                    <a:pt x="55" y="61"/>
                  </a:cubicBezTo>
                  <a:close/>
                </a:path>
              </a:pathLst>
            </a:custGeom>
            <a:solidFill>
              <a:srgbClr val="7CD3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7" name="Google Shape;2637;p87"/>
            <p:cNvSpPr/>
            <p:nvPr/>
          </p:nvSpPr>
          <p:spPr>
            <a:xfrm>
              <a:off x="2897" y="3338"/>
              <a:ext cx="140" cy="14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55" y="61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3" y="61"/>
                    <a:pt x="0" y="59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1" y="3"/>
                    <a:pt x="61" y="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9"/>
                    <a:pt x="59" y="61"/>
                    <a:pt x="55" y="61"/>
                  </a:cubicBezTo>
                  <a:close/>
                </a:path>
              </a:pathLst>
            </a:custGeom>
            <a:solidFill>
              <a:srgbClr val="7CD3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8" name="Google Shape;2638;p87"/>
            <p:cNvSpPr/>
            <p:nvPr/>
          </p:nvSpPr>
          <p:spPr>
            <a:xfrm>
              <a:off x="3086" y="3338"/>
              <a:ext cx="140" cy="14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55" y="61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3" y="61"/>
                    <a:pt x="0" y="59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9"/>
                    <a:pt x="58" y="61"/>
                    <a:pt x="55" y="61"/>
                  </a:cubicBezTo>
                  <a:close/>
                </a:path>
              </a:pathLst>
            </a:custGeom>
            <a:solidFill>
              <a:srgbClr val="7CD3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9" name="Google Shape;2639;p87"/>
            <p:cNvSpPr/>
            <p:nvPr/>
          </p:nvSpPr>
          <p:spPr>
            <a:xfrm>
              <a:off x="3274" y="3338"/>
              <a:ext cx="140" cy="14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55" y="61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2" y="61"/>
                    <a:pt x="0" y="59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9"/>
                    <a:pt x="58" y="61"/>
                    <a:pt x="55" y="61"/>
                  </a:cubicBezTo>
                  <a:close/>
                </a:path>
              </a:pathLst>
            </a:custGeom>
            <a:solidFill>
              <a:srgbClr val="7CD3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0" name="Google Shape;2640;p87"/>
            <p:cNvSpPr/>
            <p:nvPr/>
          </p:nvSpPr>
          <p:spPr>
            <a:xfrm>
              <a:off x="2523" y="3527"/>
              <a:ext cx="140" cy="14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55" y="61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2" y="61"/>
                    <a:pt x="0" y="58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8"/>
                    <a:pt x="58" y="61"/>
                    <a:pt x="55" y="61"/>
                  </a:cubicBezTo>
                  <a:close/>
                </a:path>
              </a:pathLst>
            </a:custGeom>
            <a:solidFill>
              <a:srgbClr val="7CD3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1" name="Google Shape;2641;p87"/>
            <p:cNvSpPr/>
            <p:nvPr/>
          </p:nvSpPr>
          <p:spPr>
            <a:xfrm>
              <a:off x="2709" y="3527"/>
              <a:ext cx="142" cy="140"/>
            </a:xfrm>
            <a:custGeom>
              <a:avLst/>
              <a:gdLst/>
              <a:ahLst/>
              <a:cxnLst/>
              <a:rect l="l" t="t" r="r" b="b"/>
              <a:pathLst>
                <a:path w="62" h="61" extrusionOk="0">
                  <a:moveTo>
                    <a:pt x="55" y="61"/>
                  </a:moveTo>
                  <a:cubicBezTo>
                    <a:pt x="7" y="61"/>
                    <a:pt x="7" y="61"/>
                    <a:pt x="7" y="61"/>
                  </a:cubicBezTo>
                  <a:cubicBezTo>
                    <a:pt x="3" y="61"/>
                    <a:pt x="0" y="58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2" y="3"/>
                    <a:pt x="62" y="6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58"/>
                    <a:pt x="59" y="61"/>
                    <a:pt x="55" y="61"/>
                  </a:cubicBezTo>
                  <a:close/>
                </a:path>
              </a:pathLst>
            </a:custGeom>
            <a:solidFill>
              <a:srgbClr val="7CD3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2" name="Google Shape;2642;p87"/>
            <p:cNvSpPr/>
            <p:nvPr/>
          </p:nvSpPr>
          <p:spPr>
            <a:xfrm>
              <a:off x="2897" y="3527"/>
              <a:ext cx="140" cy="14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55" y="61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3" y="61"/>
                    <a:pt x="0" y="58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1" y="3"/>
                    <a:pt x="61" y="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8"/>
                    <a:pt x="59" y="61"/>
                    <a:pt x="55" y="61"/>
                  </a:cubicBezTo>
                  <a:close/>
                </a:path>
              </a:pathLst>
            </a:custGeom>
            <a:solidFill>
              <a:srgbClr val="7CD3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3" name="Google Shape;2643;p87"/>
            <p:cNvSpPr/>
            <p:nvPr/>
          </p:nvSpPr>
          <p:spPr>
            <a:xfrm>
              <a:off x="3086" y="3527"/>
              <a:ext cx="140" cy="14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55" y="61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3" y="61"/>
                    <a:pt x="0" y="58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8"/>
                    <a:pt x="58" y="61"/>
                    <a:pt x="55" y="61"/>
                  </a:cubicBezTo>
                  <a:close/>
                </a:path>
              </a:pathLst>
            </a:custGeom>
            <a:solidFill>
              <a:srgbClr val="7CD3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4" name="Google Shape;2644;p87"/>
            <p:cNvSpPr/>
            <p:nvPr/>
          </p:nvSpPr>
          <p:spPr>
            <a:xfrm>
              <a:off x="3274" y="3527"/>
              <a:ext cx="140" cy="14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55" y="61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2" y="61"/>
                    <a:pt x="0" y="58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8"/>
                    <a:pt x="58" y="61"/>
                    <a:pt x="55" y="61"/>
                  </a:cubicBezTo>
                  <a:close/>
                </a:path>
              </a:pathLst>
            </a:custGeom>
            <a:solidFill>
              <a:srgbClr val="7CD3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5" name="Google Shape;2645;p87"/>
            <p:cNvSpPr/>
            <p:nvPr/>
          </p:nvSpPr>
          <p:spPr>
            <a:xfrm>
              <a:off x="2523" y="3715"/>
              <a:ext cx="140" cy="14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55" y="61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2" y="61"/>
                    <a:pt x="0" y="58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2"/>
                    <a:pt x="61" y="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8"/>
                    <a:pt x="58" y="61"/>
                    <a:pt x="55" y="61"/>
                  </a:cubicBezTo>
                  <a:close/>
                </a:path>
              </a:pathLst>
            </a:custGeom>
            <a:solidFill>
              <a:srgbClr val="7CD3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6" name="Google Shape;2646;p87"/>
            <p:cNvSpPr/>
            <p:nvPr/>
          </p:nvSpPr>
          <p:spPr>
            <a:xfrm>
              <a:off x="2709" y="3715"/>
              <a:ext cx="142" cy="140"/>
            </a:xfrm>
            <a:custGeom>
              <a:avLst/>
              <a:gdLst/>
              <a:ahLst/>
              <a:cxnLst/>
              <a:rect l="l" t="t" r="r" b="b"/>
              <a:pathLst>
                <a:path w="62" h="61" extrusionOk="0">
                  <a:moveTo>
                    <a:pt x="55" y="61"/>
                  </a:moveTo>
                  <a:cubicBezTo>
                    <a:pt x="7" y="61"/>
                    <a:pt x="7" y="61"/>
                    <a:pt x="7" y="61"/>
                  </a:cubicBezTo>
                  <a:cubicBezTo>
                    <a:pt x="3" y="61"/>
                    <a:pt x="0" y="58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2" y="2"/>
                    <a:pt x="62" y="6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58"/>
                    <a:pt x="59" y="61"/>
                    <a:pt x="55" y="61"/>
                  </a:cubicBezTo>
                  <a:close/>
                </a:path>
              </a:pathLst>
            </a:custGeom>
            <a:solidFill>
              <a:srgbClr val="7CD3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7" name="Google Shape;2647;p87"/>
            <p:cNvSpPr/>
            <p:nvPr/>
          </p:nvSpPr>
          <p:spPr>
            <a:xfrm>
              <a:off x="2897" y="3715"/>
              <a:ext cx="140" cy="14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55" y="61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3" y="61"/>
                    <a:pt x="0" y="58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1" y="2"/>
                    <a:pt x="61" y="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8"/>
                    <a:pt x="59" y="61"/>
                    <a:pt x="55" y="61"/>
                  </a:cubicBezTo>
                  <a:close/>
                </a:path>
              </a:pathLst>
            </a:custGeom>
            <a:solidFill>
              <a:srgbClr val="7CD3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8" name="Google Shape;2648;p87"/>
            <p:cNvSpPr/>
            <p:nvPr/>
          </p:nvSpPr>
          <p:spPr>
            <a:xfrm>
              <a:off x="3086" y="3715"/>
              <a:ext cx="140" cy="14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55" y="61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3" y="61"/>
                    <a:pt x="0" y="58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2"/>
                    <a:pt x="61" y="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8"/>
                    <a:pt x="58" y="61"/>
                    <a:pt x="55" y="61"/>
                  </a:cubicBezTo>
                  <a:close/>
                </a:path>
              </a:pathLst>
            </a:custGeom>
            <a:solidFill>
              <a:srgbClr val="7CD3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9" name="Google Shape;2649;p87"/>
            <p:cNvSpPr/>
            <p:nvPr/>
          </p:nvSpPr>
          <p:spPr>
            <a:xfrm>
              <a:off x="3274" y="3715"/>
              <a:ext cx="140" cy="14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55" y="61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2" y="61"/>
                    <a:pt x="0" y="58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2"/>
                    <a:pt x="61" y="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8"/>
                    <a:pt x="58" y="61"/>
                    <a:pt x="55" y="61"/>
                  </a:cubicBezTo>
                  <a:close/>
                </a:path>
              </a:pathLst>
            </a:custGeom>
            <a:solidFill>
              <a:srgbClr val="7CD3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0" name="Google Shape;2650;p87"/>
            <p:cNvSpPr/>
            <p:nvPr/>
          </p:nvSpPr>
          <p:spPr>
            <a:xfrm>
              <a:off x="2523" y="3901"/>
              <a:ext cx="140" cy="143"/>
            </a:xfrm>
            <a:custGeom>
              <a:avLst/>
              <a:gdLst/>
              <a:ahLst/>
              <a:cxnLst/>
              <a:rect l="l" t="t" r="r" b="b"/>
              <a:pathLst>
                <a:path w="61" h="62" extrusionOk="0">
                  <a:moveTo>
                    <a:pt x="55" y="62"/>
                  </a:moveTo>
                  <a:cubicBezTo>
                    <a:pt x="6" y="62"/>
                    <a:pt x="6" y="62"/>
                    <a:pt x="6" y="62"/>
                  </a:cubicBezTo>
                  <a:cubicBezTo>
                    <a:pt x="2" y="62"/>
                    <a:pt x="0" y="59"/>
                    <a:pt x="0" y="5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7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9"/>
                    <a:pt x="58" y="62"/>
                    <a:pt x="55" y="62"/>
                  </a:cubicBezTo>
                  <a:close/>
                </a:path>
              </a:pathLst>
            </a:custGeom>
            <a:solidFill>
              <a:srgbClr val="7CD3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1" name="Google Shape;2651;p87"/>
            <p:cNvSpPr/>
            <p:nvPr/>
          </p:nvSpPr>
          <p:spPr>
            <a:xfrm>
              <a:off x="2709" y="3901"/>
              <a:ext cx="142" cy="143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55" y="62"/>
                  </a:moveTo>
                  <a:cubicBezTo>
                    <a:pt x="7" y="62"/>
                    <a:pt x="7" y="62"/>
                    <a:pt x="7" y="62"/>
                  </a:cubicBezTo>
                  <a:cubicBezTo>
                    <a:pt x="3" y="62"/>
                    <a:pt x="0" y="59"/>
                    <a:pt x="0" y="5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2" y="3"/>
                    <a:pt x="62" y="7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59"/>
                    <a:pt x="59" y="62"/>
                    <a:pt x="55" y="62"/>
                  </a:cubicBezTo>
                  <a:close/>
                </a:path>
              </a:pathLst>
            </a:custGeom>
            <a:solidFill>
              <a:srgbClr val="7CD3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2" name="Google Shape;2652;p87"/>
            <p:cNvSpPr/>
            <p:nvPr/>
          </p:nvSpPr>
          <p:spPr>
            <a:xfrm>
              <a:off x="2897" y="3901"/>
              <a:ext cx="140" cy="143"/>
            </a:xfrm>
            <a:custGeom>
              <a:avLst/>
              <a:gdLst/>
              <a:ahLst/>
              <a:cxnLst/>
              <a:rect l="l" t="t" r="r" b="b"/>
              <a:pathLst>
                <a:path w="61" h="62" extrusionOk="0">
                  <a:moveTo>
                    <a:pt x="55" y="62"/>
                  </a:moveTo>
                  <a:cubicBezTo>
                    <a:pt x="6" y="62"/>
                    <a:pt x="6" y="62"/>
                    <a:pt x="6" y="62"/>
                  </a:cubicBezTo>
                  <a:cubicBezTo>
                    <a:pt x="3" y="62"/>
                    <a:pt x="0" y="59"/>
                    <a:pt x="0" y="5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1" y="3"/>
                    <a:pt x="61" y="7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9"/>
                    <a:pt x="59" y="62"/>
                    <a:pt x="55" y="62"/>
                  </a:cubicBezTo>
                  <a:close/>
                </a:path>
              </a:pathLst>
            </a:custGeom>
            <a:solidFill>
              <a:srgbClr val="7CD3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3" name="Google Shape;2653;p87"/>
            <p:cNvSpPr/>
            <p:nvPr/>
          </p:nvSpPr>
          <p:spPr>
            <a:xfrm>
              <a:off x="3086" y="3901"/>
              <a:ext cx="140" cy="143"/>
            </a:xfrm>
            <a:custGeom>
              <a:avLst/>
              <a:gdLst/>
              <a:ahLst/>
              <a:cxnLst/>
              <a:rect l="l" t="t" r="r" b="b"/>
              <a:pathLst>
                <a:path w="61" h="62" extrusionOk="0">
                  <a:moveTo>
                    <a:pt x="55" y="62"/>
                  </a:moveTo>
                  <a:cubicBezTo>
                    <a:pt x="6" y="62"/>
                    <a:pt x="6" y="62"/>
                    <a:pt x="6" y="62"/>
                  </a:cubicBezTo>
                  <a:cubicBezTo>
                    <a:pt x="3" y="62"/>
                    <a:pt x="0" y="59"/>
                    <a:pt x="0" y="5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7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9"/>
                    <a:pt x="58" y="62"/>
                    <a:pt x="55" y="62"/>
                  </a:cubicBezTo>
                  <a:close/>
                </a:path>
              </a:pathLst>
            </a:custGeom>
            <a:solidFill>
              <a:srgbClr val="7CD3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4" name="Google Shape;2654;p87"/>
            <p:cNvSpPr/>
            <p:nvPr/>
          </p:nvSpPr>
          <p:spPr>
            <a:xfrm>
              <a:off x="3274" y="3901"/>
              <a:ext cx="140" cy="143"/>
            </a:xfrm>
            <a:custGeom>
              <a:avLst/>
              <a:gdLst/>
              <a:ahLst/>
              <a:cxnLst/>
              <a:rect l="l" t="t" r="r" b="b"/>
              <a:pathLst>
                <a:path w="61" h="62" extrusionOk="0">
                  <a:moveTo>
                    <a:pt x="55" y="62"/>
                  </a:moveTo>
                  <a:cubicBezTo>
                    <a:pt x="6" y="62"/>
                    <a:pt x="6" y="62"/>
                    <a:pt x="6" y="62"/>
                  </a:cubicBezTo>
                  <a:cubicBezTo>
                    <a:pt x="2" y="62"/>
                    <a:pt x="0" y="59"/>
                    <a:pt x="0" y="5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7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9"/>
                    <a:pt x="58" y="62"/>
                    <a:pt x="55" y="62"/>
                  </a:cubicBezTo>
                  <a:close/>
                </a:path>
              </a:pathLst>
            </a:custGeom>
            <a:solidFill>
              <a:srgbClr val="7CD3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5" name="Google Shape;2655;p87"/>
            <p:cNvSpPr/>
            <p:nvPr/>
          </p:nvSpPr>
          <p:spPr>
            <a:xfrm>
              <a:off x="779" y="2209"/>
              <a:ext cx="142" cy="142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55" y="62"/>
                  </a:moveTo>
                  <a:cubicBezTo>
                    <a:pt x="7" y="62"/>
                    <a:pt x="7" y="62"/>
                    <a:pt x="7" y="62"/>
                  </a:cubicBezTo>
                  <a:cubicBezTo>
                    <a:pt x="3" y="62"/>
                    <a:pt x="0" y="59"/>
                    <a:pt x="0" y="5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2" y="3"/>
                    <a:pt x="62" y="7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62" y="59"/>
                    <a:pt x="59" y="62"/>
                    <a:pt x="55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6" name="Google Shape;2656;p87"/>
            <p:cNvSpPr/>
            <p:nvPr/>
          </p:nvSpPr>
          <p:spPr>
            <a:xfrm>
              <a:off x="967" y="2209"/>
              <a:ext cx="140" cy="142"/>
            </a:xfrm>
            <a:custGeom>
              <a:avLst/>
              <a:gdLst/>
              <a:ahLst/>
              <a:cxnLst/>
              <a:rect l="l" t="t" r="r" b="b"/>
              <a:pathLst>
                <a:path w="61" h="62" extrusionOk="0">
                  <a:moveTo>
                    <a:pt x="55" y="62"/>
                  </a:moveTo>
                  <a:cubicBezTo>
                    <a:pt x="6" y="62"/>
                    <a:pt x="6" y="62"/>
                    <a:pt x="6" y="62"/>
                  </a:cubicBezTo>
                  <a:cubicBezTo>
                    <a:pt x="3" y="62"/>
                    <a:pt x="0" y="59"/>
                    <a:pt x="0" y="5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1" y="3"/>
                    <a:pt x="61" y="7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61" y="59"/>
                    <a:pt x="59" y="62"/>
                    <a:pt x="55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7" name="Google Shape;2657;p87"/>
            <p:cNvSpPr/>
            <p:nvPr/>
          </p:nvSpPr>
          <p:spPr>
            <a:xfrm>
              <a:off x="1155" y="2209"/>
              <a:ext cx="141" cy="142"/>
            </a:xfrm>
            <a:custGeom>
              <a:avLst/>
              <a:gdLst/>
              <a:ahLst/>
              <a:cxnLst/>
              <a:rect l="l" t="t" r="r" b="b"/>
              <a:pathLst>
                <a:path w="61" h="62" extrusionOk="0">
                  <a:moveTo>
                    <a:pt x="55" y="62"/>
                  </a:moveTo>
                  <a:cubicBezTo>
                    <a:pt x="6" y="62"/>
                    <a:pt x="6" y="62"/>
                    <a:pt x="6" y="62"/>
                  </a:cubicBezTo>
                  <a:cubicBezTo>
                    <a:pt x="3" y="62"/>
                    <a:pt x="0" y="59"/>
                    <a:pt x="0" y="5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7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61" y="59"/>
                    <a:pt x="58" y="62"/>
                    <a:pt x="55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8" name="Google Shape;2658;p87"/>
            <p:cNvSpPr/>
            <p:nvPr/>
          </p:nvSpPr>
          <p:spPr>
            <a:xfrm>
              <a:off x="1344" y="2209"/>
              <a:ext cx="140" cy="142"/>
            </a:xfrm>
            <a:custGeom>
              <a:avLst/>
              <a:gdLst/>
              <a:ahLst/>
              <a:cxnLst/>
              <a:rect l="l" t="t" r="r" b="b"/>
              <a:pathLst>
                <a:path w="61" h="62" extrusionOk="0">
                  <a:moveTo>
                    <a:pt x="55" y="62"/>
                  </a:moveTo>
                  <a:cubicBezTo>
                    <a:pt x="6" y="62"/>
                    <a:pt x="6" y="62"/>
                    <a:pt x="6" y="62"/>
                  </a:cubicBezTo>
                  <a:cubicBezTo>
                    <a:pt x="2" y="62"/>
                    <a:pt x="0" y="59"/>
                    <a:pt x="0" y="5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7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61" y="59"/>
                    <a:pt x="58" y="62"/>
                    <a:pt x="55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9" name="Google Shape;2659;p87"/>
            <p:cNvSpPr/>
            <p:nvPr/>
          </p:nvSpPr>
          <p:spPr>
            <a:xfrm>
              <a:off x="1530" y="2209"/>
              <a:ext cx="142" cy="142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55" y="62"/>
                  </a:moveTo>
                  <a:cubicBezTo>
                    <a:pt x="7" y="62"/>
                    <a:pt x="7" y="62"/>
                    <a:pt x="7" y="62"/>
                  </a:cubicBezTo>
                  <a:cubicBezTo>
                    <a:pt x="3" y="62"/>
                    <a:pt x="0" y="59"/>
                    <a:pt x="0" y="5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2" y="3"/>
                    <a:pt x="62" y="7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62" y="59"/>
                    <a:pt x="59" y="62"/>
                    <a:pt x="55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0" name="Google Shape;2660;p87"/>
            <p:cNvSpPr/>
            <p:nvPr/>
          </p:nvSpPr>
          <p:spPr>
            <a:xfrm>
              <a:off x="779" y="2397"/>
              <a:ext cx="142" cy="143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55" y="62"/>
                  </a:moveTo>
                  <a:cubicBezTo>
                    <a:pt x="7" y="62"/>
                    <a:pt x="7" y="62"/>
                    <a:pt x="7" y="62"/>
                  </a:cubicBezTo>
                  <a:cubicBezTo>
                    <a:pt x="3" y="62"/>
                    <a:pt x="0" y="59"/>
                    <a:pt x="0" y="5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2" y="3"/>
                    <a:pt x="62" y="7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59"/>
                    <a:pt x="59" y="62"/>
                    <a:pt x="55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1" name="Google Shape;2661;p87"/>
            <p:cNvSpPr/>
            <p:nvPr/>
          </p:nvSpPr>
          <p:spPr>
            <a:xfrm>
              <a:off x="967" y="2397"/>
              <a:ext cx="140" cy="143"/>
            </a:xfrm>
            <a:custGeom>
              <a:avLst/>
              <a:gdLst/>
              <a:ahLst/>
              <a:cxnLst/>
              <a:rect l="l" t="t" r="r" b="b"/>
              <a:pathLst>
                <a:path w="61" h="62" extrusionOk="0">
                  <a:moveTo>
                    <a:pt x="55" y="62"/>
                  </a:moveTo>
                  <a:cubicBezTo>
                    <a:pt x="6" y="62"/>
                    <a:pt x="6" y="62"/>
                    <a:pt x="6" y="62"/>
                  </a:cubicBezTo>
                  <a:cubicBezTo>
                    <a:pt x="3" y="62"/>
                    <a:pt x="0" y="59"/>
                    <a:pt x="0" y="5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1" y="3"/>
                    <a:pt x="61" y="7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9"/>
                    <a:pt x="59" y="62"/>
                    <a:pt x="55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2" name="Google Shape;2662;p87"/>
            <p:cNvSpPr/>
            <p:nvPr/>
          </p:nvSpPr>
          <p:spPr>
            <a:xfrm>
              <a:off x="1155" y="2397"/>
              <a:ext cx="141" cy="143"/>
            </a:xfrm>
            <a:custGeom>
              <a:avLst/>
              <a:gdLst/>
              <a:ahLst/>
              <a:cxnLst/>
              <a:rect l="l" t="t" r="r" b="b"/>
              <a:pathLst>
                <a:path w="61" h="62" extrusionOk="0">
                  <a:moveTo>
                    <a:pt x="55" y="62"/>
                  </a:moveTo>
                  <a:cubicBezTo>
                    <a:pt x="6" y="62"/>
                    <a:pt x="6" y="62"/>
                    <a:pt x="6" y="62"/>
                  </a:cubicBezTo>
                  <a:cubicBezTo>
                    <a:pt x="3" y="62"/>
                    <a:pt x="0" y="59"/>
                    <a:pt x="0" y="5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7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9"/>
                    <a:pt x="58" y="62"/>
                    <a:pt x="55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3" name="Google Shape;2663;p87"/>
            <p:cNvSpPr/>
            <p:nvPr/>
          </p:nvSpPr>
          <p:spPr>
            <a:xfrm>
              <a:off x="1344" y="2397"/>
              <a:ext cx="140" cy="143"/>
            </a:xfrm>
            <a:custGeom>
              <a:avLst/>
              <a:gdLst/>
              <a:ahLst/>
              <a:cxnLst/>
              <a:rect l="l" t="t" r="r" b="b"/>
              <a:pathLst>
                <a:path w="61" h="62" extrusionOk="0">
                  <a:moveTo>
                    <a:pt x="55" y="62"/>
                  </a:moveTo>
                  <a:cubicBezTo>
                    <a:pt x="6" y="62"/>
                    <a:pt x="6" y="62"/>
                    <a:pt x="6" y="62"/>
                  </a:cubicBezTo>
                  <a:cubicBezTo>
                    <a:pt x="2" y="62"/>
                    <a:pt x="0" y="59"/>
                    <a:pt x="0" y="5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7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9"/>
                    <a:pt x="58" y="62"/>
                    <a:pt x="55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4" name="Google Shape;2664;p87"/>
            <p:cNvSpPr/>
            <p:nvPr/>
          </p:nvSpPr>
          <p:spPr>
            <a:xfrm>
              <a:off x="1530" y="2397"/>
              <a:ext cx="142" cy="143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55" y="62"/>
                  </a:moveTo>
                  <a:cubicBezTo>
                    <a:pt x="7" y="62"/>
                    <a:pt x="7" y="62"/>
                    <a:pt x="7" y="62"/>
                  </a:cubicBezTo>
                  <a:cubicBezTo>
                    <a:pt x="3" y="62"/>
                    <a:pt x="0" y="59"/>
                    <a:pt x="0" y="5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2" y="3"/>
                    <a:pt x="62" y="7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59"/>
                    <a:pt x="59" y="62"/>
                    <a:pt x="55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5" name="Google Shape;2665;p87"/>
            <p:cNvSpPr/>
            <p:nvPr/>
          </p:nvSpPr>
          <p:spPr>
            <a:xfrm>
              <a:off x="779" y="2586"/>
              <a:ext cx="142" cy="140"/>
            </a:xfrm>
            <a:custGeom>
              <a:avLst/>
              <a:gdLst/>
              <a:ahLst/>
              <a:cxnLst/>
              <a:rect l="l" t="t" r="r" b="b"/>
              <a:pathLst>
                <a:path w="62" h="61" extrusionOk="0">
                  <a:moveTo>
                    <a:pt x="55" y="61"/>
                  </a:moveTo>
                  <a:cubicBezTo>
                    <a:pt x="7" y="61"/>
                    <a:pt x="7" y="61"/>
                    <a:pt x="7" y="61"/>
                  </a:cubicBezTo>
                  <a:cubicBezTo>
                    <a:pt x="3" y="61"/>
                    <a:pt x="0" y="59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2" y="3"/>
                    <a:pt x="62" y="6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59"/>
                    <a:pt x="59" y="61"/>
                    <a:pt x="55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6" name="Google Shape;2666;p87"/>
            <p:cNvSpPr/>
            <p:nvPr/>
          </p:nvSpPr>
          <p:spPr>
            <a:xfrm>
              <a:off x="967" y="2586"/>
              <a:ext cx="140" cy="14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55" y="61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3" y="61"/>
                    <a:pt x="0" y="59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1" y="3"/>
                    <a:pt x="61" y="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9"/>
                    <a:pt x="59" y="61"/>
                    <a:pt x="55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7" name="Google Shape;2667;p87"/>
            <p:cNvSpPr/>
            <p:nvPr/>
          </p:nvSpPr>
          <p:spPr>
            <a:xfrm>
              <a:off x="1155" y="2586"/>
              <a:ext cx="141" cy="14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55" y="61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3" y="61"/>
                    <a:pt x="0" y="59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9"/>
                    <a:pt x="58" y="61"/>
                    <a:pt x="55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8" name="Google Shape;2668;p87"/>
            <p:cNvSpPr/>
            <p:nvPr/>
          </p:nvSpPr>
          <p:spPr>
            <a:xfrm>
              <a:off x="1344" y="2586"/>
              <a:ext cx="140" cy="14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55" y="61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2" y="61"/>
                    <a:pt x="0" y="59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9"/>
                    <a:pt x="58" y="61"/>
                    <a:pt x="55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9" name="Google Shape;2669;p87"/>
            <p:cNvSpPr/>
            <p:nvPr/>
          </p:nvSpPr>
          <p:spPr>
            <a:xfrm>
              <a:off x="1530" y="2586"/>
              <a:ext cx="142" cy="140"/>
            </a:xfrm>
            <a:custGeom>
              <a:avLst/>
              <a:gdLst/>
              <a:ahLst/>
              <a:cxnLst/>
              <a:rect l="l" t="t" r="r" b="b"/>
              <a:pathLst>
                <a:path w="62" h="61" extrusionOk="0">
                  <a:moveTo>
                    <a:pt x="55" y="61"/>
                  </a:moveTo>
                  <a:cubicBezTo>
                    <a:pt x="7" y="61"/>
                    <a:pt x="7" y="61"/>
                    <a:pt x="7" y="61"/>
                  </a:cubicBezTo>
                  <a:cubicBezTo>
                    <a:pt x="3" y="61"/>
                    <a:pt x="0" y="59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2" y="3"/>
                    <a:pt x="62" y="6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59"/>
                    <a:pt x="59" y="61"/>
                    <a:pt x="55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0" name="Google Shape;2670;p87"/>
            <p:cNvSpPr/>
            <p:nvPr/>
          </p:nvSpPr>
          <p:spPr>
            <a:xfrm>
              <a:off x="779" y="2775"/>
              <a:ext cx="142" cy="140"/>
            </a:xfrm>
            <a:custGeom>
              <a:avLst/>
              <a:gdLst/>
              <a:ahLst/>
              <a:cxnLst/>
              <a:rect l="l" t="t" r="r" b="b"/>
              <a:pathLst>
                <a:path w="62" h="61" extrusionOk="0">
                  <a:moveTo>
                    <a:pt x="55" y="61"/>
                  </a:moveTo>
                  <a:cubicBezTo>
                    <a:pt x="7" y="61"/>
                    <a:pt x="7" y="61"/>
                    <a:pt x="7" y="61"/>
                  </a:cubicBezTo>
                  <a:cubicBezTo>
                    <a:pt x="3" y="61"/>
                    <a:pt x="0" y="58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2" y="3"/>
                    <a:pt x="62" y="6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58"/>
                    <a:pt x="59" y="61"/>
                    <a:pt x="55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1" name="Google Shape;2671;p87"/>
            <p:cNvSpPr/>
            <p:nvPr/>
          </p:nvSpPr>
          <p:spPr>
            <a:xfrm>
              <a:off x="967" y="2775"/>
              <a:ext cx="140" cy="14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55" y="61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3" y="61"/>
                    <a:pt x="0" y="58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1" y="3"/>
                    <a:pt x="61" y="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8"/>
                    <a:pt x="59" y="61"/>
                    <a:pt x="55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2" name="Google Shape;2672;p87"/>
            <p:cNvSpPr/>
            <p:nvPr/>
          </p:nvSpPr>
          <p:spPr>
            <a:xfrm>
              <a:off x="1155" y="2775"/>
              <a:ext cx="141" cy="14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55" y="61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3" y="61"/>
                    <a:pt x="0" y="58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8"/>
                    <a:pt x="58" y="61"/>
                    <a:pt x="55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3" name="Google Shape;2673;p87"/>
            <p:cNvSpPr/>
            <p:nvPr/>
          </p:nvSpPr>
          <p:spPr>
            <a:xfrm>
              <a:off x="1344" y="2775"/>
              <a:ext cx="140" cy="14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55" y="61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2" y="61"/>
                    <a:pt x="0" y="58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8"/>
                    <a:pt x="58" y="61"/>
                    <a:pt x="55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4" name="Google Shape;2674;p87"/>
            <p:cNvSpPr/>
            <p:nvPr/>
          </p:nvSpPr>
          <p:spPr>
            <a:xfrm>
              <a:off x="1530" y="2775"/>
              <a:ext cx="142" cy="140"/>
            </a:xfrm>
            <a:custGeom>
              <a:avLst/>
              <a:gdLst/>
              <a:ahLst/>
              <a:cxnLst/>
              <a:rect l="l" t="t" r="r" b="b"/>
              <a:pathLst>
                <a:path w="62" h="61" extrusionOk="0">
                  <a:moveTo>
                    <a:pt x="55" y="61"/>
                  </a:moveTo>
                  <a:cubicBezTo>
                    <a:pt x="7" y="61"/>
                    <a:pt x="7" y="61"/>
                    <a:pt x="7" y="61"/>
                  </a:cubicBezTo>
                  <a:cubicBezTo>
                    <a:pt x="3" y="61"/>
                    <a:pt x="0" y="58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2" y="3"/>
                    <a:pt x="62" y="6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58"/>
                    <a:pt x="59" y="61"/>
                    <a:pt x="55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5" name="Google Shape;2675;p87"/>
            <p:cNvSpPr/>
            <p:nvPr/>
          </p:nvSpPr>
          <p:spPr>
            <a:xfrm>
              <a:off x="779" y="2963"/>
              <a:ext cx="142" cy="140"/>
            </a:xfrm>
            <a:custGeom>
              <a:avLst/>
              <a:gdLst/>
              <a:ahLst/>
              <a:cxnLst/>
              <a:rect l="l" t="t" r="r" b="b"/>
              <a:pathLst>
                <a:path w="62" h="61" extrusionOk="0">
                  <a:moveTo>
                    <a:pt x="55" y="61"/>
                  </a:moveTo>
                  <a:cubicBezTo>
                    <a:pt x="7" y="61"/>
                    <a:pt x="7" y="61"/>
                    <a:pt x="7" y="61"/>
                  </a:cubicBezTo>
                  <a:cubicBezTo>
                    <a:pt x="3" y="61"/>
                    <a:pt x="0" y="58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2" y="2"/>
                    <a:pt x="62" y="6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58"/>
                    <a:pt x="59" y="61"/>
                    <a:pt x="55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6" name="Google Shape;2676;p87"/>
            <p:cNvSpPr/>
            <p:nvPr/>
          </p:nvSpPr>
          <p:spPr>
            <a:xfrm>
              <a:off x="967" y="2963"/>
              <a:ext cx="140" cy="14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55" y="61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3" y="61"/>
                    <a:pt x="0" y="58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1" y="2"/>
                    <a:pt x="61" y="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8"/>
                    <a:pt x="59" y="61"/>
                    <a:pt x="55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7" name="Google Shape;2677;p87"/>
            <p:cNvSpPr/>
            <p:nvPr/>
          </p:nvSpPr>
          <p:spPr>
            <a:xfrm>
              <a:off x="1155" y="2963"/>
              <a:ext cx="141" cy="14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55" y="61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3" y="61"/>
                    <a:pt x="0" y="58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2"/>
                    <a:pt x="61" y="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8"/>
                    <a:pt x="58" y="61"/>
                    <a:pt x="55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8" name="Google Shape;2678;p87"/>
            <p:cNvSpPr/>
            <p:nvPr/>
          </p:nvSpPr>
          <p:spPr>
            <a:xfrm>
              <a:off x="1344" y="2963"/>
              <a:ext cx="140" cy="14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55" y="61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2" y="61"/>
                    <a:pt x="0" y="58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2"/>
                    <a:pt x="61" y="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8"/>
                    <a:pt x="58" y="61"/>
                    <a:pt x="55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9" name="Google Shape;2679;p87"/>
            <p:cNvSpPr/>
            <p:nvPr/>
          </p:nvSpPr>
          <p:spPr>
            <a:xfrm>
              <a:off x="1530" y="2963"/>
              <a:ext cx="142" cy="140"/>
            </a:xfrm>
            <a:custGeom>
              <a:avLst/>
              <a:gdLst/>
              <a:ahLst/>
              <a:cxnLst/>
              <a:rect l="l" t="t" r="r" b="b"/>
              <a:pathLst>
                <a:path w="62" h="61" extrusionOk="0">
                  <a:moveTo>
                    <a:pt x="55" y="61"/>
                  </a:moveTo>
                  <a:cubicBezTo>
                    <a:pt x="7" y="61"/>
                    <a:pt x="7" y="61"/>
                    <a:pt x="7" y="61"/>
                  </a:cubicBezTo>
                  <a:cubicBezTo>
                    <a:pt x="3" y="61"/>
                    <a:pt x="0" y="58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2" y="2"/>
                    <a:pt x="62" y="6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58"/>
                    <a:pt x="59" y="61"/>
                    <a:pt x="55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0" name="Google Shape;2680;p87"/>
            <p:cNvSpPr/>
            <p:nvPr/>
          </p:nvSpPr>
          <p:spPr>
            <a:xfrm>
              <a:off x="779" y="3149"/>
              <a:ext cx="142" cy="143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55" y="62"/>
                  </a:moveTo>
                  <a:cubicBezTo>
                    <a:pt x="7" y="62"/>
                    <a:pt x="7" y="62"/>
                    <a:pt x="7" y="62"/>
                  </a:cubicBezTo>
                  <a:cubicBezTo>
                    <a:pt x="3" y="62"/>
                    <a:pt x="0" y="59"/>
                    <a:pt x="0" y="5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2" y="3"/>
                    <a:pt x="62" y="7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59"/>
                    <a:pt x="59" y="62"/>
                    <a:pt x="55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1" name="Google Shape;2681;p87"/>
            <p:cNvSpPr/>
            <p:nvPr/>
          </p:nvSpPr>
          <p:spPr>
            <a:xfrm>
              <a:off x="967" y="3149"/>
              <a:ext cx="140" cy="143"/>
            </a:xfrm>
            <a:custGeom>
              <a:avLst/>
              <a:gdLst/>
              <a:ahLst/>
              <a:cxnLst/>
              <a:rect l="l" t="t" r="r" b="b"/>
              <a:pathLst>
                <a:path w="61" h="62" extrusionOk="0">
                  <a:moveTo>
                    <a:pt x="55" y="62"/>
                  </a:moveTo>
                  <a:cubicBezTo>
                    <a:pt x="6" y="62"/>
                    <a:pt x="6" y="62"/>
                    <a:pt x="6" y="62"/>
                  </a:cubicBezTo>
                  <a:cubicBezTo>
                    <a:pt x="3" y="62"/>
                    <a:pt x="0" y="59"/>
                    <a:pt x="0" y="5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1" y="3"/>
                    <a:pt x="61" y="7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9"/>
                    <a:pt x="59" y="62"/>
                    <a:pt x="55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2" name="Google Shape;2682;p87"/>
            <p:cNvSpPr/>
            <p:nvPr/>
          </p:nvSpPr>
          <p:spPr>
            <a:xfrm>
              <a:off x="1155" y="3149"/>
              <a:ext cx="141" cy="143"/>
            </a:xfrm>
            <a:custGeom>
              <a:avLst/>
              <a:gdLst/>
              <a:ahLst/>
              <a:cxnLst/>
              <a:rect l="l" t="t" r="r" b="b"/>
              <a:pathLst>
                <a:path w="61" h="62" extrusionOk="0">
                  <a:moveTo>
                    <a:pt x="55" y="62"/>
                  </a:moveTo>
                  <a:cubicBezTo>
                    <a:pt x="6" y="62"/>
                    <a:pt x="6" y="62"/>
                    <a:pt x="6" y="62"/>
                  </a:cubicBezTo>
                  <a:cubicBezTo>
                    <a:pt x="3" y="62"/>
                    <a:pt x="0" y="59"/>
                    <a:pt x="0" y="5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7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9"/>
                    <a:pt x="58" y="62"/>
                    <a:pt x="55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3" name="Google Shape;2683;p87"/>
            <p:cNvSpPr/>
            <p:nvPr/>
          </p:nvSpPr>
          <p:spPr>
            <a:xfrm>
              <a:off x="1344" y="3149"/>
              <a:ext cx="140" cy="143"/>
            </a:xfrm>
            <a:custGeom>
              <a:avLst/>
              <a:gdLst/>
              <a:ahLst/>
              <a:cxnLst/>
              <a:rect l="l" t="t" r="r" b="b"/>
              <a:pathLst>
                <a:path w="61" h="62" extrusionOk="0">
                  <a:moveTo>
                    <a:pt x="55" y="62"/>
                  </a:moveTo>
                  <a:cubicBezTo>
                    <a:pt x="6" y="62"/>
                    <a:pt x="6" y="62"/>
                    <a:pt x="6" y="62"/>
                  </a:cubicBezTo>
                  <a:cubicBezTo>
                    <a:pt x="2" y="62"/>
                    <a:pt x="0" y="59"/>
                    <a:pt x="0" y="5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7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9"/>
                    <a:pt x="58" y="62"/>
                    <a:pt x="55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4" name="Google Shape;2684;p87"/>
            <p:cNvSpPr/>
            <p:nvPr/>
          </p:nvSpPr>
          <p:spPr>
            <a:xfrm>
              <a:off x="1530" y="3149"/>
              <a:ext cx="142" cy="143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55" y="62"/>
                  </a:moveTo>
                  <a:cubicBezTo>
                    <a:pt x="7" y="62"/>
                    <a:pt x="7" y="62"/>
                    <a:pt x="7" y="62"/>
                  </a:cubicBezTo>
                  <a:cubicBezTo>
                    <a:pt x="3" y="62"/>
                    <a:pt x="0" y="59"/>
                    <a:pt x="0" y="5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2" y="3"/>
                    <a:pt x="62" y="7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59"/>
                    <a:pt x="59" y="62"/>
                    <a:pt x="55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5" name="Google Shape;2685;p87"/>
            <p:cNvSpPr/>
            <p:nvPr/>
          </p:nvSpPr>
          <p:spPr>
            <a:xfrm>
              <a:off x="779" y="3338"/>
              <a:ext cx="142" cy="140"/>
            </a:xfrm>
            <a:custGeom>
              <a:avLst/>
              <a:gdLst/>
              <a:ahLst/>
              <a:cxnLst/>
              <a:rect l="l" t="t" r="r" b="b"/>
              <a:pathLst>
                <a:path w="62" h="61" extrusionOk="0">
                  <a:moveTo>
                    <a:pt x="55" y="61"/>
                  </a:moveTo>
                  <a:cubicBezTo>
                    <a:pt x="7" y="61"/>
                    <a:pt x="7" y="61"/>
                    <a:pt x="7" y="61"/>
                  </a:cubicBezTo>
                  <a:cubicBezTo>
                    <a:pt x="3" y="61"/>
                    <a:pt x="0" y="59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2" y="3"/>
                    <a:pt x="62" y="6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59"/>
                    <a:pt x="59" y="61"/>
                    <a:pt x="55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6" name="Google Shape;2686;p87"/>
            <p:cNvSpPr/>
            <p:nvPr/>
          </p:nvSpPr>
          <p:spPr>
            <a:xfrm>
              <a:off x="967" y="3338"/>
              <a:ext cx="140" cy="14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55" y="61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3" y="61"/>
                    <a:pt x="0" y="59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1" y="3"/>
                    <a:pt x="61" y="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9"/>
                    <a:pt x="59" y="61"/>
                    <a:pt x="55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7" name="Google Shape;2687;p87"/>
            <p:cNvSpPr/>
            <p:nvPr/>
          </p:nvSpPr>
          <p:spPr>
            <a:xfrm>
              <a:off x="1155" y="3338"/>
              <a:ext cx="141" cy="14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55" y="61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3" y="61"/>
                    <a:pt x="0" y="59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9"/>
                    <a:pt x="58" y="61"/>
                    <a:pt x="55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8" name="Google Shape;2688;p87"/>
            <p:cNvSpPr/>
            <p:nvPr/>
          </p:nvSpPr>
          <p:spPr>
            <a:xfrm>
              <a:off x="1344" y="3338"/>
              <a:ext cx="140" cy="14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55" y="61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2" y="61"/>
                    <a:pt x="0" y="59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9"/>
                    <a:pt x="58" y="61"/>
                    <a:pt x="55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9" name="Google Shape;2689;p87"/>
            <p:cNvSpPr/>
            <p:nvPr/>
          </p:nvSpPr>
          <p:spPr>
            <a:xfrm>
              <a:off x="1530" y="3338"/>
              <a:ext cx="142" cy="140"/>
            </a:xfrm>
            <a:custGeom>
              <a:avLst/>
              <a:gdLst/>
              <a:ahLst/>
              <a:cxnLst/>
              <a:rect l="l" t="t" r="r" b="b"/>
              <a:pathLst>
                <a:path w="62" h="61" extrusionOk="0">
                  <a:moveTo>
                    <a:pt x="55" y="61"/>
                  </a:moveTo>
                  <a:cubicBezTo>
                    <a:pt x="7" y="61"/>
                    <a:pt x="7" y="61"/>
                    <a:pt x="7" y="61"/>
                  </a:cubicBezTo>
                  <a:cubicBezTo>
                    <a:pt x="3" y="61"/>
                    <a:pt x="0" y="59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2" y="3"/>
                    <a:pt x="62" y="6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59"/>
                    <a:pt x="59" y="61"/>
                    <a:pt x="55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0" name="Google Shape;2690;p87"/>
            <p:cNvSpPr/>
            <p:nvPr/>
          </p:nvSpPr>
          <p:spPr>
            <a:xfrm>
              <a:off x="779" y="3527"/>
              <a:ext cx="142" cy="140"/>
            </a:xfrm>
            <a:custGeom>
              <a:avLst/>
              <a:gdLst/>
              <a:ahLst/>
              <a:cxnLst/>
              <a:rect l="l" t="t" r="r" b="b"/>
              <a:pathLst>
                <a:path w="62" h="61" extrusionOk="0">
                  <a:moveTo>
                    <a:pt x="55" y="61"/>
                  </a:moveTo>
                  <a:cubicBezTo>
                    <a:pt x="7" y="61"/>
                    <a:pt x="7" y="61"/>
                    <a:pt x="7" y="61"/>
                  </a:cubicBezTo>
                  <a:cubicBezTo>
                    <a:pt x="3" y="61"/>
                    <a:pt x="0" y="58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2" y="3"/>
                    <a:pt x="62" y="6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58"/>
                    <a:pt x="59" y="61"/>
                    <a:pt x="55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1" name="Google Shape;2691;p87"/>
            <p:cNvSpPr/>
            <p:nvPr/>
          </p:nvSpPr>
          <p:spPr>
            <a:xfrm>
              <a:off x="967" y="3527"/>
              <a:ext cx="140" cy="14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55" y="61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3" y="61"/>
                    <a:pt x="0" y="58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1" y="3"/>
                    <a:pt x="61" y="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8"/>
                    <a:pt x="59" y="61"/>
                    <a:pt x="55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2" name="Google Shape;2692;p87"/>
            <p:cNvSpPr/>
            <p:nvPr/>
          </p:nvSpPr>
          <p:spPr>
            <a:xfrm>
              <a:off x="1155" y="3527"/>
              <a:ext cx="141" cy="14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55" y="61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3" y="61"/>
                    <a:pt x="0" y="58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8"/>
                    <a:pt x="58" y="61"/>
                    <a:pt x="55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3" name="Google Shape;2693;p87"/>
            <p:cNvSpPr/>
            <p:nvPr/>
          </p:nvSpPr>
          <p:spPr>
            <a:xfrm>
              <a:off x="1344" y="3527"/>
              <a:ext cx="140" cy="14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55" y="61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2" y="61"/>
                    <a:pt x="0" y="58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8"/>
                    <a:pt x="58" y="61"/>
                    <a:pt x="55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4" name="Google Shape;2694;p87"/>
            <p:cNvSpPr/>
            <p:nvPr/>
          </p:nvSpPr>
          <p:spPr>
            <a:xfrm>
              <a:off x="1530" y="3527"/>
              <a:ext cx="142" cy="140"/>
            </a:xfrm>
            <a:custGeom>
              <a:avLst/>
              <a:gdLst/>
              <a:ahLst/>
              <a:cxnLst/>
              <a:rect l="l" t="t" r="r" b="b"/>
              <a:pathLst>
                <a:path w="62" h="61" extrusionOk="0">
                  <a:moveTo>
                    <a:pt x="55" y="61"/>
                  </a:moveTo>
                  <a:cubicBezTo>
                    <a:pt x="7" y="61"/>
                    <a:pt x="7" y="61"/>
                    <a:pt x="7" y="61"/>
                  </a:cubicBezTo>
                  <a:cubicBezTo>
                    <a:pt x="3" y="61"/>
                    <a:pt x="0" y="58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2" y="3"/>
                    <a:pt x="62" y="6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58"/>
                    <a:pt x="59" y="61"/>
                    <a:pt x="55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5" name="Google Shape;2695;p87"/>
            <p:cNvSpPr/>
            <p:nvPr/>
          </p:nvSpPr>
          <p:spPr>
            <a:xfrm>
              <a:off x="779" y="3715"/>
              <a:ext cx="142" cy="140"/>
            </a:xfrm>
            <a:custGeom>
              <a:avLst/>
              <a:gdLst/>
              <a:ahLst/>
              <a:cxnLst/>
              <a:rect l="l" t="t" r="r" b="b"/>
              <a:pathLst>
                <a:path w="62" h="61" extrusionOk="0">
                  <a:moveTo>
                    <a:pt x="55" y="61"/>
                  </a:moveTo>
                  <a:cubicBezTo>
                    <a:pt x="7" y="61"/>
                    <a:pt x="7" y="61"/>
                    <a:pt x="7" y="61"/>
                  </a:cubicBezTo>
                  <a:cubicBezTo>
                    <a:pt x="3" y="61"/>
                    <a:pt x="0" y="58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2" y="2"/>
                    <a:pt x="62" y="6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58"/>
                    <a:pt x="59" y="61"/>
                    <a:pt x="55" y="61"/>
                  </a:cubicBezTo>
                  <a:close/>
                </a:path>
              </a:pathLst>
            </a:custGeom>
            <a:solidFill>
              <a:srgbClr val="86EBC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6" name="Google Shape;2696;p87"/>
            <p:cNvSpPr/>
            <p:nvPr/>
          </p:nvSpPr>
          <p:spPr>
            <a:xfrm>
              <a:off x="967" y="3715"/>
              <a:ext cx="140" cy="14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55" y="61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3" y="61"/>
                    <a:pt x="0" y="58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1" y="2"/>
                    <a:pt x="61" y="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8"/>
                    <a:pt x="59" y="61"/>
                    <a:pt x="55" y="61"/>
                  </a:cubicBezTo>
                  <a:close/>
                </a:path>
              </a:pathLst>
            </a:custGeom>
            <a:solidFill>
              <a:srgbClr val="86EBC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7" name="Google Shape;2697;p87"/>
            <p:cNvSpPr/>
            <p:nvPr/>
          </p:nvSpPr>
          <p:spPr>
            <a:xfrm>
              <a:off x="1155" y="3715"/>
              <a:ext cx="141" cy="14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55" y="61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3" y="61"/>
                    <a:pt x="0" y="58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2"/>
                    <a:pt x="61" y="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8"/>
                    <a:pt x="58" y="61"/>
                    <a:pt x="55" y="61"/>
                  </a:cubicBezTo>
                  <a:close/>
                </a:path>
              </a:pathLst>
            </a:custGeom>
            <a:solidFill>
              <a:srgbClr val="86EBC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8" name="Google Shape;2698;p87"/>
            <p:cNvSpPr/>
            <p:nvPr/>
          </p:nvSpPr>
          <p:spPr>
            <a:xfrm>
              <a:off x="1344" y="3715"/>
              <a:ext cx="140" cy="14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55" y="61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2" y="61"/>
                    <a:pt x="0" y="58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2"/>
                    <a:pt x="61" y="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8"/>
                    <a:pt x="58" y="61"/>
                    <a:pt x="55" y="61"/>
                  </a:cubicBezTo>
                  <a:close/>
                </a:path>
              </a:pathLst>
            </a:custGeom>
            <a:solidFill>
              <a:srgbClr val="86EBC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9" name="Google Shape;2699;p87"/>
            <p:cNvSpPr/>
            <p:nvPr/>
          </p:nvSpPr>
          <p:spPr>
            <a:xfrm>
              <a:off x="1530" y="3715"/>
              <a:ext cx="142" cy="140"/>
            </a:xfrm>
            <a:custGeom>
              <a:avLst/>
              <a:gdLst/>
              <a:ahLst/>
              <a:cxnLst/>
              <a:rect l="l" t="t" r="r" b="b"/>
              <a:pathLst>
                <a:path w="62" h="61" extrusionOk="0">
                  <a:moveTo>
                    <a:pt x="55" y="61"/>
                  </a:moveTo>
                  <a:cubicBezTo>
                    <a:pt x="7" y="61"/>
                    <a:pt x="7" y="61"/>
                    <a:pt x="7" y="61"/>
                  </a:cubicBezTo>
                  <a:cubicBezTo>
                    <a:pt x="3" y="61"/>
                    <a:pt x="0" y="58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2" y="2"/>
                    <a:pt x="62" y="6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58"/>
                    <a:pt x="59" y="61"/>
                    <a:pt x="55" y="61"/>
                  </a:cubicBezTo>
                  <a:close/>
                </a:path>
              </a:pathLst>
            </a:custGeom>
            <a:solidFill>
              <a:srgbClr val="86EBC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0" name="Google Shape;2700;p87"/>
            <p:cNvSpPr/>
            <p:nvPr/>
          </p:nvSpPr>
          <p:spPr>
            <a:xfrm>
              <a:off x="779" y="3901"/>
              <a:ext cx="142" cy="143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55" y="62"/>
                  </a:moveTo>
                  <a:cubicBezTo>
                    <a:pt x="7" y="62"/>
                    <a:pt x="7" y="62"/>
                    <a:pt x="7" y="62"/>
                  </a:cubicBezTo>
                  <a:cubicBezTo>
                    <a:pt x="3" y="62"/>
                    <a:pt x="0" y="59"/>
                    <a:pt x="0" y="5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2" y="3"/>
                    <a:pt x="62" y="7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59"/>
                    <a:pt x="59" y="62"/>
                    <a:pt x="55" y="62"/>
                  </a:cubicBezTo>
                  <a:close/>
                </a:path>
              </a:pathLst>
            </a:custGeom>
            <a:solidFill>
              <a:srgbClr val="86EBC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1" name="Google Shape;2701;p87"/>
            <p:cNvSpPr/>
            <p:nvPr/>
          </p:nvSpPr>
          <p:spPr>
            <a:xfrm>
              <a:off x="967" y="3901"/>
              <a:ext cx="140" cy="143"/>
            </a:xfrm>
            <a:custGeom>
              <a:avLst/>
              <a:gdLst/>
              <a:ahLst/>
              <a:cxnLst/>
              <a:rect l="l" t="t" r="r" b="b"/>
              <a:pathLst>
                <a:path w="61" h="62" extrusionOk="0">
                  <a:moveTo>
                    <a:pt x="55" y="62"/>
                  </a:moveTo>
                  <a:cubicBezTo>
                    <a:pt x="6" y="62"/>
                    <a:pt x="6" y="62"/>
                    <a:pt x="6" y="62"/>
                  </a:cubicBezTo>
                  <a:cubicBezTo>
                    <a:pt x="3" y="62"/>
                    <a:pt x="0" y="59"/>
                    <a:pt x="0" y="5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1" y="3"/>
                    <a:pt x="61" y="7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9"/>
                    <a:pt x="59" y="62"/>
                    <a:pt x="55" y="62"/>
                  </a:cubicBezTo>
                  <a:close/>
                </a:path>
              </a:pathLst>
            </a:custGeom>
            <a:solidFill>
              <a:srgbClr val="86EBC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2" name="Google Shape;2702;p87"/>
            <p:cNvSpPr/>
            <p:nvPr/>
          </p:nvSpPr>
          <p:spPr>
            <a:xfrm>
              <a:off x="1155" y="3901"/>
              <a:ext cx="141" cy="143"/>
            </a:xfrm>
            <a:custGeom>
              <a:avLst/>
              <a:gdLst/>
              <a:ahLst/>
              <a:cxnLst/>
              <a:rect l="l" t="t" r="r" b="b"/>
              <a:pathLst>
                <a:path w="61" h="62" extrusionOk="0">
                  <a:moveTo>
                    <a:pt x="55" y="62"/>
                  </a:moveTo>
                  <a:cubicBezTo>
                    <a:pt x="6" y="62"/>
                    <a:pt x="6" y="62"/>
                    <a:pt x="6" y="62"/>
                  </a:cubicBezTo>
                  <a:cubicBezTo>
                    <a:pt x="3" y="62"/>
                    <a:pt x="0" y="59"/>
                    <a:pt x="0" y="5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7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9"/>
                    <a:pt x="58" y="62"/>
                    <a:pt x="55" y="62"/>
                  </a:cubicBezTo>
                  <a:close/>
                </a:path>
              </a:pathLst>
            </a:custGeom>
            <a:solidFill>
              <a:srgbClr val="86EBC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3" name="Google Shape;2703;p87"/>
            <p:cNvSpPr/>
            <p:nvPr/>
          </p:nvSpPr>
          <p:spPr>
            <a:xfrm>
              <a:off x="1344" y="3901"/>
              <a:ext cx="140" cy="143"/>
            </a:xfrm>
            <a:custGeom>
              <a:avLst/>
              <a:gdLst/>
              <a:ahLst/>
              <a:cxnLst/>
              <a:rect l="l" t="t" r="r" b="b"/>
              <a:pathLst>
                <a:path w="61" h="62" extrusionOk="0">
                  <a:moveTo>
                    <a:pt x="55" y="62"/>
                  </a:moveTo>
                  <a:cubicBezTo>
                    <a:pt x="6" y="62"/>
                    <a:pt x="6" y="62"/>
                    <a:pt x="6" y="62"/>
                  </a:cubicBezTo>
                  <a:cubicBezTo>
                    <a:pt x="2" y="62"/>
                    <a:pt x="0" y="59"/>
                    <a:pt x="0" y="5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7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9"/>
                    <a:pt x="58" y="62"/>
                    <a:pt x="55" y="62"/>
                  </a:cubicBezTo>
                  <a:close/>
                </a:path>
              </a:pathLst>
            </a:custGeom>
            <a:solidFill>
              <a:srgbClr val="86EBC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04" name="Google Shape;2704;p87"/>
          <p:cNvSpPr txBox="1"/>
          <p:nvPr/>
        </p:nvSpPr>
        <p:spPr>
          <a:xfrm>
            <a:off x="1116012" y="1573212"/>
            <a:ext cx="1658937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705" name="Google Shape;2705;p87"/>
          <p:cNvSpPr/>
          <p:nvPr/>
        </p:nvSpPr>
        <p:spPr>
          <a:xfrm>
            <a:off x="2428875" y="6192837"/>
            <a:ext cx="225425" cy="227012"/>
          </a:xfrm>
          <a:custGeom>
            <a:avLst/>
            <a:gdLst/>
            <a:ahLst/>
            <a:cxnLst/>
            <a:rect l="l" t="t" r="r" b="b"/>
            <a:pathLst>
              <a:path w="62" h="62" extrusionOk="0">
                <a:moveTo>
                  <a:pt x="55" y="62"/>
                </a:moveTo>
                <a:cubicBezTo>
                  <a:pt x="7" y="62"/>
                  <a:pt x="7" y="62"/>
                  <a:pt x="7" y="62"/>
                </a:cubicBezTo>
                <a:cubicBezTo>
                  <a:pt x="3" y="62"/>
                  <a:pt x="0" y="59"/>
                  <a:pt x="0" y="55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59" y="0"/>
                  <a:pt x="62" y="3"/>
                  <a:pt x="62" y="7"/>
                </a:cubicBezTo>
                <a:cubicBezTo>
                  <a:pt x="62" y="55"/>
                  <a:pt x="62" y="55"/>
                  <a:pt x="62" y="55"/>
                </a:cubicBezTo>
                <a:cubicBezTo>
                  <a:pt x="62" y="59"/>
                  <a:pt x="59" y="62"/>
                  <a:pt x="55" y="62"/>
                </a:cubicBezTo>
                <a:close/>
              </a:path>
            </a:pathLst>
          </a:custGeom>
          <a:solidFill>
            <a:srgbClr val="86EBC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6" name="Google Shape;2706;p87"/>
          <p:cNvSpPr txBox="1"/>
          <p:nvPr/>
        </p:nvSpPr>
        <p:spPr>
          <a:xfrm>
            <a:off x="1408112" y="2357437"/>
            <a:ext cx="1284287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EBC9"/>
              </a:buClr>
              <a:buSzPts val="4500"/>
              <a:buFont typeface="Montserrat"/>
              <a:buNone/>
            </a:pPr>
            <a:r>
              <a:rPr lang="en-US" sz="4500" b="0" i="0" u="none">
                <a:solidFill>
                  <a:srgbClr val="86EBC9"/>
                </a:solidFill>
                <a:latin typeface="Montserrat"/>
                <a:ea typeface="Montserrat"/>
                <a:cs typeface="Montserrat"/>
                <a:sym typeface="Montserrat"/>
              </a:rPr>
              <a:t>20%</a:t>
            </a:r>
            <a:endParaRPr/>
          </a:p>
        </p:txBody>
      </p:sp>
      <p:sp>
        <p:nvSpPr>
          <p:cNvPr id="2707" name="Google Shape;2707;p87"/>
          <p:cNvSpPr txBox="1"/>
          <p:nvPr/>
        </p:nvSpPr>
        <p:spPr>
          <a:xfrm>
            <a:off x="4151312" y="2357437"/>
            <a:ext cx="1274762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D3F0"/>
              </a:buClr>
              <a:buSzPts val="4500"/>
              <a:buFont typeface="Montserrat"/>
              <a:buNone/>
            </a:pPr>
            <a:r>
              <a:rPr lang="en-US" sz="4500" b="0" i="0" u="none">
                <a:solidFill>
                  <a:srgbClr val="7CD3F0"/>
                </a:solidFill>
                <a:latin typeface="Montserrat"/>
                <a:ea typeface="Montserrat"/>
                <a:cs typeface="Montserrat"/>
                <a:sym typeface="Montserrat"/>
              </a:rPr>
              <a:t>40%</a:t>
            </a:r>
            <a:endParaRPr/>
          </a:p>
        </p:txBody>
      </p:sp>
      <p:sp>
        <p:nvSpPr>
          <p:cNvPr id="2708" name="Google Shape;2708;p87"/>
          <p:cNvSpPr txBox="1"/>
          <p:nvPr/>
        </p:nvSpPr>
        <p:spPr>
          <a:xfrm>
            <a:off x="6883400" y="2357437"/>
            <a:ext cx="1298575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470"/>
              </a:buClr>
              <a:buSzPts val="4500"/>
              <a:buFont typeface="Montserrat"/>
              <a:buNone/>
            </a:pPr>
            <a:r>
              <a:rPr lang="en-US" sz="4500" b="0" i="0" u="none">
                <a:solidFill>
                  <a:srgbClr val="FFD470"/>
                </a:solidFill>
                <a:latin typeface="Montserrat"/>
                <a:ea typeface="Montserrat"/>
                <a:cs typeface="Montserrat"/>
                <a:sym typeface="Montserrat"/>
              </a:rPr>
              <a:t>60%</a:t>
            </a:r>
            <a:endParaRPr/>
          </a:p>
        </p:txBody>
      </p:sp>
      <p:sp>
        <p:nvSpPr>
          <p:cNvPr id="2709" name="Google Shape;2709;p87"/>
          <p:cNvSpPr txBox="1"/>
          <p:nvPr/>
        </p:nvSpPr>
        <p:spPr>
          <a:xfrm>
            <a:off x="9648825" y="2357437"/>
            <a:ext cx="1304925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B82"/>
              </a:buClr>
              <a:buSzPts val="4500"/>
              <a:buFont typeface="Montserrat"/>
              <a:buNone/>
            </a:pPr>
            <a:r>
              <a:rPr lang="en-US" sz="4500" b="0" i="0" u="none">
                <a:solidFill>
                  <a:srgbClr val="FF8B82"/>
                </a:solidFill>
                <a:latin typeface="Montserrat"/>
                <a:ea typeface="Montserrat"/>
                <a:cs typeface="Montserrat"/>
                <a:sym typeface="Montserrat"/>
              </a:rPr>
              <a:t>80%</a:t>
            </a:r>
            <a:endParaRPr/>
          </a:p>
        </p:txBody>
      </p:sp>
      <p:sp>
        <p:nvSpPr>
          <p:cNvPr id="2710" name="Google Shape;2710;p87"/>
          <p:cNvSpPr txBox="1"/>
          <p:nvPr/>
        </p:nvSpPr>
        <p:spPr>
          <a:xfrm>
            <a:off x="2770187" y="285750"/>
            <a:ext cx="6651625" cy="86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Montserrat"/>
              <a:buNone/>
            </a:pPr>
            <a:r>
              <a:rPr lang="en-US" sz="5600" b="0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SEU TEXTO</a:t>
            </a:r>
            <a:endParaRPr dirty="0"/>
          </a:p>
        </p:txBody>
      </p:sp>
      <p:sp>
        <p:nvSpPr>
          <p:cNvPr id="2711" name="Google Shape;2711;p87"/>
          <p:cNvSpPr txBox="1"/>
          <p:nvPr/>
        </p:nvSpPr>
        <p:spPr>
          <a:xfrm>
            <a:off x="3879850" y="1601787"/>
            <a:ext cx="1660525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712" name="Google Shape;2712;p87"/>
          <p:cNvSpPr txBox="1"/>
          <p:nvPr/>
        </p:nvSpPr>
        <p:spPr>
          <a:xfrm>
            <a:off x="6646862" y="1573212"/>
            <a:ext cx="1658937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713" name="Google Shape;2713;p87"/>
          <p:cNvSpPr txBox="1"/>
          <p:nvPr/>
        </p:nvSpPr>
        <p:spPr>
          <a:xfrm>
            <a:off x="9410700" y="1601787"/>
            <a:ext cx="1660525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8" name="Google Shape;2718;p88"/>
          <p:cNvSpPr txBox="1"/>
          <p:nvPr/>
        </p:nvSpPr>
        <p:spPr>
          <a:xfrm>
            <a:off x="6350" y="1587"/>
            <a:ext cx="12177712" cy="6856412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19" name="Google Shape;2719;p88"/>
          <p:cNvCxnSpPr/>
          <p:nvPr/>
        </p:nvCxnSpPr>
        <p:spPr>
          <a:xfrm>
            <a:off x="1738312" y="4714875"/>
            <a:ext cx="9545637" cy="0"/>
          </a:xfrm>
          <a:prstGeom prst="straightConnector1">
            <a:avLst/>
          </a:prstGeom>
          <a:noFill/>
          <a:ln w="25400" cap="flat" cmpd="sng">
            <a:solidFill>
              <a:srgbClr val="F7F7F7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720" name="Google Shape;2720;p88"/>
          <p:cNvCxnSpPr/>
          <p:nvPr/>
        </p:nvCxnSpPr>
        <p:spPr>
          <a:xfrm>
            <a:off x="1738312" y="3881437"/>
            <a:ext cx="9545637" cy="0"/>
          </a:xfrm>
          <a:prstGeom prst="straightConnector1">
            <a:avLst/>
          </a:prstGeom>
          <a:noFill/>
          <a:ln w="25400" cap="flat" cmpd="sng">
            <a:solidFill>
              <a:srgbClr val="F7F7F7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721" name="Google Shape;2721;p88"/>
          <p:cNvCxnSpPr/>
          <p:nvPr/>
        </p:nvCxnSpPr>
        <p:spPr>
          <a:xfrm>
            <a:off x="1738312" y="3049587"/>
            <a:ext cx="9545637" cy="0"/>
          </a:xfrm>
          <a:prstGeom prst="straightConnector1">
            <a:avLst/>
          </a:prstGeom>
          <a:noFill/>
          <a:ln w="25400" cap="flat" cmpd="sng">
            <a:solidFill>
              <a:srgbClr val="F7F7F7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722" name="Google Shape;2722;p88"/>
          <p:cNvCxnSpPr/>
          <p:nvPr/>
        </p:nvCxnSpPr>
        <p:spPr>
          <a:xfrm>
            <a:off x="1738312" y="2217737"/>
            <a:ext cx="9545637" cy="0"/>
          </a:xfrm>
          <a:prstGeom prst="straightConnector1">
            <a:avLst/>
          </a:prstGeom>
          <a:noFill/>
          <a:ln w="25400" cap="flat" cmpd="sng">
            <a:solidFill>
              <a:srgbClr val="F7F7F7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723" name="Google Shape;2723;p88"/>
          <p:cNvSpPr/>
          <p:nvPr/>
        </p:nvSpPr>
        <p:spPr>
          <a:xfrm>
            <a:off x="2214562" y="1385887"/>
            <a:ext cx="573087" cy="4160837"/>
          </a:xfrm>
          <a:custGeom>
            <a:avLst/>
            <a:gdLst/>
            <a:ahLst/>
            <a:cxnLst/>
            <a:rect l="l" t="t" r="r" b="b"/>
            <a:pathLst>
              <a:path w="166" h="1205" extrusionOk="0">
                <a:moveTo>
                  <a:pt x="153" y="1205"/>
                </a:moveTo>
                <a:cubicBezTo>
                  <a:pt x="13" y="1205"/>
                  <a:pt x="13" y="1205"/>
                  <a:pt x="13" y="1205"/>
                </a:cubicBezTo>
                <a:cubicBezTo>
                  <a:pt x="6" y="1205"/>
                  <a:pt x="0" y="1199"/>
                  <a:pt x="0" y="1191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6"/>
                  <a:pt x="6" y="0"/>
                  <a:pt x="13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60" y="0"/>
                  <a:pt x="166" y="6"/>
                  <a:pt x="166" y="13"/>
                </a:cubicBezTo>
                <a:cubicBezTo>
                  <a:pt x="166" y="1191"/>
                  <a:pt x="166" y="1191"/>
                  <a:pt x="166" y="1191"/>
                </a:cubicBezTo>
                <a:cubicBezTo>
                  <a:pt x="166" y="1199"/>
                  <a:pt x="160" y="1205"/>
                  <a:pt x="153" y="1205"/>
                </a:cubicBezTo>
                <a:close/>
              </a:path>
            </a:pathLst>
          </a:cu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4" name="Google Shape;2724;p88"/>
          <p:cNvSpPr/>
          <p:nvPr/>
        </p:nvSpPr>
        <p:spPr>
          <a:xfrm>
            <a:off x="3359150" y="1385887"/>
            <a:ext cx="573087" cy="4160837"/>
          </a:xfrm>
          <a:custGeom>
            <a:avLst/>
            <a:gdLst/>
            <a:ahLst/>
            <a:cxnLst/>
            <a:rect l="l" t="t" r="r" b="b"/>
            <a:pathLst>
              <a:path w="166" h="1205" extrusionOk="0">
                <a:moveTo>
                  <a:pt x="153" y="1205"/>
                </a:moveTo>
                <a:cubicBezTo>
                  <a:pt x="14" y="1205"/>
                  <a:pt x="14" y="1205"/>
                  <a:pt x="14" y="1205"/>
                </a:cubicBezTo>
                <a:cubicBezTo>
                  <a:pt x="6" y="1205"/>
                  <a:pt x="0" y="1199"/>
                  <a:pt x="0" y="1191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6"/>
                  <a:pt x="6" y="0"/>
                  <a:pt x="14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60" y="0"/>
                  <a:pt x="166" y="6"/>
                  <a:pt x="166" y="13"/>
                </a:cubicBezTo>
                <a:cubicBezTo>
                  <a:pt x="166" y="1191"/>
                  <a:pt x="166" y="1191"/>
                  <a:pt x="166" y="1191"/>
                </a:cubicBezTo>
                <a:cubicBezTo>
                  <a:pt x="166" y="1199"/>
                  <a:pt x="160" y="1205"/>
                  <a:pt x="153" y="1205"/>
                </a:cubicBezTo>
                <a:close/>
              </a:path>
            </a:pathLst>
          </a:cu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5" name="Google Shape;2725;p88"/>
          <p:cNvSpPr/>
          <p:nvPr/>
        </p:nvSpPr>
        <p:spPr>
          <a:xfrm>
            <a:off x="4505325" y="1385887"/>
            <a:ext cx="571500" cy="4160837"/>
          </a:xfrm>
          <a:custGeom>
            <a:avLst/>
            <a:gdLst/>
            <a:ahLst/>
            <a:cxnLst/>
            <a:rect l="l" t="t" r="r" b="b"/>
            <a:pathLst>
              <a:path w="166" h="1205" extrusionOk="0">
                <a:moveTo>
                  <a:pt x="153" y="1205"/>
                </a:moveTo>
                <a:cubicBezTo>
                  <a:pt x="14" y="1205"/>
                  <a:pt x="14" y="1205"/>
                  <a:pt x="14" y="1205"/>
                </a:cubicBezTo>
                <a:cubicBezTo>
                  <a:pt x="6" y="1205"/>
                  <a:pt x="0" y="1199"/>
                  <a:pt x="0" y="1191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6"/>
                  <a:pt x="6" y="0"/>
                  <a:pt x="14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60" y="0"/>
                  <a:pt x="166" y="6"/>
                  <a:pt x="166" y="13"/>
                </a:cubicBezTo>
                <a:cubicBezTo>
                  <a:pt x="166" y="1191"/>
                  <a:pt x="166" y="1191"/>
                  <a:pt x="166" y="1191"/>
                </a:cubicBezTo>
                <a:cubicBezTo>
                  <a:pt x="166" y="1199"/>
                  <a:pt x="160" y="1205"/>
                  <a:pt x="153" y="1205"/>
                </a:cubicBezTo>
                <a:close/>
              </a:path>
            </a:pathLst>
          </a:cu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6" name="Google Shape;2726;p88"/>
          <p:cNvSpPr/>
          <p:nvPr/>
        </p:nvSpPr>
        <p:spPr>
          <a:xfrm>
            <a:off x="5649912" y="1385887"/>
            <a:ext cx="573087" cy="4160837"/>
          </a:xfrm>
          <a:custGeom>
            <a:avLst/>
            <a:gdLst/>
            <a:ahLst/>
            <a:cxnLst/>
            <a:rect l="l" t="t" r="r" b="b"/>
            <a:pathLst>
              <a:path w="166" h="1205" extrusionOk="0">
                <a:moveTo>
                  <a:pt x="153" y="1205"/>
                </a:moveTo>
                <a:cubicBezTo>
                  <a:pt x="14" y="1205"/>
                  <a:pt x="14" y="1205"/>
                  <a:pt x="14" y="1205"/>
                </a:cubicBezTo>
                <a:cubicBezTo>
                  <a:pt x="6" y="1205"/>
                  <a:pt x="0" y="1199"/>
                  <a:pt x="0" y="1191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6"/>
                  <a:pt x="6" y="0"/>
                  <a:pt x="14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60" y="0"/>
                  <a:pt x="166" y="6"/>
                  <a:pt x="166" y="13"/>
                </a:cubicBezTo>
                <a:cubicBezTo>
                  <a:pt x="166" y="1191"/>
                  <a:pt x="166" y="1191"/>
                  <a:pt x="166" y="1191"/>
                </a:cubicBezTo>
                <a:cubicBezTo>
                  <a:pt x="166" y="1199"/>
                  <a:pt x="160" y="1205"/>
                  <a:pt x="153" y="1205"/>
                </a:cubicBezTo>
                <a:close/>
              </a:path>
            </a:pathLst>
          </a:cu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7" name="Google Shape;2727;p88"/>
          <p:cNvSpPr/>
          <p:nvPr/>
        </p:nvSpPr>
        <p:spPr>
          <a:xfrm>
            <a:off x="6796087" y="1385887"/>
            <a:ext cx="571500" cy="4160837"/>
          </a:xfrm>
          <a:custGeom>
            <a:avLst/>
            <a:gdLst/>
            <a:ahLst/>
            <a:cxnLst/>
            <a:rect l="l" t="t" r="r" b="b"/>
            <a:pathLst>
              <a:path w="166" h="1205" extrusionOk="0">
                <a:moveTo>
                  <a:pt x="153" y="1205"/>
                </a:moveTo>
                <a:cubicBezTo>
                  <a:pt x="14" y="1205"/>
                  <a:pt x="14" y="1205"/>
                  <a:pt x="14" y="1205"/>
                </a:cubicBezTo>
                <a:cubicBezTo>
                  <a:pt x="6" y="1205"/>
                  <a:pt x="0" y="1199"/>
                  <a:pt x="0" y="1191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6"/>
                  <a:pt x="6" y="0"/>
                  <a:pt x="14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60" y="0"/>
                  <a:pt x="166" y="6"/>
                  <a:pt x="166" y="13"/>
                </a:cubicBezTo>
                <a:cubicBezTo>
                  <a:pt x="166" y="1191"/>
                  <a:pt x="166" y="1191"/>
                  <a:pt x="166" y="1191"/>
                </a:cubicBezTo>
                <a:cubicBezTo>
                  <a:pt x="166" y="1199"/>
                  <a:pt x="160" y="1205"/>
                  <a:pt x="153" y="1205"/>
                </a:cubicBezTo>
                <a:close/>
              </a:path>
            </a:pathLst>
          </a:cu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8" name="Google Shape;2728;p88"/>
          <p:cNvSpPr/>
          <p:nvPr/>
        </p:nvSpPr>
        <p:spPr>
          <a:xfrm>
            <a:off x="7943850" y="1385887"/>
            <a:ext cx="573087" cy="4160837"/>
          </a:xfrm>
          <a:custGeom>
            <a:avLst/>
            <a:gdLst/>
            <a:ahLst/>
            <a:cxnLst/>
            <a:rect l="l" t="t" r="r" b="b"/>
            <a:pathLst>
              <a:path w="166" h="1205" extrusionOk="0">
                <a:moveTo>
                  <a:pt x="152" y="1205"/>
                </a:moveTo>
                <a:cubicBezTo>
                  <a:pt x="13" y="1205"/>
                  <a:pt x="13" y="1205"/>
                  <a:pt x="13" y="1205"/>
                </a:cubicBezTo>
                <a:cubicBezTo>
                  <a:pt x="6" y="1205"/>
                  <a:pt x="0" y="1199"/>
                  <a:pt x="0" y="1191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6"/>
                  <a:pt x="6" y="0"/>
                  <a:pt x="13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60" y="0"/>
                  <a:pt x="166" y="6"/>
                  <a:pt x="166" y="13"/>
                </a:cubicBezTo>
                <a:cubicBezTo>
                  <a:pt x="166" y="1191"/>
                  <a:pt x="166" y="1191"/>
                  <a:pt x="166" y="1191"/>
                </a:cubicBezTo>
                <a:cubicBezTo>
                  <a:pt x="166" y="1199"/>
                  <a:pt x="160" y="1205"/>
                  <a:pt x="152" y="1205"/>
                </a:cubicBezTo>
                <a:close/>
              </a:path>
            </a:pathLst>
          </a:cu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9" name="Google Shape;2729;p88"/>
          <p:cNvSpPr/>
          <p:nvPr/>
        </p:nvSpPr>
        <p:spPr>
          <a:xfrm>
            <a:off x="9090025" y="1385887"/>
            <a:ext cx="571500" cy="4160837"/>
          </a:xfrm>
          <a:custGeom>
            <a:avLst/>
            <a:gdLst/>
            <a:ahLst/>
            <a:cxnLst/>
            <a:rect l="l" t="t" r="r" b="b"/>
            <a:pathLst>
              <a:path w="166" h="1205" extrusionOk="0">
                <a:moveTo>
                  <a:pt x="152" y="1205"/>
                </a:moveTo>
                <a:cubicBezTo>
                  <a:pt x="13" y="1205"/>
                  <a:pt x="13" y="1205"/>
                  <a:pt x="13" y="1205"/>
                </a:cubicBezTo>
                <a:cubicBezTo>
                  <a:pt x="6" y="1205"/>
                  <a:pt x="0" y="1199"/>
                  <a:pt x="0" y="1191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6"/>
                  <a:pt x="6" y="0"/>
                  <a:pt x="13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60" y="0"/>
                  <a:pt x="166" y="6"/>
                  <a:pt x="166" y="13"/>
                </a:cubicBezTo>
                <a:cubicBezTo>
                  <a:pt x="166" y="1191"/>
                  <a:pt x="166" y="1191"/>
                  <a:pt x="166" y="1191"/>
                </a:cubicBezTo>
                <a:cubicBezTo>
                  <a:pt x="166" y="1199"/>
                  <a:pt x="160" y="1205"/>
                  <a:pt x="152" y="1205"/>
                </a:cubicBezTo>
                <a:close/>
              </a:path>
            </a:pathLst>
          </a:cu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0" name="Google Shape;2730;p88"/>
          <p:cNvSpPr/>
          <p:nvPr/>
        </p:nvSpPr>
        <p:spPr>
          <a:xfrm>
            <a:off x="10234612" y="1385887"/>
            <a:ext cx="573087" cy="4160837"/>
          </a:xfrm>
          <a:custGeom>
            <a:avLst/>
            <a:gdLst/>
            <a:ahLst/>
            <a:cxnLst/>
            <a:rect l="l" t="t" r="r" b="b"/>
            <a:pathLst>
              <a:path w="166" h="1205" extrusionOk="0">
                <a:moveTo>
                  <a:pt x="152" y="1205"/>
                </a:moveTo>
                <a:cubicBezTo>
                  <a:pt x="13" y="1205"/>
                  <a:pt x="13" y="1205"/>
                  <a:pt x="13" y="1205"/>
                </a:cubicBezTo>
                <a:cubicBezTo>
                  <a:pt x="6" y="1205"/>
                  <a:pt x="0" y="1199"/>
                  <a:pt x="0" y="1191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6"/>
                  <a:pt x="6" y="0"/>
                  <a:pt x="13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60" y="0"/>
                  <a:pt x="166" y="6"/>
                  <a:pt x="166" y="13"/>
                </a:cubicBezTo>
                <a:cubicBezTo>
                  <a:pt x="166" y="1191"/>
                  <a:pt x="166" y="1191"/>
                  <a:pt x="166" y="1191"/>
                </a:cubicBezTo>
                <a:cubicBezTo>
                  <a:pt x="166" y="1199"/>
                  <a:pt x="160" y="1205"/>
                  <a:pt x="152" y="1205"/>
                </a:cubicBezTo>
                <a:close/>
              </a:path>
            </a:pathLst>
          </a:custGeom>
          <a:solidFill>
            <a:srgbClr val="7775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1" name="Google Shape;2731;p88"/>
          <p:cNvSpPr/>
          <p:nvPr/>
        </p:nvSpPr>
        <p:spPr>
          <a:xfrm>
            <a:off x="10234612" y="1644650"/>
            <a:ext cx="573087" cy="573087"/>
          </a:xfrm>
          <a:prstGeom prst="ellipse">
            <a:avLst/>
          </a:pr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2" name="Google Shape;2732;p88"/>
          <p:cNvSpPr txBox="1"/>
          <p:nvPr/>
        </p:nvSpPr>
        <p:spPr>
          <a:xfrm>
            <a:off x="10479087" y="1931987"/>
            <a:ext cx="79375" cy="3614737"/>
          </a:xfrm>
          <a:prstGeom prst="rect">
            <a:avLst/>
          </a:pr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3" name="Google Shape;2733;p88"/>
          <p:cNvSpPr/>
          <p:nvPr/>
        </p:nvSpPr>
        <p:spPr>
          <a:xfrm>
            <a:off x="9090025" y="2335212"/>
            <a:ext cx="571500" cy="573087"/>
          </a:xfrm>
          <a:prstGeom prst="ellipse">
            <a:avLst/>
          </a:prstGeom>
          <a:solidFill>
            <a:srgbClr val="87C3D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4" name="Google Shape;2734;p88"/>
          <p:cNvSpPr txBox="1"/>
          <p:nvPr/>
        </p:nvSpPr>
        <p:spPr>
          <a:xfrm>
            <a:off x="9334500" y="2622550"/>
            <a:ext cx="79375" cy="2924175"/>
          </a:xfrm>
          <a:prstGeom prst="rect">
            <a:avLst/>
          </a:prstGeom>
          <a:solidFill>
            <a:srgbClr val="87C3D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5" name="Google Shape;2735;p88"/>
          <p:cNvSpPr/>
          <p:nvPr/>
        </p:nvSpPr>
        <p:spPr>
          <a:xfrm>
            <a:off x="7943850" y="2711450"/>
            <a:ext cx="573087" cy="573087"/>
          </a:xfrm>
          <a:prstGeom prst="ellipse">
            <a:avLst/>
          </a:pr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6" name="Google Shape;2736;p88"/>
          <p:cNvSpPr txBox="1"/>
          <p:nvPr/>
        </p:nvSpPr>
        <p:spPr>
          <a:xfrm>
            <a:off x="8188325" y="3195637"/>
            <a:ext cx="79375" cy="2351087"/>
          </a:xfrm>
          <a:prstGeom prst="rect">
            <a:avLst/>
          </a:pr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7" name="Google Shape;2737;p88"/>
          <p:cNvSpPr/>
          <p:nvPr/>
        </p:nvSpPr>
        <p:spPr>
          <a:xfrm>
            <a:off x="6796087" y="2590800"/>
            <a:ext cx="571500" cy="573087"/>
          </a:xfrm>
          <a:prstGeom prst="ellipse">
            <a:avLst/>
          </a:prstGeom>
          <a:solidFill>
            <a:srgbClr val="FFF1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8" name="Google Shape;2738;p88"/>
          <p:cNvSpPr txBox="1"/>
          <p:nvPr/>
        </p:nvSpPr>
        <p:spPr>
          <a:xfrm>
            <a:off x="7043737" y="2908300"/>
            <a:ext cx="79375" cy="2638425"/>
          </a:xfrm>
          <a:prstGeom prst="rect">
            <a:avLst/>
          </a:prstGeom>
          <a:solidFill>
            <a:srgbClr val="FFF1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9" name="Google Shape;2739;p88"/>
          <p:cNvSpPr/>
          <p:nvPr/>
        </p:nvSpPr>
        <p:spPr>
          <a:xfrm>
            <a:off x="5649912" y="2049462"/>
            <a:ext cx="573087" cy="573087"/>
          </a:xfrm>
          <a:prstGeom prst="ellipse">
            <a:avLst/>
          </a:pr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0" name="Google Shape;2740;p88"/>
          <p:cNvSpPr txBox="1"/>
          <p:nvPr/>
        </p:nvSpPr>
        <p:spPr>
          <a:xfrm>
            <a:off x="5899150" y="2622550"/>
            <a:ext cx="79375" cy="2924175"/>
          </a:xfrm>
          <a:prstGeom prst="rect">
            <a:avLst/>
          </a:pr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1" name="Google Shape;2741;p88"/>
          <p:cNvSpPr/>
          <p:nvPr/>
        </p:nvSpPr>
        <p:spPr>
          <a:xfrm>
            <a:off x="4505325" y="2908300"/>
            <a:ext cx="571500" cy="573087"/>
          </a:xfrm>
          <a:prstGeom prst="ellipse">
            <a:avLst/>
          </a:pr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2" name="Google Shape;2742;p88"/>
          <p:cNvSpPr txBox="1"/>
          <p:nvPr/>
        </p:nvSpPr>
        <p:spPr>
          <a:xfrm>
            <a:off x="4752975" y="3195637"/>
            <a:ext cx="79375" cy="2351087"/>
          </a:xfrm>
          <a:prstGeom prst="rect">
            <a:avLst/>
          </a:pr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3" name="Google Shape;2743;p88"/>
          <p:cNvSpPr/>
          <p:nvPr/>
        </p:nvSpPr>
        <p:spPr>
          <a:xfrm>
            <a:off x="3359150" y="3284537"/>
            <a:ext cx="573087" cy="573087"/>
          </a:xfrm>
          <a:prstGeom prst="ellipse">
            <a:avLst/>
          </a:prstGeom>
          <a:solidFill>
            <a:srgbClr val="F289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4" name="Google Shape;2744;p88"/>
          <p:cNvSpPr txBox="1"/>
          <p:nvPr/>
        </p:nvSpPr>
        <p:spPr>
          <a:xfrm>
            <a:off x="3608387" y="3571875"/>
            <a:ext cx="79375" cy="1974850"/>
          </a:xfrm>
          <a:prstGeom prst="rect">
            <a:avLst/>
          </a:prstGeom>
          <a:solidFill>
            <a:srgbClr val="F289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5" name="Google Shape;2745;p88"/>
          <p:cNvSpPr/>
          <p:nvPr/>
        </p:nvSpPr>
        <p:spPr>
          <a:xfrm>
            <a:off x="2214562" y="2335212"/>
            <a:ext cx="573087" cy="573087"/>
          </a:xfrm>
          <a:prstGeom prst="ellipse">
            <a:avLst/>
          </a:pr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6" name="Google Shape;2746;p88"/>
          <p:cNvSpPr txBox="1"/>
          <p:nvPr/>
        </p:nvSpPr>
        <p:spPr>
          <a:xfrm>
            <a:off x="2462212" y="2622550"/>
            <a:ext cx="76200" cy="2924175"/>
          </a:xfrm>
          <a:prstGeom prst="rect">
            <a:avLst/>
          </a:pr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7" name="Google Shape;2747;p88"/>
          <p:cNvSpPr txBox="1"/>
          <p:nvPr/>
        </p:nvSpPr>
        <p:spPr>
          <a:xfrm>
            <a:off x="2173287" y="677862"/>
            <a:ext cx="782637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Open Sans SemiBold"/>
              <a:buNone/>
            </a:pPr>
            <a:r>
              <a:rPr lang="en-US" sz="27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71%</a:t>
            </a:r>
            <a:endParaRPr/>
          </a:p>
        </p:txBody>
      </p:sp>
      <p:sp>
        <p:nvSpPr>
          <p:cNvPr id="2748" name="Google Shape;2748;p88"/>
          <p:cNvSpPr txBox="1"/>
          <p:nvPr/>
        </p:nvSpPr>
        <p:spPr>
          <a:xfrm>
            <a:off x="3317875" y="677862"/>
            <a:ext cx="782637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Open Sans SemiBold"/>
              <a:buNone/>
            </a:pPr>
            <a:r>
              <a:rPr lang="en-US" sz="27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48%</a:t>
            </a:r>
            <a:endParaRPr/>
          </a:p>
        </p:txBody>
      </p:sp>
      <p:sp>
        <p:nvSpPr>
          <p:cNvPr id="2749" name="Google Shape;2749;p88"/>
          <p:cNvSpPr txBox="1"/>
          <p:nvPr/>
        </p:nvSpPr>
        <p:spPr>
          <a:xfrm>
            <a:off x="4459287" y="677862"/>
            <a:ext cx="782637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Open Sans SemiBold"/>
              <a:buNone/>
            </a:pPr>
            <a:r>
              <a:rPr lang="en-US" sz="27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57%</a:t>
            </a:r>
            <a:endParaRPr/>
          </a:p>
        </p:txBody>
      </p:sp>
      <p:sp>
        <p:nvSpPr>
          <p:cNvPr id="2750" name="Google Shape;2750;p88"/>
          <p:cNvSpPr txBox="1"/>
          <p:nvPr/>
        </p:nvSpPr>
        <p:spPr>
          <a:xfrm>
            <a:off x="5605462" y="677862"/>
            <a:ext cx="782637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Open Sans SemiBold"/>
              <a:buNone/>
            </a:pPr>
            <a:r>
              <a:rPr lang="en-US" sz="27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78%</a:t>
            </a:r>
            <a:endParaRPr/>
          </a:p>
        </p:txBody>
      </p:sp>
      <p:sp>
        <p:nvSpPr>
          <p:cNvPr id="2751" name="Google Shape;2751;p88"/>
          <p:cNvSpPr txBox="1"/>
          <p:nvPr/>
        </p:nvSpPr>
        <p:spPr>
          <a:xfrm>
            <a:off x="6750050" y="677862"/>
            <a:ext cx="782637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Open Sans SemiBold"/>
              <a:buNone/>
            </a:pPr>
            <a:r>
              <a:rPr lang="en-US" sz="27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64%</a:t>
            </a:r>
            <a:endParaRPr/>
          </a:p>
        </p:txBody>
      </p:sp>
      <p:sp>
        <p:nvSpPr>
          <p:cNvPr id="2752" name="Google Shape;2752;p88"/>
          <p:cNvSpPr txBox="1"/>
          <p:nvPr/>
        </p:nvSpPr>
        <p:spPr>
          <a:xfrm>
            <a:off x="7888287" y="677862"/>
            <a:ext cx="782637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Open Sans SemiBold"/>
              <a:buNone/>
            </a:pPr>
            <a:r>
              <a:rPr lang="en-US" sz="27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62%</a:t>
            </a:r>
            <a:endParaRPr/>
          </a:p>
        </p:txBody>
      </p:sp>
      <p:sp>
        <p:nvSpPr>
          <p:cNvPr id="2753" name="Google Shape;2753;p88"/>
          <p:cNvSpPr txBox="1"/>
          <p:nvPr/>
        </p:nvSpPr>
        <p:spPr>
          <a:xfrm>
            <a:off x="9034462" y="677862"/>
            <a:ext cx="782637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Open Sans SemiBold"/>
              <a:buNone/>
            </a:pPr>
            <a:r>
              <a:rPr lang="en-US" sz="27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69%</a:t>
            </a:r>
            <a:endParaRPr/>
          </a:p>
        </p:txBody>
      </p:sp>
      <p:sp>
        <p:nvSpPr>
          <p:cNvPr id="2754" name="Google Shape;2754;p88"/>
          <p:cNvSpPr txBox="1"/>
          <p:nvPr/>
        </p:nvSpPr>
        <p:spPr>
          <a:xfrm>
            <a:off x="10179050" y="677862"/>
            <a:ext cx="782637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Open Sans SemiBold"/>
              <a:buNone/>
            </a:pPr>
            <a:r>
              <a:rPr lang="en-US" sz="27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87%</a:t>
            </a:r>
            <a:endParaRPr/>
          </a:p>
        </p:txBody>
      </p:sp>
      <p:sp>
        <p:nvSpPr>
          <p:cNvPr id="2755" name="Google Shape;2755;p88"/>
          <p:cNvSpPr txBox="1"/>
          <p:nvPr/>
        </p:nvSpPr>
        <p:spPr>
          <a:xfrm>
            <a:off x="1052512" y="4533900"/>
            <a:ext cx="631825" cy="40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Open Sans SemiBold"/>
              <a:buNone/>
            </a:pPr>
            <a:r>
              <a:rPr lang="en-US" sz="1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20%</a:t>
            </a:r>
            <a:endParaRPr/>
          </a:p>
        </p:txBody>
      </p:sp>
      <p:sp>
        <p:nvSpPr>
          <p:cNvPr id="2756" name="Google Shape;2756;p88"/>
          <p:cNvSpPr txBox="1"/>
          <p:nvPr/>
        </p:nvSpPr>
        <p:spPr>
          <a:xfrm>
            <a:off x="1052512" y="3705225"/>
            <a:ext cx="631825" cy="40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Open Sans SemiBold"/>
              <a:buNone/>
            </a:pPr>
            <a:r>
              <a:rPr lang="en-US" sz="1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40%</a:t>
            </a:r>
            <a:endParaRPr/>
          </a:p>
        </p:txBody>
      </p:sp>
      <p:sp>
        <p:nvSpPr>
          <p:cNvPr id="2757" name="Google Shape;2757;p88"/>
          <p:cNvSpPr txBox="1"/>
          <p:nvPr/>
        </p:nvSpPr>
        <p:spPr>
          <a:xfrm>
            <a:off x="1193800" y="5365750"/>
            <a:ext cx="493712" cy="40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Open Sans SemiBold"/>
              <a:buNone/>
            </a:pPr>
            <a:r>
              <a:rPr lang="en-US" sz="1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0%</a:t>
            </a:r>
            <a:endParaRPr/>
          </a:p>
        </p:txBody>
      </p:sp>
      <p:sp>
        <p:nvSpPr>
          <p:cNvPr id="2758" name="Google Shape;2758;p88"/>
          <p:cNvSpPr txBox="1"/>
          <p:nvPr/>
        </p:nvSpPr>
        <p:spPr>
          <a:xfrm>
            <a:off x="1052512" y="2873375"/>
            <a:ext cx="631825" cy="40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Open Sans SemiBold"/>
              <a:buNone/>
            </a:pPr>
            <a:r>
              <a:rPr lang="en-US" sz="1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60%</a:t>
            </a:r>
            <a:endParaRPr/>
          </a:p>
        </p:txBody>
      </p:sp>
      <p:sp>
        <p:nvSpPr>
          <p:cNvPr id="2759" name="Google Shape;2759;p88"/>
          <p:cNvSpPr txBox="1"/>
          <p:nvPr/>
        </p:nvSpPr>
        <p:spPr>
          <a:xfrm>
            <a:off x="1052512" y="2038350"/>
            <a:ext cx="631825" cy="40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Open Sans SemiBold"/>
              <a:buNone/>
            </a:pPr>
            <a:r>
              <a:rPr lang="en-US" sz="1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80%</a:t>
            </a:r>
            <a:endParaRPr/>
          </a:p>
        </p:txBody>
      </p:sp>
      <p:sp>
        <p:nvSpPr>
          <p:cNvPr id="2760" name="Google Shape;2760;p88"/>
          <p:cNvSpPr txBox="1"/>
          <p:nvPr/>
        </p:nvSpPr>
        <p:spPr>
          <a:xfrm>
            <a:off x="909637" y="1203325"/>
            <a:ext cx="769937" cy="40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Open Sans SemiBold"/>
              <a:buNone/>
            </a:pPr>
            <a:r>
              <a:rPr lang="en-US" sz="1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100%</a:t>
            </a:r>
            <a:endParaRPr/>
          </a:p>
        </p:txBody>
      </p:sp>
      <p:sp>
        <p:nvSpPr>
          <p:cNvPr id="2761" name="Google Shape;2761;p88"/>
          <p:cNvSpPr txBox="1"/>
          <p:nvPr/>
        </p:nvSpPr>
        <p:spPr>
          <a:xfrm>
            <a:off x="2203450" y="5791200"/>
            <a:ext cx="6477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Open Sans SemiBold"/>
              <a:buNone/>
            </a:pPr>
            <a:r>
              <a:rPr lang="en-US" sz="1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1949</a:t>
            </a:r>
            <a:endParaRPr/>
          </a:p>
        </p:txBody>
      </p:sp>
      <p:sp>
        <p:nvSpPr>
          <p:cNvPr id="2762" name="Google Shape;2762;p88"/>
          <p:cNvSpPr txBox="1"/>
          <p:nvPr/>
        </p:nvSpPr>
        <p:spPr>
          <a:xfrm>
            <a:off x="3355975" y="5791200"/>
            <a:ext cx="6477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Open Sans SemiBold"/>
              <a:buNone/>
            </a:pPr>
            <a:r>
              <a:rPr lang="en-US" sz="1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1962</a:t>
            </a:r>
            <a:endParaRPr/>
          </a:p>
        </p:txBody>
      </p:sp>
      <p:sp>
        <p:nvSpPr>
          <p:cNvPr id="2763" name="Google Shape;2763;p88"/>
          <p:cNvSpPr txBox="1"/>
          <p:nvPr/>
        </p:nvSpPr>
        <p:spPr>
          <a:xfrm>
            <a:off x="4505325" y="5791200"/>
            <a:ext cx="6477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Open Sans SemiBold"/>
              <a:buNone/>
            </a:pPr>
            <a:r>
              <a:rPr lang="en-US" sz="1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1971</a:t>
            </a:r>
            <a:endParaRPr/>
          </a:p>
        </p:txBody>
      </p:sp>
      <p:sp>
        <p:nvSpPr>
          <p:cNvPr id="2764" name="Google Shape;2764;p88"/>
          <p:cNvSpPr txBox="1"/>
          <p:nvPr/>
        </p:nvSpPr>
        <p:spPr>
          <a:xfrm>
            <a:off x="5656262" y="5791200"/>
            <a:ext cx="6477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Open Sans SemiBold"/>
              <a:buNone/>
            </a:pPr>
            <a:r>
              <a:rPr lang="en-US" sz="1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1983</a:t>
            </a:r>
            <a:endParaRPr/>
          </a:p>
        </p:txBody>
      </p:sp>
      <p:sp>
        <p:nvSpPr>
          <p:cNvPr id="2765" name="Google Shape;2765;p88"/>
          <p:cNvSpPr txBox="1"/>
          <p:nvPr/>
        </p:nvSpPr>
        <p:spPr>
          <a:xfrm>
            <a:off x="6808787" y="5791200"/>
            <a:ext cx="6477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Open Sans SemiBold"/>
              <a:buNone/>
            </a:pPr>
            <a:r>
              <a:rPr lang="en-US" sz="1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1994</a:t>
            </a:r>
            <a:endParaRPr/>
          </a:p>
        </p:txBody>
      </p:sp>
      <p:sp>
        <p:nvSpPr>
          <p:cNvPr id="2766" name="Google Shape;2766;p88"/>
          <p:cNvSpPr txBox="1"/>
          <p:nvPr/>
        </p:nvSpPr>
        <p:spPr>
          <a:xfrm>
            <a:off x="7958137" y="5791200"/>
            <a:ext cx="6477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Open Sans SemiBold"/>
              <a:buNone/>
            </a:pPr>
            <a:r>
              <a:rPr lang="en-US" sz="1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2001</a:t>
            </a:r>
            <a:endParaRPr/>
          </a:p>
        </p:txBody>
      </p:sp>
      <p:sp>
        <p:nvSpPr>
          <p:cNvPr id="2767" name="Google Shape;2767;p88"/>
          <p:cNvSpPr txBox="1"/>
          <p:nvPr/>
        </p:nvSpPr>
        <p:spPr>
          <a:xfrm>
            <a:off x="9110662" y="5791200"/>
            <a:ext cx="6477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Open Sans SemiBold"/>
              <a:buNone/>
            </a:pPr>
            <a:r>
              <a:rPr lang="en-US" sz="1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2009</a:t>
            </a:r>
            <a:endParaRPr/>
          </a:p>
        </p:txBody>
      </p:sp>
      <p:sp>
        <p:nvSpPr>
          <p:cNvPr id="2768" name="Google Shape;2768;p88"/>
          <p:cNvSpPr txBox="1"/>
          <p:nvPr/>
        </p:nvSpPr>
        <p:spPr>
          <a:xfrm>
            <a:off x="10261600" y="5791200"/>
            <a:ext cx="6477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Open Sans SemiBold"/>
              <a:buNone/>
            </a:pPr>
            <a:r>
              <a:rPr lang="en-US" sz="19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2017</a:t>
            </a:r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3" name="Google Shape;2773;p89"/>
          <p:cNvSpPr txBox="1"/>
          <p:nvPr/>
        </p:nvSpPr>
        <p:spPr>
          <a:xfrm>
            <a:off x="6350" y="-3175"/>
            <a:ext cx="12180887" cy="6858000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4" name="Google Shape;2774;p89"/>
          <p:cNvSpPr txBox="1"/>
          <p:nvPr/>
        </p:nvSpPr>
        <p:spPr>
          <a:xfrm>
            <a:off x="9705975" y="1376362"/>
            <a:ext cx="1857375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775" name="Google Shape;2775;p89"/>
          <p:cNvSpPr/>
          <p:nvPr/>
        </p:nvSpPr>
        <p:spPr>
          <a:xfrm>
            <a:off x="3675062" y="1003300"/>
            <a:ext cx="2695575" cy="2411412"/>
          </a:xfrm>
          <a:custGeom>
            <a:avLst/>
            <a:gdLst/>
            <a:ahLst/>
            <a:cxnLst/>
            <a:rect l="l" t="t" r="r" b="b"/>
            <a:pathLst>
              <a:path w="617" h="552" extrusionOk="0">
                <a:moveTo>
                  <a:pt x="103" y="489"/>
                </a:moveTo>
                <a:cubicBezTo>
                  <a:pt x="117" y="477"/>
                  <a:pt x="136" y="471"/>
                  <a:pt x="158" y="471"/>
                </a:cubicBezTo>
                <a:cubicBezTo>
                  <a:pt x="180" y="471"/>
                  <a:pt x="200" y="477"/>
                  <a:pt x="214" y="489"/>
                </a:cubicBezTo>
                <a:cubicBezTo>
                  <a:pt x="224" y="497"/>
                  <a:pt x="230" y="508"/>
                  <a:pt x="230" y="520"/>
                </a:cubicBezTo>
                <a:cubicBezTo>
                  <a:pt x="230" y="527"/>
                  <a:pt x="228" y="533"/>
                  <a:pt x="225" y="538"/>
                </a:cubicBezTo>
                <a:cubicBezTo>
                  <a:pt x="221" y="547"/>
                  <a:pt x="224" y="552"/>
                  <a:pt x="237" y="552"/>
                </a:cubicBezTo>
                <a:cubicBezTo>
                  <a:pt x="279" y="552"/>
                  <a:pt x="279" y="552"/>
                  <a:pt x="279" y="552"/>
                </a:cubicBezTo>
                <a:cubicBezTo>
                  <a:pt x="292" y="552"/>
                  <a:pt x="303" y="542"/>
                  <a:pt x="304" y="529"/>
                </a:cubicBezTo>
                <a:cubicBezTo>
                  <a:pt x="316" y="417"/>
                  <a:pt x="401" y="326"/>
                  <a:pt x="510" y="307"/>
                </a:cubicBezTo>
                <a:cubicBezTo>
                  <a:pt x="523" y="305"/>
                  <a:pt x="534" y="293"/>
                  <a:pt x="534" y="280"/>
                </a:cubicBezTo>
                <a:cubicBezTo>
                  <a:pt x="534" y="210"/>
                  <a:pt x="534" y="210"/>
                  <a:pt x="534" y="210"/>
                </a:cubicBezTo>
                <a:cubicBezTo>
                  <a:pt x="534" y="197"/>
                  <a:pt x="535" y="184"/>
                  <a:pt x="537" y="181"/>
                </a:cubicBezTo>
                <a:cubicBezTo>
                  <a:pt x="538" y="180"/>
                  <a:pt x="540" y="179"/>
                  <a:pt x="542" y="179"/>
                </a:cubicBezTo>
                <a:cubicBezTo>
                  <a:pt x="550" y="179"/>
                  <a:pt x="558" y="179"/>
                  <a:pt x="563" y="186"/>
                </a:cubicBezTo>
                <a:cubicBezTo>
                  <a:pt x="565" y="190"/>
                  <a:pt x="567" y="195"/>
                  <a:pt x="570" y="199"/>
                </a:cubicBezTo>
                <a:cubicBezTo>
                  <a:pt x="578" y="212"/>
                  <a:pt x="594" y="213"/>
                  <a:pt x="603" y="201"/>
                </a:cubicBezTo>
                <a:cubicBezTo>
                  <a:pt x="613" y="190"/>
                  <a:pt x="617" y="174"/>
                  <a:pt x="616" y="159"/>
                </a:cubicBezTo>
                <a:cubicBezTo>
                  <a:pt x="617" y="143"/>
                  <a:pt x="613" y="127"/>
                  <a:pt x="603" y="116"/>
                </a:cubicBezTo>
                <a:cubicBezTo>
                  <a:pt x="594" y="104"/>
                  <a:pt x="578" y="106"/>
                  <a:pt x="570" y="118"/>
                </a:cubicBezTo>
                <a:cubicBezTo>
                  <a:pt x="567" y="122"/>
                  <a:pt x="565" y="127"/>
                  <a:pt x="563" y="131"/>
                </a:cubicBezTo>
                <a:cubicBezTo>
                  <a:pt x="558" y="138"/>
                  <a:pt x="550" y="138"/>
                  <a:pt x="542" y="138"/>
                </a:cubicBezTo>
                <a:cubicBezTo>
                  <a:pt x="540" y="138"/>
                  <a:pt x="538" y="137"/>
                  <a:pt x="537" y="136"/>
                </a:cubicBezTo>
                <a:cubicBezTo>
                  <a:pt x="535" y="133"/>
                  <a:pt x="534" y="120"/>
                  <a:pt x="534" y="107"/>
                </a:cubicBezTo>
                <a:cubicBezTo>
                  <a:pt x="534" y="24"/>
                  <a:pt x="534" y="24"/>
                  <a:pt x="534" y="24"/>
                </a:cubicBezTo>
                <a:cubicBezTo>
                  <a:pt x="534" y="11"/>
                  <a:pt x="523" y="0"/>
                  <a:pt x="510" y="1"/>
                </a:cubicBezTo>
                <a:cubicBezTo>
                  <a:pt x="233" y="23"/>
                  <a:pt x="13" y="249"/>
                  <a:pt x="0" y="529"/>
                </a:cubicBezTo>
                <a:cubicBezTo>
                  <a:pt x="0" y="542"/>
                  <a:pt x="10" y="552"/>
                  <a:pt x="23" y="552"/>
                </a:cubicBezTo>
                <a:cubicBezTo>
                  <a:pt x="80" y="552"/>
                  <a:pt x="80" y="552"/>
                  <a:pt x="80" y="552"/>
                </a:cubicBezTo>
                <a:cubicBezTo>
                  <a:pt x="93" y="552"/>
                  <a:pt x="96" y="547"/>
                  <a:pt x="92" y="538"/>
                </a:cubicBezTo>
                <a:cubicBezTo>
                  <a:pt x="89" y="533"/>
                  <a:pt x="87" y="527"/>
                  <a:pt x="87" y="520"/>
                </a:cubicBezTo>
                <a:cubicBezTo>
                  <a:pt x="87" y="508"/>
                  <a:pt x="93" y="497"/>
                  <a:pt x="103" y="489"/>
                </a:cubicBez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6" name="Google Shape;2776;p89"/>
          <p:cNvSpPr/>
          <p:nvPr/>
        </p:nvSpPr>
        <p:spPr>
          <a:xfrm>
            <a:off x="3675062" y="3157537"/>
            <a:ext cx="2411412" cy="2697162"/>
          </a:xfrm>
          <a:custGeom>
            <a:avLst/>
            <a:gdLst/>
            <a:ahLst/>
            <a:cxnLst/>
            <a:rect l="l" t="t" r="r" b="b"/>
            <a:pathLst>
              <a:path w="552" h="617" extrusionOk="0">
                <a:moveTo>
                  <a:pt x="489" y="514"/>
                </a:moveTo>
                <a:cubicBezTo>
                  <a:pt x="477" y="500"/>
                  <a:pt x="471" y="480"/>
                  <a:pt x="471" y="458"/>
                </a:cubicBezTo>
                <a:cubicBezTo>
                  <a:pt x="471" y="436"/>
                  <a:pt x="477" y="416"/>
                  <a:pt x="489" y="402"/>
                </a:cubicBezTo>
                <a:cubicBezTo>
                  <a:pt x="497" y="392"/>
                  <a:pt x="508" y="387"/>
                  <a:pt x="520" y="387"/>
                </a:cubicBezTo>
                <a:cubicBezTo>
                  <a:pt x="527" y="387"/>
                  <a:pt x="533" y="388"/>
                  <a:pt x="538" y="391"/>
                </a:cubicBezTo>
                <a:cubicBezTo>
                  <a:pt x="547" y="395"/>
                  <a:pt x="552" y="392"/>
                  <a:pt x="552" y="379"/>
                </a:cubicBezTo>
                <a:cubicBezTo>
                  <a:pt x="552" y="337"/>
                  <a:pt x="552" y="337"/>
                  <a:pt x="552" y="337"/>
                </a:cubicBezTo>
                <a:cubicBezTo>
                  <a:pt x="552" y="324"/>
                  <a:pt x="542" y="313"/>
                  <a:pt x="529" y="312"/>
                </a:cubicBezTo>
                <a:cubicBezTo>
                  <a:pt x="417" y="301"/>
                  <a:pt x="326" y="215"/>
                  <a:pt x="307" y="106"/>
                </a:cubicBezTo>
                <a:cubicBezTo>
                  <a:pt x="304" y="93"/>
                  <a:pt x="293" y="82"/>
                  <a:pt x="280" y="82"/>
                </a:cubicBezTo>
                <a:cubicBezTo>
                  <a:pt x="210" y="82"/>
                  <a:pt x="210" y="82"/>
                  <a:pt x="210" y="82"/>
                </a:cubicBezTo>
                <a:cubicBezTo>
                  <a:pt x="197" y="82"/>
                  <a:pt x="184" y="82"/>
                  <a:pt x="181" y="79"/>
                </a:cubicBezTo>
                <a:cubicBezTo>
                  <a:pt x="180" y="78"/>
                  <a:pt x="179" y="76"/>
                  <a:pt x="179" y="74"/>
                </a:cubicBezTo>
                <a:cubicBezTo>
                  <a:pt x="179" y="66"/>
                  <a:pt x="179" y="59"/>
                  <a:pt x="186" y="54"/>
                </a:cubicBezTo>
                <a:cubicBezTo>
                  <a:pt x="190" y="51"/>
                  <a:pt x="195" y="49"/>
                  <a:pt x="199" y="46"/>
                </a:cubicBezTo>
                <a:cubicBezTo>
                  <a:pt x="211" y="38"/>
                  <a:pt x="213" y="22"/>
                  <a:pt x="201" y="13"/>
                </a:cubicBezTo>
                <a:cubicBezTo>
                  <a:pt x="190" y="3"/>
                  <a:pt x="174" y="0"/>
                  <a:pt x="158" y="0"/>
                </a:cubicBezTo>
                <a:cubicBezTo>
                  <a:pt x="143" y="0"/>
                  <a:pt x="127" y="3"/>
                  <a:pt x="116" y="13"/>
                </a:cubicBezTo>
                <a:cubicBezTo>
                  <a:pt x="104" y="22"/>
                  <a:pt x="105" y="38"/>
                  <a:pt x="118" y="46"/>
                </a:cubicBezTo>
                <a:cubicBezTo>
                  <a:pt x="122" y="49"/>
                  <a:pt x="127" y="51"/>
                  <a:pt x="131" y="54"/>
                </a:cubicBezTo>
                <a:cubicBezTo>
                  <a:pt x="138" y="59"/>
                  <a:pt x="138" y="66"/>
                  <a:pt x="138" y="74"/>
                </a:cubicBezTo>
                <a:cubicBezTo>
                  <a:pt x="138" y="76"/>
                  <a:pt x="137" y="78"/>
                  <a:pt x="136" y="79"/>
                </a:cubicBezTo>
                <a:cubicBezTo>
                  <a:pt x="133" y="82"/>
                  <a:pt x="120" y="82"/>
                  <a:pt x="107" y="82"/>
                </a:cubicBezTo>
                <a:cubicBezTo>
                  <a:pt x="24" y="82"/>
                  <a:pt x="24" y="82"/>
                  <a:pt x="24" y="82"/>
                </a:cubicBezTo>
                <a:cubicBezTo>
                  <a:pt x="11" y="82"/>
                  <a:pt x="0" y="93"/>
                  <a:pt x="1" y="106"/>
                </a:cubicBezTo>
                <a:cubicBezTo>
                  <a:pt x="23" y="383"/>
                  <a:pt x="249" y="603"/>
                  <a:pt x="529" y="616"/>
                </a:cubicBezTo>
                <a:cubicBezTo>
                  <a:pt x="542" y="617"/>
                  <a:pt x="552" y="606"/>
                  <a:pt x="552" y="593"/>
                </a:cubicBezTo>
                <a:cubicBezTo>
                  <a:pt x="552" y="537"/>
                  <a:pt x="552" y="537"/>
                  <a:pt x="552" y="537"/>
                </a:cubicBezTo>
                <a:cubicBezTo>
                  <a:pt x="552" y="523"/>
                  <a:pt x="547" y="520"/>
                  <a:pt x="538" y="525"/>
                </a:cubicBezTo>
                <a:cubicBezTo>
                  <a:pt x="533" y="527"/>
                  <a:pt x="527" y="529"/>
                  <a:pt x="520" y="529"/>
                </a:cubicBezTo>
                <a:cubicBezTo>
                  <a:pt x="508" y="529"/>
                  <a:pt x="497" y="523"/>
                  <a:pt x="489" y="514"/>
                </a:cubicBez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7" name="Google Shape;2777;p89"/>
          <p:cNvSpPr/>
          <p:nvPr/>
        </p:nvSpPr>
        <p:spPr>
          <a:xfrm>
            <a:off x="6108700" y="1003300"/>
            <a:ext cx="2409825" cy="2695575"/>
          </a:xfrm>
          <a:custGeom>
            <a:avLst/>
            <a:gdLst/>
            <a:ahLst/>
            <a:cxnLst/>
            <a:rect l="l" t="t" r="r" b="b"/>
            <a:pathLst>
              <a:path w="552" h="617" extrusionOk="0">
                <a:moveTo>
                  <a:pt x="63" y="103"/>
                </a:moveTo>
                <a:cubicBezTo>
                  <a:pt x="75" y="117"/>
                  <a:pt x="81" y="136"/>
                  <a:pt x="81" y="159"/>
                </a:cubicBezTo>
                <a:cubicBezTo>
                  <a:pt x="81" y="181"/>
                  <a:pt x="75" y="200"/>
                  <a:pt x="63" y="214"/>
                </a:cubicBezTo>
                <a:cubicBezTo>
                  <a:pt x="55" y="224"/>
                  <a:pt x="44" y="230"/>
                  <a:pt x="32" y="230"/>
                </a:cubicBezTo>
                <a:cubicBezTo>
                  <a:pt x="26" y="230"/>
                  <a:pt x="19" y="228"/>
                  <a:pt x="14" y="225"/>
                </a:cubicBezTo>
                <a:cubicBezTo>
                  <a:pt x="5" y="221"/>
                  <a:pt x="0" y="224"/>
                  <a:pt x="0" y="237"/>
                </a:cubicBezTo>
                <a:cubicBezTo>
                  <a:pt x="0" y="279"/>
                  <a:pt x="0" y="279"/>
                  <a:pt x="0" y="279"/>
                </a:cubicBezTo>
                <a:cubicBezTo>
                  <a:pt x="0" y="292"/>
                  <a:pt x="10" y="303"/>
                  <a:pt x="23" y="304"/>
                </a:cubicBezTo>
                <a:cubicBezTo>
                  <a:pt x="135" y="316"/>
                  <a:pt x="226" y="401"/>
                  <a:pt x="245" y="510"/>
                </a:cubicBezTo>
                <a:cubicBezTo>
                  <a:pt x="248" y="523"/>
                  <a:pt x="259" y="534"/>
                  <a:pt x="272" y="534"/>
                </a:cubicBezTo>
                <a:cubicBezTo>
                  <a:pt x="342" y="534"/>
                  <a:pt x="342" y="534"/>
                  <a:pt x="342" y="534"/>
                </a:cubicBezTo>
                <a:cubicBezTo>
                  <a:pt x="355" y="534"/>
                  <a:pt x="369" y="535"/>
                  <a:pt x="371" y="537"/>
                </a:cubicBezTo>
                <a:cubicBezTo>
                  <a:pt x="372" y="538"/>
                  <a:pt x="373" y="540"/>
                  <a:pt x="373" y="542"/>
                </a:cubicBezTo>
                <a:cubicBezTo>
                  <a:pt x="373" y="550"/>
                  <a:pt x="373" y="558"/>
                  <a:pt x="366" y="563"/>
                </a:cubicBezTo>
                <a:cubicBezTo>
                  <a:pt x="362" y="565"/>
                  <a:pt x="357" y="567"/>
                  <a:pt x="353" y="570"/>
                </a:cubicBezTo>
                <a:cubicBezTo>
                  <a:pt x="341" y="578"/>
                  <a:pt x="339" y="594"/>
                  <a:pt x="351" y="604"/>
                </a:cubicBezTo>
                <a:cubicBezTo>
                  <a:pt x="362" y="613"/>
                  <a:pt x="379" y="617"/>
                  <a:pt x="394" y="616"/>
                </a:cubicBezTo>
                <a:cubicBezTo>
                  <a:pt x="409" y="617"/>
                  <a:pt x="425" y="613"/>
                  <a:pt x="436" y="604"/>
                </a:cubicBezTo>
                <a:cubicBezTo>
                  <a:pt x="448" y="594"/>
                  <a:pt x="447" y="578"/>
                  <a:pt x="434" y="570"/>
                </a:cubicBezTo>
                <a:cubicBezTo>
                  <a:pt x="430" y="567"/>
                  <a:pt x="425" y="565"/>
                  <a:pt x="421" y="563"/>
                </a:cubicBezTo>
                <a:cubicBezTo>
                  <a:pt x="414" y="558"/>
                  <a:pt x="414" y="550"/>
                  <a:pt x="414" y="542"/>
                </a:cubicBezTo>
                <a:cubicBezTo>
                  <a:pt x="414" y="540"/>
                  <a:pt x="415" y="538"/>
                  <a:pt x="416" y="537"/>
                </a:cubicBezTo>
                <a:cubicBezTo>
                  <a:pt x="419" y="535"/>
                  <a:pt x="432" y="534"/>
                  <a:pt x="445" y="534"/>
                </a:cubicBezTo>
                <a:cubicBezTo>
                  <a:pt x="528" y="534"/>
                  <a:pt x="528" y="534"/>
                  <a:pt x="528" y="534"/>
                </a:cubicBezTo>
                <a:cubicBezTo>
                  <a:pt x="541" y="534"/>
                  <a:pt x="552" y="523"/>
                  <a:pt x="551" y="510"/>
                </a:cubicBezTo>
                <a:cubicBezTo>
                  <a:pt x="529" y="233"/>
                  <a:pt x="303" y="13"/>
                  <a:pt x="23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93"/>
                  <a:pt x="5" y="96"/>
                  <a:pt x="14" y="92"/>
                </a:cubicBezTo>
                <a:cubicBezTo>
                  <a:pt x="19" y="89"/>
                  <a:pt x="26" y="87"/>
                  <a:pt x="32" y="87"/>
                </a:cubicBezTo>
                <a:cubicBezTo>
                  <a:pt x="44" y="87"/>
                  <a:pt x="55" y="93"/>
                  <a:pt x="63" y="103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8" name="Google Shape;2778;p89"/>
          <p:cNvSpPr/>
          <p:nvPr/>
        </p:nvSpPr>
        <p:spPr>
          <a:xfrm>
            <a:off x="5824537" y="3436937"/>
            <a:ext cx="2693987" cy="2413000"/>
          </a:xfrm>
          <a:custGeom>
            <a:avLst/>
            <a:gdLst/>
            <a:ahLst/>
            <a:cxnLst/>
            <a:rect l="l" t="t" r="r" b="b"/>
            <a:pathLst>
              <a:path w="617" h="552" extrusionOk="0">
                <a:moveTo>
                  <a:pt x="514" y="64"/>
                </a:moveTo>
                <a:cubicBezTo>
                  <a:pt x="500" y="75"/>
                  <a:pt x="481" y="81"/>
                  <a:pt x="459" y="81"/>
                </a:cubicBezTo>
                <a:cubicBezTo>
                  <a:pt x="437" y="81"/>
                  <a:pt x="417" y="75"/>
                  <a:pt x="403" y="64"/>
                </a:cubicBezTo>
                <a:cubicBezTo>
                  <a:pt x="393" y="55"/>
                  <a:pt x="387" y="44"/>
                  <a:pt x="387" y="32"/>
                </a:cubicBezTo>
                <a:cubicBezTo>
                  <a:pt x="387" y="26"/>
                  <a:pt x="389" y="19"/>
                  <a:pt x="392" y="14"/>
                </a:cubicBezTo>
                <a:cubicBezTo>
                  <a:pt x="396" y="5"/>
                  <a:pt x="393" y="0"/>
                  <a:pt x="380" y="0"/>
                </a:cubicBezTo>
                <a:cubicBezTo>
                  <a:pt x="338" y="0"/>
                  <a:pt x="338" y="0"/>
                  <a:pt x="338" y="0"/>
                </a:cubicBezTo>
                <a:cubicBezTo>
                  <a:pt x="325" y="0"/>
                  <a:pt x="314" y="10"/>
                  <a:pt x="313" y="23"/>
                </a:cubicBezTo>
                <a:cubicBezTo>
                  <a:pt x="302" y="136"/>
                  <a:pt x="216" y="226"/>
                  <a:pt x="107" y="245"/>
                </a:cubicBezTo>
                <a:cubicBezTo>
                  <a:pt x="94" y="248"/>
                  <a:pt x="83" y="259"/>
                  <a:pt x="83" y="272"/>
                </a:cubicBezTo>
                <a:cubicBezTo>
                  <a:pt x="83" y="342"/>
                  <a:pt x="83" y="342"/>
                  <a:pt x="83" y="342"/>
                </a:cubicBezTo>
                <a:cubicBezTo>
                  <a:pt x="83" y="355"/>
                  <a:pt x="82" y="369"/>
                  <a:pt x="80" y="371"/>
                </a:cubicBezTo>
                <a:cubicBezTo>
                  <a:pt x="79" y="372"/>
                  <a:pt x="77" y="373"/>
                  <a:pt x="75" y="373"/>
                </a:cubicBezTo>
                <a:cubicBezTo>
                  <a:pt x="67" y="373"/>
                  <a:pt x="60" y="373"/>
                  <a:pt x="55" y="366"/>
                </a:cubicBezTo>
                <a:cubicBezTo>
                  <a:pt x="52" y="362"/>
                  <a:pt x="50" y="358"/>
                  <a:pt x="47" y="353"/>
                </a:cubicBezTo>
                <a:cubicBezTo>
                  <a:pt x="39" y="341"/>
                  <a:pt x="23" y="339"/>
                  <a:pt x="14" y="351"/>
                </a:cubicBezTo>
                <a:cubicBezTo>
                  <a:pt x="4" y="362"/>
                  <a:pt x="0" y="379"/>
                  <a:pt x="1" y="394"/>
                </a:cubicBezTo>
                <a:cubicBezTo>
                  <a:pt x="0" y="409"/>
                  <a:pt x="4" y="425"/>
                  <a:pt x="14" y="437"/>
                </a:cubicBezTo>
                <a:cubicBezTo>
                  <a:pt x="23" y="448"/>
                  <a:pt x="39" y="447"/>
                  <a:pt x="47" y="434"/>
                </a:cubicBezTo>
                <a:cubicBezTo>
                  <a:pt x="50" y="430"/>
                  <a:pt x="52" y="425"/>
                  <a:pt x="55" y="421"/>
                </a:cubicBezTo>
                <a:cubicBezTo>
                  <a:pt x="60" y="414"/>
                  <a:pt x="67" y="414"/>
                  <a:pt x="75" y="414"/>
                </a:cubicBezTo>
                <a:cubicBezTo>
                  <a:pt x="77" y="414"/>
                  <a:pt x="79" y="415"/>
                  <a:pt x="80" y="417"/>
                </a:cubicBezTo>
                <a:cubicBezTo>
                  <a:pt x="82" y="419"/>
                  <a:pt x="83" y="432"/>
                  <a:pt x="83" y="445"/>
                </a:cubicBezTo>
                <a:cubicBezTo>
                  <a:pt x="83" y="529"/>
                  <a:pt x="83" y="529"/>
                  <a:pt x="83" y="529"/>
                </a:cubicBezTo>
                <a:cubicBezTo>
                  <a:pt x="83" y="542"/>
                  <a:pt x="94" y="552"/>
                  <a:pt x="107" y="551"/>
                </a:cubicBezTo>
                <a:cubicBezTo>
                  <a:pt x="384" y="529"/>
                  <a:pt x="604" y="303"/>
                  <a:pt x="617" y="23"/>
                </a:cubicBezTo>
                <a:cubicBezTo>
                  <a:pt x="617" y="10"/>
                  <a:pt x="607" y="0"/>
                  <a:pt x="594" y="0"/>
                </a:cubicBezTo>
                <a:cubicBezTo>
                  <a:pt x="537" y="0"/>
                  <a:pt x="537" y="0"/>
                  <a:pt x="537" y="0"/>
                </a:cubicBezTo>
                <a:cubicBezTo>
                  <a:pt x="524" y="0"/>
                  <a:pt x="521" y="5"/>
                  <a:pt x="526" y="14"/>
                </a:cubicBezTo>
                <a:cubicBezTo>
                  <a:pt x="528" y="19"/>
                  <a:pt x="530" y="26"/>
                  <a:pt x="530" y="32"/>
                </a:cubicBezTo>
                <a:cubicBezTo>
                  <a:pt x="530" y="44"/>
                  <a:pt x="524" y="55"/>
                  <a:pt x="514" y="64"/>
                </a:cubicBez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9" name="Google Shape;2779;p89"/>
          <p:cNvSpPr txBox="1"/>
          <p:nvPr/>
        </p:nvSpPr>
        <p:spPr>
          <a:xfrm>
            <a:off x="9790112" y="1033462"/>
            <a:ext cx="113665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Open Sans SemiBold"/>
              <a:buNone/>
            </a:pPr>
            <a:r>
              <a:rPr lang="en-US" sz="19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STARTUP</a:t>
            </a:r>
            <a:endParaRPr dirty="0"/>
          </a:p>
        </p:txBody>
      </p:sp>
      <p:sp>
        <p:nvSpPr>
          <p:cNvPr id="2780" name="Google Shape;2780;p89"/>
          <p:cNvSpPr txBox="1"/>
          <p:nvPr/>
        </p:nvSpPr>
        <p:spPr>
          <a:xfrm>
            <a:off x="9785350" y="4591050"/>
            <a:ext cx="1223962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Open Sans SemiBold"/>
              <a:buNone/>
            </a:pPr>
            <a:r>
              <a:rPr lang="en-US" sz="19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NEGOCIE</a:t>
            </a:r>
            <a:endParaRPr dirty="0"/>
          </a:p>
        </p:txBody>
      </p:sp>
      <p:sp>
        <p:nvSpPr>
          <p:cNvPr id="2781" name="Google Shape;2781;p89"/>
          <p:cNvSpPr txBox="1"/>
          <p:nvPr/>
        </p:nvSpPr>
        <p:spPr>
          <a:xfrm>
            <a:off x="1893887" y="1042987"/>
            <a:ext cx="658812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Open Sans SemiBold"/>
              <a:buNone/>
            </a:pPr>
            <a:r>
              <a:rPr lang="en-US" sz="19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IDEIA</a:t>
            </a:r>
            <a:endParaRPr dirty="0"/>
          </a:p>
        </p:txBody>
      </p:sp>
      <p:sp>
        <p:nvSpPr>
          <p:cNvPr id="2782" name="Google Shape;2782;p89"/>
          <p:cNvSpPr txBox="1"/>
          <p:nvPr/>
        </p:nvSpPr>
        <p:spPr>
          <a:xfrm>
            <a:off x="1447800" y="4556125"/>
            <a:ext cx="1112837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Open Sans SemiBold"/>
              <a:buNone/>
            </a:pPr>
            <a:r>
              <a:rPr lang="en-US" sz="19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SUCESSO</a:t>
            </a:r>
            <a:endParaRPr dirty="0"/>
          </a:p>
        </p:txBody>
      </p:sp>
      <p:sp>
        <p:nvSpPr>
          <p:cNvPr id="2783" name="Google Shape;2783;p89"/>
          <p:cNvSpPr txBox="1"/>
          <p:nvPr/>
        </p:nvSpPr>
        <p:spPr>
          <a:xfrm>
            <a:off x="8955087" y="811212"/>
            <a:ext cx="727075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B5CB"/>
              </a:buClr>
              <a:buSzPts val="9900"/>
              <a:buFont typeface="Montserrat"/>
              <a:buNone/>
            </a:pPr>
            <a:r>
              <a:rPr lang="en-US" sz="9900" b="0" i="0" u="none">
                <a:solidFill>
                  <a:srgbClr val="71B5CB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2784" name="Google Shape;2784;p89"/>
          <p:cNvSpPr txBox="1"/>
          <p:nvPr/>
        </p:nvSpPr>
        <p:spPr>
          <a:xfrm>
            <a:off x="8986837" y="4346575"/>
            <a:ext cx="719137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D06A"/>
              </a:buClr>
              <a:buSzPts val="9900"/>
              <a:buFont typeface="Montserrat"/>
              <a:buNone/>
            </a:pPr>
            <a:r>
              <a:rPr lang="en-US" sz="9900" b="0" i="0" u="none">
                <a:solidFill>
                  <a:srgbClr val="FCD06A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2785" name="Google Shape;2785;p89"/>
          <p:cNvSpPr txBox="1"/>
          <p:nvPr/>
        </p:nvSpPr>
        <p:spPr>
          <a:xfrm>
            <a:off x="2517775" y="776287"/>
            <a:ext cx="622300" cy="158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C9C4"/>
              </a:buClr>
              <a:buSzPts val="10300"/>
              <a:buFont typeface="Montserrat"/>
              <a:buNone/>
            </a:pPr>
            <a:r>
              <a:rPr lang="en-US" sz="10300" b="0" i="0" u="none">
                <a:solidFill>
                  <a:srgbClr val="BAC9C4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2786" name="Google Shape;2786;p89"/>
          <p:cNvSpPr txBox="1"/>
          <p:nvPr/>
        </p:nvSpPr>
        <p:spPr>
          <a:xfrm>
            <a:off x="2544762" y="4289425"/>
            <a:ext cx="744537" cy="158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6D63"/>
              </a:buClr>
              <a:buSzPts val="10300"/>
              <a:buFont typeface="Montserrat"/>
              <a:buNone/>
            </a:pPr>
            <a:r>
              <a:rPr lang="en-US" sz="10300" b="0" i="0" u="none">
                <a:solidFill>
                  <a:srgbClr val="E86D63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2787" name="Google Shape;2787;p89"/>
          <p:cNvSpPr/>
          <p:nvPr/>
        </p:nvSpPr>
        <p:spPr>
          <a:xfrm>
            <a:off x="4522787" y="1749425"/>
            <a:ext cx="728662" cy="874712"/>
          </a:xfrm>
          <a:custGeom>
            <a:avLst/>
            <a:gdLst/>
            <a:ahLst/>
            <a:cxnLst/>
            <a:rect l="l" t="t" r="r" b="b"/>
            <a:pathLst>
              <a:path w="167" h="200" extrusionOk="0">
                <a:moveTo>
                  <a:pt x="112" y="193"/>
                </a:moveTo>
                <a:cubicBezTo>
                  <a:pt x="112" y="197"/>
                  <a:pt x="109" y="200"/>
                  <a:pt x="105" y="200"/>
                </a:cubicBezTo>
                <a:cubicBezTo>
                  <a:pt x="63" y="200"/>
                  <a:pt x="63" y="200"/>
                  <a:pt x="63" y="200"/>
                </a:cubicBezTo>
                <a:cubicBezTo>
                  <a:pt x="59" y="200"/>
                  <a:pt x="56" y="197"/>
                  <a:pt x="56" y="193"/>
                </a:cubicBezTo>
                <a:cubicBezTo>
                  <a:pt x="56" y="193"/>
                  <a:pt x="56" y="193"/>
                  <a:pt x="56" y="193"/>
                </a:cubicBezTo>
                <a:cubicBezTo>
                  <a:pt x="56" y="189"/>
                  <a:pt x="59" y="186"/>
                  <a:pt x="63" y="186"/>
                </a:cubicBezTo>
                <a:cubicBezTo>
                  <a:pt x="105" y="186"/>
                  <a:pt x="105" y="186"/>
                  <a:pt x="105" y="186"/>
                </a:cubicBezTo>
                <a:cubicBezTo>
                  <a:pt x="109" y="186"/>
                  <a:pt x="112" y="189"/>
                  <a:pt x="112" y="193"/>
                </a:cubicBezTo>
                <a:close/>
                <a:moveTo>
                  <a:pt x="112" y="175"/>
                </a:moveTo>
                <a:cubicBezTo>
                  <a:pt x="112" y="171"/>
                  <a:pt x="109" y="168"/>
                  <a:pt x="105" y="168"/>
                </a:cubicBezTo>
                <a:cubicBezTo>
                  <a:pt x="63" y="168"/>
                  <a:pt x="63" y="168"/>
                  <a:pt x="63" y="168"/>
                </a:cubicBezTo>
                <a:cubicBezTo>
                  <a:pt x="59" y="168"/>
                  <a:pt x="56" y="171"/>
                  <a:pt x="56" y="175"/>
                </a:cubicBezTo>
                <a:cubicBezTo>
                  <a:pt x="56" y="175"/>
                  <a:pt x="56" y="175"/>
                  <a:pt x="56" y="175"/>
                </a:cubicBezTo>
                <a:cubicBezTo>
                  <a:pt x="56" y="179"/>
                  <a:pt x="59" y="182"/>
                  <a:pt x="63" y="182"/>
                </a:cubicBezTo>
                <a:cubicBezTo>
                  <a:pt x="105" y="182"/>
                  <a:pt x="105" y="182"/>
                  <a:pt x="105" y="182"/>
                </a:cubicBezTo>
                <a:cubicBezTo>
                  <a:pt x="109" y="182"/>
                  <a:pt x="112" y="179"/>
                  <a:pt x="112" y="175"/>
                </a:cubicBezTo>
                <a:close/>
                <a:moveTo>
                  <a:pt x="90" y="99"/>
                </a:moveTo>
                <a:cubicBezTo>
                  <a:pt x="81" y="99"/>
                  <a:pt x="81" y="99"/>
                  <a:pt x="81" y="99"/>
                </a:cubicBezTo>
                <a:cubicBezTo>
                  <a:pt x="77" y="99"/>
                  <a:pt x="77" y="99"/>
                  <a:pt x="77" y="99"/>
                </a:cubicBezTo>
                <a:cubicBezTo>
                  <a:pt x="77" y="164"/>
                  <a:pt x="77" y="164"/>
                  <a:pt x="77" y="164"/>
                </a:cubicBezTo>
                <a:cubicBezTo>
                  <a:pt x="79" y="164"/>
                  <a:pt x="81" y="164"/>
                  <a:pt x="83" y="164"/>
                </a:cubicBezTo>
                <a:cubicBezTo>
                  <a:pt x="83" y="164"/>
                  <a:pt x="83" y="164"/>
                  <a:pt x="83" y="164"/>
                </a:cubicBezTo>
                <a:cubicBezTo>
                  <a:pt x="83" y="164"/>
                  <a:pt x="84" y="164"/>
                  <a:pt x="84" y="164"/>
                </a:cubicBezTo>
                <a:cubicBezTo>
                  <a:pt x="84" y="164"/>
                  <a:pt x="84" y="164"/>
                  <a:pt x="84" y="164"/>
                </a:cubicBezTo>
                <a:cubicBezTo>
                  <a:pt x="84" y="164"/>
                  <a:pt x="84" y="164"/>
                  <a:pt x="84" y="164"/>
                </a:cubicBezTo>
                <a:cubicBezTo>
                  <a:pt x="86" y="164"/>
                  <a:pt x="88" y="164"/>
                  <a:pt x="90" y="164"/>
                </a:cubicBezTo>
                <a:lnTo>
                  <a:pt x="90" y="99"/>
                </a:lnTo>
                <a:close/>
                <a:moveTo>
                  <a:pt x="60" y="72"/>
                </a:moveTo>
                <a:cubicBezTo>
                  <a:pt x="55" y="72"/>
                  <a:pt x="50" y="77"/>
                  <a:pt x="50" y="82"/>
                </a:cubicBezTo>
                <a:cubicBezTo>
                  <a:pt x="50" y="88"/>
                  <a:pt x="55" y="92"/>
                  <a:pt x="60" y="92"/>
                </a:cubicBezTo>
                <a:cubicBezTo>
                  <a:pt x="70" y="92"/>
                  <a:pt x="70" y="92"/>
                  <a:pt x="70" y="92"/>
                </a:cubicBezTo>
                <a:cubicBezTo>
                  <a:pt x="70" y="82"/>
                  <a:pt x="70" y="82"/>
                  <a:pt x="70" y="82"/>
                </a:cubicBezTo>
                <a:cubicBezTo>
                  <a:pt x="70" y="77"/>
                  <a:pt x="66" y="72"/>
                  <a:pt x="60" y="72"/>
                </a:cubicBezTo>
                <a:close/>
                <a:moveTo>
                  <a:pt x="117" y="82"/>
                </a:moveTo>
                <a:cubicBezTo>
                  <a:pt x="117" y="77"/>
                  <a:pt x="112" y="72"/>
                  <a:pt x="107" y="72"/>
                </a:cubicBezTo>
                <a:cubicBezTo>
                  <a:pt x="101" y="72"/>
                  <a:pt x="97" y="77"/>
                  <a:pt x="97" y="82"/>
                </a:cubicBezTo>
                <a:cubicBezTo>
                  <a:pt x="97" y="92"/>
                  <a:pt x="97" y="92"/>
                  <a:pt x="97" y="92"/>
                </a:cubicBezTo>
                <a:cubicBezTo>
                  <a:pt x="107" y="92"/>
                  <a:pt x="107" y="92"/>
                  <a:pt x="107" y="92"/>
                </a:cubicBezTo>
                <a:cubicBezTo>
                  <a:pt x="112" y="92"/>
                  <a:pt x="117" y="88"/>
                  <a:pt x="117" y="82"/>
                </a:cubicBezTo>
                <a:close/>
                <a:moveTo>
                  <a:pt x="139" y="64"/>
                </a:moveTo>
                <a:cubicBezTo>
                  <a:pt x="134" y="46"/>
                  <a:pt x="113" y="27"/>
                  <a:pt x="84" y="27"/>
                </a:cubicBezTo>
                <a:cubicBezTo>
                  <a:pt x="54" y="27"/>
                  <a:pt x="33" y="46"/>
                  <a:pt x="28" y="64"/>
                </a:cubicBezTo>
                <a:cubicBezTo>
                  <a:pt x="25" y="77"/>
                  <a:pt x="28" y="90"/>
                  <a:pt x="34" y="103"/>
                </a:cubicBezTo>
                <a:cubicBezTo>
                  <a:pt x="40" y="114"/>
                  <a:pt x="46" y="123"/>
                  <a:pt x="51" y="135"/>
                </a:cubicBezTo>
                <a:cubicBezTo>
                  <a:pt x="54" y="141"/>
                  <a:pt x="55" y="150"/>
                  <a:pt x="57" y="157"/>
                </a:cubicBezTo>
                <a:cubicBezTo>
                  <a:pt x="58" y="162"/>
                  <a:pt x="60" y="164"/>
                  <a:pt x="66" y="164"/>
                </a:cubicBezTo>
                <a:cubicBezTo>
                  <a:pt x="68" y="164"/>
                  <a:pt x="69" y="164"/>
                  <a:pt x="70" y="164"/>
                </a:cubicBezTo>
                <a:cubicBezTo>
                  <a:pt x="70" y="99"/>
                  <a:pt x="70" y="99"/>
                  <a:pt x="70" y="99"/>
                </a:cubicBezTo>
                <a:cubicBezTo>
                  <a:pt x="60" y="99"/>
                  <a:pt x="60" y="99"/>
                  <a:pt x="60" y="99"/>
                </a:cubicBezTo>
                <a:cubicBezTo>
                  <a:pt x="56" y="99"/>
                  <a:pt x="52" y="97"/>
                  <a:pt x="49" y="94"/>
                </a:cubicBezTo>
                <a:cubicBezTo>
                  <a:pt x="46" y="91"/>
                  <a:pt x="44" y="86"/>
                  <a:pt x="44" y="82"/>
                </a:cubicBezTo>
                <a:cubicBezTo>
                  <a:pt x="44" y="78"/>
                  <a:pt x="46" y="73"/>
                  <a:pt x="49" y="70"/>
                </a:cubicBezTo>
                <a:cubicBezTo>
                  <a:pt x="52" y="67"/>
                  <a:pt x="56" y="66"/>
                  <a:pt x="60" y="66"/>
                </a:cubicBezTo>
                <a:cubicBezTo>
                  <a:pt x="69" y="66"/>
                  <a:pt x="77" y="73"/>
                  <a:pt x="77" y="82"/>
                </a:cubicBezTo>
                <a:cubicBezTo>
                  <a:pt x="77" y="82"/>
                  <a:pt x="77" y="82"/>
                  <a:pt x="77" y="82"/>
                </a:cubicBezTo>
                <a:cubicBezTo>
                  <a:pt x="77" y="92"/>
                  <a:pt x="77" y="92"/>
                  <a:pt x="77" y="92"/>
                </a:cubicBezTo>
                <a:cubicBezTo>
                  <a:pt x="81" y="92"/>
                  <a:pt x="81" y="92"/>
                  <a:pt x="81" y="92"/>
                </a:cubicBezTo>
                <a:cubicBezTo>
                  <a:pt x="90" y="92"/>
                  <a:pt x="90" y="92"/>
                  <a:pt x="90" y="92"/>
                </a:cubicBezTo>
                <a:cubicBezTo>
                  <a:pt x="90" y="82"/>
                  <a:pt x="90" y="82"/>
                  <a:pt x="90" y="82"/>
                </a:cubicBezTo>
                <a:cubicBezTo>
                  <a:pt x="90" y="82"/>
                  <a:pt x="90" y="82"/>
                  <a:pt x="90" y="82"/>
                </a:cubicBezTo>
                <a:cubicBezTo>
                  <a:pt x="90" y="78"/>
                  <a:pt x="92" y="73"/>
                  <a:pt x="95" y="70"/>
                </a:cubicBezTo>
                <a:cubicBezTo>
                  <a:pt x="98" y="67"/>
                  <a:pt x="102" y="66"/>
                  <a:pt x="107" y="66"/>
                </a:cubicBezTo>
                <a:cubicBezTo>
                  <a:pt x="111" y="66"/>
                  <a:pt x="115" y="67"/>
                  <a:pt x="119" y="70"/>
                </a:cubicBezTo>
                <a:cubicBezTo>
                  <a:pt x="122" y="73"/>
                  <a:pt x="123" y="78"/>
                  <a:pt x="123" y="82"/>
                </a:cubicBezTo>
                <a:cubicBezTo>
                  <a:pt x="123" y="86"/>
                  <a:pt x="122" y="91"/>
                  <a:pt x="119" y="94"/>
                </a:cubicBezTo>
                <a:cubicBezTo>
                  <a:pt x="115" y="97"/>
                  <a:pt x="111" y="99"/>
                  <a:pt x="107" y="99"/>
                </a:cubicBezTo>
                <a:cubicBezTo>
                  <a:pt x="97" y="99"/>
                  <a:pt x="97" y="99"/>
                  <a:pt x="97" y="99"/>
                </a:cubicBezTo>
                <a:cubicBezTo>
                  <a:pt x="97" y="164"/>
                  <a:pt x="97" y="164"/>
                  <a:pt x="97" y="164"/>
                </a:cubicBezTo>
                <a:cubicBezTo>
                  <a:pt x="98" y="164"/>
                  <a:pt x="99" y="164"/>
                  <a:pt x="101" y="164"/>
                </a:cubicBezTo>
                <a:cubicBezTo>
                  <a:pt x="107" y="164"/>
                  <a:pt x="109" y="162"/>
                  <a:pt x="110" y="157"/>
                </a:cubicBezTo>
                <a:cubicBezTo>
                  <a:pt x="112" y="150"/>
                  <a:pt x="113" y="141"/>
                  <a:pt x="116" y="135"/>
                </a:cubicBezTo>
                <a:cubicBezTo>
                  <a:pt x="121" y="123"/>
                  <a:pt x="127" y="114"/>
                  <a:pt x="133" y="103"/>
                </a:cubicBezTo>
                <a:cubicBezTo>
                  <a:pt x="139" y="90"/>
                  <a:pt x="142" y="77"/>
                  <a:pt x="139" y="64"/>
                </a:cubicBezTo>
                <a:close/>
                <a:moveTo>
                  <a:pt x="90" y="6"/>
                </a:moveTo>
                <a:cubicBezTo>
                  <a:pt x="90" y="3"/>
                  <a:pt x="87" y="0"/>
                  <a:pt x="84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0" y="0"/>
                  <a:pt x="78" y="3"/>
                  <a:pt x="78" y="6"/>
                </a:cubicBezTo>
                <a:cubicBezTo>
                  <a:pt x="78" y="17"/>
                  <a:pt x="78" y="17"/>
                  <a:pt x="78" y="17"/>
                </a:cubicBezTo>
                <a:cubicBezTo>
                  <a:pt x="78" y="21"/>
                  <a:pt x="80" y="24"/>
                  <a:pt x="84" y="24"/>
                </a:cubicBezTo>
                <a:cubicBezTo>
                  <a:pt x="84" y="24"/>
                  <a:pt x="84" y="24"/>
                  <a:pt x="84" y="24"/>
                </a:cubicBezTo>
                <a:cubicBezTo>
                  <a:pt x="87" y="24"/>
                  <a:pt x="90" y="21"/>
                  <a:pt x="90" y="17"/>
                </a:cubicBezTo>
                <a:lnTo>
                  <a:pt x="90" y="6"/>
                </a:lnTo>
                <a:close/>
                <a:moveTo>
                  <a:pt x="123" y="16"/>
                </a:moveTo>
                <a:cubicBezTo>
                  <a:pt x="125" y="13"/>
                  <a:pt x="124" y="10"/>
                  <a:pt x="121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18" y="6"/>
                  <a:pt x="114" y="7"/>
                  <a:pt x="113" y="10"/>
                </a:cubicBezTo>
                <a:cubicBezTo>
                  <a:pt x="107" y="20"/>
                  <a:pt x="107" y="20"/>
                  <a:pt x="107" y="20"/>
                </a:cubicBezTo>
                <a:cubicBezTo>
                  <a:pt x="106" y="23"/>
                  <a:pt x="107" y="27"/>
                  <a:pt x="110" y="29"/>
                </a:cubicBezTo>
                <a:cubicBezTo>
                  <a:pt x="110" y="29"/>
                  <a:pt x="110" y="29"/>
                  <a:pt x="110" y="29"/>
                </a:cubicBezTo>
                <a:cubicBezTo>
                  <a:pt x="113" y="30"/>
                  <a:pt x="116" y="29"/>
                  <a:pt x="118" y="26"/>
                </a:cubicBezTo>
                <a:lnTo>
                  <a:pt x="123" y="16"/>
                </a:lnTo>
                <a:close/>
                <a:moveTo>
                  <a:pt x="148" y="36"/>
                </a:moveTo>
                <a:cubicBezTo>
                  <a:pt x="151" y="34"/>
                  <a:pt x="151" y="30"/>
                  <a:pt x="149" y="27"/>
                </a:cubicBezTo>
                <a:cubicBezTo>
                  <a:pt x="149" y="27"/>
                  <a:pt x="149" y="27"/>
                  <a:pt x="149" y="27"/>
                </a:cubicBezTo>
                <a:cubicBezTo>
                  <a:pt x="147" y="25"/>
                  <a:pt x="143" y="25"/>
                  <a:pt x="140" y="27"/>
                </a:cubicBezTo>
                <a:cubicBezTo>
                  <a:pt x="132" y="34"/>
                  <a:pt x="132" y="34"/>
                  <a:pt x="132" y="34"/>
                </a:cubicBezTo>
                <a:cubicBezTo>
                  <a:pt x="129" y="36"/>
                  <a:pt x="129" y="40"/>
                  <a:pt x="131" y="43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34" y="45"/>
                  <a:pt x="137" y="46"/>
                  <a:pt x="140" y="43"/>
                </a:cubicBezTo>
                <a:lnTo>
                  <a:pt x="148" y="36"/>
                </a:lnTo>
                <a:close/>
                <a:moveTo>
                  <a:pt x="161" y="66"/>
                </a:moveTo>
                <a:cubicBezTo>
                  <a:pt x="165" y="65"/>
                  <a:pt x="167" y="62"/>
                  <a:pt x="166" y="59"/>
                </a:cubicBezTo>
                <a:cubicBezTo>
                  <a:pt x="166" y="59"/>
                  <a:pt x="166" y="59"/>
                  <a:pt x="166" y="59"/>
                </a:cubicBezTo>
                <a:cubicBezTo>
                  <a:pt x="166" y="55"/>
                  <a:pt x="163" y="53"/>
                  <a:pt x="159" y="54"/>
                </a:cubicBezTo>
                <a:cubicBezTo>
                  <a:pt x="148" y="56"/>
                  <a:pt x="148" y="56"/>
                  <a:pt x="148" y="56"/>
                </a:cubicBezTo>
                <a:cubicBezTo>
                  <a:pt x="145" y="56"/>
                  <a:pt x="143" y="59"/>
                  <a:pt x="143" y="63"/>
                </a:cubicBezTo>
                <a:cubicBezTo>
                  <a:pt x="143" y="63"/>
                  <a:pt x="143" y="63"/>
                  <a:pt x="143" y="63"/>
                </a:cubicBezTo>
                <a:cubicBezTo>
                  <a:pt x="144" y="66"/>
                  <a:pt x="147" y="68"/>
                  <a:pt x="150" y="68"/>
                </a:cubicBezTo>
                <a:lnTo>
                  <a:pt x="161" y="66"/>
                </a:lnTo>
                <a:close/>
                <a:moveTo>
                  <a:pt x="159" y="98"/>
                </a:moveTo>
                <a:cubicBezTo>
                  <a:pt x="162" y="99"/>
                  <a:pt x="165" y="97"/>
                  <a:pt x="166" y="93"/>
                </a:cubicBezTo>
                <a:cubicBezTo>
                  <a:pt x="166" y="93"/>
                  <a:pt x="166" y="93"/>
                  <a:pt x="166" y="93"/>
                </a:cubicBezTo>
                <a:cubicBezTo>
                  <a:pt x="167" y="90"/>
                  <a:pt x="164" y="87"/>
                  <a:pt x="161" y="86"/>
                </a:cubicBezTo>
                <a:cubicBezTo>
                  <a:pt x="150" y="84"/>
                  <a:pt x="150" y="84"/>
                  <a:pt x="150" y="84"/>
                </a:cubicBezTo>
                <a:cubicBezTo>
                  <a:pt x="147" y="83"/>
                  <a:pt x="144" y="86"/>
                  <a:pt x="143" y="89"/>
                </a:cubicBezTo>
                <a:cubicBezTo>
                  <a:pt x="143" y="89"/>
                  <a:pt x="143" y="89"/>
                  <a:pt x="143" y="89"/>
                </a:cubicBezTo>
                <a:cubicBezTo>
                  <a:pt x="142" y="92"/>
                  <a:pt x="144" y="95"/>
                  <a:pt x="148" y="96"/>
                </a:cubicBezTo>
                <a:lnTo>
                  <a:pt x="159" y="98"/>
                </a:lnTo>
                <a:close/>
                <a:moveTo>
                  <a:pt x="48" y="26"/>
                </a:moveTo>
                <a:cubicBezTo>
                  <a:pt x="50" y="29"/>
                  <a:pt x="54" y="30"/>
                  <a:pt x="57" y="29"/>
                </a:cubicBezTo>
                <a:cubicBezTo>
                  <a:pt x="57" y="29"/>
                  <a:pt x="57" y="29"/>
                  <a:pt x="57" y="29"/>
                </a:cubicBezTo>
                <a:cubicBezTo>
                  <a:pt x="60" y="27"/>
                  <a:pt x="61" y="23"/>
                  <a:pt x="59" y="20"/>
                </a:cubicBezTo>
                <a:cubicBezTo>
                  <a:pt x="54" y="10"/>
                  <a:pt x="54" y="10"/>
                  <a:pt x="54" y="10"/>
                </a:cubicBezTo>
                <a:cubicBezTo>
                  <a:pt x="52" y="7"/>
                  <a:pt x="48" y="6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2" y="10"/>
                  <a:pt x="41" y="13"/>
                  <a:pt x="43" y="16"/>
                </a:cubicBezTo>
                <a:lnTo>
                  <a:pt x="48" y="26"/>
                </a:lnTo>
                <a:close/>
                <a:moveTo>
                  <a:pt x="27" y="43"/>
                </a:moveTo>
                <a:cubicBezTo>
                  <a:pt x="29" y="46"/>
                  <a:pt x="33" y="45"/>
                  <a:pt x="35" y="43"/>
                </a:cubicBezTo>
                <a:cubicBezTo>
                  <a:pt x="35" y="43"/>
                  <a:pt x="35" y="43"/>
                  <a:pt x="35" y="43"/>
                </a:cubicBezTo>
                <a:cubicBezTo>
                  <a:pt x="37" y="40"/>
                  <a:pt x="37" y="36"/>
                  <a:pt x="35" y="34"/>
                </a:cubicBezTo>
                <a:cubicBezTo>
                  <a:pt x="26" y="27"/>
                  <a:pt x="26" y="27"/>
                  <a:pt x="26" y="27"/>
                </a:cubicBezTo>
                <a:cubicBezTo>
                  <a:pt x="24" y="25"/>
                  <a:pt x="20" y="25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5" y="30"/>
                  <a:pt x="16" y="34"/>
                  <a:pt x="18" y="36"/>
                </a:cubicBezTo>
                <a:lnTo>
                  <a:pt x="27" y="43"/>
                </a:lnTo>
                <a:close/>
                <a:moveTo>
                  <a:pt x="16" y="68"/>
                </a:moveTo>
                <a:cubicBezTo>
                  <a:pt x="19" y="68"/>
                  <a:pt x="23" y="66"/>
                  <a:pt x="23" y="63"/>
                </a:cubicBezTo>
                <a:cubicBezTo>
                  <a:pt x="23" y="63"/>
                  <a:pt x="23" y="63"/>
                  <a:pt x="23" y="63"/>
                </a:cubicBezTo>
                <a:cubicBezTo>
                  <a:pt x="24" y="59"/>
                  <a:pt x="22" y="56"/>
                  <a:pt x="18" y="56"/>
                </a:cubicBezTo>
                <a:cubicBezTo>
                  <a:pt x="7" y="54"/>
                  <a:pt x="7" y="54"/>
                  <a:pt x="7" y="54"/>
                </a:cubicBezTo>
                <a:cubicBezTo>
                  <a:pt x="4" y="53"/>
                  <a:pt x="1" y="55"/>
                  <a:pt x="0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62"/>
                  <a:pt x="2" y="65"/>
                  <a:pt x="5" y="66"/>
                </a:cubicBezTo>
                <a:lnTo>
                  <a:pt x="16" y="68"/>
                </a:lnTo>
                <a:close/>
                <a:moveTo>
                  <a:pt x="19" y="96"/>
                </a:moveTo>
                <a:cubicBezTo>
                  <a:pt x="22" y="95"/>
                  <a:pt x="24" y="92"/>
                  <a:pt x="23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23" y="86"/>
                  <a:pt x="20" y="83"/>
                  <a:pt x="16" y="84"/>
                </a:cubicBezTo>
                <a:cubicBezTo>
                  <a:pt x="5" y="86"/>
                  <a:pt x="5" y="86"/>
                  <a:pt x="5" y="86"/>
                </a:cubicBezTo>
                <a:cubicBezTo>
                  <a:pt x="2" y="87"/>
                  <a:pt x="0" y="90"/>
                  <a:pt x="1" y="93"/>
                </a:cubicBezTo>
                <a:cubicBezTo>
                  <a:pt x="1" y="93"/>
                  <a:pt x="1" y="93"/>
                  <a:pt x="1" y="93"/>
                </a:cubicBezTo>
                <a:cubicBezTo>
                  <a:pt x="1" y="97"/>
                  <a:pt x="4" y="99"/>
                  <a:pt x="8" y="98"/>
                </a:cubicBezTo>
                <a:lnTo>
                  <a:pt x="19" y="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8" name="Google Shape;2788;p89"/>
          <p:cNvSpPr/>
          <p:nvPr/>
        </p:nvSpPr>
        <p:spPr>
          <a:xfrm>
            <a:off x="6902450" y="4424362"/>
            <a:ext cx="979487" cy="655637"/>
          </a:xfrm>
          <a:custGeom>
            <a:avLst/>
            <a:gdLst/>
            <a:ahLst/>
            <a:cxnLst/>
            <a:rect l="l" t="t" r="r" b="b"/>
            <a:pathLst>
              <a:path w="224" h="150" extrusionOk="0">
                <a:moveTo>
                  <a:pt x="178" y="14"/>
                </a:moveTo>
                <a:cubicBezTo>
                  <a:pt x="199" y="66"/>
                  <a:pt x="199" y="66"/>
                  <a:pt x="199" y="66"/>
                </a:cubicBezTo>
                <a:cubicBezTo>
                  <a:pt x="173" y="77"/>
                  <a:pt x="173" y="77"/>
                  <a:pt x="173" y="77"/>
                </a:cubicBezTo>
                <a:cubicBezTo>
                  <a:pt x="159" y="66"/>
                  <a:pt x="117" y="29"/>
                  <a:pt x="114" y="29"/>
                </a:cubicBezTo>
                <a:cubicBezTo>
                  <a:pt x="111" y="29"/>
                  <a:pt x="98" y="34"/>
                  <a:pt x="96" y="34"/>
                </a:cubicBezTo>
                <a:cubicBezTo>
                  <a:pt x="96" y="34"/>
                  <a:pt x="88" y="36"/>
                  <a:pt x="81" y="36"/>
                </a:cubicBezTo>
                <a:cubicBezTo>
                  <a:pt x="78" y="36"/>
                  <a:pt x="76" y="36"/>
                  <a:pt x="74" y="35"/>
                </a:cubicBezTo>
                <a:cubicBezTo>
                  <a:pt x="72" y="34"/>
                  <a:pt x="71" y="32"/>
                  <a:pt x="71" y="31"/>
                </a:cubicBezTo>
                <a:cubicBezTo>
                  <a:pt x="72" y="28"/>
                  <a:pt x="75" y="26"/>
                  <a:pt x="76" y="25"/>
                </a:cubicBezTo>
                <a:cubicBezTo>
                  <a:pt x="87" y="19"/>
                  <a:pt x="117" y="8"/>
                  <a:pt x="120" y="7"/>
                </a:cubicBezTo>
                <a:cubicBezTo>
                  <a:pt x="120" y="7"/>
                  <a:pt x="120" y="7"/>
                  <a:pt x="120" y="7"/>
                </a:cubicBezTo>
                <a:cubicBezTo>
                  <a:pt x="128" y="7"/>
                  <a:pt x="173" y="14"/>
                  <a:pt x="178" y="14"/>
                </a:cubicBezTo>
                <a:close/>
                <a:moveTo>
                  <a:pt x="197" y="0"/>
                </a:moveTo>
                <a:cubicBezTo>
                  <a:pt x="196" y="0"/>
                  <a:pt x="195" y="0"/>
                  <a:pt x="195" y="0"/>
                </a:cubicBezTo>
                <a:cubicBezTo>
                  <a:pt x="186" y="4"/>
                  <a:pt x="186" y="4"/>
                  <a:pt x="186" y="4"/>
                </a:cubicBezTo>
                <a:cubicBezTo>
                  <a:pt x="185" y="4"/>
                  <a:pt x="183" y="5"/>
                  <a:pt x="183" y="7"/>
                </a:cubicBezTo>
                <a:cubicBezTo>
                  <a:pt x="182" y="8"/>
                  <a:pt x="182" y="10"/>
                  <a:pt x="183" y="11"/>
                </a:cubicBezTo>
                <a:cubicBezTo>
                  <a:pt x="204" y="66"/>
                  <a:pt x="204" y="66"/>
                  <a:pt x="204" y="66"/>
                </a:cubicBezTo>
                <a:cubicBezTo>
                  <a:pt x="205" y="69"/>
                  <a:pt x="209" y="70"/>
                  <a:pt x="212" y="69"/>
                </a:cubicBezTo>
                <a:cubicBezTo>
                  <a:pt x="220" y="65"/>
                  <a:pt x="220" y="65"/>
                  <a:pt x="220" y="65"/>
                </a:cubicBezTo>
                <a:cubicBezTo>
                  <a:pt x="222" y="65"/>
                  <a:pt x="223" y="64"/>
                  <a:pt x="224" y="62"/>
                </a:cubicBezTo>
                <a:cubicBezTo>
                  <a:pt x="224" y="61"/>
                  <a:pt x="224" y="59"/>
                  <a:pt x="224" y="58"/>
                </a:cubicBezTo>
                <a:cubicBezTo>
                  <a:pt x="202" y="3"/>
                  <a:pt x="202" y="3"/>
                  <a:pt x="202" y="3"/>
                </a:cubicBezTo>
                <a:cubicBezTo>
                  <a:pt x="201" y="1"/>
                  <a:pt x="199" y="0"/>
                  <a:pt x="197" y="0"/>
                </a:cubicBezTo>
                <a:close/>
                <a:moveTo>
                  <a:pt x="0" y="75"/>
                </a:moveTo>
                <a:cubicBezTo>
                  <a:pt x="0" y="76"/>
                  <a:pt x="0" y="78"/>
                  <a:pt x="1" y="79"/>
                </a:cubicBezTo>
                <a:cubicBezTo>
                  <a:pt x="2" y="80"/>
                  <a:pt x="4" y="81"/>
                  <a:pt x="5" y="81"/>
                </a:cubicBezTo>
                <a:cubicBezTo>
                  <a:pt x="15" y="81"/>
                  <a:pt x="15" y="81"/>
                  <a:pt x="15" y="81"/>
                </a:cubicBezTo>
                <a:cubicBezTo>
                  <a:pt x="18" y="82"/>
                  <a:pt x="21" y="79"/>
                  <a:pt x="21" y="76"/>
                </a:cubicBezTo>
                <a:cubicBezTo>
                  <a:pt x="25" y="15"/>
                  <a:pt x="25" y="15"/>
                  <a:pt x="25" y="15"/>
                </a:cubicBezTo>
                <a:cubicBezTo>
                  <a:pt x="26" y="13"/>
                  <a:pt x="25" y="12"/>
                  <a:pt x="24" y="11"/>
                </a:cubicBezTo>
                <a:cubicBezTo>
                  <a:pt x="23" y="9"/>
                  <a:pt x="22" y="9"/>
                  <a:pt x="20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0" y="8"/>
                </a:cubicBezTo>
                <a:cubicBezTo>
                  <a:pt x="7" y="8"/>
                  <a:pt x="5" y="10"/>
                  <a:pt x="5" y="13"/>
                </a:cubicBezTo>
                <a:lnTo>
                  <a:pt x="0" y="75"/>
                </a:lnTo>
                <a:close/>
                <a:moveTo>
                  <a:pt x="92" y="129"/>
                </a:moveTo>
                <a:cubicBezTo>
                  <a:pt x="92" y="127"/>
                  <a:pt x="91" y="125"/>
                  <a:pt x="89" y="124"/>
                </a:cubicBezTo>
                <a:cubicBezTo>
                  <a:pt x="85" y="120"/>
                  <a:pt x="81" y="121"/>
                  <a:pt x="77" y="125"/>
                </a:cubicBezTo>
                <a:cubicBezTo>
                  <a:pt x="73" y="130"/>
                  <a:pt x="73" y="130"/>
                  <a:pt x="73" y="130"/>
                </a:cubicBezTo>
                <a:cubicBezTo>
                  <a:pt x="73" y="131"/>
                  <a:pt x="73" y="131"/>
                  <a:pt x="73" y="131"/>
                </a:cubicBezTo>
                <a:cubicBezTo>
                  <a:pt x="69" y="135"/>
                  <a:pt x="69" y="135"/>
                  <a:pt x="69" y="135"/>
                </a:cubicBezTo>
                <a:cubicBezTo>
                  <a:pt x="64" y="141"/>
                  <a:pt x="69" y="146"/>
                  <a:pt x="70" y="147"/>
                </a:cubicBezTo>
                <a:cubicBezTo>
                  <a:pt x="72" y="149"/>
                  <a:pt x="74" y="150"/>
                  <a:pt x="75" y="150"/>
                </a:cubicBezTo>
                <a:cubicBezTo>
                  <a:pt x="78" y="150"/>
                  <a:pt x="80" y="148"/>
                  <a:pt x="82" y="146"/>
                </a:cubicBezTo>
                <a:cubicBezTo>
                  <a:pt x="88" y="138"/>
                  <a:pt x="88" y="138"/>
                  <a:pt x="88" y="138"/>
                </a:cubicBezTo>
                <a:cubicBezTo>
                  <a:pt x="88" y="138"/>
                  <a:pt x="88" y="138"/>
                  <a:pt x="88" y="138"/>
                </a:cubicBezTo>
                <a:cubicBezTo>
                  <a:pt x="90" y="136"/>
                  <a:pt x="90" y="136"/>
                  <a:pt x="90" y="136"/>
                </a:cubicBezTo>
                <a:cubicBezTo>
                  <a:pt x="92" y="134"/>
                  <a:pt x="93" y="131"/>
                  <a:pt x="92" y="129"/>
                </a:cubicBezTo>
                <a:close/>
                <a:moveTo>
                  <a:pt x="48" y="126"/>
                </a:moveTo>
                <a:cubicBezTo>
                  <a:pt x="45" y="129"/>
                  <a:pt x="46" y="133"/>
                  <a:pt x="51" y="136"/>
                </a:cubicBezTo>
                <a:cubicBezTo>
                  <a:pt x="55" y="140"/>
                  <a:pt x="59" y="139"/>
                  <a:pt x="62" y="135"/>
                </a:cubicBezTo>
                <a:cubicBezTo>
                  <a:pt x="73" y="122"/>
                  <a:pt x="73" y="122"/>
                  <a:pt x="73" y="122"/>
                </a:cubicBezTo>
                <a:cubicBezTo>
                  <a:pt x="78" y="116"/>
                  <a:pt x="73" y="111"/>
                  <a:pt x="72" y="110"/>
                </a:cubicBezTo>
                <a:cubicBezTo>
                  <a:pt x="68" y="107"/>
                  <a:pt x="64" y="107"/>
                  <a:pt x="60" y="112"/>
                </a:cubicBezTo>
                <a:cubicBezTo>
                  <a:pt x="54" y="119"/>
                  <a:pt x="54" y="119"/>
                  <a:pt x="54" y="119"/>
                </a:cubicBezTo>
                <a:cubicBezTo>
                  <a:pt x="54" y="119"/>
                  <a:pt x="54" y="119"/>
                  <a:pt x="54" y="119"/>
                </a:cubicBezTo>
                <a:cubicBezTo>
                  <a:pt x="54" y="119"/>
                  <a:pt x="54" y="119"/>
                  <a:pt x="54" y="119"/>
                </a:cubicBezTo>
                <a:lnTo>
                  <a:pt x="48" y="126"/>
                </a:lnTo>
                <a:close/>
                <a:moveTo>
                  <a:pt x="33" y="110"/>
                </a:moveTo>
                <a:cubicBezTo>
                  <a:pt x="31" y="112"/>
                  <a:pt x="31" y="114"/>
                  <a:pt x="31" y="117"/>
                </a:cubicBezTo>
                <a:cubicBezTo>
                  <a:pt x="31" y="119"/>
                  <a:pt x="33" y="121"/>
                  <a:pt x="35" y="122"/>
                </a:cubicBezTo>
                <a:cubicBezTo>
                  <a:pt x="38" y="125"/>
                  <a:pt x="42" y="125"/>
                  <a:pt x="46" y="121"/>
                </a:cubicBezTo>
                <a:cubicBezTo>
                  <a:pt x="58" y="107"/>
                  <a:pt x="58" y="107"/>
                  <a:pt x="58" y="107"/>
                </a:cubicBezTo>
                <a:cubicBezTo>
                  <a:pt x="59" y="105"/>
                  <a:pt x="60" y="102"/>
                  <a:pt x="60" y="100"/>
                </a:cubicBezTo>
                <a:cubicBezTo>
                  <a:pt x="59" y="98"/>
                  <a:pt x="58" y="96"/>
                  <a:pt x="56" y="95"/>
                </a:cubicBezTo>
                <a:cubicBezTo>
                  <a:pt x="52" y="92"/>
                  <a:pt x="48" y="92"/>
                  <a:pt x="45" y="96"/>
                </a:cubicBezTo>
                <a:cubicBezTo>
                  <a:pt x="39" y="103"/>
                  <a:pt x="39" y="103"/>
                  <a:pt x="39" y="103"/>
                </a:cubicBezTo>
                <a:cubicBezTo>
                  <a:pt x="39" y="103"/>
                  <a:pt x="39" y="103"/>
                  <a:pt x="39" y="103"/>
                </a:cubicBezTo>
                <a:cubicBezTo>
                  <a:pt x="38" y="104"/>
                  <a:pt x="38" y="104"/>
                  <a:pt x="38" y="104"/>
                </a:cubicBezTo>
                <a:lnTo>
                  <a:pt x="33" y="110"/>
                </a:lnTo>
                <a:close/>
                <a:moveTo>
                  <a:pt x="31" y="105"/>
                </a:moveTo>
                <a:cubicBezTo>
                  <a:pt x="42" y="91"/>
                  <a:pt x="42" y="91"/>
                  <a:pt x="42" y="91"/>
                </a:cubicBezTo>
                <a:cubicBezTo>
                  <a:pt x="47" y="85"/>
                  <a:pt x="42" y="81"/>
                  <a:pt x="41" y="79"/>
                </a:cubicBezTo>
                <a:cubicBezTo>
                  <a:pt x="37" y="76"/>
                  <a:pt x="33" y="77"/>
                  <a:pt x="29" y="81"/>
                </a:cubicBezTo>
                <a:cubicBezTo>
                  <a:pt x="26" y="86"/>
                  <a:pt x="26" y="86"/>
                  <a:pt x="26" y="86"/>
                </a:cubicBezTo>
                <a:cubicBezTo>
                  <a:pt x="26" y="86"/>
                  <a:pt x="26" y="86"/>
                  <a:pt x="26" y="86"/>
                </a:cubicBezTo>
                <a:cubicBezTo>
                  <a:pt x="25" y="87"/>
                  <a:pt x="25" y="87"/>
                  <a:pt x="25" y="87"/>
                </a:cubicBezTo>
                <a:cubicBezTo>
                  <a:pt x="20" y="93"/>
                  <a:pt x="20" y="93"/>
                  <a:pt x="20" y="93"/>
                </a:cubicBezTo>
                <a:cubicBezTo>
                  <a:pt x="18" y="95"/>
                  <a:pt x="17" y="97"/>
                  <a:pt x="17" y="99"/>
                </a:cubicBezTo>
                <a:cubicBezTo>
                  <a:pt x="17" y="101"/>
                  <a:pt x="19" y="103"/>
                  <a:pt x="20" y="104"/>
                </a:cubicBezTo>
                <a:cubicBezTo>
                  <a:pt x="22" y="105"/>
                  <a:pt x="24" y="107"/>
                  <a:pt x="26" y="107"/>
                </a:cubicBezTo>
                <a:cubicBezTo>
                  <a:pt x="28" y="107"/>
                  <a:pt x="29" y="106"/>
                  <a:pt x="31" y="105"/>
                </a:cubicBezTo>
                <a:close/>
                <a:moveTo>
                  <a:pt x="170" y="93"/>
                </a:moveTo>
                <a:cubicBezTo>
                  <a:pt x="172" y="90"/>
                  <a:pt x="174" y="85"/>
                  <a:pt x="169" y="81"/>
                </a:cubicBezTo>
                <a:cubicBezTo>
                  <a:pt x="165" y="77"/>
                  <a:pt x="165" y="77"/>
                  <a:pt x="165" y="77"/>
                </a:cubicBezTo>
                <a:cubicBezTo>
                  <a:pt x="143" y="59"/>
                  <a:pt x="119" y="38"/>
                  <a:pt x="113" y="34"/>
                </a:cubicBezTo>
                <a:cubicBezTo>
                  <a:pt x="110" y="35"/>
                  <a:pt x="104" y="37"/>
                  <a:pt x="98" y="39"/>
                </a:cubicBezTo>
                <a:cubicBezTo>
                  <a:pt x="98" y="39"/>
                  <a:pt x="98" y="39"/>
                  <a:pt x="98" y="39"/>
                </a:cubicBezTo>
                <a:cubicBezTo>
                  <a:pt x="97" y="39"/>
                  <a:pt x="89" y="42"/>
                  <a:pt x="81" y="42"/>
                </a:cubicBezTo>
                <a:cubicBezTo>
                  <a:pt x="77" y="42"/>
                  <a:pt x="74" y="41"/>
                  <a:pt x="71" y="39"/>
                </a:cubicBezTo>
                <a:cubicBezTo>
                  <a:pt x="67" y="37"/>
                  <a:pt x="66" y="33"/>
                  <a:pt x="66" y="31"/>
                </a:cubicBezTo>
                <a:cubicBezTo>
                  <a:pt x="66" y="26"/>
                  <a:pt x="70" y="22"/>
                  <a:pt x="73" y="20"/>
                </a:cubicBezTo>
                <a:cubicBezTo>
                  <a:pt x="31" y="15"/>
                  <a:pt x="31" y="15"/>
                  <a:pt x="31" y="15"/>
                </a:cubicBezTo>
                <a:cubicBezTo>
                  <a:pt x="26" y="76"/>
                  <a:pt x="26" y="76"/>
                  <a:pt x="26" y="76"/>
                </a:cubicBezTo>
                <a:cubicBezTo>
                  <a:pt x="30" y="73"/>
                  <a:pt x="33" y="72"/>
                  <a:pt x="36" y="72"/>
                </a:cubicBezTo>
                <a:cubicBezTo>
                  <a:pt x="39" y="72"/>
                  <a:pt x="41" y="73"/>
                  <a:pt x="44" y="75"/>
                </a:cubicBezTo>
                <a:cubicBezTo>
                  <a:pt x="48" y="79"/>
                  <a:pt x="50" y="83"/>
                  <a:pt x="49" y="88"/>
                </a:cubicBezTo>
                <a:cubicBezTo>
                  <a:pt x="53" y="87"/>
                  <a:pt x="56" y="88"/>
                  <a:pt x="59" y="91"/>
                </a:cubicBezTo>
                <a:cubicBezTo>
                  <a:pt x="64" y="94"/>
                  <a:pt x="66" y="98"/>
                  <a:pt x="65" y="103"/>
                </a:cubicBezTo>
                <a:cubicBezTo>
                  <a:pt x="68" y="102"/>
                  <a:pt x="72" y="104"/>
                  <a:pt x="75" y="106"/>
                </a:cubicBezTo>
                <a:cubicBezTo>
                  <a:pt x="78" y="109"/>
                  <a:pt x="80" y="113"/>
                  <a:pt x="80" y="117"/>
                </a:cubicBezTo>
                <a:cubicBezTo>
                  <a:pt x="84" y="116"/>
                  <a:pt x="88" y="117"/>
                  <a:pt x="92" y="120"/>
                </a:cubicBezTo>
                <a:cubicBezTo>
                  <a:pt x="97" y="124"/>
                  <a:pt x="99" y="129"/>
                  <a:pt x="97" y="135"/>
                </a:cubicBezTo>
                <a:cubicBezTo>
                  <a:pt x="100" y="138"/>
                  <a:pt x="100" y="138"/>
                  <a:pt x="100" y="138"/>
                </a:cubicBezTo>
                <a:cubicBezTo>
                  <a:pt x="101" y="138"/>
                  <a:pt x="101" y="138"/>
                  <a:pt x="101" y="138"/>
                </a:cubicBezTo>
                <a:cubicBezTo>
                  <a:pt x="101" y="138"/>
                  <a:pt x="101" y="138"/>
                  <a:pt x="101" y="138"/>
                </a:cubicBezTo>
                <a:cubicBezTo>
                  <a:pt x="103" y="139"/>
                  <a:pt x="104" y="140"/>
                  <a:pt x="106" y="140"/>
                </a:cubicBezTo>
                <a:cubicBezTo>
                  <a:pt x="108" y="140"/>
                  <a:pt x="110" y="138"/>
                  <a:pt x="112" y="137"/>
                </a:cubicBezTo>
                <a:cubicBezTo>
                  <a:pt x="114" y="133"/>
                  <a:pt x="116" y="131"/>
                  <a:pt x="113" y="128"/>
                </a:cubicBezTo>
                <a:cubicBezTo>
                  <a:pt x="112" y="127"/>
                  <a:pt x="112" y="127"/>
                  <a:pt x="112" y="127"/>
                </a:cubicBezTo>
                <a:cubicBezTo>
                  <a:pt x="93" y="111"/>
                  <a:pt x="93" y="111"/>
                  <a:pt x="93" y="111"/>
                </a:cubicBezTo>
                <a:cubicBezTo>
                  <a:pt x="93" y="111"/>
                  <a:pt x="92" y="110"/>
                  <a:pt x="92" y="109"/>
                </a:cubicBezTo>
                <a:cubicBezTo>
                  <a:pt x="92" y="108"/>
                  <a:pt x="92" y="108"/>
                  <a:pt x="93" y="107"/>
                </a:cubicBezTo>
                <a:cubicBezTo>
                  <a:pt x="94" y="106"/>
                  <a:pt x="96" y="106"/>
                  <a:pt x="97" y="107"/>
                </a:cubicBezTo>
                <a:cubicBezTo>
                  <a:pt x="122" y="128"/>
                  <a:pt x="122" y="128"/>
                  <a:pt x="122" y="128"/>
                </a:cubicBezTo>
                <a:cubicBezTo>
                  <a:pt x="123" y="128"/>
                  <a:pt x="125" y="129"/>
                  <a:pt x="126" y="129"/>
                </a:cubicBezTo>
                <a:cubicBezTo>
                  <a:pt x="129" y="129"/>
                  <a:pt x="131" y="128"/>
                  <a:pt x="133" y="125"/>
                </a:cubicBezTo>
                <a:cubicBezTo>
                  <a:pt x="135" y="123"/>
                  <a:pt x="135" y="121"/>
                  <a:pt x="135" y="119"/>
                </a:cubicBezTo>
                <a:cubicBezTo>
                  <a:pt x="135" y="117"/>
                  <a:pt x="134" y="115"/>
                  <a:pt x="131" y="113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15" y="100"/>
                  <a:pt x="115" y="100"/>
                  <a:pt x="115" y="100"/>
                </a:cubicBezTo>
                <a:cubicBezTo>
                  <a:pt x="114" y="99"/>
                  <a:pt x="114" y="98"/>
                  <a:pt x="114" y="98"/>
                </a:cubicBezTo>
                <a:cubicBezTo>
                  <a:pt x="113" y="97"/>
                  <a:pt x="114" y="96"/>
                  <a:pt x="114" y="95"/>
                </a:cubicBezTo>
                <a:cubicBezTo>
                  <a:pt x="115" y="94"/>
                  <a:pt x="117" y="94"/>
                  <a:pt x="119" y="95"/>
                </a:cubicBezTo>
                <a:cubicBezTo>
                  <a:pt x="141" y="113"/>
                  <a:pt x="141" y="113"/>
                  <a:pt x="141" y="113"/>
                </a:cubicBezTo>
                <a:cubicBezTo>
                  <a:pt x="143" y="115"/>
                  <a:pt x="145" y="115"/>
                  <a:pt x="146" y="115"/>
                </a:cubicBezTo>
                <a:cubicBezTo>
                  <a:pt x="149" y="115"/>
                  <a:pt x="152" y="114"/>
                  <a:pt x="154" y="111"/>
                </a:cubicBezTo>
                <a:cubicBezTo>
                  <a:pt x="156" y="109"/>
                  <a:pt x="156" y="107"/>
                  <a:pt x="156" y="105"/>
                </a:cubicBezTo>
                <a:cubicBezTo>
                  <a:pt x="156" y="103"/>
                  <a:pt x="155" y="101"/>
                  <a:pt x="153" y="99"/>
                </a:cubicBezTo>
                <a:cubicBezTo>
                  <a:pt x="146" y="94"/>
                  <a:pt x="146" y="94"/>
                  <a:pt x="146" y="94"/>
                </a:cubicBezTo>
                <a:cubicBezTo>
                  <a:pt x="146" y="94"/>
                  <a:pt x="146" y="94"/>
                  <a:pt x="146" y="94"/>
                </a:cubicBezTo>
                <a:cubicBezTo>
                  <a:pt x="134" y="84"/>
                  <a:pt x="134" y="84"/>
                  <a:pt x="134" y="84"/>
                </a:cubicBezTo>
                <a:cubicBezTo>
                  <a:pt x="133" y="83"/>
                  <a:pt x="133" y="81"/>
                  <a:pt x="134" y="80"/>
                </a:cubicBezTo>
                <a:cubicBezTo>
                  <a:pt x="135" y="79"/>
                  <a:pt x="137" y="79"/>
                  <a:pt x="138" y="80"/>
                </a:cubicBezTo>
                <a:cubicBezTo>
                  <a:pt x="157" y="95"/>
                  <a:pt x="157" y="95"/>
                  <a:pt x="157" y="95"/>
                </a:cubicBezTo>
                <a:cubicBezTo>
                  <a:pt x="161" y="99"/>
                  <a:pt x="166" y="98"/>
                  <a:pt x="170" y="9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9" name="Google Shape;2789;p89"/>
          <p:cNvSpPr/>
          <p:nvPr/>
        </p:nvSpPr>
        <p:spPr>
          <a:xfrm>
            <a:off x="4418012" y="4214812"/>
            <a:ext cx="838200" cy="700087"/>
          </a:xfrm>
          <a:custGeom>
            <a:avLst/>
            <a:gdLst/>
            <a:ahLst/>
            <a:cxnLst/>
            <a:rect l="l" t="t" r="r" b="b"/>
            <a:pathLst>
              <a:path w="192" h="160" extrusionOk="0">
                <a:moveTo>
                  <a:pt x="26" y="130"/>
                </a:moveTo>
                <a:cubicBezTo>
                  <a:pt x="26" y="87"/>
                  <a:pt x="26" y="87"/>
                  <a:pt x="26" y="87"/>
                </a:cubicBezTo>
                <a:cubicBezTo>
                  <a:pt x="26" y="84"/>
                  <a:pt x="29" y="81"/>
                  <a:pt x="32" y="81"/>
                </a:cubicBezTo>
                <a:cubicBezTo>
                  <a:pt x="43" y="81"/>
                  <a:pt x="43" y="81"/>
                  <a:pt x="43" y="81"/>
                </a:cubicBezTo>
                <a:cubicBezTo>
                  <a:pt x="46" y="81"/>
                  <a:pt x="49" y="84"/>
                  <a:pt x="49" y="87"/>
                </a:cubicBezTo>
                <a:cubicBezTo>
                  <a:pt x="49" y="130"/>
                  <a:pt x="49" y="130"/>
                  <a:pt x="49" y="130"/>
                </a:cubicBezTo>
                <a:cubicBezTo>
                  <a:pt x="49" y="134"/>
                  <a:pt x="46" y="137"/>
                  <a:pt x="43" y="137"/>
                </a:cubicBezTo>
                <a:cubicBezTo>
                  <a:pt x="32" y="137"/>
                  <a:pt x="32" y="137"/>
                  <a:pt x="32" y="137"/>
                </a:cubicBezTo>
                <a:cubicBezTo>
                  <a:pt x="29" y="137"/>
                  <a:pt x="26" y="134"/>
                  <a:pt x="26" y="130"/>
                </a:cubicBezTo>
                <a:close/>
                <a:moveTo>
                  <a:pt x="70" y="66"/>
                </a:moveTo>
                <a:cubicBezTo>
                  <a:pt x="67" y="66"/>
                  <a:pt x="64" y="68"/>
                  <a:pt x="64" y="72"/>
                </a:cubicBezTo>
                <a:cubicBezTo>
                  <a:pt x="64" y="130"/>
                  <a:pt x="64" y="130"/>
                  <a:pt x="64" y="130"/>
                </a:cubicBezTo>
                <a:cubicBezTo>
                  <a:pt x="64" y="134"/>
                  <a:pt x="67" y="137"/>
                  <a:pt x="70" y="137"/>
                </a:cubicBezTo>
                <a:cubicBezTo>
                  <a:pt x="81" y="137"/>
                  <a:pt x="81" y="137"/>
                  <a:pt x="81" y="137"/>
                </a:cubicBezTo>
                <a:cubicBezTo>
                  <a:pt x="84" y="137"/>
                  <a:pt x="87" y="134"/>
                  <a:pt x="87" y="130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8"/>
                  <a:pt x="84" y="66"/>
                  <a:pt x="81" y="66"/>
                </a:cubicBezTo>
                <a:lnTo>
                  <a:pt x="70" y="66"/>
                </a:lnTo>
                <a:close/>
                <a:moveTo>
                  <a:pt x="109" y="52"/>
                </a:moveTo>
                <a:cubicBezTo>
                  <a:pt x="105" y="52"/>
                  <a:pt x="102" y="55"/>
                  <a:pt x="102" y="59"/>
                </a:cubicBezTo>
                <a:cubicBezTo>
                  <a:pt x="102" y="130"/>
                  <a:pt x="102" y="130"/>
                  <a:pt x="102" y="130"/>
                </a:cubicBezTo>
                <a:cubicBezTo>
                  <a:pt x="102" y="134"/>
                  <a:pt x="105" y="137"/>
                  <a:pt x="109" y="137"/>
                </a:cubicBezTo>
                <a:cubicBezTo>
                  <a:pt x="119" y="137"/>
                  <a:pt x="119" y="137"/>
                  <a:pt x="119" y="137"/>
                </a:cubicBezTo>
                <a:cubicBezTo>
                  <a:pt x="123" y="137"/>
                  <a:pt x="126" y="134"/>
                  <a:pt x="126" y="130"/>
                </a:cubicBezTo>
                <a:cubicBezTo>
                  <a:pt x="126" y="59"/>
                  <a:pt x="126" y="59"/>
                  <a:pt x="126" y="59"/>
                </a:cubicBezTo>
                <a:cubicBezTo>
                  <a:pt x="126" y="55"/>
                  <a:pt x="123" y="52"/>
                  <a:pt x="119" y="52"/>
                </a:cubicBezTo>
                <a:lnTo>
                  <a:pt x="109" y="52"/>
                </a:lnTo>
                <a:close/>
                <a:moveTo>
                  <a:pt x="147" y="39"/>
                </a:moveTo>
                <a:cubicBezTo>
                  <a:pt x="144" y="39"/>
                  <a:pt x="141" y="42"/>
                  <a:pt x="141" y="45"/>
                </a:cubicBezTo>
                <a:cubicBezTo>
                  <a:pt x="141" y="130"/>
                  <a:pt x="141" y="130"/>
                  <a:pt x="141" y="130"/>
                </a:cubicBezTo>
                <a:cubicBezTo>
                  <a:pt x="141" y="134"/>
                  <a:pt x="144" y="137"/>
                  <a:pt x="147" y="137"/>
                </a:cubicBezTo>
                <a:cubicBezTo>
                  <a:pt x="158" y="137"/>
                  <a:pt x="158" y="137"/>
                  <a:pt x="158" y="137"/>
                </a:cubicBezTo>
                <a:cubicBezTo>
                  <a:pt x="161" y="137"/>
                  <a:pt x="164" y="134"/>
                  <a:pt x="164" y="130"/>
                </a:cubicBezTo>
                <a:cubicBezTo>
                  <a:pt x="164" y="45"/>
                  <a:pt x="164" y="45"/>
                  <a:pt x="164" y="45"/>
                </a:cubicBezTo>
                <a:cubicBezTo>
                  <a:pt x="164" y="42"/>
                  <a:pt x="161" y="39"/>
                  <a:pt x="158" y="39"/>
                </a:cubicBezTo>
                <a:lnTo>
                  <a:pt x="147" y="39"/>
                </a:lnTo>
                <a:close/>
                <a:moveTo>
                  <a:pt x="29" y="64"/>
                </a:moveTo>
                <a:cubicBezTo>
                  <a:pt x="70" y="57"/>
                  <a:pt x="108" y="42"/>
                  <a:pt x="142" y="21"/>
                </a:cubicBezTo>
                <a:cubicBezTo>
                  <a:pt x="146" y="27"/>
                  <a:pt x="146" y="27"/>
                  <a:pt x="146" y="27"/>
                </a:cubicBezTo>
                <a:cubicBezTo>
                  <a:pt x="158" y="8"/>
                  <a:pt x="158" y="8"/>
                  <a:pt x="158" y="8"/>
                </a:cubicBezTo>
                <a:cubicBezTo>
                  <a:pt x="135" y="7"/>
                  <a:pt x="135" y="7"/>
                  <a:pt x="135" y="7"/>
                </a:cubicBezTo>
                <a:cubicBezTo>
                  <a:pt x="138" y="14"/>
                  <a:pt x="138" y="14"/>
                  <a:pt x="138" y="14"/>
                </a:cubicBezTo>
                <a:cubicBezTo>
                  <a:pt x="105" y="34"/>
                  <a:pt x="67" y="48"/>
                  <a:pt x="28" y="56"/>
                </a:cubicBezTo>
                <a:lnTo>
                  <a:pt x="29" y="64"/>
                </a:lnTo>
                <a:close/>
                <a:moveTo>
                  <a:pt x="192" y="149"/>
                </a:moveTo>
                <a:cubicBezTo>
                  <a:pt x="172" y="138"/>
                  <a:pt x="172" y="138"/>
                  <a:pt x="172" y="138"/>
                </a:cubicBezTo>
                <a:cubicBezTo>
                  <a:pt x="172" y="145"/>
                  <a:pt x="172" y="145"/>
                  <a:pt x="172" y="145"/>
                </a:cubicBezTo>
                <a:cubicBezTo>
                  <a:pt x="16" y="145"/>
                  <a:pt x="16" y="145"/>
                  <a:pt x="16" y="145"/>
                </a:cubicBezTo>
                <a:cubicBezTo>
                  <a:pt x="16" y="20"/>
                  <a:pt x="16" y="20"/>
                  <a:pt x="16" y="20"/>
                </a:cubicBezTo>
                <a:cubicBezTo>
                  <a:pt x="23" y="20"/>
                  <a:pt x="23" y="20"/>
                  <a:pt x="23" y="20"/>
                </a:cubicBezTo>
                <a:cubicBezTo>
                  <a:pt x="12" y="0"/>
                  <a:pt x="12" y="0"/>
                  <a:pt x="12" y="0"/>
                </a:cubicBezTo>
                <a:cubicBezTo>
                  <a:pt x="0" y="20"/>
                  <a:pt x="0" y="20"/>
                  <a:pt x="0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145"/>
                  <a:pt x="7" y="145"/>
                  <a:pt x="7" y="145"/>
                </a:cubicBezTo>
                <a:cubicBezTo>
                  <a:pt x="7" y="149"/>
                  <a:pt x="7" y="149"/>
                  <a:pt x="7" y="149"/>
                </a:cubicBezTo>
                <a:cubicBezTo>
                  <a:pt x="7" y="153"/>
                  <a:pt x="7" y="153"/>
                  <a:pt x="7" y="153"/>
                </a:cubicBezTo>
                <a:cubicBezTo>
                  <a:pt x="172" y="153"/>
                  <a:pt x="172" y="153"/>
                  <a:pt x="172" y="153"/>
                </a:cubicBezTo>
                <a:cubicBezTo>
                  <a:pt x="172" y="160"/>
                  <a:pt x="172" y="160"/>
                  <a:pt x="172" y="160"/>
                </a:cubicBezTo>
                <a:lnTo>
                  <a:pt x="192" y="1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0" name="Google Shape;2790;p89"/>
          <p:cNvSpPr/>
          <p:nvPr/>
        </p:nvSpPr>
        <p:spPr>
          <a:xfrm>
            <a:off x="7046912" y="1858962"/>
            <a:ext cx="725487" cy="655637"/>
          </a:xfrm>
          <a:custGeom>
            <a:avLst/>
            <a:gdLst/>
            <a:ahLst/>
            <a:cxnLst/>
            <a:rect l="l" t="t" r="r" b="b"/>
            <a:pathLst>
              <a:path w="166" h="150" extrusionOk="0">
                <a:moveTo>
                  <a:pt x="113" y="21"/>
                </a:moveTo>
                <a:cubicBezTo>
                  <a:pt x="103" y="21"/>
                  <a:pt x="103" y="21"/>
                  <a:pt x="103" y="21"/>
                </a:cubicBezTo>
                <a:cubicBezTo>
                  <a:pt x="102" y="14"/>
                  <a:pt x="98" y="10"/>
                  <a:pt x="92" y="10"/>
                </a:cubicBezTo>
                <a:cubicBezTo>
                  <a:pt x="74" y="10"/>
                  <a:pt x="74" y="10"/>
                  <a:pt x="74" y="10"/>
                </a:cubicBezTo>
                <a:cubicBezTo>
                  <a:pt x="68" y="10"/>
                  <a:pt x="64" y="14"/>
                  <a:pt x="63" y="21"/>
                </a:cubicBezTo>
                <a:cubicBezTo>
                  <a:pt x="53" y="21"/>
                  <a:pt x="53" y="21"/>
                  <a:pt x="53" y="21"/>
                </a:cubicBezTo>
                <a:cubicBezTo>
                  <a:pt x="53" y="9"/>
                  <a:pt x="61" y="0"/>
                  <a:pt x="71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105" y="0"/>
                  <a:pt x="113" y="9"/>
                  <a:pt x="113" y="21"/>
                </a:cubicBezTo>
                <a:close/>
                <a:moveTo>
                  <a:pt x="25" y="84"/>
                </a:moveTo>
                <a:cubicBezTo>
                  <a:pt x="67" y="84"/>
                  <a:pt x="67" y="84"/>
                  <a:pt x="67" y="84"/>
                </a:cubicBezTo>
                <a:cubicBezTo>
                  <a:pt x="67" y="78"/>
                  <a:pt x="67" y="78"/>
                  <a:pt x="67" y="78"/>
                </a:cubicBezTo>
                <a:cubicBezTo>
                  <a:pt x="67" y="73"/>
                  <a:pt x="70" y="70"/>
                  <a:pt x="75" y="70"/>
                </a:cubicBezTo>
                <a:cubicBezTo>
                  <a:pt x="91" y="70"/>
                  <a:pt x="91" y="70"/>
                  <a:pt x="91" y="70"/>
                </a:cubicBezTo>
                <a:cubicBezTo>
                  <a:pt x="95" y="70"/>
                  <a:pt x="99" y="73"/>
                  <a:pt x="99" y="78"/>
                </a:cubicBezTo>
                <a:cubicBezTo>
                  <a:pt x="99" y="84"/>
                  <a:pt x="99" y="84"/>
                  <a:pt x="99" y="84"/>
                </a:cubicBezTo>
                <a:cubicBezTo>
                  <a:pt x="141" y="84"/>
                  <a:pt x="141" y="84"/>
                  <a:pt x="141" y="84"/>
                </a:cubicBezTo>
                <a:cubicBezTo>
                  <a:pt x="154" y="84"/>
                  <a:pt x="164" y="73"/>
                  <a:pt x="166" y="60"/>
                </a:cubicBezTo>
                <a:cubicBezTo>
                  <a:pt x="166" y="47"/>
                  <a:pt x="166" y="47"/>
                  <a:pt x="166" y="47"/>
                </a:cubicBezTo>
                <a:cubicBezTo>
                  <a:pt x="166" y="35"/>
                  <a:pt x="158" y="25"/>
                  <a:pt x="147" y="25"/>
                </a:cubicBezTo>
                <a:cubicBezTo>
                  <a:pt x="137" y="25"/>
                  <a:pt x="137" y="25"/>
                  <a:pt x="137" y="25"/>
                </a:cubicBezTo>
                <a:cubicBezTo>
                  <a:pt x="133" y="25"/>
                  <a:pt x="133" y="25"/>
                  <a:pt x="133" y="25"/>
                </a:cubicBezTo>
                <a:cubicBezTo>
                  <a:pt x="126" y="25"/>
                  <a:pt x="126" y="25"/>
                  <a:pt x="126" y="25"/>
                </a:cubicBezTo>
                <a:cubicBezTo>
                  <a:pt x="119" y="25"/>
                  <a:pt x="119" y="25"/>
                  <a:pt x="119" y="25"/>
                </a:cubicBezTo>
                <a:cubicBezTo>
                  <a:pt x="114" y="25"/>
                  <a:pt x="114" y="25"/>
                  <a:pt x="114" y="25"/>
                </a:cubicBezTo>
                <a:cubicBezTo>
                  <a:pt x="102" y="25"/>
                  <a:pt x="102" y="25"/>
                  <a:pt x="102" y="25"/>
                </a:cubicBezTo>
                <a:cubicBezTo>
                  <a:pt x="64" y="25"/>
                  <a:pt x="64" y="25"/>
                  <a:pt x="6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38" y="25"/>
                  <a:pt x="38" y="25"/>
                  <a:pt x="38" y="25"/>
                </a:cubicBezTo>
                <a:cubicBezTo>
                  <a:pt x="31" y="25"/>
                  <a:pt x="31" y="25"/>
                  <a:pt x="31" y="25"/>
                </a:cubicBezTo>
                <a:cubicBezTo>
                  <a:pt x="25" y="25"/>
                  <a:pt x="25" y="25"/>
                  <a:pt x="25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8" y="25"/>
                  <a:pt x="0" y="35"/>
                  <a:pt x="0" y="4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73"/>
                  <a:pt x="12" y="84"/>
                  <a:pt x="25" y="84"/>
                </a:cubicBezTo>
                <a:close/>
                <a:moveTo>
                  <a:pt x="141" y="91"/>
                </a:moveTo>
                <a:cubicBezTo>
                  <a:pt x="99" y="91"/>
                  <a:pt x="99" y="91"/>
                  <a:pt x="99" y="91"/>
                </a:cubicBezTo>
                <a:cubicBezTo>
                  <a:pt x="99" y="97"/>
                  <a:pt x="99" y="97"/>
                  <a:pt x="99" y="97"/>
                </a:cubicBezTo>
                <a:cubicBezTo>
                  <a:pt x="99" y="101"/>
                  <a:pt x="95" y="105"/>
                  <a:pt x="91" y="105"/>
                </a:cubicBezTo>
                <a:cubicBezTo>
                  <a:pt x="75" y="105"/>
                  <a:pt x="75" y="105"/>
                  <a:pt x="75" y="105"/>
                </a:cubicBezTo>
                <a:cubicBezTo>
                  <a:pt x="70" y="105"/>
                  <a:pt x="67" y="101"/>
                  <a:pt x="67" y="97"/>
                </a:cubicBezTo>
                <a:cubicBezTo>
                  <a:pt x="67" y="91"/>
                  <a:pt x="67" y="91"/>
                  <a:pt x="67" y="91"/>
                </a:cubicBezTo>
                <a:cubicBezTo>
                  <a:pt x="25" y="91"/>
                  <a:pt x="25" y="91"/>
                  <a:pt x="25" y="91"/>
                </a:cubicBezTo>
                <a:cubicBezTo>
                  <a:pt x="14" y="91"/>
                  <a:pt x="5" y="85"/>
                  <a:pt x="0" y="76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40"/>
                  <a:pt x="8" y="150"/>
                  <a:pt x="19" y="150"/>
                </a:cubicBezTo>
                <a:cubicBezTo>
                  <a:pt x="25" y="150"/>
                  <a:pt x="25" y="150"/>
                  <a:pt x="25" y="150"/>
                </a:cubicBezTo>
                <a:cubicBezTo>
                  <a:pt x="31" y="150"/>
                  <a:pt x="31" y="150"/>
                  <a:pt x="31" y="150"/>
                </a:cubicBezTo>
                <a:cubicBezTo>
                  <a:pt x="38" y="150"/>
                  <a:pt x="38" y="150"/>
                  <a:pt x="38" y="150"/>
                </a:cubicBezTo>
                <a:cubicBezTo>
                  <a:pt x="126" y="150"/>
                  <a:pt x="126" y="150"/>
                  <a:pt x="126" y="150"/>
                </a:cubicBezTo>
                <a:cubicBezTo>
                  <a:pt x="133" y="150"/>
                  <a:pt x="133" y="150"/>
                  <a:pt x="133" y="150"/>
                </a:cubicBezTo>
                <a:cubicBezTo>
                  <a:pt x="137" y="150"/>
                  <a:pt x="137" y="150"/>
                  <a:pt x="137" y="150"/>
                </a:cubicBezTo>
                <a:cubicBezTo>
                  <a:pt x="147" y="150"/>
                  <a:pt x="147" y="150"/>
                  <a:pt x="147" y="150"/>
                </a:cubicBezTo>
                <a:cubicBezTo>
                  <a:pt x="158" y="150"/>
                  <a:pt x="166" y="140"/>
                  <a:pt x="166" y="128"/>
                </a:cubicBezTo>
                <a:cubicBezTo>
                  <a:pt x="166" y="76"/>
                  <a:pt x="166" y="76"/>
                  <a:pt x="166" y="76"/>
                </a:cubicBezTo>
                <a:cubicBezTo>
                  <a:pt x="161" y="85"/>
                  <a:pt x="151" y="91"/>
                  <a:pt x="141" y="91"/>
                </a:cubicBezTo>
                <a:close/>
                <a:moveTo>
                  <a:pt x="91" y="76"/>
                </a:moveTo>
                <a:cubicBezTo>
                  <a:pt x="75" y="76"/>
                  <a:pt x="75" y="76"/>
                  <a:pt x="75" y="76"/>
                </a:cubicBezTo>
                <a:cubicBezTo>
                  <a:pt x="74" y="76"/>
                  <a:pt x="72" y="77"/>
                  <a:pt x="72" y="79"/>
                </a:cubicBezTo>
                <a:cubicBezTo>
                  <a:pt x="72" y="83"/>
                  <a:pt x="72" y="83"/>
                  <a:pt x="72" y="83"/>
                </a:cubicBezTo>
                <a:cubicBezTo>
                  <a:pt x="72" y="85"/>
                  <a:pt x="72" y="85"/>
                  <a:pt x="72" y="85"/>
                </a:cubicBezTo>
                <a:cubicBezTo>
                  <a:pt x="72" y="90"/>
                  <a:pt x="72" y="90"/>
                  <a:pt x="72" y="90"/>
                </a:cubicBezTo>
                <a:cubicBezTo>
                  <a:pt x="72" y="92"/>
                  <a:pt x="72" y="92"/>
                  <a:pt x="72" y="92"/>
                </a:cubicBezTo>
                <a:cubicBezTo>
                  <a:pt x="72" y="96"/>
                  <a:pt x="72" y="96"/>
                  <a:pt x="72" y="96"/>
                </a:cubicBezTo>
                <a:cubicBezTo>
                  <a:pt x="72" y="98"/>
                  <a:pt x="74" y="99"/>
                  <a:pt x="75" y="99"/>
                </a:cubicBezTo>
                <a:cubicBezTo>
                  <a:pt x="91" y="99"/>
                  <a:pt x="91" y="99"/>
                  <a:pt x="91" y="99"/>
                </a:cubicBezTo>
                <a:cubicBezTo>
                  <a:pt x="92" y="99"/>
                  <a:pt x="93" y="98"/>
                  <a:pt x="93" y="96"/>
                </a:cubicBezTo>
                <a:cubicBezTo>
                  <a:pt x="93" y="92"/>
                  <a:pt x="93" y="92"/>
                  <a:pt x="93" y="92"/>
                </a:cubicBezTo>
                <a:cubicBezTo>
                  <a:pt x="93" y="90"/>
                  <a:pt x="93" y="90"/>
                  <a:pt x="93" y="90"/>
                </a:cubicBezTo>
                <a:cubicBezTo>
                  <a:pt x="93" y="85"/>
                  <a:pt x="93" y="85"/>
                  <a:pt x="93" y="85"/>
                </a:cubicBezTo>
                <a:cubicBezTo>
                  <a:pt x="93" y="83"/>
                  <a:pt x="93" y="83"/>
                  <a:pt x="93" y="83"/>
                </a:cubicBezTo>
                <a:cubicBezTo>
                  <a:pt x="93" y="79"/>
                  <a:pt x="93" y="79"/>
                  <a:pt x="93" y="79"/>
                </a:cubicBezTo>
                <a:cubicBezTo>
                  <a:pt x="93" y="77"/>
                  <a:pt x="92" y="76"/>
                  <a:pt x="91" y="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1" name="Google Shape;2791;p89"/>
          <p:cNvSpPr txBox="1"/>
          <p:nvPr/>
        </p:nvSpPr>
        <p:spPr>
          <a:xfrm>
            <a:off x="9705975" y="4906962"/>
            <a:ext cx="1857375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792" name="Google Shape;2792;p89"/>
          <p:cNvSpPr txBox="1"/>
          <p:nvPr/>
        </p:nvSpPr>
        <p:spPr>
          <a:xfrm>
            <a:off x="830262" y="1376362"/>
            <a:ext cx="1714500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793" name="Google Shape;2793;p89"/>
          <p:cNvSpPr txBox="1"/>
          <p:nvPr/>
        </p:nvSpPr>
        <p:spPr>
          <a:xfrm>
            <a:off x="830262" y="4883150"/>
            <a:ext cx="1714500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8" name="Google Shape;2798;p90"/>
          <p:cNvSpPr txBox="1"/>
          <p:nvPr/>
        </p:nvSpPr>
        <p:spPr>
          <a:xfrm>
            <a:off x="6350" y="-1587"/>
            <a:ext cx="12182475" cy="6859587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9" name="Google Shape;2799;p90"/>
          <p:cNvSpPr txBox="1"/>
          <p:nvPr/>
        </p:nvSpPr>
        <p:spPr>
          <a:xfrm>
            <a:off x="6350" y="-1587"/>
            <a:ext cx="12182475" cy="685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0" name="Google Shape;2800;p90"/>
          <p:cNvSpPr/>
          <p:nvPr/>
        </p:nvSpPr>
        <p:spPr>
          <a:xfrm>
            <a:off x="1133475" y="2462212"/>
            <a:ext cx="2206625" cy="3103562"/>
          </a:xfrm>
          <a:custGeom>
            <a:avLst/>
            <a:gdLst/>
            <a:ahLst/>
            <a:cxnLst/>
            <a:rect l="l" t="t" r="r" b="b"/>
            <a:pathLst>
              <a:path w="521" h="732" extrusionOk="0">
                <a:moveTo>
                  <a:pt x="260" y="0"/>
                </a:moveTo>
                <a:cubicBezTo>
                  <a:pt x="108" y="0"/>
                  <a:pt x="124" y="253"/>
                  <a:pt x="100" y="410"/>
                </a:cubicBezTo>
                <a:cubicBezTo>
                  <a:pt x="65" y="631"/>
                  <a:pt x="0" y="732"/>
                  <a:pt x="0" y="732"/>
                </a:cubicBezTo>
                <a:cubicBezTo>
                  <a:pt x="260" y="732"/>
                  <a:pt x="260" y="732"/>
                  <a:pt x="260" y="732"/>
                </a:cubicBezTo>
                <a:cubicBezTo>
                  <a:pt x="521" y="732"/>
                  <a:pt x="521" y="732"/>
                  <a:pt x="521" y="732"/>
                </a:cubicBezTo>
                <a:cubicBezTo>
                  <a:pt x="521" y="732"/>
                  <a:pt x="521" y="732"/>
                  <a:pt x="521" y="732"/>
                </a:cubicBezTo>
                <a:cubicBezTo>
                  <a:pt x="521" y="732"/>
                  <a:pt x="521" y="732"/>
                  <a:pt x="521" y="732"/>
                </a:cubicBezTo>
                <a:cubicBezTo>
                  <a:pt x="260" y="732"/>
                  <a:pt x="260" y="732"/>
                  <a:pt x="260" y="732"/>
                </a:cubicBezTo>
                <a:cubicBezTo>
                  <a:pt x="260" y="732"/>
                  <a:pt x="325" y="618"/>
                  <a:pt x="360" y="368"/>
                </a:cubicBezTo>
                <a:cubicBezTo>
                  <a:pt x="370" y="297"/>
                  <a:pt x="373" y="208"/>
                  <a:pt x="384" y="127"/>
                </a:cubicBezTo>
                <a:cubicBezTo>
                  <a:pt x="365" y="54"/>
                  <a:pt x="330" y="0"/>
                  <a:pt x="260" y="0"/>
                </a:cubicBezTo>
              </a:path>
            </a:pathLst>
          </a:custGeom>
          <a:solidFill>
            <a:srgbClr val="6BA1B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1" name="Google Shape;2801;p90"/>
          <p:cNvSpPr/>
          <p:nvPr/>
        </p:nvSpPr>
        <p:spPr>
          <a:xfrm>
            <a:off x="4441825" y="2195512"/>
            <a:ext cx="2206625" cy="3370262"/>
          </a:xfrm>
          <a:custGeom>
            <a:avLst/>
            <a:gdLst/>
            <a:ahLst/>
            <a:cxnLst/>
            <a:rect l="l" t="t" r="r" b="b"/>
            <a:pathLst>
              <a:path w="521" h="795" extrusionOk="0">
                <a:moveTo>
                  <a:pt x="261" y="0"/>
                </a:moveTo>
                <a:cubicBezTo>
                  <a:pt x="166" y="0"/>
                  <a:pt x="137" y="106"/>
                  <a:pt x="122" y="228"/>
                </a:cubicBezTo>
                <a:cubicBezTo>
                  <a:pt x="146" y="308"/>
                  <a:pt x="147" y="415"/>
                  <a:pt x="161" y="496"/>
                </a:cubicBezTo>
                <a:cubicBezTo>
                  <a:pt x="195" y="701"/>
                  <a:pt x="261" y="795"/>
                  <a:pt x="261" y="795"/>
                </a:cubicBezTo>
                <a:cubicBezTo>
                  <a:pt x="0" y="795"/>
                  <a:pt x="0" y="795"/>
                  <a:pt x="0" y="795"/>
                </a:cubicBezTo>
                <a:cubicBezTo>
                  <a:pt x="0" y="795"/>
                  <a:pt x="0" y="795"/>
                  <a:pt x="0" y="795"/>
                </a:cubicBezTo>
                <a:cubicBezTo>
                  <a:pt x="261" y="795"/>
                  <a:pt x="261" y="795"/>
                  <a:pt x="261" y="795"/>
                </a:cubicBezTo>
                <a:cubicBezTo>
                  <a:pt x="521" y="795"/>
                  <a:pt x="521" y="795"/>
                  <a:pt x="521" y="795"/>
                </a:cubicBezTo>
                <a:cubicBezTo>
                  <a:pt x="521" y="795"/>
                  <a:pt x="521" y="795"/>
                  <a:pt x="521" y="795"/>
                </a:cubicBezTo>
                <a:cubicBezTo>
                  <a:pt x="521" y="795"/>
                  <a:pt x="521" y="795"/>
                  <a:pt x="521" y="795"/>
                </a:cubicBezTo>
                <a:cubicBezTo>
                  <a:pt x="261" y="795"/>
                  <a:pt x="261" y="795"/>
                  <a:pt x="261" y="795"/>
                </a:cubicBezTo>
                <a:cubicBezTo>
                  <a:pt x="261" y="795"/>
                  <a:pt x="326" y="694"/>
                  <a:pt x="361" y="473"/>
                </a:cubicBezTo>
                <a:cubicBezTo>
                  <a:pt x="374" y="391"/>
                  <a:pt x="375" y="283"/>
                  <a:pt x="396" y="198"/>
                </a:cubicBezTo>
                <a:cubicBezTo>
                  <a:pt x="380" y="90"/>
                  <a:pt x="348" y="0"/>
                  <a:pt x="261" y="0"/>
                </a:cubicBezTo>
              </a:path>
            </a:pathLst>
          </a:custGeom>
          <a:solidFill>
            <a:srgbClr val="CA67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2" name="Google Shape;2802;p90"/>
          <p:cNvSpPr/>
          <p:nvPr/>
        </p:nvSpPr>
        <p:spPr>
          <a:xfrm>
            <a:off x="6119812" y="2462212"/>
            <a:ext cx="1635125" cy="3103562"/>
          </a:xfrm>
          <a:custGeom>
            <a:avLst/>
            <a:gdLst/>
            <a:ahLst/>
            <a:cxnLst/>
            <a:rect l="l" t="t" r="r" b="b"/>
            <a:pathLst>
              <a:path w="386" h="732" extrusionOk="0">
                <a:moveTo>
                  <a:pt x="125" y="0"/>
                </a:moveTo>
                <a:cubicBezTo>
                  <a:pt x="52" y="0"/>
                  <a:pt x="18" y="58"/>
                  <a:pt x="0" y="135"/>
                </a:cubicBezTo>
                <a:cubicBezTo>
                  <a:pt x="12" y="217"/>
                  <a:pt x="15" y="309"/>
                  <a:pt x="25" y="382"/>
                </a:cubicBezTo>
                <a:cubicBezTo>
                  <a:pt x="60" y="622"/>
                  <a:pt x="125" y="732"/>
                  <a:pt x="125" y="732"/>
                </a:cubicBezTo>
                <a:cubicBezTo>
                  <a:pt x="386" y="732"/>
                  <a:pt x="386" y="732"/>
                  <a:pt x="386" y="732"/>
                </a:cubicBezTo>
                <a:cubicBezTo>
                  <a:pt x="386" y="732"/>
                  <a:pt x="386" y="732"/>
                  <a:pt x="386" y="732"/>
                </a:cubicBezTo>
                <a:cubicBezTo>
                  <a:pt x="386" y="732"/>
                  <a:pt x="386" y="732"/>
                  <a:pt x="386" y="732"/>
                </a:cubicBezTo>
                <a:cubicBezTo>
                  <a:pt x="125" y="732"/>
                  <a:pt x="125" y="732"/>
                  <a:pt x="125" y="732"/>
                </a:cubicBezTo>
                <a:cubicBezTo>
                  <a:pt x="125" y="732"/>
                  <a:pt x="191" y="646"/>
                  <a:pt x="225" y="458"/>
                </a:cubicBezTo>
                <a:cubicBezTo>
                  <a:pt x="239" y="384"/>
                  <a:pt x="240" y="285"/>
                  <a:pt x="264" y="212"/>
                </a:cubicBezTo>
                <a:cubicBezTo>
                  <a:pt x="250" y="99"/>
                  <a:pt x="221" y="0"/>
                  <a:pt x="125" y="0"/>
                </a:cubicBezTo>
              </a:path>
            </a:pathLst>
          </a:custGeom>
          <a:solidFill>
            <a:srgbClr val="6691A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3" name="Google Shape;2803;p90"/>
          <p:cNvSpPr/>
          <p:nvPr/>
        </p:nvSpPr>
        <p:spPr>
          <a:xfrm>
            <a:off x="5546725" y="3033712"/>
            <a:ext cx="1101725" cy="2532062"/>
          </a:xfrm>
          <a:custGeom>
            <a:avLst/>
            <a:gdLst/>
            <a:ahLst/>
            <a:cxnLst/>
            <a:rect l="l" t="t" r="r" b="b"/>
            <a:pathLst>
              <a:path w="260" h="597" extrusionOk="0">
                <a:moveTo>
                  <a:pt x="135" y="0"/>
                </a:moveTo>
                <a:cubicBezTo>
                  <a:pt x="114" y="85"/>
                  <a:pt x="113" y="193"/>
                  <a:pt x="100" y="275"/>
                </a:cubicBezTo>
                <a:cubicBezTo>
                  <a:pt x="65" y="496"/>
                  <a:pt x="0" y="597"/>
                  <a:pt x="0" y="597"/>
                </a:cubicBezTo>
                <a:cubicBezTo>
                  <a:pt x="260" y="597"/>
                  <a:pt x="260" y="597"/>
                  <a:pt x="260" y="597"/>
                </a:cubicBezTo>
                <a:cubicBezTo>
                  <a:pt x="260" y="597"/>
                  <a:pt x="195" y="487"/>
                  <a:pt x="160" y="247"/>
                </a:cubicBezTo>
                <a:cubicBezTo>
                  <a:pt x="150" y="174"/>
                  <a:pt x="147" y="82"/>
                  <a:pt x="135" y="0"/>
                </a:cubicBezTo>
              </a:path>
            </a:pathLst>
          </a:custGeom>
          <a:solidFill>
            <a:srgbClr val="9198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4" name="Google Shape;2804;p90"/>
          <p:cNvSpPr/>
          <p:nvPr/>
        </p:nvSpPr>
        <p:spPr>
          <a:xfrm>
            <a:off x="7237412" y="2928937"/>
            <a:ext cx="1617662" cy="2636837"/>
          </a:xfrm>
          <a:custGeom>
            <a:avLst/>
            <a:gdLst/>
            <a:ahLst/>
            <a:cxnLst/>
            <a:rect l="l" t="t" r="r" b="b"/>
            <a:pathLst>
              <a:path w="382" h="622" extrusionOk="0">
                <a:moveTo>
                  <a:pt x="122" y="0"/>
                </a:moveTo>
                <a:cubicBezTo>
                  <a:pt x="54" y="0"/>
                  <a:pt x="20" y="43"/>
                  <a:pt x="0" y="102"/>
                </a:cubicBezTo>
                <a:cubicBezTo>
                  <a:pt x="9" y="169"/>
                  <a:pt x="12" y="241"/>
                  <a:pt x="22" y="300"/>
                </a:cubicBezTo>
                <a:cubicBezTo>
                  <a:pt x="57" y="521"/>
                  <a:pt x="122" y="622"/>
                  <a:pt x="122" y="622"/>
                </a:cubicBezTo>
                <a:cubicBezTo>
                  <a:pt x="382" y="622"/>
                  <a:pt x="382" y="622"/>
                  <a:pt x="382" y="622"/>
                </a:cubicBezTo>
                <a:cubicBezTo>
                  <a:pt x="382" y="622"/>
                  <a:pt x="382" y="622"/>
                  <a:pt x="382" y="622"/>
                </a:cubicBezTo>
                <a:cubicBezTo>
                  <a:pt x="382" y="622"/>
                  <a:pt x="382" y="622"/>
                  <a:pt x="382" y="622"/>
                </a:cubicBezTo>
                <a:cubicBezTo>
                  <a:pt x="122" y="622"/>
                  <a:pt x="122" y="622"/>
                  <a:pt x="122" y="622"/>
                </a:cubicBezTo>
                <a:cubicBezTo>
                  <a:pt x="122" y="622"/>
                  <a:pt x="187" y="521"/>
                  <a:pt x="222" y="300"/>
                </a:cubicBezTo>
                <a:cubicBezTo>
                  <a:pt x="231" y="241"/>
                  <a:pt x="235" y="169"/>
                  <a:pt x="243" y="102"/>
                </a:cubicBezTo>
                <a:cubicBezTo>
                  <a:pt x="224" y="43"/>
                  <a:pt x="190" y="0"/>
                  <a:pt x="122" y="0"/>
                </a:cubicBezTo>
              </a:path>
            </a:pathLst>
          </a:custGeom>
          <a:solidFill>
            <a:srgbClr val="949DA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5" name="Google Shape;2805;p90"/>
          <p:cNvSpPr/>
          <p:nvPr/>
        </p:nvSpPr>
        <p:spPr>
          <a:xfrm>
            <a:off x="6648450" y="3360737"/>
            <a:ext cx="1106487" cy="2205037"/>
          </a:xfrm>
          <a:custGeom>
            <a:avLst/>
            <a:gdLst/>
            <a:ahLst/>
            <a:cxnLst/>
            <a:rect l="l" t="t" r="r" b="b"/>
            <a:pathLst>
              <a:path w="261" h="520" extrusionOk="0">
                <a:moveTo>
                  <a:pt x="139" y="0"/>
                </a:moveTo>
                <a:cubicBezTo>
                  <a:pt x="115" y="73"/>
                  <a:pt x="114" y="172"/>
                  <a:pt x="100" y="246"/>
                </a:cubicBezTo>
                <a:cubicBezTo>
                  <a:pt x="66" y="434"/>
                  <a:pt x="0" y="520"/>
                  <a:pt x="0" y="520"/>
                </a:cubicBezTo>
                <a:cubicBezTo>
                  <a:pt x="261" y="520"/>
                  <a:pt x="261" y="520"/>
                  <a:pt x="261" y="520"/>
                </a:cubicBezTo>
                <a:cubicBezTo>
                  <a:pt x="261" y="520"/>
                  <a:pt x="196" y="419"/>
                  <a:pt x="161" y="198"/>
                </a:cubicBezTo>
                <a:cubicBezTo>
                  <a:pt x="151" y="139"/>
                  <a:pt x="148" y="67"/>
                  <a:pt x="139" y="0"/>
                </a:cubicBezTo>
              </a:path>
            </a:pathLst>
          </a:custGeom>
          <a:solidFill>
            <a:srgbClr val="9BB5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6" name="Google Shape;2806;p90"/>
          <p:cNvSpPr/>
          <p:nvPr/>
        </p:nvSpPr>
        <p:spPr>
          <a:xfrm>
            <a:off x="8266112" y="2462212"/>
            <a:ext cx="1695450" cy="3103562"/>
          </a:xfrm>
          <a:custGeom>
            <a:avLst/>
            <a:gdLst/>
            <a:ahLst/>
            <a:cxnLst/>
            <a:rect l="l" t="t" r="r" b="b"/>
            <a:pathLst>
              <a:path w="400" h="732" extrusionOk="0">
                <a:moveTo>
                  <a:pt x="139" y="0"/>
                </a:moveTo>
                <a:cubicBezTo>
                  <a:pt x="44" y="0"/>
                  <a:pt x="15" y="99"/>
                  <a:pt x="0" y="212"/>
                </a:cubicBezTo>
                <a:cubicBezTo>
                  <a:pt x="25" y="285"/>
                  <a:pt x="26" y="384"/>
                  <a:pt x="39" y="458"/>
                </a:cubicBezTo>
                <a:cubicBezTo>
                  <a:pt x="74" y="646"/>
                  <a:pt x="139" y="732"/>
                  <a:pt x="139" y="732"/>
                </a:cubicBezTo>
                <a:cubicBezTo>
                  <a:pt x="400" y="732"/>
                  <a:pt x="400" y="732"/>
                  <a:pt x="400" y="732"/>
                </a:cubicBezTo>
                <a:cubicBezTo>
                  <a:pt x="400" y="732"/>
                  <a:pt x="400" y="732"/>
                  <a:pt x="400" y="732"/>
                </a:cubicBezTo>
                <a:cubicBezTo>
                  <a:pt x="400" y="732"/>
                  <a:pt x="400" y="732"/>
                  <a:pt x="400" y="732"/>
                </a:cubicBezTo>
                <a:cubicBezTo>
                  <a:pt x="139" y="732"/>
                  <a:pt x="139" y="732"/>
                  <a:pt x="139" y="732"/>
                </a:cubicBezTo>
                <a:cubicBezTo>
                  <a:pt x="139" y="732"/>
                  <a:pt x="205" y="618"/>
                  <a:pt x="239" y="368"/>
                </a:cubicBezTo>
                <a:cubicBezTo>
                  <a:pt x="249" y="297"/>
                  <a:pt x="253" y="208"/>
                  <a:pt x="263" y="127"/>
                </a:cubicBezTo>
                <a:cubicBezTo>
                  <a:pt x="244" y="54"/>
                  <a:pt x="210" y="0"/>
                  <a:pt x="139" y="0"/>
                </a:cubicBezTo>
              </a:path>
            </a:pathLst>
          </a:custGeom>
          <a:solidFill>
            <a:srgbClr val="DAB66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7" name="Google Shape;2807;p90"/>
          <p:cNvSpPr/>
          <p:nvPr/>
        </p:nvSpPr>
        <p:spPr>
          <a:xfrm>
            <a:off x="7754937" y="3360737"/>
            <a:ext cx="1100137" cy="2205037"/>
          </a:xfrm>
          <a:custGeom>
            <a:avLst/>
            <a:gdLst/>
            <a:ahLst/>
            <a:cxnLst/>
            <a:rect l="l" t="t" r="r" b="b"/>
            <a:pathLst>
              <a:path w="260" h="520" extrusionOk="0">
                <a:moveTo>
                  <a:pt x="121" y="0"/>
                </a:moveTo>
                <a:cubicBezTo>
                  <a:pt x="113" y="67"/>
                  <a:pt x="109" y="139"/>
                  <a:pt x="100" y="198"/>
                </a:cubicBezTo>
                <a:cubicBezTo>
                  <a:pt x="65" y="419"/>
                  <a:pt x="0" y="520"/>
                  <a:pt x="0" y="520"/>
                </a:cubicBezTo>
                <a:cubicBezTo>
                  <a:pt x="260" y="520"/>
                  <a:pt x="260" y="520"/>
                  <a:pt x="260" y="520"/>
                </a:cubicBezTo>
                <a:cubicBezTo>
                  <a:pt x="260" y="520"/>
                  <a:pt x="195" y="434"/>
                  <a:pt x="160" y="246"/>
                </a:cubicBezTo>
                <a:cubicBezTo>
                  <a:pt x="147" y="172"/>
                  <a:pt x="146" y="73"/>
                  <a:pt x="121" y="0"/>
                </a:cubicBezTo>
              </a:path>
            </a:pathLst>
          </a:custGeom>
          <a:solidFill>
            <a:srgbClr val="E7C67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8" name="Google Shape;2808;p90"/>
          <p:cNvSpPr/>
          <p:nvPr/>
        </p:nvSpPr>
        <p:spPr>
          <a:xfrm>
            <a:off x="9380537" y="2058987"/>
            <a:ext cx="1682750" cy="3506787"/>
          </a:xfrm>
          <a:custGeom>
            <a:avLst/>
            <a:gdLst/>
            <a:ahLst/>
            <a:cxnLst/>
            <a:rect l="l" t="t" r="r" b="b"/>
            <a:pathLst>
              <a:path w="397" h="827" extrusionOk="0">
                <a:moveTo>
                  <a:pt x="137" y="0"/>
                </a:moveTo>
                <a:cubicBezTo>
                  <a:pt x="46" y="0"/>
                  <a:pt x="15" y="102"/>
                  <a:pt x="0" y="222"/>
                </a:cubicBezTo>
                <a:cubicBezTo>
                  <a:pt x="22" y="308"/>
                  <a:pt x="23" y="420"/>
                  <a:pt x="37" y="505"/>
                </a:cubicBezTo>
                <a:cubicBezTo>
                  <a:pt x="72" y="726"/>
                  <a:pt x="137" y="827"/>
                  <a:pt x="137" y="827"/>
                </a:cubicBezTo>
                <a:cubicBezTo>
                  <a:pt x="397" y="827"/>
                  <a:pt x="397" y="827"/>
                  <a:pt x="397" y="827"/>
                </a:cubicBezTo>
                <a:cubicBezTo>
                  <a:pt x="397" y="827"/>
                  <a:pt x="332" y="713"/>
                  <a:pt x="297" y="463"/>
                </a:cubicBezTo>
                <a:cubicBezTo>
                  <a:pt x="273" y="286"/>
                  <a:pt x="289" y="0"/>
                  <a:pt x="137" y="0"/>
                </a:cubicBezTo>
              </a:path>
            </a:pathLst>
          </a:custGeom>
          <a:solidFill>
            <a:srgbClr val="B3B6B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9" name="Google Shape;2809;p90"/>
          <p:cNvSpPr/>
          <p:nvPr/>
        </p:nvSpPr>
        <p:spPr>
          <a:xfrm>
            <a:off x="8855075" y="3000375"/>
            <a:ext cx="1106487" cy="2565400"/>
          </a:xfrm>
          <a:custGeom>
            <a:avLst/>
            <a:gdLst/>
            <a:ahLst/>
            <a:cxnLst/>
            <a:rect l="l" t="t" r="r" b="b"/>
            <a:pathLst>
              <a:path w="261" h="605" extrusionOk="0">
                <a:moveTo>
                  <a:pt x="124" y="0"/>
                </a:moveTo>
                <a:cubicBezTo>
                  <a:pt x="114" y="81"/>
                  <a:pt x="110" y="170"/>
                  <a:pt x="100" y="241"/>
                </a:cubicBezTo>
                <a:cubicBezTo>
                  <a:pt x="66" y="491"/>
                  <a:pt x="0" y="605"/>
                  <a:pt x="0" y="605"/>
                </a:cubicBezTo>
                <a:cubicBezTo>
                  <a:pt x="261" y="605"/>
                  <a:pt x="261" y="605"/>
                  <a:pt x="261" y="605"/>
                </a:cubicBezTo>
                <a:cubicBezTo>
                  <a:pt x="261" y="605"/>
                  <a:pt x="196" y="504"/>
                  <a:pt x="161" y="283"/>
                </a:cubicBezTo>
                <a:cubicBezTo>
                  <a:pt x="147" y="198"/>
                  <a:pt x="146" y="86"/>
                  <a:pt x="124" y="0"/>
                </a:cubicBezTo>
              </a:path>
            </a:pathLst>
          </a:custGeom>
          <a:solidFill>
            <a:srgbClr val="E4DAB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0" name="Google Shape;2810;p90"/>
          <p:cNvSpPr/>
          <p:nvPr/>
        </p:nvSpPr>
        <p:spPr>
          <a:xfrm>
            <a:off x="2759075" y="2058987"/>
            <a:ext cx="1682750" cy="3506787"/>
          </a:xfrm>
          <a:custGeom>
            <a:avLst/>
            <a:gdLst/>
            <a:ahLst/>
            <a:cxnLst/>
            <a:rect l="l" t="t" r="r" b="b"/>
            <a:pathLst>
              <a:path w="397" h="827" extrusionOk="0">
                <a:moveTo>
                  <a:pt x="137" y="0"/>
                </a:moveTo>
                <a:cubicBezTo>
                  <a:pt x="46" y="0"/>
                  <a:pt x="15" y="102"/>
                  <a:pt x="0" y="222"/>
                </a:cubicBezTo>
                <a:cubicBezTo>
                  <a:pt x="22" y="308"/>
                  <a:pt x="23" y="420"/>
                  <a:pt x="37" y="505"/>
                </a:cubicBezTo>
                <a:cubicBezTo>
                  <a:pt x="71" y="726"/>
                  <a:pt x="137" y="827"/>
                  <a:pt x="137" y="827"/>
                </a:cubicBezTo>
                <a:cubicBezTo>
                  <a:pt x="397" y="827"/>
                  <a:pt x="397" y="827"/>
                  <a:pt x="397" y="827"/>
                </a:cubicBezTo>
                <a:cubicBezTo>
                  <a:pt x="397" y="827"/>
                  <a:pt x="397" y="827"/>
                  <a:pt x="397" y="827"/>
                </a:cubicBezTo>
                <a:cubicBezTo>
                  <a:pt x="397" y="827"/>
                  <a:pt x="397" y="827"/>
                  <a:pt x="397" y="827"/>
                </a:cubicBezTo>
                <a:cubicBezTo>
                  <a:pt x="137" y="827"/>
                  <a:pt x="137" y="827"/>
                  <a:pt x="137" y="827"/>
                </a:cubicBezTo>
                <a:cubicBezTo>
                  <a:pt x="137" y="827"/>
                  <a:pt x="202" y="733"/>
                  <a:pt x="237" y="528"/>
                </a:cubicBezTo>
                <a:cubicBezTo>
                  <a:pt x="251" y="445"/>
                  <a:pt x="252" y="334"/>
                  <a:pt x="277" y="254"/>
                </a:cubicBezTo>
                <a:cubicBezTo>
                  <a:pt x="263" y="121"/>
                  <a:pt x="235" y="0"/>
                  <a:pt x="137" y="0"/>
                </a:cubicBezTo>
              </a:path>
            </a:pathLst>
          </a:custGeom>
          <a:solidFill>
            <a:srgbClr val="B3B6B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1" name="Google Shape;2811;p90"/>
          <p:cNvSpPr/>
          <p:nvPr/>
        </p:nvSpPr>
        <p:spPr>
          <a:xfrm>
            <a:off x="2235200" y="3000375"/>
            <a:ext cx="1104900" cy="2565400"/>
          </a:xfrm>
          <a:custGeom>
            <a:avLst/>
            <a:gdLst/>
            <a:ahLst/>
            <a:cxnLst/>
            <a:rect l="l" t="t" r="r" b="b"/>
            <a:pathLst>
              <a:path w="261" h="605" extrusionOk="0">
                <a:moveTo>
                  <a:pt x="124" y="0"/>
                </a:moveTo>
                <a:cubicBezTo>
                  <a:pt x="113" y="81"/>
                  <a:pt x="110" y="170"/>
                  <a:pt x="100" y="241"/>
                </a:cubicBezTo>
                <a:cubicBezTo>
                  <a:pt x="65" y="491"/>
                  <a:pt x="0" y="605"/>
                  <a:pt x="0" y="605"/>
                </a:cubicBezTo>
                <a:cubicBezTo>
                  <a:pt x="261" y="605"/>
                  <a:pt x="261" y="605"/>
                  <a:pt x="261" y="605"/>
                </a:cubicBezTo>
                <a:cubicBezTo>
                  <a:pt x="261" y="605"/>
                  <a:pt x="195" y="504"/>
                  <a:pt x="161" y="283"/>
                </a:cubicBezTo>
                <a:cubicBezTo>
                  <a:pt x="147" y="198"/>
                  <a:pt x="146" y="86"/>
                  <a:pt x="124" y="0"/>
                </a:cubicBezTo>
              </a:path>
            </a:pathLst>
          </a:custGeom>
          <a:solidFill>
            <a:srgbClr val="BCD3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2" name="Google Shape;2812;p90"/>
          <p:cNvSpPr/>
          <p:nvPr/>
        </p:nvSpPr>
        <p:spPr>
          <a:xfrm>
            <a:off x="3933825" y="2686050"/>
            <a:ext cx="1023937" cy="2879725"/>
          </a:xfrm>
          <a:custGeom>
            <a:avLst/>
            <a:gdLst/>
            <a:ahLst/>
            <a:cxnLst/>
            <a:rect l="l" t="t" r="r" b="b"/>
            <a:pathLst>
              <a:path w="242" h="679" extrusionOk="0">
                <a:moveTo>
                  <a:pt x="120" y="0"/>
                </a:moveTo>
                <a:cubicBezTo>
                  <a:pt x="54" y="0"/>
                  <a:pt x="20" y="44"/>
                  <a:pt x="0" y="106"/>
                </a:cubicBezTo>
                <a:cubicBezTo>
                  <a:pt x="8" y="177"/>
                  <a:pt x="11" y="253"/>
                  <a:pt x="20" y="315"/>
                </a:cubicBezTo>
                <a:cubicBezTo>
                  <a:pt x="55" y="565"/>
                  <a:pt x="120" y="679"/>
                  <a:pt x="120" y="679"/>
                </a:cubicBezTo>
                <a:cubicBezTo>
                  <a:pt x="120" y="679"/>
                  <a:pt x="120" y="679"/>
                  <a:pt x="120" y="679"/>
                </a:cubicBezTo>
                <a:cubicBezTo>
                  <a:pt x="120" y="679"/>
                  <a:pt x="185" y="569"/>
                  <a:pt x="220" y="329"/>
                </a:cubicBezTo>
                <a:cubicBezTo>
                  <a:pt x="230" y="265"/>
                  <a:pt x="233" y="185"/>
                  <a:pt x="242" y="112"/>
                </a:cubicBezTo>
                <a:cubicBezTo>
                  <a:pt x="223" y="47"/>
                  <a:pt x="188" y="0"/>
                  <a:pt x="120" y="0"/>
                </a:cubicBezTo>
              </a:path>
            </a:pathLst>
          </a:custGeom>
          <a:solidFill>
            <a:srgbClr val="DCD1B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3" name="Google Shape;2813;p90"/>
          <p:cNvSpPr/>
          <p:nvPr/>
        </p:nvSpPr>
        <p:spPr>
          <a:xfrm>
            <a:off x="4441825" y="3162300"/>
            <a:ext cx="1104900" cy="2403475"/>
          </a:xfrm>
          <a:custGeom>
            <a:avLst/>
            <a:gdLst/>
            <a:ahLst/>
            <a:cxnLst/>
            <a:rect l="l" t="t" r="r" b="b"/>
            <a:pathLst>
              <a:path w="261" h="567" extrusionOk="0">
                <a:moveTo>
                  <a:pt x="122" y="0"/>
                </a:moveTo>
                <a:cubicBezTo>
                  <a:pt x="113" y="73"/>
                  <a:pt x="110" y="153"/>
                  <a:pt x="100" y="217"/>
                </a:cubicBezTo>
                <a:cubicBezTo>
                  <a:pt x="65" y="457"/>
                  <a:pt x="0" y="567"/>
                  <a:pt x="0" y="567"/>
                </a:cubicBezTo>
                <a:cubicBezTo>
                  <a:pt x="261" y="567"/>
                  <a:pt x="261" y="567"/>
                  <a:pt x="261" y="567"/>
                </a:cubicBezTo>
                <a:cubicBezTo>
                  <a:pt x="261" y="567"/>
                  <a:pt x="195" y="473"/>
                  <a:pt x="161" y="268"/>
                </a:cubicBezTo>
                <a:cubicBezTo>
                  <a:pt x="147" y="187"/>
                  <a:pt x="146" y="80"/>
                  <a:pt x="122" y="0"/>
                </a:cubicBezTo>
              </a:path>
            </a:pathLst>
          </a:custGeom>
          <a:solidFill>
            <a:srgbClr val="F4D5B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4" name="Google Shape;2814;p90"/>
          <p:cNvSpPr/>
          <p:nvPr/>
        </p:nvSpPr>
        <p:spPr>
          <a:xfrm>
            <a:off x="3340100" y="3135312"/>
            <a:ext cx="1101725" cy="2430462"/>
          </a:xfrm>
          <a:custGeom>
            <a:avLst/>
            <a:gdLst/>
            <a:ahLst/>
            <a:cxnLst/>
            <a:rect l="l" t="t" r="r" b="b"/>
            <a:pathLst>
              <a:path w="260" h="573" extrusionOk="0">
                <a:moveTo>
                  <a:pt x="140" y="0"/>
                </a:moveTo>
                <a:cubicBezTo>
                  <a:pt x="115" y="80"/>
                  <a:pt x="114" y="191"/>
                  <a:pt x="100" y="274"/>
                </a:cubicBezTo>
                <a:cubicBezTo>
                  <a:pt x="65" y="479"/>
                  <a:pt x="0" y="573"/>
                  <a:pt x="0" y="573"/>
                </a:cubicBezTo>
                <a:cubicBezTo>
                  <a:pt x="260" y="573"/>
                  <a:pt x="260" y="573"/>
                  <a:pt x="260" y="573"/>
                </a:cubicBezTo>
                <a:cubicBezTo>
                  <a:pt x="260" y="573"/>
                  <a:pt x="195" y="459"/>
                  <a:pt x="160" y="209"/>
                </a:cubicBezTo>
                <a:cubicBezTo>
                  <a:pt x="151" y="147"/>
                  <a:pt x="148" y="71"/>
                  <a:pt x="140" y="0"/>
                </a:cubicBezTo>
              </a:path>
            </a:pathLst>
          </a:custGeom>
          <a:solidFill>
            <a:srgbClr val="F0E5C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5" name="Google Shape;2815;p90"/>
          <p:cNvSpPr txBox="1"/>
          <p:nvPr/>
        </p:nvSpPr>
        <p:spPr>
          <a:xfrm>
            <a:off x="1870075" y="5691187"/>
            <a:ext cx="922337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Montserrat"/>
              <a:buNone/>
            </a:pPr>
            <a:r>
              <a:rPr lang="en-US" sz="23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STEP</a:t>
            </a:r>
            <a:endParaRPr/>
          </a:p>
        </p:txBody>
      </p:sp>
      <p:sp>
        <p:nvSpPr>
          <p:cNvPr id="2816" name="Google Shape;2816;p90"/>
          <p:cNvSpPr txBox="1"/>
          <p:nvPr/>
        </p:nvSpPr>
        <p:spPr>
          <a:xfrm>
            <a:off x="2085975" y="5975350"/>
            <a:ext cx="487362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Montserrat"/>
              <a:buNone/>
            </a:pPr>
            <a:r>
              <a:rPr lang="en-US" sz="23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/>
          </a:p>
        </p:txBody>
      </p:sp>
      <p:sp>
        <p:nvSpPr>
          <p:cNvPr id="2817" name="Google Shape;2817;p90"/>
          <p:cNvSpPr txBox="1"/>
          <p:nvPr/>
        </p:nvSpPr>
        <p:spPr>
          <a:xfrm>
            <a:off x="2976562" y="5691187"/>
            <a:ext cx="922337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Montserrat"/>
              <a:buNone/>
            </a:pPr>
            <a:r>
              <a:rPr lang="en-US" sz="23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STEP</a:t>
            </a:r>
            <a:endParaRPr/>
          </a:p>
        </p:txBody>
      </p:sp>
      <p:sp>
        <p:nvSpPr>
          <p:cNvPr id="2818" name="Google Shape;2818;p90"/>
          <p:cNvSpPr txBox="1"/>
          <p:nvPr/>
        </p:nvSpPr>
        <p:spPr>
          <a:xfrm>
            <a:off x="3157537" y="5975350"/>
            <a:ext cx="546100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Montserrat"/>
              <a:buNone/>
            </a:pPr>
            <a:r>
              <a:rPr lang="en-US" sz="23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/>
          </a:p>
        </p:txBody>
      </p:sp>
      <p:sp>
        <p:nvSpPr>
          <p:cNvPr id="2819" name="Google Shape;2819;p90"/>
          <p:cNvSpPr txBox="1"/>
          <p:nvPr/>
        </p:nvSpPr>
        <p:spPr>
          <a:xfrm>
            <a:off x="4081462" y="5691187"/>
            <a:ext cx="922337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Montserrat"/>
              <a:buNone/>
            </a:pPr>
            <a:r>
              <a:rPr lang="en-US" sz="23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STEP</a:t>
            </a:r>
            <a:endParaRPr/>
          </a:p>
        </p:txBody>
      </p:sp>
      <p:sp>
        <p:nvSpPr>
          <p:cNvPr id="2820" name="Google Shape;2820;p90"/>
          <p:cNvSpPr txBox="1"/>
          <p:nvPr/>
        </p:nvSpPr>
        <p:spPr>
          <a:xfrm>
            <a:off x="4264025" y="5975350"/>
            <a:ext cx="541337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Montserrat"/>
              <a:buNone/>
            </a:pPr>
            <a:r>
              <a:rPr lang="en-US" sz="23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/>
          </a:p>
        </p:txBody>
      </p:sp>
      <p:sp>
        <p:nvSpPr>
          <p:cNvPr id="2821" name="Google Shape;2821;p90"/>
          <p:cNvSpPr txBox="1"/>
          <p:nvPr/>
        </p:nvSpPr>
        <p:spPr>
          <a:xfrm>
            <a:off x="5183187" y="5691187"/>
            <a:ext cx="922337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Montserrat"/>
              <a:buNone/>
            </a:pPr>
            <a:r>
              <a:rPr lang="en-US" sz="23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STEP</a:t>
            </a:r>
            <a:endParaRPr/>
          </a:p>
        </p:txBody>
      </p:sp>
      <p:sp>
        <p:nvSpPr>
          <p:cNvPr id="2822" name="Google Shape;2822;p90"/>
          <p:cNvSpPr txBox="1"/>
          <p:nvPr/>
        </p:nvSpPr>
        <p:spPr>
          <a:xfrm>
            <a:off x="5368925" y="5975350"/>
            <a:ext cx="541337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Montserrat"/>
              <a:buNone/>
            </a:pPr>
            <a:r>
              <a:rPr lang="en-US" sz="23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04</a:t>
            </a:r>
            <a:endParaRPr/>
          </a:p>
        </p:txBody>
      </p:sp>
      <p:sp>
        <p:nvSpPr>
          <p:cNvPr id="2823" name="Google Shape;2823;p90"/>
          <p:cNvSpPr txBox="1"/>
          <p:nvPr/>
        </p:nvSpPr>
        <p:spPr>
          <a:xfrm>
            <a:off x="6288087" y="5691187"/>
            <a:ext cx="922337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Montserrat"/>
              <a:buNone/>
            </a:pPr>
            <a:r>
              <a:rPr lang="en-US" sz="23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STEP</a:t>
            </a:r>
            <a:endParaRPr/>
          </a:p>
        </p:txBody>
      </p:sp>
      <p:sp>
        <p:nvSpPr>
          <p:cNvPr id="2824" name="Google Shape;2824;p90"/>
          <p:cNvSpPr txBox="1"/>
          <p:nvPr/>
        </p:nvSpPr>
        <p:spPr>
          <a:xfrm>
            <a:off x="6470650" y="5975350"/>
            <a:ext cx="546100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Montserrat"/>
              <a:buNone/>
            </a:pPr>
            <a:r>
              <a:rPr lang="en-US" sz="23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05</a:t>
            </a:r>
            <a:endParaRPr/>
          </a:p>
        </p:txBody>
      </p:sp>
      <p:sp>
        <p:nvSpPr>
          <p:cNvPr id="2825" name="Google Shape;2825;p90"/>
          <p:cNvSpPr txBox="1"/>
          <p:nvPr/>
        </p:nvSpPr>
        <p:spPr>
          <a:xfrm>
            <a:off x="7385050" y="5691187"/>
            <a:ext cx="922337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Montserrat"/>
              <a:buNone/>
            </a:pPr>
            <a:r>
              <a:rPr lang="en-US" sz="23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STEP</a:t>
            </a:r>
            <a:endParaRPr/>
          </a:p>
        </p:txBody>
      </p:sp>
      <p:sp>
        <p:nvSpPr>
          <p:cNvPr id="2826" name="Google Shape;2826;p90"/>
          <p:cNvSpPr txBox="1"/>
          <p:nvPr/>
        </p:nvSpPr>
        <p:spPr>
          <a:xfrm>
            <a:off x="7562850" y="5975350"/>
            <a:ext cx="554037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Montserrat"/>
              <a:buNone/>
            </a:pPr>
            <a:r>
              <a:rPr lang="en-US" sz="23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06</a:t>
            </a:r>
            <a:endParaRPr/>
          </a:p>
        </p:txBody>
      </p:sp>
      <p:sp>
        <p:nvSpPr>
          <p:cNvPr id="2827" name="Google Shape;2827;p90"/>
          <p:cNvSpPr txBox="1"/>
          <p:nvPr/>
        </p:nvSpPr>
        <p:spPr>
          <a:xfrm>
            <a:off x="8491537" y="5691187"/>
            <a:ext cx="922337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Montserrat"/>
              <a:buNone/>
            </a:pPr>
            <a:r>
              <a:rPr lang="en-US" sz="23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STEP</a:t>
            </a:r>
            <a:endParaRPr/>
          </a:p>
        </p:txBody>
      </p:sp>
      <p:sp>
        <p:nvSpPr>
          <p:cNvPr id="2828" name="Google Shape;2828;p90"/>
          <p:cNvSpPr txBox="1"/>
          <p:nvPr/>
        </p:nvSpPr>
        <p:spPr>
          <a:xfrm>
            <a:off x="8677275" y="5975350"/>
            <a:ext cx="541337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Montserrat"/>
              <a:buNone/>
            </a:pPr>
            <a:r>
              <a:rPr lang="en-US" sz="23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07</a:t>
            </a:r>
            <a:endParaRPr/>
          </a:p>
        </p:txBody>
      </p:sp>
      <p:sp>
        <p:nvSpPr>
          <p:cNvPr id="2829" name="Google Shape;2829;p90"/>
          <p:cNvSpPr txBox="1"/>
          <p:nvPr/>
        </p:nvSpPr>
        <p:spPr>
          <a:xfrm>
            <a:off x="9593262" y="5691187"/>
            <a:ext cx="922337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Montserrat"/>
              <a:buNone/>
            </a:pPr>
            <a:r>
              <a:rPr lang="en-US" sz="23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STEP</a:t>
            </a:r>
            <a:endParaRPr/>
          </a:p>
        </p:txBody>
      </p:sp>
      <p:sp>
        <p:nvSpPr>
          <p:cNvPr id="2830" name="Google Shape;2830;p90"/>
          <p:cNvSpPr txBox="1"/>
          <p:nvPr/>
        </p:nvSpPr>
        <p:spPr>
          <a:xfrm>
            <a:off x="9732962" y="5975350"/>
            <a:ext cx="558800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Montserrat"/>
              <a:buNone/>
            </a:pPr>
            <a:r>
              <a:rPr lang="en-US" sz="23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08</a:t>
            </a:r>
            <a:endParaRPr/>
          </a:p>
        </p:txBody>
      </p:sp>
      <p:sp>
        <p:nvSpPr>
          <p:cNvPr id="2831" name="Google Shape;2831;p90"/>
          <p:cNvSpPr txBox="1"/>
          <p:nvPr/>
        </p:nvSpPr>
        <p:spPr>
          <a:xfrm>
            <a:off x="9669462" y="1592262"/>
            <a:ext cx="769937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Montserrat"/>
              <a:buNone/>
            </a:pPr>
            <a:r>
              <a:rPr lang="en-US" sz="23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98%</a:t>
            </a:r>
            <a:endParaRPr/>
          </a:p>
        </p:txBody>
      </p:sp>
      <p:sp>
        <p:nvSpPr>
          <p:cNvPr id="2832" name="Google Shape;2832;p90"/>
          <p:cNvSpPr txBox="1"/>
          <p:nvPr/>
        </p:nvSpPr>
        <p:spPr>
          <a:xfrm>
            <a:off x="8597900" y="2044700"/>
            <a:ext cx="698500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Montserrat"/>
              <a:buNone/>
            </a:pPr>
            <a:r>
              <a:rPr lang="en-US" sz="23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81%</a:t>
            </a:r>
            <a:endParaRPr/>
          </a:p>
        </p:txBody>
      </p:sp>
      <p:sp>
        <p:nvSpPr>
          <p:cNvPr id="2833" name="Google Shape;2833;p90"/>
          <p:cNvSpPr txBox="1"/>
          <p:nvPr/>
        </p:nvSpPr>
        <p:spPr>
          <a:xfrm>
            <a:off x="7470775" y="2516187"/>
            <a:ext cx="749300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Montserrat"/>
              <a:buNone/>
            </a:pPr>
            <a:r>
              <a:rPr lang="en-US" sz="23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67%</a:t>
            </a:r>
            <a:endParaRPr/>
          </a:p>
        </p:txBody>
      </p:sp>
      <p:sp>
        <p:nvSpPr>
          <p:cNvPr id="2834" name="Google Shape;2834;p90"/>
          <p:cNvSpPr txBox="1"/>
          <p:nvPr/>
        </p:nvSpPr>
        <p:spPr>
          <a:xfrm>
            <a:off x="6364287" y="2044700"/>
            <a:ext cx="762000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Montserrat"/>
              <a:buNone/>
            </a:pPr>
            <a:r>
              <a:rPr lang="en-US" sz="23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82%</a:t>
            </a:r>
            <a:endParaRPr/>
          </a:p>
        </p:txBody>
      </p:sp>
      <p:sp>
        <p:nvSpPr>
          <p:cNvPr id="2835" name="Google Shape;2835;p90"/>
          <p:cNvSpPr txBox="1"/>
          <p:nvPr/>
        </p:nvSpPr>
        <p:spPr>
          <a:xfrm>
            <a:off x="5254625" y="1782762"/>
            <a:ext cx="774700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Montserrat"/>
              <a:buNone/>
            </a:pPr>
            <a:r>
              <a:rPr lang="en-US" sz="23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88%</a:t>
            </a:r>
            <a:endParaRPr/>
          </a:p>
        </p:txBody>
      </p:sp>
      <p:sp>
        <p:nvSpPr>
          <p:cNvPr id="2836" name="Google Shape;2836;p90"/>
          <p:cNvSpPr txBox="1"/>
          <p:nvPr/>
        </p:nvSpPr>
        <p:spPr>
          <a:xfrm>
            <a:off x="4170362" y="2274887"/>
            <a:ext cx="736600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Montserrat"/>
              <a:buNone/>
            </a:pPr>
            <a:r>
              <a:rPr lang="en-US" sz="23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73%</a:t>
            </a:r>
            <a:endParaRPr/>
          </a:p>
        </p:txBody>
      </p:sp>
      <p:sp>
        <p:nvSpPr>
          <p:cNvPr id="2837" name="Google Shape;2837;p90"/>
          <p:cNvSpPr txBox="1"/>
          <p:nvPr/>
        </p:nvSpPr>
        <p:spPr>
          <a:xfrm>
            <a:off x="3052762" y="1638300"/>
            <a:ext cx="766762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Montserrat"/>
              <a:buNone/>
            </a:pPr>
            <a:r>
              <a:rPr lang="en-US" sz="23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96%</a:t>
            </a:r>
            <a:endParaRPr/>
          </a:p>
        </p:txBody>
      </p:sp>
      <p:sp>
        <p:nvSpPr>
          <p:cNvPr id="2838" name="Google Shape;2838;p90"/>
          <p:cNvSpPr txBox="1"/>
          <p:nvPr/>
        </p:nvSpPr>
        <p:spPr>
          <a:xfrm>
            <a:off x="1954212" y="2044700"/>
            <a:ext cx="757237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Montserrat"/>
              <a:buNone/>
            </a:pPr>
            <a:r>
              <a:rPr lang="en-US" sz="23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85%</a:t>
            </a:r>
            <a:endParaRPr/>
          </a:p>
        </p:txBody>
      </p:sp>
      <p:sp>
        <p:nvSpPr>
          <p:cNvPr id="2839" name="Google Shape;2839;p90"/>
          <p:cNvSpPr txBox="1"/>
          <p:nvPr/>
        </p:nvSpPr>
        <p:spPr>
          <a:xfrm>
            <a:off x="2428875" y="379412"/>
            <a:ext cx="755015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Montserrat"/>
              <a:buNone/>
            </a:pPr>
            <a:r>
              <a:rPr lang="en-US" sz="4600" b="0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GRÁFICO</a:t>
            </a:r>
            <a:endParaRPr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4" name="Google Shape;2844;p91"/>
          <p:cNvSpPr txBox="1"/>
          <p:nvPr/>
        </p:nvSpPr>
        <p:spPr>
          <a:xfrm>
            <a:off x="6350" y="-1587"/>
            <a:ext cx="12182475" cy="6859587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5" name="Google Shape;2845;p91"/>
          <p:cNvSpPr txBox="1"/>
          <p:nvPr/>
        </p:nvSpPr>
        <p:spPr>
          <a:xfrm>
            <a:off x="958850" y="2087562"/>
            <a:ext cx="1670050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846" name="Google Shape;2846;p91"/>
          <p:cNvSpPr txBox="1"/>
          <p:nvPr/>
        </p:nvSpPr>
        <p:spPr>
          <a:xfrm>
            <a:off x="6350" y="-1587"/>
            <a:ext cx="12182475" cy="685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7" name="Google Shape;2847;p91"/>
          <p:cNvSpPr/>
          <p:nvPr/>
        </p:nvSpPr>
        <p:spPr>
          <a:xfrm>
            <a:off x="3597275" y="915987"/>
            <a:ext cx="5000625" cy="1793875"/>
          </a:xfrm>
          <a:custGeom>
            <a:avLst/>
            <a:gdLst/>
            <a:ahLst/>
            <a:cxnLst/>
            <a:rect l="l" t="t" r="r" b="b"/>
            <a:pathLst>
              <a:path w="1200" h="430" extrusionOk="0">
                <a:moveTo>
                  <a:pt x="600" y="0"/>
                </a:moveTo>
                <a:cubicBezTo>
                  <a:pt x="566" y="0"/>
                  <a:pt x="532" y="8"/>
                  <a:pt x="500" y="22"/>
                </a:cubicBezTo>
                <a:cubicBezTo>
                  <a:pt x="55" y="224"/>
                  <a:pt x="55" y="224"/>
                  <a:pt x="55" y="224"/>
                </a:cubicBezTo>
                <a:cubicBezTo>
                  <a:pt x="0" y="249"/>
                  <a:pt x="0" y="326"/>
                  <a:pt x="55" y="351"/>
                </a:cubicBezTo>
                <a:cubicBezTo>
                  <a:pt x="227" y="430"/>
                  <a:pt x="227" y="430"/>
                  <a:pt x="227" y="430"/>
                </a:cubicBezTo>
                <a:cubicBezTo>
                  <a:pt x="512" y="300"/>
                  <a:pt x="512" y="300"/>
                  <a:pt x="512" y="300"/>
                </a:cubicBezTo>
                <a:cubicBezTo>
                  <a:pt x="540" y="288"/>
                  <a:pt x="570" y="281"/>
                  <a:pt x="600" y="281"/>
                </a:cubicBezTo>
                <a:cubicBezTo>
                  <a:pt x="630" y="281"/>
                  <a:pt x="660" y="288"/>
                  <a:pt x="688" y="300"/>
                </a:cubicBezTo>
                <a:cubicBezTo>
                  <a:pt x="973" y="430"/>
                  <a:pt x="973" y="430"/>
                  <a:pt x="973" y="430"/>
                </a:cubicBezTo>
                <a:cubicBezTo>
                  <a:pt x="1145" y="351"/>
                  <a:pt x="1145" y="351"/>
                  <a:pt x="1145" y="351"/>
                </a:cubicBezTo>
                <a:cubicBezTo>
                  <a:pt x="1200" y="326"/>
                  <a:pt x="1200" y="249"/>
                  <a:pt x="1145" y="224"/>
                </a:cubicBezTo>
                <a:cubicBezTo>
                  <a:pt x="700" y="22"/>
                  <a:pt x="700" y="22"/>
                  <a:pt x="700" y="22"/>
                </a:cubicBezTo>
                <a:cubicBezTo>
                  <a:pt x="668" y="8"/>
                  <a:pt x="634" y="0"/>
                  <a:pt x="600" y="0"/>
                </a:cubicBezTo>
              </a:path>
            </a:pathLst>
          </a:custGeom>
          <a:solidFill>
            <a:srgbClr val="CBD0D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8" name="Google Shape;2848;p91"/>
          <p:cNvSpPr/>
          <p:nvPr/>
        </p:nvSpPr>
        <p:spPr>
          <a:xfrm>
            <a:off x="3906837" y="2709862"/>
            <a:ext cx="4383087" cy="1008062"/>
          </a:xfrm>
          <a:custGeom>
            <a:avLst/>
            <a:gdLst/>
            <a:ahLst/>
            <a:cxnLst/>
            <a:rect l="l" t="t" r="r" b="b"/>
            <a:pathLst>
              <a:path w="1052" h="242" extrusionOk="0">
                <a:moveTo>
                  <a:pt x="153" y="0"/>
                </a:moveTo>
                <a:cubicBezTo>
                  <a:pt x="48" y="48"/>
                  <a:pt x="48" y="48"/>
                  <a:pt x="48" y="48"/>
                </a:cubicBezTo>
                <a:cubicBezTo>
                  <a:pt x="0" y="69"/>
                  <a:pt x="0" y="137"/>
                  <a:pt x="48" y="159"/>
                </a:cubicBezTo>
                <a:cubicBezTo>
                  <a:pt x="231" y="242"/>
                  <a:pt x="231" y="242"/>
                  <a:pt x="231" y="242"/>
                </a:cubicBezTo>
                <a:cubicBezTo>
                  <a:pt x="450" y="143"/>
                  <a:pt x="450" y="143"/>
                  <a:pt x="450" y="143"/>
                </a:cubicBezTo>
                <a:cubicBezTo>
                  <a:pt x="454" y="141"/>
                  <a:pt x="459" y="139"/>
                  <a:pt x="464" y="137"/>
                </a:cubicBezTo>
                <a:cubicBezTo>
                  <a:pt x="451" y="134"/>
                  <a:pt x="438" y="129"/>
                  <a:pt x="426" y="123"/>
                </a:cubicBezTo>
                <a:cubicBezTo>
                  <a:pt x="153" y="0"/>
                  <a:pt x="153" y="0"/>
                  <a:pt x="153" y="0"/>
                </a:cubicBezTo>
                <a:moveTo>
                  <a:pt x="899" y="0"/>
                </a:moveTo>
                <a:cubicBezTo>
                  <a:pt x="626" y="123"/>
                  <a:pt x="626" y="123"/>
                  <a:pt x="626" y="123"/>
                </a:cubicBezTo>
                <a:cubicBezTo>
                  <a:pt x="614" y="129"/>
                  <a:pt x="601" y="134"/>
                  <a:pt x="588" y="137"/>
                </a:cubicBezTo>
                <a:cubicBezTo>
                  <a:pt x="593" y="139"/>
                  <a:pt x="598" y="141"/>
                  <a:pt x="602" y="143"/>
                </a:cubicBezTo>
                <a:cubicBezTo>
                  <a:pt x="821" y="242"/>
                  <a:pt x="821" y="242"/>
                  <a:pt x="821" y="242"/>
                </a:cubicBezTo>
                <a:cubicBezTo>
                  <a:pt x="1004" y="159"/>
                  <a:pt x="1004" y="159"/>
                  <a:pt x="1004" y="159"/>
                </a:cubicBezTo>
                <a:cubicBezTo>
                  <a:pt x="1052" y="137"/>
                  <a:pt x="1052" y="69"/>
                  <a:pt x="1004" y="48"/>
                </a:cubicBezTo>
                <a:cubicBezTo>
                  <a:pt x="899" y="0"/>
                  <a:pt x="899" y="0"/>
                  <a:pt x="899" y="0"/>
                </a:cubicBezTo>
              </a:path>
            </a:pathLst>
          </a:custGeom>
          <a:solidFill>
            <a:srgbClr val="6BA1B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9" name="Google Shape;2849;p91"/>
          <p:cNvSpPr/>
          <p:nvPr/>
        </p:nvSpPr>
        <p:spPr>
          <a:xfrm>
            <a:off x="4543425" y="2087562"/>
            <a:ext cx="3108325" cy="1192212"/>
          </a:xfrm>
          <a:custGeom>
            <a:avLst/>
            <a:gdLst/>
            <a:ahLst/>
            <a:cxnLst/>
            <a:rect l="l" t="t" r="r" b="b"/>
            <a:pathLst>
              <a:path w="746" h="286" extrusionOk="0">
                <a:moveTo>
                  <a:pt x="373" y="0"/>
                </a:moveTo>
                <a:cubicBezTo>
                  <a:pt x="343" y="0"/>
                  <a:pt x="313" y="7"/>
                  <a:pt x="285" y="19"/>
                </a:cubicBezTo>
                <a:cubicBezTo>
                  <a:pt x="0" y="149"/>
                  <a:pt x="0" y="149"/>
                  <a:pt x="0" y="149"/>
                </a:cubicBezTo>
                <a:cubicBezTo>
                  <a:pt x="273" y="272"/>
                  <a:pt x="273" y="272"/>
                  <a:pt x="273" y="272"/>
                </a:cubicBezTo>
                <a:cubicBezTo>
                  <a:pt x="285" y="278"/>
                  <a:pt x="298" y="283"/>
                  <a:pt x="311" y="286"/>
                </a:cubicBezTo>
                <a:cubicBezTo>
                  <a:pt x="331" y="279"/>
                  <a:pt x="352" y="275"/>
                  <a:pt x="373" y="275"/>
                </a:cubicBezTo>
                <a:cubicBezTo>
                  <a:pt x="394" y="275"/>
                  <a:pt x="415" y="279"/>
                  <a:pt x="435" y="286"/>
                </a:cubicBezTo>
                <a:cubicBezTo>
                  <a:pt x="448" y="283"/>
                  <a:pt x="461" y="278"/>
                  <a:pt x="473" y="272"/>
                </a:cubicBezTo>
                <a:cubicBezTo>
                  <a:pt x="746" y="149"/>
                  <a:pt x="746" y="149"/>
                  <a:pt x="746" y="149"/>
                </a:cubicBezTo>
                <a:cubicBezTo>
                  <a:pt x="461" y="19"/>
                  <a:pt x="461" y="19"/>
                  <a:pt x="461" y="19"/>
                </a:cubicBezTo>
                <a:cubicBezTo>
                  <a:pt x="433" y="7"/>
                  <a:pt x="403" y="0"/>
                  <a:pt x="373" y="0"/>
                </a:cubicBezTo>
              </a:path>
            </a:pathLst>
          </a:custGeom>
          <a:solidFill>
            <a:srgbClr val="83BA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0" name="Google Shape;2850;p91"/>
          <p:cNvSpPr/>
          <p:nvPr/>
        </p:nvSpPr>
        <p:spPr>
          <a:xfrm>
            <a:off x="4189412" y="3717925"/>
            <a:ext cx="3816350" cy="1017587"/>
          </a:xfrm>
          <a:custGeom>
            <a:avLst/>
            <a:gdLst/>
            <a:ahLst/>
            <a:cxnLst/>
            <a:rect l="l" t="t" r="r" b="b"/>
            <a:pathLst>
              <a:path w="916" h="244" extrusionOk="0">
                <a:moveTo>
                  <a:pt x="753" y="0"/>
                </a:moveTo>
                <a:cubicBezTo>
                  <a:pt x="546" y="94"/>
                  <a:pt x="546" y="94"/>
                  <a:pt x="546" y="94"/>
                </a:cubicBezTo>
                <a:cubicBezTo>
                  <a:pt x="518" y="107"/>
                  <a:pt x="488" y="113"/>
                  <a:pt x="458" y="113"/>
                </a:cubicBezTo>
                <a:cubicBezTo>
                  <a:pt x="428" y="113"/>
                  <a:pt x="398" y="107"/>
                  <a:pt x="370" y="94"/>
                </a:cubicBezTo>
                <a:cubicBezTo>
                  <a:pt x="163" y="0"/>
                  <a:pt x="163" y="0"/>
                  <a:pt x="163" y="0"/>
                </a:cubicBezTo>
                <a:cubicBezTo>
                  <a:pt x="42" y="55"/>
                  <a:pt x="42" y="55"/>
                  <a:pt x="42" y="55"/>
                </a:cubicBezTo>
                <a:cubicBezTo>
                  <a:pt x="0" y="74"/>
                  <a:pt x="0" y="133"/>
                  <a:pt x="42" y="152"/>
                </a:cubicBezTo>
                <a:cubicBezTo>
                  <a:pt x="243" y="244"/>
                  <a:pt x="243" y="244"/>
                  <a:pt x="243" y="244"/>
                </a:cubicBezTo>
                <a:cubicBezTo>
                  <a:pt x="393" y="175"/>
                  <a:pt x="393" y="175"/>
                  <a:pt x="393" y="175"/>
                </a:cubicBezTo>
                <a:cubicBezTo>
                  <a:pt x="414" y="166"/>
                  <a:pt x="436" y="161"/>
                  <a:pt x="458" y="161"/>
                </a:cubicBezTo>
                <a:cubicBezTo>
                  <a:pt x="480" y="161"/>
                  <a:pt x="502" y="166"/>
                  <a:pt x="523" y="175"/>
                </a:cubicBezTo>
                <a:cubicBezTo>
                  <a:pt x="673" y="244"/>
                  <a:pt x="673" y="244"/>
                  <a:pt x="673" y="244"/>
                </a:cubicBezTo>
                <a:cubicBezTo>
                  <a:pt x="874" y="152"/>
                  <a:pt x="874" y="152"/>
                  <a:pt x="874" y="152"/>
                </a:cubicBezTo>
                <a:cubicBezTo>
                  <a:pt x="916" y="133"/>
                  <a:pt x="916" y="74"/>
                  <a:pt x="874" y="55"/>
                </a:cubicBezTo>
                <a:cubicBezTo>
                  <a:pt x="753" y="0"/>
                  <a:pt x="753" y="0"/>
                  <a:pt x="753" y="0"/>
                </a:cubicBezTo>
              </a:path>
            </a:pathLst>
          </a:custGeom>
          <a:solidFill>
            <a:srgbClr val="DAB66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1" name="Google Shape;2851;p91"/>
          <p:cNvSpPr/>
          <p:nvPr/>
        </p:nvSpPr>
        <p:spPr>
          <a:xfrm>
            <a:off x="4868862" y="3279775"/>
            <a:ext cx="2457450" cy="909637"/>
          </a:xfrm>
          <a:custGeom>
            <a:avLst/>
            <a:gdLst/>
            <a:ahLst/>
            <a:cxnLst/>
            <a:rect l="l" t="t" r="r" b="b"/>
            <a:pathLst>
              <a:path w="590" h="218" extrusionOk="0">
                <a:moveTo>
                  <a:pt x="357" y="0"/>
                </a:moveTo>
                <a:cubicBezTo>
                  <a:pt x="337" y="5"/>
                  <a:pt x="316" y="8"/>
                  <a:pt x="295" y="8"/>
                </a:cubicBezTo>
                <a:cubicBezTo>
                  <a:pt x="274" y="8"/>
                  <a:pt x="253" y="5"/>
                  <a:pt x="233" y="0"/>
                </a:cubicBezTo>
                <a:cubicBezTo>
                  <a:pt x="228" y="2"/>
                  <a:pt x="223" y="4"/>
                  <a:pt x="219" y="6"/>
                </a:cubicBezTo>
                <a:cubicBezTo>
                  <a:pt x="0" y="105"/>
                  <a:pt x="0" y="105"/>
                  <a:pt x="0" y="105"/>
                </a:cubicBezTo>
                <a:cubicBezTo>
                  <a:pt x="207" y="199"/>
                  <a:pt x="207" y="199"/>
                  <a:pt x="207" y="199"/>
                </a:cubicBezTo>
                <a:cubicBezTo>
                  <a:pt x="235" y="212"/>
                  <a:pt x="265" y="218"/>
                  <a:pt x="295" y="218"/>
                </a:cubicBezTo>
                <a:cubicBezTo>
                  <a:pt x="325" y="218"/>
                  <a:pt x="355" y="212"/>
                  <a:pt x="383" y="199"/>
                </a:cubicBezTo>
                <a:cubicBezTo>
                  <a:pt x="590" y="105"/>
                  <a:pt x="590" y="105"/>
                  <a:pt x="590" y="105"/>
                </a:cubicBezTo>
                <a:cubicBezTo>
                  <a:pt x="371" y="6"/>
                  <a:pt x="371" y="6"/>
                  <a:pt x="371" y="6"/>
                </a:cubicBezTo>
                <a:cubicBezTo>
                  <a:pt x="367" y="4"/>
                  <a:pt x="362" y="2"/>
                  <a:pt x="357" y="0"/>
                </a:cubicBezTo>
              </a:path>
            </a:pathLst>
          </a:custGeom>
          <a:solidFill>
            <a:srgbClr val="DFC77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2" name="Google Shape;2852;p91"/>
          <p:cNvSpPr/>
          <p:nvPr/>
        </p:nvSpPr>
        <p:spPr>
          <a:xfrm>
            <a:off x="5838825" y="3235325"/>
            <a:ext cx="517525" cy="77787"/>
          </a:xfrm>
          <a:custGeom>
            <a:avLst/>
            <a:gdLst/>
            <a:ahLst/>
            <a:cxnLst/>
            <a:rect l="l" t="t" r="r" b="b"/>
            <a:pathLst>
              <a:path w="124" h="19" extrusionOk="0">
                <a:moveTo>
                  <a:pt x="62" y="0"/>
                </a:moveTo>
                <a:cubicBezTo>
                  <a:pt x="41" y="0"/>
                  <a:pt x="20" y="4"/>
                  <a:pt x="0" y="11"/>
                </a:cubicBezTo>
                <a:cubicBezTo>
                  <a:pt x="20" y="16"/>
                  <a:pt x="41" y="19"/>
                  <a:pt x="62" y="19"/>
                </a:cubicBezTo>
                <a:cubicBezTo>
                  <a:pt x="83" y="19"/>
                  <a:pt x="104" y="16"/>
                  <a:pt x="124" y="11"/>
                </a:cubicBezTo>
                <a:cubicBezTo>
                  <a:pt x="104" y="4"/>
                  <a:pt x="83" y="0"/>
                  <a:pt x="62" y="0"/>
                </a:cubicBezTo>
              </a:path>
            </a:pathLst>
          </a:custGeom>
          <a:solidFill>
            <a:srgbClr val="E4CC7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3" name="Google Shape;2853;p91"/>
          <p:cNvSpPr/>
          <p:nvPr/>
        </p:nvSpPr>
        <p:spPr>
          <a:xfrm>
            <a:off x="4481512" y="4735512"/>
            <a:ext cx="3233737" cy="1204912"/>
          </a:xfrm>
          <a:custGeom>
            <a:avLst/>
            <a:gdLst/>
            <a:ahLst/>
            <a:cxnLst/>
            <a:rect l="l" t="t" r="r" b="b"/>
            <a:pathLst>
              <a:path w="776" h="289" extrusionOk="0">
                <a:moveTo>
                  <a:pt x="603" y="0"/>
                </a:moveTo>
                <a:cubicBezTo>
                  <a:pt x="464" y="62"/>
                  <a:pt x="464" y="62"/>
                  <a:pt x="464" y="62"/>
                </a:cubicBezTo>
                <a:cubicBezTo>
                  <a:pt x="440" y="73"/>
                  <a:pt x="414" y="79"/>
                  <a:pt x="388" y="79"/>
                </a:cubicBezTo>
                <a:cubicBezTo>
                  <a:pt x="362" y="79"/>
                  <a:pt x="336" y="73"/>
                  <a:pt x="312" y="62"/>
                </a:cubicBezTo>
                <a:cubicBezTo>
                  <a:pt x="173" y="0"/>
                  <a:pt x="173" y="0"/>
                  <a:pt x="173" y="0"/>
                </a:cubicBezTo>
                <a:cubicBezTo>
                  <a:pt x="35" y="62"/>
                  <a:pt x="35" y="62"/>
                  <a:pt x="35" y="62"/>
                </a:cubicBezTo>
                <a:cubicBezTo>
                  <a:pt x="0" y="78"/>
                  <a:pt x="0" y="128"/>
                  <a:pt x="35" y="144"/>
                </a:cubicBezTo>
                <a:cubicBezTo>
                  <a:pt x="323" y="275"/>
                  <a:pt x="323" y="275"/>
                  <a:pt x="323" y="275"/>
                </a:cubicBezTo>
                <a:cubicBezTo>
                  <a:pt x="344" y="284"/>
                  <a:pt x="366" y="289"/>
                  <a:pt x="388" y="289"/>
                </a:cubicBezTo>
                <a:cubicBezTo>
                  <a:pt x="410" y="289"/>
                  <a:pt x="432" y="284"/>
                  <a:pt x="453" y="275"/>
                </a:cubicBezTo>
                <a:cubicBezTo>
                  <a:pt x="741" y="144"/>
                  <a:pt x="741" y="144"/>
                  <a:pt x="741" y="144"/>
                </a:cubicBezTo>
                <a:cubicBezTo>
                  <a:pt x="776" y="128"/>
                  <a:pt x="776" y="78"/>
                  <a:pt x="741" y="62"/>
                </a:cubicBezTo>
                <a:cubicBezTo>
                  <a:pt x="603" y="0"/>
                  <a:pt x="603" y="0"/>
                  <a:pt x="603" y="0"/>
                </a:cubicBezTo>
              </a:path>
            </a:pathLst>
          </a:custGeom>
          <a:solidFill>
            <a:srgbClr val="CA67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4" name="Google Shape;2854;p91"/>
          <p:cNvSpPr/>
          <p:nvPr/>
        </p:nvSpPr>
        <p:spPr>
          <a:xfrm>
            <a:off x="5202237" y="4389437"/>
            <a:ext cx="1790700" cy="676275"/>
          </a:xfrm>
          <a:custGeom>
            <a:avLst/>
            <a:gdLst/>
            <a:ahLst/>
            <a:cxnLst/>
            <a:rect l="l" t="t" r="r" b="b"/>
            <a:pathLst>
              <a:path w="430" h="162" extrusionOk="0">
                <a:moveTo>
                  <a:pt x="215" y="0"/>
                </a:moveTo>
                <a:cubicBezTo>
                  <a:pt x="193" y="0"/>
                  <a:pt x="171" y="5"/>
                  <a:pt x="150" y="14"/>
                </a:cubicBezTo>
                <a:cubicBezTo>
                  <a:pt x="0" y="83"/>
                  <a:pt x="0" y="83"/>
                  <a:pt x="0" y="83"/>
                </a:cubicBezTo>
                <a:cubicBezTo>
                  <a:pt x="139" y="145"/>
                  <a:pt x="139" y="145"/>
                  <a:pt x="139" y="145"/>
                </a:cubicBezTo>
                <a:cubicBezTo>
                  <a:pt x="163" y="156"/>
                  <a:pt x="189" y="162"/>
                  <a:pt x="215" y="162"/>
                </a:cubicBezTo>
                <a:cubicBezTo>
                  <a:pt x="241" y="162"/>
                  <a:pt x="267" y="156"/>
                  <a:pt x="291" y="145"/>
                </a:cubicBezTo>
                <a:cubicBezTo>
                  <a:pt x="430" y="83"/>
                  <a:pt x="430" y="83"/>
                  <a:pt x="430" y="83"/>
                </a:cubicBezTo>
                <a:cubicBezTo>
                  <a:pt x="280" y="14"/>
                  <a:pt x="280" y="14"/>
                  <a:pt x="280" y="14"/>
                </a:cubicBezTo>
                <a:cubicBezTo>
                  <a:pt x="259" y="5"/>
                  <a:pt x="237" y="0"/>
                  <a:pt x="215" y="0"/>
                </a:cubicBezTo>
              </a:path>
            </a:pathLst>
          </a:custGeom>
          <a:solidFill>
            <a:srgbClr val="E57C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5" name="Google Shape;2855;p91"/>
          <p:cNvSpPr/>
          <p:nvPr/>
        </p:nvSpPr>
        <p:spPr>
          <a:xfrm>
            <a:off x="9906000" y="941387"/>
            <a:ext cx="954087" cy="950912"/>
          </a:xfrm>
          <a:prstGeom prst="ellipse">
            <a:avLst/>
          </a:pr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6" name="Google Shape;2856;p91"/>
          <p:cNvSpPr/>
          <p:nvPr/>
        </p:nvSpPr>
        <p:spPr>
          <a:xfrm>
            <a:off x="9906000" y="3802062"/>
            <a:ext cx="954087" cy="954087"/>
          </a:xfrm>
          <a:prstGeom prst="ellipse">
            <a:avLst/>
          </a:pr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7" name="Google Shape;2857;p91"/>
          <p:cNvSpPr/>
          <p:nvPr/>
        </p:nvSpPr>
        <p:spPr>
          <a:xfrm>
            <a:off x="1335087" y="941387"/>
            <a:ext cx="954087" cy="950912"/>
          </a:xfrm>
          <a:prstGeom prst="ellipse">
            <a:avLst/>
          </a:pr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8" name="Google Shape;2858;p91"/>
          <p:cNvSpPr/>
          <p:nvPr/>
        </p:nvSpPr>
        <p:spPr>
          <a:xfrm>
            <a:off x="1335087" y="3802062"/>
            <a:ext cx="954087" cy="954087"/>
          </a:xfrm>
          <a:prstGeom prst="ellipse">
            <a:avLst/>
          </a:pr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9" name="Google Shape;2859;p91"/>
          <p:cNvSpPr/>
          <p:nvPr/>
        </p:nvSpPr>
        <p:spPr>
          <a:xfrm>
            <a:off x="1519237" y="1141412"/>
            <a:ext cx="582612" cy="508000"/>
          </a:xfrm>
          <a:custGeom>
            <a:avLst/>
            <a:gdLst/>
            <a:ahLst/>
            <a:cxnLst/>
            <a:rect l="l" t="t" r="r" b="b"/>
            <a:pathLst>
              <a:path w="140" h="122" extrusionOk="0">
                <a:moveTo>
                  <a:pt x="124" y="122"/>
                </a:moveTo>
                <a:cubicBezTo>
                  <a:pt x="16" y="122"/>
                  <a:pt x="16" y="122"/>
                  <a:pt x="16" y="122"/>
                </a:cubicBezTo>
                <a:cubicBezTo>
                  <a:pt x="7" y="122"/>
                  <a:pt x="0" y="115"/>
                  <a:pt x="0" y="106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77"/>
                  <a:pt x="2" y="76"/>
                  <a:pt x="3" y="76"/>
                </a:cubicBezTo>
                <a:cubicBezTo>
                  <a:pt x="5" y="76"/>
                  <a:pt x="6" y="77"/>
                  <a:pt x="6" y="79"/>
                </a:cubicBezTo>
                <a:cubicBezTo>
                  <a:pt x="6" y="106"/>
                  <a:pt x="6" y="106"/>
                  <a:pt x="6" y="106"/>
                </a:cubicBezTo>
                <a:cubicBezTo>
                  <a:pt x="6" y="111"/>
                  <a:pt x="11" y="116"/>
                  <a:pt x="16" y="116"/>
                </a:cubicBezTo>
                <a:cubicBezTo>
                  <a:pt x="124" y="116"/>
                  <a:pt x="124" y="116"/>
                  <a:pt x="124" y="116"/>
                </a:cubicBezTo>
                <a:cubicBezTo>
                  <a:pt x="129" y="116"/>
                  <a:pt x="134" y="111"/>
                  <a:pt x="134" y="106"/>
                </a:cubicBezTo>
                <a:cubicBezTo>
                  <a:pt x="134" y="79"/>
                  <a:pt x="134" y="79"/>
                  <a:pt x="134" y="79"/>
                </a:cubicBezTo>
                <a:cubicBezTo>
                  <a:pt x="134" y="78"/>
                  <a:pt x="135" y="76"/>
                  <a:pt x="137" y="76"/>
                </a:cubicBezTo>
                <a:cubicBezTo>
                  <a:pt x="139" y="76"/>
                  <a:pt x="140" y="78"/>
                  <a:pt x="140" y="79"/>
                </a:cubicBezTo>
                <a:cubicBezTo>
                  <a:pt x="140" y="106"/>
                  <a:pt x="140" y="106"/>
                  <a:pt x="140" y="106"/>
                </a:cubicBezTo>
                <a:cubicBezTo>
                  <a:pt x="140" y="115"/>
                  <a:pt x="133" y="122"/>
                  <a:pt x="124" y="122"/>
                </a:cubicBezTo>
                <a:close/>
                <a:moveTo>
                  <a:pt x="76" y="87"/>
                </a:moveTo>
                <a:cubicBezTo>
                  <a:pt x="65" y="87"/>
                  <a:pt x="65" y="87"/>
                  <a:pt x="65" y="87"/>
                </a:cubicBezTo>
                <a:cubicBezTo>
                  <a:pt x="60" y="87"/>
                  <a:pt x="57" y="83"/>
                  <a:pt x="57" y="78"/>
                </a:cubicBezTo>
                <a:cubicBezTo>
                  <a:pt x="57" y="65"/>
                  <a:pt x="57" y="65"/>
                  <a:pt x="57" y="65"/>
                </a:cubicBezTo>
                <a:cubicBezTo>
                  <a:pt x="57" y="60"/>
                  <a:pt x="60" y="56"/>
                  <a:pt x="65" y="56"/>
                </a:cubicBezTo>
                <a:cubicBezTo>
                  <a:pt x="76" y="56"/>
                  <a:pt x="76" y="56"/>
                  <a:pt x="76" y="56"/>
                </a:cubicBezTo>
                <a:cubicBezTo>
                  <a:pt x="80" y="56"/>
                  <a:pt x="84" y="60"/>
                  <a:pt x="84" y="65"/>
                </a:cubicBezTo>
                <a:cubicBezTo>
                  <a:pt x="84" y="78"/>
                  <a:pt x="84" y="78"/>
                  <a:pt x="84" y="78"/>
                </a:cubicBezTo>
                <a:cubicBezTo>
                  <a:pt x="84" y="83"/>
                  <a:pt x="80" y="87"/>
                  <a:pt x="76" y="87"/>
                </a:cubicBezTo>
                <a:close/>
                <a:moveTo>
                  <a:pt x="65" y="62"/>
                </a:moveTo>
                <a:cubicBezTo>
                  <a:pt x="64" y="62"/>
                  <a:pt x="63" y="64"/>
                  <a:pt x="63" y="65"/>
                </a:cubicBezTo>
                <a:cubicBezTo>
                  <a:pt x="63" y="78"/>
                  <a:pt x="63" y="78"/>
                  <a:pt x="63" y="78"/>
                </a:cubicBezTo>
                <a:cubicBezTo>
                  <a:pt x="63" y="80"/>
                  <a:pt x="64" y="81"/>
                  <a:pt x="65" y="81"/>
                </a:cubicBezTo>
                <a:cubicBezTo>
                  <a:pt x="76" y="81"/>
                  <a:pt x="76" y="81"/>
                  <a:pt x="76" y="81"/>
                </a:cubicBezTo>
                <a:cubicBezTo>
                  <a:pt x="77" y="81"/>
                  <a:pt x="78" y="80"/>
                  <a:pt x="78" y="78"/>
                </a:cubicBezTo>
                <a:cubicBezTo>
                  <a:pt x="78" y="65"/>
                  <a:pt x="78" y="65"/>
                  <a:pt x="78" y="65"/>
                </a:cubicBezTo>
                <a:cubicBezTo>
                  <a:pt x="78" y="64"/>
                  <a:pt x="77" y="62"/>
                  <a:pt x="76" y="62"/>
                </a:cubicBezTo>
                <a:lnTo>
                  <a:pt x="65" y="62"/>
                </a:lnTo>
                <a:close/>
                <a:moveTo>
                  <a:pt x="124" y="75"/>
                </a:moveTo>
                <a:cubicBezTo>
                  <a:pt x="92" y="75"/>
                  <a:pt x="92" y="75"/>
                  <a:pt x="92" y="75"/>
                </a:cubicBezTo>
                <a:cubicBezTo>
                  <a:pt x="91" y="75"/>
                  <a:pt x="89" y="73"/>
                  <a:pt x="89" y="72"/>
                </a:cubicBezTo>
                <a:cubicBezTo>
                  <a:pt x="89" y="70"/>
                  <a:pt x="91" y="69"/>
                  <a:pt x="92" y="69"/>
                </a:cubicBezTo>
                <a:cubicBezTo>
                  <a:pt x="124" y="69"/>
                  <a:pt x="124" y="69"/>
                  <a:pt x="124" y="69"/>
                </a:cubicBezTo>
                <a:cubicBezTo>
                  <a:pt x="129" y="69"/>
                  <a:pt x="134" y="64"/>
                  <a:pt x="134" y="59"/>
                </a:cubicBezTo>
                <a:cubicBezTo>
                  <a:pt x="134" y="38"/>
                  <a:pt x="134" y="38"/>
                  <a:pt x="134" y="38"/>
                </a:cubicBezTo>
                <a:cubicBezTo>
                  <a:pt x="134" y="32"/>
                  <a:pt x="129" y="28"/>
                  <a:pt x="124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11" y="28"/>
                  <a:pt x="6" y="32"/>
                  <a:pt x="6" y="38"/>
                </a:cubicBezTo>
                <a:cubicBezTo>
                  <a:pt x="6" y="59"/>
                  <a:pt x="6" y="59"/>
                  <a:pt x="6" y="59"/>
                </a:cubicBezTo>
                <a:cubicBezTo>
                  <a:pt x="6" y="64"/>
                  <a:pt x="11" y="69"/>
                  <a:pt x="16" y="69"/>
                </a:cubicBezTo>
                <a:cubicBezTo>
                  <a:pt x="48" y="69"/>
                  <a:pt x="48" y="69"/>
                  <a:pt x="48" y="69"/>
                </a:cubicBezTo>
                <a:cubicBezTo>
                  <a:pt x="50" y="69"/>
                  <a:pt x="51" y="70"/>
                  <a:pt x="51" y="72"/>
                </a:cubicBezTo>
                <a:cubicBezTo>
                  <a:pt x="51" y="73"/>
                  <a:pt x="50" y="75"/>
                  <a:pt x="48" y="75"/>
                </a:cubicBezTo>
                <a:cubicBezTo>
                  <a:pt x="16" y="75"/>
                  <a:pt x="16" y="75"/>
                  <a:pt x="16" y="75"/>
                </a:cubicBezTo>
                <a:cubicBezTo>
                  <a:pt x="7" y="75"/>
                  <a:pt x="0" y="68"/>
                  <a:pt x="0" y="59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29"/>
                  <a:pt x="7" y="22"/>
                  <a:pt x="16" y="22"/>
                </a:cubicBezTo>
                <a:cubicBezTo>
                  <a:pt x="124" y="22"/>
                  <a:pt x="124" y="22"/>
                  <a:pt x="124" y="22"/>
                </a:cubicBezTo>
                <a:cubicBezTo>
                  <a:pt x="133" y="22"/>
                  <a:pt x="140" y="29"/>
                  <a:pt x="140" y="38"/>
                </a:cubicBezTo>
                <a:cubicBezTo>
                  <a:pt x="140" y="61"/>
                  <a:pt x="140" y="61"/>
                  <a:pt x="140" y="61"/>
                </a:cubicBezTo>
                <a:cubicBezTo>
                  <a:pt x="140" y="62"/>
                  <a:pt x="140" y="62"/>
                  <a:pt x="140" y="63"/>
                </a:cubicBezTo>
                <a:cubicBezTo>
                  <a:pt x="138" y="70"/>
                  <a:pt x="131" y="75"/>
                  <a:pt x="124" y="75"/>
                </a:cubicBezTo>
                <a:close/>
                <a:moveTo>
                  <a:pt x="93" y="17"/>
                </a:moveTo>
                <a:cubicBezTo>
                  <a:pt x="92" y="17"/>
                  <a:pt x="90" y="15"/>
                  <a:pt x="90" y="14"/>
                </a:cubicBezTo>
                <a:cubicBezTo>
                  <a:pt x="90" y="10"/>
                  <a:pt x="87" y="6"/>
                  <a:pt x="82" y="6"/>
                </a:cubicBezTo>
                <a:cubicBezTo>
                  <a:pt x="58" y="6"/>
                  <a:pt x="58" y="6"/>
                  <a:pt x="58" y="6"/>
                </a:cubicBezTo>
                <a:cubicBezTo>
                  <a:pt x="54" y="6"/>
                  <a:pt x="50" y="10"/>
                  <a:pt x="50" y="14"/>
                </a:cubicBezTo>
                <a:cubicBezTo>
                  <a:pt x="50" y="15"/>
                  <a:pt x="49" y="17"/>
                  <a:pt x="47" y="17"/>
                </a:cubicBezTo>
                <a:cubicBezTo>
                  <a:pt x="45" y="17"/>
                  <a:pt x="44" y="15"/>
                  <a:pt x="44" y="14"/>
                </a:cubicBezTo>
                <a:cubicBezTo>
                  <a:pt x="44" y="6"/>
                  <a:pt x="50" y="0"/>
                  <a:pt x="58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90" y="0"/>
                  <a:pt x="96" y="6"/>
                  <a:pt x="96" y="14"/>
                </a:cubicBezTo>
                <a:cubicBezTo>
                  <a:pt x="96" y="15"/>
                  <a:pt x="95" y="17"/>
                  <a:pt x="93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0" name="Google Shape;2860;p91"/>
          <p:cNvSpPr/>
          <p:nvPr/>
        </p:nvSpPr>
        <p:spPr>
          <a:xfrm>
            <a:off x="1539875" y="3951287"/>
            <a:ext cx="558800" cy="655637"/>
          </a:xfrm>
          <a:custGeom>
            <a:avLst/>
            <a:gdLst/>
            <a:ahLst/>
            <a:cxnLst/>
            <a:rect l="l" t="t" r="r" b="b"/>
            <a:pathLst>
              <a:path w="134" h="157" extrusionOk="0">
                <a:moveTo>
                  <a:pt x="77" y="157"/>
                </a:moveTo>
                <a:cubicBezTo>
                  <a:pt x="55" y="157"/>
                  <a:pt x="55" y="157"/>
                  <a:pt x="55" y="157"/>
                </a:cubicBezTo>
                <a:cubicBezTo>
                  <a:pt x="53" y="157"/>
                  <a:pt x="52" y="156"/>
                  <a:pt x="52" y="154"/>
                </a:cubicBezTo>
                <a:cubicBezTo>
                  <a:pt x="52" y="152"/>
                  <a:pt x="53" y="151"/>
                  <a:pt x="55" y="151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78" y="151"/>
                  <a:pt x="80" y="152"/>
                  <a:pt x="80" y="154"/>
                </a:cubicBezTo>
                <a:cubicBezTo>
                  <a:pt x="80" y="156"/>
                  <a:pt x="78" y="157"/>
                  <a:pt x="77" y="157"/>
                </a:cubicBezTo>
                <a:close/>
                <a:moveTo>
                  <a:pt x="83" y="147"/>
                </a:moveTo>
                <a:cubicBezTo>
                  <a:pt x="49" y="147"/>
                  <a:pt x="49" y="147"/>
                  <a:pt x="49" y="147"/>
                </a:cubicBezTo>
                <a:cubicBezTo>
                  <a:pt x="47" y="147"/>
                  <a:pt x="46" y="146"/>
                  <a:pt x="46" y="144"/>
                </a:cubicBezTo>
                <a:cubicBezTo>
                  <a:pt x="46" y="142"/>
                  <a:pt x="47" y="141"/>
                  <a:pt x="49" y="141"/>
                </a:cubicBezTo>
                <a:cubicBezTo>
                  <a:pt x="83" y="141"/>
                  <a:pt x="83" y="141"/>
                  <a:pt x="83" y="141"/>
                </a:cubicBezTo>
                <a:cubicBezTo>
                  <a:pt x="85" y="141"/>
                  <a:pt x="86" y="142"/>
                  <a:pt x="86" y="144"/>
                </a:cubicBezTo>
                <a:cubicBezTo>
                  <a:pt x="86" y="146"/>
                  <a:pt x="85" y="147"/>
                  <a:pt x="83" y="147"/>
                </a:cubicBezTo>
                <a:close/>
                <a:moveTo>
                  <a:pt x="66" y="136"/>
                </a:moveTo>
                <a:cubicBezTo>
                  <a:pt x="59" y="136"/>
                  <a:pt x="53" y="136"/>
                  <a:pt x="53" y="136"/>
                </a:cubicBezTo>
                <a:cubicBezTo>
                  <a:pt x="47" y="136"/>
                  <a:pt x="44" y="134"/>
                  <a:pt x="43" y="128"/>
                </a:cubicBezTo>
                <a:cubicBezTo>
                  <a:pt x="42" y="126"/>
                  <a:pt x="42" y="124"/>
                  <a:pt x="42" y="122"/>
                </a:cubicBezTo>
                <a:cubicBezTo>
                  <a:pt x="42" y="119"/>
                  <a:pt x="42" y="116"/>
                  <a:pt x="40" y="113"/>
                </a:cubicBezTo>
                <a:cubicBezTo>
                  <a:pt x="36" y="105"/>
                  <a:pt x="33" y="99"/>
                  <a:pt x="28" y="91"/>
                </a:cubicBezTo>
                <a:cubicBezTo>
                  <a:pt x="24" y="82"/>
                  <a:pt x="19" y="70"/>
                  <a:pt x="23" y="58"/>
                </a:cubicBezTo>
                <a:cubicBezTo>
                  <a:pt x="26" y="43"/>
                  <a:pt x="42" y="28"/>
                  <a:pt x="65" y="28"/>
                </a:cubicBezTo>
                <a:cubicBezTo>
                  <a:pt x="89" y="28"/>
                  <a:pt x="105" y="43"/>
                  <a:pt x="108" y="58"/>
                </a:cubicBezTo>
                <a:cubicBezTo>
                  <a:pt x="111" y="70"/>
                  <a:pt x="107" y="82"/>
                  <a:pt x="103" y="91"/>
                </a:cubicBezTo>
                <a:cubicBezTo>
                  <a:pt x="98" y="99"/>
                  <a:pt x="95" y="105"/>
                  <a:pt x="90" y="113"/>
                </a:cubicBezTo>
                <a:cubicBezTo>
                  <a:pt x="89" y="116"/>
                  <a:pt x="89" y="119"/>
                  <a:pt x="89" y="122"/>
                </a:cubicBezTo>
                <a:cubicBezTo>
                  <a:pt x="89" y="124"/>
                  <a:pt x="89" y="126"/>
                  <a:pt x="88" y="128"/>
                </a:cubicBezTo>
                <a:cubicBezTo>
                  <a:pt x="87" y="134"/>
                  <a:pt x="84" y="136"/>
                  <a:pt x="78" y="136"/>
                </a:cubicBezTo>
                <a:cubicBezTo>
                  <a:pt x="78" y="136"/>
                  <a:pt x="72" y="136"/>
                  <a:pt x="66" y="136"/>
                </a:cubicBezTo>
                <a:close/>
                <a:moveTo>
                  <a:pt x="53" y="130"/>
                </a:moveTo>
                <a:cubicBezTo>
                  <a:pt x="53" y="130"/>
                  <a:pt x="78" y="130"/>
                  <a:pt x="78" y="130"/>
                </a:cubicBezTo>
                <a:cubicBezTo>
                  <a:pt x="82" y="130"/>
                  <a:pt x="82" y="129"/>
                  <a:pt x="83" y="127"/>
                </a:cubicBezTo>
                <a:cubicBezTo>
                  <a:pt x="83" y="125"/>
                  <a:pt x="83" y="123"/>
                  <a:pt x="83" y="121"/>
                </a:cubicBezTo>
                <a:cubicBezTo>
                  <a:pt x="83" y="118"/>
                  <a:pt x="83" y="114"/>
                  <a:pt x="85" y="111"/>
                </a:cubicBezTo>
                <a:cubicBezTo>
                  <a:pt x="90" y="102"/>
                  <a:pt x="93" y="97"/>
                  <a:pt x="97" y="88"/>
                </a:cubicBezTo>
                <a:cubicBezTo>
                  <a:pt x="101" y="82"/>
                  <a:pt x="105" y="70"/>
                  <a:pt x="103" y="59"/>
                </a:cubicBezTo>
                <a:cubicBezTo>
                  <a:pt x="100" y="47"/>
                  <a:pt x="85" y="34"/>
                  <a:pt x="65" y="34"/>
                </a:cubicBezTo>
                <a:cubicBezTo>
                  <a:pt x="45" y="34"/>
                  <a:pt x="31" y="47"/>
                  <a:pt x="28" y="59"/>
                </a:cubicBezTo>
                <a:cubicBezTo>
                  <a:pt x="25" y="70"/>
                  <a:pt x="30" y="82"/>
                  <a:pt x="34" y="88"/>
                </a:cubicBezTo>
                <a:cubicBezTo>
                  <a:pt x="38" y="97"/>
                  <a:pt x="41" y="102"/>
                  <a:pt x="46" y="111"/>
                </a:cubicBezTo>
                <a:cubicBezTo>
                  <a:pt x="48" y="114"/>
                  <a:pt x="48" y="118"/>
                  <a:pt x="48" y="121"/>
                </a:cubicBezTo>
                <a:cubicBezTo>
                  <a:pt x="48" y="123"/>
                  <a:pt x="48" y="125"/>
                  <a:pt x="48" y="127"/>
                </a:cubicBezTo>
                <a:cubicBezTo>
                  <a:pt x="49" y="129"/>
                  <a:pt x="49" y="130"/>
                  <a:pt x="53" y="130"/>
                </a:cubicBezTo>
                <a:cubicBezTo>
                  <a:pt x="53" y="130"/>
                  <a:pt x="53" y="130"/>
                  <a:pt x="53" y="130"/>
                </a:cubicBezTo>
                <a:close/>
                <a:moveTo>
                  <a:pt x="14" y="72"/>
                </a:moveTo>
                <a:cubicBezTo>
                  <a:pt x="3" y="72"/>
                  <a:pt x="3" y="72"/>
                  <a:pt x="3" y="72"/>
                </a:cubicBezTo>
                <a:cubicBezTo>
                  <a:pt x="1" y="72"/>
                  <a:pt x="0" y="71"/>
                  <a:pt x="0" y="69"/>
                </a:cubicBezTo>
                <a:cubicBezTo>
                  <a:pt x="0" y="67"/>
                  <a:pt x="1" y="66"/>
                  <a:pt x="3" y="66"/>
                </a:cubicBezTo>
                <a:cubicBezTo>
                  <a:pt x="14" y="66"/>
                  <a:pt x="14" y="66"/>
                  <a:pt x="14" y="66"/>
                </a:cubicBezTo>
                <a:cubicBezTo>
                  <a:pt x="16" y="66"/>
                  <a:pt x="17" y="67"/>
                  <a:pt x="17" y="69"/>
                </a:cubicBezTo>
                <a:cubicBezTo>
                  <a:pt x="17" y="71"/>
                  <a:pt x="16" y="72"/>
                  <a:pt x="14" y="72"/>
                </a:cubicBezTo>
                <a:close/>
                <a:moveTo>
                  <a:pt x="131" y="70"/>
                </a:moveTo>
                <a:cubicBezTo>
                  <a:pt x="117" y="70"/>
                  <a:pt x="117" y="70"/>
                  <a:pt x="117" y="70"/>
                </a:cubicBezTo>
                <a:cubicBezTo>
                  <a:pt x="115" y="70"/>
                  <a:pt x="114" y="69"/>
                  <a:pt x="114" y="67"/>
                </a:cubicBezTo>
                <a:cubicBezTo>
                  <a:pt x="114" y="65"/>
                  <a:pt x="115" y="64"/>
                  <a:pt x="117" y="64"/>
                </a:cubicBezTo>
                <a:cubicBezTo>
                  <a:pt x="131" y="64"/>
                  <a:pt x="131" y="64"/>
                  <a:pt x="131" y="64"/>
                </a:cubicBezTo>
                <a:cubicBezTo>
                  <a:pt x="133" y="64"/>
                  <a:pt x="134" y="65"/>
                  <a:pt x="134" y="67"/>
                </a:cubicBezTo>
                <a:cubicBezTo>
                  <a:pt x="134" y="69"/>
                  <a:pt x="133" y="70"/>
                  <a:pt x="131" y="70"/>
                </a:cubicBezTo>
                <a:close/>
                <a:moveTo>
                  <a:pt x="39" y="67"/>
                </a:moveTo>
                <a:cubicBezTo>
                  <a:pt x="38" y="67"/>
                  <a:pt x="38" y="67"/>
                  <a:pt x="38" y="67"/>
                </a:cubicBezTo>
                <a:cubicBezTo>
                  <a:pt x="37" y="67"/>
                  <a:pt x="36" y="65"/>
                  <a:pt x="36" y="64"/>
                </a:cubicBezTo>
                <a:cubicBezTo>
                  <a:pt x="39" y="53"/>
                  <a:pt x="50" y="42"/>
                  <a:pt x="67" y="42"/>
                </a:cubicBezTo>
                <a:cubicBezTo>
                  <a:pt x="67" y="42"/>
                  <a:pt x="67" y="42"/>
                  <a:pt x="67" y="42"/>
                </a:cubicBezTo>
                <a:cubicBezTo>
                  <a:pt x="69" y="42"/>
                  <a:pt x="70" y="43"/>
                  <a:pt x="70" y="45"/>
                </a:cubicBezTo>
                <a:cubicBezTo>
                  <a:pt x="70" y="47"/>
                  <a:pt x="69" y="48"/>
                  <a:pt x="67" y="48"/>
                </a:cubicBezTo>
                <a:cubicBezTo>
                  <a:pt x="54" y="48"/>
                  <a:pt x="44" y="57"/>
                  <a:pt x="42" y="65"/>
                </a:cubicBezTo>
                <a:cubicBezTo>
                  <a:pt x="42" y="67"/>
                  <a:pt x="40" y="67"/>
                  <a:pt x="39" y="67"/>
                </a:cubicBezTo>
                <a:close/>
                <a:moveTo>
                  <a:pt x="103" y="35"/>
                </a:moveTo>
                <a:cubicBezTo>
                  <a:pt x="102" y="35"/>
                  <a:pt x="101" y="35"/>
                  <a:pt x="101" y="35"/>
                </a:cubicBezTo>
                <a:cubicBezTo>
                  <a:pt x="100" y="33"/>
                  <a:pt x="100" y="32"/>
                  <a:pt x="101" y="30"/>
                </a:cubicBezTo>
                <a:cubicBezTo>
                  <a:pt x="111" y="20"/>
                  <a:pt x="111" y="20"/>
                  <a:pt x="111" y="20"/>
                </a:cubicBezTo>
                <a:cubicBezTo>
                  <a:pt x="112" y="19"/>
                  <a:pt x="114" y="19"/>
                  <a:pt x="115" y="20"/>
                </a:cubicBezTo>
                <a:cubicBezTo>
                  <a:pt x="116" y="22"/>
                  <a:pt x="116" y="23"/>
                  <a:pt x="115" y="25"/>
                </a:cubicBezTo>
                <a:cubicBezTo>
                  <a:pt x="105" y="35"/>
                  <a:pt x="105" y="35"/>
                  <a:pt x="105" y="35"/>
                </a:cubicBezTo>
                <a:cubicBezTo>
                  <a:pt x="104" y="35"/>
                  <a:pt x="104" y="35"/>
                  <a:pt x="103" y="35"/>
                </a:cubicBezTo>
                <a:close/>
                <a:moveTo>
                  <a:pt x="29" y="35"/>
                </a:moveTo>
                <a:cubicBezTo>
                  <a:pt x="28" y="35"/>
                  <a:pt x="27" y="35"/>
                  <a:pt x="27" y="35"/>
                </a:cubicBezTo>
                <a:cubicBezTo>
                  <a:pt x="17" y="25"/>
                  <a:pt x="17" y="25"/>
                  <a:pt x="17" y="25"/>
                </a:cubicBezTo>
                <a:cubicBezTo>
                  <a:pt x="16" y="23"/>
                  <a:pt x="16" y="22"/>
                  <a:pt x="17" y="20"/>
                </a:cubicBezTo>
                <a:cubicBezTo>
                  <a:pt x="18" y="19"/>
                  <a:pt x="20" y="19"/>
                  <a:pt x="21" y="20"/>
                </a:cubicBezTo>
                <a:cubicBezTo>
                  <a:pt x="31" y="30"/>
                  <a:pt x="31" y="30"/>
                  <a:pt x="31" y="30"/>
                </a:cubicBezTo>
                <a:cubicBezTo>
                  <a:pt x="32" y="32"/>
                  <a:pt x="32" y="33"/>
                  <a:pt x="31" y="35"/>
                </a:cubicBezTo>
                <a:cubicBezTo>
                  <a:pt x="30" y="35"/>
                  <a:pt x="29" y="35"/>
                  <a:pt x="29" y="35"/>
                </a:cubicBezTo>
                <a:close/>
                <a:moveTo>
                  <a:pt x="65" y="22"/>
                </a:moveTo>
                <a:cubicBezTo>
                  <a:pt x="64" y="22"/>
                  <a:pt x="63" y="21"/>
                  <a:pt x="63" y="19"/>
                </a:cubicBezTo>
                <a:cubicBezTo>
                  <a:pt x="63" y="3"/>
                  <a:pt x="63" y="3"/>
                  <a:pt x="63" y="3"/>
                </a:cubicBezTo>
                <a:cubicBezTo>
                  <a:pt x="63" y="1"/>
                  <a:pt x="64" y="0"/>
                  <a:pt x="65" y="0"/>
                </a:cubicBezTo>
                <a:cubicBezTo>
                  <a:pt x="67" y="0"/>
                  <a:pt x="68" y="1"/>
                  <a:pt x="68" y="3"/>
                </a:cubicBezTo>
                <a:cubicBezTo>
                  <a:pt x="68" y="19"/>
                  <a:pt x="68" y="19"/>
                  <a:pt x="68" y="19"/>
                </a:cubicBezTo>
                <a:cubicBezTo>
                  <a:pt x="68" y="21"/>
                  <a:pt x="67" y="22"/>
                  <a:pt x="65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1" name="Google Shape;2861;p91"/>
          <p:cNvSpPr/>
          <p:nvPr/>
        </p:nvSpPr>
        <p:spPr>
          <a:xfrm>
            <a:off x="10085387" y="1116012"/>
            <a:ext cx="595312" cy="596900"/>
          </a:xfrm>
          <a:custGeom>
            <a:avLst/>
            <a:gdLst/>
            <a:ahLst/>
            <a:cxnLst/>
            <a:rect l="l" t="t" r="r" b="b"/>
            <a:pathLst>
              <a:path w="143" h="143" extrusionOk="0">
                <a:moveTo>
                  <a:pt x="79" y="143"/>
                </a:moveTo>
                <a:cubicBezTo>
                  <a:pt x="65" y="143"/>
                  <a:pt x="65" y="143"/>
                  <a:pt x="65" y="143"/>
                </a:cubicBezTo>
                <a:cubicBezTo>
                  <a:pt x="62" y="143"/>
                  <a:pt x="59" y="141"/>
                  <a:pt x="59" y="138"/>
                </a:cubicBezTo>
                <a:cubicBezTo>
                  <a:pt x="57" y="124"/>
                  <a:pt x="57" y="124"/>
                  <a:pt x="57" y="124"/>
                </a:cubicBezTo>
                <a:cubicBezTo>
                  <a:pt x="57" y="123"/>
                  <a:pt x="56" y="123"/>
                  <a:pt x="55" y="123"/>
                </a:cubicBezTo>
                <a:cubicBezTo>
                  <a:pt x="53" y="122"/>
                  <a:pt x="50" y="121"/>
                  <a:pt x="47" y="120"/>
                </a:cubicBezTo>
                <a:cubicBezTo>
                  <a:pt x="47" y="119"/>
                  <a:pt x="46" y="119"/>
                  <a:pt x="46" y="120"/>
                </a:cubicBezTo>
                <a:cubicBezTo>
                  <a:pt x="34" y="128"/>
                  <a:pt x="34" y="128"/>
                  <a:pt x="34" y="128"/>
                </a:cubicBezTo>
                <a:cubicBezTo>
                  <a:pt x="32" y="130"/>
                  <a:pt x="28" y="130"/>
                  <a:pt x="26" y="127"/>
                </a:cubicBezTo>
                <a:cubicBezTo>
                  <a:pt x="16" y="118"/>
                  <a:pt x="16" y="118"/>
                  <a:pt x="16" y="118"/>
                </a:cubicBezTo>
                <a:cubicBezTo>
                  <a:pt x="14" y="115"/>
                  <a:pt x="14" y="112"/>
                  <a:pt x="16" y="109"/>
                </a:cubicBezTo>
                <a:cubicBezTo>
                  <a:pt x="24" y="98"/>
                  <a:pt x="24" y="98"/>
                  <a:pt x="24" y="98"/>
                </a:cubicBezTo>
                <a:cubicBezTo>
                  <a:pt x="24" y="98"/>
                  <a:pt x="25" y="97"/>
                  <a:pt x="24" y="96"/>
                </a:cubicBezTo>
                <a:cubicBezTo>
                  <a:pt x="23" y="94"/>
                  <a:pt x="22" y="91"/>
                  <a:pt x="21" y="88"/>
                </a:cubicBezTo>
                <a:cubicBezTo>
                  <a:pt x="21" y="88"/>
                  <a:pt x="20" y="87"/>
                  <a:pt x="20" y="87"/>
                </a:cubicBezTo>
                <a:cubicBezTo>
                  <a:pt x="6" y="85"/>
                  <a:pt x="6" y="85"/>
                  <a:pt x="6" y="85"/>
                </a:cubicBezTo>
                <a:cubicBezTo>
                  <a:pt x="3" y="85"/>
                  <a:pt x="0" y="82"/>
                  <a:pt x="0" y="79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2"/>
                  <a:pt x="3" y="59"/>
                  <a:pt x="6" y="59"/>
                </a:cubicBezTo>
                <a:cubicBezTo>
                  <a:pt x="20" y="57"/>
                  <a:pt x="20" y="57"/>
                  <a:pt x="20" y="57"/>
                </a:cubicBezTo>
                <a:cubicBezTo>
                  <a:pt x="20" y="57"/>
                  <a:pt x="21" y="56"/>
                  <a:pt x="21" y="55"/>
                </a:cubicBezTo>
                <a:cubicBezTo>
                  <a:pt x="22" y="53"/>
                  <a:pt x="23" y="50"/>
                  <a:pt x="24" y="47"/>
                </a:cubicBezTo>
                <a:cubicBezTo>
                  <a:pt x="25" y="47"/>
                  <a:pt x="24" y="46"/>
                  <a:pt x="24" y="46"/>
                </a:cubicBezTo>
                <a:cubicBezTo>
                  <a:pt x="16" y="34"/>
                  <a:pt x="16" y="34"/>
                  <a:pt x="16" y="34"/>
                </a:cubicBezTo>
                <a:cubicBezTo>
                  <a:pt x="14" y="32"/>
                  <a:pt x="14" y="28"/>
                  <a:pt x="16" y="26"/>
                </a:cubicBezTo>
                <a:cubicBezTo>
                  <a:pt x="26" y="16"/>
                  <a:pt x="26" y="16"/>
                  <a:pt x="26" y="16"/>
                </a:cubicBezTo>
                <a:cubicBezTo>
                  <a:pt x="28" y="14"/>
                  <a:pt x="32" y="14"/>
                  <a:pt x="34" y="16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24"/>
                  <a:pt x="47" y="25"/>
                  <a:pt x="47" y="24"/>
                </a:cubicBezTo>
                <a:cubicBezTo>
                  <a:pt x="50" y="23"/>
                  <a:pt x="53" y="22"/>
                  <a:pt x="55" y="21"/>
                </a:cubicBezTo>
                <a:cubicBezTo>
                  <a:pt x="56" y="21"/>
                  <a:pt x="57" y="20"/>
                  <a:pt x="57" y="20"/>
                </a:cubicBezTo>
                <a:cubicBezTo>
                  <a:pt x="59" y="6"/>
                  <a:pt x="59" y="6"/>
                  <a:pt x="59" y="6"/>
                </a:cubicBezTo>
                <a:cubicBezTo>
                  <a:pt x="59" y="3"/>
                  <a:pt x="62" y="0"/>
                  <a:pt x="6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5" y="3"/>
                  <a:pt x="85" y="6"/>
                </a:cubicBezTo>
                <a:cubicBezTo>
                  <a:pt x="87" y="20"/>
                  <a:pt x="87" y="20"/>
                  <a:pt x="87" y="20"/>
                </a:cubicBezTo>
                <a:cubicBezTo>
                  <a:pt x="87" y="20"/>
                  <a:pt x="88" y="21"/>
                  <a:pt x="88" y="21"/>
                </a:cubicBezTo>
                <a:cubicBezTo>
                  <a:pt x="91" y="22"/>
                  <a:pt x="94" y="23"/>
                  <a:pt x="96" y="24"/>
                </a:cubicBezTo>
                <a:cubicBezTo>
                  <a:pt x="97" y="25"/>
                  <a:pt x="98" y="24"/>
                  <a:pt x="98" y="24"/>
                </a:cubicBezTo>
                <a:cubicBezTo>
                  <a:pt x="110" y="16"/>
                  <a:pt x="110" y="16"/>
                  <a:pt x="110" y="16"/>
                </a:cubicBezTo>
                <a:cubicBezTo>
                  <a:pt x="112" y="14"/>
                  <a:pt x="115" y="14"/>
                  <a:pt x="118" y="16"/>
                </a:cubicBezTo>
                <a:cubicBezTo>
                  <a:pt x="127" y="26"/>
                  <a:pt x="127" y="26"/>
                  <a:pt x="127" y="26"/>
                </a:cubicBezTo>
                <a:cubicBezTo>
                  <a:pt x="129" y="28"/>
                  <a:pt x="130" y="32"/>
                  <a:pt x="128" y="34"/>
                </a:cubicBezTo>
                <a:cubicBezTo>
                  <a:pt x="120" y="46"/>
                  <a:pt x="120" y="46"/>
                  <a:pt x="120" y="46"/>
                </a:cubicBezTo>
                <a:cubicBezTo>
                  <a:pt x="119" y="46"/>
                  <a:pt x="119" y="47"/>
                  <a:pt x="120" y="47"/>
                </a:cubicBezTo>
                <a:cubicBezTo>
                  <a:pt x="121" y="50"/>
                  <a:pt x="122" y="53"/>
                  <a:pt x="123" y="55"/>
                </a:cubicBezTo>
                <a:cubicBezTo>
                  <a:pt x="123" y="56"/>
                  <a:pt x="124" y="57"/>
                  <a:pt x="124" y="57"/>
                </a:cubicBezTo>
                <a:cubicBezTo>
                  <a:pt x="138" y="59"/>
                  <a:pt x="138" y="59"/>
                  <a:pt x="138" y="59"/>
                </a:cubicBezTo>
                <a:cubicBezTo>
                  <a:pt x="138" y="59"/>
                  <a:pt x="138" y="59"/>
                  <a:pt x="138" y="59"/>
                </a:cubicBezTo>
                <a:cubicBezTo>
                  <a:pt x="141" y="59"/>
                  <a:pt x="143" y="62"/>
                  <a:pt x="143" y="65"/>
                </a:cubicBezTo>
                <a:cubicBezTo>
                  <a:pt x="143" y="79"/>
                  <a:pt x="143" y="79"/>
                  <a:pt x="143" y="79"/>
                </a:cubicBezTo>
                <a:cubicBezTo>
                  <a:pt x="143" y="82"/>
                  <a:pt x="141" y="85"/>
                  <a:pt x="138" y="85"/>
                </a:cubicBezTo>
                <a:cubicBezTo>
                  <a:pt x="124" y="87"/>
                  <a:pt x="124" y="87"/>
                  <a:pt x="124" y="87"/>
                </a:cubicBezTo>
                <a:cubicBezTo>
                  <a:pt x="123" y="87"/>
                  <a:pt x="123" y="88"/>
                  <a:pt x="123" y="88"/>
                </a:cubicBezTo>
                <a:cubicBezTo>
                  <a:pt x="122" y="91"/>
                  <a:pt x="121" y="94"/>
                  <a:pt x="120" y="96"/>
                </a:cubicBezTo>
                <a:cubicBezTo>
                  <a:pt x="119" y="97"/>
                  <a:pt x="119" y="98"/>
                  <a:pt x="120" y="98"/>
                </a:cubicBezTo>
                <a:cubicBezTo>
                  <a:pt x="128" y="110"/>
                  <a:pt x="128" y="110"/>
                  <a:pt x="128" y="110"/>
                </a:cubicBezTo>
                <a:cubicBezTo>
                  <a:pt x="130" y="112"/>
                  <a:pt x="129" y="115"/>
                  <a:pt x="127" y="118"/>
                </a:cubicBezTo>
                <a:cubicBezTo>
                  <a:pt x="118" y="127"/>
                  <a:pt x="118" y="127"/>
                  <a:pt x="118" y="127"/>
                </a:cubicBezTo>
                <a:cubicBezTo>
                  <a:pt x="115" y="130"/>
                  <a:pt x="112" y="130"/>
                  <a:pt x="110" y="128"/>
                </a:cubicBezTo>
                <a:cubicBezTo>
                  <a:pt x="98" y="120"/>
                  <a:pt x="98" y="120"/>
                  <a:pt x="98" y="120"/>
                </a:cubicBezTo>
                <a:cubicBezTo>
                  <a:pt x="98" y="119"/>
                  <a:pt x="97" y="119"/>
                  <a:pt x="96" y="120"/>
                </a:cubicBezTo>
                <a:cubicBezTo>
                  <a:pt x="94" y="121"/>
                  <a:pt x="91" y="122"/>
                  <a:pt x="88" y="123"/>
                </a:cubicBezTo>
                <a:cubicBezTo>
                  <a:pt x="88" y="123"/>
                  <a:pt x="87" y="124"/>
                  <a:pt x="87" y="124"/>
                </a:cubicBezTo>
                <a:cubicBezTo>
                  <a:pt x="85" y="138"/>
                  <a:pt x="85" y="138"/>
                  <a:pt x="85" y="138"/>
                </a:cubicBezTo>
                <a:cubicBezTo>
                  <a:pt x="85" y="141"/>
                  <a:pt x="82" y="143"/>
                  <a:pt x="79" y="143"/>
                </a:cubicBezTo>
                <a:close/>
                <a:moveTo>
                  <a:pt x="65" y="137"/>
                </a:moveTo>
                <a:cubicBezTo>
                  <a:pt x="79" y="137"/>
                  <a:pt x="79" y="137"/>
                  <a:pt x="79" y="137"/>
                </a:cubicBezTo>
                <a:cubicBezTo>
                  <a:pt x="81" y="123"/>
                  <a:pt x="81" y="123"/>
                  <a:pt x="81" y="123"/>
                </a:cubicBezTo>
                <a:cubicBezTo>
                  <a:pt x="81" y="120"/>
                  <a:pt x="83" y="118"/>
                  <a:pt x="86" y="117"/>
                </a:cubicBezTo>
                <a:cubicBezTo>
                  <a:pt x="89" y="116"/>
                  <a:pt x="91" y="115"/>
                  <a:pt x="93" y="114"/>
                </a:cubicBezTo>
                <a:cubicBezTo>
                  <a:pt x="96" y="112"/>
                  <a:pt x="99" y="113"/>
                  <a:pt x="102" y="114"/>
                </a:cubicBezTo>
                <a:cubicBezTo>
                  <a:pt x="113" y="123"/>
                  <a:pt x="113" y="123"/>
                  <a:pt x="113" y="123"/>
                </a:cubicBezTo>
                <a:cubicBezTo>
                  <a:pt x="123" y="113"/>
                  <a:pt x="123" y="113"/>
                  <a:pt x="123" y="113"/>
                </a:cubicBezTo>
                <a:cubicBezTo>
                  <a:pt x="114" y="102"/>
                  <a:pt x="114" y="102"/>
                  <a:pt x="114" y="102"/>
                </a:cubicBezTo>
                <a:cubicBezTo>
                  <a:pt x="113" y="99"/>
                  <a:pt x="112" y="96"/>
                  <a:pt x="114" y="93"/>
                </a:cubicBezTo>
                <a:cubicBezTo>
                  <a:pt x="115" y="91"/>
                  <a:pt x="116" y="89"/>
                  <a:pt x="117" y="86"/>
                </a:cubicBezTo>
                <a:cubicBezTo>
                  <a:pt x="118" y="83"/>
                  <a:pt x="120" y="81"/>
                  <a:pt x="123" y="81"/>
                </a:cubicBezTo>
                <a:cubicBezTo>
                  <a:pt x="137" y="79"/>
                  <a:pt x="137" y="79"/>
                  <a:pt x="137" y="79"/>
                </a:cubicBezTo>
                <a:cubicBezTo>
                  <a:pt x="137" y="65"/>
                  <a:pt x="137" y="65"/>
                  <a:pt x="137" y="65"/>
                </a:cubicBezTo>
                <a:cubicBezTo>
                  <a:pt x="123" y="63"/>
                  <a:pt x="123" y="63"/>
                  <a:pt x="123" y="63"/>
                </a:cubicBezTo>
                <a:cubicBezTo>
                  <a:pt x="120" y="63"/>
                  <a:pt x="118" y="60"/>
                  <a:pt x="117" y="57"/>
                </a:cubicBezTo>
                <a:cubicBezTo>
                  <a:pt x="116" y="55"/>
                  <a:pt x="115" y="53"/>
                  <a:pt x="114" y="50"/>
                </a:cubicBezTo>
                <a:cubicBezTo>
                  <a:pt x="112" y="48"/>
                  <a:pt x="113" y="44"/>
                  <a:pt x="114" y="42"/>
                </a:cubicBezTo>
                <a:cubicBezTo>
                  <a:pt x="123" y="31"/>
                  <a:pt x="123" y="31"/>
                  <a:pt x="123" y="31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02" y="29"/>
                  <a:pt x="102" y="29"/>
                  <a:pt x="102" y="29"/>
                </a:cubicBezTo>
                <a:cubicBezTo>
                  <a:pt x="99" y="31"/>
                  <a:pt x="96" y="31"/>
                  <a:pt x="93" y="30"/>
                </a:cubicBezTo>
                <a:cubicBezTo>
                  <a:pt x="91" y="29"/>
                  <a:pt x="89" y="28"/>
                  <a:pt x="86" y="27"/>
                </a:cubicBezTo>
                <a:cubicBezTo>
                  <a:pt x="83" y="26"/>
                  <a:pt x="81" y="24"/>
                  <a:pt x="81" y="21"/>
                </a:cubicBezTo>
                <a:cubicBezTo>
                  <a:pt x="79" y="7"/>
                  <a:pt x="79" y="7"/>
                  <a:pt x="79" y="7"/>
                </a:cubicBezTo>
                <a:cubicBezTo>
                  <a:pt x="65" y="7"/>
                  <a:pt x="65" y="7"/>
                  <a:pt x="65" y="7"/>
                </a:cubicBezTo>
                <a:cubicBezTo>
                  <a:pt x="63" y="21"/>
                  <a:pt x="63" y="21"/>
                  <a:pt x="63" y="21"/>
                </a:cubicBezTo>
                <a:cubicBezTo>
                  <a:pt x="63" y="24"/>
                  <a:pt x="60" y="26"/>
                  <a:pt x="57" y="27"/>
                </a:cubicBezTo>
                <a:cubicBezTo>
                  <a:pt x="55" y="28"/>
                  <a:pt x="53" y="29"/>
                  <a:pt x="50" y="30"/>
                </a:cubicBezTo>
                <a:cubicBezTo>
                  <a:pt x="48" y="31"/>
                  <a:pt x="44" y="31"/>
                  <a:pt x="42" y="29"/>
                </a:cubicBezTo>
                <a:cubicBezTo>
                  <a:pt x="31" y="21"/>
                  <a:pt x="31" y="21"/>
                  <a:pt x="31" y="21"/>
                </a:cubicBezTo>
                <a:cubicBezTo>
                  <a:pt x="21" y="31"/>
                  <a:pt x="21" y="31"/>
                  <a:pt x="21" y="31"/>
                </a:cubicBezTo>
                <a:cubicBezTo>
                  <a:pt x="29" y="42"/>
                  <a:pt x="29" y="42"/>
                  <a:pt x="29" y="42"/>
                </a:cubicBezTo>
                <a:cubicBezTo>
                  <a:pt x="31" y="44"/>
                  <a:pt x="31" y="48"/>
                  <a:pt x="30" y="50"/>
                </a:cubicBezTo>
                <a:cubicBezTo>
                  <a:pt x="29" y="53"/>
                  <a:pt x="28" y="55"/>
                  <a:pt x="27" y="57"/>
                </a:cubicBezTo>
                <a:cubicBezTo>
                  <a:pt x="26" y="60"/>
                  <a:pt x="24" y="63"/>
                  <a:pt x="21" y="63"/>
                </a:cubicBezTo>
                <a:cubicBezTo>
                  <a:pt x="7" y="65"/>
                  <a:pt x="7" y="65"/>
                  <a:pt x="7" y="65"/>
                </a:cubicBezTo>
                <a:cubicBezTo>
                  <a:pt x="7" y="79"/>
                  <a:pt x="7" y="79"/>
                  <a:pt x="7" y="79"/>
                </a:cubicBezTo>
                <a:cubicBezTo>
                  <a:pt x="21" y="81"/>
                  <a:pt x="21" y="81"/>
                  <a:pt x="21" y="81"/>
                </a:cubicBezTo>
                <a:cubicBezTo>
                  <a:pt x="24" y="81"/>
                  <a:pt x="26" y="83"/>
                  <a:pt x="27" y="86"/>
                </a:cubicBezTo>
                <a:cubicBezTo>
                  <a:pt x="28" y="89"/>
                  <a:pt x="29" y="91"/>
                  <a:pt x="30" y="93"/>
                </a:cubicBezTo>
                <a:cubicBezTo>
                  <a:pt x="31" y="96"/>
                  <a:pt x="31" y="99"/>
                  <a:pt x="29" y="102"/>
                </a:cubicBezTo>
                <a:cubicBezTo>
                  <a:pt x="21" y="113"/>
                  <a:pt x="21" y="113"/>
                  <a:pt x="21" y="113"/>
                </a:cubicBezTo>
                <a:cubicBezTo>
                  <a:pt x="31" y="123"/>
                  <a:pt x="31" y="123"/>
                  <a:pt x="31" y="123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4" y="113"/>
                  <a:pt x="48" y="112"/>
                  <a:pt x="50" y="114"/>
                </a:cubicBezTo>
                <a:cubicBezTo>
                  <a:pt x="53" y="115"/>
                  <a:pt x="55" y="116"/>
                  <a:pt x="57" y="117"/>
                </a:cubicBezTo>
                <a:cubicBezTo>
                  <a:pt x="60" y="118"/>
                  <a:pt x="63" y="120"/>
                  <a:pt x="63" y="123"/>
                </a:cubicBezTo>
                <a:lnTo>
                  <a:pt x="65" y="137"/>
                </a:lnTo>
                <a:close/>
                <a:moveTo>
                  <a:pt x="21" y="113"/>
                </a:moveTo>
                <a:cubicBezTo>
                  <a:pt x="21" y="113"/>
                  <a:pt x="21" y="113"/>
                  <a:pt x="21" y="113"/>
                </a:cubicBezTo>
                <a:close/>
                <a:moveTo>
                  <a:pt x="123" y="113"/>
                </a:moveTo>
                <a:cubicBezTo>
                  <a:pt x="123" y="113"/>
                  <a:pt x="123" y="113"/>
                  <a:pt x="123" y="113"/>
                </a:cubicBezTo>
                <a:close/>
                <a:moveTo>
                  <a:pt x="137" y="79"/>
                </a:moveTo>
                <a:cubicBezTo>
                  <a:pt x="137" y="79"/>
                  <a:pt x="137" y="79"/>
                  <a:pt x="137" y="79"/>
                </a:cubicBezTo>
                <a:close/>
                <a:moveTo>
                  <a:pt x="7" y="79"/>
                </a:moveTo>
                <a:cubicBezTo>
                  <a:pt x="7" y="79"/>
                  <a:pt x="7" y="79"/>
                  <a:pt x="7" y="79"/>
                </a:cubicBezTo>
                <a:close/>
                <a:moveTo>
                  <a:pt x="137" y="79"/>
                </a:moveTo>
                <a:cubicBezTo>
                  <a:pt x="137" y="79"/>
                  <a:pt x="137" y="79"/>
                  <a:pt x="137" y="79"/>
                </a:cubicBezTo>
                <a:close/>
                <a:moveTo>
                  <a:pt x="7" y="79"/>
                </a:moveTo>
                <a:cubicBezTo>
                  <a:pt x="7" y="79"/>
                  <a:pt x="7" y="79"/>
                  <a:pt x="7" y="79"/>
                </a:cubicBezTo>
                <a:close/>
                <a:moveTo>
                  <a:pt x="113" y="21"/>
                </a:moveTo>
                <a:cubicBezTo>
                  <a:pt x="113" y="21"/>
                  <a:pt x="113" y="21"/>
                  <a:pt x="113" y="21"/>
                </a:cubicBezTo>
                <a:close/>
                <a:moveTo>
                  <a:pt x="113" y="21"/>
                </a:moveTo>
                <a:cubicBezTo>
                  <a:pt x="113" y="21"/>
                  <a:pt x="113" y="21"/>
                  <a:pt x="113" y="21"/>
                </a:cubicBezTo>
                <a:close/>
                <a:moveTo>
                  <a:pt x="72" y="100"/>
                </a:moveTo>
                <a:cubicBezTo>
                  <a:pt x="64" y="100"/>
                  <a:pt x="57" y="97"/>
                  <a:pt x="52" y="92"/>
                </a:cubicBezTo>
                <a:cubicBezTo>
                  <a:pt x="45" y="85"/>
                  <a:pt x="42" y="75"/>
                  <a:pt x="44" y="65"/>
                </a:cubicBezTo>
                <a:cubicBezTo>
                  <a:pt x="47" y="55"/>
                  <a:pt x="55" y="46"/>
                  <a:pt x="66" y="44"/>
                </a:cubicBezTo>
                <a:cubicBezTo>
                  <a:pt x="75" y="42"/>
                  <a:pt x="85" y="45"/>
                  <a:pt x="92" y="52"/>
                </a:cubicBezTo>
                <a:cubicBezTo>
                  <a:pt x="99" y="59"/>
                  <a:pt x="102" y="69"/>
                  <a:pt x="100" y="78"/>
                </a:cubicBezTo>
                <a:cubicBezTo>
                  <a:pt x="97" y="89"/>
                  <a:pt x="89" y="97"/>
                  <a:pt x="78" y="100"/>
                </a:cubicBezTo>
                <a:cubicBezTo>
                  <a:pt x="76" y="100"/>
                  <a:pt x="74" y="100"/>
                  <a:pt x="72" y="100"/>
                </a:cubicBezTo>
                <a:close/>
                <a:moveTo>
                  <a:pt x="72" y="50"/>
                </a:moveTo>
                <a:cubicBezTo>
                  <a:pt x="70" y="50"/>
                  <a:pt x="69" y="50"/>
                  <a:pt x="67" y="51"/>
                </a:cubicBezTo>
                <a:cubicBezTo>
                  <a:pt x="59" y="52"/>
                  <a:pt x="52" y="59"/>
                  <a:pt x="51" y="67"/>
                </a:cubicBezTo>
                <a:cubicBezTo>
                  <a:pt x="49" y="74"/>
                  <a:pt x="51" y="82"/>
                  <a:pt x="56" y="87"/>
                </a:cubicBezTo>
                <a:cubicBezTo>
                  <a:pt x="62" y="93"/>
                  <a:pt x="69" y="95"/>
                  <a:pt x="77" y="93"/>
                </a:cubicBezTo>
                <a:cubicBezTo>
                  <a:pt x="77" y="93"/>
                  <a:pt x="77" y="93"/>
                  <a:pt x="77" y="93"/>
                </a:cubicBezTo>
                <a:cubicBezTo>
                  <a:pt x="85" y="91"/>
                  <a:pt x="91" y="85"/>
                  <a:pt x="93" y="77"/>
                </a:cubicBezTo>
                <a:cubicBezTo>
                  <a:pt x="95" y="69"/>
                  <a:pt x="93" y="62"/>
                  <a:pt x="87" y="56"/>
                </a:cubicBezTo>
                <a:cubicBezTo>
                  <a:pt x="83" y="52"/>
                  <a:pt x="78" y="50"/>
                  <a:pt x="72" y="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2" name="Google Shape;2862;p91"/>
          <p:cNvSpPr/>
          <p:nvPr/>
        </p:nvSpPr>
        <p:spPr>
          <a:xfrm>
            <a:off x="10067925" y="4081462"/>
            <a:ext cx="633412" cy="395287"/>
          </a:xfrm>
          <a:custGeom>
            <a:avLst/>
            <a:gdLst/>
            <a:ahLst/>
            <a:cxnLst/>
            <a:rect l="l" t="t" r="r" b="b"/>
            <a:pathLst>
              <a:path w="152" h="95" extrusionOk="0">
                <a:moveTo>
                  <a:pt x="133" y="95"/>
                </a:moveTo>
                <a:cubicBezTo>
                  <a:pt x="19" y="95"/>
                  <a:pt x="19" y="95"/>
                  <a:pt x="19" y="95"/>
                </a:cubicBezTo>
                <a:cubicBezTo>
                  <a:pt x="8" y="95"/>
                  <a:pt x="0" y="87"/>
                  <a:pt x="0" y="76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8"/>
                  <a:pt x="8" y="0"/>
                  <a:pt x="19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43" y="0"/>
                  <a:pt x="152" y="8"/>
                  <a:pt x="152" y="19"/>
                </a:cubicBezTo>
                <a:cubicBezTo>
                  <a:pt x="152" y="76"/>
                  <a:pt x="152" y="76"/>
                  <a:pt x="152" y="76"/>
                </a:cubicBezTo>
                <a:cubicBezTo>
                  <a:pt x="152" y="87"/>
                  <a:pt x="143" y="95"/>
                  <a:pt x="133" y="95"/>
                </a:cubicBezTo>
                <a:close/>
                <a:moveTo>
                  <a:pt x="19" y="6"/>
                </a:moveTo>
                <a:cubicBezTo>
                  <a:pt x="12" y="6"/>
                  <a:pt x="6" y="11"/>
                  <a:pt x="6" y="19"/>
                </a:cubicBezTo>
                <a:cubicBezTo>
                  <a:pt x="6" y="76"/>
                  <a:pt x="6" y="76"/>
                  <a:pt x="6" y="76"/>
                </a:cubicBezTo>
                <a:cubicBezTo>
                  <a:pt x="6" y="83"/>
                  <a:pt x="12" y="89"/>
                  <a:pt x="19" y="89"/>
                </a:cubicBezTo>
                <a:cubicBezTo>
                  <a:pt x="133" y="89"/>
                  <a:pt x="133" y="89"/>
                  <a:pt x="133" y="89"/>
                </a:cubicBezTo>
                <a:cubicBezTo>
                  <a:pt x="140" y="89"/>
                  <a:pt x="146" y="83"/>
                  <a:pt x="146" y="76"/>
                </a:cubicBezTo>
                <a:cubicBezTo>
                  <a:pt x="146" y="19"/>
                  <a:pt x="146" y="19"/>
                  <a:pt x="146" y="19"/>
                </a:cubicBezTo>
                <a:cubicBezTo>
                  <a:pt x="146" y="11"/>
                  <a:pt x="140" y="6"/>
                  <a:pt x="133" y="6"/>
                </a:cubicBezTo>
                <a:lnTo>
                  <a:pt x="19" y="6"/>
                </a:lnTo>
                <a:close/>
                <a:moveTo>
                  <a:pt x="130" y="80"/>
                </a:moveTo>
                <a:cubicBezTo>
                  <a:pt x="130" y="80"/>
                  <a:pt x="129" y="80"/>
                  <a:pt x="128" y="79"/>
                </a:cubicBezTo>
                <a:cubicBezTo>
                  <a:pt x="95" y="52"/>
                  <a:pt x="95" y="52"/>
                  <a:pt x="95" y="52"/>
                </a:cubicBezTo>
                <a:cubicBezTo>
                  <a:pt x="78" y="65"/>
                  <a:pt x="78" y="65"/>
                  <a:pt x="78" y="65"/>
                </a:cubicBezTo>
                <a:cubicBezTo>
                  <a:pt x="77" y="66"/>
                  <a:pt x="75" y="66"/>
                  <a:pt x="74" y="65"/>
                </a:cubicBezTo>
                <a:cubicBezTo>
                  <a:pt x="56" y="52"/>
                  <a:pt x="56" y="52"/>
                  <a:pt x="56" y="52"/>
                </a:cubicBezTo>
                <a:cubicBezTo>
                  <a:pt x="23" y="79"/>
                  <a:pt x="23" y="79"/>
                  <a:pt x="23" y="79"/>
                </a:cubicBezTo>
                <a:cubicBezTo>
                  <a:pt x="22" y="81"/>
                  <a:pt x="20" y="80"/>
                  <a:pt x="19" y="79"/>
                </a:cubicBezTo>
                <a:cubicBezTo>
                  <a:pt x="18" y="78"/>
                  <a:pt x="18" y="76"/>
                  <a:pt x="19" y="75"/>
                </a:cubicBezTo>
                <a:cubicBezTo>
                  <a:pt x="52" y="48"/>
                  <a:pt x="52" y="48"/>
                  <a:pt x="52" y="48"/>
                </a:cubicBezTo>
                <a:cubicBezTo>
                  <a:pt x="19" y="22"/>
                  <a:pt x="19" y="22"/>
                  <a:pt x="19" y="22"/>
                </a:cubicBezTo>
                <a:cubicBezTo>
                  <a:pt x="18" y="21"/>
                  <a:pt x="18" y="20"/>
                  <a:pt x="19" y="18"/>
                </a:cubicBezTo>
                <a:cubicBezTo>
                  <a:pt x="20" y="17"/>
                  <a:pt x="22" y="17"/>
                  <a:pt x="23" y="18"/>
                </a:cubicBezTo>
                <a:cubicBezTo>
                  <a:pt x="76" y="59"/>
                  <a:pt x="76" y="59"/>
                  <a:pt x="76" y="59"/>
                </a:cubicBezTo>
                <a:cubicBezTo>
                  <a:pt x="129" y="18"/>
                  <a:pt x="129" y="18"/>
                  <a:pt x="129" y="18"/>
                </a:cubicBezTo>
                <a:cubicBezTo>
                  <a:pt x="130" y="17"/>
                  <a:pt x="132" y="17"/>
                  <a:pt x="133" y="18"/>
                </a:cubicBezTo>
                <a:cubicBezTo>
                  <a:pt x="134" y="20"/>
                  <a:pt x="134" y="21"/>
                  <a:pt x="132" y="22"/>
                </a:cubicBezTo>
                <a:cubicBezTo>
                  <a:pt x="100" y="48"/>
                  <a:pt x="100" y="48"/>
                  <a:pt x="100" y="48"/>
                </a:cubicBezTo>
                <a:cubicBezTo>
                  <a:pt x="132" y="75"/>
                  <a:pt x="132" y="75"/>
                  <a:pt x="132" y="75"/>
                </a:cubicBezTo>
                <a:cubicBezTo>
                  <a:pt x="134" y="76"/>
                  <a:pt x="134" y="78"/>
                  <a:pt x="133" y="79"/>
                </a:cubicBezTo>
                <a:cubicBezTo>
                  <a:pt x="132" y="80"/>
                  <a:pt x="131" y="80"/>
                  <a:pt x="130" y="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3" name="Google Shape;2863;p91"/>
          <p:cNvSpPr txBox="1"/>
          <p:nvPr/>
        </p:nvSpPr>
        <p:spPr>
          <a:xfrm>
            <a:off x="984250" y="4986337"/>
            <a:ext cx="1670050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864" name="Google Shape;2864;p91"/>
          <p:cNvSpPr txBox="1"/>
          <p:nvPr/>
        </p:nvSpPr>
        <p:spPr>
          <a:xfrm>
            <a:off x="9540875" y="2087562"/>
            <a:ext cx="1670050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865" name="Google Shape;2865;p91"/>
          <p:cNvSpPr txBox="1"/>
          <p:nvPr/>
        </p:nvSpPr>
        <p:spPr>
          <a:xfrm>
            <a:off x="9564687" y="4986337"/>
            <a:ext cx="1671637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0"/>
          <p:cNvSpPr/>
          <p:nvPr/>
        </p:nvSpPr>
        <p:spPr>
          <a:xfrm>
            <a:off x="6350" y="3175"/>
            <a:ext cx="12185650" cy="686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0"/>
          <p:cNvSpPr txBox="1"/>
          <p:nvPr/>
        </p:nvSpPr>
        <p:spPr>
          <a:xfrm>
            <a:off x="6350" y="-1587"/>
            <a:ext cx="12190413" cy="6862762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0"/>
          <p:cNvSpPr/>
          <p:nvPr/>
        </p:nvSpPr>
        <p:spPr>
          <a:xfrm>
            <a:off x="3540125" y="1520825"/>
            <a:ext cx="1697037" cy="1931987"/>
          </a:xfrm>
          <a:custGeom>
            <a:avLst/>
            <a:gdLst/>
            <a:ahLst/>
            <a:cxnLst/>
            <a:rect l="l" t="t" r="r" b="b"/>
            <a:pathLst>
              <a:path w="386" h="439" extrusionOk="0">
                <a:moveTo>
                  <a:pt x="378" y="212"/>
                </a:moveTo>
                <a:cubicBezTo>
                  <a:pt x="327" y="148"/>
                  <a:pt x="327" y="148"/>
                  <a:pt x="327" y="148"/>
                </a:cubicBezTo>
                <a:cubicBezTo>
                  <a:pt x="319" y="138"/>
                  <a:pt x="311" y="127"/>
                  <a:pt x="311" y="125"/>
                </a:cubicBezTo>
                <a:cubicBezTo>
                  <a:pt x="311" y="123"/>
                  <a:pt x="312" y="122"/>
                  <a:pt x="313" y="121"/>
                </a:cubicBezTo>
                <a:cubicBezTo>
                  <a:pt x="318" y="117"/>
                  <a:pt x="322" y="113"/>
                  <a:pt x="329" y="115"/>
                </a:cubicBezTo>
                <a:cubicBezTo>
                  <a:pt x="332" y="116"/>
                  <a:pt x="336" y="118"/>
                  <a:pt x="339" y="119"/>
                </a:cubicBezTo>
                <a:cubicBezTo>
                  <a:pt x="350" y="123"/>
                  <a:pt x="360" y="116"/>
                  <a:pt x="361" y="105"/>
                </a:cubicBezTo>
                <a:cubicBezTo>
                  <a:pt x="361" y="93"/>
                  <a:pt x="355" y="82"/>
                  <a:pt x="348" y="73"/>
                </a:cubicBezTo>
                <a:cubicBezTo>
                  <a:pt x="341" y="64"/>
                  <a:pt x="331" y="56"/>
                  <a:pt x="319" y="53"/>
                </a:cubicBezTo>
                <a:cubicBezTo>
                  <a:pt x="308" y="51"/>
                  <a:pt x="299" y="60"/>
                  <a:pt x="300" y="71"/>
                </a:cubicBezTo>
                <a:cubicBezTo>
                  <a:pt x="301" y="75"/>
                  <a:pt x="302" y="78"/>
                  <a:pt x="302" y="82"/>
                </a:cubicBezTo>
                <a:cubicBezTo>
                  <a:pt x="303" y="89"/>
                  <a:pt x="298" y="93"/>
                  <a:pt x="293" y="96"/>
                </a:cubicBezTo>
                <a:cubicBezTo>
                  <a:pt x="292" y="97"/>
                  <a:pt x="291" y="98"/>
                  <a:pt x="289" y="97"/>
                </a:cubicBezTo>
                <a:cubicBezTo>
                  <a:pt x="289" y="97"/>
                  <a:pt x="289" y="97"/>
                  <a:pt x="289" y="97"/>
                </a:cubicBezTo>
                <a:cubicBezTo>
                  <a:pt x="286" y="97"/>
                  <a:pt x="278" y="87"/>
                  <a:pt x="269" y="77"/>
                </a:cubicBezTo>
                <a:cubicBezTo>
                  <a:pt x="218" y="12"/>
                  <a:pt x="218" y="12"/>
                  <a:pt x="218" y="12"/>
                </a:cubicBezTo>
                <a:cubicBezTo>
                  <a:pt x="209" y="2"/>
                  <a:pt x="194" y="0"/>
                  <a:pt x="184" y="10"/>
                </a:cubicBezTo>
                <a:cubicBezTo>
                  <a:pt x="153" y="39"/>
                  <a:pt x="125" y="72"/>
                  <a:pt x="100" y="108"/>
                </a:cubicBezTo>
                <a:cubicBezTo>
                  <a:pt x="60" y="166"/>
                  <a:pt x="31" y="234"/>
                  <a:pt x="14" y="307"/>
                </a:cubicBezTo>
                <a:cubicBezTo>
                  <a:pt x="6" y="343"/>
                  <a:pt x="2" y="379"/>
                  <a:pt x="0" y="414"/>
                </a:cubicBezTo>
                <a:cubicBezTo>
                  <a:pt x="0" y="428"/>
                  <a:pt x="11" y="439"/>
                  <a:pt x="25" y="439"/>
                </a:cubicBezTo>
                <a:cubicBezTo>
                  <a:pt x="87" y="439"/>
                  <a:pt x="87" y="439"/>
                  <a:pt x="87" y="439"/>
                </a:cubicBezTo>
                <a:cubicBezTo>
                  <a:pt x="100" y="439"/>
                  <a:pt x="106" y="435"/>
                  <a:pt x="103" y="428"/>
                </a:cubicBezTo>
                <a:cubicBezTo>
                  <a:pt x="100" y="423"/>
                  <a:pt x="99" y="419"/>
                  <a:pt x="99" y="414"/>
                </a:cubicBezTo>
                <a:cubicBezTo>
                  <a:pt x="99" y="405"/>
                  <a:pt x="103" y="396"/>
                  <a:pt x="111" y="390"/>
                </a:cubicBezTo>
                <a:cubicBezTo>
                  <a:pt x="122" y="381"/>
                  <a:pt x="137" y="376"/>
                  <a:pt x="154" y="376"/>
                </a:cubicBezTo>
                <a:cubicBezTo>
                  <a:pt x="170" y="376"/>
                  <a:pt x="186" y="380"/>
                  <a:pt x="197" y="389"/>
                </a:cubicBezTo>
                <a:cubicBezTo>
                  <a:pt x="204" y="395"/>
                  <a:pt x="208" y="404"/>
                  <a:pt x="208" y="413"/>
                </a:cubicBezTo>
                <a:cubicBezTo>
                  <a:pt x="208" y="418"/>
                  <a:pt x="207" y="423"/>
                  <a:pt x="205" y="427"/>
                </a:cubicBezTo>
                <a:cubicBezTo>
                  <a:pt x="202" y="434"/>
                  <a:pt x="207" y="438"/>
                  <a:pt x="221" y="438"/>
                </a:cubicBezTo>
                <a:cubicBezTo>
                  <a:pt x="280" y="438"/>
                  <a:pt x="280" y="438"/>
                  <a:pt x="280" y="438"/>
                </a:cubicBezTo>
                <a:cubicBezTo>
                  <a:pt x="294" y="438"/>
                  <a:pt x="305" y="427"/>
                  <a:pt x="306" y="413"/>
                </a:cubicBezTo>
                <a:cubicBezTo>
                  <a:pt x="307" y="400"/>
                  <a:pt x="309" y="387"/>
                  <a:pt x="312" y="374"/>
                </a:cubicBezTo>
                <a:cubicBezTo>
                  <a:pt x="322" y="325"/>
                  <a:pt x="345" y="283"/>
                  <a:pt x="376" y="249"/>
                </a:cubicBezTo>
                <a:cubicBezTo>
                  <a:pt x="385" y="239"/>
                  <a:pt x="386" y="222"/>
                  <a:pt x="378" y="212"/>
                </a:cubicBez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0"/>
          <p:cNvSpPr/>
          <p:nvPr/>
        </p:nvSpPr>
        <p:spPr>
          <a:xfrm>
            <a:off x="4521200" y="860425"/>
            <a:ext cx="2189162" cy="1592262"/>
          </a:xfrm>
          <a:custGeom>
            <a:avLst/>
            <a:gdLst/>
            <a:ahLst/>
            <a:cxnLst/>
            <a:rect l="l" t="t" r="r" b="b"/>
            <a:pathLst>
              <a:path w="498" h="362" extrusionOk="0">
                <a:moveTo>
                  <a:pt x="493" y="141"/>
                </a:moveTo>
                <a:cubicBezTo>
                  <a:pt x="488" y="131"/>
                  <a:pt x="476" y="129"/>
                  <a:pt x="468" y="137"/>
                </a:cubicBezTo>
                <a:cubicBezTo>
                  <a:pt x="465" y="140"/>
                  <a:pt x="463" y="143"/>
                  <a:pt x="460" y="146"/>
                </a:cubicBezTo>
                <a:cubicBezTo>
                  <a:pt x="455" y="150"/>
                  <a:pt x="449" y="149"/>
                  <a:pt x="443" y="147"/>
                </a:cubicBezTo>
                <a:cubicBezTo>
                  <a:pt x="442" y="147"/>
                  <a:pt x="441" y="146"/>
                  <a:pt x="440" y="145"/>
                </a:cubicBezTo>
                <a:cubicBezTo>
                  <a:pt x="440" y="145"/>
                  <a:pt x="440" y="145"/>
                  <a:pt x="440" y="145"/>
                </a:cubicBezTo>
                <a:cubicBezTo>
                  <a:pt x="439" y="142"/>
                  <a:pt x="441" y="130"/>
                  <a:pt x="444" y="116"/>
                </a:cubicBezTo>
                <a:cubicBezTo>
                  <a:pt x="462" y="36"/>
                  <a:pt x="462" y="36"/>
                  <a:pt x="462" y="36"/>
                </a:cubicBezTo>
                <a:cubicBezTo>
                  <a:pt x="465" y="23"/>
                  <a:pt x="456" y="10"/>
                  <a:pt x="443" y="8"/>
                </a:cubicBezTo>
                <a:cubicBezTo>
                  <a:pt x="399" y="1"/>
                  <a:pt x="356" y="0"/>
                  <a:pt x="314" y="4"/>
                </a:cubicBezTo>
                <a:cubicBezTo>
                  <a:pt x="204" y="12"/>
                  <a:pt x="99" y="52"/>
                  <a:pt x="12" y="117"/>
                </a:cubicBezTo>
                <a:cubicBezTo>
                  <a:pt x="1" y="125"/>
                  <a:pt x="0" y="141"/>
                  <a:pt x="8" y="151"/>
                </a:cubicBezTo>
                <a:cubicBezTo>
                  <a:pt x="47" y="199"/>
                  <a:pt x="47" y="199"/>
                  <a:pt x="47" y="199"/>
                </a:cubicBezTo>
                <a:cubicBezTo>
                  <a:pt x="55" y="210"/>
                  <a:pt x="62" y="212"/>
                  <a:pt x="65" y="205"/>
                </a:cubicBezTo>
                <a:cubicBezTo>
                  <a:pt x="67" y="200"/>
                  <a:pt x="70" y="197"/>
                  <a:pt x="74" y="194"/>
                </a:cubicBezTo>
                <a:cubicBezTo>
                  <a:pt x="81" y="188"/>
                  <a:pt x="91" y="185"/>
                  <a:pt x="100" y="187"/>
                </a:cubicBezTo>
                <a:cubicBezTo>
                  <a:pt x="114" y="190"/>
                  <a:pt x="127" y="199"/>
                  <a:pt x="138" y="212"/>
                </a:cubicBezTo>
                <a:cubicBezTo>
                  <a:pt x="148" y="225"/>
                  <a:pt x="154" y="240"/>
                  <a:pt x="154" y="254"/>
                </a:cubicBezTo>
                <a:cubicBezTo>
                  <a:pt x="154" y="264"/>
                  <a:pt x="150" y="273"/>
                  <a:pt x="142" y="279"/>
                </a:cubicBezTo>
                <a:cubicBezTo>
                  <a:pt x="139" y="282"/>
                  <a:pt x="134" y="284"/>
                  <a:pt x="130" y="285"/>
                </a:cubicBezTo>
                <a:cubicBezTo>
                  <a:pt x="122" y="286"/>
                  <a:pt x="123" y="293"/>
                  <a:pt x="131" y="304"/>
                </a:cubicBezTo>
                <a:cubicBezTo>
                  <a:pt x="168" y="350"/>
                  <a:pt x="168" y="350"/>
                  <a:pt x="168" y="350"/>
                </a:cubicBezTo>
                <a:cubicBezTo>
                  <a:pt x="177" y="361"/>
                  <a:pt x="192" y="362"/>
                  <a:pt x="203" y="355"/>
                </a:cubicBezTo>
                <a:cubicBezTo>
                  <a:pt x="253" y="321"/>
                  <a:pt x="313" y="303"/>
                  <a:pt x="376" y="307"/>
                </a:cubicBezTo>
                <a:cubicBezTo>
                  <a:pt x="389" y="308"/>
                  <a:pt x="403" y="299"/>
                  <a:pt x="406" y="285"/>
                </a:cubicBezTo>
                <a:cubicBezTo>
                  <a:pt x="424" y="206"/>
                  <a:pt x="424" y="206"/>
                  <a:pt x="424" y="206"/>
                </a:cubicBezTo>
                <a:cubicBezTo>
                  <a:pt x="427" y="193"/>
                  <a:pt x="430" y="180"/>
                  <a:pt x="432" y="179"/>
                </a:cubicBezTo>
                <a:cubicBezTo>
                  <a:pt x="434" y="178"/>
                  <a:pt x="435" y="178"/>
                  <a:pt x="437" y="178"/>
                </a:cubicBezTo>
                <a:cubicBezTo>
                  <a:pt x="443" y="179"/>
                  <a:pt x="448" y="181"/>
                  <a:pt x="451" y="187"/>
                </a:cubicBezTo>
                <a:cubicBezTo>
                  <a:pt x="452" y="190"/>
                  <a:pt x="453" y="194"/>
                  <a:pt x="454" y="198"/>
                </a:cubicBezTo>
                <a:cubicBezTo>
                  <a:pt x="458" y="208"/>
                  <a:pt x="470" y="212"/>
                  <a:pt x="479" y="205"/>
                </a:cubicBezTo>
                <a:cubicBezTo>
                  <a:pt x="488" y="198"/>
                  <a:pt x="493" y="186"/>
                  <a:pt x="496" y="175"/>
                </a:cubicBezTo>
                <a:cubicBezTo>
                  <a:pt x="498" y="164"/>
                  <a:pt x="498" y="151"/>
                  <a:pt x="493" y="141"/>
                </a:cubicBezTo>
                <a:close/>
              </a:path>
            </a:pathLst>
          </a:custGeom>
          <a:solidFill>
            <a:srgbClr val="E9F0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20"/>
          <p:cNvSpPr/>
          <p:nvPr/>
        </p:nvSpPr>
        <p:spPr>
          <a:xfrm>
            <a:off x="7215187" y="2320925"/>
            <a:ext cx="1490662" cy="2130425"/>
          </a:xfrm>
          <a:custGeom>
            <a:avLst/>
            <a:gdLst/>
            <a:ahLst/>
            <a:cxnLst/>
            <a:rect l="l" t="t" r="r" b="b"/>
            <a:pathLst>
              <a:path w="339" h="484" extrusionOk="0">
                <a:moveTo>
                  <a:pt x="280" y="17"/>
                </a:moveTo>
                <a:cubicBezTo>
                  <a:pt x="274" y="5"/>
                  <a:pt x="259" y="0"/>
                  <a:pt x="247" y="6"/>
                </a:cubicBezTo>
                <a:cubicBezTo>
                  <a:pt x="191" y="33"/>
                  <a:pt x="191" y="33"/>
                  <a:pt x="191" y="33"/>
                </a:cubicBezTo>
                <a:cubicBezTo>
                  <a:pt x="179" y="39"/>
                  <a:pt x="176" y="45"/>
                  <a:pt x="182" y="50"/>
                </a:cubicBezTo>
                <a:cubicBezTo>
                  <a:pt x="186" y="52"/>
                  <a:pt x="189" y="56"/>
                  <a:pt x="191" y="60"/>
                </a:cubicBezTo>
                <a:cubicBezTo>
                  <a:pt x="195" y="69"/>
                  <a:pt x="195" y="79"/>
                  <a:pt x="191" y="87"/>
                </a:cubicBezTo>
                <a:cubicBezTo>
                  <a:pt x="185" y="100"/>
                  <a:pt x="174" y="111"/>
                  <a:pt x="158" y="118"/>
                </a:cubicBezTo>
                <a:cubicBezTo>
                  <a:pt x="143" y="126"/>
                  <a:pt x="128" y="128"/>
                  <a:pt x="114" y="125"/>
                </a:cubicBezTo>
                <a:cubicBezTo>
                  <a:pt x="105" y="123"/>
                  <a:pt x="97" y="117"/>
                  <a:pt x="93" y="108"/>
                </a:cubicBezTo>
                <a:cubicBezTo>
                  <a:pt x="91" y="104"/>
                  <a:pt x="90" y="99"/>
                  <a:pt x="90" y="95"/>
                </a:cubicBezTo>
                <a:cubicBezTo>
                  <a:pt x="90" y="87"/>
                  <a:pt x="83" y="86"/>
                  <a:pt x="71" y="92"/>
                </a:cubicBezTo>
                <a:cubicBezTo>
                  <a:pt x="17" y="117"/>
                  <a:pt x="17" y="117"/>
                  <a:pt x="17" y="117"/>
                </a:cubicBezTo>
                <a:cubicBezTo>
                  <a:pt x="5" y="123"/>
                  <a:pt x="0" y="138"/>
                  <a:pt x="5" y="151"/>
                </a:cubicBezTo>
                <a:cubicBezTo>
                  <a:pt x="25" y="200"/>
                  <a:pt x="30" y="256"/>
                  <a:pt x="18" y="312"/>
                </a:cubicBezTo>
                <a:cubicBezTo>
                  <a:pt x="16" y="319"/>
                  <a:pt x="14" y="326"/>
                  <a:pt x="12" y="333"/>
                </a:cubicBezTo>
                <a:cubicBezTo>
                  <a:pt x="9" y="344"/>
                  <a:pt x="15" y="358"/>
                  <a:pt x="28" y="363"/>
                </a:cubicBezTo>
                <a:cubicBezTo>
                  <a:pt x="101" y="399"/>
                  <a:pt x="101" y="399"/>
                  <a:pt x="101" y="399"/>
                </a:cubicBezTo>
                <a:cubicBezTo>
                  <a:pt x="113" y="404"/>
                  <a:pt x="125" y="411"/>
                  <a:pt x="125" y="413"/>
                </a:cubicBezTo>
                <a:cubicBezTo>
                  <a:pt x="126" y="414"/>
                  <a:pt x="126" y="416"/>
                  <a:pt x="125" y="417"/>
                </a:cubicBezTo>
                <a:cubicBezTo>
                  <a:pt x="123" y="423"/>
                  <a:pt x="120" y="428"/>
                  <a:pt x="114" y="429"/>
                </a:cubicBezTo>
                <a:cubicBezTo>
                  <a:pt x="110" y="430"/>
                  <a:pt x="106" y="430"/>
                  <a:pt x="102" y="430"/>
                </a:cubicBezTo>
                <a:cubicBezTo>
                  <a:pt x="91" y="431"/>
                  <a:pt x="85" y="442"/>
                  <a:pt x="90" y="453"/>
                </a:cubicBezTo>
                <a:cubicBezTo>
                  <a:pt x="94" y="463"/>
                  <a:pt x="105" y="471"/>
                  <a:pt x="115" y="476"/>
                </a:cubicBezTo>
                <a:cubicBezTo>
                  <a:pt x="125" y="481"/>
                  <a:pt x="138" y="484"/>
                  <a:pt x="149" y="481"/>
                </a:cubicBezTo>
                <a:cubicBezTo>
                  <a:pt x="160" y="478"/>
                  <a:pt x="165" y="466"/>
                  <a:pt x="158" y="457"/>
                </a:cubicBezTo>
                <a:cubicBezTo>
                  <a:pt x="156" y="453"/>
                  <a:pt x="154" y="451"/>
                  <a:pt x="152" y="447"/>
                </a:cubicBezTo>
                <a:cubicBezTo>
                  <a:pt x="149" y="442"/>
                  <a:pt x="151" y="436"/>
                  <a:pt x="154" y="431"/>
                </a:cubicBezTo>
                <a:cubicBezTo>
                  <a:pt x="154" y="429"/>
                  <a:pt x="156" y="429"/>
                  <a:pt x="157" y="428"/>
                </a:cubicBezTo>
                <a:cubicBezTo>
                  <a:pt x="157" y="428"/>
                  <a:pt x="157" y="428"/>
                  <a:pt x="157" y="428"/>
                </a:cubicBezTo>
                <a:cubicBezTo>
                  <a:pt x="160" y="427"/>
                  <a:pt x="172" y="432"/>
                  <a:pt x="184" y="438"/>
                </a:cubicBezTo>
                <a:cubicBezTo>
                  <a:pt x="258" y="474"/>
                  <a:pt x="258" y="474"/>
                  <a:pt x="258" y="474"/>
                </a:cubicBezTo>
                <a:cubicBezTo>
                  <a:pt x="271" y="479"/>
                  <a:pt x="285" y="474"/>
                  <a:pt x="290" y="461"/>
                </a:cubicBezTo>
                <a:cubicBezTo>
                  <a:pt x="300" y="435"/>
                  <a:pt x="309" y="407"/>
                  <a:pt x="315" y="379"/>
                </a:cubicBezTo>
                <a:cubicBezTo>
                  <a:pt x="318" y="365"/>
                  <a:pt x="321" y="351"/>
                  <a:pt x="323" y="337"/>
                </a:cubicBezTo>
                <a:cubicBezTo>
                  <a:pt x="339" y="225"/>
                  <a:pt x="323" y="115"/>
                  <a:pt x="280" y="17"/>
                </a:cubicBez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20"/>
          <p:cNvSpPr/>
          <p:nvPr/>
        </p:nvSpPr>
        <p:spPr>
          <a:xfrm>
            <a:off x="3544887" y="3244850"/>
            <a:ext cx="1781175" cy="2173287"/>
          </a:xfrm>
          <a:custGeom>
            <a:avLst/>
            <a:gdLst/>
            <a:ahLst/>
            <a:cxnLst/>
            <a:rect l="l" t="t" r="r" b="b"/>
            <a:pathLst>
              <a:path w="405" h="494" extrusionOk="0">
                <a:moveTo>
                  <a:pt x="393" y="246"/>
                </a:moveTo>
                <a:cubicBezTo>
                  <a:pt x="348" y="204"/>
                  <a:pt x="318" y="149"/>
                  <a:pt x="308" y="88"/>
                </a:cubicBezTo>
                <a:cubicBezTo>
                  <a:pt x="306" y="75"/>
                  <a:pt x="294" y="64"/>
                  <a:pt x="280" y="64"/>
                </a:cubicBezTo>
                <a:cubicBezTo>
                  <a:pt x="199" y="64"/>
                  <a:pt x="199" y="64"/>
                  <a:pt x="199" y="64"/>
                </a:cubicBezTo>
                <a:cubicBezTo>
                  <a:pt x="185" y="64"/>
                  <a:pt x="172" y="63"/>
                  <a:pt x="171" y="61"/>
                </a:cubicBezTo>
                <a:cubicBezTo>
                  <a:pt x="169" y="60"/>
                  <a:pt x="169" y="59"/>
                  <a:pt x="169" y="57"/>
                </a:cubicBezTo>
                <a:cubicBezTo>
                  <a:pt x="168" y="51"/>
                  <a:pt x="169" y="46"/>
                  <a:pt x="174" y="42"/>
                </a:cubicBezTo>
                <a:cubicBezTo>
                  <a:pt x="177" y="40"/>
                  <a:pt x="181" y="38"/>
                  <a:pt x="184" y="36"/>
                </a:cubicBezTo>
                <a:cubicBezTo>
                  <a:pt x="194" y="30"/>
                  <a:pt x="195" y="17"/>
                  <a:pt x="186" y="10"/>
                </a:cubicBezTo>
                <a:cubicBezTo>
                  <a:pt x="177" y="3"/>
                  <a:pt x="164" y="0"/>
                  <a:pt x="153" y="1"/>
                </a:cubicBezTo>
                <a:cubicBezTo>
                  <a:pt x="141" y="0"/>
                  <a:pt x="129" y="3"/>
                  <a:pt x="120" y="11"/>
                </a:cubicBezTo>
                <a:cubicBezTo>
                  <a:pt x="111" y="18"/>
                  <a:pt x="112" y="30"/>
                  <a:pt x="122" y="36"/>
                </a:cubicBezTo>
                <a:cubicBezTo>
                  <a:pt x="125" y="38"/>
                  <a:pt x="129" y="40"/>
                  <a:pt x="132" y="42"/>
                </a:cubicBezTo>
                <a:cubicBezTo>
                  <a:pt x="137" y="46"/>
                  <a:pt x="137" y="51"/>
                  <a:pt x="137" y="58"/>
                </a:cubicBezTo>
                <a:cubicBezTo>
                  <a:pt x="137" y="59"/>
                  <a:pt x="136" y="60"/>
                  <a:pt x="135" y="62"/>
                </a:cubicBezTo>
                <a:cubicBezTo>
                  <a:pt x="135" y="62"/>
                  <a:pt x="135" y="62"/>
                  <a:pt x="135" y="62"/>
                </a:cubicBezTo>
                <a:cubicBezTo>
                  <a:pt x="133" y="63"/>
                  <a:pt x="120" y="64"/>
                  <a:pt x="107" y="64"/>
                </a:cubicBezTo>
                <a:cubicBezTo>
                  <a:pt x="24" y="65"/>
                  <a:pt x="24" y="65"/>
                  <a:pt x="24" y="65"/>
                </a:cubicBezTo>
                <a:cubicBezTo>
                  <a:pt x="11" y="65"/>
                  <a:pt x="0" y="76"/>
                  <a:pt x="1" y="89"/>
                </a:cubicBezTo>
                <a:cubicBezTo>
                  <a:pt x="5" y="133"/>
                  <a:pt x="13" y="175"/>
                  <a:pt x="26" y="215"/>
                </a:cubicBezTo>
                <a:cubicBezTo>
                  <a:pt x="58" y="320"/>
                  <a:pt x="120" y="414"/>
                  <a:pt x="203" y="485"/>
                </a:cubicBezTo>
                <a:cubicBezTo>
                  <a:pt x="214" y="494"/>
                  <a:pt x="229" y="492"/>
                  <a:pt x="238" y="481"/>
                </a:cubicBezTo>
                <a:cubicBezTo>
                  <a:pt x="276" y="433"/>
                  <a:pt x="276" y="433"/>
                  <a:pt x="276" y="433"/>
                </a:cubicBezTo>
                <a:cubicBezTo>
                  <a:pt x="285" y="422"/>
                  <a:pt x="285" y="415"/>
                  <a:pt x="277" y="413"/>
                </a:cubicBezTo>
                <a:cubicBezTo>
                  <a:pt x="273" y="412"/>
                  <a:pt x="268" y="410"/>
                  <a:pt x="264" y="407"/>
                </a:cubicBezTo>
                <a:cubicBezTo>
                  <a:pt x="257" y="402"/>
                  <a:pt x="253" y="393"/>
                  <a:pt x="253" y="383"/>
                </a:cubicBezTo>
                <a:cubicBezTo>
                  <a:pt x="252" y="369"/>
                  <a:pt x="258" y="354"/>
                  <a:pt x="269" y="341"/>
                </a:cubicBezTo>
                <a:cubicBezTo>
                  <a:pt x="279" y="328"/>
                  <a:pt x="292" y="319"/>
                  <a:pt x="306" y="316"/>
                </a:cubicBezTo>
                <a:cubicBezTo>
                  <a:pt x="315" y="314"/>
                  <a:pt x="325" y="316"/>
                  <a:pt x="332" y="322"/>
                </a:cubicBezTo>
                <a:cubicBezTo>
                  <a:pt x="336" y="325"/>
                  <a:pt x="339" y="329"/>
                  <a:pt x="341" y="333"/>
                </a:cubicBezTo>
                <a:cubicBezTo>
                  <a:pt x="344" y="340"/>
                  <a:pt x="351" y="338"/>
                  <a:pt x="359" y="327"/>
                </a:cubicBezTo>
                <a:cubicBezTo>
                  <a:pt x="396" y="281"/>
                  <a:pt x="396" y="281"/>
                  <a:pt x="396" y="281"/>
                </a:cubicBezTo>
                <a:cubicBezTo>
                  <a:pt x="405" y="270"/>
                  <a:pt x="403" y="255"/>
                  <a:pt x="393" y="246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0"/>
          <p:cNvSpPr/>
          <p:nvPr/>
        </p:nvSpPr>
        <p:spPr>
          <a:xfrm>
            <a:off x="4613275" y="4468812"/>
            <a:ext cx="2070100" cy="1543050"/>
          </a:xfrm>
          <a:custGeom>
            <a:avLst/>
            <a:gdLst/>
            <a:ahLst/>
            <a:cxnLst/>
            <a:rect l="l" t="t" r="r" b="b"/>
            <a:pathLst>
              <a:path w="471" h="351" extrusionOk="0">
                <a:moveTo>
                  <a:pt x="467" y="307"/>
                </a:moveTo>
                <a:cubicBezTo>
                  <a:pt x="453" y="246"/>
                  <a:pt x="453" y="246"/>
                  <a:pt x="453" y="246"/>
                </a:cubicBezTo>
                <a:cubicBezTo>
                  <a:pt x="450" y="233"/>
                  <a:pt x="445" y="228"/>
                  <a:pt x="439" y="234"/>
                </a:cubicBezTo>
                <a:cubicBezTo>
                  <a:pt x="436" y="237"/>
                  <a:pt x="431" y="239"/>
                  <a:pt x="427" y="240"/>
                </a:cubicBezTo>
                <a:cubicBezTo>
                  <a:pt x="418" y="242"/>
                  <a:pt x="408" y="240"/>
                  <a:pt x="400" y="234"/>
                </a:cubicBezTo>
                <a:cubicBezTo>
                  <a:pt x="389" y="226"/>
                  <a:pt x="381" y="212"/>
                  <a:pt x="377" y="195"/>
                </a:cubicBezTo>
                <a:cubicBezTo>
                  <a:pt x="373" y="179"/>
                  <a:pt x="374" y="163"/>
                  <a:pt x="381" y="150"/>
                </a:cubicBezTo>
                <a:cubicBezTo>
                  <a:pt x="385" y="142"/>
                  <a:pt x="393" y="136"/>
                  <a:pt x="402" y="134"/>
                </a:cubicBezTo>
                <a:cubicBezTo>
                  <a:pt x="406" y="132"/>
                  <a:pt x="411" y="132"/>
                  <a:pt x="416" y="134"/>
                </a:cubicBezTo>
                <a:cubicBezTo>
                  <a:pt x="423" y="135"/>
                  <a:pt x="426" y="129"/>
                  <a:pt x="423" y="116"/>
                </a:cubicBezTo>
                <a:cubicBezTo>
                  <a:pt x="410" y="58"/>
                  <a:pt x="410" y="58"/>
                  <a:pt x="410" y="58"/>
                </a:cubicBezTo>
                <a:cubicBezTo>
                  <a:pt x="407" y="45"/>
                  <a:pt x="393" y="37"/>
                  <a:pt x="380" y="39"/>
                </a:cubicBezTo>
                <a:cubicBezTo>
                  <a:pt x="347" y="44"/>
                  <a:pt x="313" y="43"/>
                  <a:pt x="278" y="35"/>
                </a:cubicBezTo>
                <a:cubicBezTo>
                  <a:pt x="252" y="29"/>
                  <a:pt x="227" y="19"/>
                  <a:pt x="204" y="7"/>
                </a:cubicBezTo>
                <a:cubicBezTo>
                  <a:pt x="192" y="0"/>
                  <a:pt x="176" y="3"/>
                  <a:pt x="167" y="13"/>
                </a:cubicBezTo>
                <a:cubicBezTo>
                  <a:pt x="117" y="77"/>
                  <a:pt x="117" y="77"/>
                  <a:pt x="117" y="77"/>
                </a:cubicBezTo>
                <a:cubicBezTo>
                  <a:pt x="109" y="87"/>
                  <a:pt x="100" y="97"/>
                  <a:pt x="97" y="97"/>
                </a:cubicBezTo>
                <a:cubicBezTo>
                  <a:pt x="96" y="98"/>
                  <a:pt x="94" y="97"/>
                  <a:pt x="93" y="96"/>
                </a:cubicBezTo>
                <a:cubicBezTo>
                  <a:pt x="88" y="93"/>
                  <a:pt x="84" y="89"/>
                  <a:pt x="84" y="83"/>
                </a:cubicBezTo>
                <a:cubicBezTo>
                  <a:pt x="84" y="79"/>
                  <a:pt x="85" y="75"/>
                  <a:pt x="86" y="71"/>
                </a:cubicBezTo>
                <a:cubicBezTo>
                  <a:pt x="87" y="60"/>
                  <a:pt x="78" y="51"/>
                  <a:pt x="67" y="54"/>
                </a:cubicBezTo>
                <a:cubicBezTo>
                  <a:pt x="56" y="56"/>
                  <a:pt x="46" y="64"/>
                  <a:pt x="39" y="74"/>
                </a:cubicBezTo>
                <a:cubicBezTo>
                  <a:pt x="31" y="82"/>
                  <a:pt x="26" y="94"/>
                  <a:pt x="26" y="105"/>
                </a:cubicBezTo>
                <a:cubicBezTo>
                  <a:pt x="26" y="117"/>
                  <a:pt x="37" y="124"/>
                  <a:pt x="48" y="120"/>
                </a:cubicBezTo>
                <a:cubicBezTo>
                  <a:pt x="51" y="119"/>
                  <a:pt x="54" y="117"/>
                  <a:pt x="58" y="116"/>
                </a:cubicBezTo>
                <a:cubicBezTo>
                  <a:pt x="64" y="114"/>
                  <a:pt x="69" y="117"/>
                  <a:pt x="74" y="121"/>
                </a:cubicBezTo>
                <a:cubicBezTo>
                  <a:pt x="75" y="122"/>
                  <a:pt x="75" y="124"/>
                  <a:pt x="76" y="125"/>
                </a:cubicBezTo>
                <a:cubicBezTo>
                  <a:pt x="76" y="125"/>
                  <a:pt x="76" y="125"/>
                  <a:pt x="76" y="125"/>
                </a:cubicBezTo>
                <a:cubicBezTo>
                  <a:pt x="76" y="128"/>
                  <a:pt x="68" y="138"/>
                  <a:pt x="60" y="149"/>
                </a:cubicBezTo>
                <a:cubicBezTo>
                  <a:pt x="9" y="214"/>
                  <a:pt x="9" y="214"/>
                  <a:pt x="9" y="214"/>
                </a:cubicBezTo>
                <a:cubicBezTo>
                  <a:pt x="0" y="224"/>
                  <a:pt x="2" y="240"/>
                  <a:pt x="14" y="247"/>
                </a:cubicBezTo>
                <a:cubicBezTo>
                  <a:pt x="49" y="271"/>
                  <a:pt x="87" y="291"/>
                  <a:pt x="128" y="307"/>
                </a:cubicBezTo>
                <a:cubicBezTo>
                  <a:pt x="155" y="317"/>
                  <a:pt x="183" y="326"/>
                  <a:pt x="212" y="332"/>
                </a:cubicBezTo>
                <a:cubicBezTo>
                  <a:pt x="292" y="350"/>
                  <a:pt x="373" y="351"/>
                  <a:pt x="449" y="336"/>
                </a:cubicBezTo>
                <a:cubicBezTo>
                  <a:pt x="462" y="333"/>
                  <a:pt x="471" y="320"/>
                  <a:pt x="467" y="307"/>
                </a:cubicBezTo>
                <a:close/>
              </a:path>
            </a:pathLst>
          </a:custGeom>
          <a:solidFill>
            <a:srgbClr val="E9F0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20"/>
          <p:cNvSpPr/>
          <p:nvPr/>
        </p:nvSpPr>
        <p:spPr>
          <a:xfrm>
            <a:off x="6332537" y="3967162"/>
            <a:ext cx="2065337" cy="1927225"/>
          </a:xfrm>
          <a:custGeom>
            <a:avLst/>
            <a:gdLst/>
            <a:ahLst/>
            <a:cxnLst/>
            <a:rect l="l" t="t" r="r" b="b"/>
            <a:pathLst>
              <a:path w="470" h="438" extrusionOk="0">
                <a:moveTo>
                  <a:pt x="452" y="116"/>
                </a:moveTo>
                <a:cubicBezTo>
                  <a:pt x="396" y="89"/>
                  <a:pt x="396" y="89"/>
                  <a:pt x="396" y="89"/>
                </a:cubicBezTo>
                <a:cubicBezTo>
                  <a:pt x="384" y="83"/>
                  <a:pt x="377" y="84"/>
                  <a:pt x="377" y="92"/>
                </a:cubicBezTo>
                <a:cubicBezTo>
                  <a:pt x="377" y="97"/>
                  <a:pt x="377" y="102"/>
                  <a:pt x="374" y="106"/>
                </a:cubicBezTo>
                <a:cubicBezTo>
                  <a:pt x="370" y="114"/>
                  <a:pt x="363" y="120"/>
                  <a:pt x="353" y="123"/>
                </a:cubicBezTo>
                <a:cubicBezTo>
                  <a:pt x="340" y="126"/>
                  <a:pt x="324" y="124"/>
                  <a:pt x="309" y="117"/>
                </a:cubicBezTo>
                <a:cubicBezTo>
                  <a:pt x="294" y="110"/>
                  <a:pt x="282" y="99"/>
                  <a:pt x="276" y="86"/>
                </a:cubicBezTo>
                <a:cubicBezTo>
                  <a:pt x="272" y="77"/>
                  <a:pt x="272" y="67"/>
                  <a:pt x="276" y="59"/>
                </a:cubicBezTo>
                <a:cubicBezTo>
                  <a:pt x="278" y="55"/>
                  <a:pt x="281" y="51"/>
                  <a:pt x="285" y="48"/>
                </a:cubicBezTo>
                <a:cubicBezTo>
                  <a:pt x="291" y="43"/>
                  <a:pt x="287" y="37"/>
                  <a:pt x="275" y="31"/>
                </a:cubicBezTo>
                <a:cubicBezTo>
                  <a:pt x="222" y="6"/>
                  <a:pt x="222" y="6"/>
                  <a:pt x="222" y="6"/>
                </a:cubicBezTo>
                <a:cubicBezTo>
                  <a:pt x="209" y="0"/>
                  <a:pt x="195" y="5"/>
                  <a:pt x="188" y="17"/>
                </a:cubicBezTo>
                <a:cubicBezTo>
                  <a:pt x="157" y="70"/>
                  <a:pt x="109" y="112"/>
                  <a:pt x="54" y="135"/>
                </a:cubicBezTo>
                <a:cubicBezTo>
                  <a:pt x="41" y="140"/>
                  <a:pt x="33" y="154"/>
                  <a:pt x="36" y="167"/>
                </a:cubicBezTo>
                <a:cubicBezTo>
                  <a:pt x="54" y="246"/>
                  <a:pt x="54" y="246"/>
                  <a:pt x="54" y="246"/>
                </a:cubicBezTo>
                <a:cubicBezTo>
                  <a:pt x="57" y="260"/>
                  <a:pt x="59" y="272"/>
                  <a:pt x="58" y="275"/>
                </a:cubicBezTo>
                <a:cubicBezTo>
                  <a:pt x="57" y="276"/>
                  <a:pt x="56" y="277"/>
                  <a:pt x="54" y="277"/>
                </a:cubicBezTo>
                <a:cubicBezTo>
                  <a:pt x="48" y="279"/>
                  <a:pt x="43" y="280"/>
                  <a:pt x="38" y="276"/>
                </a:cubicBezTo>
                <a:cubicBezTo>
                  <a:pt x="35" y="273"/>
                  <a:pt x="33" y="270"/>
                  <a:pt x="30" y="267"/>
                </a:cubicBezTo>
                <a:cubicBezTo>
                  <a:pt x="22" y="259"/>
                  <a:pt x="10" y="261"/>
                  <a:pt x="5" y="271"/>
                </a:cubicBezTo>
                <a:cubicBezTo>
                  <a:pt x="0" y="281"/>
                  <a:pt x="0" y="294"/>
                  <a:pt x="3" y="305"/>
                </a:cubicBezTo>
                <a:cubicBezTo>
                  <a:pt x="5" y="317"/>
                  <a:pt x="11" y="328"/>
                  <a:pt x="20" y="335"/>
                </a:cubicBezTo>
                <a:cubicBezTo>
                  <a:pt x="29" y="342"/>
                  <a:pt x="41" y="338"/>
                  <a:pt x="44" y="327"/>
                </a:cubicBezTo>
                <a:cubicBezTo>
                  <a:pt x="46" y="324"/>
                  <a:pt x="46" y="320"/>
                  <a:pt x="48" y="317"/>
                </a:cubicBezTo>
                <a:cubicBezTo>
                  <a:pt x="50" y="310"/>
                  <a:pt x="56" y="309"/>
                  <a:pt x="62" y="308"/>
                </a:cubicBezTo>
                <a:cubicBezTo>
                  <a:pt x="63" y="308"/>
                  <a:pt x="65" y="308"/>
                  <a:pt x="66" y="309"/>
                </a:cubicBezTo>
                <a:cubicBezTo>
                  <a:pt x="66" y="309"/>
                  <a:pt x="66" y="309"/>
                  <a:pt x="66" y="309"/>
                </a:cubicBezTo>
                <a:cubicBezTo>
                  <a:pt x="68" y="310"/>
                  <a:pt x="72" y="323"/>
                  <a:pt x="75" y="336"/>
                </a:cubicBezTo>
                <a:cubicBezTo>
                  <a:pt x="94" y="416"/>
                  <a:pt x="94" y="416"/>
                  <a:pt x="94" y="416"/>
                </a:cubicBezTo>
                <a:cubicBezTo>
                  <a:pt x="97" y="430"/>
                  <a:pt x="110" y="438"/>
                  <a:pt x="123" y="433"/>
                </a:cubicBezTo>
                <a:cubicBezTo>
                  <a:pt x="164" y="420"/>
                  <a:pt x="203" y="403"/>
                  <a:pt x="240" y="381"/>
                </a:cubicBezTo>
                <a:cubicBezTo>
                  <a:pt x="334" y="327"/>
                  <a:pt x="412" y="247"/>
                  <a:pt x="464" y="148"/>
                </a:cubicBezTo>
                <a:cubicBezTo>
                  <a:pt x="470" y="136"/>
                  <a:pt x="465" y="121"/>
                  <a:pt x="452" y="116"/>
                </a:cubicBez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20"/>
          <p:cNvSpPr/>
          <p:nvPr/>
        </p:nvSpPr>
        <p:spPr>
          <a:xfrm>
            <a:off x="6367462" y="939800"/>
            <a:ext cx="1973262" cy="1874837"/>
          </a:xfrm>
          <a:custGeom>
            <a:avLst/>
            <a:gdLst/>
            <a:ahLst/>
            <a:cxnLst/>
            <a:rect l="l" t="t" r="r" b="b"/>
            <a:pathLst>
              <a:path w="449" h="426" extrusionOk="0">
                <a:moveTo>
                  <a:pt x="442" y="272"/>
                </a:moveTo>
                <a:cubicBezTo>
                  <a:pt x="428" y="247"/>
                  <a:pt x="411" y="223"/>
                  <a:pt x="393" y="201"/>
                </a:cubicBezTo>
                <a:cubicBezTo>
                  <a:pt x="384" y="190"/>
                  <a:pt x="375" y="179"/>
                  <a:pt x="365" y="169"/>
                </a:cubicBezTo>
                <a:cubicBezTo>
                  <a:pt x="288" y="86"/>
                  <a:pt x="192" y="30"/>
                  <a:pt x="88" y="3"/>
                </a:cubicBezTo>
                <a:cubicBezTo>
                  <a:pt x="75" y="0"/>
                  <a:pt x="62" y="8"/>
                  <a:pt x="59" y="21"/>
                </a:cubicBezTo>
                <a:cubicBezTo>
                  <a:pt x="46" y="82"/>
                  <a:pt x="46" y="82"/>
                  <a:pt x="46" y="82"/>
                </a:cubicBezTo>
                <a:cubicBezTo>
                  <a:pt x="43" y="95"/>
                  <a:pt x="45" y="101"/>
                  <a:pt x="53" y="99"/>
                </a:cubicBezTo>
                <a:cubicBezTo>
                  <a:pt x="57" y="98"/>
                  <a:pt x="62" y="98"/>
                  <a:pt x="67" y="99"/>
                </a:cubicBezTo>
                <a:cubicBezTo>
                  <a:pt x="76" y="101"/>
                  <a:pt x="84" y="107"/>
                  <a:pt x="88" y="116"/>
                </a:cubicBezTo>
                <a:cubicBezTo>
                  <a:pt x="94" y="128"/>
                  <a:pt x="96" y="144"/>
                  <a:pt x="92" y="161"/>
                </a:cubicBezTo>
                <a:cubicBezTo>
                  <a:pt x="88" y="177"/>
                  <a:pt x="80" y="191"/>
                  <a:pt x="69" y="200"/>
                </a:cubicBezTo>
                <a:cubicBezTo>
                  <a:pt x="62" y="206"/>
                  <a:pt x="52" y="208"/>
                  <a:pt x="43" y="206"/>
                </a:cubicBezTo>
                <a:cubicBezTo>
                  <a:pt x="38" y="205"/>
                  <a:pt x="34" y="203"/>
                  <a:pt x="30" y="200"/>
                </a:cubicBezTo>
                <a:cubicBezTo>
                  <a:pt x="24" y="195"/>
                  <a:pt x="19" y="199"/>
                  <a:pt x="16" y="213"/>
                </a:cubicBezTo>
                <a:cubicBezTo>
                  <a:pt x="3" y="270"/>
                  <a:pt x="3" y="270"/>
                  <a:pt x="3" y="270"/>
                </a:cubicBezTo>
                <a:cubicBezTo>
                  <a:pt x="0" y="284"/>
                  <a:pt x="8" y="297"/>
                  <a:pt x="22" y="301"/>
                </a:cubicBezTo>
                <a:cubicBezTo>
                  <a:pt x="73" y="317"/>
                  <a:pt x="120" y="347"/>
                  <a:pt x="156" y="392"/>
                </a:cubicBezTo>
                <a:cubicBezTo>
                  <a:pt x="160" y="397"/>
                  <a:pt x="164" y="403"/>
                  <a:pt x="168" y="409"/>
                </a:cubicBezTo>
                <a:cubicBezTo>
                  <a:pt x="175" y="418"/>
                  <a:pt x="190" y="422"/>
                  <a:pt x="202" y="416"/>
                </a:cubicBezTo>
                <a:cubicBezTo>
                  <a:pt x="275" y="380"/>
                  <a:pt x="275" y="380"/>
                  <a:pt x="275" y="380"/>
                </a:cubicBezTo>
                <a:cubicBezTo>
                  <a:pt x="287" y="375"/>
                  <a:pt x="299" y="369"/>
                  <a:pt x="302" y="370"/>
                </a:cubicBezTo>
                <a:cubicBezTo>
                  <a:pt x="303" y="371"/>
                  <a:pt x="304" y="372"/>
                  <a:pt x="305" y="373"/>
                </a:cubicBezTo>
                <a:cubicBezTo>
                  <a:pt x="308" y="379"/>
                  <a:pt x="310" y="384"/>
                  <a:pt x="307" y="390"/>
                </a:cubicBezTo>
                <a:cubicBezTo>
                  <a:pt x="305" y="393"/>
                  <a:pt x="303" y="396"/>
                  <a:pt x="301" y="399"/>
                </a:cubicBezTo>
                <a:cubicBezTo>
                  <a:pt x="295" y="409"/>
                  <a:pt x="299" y="420"/>
                  <a:pt x="310" y="423"/>
                </a:cubicBezTo>
                <a:cubicBezTo>
                  <a:pt x="321" y="426"/>
                  <a:pt x="334" y="423"/>
                  <a:pt x="344" y="417"/>
                </a:cubicBezTo>
                <a:cubicBezTo>
                  <a:pt x="355" y="412"/>
                  <a:pt x="365" y="404"/>
                  <a:pt x="369" y="394"/>
                </a:cubicBezTo>
                <a:cubicBezTo>
                  <a:pt x="374" y="384"/>
                  <a:pt x="368" y="373"/>
                  <a:pt x="356" y="372"/>
                </a:cubicBezTo>
                <a:cubicBezTo>
                  <a:pt x="353" y="371"/>
                  <a:pt x="349" y="372"/>
                  <a:pt x="345" y="371"/>
                </a:cubicBezTo>
                <a:cubicBezTo>
                  <a:pt x="338" y="370"/>
                  <a:pt x="336" y="365"/>
                  <a:pt x="333" y="359"/>
                </a:cubicBezTo>
                <a:cubicBezTo>
                  <a:pt x="333" y="358"/>
                  <a:pt x="333" y="356"/>
                  <a:pt x="333" y="355"/>
                </a:cubicBezTo>
                <a:cubicBezTo>
                  <a:pt x="334" y="353"/>
                  <a:pt x="345" y="346"/>
                  <a:pt x="358" y="340"/>
                </a:cubicBezTo>
                <a:cubicBezTo>
                  <a:pt x="432" y="304"/>
                  <a:pt x="432" y="304"/>
                  <a:pt x="432" y="304"/>
                </a:cubicBezTo>
                <a:cubicBezTo>
                  <a:pt x="444" y="298"/>
                  <a:pt x="449" y="283"/>
                  <a:pt x="442" y="272"/>
                </a:cubicBez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20"/>
          <p:cNvSpPr/>
          <p:nvPr/>
        </p:nvSpPr>
        <p:spPr>
          <a:xfrm>
            <a:off x="3914775" y="2268537"/>
            <a:ext cx="922337" cy="479425"/>
          </a:xfrm>
          <a:custGeom>
            <a:avLst/>
            <a:gdLst/>
            <a:ahLst/>
            <a:cxnLst/>
            <a:rect l="l" t="t" r="r" b="b"/>
            <a:pathLst>
              <a:path w="210" h="109" extrusionOk="0">
                <a:moveTo>
                  <a:pt x="151" y="103"/>
                </a:moveTo>
                <a:cubicBezTo>
                  <a:pt x="148" y="104"/>
                  <a:pt x="145" y="105"/>
                  <a:pt x="142" y="106"/>
                </a:cubicBezTo>
                <a:cubicBezTo>
                  <a:pt x="132" y="109"/>
                  <a:pt x="121" y="109"/>
                  <a:pt x="108" y="109"/>
                </a:cubicBezTo>
                <a:cubicBezTo>
                  <a:pt x="94" y="109"/>
                  <a:pt x="83" y="109"/>
                  <a:pt x="73" y="106"/>
                </a:cubicBezTo>
                <a:cubicBezTo>
                  <a:pt x="70" y="105"/>
                  <a:pt x="67" y="104"/>
                  <a:pt x="64" y="103"/>
                </a:cubicBezTo>
                <a:cubicBezTo>
                  <a:pt x="55" y="99"/>
                  <a:pt x="55" y="91"/>
                  <a:pt x="60" y="86"/>
                </a:cubicBezTo>
                <a:cubicBezTo>
                  <a:pt x="65" y="81"/>
                  <a:pt x="72" y="77"/>
                  <a:pt x="79" y="73"/>
                </a:cubicBezTo>
                <a:cubicBezTo>
                  <a:pt x="82" y="72"/>
                  <a:pt x="85" y="71"/>
                  <a:pt x="89" y="69"/>
                </a:cubicBezTo>
                <a:cubicBezTo>
                  <a:pt x="95" y="67"/>
                  <a:pt x="96" y="61"/>
                  <a:pt x="92" y="56"/>
                </a:cubicBezTo>
                <a:cubicBezTo>
                  <a:pt x="83" y="47"/>
                  <a:pt x="79" y="36"/>
                  <a:pt x="80" y="24"/>
                </a:cubicBezTo>
                <a:cubicBezTo>
                  <a:pt x="80" y="11"/>
                  <a:pt x="88" y="4"/>
                  <a:pt x="100" y="1"/>
                </a:cubicBezTo>
                <a:cubicBezTo>
                  <a:pt x="103" y="0"/>
                  <a:pt x="105" y="0"/>
                  <a:pt x="108" y="0"/>
                </a:cubicBezTo>
                <a:cubicBezTo>
                  <a:pt x="110" y="0"/>
                  <a:pt x="112" y="0"/>
                  <a:pt x="115" y="1"/>
                </a:cubicBezTo>
                <a:cubicBezTo>
                  <a:pt x="127" y="4"/>
                  <a:pt x="135" y="11"/>
                  <a:pt x="135" y="24"/>
                </a:cubicBezTo>
                <a:cubicBezTo>
                  <a:pt x="136" y="36"/>
                  <a:pt x="132" y="47"/>
                  <a:pt x="123" y="56"/>
                </a:cubicBezTo>
                <a:cubicBezTo>
                  <a:pt x="118" y="61"/>
                  <a:pt x="120" y="67"/>
                  <a:pt x="126" y="69"/>
                </a:cubicBezTo>
                <a:cubicBezTo>
                  <a:pt x="130" y="71"/>
                  <a:pt x="133" y="72"/>
                  <a:pt x="136" y="73"/>
                </a:cubicBezTo>
                <a:cubicBezTo>
                  <a:pt x="143" y="77"/>
                  <a:pt x="150" y="81"/>
                  <a:pt x="155" y="86"/>
                </a:cubicBezTo>
                <a:cubicBezTo>
                  <a:pt x="159" y="90"/>
                  <a:pt x="160" y="99"/>
                  <a:pt x="151" y="103"/>
                </a:cubicBezTo>
                <a:close/>
                <a:moveTo>
                  <a:pt x="206" y="93"/>
                </a:moveTo>
                <a:cubicBezTo>
                  <a:pt x="202" y="89"/>
                  <a:pt x="198" y="87"/>
                  <a:pt x="193" y="84"/>
                </a:cubicBezTo>
                <a:cubicBezTo>
                  <a:pt x="191" y="83"/>
                  <a:pt x="188" y="82"/>
                  <a:pt x="186" y="82"/>
                </a:cubicBezTo>
                <a:cubicBezTo>
                  <a:pt x="182" y="80"/>
                  <a:pt x="181" y="76"/>
                  <a:pt x="184" y="72"/>
                </a:cubicBezTo>
                <a:cubicBezTo>
                  <a:pt x="190" y="66"/>
                  <a:pt x="192" y="58"/>
                  <a:pt x="192" y="50"/>
                </a:cubicBezTo>
                <a:cubicBezTo>
                  <a:pt x="192" y="41"/>
                  <a:pt x="187" y="36"/>
                  <a:pt x="178" y="34"/>
                </a:cubicBezTo>
                <a:cubicBezTo>
                  <a:pt x="176" y="34"/>
                  <a:pt x="175" y="33"/>
                  <a:pt x="173" y="33"/>
                </a:cubicBezTo>
                <a:cubicBezTo>
                  <a:pt x="171" y="33"/>
                  <a:pt x="169" y="34"/>
                  <a:pt x="168" y="34"/>
                </a:cubicBezTo>
                <a:cubicBezTo>
                  <a:pt x="159" y="36"/>
                  <a:pt x="154" y="41"/>
                  <a:pt x="154" y="50"/>
                </a:cubicBezTo>
                <a:cubicBezTo>
                  <a:pt x="153" y="58"/>
                  <a:pt x="156" y="66"/>
                  <a:pt x="162" y="72"/>
                </a:cubicBezTo>
                <a:cubicBezTo>
                  <a:pt x="165" y="76"/>
                  <a:pt x="164" y="80"/>
                  <a:pt x="160" y="82"/>
                </a:cubicBezTo>
                <a:cubicBezTo>
                  <a:pt x="160" y="82"/>
                  <a:pt x="160" y="82"/>
                  <a:pt x="159" y="82"/>
                </a:cubicBezTo>
                <a:cubicBezTo>
                  <a:pt x="160" y="82"/>
                  <a:pt x="161" y="83"/>
                  <a:pt x="161" y="84"/>
                </a:cubicBezTo>
                <a:cubicBezTo>
                  <a:pt x="164" y="86"/>
                  <a:pt x="166" y="91"/>
                  <a:pt x="165" y="96"/>
                </a:cubicBezTo>
                <a:cubicBezTo>
                  <a:pt x="164" y="100"/>
                  <a:pt x="161" y="104"/>
                  <a:pt x="156" y="106"/>
                </a:cubicBezTo>
                <a:cubicBezTo>
                  <a:pt x="155" y="107"/>
                  <a:pt x="154" y="107"/>
                  <a:pt x="152" y="108"/>
                </a:cubicBezTo>
                <a:cubicBezTo>
                  <a:pt x="159" y="109"/>
                  <a:pt x="165" y="109"/>
                  <a:pt x="173" y="109"/>
                </a:cubicBezTo>
                <a:cubicBezTo>
                  <a:pt x="182" y="109"/>
                  <a:pt x="190" y="109"/>
                  <a:pt x="197" y="107"/>
                </a:cubicBezTo>
                <a:cubicBezTo>
                  <a:pt x="199" y="106"/>
                  <a:pt x="201" y="106"/>
                  <a:pt x="203" y="105"/>
                </a:cubicBezTo>
                <a:cubicBezTo>
                  <a:pt x="210" y="102"/>
                  <a:pt x="209" y="96"/>
                  <a:pt x="206" y="93"/>
                </a:cubicBezTo>
                <a:close/>
                <a:moveTo>
                  <a:pt x="49" y="95"/>
                </a:moveTo>
                <a:cubicBezTo>
                  <a:pt x="49" y="91"/>
                  <a:pt x="50" y="87"/>
                  <a:pt x="54" y="84"/>
                </a:cubicBezTo>
                <a:cubicBezTo>
                  <a:pt x="55" y="82"/>
                  <a:pt x="57" y="81"/>
                  <a:pt x="58" y="80"/>
                </a:cubicBezTo>
                <a:cubicBezTo>
                  <a:pt x="57" y="79"/>
                  <a:pt x="56" y="79"/>
                  <a:pt x="55" y="79"/>
                </a:cubicBezTo>
                <a:cubicBezTo>
                  <a:pt x="51" y="77"/>
                  <a:pt x="49" y="72"/>
                  <a:pt x="53" y="69"/>
                </a:cubicBezTo>
                <a:cubicBezTo>
                  <a:pt x="60" y="62"/>
                  <a:pt x="63" y="53"/>
                  <a:pt x="62" y="43"/>
                </a:cubicBezTo>
                <a:cubicBezTo>
                  <a:pt x="62" y="33"/>
                  <a:pt x="56" y="28"/>
                  <a:pt x="47" y="26"/>
                </a:cubicBezTo>
                <a:cubicBezTo>
                  <a:pt x="45" y="25"/>
                  <a:pt x="43" y="25"/>
                  <a:pt x="41" y="25"/>
                </a:cubicBezTo>
                <a:cubicBezTo>
                  <a:pt x="39" y="25"/>
                  <a:pt x="37" y="25"/>
                  <a:pt x="35" y="26"/>
                </a:cubicBezTo>
                <a:cubicBezTo>
                  <a:pt x="26" y="28"/>
                  <a:pt x="20" y="33"/>
                  <a:pt x="20" y="43"/>
                </a:cubicBezTo>
                <a:cubicBezTo>
                  <a:pt x="19" y="53"/>
                  <a:pt x="22" y="61"/>
                  <a:pt x="29" y="69"/>
                </a:cubicBezTo>
                <a:cubicBezTo>
                  <a:pt x="32" y="72"/>
                  <a:pt x="31" y="77"/>
                  <a:pt x="26" y="79"/>
                </a:cubicBezTo>
                <a:cubicBezTo>
                  <a:pt x="24" y="80"/>
                  <a:pt x="21" y="80"/>
                  <a:pt x="19" y="82"/>
                </a:cubicBezTo>
                <a:cubicBezTo>
                  <a:pt x="13" y="84"/>
                  <a:pt x="8" y="87"/>
                  <a:pt x="4" y="91"/>
                </a:cubicBezTo>
                <a:cubicBezTo>
                  <a:pt x="0" y="95"/>
                  <a:pt x="0" y="101"/>
                  <a:pt x="7" y="104"/>
                </a:cubicBezTo>
                <a:cubicBezTo>
                  <a:pt x="9" y="105"/>
                  <a:pt x="12" y="106"/>
                  <a:pt x="14" y="107"/>
                </a:cubicBezTo>
                <a:cubicBezTo>
                  <a:pt x="22" y="109"/>
                  <a:pt x="31" y="109"/>
                  <a:pt x="41" y="109"/>
                </a:cubicBezTo>
                <a:cubicBezTo>
                  <a:pt x="49" y="109"/>
                  <a:pt x="56" y="109"/>
                  <a:pt x="63" y="108"/>
                </a:cubicBezTo>
                <a:cubicBezTo>
                  <a:pt x="61" y="107"/>
                  <a:pt x="60" y="107"/>
                  <a:pt x="59" y="106"/>
                </a:cubicBezTo>
                <a:cubicBezTo>
                  <a:pt x="53" y="104"/>
                  <a:pt x="50" y="100"/>
                  <a:pt x="49" y="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20"/>
          <p:cNvSpPr/>
          <p:nvPr/>
        </p:nvSpPr>
        <p:spPr>
          <a:xfrm>
            <a:off x="5378450" y="4948237"/>
            <a:ext cx="561975" cy="673100"/>
          </a:xfrm>
          <a:custGeom>
            <a:avLst/>
            <a:gdLst/>
            <a:ahLst/>
            <a:cxnLst/>
            <a:rect l="l" t="t" r="r" b="b"/>
            <a:pathLst>
              <a:path w="128" h="153" extrusionOk="0">
                <a:moveTo>
                  <a:pt x="86" y="147"/>
                </a:moveTo>
                <a:cubicBezTo>
                  <a:pt x="86" y="150"/>
                  <a:pt x="83" y="153"/>
                  <a:pt x="80" y="153"/>
                </a:cubicBezTo>
                <a:cubicBezTo>
                  <a:pt x="48" y="153"/>
                  <a:pt x="48" y="153"/>
                  <a:pt x="48" y="153"/>
                </a:cubicBezTo>
                <a:cubicBezTo>
                  <a:pt x="45" y="153"/>
                  <a:pt x="43" y="150"/>
                  <a:pt x="43" y="147"/>
                </a:cubicBezTo>
                <a:cubicBezTo>
                  <a:pt x="43" y="147"/>
                  <a:pt x="43" y="147"/>
                  <a:pt x="43" y="147"/>
                </a:cubicBezTo>
                <a:cubicBezTo>
                  <a:pt x="43" y="144"/>
                  <a:pt x="45" y="142"/>
                  <a:pt x="48" y="142"/>
                </a:cubicBezTo>
                <a:cubicBezTo>
                  <a:pt x="80" y="142"/>
                  <a:pt x="80" y="142"/>
                  <a:pt x="80" y="142"/>
                </a:cubicBezTo>
                <a:cubicBezTo>
                  <a:pt x="83" y="142"/>
                  <a:pt x="86" y="144"/>
                  <a:pt x="86" y="147"/>
                </a:cubicBezTo>
                <a:close/>
                <a:moveTo>
                  <a:pt x="86" y="134"/>
                </a:moveTo>
                <a:cubicBezTo>
                  <a:pt x="86" y="131"/>
                  <a:pt x="83" y="128"/>
                  <a:pt x="80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45" y="128"/>
                  <a:pt x="43" y="131"/>
                  <a:pt x="43" y="134"/>
                </a:cubicBezTo>
                <a:cubicBezTo>
                  <a:pt x="43" y="134"/>
                  <a:pt x="43" y="134"/>
                  <a:pt x="43" y="134"/>
                </a:cubicBezTo>
                <a:cubicBezTo>
                  <a:pt x="43" y="136"/>
                  <a:pt x="45" y="139"/>
                  <a:pt x="48" y="139"/>
                </a:cubicBezTo>
                <a:cubicBezTo>
                  <a:pt x="80" y="139"/>
                  <a:pt x="80" y="139"/>
                  <a:pt x="80" y="139"/>
                </a:cubicBezTo>
                <a:cubicBezTo>
                  <a:pt x="83" y="139"/>
                  <a:pt x="86" y="136"/>
                  <a:pt x="86" y="134"/>
                </a:cubicBezTo>
                <a:close/>
                <a:moveTo>
                  <a:pt x="69" y="75"/>
                </a:moveTo>
                <a:cubicBezTo>
                  <a:pt x="62" y="75"/>
                  <a:pt x="62" y="75"/>
                  <a:pt x="62" y="75"/>
                </a:cubicBezTo>
                <a:cubicBezTo>
                  <a:pt x="59" y="75"/>
                  <a:pt x="59" y="75"/>
                  <a:pt x="59" y="75"/>
                </a:cubicBezTo>
                <a:cubicBezTo>
                  <a:pt x="59" y="125"/>
                  <a:pt x="59" y="125"/>
                  <a:pt x="59" y="125"/>
                </a:cubicBezTo>
                <a:cubicBezTo>
                  <a:pt x="61" y="125"/>
                  <a:pt x="62" y="125"/>
                  <a:pt x="64" y="125"/>
                </a:cubicBezTo>
                <a:cubicBezTo>
                  <a:pt x="64" y="125"/>
                  <a:pt x="64" y="125"/>
                  <a:pt x="64" y="125"/>
                </a:cubicBezTo>
                <a:cubicBezTo>
                  <a:pt x="64" y="125"/>
                  <a:pt x="64" y="125"/>
                  <a:pt x="64" y="125"/>
                </a:cubicBezTo>
                <a:cubicBezTo>
                  <a:pt x="64" y="125"/>
                  <a:pt x="64" y="125"/>
                  <a:pt x="64" y="125"/>
                </a:cubicBezTo>
                <a:cubicBezTo>
                  <a:pt x="64" y="125"/>
                  <a:pt x="64" y="125"/>
                  <a:pt x="64" y="125"/>
                </a:cubicBezTo>
                <a:cubicBezTo>
                  <a:pt x="66" y="125"/>
                  <a:pt x="68" y="125"/>
                  <a:pt x="69" y="125"/>
                </a:cubicBezTo>
                <a:lnTo>
                  <a:pt x="69" y="75"/>
                </a:lnTo>
                <a:close/>
                <a:moveTo>
                  <a:pt x="46" y="55"/>
                </a:moveTo>
                <a:cubicBezTo>
                  <a:pt x="42" y="55"/>
                  <a:pt x="39" y="59"/>
                  <a:pt x="39" y="63"/>
                </a:cubicBezTo>
                <a:cubicBezTo>
                  <a:pt x="39" y="67"/>
                  <a:pt x="42" y="70"/>
                  <a:pt x="46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4" y="63"/>
                  <a:pt x="54" y="63"/>
                  <a:pt x="54" y="63"/>
                </a:cubicBezTo>
                <a:cubicBezTo>
                  <a:pt x="54" y="59"/>
                  <a:pt x="51" y="55"/>
                  <a:pt x="46" y="55"/>
                </a:cubicBezTo>
                <a:close/>
                <a:moveTo>
                  <a:pt x="89" y="63"/>
                </a:moveTo>
                <a:cubicBezTo>
                  <a:pt x="89" y="59"/>
                  <a:pt x="86" y="55"/>
                  <a:pt x="82" y="55"/>
                </a:cubicBezTo>
                <a:cubicBezTo>
                  <a:pt x="78" y="55"/>
                  <a:pt x="74" y="59"/>
                  <a:pt x="74" y="63"/>
                </a:cubicBezTo>
                <a:cubicBezTo>
                  <a:pt x="74" y="70"/>
                  <a:pt x="74" y="70"/>
                  <a:pt x="74" y="70"/>
                </a:cubicBezTo>
                <a:cubicBezTo>
                  <a:pt x="82" y="70"/>
                  <a:pt x="82" y="70"/>
                  <a:pt x="82" y="70"/>
                </a:cubicBezTo>
                <a:cubicBezTo>
                  <a:pt x="86" y="70"/>
                  <a:pt x="89" y="67"/>
                  <a:pt x="89" y="63"/>
                </a:cubicBezTo>
                <a:close/>
                <a:moveTo>
                  <a:pt x="106" y="49"/>
                </a:moveTo>
                <a:cubicBezTo>
                  <a:pt x="103" y="35"/>
                  <a:pt x="87" y="21"/>
                  <a:pt x="64" y="21"/>
                </a:cubicBezTo>
                <a:cubicBezTo>
                  <a:pt x="42" y="21"/>
                  <a:pt x="25" y="35"/>
                  <a:pt x="22" y="49"/>
                </a:cubicBezTo>
                <a:cubicBezTo>
                  <a:pt x="19" y="59"/>
                  <a:pt x="22" y="69"/>
                  <a:pt x="27" y="79"/>
                </a:cubicBezTo>
                <a:cubicBezTo>
                  <a:pt x="31" y="87"/>
                  <a:pt x="36" y="94"/>
                  <a:pt x="40" y="103"/>
                </a:cubicBezTo>
                <a:cubicBezTo>
                  <a:pt x="42" y="108"/>
                  <a:pt x="43" y="115"/>
                  <a:pt x="44" y="120"/>
                </a:cubicBezTo>
                <a:cubicBezTo>
                  <a:pt x="45" y="124"/>
                  <a:pt x="46" y="125"/>
                  <a:pt x="51" y="125"/>
                </a:cubicBezTo>
                <a:cubicBezTo>
                  <a:pt x="52" y="125"/>
                  <a:pt x="53" y="125"/>
                  <a:pt x="54" y="125"/>
                </a:cubicBezTo>
                <a:cubicBezTo>
                  <a:pt x="54" y="75"/>
                  <a:pt x="54" y="75"/>
                  <a:pt x="54" y="75"/>
                </a:cubicBezTo>
                <a:cubicBezTo>
                  <a:pt x="46" y="75"/>
                  <a:pt x="46" y="75"/>
                  <a:pt x="46" y="75"/>
                </a:cubicBezTo>
                <a:cubicBezTo>
                  <a:pt x="43" y="75"/>
                  <a:pt x="40" y="74"/>
                  <a:pt x="38" y="72"/>
                </a:cubicBezTo>
                <a:cubicBezTo>
                  <a:pt x="35" y="69"/>
                  <a:pt x="34" y="66"/>
                  <a:pt x="34" y="63"/>
                </a:cubicBezTo>
                <a:cubicBezTo>
                  <a:pt x="34" y="59"/>
                  <a:pt x="35" y="56"/>
                  <a:pt x="38" y="54"/>
                </a:cubicBezTo>
                <a:cubicBezTo>
                  <a:pt x="40" y="51"/>
                  <a:pt x="43" y="50"/>
                  <a:pt x="46" y="50"/>
                </a:cubicBezTo>
                <a:cubicBezTo>
                  <a:pt x="53" y="50"/>
                  <a:pt x="59" y="56"/>
                  <a:pt x="59" y="63"/>
                </a:cubicBezTo>
                <a:cubicBezTo>
                  <a:pt x="59" y="63"/>
                  <a:pt x="59" y="63"/>
                  <a:pt x="59" y="63"/>
                </a:cubicBezTo>
                <a:cubicBezTo>
                  <a:pt x="59" y="70"/>
                  <a:pt x="59" y="70"/>
                  <a:pt x="59" y="70"/>
                </a:cubicBezTo>
                <a:cubicBezTo>
                  <a:pt x="62" y="70"/>
                  <a:pt x="62" y="70"/>
                  <a:pt x="62" y="70"/>
                </a:cubicBezTo>
                <a:cubicBezTo>
                  <a:pt x="69" y="70"/>
                  <a:pt x="69" y="70"/>
                  <a:pt x="69" y="70"/>
                </a:cubicBezTo>
                <a:cubicBezTo>
                  <a:pt x="69" y="63"/>
                  <a:pt x="69" y="63"/>
                  <a:pt x="69" y="63"/>
                </a:cubicBezTo>
                <a:cubicBezTo>
                  <a:pt x="69" y="63"/>
                  <a:pt x="69" y="63"/>
                  <a:pt x="69" y="63"/>
                </a:cubicBezTo>
                <a:cubicBezTo>
                  <a:pt x="69" y="59"/>
                  <a:pt x="71" y="56"/>
                  <a:pt x="73" y="54"/>
                </a:cubicBezTo>
                <a:cubicBezTo>
                  <a:pt x="75" y="51"/>
                  <a:pt x="78" y="50"/>
                  <a:pt x="82" y="50"/>
                </a:cubicBezTo>
                <a:cubicBezTo>
                  <a:pt x="85" y="50"/>
                  <a:pt x="88" y="51"/>
                  <a:pt x="91" y="54"/>
                </a:cubicBezTo>
                <a:cubicBezTo>
                  <a:pt x="93" y="56"/>
                  <a:pt x="94" y="59"/>
                  <a:pt x="94" y="63"/>
                </a:cubicBezTo>
                <a:cubicBezTo>
                  <a:pt x="94" y="66"/>
                  <a:pt x="93" y="69"/>
                  <a:pt x="91" y="72"/>
                </a:cubicBezTo>
                <a:cubicBezTo>
                  <a:pt x="88" y="74"/>
                  <a:pt x="85" y="75"/>
                  <a:pt x="82" y="75"/>
                </a:cubicBezTo>
                <a:cubicBezTo>
                  <a:pt x="74" y="75"/>
                  <a:pt x="74" y="75"/>
                  <a:pt x="74" y="75"/>
                </a:cubicBezTo>
                <a:cubicBezTo>
                  <a:pt x="74" y="125"/>
                  <a:pt x="74" y="125"/>
                  <a:pt x="74" y="125"/>
                </a:cubicBezTo>
                <a:cubicBezTo>
                  <a:pt x="75" y="125"/>
                  <a:pt x="76" y="125"/>
                  <a:pt x="77" y="125"/>
                </a:cubicBezTo>
                <a:cubicBezTo>
                  <a:pt x="82" y="125"/>
                  <a:pt x="84" y="124"/>
                  <a:pt x="85" y="120"/>
                </a:cubicBezTo>
                <a:cubicBezTo>
                  <a:pt x="86" y="115"/>
                  <a:pt x="87" y="108"/>
                  <a:pt x="89" y="103"/>
                </a:cubicBezTo>
                <a:cubicBezTo>
                  <a:pt x="93" y="94"/>
                  <a:pt x="97" y="87"/>
                  <a:pt x="102" y="79"/>
                </a:cubicBezTo>
                <a:cubicBezTo>
                  <a:pt x="107" y="69"/>
                  <a:pt x="109" y="59"/>
                  <a:pt x="106" y="49"/>
                </a:cubicBezTo>
                <a:close/>
                <a:moveTo>
                  <a:pt x="69" y="5"/>
                </a:moveTo>
                <a:cubicBezTo>
                  <a:pt x="69" y="2"/>
                  <a:pt x="67" y="0"/>
                  <a:pt x="6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2" y="0"/>
                  <a:pt x="60" y="2"/>
                  <a:pt x="60" y="5"/>
                </a:cubicBezTo>
                <a:cubicBezTo>
                  <a:pt x="60" y="14"/>
                  <a:pt x="60" y="14"/>
                  <a:pt x="60" y="14"/>
                </a:cubicBezTo>
                <a:cubicBezTo>
                  <a:pt x="60" y="16"/>
                  <a:pt x="62" y="18"/>
                  <a:pt x="64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7" y="18"/>
                  <a:pt x="69" y="16"/>
                  <a:pt x="69" y="14"/>
                </a:cubicBezTo>
                <a:lnTo>
                  <a:pt x="69" y="5"/>
                </a:lnTo>
                <a:close/>
                <a:moveTo>
                  <a:pt x="95" y="13"/>
                </a:moveTo>
                <a:cubicBezTo>
                  <a:pt x="96" y="10"/>
                  <a:pt x="95" y="8"/>
                  <a:pt x="93" y="6"/>
                </a:cubicBezTo>
                <a:cubicBezTo>
                  <a:pt x="93" y="6"/>
                  <a:pt x="93" y="6"/>
                  <a:pt x="93" y="6"/>
                </a:cubicBezTo>
                <a:cubicBezTo>
                  <a:pt x="90" y="5"/>
                  <a:pt x="88" y="6"/>
                  <a:pt x="86" y="8"/>
                </a:cubicBezTo>
                <a:cubicBezTo>
                  <a:pt x="82" y="16"/>
                  <a:pt x="82" y="16"/>
                  <a:pt x="82" y="16"/>
                </a:cubicBezTo>
                <a:cubicBezTo>
                  <a:pt x="81" y="18"/>
                  <a:pt x="82" y="21"/>
                  <a:pt x="84" y="22"/>
                </a:cubicBezTo>
                <a:cubicBezTo>
                  <a:pt x="84" y="22"/>
                  <a:pt x="84" y="22"/>
                  <a:pt x="84" y="22"/>
                </a:cubicBezTo>
                <a:cubicBezTo>
                  <a:pt x="86" y="23"/>
                  <a:pt x="89" y="22"/>
                  <a:pt x="90" y="20"/>
                </a:cubicBezTo>
                <a:lnTo>
                  <a:pt x="95" y="13"/>
                </a:lnTo>
                <a:close/>
                <a:moveTo>
                  <a:pt x="113" y="28"/>
                </a:moveTo>
                <a:cubicBezTo>
                  <a:pt x="115" y="26"/>
                  <a:pt x="116" y="23"/>
                  <a:pt x="114" y="21"/>
                </a:cubicBezTo>
                <a:cubicBezTo>
                  <a:pt x="114" y="21"/>
                  <a:pt x="114" y="21"/>
                  <a:pt x="114" y="21"/>
                </a:cubicBezTo>
                <a:cubicBezTo>
                  <a:pt x="112" y="19"/>
                  <a:pt x="109" y="19"/>
                  <a:pt x="107" y="21"/>
                </a:cubicBezTo>
                <a:cubicBezTo>
                  <a:pt x="101" y="26"/>
                  <a:pt x="101" y="26"/>
                  <a:pt x="101" y="26"/>
                </a:cubicBezTo>
                <a:cubicBezTo>
                  <a:pt x="99" y="28"/>
                  <a:pt x="99" y="31"/>
                  <a:pt x="101" y="33"/>
                </a:cubicBezTo>
                <a:cubicBezTo>
                  <a:pt x="101" y="33"/>
                  <a:pt x="101" y="33"/>
                  <a:pt x="101" y="33"/>
                </a:cubicBezTo>
                <a:cubicBezTo>
                  <a:pt x="102" y="35"/>
                  <a:pt x="105" y="35"/>
                  <a:pt x="107" y="33"/>
                </a:cubicBezTo>
                <a:lnTo>
                  <a:pt x="113" y="28"/>
                </a:lnTo>
                <a:close/>
                <a:moveTo>
                  <a:pt x="123" y="50"/>
                </a:moveTo>
                <a:cubicBezTo>
                  <a:pt x="126" y="50"/>
                  <a:pt x="128" y="47"/>
                  <a:pt x="127" y="45"/>
                </a:cubicBezTo>
                <a:cubicBezTo>
                  <a:pt x="127" y="45"/>
                  <a:pt x="127" y="45"/>
                  <a:pt x="127" y="45"/>
                </a:cubicBezTo>
                <a:cubicBezTo>
                  <a:pt x="127" y="42"/>
                  <a:pt x="124" y="41"/>
                  <a:pt x="122" y="41"/>
                </a:cubicBezTo>
                <a:cubicBezTo>
                  <a:pt x="113" y="43"/>
                  <a:pt x="113" y="43"/>
                  <a:pt x="113" y="43"/>
                </a:cubicBezTo>
                <a:cubicBezTo>
                  <a:pt x="111" y="43"/>
                  <a:pt x="109" y="46"/>
                  <a:pt x="110" y="48"/>
                </a:cubicBezTo>
                <a:cubicBezTo>
                  <a:pt x="110" y="48"/>
                  <a:pt x="110" y="48"/>
                  <a:pt x="110" y="48"/>
                </a:cubicBezTo>
                <a:cubicBezTo>
                  <a:pt x="110" y="51"/>
                  <a:pt x="113" y="52"/>
                  <a:pt x="115" y="52"/>
                </a:cubicBezTo>
                <a:lnTo>
                  <a:pt x="123" y="50"/>
                </a:lnTo>
                <a:close/>
                <a:moveTo>
                  <a:pt x="121" y="75"/>
                </a:moveTo>
                <a:cubicBezTo>
                  <a:pt x="124" y="76"/>
                  <a:pt x="126" y="74"/>
                  <a:pt x="127" y="71"/>
                </a:cubicBezTo>
                <a:cubicBezTo>
                  <a:pt x="127" y="71"/>
                  <a:pt x="127" y="71"/>
                  <a:pt x="127" y="71"/>
                </a:cubicBezTo>
                <a:cubicBezTo>
                  <a:pt x="127" y="69"/>
                  <a:pt x="126" y="67"/>
                  <a:pt x="123" y="66"/>
                </a:cubicBezTo>
                <a:cubicBezTo>
                  <a:pt x="115" y="64"/>
                  <a:pt x="115" y="64"/>
                  <a:pt x="115" y="64"/>
                </a:cubicBezTo>
                <a:cubicBezTo>
                  <a:pt x="112" y="64"/>
                  <a:pt x="110" y="65"/>
                  <a:pt x="109" y="68"/>
                </a:cubicBezTo>
                <a:cubicBezTo>
                  <a:pt x="109" y="68"/>
                  <a:pt x="109" y="68"/>
                  <a:pt x="109" y="68"/>
                </a:cubicBezTo>
                <a:cubicBezTo>
                  <a:pt x="109" y="70"/>
                  <a:pt x="111" y="73"/>
                  <a:pt x="113" y="73"/>
                </a:cubicBezTo>
                <a:lnTo>
                  <a:pt x="121" y="75"/>
                </a:lnTo>
                <a:close/>
                <a:moveTo>
                  <a:pt x="37" y="20"/>
                </a:moveTo>
                <a:cubicBezTo>
                  <a:pt x="38" y="22"/>
                  <a:pt x="41" y="23"/>
                  <a:pt x="44" y="22"/>
                </a:cubicBezTo>
                <a:cubicBezTo>
                  <a:pt x="44" y="22"/>
                  <a:pt x="44" y="22"/>
                  <a:pt x="44" y="22"/>
                </a:cubicBezTo>
                <a:cubicBezTo>
                  <a:pt x="46" y="21"/>
                  <a:pt x="47" y="18"/>
                  <a:pt x="45" y="16"/>
                </a:cubicBezTo>
                <a:cubicBezTo>
                  <a:pt x="41" y="8"/>
                  <a:pt x="41" y="8"/>
                  <a:pt x="41" y="8"/>
                </a:cubicBezTo>
                <a:cubicBezTo>
                  <a:pt x="40" y="6"/>
                  <a:pt x="37" y="5"/>
                  <a:pt x="35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3" y="8"/>
                  <a:pt x="32" y="10"/>
                  <a:pt x="33" y="13"/>
                </a:cubicBezTo>
                <a:lnTo>
                  <a:pt x="37" y="20"/>
                </a:lnTo>
                <a:close/>
                <a:moveTo>
                  <a:pt x="21" y="33"/>
                </a:moveTo>
                <a:cubicBezTo>
                  <a:pt x="23" y="35"/>
                  <a:pt x="25" y="35"/>
                  <a:pt x="27" y="33"/>
                </a:cubicBezTo>
                <a:cubicBezTo>
                  <a:pt x="27" y="33"/>
                  <a:pt x="27" y="33"/>
                  <a:pt x="27" y="33"/>
                </a:cubicBezTo>
                <a:cubicBezTo>
                  <a:pt x="29" y="31"/>
                  <a:pt x="29" y="28"/>
                  <a:pt x="27" y="26"/>
                </a:cubicBezTo>
                <a:cubicBezTo>
                  <a:pt x="20" y="21"/>
                  <a:pt x="20" y="21"/>
                  <a:pt x="20" y="21"/>
                </a:cubicBezTo>
                <a:cubicBezTo>
                  <a:pt x="18" y="19"/>
                  <a:pt x="16" y="19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2" y="23"/>
                  <a:pt x="12" y="26"/>
                  <a:pt x="14" y="28"/>
                </a:cubicBezTo>
                <a:lnTo>
                  <a:pt x="21" y="33"/>
                </a:lnTo>
                <a:close/>
                <a:moveTo>
                  <a:pt x="13" y="52"/>
                </a:moveTo>
                <a:cubicBezTo>
                  <a:pt x="15" y="52"/>
                  <a:pt x="18" y="51"/>
                  <a:pt x="18" y="48"/>
                </a:cubicBezTo>
                <a:cubicBezTo>
                  <a:pt x="18" y="48"/>
                  <a:pt x="18" y="48"/>
                  <a:pt x="18" y="48"/>
                </a:cubicBezTo>
                <a:cubicBezTo>
                  <a:pt x="19" y="46"/>
                  <a:pt x="17" y="43"/>
                  <a:pt x="14" y="43"/>
                </a:cubicBezTo>
                <a:cubicBezTo>
                  <a:pt x="6" y="41"/>
                  <a:pt x="6" y="41"/>
                  <a:pt x="6" y="41"/>
                </a:cubicBezTo>
                <a:cubicBezTo>
                  <a:pt x="3" y="41"/>
                  <a:pt x="1" y="42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0" y="47"/>
                  <a:pt x="2" y="50"/>
                  <a:pt x="4" y="50"/>
                </a:cubicBezTo>
                <a:lnTo>
                  <a:pt x="13" y="52"/>
                </a:lnTo>
                <a:close/>
                <a:moveTo>
                  <a:pt x="15" y="73"/>
                </a:moveTo>
                <a:cubicBezTo>
                  <a:pt x="17" y="73"/>
                  <a:pt x="19" y="70"/>
                  <a:pt x="18" y="68"/>
                </a:cubicBezTo>
                <a:cubicBezTo>
                  <a:pt x="18" y="68"/>
                  <a:pt x="18" y="68"/>
                  <a:pt x="18" y="68"/>
                </a:cubicBezTo>
                <a:cubicBezTo>
                  <a:pt x="18" y="65"/>
                  <a:pt x="15" y="64"/>
                  <a:pt x="13" y="64"/>
                </a:cubicBezTo>
                <a:cubicBezTo>
                  <a:pt x="4" y="66"/>
                  <a:pt x="4" y="66"/>
                  <a:pt x="4" y="66"/>
                </a:cubicBezTo>
                <a:cubicBezTo>
                  <a:pt x="2" y="67"/>
                  <a:pt x="0" y="69"/>
                  <a:pt x="1" y="71"/>
                </a:cubicBezTo>
                <a:cubicBezTo>
                  <a:pt x="1" y="71"/>
                  <a:pt x="1" y="71"/>
                  <a:pt x="1" y="71"/>
                </a:cubicBezTo>
                <a:cubicBezTo>
                  <a:pt x="1" y="74"/>
                  <a:pt x="4" y="76"/>
                  <a:pt x="6" y="75"/>
                </a:cubicBezTo>
                <a:lnTo>
                  <a:pt x="15" y="73"/>
                </a:lnTo>
                <a:close/>
              </a:path>
            </a:pathLst>
          </a:cu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20"/>
          <p:cNvSpPr/>
          <p:nvPr/>
        </p:nvSpPr>
        <p:spPr>
          <a:xfrm>
            <a:off x="5311775" y="1336675"/>
            <a:ext cx="782637" cy="522287"/>
          </a:xfrm>
          <a:custGeom>
            <a:avLst/>
            <a:gdLst/>
            <a:ahLst/>
            <a:cxnLst/>
            <a:rect l="l" t="t" r="r" b="b"/>
            <a:pathLst>
              <a:path w="178" h="119" extrusionOk="0">
                <a:moveTo>
                  <a:pt x="142" y="12"/>
                </a:moveTo>
                <a:cubicBezTo>
                  <a:pt x="158" y="53"/>
                  <a:pt x="158" y="53"/>
                  <a:pt x="158" y="53"/>
                </a:cubicBezTo>
                <a:cubicBezTo>
                  <a:pt x="138" y="62"/>
                  <a:pt x="138" y="62"/>
                  <a:pt x="138" y="62"/>
                </a:cubicBezTo>
                <a:cubicBezTo>
                  <a:pt x="127" y="52"/>
                  <a:pt x="93" y="23"/>
                  <a:pt x="90" y="23"/>
                </a:cubicBezTo>
                <a:cubicBezTo>
                  <a:pt x="88" y="23"/>
                  <a:pt x="78" y="27"/>
                  <a:pt x="77" y="27"/>
                </a:cubicBezTo>
                <a:cubicBezTo>
                  <a:pt x="77" y="27"/>
                  <a:pt x="70" y="29"/>
                  <a:pt x="65" y="29"/>
                </a:cubicBezTo>
                <a:cubicBezTo>
                  <a:pt x="62" y="29"/>
                  <a:pt x="60" y="29"/>
                  <a:pt x="59" y="28"/>
                </a:cubicBezTo>
                <a:cubicBezTo>
                  <a:pt x="57" y="27"/>
                  <a:pt x="57" y="26"/>
                  <a:pt x="57" y="25"/>
                </a:cubicBezTo>
                <a:cubicBezTo>
                  <a:pt x="57" y="23"/>
                  <a:pt x="59" y="21"/>
                  <a:pt x="61" y="20"/>
                </a:cubicBezTo>
                <a:cubicBezTo>
                  <a:pt x="69" y="15"/>
                  <a:pt x="93" y="6"/>
                  <a:pt x="95" y="6"/>
                </a:cubicBezTo>
                <a:cubicBezTo>
                  <a:pt x="95" y="6"/>
                  <a:pt x="96" y="6"/>
                  <a:pt x="96" y="6"/>
                </a:cubicBezTo>
                <a:cubicBezTo>
                  <a:pt x="101" y="6"/>
                  <a:pt x="137" y="11"/>
                  <a:pt x="142" y="12"/>
                </a:cubicBezTo>
                <a:close/>
                <a:moveTo>
                  <a:pt x="156" y="0"/>
                </a:moveTo>
                <a:cubicBezTo>
                  <a:pt x="156" y="0"/>
                  <a:pt x="155" y="0"/>
                  <a:pt x="155" y="0"/>
                </a:cubicBezTo>
                <a:cubicBezTo>
                  <a:pt x="148" y="3"/>
                  <a:pt x="148" y="3"/>
                  <a:pt x="148" y="3"/>
                </a:cubicBezTo>
                <a:cubicBezTo>
                  <a:pt x="147" y="3"/>
                  <a:pt x="146" y="4"/>
                  <a:pt x="145" y="5"/>
                </a:cubicBezTo>
                <a:cubicBezTo>
                  <a:pt x="145" y="7"/>
                  <a:pt x="145" y="8"/>
                  <a:pt x="145" y="9"/>
                </a:cubicBezTo>
                <a:cubicBezTo>
                  <a:pt x="162" y="52"/>
                  <a:pt x="162" y="52"/>
                  <a:pt x="162" y="52"/>
                </a:cubicBezTo>
                <a:cubicBezTo>
                  <a:pt x="163" y="55"/>
                  <a:pt x="166" y="56"/>
                  <a:pt x="168" y="55"/>
                </a:cubicBezTo>
                <a:cubicBezTo>
                  <a:pt x="175" y="52"/>
                  <a:pt x="175" y="52"/>
                  <a:pt x="175" y="52"/>
                </a:cubicBezTo>
                <a:cubicBezTo>
                  <a:pt x="176" y="52"/>
                  <a:pt x="177" y="51"/>
                  <a:pt x="178" y="50"/>
                </a:cubicBezTo>
                <a:cubicBezTo>
                  <a:pt x="178" y="49"/>
                  <a:pt x="178" y="47"/>
                  <a:pt x="178" y="46"/>
                </a:cubicBezTo>
                <a:cubicBezTo>
                  <a:pt x="161" y="3"/>
                  <a:pt x="161" y="3"/>
                  <a:pt x="161" y="3"/>
                </a:cubicBezTo>
                <a:cubicBezTo>
                  <a:pt x="160" y="1"/>
                  <a:pt x="158" y="0"/>
                  <a:pt x="156" y="0"/>
                </a:cubicBezTo>
                <a:close/>
                <a:moveTo>
                  <a:pt x="0" y="59"/>
                </a:moveTo>
                <a:cubicBezTo>
                  <a:pt x="0" y="61"/>
                  <a:pt x="0" y="62"/>
                  <a:pt x="1" y="63"/>
                </a:cubicBezTo>
                <a:cubicBezTo>
                  <a:pt x="2" y="64"/>
                  <a:pt x="3" y="64"/>
                  <a:pt x="4" y="64"/>
                </a:cubicBezTo>
                <a:cubicBezTo>
                  <a:pt x="12" y="65"/>
                  <a:pt x="12" y="65"/>
                  <a:pt x="12" y="65"/>
                </a:cubicBezTo>
                <a:cubicBezTo>
                  <a:pt x="14" y="65"/>
                  <a:pt x="16" y="63"/>
                  <a:pt x="17" y="61"/>
                </a:cubicBezTo>
                <a:cubicBezTo>
                  <a:pt x="20" y="12"/>
                  <a:pt x="20" y="12"/>
                  <a:pt x="20" y="12"/>
                </a:cubicBezTo>
                <a:cubicBezTo>
                  <a:pt x="20" y="11"/>
                  <a:pt x="20" y="10"/>
                  <a:pt x="19" y="9"/>
                </a:cubicBezTo>
                <a:cubicBezTo>
                  <a:pt x="18" y="8"/>
                  <a:pt x="17" y="7"/>
                  <a:pt x="16" y="7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8" y="6"/>
                  <a:pt x="8" y="6"/>
                </a:cubicBezTo>
                <a:cubicBezTo>
                  <a:pt x="6" y="6"/>
                  <a:pt x="4" y="8"/>
                  <a:pt x="4" y="11"/>
                </a:cubicBezTo>
                <a:lnTo>
                  <a:pt x="0" y="59"/>
                </a:lnTo>
                <a:close/>
                <a:moveTo>
                  <a:pt x="73" y="103"/>
                </a:moveTo>
                <a:cubicBezTo>
                  <a:pt x="73" y="101"/>
                  <a:pt x="72" y="100"/>
                  <a:pt x="70" y="98"/>
                </a:cubicBezTo>
                <a:cubicBezTo>
                  <a:pt x="67" y="96"/>
                  <a:pt x="64" y="96"/>
                  <a:pt x="61" y="100"/>
                </a:cubicBezTo>
                <a:cubicBezTo>
                  <a:pt x="58" y="104"/>
                  <a:pt x="58" y="104"/>
                  <a:pt x="58" y="104"/>
                </a:cubicBezTo>
                <a:cubicBezTo>
                  <a:pt x="58" y="104"/>
                  <a:pt x="58" y="104"/>
                  <a:pt x="58" y="104"/>
                </a:cubicBezTo>
                <a:cubicBezTo>
                  <a:pt x="55" y="108"/>
                  <a:pt x="55" y="108"/>
                  <a:pt x="55" y="108"/>
                </a:cubicBezTo>
                <a:cubicBezTo>
                  <a:pt x="51" y="113"/>
                  <a:pt x="55" y="116"/>
                  <a:pt x="56" y="117"/>
                </a:cubicBezTo>
                <a:cubicBezTo>
                  <a:pt x="57" y="118"/>
                  <a:pt x="59" y="119"/>
                  <a:pt x="60" y="119"/>
                </a:cubicBezTo>
                <a:cubicBezTo>
                  <a:pt x="62" y="119"/>
                  <a:pt x="63" y="118"/>
                  <a:pt x="65" y="116"/>
                </a:cubicBezTo>
                <a:cubicBezTo>
                  <a:pt x="70" y="110"/>
                  <a:pt x="70" y="110"/>
                  <a:pt x="70" y="110"/>
                </a:cubicBezTo>
                <a:cubicBezTo>
                  <a:pt x="70" y="110"/>
                  <a:pt x="70" y="110"/>
                  <a:pt x="70" y="110"/>
                </a:cubicBezTo>
                <a:cubicBezTo>
                  <a:pt x="72" y="108"/>
                  <a:pt x="72" y="108"/>
                  <a:pt x="72" y="108"/>
                </a:cubicBezTo>
                <a:cubicBezTo>
                  <a:pt x="73" y="106"/>
                  <a:pt x="74" y="105"/>
                  <a:pt x="73" y="103"/>
                </a:cubicBezTo>
                <a:close/>
                <a:moveTo>
                  <a:pt x="39" y="100"/>
                </a:moveTo>
                <a:cubicBezTo>
                  <a:pt x="36" y="103"/>
                  <a:pt x="37" y="106"/>
                  <a:pt x="41" y="109"/>
                </a:cubicBezTo>
                <a:cubicBezTo>
                  <a:pt x="44" y="111"/>
                  <a:pt x="47" y="111"/>
                  <a:pt x="50" y="107"/>
                </a:cubicBezTo>
                <a:cubicBezTo>
                  <a:pt x="58" y="97"/>
                  <a:pt x="58" y="97"/>
                  <a:pt x="58" y="97"/>
                </a:cubicBezTo>
                <a:cubicBezTo>
                  <a:pt x="62" y="92"/>
                  <a:pt x="58" y="89"/>
                  <a:pt x="57" y="88"/>
                </a:cubicBezTo>
                <a:cubicBezTo>
                  <a:pt x="54" y="85"/>
                  <a:pt x="51" y="86"/>
                  <a:pt x="48" y="89"/>
                </a:cubicBezTo>
                <a:cubicBezTo>
                  <a:pt x="43" y="94"/>
                  <a:pt x="43" y="94"/>
                  <a:pt x="43" y="94"/>
                </a:cubicBezTo>
                <a:cubicBezTo>
                  <a:pt x="43" y="94"/>
                  <a:pt x="43" y="94"/>
                  <a:pt x="43" y="94"/>
                </a:cubicBezTo>
                <a:cubicBezTo>
                  <a:pt x="43" y="95"/>
                  <a:pt x="43" y="95"/>
                  <a:pt x="43" y="95"/>
                </a:cubicBezTo>
                <a:lnTo>
                  <a:pt x="39" y="100"/>
                </a:lnTo>
                <a:close/>
                <a:moveTo>
                  <a:pt x="26" y="88"/>
                </a:moveTo>
                <a:cubicBezTo>
                  <a:pt x="25" y="89"/>
                  <a:pt x="24" y="91"/>
                  <a:pt x="25" y="93"/>
                </a:cubicBezTo>
                <a:cubicBezTo>
                  <a:pt x="25" y="95"/>
                  <a:pt x="26" y="96"/>
                  <a:pt x="27" y="97"/>
                </a:cubicBezTo>
                <a:cubicBezTo>
                  <a:pt x="31" y="100"/>
                  <a:pt x="34" y="99"/>
                  <a:pt x="37" y="96"/>
                </a:cubicBezTo>
                <a:cubicBezTo>
                  <a:pt x="46" y="85"/>
                  <a:pt x="46" y="85"/>
                  <a:pt x="46" y="85"/>
                </a:cubicBezTo>
                <a:cubicBezTo>
                  <a:pt x="47" y="83"/>
                  <a:pt x="48" y="82"/>
                  <a:pt x="47" y="80"/>
                </a:cubicBezTo>
                <a:cubicBezTo>
                  <a:pt x="47" y="78"/>
                  <a:pt x="46" y="77"/>
                  <a:pt x="45" y="75"/>
                </a:cubicBezTo>
                <a:cubicBezTo>
                  <a:pt x="42" y="73"/>
                  <a:pt x="38" y="73"/>
                  <a:pt x="36" y="77"/>
                </a:cubicBezTo>
                <a:cubicBezTo>
                  <a:pt x="31" y="82"/>
                  <a:pt x="31" y="82"/>
                  <a:pt x="31" y="82"/>
                </a:cubicBezTo>
                <a:cubicBezTo>
                  <a:pt x="31" y="82"/>
                  <a:pt x="31" y="82"/>
                  <a:pt x="31" y="82"/>
                </a:cubicBezTo>
                <a:cubicBezTo>
                  <a:pt x="31" y="83"/>
                  <a:pt x="31" y="83"/>
                  <a:pt x="31" y="83"/>
                </a:cubicBezTo>
                <a:lnTo>
                  <a:pt x="26" y="88"/>
                </a:lnTo>
                <a:close/>
                <a:moveTo>
                  <a:pt x="24" y="84"/>
                </a:moveTo>
                <a:cubicBezTo>
                  <a:pt x="34" y="73"/>
                  <a:pt x="34" y="73"/>
                  <a:pt x="34" y="73"/>
                </a:cubicBezTo>
                <a:cubicBezTo>
                  <a:pt x="37" y="68"/>
                  <a:pt x="34" y="64"/>
                  <a:pt x="32" y="63"/>
                </a:cubicBezTo>
                <a:cubicBezTo>
                  <a:pt x="29" y="61"/>
                  <a:pt x="26" y="61"/>
                  <a:pt x="23" y="64"/>
                </a:cubicBezTo>
                <a:cubicBezTo>
                  <a:pt x="20" y="68"/>
                  <a:pt x="20" y="68"/>
                  <a:pt x="20" y="68"/>
                </a:cubicBezTo>
                <a:cubicBezTo>
                  <a:pt x="20" y="68"/>
                  <a:pt x="20" y="68"/>
                  <a:pt x="20" y="68"/>
                </a:cubicBezTo>
                <a:cubicBezTo>
                  <a:pt x="20" y="69"/>
                  <a:pt x="20" y="69"/>
                  <a:pt x="20" y="69"/>
                </a:cubicBezTo>
                <a:cubicBezTo>
                  <a:pt x="16" y="74"/>
                  <a:pt x="16" y="74"/>
                  <a:pt x="16" y="74"/>
                </a:cubicBezTo>
                <a:cubicBezTo>
                  <a:pt x="14" y="76"/>
                  <a:pt x="13" y="77"/>
                  <a:pt x="14" y="79"/>
                </a:cubicBezTo>
                <a:cubicBezTo>
                  <a:pt x="14" y="81"/>
                  <a:pt x="15" y="82"/>
                  <a:pt x="16" y="83"/>
                </a:cubicBezTo>
                <a:cubicBezTo>
                  <a:pt x="17" y="84"/>
                  <a:pt x="19" y="85"/>
                  <a:pt x="21" y="85"/>
                </a:cubicBezTo>
                <a:cubicBezTo>
                  <a:pt x="22" y="85"/>
                  <a:pt x="23" y="85"/>
                  <a:pt x="24" y="84"/>
                </a:cubicBezTo>
                <a:close/>
                <a:moveTo>
                  <a:pt x="135" y="74"/>
                </a:moveTo>
                <a:cubicBezTo>
                  <a:pt x="137" y="72"/>
                  <a:pt x="138" y="68"/>
                  <a:pt x="134" y="65"/>
                </a:cubicBezTo>
                <a:cubicBezTo>
                  <a:pt x="131" y="62"/>
                  <a:pt x="131" y="62"/>
                  <a:pt x="131" y="62"/>
                </a:cubicBezTo>
                <a:cubicBezTo>
                  <a:pt x="114" y="47"/>
                  <a:pt x="94" y="30"/>
                  <a:pt x="90" y="28"/>
                </a:cubicBezTo>
                <a:cubicBezTo>
                  <a:pt x="88" y="28"/>
                  <a:pt x="82" y="30"/>
                  <a:pt x="78" y="31"/>
                </a:cubicBezTo>
                <a:cubicBezTo>
                  <a:pt x="78" y="31"/>
                  <a:pt x="78" y="31"/>
                  <a:pt x="78" y="31"/>
                </a:cubicBezTo>
                <a:cubicBezTo>
                  <a:pt x="78" y="31"/>
                  <a:pt x="71" y="33"/>
                  <a:pt x="65" y="33"/>
                </a:cubicBezTo>
                <a:cubicBezTo>
                  <a:pt x="61" y="33"/>
                  <a:pt x="59" y="33"/>
                  <a:pt x="57" y="31"/>
                </a:cubicBezTo>
                <a:cubicBezTo>
                  <a:pt x="53" y="29"/>
                  <a:pt x="53" y="26"/>
                  <a:pt x="53" y="25"/>
                </a:cubicBezTo>
                <a:cubicBezTo>
                  <a:pt x="53" y="21"/>
                  <a:pt x="56" y="18"/>
                  <a:pt x="58" y="16"/>
                </a:cubicBezTo>
                <a:cubicBezTo>
                  <a:pt x="24" y="12"/>
                  <a:pt x="24" y="12"/>
                  <a:pt x="24" y="12"/>
                </a:cubicBezTo>
                <a:cubicBezTo>
                  <a:pt x="21" y="61"/>
                  <a:pt x="21" y="61"/>
                  <a:pt x="21" y="61"/>
                </a:cubicBezTo>
                <a:cubicBezTo>
                  <a:pt x="24" y="58"/>
                  <a:pt x="26" y="57"/>
                  <a:pt x="28" y="57"/>
                </a:cubicBezTo>
                <a:cubicBezTo>
                  <a:pt x="31" y="57"/>
                  <a:pt x="33" y="58"/>
                  <a:pt x="35" y="60"/>
                </a:cubicBezTo>
                <a:cubicBezTo>
                  <a:pt x="38" y="63"/>
                  <a:pt x="40" y="66"/>
                  <a:pt x="39" y="70"/>
                </a:cubicBezTo>
                <a:cubicBezTo>
                  <a:pt x="42" y="69"/>
                  <a:pt x="45" y="70"/>
                  <a:pt x="47" y="72"/>
                </a:cubicBezTo>
                <a:cubicBezTo>
                  <a:pt x="51" y="75"/>
                  <a:pt x="52" y="78"/>
                  <a:pt x="52" y="82"/>
                </a:cubicBezTo>
                <a:cubicBezTo>
                  <a:pt x="54" y="82"/>
                  <a:pt x="57" y="82"/>
                  <a:pt x="60" y="84"/>
                </a:cubicBezTo>
                <a:cubicBezTo>
                  <a:pt x="62" y="87"/>
                  <a:pt x="64" y="90"/>
                  <a:pt x="64" y="93"/>
                </a:cubicBezTo>
                <a:cubicBezTo>
                  <a:pt x="67" y="92"/>
                  <a:pt x="70" y="93"/>
                  <a:pt x="73" y="95"/>
                </a:cubicBezTo>
                <a:cubicBezTo>
                  <a:pt x="77" y="98"/>
                  <a:pt x="78" y="103"/>
                  <a:pt x="77" y="107"/>
                </a:cubicBezTo>
                <a:cubicBezTo>
                  <a:pt x="80" y="109"/>
                  <a:pt x="80" y="109"/>
                  <a:pt x="80" y="109"/>
                </a:cubicBezTo>
                <a:cubicBezTo>
                  <a:pt x="80" y="110"/>
                  <a:pt x="80" y="110"/>
                  <a:pt x="80" y="110"/>
                </a:cubicBezTo>
                <a:cubicBezTo>
                  <a:pt x="81" y="110"/>
                  <a:pt x="81" y="110"/>
                  <a:pt x="81" y="110"/>
                </a:cubicBezTo>
                <a:cubicBezTo>
                  <a:pt x="82" y="111"/>
                  <a:pt x="83" y="111"/>
                  <a:pt x="84" y="111"/>
                </a:cubicBezTo>
                <a:cubicBezTo>
                  <a:pt x="86" y="111"/>
                  <a:pt x="88" y="110"/>
                  <a:pt x="89" y="109"/>
                </a:cubicBezTo>
                <a:cubicBezTo>
                  <a:pt x="91" y="106"/>
                  <a:pt x="92" y="104"/>
                  <a:pt x="89" y="102"/>
                </a:cubicBezTo>
                <a:cubicBezTo>
                  <a:pt x="89" y="101"/>
                  <a:pt x="89" y="101"/>
                  <a:pt x="89" y="101"/>
                </a:cubicBezTo>
                <a:cubicBezTo>
                  <a:pt x="74" y="89"/>
                  <a:pt x="74" y="89"/>
                  <a:pt x="74" y="89"/>
                </a:cubicBezTo>
                <a:cubicBezTo>
                  <a:pt x="74" y="88"/>
                  <a:pt x="73" y="88"/>
                  <a:pt x="73" y="87"/>
                </a:cubicBezTo>
                <a:cubicBezTo>
                  <a:pt x="73" y="86"/>
                  <a:pt x="74" y="86"/>
                  <a:pt x="74" y="85"/>
                </a:cubicBezTo>
                <a:cubicBezTo>
                  <a:pt x="75" y="84"/>
                  <a:pt x="76" y="84"/>
                  <a:pt x="77" y="85"/>
                </a:cubicBezTo>
                <a:cubicBezTo>
                  <a:pt x="97" y="102"/>
                  <a:pt x="97" y="102"/>
                  <a:pt x="97" y="102"/>
                </a:cubicBezTo>
                <a:cubicBezTo>
                  <a:pt x="98" y="102"/>
                  <a:pt x="99" y="103"/>
                  <a:pt x="100" y="103"/>
                </a:cubicBezTo>
                <a:cubicBezTo>
                  <a:pt x="102" y="103"/>
                  <a:pt x="104" y="102"/>
                  <a:pt x="106" y="100"/>
                </a:cubicBezTo>
                <a:cubicBezTo>
                  <a:pt x="107" y="98"/>
                  <a:pt x="108" y="97"/>
                  <a:pt x="107" y="95"/>
                </a:cubicBezTo>
                <a:cubicBezTo>
                  <a:pt x="107" y="93"/>
                  <a:pt x="106" y="92"/>
                  <a:pt x="104" y="90"/>
                </a:cubicBezTo>
                <a:cubicBezTo>
                  <a:pt x="102" y="88"/>
                  <a:pt x="102" y="88"/>
                  <a:pt x="102" y="88"/>
                </a:cubicBezTo>
                <a:cubicBezTo>
                  <a:pt x="102" y="88"/>
                  <a:pt x="102" y="88"/>
                  <a:pt x="102" y="88"/>
                </a:cubicBezTo>
                <a:cubicBezTo>
                  <a:pt x="91" y="79"/>
                  <a:pt x="91" y="79"/>
                  <a:pt x="91" y="79"/>
                </a:cubicBezTo>
                <a:cubicBezTo>
                  <a:pt x="91" y="79"/>
                  <a:pt x="90" y="78"/>
                  <a:pt x="90" y="78"/>
                </a:cubicBezTo>
                <a:cubicBezTo>
                  <a:pt x="90" y="77"/>
                  <a:pt x="90" y="77"/>
                  <a:pt x="91" y="76"/>
                </a:cubicBezTo>
                <a:cubicBezTo>
                  <a:pt x="92" y="75"/>
                  <a:pt x="93" y="75"/>
                  <a:pt x="94" y="76"/>
                </a:cubicBezTo>
                <a:cubicBezTo>
                  <a:pt x="112" y="90"/>
                  <a:pt x="112" y="90"/>
                  <a:pt x="112" y="90"/>
                </a:cubicBezTo>
                <a:cubicBezTo>
                  <a:pt x="114" y="91"/>
                  <a:pt x="115" y="92"/>
                  <a:pt x="116" y="92"/>
                </a:cubicBezTo>
                <a:cubicBezTo>
                  <a:pt x="119" y="92"/>
                  <a:pt x="121" y="91"/>
                  <a:pt x="122" y="89"/>
                </a:cubicBezTo>
                <a:cubicBezTo>
                  <a:pt x="124" y="87"/>
                  <a:pt x="124" y="85"/>
                  <a:pt x="124" y="84"/>
                </a:cubicBezTo>
                <a:cubicBezTo>
                  <a:pt x="124" y="82"/>
                  <a:pt x="123" y="81"/>
                  <a:pt x="121" y="79"/>
                </a:cubicBezTo>
                <a:cubicBezTo>
                  <a:pt x="116" y="75"/>
                  <a:pt x="116" y="75"/>
                  <a:pt x="116" y="75"/>
                </a:cubicBezTo>
                <a:cubicBezTo>
                  <a:pt x="116" y="75"/>
                  <a:pt x="116" y="75"/>
                  <a:pt x="116" y="75"/>
                </a:cubicBezTo>
                <a:cubicBezTo>
                  <a:pt x="107" y="67"/>
                  <a:pt x="107" y="67"/>
                  <a:pt x="107" y="67"/>
                </a:cubicBezTo>
                <a:cubicBezTo>
                  <a:pt x="106" y="66"/>
                  <a:pt x="106" y="65"/>
                  <a:pt x="106" y="64"/>
                </a:cubicBezTo>
                <a:cubicBezTo>
                  <a:pt x="107" y="63"/>
                  <a:pt x="109" y="63"/>
                  <a:pt x="110" y="63"/>
                </a:cubicBezTo>
                <a:cubicBezTo>
                  <a:pt x="125" y="76"/>
                  <a:pt x="125" y="76"/>
                  <a:pt x="125" y="76"/>
                </a:cubicBezTo>
                <a:cubicBezTo>
                  <a:pt x="128" y="78"/>
                  <a:pt x="132" y="78"/>
                  <a:pt x="135" y="74"/>
                </a:cubicBezTo>
                <a:close/>
              </a:path>
            </a:pathLst>
          </a:cu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20"/>
          <p:cNvSpPr/>
          <p:nvPr/>
        </p:nvSpPr>
        <p:spPr>
          <a:xfrm>
            <a:off x="6921500" y="4640262"/>
            <a:ext cx="676275" cy="566737"/>
          </a:xfrm>
          <a:custGeom>
            <a:avLst/>
            <a:gdLst/>
            <a:ahLst/>
            <a:cxnLst/>
            <a:rect l="l" t="t" r="r" b="b"/>
            <a:pathLst>
              <a:path w="154" h="129" extrusionOk="0">
                <a:moveTo>
                  <a:pt x="21" y="105"/>
                </a:moveTo>
                <a:cubicBezTo>
                  <a:pt x="21" y="70"/>
                  <a:pt x="21" y="70"/>
                  <a:pt x="21" y="70"/>
                </a:cubicBezTo>
                <a:cubicBezTo>
                  <a:pt x="21" y="67"/>
                  <a:pt x="23" y="65"/>
                  <a:pt x="26" y="65"/>
                </a:cubicBezTo>
                <a:cubicBezTo>
                  <a:pt x="34" y="65"/>
                  <a:pt x="34" y="65"/>
                  <a:pt x="34" y="65"/>
                </a:cubicBezTo>
                <a:cubicBezTo>
                  <a:pt x="37" y="65"/>
                  <a:pt x="39" y="67"/>
                  <a:pt x="39" y="70"/>
                </a:cubicBezTo>
                <a:cubicBezTo>
                  <a:pt x="39" y="105"/>
                  <a:pt x="39" y="105"/>
                  <a:pt x="39" y="105"/>
                </a:cubicBezTo>
                <a:cubicBezTo>
                  <a:pt x="39" y="108"/>
                  <a:pt x="37" y="110"/>
                  <a:pt x="34" y="110"/>
                </a:cubicBezTo>
                <a:cubicBezTo>
                  <a:pt x="26" y="110"/>
                  <a:pt x="26" y="110"/>
                  <a:pt x="26" y="110"/>
                </a:cubicBezTo>
                <a:cubicBezTo>
                  <a:pt x="23" y="110"/>
                  <a:pt x="21" y="108"/>
                  <a:pt x="21" y="105"/>
                </a:cubicBezTo>
                <a:close/>
                <a:moveTo>
                  <a:pt x="57" y="53"/>
                </a:moveTo>
                <a:cubicBezTo>
                  <a:pt x="54" y="53"/>
                  <a:pt x="52" y="55"/>
                  <a:pt x="52" y="58"/>
                </a:cubicBezTo>
                <a:cubicBezTo>
                  <a:pt x="52" y="105"/>
                  <a:pt x="52" y="105"/>
                  <a:pt x="52" y="105"/>
                </a:cubicBezTo>
                <a:cubicBezTo>
                  <a:pt x="52" y="108"/>
                  <a:pt x="54" y="110"/>
                  <a:pt x="57" y="110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68" y="110"/>
                  <a:pt x="70" y="108"/>
                  <a:pt x="70" y="105"/>
                </a:cubicBezTo>
                <a:cubicBezTo>
                  <a:pt x="70" y="58"/>
                  <a:pt x="70" y="58"/>
                  <a:pt x="70" y="58"/>
                </a:cubicBezTo>
                <a:cubicBezTo>
                  <a:pt x="70" y="55"/>
                  <a:pt x="68" y="53"/>
                  <a:pt x="65" y="53"/>
                </a:cubicBezTo>
                <a:lnTo>
                  <a:pt x="57" y="53"/>
                </a:lnTo>
                <a:close/>
                <a:moveTo>
                  <a:pt x="88" y="42"/>
                </a:moveTo>
                <a:cubicBezTo>
                  <a:pt x="85" y="42"/>
                  <a:pt x="82" y="44"/>
                  <a:pt x="82" y="47"/>
                </a:cubicBezTo>
                <a:cubicBezTo>
                  <a:pt x="82" y="105"/>
                  <a:pt x="82" y="105"/>
                  <a:pt x="82" y="105"/>
                </a:cubicBezTo>
                <a:cubicBezTo>
                  <a:pt x="82" y="108"/>
                  <a:pt x="85" y="110"/>
                  <a:pt x="88" y="110"/>
                </a:cubicBezTo>
                <a:cubicBezTo>
                  <a:pt x="96" y="110"/>
                  <a:pt x="96" y="110"/>
                  <a:pt x="96" y="110"/>
                </a:cubicBezTo>
                <a:cubicBezTo>
                  <a:pt x="99" y="110"/>
                  <a:pt x="101" y="108"/>
                  <a:pt x="101" y="105"/>
                </a:cubicBezTo>
                <a:cubicBezTo>
                  <a:pt x="101" y="47"/>
                  <a:pt x="101" y="47"/>
                  <a:pt x="101" y="47"/>
                </a:cubicBezTo>
                <a:cubicBezTo>
                  <a:pt x="101" y="44"/>
                  <a:pt x="99" y="42"/>
                  <a:pt x="96" y="42"/>
                </a:cubicBezTo>
                <a:lnTo>
                  <a:pt x="88" y="42"/>
                </a:lnTo>
                <a:close/>
                <a:moveTo>
                  <a:pt x="118" y="31"/>
                </a:moveTo>
                <a:cubicBezTo>
                  <a:pt x="116" y="31"/>
                  <a:pt x="113" y="34"/>
                  <a:pt x="113" y="36"/>
                </a:cubicBezTo>
                <a:cubicBezTo>
                  <a:pt x="113" y="105"/>
                  <a:pt x="113" y="105"/>
                  <a:pt x="113" y="105"/>
                </a:cubicBezTo>
                <a:cubicBezTo>
                  <a:pt x="113" y="108"/>
                  <a:pt x="116" y="110"/>
                  <a:pt x="118" y="110"/>
                </a:cubicBezTo>
                <a:cubicBezTo>
                  <a:pt x="127" y="110"/>
                  <a:pt x="127" y="110"/>
                  <a:pt x="127" y="110"/>
                </a:cubicBezTo>
                <a:cubicBezTo>
                  <a:pt x="130" y="110"/>
                  <a:pt x="132" y="108"/>
                  <a:pt x="132" y="105"/>
                </a:cubicBezTo>
                <a:cubicBezTo>
                  <a:pt x="132" y="36"/>
                  <a:pt x="132" y="36"/>
                  <a:pt x="132" y="36"/>
                </a:cubicBezTo>
                <a:cubicBezTo>
                  <a:pt x="132" y="34"/>
                  <a:pt x="130" y="31"/>
                  <a:pt x="127" y="31"/>
                </a:cubicBezTo>
                <a:lnTo>
                  <a:pt x="118" y="31"/>
                </a:lnTo>
                <a:close/>
                <a:moveTo>
                  <a:pt x="23" y="52"/>
                </a:moveTo>
                <a:cubicBezTo>
                  <a:pt x="56" y="46"/>
                  <a:pt x="87" y="34"/>
                  <a:pt x="115" y="17"/>
                </a:cubicBezTo>
                <a:cubicBezTo>
                  <a:pt x="117" y="22"/>
                  <a:pt x="117" y="22"/>
                  <a:pt x="117" y="22"/>
                </a:cubicBezTo>
                <a:cubicBezTo>
                  <a:pt x="127" y="7"/>
                  <a:pt x="127" y="7"/>
                  <a:pt x="127" y="7"/>
                </a:cubicBezTo>
                <a:cubicBezTo>
                  <a:pt x="109" y="6"/>
                  <a:pt x="109" y="6"/>
                  <a:pt x="109" y="6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84" y="27"/>
                  <a:pt x="54" y="39"/>
                  <a:pt x="22" y="45"/>
                </a:cubicBezTo>
                <a:lnTo>
                  <a:pt x="23" y="52"/>
                </a:lnTo>
                <a:close/>
                <a:moveTo>
                  <a:pt x="154" y="120"/>
                </a:moveTo>
                <a:cubicBezTo>
                  <a:pt x="139" y="111"/>
                  <a:pt x="139" y="111"/>
                  <a:pt x="139" y="111"/>
                </a:cubicBezTo>
                <a:cubicBezTo>
                  <a:pt x="139" y="116"/>
                  <a:pt x="139" y="116"/>
                  <a:pt x="139" y="116"/>
                </a:cubicBezTo>
                <a:cubicBezTo>
                  <a:pt x="13" y="116"/>
                  <a:pt x="13" y="116"/>
                  <a:pt x="13" y="1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9" y="0"/>
                  <a:pt x="9" y="0"/>
                  <a:pt x="9" y="0"/>
                </a:cubicBezTo>
                <a:cubicBezTo>
                  <a:pt x="0" y="16"/>
                  <a:pt x="0" y="16"/>
                  <a:pt x="0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16"/>
                  <a:pt x="6" y="116"/>
                  <a:pt x="6" y="116"/>
                </a:cubicBezTo>
                <a:cubicBezTo>
                  <a:pt x="6" y="120"/>
                  <a:pt x="6" y="120"/>
                  <a:pt x="6" y="120"/>
                </a:cubicBezTo>
                <a:cubicBezTo>
                  <a:pt x="6" y="123"/>
                  <a:pt x="6" y="123"/>
                  <a:pt x="6" y="123"/>
                </a:cubicBezTo>
                <a:cubicBezTo>
                  <a:pt x="139" y="123"/>
                  <a:pt x="139" y="123"/>
                  <a:pt x="139" y="123"/>
                </a:cubicBezTo>
                <a:cubicBezTo>
                  <a:pt x="139" y="129"/>
                  <a:pt x="139" y="129"/>
                  <a:pt x="139" y="129"/>
                </a:cubicBezTo>
                <a:lnTo>
                  <a:pt x="154" y="1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20"/>
          <p:cNvSpPr/>
          <p:nvPr/>
        </p:nvSpPr>
        <p:spPr>
          <a:xfrm>
            <a:off x="4059237" y="3878262"/>
            <a:ext cx="585787" cy="528637"/>
          </a:xfrm>
          <a:custGeom>
            <a:avLst/>
            <a:gdLst/>
            <a:ahLst/>
            <a:cxnLst/>
            <a:rect l="l" t="t" r="r" b="b"/>
            <a:pathLst>
              <a:path w="133" h="120" extrusionOk="0">
                <a:moveTo>
                  <a:pt x="90" y="16"/>
                </a:moveTo>
                <a:cubicBezTo>
                  <a:pt x="83" y="16"/>
                  <a:pt x="83" y="16"/>
                  <a:pt x="83" y="16"/>
                </a:cubicBezTo>
                <a:cubicBezTo>
                  <a:pt x="82" y="11"/>
                  <a:pt x="78" y="8"/>
                  <a:pt x="74" y="8"/>
                </a:cubicBezTo>
                <a:cubicBezTo>
                  <a:pt x="59" y="8"/>
                  <a:pt x="59" y="8"/>
                  <a:pt x="59" y="8"/>
                </a:cubicBezTo>
                <a:cubicBezTo>
                  <a:pt x="55" y="8"/>
                  <a:pt x="51" y="11"/>
                  <a:pt x="50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7"/>
                  <a:pt x="49" y="0"/>
                  <a:pt x="57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84" y="0"/>
                  <a:pt x="90" y="7"/>
                  <a:pt x="90" y="16"/>
                </a:cubicBezTo>
                <a:close/>
                <a:moveTo>
                  <a:pt x="20" y="67"/>
                </a:moveTo>
                <a:cubicBezTo>
                  <a:pt x="54" y="67"/>
                  <a:pt x="54" y="67"/>
                  <a:pt x="54" y="67"/>
                </a:cubicBezTo>
                <a:cubicBezTo>
                  <a:pt x="54" y="62"/>
                  <a:pt x="54" y="62"/>
                  <a:pt x="54" y="62"/>
                </a:cubicBezTo>
                <a:cubicBezTo>
                  <a:pt x="54" y="58"/>
                  <a:pt x="57" y="55"/>
                  <a:pt x="60" y="55"/>
                </a:cubicBezTo>
                <a:cubicBezTo>
                  <a:pt x="73" y="55"/>
                  <a:pt x="73" y="55"/>
                  <a:pt x="73" y="55"/>
                </a:cubicBezTo>
                <a:cubicBezTo>
                  <a:pt x="77" y="55"/>
                  <a:pt x="79" y="58"/>
                  <a:pt x="79" y="62"/>
                </a:cubicBezTo>
                <a:cubicBezTo>
                  <a:pt x="79" y="67"/>
                  <a:pt x="79" y="67"/>
                  <a:pt x="79" y="67"/>
                </a:cubicBezTo>
                <a:cubicBezTo>
                  <a:pt x="113" y="67"/>
                  <a:pt x="113" y="67"/>
                  <a:pt x="113" y="67"/>
                </a:cubicBezTo>
                <a:cubicBezTo>
                  <a:pt x="123" y="67"/>
                  <a:pt x="131" y="58"/>
                  <a:pt x="133" y="48"/>
                </a:cubicBezTo>
                <a:cubicBezTo>
                  <a:pt x="133" y="37"/>
                  <a:pt x="133" y="37"/>
                  <a:pt x="133" y="37"/>
                </a:cubicBezTo>
                <a:cubicBezTo>
                  <a:pt x="133" y="27"/>
                  <a:pt x="126" y="19"/>
                  <a:pt x="118" y="19"/>
                </a:cubicBezTo>
                <a:cubicBezTo>
                  <a:pt x="110" y="19"/>
                  <a:pt x="110" y="19"/>
                  <a:pt x="110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1" y="19"/>
                  <a:pt x="101" y="19"/>
                  <a:pt x="101" y="19"/>
                </a:cubicBezTo>
                <a:cubicBezTo>
                  <a:pt x="95" y="19"/>
                  <a:pt x="95" y="19"/>
                  <a:pt x="95" y="19"/>
                </a:cubicBezTo>
                <a:cubicBezTo>
                  <a:pt x="91" y="19"/>
                  <a:pt x="91" y="19"/>
                  <a:pt x="91" y="19"/>
                </a:cubicBezTo>
                <a:cubicBezTo>
                  <a:pt x="82" y="19"/>
                  <a:pt x="82" y="19"/>
                  <a:pt x="82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42" y="19"/>
                  <a:pt x="42" y="19"/>
                  <a:pt x="42" y="19"/>
                </a:cubicBezTo>
                <a:cubicBezTo>
                  <a:pt x="31" y="19"/>
                  <a:pt x="31" y="19"/>
                  <a:pt x="31" y="19"/>
                </a:cubicBezTo>
                <a:cubicBezTo>
                  <a:pt x="25" y="19"/>
                  <a:pt x="25" y="19"/>
                  <a:pt x="25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7" y="19"/>
                  <a:pt x="0" y="27"/>
                  <a:pt x="0" y="37"/>
                </a:cubicBezTo>
                <a:cubicBezTo>
                  <a:pt x="0" y="48"/>
                  <a:pt x="0" y="48"/>
                  <a:pt x="0" y="48"/>
                </a:cubicBezTo>
                <a:cubicBezTo>
                  <a:pt x="2" y="58"/>
                  <a:pt x="10" y="67"/>
                  <a:pt x="20" y="67"/>
                </a:cubicBezTo>
                <a:close/>
                <a:moveTo>
                  <a:pt x="113" y="72"/>
                </a:moveTo>
                <a:cubicBezTo>
                  <a:pt x="79" y="72"/>
                  <a:pt x="79" y="72"/>
                  <a:pt x="79" y="72"/>
                </a:cubicBezTo>
                <a:cubicBezTo>
                  <a:pt x="79" y="77"/>
                  <a:pt x="79" y="77"/>
                  <a:pt x="79" y="77"/>
                </a:cubicBezTo>
                <a:cubicBezTo>
                  <a:pt x="79" y="81"/>
                  <a:pt x="77" y="84"/>
                  <a:pt x="73" y="84"/>
                </a:cubicBezTo>
                <a:cubicBezTo>
                  <a:pt x="60" y="84"/>
                  <a:pt x="60" y="84"/>
                  <a:pt x="60" y="84"/>
                </a:cubicBezTo>
                <a:cubicBezTo>
                  <a:pt x="57" y="84"/>
                  <a:pt x="54" y="81"/>
                  <a:pt x="54" y="77"/>
                </a:cubicBezTo>
                <a:cubicBezTo>
                  <a:pt x="54" y="72"/>
                  <a:pt x="54" y="72"/>
                  <a:pt x="54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12" y="72"/>
                  <a:pt x="4" y="68"/>
                  <a:pt x="0" y="61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112"/>
                  <a:pt x="7" y="120"/>
                  <a:pt x="15" y="120"/>
                </a:cubicBezTo>
                <a:cubicBezTo>
                  <a:pt x="21" y="120"/>
                  <a:pt x="21" y="120"/>
                  <a:pt x="21" y="120"/>
                </a:cubicBezTo>
                <a:cubicBezTo>
                  <a:pt x="25" y="120"/>
                  <a:pt x="25" y="120"/>
                  <a:pt x="25" y="120"/>
                </a:cubicBezTo>
                <a:cubicBezTo>
                  <a:pt x="31" y="120"/>
                  <a:pt x="31" y="120"/>
                  <a:pt x="31" y="120"/>
                </a:cubicBezTo>
                <a:cubicBezTo>
                  <a:pt x="101" y="120"/>
                  <a:pt x="101" y="120"/>
                  <a:pt x="101" y="120"/>
                </a:cubicBezTo>
                <a:cubicBezTo>
                  <a:pt x="107" y="120"/>
                  <a:pt x="107" y="120"/>
                  <a:pt x="107" y="120"/>
                </a:cubicBezTo>
                <a:cubicBezTo>
                  <a:pt x="110" y="120"/>
                  <a:pt x="110" y="120"/>
                  <a:pt x="110" y="120"/>
                </a:cubicBezTo>
                <a:cubicBezTo>
                  <a:pt x="118" y="120"/>
                  <a:pt x="118" y="120"/>
                  <a:pt x="118" y="120"/>
                </a:cubicBezTo>
                <a:cubicBezTo>
                  <a:pt x="126" y="120"/>
                  <a:pt x="133" y="112"/>
                  <a:pt x="133" y="102"/>
                </a:cubicBezTo>
                <a:cubicBezTo>
                  <a:pt x="133" y="61"/>
                  <a:pt x="133" y="61"/>
                  <a:pt x="133" y="61"/>
                </a:cubicBezTo>
                <a:cubicBezTo>
                  <a:pt x="129" y="68"/>
                  <a:pt x="121" y="72"/>
                  <a:pt x="113" y="72"/>
                </a:cubicBezTo>
                <a:close/>
                <a:moveTo>
                  <a:pt x="73" y="60"/>
                </a:moveTo>
                <a:cubicBezTo>
                  <a:pt x="60" y="60"/>
                  <a:pt x="60" y="60"/>
                  <a:pt x="60" y="60"/>
                </a:cubicBezTo>
                <a:cubicBezTo>
                  <a:pt x="59" y="60"/>
                  <a:pt x="58" y="61"/>
                  <a:pt x="58" y="63"/>
                </a:cubicBezTo>
                <a:cubicBezTo>
                  <a:pt x="58" y="66"/>
                  <a:pt x="58" y="66"/>
                  <a:pt x="58" y="66"/>
                </a:cubicBezTo>
                <a:cubicBezTo>
                  <a:pt x="58" y="68"/>
                  <a:pt x="58" y="68"/>
                  <a:pt x="58" y="68"/>
                </a:cubicBezTo>
                <a:cubicBezTo>
                  <a:pt x="58" y="72"/>
                  <a:pt x="58" y="72"/>
                  <a:pt x="58" y="72"/>
                </a:cubicBezTo>
                <a:cubicBezTo>
                  <a:pt x="58" y="73"/>
                  <a:pt x="58" y="73"/>
                  <a:pt x="58" y="73"/>
                </a:cubicBezTo>
                <a:cubicBezTo>
                  <a:pt x="58" y="76"/>
                  <a:pt x="58" y="76"/>
                  <a:pt x="58" y="76"/>
                </a:cubicBezTo>
                <a:cubicBezTo>
                  <a:pt x="58" y="78"/>
                  <a:pt x="59" y="79"/>
                  <a:pt x="60" y="79"/>
                </a:cubicBezTo>
                <a:cubicBezTo>
                  <a:pt x="73" y="79"/>
                  <a:pt x="73" y="79"/>
                  <a:pt x="73" y="79"/>
                </a:cubicBezTo>
                <a:cubicBezTo>
                  <a:pt x="74" y="79"/>
                  <a:pt x="75" y="78"/>
                  <a:pt x="75" y="76"/>
                </a:cubicBezTo>
                <a:cubicBezTo>
                  <a:pt x="75" y="73"/>
                  <a:pt x="75" y="73"/>
                  <a:pt x="75" y="73"/>
                </a:cubicBezTo>
                <a:cubicBezTo>
                  <a:pt x="75" y="72"/>
                  <a:pt x="75" y="72"/>
                  <a:pt x="75" y="72"/>
                </a:cubicBezTo>
                <a:cubicBezTo>
                  <a:pt x="75" y="68"/>
                  <a:pt x="75" y="68"/>
                  <a:pt x="75" y="68"/>
                </a:cubicBezTo>
                <a:cubicBezTo>
                  <a:pt x="75" y="66"/>
                  <a:pt x="75" y="66"/>
                  <a:pt x="75" y="66"/>
                </a:cubicBezTo>
                <a:cubicBezTo>
                  <a:pt x="75" y="63"/>
                  <a:pt x="75" y="63"/>
                  <a:pt x="75" y="63"/>
                </a:cubicBezTo>
                <a:cubicBezTo>
                  <a:pt x="75" y="61"/>
                  <a:pt x="74" y="60"/>
                  <a:pt x="73" y="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20"/>
          <p:cNvSpPr/>
          <p:nvPr/>
        </p:nvSpPr>
        <p:spPr>
          <a:xfrm>
            <a:off x="7013575" y="1665287"/>
            <a:ext cx="571500" cy="573087"/>
          </a:xfrm>
          <a:custGeom>
            <a:avLst/>
            <a:gdLst/>
            <a:ahLst/>
            <a:cxnLst/>
            <a:rect l="l" t="t" r="r" b="b"/>
            <a:pathLst>
              <a:path w="130" h="130" extrusionOk="0">
                <a:moveTo>
                  <a:pt x="62" y="69"/>
                </a:moveTo>
                <a:cubicBezTo>
                  <a:pt x="123" y="69"/>
                  <a:pt x="123" y="69"/>
                  <a:pt x="123" y="69"/>
                </a:cubicBezTo>
                <a:cubicBezTo>
                  <a:pt x="123" y="103"/>
                  <a:pt x="95" y="130"/>
                  <a:pt x="62" y="130"/>
                </a:cubicBezTo>
                <a:cubicBezTo>
                  <a:pt x="28" y="130"/>
                  <a:pt x="0" y="103"/>
                  <a:pt x="0" y="69"/>
                </a:cubicBezTo>
                <a:cubicBezTo>
                  <a:pt x="0" y="35"/>
                  <a:pt x="28" y="7"/>
                  <a:pt x="62" y="7"/>
                </a:cubicBezTo>
                <a:lnTo>
                  <a:pt x="62" y="69"/>
                </a:lnTo>
                <a:close/>
                <a:moveTo>
                  <a:pt x="69" y="0"/>
                </a:moveTo>
                <a:cubicBezTo>
                  <a:pt x="69" y="61"/>
                  <a:pt x="69" y="61"/>
                  <a:pt x="69" y="61"/>
                </a:cubicBezTo>
                <a:cubicBezTo>
                  <a:pt x="130" y="61"/>
                  <a:pt x="130" y="61"/>
                  <a:pt x="130" y="61"/>
                </a:cubicBezTo>
                <a:cubicBezTo>
                  <a:pt x="130" y="27"/>
                  <a:pt x="103" y="0"/>
                  <a:pt x="6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20"/>
          <p:cNvSpPr/>
          <p:nvPr/>
        </p:nvSpPr>
        <p:spPr>
          <a:xfrm>
            <a:off x="7761287" y="3130550"/>
            <a:ext cx="447675" cy="650875"/>
          </a:xfrm>
          <a:custGeom>
            <a:avLst/>
            <a:gdLst/>
            <a:ahLst/>
            <a:cxnLst/>
            <a:rect l="l" t="t" r="r" b="b"/>
            <a:pathLst>
              <a:path w="102" h="148" extrusionOk="0">
                <a:moveTo>
                  <a:pt x="102" y="98"/>
                </a:moveTo>
                <a:cubicBezTo>
                  <a:pt x="102" y="83"/>
                  <a:pt x="90" y="71"/>
                  <a:pt x="66" y="65"/>
                </a:cubicBezTo>
                <a:cubicBezTo>
                  <a:pt x="64" y="64"/>
                  <a:pt x="50" y="61"/>
                  <a:pt x="48" y="60"/>
                </a:cubicBezTo>
                <a:cubicBezTo>
                  <a:pt x="30" y="56"/>
                  <a:pt x="24" y="53"/>
                  <a:pt x="24" y="48"/>
                </a:cubicBezTo>
                <a:cubicBezTo>
                  <a:pt x="24" y="43"/>
                  <a:pt x="31" y="37"/>
                  <a:pt x="50" y="37"/>
                </a:cubicBezTo>
                <a:cubicBezTo>
                  <a:pt x="63" y="37"/>
                  <a:pt x="76" y="47"/>
                  <a:pt x="76" y="47"/>
                </a:cubicBezTo>
                <a:cubicBezTo>
                  <a:pt x="81" y="50"/>
                  <a:pt x="84" y="50"/>
                  <a:pt x="89" y="46"/>
                </a:cubicBezTo>
                <a:cubicBezTo>
                  <a:pt x="89" y="46"/>
                  <a:pt x="94" y="41"/>
                  <a:pt x="94" y="36"/>
                </a:cubicBezTo>
                <a:cubicBezTo>
                  <a:pt x="94" y="30"/>
                  <a:pt x="78" y="20"/>
                  <a:pt x="61" y="17"/>
                </a:cubicBezTo>
                <a:cubicBezTo>
                  <a:pt x="61" y="5"/>
                  <a:pt x="61" y="5"/>
                  <a:pt x="61" y="5"/>
                </a:cubicBezTo>
                <a:cubicBezTo>
                  <a:pt x="61" y="2"/>
                  <a:pt x="58" y="0"/>
                  <a:pt x="55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3" y="0"/>
                  <a:pt x="40" y="2"/>
                  <a:pt x="40" y="5"/>
                </a:cubicBezTo>
                <a:cubicBezTo>
                  <a:pt x="40" y="16"/>
                  <a:pt x="40" y="16"/>
                  <a:pt x="40" y="16"/>
                </a:cubicBezTo>
                <a:cubicBezTo>
                  <a:pt x="14" y="19"/>
                  <a:pt x="0" y="32"/>
                  <a:pt x="0" y="48"/>
                </a:cubicBezTo>
                <a:cubicBezTo>
                  <a:pt x="0" y="68"/>
                  <a:pt x="18" y="75"/>
                  <a:pt x="38" y="80"/>
                </a:cubicBezTo>
                <a:cubicBezTo>
                  <a:pt x="41" y="81"/>
                  <a:pt x="57" y="85"/>
                  <a:pt x="59" y="86"/>
                </a:cubicBezTo>
                <a:cubicBezTo>
                  <a:pt x="74" y="89"/>
                  <a:pt x="78" y="95"/>
                  <a:pt x="78" y="98"/>
                </a:cubicBezTo>
                <a:cubicBezTo>
                  <a:pt x="78" y="105"/>
                  <a:pt x="71" y="111"/>
                  <a:pt x="52" y="111"/>
                </a:cubicBezTo>
                <a:cubicBezTo>
                  <a:pt x="39" y="111"/>
                  <a:pt x="21" y="100"/>
                  <a:pt x="21" y="100"/>
                </a:cubicBezTo>
                <a:cubicBezTo>
                  <a:pt x="16" y="96"/>
                  <a:pt x="11" y="97"/>
                  <a:pt x="7" y="102"/>
                </a:cubicBezTo>
                <a:cubicBezTo>
                  <a:pt x="7" y="102"/>
                  <a:pt x="4" y="106"/>
                  <a:pt x="4" y="111"/>
                </a:cubicBezTo>
                <a:cubicBezTo>
                  <a:pt x="4" y="118"/>
                  <a:pt x="23" y="127"/>
                  <a:pt x="40" y="131"/>
                </a:cubicBezTo>
                <a:cubicBezTo>
                  <a:pt x="40" y="142"/>
                  <a:pt x="40" y="142"/>
                  <a:pt x="40" y="142"/>
                </a:cubicBezTo>
                <a:cubicBezTo>
                  <a:pt x="40" y="145"/>
                  <a:pt x="43" y="148"/>
                  <a:pt x="47" y="148"/>
                </a:cubicBezTo>
                <a:cubicBezTo>
                  <a:pt x="55" y="148"/>
                  <a:pt x="55" y="148"/>
                  <a:pt x="55" y="148"/>
                </a:cubicBezTo>
                <a:cubicBezTo>
                  <a:pt x="58" y="148"/>
                  <a:pt x="61" y="145"/>
                  <a:pt x="61" y="142"/>
                </a:cubicBezTo>
                <a:cubicBezTo>
                  <a:pt x="61" y="131"/>
                  <a:pt x="61" y="131"/>
                  <a:pt x="61" y="131"/>
                </a:cubicBezTo>
                <a:cubicBezTo>
                  <a:pt x="89" y="128"/>
                  <a:pt x="102" y="114"/>
                  <a:pt x="102" y="9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20"/>
          <p:cNvSpPr txBox="1"/>
          <p:nvPr/>
        </p:nvSpPr>
        <p:spPr>
          <a:xfrm>
            <a:off x="9569450" y="1778000"/>
            <a:ext cx="1939925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293" name="Google Shape;293;p20"/>
          <p:cNvSpPr txBox="1"/>
          <p:nvPr/>
        </p:nvSpPr>
        <p:spPr>
          <a:xfrm>
            <a:off x="9667875" y="4391025"/>
            <a:ext cx="11520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pen Sans SemiBold"/>
              <a:buNone/>
            </a:pPr>
            <a:r>
              <a:rPr lang="en-US" sz="18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SUCESSO</a:t>
            </a:r>
            <a:endParaRPr sz="1800" dirty="0"/>
          </a:p>
        </p:txBody>
      </p:sp>
      <p:sp>
        <p:nvSpPr>
          <p:cNvPr id="294" name="Google Shape;294;p20"/>
          <p:cNvSpPr txBox="1"/>
          <p:nvPr/>
        </p:nvSpPr>
        <p:spPr>
          <a:xfrm>
            <a:off x="9667875" y="2943225"/>
            <a:ext cx="11520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pen Sans SemiBold"/>
              <a:buNone/>
            </a:pPr>
            <a:r>
              <a:rPr lang="en-US" sz="18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PLANO</a:t>
            </a:r>
            <a:endParaRPr sz="1800" dirty="0"/>
          </a:p>
        </p:txBody>
      </p:sp>
      <p:sp>
        <p:nvSpPr>
          <p:cNvPr id="295" name="Google Shape;295;p20"/>
          <p:cNvSpPr txBox="1"/>
          <p:nvPr/>
        </p:nvSpPr>
        <p:spPr>
          <a:xfrm>
            <a:off x="9667875" y="1484312"/>
            <a:ext cx="11520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pen Sans SemiBold"/>
              <a:buNone/>
            </a:pPr>
            <a:r>
              <a:rPr lang="en-US" sz="18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NEGOCIE</a:t>
            </a:r>
            <a:endParaRPr sz="1800" dirty="0"/>
          </a:p>
        </p:txBody>
      </p:sp>
      <p:sp>
        <p:nvSpPr>
          <p:cNvPr id="296" name="Google Shape;296;p20"/>
          <p:cNvSpPr txBox="1"/>
          <p:nvPr/>
        </p:nvSpPr>
        <p:spPr>
          <a:xfrm>
            <a:off x="1974850" y="5080000"/>
            <a:ext cx="11520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pen Sans SemiBold"/>
              <a:buNone/>
            </a:pPr>
            <a:r>
              <a:rPr lang="en-US" sz="18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IDEIA</a:t>
            </a:r>
            <a:endParaRPr sz="1800" dirty="0"/>
          </a:p>
        </p:txBody>
      </p:sp>
      <p:sp>
        <p:nvSpPr>
          <p:cNvPr id="297" name="Google Shape;297;p20"/>
          <p:cNvSpPr txBox="1"/>
          <p:nvPr/>
        </p:nvSpPr>
        <p:spPr>
          <a:xfrm>
            <a:off x="1346200" y="3659187"/>
            <a:ext cx="11520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pen Sans SemiBold"/>
              <a:buNone/>
            </a:pPr>
            <a:r>
              <a:rPr lang="en-US" sz="18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PESQUISE</a:t>
            </a:r>
            <a:endParaRPr sz="1800" dirty="0"/>
          </a:p>
        </p:txBody>
      </p:sp>
      <p:sp>
        <p:nvSpPr>
          <p:cNvPr id="298" name="Google Shape;298;p20"/>
          <p:cNvSpPr txBox="1"/>
          <p:nvPr/>
        </p:nvSpPr>
        <p:spPr>
          <a:xfrm>
            <a:off x="1165225" y="2238375"/>
            <a:ext cx="11520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pen Sans SemiBold"/>
              <a:buNone/>
            </a:pPr>
            <a:r>
              <a:rPr lang="en-US" sz="18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TIME</a:t>
            </a:r>
            <a:endParaRPr sz="1800" dirty="0"/>
          </a:p>
        </p:txBody>
      </p:sp>
      <p:sp>
        <p:nvSpPr>
          <p:cNvPr id="299" name="Google Shape;299;p20"/>
          <p:cNvSpPr txBox="1"/>
          <p:nvPr/>
        </p:nvSpPr>
        <p:spPr>
          <a:xfrm>
            <a:off x="1504950" y="822325"/>
            <a:ext cx="11520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pen Sans SemiBold"/>
              <a:buNone/>
            </a:pPr>
            <a:r>
              <a:rPr lang="en-US" sz="18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STARTUP</a:t>
            </a:r>
            <a:endParaRPr sz="1800" dirty="0"/>
          </a:p>
        </p:txBody>
      </p:sp>
      <p:sp>
        <p:nvSpPr>
          <p:cNvPr id="300" name="Google Shape;300;p20"/>
          <p:cNvSpPr txBox="1"/>
          <p:nvPr/>
        </p:nvSpPr>
        <p:spPr>
          <a:xfrm>
            <a:off x="9569450" y="3230562"/>
            <a:ext cx="1939925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301" name="Google Shape;301;p20"/>
          <p:cNvSpPr txBox="1"/>
          <p:nvPr/>
        </p:nvSpPr>
        <p:spPr>
          <a:xfrm>
            <a:off x="9569450" y="4681537"/>
            <a:ext cx="1939925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302" name="Google Shape;302;p20"/>
          <p:cNvSpPr txBox="1"/>
          <p:nvPr/>
        </p:nvSpPr>
        <p:spPr>
          <a:xfrm>
            <a:off x="669925" y="1125537"/>
            <a:ext cx="1939925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303" name="Google Shape;303;p20"/>
          <p:cNvSpPr txBox="1"/>
          <p:nvPr/>
        </p:nvSpPr>
        <p:spPr>
          <a:xfrm>
            <a:off x="669925" y="2527300"/>
            <a:ext cx="1939925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304" name="Google Shape;304;p20"/>
          <p:cNvSpPr txBox="1"/>
          <p:nvPr/>
        </p:nvSpPr>
        <p:spPr>
          <a:xfrm>
            <a:off x="669925" y="3960812"/>
            <a:ext cx="1939925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305" name="Google Shape;305;p20"/>
          <p:cNvSpPr txBox="1"/>
          <p:nvPr/>
        </p:nvSpPr>
        <p:spPr>
          <a:xfrm>
            <a:off x="688975" y="5338762"/>
            <a:ext cx="1939925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" name="Google Shape;2870;p92"/>
          <p:cNvSpPr txBox="1"/>
          <p:nvPr/>
        </p:nvSpPr>
        <p:spPr>
          <a:xfrm>
            <a:off x="1587" y="-3175"/>
            <a:ext cx="12185650" cy="6862762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1" name="Google Shape;2871;p92"/>
          <p:cNvSpPr txBox="1"/>
          <p:nvPr/>
        </p:nvSpPr>
        <p:spPr>
          <a:xfrm>
            <a:off x="9775825" y="992187"/>
            <a:ext cx="1327150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r>
              <a:rPr lang="en-US" sz="9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872" name="Google Shape;2872;p92"/>
          <p:cNvSpPr/>
          <p:nvPr/>
        </p:nvSpPr>
        <p:spPr>
          <a:xfrm>
            <a:off x="3681412" y="3459162"/>
            <a:ext cx="1695450" cy="1220787"/>
          </a:xfrm>
          <a:custGeom>
            <a:avLst/>
            <a:gdLst/>
            <a:ahLst/>
            <a:cxnLst/>
            <a:rect l="l" t="t" r="r" b="b"/>
            <a:pathLst>
              <a:path w="416" h="299" extrusionOk="0">
                <a:moveTo>
                  <a:pt x="52" y="285"/>
                </a:moveTo>
                <a:cubicBezTo>
                  <a:pt x="55" y="293"/>
                  <a:pt x="65" y="298"/>
                  <a:pt x="74" y="296"/>
                </a:cubicBezTo>
                <a:cubicBezTo>
                  <a:pt x="230" y="258"/>
                  <a:pt x="230" y="258"/>
                  <a:pt x="230" y="258"/>
                </a:cubicBezTo>
                <a:cubicBezTo>
                  <a:pt x="233" y="262"/>
                  <a:pt x="233" y="262"/>
                  <a:pt x="233" y="262"/>
                </a:cubicBezTo>
                <a:cubicBezTo>
                  <a:pt x="241" y="272"/>
                  <a:pt x="250" y="283"/>
                  <a:pt x="259" y="293"/>
                </a:cubicBezTo>
                <a:cubicBezTo>
                  <a:pt x="264" y="299"/>
                  <a:pt x="274" y="299"/>
                  <a:pt x="280" y="293"/>
                </a:cubicBezTo>
                <a:cubicBezTo>
                  <a:pt x="410" y="163"/>
                  <a:pt x="410" y="163"/>
                  <a:pt x="410" y="163"/>
                </a:cubicBezTo>
                <a:cubicBezTo>
                  <a:pt x="415" y="158"/>
                  <a:pt x="416" y="149"/>
                  <a:pt x="411" y="143"/>
                </a:cubicBezTo>
                <a:cubicBezTo>
                  <a:pt x="381" y="107"/>
                  <a:pt x="362" y="61"/>
                  <a:pt x="357" y="14"/>
                </a:cubicBezTo>
                <a:cubicBezTo>
                  <a:pt x="357" y="6"/>
                  <a:pt x="350" y="0"/>
                  <a:pt x="343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51" y="0"/>
                  <a:pt x="144" y="7"/>
                  <a:pt x="144" y="16"/>
                </a:cubicBezTo>
                <a:cubicBezTo>
                  <a:pt x="145" y="29"/>
                  <a:pt x="146" y="43"/>
                  <a:pt x="148" y="56"/>
                </a:cubicBezTo>
                <a:cubicBezTo>
                  <a:pt x="149" y="61"/>
                  <a:pt x="149" y="61"/>
                  <a:pt x="149" y="61"/>
                </a:cubicBezTo>
                <a:cubicBezTo>
                  <a:pt x="11" y="145"/>
                  <a:pt x="11" y="145"/>
                  <a:pt x="11" y="145"/>
                </a:cubicBezTo>
                <a:cubicBezTo>
                  <a:pt x="4" y="149"/>
                  <a:pt x="0" y="160"/>
                  <a:pt x="4" y="168"/>
                </a:cubicBezTo>
                <a:lnTo>
                  <a:pt x="52" y="285"/>
                </a:ln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3" name="Google Shape;2873;p92"/>
          <p:cNvSpPr/>
          <p:nvPr/>
        </p:nvSpPr>
        <p:spPr>
          <a:xfrm>
            <a:off x="4843462" y="4144962"/>
            <a:ext cx="1219200" cy="1698625"/>
          </a:xfrm>
          <a:custGeom>
            <a:avLst/>
            <a:gdLst/>
            <a:ahLst/>
            <a:cxnLst/>
            <a:rect l="l" t="t" r="r" b="b"/>
            <a:pathLst>
              <a:path w="299" h="416" extrusionOk="0">
                <a:moveTo>
                  <a:pt x="136" y="6"/>
                </a:moveTo>
                <a:cubicBezTo>
                  <a:pt x="6" y="136"/>
                  <a:pt x="6" y="136"/>
                  <a:pt x="6" y="136"/>
                </a:cubicBezTo>
                <a:cubicBezTo>
                  <a:pt x="0" y="142"/>
                  <a:pt x="0" y="152"/>
                  <a:pt x="6" y="157"/>
                </a:cubicBezTo>
                <a:cubicBezTo>
                  <a:pt x="17" y="166"/>
                  <a:pt x="27" y="175"/>
                  <a:pt x="38" y="183"/>
                </a:cubicBezTo>
                <a:cubicBezTo>
                  <a:pt x="42" y="186"/>
                  <a:pt x="42" y="186"/>
                  <a:pt x="42" y="186"/>
                </a:cubicBezTo>
                <a:cubicBezTo>
                  <a:pt x="4" y="343"/>
                  <a:pt x="4" y="343"/>
                  <a:pt x="4" y="343"/>
                </a:cubicBezTo>
                <a:cubicBezTo>
                  <a:pt x="2" y="351"/>
                  <a:pt x="7" y="361"/>
                  <a:pt x="15" y="364"/>
                </a:cubicBezTo>
                <a:cubicBezTo>
                  <a:pt x="132" y="413"/>
                  <a:pt x="132" y="413"/>
                  <a:pt x="132" y="413"/>
                </a:cubicBezTo>
                <a:cubicBezTo>
                  <a:pt x="140" y="416"/>
                  <a:pt x="151" y="413"/>
                  <a:pt x="155" y="405"/>
                </a:cubicBezTo>
                <a:cubicBezTo>
                  <a:pt x="239" y="268"/>
                  <a:pt x="239" y="268"/>
                  <a:pt x="239" y="268"/>
                </a:cubicBezTo>
                <a:cubicBezTo>
                  <a:pt x="244" y="268"/>
                  <a:pt x="244" y="268"/>
                  <a:pt x="244" y="268"/>
                </a:cubicBezTo>
                <a:cubicBezTo>
                  <a:pt x="257" y="270"/>
                  <a:pt x="270" y="272"/>
                  <a:pt x="284" y="272"/>
                </a:cubicBezTo>
                <a:cubicBezTo>
                  <a:pt x="292" y="273"/>
                  <a:pt x="299" y="266"/>
                  <a:pt x="299" y="257"/>
                </a:cubicBezTo>
                <a:cubicBezTo>
                  <a:pt x="299" y="74"/>
                  <a:pt x="299" y="74"/>
                  <a:pt x="299" y="74"/>
                </a:cubicBezTo>
                <a:cubicBezTo>
                  <a:pt x="299" y="66"/>
                  <a:pt x="293" y="60"/>
                  <a:pt x="285" y="59"/>
                </a:cubicBezTo>
                <a:cubicBezTo>
                  <a:pt x="238" y="55"/>
                  <a:pt x="193" y="36"/>
                  <a:pt x="156" y="6"/>
                </a:cubicBezTo>
                <a:cubicBezTo>
                  <a:pt x="150" y="0"/>
                  <a:pt x="141" y="1"/>
                  <a:pt x="136" y="6"/>
                </a:cubicBez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4" name="Google Shape;2874;p92"/>
          <p:cNvSpPr/>
          <p:nvPr/>
        </p:nvSpPr>
        <p:spPr>
          <a:xfrm>
            <a:off x="6127750" y="4144962"/>
            <a:ext cx="1219200" cy="1698625"/>
          </a:xfrm>
          <a:custGeom>
            <a:avLst/>
            <a:gdLst/>
            <a:ahLst/>
            <a:cxnLst/>
            <a:rect l="l" t="t" r="r" b="b"/>
            <a:pathLst>
              <a:path w="299" h="416" extrusionOk="0">
                <a:moveTo>
                  <a:pt x="0" y="74"/>
                </a:moveTo>
                <a:cubicBezTo>
                  <a:pt x="0" y="257"/>
                  <a:pt x="0" y="257"/>
                  <a:pt x="0" y="257"/>
                </a:cubicBezTo>
                <a:cubicBezTo>
                  <a:pt x="0" y="266"/>
                  <a:pt x="7" y="273"/>
                  <a:pt x="15" y="272"/>
                </a:cubicBezTo>
                <a:cubicBezTo>
                  <a:pt x="29" y="272"/>
                  <a:pt x="42" y="270"/>
                  <a:pt x="55" y="268"/>
                </a:cubicBezTo>
                <a:cubicBezTo>
                  <a:pt x="60" y="268"/>
                  <a:pt x="60" y="268"/>
                  <a:pt x="60" y="268"/>
                </a:cubicBezTo>
                <a:cubicBezTo>
                  <a:pt x="144" y="405"/>
                  <a:pt x="144" y="405"/>
                  <a:pt x="144" y="405"/>
                </a:cubicBezTo>
                <a:cubicBezTo>
                  <a:pt x="148" y="413"/>
                  <a:pt x="159" y="416"/>
                  <a:pt x="167" y="413"/>
                </a:cubicBezTo>
                <a:cubicBezTo>
                  <a:pt x="284" y="364"/>
                  <a:pt x="284" y="364"/>
                  <a:pt x="284" y="364"/>
                </a:cubicBezTo>
                <a:cubicBezTo>
                  <a:pt x="292" y="361"/>
                  <a:pt x="297" y="351"/>
                  <a:pt x="295" y="343"/>
                </a:cubicBezTo>
                <a:cubicBezTo>
                  <a:pt x="257" y="186"/>
                  <a:pt x="257" y="186"/>
                  <a:pt x="257" y="186"/>
                </a:cubicBezTo>
                <a:cubicBezTo>
                  <a:pt x="261" y="183"/>
                  <a:pt x="261" y="183"/>
                  <a:pt x="261" y="183"/>
                </a:cubicBezTo>
                <a:cubicBezTo>
                  <a:pt x="272" y="175"/>
                  <a:pt x="282" y="166"/>
                  <a:pt x="292" y="158"/>
                </a:cubicBezTo>
                <a:cubicBezTo>
                  <a:pt x="298" y="152"/>
                  <a:pt x="299" y="142"/>
                  <a:pt x="293" y="136"/>
                </a:cubicBezTo>
                <a:cubicBezTo>
                  <a:pt x="163" y="6"/>
                  <a:pt x="163" y="6"/>
                  <a:pt x="163" y="6"/>
                </a:cubicBezTo>
                <a:cubicBezTo>
                  <a:pt x="158" y="1"/>
                  <a:pt x="149" y="0"/>
                  <a:pt x="143" y="5"/>
                </a:cubicBezTo>
                <a:cubicBezTo>
                  <a:pt x="106" y="36"/>
                  <a:pt x="61" y="55"/>
                  <a:pt x="13" y="59"/>
                </a:cubicBezTo>
                <a:cubicBezTo>
                  <a:pt x="5" y="60"/>
                  <a:pt x="0" y="66"/>
                  <a:pt x="0" y="74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5" name="Google Shape;2875;p92"/>
          <p:cNvSpPr/>
          <p:nvPr/>
        </p:nvSpPr>
        <p:spPr>
          <a:xfrm>
            <a:off x="6808787" y="2178050"/>
            <a:ext cx="1700212" cy="1219200"/>
          </a:xfrm>
          <a:custGeom>
            <a:avLst/>
            <a:gdLst/>
            <a:ahLst/>
            <a:cxnLst/>
            <a:rect l="l" t="t" r="r" b="b"/>
            <a:pathLst>
              <a:path w="417" h="299" extrusionOk="0">
                <a:moveTo>
                  <a:pt x="183" y="38"/>
                </a:moveTo>
                <a:cubicBezTo>
                  <a:pt x="175" y="27"/>
                  <a:pt x="167" y="16"/>
                  <a:pt x="158" y="6"/>
                </a:cubicBezTo>
                <a:cubicBezTo>
                  <a:pt x="152" y="0"/>
                  <a:pt x="142" y="0"/>
                  <a:pt x="136" y="6"/>
                </a:cubicBezTo>
                <a:cubicBezTo>
                  <a:pt x="6" y="135"/>
                  <a:pt x="6" y="135"/>
                  <a:pt x="6" y="135"/>
                </a:cubicBezTo>
                <a:cubicBezTo>
                  <a:pt x="1" y="141"/>
                  <a:pt x="0" y="149"/>
                  <a:pt x="5" y="155"/>
                </a:cubicBezTo>
                <a:cubicBezTo>
                  <a:pt x="36" y="192"/>
                  <a:pt x="55" y="238"/>
                  <a:pt x="59" y="286"/>
                </a:cubicBezTo>
                <a:cubicBezTo>
                  <a:pt x="60" y="293"/>
                  <a:pt x="67" y="299"/>
                  <a:pt x="74" y="299"/>
                </a:cubicBezTo>
                <a:cubicBezTo>
                  <a:pt x="258" y="299"/>
                  <a:pt x="258" y="299"/>
                  <a:pt x="258" y="299"/>
                </a:cubicBezTo>
                <a:cubicBezTo>
                  <a:pt x="266" y="299"/>
                  <a:pt x="273" y="292"/>
                  <a:pt x="273" y="283"/>
                </a:cubicBezTo>
                <a:cubicBezTo>
                  <a:pt x="272" y="270"/>
                  <a:pt x="271" y="257"/>
                  <a:pt x="269" y="243"/>
                </a:cubicBezTo>
                <a:cubicBezTo>
                  <a:pt x="268" y="238"/>
                  <a:pt x="268" y="238"/>
                  <a:pt x="268" y="238"/>
                </a:cubicBezTo>
                <a:cubicBezTo>
                  <a:pt x="406" y="155"/>
                  <a:pt x="406" y="155"/>
                  <a:pt x="406" y="155"/>
                </a:cubicBezTo>
                <a:cubicBezTo>
                  <a:pt x="413" y="150"/>
                  <a:pt x="417" y="139"/>
                  <a:pt x="413" y="131"/>
                </a:cubicBezTo>
                <a:cubicBezTo>
                  <a:pt x="365" y="15"/>
                  <a:pt x="365" y="15"/>
                  <a:pt x="365" y="15"/>
                </a:cubicBezTo>
                <a:cubicBezTo>
                  <a:pt x="362" y="7"/>
                  <a:pt x="352" y="1"/>
                  <a:pt x="343" y="3"/>
                </a:cubicBezTo>
                <a:cubicBezTo>
                  <a:pt x="186" y="42"/>
                  <a:pt x="186" y="42"/>
                  <a:pt x="186" y="42"/>
                </a:cubicBezTo>
                <a:lnTo>
                  <a:pt x="183" y="38"/>
                </a:ln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6" name="Google Shape;2876;p92"/>
          <p:cNvSpPr/>
          <p:nvPr/>
        </p:nvSpPr>
        <p:spPr>
          <a:xfrm>
            <a:off x="6127750" y="1014412"/>
            <a:ext cx="1214437" cy="1693862"/>
          </a:xfrm>
          <a:custGeom>
            <a:avLst/>
            <a:gdLst/>
            <a:ahLst/>
            <a:cxnLst/>
            <a:rect l="l" t="t" r="r" b="b"/>
            <a:pathLst>
              <a:path w="298" h="415" extrusionOk="0">
                <a:moveTo>
                  <a:pt x="257" y="230"/>
                </a:moveTo>
                <a:cubicBezTo>
                  <a:pt x="295" y="74"/>
                  <a:pt x="295" y="74"/>
                  <a:pt x="295" y="74"/>
                </a:cubicBezTo>
                <a:cubicBezTo>
                  <a:pt x="297" y="65"/>
                  <a:pt x="292" y="55"/>
                  <a:pt x="284" y="52"/>
                </a:cubicBezTo>
                <a:cubicBezTo>
                  <a:pt x="167" y="3"/>
                  <a:pt x="167" y="3"/>
                  <a:pt x="167" y="3"/>
                </a:cubicBezTo>
                <a:cubicBezTo>
                  <a:pt x="159" y="0"/>
                  <a:pt x="148" y="4"/>
                  <a:pt x="144" y="11"/>
                </a:cubicBezTo>
                <a:cubicBezTo>
                  <a:pt x="60" y="149"/>
                  <a:pt x="60" y="149"/>
                  <a:pt x="60" y="149"/>
                </a:cubicBezTo>
                <a:cubicBezTo>
                  <a:pt x="55" y="148"/>
                  <a:pt x="55" y="148"/>
                  <a:pt x="55" y="148"/>
                </a:cubicBezTo>
                <a:cubicBezTo>
                  <a:pt x="42" y="146"/>
                  <a:pt x="29" y="145"/>
                  <a:pt x="15" y="144"/>
                </a:cubicBezTo>
                <a:cubicBezTo>
                  <a:pt x="7" y="143"/>
                  <a:pt x="0" y="150"/>
                  <a:pt x="0" y="159"/>
                </a:cubicBezTo>
                <a:cubicBezTo>
                  <a:pt x="0" y="342"/>
                  <a:pt x="0" y="342"/>
                  <a:pt x="0" y="342"/>
                </a:cubicBezTo>
                <a:cubicBezTo>
                  <a:pt x="0" y="350"/>
                  <a:pt x="6" y="356"/>
                  <a:pt x="14" y="357"/>
                </a:cubicBezTo>
                <a:cubicBezTo>
                  <a:pt x="61" y="361"/>
                  <a:pt x="106" y="380"/>
                  <a:pt x="142" y="410"/>
                </a:cubicBezTo>
                <a:cubicBezTo>
                  <a:pt x="148" y="415"/>
                  <a:pt x="157" y="415"/>
                  <a:pt x="163" y="410"/>
                </a:cubicBezTo>
                <a:cubicBezTo>
                  <a:pt x="292" y="280"/>
                  <a:pt x="292" y="280"/>
                  <a:pt x="292" y="280"/>
                </a:cubicBezTo>
                <a:cubicBezTo>
                  <a:pt x="298" y="274"/>
                  <a:pt x="298" y="264"/>
                  <a:pt x="292" y="258"/>
                </a:cubicBezTo>
                <a:cubicBezTo>
                  <a:pt x="282" y="249"/>
                  <a:pt x="272" y="241"/>
                  <a:pt x="261" y="233"/>
                </a:cubicBezTo>
                <a:lnTo>
                  <a:pt x="257" y="230"/>
                </a:ln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7" name="Google Shape;2877;p92"/>
          <p:cNvSpPr/>
          <p:nvPr/>
        </p:nvSpPr>
        <p:spPr>
          <a:xfrm>
            <a:off x="3681412" y="2178050"/>
            <a:ext cx="1695450" cy="1219200"/>
          </a:xfrm>
          <a:custGeom>
            <a:avLst/>
            <a:gdLst/>
            <a:ahLst/>
            <a:cxnLst/>
            <a:rect l="l" t="t" r="r" b="b"/>
            <a:pathLst>
              <a:path w="416" h="299" extrusionOk="0">
                <a:moveTo>
                  <a:pt x="230" y="41"/>
                </a:moveTo>
                <a:cubicBezTo>
                  <a:pt x="74" y="3"/>
                  <a:pt x="74" y="3"/>
                  <a:pt x="74" y="3"/>
                </a:cubicBezTo>
                <a:cubicBezTo>
                  <a:pt x="66" y="1"/>
                  <a:pt x="55" y="7"/>
                  <a:pt x="52" y="15"/>
                </a:cubicBezTo>
                <a:cubicBezTo>
                  <a:pt x="4" y="131"/>
                  <a:pt x="4" y="131"/>
                  <a:pt x="4" y="131"/>
                </a:cubicBezTo>
                <a:cubicBezTo>
                  <a:pt x="0" y="139"/>
                  <a:pt x="4" y="150"/>
                  <a:pt x="11" y="155"/>
                </a:cubicBezTo>
                <a:cubicBezTo>
                  <a:pt x="149" y="238"/>
                  <a:pt x="149" y="238"/>
                  <a:pt x="149" y="238"/>
                </a:cubicBezTo>
                <a:cubicBezTo>
                  <a:pt x="148" y="243"/>
                  <a:pt x="148" y="243"/>
                  <a:pt x="148" y="243"/>
                </a:cubicBezTo>
                <a:cubicBezTo>
                  <a:pt x="146" y="257"/>
                  <a:pt x="145" y="270"/>
                  <a:pt x="144" y="283"/>
                </a:cubicBezTo>
                <a:cubicBezTo>
                  <a:pt x="144" y="292"/>
                  <a:pt x="151" y="299"/>
                  <a:pt x="159" y="299"/>
                </a:cubicBezTo>
                <a:cubicBezTo>
                  <a:pt x="342" y="299"/>
                  <a:pt x="342" y="299"/>
                  <a:pt x="342" y="299"/>
                </a:cubicBezTo>
                <a:cubicBezTo>
                  <a:pt x="350" y="299"/>
                  <a:pt x="357" y="293"/>
                  <a:pt x="357" y="285"/>
                </a:cubicBezTo>
                <a:cubicBezTo>
                  <a:pt x="360" y="261"/>
                  <a:pt x="365" y="239"/>
                  <a:pt x="374" y="217"/>
                </a:cubicBezTo>
                <a:cubicBezTo>
                  <a:pt x="383" y="195"/>
                  <a:pt x="396" y="174"/>
                  <a:pt x="411" y="156"/>
                </a:cubicBezTo>
                <a:cubicBezTo>
                  <a:pt x="416" y="150"/>
                  <a:pt x="416" y="141"/>
                  <a:pt x="410" y="136"/>
                </a:cubicBezTo>
                <a:cubicBezTo>
                  <a:pt x="281" y="6"/>
                  <a:pt x="281" y="6"/>
                  <a:pt x="281" y="6"/>
                </a:cubicBezTo>
                <a:cubicBezTo>
                  <a:pt x="275" y="0"/>
                  <a:pt x="265" y="0"/>
                  <a:pt x="259" y="6"/>
                </a:cubicBezTo>
                <a:cubicBezTo>
                  <a:pt x="250" y="16"/>
                  <a:pt x="241" y="27"/>
                  <a:pt x="233" y="37"/>
                </a:cubicBezTo>
                <a:lnTo>
                  <a:pt x="230" y="41"/>
                </a:ln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8" name="Google Shape;2878;p92"/>
          <p:cNvSpPr/>
          <p:nvPr/>
        </p:nvSpPr>
        <p:spPr>
          <a:xfrm>
            <a:off x="6813550" y="3459162"/>
            <a:ext cx="1695450" cy="1220787"/>
          </a:xfrm>
          <a:custGeom>
            <a:avLst/>
            <a:gdLst/>
            <a:ahLst/>
            <a:cxnLst/>
            <a:rect l="l" t="t" r="r" b="b"/>
            <a:pathLst>
              <a:path w="416" h="299" extrusionOk="0">
                <a:moveTo>
                  <a:pt x="186" y="258"/>
                </a:moveTo>
                <a:cubicBezTo>
                  <a:pt x="342" y="296"/>
                  <a:pt x="342" y="296"/>
                  <a:pt x="342" y="296"/>
                </a:cubicBezTo>
                <a:cubicBezTo>
                  <a:pt x="351" y="298"/>
                  <a:pt x="360" y="293"/>
                  <a:pt x="364" y="285"/>
                </a:cubicBezTo>
                <a:cubicBezTo>
                  <a:pt x="412" y="168"/>
                  <a:pt x="412" y="168"/>
                  <a:pt x="412" y="168"/>
                </a:cubicBezTo>
                <a:cubicBezTo>
                  <a:pt x="416" y="160"/>
                  <a:pt x="412" y="149"/>
                  <a:pt x="405" y="145"/>
                </a:cubicBezTo>
                <a:cubicBezTo>
                  <a:pt x="267" y="61"/>
                  <a:pt x="267" y="61"/>
                  <a:pt x="267" y="61"/>
                </a:cubicBezTo>
                <a:cubicBezTo>
                  <a:pt x="268" y="56"/>
                  <a:pt x="268" y="56"/>
                  <a:pt x="268" y="56"/>
                </a:cubicBezTo>
                <a:cubicBezTo>
                  <a:pt x="270" y="43"/>
                  <a:pt x="271" y="29"/>
                  <a:pt x="272" y="16"/>
                </a:cubicBezTo>
                <a:cubicBezTo>
                  <a:pt x="272" y="7"/>
                  <a:pt x="265" y="0"/>
                  <a:pt x="257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65" y="0"/>
                  <a:pt x="59" y="6"/>
                  <a:pt x="58" y="14"/>
                </a:cubicBezTo>
                <a:cubicBezTo>
                  <a:pt x="56" y="38"/>
                  <a:pt x="51" y="61"/>
                  <a:pt x="41" y="83"/>
                </a:cubicBezTo>
                <a:cubicBezTo>
                  <a:pt x="32" y="105"/>
                  <a:pt x="20" y="125"/>
                  <a:pt x="5" y="143"/>
                </a:cubicBezTo>
                <a:cubicBezTo>
                  <a:pt x="0" y="149"/>
                  <a:pt x="0" y="158"/>
                  <a:pt x="6" y="164"/>
                </a:cubicBezTo>
                <a:cubicBezTo>
                  <a:pt x="135" y="293"/>
                  <a:pt x="135" y="293"/>
                  <a:pt x="135" y="293"/>
                </a:cubicBezTo>
                <a:cubicBezTo>
                  <a:pt x="141" y="299"/>
                  <a:pt x="151" y="299"/>
                  <a:pt x="157" y="293"/>
                </a:cubicBezTo>
                <a:cubicBezTo>
                  <a:pt x="166" y="283"/>
                  <a:pt x="175" y="272"/>
                  <a:pt x="183" y="262"/>
                </a:cubicBezTo>
                <a:lnTo>
                  <a:pt x="186" y="258"/>
                </a:ln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9" name="Google Shape;2879;p92"/>
          <p:cNvSpPr/>
          <p:nvPr/>
        </p:nvSpPr>
        <p:spPr>
          <a:xfrm>
            <a:off x="4843462" y="1014412"/>
            <a:ext cx="1219200" cy="1697037"/>
          </a:xfrm>
          <a:custGeom>
            <a:avLst/>
            <a:gdLst/>
            <a:ahLst/>
            <a:cxnLst/>
            <a:rect l="l" t="t" r="r" b="b"/>
            <a:pathLst>
              <a:path w="299" h="416" extrusionOk="0">
                <a:moveTo>
                  <a:pt x="299" y="342"/>
                </a:moveTo>
                <a:cubicBezTo>
                  <a:pt x="299" y="159"/>
                  <a:pt x="299" y="159"/>
                  <a:pt x="299" y="159"/>
                </a:cubicBezTo>
                <a:cubicBezTo>
                  <a:pt x="299" y="150"/>
                  <a:pt x="292" y="143"/>
                  <a:pt x="284" y="144"/>
                </a:cubicBezTo>
                <a:cubicBezTo>
                  <a:pt x="270" y="145"/>
                  <a:pt x="257" y="146"/>
                  <a:pt x="244" y="148"/>
                </a:cubicBezTo>
                <a:cubicBezTo>
                  <a:pt x="239" y="149"/>
                  <a:pt x="239" y="149"/>
                  <a:pt x="239" y="149"/>
                </a:cubicBezTo>
                <a:cubicBezTo>
                  <a:pt x="155" y="11"/>
                  <a:pt x="155" y="11"/>
                  <a:pt x="155" y="11"/>
                </a:cubicBezTo>
                <a:cubicBezTo>
                  <a:pt x="151" y="4"/>
                  <a:pt x="140" y="0"/>
                  <a:pt x="132" y="3"/>
                </a:cubicBezTo>
                <a:cubicBezTo>
                  <a:pt x="15" y="52"/>
                  <a:pt x="15" y="52"/>
                  <a:pt x="15" y="52"/>
                </a:cubicBezTo>
                <a:cubicBezTo>
                  <a:pt x="7" y="55"/>
                  <a:pt x="2" y="65"/>
                  <a:pt x="4" y="74"/>
                </a:cubicBezTo>
                <a:cubicBezTo>
                  <a:pt x="42" y="230"/>
                  <a:pt x="42" y="230"/>
                  <a:pt x="42" y="230"/>
                </a:cubicBezTo>
                <a:cubicBezTo>
                  <a:pt x="38" y="233"/>
                  <a:pt x="38" y="233"/>
                  <a:pt x="38" y="233"/>
                </a:cubicBezTo>
                <a:cubicBezTo>
                  <a:pt x="27" y="241"/>
                  <a:pt x="17" y="250"/>
                  <a:pt x="7" y="259"/>
                </a:cubicBezTo>
                <a:cubicBezTo>
                  <a:pt x="0" y="264"/>
                  <a:pt x="0" y="274"/>
                  <a:pt x="6" y="280"/>
                </a:cubicBezTo>
                <a:cubicBezTo>
                  <a:pt x="136" y="410"/>
                  <a:pt x="136" y="410"/>
                  <a:pt x="136" y="410"/>
                </a:cubicBezTo>
                <a:cubicBezTo>
                  <a:pt x="141" y="415"/>
                  <a:pt x="150" y="416"/>
                  <a:pt x="156" y="411"/>
                </a:cubicBezTo>
                <a:cubicBezTo>
                  <a:pt x="193" y="380"/>
                  <a:pt x="239" y="361"/>
                  <a:pt x="286" y="357"/>
                </a:cubicBezTo>
                <a:cubicBezTo>
                  <a:pt x="294" y="356"/>
                  <a:pt x="299" y="350"/>
                  <a:pt x="299" y="342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0" name="Google Shape;2880;p92"/>
          <p:cNvSpPr txBox="1"/>
          <p:nvPr/>
        </p:nvSpPr>
        <p:spPr>
          <a:xfrm>
            <a:off x="1082675" y="5153025"/>
            <a:ext cx="1476375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Open Sans SemiBold"/>
              <a:buNone/>
            </a:pPr>
            <a:r>
              <a:rPr lang="en-US" sz="23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PLANO</a:t>
            </a:r>
            <a:endParaRPr dirty="0"/>
          </a:p>
        </p:txBody>
      </p:sp>
      <p:sp>
        <p:nvSpPr>
          <p:cNvPr id="2881" name="Google Shape;2881;p92"/>
          <p:cNvSpPr txBox="1"/>
          <p:nvPr/>
        </p:nvSpPr>
        <p:spPr>
          <a:xfrm>
            <a:off x="9855200" y="5145087"/>
            <a:ext cx="1325562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Open Sans SemiBold"/>
              <a:buNone/>
            </a:pPr>
            <a:r>
              <a:rPr lang="en-US" sz="23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SUCESSO</a:t>
            </a:r>
            <a:endParaRPr dirty="0"/>
          </a:p>
        </p:txBody>
      </p:sp>
      <p:sp>
        <p:nvSpPr>
          <p:cNvPr id="2882" name="Google Shape;2882;p92"/>
          <p:cNvSpPr txBox="1"/>
          <p:nvPr/>
        </p:nvSpPr>
        <p:spPr>
          <a:xfrm>
            <a:off x="9855200" y="3663950"/>
            <a:ext cx="1484312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Open Sans SemiBold"/>
              <a:buNone/>
            </a:pPr>
            <a:r>
              <a:rPr lang="en-US" sz="23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NEGOCIE</a:t>
            </a:r>
            <a:endParaRPr dirty="0"/>
          </a:p>
        </p:txBody>
      </p:sp>
      <p:sp>
        <p:nvSpPr>
          <p:cNvPr id="2883" name="Google Shape;2883;p92"/>
          <p:cNvSpPr txBox="1"/>
          <p:nvPr/>
        </p:nvSpPr>
        <p:spPr>
          <a:xfrm>
            <a:off x="971549" y="3651250"/>
            <a:ext cx="1628775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Open Sans SemiBold"/>
              <a:buNone/>
            </a:pPr>
            <a:r>
              <a:rPr lang="en-US" sz="23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PESQUISE</a:t>
            </a:r>
            <a:endParaRPr dirty="0"/>
          </a:p>
        </p:txBody>
      </p:sp>
      <p:sp>
        <p:nvSpPr>
          <p:cNvPr id="2884" name="Google Shape;2884;p92"/>
          <p:cNvSpPr txBox="1"/>
          <p:nvPr/>
        </p:nvSpPr>
        <p:spPr>
          <a:xfrm>
            <a:off x="9855200" y="2165350"/>
            <a:ext cx="1293812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Open Sans SemiBold"/>
              <a:buNone/>
            </a:pPr>
            <a:r>
              <a:rPr lang="en-US" sz="23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STARTUP</a:t>
            </a:r>
            <a:endParaRPr dirty="0"/>
          </a:p>
        </p:txBody>
      </p:sp>
      <p:sp>
        <p:nvSpPr>
          <p:cNvPr id="2885" name="Google Shape;2885;p92"/>
          <p:cNvSpPr txBox="1"/>
          <p:nvPr/>
        </p:nvSpPr>
        <p:spPr>
          <a:xfrm>
            <a:off x="1509823" y="2152650"/>
            <a:ext cx="1049226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Open Sans SemiBold"/>
              <a:buNone/>
            </a:pPr>
            <a:r>
              <a:rPr lang="en-US" sz="23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IDEIA</a:t>
            </a:r>
            <a:endParaRPr dirty="0"/>
          </a:p>
        </p:txBody>
      </p:sp>
      <p:sp>
        <p:nvSpPr>
          <p:cNvPr id="2886" name="Google Shape;2886;p92"/>
          <p:cNvSpPr txBox="1"/>
          <p:nvPr/>
        </p:nvSpPr>
        <p:spPr>
          <a:xfrm>
            <a:off x="9855200" y="658812"/>
            <a:ext cx="1484312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Open Sans SemiBold"/>
              <a:buNone/>
            </a:pPr>
            <a:r>
              <a:rPr lang="en-US" sz="23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PROJETO</a:t>
            </a:r>
            <a:endParaRPr dirty="0"/>
          </a:p>
        </p:txBody>
      </p:sp>
      <p:sp>
        <p:nvSpPr>
          <p:cNvPr id="2887" name="Google Shape;2887;p92"/>
          <p:cNvSpPr txBox="1"/>
          <p:nvPr/>
        </p:nvSpPr>
        <p:spPr>
          <a:xfrm>
            <a:off x="1025525" y="646112"/>
            <a:ext cx="1546225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Open Sans SemiBold"/>
              <a:buNone/>
            </a:pPr>
            <a:r>
              <a:rPr lang="en-US" sz="23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APRENDA</a:t>
            </a:r>
            <a:endParaRPr dirty="0"/>
          </a:p>
        </p:txBody>
      </p:sp>
      <p:sp>
        <p:nvSpPr>
          <p:cNvPr id="2888" name="Google Shape;2888;p92"/>
          <p:cNvSpPr txBox="1"/>
          <p:nvPr/>
        </p:nvSpPr>
        <p:spPr>
          <a:xfrm>
            <a:off x="2420937" y="5064125"/>
            <a:ext cx="1169987" cy="147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00"/>
              <a:buFont typeface="Montserrat"/>
              <a:buNone/>
            </a:pPr>
            <a:r>
              <a:rPr lang="en-US" sz="78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2889" name="Google Shape;2889;p92"/>
          <p:cNvSpPr txBox="1"/>
          <p:nvPr/>
        </p:nvSpPr>
        <p:spPr>
          <a:xfrm>
            <a:off x="9234487" y="5006975"/>
            <a:ext cx="1174750" cy="147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00"/>
              <a:buFont typeface="Montserrat"/>
              <a:buNone/>
            </a:pPr>
            <a:r>
              <a:rPr lang="en-US" sz="78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/>
          </a:p>
        </p:txBody>
      </p:sp>
      <p:sp>
        <p:nvSpPr>
          <p:cNvPr id="2890" name="Google Shape;2890;p92"/>
          <p:cNvSpPr txBox="1"/>
          <p:nvPr/>
        </p:nvSpPr>
        <p:spPr>
          <a:xfrm>
            <a:off x="9197975" y="3525837"/>
            <a:ext cx="1219200" cy="147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00"/>
              <a:buFont typeface="Montserrat"/>
              <a:buNone/>
            </a:pPr>
            <a:r>
              <a:rPr lang="en-US" sz="78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/>
          </a:p>
        </p:txBody>
      </p:sp>
      <p:sp>
        <p:nvSpPr>
          <p:cNvPr id="2891" name="Google Shape;2891;p92"/>
          <p:cNvSpPr txBox="1"/>
          <p:nvPr/>
        </p:nvSpPr>
        <p:spPr>
          <a:xfrm>
            <a:off x="2408237" y="3533775"/>
            <a:ext cx="1174750" cy="147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00"/>
              <a:buFont typeface="Montserrat"/>
              <a:buNone/>
            </a:pPr>
            <a:r>
              <a:rPr lang="en-US" sz="78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2892" name="Google Shape;2892;p92"/>
          <p:cNvSpPr txBox="1"/>
          <p:nvPr/>
        </p:nvSpPr>
        <p:spPr>
          <a:xfrm>
            <a:off x="9194800" y="2027237"/>
            <a:ext cx="1162050" cy="147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00"/>
              <a:buFont typeface="Montserrat"/>
              <a:buNone/>
            </a:pPr>
            <a:r>
              <a:rPr lang="en-US" sz="78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/>
          </a:p>
        </p:txBody>
      </p:sp>
      <p:sp>
        <p:nvSpPr>
          <p:cNvPr id="2893" name="Google Shape;2893;p92"/>
          <p:cNvSpPr txBox="1"/>
          <p:nvPr/>
        </p:nvSpPr>
        <p:spPr>
          <a:xfrm>
            <a:off x="2395537" y="2035175"/>
            <a:ext cx="1187450" cy="147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00"/>
              <a:buFont typeface="Montserrat"/>
              <a:buNone/>
            </a:pPr>
            <a:r>
              <a:rPr lang="en-US" sz="78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2894" name="Google Shape;2894;p92"/>
          <p:cNvSpPr txBox="1"/>
          <p:nvPr/>
        </p:nvSpPr>
        <p:spPr>
          <a:xfrm>
            <a:off x="9194800" y="520700"/>
            <a:ext cx="1231900" cy="147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00"/>
              <a:buFont typeface="Montserrat"/>
              <a:buNone/>
            </a:pPr>
            <a:r>
              <a:rPr lang="en-US" sz="78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endParaRPr/>
          </a:p>
        </p:txBody>
      </p:sp>
      <p:sp>
        <p:nvSpPr>
          <p:cNvPr id="2895" name="Google Shape;2895;p92"/>
          <p:cNvSpPr txBox="1"/>
          <p:nvPr/>
        </p:nvSpPr>
        <p:spPr>
          <a:xfrm>
            <a:off x="2444750" y="530225"/>
            <a:ext cx="979487" cy="147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00"/>
              <a:buFont typeface="Montserrat"/>
              <a:buNone/>
            </a:pPr>
            <a:r>
              <a:rPr lang="en-US" sz="78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2896" name="Google Shape;2896;p92"/>
          <p:cNvSpPr/>
          <p:nvPr/>
        </p:nvSpPr>
        <p:spPr>
          <a:xfrm>
            <a:off x="4537075" y="2651125"/>
            <a:ext cx="436562" cy="517525"/>
          </a:xfrm>
          <a:custGeom>
            <a:avLst/>
            <a:gdLst/>
            <a:ahLst/>
            <a:cxnLst/>
            <a:rect l="l" t="t" r="r" b="b"/>
            <a:pathLst>
              <a:path w="107" h="127" extrusionOk="0">
                <a:moveTo>
                  <a:pt x="71" y="123"/>
                </a:moveTo>
                <a:cubicBezTo>
                  <a:pt x="71" y="125"/>
                  <a:pt x="69" y="127"/>
                  <a:pt x="67" y="127"/>
                </a:cubicBezTo>
                <a:cubicBezTo>
                  <a:pt x="40" y="127"/>
                  <a:pt x="40" y="127"/>
                  <a:pt x="40" y="127"/>
                </a:cubicBezTo>
                <a:cubicBezTo>
                  <a:pt x="38" y="127"/>
                  <a:pt x="36" y="125"/>
                  <a:pt x="36" y="123"/>
                </a:cubicBezTo>
                <a:cubicBezTo>
                  <a:pt x="36" y="123"/>
                  <a:pt x="36" y="123"/>
                  <a:pt x="36" y="123"/>
                </a:cubicBezTo>
                <a:cubicBezTo>
                  <a:pt x="36" y="120"/>
                  <a:pt x="38" y="118"/>
                  <a:pt x="40" y="118"/>
                </a:cubicBezTo>
                <a:cubicBezTo>
                  <a:pt x="67" y="118"/>
                  <a:pt x="67" y="118"/>
                  <a:pt x="67" y="118"/>
                </a:cubicBezTo>
                <a:cubicBezTo>
                  <a:pt x="69" y="118"/>
                  <a:pt x="71" y="120"/>
                  <a:pt x="71" y="123"/>
                </a:cubicBezTo>
                <a:close/>
                <a:moveTo>
                  <a:pt x="71" y="111"/>
                </a:moveTo>
                <a:cubicBezTo>
                  <a:pt x="71" y="109"/>
                  <a:pt x="69" y="107"/>
                  <a:pt x="67" y="107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38" y="107"/>
                  <a:pt x="36" y="109"/>
                  <a:pt x="36" y="111"/>
                </a:cubicBezTo>
                <a:cubicBezTo>
                  <a:pt x="36" y="111"/>
                  <a:pt x="36" y="111"/>
                  <a:pt x="36" y="111"/>
                </a:cubicBezTo>
                <a:cubicBezTo>
                  <a:pt x="36" y="114"/>
                  <a:pt x="38" y="116"/>
                  <a:pt x="40" y="116"/>
                </a:cubicBezTo>
                <a:cubicBezTo>
                  <a:pt x="67" y="116"/>
                  <a:pt x="67" y="116"/>
                  <a:pt x="67" y="116"/>
                </a:cubicBezTo>
                <a:cubicBezTo>
                  <a:pt x="69" y="116"/>
                  <a:pt x="71" y="114"/>
                  <a:pt x="71" y="111"/>
                </a:cubicBezTo>
                <a:close/>
                <a:moveTo>
                  <a:pt x="58" y="63"/>
                </a:moveTo>
                <a:cubicBezTo>
                  <a:pt x="52" y="63"/>
                  <a:pt x="52" y="63"/>
                  <a:pt x="52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104"/>
                  <a:pt x="49" y="104"/>
                  <a:pt x="49" y="104"/>
                </a:cubicBezTo>
                <a:cubicBezTo>
                  <a:pt x="51" y="104"/>
                  <a:pt x="52" y="104"/>
                  <a:pt x="53" y="104"/>
                </a:cubicBezTo>
                <a:cubicBezTo>
                  <a:pt x="53" y="104"/>
                  <a:pt x="53" y="104"/>
                  <a:pt x="53" y="104"/>
                </a:cubicBezTo>
                <a:cubicBezTo>
                  <a:pt x="54" y="104"/>
                  <a:pt x="54" y="104"/>
                  <a:pt x="54" y="104"/>
                </a:cubicBezTo>
                <a:cubicBezTo>
                  <a:pt x="54" y="104"/>
                  <a:pt x="54" y="104"/>
                  <a:pt x="54" y="104"/>
                </a:cubicBezTo>
                <a:cubicBezTo>
                  <a:pt x="54" y="104"/>
                  <a:pt x="54" y="104"/>
                  <a:pt x="54" y="104"/>
                </a:cubicBezTo>
                <a:cubicBezTo>
                  <a:pt x="55" y="104"/>
                  <a:pt x="57" y="104"/>
                  <a:pt x="58" y="104"/>
                </a:cubicBezTo>
                <a:lnTo>
                  <a:pt x="58" y="63"/>
                </a:lnTo>
                <a:close/>
                <a:moveTo>
                  <a:pt x="39" y="46"/>
                </a:moveTo>
                <a:cubicBezTo>
                  <a:pt x="35" y="46"/>
                  <a:pt x="33" y="49"/>
                  <a:pt x="33" y="52"/>
                </a:cubicBezTo>
                <a:cubicBezTo>
                  <a:pt x="33" y="56"/>
                  <a:pt x="35" y="59"/>
                  <a:pt x="39" y="59"/>
                </a:cubicBezTo>
                <a:cubicBezTo>
                  <a:pt x="45" y="59"/>
                  <a:pt x="45" y="59"/>
                  <a:pt x="45" y="59"/>
                </a:cubicBezTo>
                <a:cubicBezTo>
                  <a:pt x="45" y="52"/>
                  <a:pt x="45" y="52"/>
                  <a:pt x="45" y="52"/>
                </a:cubicBezTo>
                <a:cubicBezTo>
                  <a:pt x="45" y="49"/>
                  <a:pt x="42" y="46"/>
                  <a:pt x="39" y="46"/>
                </a:cubicBezTo>
                <a:close/>
                <a:moveTo>
                  <a:pt x="75" y="52"/>
                </a:moveTo>
                <a:cubicBezTo>
                  <a:pt x="75" y="49"/>
                  <a:pt x="72" y="46"/>
                  <a:pt x="68" y="46"/>
                </a:cubicBezTo>
                <a:cubicBezTo>
                  <a:pt x="65" y="46"/>
                  <a:pt x="62" y="49"/>
                  <a:pt x="62" y="52"/>
                </a:cubicBezTo>
                <a:cubicBezTo>
                  <a:pt x="62" y="59"/>
                  <a:pt x="62" y="59"/>
                  <a:pt x="62" y="59"/>
                </a:cubicBezTo>
                <a:cubicBezTo>
                  <a:pt x="68" y="59"/>
                  <a:pt x="68" y="59"/>
                  <a:pt x="68" y="59"/>
                </a:cubicBezTo>
                <a:cubicBezTo>
                  <a:pt x="72" y="59"/>
                  <a:pt x="75" y="56"/>
                  <a:pt x="75" y="52"/>
                </a:cubicBezTo>
                <a:close/>
                <a:moveTo>
                  <a:pt x="89" y="41"/>
                </a:moveTo>
                <a:cubicBezTo>
                  <a:pt x="86" y="29"/>
                  <a:pt x="72" y="17"/>
                  <a:pt x="54" y="17"/>
                </a:cubicBezTo>
                <a:cubicBezTo>
                  <a:pt x="35" y="17"/>
                  <a:pt x="21" y="29"/>
                  <a:pt x="19" y="41"/>
                </a:cubicBezTo>
                <a:cubicBezTo>
                  <a:pt x="16" y="49"/>
                  <a:pt x="18" y="57"/>
                  <a:pt x="22" y="65"/>
                </a:cubicBezTo>
                <a:cubicBezTo>
                  <a:pt x="26" y="73"/>
                  <a:pt x="30" y="78"/>
                  <a:pt x="33" y="86"/>
                </a:cubicBezTo>
                <a:cubicBezTo>
                  <a:pt x="35" y="90"/>
                  <a:pt x="36" y="95"/>
                  <a:pt x="37" y="100"/>
                </a:cubicBezTo>
                <a:cubicBezTo>
                  <a:pt x="37" y="103"/>
                  <a:pt x="39" y="104"/>
                  <a:pt x="43" y="104"/>
                </a:cubicBezTo>
                <a:cubicBezTo>
                  <a:pt x="44" y="104"/>
                  <a:pt x="44" y="104"/>
                  <a:pt x="45" y="104"/>
                </a:cubicBezTo>
                <a:cubicBezTo>
                  <a:pt x="45" y="63"/>
                  <a:pt x="45" y="63"/>
                  <a:pt x="45" y="63"/>
                </a:cubicBezTo>
                <a:cubicBezTo>
                  <a:pt x="39" y="63"/>
                  <a:pt x="39" y="63"/>
                  <a:pt x="39" y="63"/>
                </a:cubicBezTo>
                <a:cubicBezTo>
                  <a:pt x="36" y="63"/>
                  <a:pt x="33" y="62"/>
                  <a:pt x="31" y="60"/>
                </a:cubicBezTo>
                <a:cubicBezTo>
                  <a:pt x="30" y="58"/>
                  <a:pt x="28" y="55"/>
                  <a:pt x="28" y="52"/>
                </a:cubicBezTo>
                <a:cubicBezTo>
                  <a:pt x="28" y="49"/>
                  <a:pt x="30" y="47"/>
                  <a:pt x="31" y="45"/>
                </a:cubicBezTo>
                <a:cubicBezTo>
                  <a:pt x="33" y="43"/>
                  <a:pt x="36" y="42"/>
                  <a:pt x="39" y="42"/>
                </a:cubicBezTo>
                <a:cubicBezTo>
                  <a:pt x="45" y="42"/>
                  <a:pt x="49" y="46"/>
                  <a:pt x="49" y="52"/>
                </a:cubicBezTo>
                <a:cubicBezTo>
                  <a:pt x="49" y="52"/>
                  <a:pt x="49" y="52"/>
                  <a:pt x="49" y="52"/>
                </a:cubicBezTo>
                <a:cubicBezTo>
                  <a:pt x="49" y="59"/>
                  <a:pt x="49" y="59"/>
                  <a:pt x="49" y="59"/>
                </a:cubicBezTo>
                <a:cubicBezTo>
                  <a:pt x="52" y="59"/>
                  <a:pt x="52" y="59"/>
                  <a:pt x="52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8" y="52"/>
                  <a:pt x="58" y="52"/>
                  <a:pt x="58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8" y="49"/>
                  <a:pt x="59" y="47"/>
                  <a:pt x="61" y="45"/>
                </a:cubicBezTo>
                <a:cubicBezTo>
                  <a:pt x="63" y="43"/>
                  <a:pt x="66" y="42"/>
                  <a:pt x="68" y="42"/>
                </a:cubicBezTo>
                <a:cubicBezTo>
                  <a:pt x="71" y="42"/>
                  <a:pt x="74" y="43"/>
                  <a:pt x="76" y="45"/>
                </a:cubicBezTo>
                <a:cubicBezTo>
                  <a:pt x="78" y="47"/>
                  <a:pt x="79" y="49"/>
                  <a:pt x="79" y="52"/>
                </a:cubicBezTo>
                <a:cubicBezTo>
                  <a:pt x="79" y="55"/>
                  <a:pt x="78" y="58"/>
                  <a:pt x="76" y="60"/>
                </a:cubicBezTo>
                <a:cubicBezTo>
                  <a:pt x="74" y="62"/>
                  <a:pt x="71" y="63"/>
                  <a:pt x="68" y="63"/>
                </a:cubicBezTo>
                <a:cubicBezTo>
                  <a:pt x="62" y="63"/>
                  <a:pt x="62" y="63"/>
                  <a:pt x="62" y="63"/>
                </a:cubicBezTo>
                <a:cubicBezTo>
                  <a:pt x="62" y="104"/>
                  <a:pt x="62" y="104"/>
                  <a:pt x="62" y="104"/>
                </a:cubicBezTo>
                <a:cubicBezTo>
                  <a:pt x="63" y="104"/>
                  <a:pt x="64" y="104"/>
                  <a:pt x="65" y="104"/>
                </a:cubicBezTo>
                <a:cubicBezTo>
                  <a:pt x="69" y="104"/>
                  <a:pt x="70" y="103"/>
                  <a:pt x="71" y="100"/>
                </a:cubicBezTo>
                <a:cubicBezTo>
                  <a:pt x="72" y="95"/>
                  <a:pt x="72" y="90"/>
                  <a:pt x="74" y="86"/>
                </a:cubicBezTo>
                <a:cubicBezTo>
                  <a:pt x="77" y="78"/>
                  <a:pt x="81" y="73"/>
                  <a:pt x="85" y="65"/>
                </a:cubicBezTo>
                <a:cubicBezTo>
                  <a:pt x="89" y="57"/>
                  <a:pt x="91" y="49"/>
                  <a:pt x="89" y="41"/>
                </a:cubicBezTo>
                <a:close/>
                <a:moveTo>
                  <a:pt x="58" y="4"/>
                </a:moveTo>
                <a:cubicBezTo>
                  <a:pt x="58" y="2"/>
                  <a:pt x="56" y="0"/>
                  <a:pt x="54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2" y="0"/>
                  <a:pt x="50" y="2"/>
                  <a:pt x="50" y="4"/>
                </a:cubicBezTo>
                <a:cubicBezTo>
                  <a:pt x="50" y="11"/>
                  <a:pt x="50" y="11"/>
                  <a:pt x="50" y="11"/>
                </a:cubicBezTo>
                <a:cubicBezTo>
                  <a:pt x="50" y="13"/>
                  <a:pt x="52" y="15"/>
                  <a:pt x="54" y="15"/>
                </a:cubicBezTo>
                <a:cubicBezTo>
                  <a:pt x="54" y="15"/>
                  <a:pt x="54" y="15"/>
                  <a:pt x="54" y="15"/>
                </a:cubicBezTo>
                <a:cubicBezTo>
                  <a:pt x="56" y="15"/>
                  <a:pt x="58" y="13"/>
                  <a:pt x="58" y="11"/>
                </a:cubicBezTo>
                <a:lnTo>
                  <a:pt x="58" y="4"/>
                </a:lnTo>
                <a:close/>
                <a:moveTo>
                  <a:pt x="79" y="10"/>
                </a:moveTo>
                <a:cubicBezTo>
                  <a:pt x="80" y="9"/>
                  <a:pt x="79" y="6"/>
                  <a:pt x="77" y="5"/>
                </a:cubicBezTo>
                <a:cubicBezTo>
                  <a:pt x="77" y="5"/>
                  <a:pt x="77" y="5"/>
                  <a:pt x="77" y="5"/>
                </a:cubicBezTo>
                <a:cubicBezTo>
                  <a:pt x="76" y="4"/>
                  <a:pt x="73" y="5"/>
                  <a:pt x="72" y="7"/>
                </a:cubicBezTo>
                <a:cubicBezTo>
                  <a:pt x="69" y="13"/>
                  <a:pt x="69" y="13"/>
                  <a:pt x="69" y="13"/>
                </a:cubicBezTo>
                <a:cubicBezTo>
                  <a:pt x="68" y="15"/>
                  <a:pt x="68" y="17"/>
                  <a:pt x="70" y="18"/>
                </a:cubicBezTo>
                <a:cubicBezTo>
                  <a:pt x="70" y="18"/>
                  <a:pt x="70" y="18"/>
                  <a:pt x="70" y="18"/>
                </a:cubicBezTo>
                <a:cubicBezTo>
                  <a:pt x="72" y="19"/>
                  <a:pt x="75" y="19"/>
                  <a:pt x="76" y="17"/>
                </a:cubicBezTo>
                <a:lnTo>
                  <a:pt x="79" y="10"/>
                </a:lnTo>
                <a:close/>
                <a:moveTo>
                  <a:pt x="95" y="23"/>
                </a:moveTo>
                <a:cubicBezTo>
                  <a:pt x="96" y="21"/>
                  <a:pt x="96" y="19"/>
                  <a:pt x="95" y="17"/>
                </a:cubicBezTo>
                <a:cubicBezTo>
                  <a:pt x="95" y="17"/>
                  <a:pt x="95" y="17"/>
                  <a:pt x="95" y="17"/>
                </a:cubicBezTo>
                <a:cubicBezTo>
                  <a:pt x="94" y="16"/>
                  <a:pt x="91" y="16"/>
                  <a:pt x="90" y="17"/>
                </a:cubicBezTo>
                <a:cubicBezTo>
                  <a:pt x="84" y="22"/>
                  <a:pt x="84" y="22"/>
                  <a:pt x="84" y="22"/>
                </a:cubicBezTo>
                <a:cubicBezTo>
                  <a:pt x="83" y="23"/>
                  <a:pt x="83" y="26"/>
                  <a:pt x="84" y="27"/>
                </a:cubicBezTo>
                <a:cubicBezTo>
                  <a:pt x="84" y="27"/>
                  <a:pt x="84" y="27"/>
                  <a:pt x="84" y="27"/>
                </a:cubicBezTo>
                <a:cubicBezTo>
                  <a:pt x="85" y="29"/>
                  <a:pt x="88" y="29"/>
                  <a:pt x="89" y="28"/>
                </a:cubicBezTo>
                <a:lnTo>
                  <a:pt x="95" y="23"/>
                </a:lnTo>
                <a:close/>
                <a:moveTo>
                  <a:pt x="103" y="42"/>
                </a:moveTo>
                <a:cubicBezTo>
                  <a:pt x="105" y="41"/>
                  <a:pt x="107" y="39"/>
                  <a:pt x="106" y="37"/>
                </a:cubicBezTo>
                <a:cubicBezTo>
                  <a:pt x="106" y="37"/>
                  <a:pt x="106" y="37"/>
                  <a:pt x="106" y="37"/>
                </a:cubicBezTo>
                <a:cubicBezTo>
                  <a:pt x="106" y="35"/>
                  <a:pt x="104" y="34"/>
                  <a:pt x="102" y="34"/>
                </a:cubicBezTo>
                <a:cubicBezTo>
                  <a:pt x="95" y="36"/>
                  <a:pt x="95" y="36"/>
                  <a:pt x="95" y="36"/>
                </a:cubicBezTo>
                <a:cubicBezTo>
                  <a:pt x="93" y="36"/>
                  <a:pt x="91" y="38"/>
                  <a:pt x="92" y="40"/>
                </a:cubicBezTo>
                <a:cubicBezTo>
                  <a:pt x="92" y="40"/>
                  <a:pt x="92" y="40"/>
                  <a:pt x="92" y="40"/>
                </a:cubicBezTo>
                <a:cubicBezTo>
                  <a:pt x="92" y="42"/>
                  <a:pt x="94" y="43"/>
                  <a:pt x="96" y="43"/>
                </a:cubicBezTo>
                <a:lnTo>
                  <a:pt x="103" y="42"/>
                </a:lnTo>
                <a:close/>
                <a:moveTo>
                  <a:pt x="101" y="63"/>
                </a:moveTo>
                <a:cubicBezTo>
                  <a:pt x="103" y="63"/>
                  <a:pt x="105" y="62"/>
                  <a:pt x="106" y="60"/>
                </a:cubicBezTo>
                <a:cubicBezTo>
                  <a:pt x="106" y="60"/>
                  <a:pt x="106" y="60"/>
                  <a:pt x="106" y="60"/>
                </a:cubicBezTo>
                <a:cubicBezTo>
                  <a:pt x="106" y="57"/>
                  <a:pt x="105" y="55"/>
                  <a:pt x="103" y="55"/>
                </a:cubicBezTo>
                <a:cubicBezTo>
                  <a:pt x="96" y="54"/>
                  <a:pt x="96" y="54"/>
                  <a:pt x="96" y="54"/>
                </a:cubicBezTo>
                <a:cubicBezTo>
                  <a:pt x="94" y="53"/>
                  <a:pt x="92" y="54"/>
                  <a:pt x="91" y="57"/>
                </a:cubicBezTo>
                <a:cubicBezTo>
                  <a:pt x="91" y="57"/>
                  <a:pt x="91" y="57"/>
                  <a:pt x="91" y="57"/>
                </a:cubicBezTo>
                <a:cubicBezTo>
                  <a:pt x="91" y="59"/>
                  <a:pt x="92" y="61"/>
                  <a:pt x="94" y="61"/>
                </a:cubicBezTo>
                <a:lnTo>
                  <a:pt x="101" y="63"/>
                </a:lnTo>
                <a:close/>
                <a:moveTo>
                  <a:pt x="31" y="17"/>
                </a:moveTo>
                <a:cubicBezTo>
                  <a:pt x="32" y="19"/>
                  <a:pt x="35" y="19"/>
                  <a:pt x="36" y="18"/>
                </a:cubicBezTo>
                <a:cubicBezTo>
                  <a:pt x="36" y="18"/>
                  <a:pt x="36" y="18"/>
                  <a:pt x="36" y="18"/>
                </a:cubicBezTo>
                <a:cubicBezTo>
                  <a:pt x="38" y="17"/>
                  <a:pt x="39" y="15"/>
                  <a:pt x="38" y="13"/>
                </a:cubicBezTo>
                <a:cubicBezTo>
                  <a:pt x="35" y="7"/>
                  <a:pt x="35" y="7"/>
                  <a:pt x="35" y="7"/>
                </a:cubicBezTo>
                <a:cubicBezTo>
                  <a:pt x="34" y="5"/>
                  <a:pt x="31" y="4"/>
                  <a:pt x="29" y="5"/>
                </a:cubicBezTo>
                <a:cubicBezTo>
                  <a:pt x="29" y="5"/>
                  <a:pt x="29" y="5"/>
                  <a:pt x="29" y="5"/>
                </a:cubicBezTo>
                <a:cubicBezTo>
                  <a:pt x="28" y="6"/>
                  <a:pt x="27" y="9"/>
                  <a:pt x="28" y="10"/>
                </a:cubicBezTo>
                <a:lnTo>
                  <a:pt x="31" y="17"/>
                </a:lnTo>
                <a:close/>
                <a:moveTo>
                  <a:pt x="17" y="28"/>
                </a:moveTo>
                <a:cubicBezTo>
                  <a:pt x="19" y="29"/>
                  <a:pt x="21" y="29"/>
                  <a:pt x="23" y="27"/>
                </a:cubicBezTo>
                <a:cubicBezTo>
                  <a:pt x="23" y="27"/>
                  <a:pt x="23" y="27"/>
                  <a:pt x="23" y="27"/>
                </a:cubicBezTo>
                <a:cubicBezTo>
                  <a:pt x="24" y="26"/>
                  <a:pt x="24" y="23"/>
                  <a:pt x="23" y="22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6"/>
                  <a:pt x="13" y="16"/>
                  <a:pt x="12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10" y="19"/>
                  <a:pt x="10" y="21"/>
                  <a:pt x="12" y="23"/>
                </a:cubicBezTo>
                <a:lnTo>
                  <a:pt x="17" y="28"/>
                </a:lnTo>
                <a:close/>
                <a:moveTo>
                  <a:pt x="11" y="43"/>
                </a:moveTo>
                <a:cubicBezTo>
                  <a:pt x="13" y="43"/>
                  <a:pt x="15" y="42"/>
                  <a:pt x="15" y="40"/>
                </a:cubicBezTo>
                <a:cubicBezTo>
                  <a:pt x="15" y="40"/>
                  <a:pt x="15" y="40"/>
                  <a:pt x="15" y="40"/>
                </a:cubicBezTo>
                <a:cubicBezTo>
                  <a:pt x="16" y="38"/>
                  <a:pt x="14" y="36"/>
                  <a:pt x="12" y="36"/>
                </a:cubicBezTo>
                <a:cubicBezTo>
                  <a:pt x="5" y="34"/>
                  <a:pt x="5" y="34"/>
                  <a:pt x="5" y="34"/>
                </a:cubicBezTo>
                <a:cubicBezTo>
                  <a:pt x="3" y="34"/>
                  <a:pt x="1" y="35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0" y="39"/>
                  <a:pt x="2" y="41"/>
                  <a:pt x="4" y="42"/>
                </a:cubicBezTo>
                <a:lnTo>
                  <a:pt x="11" y="43"/>
                </a:lnTo>
                <a:close/>
                <a:moveTo>
                  <a:pt x="12" y="61"/>
                </a:moveTo>
                <a:cubicBezTo>
                  <a:pt x="15" y="61"/>
                  <a:pt x="16" y="59"/>
                  <a:pt x="15" y="57"/>
                </a:cubicBezTo>
                <a:cubicBezTo>
                  <a:pt x="15" y="57"/>
                  <a:pt x="15" y="57"/>
                  <a:pt x="15" y="57"/>
                </a:cubicBezTo>
                <a:cubicBezTo>
                  <a:pt x="15" y="54"/>
                  <a:pt x="13" y="53"/>
                  <a:pt x="11" y="54"/>
                </a:cubicBezTo>
                <a:cubicBezTo>
                  <a:pt x="4" y="55"/>
                  <a:pt x="4" y="55"/>
                  <a:pt x="4" y="55"/>
                </a:cubicBezTo>
                <a:cubicBezTo>
                  <a:pt x="2" y="55"/>
                  <a:pt x="0" y="57"/>
                  <a:pt x="1" y="60"/>
                </a:cubicBezTo>
                <a:cubicBezTo>
                  <a:pt x="1" y="60"/>
                  <a:pt x="1" y="60"/>
                  <a:pt x="1" y="60"/>
                </a:cubicBezTo>
                <a:cubicBezTo>
                  <a:pt x="1" y="62"/>
                  <a:pt x="3" y="63"/>
                  <a:pt x="5" y="63"/>
                </a:cubicBezTo>
                <a:lnTo>
                  <a:pt x="12" y="6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7" name="Google Shape;2897;p92"/>
          <p:cNvSpPr/>
          <p:nvPr/>
        </p:nvSpPr>
        <p:spPr>
          <a:xfrm>
            <a:off x="7154862" y="2728912"/>
            <a:ext cx="604837" cy="407987"/>
          </a:xfrm>
          <a:custGeom>
            <a:avLst/>
            <a:gdLst/>
            <a:ahLst/>
            <a:cxnLst/>
            <a:rect l="l" t="t" r="r" b="b"/>
            <a:pathLst>
              <a:path w="148" h="100" extrusionOk="0">
                <a:moveTo>
                  <a:pt x="118" y="10"/>
                </a:moveTo>
                <a:cubicBezTo>
                  <a:pt x="132" y="44"/>
                  <a:pt x="132" y="44"/>
                  <a:pt x="132" y="44"/>
                </a:cubicBezTo>
                <a:cubicBezTo>
                  <a:pt x="114" y="52"/>
                  <a:pt x="114" y="52"/>
                  <a:pt x="114" y="52"/>
                </a:cubicBezTo>
                <a:cubicBezTo>
                  <a:pt x="105" y="44"/>
                  <a:pt x="78" y="20"/>
                  <a:pt x="75" y="20"/>
                </a:cubicBezTo>
                <a:cubicBezTo>
                  <a:pt x="73" y="20"/>
                  <a:pt x="65" y="23"/>
                  <a:pt x="64" y="23"/>
                </a:cubicBezTo>
                <a:cubicBezTo>
                  <a:pt x="64" y="23"/>
                  <a:pt x="58" y="25"/>
                  <a:pt x="54" y="25"/>
                </a:cubicBezTo>
                <a:cubicBezTo>
                  <a:pt x="52" y="25"/>
                  <a:pt x="50" y="24"/>
                  <a:pt x="49" y="24"/>
                </a:cubicBezTo>
                <a:cubicBezTo>
                  <a:pt x="48" y="23"/>
                  <a:pt x="47" y="22"/>
                  <a:pt x="47" y="21"/>
                </a:cubicBezTo>
                <a:cubicBezTo>
                  <a:pt x="47" y="19"/>
                  <a:pt x="49" y="17"/>
                  <a:pt x="50" y="17"/>
                </a:cubicBezTo>
                <a:cubicBezTo>
                  <a:pt x="58" y="13"/>
                  <a:pt x="77" y="6"/>
                  <a:pt x="79" y="5"/>
                </a:cubicBezTo>
                <a:cubicBezTo>
                  <a:pt x="79" y="5"/>
                  <a:pt x="79" y="5"/>
                  <a:pt x="80" y="5"/>
                </a:cubicBezTo>
                <a:cubicBezTo>
                  <a:pt x="84" y="5"/>
                  <a:pt x="114" y="9"/>
                  <a:pt x="118" y="10"/>
                </a:cubicBezTo>
                <a:close/>
                <a:moveTo>
                  <a:pt x="130" y="0"/>
                </a:moveTo>
                <a:cubicBezTo>
                  <a:pt x="130" y="0"/>
                  <a:pt x="129" y="0"/>
                  <a:pt x="129" y="1"/>
                </a:cubicBezTo>
                <a:cubicBezTo>
                  <a:pt x="123" y="3"/>
                  <a:pt x="123" y="3"/>
                  <a:pt x="123" y="3"/>
                </a:cubicBezTo>
                <a:cubicBezTo>
                  <a:pt x="122" y="3"/>
                  <a:pt x="121" y="4"/>
                  <a:pt x="121" y="5"/>
                </a:cubicBezTo>
                <a:cubicBezTo>
                  <a:pt x="120" y="6"/>
                  <a:pt x="120" y="7"/>
                  <a:pt x="121" y="8"/>
                </a:cubicBezTo>
                <a:cubicBezTo>
                  <a:pt x="135" y="44"/>
                  <a:pt x="135" y="44"/>
                  <a:pt x="135" y="44"/>
                </a:cubicBezTo>
                <a:cubicBezTo>
                  <a:pt x="136" y="46"/>
                  <a:pt x="138" y="47"/>
                  <a:pt x="140" y="46"/>
                </a:cubicBezTo>
                <a:cubicBezTo>
                  <a:pt x="146" y="44"/>
                  <a:pt x="146" y="44"/>
                  <a:pt x="146" y="44"/>
                </a:cubicBezTo>
                <a:cubicBezTo>
                  <a:pt x="147" y="43"/>
                  <a:pt x="148" y="43"/>
                  <a:pt x="148" y="42"/>
                </a:cubicBezTo>
                <a:cubicBezTo>
                  <a:pt x="148" y="41"/>
                  <a:pt x="148" y="40"/>
                  <a:pt x="148" y="39"/>
                </a:cubicBezTo>
                <a:cubicBezTo>
                  <a:pt x="134" y="3"/>
                  <a:pt x="134" y="3"/>
                  <a:pt x="134" y="3"/>
                </a:cubicBezTo>
                <a:cubicBezTo>
                  <a:pt x="133" y="1"/>
                  <a:pt x="132" y="0"/>
                  <a:pt x="130" y="0"/>
                </a:cubicBezTo>
                <a:close/>
                <a:moveTo>
                  <a:pt x="0" y="50"/>
                </a:moveTo>
                <a:cubicBezTo>
                  <a:pt x="0" y="51"/>
                  <a:pt x="0" y="52"/>
                  <a:pt x="1" y="53"/>
                </a:cubicBezTo>
                <a:cubicBezTo>
                  <a:pt x="1" y="53"/>
                  <a:pt x="2" y="54"/>
                  <a:pt x="3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12" y="55"/>
                  <a:pt x="14" y="53"/>
                  <a:pt x="14" y="51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9"/>
                  <a:pt x="16" y="8"/>
                  <a:pt x="16" y="8"/>
                </a:cubicBezTo>
                <a:cubicBezTo>
                  <a:pt x="15" y="7"/>
                  <a:pt x="14" y="6"/>
                  <a:pt x="13" y="6"/>
                </a:cubicBezTo>
                <a:cubicBezTo>
                  <a:pt x="7" y="6"/>
                  <a:pt x="7" y="6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5" y="6"/>
                  <a:pt x="3" y="7"/>
                  <a:pt x="3" y="9"/>
                </a:cubicBezTo>
                <a:lnTo>
                  <a:pt x="0" y="50"/>
                </a:lnTo>
                <a:close/>
                <a:moveTo>
                  <a:pt x="61" y="86"/>
                </a:moveTo>
                <a:cubicBezTo>
                  <a:pt x="61" y="85"/>
                  <a:pt x="60" y="83"/>
                  <a:pt x="59" y="82"/>
                </a:cubicBezTo>
                <a:cubicBezTo>
                  <a:pt x="56" y="80"/>
                  <a:pt x="53" y="81"/>
                  <a:pt x="51" y="83"/>
                </a:cubicBezTo>
                <a:cubicBezTo>
                  <a:pt x="48" y="87"/>
                  <a:pt x="48" y="87"/>
                  <a:pt x="48" y="87"/>
                </a:cubicBezTo>
                <a:cubicBezTo>
                  <a:pt x="48" y="87"/>
                  <a:pt x="48" y="87"/>
                  <a:pt x="48" y="87"/>
                </a:cubicBezTo>
                <a:cubicBezTo>
                  <a:pt x="45" y="90"/>
                  <a:pt x="45" y="90"/>
                  <a:pt x="45" y="90"/>
                </a:cubicBezTo>
                <a:cubicBezTo>
                  <a:pt x="42" y="94"/>
                  <a:pt x="45" y="97"/>
                  <a:pt x="46" y="98"/>
                </a:cubicBezTo>
                <a:cubicBezTo>
                  <a:pt x="48" y="99"/>
                  <a:pt x="49" y="100"/>
                  <a:pt x="50" y="100"/>
                </a:cubicBezTo>
                <a:cubicBezTo>
                  <a:pt x="51" y="100"/>
                  <a:pt x="53" y="99"/>
                  <a:pt x="54" y="97"/>
                </a:cubicBezTo>
                <a:cubicBezTo>
                  <a:pt x="58" y="92"/>
                  <a:pt x="58" y="92"/>
                  <a:pt x="58" y="92"/>
                </a:cubicBezTo>
                <a:cubicBezTo>
                  <a:pt x="58" y="92"/>
                  <a:pt x="58" y="92"/>
                  <a:pt x="58" y="92"/>
                </a:cubicBezTo>
                <a:cubicBezTo>
                  <a:pt x="59" y="90"/>
                  <a:pt x="59" y="90"/>
                  <a:pt x="59" y="90"/>
                </a:cubicBezTo>
                <a:cubicBezTo>
                  <a:pt x="61" y="89"/>
                  <a:pt x="61" y="87"/>
                  <a:pt x="61" y="86"/>
                </a:cubicBezTo>
                <a:close/>
                <a:moveTo>
                  <a:pt x="32" y="84"/>
                </a:moveTo>
                <a:cubicBezTo>
                  <a:pt x="30" y="86"/>
                  <a:pt x="30" y="88"/>
                  <a:pt x="34" y="91"/>
                </a:cubicBezTo>
                <a:cubicBezTo>
                  <a:pt x="36" y="93"/>
                  <a:pt x="39" y="93"/>
                  <a:pt x="41" y="90"/>
                </a:cubicBezTo>
                <a:cubicBezTo>
                  <a:pt x="48" y="81"/>
                  <a:pt x="48" y="81"/>
                  <a:pt x="48" y="81"/>
                </a:cubicBezTo>
                <a:cubicBezTo>
                  <a:pt x="51" y="77"/>
                  <a:pt x="48" y="74"/>
                  <a:pt x="47" y="73"/>
                </a:cubicBezTo>
                <a:cubicBezTo>
                  <a:pt x="45" y="71"/>
                  <a:pt x="42" y="72"/>
                  <a:pt x="40" y="74"/>
                </a:cubicBezTo>
                <a:cubicBezTo>
                  <a:pt x="36" y="79"/>
                  <a:pt x="36" y="79"/>
                  <a:pt x="36" y="79"/>
                </a:cubicBezTo>
                <a:cubicBezTo>
                  <a:pt x="36" y="79"/>
                  <a:pt x="36" y="79"/>
                  <a:pt x="36" y="79"/>
                </a:cubicBezTo>
                <a:cubicBezTo>
                  <a:pt x="35" y="80"/>
                  <a:pt x="35" y="80"/>
                  <a:pt x="35" y="80"/>
                </a:cubicBezTo>
                <a:lnTo>
                  <a:pt x="32" y="84"/>
                </a:lnTo>
                <a:close/>
                <a:moveTo>
                  <a:pt x="22" y="73"/>
                </a:moveTo>
                <a:cubicBezTo>
                  <a:pt x="21" y="75"/>
                  <a:pt x="20" y="76"/>
                  <a:pt x="20" y="78"/>
                </a:cubicBezTo>
                <a:cubicBezTo>
                  <a:pt x="21" y="79"/>
                  <a:pt x="21" y="80"/>
                  <a:pt x="23" y="81"/>
                </a:cubicBezTo>
                <a:cubicBezTo>
                  <a:pt x="25" y="84"/>
                  <a:pt x="28" y="83"/>
                  <a:pt x="30" y="80"/>
                </a:cubicBezTo>
                <a:cubicBezTo>
                  <a:pt x="38" y="71"/>
                  <a:pt x="38" y="71"/>
                  <a:pt x="38" y="71"/>
                </a:cubicBezTo>
                <a:cubicBezTo>
                  <a:pt x="39" y="70"/>
                  <a:pt x="40" y="68"/>
                  <a:pt x="39" y="67"/>
                </a:cubicBezTo>
                <a:cubicBezTo>
                  <a:pt x="39" y="66"/>
                  <a:pt x="38" y="64"/>
                  <a:pt x="37" y="63"/>
                </a:cubicBezTo>
                <a:cubicBezTo>
                  <a:pt x="34" y="61"/>
                  <a:pt x="32" y="61"/>
                  <a:pt x="30" y="64"/>
                </a:cubicBezTo>
                <a:cubicBezTo>
                  <a:pt x="26" y="69"/>
                  <a:pt x="26" y="69"/>
                  <a:pt x="26" y="69"/>
                </a:cubicBezTo>
                <a:cubicBezTo>
                  <a:pt x="26" y="69"/>
                  <a:pt x="26" y="69"/>
                  <a:pt x="26" y="69"/>
                </a:cubicBezTo>
                <a:cubicBezTo>
                  <a:pt x="25" y="69"/>
                  <a:pt x="25" y="69"/>
                  <a:pt x="25" y="69"/>
                </a:cubicBezTo>
                <a:lnTo>
                  <a:pt x="22" y="73"/>
                </a:lnTo>
                <a:close/>
                <a:moveTo>
                  <a:pt x="20" y="70"/>
                </a:moveTo>
                <a:cubicBezTo>
                  <a:pt x="28" y="61"/>
                  <a:pt x="28" y="61"/>
                  <a:pt x="28" y="61"/>
                </a:cubicBezTo>
                <a:cubicBezTo>
                  <a:pt x="31" y="57"/>
                  <a:pt x="28" y="54"/>
                  <a:pt x="27" y="53"/>
                </a:cubicBezTo>
                <a:cubicBezTo>
                  <a:pt x="24" y="51"/>
                  <a:pt x="22" y="51"/>
                  <a:pt x="19" y="54"/>
                </a:cubicBezTo>
                <a:cubicBezTo>
                  <a:pt x="17" y="57"/>
                  <a:pt x="17" y="57"/>
                  <a:pt x="17" y="57"/>
                </a:cubicBezTo>
                <a:cubicBezTo>
                  <a:pt x="17" y="57"/>
                  <a:pt x="17" y="57"/>
                  <a:pt x="17" y="57"/>
                </a:cubicBezTo>
                <a:cubicBezTo>
                  <a:pt x="16" y="58"/>
                  <a:pt x="16" y="58"/>
                  <a:pt x="16" y="58"/>
                </a:cubicBezTo>
                <a:cubicBezTo>
                  <a:pt x="13" y="62"/>
                  <a:pt x="13" y="62"/>
                  <a:pt x="13" y="62"/>
                </a:cubicBezTo>
                <a:cubicBezTo>
                  <a:pt x="12" y="63"/>
                  <a:pt x="11" y="65"/>
                  <a:pt x="11" y="66"/>
                </a:cubicBezTo>
                <a:cubicBezTo>
                  <a:pt x="11" y="68"/>
                  <a:pt x="12" y="69"/>
                  <a:pt x="13" y="69"/>
                </a:cubicBezTo>
                <a:cubicBezTo>
                  <a:pt x="14" y="70"/>
                  <a:pt x="16" y="71"/>
                  <a:pt x="17" y="71"/>
                </a:cubicBezTo>
                <a:cubicBezTo>
                  <a:pt x="18" y="71"/>
                  <a:pt x="19" y="71"/>
                  <a:pt x="20" y="70"/>
                </a:cubicBezTo>
                <a:close/>
                <a:moveTo>
                  <a:pt x="112" y="62"/>
                </a:moveTo>
                <a:cubicBezTo>
                  <a:pt x="114" y="60"/>
                  <a:pt x="115" y="57"/>
                  <a:pt x="112" y="54"/>
                </a:cubicBezTo>
                <a:cubicBezTo>
                  <a:pt x="109" y="52"/>
                  <a:pt x="109" y="52"/>
                  <a:pt x="109" y="52"/>
                </a:cubicBezTo>
                <a:cubicBezTo>
                  <a:pt x="95" y="40"/>
                  <a:pt x="78" y="26"/>
                  <a:pt x="75" y="23"/>
                </a:cubicBezTo>
                <a:cubicBezTo>
                  <a:pt x="73" y="24"/>
                  <a:pt x="68" y="25"/>
                  <a:pt x="65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64" y="27"/>
                  <a:pt x="59" y="28"/>
                  <a:pt x="54" y="28"/>
                </a:cubicBezTo>
                <a:cubicBezTo>
                  <a:pt x="51" y="28"/>
                  <a:pt x="49" y="28"/>
                  <a:pt x="47" y="27"/>
                </a:cubicBezTo>
                <a:cubicBezTo>
                  <a:pt x="44" y="25"/>
                  <a:pt x="44" y="22"/>
                  <a:pt x="44" y="21"/>
                </a:cubicBezTo>
                <a:cubicBezTo>
                  <a:pt x="44" y="18"/>
                  <a:pt x="46" y="15"/>
                  <a:pt x="48" y="14"/>
                </a:cubicBezTo>
                <a:cubicBezTo>
                  <a:pt x="20" y="10"/>
                  <a:pt x="20" y="10"/>
                  <a:pt x="20" y="10"/>
                </a:cubicBezTo>
                <a:cubicBezTo>
                  <a:pt x="17" y="51"/>
                  <a:pt x="17" y="51"/>
                  <a:pt x="17" y="51"/>
                </a:cubicBezTo>
                <a:cubicBezTo>
                  <a:pt x="20" y="49"/>
                  <a:pt x="22" y="48"/>
                  <a:pt x="23" y="48"/>
                </a:cubicBezTo>
                <a:cubicBezTo>
                  <a:pt x="25" y="48"/>
                  <a:pt x="27" y="49"/>
                  <a:pt x="29" y="50"/>
                </a:cubicBezTo>
                <a:cubicBezTo>
                  <a:pt x="32" y="53"/>
                  <a:pt x="33" y="55"/>
                  <a:pt x="33" y="58"/>
                </a:cubicBezTo>
                <a:cubicBezTo>
                  <a:pt x="35" y="58"/>
                  <a:pt x="37" y="59"/>
                  <a:pt x="39" y="61"/>
                </a:cubicBezTo>
                <a:cubicBezTo>
                  <a:pt x="42" y="63"/>
                  <a:pt x="43" y="66"/>
                  <a:pt x="43" y="69"/>
                </a:cubicBezTo>
                <a:cubicBezTo>
                  <a:pt x="45" y="68"/>
                  <a:pt x="47" y="69"/>
                  <a:pt x="49" y="71"/>
                </a:cubicBezTo>
                <a:cubicBezTo>
                  <a:pt x="52" y="73"/>
                  <a:pt x="53" y="75"/>
                  <a:pt x="53" y="78"/>
                </a:cubicBezTo>
                <a:cubicBezTo>
                  <a:pt x="56" y="77"/>
                  <a:pt x="58" y="78"/>
                  <a:pt x="61" y="80"/>
                </a:cubicBezTo>
                <a:cubicBezTo>
                  <a:pt x="64" y="82"/>
                  <a:pt x="65" y="86"/>
                  <a:pt x="64" y="90"/>
                </a:cubicBezTo>
                <a:cubicBezTo>
                  <a:pt x="66" y="92"/>
                  <a:pt x="66" y="92"/>
                  <a:pt x="66" y="92"/>
                </a:cubicBezTo>
                <a:cubicBezTo>
                  <a:pt x="66" y="92"/>
                  <a:pt x="67" y="92"/>
                  <a:pt x="67" y="92"/>
                </a:cubicBezTo>
                <a:cubicBezTo>
                  <a:pt x="67" y="92"/>
                  <a:pt x="67" y="92"/>
                  <a:pt x="67" y="92"/>
                </a:cubicBezTo>
                <a:cubicBezTo>
                  <a:pt x="68" y="93"/>
                  <a:pt x="69" y="93"/>
                  <a:pt x="70" y="93"/>
                </a:cubicBezTo>
                <a:cubicBezTo>
                  <a:pt x="72" y="93"/>
                  <a:pt x="73" y="92"/>
                  <a:pt x="74" y="91"/>
                </a:cubicBezTo>
                <a:cubicBezTo>
                  <a:pt x="75" y="89"/>
                  <a:pt x="76" y="87"/>
                  <a:pt x="74" y="85"/>
                </a:cubicBezTo>
                <a:cubicBezTo>
                  <a:pt x="74" y="85"/>
                  <a:pt x="74" y="85"/>
                  <a:pt x="74" y="85"/>
                </a:cubicBezTo>
                <a:cubicBezTo>
                  <a:pt x="62" y="74"/>
                  <a:pt x="62" y="74"/>
                  <a:pt x="62" y="74"/>
                </a:cubicBezTo>
                <a:cubicBezTo>
                  <a:pt x="61" y="74"/>
                  <a:pt x="61" y="73"/>
                  <a:pt x="61" y="73"/>
                </a:cubicBezTo>
                <a:cubicBezTo>
                  <a:pt x="61" y="72"/>
                  <a:pt x="61" y="72"/>
                  <a:pt x="61" y="71"/>
                </a:cubicBezTo>
                <a:cubicBezTo>
                  <a:pt x="62" y="71"/>
                  <a:pt x="63" y="70"/>
                  <a:pt x="64" y="71"/>
                </a:cubicBezTo>
                <a:cubicBezTo>
                  <a:pt x="81" y="85"/>
                  <a:pt x="81" y="85"/>
                  <a:pt x="81" y="85"/>
                </a:cubicBezTo>
                <a:cubicBezTo>
                  <a:pt x="82" y="86"/>
                  <a:pt x="82" y="86"/>
                  <a:pt x="83" y="86"/>
                </a:cubicBezTo>
                <a:cubicBezTo>
                  <a:pt x="85" y="86"/>
                  <a:pt x="87" y="85"/>
                  <a:pt x="88" y="83"/>
                </a:cubicBezTo>
                <a:cubicBezTo>
                  <a:pt x="89" y="82"/>
                  <a:pt x="89" y="81"/>
                  <a:pt x="89" y="80"/>
                </a:cubicBezTo>
                <a:cubicBezTo>
                  <a:pt x="89" y="78"/>
                  <a:pt x="88" y="77"/>
                  <a:pt x="87" y="76"/>
                </a:cubicBezTo>
                <a:cubicBezTo>
                  <a:pt x="85" y="74"/>
                  <a:pt x="85" y="74"/>
                  <a:pt x="85" y="74"/>
                </a:cubicBezTo>
                <a:cubicBezTo>
                  <a:pt x="85" y="74"/>
                  <a:pt x="85" y="74"/>
                  <a:pt x="85" y="74"/>
                </a:cubicBezTo>
                <a:cubicBezTo>
                  <a:pt x="76" y="67"/>
                  <a:pt x="76" y="67"/>
                  <a:pt x="76" y="67"/>
                </a:cubicBezTo>
                <a:cubicBezTo>
                  <a:pt x="75" y="66"/>
                  <a:pt x="75" y="66"/>
                  <a:pt x="75" y="65"/>
                </a:cubicBezTo>
                <a:cubicBezTo>
                  <a:pt x="75" y="65"/>
                  <a:pt x="75" y="64"/>
                  <a:pt x="75" y="64"/>
                </a:cubicBezTo>
                <a:cubicBezTo>
                  <a:pt x="76" y="63"/>
                  <a:pt x="77" y="63"/>
                  <a:pt x="78" y="63"/>
                </a:cubicBezTo>
                <a:cubicBezTo>
                  <a:pt x="93" y="76"/>
                  <a:pt x="93" y="76"/>
                  <a:pt x="93" y="76"/>
                </a:cubicBezTo>
                <a:cubicBezTo>
                  <a:pt x="94" y="76"/>
                  <a:pt x="96" y="77"/>
                  <a:pt x="97" y="77"/>
                </a:cubicBezTo>
                <a:cubicBezTo>
                  <a:pt x="99" y="77"/>
                  <a:pt x="100" y="76"/>
                  <a:pt x="102" y="74"/>
                </a:cubicBezTo>
                <a:cubicBezTo>
                  <a:pt x="103" y="73"/>
                  <a:pt x="103" y="72"/>
                  <a:pt x="103" y="70"/>
                </a:cubicBezTo>
                <a:cubicBezTo>
                  <a:pt x="103" y="69"/>
                  <a:pt x="102" y="67"/>
                  <a:pt x="101" y="66"/>
                </a:cubicBezTo>
                <a:cubicBezTo>
                  <a:pt x="97" y="63"/>
                  <a:pt x="97" y="63"/>
                  <a:pt x="97" y="63"/>
                </a:cubicBezTo>
                <a:cubicBezTo>
                  <a:pt x="97" y="63"/>
                  <a:pt x="97" y="63"/>
                  <a:pt x="97" y="63"/>
                </a:cubicBezTo>
                <a:cubicBezTo>
                  <a:pt x="89" y="56"/>
                  <a:pt x="89" y="56"/>
                  <a:pt x="89" y="56"/>
                </a:cubicBezTo>
                <a:cubicBezTo>
                  <a:pt x="88" y="56"/>
                  <a:pt x="88" y="54"/>
                  <a:pt x="88" y="53"/>
                </a:cubicBezTo>
                <a:cubicBezTo>
                  <a:pt x="89" y="53"/>
                  <a:pt x="90" y="53"/>
                  <a:pt x="91" y="53"/>
                </a:cubicBezTo>
                <a:cubicBezTo>
                  <a:pt x="104" y="64"/>
                  <a:pt x="104" y="64"/>
                  <a:pt x="104" y="64"/>
                </a:cubicBezTo>
                <a:cubicBezTo>
                  <a:pt x="107" y="66"/>
                  <a:pt x="110" y="65"/>
                  <a:pt x="112" y="6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8" name="Google Shape;2898;p92"/>
          <p:cNvSpPr/>
          <p:nvPr/>
        </p:nvSpPr>
        <p:spPr>
          <a:xfrm>
            <a:off x="6384925" y="1895475"/>
            <a:ext cx="522287" cy="436562"/>
          </a:xfrm>
          <a:custGeom>
            <a:avLst/>
            <a:gdLst/>
            <a:ahLst/>
            <a:cxnLst/>
            <a:rect l="l" t="t" r="r" b="b"/>
            <a:pathLst>
              <a:path w="128" h="107" extrusionOk="0">
                <a:moveTo>
                  <a:pt x="17" y="87"/>
                </a:moveTo>
                <a:cubicBezTo>
                  <a:pt x="17" y="58"/>
                  <a:pt x="17" y="58"/>
                  <a:pt x="17" y="58"/>
                </a:cubicBezTo>
                <a:cubicBezTo>
                  <a:pt x="17" y="56"/>
                  <a:pt x="19" y="54"/>
                  <a:pt x="21" y="54"/>
                </a:cubicBezTo>
                <a:cubicBezTo>
                  <a:pt x="29" y="54"/>
                  <a:pt x="29" y="54"/>
                  <a:pt x="29" y="54"/>
                </a:cubicBezTo>
                <a:cubicBezTo>
                  <a:pt x="31" y="54"/>
                  <a:pt x="33" y="56"/>
                  <a:pt x="33" y="58"/>
                </a:cubicBezTo>
                <a:cubicBezTo>
                  <a:pt x="33" y="87"/>
                  <a:pt x="33" y="87"/>
                  <a:pt x="33" y="87"/>
                </a:cubicBezTo>
                <a:cubicBezTo>
                  <a:pt x="33" y="90"/>
                  <a:pt x="31" y="92"/>
                  <a:pt x="29" y="92"/>
                </a:cubicBezTo>
                <a:cubicBezTo>
                  <a:pt x="21" y="92"/>
                  <a:pt x="21" y="92"/>
                  <a:pt x="21" y="92"/>
                </a:cubicBezTo>
                <a:cubicBezTo>
                  <a:pt x="19" y="92"/>
                  <a:pt x="17" y="90"/>
                  <a:pt x="17" y="87"/>
                </a:cubicBezTo>
                <a:close/>
                <a:moveTo>
                  <a:pt x="47" y="44"/>
                </a:moveTo>
                <a:cubicBezTo>
                  <a:pt x="45" y="44"/>
                  <a:pt x="43" y="46"/>
                  <a:pt x="43" y="48"/>
                </a:cubicBezTo>
                <a:cubicBezTo>
                  <a:pt x="43" y="87"/>
                  <a:pt x="43" y="87"/>
                  <a:pt x="43" y="87"/>
                </a:cubicBezTo>
                <a:cubicBezTo>
                  <a:pt x="43" y="90"/>
                  <a:pt x="45" y="92"/>
                  <a:pt x="47" y="92"/>
                </a:cubicBezTo>
                <a:cubicBezTo>
                  <a:pt x="54" y="92"/>
                  <a:pt x="54" y="92"/>
                  <a:pt x="54" y="92"/>
                </a:cubicBezTo>
                <a:cubicBezTo>
                  <a:pt x="56" y="92"/>
                  <a:pt x="58" y="90"/>
                  <a:pt x="58" y="87"/>
                </a:cubicBezTo>
                <a:cubicBezTo>
                  <a:pt x="58" y="48"/>
                  <a:pt x="58" y="48"/>
                  <a:pt x="58" y="48"/>
                </a:cubicBezTo>
                <a:cubicBezTo>
                  <a:pt x="58" y="46"/>
                  <a:pt x="56" y="44"/>
                  <a:pt x="54" y="44"/>
                </a:cubicBezTo>
                <a:lnTo>
                  <a:pt x="47" y="44"/>
                </a:lnTo>
                <a:close/>
                <a:moveTo>
                  <a:pt x="73" y="35"/>
                </a:moveTo>
                <a:cubicBezTo>
                  <a:pt x="70" y="35"/>
                  <a:pt x="69" y="37"/>
                  <a:pt x="69" y="39"/>
                </a:cubicBezTo>
                <a:cubicBezTo>
                  <a:pt x="69" y="87"/>
                  <a:pt x="69" y="87"/>
                  <a:pt x="69" y="87"/>
                </a:cubicBezTo>
                <a:cubicBezTo>
                  <a:pt x="69" y="90"/>
                  <a:pt x="70" y="92"/>
                  <a:pt x="73" y="92"/>
                </a:cubicBezTo>
                <a:cubicBezTo>
                  <a:pt x="80" y="92"/>
                  <a:pt x="80" y="92"/>
                  <a:pt x="80" y="92"/>
                </a:cubicBezTo>
                <a:cubicBezTo>
                  <a:pt x="82" y="92"/>
                  <a:pt x="84" y="90"/>
                  <a:pt x="84" y="87"/>
                </a:cubicBezTo>
                <a:cubicBezTo>
                  <a:pt x="84" y="39"/>
                  <a:pt x="84" y="39"/>
                  <a:pt x="84" y="39"/>
                </a:cubicBezTo>
                <a:cubicBezTo>
                  <a:pt x="84" y="37"/>
                  <a:pt x="82" y="35"/>
                  <a:pt x="80" y="35"/>
                </a:cubicBezTo>
                <a:lnTo>
                  <a:pt x="73" y="35"/>
                </a:lnTo>
                <a:close/>
                <a:moveTo>
                  <a:pt x="98" y="26"/>
                </a:moveTo>
                <a:cubicBezTo>
                  <a:pt x="96" y="26"/>
                  <a:pt x="94" y="28"/>
                  <a:pt x="94" y="30"/>
                </a:cubicBezTo>
                <a:cubicBezTo>
                  <a:pt x="94" y="87"/>
                  <a:pt x="94" y="87"/>
                  <a:pt x="94" y="87"/>
                </a:cubicBezTo>
                <a:cubicBezTo>
                  <a:pt x="94" y="90"/>
                  <a:pt x="96" y="92"/>
                  <a:pt x="98" y="92"/>
                </a:cubicBezTo>
                <a:cubicBezTo>
                  <a:pt x="105" y="92"/>
                  <a:pt x="105" y="92"/>
                  <a:pt x="105" y="92"/>
                </a:cubicBezTo>
                <a:cubicBezTo>
                  <a:pt x="108" y="92"/>
                  <a:pt x="110" y="90"/>
                  <a:pt x="110" y="87"/>
                </a:cubicBezTo>
                <a:cubicBezTo>
                  <a:pt x="110" y="30"/>
                  <a:pt x="110" y="30"/>
                  <a:pt x="110" y="30"/>
                </a:cubicBezTo>
                <a:cubicBezTo>
                  <a:pt x="110" y="28"/>
                  <a:pt x="108" y="26"/>
                  <a:pt x="105" y="26"/>
                </a:cubicBezTo>
                <a:lnTo>
                  <a:pt x="98" y="26"/>
                </a:lnTo>
                <a:close/>
                <a:moveTo>
                  <a:pt x="19" y="43"/>
                </a:moveTo>
                <a:cubicBezTo>
                  <a:pt x="47" y="38"/>
                  <a:pt x="72" y="28"/>
                  <a:pt x="95" y="14"/>
                </a:cubicBezTo>
                <a:cubicBezTo>
                  <a:pt x="97" y="18"/>
                  <a:pt x="97" y="18"/>
                  <a:pt x="97" y="18"/>
                </a:cubicBezTo>
                <a:cubicBezTo>
                  <a:pt x="106" y="6"/>
                  <a:pt x="106" y="6"/>
                  <a:pt x="106" y="6"/>
                </a:cubicBezTo>
                <a:cubicBezTo>
                  <a:pt x="90" y="5"/>
                  <a:pt x="90" y="5"/>
                  <a:pt x="90" y="5"/>
                </a:cubicBezTo>
                <a:cubicBezTo>
                  <a:pt x="93" y="9"/>
                  <a:pt x="93" y="9"/>
                  <a:pt x="93" y="9"/>
                </a:cubicBezTo>
                <a:cubicBezTo>
                  <a:pt x="70" y="23"/>
                  <a:pt x="45" y="32"/>
                  <a:pt x="18" y="37"/>
                </a:cubicBezTo>
                <a:lnTo>
                  <a:pt x="19" y="43"/>
                </a:lnTo>
                <a:close/>
                <a:moveTo>
                  <a:pt x="128" y="100"/>
                </a:moveTo>
                <a:cubicBezTo>
                  <a:pt x="115" y="92"/>
                  <a:pt x="115" y="92"/>
                  <a:pt x="115" y="92"/>
                </a:cubicBezTo>
                <a:cubicBezTo>
                  <a:pt x="115" y="97"/>
                  <a:pt x="115" y="97"/>
                  <a:pt x="115" y="97"/>
                </a:cubicBezTo>
                <a:cubicBezTo>
                  <a:pt x="10" y="97"/>
                  <a:pt x="10" y="97"/>
                  <a:pt x="10" y="97"/>
                </a:cubicBezTo>
                <a:cubicBezTo>
                  <a:pt x="10" y="13"/>
                  <a:pt x="10" y="13"/>
                  <a:pt x="10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8" y="0"/>
                  <a:pt x="8" y="0"/>
                  <a:pt x="8" y="0"/>
                </a:cubicBezTo>
                <a:cubicBezTo>
                  <a:pt x="0" y="13"/>
                  <a:pt x="0" y="13"/>
                  <a:pt x="0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97"/>
                  <a:pt x="5" y="97"/>
                  <a:pt x="5" y="97"/>
                </a:cubicBezTo>
                <a:cubicBezTo>
                  <a:pt x="5" y="100"/>
                  <a:pt x="5" y="100"/>
                  <a:pt x="5" y="100"/>
                </a:cubicBezTo>
                <a:cubicBezTo>
                  <a:pt x="5" y="103"/>
                  <a:pt x="5" y="103"/>
                  <a:pt x="5" y="103"/>
                </a:cubicBezTo>
                <a:cubicBezTo>
                  <a:pt x="115" y="103"/>
                  <a:pt x="115" y="103"/>
                  <a:pt x="115" y="103"/>
                </a:cubicBezTo>
                <a:cubicBezTo>
                  <a:pt x="115" y="107"/>
                  <a:pt x="115" y="107"/>
                  <a:pt x="115" y="107"/>
                </a:cubicBezTo>
                <a:lnTo>
                  <a:pt x="128" y="1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9" name="Google Shape;2899;p92"/>
          <p:cNvSpPr/>
          <p:nvPr/>
        </p:nvSpPr>
        <p:spPr>
          <a:xfrm>
            <a:off x="4410075" y="3794125"/>
            <a:ext cx="706437" cy="363537"/>
          </a:xfrm>
          <a:custGeom>
            <a:avLst/>
            <a:gdLst/>
            <a:ahLst/>
            <a:cxnLst/>
            <a:rect l="l" t="t" r="r" b="b"/>
            <a:pathLst>
              <a:path w="173" h="89" extrusionOk="0">
                <a:moveTo>
                  <a:pt x="125" y="84"/>
                </a:moveTo>
                <a:cubicBezTo>
                  <a:pt x="122" y="85"/>
                  <a:pt x="120" y="86"/>
                  <a:pt x="117" y="87"/>
                </a:cubicBezTo>
                <a:cubicBezTo>
                  <a:pt x="108" y="89"/>
                  <a:pt x="100" y="89"/>
                  <a:pt x="89" y="89"/>
                </a:cubicBezTo>
                <a:cubicBezTo>
                  <a:pt x="78" y="89"/>
                  <a:pt x="69" y="89"/>
                  <a:pt x="60" y="87"/>
                </a:cubicBezTo>
                <a:cubicBezTo>
                  <a:pt x="58" y="86"/>
                  <a:pt x="55" y="85"/>
                  <a:pt x="53" y="84"/>
                </a:cubicBezTo>
                <a:cubicBezTo>
                  <a:pt x="45" y="81"/>
                  <a:pt x="45" y="75"/>
                  <a:pt x="49" y="71"/>
                </a:cubicBezTo>
                <a:cubicBezTo>
                  <a:pt x="54" y="66"/>
                  <a:pt x="59" y="63"/>
                  <a:pt x="65" y="60"/>
                </a:cubicBezTo>
                <a:cubicBezTo>
                  <a:pt x="68" y="59"/>
                  <a:pt x="71" y="58"/>
                  <a:pt x="73" y="57"/>
                </a:cubicBezTo>
                <a:cubicBezTo>
                  <a:pt x="78" y="55"/>
                  <a:pt x="80" y="50"/>
                  <a:pt x="76" y="46"/>
                </a:cubicBezTo>
                <a:cubicBezTo>
                  <a:pt x="68" y="38"/>
                  <a:pt x="66" y="29"/>
                  <a:pt x="66" y="19"/>
                </a:cubicBezTo>
                <a:cubicBezTo>
                  <a:pt x="66" y="9"/>
                  <a:pt x="73" y="3"/>
                  <a:pt x="83" y="0"/>
                </a:cubicBezTo>
                <a:cubicBezTo>
                  <a:pt x="85" y="0"/>
                  <a:pt x="87" y="0"/>
                  <a:pt x="89" y="0"/>
                </a:cubicBezTo>
                <a:cubicBezTo>
                  <a:pt x="91" y="0"/>
                  <a:pt x="93" y="0"/>
                  <a:pt x="95" y="0"/>
                </a:cubicBezTo>
                <a:cubicBezTo>
                  <a:pt x="105" y="3"/>
                  <a:pt x="111" y="9"/>
                  <a:pt x="111" y="19"/>
                </a:cubicBezTo>
                <a:cubicBezTo>
                  <a:pt x="112" y="29"/>
                  <a:pt x="109" y="39"/>
                  <a:pt x="101" y="46"/>
                </a:cubicBezTo>
                <a:cubicBezTo>
                  <a:pt x="98" y="50"/>
                  <a:pt x="99" y="55"/>
                  <a:pt x="104" y="57"/>
                </a:cubicBezTo>
                <a:cubicBezTo>
                  <a:pt x="107" y="58"/>
                  <a:pt x="110" y="59"/>
                  <a:pt x="112" y="60"/>
                </a:cubicBezTo>
                <a:cubicBezTo>
                  <a:pt x="118" y="63"/>
                  <a:pt x="124" y="66"/>
                  <a:pt x="128" y="71"/>
                </a:cubicBezTo>
                <a:cubicBezTo>
                  <a:pt x="131" y="73"/>
                  <a:pt x="132" y="81"/>
                  <a:pt x="125" y="84"/>
                </a:cubicBezTo>
                <a:close/>
                <a:moveTo>
                  <a:pt x="170" y="76"/>
                </a:moveTo>
                <a:cubicBezTo>
                  <a:pt x="167" y="73"/>
                  <a:pt x="163" y="71"/>
                  <a:pt x="159" y="69"/>
                </a:cubicBezTo>
                <a:cubicBezTo>
                  <a:pt x="157" y="68"/>
                  <a:pt x="155" y="67"/>
                  <a:pt x="153" y="67"/>
                </a:cubicBezTo>
                <a:cubicBezTo>
                  <a:pt x="150" y="65"/>
                  <a:pt x="149" y="62"/>
                  <a:pt x="151" y="59"/>
                </a:cubicBezTo>
                <a:cubicBezTo>
                  <a:pt x="157" y="54"/>
                  <a:pt x="159" y="48"/>
                  <a:pt x="158" y="41"/>
                </a:cubicBezTo>
                <a:cubicBezTo>
                  <a:pt x="158" y="33"/>
                  <a:pt x="154" y="29"/>
                  <a:pt x="147" y="28"/>
                </a:cubicBezTo>
                <a:cubicBezTo>
                  <a:pt x="145" y="27"/>
                  <a:pt x="144" y="27"/>
                  <a:pt x="143" y="27"/>
                </a:cubicBezTo>
                <a:cubicBezTo>
                  <a:pt x="141" y="27"/>
                  <a:pt x="140" y="27"/>
                  <a:pt x="138" y="28"/>
                </a:cubicBezTo>
                <a:cubicBezTo>
                  <a:pt x="131" y="29"/>
                  <a:pt x="127" y="33"/>
                  <a:pt x="127" y="41"/>
                </a:cubicBezTo>
                <a:cubicBezTo>
                  <a:pt x="127" y="48"/>
                  <a:pt x="128" y="54"/>
                  <a:pt x="134" y="59"/>
                </a:cubicBezTo>
                <a:cubicBezTo>
                  <a:pt x="136" y="62"/>
                  <a:pt x="135" y="65"/>
                  <a:pt x="132" y="67"/>
                </a:cubicBezTo>
                <a:cubicBezTo>
                  <a:pt x="132" y="67"/>
                  <a:pt x="132" y="67"/>
                  <a:pt x="131" y="67"/>
                </a:cubicBezTo>
                <a:cubicBezTo>
                  <a:pt x="132" y="67"/>
                  <a:pt x="132" y="68"/>
                  <a:pt x="133" y="68"/>
                </a:cubicBezTo>
                <a:cubicBezTo>
                  <a:pt x="135" y="71"/>
                  <a:pt x="137" y="75"/>
                  <a:pt x="136" y="78"/>
                </a:cubicBezTo>
                <a:cubicBezTo>
                  <a:pt x="135" y="82"/>
                  <a:pt x="133" y="85"/>
                  <a:pt x="129" y="87"/>
                </a:cubicBezTo>
                <a:cubicBezTo>
                  <a:pt x="128" y="87"/>
                  <a:pt x="127" y="88"/>
                  <a:pt x="126" y="88"/>
                </a:cubicBezTo>
                <a:cubicBezTo>
                  <a:pt x="131" y="89"/>
                  <a:pt x="136" y="89"/>
                  <a:pt x="143" y="89"/>
                </a:cubicBezTo>
                <a:cubicBezTo>
                  <a:pt x="150" y="89"/>
                  <a:pt x="156" y="89"/>
                  <a:pt x="162" y="88"/>
                </a:cubicBezTo>
                <a:cubicBezTo>
                  <a:pt x="164" y="87"/>
                  <a:pt x="166" y="87"/>
                  <a:pt x="168" y="86"/>
                </a:cubicBezTo>
                <a:cubicBezTo>
                  <a:pt x="173" y="83"/>
                  <a:pt x="172" y="78"/>
                  <a:pt x="170" y="76"/>
                </a:cubicBezTo>
                <a:close/>
                <a:moveTo>
                  <a:pt x="41" y="78"/>
                </a:moveTo>
                <a:cubicBezTo>
                  <a:pt x="40" y="75"/>
                  <a:pt x="42" y="71"/>
                  <a:pt x="44" y="68"/>
                </a:cubicBezTo>
                <a:cubicBezTo>
                  <a:pt x="46" y="67"/>
                  <a:pt x="47" y="66"/>
                  <a:pt x="48" y="65"/>
                </a:cubicBezTo>
                <a:cubicBezTo>
                  <a:pt x="47" y="65"/>
                  <a:pt x="47" y="65"/>
                  <a:pt x="46" y="64"/>
                </a:cubicBezTo>
                <a:cubicBezTo>
                  <a:pt x="42" y="63"/>
                  <a:pt x="41" y="59"/>
                  <a:pt x="44" y="56"/>
                </a:cubicBezTo>
                <a:cubicBezTo>
                  <a:pt x="50" y="50"/>
                  <a:pt x="52" y="43"/>
                  <a:pt x="51" y="35"/>
                </a:cubicBezTo>
                <a:cubicBezTo>
                  <a:pt x="51" y="27"/>
                  <a:pt x="46" y="23"/>
                  <a:pt x="39" y="21"/>
                </a:cubicBezTo>
                <a:cubicBezTo>
                  <a:pt x="37" y="20"/>
                  <a:pt x="35" y="20"/>
                  <a:pt x="34" y="20"/>
                </a:cubicBezTo>
                <a:cubicBezTo>
                  <a:pt x="32" y="20"/>
                  <a:pt x="31" y="20"/>
                  <a:pt x="29" y="21"/>
                </a:cubicBezTo>
                <a:cubicBezTo>
                  <a:pt x="22" y="23"/>
                  <a:pt x="17" y="27"/>
                  <a:pt x="16" y="35"/>
                </a:cubicBezTo>
                <a:cubicBezTo>
                  <a:pt x="16" y="43"/>
                  <a:pt x="18" y="50"/>
                  <a:pt x="24" y="56"/>
                </a:cubicBezTo>
                <a:cubicBezTo>
                  <a:pt x="27" y="59"/>
                  <a:pt x="26" y="63"/>
                  <a:pt x="22" y="64"/>
                </a:cubicBezTo>
                <a:cubicBezTo>
                  <a:pt x="20" y="65"/>
                  <a:pt x="18" y="66"/>
                  <a:pt x="16" y="67"/>
                </a:cubicBezTo>
                <a:cubicBezTo>
                  <a:pt x="11" y="69"/>
                  <a:pt x="7" y="71"/>
                  <a:pt x="3" y="75"/>
                </a:cubicBezTo>
                <a:cubicBezTo>
                  <a:pt x="0" y="78"/>
                  <a:pt x="0" y="83"/>
                  <a:pt x="6" y="85"/>
                </a:cubicBezTo>
                <a:cubicBezTo>
                  <a:pt x="8" y="86"/>
                  <a:pt x="10" y="87"/>
                  <a:pt x="12" y="87"/>
                </a:cubicBezTo>
                <a:cubicBezTo>
                  <a:pt x="19" y="89"/>
                  <a:pt x="25" y="89"/>
                  <a:pt x="34" y="89"/>
                </a:cubicBezTo>
                <a:cubicBezTo>
                  <a:pt x="41" y="89"/>
                  <a:pt x="46" y="89"/>
                  <a:pt x="52" y="88"/>
                </a:cubicBezTo>
                <a:cubicBezTo>
                  <a:pt x="51" y="88"/>
                  <a:pt x="50" y="87"/>
                  <a:pt x="49" y="87"/>
                </a:cubicBezTo>
                <a:cubicBezTo>
                  <a:pt x="44" y="85"/>
                  <a:pt x="42" y="82"/>
                  <a:pt x="41" y="7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0" name="Google Shape;2900;p92"/>
          <p:cNvSpPr/>
          <p:nvPr/>
        </p:nvSpPr>
        <p:spPr>
          <a:xfrm>
            <a:off x="7191375" y="3773487"/>
            <a:ext cx="457200" cy="412750"/>
          </a:xfrm>
          <a:custGeom>
            <a:avLst/>
            <a:gdLst/>
            <a:ahLst/>
            <a:cxnLst/>
            <a:rect l="l" t="t" r="r" b="b"/>
            <a:pathLst>
              <a:path w="112" h="101" extrusionOk="0">
                <a:moveTo>
                  <a:pt x="76" y="14"/>
                </a:moveTo>
                <a:cubicBezTo>
                  <a:pt x="69" y="14"/>
                  <a:pt x="69" y="14"/>
                  <a:pt x="69" y="14"/>
                </a:cubicBezTo>
                <a:cubicBezTo>
                  <a:pt x="69" y="10"/>
                  <a:pt x="66" y="7"/>
                  <a:pt x="62" y="7"/>
                </a:cubicBezTo>
                <a:cubicBezTo>
                  <a:pt x="49" y="7"/>
                  <a:pt x="49" y="7"/>
                  <a:pt x="49" y="7"/>
                </a:cubicBezTo>
                <a:cubicBezTo>
                  <a:pt x="46" y="7"/>
                  <a:pt x="43" y="10"/>
                  <a:pt x="42" y="14"/>
                </a:cubicBezTo>
                <a:cubicBezTo>
                  <a:pt x="35" y="14"/>
                  <a:pt x="35" y="14"/>
                  <a:pt x="35" y="14"/>
                </a:cubicBezTo>
                <a:cubicBezTo>
                  <a:pt x="36" y="6"/>
                  <a:pt x="41" y="0"/>
                  <a:pt x="48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70" y="0"/>
                  <a:pt x="75" y="6"/>
                  <a:pt x="76" y="14"/>
                </a:cubicBezTo>
                <a:close/>
                <a:moveTo>
                  <a:pt x="16" y="56"/>
                </a:moveTo>
                <a:cubicBezTo>
                  <a:pt x="45" y="56"/>
                  <a:pt x="45" y="56"/>
                  <a:pt x="45" y="56"/>
                </a:cubicBezTo>
                <a:cubicBezTo>
                  <a:pt x="45" y="52"/>
                  <a:pt x="45" y="52"/>
                  <a:pt x="45" y="52"/>
                </a:cubicBezTo>
                <a:cubicBezTo>
                  <a:pt x="45" y="49"/>
                  <a:pt x="47" y="47"/>
                  <a:pt x="50" y="47"/>
                </a:cubicBezTo>
                <a:cubicBezTo>
                  <a:pt x="61" y="47"/>
                  <a:pt x="61" y="47"/>
                  <a:pt x="61" y="47"/>
                </a:cubicBezTo>
                <a:cubicBezTo>
                  <a:pt x="64" y="47"/>
                  <a:pt x="66" y="49"/>
                  <a:pt x="66" y="52"/>
                </a:cubicBezTo>
                <a:cubicBezTo>
                  <a:pt x="66" y="56"/>
                  <a:pt x="66" y="56"/>
                  <a:pt x="66" y="56"/>
                </a:cubicBezTo>
                <a:cubicBezTo>
                  <a:pt x="95" y="56"/>
                  <a:pt x="95" y="56"/>
                  <a:pt x="95" y="56"/>
                </a:cubicBezTo>
                <a:cubicBezTo>
                  <a:pt x="103" y="56"/>
                  <a:pt x="110" y="49"/>
                  <a:pt x="112" y="40"/>
                </a:cubicBezTo>
                <a:cubicBezTo>
                  <a:pt x="112" y="32"/>
                  <a:pt x="112" y="32"/>
                  <a:pt x="112" y="32"/>
                </a:cubicBezTo>
                <a:cubicBezTo>
                  <a:pt x="112" y="23"/>
                  <a:pt x="106" y="17"/>
                  <a:pt x="99" y="17"/>
                </a:cubicBezTo>
                <a:cubicBezTo>
                  <a:pt x="92" y="17"/>
                  <a:pt x="92" y="17"/>
                  <a:pt x="92" y="17"/>
                </a:cubicBezTo>
                <a:cubicBezTo>
                  <a:pt x="89" y="17"/>
                  <a:pt x="89" y="17"/>
                  <a:pt x="89" y="17"/>
                </a:cubicBezTo>
                <a:cubicBezTo>
                  <a:pt x="85" y="17"/>
                  <a:pt x="85" y="17"/>
                  <a:pt x="85" y="17"/>
                </a:cubicBezTo>
                <a:cubicBezTo>
                  <a:pt x="80" y="17"/>
                  <a:pt x="80" y="17"/>
                  <a:pt x="80" y="17"/>
                </a:cubicBezTo>
                <a:cubicBezTo>
                  <a:pt x="76" y="17"/>
                  <a:pt x="76" y="17"/>
                  <a:pt x="76" y="17"/>
                </a:cubicBezTo>
                <a:cubicBezTo>
                  <a:pt x="69" y="17"/>
                  <a:pt x="69" y="17"/>
                  <a:pt x="69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5" y="17"/>
                  <a:pt x="0" y="23"/>
                  <a:pt x="0" y="32"/>
                </a:cubicBezTo>
                <a:cubicBezTo>
                  <a:pt x="0" y="40"/>
                  <a:pt x="0" y="40"/>
                  <a:pt x="0" y="40"/>
                </a:cubicBezTo>
                <a:cubicBezTo>
                  <a:pt x="1" y="49"/>
                  <a:pt x="8" y="56"/>
                  <a:pt x="16" y="56"/>
                </a:cubicBezTo>
                <a:close/>
                <a:moveTo>
                  <a:pt x="95" y="61"/>
                </a:moveTo>
                <a:cubicBezTo>
                  <a:pt x="66" y="61"/>
                  <a:pt x="66" y="61"/>
                  <a:pt x="66" y="61"/>
                </a:cubicBezTo>
                <a:cubicBezTo>
                  <a:pt x="66" y="65"/>
                  <a:pt x="66" y="65"/>
                  <a:pt x="66" y="65"/>
                </a:cubicBezTo>
                <a:cubicBezTo>
                  <a:pt x="66" y="68"/>
                  <a:pt x="64" y="71"/>
                  <a:pt x="61" y="71"/>
                </a:cubicBezTo>
                <a:cubicBezTo>
                  <a:pt x="50" y="71"/>
                  <a:pt x="50" y="71"/>
                  <a:pt x="50" y="71"/>
                </a:cubicBezTo>
                <a:cubicBezTo>
                  <a:pt x="47" y="71"/>
                  <a:pt x="45" y="68"/>
                  <a:pt x="45" y="65"/>
                </a:cubicBezTo>
                <a:cubicBezTo>
                  <a:pt x="45" y="61"/>
                  <a:pt x="45" y="61"/>
                  <a:pt x="45" y="61"/>
                </a:cubicBezTo>
                <a:cubicBezTo>
                  <a:pt x="16" y="61"/>
                  <a:pt x="16" y="61"/>
                  <a:pt x="16" y="61"/>
                </a:cubicBezTo>
                <a:cubicBezTo>
                  <a:pt x="9" y="61"/>
                  <a:pt x="3" y="57"/>
                  <a:pt x="0" y="51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94"/>
                  <a:pt x="5" y="101"/>
                  <a:pt x="13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26" y="101"/>
                  <a:pt x="26" y="101"/>
                  <a:pt x="26" y="101"/>
                </a:cubicBezTo>
                <a:cubicBezTo>
                  <a:pt x="85" y="101"/>
                  <a:pt x="85" y="101"/>
                  <a:pt x="85" y="101"/>
                </a:cubicBezTo>
                <a:cubicBezTo>
                  <a:pt x="89" y="101"/>
                  <a:pt x="89" y="101"/>
                  <a:pt x="89" y="101"/>
                </a:cubicBezTo>
                <a:cubicBezTo>
                  <a:pt x="92" y="101"/>
                  <a:pt x="92" y="101"/>
                  <a:pt x="92" y="101"/>
                </a:cubicBezTo>
                <a:cubicBezTo>
                  <a:pt x="99" y="101"/>
                  <a:pt x="99" y="101"/>
                  <a:pt x="99" y="101"/>
                </a:cubicBezTo>
                <a:cubicBezTo>
                  <a:pt x="106" y="101"/>
                  <a:pt x="112" y="94"/>
                  <a:pt x="112" y="86"/>
                </a:cubicBezTo>
                <a:cubicBezTo>
                  <a:pt x="112" y="51"/>
                  <a:pt x="112" y="51"/>
                  <a:pt x="112" y="51"/>
                </a:cubicBezTo>
                <a:cubicBezTo>
                  <a:pt x="108" y="57"/>
                  <a:pt x="102" y="61"/>
                  <a:pt x="95" y="61"/>
                </a:cubicBezTo>
                <a:close/>
                <a:moveTo>
                  <a:pt x="61" y="51"/>
                </a:moveTo>
                <a:cubicBezTo>
                  <a:pt x="50" y="51"/>
                  <a:pt x="50" y="51"/>
                  <a:pt x="50" y="51"/>
                </a:cubicBezTo>
                <a:cubicBezTo>
                  <a:pt x="49" y="51"/>
                  <a:pt x="49" y="52"/>
                  <a:pt x="49" y="53"/>
                </a:cubicBezTo>
                <a:cubicBezTo>
                  <a:pt x="49" y="56"/>
                  <a:pt x="49" y="56"/>
                  <a:pt x="49" y="56"/>
                </a:cubicBezTo>
                <a:cubicBezTo>
                  <a:pt x="49" y="57"/>
                  <a:pt x="49" y="57"/>
                  <a:pt x="49" y="57"/>
                </a:cubicBezTo>
                <a:cubicBezTo>
                  <a:pt x="49" y="61"/>
                  <a:pt x="49" y="61"/>
                  <a:pt x="49" y="61"/>
                </a:cubicBezTo>
                <a:cubicBezTo>
                  <a:pt x="49" y="62"/>
                  <a:pt x="49" y="62"/>
                  <a:pt x="49" y="62"/>
                </a:cubicBezTo>
                <a:cubicBezTo>
                  <a:pt x="49" y="65"/>
                  <a:pt x="49" y="65"/>
                  <a:pt x="49" y="65"/>
                </a:cubicBezTo>
                <a:cubicBezTo>
                  <a:pt x="49" y="66"/>
                  <a:pt x="49" y="67"/>
                  <a:pt x="50" y="67"/>
                </a:cubicBezTo>
                <a:cubicBezTo>
                  <a:pt x="61" y="67"/>
                  <a:pt x="61" y="67"/>
                  <a:pt x="61" y="67"/>
                </a:cubicBezTo>
                <a:cubicBezTo>
                  <a:pt x="62" y="67"/>
                  <a:pt x="63" y="66"/>
                  <a:pt x="63" y="65"/>
                </a:cubicBezTo>
                <a:cubicBezTo>
                  <a:pt x="63" y="62"/>
                  <a:pt x="63" y="62"/>
                  <a:pt x="63" y="62"/>
                </a:cubicBezTo>
                <a:cubicBezTo>
                  <a:pt x="63" y="61"/>
                  <a:pt x="63" y="61"/>
                  <a:pt x="63" y="61"/>
                </a:cubicBezTo>
                <a:cubicBezTo>
                  <a:pt x="63" y="57"/>
                  <a:pt x="63" y="57"/>
                  <a:pt x="63" y="57"/>
                </a:cubicBezTo>
                <a:cubicBezTo>
                  <a:pt x="63" y="56"/>
                  <a:pt x="63" y="56"/>
                  <a:pt x="63" y="56"/>
                </a:cubicBezTo>
                <a:cubicBezTo>
                  <a:pt x="63" y="53"/>
                  <a:pt x="63" y="53"/>
                  <a:pt x="63" y="53"/>
                </a:cubicBezTo>
                <a:cubicBezTo>
                  <a:pt x="63" y="52"/>
                  <a:pt x="62" y="51"/>
                  <a:pt x="61" y="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1" name="Google Shape;2901;p92"/>
          <p:cNvSpPr/>
          <p:nvPr/>
        </p:nvSpPr>
        <p:spPr>
          <a:xfrm>
            <a:off x="6416675" y="4532312"/>
            <a:ext cx="449262" cy="454025"/>
          </a:xfrm>
          <a:custGeom>
            <a:avLst/>
            <a:gdLst/>
            <a:ahLst/>
            <a:cxnLst/>
            <a:rect l="l" t="t" r="r" b="b"/>
            <a:pathLst>
              <a:path w="110" h="111" extrusionOk="0">
                <a:moveTo>
                  <a:pt x="52" y="59"/>
                </a:moveTo>
                <a:cubicBezTo>
                  <a:pt x="104" y="59"/>
                  <a:pt x="104" y="59"/>
                  <a:pt x="104" y="59"/>
                </a:cubicBezTo>
                <a:cubicBezTo>
                  <a:pt x="104" y="87"/>
                  <a:pt x="81" y="111"/>
                  <a:pt x="52" y="111"/>
                </a:cubicBezTo>
                <a:cubicBezTo>
                  <a:pt x="23" y="111"/>
                  <a:pt x="0" y="87"/>
                  <a:pt x="0" y="59"/>
                </a:cubicBezTo>
                <a:cubicBezTo>
                  <a:pt x="0" y="30"/>
                  <a:pt x="23" y="7"/>
                  <a:pt x="52" y="7"/>
                </a:cubicBezTo>
                <a:lnTo>
                  <a:pt x="52" y="59"/>
                </a:lnTo>
                <a:close/>
                <a:moveTo>
                  <a:pt x="58" y="0"/>
                </a:moveTo>
                <a:cubicBezTo>
                  <a:pt x="58" y="52"/>
                  <a:pt x="58" y="52"/>
                  <a:pt x="58" y="52"/>
                </a:cubicBezTo>
                <a:cubicBezTo>
                  <a:pt x="110" y="52"/>
                  <a:pt x="110" y="52"/>
                  <a:pt x="110" y="52"/>
                </a:cubicBezTo>
                <a:cubicBezTo>
                  <a:pt x="110" y="24"/>
                  <a:pt x="87" y="0"/>
                  <a:pt x="5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2" name="Google Shape;2902;p92"/>
          <p:cNvSpPr/>
          <p:nvPr/>
        </p:nvSpPr>
        <p:spPr>
          <a:xfrm>
            <a:off x="5356225" y="4508500"/>
            <a:ext cx="342900" cy="506412"/>
          </a:xfrm>
          <a:custGeom>
            <a:avLst/>
            <a:gdLst/>
            <a:ahLst/>
            <a:cxnLst/>
            <a:rect l="l" t="t" r="r" b="b"/>
            <a:pathLst>
              <a:path w="84" h="124" extrusionOk="0">
                <a:moveTo>
                  <a:pt x="84" y="82"/>
                </a:moveTo>
                <a:cubicBezTo>
                  <a:pt x="84" y="70"/>
                  <a:pt x="74" y="59"/>
                  <a:pt x="55" y="54"/>
                </a:cubicBezTo>
                <a:cubicBezTo>
                  <a:pt x="52" y="54"/>
                  <a:pt x="41" y="51"/>
                  <a:pt x="39" y="51"/>
                </a:cubicBezTo>
                <a:cubicBezTo>
                  <a:pt x="24" y="47"/>
                  <a:pt x="20" y="44"/>
                  <a:pt x="20" y="40"/>
                </a:cubicBezTo>
                <a:cubicBezTo>
                  <a:pt x="20" y="36"/>
                  <a:pt x="25" y="31"/>
                  <a:pt x="41" y="31"/>
                </a:cubicBezTo>
                <a:cubicBezTo>
                  <a:pt x="52" y="31"/>
                  <a:pt x="63" y="39"/>
                  <a:pt x="63" y="39"/>
                </a:cubicBezTo>
                <a:cubicBezTo>
                  <a:pt x="67" y="42"/>
                  <a:pt x="70" y="42"/>
                  <a:pt x="73" y="38"/>
                </a:cubicBezTo>
                <a:cubicBezTo>
                  <a:pt x="73" y="38"/>
                  <a:pt x="78" y="35"/>
                  <a:pt x="78" y="31"/>
                </a:cubicBezTo>
                <a:cubicBezTo>
                  <a:pt x="78" y="25"/>
                  <a:pt x="65" y="17"/>
                  <a:pt x="51" y="14"/>
                </a:cubicBezTo>
                <a:cubicBezTo>
                  <a:pt x="51" y="5"/>
                  <a:pt x="51" y="5"/>
                  <a:pt x="51" y="5"/>
                </a:cubicBezTo>
                <a:cubicBezTo>
                  <a:pt x="51" y="2"/>
                  <a:pt x="48" y="0"/>
                  <a:pt x="45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6" y="0"/>
                  <a:pt x="33" y="2"/>
                  <a:pt x="33" y="5"/>
                </a:cubicBezTo>
                <a:cubicBezTo>
                  <a:pt x="33" y="14"/>
                  <a:pt x="33" y="14"/>
                  <a:pt x="33" y="14"/>
                </a:cubicBezTo>
                <a:cubicBezTo>
                  <a:pt x="11" y="16"/>
                  <a:pt x="0" y="27"/>
                  <a:pt x="0" y="41"/>
                </a:cubicBezTo>
                <a:cubicBezTo>
                  <a:pt x="0" y="57"/>
                  <a:pt x="15" y="63"/>
                  <a:pt x="31" y="67"/>
                </a:cubicBezTo>
                <a:cubicBezTo>
                  <a:pt x="34" y="68"/>
                  <a:pt x="47" y="71"/>
                  <a:pt x="49" y="72"/>
                </a:cubicBezTo>
                <a:cubicBezTo>
                  <a:pt x="61" y="75"/>
                  <a:pt x="64" y="79"/>
                  <a:pt x="64" y="83"/>
                </a:cubicBezTo>
                <a:cubicBezTo>
                  <a:pt x="64" y="88"/>
                  <a:pt x="58" y="93"/>
                  <a:pt x="43" y="93"/>
                </a:cubicBezTo>
                <a:cubicBezTo>
                  <a:pt x="32" y="93"/>
                  <a:pt x="17" y="83"/>
                  <a:pt x="17" y="83"/>
                </a:cubicBezTo>
                <a:cubicBezTo>
                  <a:pt x="13" y="81"/>
                  <a:pt x="9" y="82"/>
                  <a:pt x="5" y="86"/>
                </a:cubicBezTo>
                <a:cubicBezTo>
                  <a:pt x="5" y="86"/>
                  <a:pt x="3" y="89"/>
                  <a:pt x="3" y="93"/>
                </a:cubicBezTo>
                <a:cubicBezTo>
                  <a:pt x="3" y="99"/>
                  <a:pt x="18" y="106"/>
                  <a:pt x="33" y="109"/>
                </a:cubicBezTo>
                <a:cubicBezTo>
                  <a:pt x="33" y="119"/>
                  <a:pt x="33" y="119"/>
                  <a:pt x="33" y="119"/>
                </a:cubicBezTo>
                <a:cubicBezTo>
                  <a:pt x="33" y="122"/>
                  <a:pt x="36" y="124"/>
                  <a:pt x="39" y="124"/>
                </a:cubicBezTo>
                <a:cubicBezTo>
                  <a:pt x="45" y="124"/>
                  <a:pt x="45" y="124"/>
                  <a:pt x="45" y="124"/>
                </a:cubicBezTo>
                <a:cubicBezTo>
                  <a:pt x="48" y="124"/>
                  <a:pt x="51" y="122"/>
                  <a:pt x="51" y="119"/>
                </a:cubicBezTo>
                <a:cubicBezTo>
                  <a:pt x="51" y="110"/>
                  <a:pt x="51" y="110"/>
                  <a:pt x="51" y="110"/>
                </a:cubicBezTo>
                <a:cubicBezTo>
                  <a:pt x="74" y="107"/>
                  <a:pt x="84" y="95"/>
                  <a:pt x="84" y="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3" name="Google Shape;2903;p92"/>
          <p:cNvSpPr/>
          <p:nvPr/>
        </p:nvSpPr>
        <p:spPr>
          <a:xfrm>
            <a:off x="5327650" y="1887537"/>
            <a:ext cx="461962" cy="461962"/>
          </a:xfrm>
          <a:custGeom>
            <a:avLst/>
            <a:gdLst/>
            <a:ahLst/>
            <a:cxnLst/>
            <a:rect l="l" t="t" r="r" b="b"/>
            <a:pathLst>
              <a:path w="113" h="113" extrusionOk="0">
                <a:moveTo>
                  <a:pt x="111" y="49"/>
                </a:moveTo>
                <a:cubicBezTo>
                  <a:pt x="97" y="46"/>
                  <a:pt x="97" y="46"/>
                  <a:pt x="97" y="46"/>
                </a:cubicBezTo>
                <a:cubicBezTo>
                  <a:pt x="96" y="43"/>
                  <a:pt x="94" y="39"/>
                  <a:pt x="92" y="36"/>
                </a:cubicBezTo>
                <a:cubicBezTo>
                  <a:pt x="101" y="24"/>
                  <a:pt x="101" y="24"/>
                  <a:pt x="101" y="24"/>
                </a:cubicBezTo>
                <a:cubicBezTo>
                  <a:pt x="101" y="23"/>
                  <a:pt x="101" y="22"/>
                  <a:pt x="100" y="21"/>
                </a:cubicBezTo>
                <a:cubicBezTo>
                  <a:pt x="92" y="13"/>
                  <a:pt x="92" y="13"/>
                  <a:pt x="92" y="13"/>
                </a:cubicBezTo>
                <a:cubicBezTo>
                  <a:pt x="92" y="12"/>
                  <a:pt x="90" y="12"/>
                  <a:pt x="89" y="13"/>
                </a:cubicBezTo>
                <a:cubicBezTo>
                  <a:pt x="78" y="21"/>
                  <a:pt x="78" y="21"/>
                  <a:pt x="78" y="21"/>
                </a:cubicBezTo>
                <a:cubicBezTo>
                  <a:pt x="74" y="19"/>
                  <a:pt x="71" y="18"/>
                  <a:pt x="67" y="17"/>
                </a:cubicBezTo>
                <a:cubicBezTo>
                  <a:pt x="65" y="2"/>
                  <a:pt x="65" y="2"/>
                  <a:pt x="65" y="2"/>
                </a:cubicBezTo>
                <a:cubicBezTo>
                  <a:pt x="65" y="1"/>
                  <a:pt x="63" y="0"/>
                  <a:pt x="62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0" y="0"/>
                  <a:pt x="49" y="1"/>
                  <a:pt x="48" y="2"/>
                </a:cubicBezTo>
                <a:cubicBezTo>
                  <a:pt x="46" y="17"/>
                  <a:pt x="46" y="17"/>
                  <a:pt x="46" y="17"/>
                </a:cubicBezTo>
                <a:cubicBezTo>
                  <a:pt x="42" y="18"/>
                  <a:pt x="39" y="19"/>
                  <a:pt x="35" y="21"/>
                </a:cubicBezTo>
                <a:cubicBezTo>
                  <a:pt x="24" y="13"/>
                  <a:pt x="24" y="13"/>
                  <a:pt x="24" y="13"/>
                </a:cubicBezTo>
                <a:cubicBezTo>
                  <a:pt x="23" y="12"/>
                  <a:pt x="22" y="12"/>
                  <a:pt x="21" y="13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2"/>
                  <a:pt x="12" y="23"/>
                  <a:pt x="12" y="24"/>
                </a:cubicBezTo>
                <a:cubicBezTo>
                  <a:pt x="21" y="36"/>
                  <a:pt x="21" y="36"/>
                  <a:pt x="21" y="36"/>
                </a:cubicBezTo>
                <a:cubicBezTo>
                  <a:pt x="19" y="39"/>
                  <a:pt x="17" y="43"/>
                  <a:pt x="16" y="46"/>
                </a:cubicBezTo>
                <a:cubicBezTo>
                  <a:pt x="2" y="49"/>
                  <a:pt x="2" y="49"/>
                  <a:pt x="2" y="49"/>
                </a:cubicBezTo>
                <a:cubicBezTo>
                  <a:pt x="1" y="49"/>
                  <a:pt x="0" y="50"/>
                  <a:pt x="0" y="51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4"/>
                  <a:pt x="1" y="65"/>
                  <a:pt x="2" y="65"/>
                </a:cubicBezTo>
                <a:cubicBezTo>
                  <a:pt x="16" y="67"/>
                  <a:pt x="16" y="67"/>
                  <a:pt x="16" y="67"/>
                </a:cubicBezTo>
                <a:cubicBezTo>
                  <a:pt x="17" y="71"/>
                  <a:pt x="19" y="75"/>
                  <a:pt x="21" y="78"/>
                </a:cubicBezTo>
                <a:cubicBezTo>
                  <a:pt x="12" y="89"/>
                  <a:pt x="12" y="89"/>
                  <a:pt x="12" y="89"/>
                </a:cubicBezTo>
                <a:cubicBezTo>
                  <a:pt x="12" y="90"/>
                  <a:pt x="12" y="92"/>
                  <a:pt x="13" y="93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22" y="102"/>
                  <a:pt x="23" y="102"/>
                  <a:pt x="24" y="101"/>
                </a:cubicBezTo>
                <a:cubicBezTo>
                  <a:pt x="35" y="93"/>
                  <a:pt x="35" y="93"/>
                  <a:pt x="35" y="93"/>
                </a:cubicBezTo>
                <a:cubicBezTo>
                  <a:pt x="39" y="95"/>
                  <a:pt x="42" y="96"/>
                  <a:pt x="46" y="97"/>
                </a:cubicBezTo>
                <a:cubicBezTo>
                  <a:pt x="48" y="111"/>
                  <a:pt x="48" y="111"/>
                  <a:pt x="48" y="111"/>
                </a:cubicBezTo>
                <a:cubicBezTo>
                  <a:pt x="49" y="112"/>
                  <a:pt x="50" y="113"/>
                  <a:pt x="51" y="113"/>
                </a:cubicBezTo>
                <a:cubicBezTo>
                  <a:pt x="62" y="113"/>
                  <a:pt x="62" y="113"/>
                  <a:pt x="62" y="113"/>
                </a:cubicBezTo>
                <a:cubicBezTo>
                  <a:pt x="63" y="113"/>
                  <a:pt x="65" y="112"/>
                  <a:pt x="65" y="111"/>
                </a:cubicBezTo>
                <a:cubicBezTo>
                  <a:pt x="67" y="97"/>
                  <a:pt x="67" y="97"/>
                  <a:pt x="67" y="97"/>
                </a:cubicBezTo>
                <a:cubicBezTo>
                  <a:pt x="71" y="96"/>
                  <a:pt x="74" y="95"/>
                  <a:pt x="78" y="93"/>
                </a:cubicBezTo>
                <a:cubicBezTo>
                  <a:pt x="89" y="101"/>
                  <a:pt x="89" y="101"/>
                  <a:pt x="89" y="101"/>
                </a:cubicBezTo>
                <a:cubicBezTo>
                  <a:pt x="90" y="102"/>
                  <a:pt x="92" y="102"/>
                  <a:pt x="92" y="101"/>
                </a:cubicBezTo>
                <a:cubicBezTo>
                  <a:pt x="100" y="93"/>
                  <a:pt x="100" y="93"/>
                  <a:pt x="100" y="93"/>
                </a:cubicBezTo>
                <a:cubicBezTo>
                  <a:pt x="101" y="92"/>
                  <a:pt x="101" y="90"/>
                  <a:pt x="101" y="89"/>
                </a:cubicBezTo>
                <a:cubicBezTo>
                  <a:pt x="92" y="78"/>
                  <a:pt x="92" y="78"/>
                  <a:pt x="92" y="78"/>
                </a:cubicBezTo>
                <a:cubicBezTo>
                  <a:pt x="94" y="75"/>
                  <a:pt x="96" y="71"/>
                  <a:pt x="97" y="67"/>
                </a:cubicBezTo>
                <a:cubicBezTo>
                  <a:pt x="111" y="65"/>
                  <a:pt x="111" y="65"/>
                  <a:pt x="111" y="65"/>
                </a:cubicBezTo>
                <a:cubicBezTo>
                  <a:pt x="112" y="65"/>
                  <a:pt x="113" y="64"/>
                  <a:pt x="113" y="63"/>
                </a:cubicBezTo>
                <a:cubicBezTo>
                  <a:pt x="113" y="51"/>
                  <a:pt x="113" y="51"/>
                  <a:pt x="113" y="51"/>
                </a:cubicBezTo>
                <a:cubicBezTo>
                  <a:pt x="113" y="50"/>
                  <a:pt x="112" y="49"/>
                  <a:pt x="111" y="49"/>
                </a:cubicBezTo>
                <a:close/>
                <a:moveTo>
                  <a:pt x="57" y="78"/>
                </a:moveTo>
                <a:cubicBezTo>
                  <a:pt x="45" y="78"/>
                  <a:pt x="36" y="68"/>
                  <a:pt x="36" y="57"/>
                </a:cubicBezTo>
                <a:cubicBezTo>
                  <a:pt x="36" y="45"/>
                  <a:pt x="45" y="36"/>
                  <a:pt x="57" y="36"/>
                </a:cubicBezTo>
                <a:cubicBezTo>
                  <a:pt x="68" y="36"/>
                  <a:pt x="77" y="45"/>
                  <a:pt x="77" y="57"/>
                </a:cubicBezTo>
                <a:cubicBezTo>
                  <a:pt x="77" y="68"/>
                  <a:pt x="68" y="78"/>
                  <a:pt x="57" y="7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4" name="Google Shape;2904;p92"/>
          <p:cNvSpPr txBox="1"/>
          <p:nvPr/>
        </p:nvSpPr>
        <p:spPr>
          <a:xfrm>
            <a:off x="9763125" y="2519362"/>
            <a:ext cx="1327150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r>
              <a:rPr lang="en-US" sz="9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905" name="Google Shape;2905;p92"/>
          <p:cNvSpPr txBox="1"/>
          <p:nvPr/>
        </p:nvSpPr>
        <p:spPr>
          <a:xfrm>
            <a:off x="9775825" y="4000500"/>
            <a:ext cx="1327150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r>
              <a:rPr lang="en-US" sz="9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906" name="Google Shape;2906;p92"/>
          <p:cNvSpPr txBox="1"/>
          <p:nvPr/>
        </p:nvSpPr>
        <p:spPr>
          <a:xfrm>
            <a:off x="9775825" y="5503862"/>
            <a:ext cx="1327150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r>
              <a:rPr lang="en-US" sz="9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907" name="Google Shape;2907;p92"/>
          <p:cNvSpPr txBox="1"/>
          <p:nvPr/>
        </p:nvSpPr>
        <p:spPr>
          <a:xfrm>
            <a:off x="1093787" y="984250"/>
            <a:ext cx="1327150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r>
              <a:rPr lang="en-US" sz="9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908" name="Google Shape;2908;p92"/>
          <p:cNvSpPr txBox="1"/>
          <p:nvPr/>
        </p:nvSpPr>
        <p:spPr>
          <a:xfrm>
            <a:off x="1081087" y="2511425"/>
            <a:ext cx="1327150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r>
              <a:rPr lang="en-US" sz="9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909" name="Google Shape;2909;p92"/>
          <p:cNvSpPr txBox="1"/>
          <p:nvPr/>
        </p:nvSpPr>
        <p:spPr>
          <a:xfrm>
            <a:off x="1093787" y="3992562"/>
            <a:ext cx="1327150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r>
              <a:rPr lang="en-US" sz="9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910" name="Google Shape;2910;p92"/>
          <p:cNvSpPr txBox="1"/>
          <p:nvPr/>
        </p:nvSpPr>
        <p:spPr>
          <a:xfrm>
            <a:off x="1093787" y="5497512"/>
            <a:ext cx="1327150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r>
              <a:rPr lang="en-US" sz="9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5" name="Google Shape;2915;p93"/>
          <p:cNvSpPr txBox="1"/>
          <p:nvPr/>
        </p:nvSpPr>
        <p:spPr>
          <a:xfrm>
            <a:off x="6350" y="7937"/>
            <a:ext cx="12185650" cy="6859587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6" name="Google Shape;2916;p93"/>
          <p:cNvSpPr txBox="1"/>
          <p:nvPr/>
        </p:nvSpPr>
        <p:spPr>
          <a:xfrm>
            <a:off x="1927225" y="1828800"/>
            <a:ext cx="126365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</a:pPr>
            <a:r>
              <a:rPr lang="en-US" sz="10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917" name="Google Shape;2917;p93"/>
          <p:cNvSpPr/>
          <p:nvPr/>
        </p:nvSpPr>
        <p:spPr>
          <a:xfrm>
            <a:off x="3700462" y="3397250"/>
            <a:ext cx="2276475" cy="2657475"/>
          </a:xfrm>
          <a:custGeom>
            <a:avLst/>
            <a:gdLst/>
            <a:ahLst/>
            <a:cxnLst/>
            <a:rect l="l" t="t" r="r" b="b"/>
            <a:pathLst>
              <a:path w="594" h="693" extrusionOk="0">
                <a:moveTo>
                  <a:pt x="420" y="311"/>
                </a:moveTo>
                <a:cubicBezTo>
                  <a:pt x="314" y="247"/>
                  <a:pt x="243" y="137"/>
                  <a:pt x="228" y="14"/>
                </a:cubicBezTo>
                <a:cubicBezTo>
                  <a:pt x="227" y="5"/>
                  <a:pt x="216" y="0"/>
                  <a:pt x="208" y="6"/>
                </a:cubicBezTo>
                <a:cubicBezTo>
                  <a:pt x="50" y="117"/>
                  <a:pt x="0" y="333"/>
                  <a:pt x="98" y="504"/>
                </a:cubicBezTo>
                <a:cubicBezTo>
                  <a:pt x="166" y="620"/>
                  <a:pt x="291" y="693"/>
                  <a:pt x="426" y="693"/>
                </a:cubicBezTo>
                <a:cubicBezTo>
                  <a:pt x="426" y="693"/>
                  <a:pt x="426" y="693"/>
                  <a:pt x="426" y="693"/>
                </a:cubicBezTo>
                <a:cubicBezTo>
                  <a:pt x="481" y="693"/>
                  <a:pt x="535" y="681"/>
                  <a:pt x="584" y="657"/>
                </a:cubicBezTo>
                <a:cubicBezTo>
                  <a:pt x="593" y="653"/>
                  <a:pt x="594" y="642"/>
                  <a:pt x="587" y="636"/>
                </a:cubicBezTo>
                <a:cubicBezTo>
                  <a:pt x="488" y="562"/>
                  <a:pt x="429" y="445"/>
                  <a:pt x="426" y="321"/>
                </a:cubicBezTo>
                <a:cubicBezTo>
                  <a:pt x="426" y="317"/>
                  <a:pt x="424" y="313"/>
                  <a:pt x="420" y="311"/>
                </a:cubicBez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8" name="Google Shape;2918;p93"/>
          <p:cNvSpPr/>
          <p:nvPr/>
        </p:nvSpPr>
        <p:spPr>
          <a:xfrm>
            <a:off x="6229350" y="3397250"/>
            <a:ext cx="2141537" cy="2657475"/>
          </a:xfrm>
          <a:custGeom>
            <a:avLst/>
            <a:gdLst/>
            <a:ahLst/>
            <a:cxnLst/>
            <a:rect l="l" t="t" r="r" b="b"/>
            <a:pathLst>
              <a:path w="559" h="693" extrusionOk="0">
                <a:moveTo>
                  <a:pt x="366" y="14"/>
                </a:moveTo>
                <a:cubicBezTo>
                  <a:pt x="351" y="137"/>
                  <a:pt x="280" y="247"/>
                  <a:pt x="174" y="310"/>
                </a:cubicBezTo>
                <a:cubicBezTo>
                  <a:pt x="170" y="313"/>
                  <a:pt x="167" y="317"/>
                  <a:pt x="167" y="321"/>
                </a:cubicBezTo>
                <a:cubicBezTo>
                  <a:pt x="165" y="445"/>
                  <a:pt x="105" y="562"/>
                  <a:pt x="7" y="636"/>
                </a:cubicBezTo>
                <a:cubicBezTo>
                  <a:pt x="0" y="642"/>
                  <a:pt x="1" y="653"/>
                  <a:pt x="9" y="657"/>
                </a:cubicBezTo>
                <a:cubicBezTo>
                  <a:pt x="59" y="680"/>
                  <a:pt x="113" y="693"/>
                  <a:pt x="168" y="693"/>
                </a:cubicBezTo>
                <a:cubicBezTo>
                  <a:pt x="303" y="693"/>
                  <a:pt x="428" y="620"/>
                  <a:pt x="496" y="504"/>
                </a:cubicBezTo>
                <a:cubicBezTo>
                  <a:pt x="546" y="416"/>
                  <a:pt x="559" y="314"/>
                  <a:pt x="533" y="217"/>
                </a:cubicBezTo>
                <a:cubicBezTo>
                  <a:pt x="510" y="130"/>
                  <a:pt x="458" y="56"/>
                  <a:pt x="386" y="5"/>
                </a:cubicBezTo>
                <a:cubicBezTo>
                  <a:pt x="378" y="0"/>
                  <a:pt x="367" y="5"/>
                  <a:pt x="366" y="14"/>
                </a:cubicBez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9" name="Google Shape;2919;p93"/>
          <p:cNvSpPr/>
          <p:nvPr/>
        </p:nvSpPr>
        <p:spPr>
          <a:xfrm>
            <a:off x="5416550" y="4654550"/>
            <a:ext cx="1368425" cy="1176337"/>
          </a:xfrm>
          <a:custGeom>
            <a:avLst/>
            <a:gdLst/>
            <a:ahLst/>
            <a:cxnLst/>
            <a:rect l="l" t="t" r="r" b="b"/>
            <a:pathLst>
              <a:path w="357" h="307" extrusionOk="0">
                <a:moveTo>
                  <a:pt x="186" y="305"/>
                </a:moveTo>
                <a:cubicBezTo>
                  <a:pt x="284" y="240"/>
                  <a:pt x="347" y="133"/>
                  <a:pt x="357" y="17"/>
                </a:cubicBezTo>
                <a:cubicBezTo>
                  <a:pt x="357" y="7"/>
                  <a:pt x="348" y="0"/>
                  <a:pt x="339" y="4"/>
                </a:cubicBezTo>
                <a:cubicBezTo>
                  <a:pt x="289" y="26"/>
                  <a:pt x="234" y="37"/>
                  <a:pt x="179" y="37"/>
                </a:cubicBezTo>
                <a:cubicBezTo>
                  <a:pt x="124" y="37"/>
                  <a:pt x="69" y="26"/>
                  <a:pt x="19" y="4"/>
                </a:cubicBezTo>
                <a:cubicBezTo>
                  <a:pt x="10" y="0"/>
                  <a:pt x="0" y="7"/>
                  <a:pt x="1" y="17"/>
                </a:cubicBezTo>
                <a:cubicBezTo>
                  <a:pt x="11" y="133"/>
                  <a:pt x="74" y="240"/>
                  <a:pt x="172" y="305"/>
                </a:cubicBezTo>
                <a:cubicBezTo>
                  <a:pt x="176" y="307"/>
                  <a:pt x="182" y="307"/>
                  <a:pt x="186" y="305"/>
                </a:cubicBezTo>
                <a:close/>
              </a:path>
            </a:pathLst>
          </a:custGeom>
          <a:solidFill>
            <a:srgbClr val="E9F0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0" name="Google Shape;2920;p93"/>
          <p:cNvSpPr/>
          <p:nvPr/>
        </p:nvSpPr>
        <p:spPr>
          <a:xfrm>
            <a:off x="4657725" y="1817687"/>
            <a:ext cx="2889250" cy="1444625"/>
          </a:xfrm>
          <a:custGeom>
            <a:avLst/>
            <a:gdLst/>
            <a:ahLst/>
            <a:cxnLst/>
            <a:rect l="l" t="t" r="r" b="b"/>
            <a:pathLst>
              <a:path w="754" h="377" extrusionOk="0">
                <a:moveTo>
                  <a:pt x="377" y="0"/>
                </a:moveTo>
                <a:cubicBezTo>
                  <a:pt x="180" y="0"/>
                  <a:pt x="18" y="151"/>
                  <a:pt x="0" y="344"/>
                </a:cubicBezTo>
                <a:cubicBezTo>
                  <a:pt x="0" y="354"/>
                  <a:pt x="9" y="360"/>
                  <a:pt x="18" y="357"/>
                </a:cubicBezTo>
                <a:cubicBezTo>
                  <a:pt x="68" y="336"/>
                  <a:pt x="121" y="325"/>
                  <a:pt x="175" y="325"/>
                </a:cubicBezTo>
                <a:cubicBezTo>
                  <a:pt x="244" y="325"/>
                  <a:pt x="311" y="342"/>
                  <a:pt x="371" y="375"/>
                </a:cubicBezTo>
                <a:cubicBezTo>
                  <a:pt x="374" y="377"/>
                  <a:pt x="379" y="377"/>
                  <a:pt x="383" y="375"/>
                </a:cubicBezTo>
                <a:cubicBezTo>
                  <a:pt x="443" y="342"/>
                  <a:pt x="510" y="325"/>
                  <a:pt x="579" y="325"/>
                </a:cubicBezTo>
                <a:cubicBezTo>
                  <a:pt x="632" y="325"/>
                  <a:pt x="686" y="336"/>
                  <a:pt x="736" y="357"/>
                </a:cubicBezTo>
                <a:cubicBezTo>
                  <a:pt x="744" y="360"/>
                  <a:pt x="754" y="354"/>
                  <a:pt x="753" y="344"/>
                </a:cubicBezTo>
                <a:cubicBezTo>
                  <a:pt x="736" y="151"/>
                  <a:pt x="574" y="0"/>
                  <a:pt x="377" y="0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1" name="Google Shape;2921;p93"/>
          <p:cNvSpPr/>
          <p:nvPr/>
        </p:nvSpPr>
        <p:spPr>
          <a:xfrm>
            <a:off x="4646612" y="3143250"/>
            <a:ext cx="1349375" cy="1346200"/>
          </a:xfrm>
          <a:custGeom>
            <a:avLst/>
            <a:gdLst/>
            <a:ahLst/>
            <a:cxnLst/>
            <a:rect l="l" t="t" r="r" b="b"/>
            <a:pathLst>
              <a:path w="352" h="351" extrusionOk="0">
                <a:moveTo>
                  <a:pt x="164" y="345"/>
                </a:moveTo>
                <a:cubicBezTo>
                  <a:pt x="172" y="351"/>
                  <a:pt x="183" y="346"/>
                  <a:pt x="184" y="336"/>
                </a:cubicBezTo>
                <a:cubicBezTo>
                  <a:pt x="190" y="282"/>
                  <a:pt x="208" y="229"/>
                  <a:pt x="235" y="181"/>
                </a:cubicBezTo>
                <a:cubicBezTo>
                  <a:pt x="263" y="133"/>
                  <a:pt x="300" y="92"/>
                  <a:pt x="344" y="59"/>
                </a:cubicBezTo>
                <a:cubicBezTo>
                  <a:pt x="352" y="53"/>
                  <a:pt x="351" y="42"/>
                  <a:pt x="342" y="37"/>
                </a:cubicBezTo>
                <a:cubicBezTo>
                  <a:pt x="291" y="13"/>
                  <a:pt x="235" y="0"/>
                  <a:pt x="178" y="0"/>
                </a:cubicBezTo>
                <a:cubicBezTo>
                  <a:pt x="116" y="0"/>
                  <a:pt x="55" y="16"/>
                  <a:pt x="0" y="45"/>
                </a:cubicBezTo>
                <a:cubicBezTo>
                  <a:pt x="4" y="166"/>
                  <a:pt x="66" y="277"/>
                  <a:pt x="164" y="345"/>
                </a:cubicBez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2" name="Google Shape;2922;p93"/>
          <p:cNvSpPr/>
          <p:nvPr/>
        </p:nvSpPr>
        <p:spPr>
          <a:xfrm>
            <a:off x="6229350" y="3155950"/>
            <a:ext cx="1317625" cy="1314450"/>
          </a:xfrm>
          <a:custGeom>
            <a:avLst/>
            <a:gdLst/>
            <a:ahLst/>
            <a:cxnLst/>
            <a:rect l="l" t="t" r="r" b="b"/>
            <a:pathLst>
              <a:path w="344" h="343" extrusionOk="0">
                <a:moveTo>
                  <a:pt x="9" y="35"/>
                </a:moveTo>
                <a:cubicBezTo>
                  <a:pt x="1" y="39"/>
                  <a:pt x="0" y="51"/>
                  <a:pt x="7" y="56"/>
                </a:cubicBezTo>
                <a:cubicBezTo>
                  <a:pt x="50" y="89"/>
                  <a:pt x="86" y="130"/>
                  <a:pt x="114" y="177"/>
                </a:cubicBezTo>
                <a:cubicBezTo>
                  <a:pt x="141" y="224"/>
                  <a:pt x="158" y="275"/>
                  <a:pt x="164" y="329"/>
                </a:cubicBezTo>
                <a:cubicBezTo>
                  <a:pt x="166" y="338"/>
                  <a:pt x="176" y="343"/>
                  <a:pt x="184" y="338"/>
                </a:cubicBezTo>
                <a:cubicBezTo>
                  <a:pt x="278" y="272"/>
                  <a:pt x="337" y="166"/>
                  <a:pt x="344" y="52"/>
                </a:cubicBezTo>
                <a:cubicBezTo>
                  <a:pt x="344" y="47"/>
                  <a:pt x="342" y="42"/>
                  <a:pt x="337" y="39"/>
                </a:cubicBezTo>
                <a:cubicBezTo>
                  <a:pt x="285" y="13"/>
                  <a:pt x="227" y="0"/>
                  <a:pt x="169" y="0"/>
                </a:cubicBezTo>
                <a:cubicBezTo>
                  <a:pt x="114" y="0"/>
                  <a:pt x="59" y="12"/>
                  <a:pt x="9" y="35"/>
                </a:cubicBezTo>
                <a:close/>
              </a:path>
            </a:pathLst>
          </a:custGeom>
          <a:solidFill>
            <a:srgbClr val="FFF1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3" name="Google Shape;2923;p93"/>
          <p:cNvSpPr txBox="1"/>
          <p:nvPr/>
        </p:nvSpPr>
        <p:spPr>
          <a:xfrm>
            <a:off x="9115425" y="5327650"/>
            <a:ext cx="996950" cy="42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Open Sans SemiBold"/>
              <a:buNone/>
            </a:pPr>
            <a:r>
              <a:rPr lang="en-US" sz="19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F</a:t>
            </a:r>
            <a:endParaRPr dirty="0"/>
          </a:p>
        </p:txBody>
      </p:sp>
      <p:sp>
        <p:nvSpPr>
          <p:cNvPr id="2924" name="Google Shape;2924;p93"/>
          <p:cNvSpPr txBox="1"/>
          <p:nvPr/>
        </p:nvSpPr>
        <p:spPr>
          <a:xfrm>
            <a:off x="9115425" y="3457575"/>
            <a:ext cx="1000125" cy="42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Open Sans SemiBold"/>
              <a:buNone/>
            </a:pPr>
            <a:r>
              <a:rPr lang="en-US" sz="19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E</a:t>
            </a:r>
            <a:endParaRPr dirty="0"/>
          </a:p>
        </p:txBody>
      </p:sp>
      <p:sp>
        <p:nvSpPr>
          <p:cNvPr id="2925" name="Google Shape;2925;p93"/>
          <p:cNvSpPr txBox="1"/>
          <p:nvPr/>
        </p:nvSpPr>
        <p:spPr>
          <a:xfrm>
            <a:off x="9115425" y="1593850"/>
            <a:ext cx="1046162" cy="42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Open Sans SemiBold"/>
              <a:buNone/>
            </a:pPr>
            <a:r>
              <a:rPr lang="en-US" sz="19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D</a:t>
            </a:r>
            <a:endParaRPr dirty="0"/>
          </a:p>
        </p:txBody>
      </p:sp>
      <p:sp>
        <p:nvSpPr>
          <p:cNvPr id="2926" name="Google Shape;2926;p93"/>
          <p:cNvSpPr txBox="1"/>
          <p:nvPr/>
        </p:nvSpPr>
        <p:spPr>
          <a:xfrm>
            <a:off x="2252662" y="5327650"/>
            <a:ext cx="1019175" cy="42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Open Sans SemiBold"/>
              <a:buNone/>
            </a:pPr>
            <a:r>
              <a:rPr lang="en-US" sz="19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C</a:t>
            </a:r>
            <a:endParaRPr dirty="0"/>
          </a:p>
        </p:txBody>
      </p:sp>
      <p:sp>
        <p:nvSpPr>
          <p:cNvPr id="2927" name="Google Shape;2927;p93"/>
          <p:cNvSpPr txBox="1"/>
          <p:nvPr/>
        </p:nvSpPr>
        <p:spPr>
          <a:xfrm>
            <a:off x="2247900" y="3457575"/>
            <a:ext cx="1027112" cy="42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Open Sans SemiBold"/>
              <a:buNone/>
            </a:pPr>
            <a:r>
              <a:rPr lang="en-US" sz="19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B</a:t>
            </a:r>
            <a:endParaRPr dirty="0"/>
          </a:p>
        </p:txBody>
      </p:sp>
      <p:sp>
        <p:nvSpPr>
          <p:cNvPr id="2928" name="Google Shape;2928;p93"/>
          <p:cNvSpPr txBox="1"/>
          <p:nvPr/>
        </p:nvSpPr>
        <p:spPr>
          <a:xfrm>
            <a:off x="2255837" y="1574800"/>
            <a:ext cx="1027112" cy="42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Open Sans SemiBold"/>
              <a:buNone/>
            </a:pPr>
            <a:r>
              <a:rPr lang="en-US" sz="19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A</a:t>
            </a:r>
            <a:endParaRPr dirty="0"/>
          </a:p>
        </p:txBody>
      </p:sp>
      <p:sp>
        <p:nvSpPr>
          <p:cNvPr id="2929" name="Google Shape;2929;p93"/>
          <p:cNvSpPr/>
          <p:nvPr/>
        </p:nvSpPr>
        <p:spPr>
          <a:xfrm>
            <a:off x="911225" y="3760787"/>
            <a:ext cx="796925" cy="533400"/>
          </a:xfrm>
          <a:custGeom>
            <a:avLst/>
            <a:gdLst/>
            <a:ahLst/>
            <a:cxnLst/>
            <a:rect l="l" t="t" r="r" b="b"/>
            <a:pathLst>
              <a:path w="208" h="139" extrusionOk="0">
                <a:moveTo>
                  <a:pt x="165" y="14"/>
                </a:moveTo>
                <a:cubicBezTo>
                  <a:pt x="184" y="62"/>
                  <a:pt x="184" y="62"/>
                  <a:pt x="184" y="62"/>
                </a:cubicBezTo>
                <a:cubicBezTo>
                  <a:pt x="160" y="72"/>
                  <a:pt x="160" y="72"/>
                  <a:pt x="160" y="72"/>
                </a:cubicBezTo>
                <a:cubicBezTo>
                  <a:pt x="148" y="61"/>
                  <a:pt x="109" y="28"/>
                  <a:pt x="105" y="28"/>
                </a:cubicBezTo>
                <a:cubicBezTo>
                  <a:pt x="102" y="28"/>
                  <a:pt x="90" y="32"/>
                  <a:pt x="89" y="32"/>
                </a:cubicBezTo>
                <a:cubicBezTo>
                  <a:pt x="89" y="32"/>
                  <a:pt x="82" y="34"/>
                  <a:pt x="75" y="34"/>
                </a:cubicBezTo>
                <a:cubicBezTo>
                  <a:pt x="72" y="34"/>
                  <a:pt x="70" y="34"/>
                  <a:pt x="68" y="33"/>
                </a:cubicBezTo>
                <a:cubicBezTo>
                  <a:pt x="67" y="32"/>
                  <a:pt x="66" y="31"/>
                  <a:pt x="66" y="29"/>
                </a:cubicBezTo>
                <a:cubicBezTo>
                  <a:pt x="66" y="27"/>
                  <a:pt x="69" y="24"/>
                  <a:pt x="70" y="24"/>
                </a:cubicBezTo>
                <a:cubicBezTo>
                  <a:pt x="81" y="18"/>
                  <a:pt x="108" y="8"/>
                  <a:pt x="111" y="8"/>
                </a:cubicBezTo>
                <a:cubicBezTo>
                  <a:pt x="111" y="7"/>
                  <a:pt x="111" y="7"/>
                  <a:pt x="111" y="7"/>
                </a:cubicBezTo>
                <a:cubicBezTo>
                  <a:pt x="118" y="7"/>
                  <a:pt x="160" y="13"/>
                  <a:pt x="165" y="14"/>
                </a:cubicBezTo>
                <a:close/>
                <a:moveTo>
                  <a:pt x="182" y="0"/>
                </a:moveTo>
                <a:cubicBezTo>
                  <a:pt x="181" y="0"/>
                  <a:pt x="181" y="1"/>
                  <a:pt x="180" y="1"/>
                </a:cubicBezTo>
                <a:cubicBezTo>
                  <a:pt x="172" y="4"/>
                  <a:pt x="172" y="4"/>
                  <a:pt x="172" y="4"/>
                </a:cubicBezTo>
                <a:cubicBezTo>
                  <a:pt x="171" y="4"/>
                  <a:pt x="170" y="6"/>
                  <a:pt x="169" y="7"/>
                </a:cubicBezTo>
                <a:cubicBezTo>
                  <a:pt x="169" y="8"/>
                  <a:pt x="169" y="10"/>
                  <a:pt x="169" y="11"/>
                </a:cubicBezTo>
                <a:cubicBezTo>
                  <a:pt x="189" y="61"/>
                  <a:pt x="189" y="61"/>
                  <a:pt x="189" y="61"/>
                </a:cubicBezTo>
                <a:cubicBezTo>
                  <a:pt x="190" y="64"/>
                  <a:pt x="193" y="66"/>
                  <a:pt x="196" y="64"/>
                </a:cubicBezTo>
                <a:cubicBezTo>
                  <a:pt x="204" y="61"/>
                  <a:pt x="204" y="61"/>
                  <a:pt x="204" y="61"/>
                </a:cubicBezTo>
                <a:cubicBezTo>
                  <a:pt x="205" y="61"/>
                  <a:pt x="206" y="60"/>
                  <a:pt x="207" y="58"/>
                </a:cubicBezTo>
                <a:cubicBezTo>
                  <a:pt x="208" y="57"/>
                  <a:pt x="208" y="56"/>
                  <a:pt x="207" y="54"/>
                </a:cubicBezTo>
                <a:cubicBezTo>
                  <a:pt x="187" y="4"/>
                  <a:pt x="187" y="4"/>
                  <a:pt x="187" y="4"/>
                </a:cubicBezTo>
                <a:cubicBezTo>
                  <a:pt x="186" y="2"/>
                  <a:pt x="184" y="0"/>
                  <a:pt x="182" y="0"/>
                </a:cubicBezTo>
                <a:close/>
                <a:moveTo>
                  <a:pt x="0" y="70"/>
                </a:moveTo>
                <a:cubicBezTo>
                  <a:pt x="0" y="71"/>
                  <a:pt x="0" y="73"/>
                  <a:pt x="1" y="74"/>
                </a:cubicBezTo>
                <a:cubicBezTo>
                  <a:pt x="2" y="75"/>
                  <a:pt x="3" y="75"/>
                  <a:pt x="5" y="76"/>
                </a:cubicBezTo>
                <a:cubicBezTo>
                  <a:pt x="13" y="76"/>
                  <a:pt x="13" y="76"/>
                  <a:pt x="13" y="76"/>
                </a:cubicBezTo>
                <a:cubicBezTo>
                  <a:pt x="16" y="76"/>
                  <a:pt x="19" y="74"/>
                  <a:pt x="19" y="71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13"/>
                  <a:pt x="23" y="12"/>
                  <a:pt x="22" y="10"/>
                </a:cubicBezTo>
                <a:cubicBezTo>
                  <a:pt x="21" y="9"/>
                  <a:pt x="20" y="9"/>
                  <a:pt x="18" y="9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9" y="8"/>
                </a:cubicBezTo>
                <a:cubicBezTo>
                  <a:pt x="7" y="8"/>
                  <a:pt x="4" y="10"/>
                  <a:pt x="4" y="13"/>
                </a:cubicBezTo>
                <a:lnTo>
                  <a:pt x="0" y="70"/>
                </a:lnTo>
                <a:close/>
                <a:moveTo>
                  <a:pt x="85" y="120"/>
                </a:moveTo>
                <a:cubicBezTo>
                  <a:pt x="85" y="118"/>
                  <a:pt x="84" y="117"/>
                  <a:pt x="82" y="115"/>
                </a:cubicBezTo>
                <a:cubicBezTo>
                  <a:pt x="78" y="112"/>
                  <a:pt x="75" y="113"/>
                  <a:pt x="71" y="117"/>
                </a:cubicBezTo>
                <a:cubicBezTo>
                  <a:pt x="67" y="121"/>
                  <a:pt x="67" y="121"/>
                  <a:pt x="67" y="121"/>
                </a:cubicBezTo>
                <a:cubicBezTo>
                  <a:pt x="67" y="122"/>
                  <a:pt x="67" y="122"/>
                  <a:pt x="67" y="122"/>
                </a:cubicBezTo>
                <a:cubicBezTo>
                  <a:pt x="64" y="126"/>
                  <a:pt x="64" y="126"/>
                  <a:pt x="64" y="126"/>
                </a:cubicBezTo>
                <a:cubicBezTo>
                  <a:pt x="59" y="132"/>
                  <a:pt x="63" y="136"/>
                  <a:pt x="65" y="137"/>
                </a:cubicBezTo>
                <a:cubicBezTo>
                  <a:pt x="67" y="139"/>
                  <a:pt x="68" y="139"/>
                  <a:pt x="70" y="139"/>
                </a:cubicBezTo>
                <a:cubicBezTo>
                  <a:pt x="72" y="139"/>
                  <a:pt x="74" y="138"/>
                  <a:pt x="76" y="136"/>
                </a:cubicBezTo>
                <a:cubicBezTo>
                  <a:pt x="81" y="129"/>
                  <a:pt x="81" y="129"/>
                  <a:pt x="81" y="129"/>
                </a:cubicBezTo>
                <a:cubicBezTo>
                  <a:pt x="81" y="129"/>
                  <a:pt x="81" y="129"/>
                  <a:pt x="81" y="129"/>
                </a:cubicBezTo>
                <a:cubicBezTo>
                  <a:pt x="83" y="126"/>
                  <a:pt x="83" y="126"/>
                  <a:pt x="83" y="126"/>
                </a:cubicBezTo>
                <a:cubicBezTo>
                  <a:pt x="85" y="124"/>
                  <a:pt x="86" y="122"/>
                  <a:pt x="85" y="120"/>
                </a:cubicBezTo>
                <a:close/>
                <a:moveTo>
                  <a:pt x="45" y="117"/>
                </a:moveTo>
                <a:cubicBezTo>
                  <a:pt x="42" y="120"/>
                  <a:pt x="43" y="124"/>
                  <a:pt x="47" y="127"/>
                </a:cubicBezTo>
                <a:cubicBezTo>
                  <a:pt x="51" y="130"/>
                  <a:pt x="54" y="130"/>
                  <a:pt x="58" y="126"/>
                </a:cubicBezTo>
                <a:cubicBezTo>
                  <a:pt x="67" y="114"/>
                  <a:pt x="67" y="114"/>
                  <a:pt x="67" y="114"/>
                </a:cubicBezTo>
                <a:cubicBezTo>
                  <a:pt x="72" y="108"/>
                  <a:pt x="68" y="104"/>
                  <a:pt x="66" y="103"/>
                </a:cubicBezTo>
                <a:cubicBezTo>
                  <a:pt x="62" y="100"/>
                  <a:pt x="59" y="100"/>
                  <a:pt x="56" y="104"/>
                </a:cubicBezTo>
                <a:cubicBezTo>
                  <a:pt x="50" y="111"/>
                  <a:pt x="50" y="111"/>
                  <a:pt x="50" y="111"/>
                </a:cubicBezTo>
                <a:cubicBezTo>
                  <a:pt x="50" y="111"/>
                  <a:pt x="50" y="111"/>
                  <a:pt x="50" y="111"/>
                </a:cubicBezTo>
                <a:cubicBezTo>
                  <a:pt x="50" y="111"/>
                  <a:pt x="50" y="111"/>
                  <a:pt x="50" y="111"/>
                </a:cubicBezTo>
                <a:lnTo>
                  <a:pt x="45" y="117"/>
                </a:lnTo>
                <a:close/>
                <a:moveTo>
                  <a:pt x="30" y="103"/>
                </a:moveTo>
                <a:cubicBezTo>
                  <a:pt x="29" y="105"/>
                  <a:pt x="28" y="107"/>
                  <a:pt x="28" y="109"/>
                </a:cubicBezTo>
                <a:cubicBezTo>
                  <a:pt x="29" y="111"/>
                  <a:pt x="30" y="112"/>
                  <a:pt x="32" y="114"/>
                </a:cubicBezTo>
                <a:cubicBezTo>
                  <a:pt x="35" y="117"/>
                  <a:pt x="39" y="116"/>
                  <a:pt x="42" y="112"/>
                </a:cubicBezTo>
                <a:cubicBezTo>
                  <a:pt x="53" y="100"/>
                  <a:pt x="53" y="100"/>
                  <a:pt x="53" y="100"/>
                </a:cubicBezTo>
                <a:cubicBezTo>
                  <a:pt x="55" y="98"/>
                  <a:pt x="55" y="96"/>
                  <a:pt x="55" y="93"/>
                </a:cubicBezTo>
                <a:cubicBezTo>
                  <a:pt x="55" y="92"/>
                  <a:pt x="54" y="90"/>
                  <a:pt x="52" y="88"/>
                </a:cubicBezTo>
                <a:cubicBezTo>
                  <a:pt x="48" y="85"/>
                  <a:pt x="44" y="86"/>
                  <a:pt x="41" y="90"/>
                </a:cubicBezTo>
                <a:cubicBezTo>
                  <a:pt x="36" y="96"/>
                  <a:pt x="36" y="96"/>
                  <a:pt x="36" y="96"/>
                </a:cubicBezTo>
                <a:cubicBezTo>
                  <a:pt x="36" y="96"/>
                  <a:pt x="36" y="96"/>
                  <a:pt x="36" y="96"/>
                </a:cubicBezTo>
                <a:cubicBezTo>
                  <a:pt x="35" y="97"/>
                  <a:pt x="35" y="97"/>
                  <a:pt x="35" y="97"/>
                </a:cubicBezTo>
                <a:lnTo>
                  <a:pt x="30" y="103"/>
                </a:lnTo>
                <a:close/>
                <a:moveTo>
                  <a:pt x="28" y="98"/>
                </a:moveTo>
                <a:cubicBezTo>
                  <a:pt x="39" y="85"/>
                  <a:pt x="39" y="85"/>
                  <a:pt x="39" y="85"/>
                </a:cubicBezTo>
                <a:cubicBezTo>
                  <a:pt x="43" y="80"/>
                  <a:pt x="39" y="75"/>
                  <a:pt x="37" y="74"/>
                </a:cubicBezTo>
                <a:cubicBezTo>
                  <a:pt x="34" y="71"/>
                  <a:pt x="30" y="72"/>
                  <a:pt x="27" y="76"/>
                </a:cubicBezTo>
                <a:cubicBezTo>
                  <a:pt x="23" y="80"/>
                  <a:pt x="23" y="80"/>
                  <a:pt x="23" y="80"/>
                </a:cubicBezTo>
                <a:cubicBezTo>
                  <a:pt x="23" y="80"/>
                  <a:pt x="23" y="80"/>
                  <a:pt x="23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18" y="87"/>
                  <a:pt x="18" y="87"/>
                  <a:pt x="18" y="87"/>
                </a:cubicBezTo>
                <a:cubicBezTo>
                  <a:pt x="16" y="89"/>
                  <a:pt x="15" y="91"/>
                  <a:pt x="15" y="93"/>
                </a:cubicBezTo>
                <a:cubicBezTo>
                  <a:pt x="16" y="95"/>
                  <a:pt x="17" y="96"/>
                  <a:pt x="18" y="97"/>
                </a:cubicBezTo>
                <a:cubicBezTo>
                  <a:pt x="20" y="98"/>
                  <a:pt x="22" y="100"/>
                  <a:pt x="24" y="100"/>
                </a:cubicBezTo>
                <a:cubicBezTo>
                  <a:pt x="25" y="100"/>
                  <a:pt x="27" y="99"/>
                  <a:pt x="28" y="98"/>
                </a:cubicBezTo>
                <a:close/>
                <a:moveTo>
                  <a:pt x="157" y="87"/>
                </a:moveTo>
                <a:cubicBezTo>
                  <a:pt x="160" y="84"/>
                  <a:pt x="161" y="80"/>
                  <a:pt x="156" y="76"/>
                </a:cubicBezTo>
                <a:cubicBezTo>
                  <a:pt x="152" y="72"/>
                  <a:pt x="152" y="72"/>
                  <a:pt x="152" y="72"/>
                </a:cubicBezTo>
                <a:cubicBezTo>
                  <a:pt x="133" y="55"/>
                  <a:pt x="110" y="36"/>
                  <a:pt x="105" y="33"/>
                </a:cubicBezTo>
                <a:cubicBezTo>
                  <a:pt x="102" y="33"/>
                  <a:pt x="96" y="35"/>
                  <a:pt x="91" y="37"/>
                </a:cubicBezTo>
                <a:cubicBezTo>
                  <a:pt x="90" y="37"/>
                  <a:pt x="90" y="37"/>
                  <a:pt x="90" y="37"/>
                </a:cubicBezTo>
                <a:cubicBezTo>
                  <a:pt x="90" y="37"/>
                  <a:pt x="82" y="39"/>
                  <a:pt x="75" y="39"/>
                </a:cubicBezTo>
                <a:cubicBezTo>
                  <a:pt x="71" y="39"/>
                  <a:pt x="68" y="39"/>
                  <a:pt x="66" y="37"/>
                </a:cubicBezTo>
                <a:cubicBezTo>
                  <a:pt x="61" y="34"/>
                  <a:pt x="61" y="31"/>
                  <a:pt x="61" y="29"/>
                </a:cubicBezTo>
                <a:cubicBezTo>
                  <a:pt x="61" y="25"/>
                  <a:pt x="65" y="21"/>
                  <a:pt x="68" y="19"/>
                </a:cubicBezTo>
                <a:cubicBezTo>
                  <a:pt x="28" y="15"/>
                  <a:pt x="28" y="15"/>
                  <a:pt x="28" y="15"/>
                </a:cubicBezTo>
                <a:cubicBezTo>
                  <a:pt x="24" y="71"/>
                  <a:pt x="24" y="71"/>
                  <a:pt x="24" y="71"/>
                </a:cubicBezTo>
                <a:cubicBezTo>
                  <a:pt x="27" y="68"/>
                  <a:pt x="31" y="67"/>
                  <a:pt x="33" y="67"/>
                </a:cubicBezTo>
                <a:cubicBezTo>
                  <a:pt x="35" y="67"/>
                  <a:pt x="38" y="68"/>
                  <a:pt x="41" y="70"/>
                </a:cubicBezTo>
                <a:cubicBezTo>
                  <a:pt x="44" y="73"/>
                  <a:pt x="46" y="78"/>
                  <a:pt x="46" y="82"/>
                </a:cubicBezTo>
                <a:cubicBezTo>
                  <a:pt x="49" y="81"/>
                  <a:pt x="52" y="82"/>
                  <a:pt x="55" y="85"/>
                </a:cubicBezTo>
                <a:cubicBezTo>
                  <a:pt x="59" y="88"/>
                  <a:pt x="60" y="92"/>
                  <a:pt x="60" y="96"/>
                </a:cubicBezTo>
                <a:cubicBezTo>
                  <a:pt x="63" y="96"/>
                  <a:pt x="66" y="97"/>
                  <a:pt x="69" y="99"/>
                </a:cubicBezTo>
                <a:cubicBezTo>
                  <a:pt x="72" y="102"/>
                  <a:pt x="74" y="105"/>
                  <a:pt x="74" y="109"/>
                </a:cubicBezTo>
                <a:cubicBezTo>
                  <a:pt x="78" y="108"/>
                  <a:pt x="82" y="109"/>
                  <a:pt x="85" y="112"/>
                </a:cubicBezTo>
                <a:cubicBezTo>
                  <a:pt x="90" y="115"/>
                  <a:pt x="91" y="120"/>
                  <a:pt x="89" y="125"/>
                </a:cubicBezTo>
                <a:cubicBezTo>
                  <a:pt x="93" y="128"/>
                  <a:pt x="93" y="128"/>
                  <a:pt x="93" y="128"/>
                </a:cubicBezTo>
                <a:cubicBezTo>
                  <a:pt x="93" y="128"/>
                  <a:pt x="93" y="129"/>
                  <a:pt x="94" y="129"/>
                </a:cubicBezTo>
                <a:cubicBezTo>
                  <a:pt x="94" y="129"/>
                  <a:pt x="94" y="129"/>
                  <a:pt x="94" y="129"/>
                </a:cubicBezTo>
                <a:cubicBezTo>
                  <a:pt x="95" y="130"/>
                  <a:pt x="97" y="130"/>
                  <a:pt x="98" y="130"/>
                </a:cubicBezTo>
                <a:cubicBezTo>
                  <a:pt x="100" y="130"/>
                  <a:pt x="102" y="129"/>
                  <a:pt x="103" y="127"/>
                </a:cubicBezTo>
                <a:cubicBezTo>
                  <a:pt x="106" y="124"/>
                  <a:pt x="107" y="122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86" y="104"/>
                  <a:pt x="86" y="104"/>
                  <a:pt x="86" y="104"/>
                </a:cubicBezTo>
                <a:cubicBezTo>
                  <a:pt x="86" y="103"/>
                  <a:pt x="85" y="103"/>
                  <a:pt x="85" y="102"/>
                </a:cubicBezTo>
                <a:cubicBezTo>
                  <a:pt x="85" y="101"/>
                  <a:pt x="85" y="100"/>
                  <a:pt x="86" y="100"/>
                </a:cubicBezTo>
                <a:cubicBezTo>
                  <a:pt x="87" y="99"/>
                  <a:pt x="89" y="99"/>
                  <a:pt x="90" y="100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4" y="120"/>
                  <a:pt x="115" y="120"/>
                  <a:pt x="117" y="120"/>
                </a:cubicBezTo>
                <a:cubicBezTo>
                  <a:pt x="119" y="120"/>
                  <a:pt x="121" y="119"/>
                  <a:pt x="123" y="117"/>
                </a:cubicBezTo>
                <a:cubicBezTo>
                  <a:pt x="124" y="115"/>
                  <a:pt x="125" y="113"/>
                  <a:pt x="125" y="111"/>
                </a:cubicBezTo>
                <a:cubicBezTo>
                  <a:pt x="125" y="109"/>
                  <a:pt x="124" y="107"/>
                  <a:pt x="122" y="106"/>
                </a:cubicBezTo>
                <a:cubicBezTo>
                  <a:pt x="119" y="103"/>
                  <a:pt x="119" y="103"/>
                  <a:pt x="119" y="103"/>
                </a:cubicBezTo>
                <a:cubicBezTo>
                  <a:pt x="119" y="103"/>
                  <a:pt x="119" y="103"/>
                  <a:pt x="119" y="103"/>
                </a:cubicBezTo>
                <a:cubicBezTo>
                  <a:pt x="106" y="93"/>
                  <a:pt x="106" y="93"/>
                  <a:pt x="106" y="93"/>
                </a:cubicBezTo>
                <a:cubicBezTo>
                  <a:pt x="105" y="93"/>
                  <a:pt x="105" y="92"/>
                  <a:pt x="105" y="91"/>
                </a:cubicBezTo>
                <a:cubicBezTo>
                  <a:pt x="105" y="90"/>
                  <a:pt x="105" y="90"/>
                  <a:pt x="106" y="89"/>
                </a:cubicBezTo>
                <a:cubicBezTo>
                  <a:pt x="107" y="88"/>
                  <a:pt x="108" y="88"/>
                  <a:pt x="110" y="89"/>
                </a:cubicBezTo>
                <a:cubicBezTo>
                  <a:pt x="131" y="106"/>
                  <a:pt x="131" y="106"/>
                  <a:pt x="131" y="106"/>
                </a:cubicBezTo>
                <a:cubicBezTo>
                  <a:pt x="132" y="107"/>
                  <a:pt x="134" y="108"/>
                  <a:pt x="135" y="108"/>
                </a:cubicBezTo>
                <a:cubicBezTo>
                  <a:pt x="138" y="108"/>
                  <a:pt x="141" y="106"/>
                  <a:pt x="143" y="104"/>
                </a:cubicBezTo>
                <a:cubicBezTo>
                  <a:pt x="144" y="102"/>
                  <a:pt x="145" y="100"/>
                  <a:pt x="145" y="98"/>
                </a:cubicBezTo>
                <a:cubicBezTo>
                  <a:pt x="144" y="96"/>
                  <a:pt x="143" y="94"/>
                  <a:pt x="141" y="93"/>
                </a:cubicBezTo>
                <a:cubicBezTo>
                  <a:pt x="135" y="88"/>
                  <a:pt x="135" y="88"/>
                  <a:pt x="135" y="88"/>
                </a:cubicBezTo>
                <a:cubicBezTo>
                  <a:pt x="135" y="88"/>
                  <a:pt x="135" y="88"/>
                  <a:pt x="135" y="88"/>
                </a:cubicBezTo>
                <a:cubicBezTo>
                  <a:pt x="124" y="79"/>
                  <a:pt x="124" y="79"/>
                  <a:pt x="124" y="79"/>
                </a:cubicBezTo>
                <a:cubicBezTo>
                  <a:pt x="123" y="78"/>
                  <a:pt x="123" y="76"/>
                  <a:pt x="124" y="75"/>
                </a:cubicBezTo>
                <a:cubicBezTo>
                  <a:pt x="125" y="74"/>
                  <a:pt x="127" y="73"/>
                  <a:pt x="128" y="74"/>
                </a:cubicBezTo>
                <a:cubicBezTo>
                  <a:pt x="146" y="89"/>
                  <a:pt x="146" y="89"/>
                  <a:pt x="146" y="89"/>
                </a:cubicBezTo>
                <a:cubicBezTo>
                  <a:pt x="149" y="92"/>
                  <a:pt x="154" y="91"/>
                  <a:pt x="157" y="87"/>
                </a:cubicBez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0" name="Google Shape;2930;p93"/>
          <p:cNvSpPr/>
          <p:nvPr/>
        </p:nvSpPr>
        <p:spPr>
          <a:xfrm>
            <a:off x="10440987" y="1847850"/>
            <a:ext cx="712787" cy="598487"/>
          </a:xfrm>
          <a:custGeom>
            <a:avLst/>
            <a:gdLst/>
            <a:ahLst/>
            <a:cxnLst/>
            <a:rect l="l" t="t" r="r" b="b"/>
            <a:pathLst>
              <a:path w="186" h="156" extrusionOk="0">
                <a:moveTo>
                  <a:pt x="25" y="127"/>
                </a:moveTo>
                <a:cubicBezTo>
                  <a:pt x="25" y="85"/>
                  <a:pt x="25" y="85"/>
                  <a:pt x="25" y="85"/>
                </a:cubicBezTo>
                <a:cubicBezTo>
                  <a:pt x="25" y="82"/>
                  <a:pt x="28" y="79"/>
                  <a:pt x="31" y="79"/>
                </a:cubicBezTo>
                <a:cubicBezTo>
                  <a:pt x="41" y="79"/>
                  <a:pt x="41" y="79"/>
                  <a:pt x="41" y="79"/>
                </a:cubicBezTo>
                <a:cubicBezTo>
                  <a:pt x="45" y="79"/>
                  <a:pt x="47" y="82"/>
                  <a:pt x="47" y="85"/>
                </a:cubicBezTo>
                <a:cubicBezTo>
                  <a:pt x="47" y="127"/>
                  <a:pt x="47" y="127"/>
                  <a:pt x="47" y="127"/>
                </a:cubicBezTo>
                <a:cubicBezTo>
                  <a:pt x="47" y="130"/>
                  <a:pt x="45" y="133"/>
                  <a:pt x="41" y="133"/>
                </a:cubicBezTo>
                <a:cubicBezTo>
                  <a:pt x="31" y="133"/>
                  <a:pt x="31" y="133"/>
                  <a:pt x="31" y="133"/>
                </a:cubicBezTo>
                <a:cubicBezTo>
                  <a:pt x="28" y="133"/>
                  <a:pt x="25" y="130"/>
                  <a:pt x="25" y="127"/>
                </a:cubicBezTo>
                <a:close/>
                <a:moveTo>
                  <a:pt x="68" y="64"/>
                </a:moveTo>
                <a:cubicBezTo>
                  <a:pt x="65" y="64"/>
                  <a:pt x="62" y="67"/>
                  <a:pt x="62" y="70"/>
                </a:cubicBezTo>
                <a:cubicBezTo>
                  <a:pt x="62" y="127"/>
                  <a:pt x="62" y="127"/>
                  <a:pt x="62" y="127"/>
                </a:cubicBezTo>
                <a:cubicBezTo>
                  <a:pt x="62" y="130"/>
                  <a:pt x="65" y="133"/>
                  <a:pt x="68" y="133"/>
                </a:cubicBezTo>
                <a:cubicBezTo>
                  <a:pt x="78" y="133"/>
                  <a:pt x="78" y="133"/>
                  <a:pt x="78" y="133"/>
                </a:cubicBezTo>
                <a:cubicBezTo>
                  <a:pt x="82" y="133"/>
                  <a:pt x="84" y="130"/>
                  <a:pt x="84" y="127"/>
                </a:cubicBezTo>
                <a:cubicBezTo>
                  <a:pt x="84" y="70"/>
                  <a:pt x="84" y="70"/>
                  <a:pt x="84" y="70"/>
                </a:cubicBezTo>
                <a:cubicBezTo>
                  <a:pt x="84" y="67"/>
                  <a:pt x="82" y="64"/>
                  <a:pt x="78" y="64"/>
                </a:cubicBezTo>
                <a:lnTo>
                  <a:pt x="68" y="64"/>
                </a:lnTo>
                <a:close/>
                <a:moveTo>
                  <a:pt x="105" y="51"/>
                </a:moveTo>
                <a:cubicBezTo>
                  <a:pt x="102" y="51"/>
                  <a:pt x="99" y="54"/>
                  <a:pt x="99" y="57"/>
                </a:cubicBezTo>
                <a:cubicBezTo>
                  <a:pt x="99" y="127"/>
                  <a:pt x="99" y="127"/>
                  <a:pt x="99" y="127"/>
                </a:cubicBezTo>
                <a:cubicBezTo>
                  <a:pt x="99" y="130"/>
                  <a:pt x="102" y="133"/>
                  <a:pt x="105" y="133"/>
                </a:cubicBezTo>
                <a:cubicBezTo>
                  <a:pt x="115" y="133"/>
                  <a:pt x="115" y="133"/>
                  <a:pt x="115" y="133"/>
                </a:cubicBezTo>
                <a:cubicBezTo>
                  <a:pt x="119" y="133"/>
                  <a:pt x="121" y="130"/>
                  <a:pt x="121" y="127"/>
                </a:cubicBezTo>
                <a:cubicBezTo>
                  <a:pt x="121" y="57"/>
                  <a:pt x="121" y="57"/>
                  <a:pt x="121" y="57"/>
                </a:cubicBezTo>
                <a:cubicBezTo>
                  <a:pt x="121" y="54"/>
                  <a:pt x="119" y="51"/>
                  <a:pt x="115" y="51"/>
                </a:cubicBezTo>
                <a:lnTo>
                  <a:pt x="105" y="51"/>
                </a:lnTo>
                <a:close/>
                <a:moveTo>
                  <a:pt x="142" y="38"/>
                </a:moveTo>
                <a:cubicBezTo>
                  <a:pt x="139" y="38"/>
                  <a:pt x="136" y="41"/>
                  <a:pt x="136" y="44"/>
                </a:cubicBezTo>
                <a:cubicBezTo>
                  <a:pt x="136" y="127"/>
                  <a:pt x="136" y="127"/>
                  <a:pt x="136" y="127"/>
                </a:cubicBezTo>
                <a:cubicBezTo>
                  <a:pt x="136" y="130"/>
                  <a:pt x="139" y="133"/>
                  <a:pt x="142" y="133"/>
                </a:cubicBezTo>
                <a:cubicBezTo>
                  <a:pt x="153" y="133"/>
                  <a:pt x="153" y="133"/>
                  <a:pt x="153" y="133"/>
                </a:cubicBezTo>
                <a:cubicBezTo>
                  <a:pt x="156" y="133"/>
                  <a:pt x="159" y="130"/>
                  <a:pt x="159" y="127"/>
                </a:cubicBezTo>
                <a:cubicBezTo>
                  <a:pt x="159" y="44"/>
                  <a:pt x="159" y="44"/>
                  <a:pt x="159" y="44"/>
                </a:cubicBezTo>
                <a:cubicBezTo>
                  <a:pt x="159" y="41"/>
                  <a:pt x="156" y="38"/>
                  <a:pt x="153" y="38"/>
                </a:cubicBezTo>
                <a:lnTo>
                  <a:pt x="142" y="38"/>
                </a:lnTo>
                <a:close/>
                <a:moveTo>
                  <a:pt x="28" y="63"/>
                </a:moveTo>
                <a:cubicBezTo>
                  <a:pt x="67" y="55"/>
                  <a:pt x="104" y="41"/>
                  <a:pt x="138" y="21"/>
                </a:cubicBezTo>
                <a:cubicBezTo>
                  <a:pt x="141" y="27"/>
                  <a:pt x="141" y="27"/>
                  <a:pt x="141" y="27"/>
                </a:cubicBezTo>
                <a:cubicBezTo>
                  <a:pt x="153" y="8"/>
                  <a:pt x="153" y="8"/>
                  <a:pt x="153" y="8"/>
                </a:cubicBezTo>
                <a:cubicBezTo>
                  <a:pt x="131" y="8"/>
                  <a:pt x="131" y="8"/>
                  <a:pt x="131" y="8"/>
                </a:cubicBezTo>
                <a:cubicBezTo>
                  <a:pt x="134" y="14"/>
                  <a:pt x="134" y="14"/>
                  <a:pt x="134" y="14"/>
                </a:cubicBezTo>
                <a:cubicBezTo>
                  <a:pt x="101" y="33"/>
                  <a:pt x="65" y="47"/>
                  <a:pt x="26" y="54"/>
                </a:cubicBezTo>
                <a:lnTo>
                  <a:pt x="28" y="63"/>
                </a:lnTo>
                <a:close/>
                <a:moveTo>
                  <a:pt x="186" y="145"/>
                </a:moveTo>
                <a:cubicBezTo>
                  <a:pt x="167" y="134"/>
                  <a:pt x="167" y="134"/>
                  <a:pt x="167" y="134"/>
                </a:cubicBezTo>
                <a:cubicBezTo>
                  <a:pt x="167" y="141"/>
                  <a:pt x="167" y="141"/>
                  <a:pt x="167" y="141"/>
                </a:cubicBezTo>
                <a:cubicBezTo>
                  <a:pt x="15" y="141"/>
                  <a:pt x="15" y="141"/>
                  <a:pt x="15" y="141"/>
                </a:cubicBezTo>
                <a:cubicBezTo>
                  <a:pt x="15" y="19"/>
                  <a:pt x="15" y="19"/>
                  <a:pt x="15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11" y="0"/>
                  <a:pt x="11" y="0"/>
                  <a:pt x="11" y="0"/>
                </a:cubicBezTo>
                <a:cubicBezTo>
                  <a:pt x="0" y="19"/>
                  <a:pt x="0" y="19"/>
                  <a:pt x="0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41"/>
                  <a:pt x="7" y="141"/>
                  <a:pt x="7" y="141"/>
                </a:cubicBezTo>
                <a:cubicBezTo>
                  <a:pt x="7" y="145"/>
                  <a:pt x="7" y="145"/>
                  <a:pt x="7" y="145"/>
                </a:cubicBezTo>
                <a:cubicBezTo>
                  <a:pt x="7" y="149"/>
                  <a:pt x="7" y="149"/>
                  <a:pt x="7" y="149"/>
                </a:cubicBezTo>
                <a:cubicBezTo>
                  <a:pt x="167" y="149"/>
                  <a:pt x="167" y="149"/>
                  <a:pt x="167" y="149"/>
                </a:cubicBezTo>
                <a:cubicBezTo>
                  <a:pt x="167" y="156"/>
                  <a:pt x="167" y="156"/>
                  <a:pt x="167" y="156"/>
                </a:cubicBezTo>
                <a:lnTo>
                  <a:pt x="186" y="145"/>
                </a:lnTo>
                <a:close/>
              </a:path>
            </a:pathLst>
          </a:custGeom>
          <a:solidFill>
            <a:srgbClr val="FFF1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1" name="Google Shape;2931;p93"/>
          <p:cNvSpPr/>
          <p:nvPr/>
        </p:nvSpPr>
        <p:spPr>
          <a:xfrm>
            <a:off x="10375900" y="5659437"/>
            <a:ext cx="992187" cy="517525"/>
          </a:xfrm>
          <a:custGeom>
            <a:avLst/>
            <a:gdLst/>
            <a:ahLst/>
            <a:cxnLst/>
            <a:rect l="l" t="t" r="r" b="b"/>
            <a:pathLst>
              <a:path w="259" h="135" extrusionOk="0">
                <a:moveTo>
                  <a:pt x="187" y="127"/>
                </a:moveTo>
                <a:cubicBezTo>
                  <a:pt x="183" y="129"/>
                  <a:pt x="179" y="130"/>
                  <a:pt x="175" y="131"/>
                </a:cubicBezTo>
                <a:cubicBezTo>
                  <a:pt x="162" y="134"/>
                  <a:pt x="149" y="135"/>
                  <a:pt x="133" y="135"/>
                </a:cubicBezTo>
                <a:cubicBezTo>
                  <a:pt x="116" y="135"/>
                  <a:pt x="103" y="134"/>
                  <a:pt x="90" y="131"/>
                </a:cubicBezTo>
                <a:cubicBezTo>
                  <a:pt x="86" y="130"/>
                  <a:pt x="82" y="129"/>
                  <a:pt x="78" y="127"/>
                </a:cubicBezTo>
                <a:cubicBezTo>
                  <a:pt x="67" y="122"/>
                  <a:pt x="67" y="113"/>
                  <a:pt x="73" y="107"/>
                </a:cubicBezTo>
                <a:cubicBezTo>
                  <a:pt x="80" y="100"/>
                  <a:pt x="89" y="95"/>
                  <a:pt x="97" y="91"/>
                </a:cubicBezTo>
                <a:cubicBezTo>
                  <a:pt x="101" y="89"/>
                  <a:pt x="105" y="88"/>
                  <a:pt x="109" y="86"/>
                </a:cubicBezTo>
                <a:cubicBezTo>
                  <a:pt x="117" y="83"/>
                  <a:pt x="119" y="75"/>
                  <a:pt x="113" y="70"/>
                </a:cubicBezTo>
                <a:cubicBezTo>
                  <a:pt x="102" y="58"/>
                  <a:pt x="98" y="45"/>
                  <a:pt x="98" y="30"/>
                </a:cubicBezTo>
                <a:cubicBezTo>
                  <a:pt x="99" y="14"/>
                  <a:pt x="108" y="5"/>
                  <a:pt x="123" y="1"/>
                </a:cubicBezTo>
                <a:cubicBezTo>
                  <a:pt x="126" y="1"/>
                  <a:pt x="130" y="0"/>
                  <a:pt x="133" y="0"/>
                </a:cubicBezTo>
                <a:cubicBezTo>
                  <a:pt x="136" y="0"/>
                  <a:pt x="139" y="1"/>
                  <a:pt x="142" y="1"/>
                </a:cubicBezTo>
                <a:cubicBezTo>
                  <a:pt x="157" y="5"/>
                  <a:pt x="166" y="14"/>
                  <a:pt x="167" y="30"/>
                </a:cubicBezTo>
                <a:cubicBezTo>
                  <a:pt x="167" y="45"/>
                  <a:pt x="163" y="59"/>
                  <a:pt x="152" y="70"/>
                </a:cubicBezTo>
                <a:cubicBezTo>
                  <a:pt x="146" y="75"/>
                  <a:pt x="148" y="83"/>
                  <a:pt x="156" y="86"/>
                </a:cubicBezTo>
                <a:cubicBezTo>
                  <a:pt x="160" y="88"/>
                  <a:pt x="164" y="89"/>
                  <a:pt x="168" y="91"/>
                </a:cubicBezTo>
                <a:cubicBezTo>
                  <a:pt x="177" y="95"/>
                  <a:pt x="185" y="100"/>
                  <a:pt x="192" y="107"/>
                </a:cubicBezTo>
                <a:cubicBezTo>
                  <a:pt x="196" y="111"/>
                  <a:pt x="198" y="122"/>
                  <a:pt x="187" y="127"/>
                </a:cubicBezTo>
                <a:close/>
                <a:moveTo>
                  <a:pt x="255" y="115"/>
                </a:moveTo>
                <a:cubicBezTo>
                  <a:pt x="250" y="110"/>
                  <a:pt x="244" y="107"/>
                  <a:pt x="238" y="104"/>
                </a:cubicBezTo>
                <a:cubicBezTo>
                  <a:pt x="235" y="103"/>
                  <a:pt x="232" y="102"/>
                  <a:pt x="230" y="101"/>
                </a:cubicBezTo>
                <a:cubicBezTo>
                  <a:pt x="224" y="99"/>
                  <a:pt x="223" y="94"/>
                  <a:pt x="227" y="90"/>
                </a:cubicBezTo>
                <a:cubicBezTo>
                  <a:pt x="235" y="82"/>
                  <a:pt x="238" y="72"/>
                  <a:pt x="237" y="62"/>
                </a:cubicBezTo>
                <a:cubicBezTo>
                  <a:pt x="237" y="51"/>
                  <a:pt x="230" y="45"/>
                  <a:pt x="220" y="42"/>
                </a:cubicBezTo>
                <a:cubicBezTo>
                  <a:pt x="218" y="42"/>
                  <a:pt x="216" y="41"/>
                  <a:pt x="213" y="41"/>
                </a:cubicBezTo>
                <a:cubicBezTo>
                  <a:pt x="211" y="41"/>
                  <a:pt x="209" y="42"/>
                  <a:pt x="207" y="42"/>
                </a:cubicBezTo>
                <a:cubicBezTo>
                  <a:pt x="197" y="45"/>
                  <a:pt x="190" y="51"/>
                  <a:pt x="190" y="62"/>
                </a:cubicBezTo>
                <a:cubicBezTo>
                  <a:pt x="189" y="72"/>
                  <a:pt x="192" y="82"/>
                  <a:pt x="200" y="90"/>
                </a:cubicBezTo>
                <a:cubicBezTo>
                  <a:pt x="204" y="94"/>
                  <a:pt x="202" y="99"/>
                  <a:pt x="197" y="101"/>
                </a:cubicBezTo>
                <a:cubicBezTo>
                  <a:pt x="197" y="101"/>
                  <a:pt x="197" y="101"/>
                  <a:pt x="197" y="101"/>
                </a:cubicBezTo>
                <a:cubicBezTo>
                  <a:pt x="197" y="102"/>
                  <a:pt x="198" y="103"/>
                  <a:pt x="199" y="103"/>
                </a:cubicBezTo>
                <a:cubicBezTo>
                  <a:pt x="203" y="107"/>
                  <a:pt x="204" y="113"/>
                  <a:pt x="203" y="118"/>
                </a:cubicBezTo>
                <a:cubicBezTo>
                  <a:pt x="202" y="124"/>
                  <a:pt x="199" y="129"/>
                  <a:pt x="193" y="131"/>
                </a:cubicBezTo>
                <a:cubicBezTo>
                  <a:pt x="191" y="132"/>
                  <a:pt x="190" y="133"/>
                  <a:pt x="188" y="133"/>
                </a:cubicBezTo>
                <a:cubicBezTo>
                  <a:pt x="196" y="135"/>
                  <a:pt x="204" y="135"/>
                  <a:pt x="213" y="135"/>
                </a:cubicBezTo>
                <a:cubicBezTo>
                  <a:pt x="225" y="135"/>
                  <a:pt x="234" y="135"/>
                  <a:pt x="243" y="132"/>
                </a:cubicBezTo>
                <a:cubicBezTo>
                  <a:pt x="246" y="132"/>
                  <a:pt x="249" y="131"/>
                  <a:pt x="251" y="130"/>
                </a:cubicBezTo>
                <a:cubicBezTo>
                  <a:pt x="259" y="126"/>
                  <a:pt x="258" y="118"/>
                  <a:pt x="255" y="115"/>
                </a:cubicBezTo>
                <a:close/>
                <a:moveTo>
                  <a:pt x="61" y="118"/>
                </a:moveTo>
                <a:cubicBezTo>
                  <a:pt x="60" y="113"/>
                  <a:pt x="62" y="108"/>
                  <a:pt x="66" y="103"/>
                </a:cubicBezTo>
                <a:cubicBezTo>
                  <a:pt x="68" y="102"/>
                  <a:pt x="70" y="100"/>
                  <a:pt x="71" y="99"/>
                </a:cubicBezTo>
                <a:cubicBezTo>
                  <a:pt x="70" y="98"/>
                  <a:pt x="69" y="98"/>
                  <a:pt x="68" y="97"/>
                </a:cubicBezTo>
                <a:cubicBezTo>
                  <a:pt x="62" y="95"/>
                  <a:pt x="61" y="89"/>
                  <a:pt x="65" y="85"/>
                </a:cubicBezTo>
                <a:cubicBezTo>
                  <a:pt x="74" y="76"/>
                  <a:pt x="77" y="66"/>
                  <a:pt x="76" y="54"/>
                </a:cubicBezTo>
                <a:cubicBezTo>
                  <a:pt x="76" y="42"/>
                  <a:pt x="69" y="35"/>
                  <a:pt x="57" y="32"/>
                </a:cubicBezTo>
                <a:cubicBezTo>
                  <a:pt x="55" y="32"/>
                  <a:pt x="53" y="31"/>
                  <a:pt x="50" y="31"/>
                </a:cubicBezTo>
                <a:cubicBezTo>
                  <a:pt x="48" y="31"/>
                  <a:pt x="45" y="32"/>
                  <a:pt x="43" y="32"/>
                </a:cubicBezTo>
                <a:cubicBezTo>
                  <a:pt x="32" y="35"/>
                  <a:pt x="24" y="42"/>
                  <a:pt x="24" y="54"/>
                </a:cubicBezTo>
                <a:cubicBezTo>
                  <a:pt x="23" y="66"/>
                  <a:pt x="27" y="76"/>
                  <a:pt x="35" y="85"/>
                </a:cubicBezTo>
                <a:cubicBezTo>
                  <a:pt x="40" y="89"/>
                  <a:pt x="38" y="95"/>
                  <a:pt x="32" y="97"/>
                </a:cubicBezTo>
                <a:cubicBezTo>
                  <a:pt x="29" y="98"/>
                  <a:pt x="26" y="100"/>
                  <a:pt x="23" y="101"/>
                </a:cubicBezTo>
                <a:cubicBezTo>
                  <a:pt x="16" y="104"/>
                  <a:pt x="10" y="108"/>
                  <a:pt x="5" y="113"/>
                </a:cubicBezTo>
                <a:cubicBezTo>
                  <a:pt x="0" y="118"/>
                  <a:pt x="0" y="125"/>
                  <a:pt x="8" y="129"/>
                </a:cubicBezTo>
                <a:cubicBezTo>
                  <a:pt x="11" y="130"/>
                  <a:pt x="14" y="131"/>
                  <a:pt x="17" y="132"/>
                </a:cubicBezTo>
                <a:cubicBezTo>
                  <a:pt x="27" y="134"/>
                  <a:pt x="37" y="135"/>
                  <a:pt x="50" y="135"/>
                </a:cubicBezTo>
                <a:cubicBezTo>
                  <a:pt x="60" y="135"/>
                  <a:pt x="69" y="135"/>
                  <a:pt x="77" y="133"/>
                </a:cubicBezTo>
                <a:cubicBezTo>
                  <a:pt x="75" y="133"/>
                  <a:pt x="74" y="132"/>
                  <a:pt x="72" y="131"/>
                </a:cubicBezTo>
                <a:cubicBezTo>
                  <a:pt x="66" y="128"/>
                  <a:pt x="62" y="124"/>
                  <a:pt x="61" y="118"/>
                </a:cubicBezTo>
                <a:close/>
              </a:path>
            </a:pathLst>
          </a:custGeom>
          <a:solidFill>
            <a:srgbClr val="E9F0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2" name="Google Shape;2932;p93"/>
          <p:cNvSpPr/>
          <p:nvPr/>
        </p:nvSpPr>
        <p:spPr>
          <a:xfrm>
            <a:off x="1027112" y="5540375"/>
            <a:ext cx="636587" cy="636587"/>
          </a:xfrm>
          <a:custGeom>
            <a:avLst/>
            <a:gdLst/>
            <a:ahLst/>
            <a:cxnLst/>
            <a:rect l="l" t="t" r="r" b="b"/>
            <a:pathLst>
              <a:path w="166" h="166" extrusionOk="0">
                <a:moveTo>
                  <a:pt x="78" y="88"/>
                </a:moveTo>
                <a:cubicBezTo>
                  <a:pt x="157" y="88"/>
                  <a:pt x="157" y="88"/>
                  <a:pt x="157" y="88"/>
                </a:cubicBezTo>
                <a:cubicBezTo>
                  <a:pt x="157" y="131"/>
                  <a:pt x="122" y="166"/>
                  <a:pt x="78" y="166"/>
                </a:cubicBezTo>
                <a:cubicBezTo>
                  <a:pt x="35" y="166"/>
                  <a:pt x="0" y="131"/>
                  <a:pt x="0" y="88"/>
                </a:cubicBezTo>
                <a:cubicBezTo>
                  <a:pt x="0" y="44"/>
                  <a:pt x="35" y="9"/>
                  <a:pt x="78" y="9"/>
                </a:cubicBezTo>
                <a:lnTo>
                  <a:pt x="78" y="88"/>
                </a:lnTo>
                <a:close/>
                <a:moveTo>
                  <a:pt x="88" y="0"/>
                </a:moveTo>
                <a:cubicBezTo>
                  <a:pt x="88" y="78"/>
                  <a:pt x="88" y="78"/>
                  <a:pt x="88" y="78"/>
                </a:cubicBezTo>
                <a:cubicBezTo>
                  <a:pt x="166" y="78"/>
                  <a:pt x="166" y="78"/>
                  <a:pt x="166" y="78"/>
                </a:cubicBezTo>
                <a:cubicBezTo>
                  <a:pt x="166" y="35"/>
                  <a:pt x="131" y="0"/>
                  <a:pt x="88" y="0"/>
                </a:cubicBez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3" name="Google Shape;2933;p93"/>
          <p:cNvSpPr/>
          <p:nvPr/>
        </p:nvSpPr>
        <p:spPr>
          <a:xfrm>
            <a:off x="10514012" y="3587750"/>
            <a:ext cx="479425" cy="714375"/>
          </a:xfrm>
          <a:custGeom>
            <a:avLst/>
            <a:gdLst/>
            <a:ahLst/>
            <a:cxnLst/>
            <a:rect l="l" t="t" r="r" b="b"/>
            <a:pathLst>
              <a:path w="125" h="186" extrusionOk="0">
                <a:moveTo>
                  <a:pt x="125" y="125"/>
                </a:moveTo>
                <a:cubicBezTo>
                  <a:pt x="125" y="106"/>
                  <a:pt x="109" y="92"/>
                  <a:pt x="81" y="85"/>
                </a:cubicBezTo>
                <a:cubicBezTo>
                  <a:pt x="78" y="84"/>
                  <a:pt x="61" y="80"/>
                  <a:pt x="57" y="79"/>
                </a:cubicBezTo>
                <a:cubicBezTo>
                  <a:pt x="35" y="73"/>
                  <a:pt x="25" y="69"/>
                  <a:pt x="25" y="60"/>
                </a:cubicBezTo>
                <a:cubicBezTo>
                  <a:pt x="25" y="51"/>
                  <a:pt x="34" y="42"/>
                  <a:pt x="60" y="42"/>
                </a:cubicBezTo>
                <a:cubicBezTo>
                  <a:pt x="78" y="42"/>
                  <a:pt x="96" y="55"/>
                  <a:pt x="97" y="55"/>
                </a:cubicBezTo>
                <a:cubicBezTo>
                  <a:pt x="99" y="57"/>
                  <a:pt x="101" y="58"/>
                  <a:pt x="103" y="58"/>
                </a:cubicBezTo>
                <a:cubicBezTo>
                  <a:pt x="104" y="58"/>
                  <a:pt x="106" y="57"/>
                  <a:pt x="109" y="54"/>
                </a:cubicBezTo>
                <a:cubicBezTo>
                  <a:pt x="111" y="52"/>
                  <a:pt x="115" y="48"/>
                  <a:pt x="115" y="45"/>
                </a:cubicBezTo>
                <a:cubicBezTo>
                  <a:pt x="115" y="39"/>
                  <a:pt x="98" y="27"/>
                  <a:pt x="75" y="22"/>
                </a:cubicBezTo>
                <a:cubicBezTo>
                  <a:pt x="73" y="22"/>
                  <a:pt x="73" y="22"/>
                  <a:pt x="73" y="22"/>
                </a:cubicBezTo>
                <a:cubicBezTo>
                  <a:pt x="73" y="4"/>
                  <a:pt x="73" y="4"/>
                  <a:pt x="73" y="4"/>
                </a:cubicBezTo>
                <a:cubicBezTo>
                  <a:pt x="73" y="2"/>
                  <a:pt x="70" y="0"/>
                  <a:pt x="67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4" y="0"/>
                  <a:pt x="52" y="2"/>
                  <a:pt x="52" y="4"/>
                </a:cubicBezTo>
                <a:cubicBezTo>
                  <a:pt x="52" y="21"/>
                  <a:pt x="52" y="21"/>
                  <a:pt x="52" y="21"/>
                </a:cubicBezTo>
                <a:cubicBezTo>
                  <a:pt x="49" y="22"/>
                  <a:pt x="49" y="22"/>
                  <a:pt x="49" y="22"/>
                </a:cubicBezTo>
                <a:cubicBezTo>
                  <a:pt x="19" y="25"/>
                  <a:pt x="0" y="39"/>
                  <a:pt x="0" y="60"/>
                </a:cubicBezTo>
                <a:cubicBezTo>
                  <a:pt x="0" y="83"/>
                  <a:pt x="22" y="92"/>
                  <a:pt x="47" y="99"/>
                </a:cubicBezTo>
                <a:cubicBezTo>
                  <a:pt x="50" y="99"/>
                  <a:pt x="71" y="105"/>
                  <a:pt x="74" y="105"/>
                </a:cubicBezTo>
                <a:cubicBezTo>
                  <a:pt x="97" y="111"/>
                  <a:pt x="100" y="120"/>
                  <a:pt x="100" y="125"/>
                </a:cubicBezTo>
                <a:cubicBezTo>
                  <a:pt x="100" y="131"/>
                  <a:pt x="96" y="144"/>
                  <a:pt x="64" y="144"/>
                </a:cubicBezTo>
                <a:cubicBezTo>
                  <a:pt x="46" y="144"/>
                  <a:pt x="23" y="130"/>
                  <a:pt x="22" y="129"/>
                </a:cubicBezTo>
                <a:cubicBezTo>
                  <a:pt x="17" y="126"/>
                  <a:pt x="12" y="127"/>
                  <a:pt x="8" y="132"/>
                </a:cubicBezTo>
                <a:cubicBezTo>
                  <a:pt x="8" y="132"/>
                  <a:pt x="5" y="136"/>
                  <a:pt x="5" y="141"/>
                </a:cubicBezTo>
                <a:cubicBezTo>
                  <a:pt x="5" y="147"/>
                  <a:pt x="26" y="159"/>
                  <a:pt x="49" y="164"/>
                </a:cubicBezTo>
                <a:cubicBezTo>
                  <a:pt x="52" y="164"/>
                  <a:pt x="52" y="164"/>
                  <a:pt x="52" y="164"/>
                </a:cubicBezTo>
                <a:cubicBezTo>
                  <a:pt x="52" y="182"/>
                  <a:pt x="52" y="182"/>
                  <a:pt x="52" y="182"/>
                </a:cubicBezTo>
                <a:cubicBezTo>
                  <a:pt x="52" y="184"/>
                  <a:pt x="54" y="186"/>
                  <a:pt x="57" y="186"/>
                </a:cubicBezTo>
                <a:cubicBezTo>
                  <a:pt x="67" y="186"/>
                  <a:pt x="67" y="186"/>
                  <a:pt x="67" y="186"/>
                </a:cubicBezTo>
                <a:cubicBezTo>
                  <a:pt x="70" y="186"/>
                  <a:pt x="73" y="184"/>
                  <a:pt x="73" y="182"/>
                </a:cubicBezTo>
                <a:cubicBezTo>
                  <a:pt x="73" y="165"/>
                  <a:pt x="73" y="165"/>
                  <a:pt x="73" y="165"/>
                </a:cubicBezTo>
                <a:cubicBezTo>
                  <a:pt x="76" y="164"/>
                  <a:pt x="76" y="164"/>
                  <a:pt x="76" y="164"/>
                </a:cubicBezTo>
                <a:cubicBezTo>
                  <a:pt x="112" y="161"/>
                  <a:pt x="125" y="141"/>
                  <a:pt x="125" y="125"/>
                </a:cubicBez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4" name="Google Shape;2934;p93"/>
          <p:cNvSpPr/>
          <p:nvPr/>
        </p:nvSpPr>
        <p:spPr>
          <a:xfrm>
            <a:off x="1027112" y="1660525"/>
            <a:ext cx="636587" cy="758825"/>
          </a:xfrm>
          <a:custGeom>
            <a:avLst/>
            <a:gdLst/>
            <a:ahLst/>
            <a:cxnLst/>
            <a:rect l="l" t="t" r="r" b="b"/>
            <a:pathLst>
              <a:path w="166" h="198" extrusionOk="0">
                <a:moveTo>
                  <a:pt x="111" y="191"/>
                </a:moveTo>
                <a:cubicBezTo>
                  <a:pt x="111" y="195"/>
                  <a:pt x="108" y="198"/>
                  <a:pt x="104" y="198"/>
                </a:cubicBezTo>
                <a:cubicBezTo>
                  <a:pt x="62" y="198"/>
                  <a:pt x="62" y="198"/>
                  <a:pt x="62" y="198"/>
                </a:cubicBezTo>
                <a:cubicBezTo>
                  <a:pt x="58" y="198"/>
                  <a:pt x="55" y="195"/>
                  <a:pt x="55" y="191"/>
                </a:cubicBezTo>
                <a:cubicBezTo>
                  <a:pt x="55" y="191"/>
                  <a:pt x="55" y="191"/>
                  <a:pt x="55" y="191"/>
                </a:cubicBezTo>
                <a:cubicBezTo>
                  <a:pt x="55" y="187"/>
                  <a:pt x="58" y="184"/>
                  <a:pt x="62" y="184"/>
                </a:cubicBezTo>
                <a:cubicBezTo>
                  <a:pt x="104" y="184"/>
                  <a:pt x="104" y="184"/>
                  <a:pt x="104" y="184"/>
                </a:cubicBezTo>
                <a:cubicBezTo>
                  <a:pt x="108" y="184"/>
                  <a:pt x="111" y="187"/>
                  <a:pt x="111" y="191"/>
                </a:cubicBezTo>
                <a:close/>
                <a:moveTo>
                  <a:pt x="111" y="173"/>
                </a:moveTo>
                <a:cubicBezTo>
                  <a:pt x="111" y="169"/>
                  <a:pt x="108" y="166"/>
                  <a:pt x="104" y="166"/>
                </a:cubicBezTo>
                <a:cubicBezTo>
                  <a:pt x="62" y="166"/>
                  <a:pt x="62" y="166"/>
                  <a:pt x="62" y="166"/>
                </a:cubicBezTo>
                <a:cubicBezTo>
                  <a:pt x="58" y="166"/>
                  <a:pt x="55" y="169"/>
                  <a:pt x="55" y="173"/>
                </a:cubicBezTo>
                <a:cubicBezTo>
                  <a:pt x="55" y="173"/>
                  <a:pt x="55" y="173"/>
                  <a:pt x="55" y="173"/>
                </a:cubicBezTo>
                <a:cubicBezTo>
                  <a:pt x="55" y="177"/>
                  <a:pt x="58" y="180"/>
                  <a:pt x="62" y="180"/>
                </a:cubicBezTo>
                <a:cubicBezTo>
                  <a:pt x="104" y="180"/>
                  <a:pt x="104" y="180"/>
                  <a:pt x="104" y="180"/>
                </a:cubicBezTo>
                <a:cubicBezTo>
                  <a:pt x="108" y="180"/>
                  <a:pt x="111" y="177"/>
                  <a:pt x="111" y="173"/>
                </a:cubicBezTo>
                <a:close/>
                <a:moveTo>
                  <a:pt x="90" y="98"/>
                </a:moveTo>
                <a:cubicBezTo>
                  <a:pt x="81" y="98"/>
                  <a:pt x="81" y="98"/>
                  <a:pt x="81" y="98"/>
                </a:cubicBezTo>
                <a:cubicBezTo>
                  <a:pt x="77" y="98"/>
                  <a:pt x="77" y="98"/>
                  <a:pt x="77" y="98"/>
                </a:cubicBezTo>
                <a:cubicBezTo>
                  <a:pt x="77" y="162"/>
                  <a:pt x="77" y="162"/>
                  <a:pt x="77" y="162"/>
                </a:cubicBezTo>
                <a:cubicBezTo>
                  <a:pt x="79" y="162"/>
                  <a:pt x="81" y="162"/>
                  <a:pt x="83" y="162"/>
                </a:cubicBezTo>
                <a:cubicBezTo>
                  <a:pt x="83" y="162"/>
                  <a:pt x="83" y="162"/>
                  <a:pt x="83" y="162"/>
                </a:cubicBezTo>
                <a:cubicBezTo>
                  <a:pt x="83" y="162"/>
                  <a:pt x="83" y="162"/>
                  <a:pt x="83" y="162"/>
                </a:cubicBezTo>
                <a:cubicBezTo>
                  <a:pt x="83" y="162"/>
                  <a:pt x="83" y="162"/>
                  <a:pt x="83" y="162"/>
                </a:cubicBezTo>
                <a:cubicBezTo>
                  <a:pt x="83" y="162"/>
                  <a:pt x="83" y="162"/>
                  <a:pt x="83" y="162"/>
                </a:cubicBezTo>
                <a:cubicBezTo>
                  <a:pt x="85" y="162"/>
                  <a:pt x="88" y="162"/>
                  <a:pt x="90" y="162"/>
                </a:cubicBezTo>
                <a:lnTo>
                  <a:pt x="90" y="98"/>
                </a:lnTo>
                <a:close/>
                <a:moveTo>
                  <a:pt x="60" y="71"/>
                </a:moveTo>
                <a:cubicBezTo>
                  <a:pt x="55" y="71"/>
                  <a:pt x="50" y="76"/>
                  <a:pt x="50" y="81"/>
                </a:cubicBezTo>
                <a:cubicBezTo>
                  <a:pt x="50" y="87"/>
                  <a:pt x="55" y="91"/>
                  <a:pt x="60" y="91"/>
                </a:cubicBezTo>
                <a:cubicBezTo>
                  <a:pt x="70" y="91"/>
                  <a:pt x="70" y="91"/>
                  <a:pt x="70" y="91"/>
                </a:cubicBezTo>
                <a:cubicBezTo>
                  <a:pt x="70" y="81"/>
                  <a:pt x="70" y="81"/>
                  <a:pt x="70" y="81"/>
                </a:cubicBezTo>
                <a:cubicBezTo>
                  <a:pt x="70" y="76"/>
                  <a:pt x="66" y="71"/>
                  <a:pt x="60" y="71"/>
                </a:cubicBezTo>
                <a:close/>
                <a:moveTo>
                  <a:pt x="116" y="81"/>
                </a:moveTo>
                <a:cubicBezTo>
                  <a:pt x="116" y="76"/>
                  <a:pt x="112" y="71"/>
                  <a:pt x="106" y="71"/>
                </a:cubicBezTo>
                <a:cubicBezTo>
                  <a:pt x="101" y="71"/>
                  <a:pt x="96" y="76"/>
                  <a:pt x="96" y="81"/>
                </a:cubicBezTo>
                <a:cubicBezTo>
                  <a:pt x="96" y="91"/>
                  <a:pt x="96" y="91"/>
                  <a:pt x="96" y="91"/>
                </a:cubicBezTo>
                <a:cubicBezTo>
                  <a:pt x="106" y="91"/>
                  <a:pt x="106" y="91"/>
                  <a:pt x="106" y="91"/>
                </a:cubicBezTo>
                <a:cubicBezTo>
                  <a:pt x="112" y="91"/>
                  <a:pt x="116" y="87"/>
                  <a:pt x="116" y="81"/>
                </a:cubicBezTo>
                <a:close/>
                <a:moveTo>
                  <a:pt x="138" y="63"/>
                </a:moveTo>
                <a:cubicBezTo>
                  <a:pt x="133" y="46"/>
                  <a:pt x="112" y="27"/>
                  <a:pt x="83" y="27"/>
                </a:cubicBezTo>
                <a:cubicBezTo>
                  <a:pt x="54" y="27"/>
                  <a:pt x="33" y="46"/>
                  <a:pt x="28" y="63"/>
                </a:cubicBezTo>
                <a:cubicBezTo>
                  <a:pt x="25" y="77"/>
                  <a:pt x="28" y="89"/>
                  <a:pt x="34" y="102"/>
                </a:cubicBezTo>
                <a:cubicBezTo>
                  <a:pt x="40" y="113"/>
                  <a:pt x="46" y="122"/>
                  <a:pt x="51" y="134"/>
                </a:cubicBezTo>
                <a:cubicBezTo>
                  <a:pt x="54" y="140"/>
                  <a:pt x="55" y="148"/>
                  <a:pt x="57" y="155"/>
                </a:cubicBezTo>
                <a:cubicBezTo>
                  <a:pt x="58" y="160"/>
                  <a:pt x="60" y="162"/>
                  <a:pt x="66" y="162"/>
                </a:cubicBezTo>
                <a:cubicBezTo>
                  <a:pt x="67" y="162"/>
                  <a:pt x="69" y="162"/>
                  <a:pt x="70" y="162"/>
                </a:cubicBezTo>
                <a:cubicBezTo>
                  <a:pt x="70" y="98"/>
                  <a:pt x="70" y="98"/>
                  <a:pt x="70" y="98"/>
                </a:cubicBezTo>
                <a:cubicBezTo>
                  <a:pt x="60" y="98"/>
                  <a:pt x="60" y="98"/>
                  <a:pt x="60" y="98"/>
                </a:cubicBezTo>
                <a:cubicBezTo>
                  <a:pt x="56" y="98"/>
                  <a:pt x="52" y="96"/>
                  <a:pt x="49" y="93"/>
                </a:cubicBezTo>
                <a:cubicBezTo>
                  <a:pt x="45" y="90"/>
                  <a:pt x="44" y="86"/>
                  <a:pt x="44" y="81"/>
                </a:cubicBezTo>
                <a:cubicBezTo>
                  <a:pt x="44" y="77"/>
                  <a:pt x="45" y="73"/>
                  <a:pt x="49" y="70"/>
                </a:cubicBezTo>
                <a:cubicBezTo>
                  <a:pt x="52" y="67"/>
                  <a:pt x="56" y="65"/>
                  <a:pt x="60" y="65"/>
                </a:cubicBezTo>
                <a:cubicBezTo>
                  <a:pt x="69" y="65"/>
                  <a:pt x="76" y="72"/>
                  <a:pt x="77" y="81"/>
                </a:cubicBezTo>
                <a:cubicBezTo>
                  <a:pt x="77" y="81"/>
                  <a:pt x="77" y="81"/>
                  <a:pt x="77" y="81"/>
                </a:cubicBezTo>
                <a:cubicBezTo>
                  <a:pt x="77" y="91"/>
                  <a:pt x="77" y="91"/>
                  <a:pt x="77" y="91"/>
                </a:cubicBezTo>
                <a:cubicBezTo>
                  <a:pt x="81" y="91"/>
                  <a:pt x="81" y="91"/>
                  <a:pt x="81" y="91"/>
                </a:cubicBezTo>
                <a:cubicBezTo>
                  <a:pt x="90" y="91"/>
                  <a:pt x="90" y="91"/>
                  <a:pt x="90" y="91"/>
                </a:cubicBezTo>
                <a:cubicBezTo>
                  <a:pt x="90" y="81"/>
                  <a:pt x="90" y="81"/>
                  <a:pt x="90" y="81"/>
                </a:cubicBezTo>
                <a:cubicBezTo>
                  <a:pt x="90" y="81"/>
                  <a:pt x="90" y="81"/>
                  <a:pt x="90" y="81"/>
                </a:cubicBezTo>
                <a:cubicBezTo>
                  <a:pt x="90" y="77"/>
                  <a:pt x="91" y="73"/>
                  <a:pt x="94" y="70"/>
                </a:cubicBezTo>
                <a:cubicBezTo>
                  <a:pt x="98" y="67"/>
                  <a:pt x="102" y="65"/>
                  <a:pt x="106" y="65"/>
                </a:cubicBezTo>
                <a:cubicBezTo>
                  <a:pt x="110" y="65"/>
                  <a:pt x="115" y="67"/>
                  <a:pt x="118" y="70"/>
                </a:cubicBezTo>
                <a:cubicBezTo>
                  <a:pt x="121" y="73"/>
                  <a:pt x="122" y="77"/>
                  <a:pt x="122" y="81"/>
                </a:cubicBezTo>
                <a:cubicBezTo>
                  <a:pt x="122" y="86"/>
                  <a:pt x="121" y="90"/>
                  <a:pt x="118" y="93"/>
                </a:cubicBezTo>
                <a:cubicBezTo>
                  <a:pt x="115" y="96"/>
                  <a:pt x="110" y="98"/>
                  <a:pt x="106" y="98"/>
                </a:cubicBezTo>
                <a:cubicBezTo>
                  <a:pt x="96" y="98"/>
                  <a:pt x="96" y="98"/>
                  <a:pt x="96" y="98"/>
                </a:cubicBezTo>
                <a:cubicBezTo>
                  <a:pt x="96" y="162"/>
                  <a:pt x="96" y="162"/>
                  <a:pt x="96" y="162"/>
                </a:cubicBezTo>
                <a:cubicBezTo>
                  <a:pt x="97" y="162"/>
                  <a:pt x="99" y="162"/>
                  <a:pt x="100" y="162"/>
                </a:cubicBezTo>
                <a:cubicBezTo>
                  <a:pt x="106" y="162"/>
                  <a:pt x="108" y="160"/>
                  <a:pt x="110" y="155"/>
                </a:cubicBezTo>
                <a:cubicBezTo>
                  <a:pt x="111" y="148"/>
                  <a:pt x="112" y="140"/>
                  <a:pt x="115" y="134"/>
                </a:cubicBezTo>
                <a:cubicBezTo>
                  <a:pt x="120" y="122"/>
                  <a:pt x="126" y="113"/>
                  <a:pt x="132" y="102"/>
                </a:cubicBezTo>
                <a:cubicBezTo>
                  <a:pt x="138" y="89"/>
                  <a:pt x="141" y="77"/>
                  <a:pt x="138" y="63"/>
                </a:cubicBezTo>
                <a:close/>
                <a:moveTo>
                  <a:pt x="89" y="6"/>
                </a:moveTo>
                <a:cubicBezTo>
                  <a:pt x="89" y="3"/>
                  <a:pt x="86" y="0"/>
                  <a:pt x="83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80" y="0"/>
                  <a:pt x="77" y="3"/>
                  <a:pt x="77" y="6"/>
                </a:cubicBezTo>
                <a:cubicBezTo>
                  <a:pt x="77" y="17"/>
                  <a:pt x="77" y="17"/>
                  <a:pt x="77" y="17"/>
                </a:cubicBezTo>
                <a:cubicBezTo>
                  <a:pt x="77" y="21"/>
                  <a:pt x="80" y="23"/>
                  <a:pt x="83" y="23"/>
                </a:cubicBezTo>
                <a:cubicBezTo>
                  <a:pt x="83" y="23"/>
                  <a:pt x="83" y="23"/>
                  <a:pt x="83" y="23"/>
                </a:cubicBezTo>
                <a:cubicBezTo>
                  <a:pt x="86" y="23"/>
                  <a:pt x="89" y="21"/>
                  <a:pt x="89" y="17"/>
                </a:cubicBezTo>
                <a:lnTo>
                  <a:pt x="89" y="6"/>
                </a:lnTo>
                <a:close/>
                <a:moveTo>
                  <a:pt x="123" y="16"/>
                </a:moveTo>
                <a:cubicBezTo>
                  <a:pt x="124" y="13"/>
                  <a:pt x="123" y="9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17" y="6"/>
                  <a:pt x="114" y="7"/>
                  <a:pt x="112" y="10"/>
                </a:cubicBezTo>
                <a:cubicBezTo>
                  <a:pt x="107" y="20"/>
                  <a:pt x="107" y="20"/>
                  <a:pt x="107" y="20"/>
                </a:cubicBezTo>
                <a:cubicBezTo>
                  <a:pt x="105" y="23"/>
                  <a:pt x="106" y="27"/>
                  <a:pt x="109" y="28"/>
                </a:cubicBezTo>
                <a:cubicBezTo>
                  <a:pt x="109" y="28"/>
                  <a:pt x="109" y="28"/>
                  <a:pt x="109" y="28"/>
                </a:cubicBezTo>
                <a:cubicBezTo>
                  <a:pt x="112" y="30"/>
                  <a:pt x="116" y="29"/>
                  <a:pt x="117" y="26"/>
                </a:cubicBezTo>
                <a:lnTo>
                  <a:pt x="123" y="16"/>
                </a:lnTo>
                <a:close/>
                <a:moveTo>
                  <a:pt x="147" y="35"/>
                </a:moveTo>
                <a:cubicBezTo>
                  <a:pt x="150" y="33"/>
                  <a:pt x="150" y="29"/>
                  <a:pt x="148" y="27"/>
                </a:cubicBezTo>
                <a:cubicBezTo>
                  <a:pt x="148" y="27"/>
                  <a:pt x="148" y="27"/>
                  <a:pt x="148" y="27"/>
                </a:cubicBezTo>
                <a:cubicBezTo>
                  <a:pt x="145" y="24"/>
                  <a:pt x="142" y="24"/>
                  <a:pt x="139" y="26"/>
                </a:cubicBezTo>
                <a:cubicBezTo>
                  <a:pt x="131" y="34"/>
                  <a:pt x="131" y="34"/>
                  <a:pt x="131" y="34"/>
                </a:cubicBezTo>
                <a:cubicBezTo>
                  <a:pt x="128" y="36"/>
                  <a:pt x="128" y="40"/>
                  <a:pt x="130" y="42"/>
                </a:cubicBezTo>
                <a:cubicBezTo>
                  <a:pt x="130" y="42"/>
                  <a:pt x="130" y="42"/>
                  <a:pt x="130" y="42"/>
                </a:cubicBezTo>
                <a:cubicBezTo>
                  <a:pt x="133" y="45"/>
                  <a:pt x="136" y="45"/>
                  <a:pt x="139" y="43"/>
                </a:cubicBezTo>
                <a:lnTo>
                  <a:pt x="147" y="35"/>
                </a:lnTo>
                <a:close/>
                <a:moveTo>
                  <a:pt x="160" y="65"/>
                </a:moveTo>
                <a:cubicBezTo>
                  <a:pt x="163" y="64"/>
                  <a:pt x="166" y="61"/>
                  <a:pt x="165" y="58"/>
                </a:cubicBezTo>
                <a:cubicBezTo>
                  <a:pt x="165" y="58"/>
                  <a:pt x="165" y="58"/>
                  <a:pt x="165" y="58"/>
                </a:cubicBezTo>
                <a:cubicBezTo>
                  <a:pt x="164" y="55"/>
                  <a:pt x="161" y="53"/>
                  <a:pt x="158" y="53"/>
                </a:cubicBezTo>
                <a:cubicBezTo>
                  <a:pt x="147" y="55"/>
                  <a:pt x="147" y="55"/>
                  <a:pt x="147" y="55"/>
                </a:cubicBezTo>
                <a:cubicBezTo>
                  <a:pt x="144" y="56"/>
                  <a:pt x="142" y="59"/>
                  <a:pt x="142" y="62"/>
                </a:cubicBezTo>
                <a:cubicBezTo>
                  <a:pt x="142" y="62"/>
                  <a:pt x="142" y="62"/>
                  <a:pt x="142" y="62"/>
                </a:cubicBezTo>
                <a:cubicBezTo>
                  <a:pt x="143" y="65"/>
                  <a:pt x="146" y="68"/>
                  <a:pt x="149" y="67"/>
                </a:cubicBezTo>
                <a:lnTo>
                  <a:pt x="160" y="65"/>
                </a:lnTo>
                <a:close/>
                <a:moveTo>
                  <a:pt x="157" y="97"/>
                </a:moveTo>
                <a:cubicBezTo>
                  <a:pt x="161" y="98"/>
                  <a:pt x="164" y="96"/>
                  <a:pt x="165" y="93"/>
                </a:cubicBezTo>
                <a:cubicBezTo>
                  <a:pt x="165" y="93"/>
                  <a:pt x="165" y="93"/>
                  <a:pt x="165" y="93"/>
                </a:cubicBezTo>
                <a:cubicBezTo>
                  <a:pt x="165" y="89"/>
                  <a:pt x="163" y="86"/>
                  <a:pt x="160" y="85"/>
                </a:cubicBezTo>
                <a:cubicBezTo>
                  <a:pt x="149" y="83"/>
                  <a:pt x="149" y="83"/>
                  <a:pt x="149" y="83"/>
                </a:cubicBezTo>
                <a:cubicBezTo>
                  <a:pt x="146" y="83"/>
                  <a:pt x="142" y="85"/>
                  <a:pt x="142" y="88"/>
                </a:cubicBezTo>
                <a:cubicBezTo>
                  <a:pt x="142" y="88"/>
                  <a:pt x="142" y="88"/>
                  <a:pt x="142" y="88"/>
                </a:cubicBezTo>
                <a:cubicBezTo>
                  <a:pt x="141" y="91"/>
                  <a:pt x="143" y="94"/>
                  <a:pt x="147" y="95"/>
                </a:cubicBezTo>
                <a:lnTo>
                  <a:pt x="157" y="97"/>
                </a:lnTo>
                <a:close/>
                <a:moveTo>
                  <a:pt x="48" y="26"/>
                </a:moveTo>
                <a:cubicBezTo>
                  <a:pt x="50" y="29"/>
                  <a:pt x="53" y="30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9" y="27"/>
                  <a:pt x="60" y="23"/>
                  <a:pt x="59" y="20"/>
                </a:cubicBezTo>
                <a:cubicBezTo>
                  <a:pt x="53" y="10"/>
                  <a:pt x="53" y="10"/>
                  <a:pt x="53" y="10"/>
                </a:cubicBezTo>
                <a:cubicBezTo>
                  <a:pt x="52" y="7"/>
                  <a:pt x="48" y="6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2" y="9"/>
                  <a:pt x="41" y="13"/>
                  <a:pt x="43" y="16"/>
                </a:cubicBezTo>
                <a:lnTo>
                  <a:pt x="48" y="26"/>
                </a:lnTo>
                <a:close/>
                <a:moveTo>
                  <a:pt x="27" y="43"/>
                </a:moveTo>
                <a:cubicBezTo>
                  <a:pt x="29" y="45"/>
                  <a:pt x="33" y="45"/>
                  <a:pt x="35" y="42"/>
                </a:cubicBezTo>
                <a:cubicBezTo>
                  <a:pt x="35" y="42"/>
                  <a:pt x="35" y="42"/>
                  <a:pt x="35" y="42"/>
                </a:cubicBezTo>
                <a:cubicBezTo>
                  <a:pt x="37" y="40"/>
                  <a:pt x="37" y="36"/>
                  <a:pt x="35" y="34"/>
                </a:cubicBezTo>
                <a:cubicBezTo>
                  <a:pt x="26" y="26"/>
                  <a:pt x="26" y="26"/>
                  <a:pt x="26" y="26"/>
                </a:cubicBezTo>
                <a:cubicBezTo>
                  <a:pt x="24" y="24"/>
                  <a:pt x="20" y="24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6" y="29"/>
                  <a:pt x="16" y="33"/>
                  <a:pt x="18" y="35"/>
                </a:cubicBezTo>
                <a:lnTo>
                  <a:pt x="27" y="43"/>
                </a:lnTo>
                <a:close/>
                <a:moveTo>
                  <a:pt x="16" y="67"/>
                </a:moveTo>
                <a:cubicBezTo>
                  <a:pt x="19" y="68"/>
                  <a:pt x="23" y="65"/>
                  <a:pt x="23" y="62"/>
                </a:cubicBezTo>
                <a:cubicBezTo>
                  <a:pt x="23" y="62"/>
                  <a:pt x="23" y="62"/>
                  <a:pt x="23" y="62"/>
                </a:cubicBezTo>
                <a:cubicBezTo>
                  <a:pt x="24" y="59"/>
                  <a:pt x="22" y="56"/>
                  <a:pt x="18" y="55"/>
                </a:cubicBezTo>
                <a:cubicBezTo>
                  <a:pt x="7" y="53"/>
                  <a:pt x="7" y="53"/>
                  <a:pt x="7" y="53"/>
                </a:cubicBezTo>
                <a:cubicBezTo>
                  <a:pt x="4" y="53"/>
                  <a:pt x="1" y="55"/>
                  <a:pt x="0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61"/>
                  <a:pt x="2" y="64"/>
                  <a:pt x="5" y="65"/>
                </a:cubicBezTo>
                <a:lnTo>
                  <a:pt x="16" y="67"/>
                </a:lnTo>
                <a:close/>
                <a:moveTo>
                  <a:pt x="19" y="95"/>
                </a:moveTo>
                <a:cubicBezTo>
                  <a:pt x="22" y="94"/>
                  <a:pt x="24" y="91"/>
                  <a:pt x="24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3" y="85"/>
                  <a:pt x="20" y="83"/>
                  <a:pt x="16" y="83"/>
                </a:cubicBezTo>
                <a:cubicBezTo>
                  <a:pt x="6" y="85"/>
                  <a:pt x="6" y="85"/>
                  <a:pt x="6" y="85"/>
                </a:cubicBezTo>
                <a:cubicBezTo>
                  <a:pt x="2" y="86"/>
                  <a:pt x="0" y="89"/>
                  <a:pt x="1" y="93"/>
                </a:cubicBezTo>
                <a:cubicBezTo>
                  <a:pt x="1" y="93"/>
                  <a:pt x="1" y="93"/>
                  <a:pt x="1" y="93"/>
                </a:cubicBezTo>
                <a:cubicBezTo>
                  <a:pt x="1" y="96"/>
                  <a:pt x="5" y="98"/>
                  <a:pt x="8" y="97"/>
                </a:cubicBezTo>
                <a:lnTo>
                  <a:pt x="19" y="95"/>
                </a:ln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5" name="Google Shape;2935;p93"/>
          <p:cNvSpPr txBox="1"/>
          <p:nvPr/>
        </p:nvSpPr>
        <p:spPr>
          <a:xfrm>
            <a:off x="3079750" y="298450"/>
            <a:ext cx="6183312" cy="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</a:pPr>
            <a:r>
              <a:rPr lang="en-US" sz="5200" b="0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NEGOCIE MODEL</a:t>
            </a:r>
            <a:endParaRPr dirty="0"/>
          </a:p>
        </p:txBody>
      </p:sp>
      <p:sp>
        <p:nvSpPr>
          <p:cNvPr id="2936" name="Google Shape;2936;p93"/>
          <p:cNvSpPr txBox="1"/>
          <p:nvPr/>
        </p:nvSpPr>
        <p:spPr>
          <a:xfrm>
            <a:off x="1960562" y="3738562"/>
            <a:ext cx="120650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</a:pPr>
            <a:r>
              <a:rPr lang="en-US" sz="10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937" name="Google Shape;2937;p93"/>
          <p:cNvSpPr txBox="1"/>
          <p:nvPr/>
        </p:nvSpPr>
        <p:spPr>
          <a:xfrm>
            <a:off x="1927225" y="5591175"/>
            <a:ext cx="1239837" cy="70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</a:pPr>
            <a:r>
              <a:rPr lang="en-US" sz="10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938" name="Google Shape;2938;p93"/>
          <p:cNvSpPr txBox="1"/>
          <p:nvPr/>
        </p:nvSpPr>
        <p:spPr>
          <a:xfrm>
            <a:off x="9013825" y="1890712"/>
            <a:ext cx="1263650" cy="70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</a:pPr>
            <a:r>
              <a:rPr lang="en-US" sz="10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939" name="Google Shape;2939;p93"/>
          <p:cNvSpPr txBox="1"/>
          <p:nvPr/>
        </p:nvSpPr>
        <p:spPr>
          <a:xfrm>
            <a:off x="9047162" y="3754437"/>
            <a:ext cx="120650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</a:pPr>
            <a:r>
              <a:rPr lang="en-US" sz="10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940" name="Google Shape;2940;p93"/>
          <p:cNvSpPr txBox="1"/>
          <p:nvPr/>
        </p:nvSpPr>
        <p:spPr>
          <a:xfrm>
            <a:off x="9031287" y="5611812"/>
            <a:ext cx="1239837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</a:pPr>
            <a:r>
              <a:rPr lang="en-US" sz="10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5" name="Google Shape;2945;p94"/>
          <p:cNvSpPr txBox="1"/>
          <p:nvPr/>
        </p:nvSpPr>
        <p:spPr>
          <a:xfrm>
            <a:off x="3175" y="9046"/>
            <a:ext cx="12185650" cy="6859587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6" name="Google Shape;2946;p94"/>
          <p:cNvSpPr txBox="1"/>
          <p:nvPr/>
        </p:nvSpPr>
        <p:spPr>
          <a:xfrm>
            <a:off x="2287587" y="2509837"/>
            <a:ext cx="1665287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947" name="Google Shape;2947;p94"/>
          <p:cNvSpPr/>
          <p:nvPr/>
        </p:nvSpPr>
        <p:spPr>
          <a:xfrm>
            <a:off x="5049837" y="4776787"/>
            <a:ext cx="2090737" cy="1352550"/>
          </a:xfrm>
          <a:custGeom>
            <a:avLst/>
            <a:gdLst/>
            <a:ahLst/>
            <a:cxnLst/>
            <a:rect l="l" t="t" r="r" b="b"/>
            <a:pathLst>
              <a:path w="1317" h="852" extrusionOk="0">
                <a:moveTo>
                  <a:pt x="1317" y="852"/>
                </a:moveTo>
                <a:lnTo>
                  <a:pt x="0" y="852"/>
                </a:lnTo>
                <a:lnTo>
                  <a:pt x="0" y="188"/>
                </a:lnTo>
                <a:lnTo>
                  <a:pt x="659" y="0"/>
                </a:lnTo>
                <a:lnTo>
                  <a:pt x="1317" y="188"/>
                </a:lnTo>
                <a:lnTo>
                  <a:pt x="1317" y="852"/>
                </a:ln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8" name="Google Shape;2948;p94"/>
          <p:cNvSpPr/>
          <p:nvPr/>
        </p:nvSpPr>
        <p:spPr>
          <a:xfrm>
            <a:off x="5049837" y="3427412"/>
            <a:ext cx="2090737" cy="1541462"/>
          </a:xfrm>
          <a:custGeom>
            <a:avLst/>
            <a:gdLst/>
            <a:ahLst/>
            <a:cxnLst/>
            <a:rect l="l" t="t" r="r" b="b"/>
            <a:pathLst>
              <a:path w="1317" h="971" extrusionOk="0">
                <a:moveTo>
                  <a:pt x="1317" y="971"/>
                </a:moveTo>
                <a:lnTo>
                  <a:pt x="659" y="786"/>
                </a:lnTo>
                <a:lnTo>
                  <a:pt x="0" y="971"/>
                </a:lnTo>
                <a:lnTo>
                  <a:pt x="0" y="186"/>
                </a:lnTo>
                <a:lnTo>
                  <a:pt x="659" y="0"/>
                </a:lnTo>
                <a:lnTo>
                  <a:pt x="1317" y="186"/>
                </a:lnTo>
                <a:lnTo>
                  <a:pt x="1317" y="971"/>
                </a:ln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9" name="Google Shape;2949;p94"/>
          <p:cNvSpPr/>
          <p:nvPr/>
        </p:nvSpPr>
        <p:spPr>
          <a:xfrm>
            <a:off x="5049837" y="2074862"/>
            <a:ext cx="2090737" cy="1546225"/>
          </a:xfrm>
          <a:custGeom>
            <a:avLst/>
            <a:gdLst/>
            <a:ahLst/>
            <a:cxnLst/>
            <a:rect l="l" t="t" r="r" b="b"/>
            <a:pathLst>
              <a:path w="1317" h="974" extrusionOk="0">
                <a:moveTo>
                  <a:pt x="1317" y="974"/>
                </a:moveTo>
                <a:lnTo>
                  <a:pt x="659" y="786"/>
                </a:lnTo>
                <a:lnTo>
                  <a:pt x="0" y="974"/>
                </a:lnTo>
                <a:lnTo>
                  <a:pt x="0" y="188"/>
                </a:lnTo>
                <a:lnTo>
                  <a:pt x="659" y="0"/>
                </a:lnTo>
                <a:lnTo>
                  <a:pt x="1317" y="188"/>
                </a:lnTo>
                <a:lnTo>
                  <a:pt x="1317" y="974"/>
                </a:ln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0" name="Google Shape;2950;p94"/>
          <p:cNvSpPr/>
          <p:nvPr/>
        </p:nvSpPr>
        <p:spPr>
          <a:xfrm>
            <a:off x="5049837" y="727075"/>
            <a:ext cx="2090737" cy="1544637"/>
          </a:xfrm>
          <a:custGeom>
            <a:avLst/>
            <a:gdLst/>
            <a:ahLst/>
            <a:cxnLst/>
            <a:rect l="l" t="t" r="r" b="b"/>
            <a:pathLst>
              <a:path w="1317" h="973" extrusionOk="0">
                <a:moveTo>
                  <a:pt x="1317" y="973"/>
                </a:moveTo>
                <a:lnTo>
                  <a:pt x="659" y="785"/>
                </a:lnTo>
                <a:lnTo>
                  <a:pt x="0" y="973"/>
                </a:lnTo>
                <a:lnTo>
                  <a:pt x="0" y="188"/>
                </a:lnTo>
                <a:lnTo>
                  <a:pt x="659" y="0"/>
                </a:lnTo>
                <a:lnTo>
                  <a:pt x="1317" y="188"/>
                </a:lnTo>
                <a:lnTo>
                  <a:pt x="1317" y="973"/>
                </a:ln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1" name="Google Shape;2951;p94"/>
          <p:cNvSpPr txBox="1"/>
          <p:nvPr/>
        </p:nvSpPr>
        <p:spPr>
          <a:xfrm>
            <a:off x="5273753" y="5326062"/>
            <a:ext cx="1685814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PT Sans"/>
              <a:buNone/>
            </a:pPr>
            <a:r>
              <a:rPr lang="en-US" sz="3000" b="1" i="0" u="none" dirty="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APRENDA</a:t>
            </a:r>
            <a:endParaRPr dirty="0"/>
          </a:p>
        </p:txBody>
      </p:sp>
      <p:sp>
        <p:nvSpPr>
          <p:cNvPr id="2952" name="Google Shape;2952;p94"/>
          <p:cNvSpPr txBox="1"/>
          <p:nvPr/>
        </p:nvSpPr>
        <p:spPr>
          <a:xfrm>
            <a:off x="5713412" y="3954462"/>
            <a:ext cx="754062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PT Sans"/>
              <a:buNone/>
            </a:pPr>
            <a:r>
              <a:rPr lang="en-US" sz="3000" b="1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IDE</a:t>
            </a:r>
            <a:endParaRPr/>
          </a:p>
        </p:txBody>
      </p:sp>
      <p:sp>
        <p:nvSpPr>
          <p:cNvPr id="2953" name="Google Shape;2953;p94"/>
          <p:cNvSpPr txBox="1"/>
          <p:nvPr/>
        </p:nvSpPr>
        <p:spPr>
          <a:xfrm>
            <a:off x="6269037" y="3954462"/>
            <a:ext cx="433387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PT Sans"/>
              <a:buNone/>
            </a:pPr>
            <a:r>
              <a:rPr lang="en-US" sz="3000" b="1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A</a:t>
            </a:r>
            <a:endParaRPr/>
          </a:p>
        </p:txBody>
      </p:sp>
      <p:sp>
        <p:nvSpPr>
          <p:cNvPr id="2954" name="Google Shape;2954;p94"/>
          <p:cNvSpPr txBox="1"/>
          <p:nvPr/>
        </p:nvSpPr>
        <p:spPr>
          <a:xfrm>
            <a:off x="5356225" y="2582862"/>
            <a:ext cx="403225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PT Sans"/>
              <a:buNone/>
            </a:pPr>
            <a:r>
              <a:rPr lang="en-US" sz="3000" b="1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S</a:t>
            </a:r>
            <a:endParaRPr/>
          </a:p>
        </p:txBody>
      </p:sp>
      <p:sp>
        <p:nvSpPr>
          <p:cNvPr id="2955" name="Google Shape;2955;p94"/>
          <p:cNvSpPr txBox="1"/>
          <p:nvPr/>
        </p:nvSpPr>
        <p:spPr>
          <a:xfrm>
            <a:off x="5556250" y="2582862"/>
            <a:ext cx="41910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PT Sans"/>
              <a:buNone/>
            </a:pPr>
            <a:r>
              <a:rPr lang="en-US" sz="3000" b="1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T</a:t>
            </a:r>
            <a:endParaRPr/>
          </a:p>
        </p:txBody>
      </p:sp>
      <p:sp>
        <p:nvSpPr>
          <p:cNvPr id="2956" name="Google Shape;2956;p94"/>
          <p:cNvSpPr txBox="1"/>
          <p:nvPr/>
        </p:nvSpPr>
        <p:spPr>
          <a:xfrm>
            <a:off x="5740400" y="2582862"/>
            <a:ext cx="433387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PT Sans"/>
              <a:buNone/>
            </a:pPr>
            <a:r>
              <a:rPr lang="en-US" sz="3000" b="1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A</a:t>
            </a:r>
            <a:endParaRPr/>
          </a:p>
        </p:txBody>
      </p:sp>
      <p:sp>
        <p:nvSpPr>
          <p:cNvPr id="2957" name="Google Shape;2957;p94"/>
          <p:cNvSpPr txBox="1"/>
          <p:nvPr/>
        </p:nvSpPr>
        <p:spPr>
          <a:xfrm>
            <a:off x="5970587" y="2582862"/>
            <a:ext cx="433387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PT Sans"/>
              <a:buNone/>
            </a:pPr>
            <a:r>
              <a:rPr lang="en-US" sz="3000" b="1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R</a:t>
            </a:r>
            <a:endParaRPr/>
          </a:p>
        </p:txBody>
      </p:sp>
      <p:sp>
        <p:nvSpPr>
          <p:cNvPr id="2958" name="Google Shape;2958;p94"/>
          <p:cNvSpPr txBox="1"/>
          <p:nvPr/>
        </p:nvSpPr>
        <p:spPr>
          <a:xfrm>
            <a:off x="6181725" y="2582862"/>
            <a:ext cx="66040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PT Sans"/>
              <a:buNone/>
            </a:pPr>
            <a:r>
              <a:rPr lang="en-US" sz="3000" b="1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TU</a:t>
            </a:r>
            <a:endParaRPr/>
          </a:p>
        </p:txBody>
      </p:sp>
      <p:sp>
        <p:nvSpPr>
          <p:cNvPr id="2959" name="Google Shape;2959;p94"/>
          <p:cNvSpPr txBox="1"/>
          <p:nvPr/>
        </p:nvSpPr>
        <p:spPr>
          <a:xfrm>
            <a:off x="6638925" y="2582862"/>
            <a:ext cx="422275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PT Sans"/>
              <a:buNone/>
            </a:pPr>
            <a:r>
              <a:rPr lang="en-US" sz="3000" b="1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P</a:t>
            </a:r>
            <a:endParaRPr/>
          </a:p>
        </p:txBody>
      </p:sp>
      <p:sp>
        <p:nvSpPr>
          <p:cNvPr id="2960" name="Google Shape;2960;p94"/>
          <p:cNvSpPr txBox="1"/>
          <p:nvPr/>
        </p:nvSpPr>
        <p:spPr>
          <a:xfrm>
            <a:off x="5283200" y="1241425"/>
            <a:ext cx="1830387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PT Sans"/>
              <a:buNone/>
            </a:pPr>
            <a:r>
              <a:rPr lang="en-US" sz="3000" b="1" i="0" u="none" dirty="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NEGOCIE</a:t>
            </a:r>
            <a:endParaRPr dirty="0"/>
          </a:p>
        </p:txBody>
      </p:sp>
      <p:sp>
        <p:nvSpPr>
          <p:cNvPr id="2961" name="Google Shape;2961;p94"/>
          <p:cNvSpPr/>
          <p:nvPr/>
        </p:nvSpPr>
        <p:spPr>
          <a:xfrm>
            <a:off x="10172700" y="3821112"/>
            <a:ext cx="1033462" cy="1038225"/>
          </a:xfrm>
          <a:prstGeom prst="ellipse">
            <a:avLst/>
          </a:pr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2" name="Google Shape;2962;p94"/>
          <p:cNvSpPr/>
          <p:nvPr/>
        </p:nvSpPr>
        <p:spPr>
          <a:xfrm>
            <a:off x="10172700" y="1176337"/>
            <a:ext cx="1033462" cy="1038225"/>
          </a:xfrm>
          <a:prstGeom prst="ellipse">
            <a:avLst/>
          </a:pr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3" name="Google Shape;2963;p94"/>
          <p:cNvSpPr/>
          <p:nvPr/>
        </p:nvSpPr>
        <p:spPr>
          <a:xfrm>
            <a:off x="1022350" y="5203825"/>
            <a:ext cx="1033462" cy="1035050"/>
          </a:xfrm>
          <a:prstGeom prst="ellipse">
            <a:avLst/>
          </a:pr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4" name="Google Shape;2964;p94"/>
          <p:cNvSpPr/>
          <p:nvPr/>
        </p:nvSpPr>
        <p:spPr>
          <a:xfrm>
            <a:off x="1022350" y="2490787"/>
            <a:ext cx="1033462" cy="1035050"/>
          </a:xfrm>
          <a:prstGeom prst="ellipse">
            <a:avLst/>
          </a:pr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5" name="Google Shape;2965;p94"/>
          <p:cNvSpPr/>
          <p:nvPr/>
        </p:nvSpPr>
        <p:spPr>
          <a:xfrm>
            <a:off x="1074737" y="2736850"/>
            <a:ext cx="906462" cy="460375"/>
          </a:xfrm>
          <a:custGeom>
            <a:avLst/>
            <a:gdLst/>
            <a:ahLst/>
            <a:cxnLst/>
            <a:rect l="l" t="t" r="r" b="b"/>
            <a:pathLst>
              <a:path w="240" h="122" extrusionOk="0">
                <a:moveTo>
                  <a:pt x="123" y="122"/>
                </a:moveTo>
                <a:cubicBezTo>
                  <a:pt x="109" y="121"/>
                  <a:pt x="97" y="121"/>
                  <a:pt x="86" y="118"/>
                </a:cubicBezTo>
                <a:cubicBezTo>
                  <a:pt x="82" y="117"/>
                  <a:pt x="78" y="116"/>
                  <a:pt x="75" y="115"/>
                </a:cubicBezTo>
                <a:cubicBezTo>
                  <a:pt x="69" y="111"/>
                  <a:pt x="66" y="107"/>
                  <a:pt x="66" y="104"/>
                </a:cubicBezTo>
                <a:cubicBezTo>
                  <a:pt x="65" y="100"/>
                  <a:pt x="67" y="95"/>
                  <a:pt x="70" y="92"/>
                </a:cubicBezTo>
                <a:cubicBezTo>
                  <a:pt x="76" y="86"/>
                  <a:pt x="82" y="82"/>
                  <a:pt x="92" y="78"/>
                </a:cubicBezTo>
                <a:cubicBezTo>
                  <a:pt x="94" y="76"/>
                  <a:pt x="97" y="75"/>
                  <a:pt x="100" y="74"/>
                </a:cubicBezTo>
                <a:cubicBezTo>
                  <a:pt x="102" y="73"/>
                  <a:pt x="102" y="73"/>
                  <a:pt x="102" y="73"/>
                </a:cubicBezTo>
                <a:cubicBezTo>
                  <a:pt x="104" y="73"/>
                  <a:pt x="106" y="71"/>
                  <a:pt x="106" y="69"/>
                </a:cubicBezTo>
                <a:cubicBezTo>
                  <a:pt x="106" y="68"/>
                  <a:pt x="106" y="66"/>
                  <a:pt x="104" y="65"/>
                </a:cubicBezTo>
                <a:cubicBezTo>
                  <a:pt x="94" y="55"/>
                  <a:pt x="90" y="43"/>
                  <a:pt x="91" y="28"/>
                </a:cubicBezTo>
                <a:cubicBezTo>
                  <a:pt x="91" y="14"/>
                  <a:pt x="99" y="5"/>
                  <a:pt x="114" y="1"/>
                </a:cubicBezTo>
                <a:cubicBezTo>
                  <a:pt x="117" y="1"/>
                  <a:pt x="120" y="0"/>
                  <a:pt x="123" y="0"/>
                </a:cubicBezTo>
                <a:cubicBezTo>
                  <a:pt x="126" y="0"/>
                  <a:pt x="129" y="1"/>
                  <a:pt x="132" y="1"/>
                </a:cubicBezTo>
                <a:cubicBezTo>
                  <a:pt x="147" y="5"/>
                  <a:pt x="155" y="14"/>
                  <a:pt x="155" y="28"/>
                </a:cubicBezTo>
                <a:cubicBezTo>
                  <a:pt x="156" y="43"/>
                  <a:pt x="151" y="56"/>
                  <a:pt x="142" y="65"/>
                </a:cubicBezTo>
                <a:cubicBezTo>
                  <a:pt x="140" y="66"/>
                  <a:pt x="140" y="68"/>
                  <a:pt x="140" y="69"/>
                </a:cubicBezTo>
                <a:cubicBezTo>
                  <a:pt x="140" y="71"/>
                  <a:pt x="142" y="73"/>
                  <a:pt x="144" y="73"/>
                </a:cubicBezTo>
                <a:cubicBezTo>
                  <a:pt x="146" y="74"/>
                  <a:pt x="146" y="74"/>
                  <a:pt x="146" y="74"/>
                </a:cubicBezTo>
                <a:cubicBezTo>
                  <a:pt x="149" y="75"/>
                  <a:pt x="151" y="76"/>
                  <a:pt x="154" y="78"/>
                </a:cubicBezTo>
                <a:cubicBezTo>
                  <a:pt x="164" y="82"/>
                  <a:pt x="170" y="86"/>
                  <a:pt x="176" y="92"/>
                </a:cubicBezTo>
                <a:cubicBezTo>
                  <a:pt x="178" y="95"/>
                  <a:pt x="180" y="99"/>
                  <a:pt x="179" y="104"/>
                </a:cubicBezTo>
                <a:cubicBezTo>
                  <a:pt x="178" y="108"/>
                  <a:pt x="175" y="112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7" y="116"/>
                  <a:pt x="164" y="117"/>
                  <a:pt x="160" y="118"/>
                </a:cubicBezTo>
                <a:cubicBezTo>
                  <a:pt x="148" y="121"/>
                  <a:pt x="137" y="121"/>
                  <a:pt x="123" y="122"/>
                </a:cubicBezTo>
                <a:close/>
                <a:moveTo>
                  <a:pt x="123" y="7"/>
                </a:moveTo>
                <a:cubicBezTo>
                  <a:pt x="121" y="7"/>
                  <a:pt x="118" y="7"/>
                  <a:pt x="116" y="8"/>
                </a:cubicBezTo>
                <a:cubicBezTo>
                  <a:pt x="104" y="11"/>
                  <a:pt x="98" y="17"/>
                  <a:pt x="97" y="29"/>
                </a:cubicBezTo>
                <a:cubicBezTo>
                  <a:pt x="97" y="42"/>
                  <a:pt x="101" y="52"/>
                  <a:pt x="109" y="60"/>
                </a:cubicBezTo>
                <a:cubicBezTo>
                  <a:pt x="112" y="63"/>
                  <a:pt x="113" y="67"/>
                  <a:pt x="112" y="71"/>
                </a:cubicBezTo>
                <a:cubicBezTo>
                  <a:pt x="112" y="75"/>
                  <a:pt x="109" y="78"/>
                  <a:pt x="104" y="80"/>
                </a:cubicBezTo>
                <a:cubicBezTo>
                  <a:pt x="102" y="80"/>
                  <a:pt x="102" y="80"/>
                  <a:pt x="102" y="80"/>
                </a:cubicBezTo>
                <a:cubicBezTo>
                  <a:pt x="100" y="81"/>
                  <a:pt x="97" y="82"/>
                  <a:pt x="94" y="84"/>
                </a:cubicBezTo>
                <a:cubicBezTo>
                  <a:pt x="86" y="88"/>
                  <a:pt x="80" y="92"/>
                  <a:pt x="75" y="96"/>
                </a:cubicBezTo>
                <a:cubicBezTo>
                  <a:pt x="73" y="98"/>
                  <a:pt x="72" y="101"/>
                  <a:pt x="72" y="103"/>
                </a:cubicBezTo>
                <a:cubicBezTo>
                  <a:pt x="73" y="105"/>
                  <a:pt x="75" y="107"/>
                  <a:pt x="78" y="109"/>
                </a:cubicBezTo>
                <a:cubicBezTo>
                  <a:pt x="81" y="110"/>
                  <a:pt x="84" y="111"/>
                  <a:pt x="87" y="112"/>
                </a:cubicBezTo>
                <a:cubicBezTo>
                  <a:pt x="98" y="114"/>
                  <a:pt x="109" y="115"/>
                  <a:pt x="123" y="115"/>
                </a:cubicBezTo>
                <a:cubicBezTo>
                  <a:pt x="136" y="115"/>
                  <a:pt x="148" y="114"/>
                  <a:pt x="158" y="112"/>
                </a:cubicBezTo>
                <a:cubicBezTo>
                  <a:pt x="162" y="111"/>
                  <a:pt x="165" y="110"/>
                  <a:pt x="168" y="109"/>
                </a:cubicBezTo>
                <a:cubicBezTo>
                  <a:pt x="171" y="107"/>
                  <a:pt x="172" y="105"/>
                  <a:pt x="173" y="103"/>
                </a:cubicBezTo>
                <a:cubicBezTo>
                  <a:pt x="173" y="100"/>
                  <a:pt x="172" y="98"/>
                  <a:pt x="171" y="96"/>
                </a:cubicBezTo>
                <a:cubicBezTo>
                  <a:pt x="166" y="92"/>
                  <a:pt x="160" y="88"/>
                  <a:pt x="151" y="84"/>
                </a:cubicBezTo>
                <a:cubicBezTo>
                  <a:pt x="149" y="82"/>
                  <a:pt x="146" y="81"/>
                  <a:pt x="144" y="80"/>
                </a:cubicBezTo>
                <a:cubicBezTo>
                  <a:pt x="141" y="80"/>
                  <a:pt x="141" y="80"/>
                  <a:pt x="141" y="80"/>
                </a:cubicBezTo>
                <a:cubicBezTo>
                  <a:pt x="137" y="78"/>
                  <a:pt x="134" y="75"/>
                  <a:pt x="133" y="71"/>
                </a:cubicBezTo>
                <a:cubicBezTo>
                  <a:pt x="133" y="67"/>
                  <a:pt x="134" y="63"/>
                  <a:pt x="137" y="60"/>
                </a:cubicBezTo>
                <a:cubicBezTo>
                  <a:pt x="145" y="52"/>
                  <a:pt x="149" y="42"/>
                  <a:pt x="149" y="29"/>
                </a:cubicBezTo>
                <a:cubicBezTo>
                  <a:pt x="148" y="17"/>
                  <a:pt x="142" y="11"/>
                  <a:pt x="130" y="8"/>
                </a:cubicBezTo>
                <a:cubicBezTo>
                  <a:pt x="128" y="7"/>
                  <a:pt x="125" y="7"/>
                  <a:pt x="123" y="7"/>
                </a:cubicBezTo>
                <a:close/>
                <a:moveTo>
                  <a:pt x="169" y="112"/>
                </a:moveTo>
                <a:cubicBezTo>
                  <a:pt x="169" y="112"/>
                  <a:pt x="169" y="112"/>
                  <a:pt x="169" y="112"/>
                </a:cubicBezTo>
                <a:close/>
                <a:moveTo>
                  <a:pt x="200" y="122"/>
                </a:moveTo>
                <a:cubicBezTo>
                  <a:pt x="198" y="122"/>
                  <a:pt x="198" y="122"/>
                  <a:pt x="198" y="122"/>
                </a:cubicBezTo>
                <a:cubicBezTo>
                  <a:pt x="191" y="121"/>
                  <a:pt x="189" y="121"/>
                  <a:pt x="182" y="121"/>
                </a:cubicBezTo>
                <a:cubicBezTo>
                  <a:pt x="180" y="120"/>
                  <a:pt x="179" y="119"/>
                  <a:pt x="179" y="117"/>
                </a:cubicBezTo>
                <a:cubicBezTo>
                  <a:pt x="179" y="115"/>
                  <a:pt x="181" y="114"/>
                  <a:pt x="183" y="114"/>
                </a:cubicBezTo>
                <a:cubicBezTo>
                  <a:pt x="189" y="115"/>
                  <a:pt x="191" y="115"/>
                  <a:pt x="198" y="115"/>
                </a:cubicBezTo>
                <a:cubicBezTo>
                  <a:pt x="200" y="115"/>
                  <a:pt x="200" y="115"/>
                  <a:pt x="200" y="115"/>
                </a:cubicBezTo>
                <a:cubicBezTo>
                  <a:pt x="209" y="115"/>
                  <a:pt x="217" y="114"/>
                  <a:pt x="224" y="113"/>
                </a:cubicBezTo>
                <a:cubicBezTo>
                  <a:pt x="226" y="112"/>
                  <a:pt x="228" y="111"/>
                  <a:pt x="230" y="111"/>
                </a:cubicBezTo>
                <a:cubicBezTo>
                  <a:pt x="232" y="110"/>
                  <a:pt x="233" y="109"/>
                  <a:pt x="233" y="107"/>
                </a:cubicBezTo>
                <a:cubicBezTo>
                  <a:pt x="233" y="106"/>
                  <a:pt x="233" y="104"/>
                  <a:pt x="232" y="104"/>
                </a:cubicBezTo>
                <a:cubicBezTo>
                  <a:pt x="229" y="100"/>
                  <a:pt x="225" y="98"/>
                  <a:pt x="219" y="95"/>
                </a:cubicBezTo>
                <a:cubicBezTo>
                  <a:pt x="217" y="94"/>
                  <a:pt x="215" y="94"/>
                  <a:pt x="214" y="93"/>
                </a:cubicBezTo>
                <a:cubicBezTo>
                  <a:pt x="212" y="92"/>
                  <a:pt x="212" y="92"/>
                  <a:pt x="212" y="92"/>
                </a:cubicBezTo>
                <a:cubicBezTo>
                  <a:pt x="209" y="91"/>
                  <a:pt x="207" y="88"/>
                  <a:pt x="206" y="85"/>
                </a:cubicBezTo>
                <a:cubicBezTo>
                  <a:pt x="205" y="83"/>
                  <a:pt x="206" y="80"/>
                  <a:pt x="209" y="77"/>
                </a:cubicBezTo>
                <a:cubicBezTo>
                  <a:pt x="214" y="72"/>
                  <a:pt x="217" y="65"/>
                  <a:pt x="217" y="56"/>
                </a:cubicBezTo>
                <a:cubicBezTo>
                  <a:pt x="216" y="49"/>
                  <a:pt x="212" y="44"/>
                  <a:pt x="204" y="42"/>
                </a:cubicBezTo>
                <a:cubicBezTo>
                  <a:pt x="203" y="42"/>
                  <a:pt x="201" y="42"/>
                  <a:pt x="200" y="42"/>
                </a:cubicBezTo>
                <a:cubicBezTo>
                  <a:pt x="198" y="42"/>
                  <a:pt x="196" y="42"/>
                  <a:pt x="195" y="42"/>
                </a:cubicBezTo>
                <a:cubicBezTo>
                  <a:pt x="187" y="44"/>
                  <a:pt x="183" y="49"/>
                  <a:pt x="183" y="56"/>
                </a:cubicBezTo>
                <a:cubicBezTo>
                  <a:pt x="182" y="65"/>
                  <a:pt x="185" y="72"/>
                  <a:pt x="191" y="77"/>
                </a:cubicBezTo>
                <a:cubicBezTo>
                  <a:pt x="193" y="80"/>
                  <a:pt x="194" y="83"/>
                  <a:pt x="194" y="86"/>
                </a:cubicBezTo>
                <a:cubicBezTo>
                  <a:pt x="193" y="88"/>
                  <a:pt x="191" y="91"/>
                  <a:pt x="188" y="92"/>
                </a:cubicBezTo>
                <a:cubicBezTo>
                  <a:pt x="188" y="92"/>
                  <a:pt x="188" y="92"/>
                  <a:pt x="188" y="92"/>
                </a:cubicBezTo>
                <a:cubicBezTo>
                  <a:pt x="186" y="93"/>
                  <a:pt x="184" y="92"/>
                  <a:pt x="183" y="90"/>
                </a:cubicBezTo>
                <a:cubicBezTo>
                  <a:pt x="183" y="88"/>
                  <a:pt x="184" y="86"/>
                  <a:pt x="185" y="86"/>
                </a:cubicBezTo>
                <a:cubicBezTo>
                  <a:pt x="186" y="86"/>
                  <a:pt x="186" y="86"/>
                  <a:pt x="186" y="86"/>
                </a:cubicBezTo>
                <a:cubicBezTo>
                  <a:pt x="187" y="85"/>
                  <a:pt x="187" y="85"/>
                  <a:pt x="187" y="84"/>
                </a:cubicBezTo>
                <a:cubicBezTo>
                  <a:pt x="187" y="84"/>
                  <a:pt x="187" y="83"/>
                  <a:pt x="186" y="82"/>
                </a:cubicBezTo>
                <a:cubicBezTo>
                  <a:pt x="179" y="75"/>
                  <a:pt x="176" y="66"/>
                  <a:pt x="176" y="56"/>
                </a:cubicBezTo>
                <a:cubicBezTo>
                  <a:pt x="176" y="49"/>
                  <a:pt x="180" y="39"/>
                  <a:pt x="193" y="36"/>
                </a:cubicBezTo>
                <a:cubicBezTo>
                  <a:pt x="195" y="35"/>
                  <a:pt x="197" y="35"/>
                  <a:pt x="200" y="35"/>
                </a:cubicBezTo>
                <a:cubicBezTo>
                  <a:pt x="202" y="35"/>
                  <a:pt x="204" y="35"/>
                  <a:pt x="206" y="36"/>
                </a:cubicBezTo>
                <a:cubicBezTo>
                  <a:pt x="220" y="39"/>
                  <a:pt x="223" y="49"/>
                  <a:pt x="223" y="56"/>
                </a:cubicBezTo>
                <a:cubicBezTo>
                  <a:pt x="224" y="66"/>
                  <a:pt x="220" y="75"/>
                  <a:pt x="213" y="82"/>
                </a:cubicBezTo>
                <a:cubicBezTo>
                  <a:pt x="213" y="82"/>
                  <a:pt x="212" y="83"/>
                  <a:pt x="212" y="84"/>
                </a:cubicBezTo>
                <a:cubicBezTo>
                  <a:pt x="213" y="85"/>
                  <a:pt x="213" y="86"/>
                  <a:pt x="215" y="86"/>
                </a:cubicBezTo>
                <a:cubicBezTo>
                  <a:pt x="216" y="87"/>
                  <a:pt x="216" y="87"/>
                  <a:pt x="216" y="87"/>
                </a:cubicBezTo>
                <a:cubicBezTo>
                  <a:pt x="218" y="87"/>
                  <a:pt x="220" y="88"/>
                  <a:pt x="222" y="89"/>
                </a:cubicBezTo>
                <a:cubicBezTo>
                  <a:pt x="228" y="92"/>
                  <a:pt x="233" y="95"/>
                  <a:pt x="237" y="99"/>
                </a:cubicBezTo>
                <a:cubicBezTo>
                  <a:pt x="239" y="101"/>
                  <a:pt x="240" y="105"/>
                  <a:pt x="240" y="108"/>
                </a:cubicBezTo>
                <a:cubicBezTo>
                  <a:pt x="239" y="112"/>
                  <a:pt x="237" y="115"/>
                  <a:pt x="233" y="117"/>
                </a:cubicBezTo>
                <a:cubicBezTo>
                  <a:pt x="231" y="118"/>
                  <a:pt x="228" y="118"/>
                  <a:pt x="226" y="119"/>
                </a:cubicBezTo>
                <a:cubicBezTo>
                  <a:pt x="218" y="121"/>
                  <a:pt x="209" y="121"/>
                  <a:pt x="200" y="122"/>
                </a:cubicBezTo>
                <a:close/>
                <a:moveTo>
                  <a:pt x="46" y="122"/>
                </a:moveTo>
                <a:cubicBezTo>
                  <a:pt x="35" y="121"/>
                  <a:pt x="26" y="121"/>
                  <a:pt x="17" y="119"/>
                </a:cubicBezTo>
                <a:cubicBezTo>
                  <a:pt x="14" y="118"/>
                  <a:pt x="11" y="117"/>
                  <a:pt x="9" y="116"/>
                </a:cubicBezTo>
                <a:cubicBezTo>
                  <a:pt x="4" y="114"/>
                  <a:pt x="2" y="111"/>
                  <a:pt x="1" y="107"/>
                </a:cubicBezTo>
                <a:cubicBezTo>
                  <a:pt x="0" y="104"/>
                  <a:pt x="2" y="100"/>
                  <a:pt x="5" y="97"/>
                </a:cubicBezTo>
                <a:cubicBezTo>
                  <a:pt x="9" y="93"/>
                  <a:pt x="14" y="90"/>
                  <a:pt x="21" y="86"/>
                </a:cubicBezTo>
                <a:cubicBezTo>
                  <a:pt x="23" y="85"/>
                  <a:pt x="26" y="84"/>
                  <a:pt x="28" y="84"/>
                </a:cubicBezTo>
                <a:cubicBezTo>
                  <a:pt x="29" y="83"/>
                  <a:pt x="29" y="83"/>
                  <a:pt x="29" y="83"/>
                </a:cubicBezTo>
                <a:cubicBezTo>
                  <a:pt x="31" y="82"/>
                  <a:pt x="32" y="82"/>
                  <a:pt x="32" y="81"/>
                </a:cubicBezTo>
                <a:cubicBezTo>
                  <a:pt x="32" y="79"/>
                  <a:pt x="31" y="78"/>
                  <a:pt x="31" y="78"/>
                </a:cubicBezTo>
                <a:cubicBezTo>
                  <a:pt x="23" y="70"/>
                  <a:pt x="20" y="61"/>
                  <a:pt x="20" y="49"/>
                </a:cubicBezTo>
                <a:cubicBezTo>
                  <a:pt x="20" y="41"/>
                  <a:pt x="24" y="31"/>
                  <a:pt x="39" y="28"/>
                </a:cubicBezTo>
                <a:cubicBezTo>
                  <a:pt x="41" y="27"/>
                  <a:pt x="43" y="27"/>
                  <a:pt x="46" y="27"/>
                </a:cubicBezTo>
                <a:cubicBezTo>
                  <a:pt x="48" y="27"/>
                  <a:pt x="50" y="27"/>
                  <a:pt x="53" y="28"/>
                </a:cubicBezTo>
                <a:cubicBezTo>
                  <a:pt x="68" y="31"/>
                  <a:pt x="71" y="41"/>
                  <a:pt x="71" y="49"/>
                </a:cubicBezTo>
                <a:cubicBezTo>
                  <a:pt x="72" y="61"/>
                  <a:pt x="68" y="70"/>
                  <a:pt x="61" y="78"/>
                </a:cubicBezTo>
                <a:cubicBezTo>
                  <a:pt x="60" y="78"/>
                  <a:pt x="59" y="79"/>
                  <a:pt x="60" y="80"/>
                </a:cubicBezTo>
                <a:cubicBezTo>
                  <a:pt x="60" y="82"/>
                  <a:pt x="61" y="82"/>
                  <a:pt x="62" y="83"/>
                </a:cubicBezTo>
                <a:cubicBezTo>
                  <a:pt x="64" y="84"/>
                  <a:pt x="64" y="84"/>
                  <a:pt x="64" y="84"/>
                </a:cubicBezTo>
                <a:cubicBezTo>
                  <a:pt x="65" y="84"/>
                  <a:pt x="66" y="86"/>
                  <a:pt x="66" y="88"/>
                </a:cubicBezTo>
                <a:cubicBezTo>
                  <a:pt x="65" y="90"/>
                  <a:pt x="63" y="90"/>
                  <a:pt x="61" y="90"/>
                </a:cubicBezTo>
                <a:cubicBezTo>
                  <a:pt x="60" y="89"/>
                  <a:pt x="60" y="89"/>
                  <a:pt x="60" y="89"/>
                </a:cubicBezTo>
                <a:cubicBezTo>
                  <a:pt x="56" y="88"/>
                  <a:pt x="54" y="85"/>
                  <a:pt x="53" y="82"/>
                </a:cubicBezTo>
                <a:cubicBezTo>
                  <a:pt x="52" y="79"/>
                  <a:pt x="53" y="76"/>
                  <a:pt x="56" y="73"/>
                </a:cubicBezTo>
                <a:cubicBezTo>
                  <a:pt x="62" y="67"/>
                  <a:pt x="65" y="59"/>
                  <a:pt x="65" y="49"/>
                </a:cubicBezTo>
                <a:cubicBezTo>
                  <a:pt x="64" y="41"/>
                  <a:pt x="60" y="36"/>
                  <a:pt x="51" y="34"/>
                </a:cubicBezTo>
                <a:cubicBezTo>
                  <a:pt x="49" y="33"/>
                  <a:pt x="47" y="33"/>
                  <a:pt x="46" y="33"/>
                </a:cubicBezTo>
                <a:cubicBezTo>
                  <a:pt x="44" y="33"/>
                  <a:pt x="42" y="33"/>
                  <a:pt x="40" y="34"/>
                </a:cubicBezTo>
                <a:cubicBezTo>
                  <a:pt x="31" y="36"/>
                  <a:pt x="27" y="41"/>
                  <a:pt x="27" y="49"/>
                </a:cubicBezTo>
                <a:cubicBezTo>
                  <a:pt x="26" y="59"/>
                  <a:pt x="29" y="67"/>
                  <a:pt x="35" y="73"/>
                </a:cubicBezTo>
                <a:cubicBezTo>
                  <a:pt x="38" y="76"/>
                  <a:pt x="39" y="79"/>
                  <a:pt x="38" y="82"/>
                </a:cubicBezTo>
                <a:cubicBezTo>
                  <a:pt x="38" y="85"/>
                  <a:pt x="35" y="88"/>
                  <a:pt x="32" y="89"/>
                </a:cubicBezTo>
                <a:cubicBezTo>
                  <a:pt x="30" y="90"/>
                  <a:pt x="30" y="90"/>
                  <a:pt x="30" y="90"/>
                </a:cubicBezTo>
                <a:cubicBezTo>
                  <a:pt x="28" y="91"/>
                  <a:pt x="26" y="91"/>
                  <a:pt x="24" y="92"/>
                </a:cubicBezTo>
                <a:cubicBezTo>
                  <a:pt x="17" y="95"/>
                  <a:pt x="13" y="98"/>
                  <a:pt x="9" y="102"/>
                </a:cubicBezTo>
                <a:cubicBezTo>
                  <a:pt x="8" y="103"/>
                  <a:pt x="7" y="105"/>
                  <a:pt x="8" y="106"/>
                </a:cubicBezTo>
                <a:cubicBezTo>
                  <a:pt x="8" y="108"/>
                  <a:pt x="9" y="109"/>
                  <a:pt x="12" y="110"/>
                </a:cubicBezTo>
                <a:cubicBezTo>
                  <a:pt x="14" y="111"/>
                  <a:pt x="16" y="112"/>
                  <a:pt x="19" y="112"/>
                </a:cubicBezTo>
                <a:cubicBezTo>
                  <a:pt x="27" y="114"/>
                  <a:pt x="35" y="115"/>
                  <a:pt x="46" y="115"/>
                </a:cubicBezTo>
                <a:cubicBezTo>
                  <a:pt x="52" y="115"/>
                  <a:pt x="57" y="115"/>
                  <a:pt x="62" y="114"/>
                </a:cubicBezTo>
                <a:cubicBezTo>
                  <a:pt x="64" y="114"/>
                  <a:pt x="65" y="115"/>
                  <a:pt x="65" y="117"/>
                </a:cubicBezTo>
                <a:cubicBezTo>
                  <a:pt x="66" y="119"/>
                  <a:pt x="64" y="121"/>
                  <a:pt x="62" y="121"/>
                </a:cubicBezTo>
                <a:cubicBezTo>
                  <a:pt x="57" y="121"/>
                  <a:pt x="52" y="121"/>
                  <a:pt x="46" y="1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6" name="Google Shape;2966;p94"/>
          <p:cNvSpPr/>
          <p:nvPr/>
        </p:nvSpPr>
        <p:spPr>
          <a:xfrm>
            <a:off x="1198562" y="5392737"/>
            <a:ext cx="684212" cy="592137"/>
          </a:xfrm>
          <a:custGeom>
            <a:avLst/>
            <a:gdLst/>
            <a:ahLst/>
            <a:cxnLst/>
            <a:rect l="l" t="t" r="r" b="b"/>
            <a:pathLst>
              <a:path w="181" h="157" extrusionOk="0">
                <a:moveTo>
                  <a:pt x="160" y="157"/>
                </a:moveTo>
                <a:cubicBezTo>
                  <a:pt x="21" y="157"/>
                  <a:pt x="21" y="157"/>
                  <a:pt x="21" y="157"/>
                </a:cubicBezTo>
                <a:cubicBezTo>
                  <a:pt x="9" y="157"/>
                  <a:pt x="0" y="147"/>
                  <a:pt x="0" y="136"/>
                </a:cubicBezTo>
                <a:cubicBezTo>
                  <a:pt x="0" y="101"/>
                  <a:pt x="0" y="101"/>
                  <a:pt x="0" y="101"/>
                </a:cubicBezTo>
                <a:cubicBezTo>
                  <a:pt x="0" y="99"/>
                  <a:pt x="1" y="97"/>
                  <a:pt x="4" y="97"/>
                </a:cubicBezTo>
                <a:cubicBezTo>
                  <a:pt x="6" y="97"/>
                  <a:pt x="8" y="99"/>
                  <a:pt x="8" y="101"/>
                </a:cubicBezTo>
                <a:cubicBezTo>
                  <a:pt x="8" y="136"/>
                  <a:pt x="8" y="136"/>
                  <a:pt x="8" y="136"/>
                </a:cubicBezTo>
                <a:cubicBezTo>
                  <a:pt x="8" y="143"/>
                  <a:pt x="13" y="149"/>
                  <a:pt x="21" y="149"/>
                </a:cubicBezTo>
                <a:cubicBezTo>
                  <a:pt x="160" y="149"/>
                  <a:pt x="160" y="149"/>
                  <a:pt x="160" y="149"/>
                </a:cubicBezTo>
                <a:cubicBezTo>
                  <a:pt x="167" y="149"/>
                  <a:pt x="173" y="143"/>
                  <a:pt x="173" y="136"/>
                </a:cubicBezTo>
                <a:cubicBezTo>
                  <a:pt x="173" y="102"/>
                  <a:pt x="173" y="102"/>
                  <a:pt x="173" y="102"/>
                </a:cubicBezTo>
                <a:cubicBezTo>
                  <a:pt x="173" y="100"/>
                  <a:pt x="175" y="98"/>
                  <a:pt x="177" y="98"/>
                </a:cubicBezTo>
                <a:cubicBezTo>
                  <a:pt x="179" y="98"/>
                  <a:pt x="181" y="100"/>
                  <a:pt x="181" y="102"/>
                </a:cubicBezTo>
                <a:cubicBezTo>
                  <a:pt x="181" y="136"/>
                  <a:pt x="181" y="136"/>
                  <a:pt x="181" y="136"/>
                </a:cubicBezTo>
                <a:cubicBezTo>
                  <a:pt x="181" y="147"/>
                  <a:pt x="171" y="157"/>
                  <a:pt x="160" y="157"/>
                </a:cubicBezTo>
                <a:close/>
                <a:moveTo>
                  <a:pt x="97" y="112"/>
                </a:moveTo>
                <a:cubicBezTo>
                  <a:pt x="83" y="112"/>
                  <a:pt x="83" y="112"/>
                  <a:pt x="83" y="112"/>
                </a:cubicBezTo>
                <a:cubicBezTo>
                  <a:pt x="77" y="112"/>
                  <a:pt x="73" y="107"/>
                  <a:pt x="73" y="101"/>
                </a:cubicBezTo>
                <a:cubicBezTo>
                  <a:pt x="73" y="84"/>
                  <a:pt x="73" y="84"/>
                  <a:pt x="73" y="84"/>
                </a:cubicBezTo>
                <a:cubicBezTo>
                  <a:pt x="73" y="77"/>
                  <a:pt x="77" y="72"/>
                  <a:pt x="83" y="72"/>
                </a:cubicBezTo>
                <a:cubicBezTo>
                  <a:pt x="97" y="72"/>
                  <a:pt x="97" y="72"/>
                  <a:pt x="97" y="72"/>
                </a:cubicBezTo>
                <a:cubicBezTo>
                  <a:pt x="103" y="72"/>
                  <a:pt x="108" y="77"/>
                  <a:pt x="108" y="84"/>
                </a:cubicBezTo>
                <a:cubicBezTo>
                  <a:pt x="108" y="101"/>
                  <a:pt x="108" y="101"/>
                  <a:pt x="108" y="101"/>
                </a:cubicBezTo>
                <a:cubicBezTo>
                  <a:pt x="108" y="107"/>
                  <a:pt x="103" y="112"/>
                  <a:pt x="97" y="112"/>
                </a:cubicBezTo>
                <a:close/>
                <a:moveTo>
                  <a:pt x="83" y="80"/>
                </a:moveTo>
                <a:cubicBezTo>
                  <a:pt x="82" y="80"/>
                  <a:pt x="81" y="81"/>
                  <a:pt x="81" y="84"/>
                </a:cubicBezTo>
                <a:cubicBezTo>
                  <a:pt x="81" y="101"/>
                  <a:pt x="81" y="101"/>
                  <a:pt x="81" y="101"/>
                </a:cubicBezTo>
                <a:cubicBezTo>
                  <a:pt x="81" y="103"/>
                  <a:pt x="82" y="104"/>
                  <a:pt x="83" y="104"/>
                </a:cubicBezTo>
                <a:cubicBezTo>
                  <a:pt x="97" y="104"/>
                  <a:pt x="97" y="104"/>
                  <a:pt x="97" y="104"/>
                </a:cubicBezTo>
                <a:cubicBezTo>
                  <a:pt x="99" y="104"/>
                  <a:pt x="100" y="103"/>
                  <a:pt x="100" y="101"/>
                </a:cubicBezTo>
                <a:cubicBezTo>
                  <a:pt x="100" y="84"/>
                  <a:pt x="100" y="84"/>
                  <a:pt x="100" y="84"/>
                </a:cubicBezTo>
                <a:cubicBezTo>
                  <a:pt x="100" y="81"/>
                  <a:pt x="99" y="80"/>
                  <a:pt x="97" y="80"/>
                </a:cubicBezTo>
                <a:lnTo>
                  <a:pt x="83" y="80"/>
                </a:lnTo>
                <a:close/>
                <a:moveTo>
                  <a:pt x="160" y="96"/>
                </a:moveTo>
                <a:cubicBezTo>
                  <a:pt x="119" y="96"/>
                  <a:pt x="119" y="96"/>
                  <a:pt x="119" y="96"/>
                </a:cubicBezTo>
                <a:cubicBezTo>
                  <a:pt x="117" y="96"/>
                  <a:pt x="115" y="94"/>
                  <a:pt x="115" y="92"/>
                </a:cubicBezTo>
                <a:cubicBezTo>
                  <a:pt x="115" y="90"/>
                  <a:pt x="117" y="88"/>
                  <a:pt x="119" y="88"/>
                </a:cubicBezTo>
                <a:cubicBezTo>
                  <a:pt x="160" y="88"/>
                  <a:pt x="160" y="88"/>
                  <a:pt x="160" y="88"/>
                </a:cubicBezTo>
                <a:cubicBezTo>
                  <a:pt x="167" y="88"/>
                  <a:pt x="173" y="82"/>
                  <a:pt x="173" y="75"/>
                </a:cubicBezTo>
                <a:cubicBezTo>
                  <a:pt x="173" y="48"/>
                  <a:pt x="173" y="48"/>
                  <a:pt x="173" y="48"/>
                </a:cubicBezTo>
                <a:cubicBezTo>
                  <a:pt x="173" y="41"/>
                  <a:pt x="167" y="35"/>
                  <a:pt x="160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13" y="35"/>
                  <a:pt x="8" y="41"/>
                  <a:pt x="8" y="48"/>
                </a:cubicBezTo>
                <a:cubicBezTo>
                  <a:pt x="8" y="75"/>
                  <a:pt x="8" y="75"/>
                  <a:pt x="8" y="75"/>
                </a:cubicBezTo>
                <a:cubicBezTo>
                  <a:pt x="8" y="82"/>
                  <a:pt x="13" y="88"/>
                  <a:pt x="21" y="88"/>
                </a:cubicBezTo>
                <a:cubicBezTo>
                  <a:pt x="62" y="88"/>
                  <a:pt x="62" y="88"/>
                  <a:pt x="62" y="88"/>
                </a:cubicBezTo>
                <a:cubicBezTo>
                  <a:pt x="64" y="88"/>
                  <a:pt x="66" y="90"/>
                  <a:pt x="66" y="92"/>
                </a:cubicBezTo>
                <a:cubicBezTo>
                  <a:pt x="66" y="94"/>
                  <a:pt x="64" y="96"/>
                  <a:pt x="62" y="96"/>
                </a:cubicBezTo>
                <a:cubicBezTo>
                  <a:pt x="21" y="96"/>
                  <a:pt x="21" y="96"/>
                  <a:pt x="21" y="96"/>
                </a:cubicBezTo>
                <a:cubicBezTo>
                  <a:pt x="9" y="96"/>
                  <a:pt x="0" y="87"/>
                  <a:pt x="0" y="75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37"/>
                  <a:pt x="9" y="27"/>
                  <a:pt x="21" y="27"/>
                </a:cubicBezTo>
                <a:cubicBezTo>
                  <a:pt x="160" y="27"/>
                  <a:pt x="160" y="27"/>
                  <a:pt x="160" y="27"/>
                </a:cubicBezTo>
                <a:cubicBezTo>
                  <a:pt x="171" y="27"/>
                  <a:pt x="181" y="37"/>
                  <a:pt x="181" y="48"/>
                </a:cubicBezTo>
                <a:cubicBezTo>
                  <a:pt x="181" y="78"/>
                  <a:pt x="181" y="78"/>
                  <a:pt x="181" y="78"/>
                </a:cubicBezTo>
                <a:cubicBezTo>
                  <a:pt x="181" y="79"/>
                  <a:pt x="180" y="80"/>
                  <a:pt x="180" y="80"/>
                </a:cubicBezTo>
                <a:cubicBezTo>
                  <a:pt x="178" y="89"/>
                  <a:pt x="170" y="96"/>
                  <a:pt x="160" y="96"/>
                </a:cubicBezTo>
                <a:close/>
                <a:moveTo>
                  <a:pt x="120" y="21"/>
                </a:moveTo>
                <a:cubicBezTo>
                  <a:pt x="118" y="21"/>
                  <a:pt x="116" y="19"/>
                  <a:pt x="116" y="17"/>
                </a:cubicBezTo>
                <a:cubicBezTo>
                  <a:pt x="116" y="12"/>
                  <a:pt x="111" y="7"/>
                  <a:pt x="105" y="7"/>
                </a:cubicBezTo>
                <a:cubicBezTo>
                  <a:pt x="75" y="7"/>
                  <a:pt x="75" y="7"/>
                  <a:pt x="75" y="7"/>
                </a:cubicBezTo>
                <a:cubicBezTo>
                  <a:pt x="69" y="7"/>
                  <a:pt x="64" y="12"/>
                  <a:pt x="64" y="17"/>
                </a:cubicBezTo>
                <a:cubicBezTo>
                  <a:pt x="64" y="19"/>
                  <a:pt x="62" y="21"/>
                  <a:pt x="60" y="21"/>
                </a:cubicBezTo>
                <a:cubicBezTo>
                  <a:pt x="58" y="21"/>
                  <a:pt x="56" y="19"/>
                  <a:pt x="56" y="17"/>
                </a:cubicBezTo>
                <a:cubicBezTo>
                  <a:pt x="56" y="7"/>
                  <a:pt x="65" y="0"/>
                  <a:pt x="75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116" y="0"/>
                  <a:pt x="124" y="7"/>
                  <a:pt x="124" y="17"/>
                </a:cubicBezTo>
                <a:cubicBezTo>
                  <a:pt x="124" y="19"/>
                  <a:pt x="122" y="21"/>
                  <a:pt x="120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7" name="Google Shape;2967;p94"/>
          <p:cNvSpPr/>
          <p:nvPr/>
        </p:nvSpPr>
        <p:spPr>
          <a:xfrm>
            <a:off x="10364787" y="1406525"/>
            <a:ext cx="652462" cy="588962"/>
          </a:xfrm>
          <a:custGeom>
            <a:avLst/>
            <a:gdLst/>
            <a:ahLst/>
            <a:cxnLst/>
            <a:rect l="l" t="t" r="r" b="b"/>
            <a:pathLst>
              <a:path w="173" h="156" extrusionOk="0">
                <a:moveTo>
                  <a:pt x="37" y="71"/>
                </a:moveTo>
                <a:cubicBezTo>
                  <a:pt x="32" y="71"/>
                  <a:pt x="28" y="75"/>
                  <a:pt x="28" y="80"/>
                </a:cubicBezTo>
                <a:cubicBezTo>
                  <a:pt x="28" y="120"/>
                  <a:pt x="28" y="120"/>
                  <a:pt x="28" y="120"/>
                </a:cubicBezTo>
                <a:cubicBezTo>
                  <a:pt x="28" y="125"/>
                  <a:pt x="32" y="130"/>
                  <a:pt x="37" y="130"/>
                </a:cubicBezTo>
                <a:cubicBezTo>
                  <a:pt x="47" y="130"/>
                  <a:pt x="47" y="130"/>
                  <a:pt x="47" y="130"/>
                </a:cubicBezTo>
                <a:cubicBezTo>
                  <a:pt x="52" y="130"/>
                  <a:pt x="56" y="125"/>
                  <a:pt x="56" y="120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75"/>
                  <a:pt x="52" y="71"/>
                  <a:pt x="47" y="71"/>
                </a:cubicBezTo>
                <a:lnTo>
                  <a:pt x="37" y="71"/>
                </a:lnTo>
                <a:close/>
                <a:moveTo>
                  <a:pt x="49" y="80"/>
                </a:moveTo>
                <a:cubicBezTo>
                  <a:pt x="49" y="120"/>
                  <a:pt x="49" y="120"/>
                  <a:pt x="49" y="120"/>
                </a:cubicBezTo>
                <a:cubicBezTo>
                  <a:pt x="49" y="121"/>
                  <a:pt x="48" y="122"/>
                  <a:pt x="47" y="122"/>
                </a:cubicBezTo>
                <a:cubicBezTo>
                  <a:pt x="37" y="122"/>
                  <a:pt x="37" y="122"/>
                  <a:pt x="37" y="122"/>
                </a:cubicBezTo>
                <a:cubicBezTo>
                  <a:pt x="36" y="122"/>
                  <a:pt x="35" y="121"/>
                  <a:pt x="35" y="120"/>
                </a:cubicBezTo>
                <a:cubicBezTo>
                  <a:pt x="35" y="80"/>
                  <a:pt x="35" y="80"/>
                  <a:pt x="35" y="80"/>
                </a:cubicBezTo>
                <a:cubicBezTo>
                  <a:pt x="35" y="79"/>
                  <a:pt x="36" y="78"/>
                  <a:pt x="37" y="78"/>
                </a:cubicBezTo>
                <a:cubicBezTo>
                  <a:pt x="47" y="78"/>
                  <a:pt x="47" y="78"/>
                  <a:pt x="47" y="78"/>
                </a:cubicBezTo>
                <a:cubicBezTo>
                  <a:pt x="48" y="78"/>
                  <a:pt x="49" y="79"/>
                  <a:pt x="49" y="80"/>
                </a:cubicBezTo>
                <a:close/>
                <a:moveTo>
                  <a:pt x="72" y="57"/>
                </a:moveTo>
                <a:cubicBezTo>
                  <a:pt x="67" y="57"/>
                  <a:pt x="63" y="61"/>
                  <a:pt x="63" y="66"/>
                </a:cubicBezTo>
                <a:cubicBezTo>
                  <a:pt x="63" y="120"/>
                  <a:pt x="63" y="120"/>
                  <a:pt x="63" y="120"/>
                </a:cubicBezTo>
                <a:cubicBezTo>
                  <a:pt x="63" y="125"/>
                  <a:pt x="67" y="130"/>
                  <a:pt x="72" y="130"/>
                </a:cubicBezTo>
                <a:cubicBezTo>
                  <a:pt x="82" y="130"/>
                  <a:pt x="82" y="130"/>
                  <a:pt x="82" y="130"/>
                </a:cubicBezTo>
                <a:cubicBezTo>
                  <a:pt x="87" y="130"/>
                  <a:pt x="92" y="125"/>
                  <a:pt x="92" y="120"/>
                </a:cubicBezTo>
                <a:cubicBezTo>
                  <a:pt x="92" y="66"/>
                  <a:pt x="92" y="66"/>
                  <a:pt x="92" y="66"/>
                </a:cubicBezTo>
                <a:cubicBezTo>
                  <a:pt x="92" y="61"/>
                  <a:pt x="87" y="57"/>
                  <a:pt x="82" y="57"/>
                </a:cubicBezTo>
                <a:lnTo>
                  <a:pt x="72" y="57"/>
                </a:lnTo>
                <a:close/>
                <a:moveTo>
                  <a:pt x="84" y="66"/>
                </a:moveTo>
                <a:cubicBezTo>
                  <a:pt x="84" y="120"/>
                  <a:pt x="84" y="120"/>
                  <a:pt x="84" y="120"/>
                </a:cubicBezTo>
                <a:cubicBezTo>
                  <a:pt x="84" y="121"/>
                  <a:pt x="83" y="122"/>
                  <a:pt x="82" y="122"/>
                </a:cubicBezTo>
                <a:cubicBezTo>
                  <a:pt x="72" y="122"/>
                  <a:pt x="72" y="122"/>
                  <a:pt x="72" y="122"/>
                </a:cubicBezTo>
                <a:cubicBezTo>
                  <a:pt x="71" y="122"/>
                  <a:pt x="70" y="121"/>
                  <a:pt x="70" y="120"/>
                </a:cubicBezTo>
                <a:cubicBezTo>
                  <a:pt x="70" y="66"/>
                  <a:pt x="70" y="66"/>
                  <a:pt x="70" y="66"/>
                </a:cubicBezTo>
                <a:cubicBezTo>
                  <a:pt x="70" y="65"/>
                  <a:pt x="71" y="64"/>
                  <a:pt x="72" y="64"/>
                </a:cubicBezTo>
                <a:cubicBezTo>
                  <a:pt x="82" y="64"/>
                  <a:pt x="82" y="64"/>
                  <a:pt x="82" y="64"/>
                </a:cubicBezTo>
                <a:cubicBezTo>
                  <a:pt x="83" y="64"/>
                  <a:pt x="84" y="65"/>
                  <a:pt x="84" y="66"/>
                </a:cubicBezTo>
                <a:close/>
                <a:moveTo>
                  <a:pt x="108" y="45"/>
                </a:moveTo>
                <a:cubicBezTo>
                  <a:pt x="102" y="45"/>
                  <a:pt x="98" y="49"/>
                  <a:pt x="98" y="54"/>
                </a:cubicBezTo>
                <a:cubicBezTo>
                  <a:pt x="98" y="120"/>
                  <a:pt x="98" y="120"/>
                  <a:pt x="98" y="120"/>
                </a:cubicBezTo>
                <a:cubicBezTo>
                  <a:pt x="98" y="125"/>
                  <a:pt x="102" y="130"/>
                  <a:pt x="108" y="130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23" y="130"/>
                  <a:pt x="127" y="125"/>
                  <a:pt x="127" y="120"/>
                </a:cubicBezTo>
                <a:cubicBezTo>
                  <a:pt x="127" y="54"/>
                  <a:pt x="127" y="54"/>
                  <a:pt x="127" y="54"/>
                </a:cubicBezTo>
                <a:cubicBezTo>
                  <a:pt x="127" y="49"/>
                  <a:pt x="123" y="45"/>
                  <a:pt x="117" y="45"/>
                </a:cubicBezTo>
                <a:lnTo>
                  <a:pt x="108" y="45"/>
                </a:lnTo>
                <a:close/>
                <a:moveTo>
                  <a:pt x="119" y="54"/>
                </a:moveTo>
                <a:cubicBezTo>
                  <a:pt x="119" y="120"/>
                  <a:pt x="119" y="120"/>
                  <a:pt x="119" y="120"/>
                </a:cubicBezTo>
                <a:cubicBezTo>
                  <a:pt x="119" y="121"/>
                  <a:pt x="118" y="122"/>
                  <a:pt x="117" y="122"/>
                </a:cubicBezTo>
                <a:cubicBezTo>
                  <a:pt x="108" y="122"/>
                  <a:pt x="108" y="122"/>
                  <a:pt x="108" y="122"/>
                </a:cubicBezTo>
                <a:cubicBezTo>
                  <a:pt x="107" y="122"/>
                  <a:pt x="106" y="121"/>
                  <a:pt x="106" y="120"/>
                </a:cubicBezTo>
                <a:cubicBezTo>
                  <a:pt x="106" y="54"/>
                  <a:pt x="106" y="54"/>
                  <a:pt x="106" y="54"/>
                </a:cubicBezTo>
                <a:cubicBezTo>
                  <a:pt x="106" y="53"/>
                  <a:pt x="107" y="52"/>
                  <a:pt x="108" y="52"/>
                </a:cubicBezTo>
                <a:cubicBezTo>
                  <a:pt x="117" y="52"/>
                  <a:pt x="117" y="52"/>
                  <a:pt x="117" y="52"/>
                </a:cubicBezTo>
                <a:cubicBezTo>
                  <a:pt x="118" y="52"/>
                  <a:pt x="119" y="53"/>
                  <a:pt x="119" y="54"/>
                </a:cubicBezTo>
                <a:close/>
                <a:moveTo>
                  <a:pt x="133" y="42"/>
                </a:moveTo>
                <a:cubicBezTo>
                  <a:pt x="133" y="120"/>
                  <a:pt x="133" y="120"/>
                  <a:pt x="133" y="120"/>
                </a:cubicBezTo>
                <a:cubicBezTo>
                  <a:pt x="133" y="125"/>
                  <a:pt x="138" y="130"/>
                  <a:pt x="143" y="130"/>
                </a:cubicBezTo>
                <a:cubicBezTo>
                  <a:pt x="153" y="130"/>
                  <a:pt x="153" y="130"/>
                  <a:pt x="153" y="130"/>
                </a:cubicBezTo>
                <a:cubicBezTo>
                  <a:pt x="158" y="130"/>
                  <a:pt x="162" y="125"/>
                  <a:pt x="162" y="120"/>
                </a:cubicBezTo>
                <a:cubicBezTo>
                  <a:pt x="162" y="42"/>
                  <a:pt x="162" y="42"/>
                  <a:pt x="162" y="42"/>
                </a:cubicBezTo>
                <a:cubicBezTo>
                  <a:pt x="162" y="36"/>
                  <a:pt x="158" y="32"/>
                  <a:pt x="153" y="32"/>
                </a:cubicBezTo>
                <a:cubicBezTo>
                  <a:pt x="143" y="32"/>
                  <a:pt x="143" y="32"/>
                  <a:pt x="143" y="32"/>
                </a:cubicBezTo>
                <a:cubicBezTo>
                  <a:pt x="138" y="32"/>
                  <a:pt x="133" y="36"/>
                  <a:pt x="133" y="42"/>
                </a:cubicBezTo>
                <a:close/>
                <a:moveTo>
                  <a:pt x="155" y="42"/>
                </a:moveTo>
                <a:cubicBezTo>
                  <a:pt x="155" y="120"/>
                  <a:pt x="155" y="120"/>
                  <a:pt x="155" y="120"/>
                </a:cubicBezTo>
                <a:cubicBezTo>
                  <a:pt x="155" y="121"/>
                  <a:pt x="154" y="122"/>
                  <a:pt x="15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2" y="122"/>
                  <a:pt x="141" y="121"/>
                  <a:pt x="141" y="120"/>
                </a:cubicBezTo>
                <a:cubicBezTo>
                  <a:pt x="141" y="42"/>
                  <a:pt x="141" y="42"/>
                  <a:pt x="141" y="42"/>
                </a:cubicBezTo>
                <a:cubicBezTo>
                  <a:pt x="141" y="41"/>
                  <a:pt x="142" y="40"/>
                  <a:pt x="143" y="40"/>
                </a:cubicBezTo>
                <a:cubicBezTo>
                  <a:pt x="153" y="40"/>
                  <a:pt x="153" y="40"/>
                  <a:pt x="153" y="40"/>
                </a:cubicBezTo>
                <a:cubicBezTo>
                  <a:pt x="154" y="40"/>
                  <a:pt x="155" y="41"/>
                  <a:pt x="155" y="42"/>
                </a:cubicBezTo>
                <a:close/>
                <a:moveTo>
                  <a:pt x="89" y="31"/>
                </a:moveTo>
                <a:cubicBezTo>
                  <a:pt x="112" y="22"/>
                  <a:pt x="135" y="9"/>
                  <a:pt x="135" y="9"/>
                </a:cubicBezTo>
                <a:cubicBezTo>
                  <a:pt x="131" y="0"/>
                  <a:pt x="131" y="0"/>
                  <a:pt x="131" y="0"/>
                </a:cubicBezTo>
                <a:cubicBezTo>
                  <a:pt x="139" y="4"/>
                  <a:pt x="139" y="4"/>
                  <a:pt x="139" y="4"/>
                </a:cubicBezTo>
                <a:cubicBezTo>
                  <a:pt x="147" y="7"/>
                  <a:pt x="147" y="7"/>
                  <a:pt x="147" y="7"/>
                </a:cubicBezTo>
                <a:cubicBezTo>
                  <a:pt x="145" y="15"/>
                  <a:pt x="145" y="15"/>
                  <a:pt x="145" y="15"/>
                </a:cubicBezTo>
                <a:cubicBezTo>
                  <a:pt x="143" y="24"/>
                  <a:pt x="143" y="24"/>
                  <a:pt x="143" y="24"/>
                </a:cubicBezTo>
                <a:cubicBezTo>
                  <a:pt x="139" y="15"/>
                  <a:pt x="139" y="15"/>
                  <a:pt x="139" y="15"/>
                </a:cubicBezTo>
                <a:cubicBezTo>
                  <a:pt x="135" y="17"/>
                  <a:pt x="114" y="30"/>
                  <a:pt x="92" y="38"/>
                </a:cubicBezTo>
                <a:cubicBezTo>
                  <a:pt x="66" y="48"/>
                  <a:pt x="33" y="55"/>
                  <a:pt x="33" y="55"/>
                </a:cubicBezTo>
                <a:cubicBezTo>
                  <a:pt x="33" y="55"/>
                  <a:pt x="33" y="55"/>
                  <a:pt x="32" y="55"/>
                </a:cubicBezTo>
                <a:cubicBezTo>
                  <a:pt x="31" y="55"/>
                  <a:pt x="29" y="54"/>
                  <a:pt x="29" y="52"/>
                </a:cubicBezTo>
                <a:cubicBezTo>
                  <a:pt x="28" y="50"/>
                  <a:pt x="30" y="48"/>
                  <a:pt x="32" y="47"/>
                </a:cubicBezTo>
                <a:cubicBezTo>
                  <a:pt x="32" y="47"/>
                  <a:pt x="64" y="41"/>
                  <a:pt x="89" y="31"/>
                </a:cubicBezTo>
                <a:close/>
                <a:moveTo>
                  <a:pt x="173" y="143"/>
                </a:moveTo>
                <a:cubicBezTo>
                  <a:pt x="167" y="149"/>
                  <a:pt x="167" y="149"/>
                  <a:pt x="167" y="149"/>
                </a:cubicBezTo>
                <a:cubicBezTo>
                  <a:pt x="162" y="156"/>
                  <a:pt x="162" y="156"/>
                  <a:pt x="162" y="156"/>
                </a:cubicBezTo>
                <a:cubicBezTo>
                  <a:pt x="162" y="147"/>
                  <a:pt x="162" y="147"/>
                  <a:pt x="162" y="147"/>
                </a:cubicBezTo>
                <a:cubicBezTo>
                  <a:pt x="14" y="147"/>
                  <a:pt x="14" y="147"/>
                  <a:pt x="14" y="147"/>
                </a:cubicBezTo>
                <a:cubicBezTo>
                  <a:pt x="12" y="147"/>
                  <a:pt x="11" y="145"/>
                  <a:pt x="11" y="143"/>
                </a:cubicBezTo>
                <a:cubicBezTo>
                  <a:pt x="11" y="25"/>
                  <a:pt x="11" y="25"/>
                  <a:pt x="11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7" y="18"/>
                  <a:pt x="7" y="18"/>
                  <a:pt x="7" y="18"/>
                </a:cubicBezTo>
                <a:cubicBezTo>
                  <a:pt x="14" y="12"/>
                  <a:pt x="14" y="12"/>
                  <a:pt x="14" y="12"/>
                </a:cubicBezTo>
                <a:cubicBezTo>
                  <a:pt x="22" y="18"/>
                  <a:pt x="22" y="18"/>
                  <a:pt x="22" y="18"/>
                </a:cubicBezTo>
                <a:cubicBezTo>
                  <a:pt x="29" y="25"/>
                  <a:pt x="29" y="25"/>
                  <a:pt x="29" y="25"/>
                </a:cubicBezTo>
                <a:cubicBezTo>
                  <a:pt x="18" y="25"/>
                  <a:pt x="18" y="25"/>
                  <a:pt x="18" y="25"/>
                </a:cubicBezTo>
                <a:cubicBezTo>
                  <a:pt x="18" y="139"/>
                  <a:pt x="18" y="139"/>
                  <a:pt x="18" y="139"/>
                </a:cubicBezTo>
                <a:cubicBezTo>
                  <a:pt x="162" y="139"/>
                  <a:pt x="162" y="139"/>
                  <a:pt x="162" y="139"/>
                </a:cubicBezTo>
                <a:cubicBezTo>
                  <a:pt x="162" y="130"/>
                  <a:pt x="162" y="130"/>
                  <a:pt x="162" y="130"/>
                </a:cubicBezTo>
                <a:cubicBezTo>
                  <a:pt x="167" y="137"/>
                  <a:pt x="167" y="137"/>
                  <a:pt x="167" y="137"/>
                </a:cubicBezTo>
                <a:lnTo>
                  <a:pt x="173" y="1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8" name="Google Shape;2968;p94"/>
          <p:cNvSpPr/>
          <p:nvPr/>
        </p:nvSpPr>
        <p:spPr>
          <a:xfrm>
            <a:off x="10375900" y="3968750"/>
            <a:ext cx="638175" cy="742950"/>
          </a:xfrm>
          <a:custGeom>
            <a:avLst/>
            <a:gdLst/>
            <a:ahLst/>
            <a:cxnLst/>
            <a:rect l="l" t="t" r="r" b="b"/>
            <a:pathLst>
              <a:path w="169" h="197" extrusionOk="0">
                <a:moveTo>
                  <a:pt x="97" y="197"/>
                </a:moveTo>
                <a:cubicBezTo>
                  <a:pt x="69" y="197"/>
                  <a:pt x="69" y="197"/>
                  <a:pt x="69" y="197"/>
                </a:cubicBezTo>
                <a:cubicBezTo>
                  <a:pt x="67" y="197"/>
                  <a:pt x="66" y="196"/>
                  <a:pt x="66" y="193"/>
                </a:cubicBezTo>
                <a:cubicBezTo>
                  <a:pt x="66" y="191"/>
                  <a:pt x="67" y="190"/>
                  <a:pt x="69" y="190"/>
                </a:cubicBezTo>
                <a:cubicBezTo>
                  <a:pt x="97" y="190"/>
                  <a:pt x="97" y="190"/>
                  <a:pt x="97" y="190"/>
                </a:cubicBezTo>
                <a:cubicBezTo>
                  <a:pt x="99" y="190"/>
                  <a:pt x="101" y="191"/>
                  <a:pt x="101" y="193"/>
                </a:cubicBezTo>
                <a:cubicBezTo>
                  <a:pt x="101" y="196"/>
                  <a:pt x="99" y="197"/>
                  <a:pt x="97" y="197"/>
                </a:cubicBezTo>
                <a:close/>
                <a:moveTo>
                  <a:pt x="105" y="184"/>
                </a:moveTo>
                <a:cubicBezTo>
                  <a:pt x="62" y="184"/>
                  <a:pt x="62" y="184"/>
                  <a:pt x="62" y="184"/>
                </a:cubicBezTo>
                <a:cubicBezTo>
                  <a:pt x="60" y="184"/>
                  <a:pt x="58" y="183"/>
                  <a:pt x="58" y="181"/>
                </a:cubicBezTo>
                <a:cubicBezTo>
                  <a:pt x="58" y="179"/>
                  <a:pt x="60" y="177"/>
                  <a:pt x="62" y="177"/>
                </a:cubicBezTo>
                <a:cubicBezTo>
                  <a:pt x="105" y="177"/>
                  <a:pt x="105" y="177"/>
                  <a:pt x="105" y="177"/>
                </a:cubicBezTo>
                <a:cubicBezTo>
                  <a:pt x="107" y="177"/>
                  <a:pt x="108" y="179"/>
                  <a:pt x="108" y="181"/>
                </a:cubicBezTo>
                <a:cubicBezTo>
                  <a:pt x="108" y="183"/>
                  <a:pt x="107" y="184"/>
                  <a:pt x="105" y="184"/>
                </a:cubicBezTo>
                <a:close/>
                <a:moveTo>
                  <a:pt x="83" y="171"/>
                </a:moveTo>
                <a:cubicBezTo>
                  <a:pt x="75" y="171"/>
                  <a:pt x="67" y="171"/>
                  <a:pt x="66" y="171"/>
                </a:cubicBezTo>
                <a:cubicBezTo>
                  <a:pt x="66" y="171"/>
                  <a:pt x="66" y="171"/>
                  <a:pt x="66" y="171"/>
                </a:cubicBezTo>
                <a:cubicBezTo>
                  <a:pt x="59" y="171"/>
                  <a:pt x="55" y="168"/>
                  <a:pt x="54" y="161"/>
                </a:cubicBezTo>
                <a:cubicBezTo>
                  <a:pt x="53" y="158"/>
                  <a:pt x="53" y="156"/>
                  <a:pt x="53" y="153"/>
                </a:cubicBezTo>
                <a:cubicBezTo>
                  <a:pt x="53" y="149"/>
                  <a:pt x="53" y="145"/>
                  <a:pt x="51" y="142"/>
                </a:cubicBezTo>
                <a:cubicBezTo>
                  <a:pt x="45" y="132"/>
                  <a:pt x="42" y="125"/>
                  <a:pt x="36" y="114"/>
                </a:cubicBezTo>
                <a:cubicBezTo>
                  <a:pt x="31" y="103"/>
                  <a:pt x="25" y="88"/>
                  <a:pt x="29" y="73"/>
                </a:cubicBezTo>
                <a:cubicBezTo>
                  <a:pt x="33" y="54"/>
                  <a:pt x="53" y="35"/>
                  <a:pt x="83" y="35"/>
                </a:cubicBezTo>
                <a:cubicBezTo>
                  <a:pt x="112" y="35"/>
                  <a:pt x="132" y="54"/>
                  <a:pt x="137" y="73"/>
                </a:cubicBezTo>
                <a:cubicBezTo>
                  <a:pt x="140" y="88"/>
                  <a:pt x="135" y="103"/>
                  <a:pt x="129" y="114"/>
                </a:cubicBezTo>
                <a:cubicBezTo>
                  <a:pt x="124" y="125"/>
                  <a:pt x="120" y="132"/>
                  <a:pt x="114" y="142"/>
                </a:cubicBezTo>
                <a:cubicBezTo>
                  <a:pt x="113" y="145"/>
                  <a:pt x="112" y="149"/>
                  <a:pt x="112" y="153"/>
                </a:cubicBezTo>
                <a:cubicBezTo>
                  <a:pt x="112" y="156"/>
                  <a:pt x="112" y="158"/>
                  <a:pt x="111" y="161"/>
                </a:cubicBezTo>
                <a:cubicBezTo>
                  <a:pt x="110" y="168"/>
                  <a:pt x="106" y="171"/>
                  <a:pt x="99" y="171"/>
                </a:cubicBezTo>
                <a:cubicBezTo>
                  <a:pt x="99" y="171"/>
                  <a:pt x="91" y="171"/>
                  <a:pt x="83" y="171"/>
                </a:cubicBezTo>
                <a:close/>
                <a:moveTo>
                  <a:pt x="67" y="163"/>
                </a:moveTo>
                <a:cubicBezTo>
                  <a:pt x="67" y="163"/>
                  <a:pt x="98" y="163"/>
                  <a:pt x="99" y="163"/>
                </a:cubicBezTo>
                <a:cubicBezTo>
                  <a:pt x="103" y="163"/>
                  <a:pt x="104" y="162"/>
                  <a:pt x="104" y="160"/>
                </a:cubicBezTo>
                <a:cubicBezTo>
                  <a:pt x="105" y="157"/>
                  <a:pt x="105" y="155"/>
                  <a:pt x="105" y="152"/>
                </a:cubicBezTo>
                <a:cubicBezTo>
                  <a:pt x="105" y="148"/>
                  <a:pt x="105" y="143"/>
                  <a:pt x="108" y="139"/>
                </a:cubicBezTo>
                <a:cubicBezTo>
                  <a:pt x="113" y="129"/>
                  <a:pt x="117" y="121"/>
                  <a:pt x="123" y="111"/>
                </a:cubicBezTo>
                <a:cubicBezTo>
                  <a:pt x="127" y="103"/>
                  <a:pt x="133" y="88"/>
                  <a:pt x="130" y="75"/>
                </a:cubicBezTo>
                <a:cubicBezTo>
                  <a:pt x="126" y="59"/>
                  <a:pt x="108" y="42"/>
                  <a:pt x="83" y="42"/>
                </a:cubicBezTo>
                <a:cubicBezTo>
                  <a:pt x="58" y="42"/>
                  <a:pt x="40" y="59"/>
                  <a:pt x="36" y="75"/>
                </a:cubicBezTo>
                <a:cubicBezTo>
                  <a:pt x="32" y="88"/>
                  <a:pt x="39" y="103"/>
                  <a:pt x="43" y="111"/>
                </a:cubicBezTo>
                <a:cubicBezTo>
                  <a:pt x="48" y="121"/>
                  <a:pt x="52" y="129"/>
                  <a:pt x="58" y="139"/>
                </a:cubicBezTo>
                <a:cubicBezTo>
                  <a:pt x="60" y="143"/>
                  <a:pt x="60" y="148"/>
                  <a:pt x="60" y="152"/>
                </a:cubicBezTo>
                <a:cubicBezTo>
                  <a:pt x="61" y="155"/>
                  <a:pt x="61" y="157"/>
                  <a:pt x="61" y="160"/>
                </a:cubicBezTo>
                <a:cubicBezTo>
                  <a:pt x="62" y="162"/>
                  <a:pt x="62" y="163"/>
                  <a:pt x="67" y="163"/>
                </a:cubicBezTo>
                <a:cubicBezTo>
                  <a:pt x="67" y="163"/>
                  <a:pt x="67" y="163"/>
                  <a:pt x="67" y="163"/>
                </a:cubicBezTo>
                <a:close/>
                <a:moveTo>
                  <a:pt x="18" y="90"/>
                </a:moveTo>
                <a:cubicBezTo>
                  <a:pt x="4" y="90"/>
                  <a:pt x="4" y="90"/>
                  <a:pt x="4" y="90"/>
                </a:cubicBezTo>
                <a:cubicBezTo>
                  <a:pt x="1" y="90"/>
                  <a:pt x="0" y="89"/>
                  <a:pt x="0" y="87"/>
                </a:cubicBezTo>
                <a:cubicBezTo>
                  <a:pt x="0" y="85"/>
                  <a:pt x="1" y="83"/>
                  <a:pt x="4" y="83"/>
                </a:cubicBezTo>
                <a:cubicBezTo>
                  <a:pt x="18" y="83"/>
                  <a:pt x="18" y="83"/>
                  <a:pt x="18" y="83"/>
                </a:cubicBezTo>
                <a:cubicBezTo>
                  <a:pt x="20" y="83"/>
                  <a:pt x="22" y="85"/>
                  <a:pt x="22" y="87"/>
                </a:cubicBezTo>
                <a:cubicBezTo>
                  <a:pt x="22" y="89"/>
                  <a:pt x="20" y="90"/>
                  <a:pt x="18" y="90"/>
                </a:cubicBezTo>
                <a:close/>
                <a:moveTo>
                  <a:pt x="165" y="88"/>
                </a:moveTo>
                <a:cubicBezTo>
                  <a:pt x="147" y="88"/>
                  <a:pt x="147" y="88"/>
                  <a:pt x="147" y="88"/>
                </a:cubicBezTo>
                <a:cubicBezTo>
                  <a:pt x="145" y="88"/>
                  <a:pt x="144" y="86"/>
                  <a:pt x="144" y="84"/>
                </a:cubicBezTo>
                <a:cubicBezTo>
                  <a:pt x="144" y="82"/>
                  <a:pt x="145" y="80"/>
                  <a:pt x="147" y="80"/>
                </a:cubicBezTo>
                <a:cubicBezTo>
                  <a:pt x="165" y="80"/>
                  <a:pt x="165" y="80"/>
                  <a:pt x="165" y="80"/>
                </a:cubicBezTo>
                <a:cubicBezTo>
                  <a:pt x="167" y="80"/>
                  <a:pt x="169" y="82"/>
                  <a:pt x="169" y="84"/>
                </a:cubicBezTo>
                <a:cubicBezTo>
                  <a:pt x="169" y="86"/>
                  <a:pt x="167" y="88"/>
                  <a:pt x="165" y="88"/>
                </a:cubicBezTo>
                <a:close/>
                <a:moveTo>
                  <a:pt x="50" y="85"/>
                </a:moveTo>
                <a:cubicBezTo>
                  <a:pt x="49" y="85"/>
                  <a:pt x="49" y="85"/>
                  <a:pt x="49" y="85"/>
                </a:cubicBezTo>
                <a:cubicBezTo>
                  <a:pt x="47" y="84"/>
                  <a:pt x="45" y="82"/>
                  <a:pt x="46" y="80"/>
                </a:cubicBezTo>
                <a:cubicBezTo>
                  <a:pt x="49" y="67"/>
                  <a:pt x="64" y="53"/>
                  <a:pt x="85" y="53"/>
                </a:cubicBezTo>
                <a:cubicBezTo>
                  <a:pt x="85" y="53"/>
                  <a:pt x="85" y="53"/>
                  <a:pt x="85" y="53"/>
                </a:cubicBezTo>
                <a:cubicBezTo>
                  <a:pt x="87" y="53"/>
                  <a:pt x="88" y="54"/>
                  <a:pt x="88" y="56"/>
                </a:cubicBezTo>
                <a:cubicBezTo>
                  <a:pt x="88" y="59"/>
                  <a:pt x="87" y="60"/>
                  <a:pt x="85" y="60"/>
                </a:cubicBezTo>
                <a:cubicBezTo>
                  <a:pt x="68" y="60"/>
                  <a:pt x="56" y="71"/>
                  <a:pt x="53" y="82"/>
                </a:cubicBezTo>
                <a:cubicBezTo>
                  <a:pt x="53" y="84"/>
                  <a:pt x="51" y="85"/>
                  <a:pt x="50" y="85"/>
                </a:cubicBezTo>
                <a:close/>
                <a:moveTo>
                  <a:pt x="130" y="44"/>
                </a:moveTo>
                <a:cubicBezTo>
                  <a:pt x="129" y="44"/>
                  <a:pt x="128" y="44"/>
                  <a:pt x="127" y="43"/>
                </a:cubicBezTo>
                <a:cubicBezTo>
                  <a:pt x="126" y="42"/>
                  <a:pt x="126" y="39"/>
                  <a:pt x="127" y="38"/>
                </a:cubicBezTo>
                <a:cubicBezTo>
                  <a:pt x="140" y="26"/>
                  <a:pt x="140" y="26"/>
                  <a:pt x="140" y="26"/>
                </a:cubicBezTo>
                <a:cubicBezTo>
                  <a:pt x="141" y="24"/>
                  <a:pt x="143" y="24"/>
                  <a:pt x="145" y="26"/>
                </a:cubicBezTo>
                <a:cubicBezTo>
                  <a:pt x="146" y="27"/>
                  <a:pt x="146" y="29"/>
                  <a:pt x="145" y="31"/>
                </a:cubicBezTo>
                <a:cubicBezTo>
                  <a:pt x="132" y="43"/>
                  <a:pt x="132" y="43"/>
                  <a:pt x="132" y="43"/>
                </a:cubicBezTo>
                <a:cubicBezTo>
                  <a:pt x="132" y="44"/>
                  <a:pt x="131" y="44"/>
                  <a:pt x="130" y="44"/>
                </a:cubicBezTo>
                <a:close/>
                <a:moveTo>
                  <a:pt x="36" y="44"/>
                </a:moveTo>
                <a:cubicBezTo>
                  <a:pt x="36" y="44"/>
                  <a:pt x="35" y="44"/>
                  <a:pt x="34" y="43"/>
                </a:cubicBezTo>
                <a:cubicBezTo>
                  <a:pt x="21" y="31"/>
                  <a:pt x="21" y="31"/>
                  <a:pt x="21" y="31"/>
                </a:cubicBezTo>
                <a:cubicBezTo>
                  <a:pt x="20" y="29"/>
                  <a:pt x="20" y="27"/>
                  <a:pt x="21" y="26"/>
                </a:cubicBezTo>
                <a:cubicBezTo>
                  <a:pt x="23" y="24"/>
                  <a:pt x="25" y="24"/>
                  <a:pt x="27" y="26"/>
                </a:cubicBezTo>
                <a:cubicBezTo>
                  <a:pt x="39" y="38"/>
                  <a:pt x="39" y="38"/>
                  <a:pt x="39" y="38"/>
                </a:cubicBezTo>
                <a:cubicBezTo>
                  <a:pt x="41" y="39"/>
                  <a:pt x="41" y="42"/>
                  <a:pt x="39" y="43"/>
                </a:cubicBezTo>
                <a:cubicBezTo>
                  <a:pt x="38" y="44"/>
                  <a:pt x="37" y="44"/>
                  <a:pt x="36" y="44"/>
                </a:cubicBezTo>
                <a:close/>
                <a:moveTo>
                  <a:pt x="83" y="28"/>
                </a:moveTo>
                <a:cubicBezTo>
                  <a:pt x="81" y="28"/>
                  <a:pt x="79" y="26"/>
                  <a:pt x="79" y="24"/>
                </a:cubicBezTo>
                <a:cubicBezTo>
                  <a:pt x="79" y="3"/>
                  <a:pt x="79" y="3"/>
                  <a:pt x="79" y="3"/>
                </a:cubicBezTo>
                <a:cubicBezTo>
                  <a:pt x="79" y="1"/>
                  <a:pt x="81" y="0"/>
                  <a:pt x="83" y="0"/>
                </a:cubicBezTo>
                <a:cubicBezTo>
                  <a:pt x="85" y="0"/>
                  <a:pt x="86" y="1"/>
                  <a:pt x="86" y="3"/>
                </a:cubicBezTo>
                <a:cubicBezTo>
                  <a:pt x="86" y="24"/>
                  <a:pt x="86" y="24"/>
                  <a:pt x="86" y="24"/>
                </a:cubicBezTo>
                <a:cubicBezTo>
                  <a:pt x="86" y="26"/>
                  <a:pt x="85" y="28"/>
                  <a:pt x="83" y="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9" name="Google Shape;2969;p94"/>
          <p:cNvSpPr txBox="1"/>
          <p:nvPr/>
        </p:nvSpPr>
        <p:spPr>
          <a:xfrm>
            <a:off x="2287587" y="5222875"/>
            <a:ext cx="1665287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970" name="Google Shape;2970;p94"/>
          <p:cNvSpPr txBox="1"/>
          <p:nvPr/>
        </p:nvSpPr>
        <p:spPr>
          <a:xfrm>
            <a:off x="8237537" y="1198562"/>
            <a:ext cx="1665287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971" name="Google Shape;2971;p94"/>
          <p:cNvSpPr txBox="1"/>
          <p:nvPr/>
        </p:nvSpPr>
        <p:spPr>
          <a:xfrm>
            <a:off x="8237537" y="3843337"/>
            <a:ext cx="1665287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6" name="Google Shape;2976;p95"/>
          <p:cNvSpPr txBox="1"/>
          <p:nvPr/>
        </p:nvSpPr>
        <p:spPr>
          <a:xfrm>
            <a:off x="6350" y="-3175"/>
            <a:ext cx="12180887" cy="6858000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7" name="Google Shape;2977;p95"/>
          <p:cNvSpPr txBox="1"/>
          <p:nvPr/>
        </p:nvSpPr>
        <p:spPr>
          <a:xfrm>
            <a:off x="947737" y="2327275"/>
            <a:ext cx="1663700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2978" name="Google Shape;2978;p95"/>
          <p:cNvSpPr txBox="1"/>
          <p:nvPr/>
        </p:nvSpPr>
        <p:spPr>
          <a:xfrm>
            <a:off x="1700212" y="384175"/>
            <a:ext cx="8810625" cy="877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700"/>
              <a:buFont typeface="Montserrat"/>
              <a:buNone/>
            </a:pPr>
            <a:r>
              <a:rPr lang="en-US" sz="5700" b="1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SEU TEXTO</a:t>
            </a:r>
            <a:endParaRPr dirty="0"/>
          </a:p>
        </p:txBody>
      </p:sp>
      <p:sp>
        <p:nvSpPr>
          <p:cNvPr id="2979" name="Google Shape;2979;p95"/>
          <p:cNvSpPr/>
          <p:nvPr/>
        </p:nvSpPr>
        <p:spPr>
          <a:xfrm>
            <a:off x="6446837" y="1720850"/>
            <a:ext cx="1843087" cy="2943225"/>
          </a:xfrm>
          <a:custGeom>
            <a:avLst/>
            <a:gdLst/>
            <a:ahLst/>
            <a:cxnLst/>
            <a:rect l="l" t="t" r="r" b="b"/>
            <a:pathLst>
              <a:path w="498" h="795" extrusionOk="0">
                <a:moveTo>
                  <a:pt x="147" y="363"/>
                </a:moveTo>
                <a:cubicBezTo>
                  <a:pt x="147" y="794"/>
                  <a:pt x="147" y="794"/>
                  <a:pt x="147" y="794"/>
                </a:cubicBezTo>
                <a:cubicBezTo>
                  <a:pt x="187" y="795"/>
                  <a:pt x="294" y="793"/>
                  <a:pt x="371" y="749"/>
                </a:cubicBezTo>
                <a:cubicBezTo>
                  <a:pt x="465" y="694"/>
                  <a:pt x="494" y="599"/>
                  <a:pt x="498" y="584"/>
                </a:cubicBezTo>
                <a:cubicBezTo>
                  <a:pt x="497" y="291"/>
                  <a:pt x="286" y="46"/>
                  <a:pt x="0" y="0"/>
                </a:cubicBezTo>
                <a:cubicBezTo>
                  <a:pt x="33" y="22"/>
                  <a:pt x="69" y="55"/>
                  <a:pt x="97" y="102"/>
                </a:cubicBezTo>
                <a:cubicBezTo>
                  <a:pt x="97" y="102"/>
                  <a:pt x="97" y="102"/>
                  <a:pt x="97" y="102"/>
                </a:cubicBezTo>
                <a:cubicBezTo>
                  <a:pt x="141" y="178"/>
                  <a:pt x="148" y="277"/>
                  <a:pt x="148" y="330"/>
                </a:cubicBezTo>
                <a:cubicBezTo>
                  <a:pt x="148" y="348"/>
                  <a:pt x="147" y="360"/>
                  <a:pt x="147" y="363"/>
                </a:cubicBez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0" name="Google Shape;2980;p95"/>
          <p:cNvSpPr/>
          <p:nvPr/>
        </p:nvSpPr>
        <p:spPr>
          <a:xfrm>
            <a:off x="3924300" y="1690687"/>
            <a:ext cx="2936875" cy="1843087"/>
          </a:xfrm>
          <a:custGeom>
            <a:avLst/>
            <a:gdLst/>
            <a:ahLst/>
            <a:cxnLst/>
            <a:rect l="l" t="t" r="r" b="b"/>
            <a:pathLst>
              <a:path w="794" h="498" extrusionOk="0">
                <a:moveTo>
                  <a:pt x="794" y="352"/>
                </a:moveTo>
                <a:cubicBezTo>
                  <a:pt x="794" y="348"/>
                  <a:pt x="794" y="343"/>
                  <a:pt x="794" y="338"/>
                </a:cubicBezTo>
                <a:cubicBezTo>
                  <a:pt x="794" y="289"/>
                  <a:pt x="788" y="196"/>
                  <a:pt x="749" y="128"/>
                </a:cubicBezTo>
                <a:cubicBezTo>
                  <a:pt x="694" y="34"/>
                  <a:pt x="599" y="4"/>
                  <a:pt x="584" y="0"/>
                </a:cubicBezTo>
                <a:cubicBezTo>
                  <a:pt x="291" y="1"/>
                  <a:pt x="46" y="213"/>
                  <a:pt x="0" y="498"/>
                </a:cubicBezTo>
                <a:cubicBezTo>
                  <a:pt x="21" y="466"/>
                  <a:pt x="54" y="429"/>
                  <a:pt x="102" y="402"/>
                </a:cubicBezTo>
                <a:cubicBezTo>
                  <a:pt x="204" y="342"/>
                  <a:pt x="346" y="351"/>
                  <a:pt x="362" y="352"/>
                </a:cubicBezTo>
                <a:lnTo>
                  <a:pt x="794" y="352"/>
                </a:ln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1" name="Google Shape;2981;p95"/>
          <p:cNvSpPr/>
          <p:nvPr/>
        </p:nvSpPr>
        <p:spPr>
          <a:xfrm>
            <a:off x="3894137" y="3119437"/>
            <a:ext cx="1843087" cy="2943225"/>
          </a:xfrm>
          <a:custGeom>
            <a:avLst/>
            <a:gdLst/>
            <a:ahLst/>
            <a:cxnLst/>
            <a:rect l="l" t="t" r="r" b="b"/>
            <a:pathLst>
              <a:path w="498" h="795" extrusionOk="0">
                <a:moveTo>
                  <a:pt x="0" y="211"/>
                </a:moveTo>
                <a:cubicBezTo>
                  <a:pt x="1" y="504"/>
                  <a:pt x="213" y="749"/>
                  <a:pt x="498" y="795"/>
                </a:cubicBezTo>
                <a:cubicBezTo>
                  <a:pt x="466" y="773"/>
                  <a:pt x="429" y="741"/>
                  <a:pt x="401" y="693"/>
                </a:cubicBezTo>
                <a:cubicBezTo>
                  <a:pt x="357" y="617"/>
                  <a:pt x="351" y="518"/>
                  <a:pt x="351" y="465"/>
                </a:cubicBezTo>
                <a:cubicBezTo>
                  <a:pt x="351" y="447"/>
                  <a:pt x="352" y="435"/>
                  <a:pt x="352" y="432"/>
                </a:cubicBezTo>
                <a:cubicBezTo>
                  <a:pt x="352" y="1"/>
                  <a:pt x="352" y="1"/>
                  <a:pt x="352" y="1"/>
                </a:cubicBezTo>
                <a:cubicBezTo>
                  <a:pt x="311" y="0"/>
                  <a:pt x="204" y="2"/>
                  <a:pt x="128" y="46"/>
                </a:cubicBezTo>
                <a:cubicBezTo>
                  <a:pt x="33" y="101"/>
                  <a:pt x="4" y="196"/>
                  <a:pt x="0" y="211"/>
                </a:cubicBez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2" name="Google Shape;2982;p95"/>
          <p:cNvSpPr/>
          <p:nvPr/>
        </p:nvSpPr>
        <p:spPr>
          <a:xfrm>
            <a:off x="5322887" y="4249737"/>
            <a:ext cx="2940050" cy="1843087"/>
          </a:xfrm>
          <a:custGeom>
            <a:avLst/>
            <a:gdLst/>
            <a:ahLst/>
            <a:cxnLst/>
            <a:rect l="l" t="t" r="r" b="b"/>
            <a:pathLst>
              <a:path w="795" h="498" extrusionOk="0">
                <a:moveTo>
                  <a:pt x="210" y="498"/>
                </a:moveTo>
                <a:cubicBezTo>
                  <a:pt x="503" y="497"/>
                  <a:pt x="748" y="285"/>
                  <a:pt x="795" y="0"/>
                </a:cubicBezTo>
                <a:cubicBezTo>
                  <a:pt x="773" y="32"/>
                  <a:pt x="740" y="69"/>
                  <a:pt x="692" y="97"/>
                </a:cubicBezTo>
                <a:cubicBezTo>
                  <a:pt x="590" y="156"/>
                  <a:pt x="448" y="147"/>
                  <a:pt x="432" y="146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50"/>
                  <a:pt x="0" y="155"/>
                  <a:pt x="0" y="160"/>
                </a:cubicBezTo>
                <a:cubicBezTo>
                  <a:pt x="0" y="209"/>
                  <a:pt x="6" y="302"/>
                  <a:pt x="46" y="370"/>
                </a:cubicBezTo>
                <a:cubicBezTo>
                  <a:pt x="100" y="464"/>
                  <a:pt x="196" y="494"/>
                  <a:pt x="210" y="498"/>
                </a:cubicBez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3" name="Google Shape;2983;p95"/>
          <p:cNvSpPr txBox="1"/>
          <p:nvPr/>
        </p:nvSpPr>
        <p:spPr>
          <a:xfrm>
            <a:off x="9728200" y="4740275"/>
            <a:ext cx="1317625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6D63"/>
              </a:buClr>
              <a:buSzPts val="2100"/>
              <a:buFont typeface="Open Sans SemiBold"/>
              <a:buNone/>
            </a:pPr>
            <a:r>
              <a:rPr lang="en-US" sz="2100" b="1" i="0" u="none" dirty="0">
                <a:solidFill>
                  <a:srgbClr val="E86D6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STARTUP</a:t>
            </a:r>
            <a:endParaRPr dirty="0"/>
          </a:p>
        </p:txBody>
      </p:sp>
      <p:sp>
        <p:nvSpPr>
          <p:cNvPr id="2984" name="Google Shape;2984;p95"/>
          <p:cNvSpPr txBox="1"/>
          <p:nvPr/>
        </p:nvSpPr>
        <p:spPr>
          <a:xfrm>
            <a:off x="9739312" y="2046287"/>
            <a:ext cx="1546225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D06A"/>
              </a:buClr>
              <a:buSzPts val="2100"/>
              <a:buFont typeface="Open Sans SemiBold"/>
              <a:buNone/>
            </a:pPr>
            <a:r>
              <a:rPr lang="en-US" sz="2100" b="1" i="0" u="none" dirty="0">
                <a:solidFill>
                  <a:srgbClr val="FCD06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PLANO</a:t>
            </a:r>
            <a:endParaRPr dirty="0"/>
          </a:p>
        </p:txBody>
      </p:sp>
      <p:sp>
        <p:nvSpPr>
          <p:cNvPr id="2985" name="Google Shape;2985;p95"/>
          <p:cNvSpPr txBox="1"/>
          <p:nvPr/>
        </p:nvSpPr>
        <p:spPr>
          <a:xfrm>
            <a:off x="1257300" y="4740275"/>
            <a:ext cx="1412875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C9C4"/>
              </a:buClr>
              <a:buSzPts val="2100"/>
              <a:buFont typeface="Open Sans SemiBold"/>
              <a:buNone/>
            </a:pPr>
            <a:r>
              <a:rPr lang="en-US" sz="2100" b="1" i="0" u="none" dirty="0">
                <a:solidFill>
                  <a:srgbClr val="BAC9C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NEGOCIE</a:t>
            </a:r>
            <a:endParaRPr dirty="0"/>
          </a:p>
        </p:txBody>
      </p:sp>
      <p:sp>
        <p:nvSpPr>
          <p:cNvPr id="2986" name="Google Shape;2986;p95"/>
          <p:cNvSpPr txBox="1"/>
          <p:nvPr/>
        </p:nvSpPr>
        <p:spPr>
          <a:xfrm>
            <a:off x="998537" y="2046287"/>
            <a:ext cx="1687512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B5CB"/>
              </a:buClr>
              <a:buSzPts val="2100"/>
              <a:buFont typeface="Open Sans SemiBold"/>
              <a:buNone/>
            </a:pPr>
            <a:r>
              <a:rPr lang="en-US" sz="2100" b="1" i="0" u="none" dirty="0">
                <a:solidFill>
                  <a:srgbClr val="71B5C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TIME</a:t>
            </a:r>
            <a:endParaRPr dirty="0"/>
          </a:p>
        </p:txBody>
      </p:sp>
      <p:sp>
        <p:nvSpPr>
          <p:cNvPr id="2987" name="Google Shape;2987;p95"/>
          <p:cNvSpPr/>
          <p:nvPr/>
        </p:nvSpPr>
        <p:spPr>
          <a:xfrm>
            <a:off x="6046787" y="5145087"/>
            <a:ext cx="881062" cy="584200"/>
          </a:xfrm>
          <a:custGeom>
            <a:avLst/>
            <a:gdLst/>
            <a:ahLst/>
            <a:cxnLst/>
            <a:rect l="l" t="t" r="r" b="b"/>
            <a:pathLst>
              <a:path w="238" h="158" extrusionOk="0">
                <a:moveTo>
                  <a:pt x="189" y="15"/>
                </a:moveTo>
                <a:cubicBezTo>
                  <a:pt x="211" y="70"/>
                  <a:pt x="211" y="70"/>
                  <a:pt x="211" y="70"/>
                </a:cubicBezTo>
                <a:cubicBezTo>
                  <a:pt x="183" y="82"/>
                  <a:pt x="183" y="82"/>
                  <a:pt x="183" y="82"/>
                </a:cubicBezTo>
                <a:cubicBezTo>
                  <a:pt x="169" y="70"/>
                  <a:pt x="125" y="31"/>
                  <a:pt x="121" y="31"/>
                </a:cubicBezTo>
                <a:cubicBezTo>
                  <a:pt x="118" y="31"/>
                  <a:pt x="104" y="36"/>
                  <a:pt x="102" y="36"/>
                </a:cubicBezTo>
                <a:cubicBezTo>
                  <a:pt x="102" y="36"/>
                  <a:pt x="94" y="39"/>
                  <a:pt x="87" y="39"/>
                </a:cubicBezTo>
                <a:cubicBezTo>
                  <a:pt x="83" y="39"/>
                  <a:pt x="80" y="38"/>
                  <a:pt x="79" y="37"/>
                </a:cubicBezTo>
                <a:cubicBezTo>
                  <a:pt x="77" y="36"/>
                  <a:pt x="76" y="35"/>
                  <a:pt x="76" y="33"/>
                </a:cubicBezTo>
                <a:cubicBezTo>
                  <a:pt x="76" y="30"/>
                  <a:pt x="79" y="27"/>
                  <a:pt x="81" y="27"/>
                </a:cubicBezTo>
                <a:cubicBezTo>
                  <a:pt x="93" y="20"/>
                  <a:pt x="124" y="9"/>
                  <a:pt x="127" y="8"/>
                </a:cubicBezTo>
                <a:cubicBezTo>
                  <a:pt x="127" y="8"/>
                  <a:pt x="128" y="8"/>
                  <a:pt x="128" y="8"/>
                </a:cubicBezTo>
                <a:cubicBezTo>
                  <a:pt x="135" y="8"/>
                  <a:pt x="183" y="15"/>
                  <a:pt x="189" y="15"/>
                </a:cubicBezTo>
                <a:close/>
                <a:moveTo>
                  <a:pt x="208" y="0"/>
                </a:moveTo>
                <a:cubicBezTo>
                  <a:pt x="208" y="0"/>
                  <a:pt x="207" y="0"/>
                  <a:pt x="206" y="1"/>
                </a:cubicBezTo>
                <a:cubicBezTo>
                  <a:pt x="197" y="4"/>
                  <a:pt x="197" y="4"/>
                  <a:pt x="197" y="4"/>
                </a:cubicBezTo>
                <a:cubicBezTo>
                  <a:pt x="196" y="5"/>
                  <a:pt x="194" y="6"/>
                  <a:pt x="194" y="7"/>
                </a:cubicBezTo>
                <a:cubicBezTo>
                  <a:pt x="193" y="9"/>
                  <a:pt x="193" y="11"/>
                  <a:pt x="194" y="12"/>
                </a:cubicBezTo>
                <a:cubicBezTo>
                  <a:pt x="216" y="70"/>
                  <a:pt x="216" y="70"/>
                  <a:pt x="216" y="70"/>
                </a:cubicBezTo>
                <a:cubicBezTo>
                  <a:pt x="218" y="73"/>
                  <a:pt x="221" y="74"/>
                  <a:pt x="224" y="73"/>
                </a:cubicBezTo>
                <a:cubicBezTo>
                  <a:pt x="233" y="70"/>
                  <a:pt x="233" y="70"/>
                  <a:pt x="233" y="70"/>
                </a:cubicBezTo>
                <a:cubicBezTo>
                  <a:pt x="235" y="69"/>
                  <a:pt x="236" y="68"/>
                  <a:pt x="237" y="66"/>
                </a:cubicBezTo>
                <a:cubicBezTo>
                  <a:pt x="238" y="65"/>
                  <a:pt x="238" y="63"/>
                  <a:pt x="237" y="62"/>
                </a:cubicBezTo>
                <a:cubicBezTo>
                  <a:pt x="214" y="4"/>
                  <a:pt x="214" y="4"/>
                  <a:pt x="214" y="4"/>
                </a:cubicBezTo>
                <a:cubicBezTo>
                  <a:pt x="213" y="2"/>
                  <a:pt x="211" y="0"/>
                  <a:pt x="208" y="0"/>
                </a:cubicBezTo>
                <a:close/>
                <a:moveTo>
                  <a:pt x="1" y="79"/>
                </a:moveTo>
                <a:cubicBezTo>
                  <a:pt x="0" y="81"/>
                  <a:pt x="1" y="82"/>
                  <a:pt x="2" y="84"/>
                </a:cubicBezTo>
                <a:cubicBezTo>
                  <a:pt x="3" y="85"/>
                  <a:pt x="5" y="86"/>
                  <a:pt x="6" y="86"/>
                </a:cubicBezTo>
                <a:cubicBezTo>
                  <a:pt x="16" y="86"/>
                  <a:pt x="16" y="86"/>
                  <a:pt x="16" y="86"/>
                </a:cubicBezTo>
                <a:cubicBezTo>
                  <a:pt x="19" y="87"/>
                  <a:pt x="22" y="84"/>
                  <a:pt x="23" y="81"/>
                </a:cubicBezTo>
                <a:cubicBezTo>
                  <a:pt x="27" y="16"/>
                  <a:pt x="27" y="16"/>
                  <a:pt x="27" y="16"/>
                </a:cubicBezTo>
                <a:cubicBezTo>
                  <a:pt x="28" y="14"/>
                  <a:pt x="27" y="13"/>
                  <a:pt x="26" y="12"/>
                </a:cubicBezTo>
                <a:cubicBezTo>
                  <a:pt x="25" y="10"/>
                  <a:pt x="23" y="10"/>
                  <a:pt x="2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8" y="9"/>
                  <a:pt x="6" y="11"/>
                  <a:pt x="5" y="14"/>
                </a:cubicBezTo>
                <a:lnTo>
                  <a:pt x="1" y="79"/>
                </a:lnTo>
                <a:close/>
                <a:moveTo>
                  <a:pt x="98" y="137"/>
                </a:moveTo>
                <a:cubicBezTo>
                  <a:pt x="97" y="135"/>
                  <a:pt x="96" y="133"/>
                  <a:pt x="94" y="131"/>
                </a:cubicBezTo>
                <a:cubicBezTo>
                  <a:pt x="90" y="128"/>
                  <a:pt x="86" y="128"/>
                  <a:pt x="82" y="133"/>
                </a:cubicBezTo>
                <a:cubicBezTo>
                  <a:pt x="78" y="138"/>
                  <a:pt x="78" y="138"/>
                  <a:pt x="78" y="138"/>
                </a:cubicBezTo>
                <a:cubicBezTo>
                  <a:pt x="77" y="139"/>
                  <a:pt x="77" y="139"/>
                  <a:pt x="77" y="139"/>
                </a:cubicBezTo>
                <a:cubicBezTo>
                  <a:pt x="73" y="144"/>
                  <a:pt x="73" y="144"/>
                  <a:pt x="73" y="144"/>
                </a:cubicBezTo>
                <a:cubicBezTo>
                  <a:pt x="68" y="150"/>
                  <a:pt x="73" y="155"/>
                  <a:pt x="75" y="156"/>
                </a:cubicBezTo>
                <a:cubicBezTo>
                  <a:pt x="77" y="158"/>
                  <a:pt x="78" y="158"/>
                  <a:pt x="80" y="158"/>
                </a:cubicBezTo>
                <a:cubicBezTo>
                  <a:pt x="83" y="158"/>
                  <a:pt x="85" y="157"/>
                  <a:pt x="87" y="155"/>
                </a:cubicBezTo>
                <a:cubicBezTo>
                  <a:pt x="93" y="147"/>
                  <a:pt x="93" y="147"/>
                  <a:pt x="93" y="147"/>
                </a:cubicBezTo>
                <a:cubicBezTo>
                  <a:pt x="93" y="147"/>
                  <a:pt x="93" y="147"/>
                  <a:pt x="93" y="147"/>
                </a:cubicBezTo>
                <a:cubicBezTo>
                  <a:pt x="96" y="144"/>
                  <a:pt x="96" y="144"/>
                  <a:pt x="96" y="144"/>
                </a:cubicBezTo>
                <a:cubicBezTo>
                  <a:pt x="98" y="142"/>
                  <a:pt x="98" y="139"/>
                  <a:pt x="98" y="137"/>
                </a:cubicBezTo>
                <a:close/>
                <a:moveTo>
                  <a:pt x="52" y="133"/>
                </a:moveTo>
                <a:cubicBezTo>
                  <a:pt x="49" y="137"/>
                  <a:pt x="49" y="140"/>
                  <a:pt x="54" y="145"/>
                </a:cubicBezTo>
                <a:cubicBezTo>
                  <a:pt x="59" y="148"/>
                  <a:pt x="63" y="148"/>
                  <a:pt x="66" y="143"/>
                </a:cubicBezTo>
                <a:cubicBezTo>
                  <a:pt x="78" y="130"/>
                  <a:pt x="78" y="130"/>
                  <a:pt x="78" y="130"/>
                </a:cubicBezTo>
                <a:cubicBezTo>
                  <a:pt x="83" y="123"/>
                  <a:pt x="78" y="118"/>
                  <a:pt x="76" y="117"/>
                </a:cubicBezTo>
                <a:cubicBezTo>
                  <a:pt x="72" y="113"/>
                  <a:pt x="68" y="114"/>
                  <a:pt x="64" y="118"/>
                </a:cubicBezTo>
                <a:cubicBezTo>
                  <a:pt x="58" y="126"/>
                  <a:pt x="58" y="126"/>
                  <a:pt x="58" y="126"/>
                </a:cubicBezTo>
                <a:cubicBezTo>
                  <a:pt x="58" y="126"/>
                  <a:pt x="58" y="126"/>
                  <a:pt x="58" y="126"/>
                </a:cubicBezTo>
                <a:cubicBezTo>
                  <a:pt x="57" y="127"/>
                  <a:pt x="57" y="127"/>
                  <a:pt x="57" y="127"/>
                </a:cubicBezTo>
                <a:lnTo>
                  <a:pt x="52" y="133"/>
                </a:lnTo>
                <a:close/>
                <a:moveTo>
                  <a:pt x="35" y="117"/>
                </a:moveTo>
                <a:cubicBezTo>
                  <a:pt x="34" y="119"/>
                  <a:pt x="33" y="121"/>
                  <a:pt x="33" y="124"/>
                </a:cubicBezTo>
                <a:cubicBezTo>
                  <a:pt x="34" y="126"/>
                  <a:pt x="35" y="128"/>
                  <a:pt x="37" y="130"/>
                </a:cubicBezTo>
                <a:cubicBezTo>
                  <a:pt x="41" y="133"/>
                  <a:pt x="45" y="132"/>
                  <a:pt x="49" y="128"/>
                </a:cubicBezTo>
                <a:cubicBezTo>
                  <a:pt x="61" y="113"/>
                  <a:pt x="61" y="113"/>
                  <a:pt x="61" y="113"/>
                </a:cubicBezTo>
                <a:cubicBezTo>
                  <a:pt x="63" y="111"/>
                  <a:pt x="64" y="109"/>
                  <a:pt x="64" y="106"/>
                </a:cubicBezTo>
                <a:cubicBezTo>
                  <a:pt x="63" y="104"/>
                  <a:pt x="62" y="102"/>
                  <a:pt x="60" y="101"/>
                </a:cubicBezTo>
                <a:cubicBezTo>
                  <a:pt x="56" y="97"/>
                  <a:pt x="51" y="98"/>
                  <a:pt x="48" y="102"/>
                </a:cubicBezTo>
                <a:cubicBezTo>
                  <a:pt x="42" y="110"/>
                  <a:pt x="42" y="110"/>
                  <a:pt x="42" y="110"/>
                </a:cubicBezTo>
                <a:cubicBezTo>
                  <a:pt x="42" y="110"/>
                  <a:pt x="42" y="110"/>
                  <a:pt x="42" y="110"/>
                </a:cubicBezTo>
                <a:cubicBezTo>
                  <a:pt x="41" y="110"/>
                  <a:pt x="41" y="110"/>
                  <a:pt x="41" y="110"/>
                </a:cubicBezTo>
                <a:lnTo>
                  <a:pt x="35" y="117"/>
                </a:lnTo>
                <a:close/>
                <a:moveTo>
                  <a:pt x="33" y="111"/>
                </a:moveTo>
                <a:cubicBezTo>
                  <a:pt x="45" y="97"/>
                  <a:pt x="45" y="97"/>
                  <a:pt x="45" y="97"/>
                </a:cubicBezTo>
                <a:cubicBezTo>
                  <a:pt x="50" y="91"/>
                  <a:pt x="45" y="86"/>
                  <a:pt x="44" y="84"/>
                </a:cubicBezTo>
                <a:cubicBezTo>
                  <a:pt x="39" y="81"/>
                  <a:pt x="35" y="81"/>
                  <a:pt x="31" y="86"/>
                </a:cubicBezTo>
                <a:cubicBezTo>
                  <a:pt x="27" y="91"/>
                  <a:pt x="27" y="91"/>
                  <a:pt x="27" y="91"/>
                </a:cubicBezTo>
                <a:cubicBezTo>
                  <a:pt x="27" y="91"/>
                  <a:pt x="27" y="91"/>
                  <a:pt x="27" y="91"/>
                </a:cubicBezTo>
                <a:cubicBezTo>
                  <a:pt x="27" y="92"/>
                  <a:pt x="27" y="92"/>
                  <a:pt x="27" y="92"/>
                </a:cubicBezTo>
                <a:cubicBezTo>
                  <a:pt x="21" y="98"/>
                  <a:pt x="21" y="98"/>
                  <a:pt x="21" y="98"/>
                </a:cubicBezTo>
                <a:cubicBezTo>
                  <a:pt x="19" y="101"/>
                  <a:pt x="18" y="103"/>
                  <a:pt x="18" y="105"/>
                </a:cubicBezTo>
                <a:cubicBezTo>
                  <a:pt x="19" y="108"/>
                  <a:pt x="20" y="109"/>
                  <a:pt x="21" y="110"/>
                </a:cubicBezTo>
                <a:cubicBezTo>
                  <a:pt x="23" y="112"/>
                  <a:pt x="26" y="114"/>
                  <a:pt x="28" y="114"/>
                </a:cubicBezTo>
                <a:cubicBezTo>
                  <a:pt x="30" y="114"/>
                  <a:pt x="31" y="113"/>
                  <a:pt x="33" y="111"/>
                </a:cubicBezTo>
                <a:close/>
                <a:moveTo>
                  <a:pt x="180" y="99"/>
                </a:moveTo>
                <a:cubicBezTo>
                  <a:pt x="183" y="96"/>
                  <a:pt x="185" y="91"/>
                  <a:pt x="179" y="86"/>
                </a:cubicBezTo>
                <a:cubicBezTo>
                  <a:pt x="174" y="82"/>
                  <a:pt x="174" y="82"/>
                  <a:pt x="174" y="82"/>
                </a:cubicBezTo>
                <a:cubicBezTo>
                  <a:pt x="152" y="63"/>
                  <a:pt x="126" y="41"/>
                  <a:pt x="120" y="37"/>
                </a:cubicBezTo>
                <a:cubicBezTo>
                  <a:pt x="117" y="37"/>
                  <a:pt x="110" y="40"/>
                  <a:pt x="104" y="42"/>
                </a:cubicBezTo>
                <a:cubicBezTo>
                  <a:pt x="104" y="42"/>
                  <a:pt x="104" y="42"/>
                  <a:pt x="104" y="42"/>
                </a:cubicBezTo>
                <a:cubicBezTo>
                  <a:pt x="103" y="42"/>
                  <a:pt x="95" y="45"/>
                  <a:pt x="87" y="45"/>
                </a:cubicBezTo>
                <a:cubicBezTo>
                  <a:pt x="82" y="45"/>
                  <a:pt x="78" y="44"/>
                  <a:pt x="76" y="42"/>
                </a:cubicBezTo>
                <a:cubicBezTo>
                  <a:pt x="71" y="39"/>
                  <a:pt x="70" y="35"/>
                  <a:pt x="70" y="33"/>
                </a:cubicBezTo>
                <a:cubicBezTo>
                  <a:pt x="71" y="28"/>
                  <a:pt x="75" y="24"/>
                  <a:pt x="78" y="22"/>
                </a:cubicBezTo>
                <a:cubicBezTo>
                  <a:pt x="33" y="16"/>
                  <a:pt x="33" y="16"/>
                  <a:pt x="33" y="16"/>
                </a:cubicBezTo>
                <a:cubicBezTo>
                  <a:pt x="28" y="81"/>
                  <a:pt x="28" y="81"/>
                  <a:pt x="28" y="81"/>
                </a:cubicBezTo>
                <a:cubicBezTo>
                  <a:pt x="32" y="77"/>
                  <a:pt x="36" y="76"/>
                  <a:pt x="38" y="76"/>
                </a:cubicBezTo>
                <a:cubicBezTo>
                  <a:pt x="41" y="76"/>
                  <a:pt x="44" y="78"/>
                  <a:pt x="47" y="80"/>
                </a:cubicBezTo>
                <a:cubicBezTo>
                  <a:pt x="51" y="83"/>
                  <a:pt x="53" y="88"/>
                  <a:pt x="53" y="93"/>
                </a:cubicBezTo>
                <a:cubicBezTo>
                  <a:pt x="56" y="92"/>
                  <a:pt x="60" y="94"/>
                  <a:pt x="63" y="96"/>
                </a:cubicBezTo>
                <a:cubicBezTo>
                  <a:pt x="68" y="100"/>
                  <a:pt x="70" y="104"/>
                  <a:pt x="69" y="109"/>
                </a:cubicBezTo>
                <a:cubicBezTo>
                  <a:pt x="73" y="109"/>
                  <a:pt x="76" y="110"/>
                  <a:pt x="80" y="113"/>
                </a:cubicBezTo>
                <a:cubicBezTo>
                  <a:pt x="83" y="116"/>
                  <a:pt x="85" y="120"/>
                  <a:pt x="85" y="124"/>
                </a:cubicBezTo>
                <a:cubicBezTo>
                  <a:pt x="90" y="123"/>
                  <a:pt x="94" y="124"/>
                  <a:pt x="98" y="127"/>
                </a:cubicBezTo>
                <a:cubicBezTo>
                  <a:pt x="103" y="131"/>
                  <a:pt x="105" y="137"/>
                  <a:pt x="103" y="143"/>
                </a:cubicBezTo>
                <a:cubicBezTo>
                  <a:pt x="107" y="146"/>
                  <a:pt x="107" y="146"/>
                  <a:pt x="107" y="146"/>
                </a:cubicBezTo>
                <a:cubicBezTo>
                  <a:pt x="107" y="146"/>
                  <a:pt x="107" y="146"/>
                  <a:pt x="107" y="146"/>
                </a:cubicBezTo>
                <a:cubicBezTo>
                  <a:pt x="108" y="147"/>
                  <a:pt x="108" y="147"/>
                  <a:pt x="108" y="147"/>
                </a:cubicBezTo>
                <a:cubicBezTo>
                  <a:pt x="109" y="148"/>
                  <a:pt x="111" y="148"/>
                  <a:pt x="112" y="148"/>
                </a:cubicBezTo>
                <a:cubicBezTo>
                  <a:pt x="115" y="148"/>
                  <a:pt x="117" y="146"/>
                  <a:pt x="118" y="145"/>
                </a:cubicBezTo>
                <a:cubicBezTo>
                  <a:pt x="121" y="141"/>
                  <a:pt x="123" y="139"/>
                  <a:pt x="119" y="135"/>
                </a:cubicBezTo>
                <a:cubicBezTo>
                  <a:pt x="119" y="135"/>
                  <a:pt x="119" y="135"/>
                  <a:pt x="119" y="135"/>
                </a:cubicBezTo>
                <a:cubicBezTo>
                  <a:pt x="99" y="118"/>
                  <a:pt x="99" y="118"/>
                  <a:pt x="99" y="118"/>
                </a:cubicBezTo>
                <a:cubicBezTo>
                  <a:pt x="98" y="118"/>
                  <a:pt x="98" y="117"/>
                  <a:pt x="98" y="116"/>
                </a:cubicBezTo>
                <a:cubicBezTo>
                  <a:pt x="98" y="115"/>
                  <a:pt x="98" y="114"/>
                  <a:pt x="99" y="114"/>
                </a:cubicBezTo>
                <a:cubicBezTo>
                  <a:pt x="100" y="112"/>
                  <a:pt x="102" y="112"/>
                  <a:pt x="103" y="113"/>
                </a:cubicBezTo>
                <a:cubicBezTo>
                  <a:pt x="129" y="135"/>
                  <a:pt x="129" y="135"/>
                  <a:pt x="129" y="135"/>
                </a:cubicBezTo>
                <a:cubicBezTo>
                  <a:pt x="131" y="136"/>
                  <a:pt x="132" y="137"/>
                  <a:pt x="134" y="137"/>
                </a:cubicBezTo>
                <a:cubicBezTo>
                  <a:pt x="137" y="137"/>
                  <a:pt x="139" y="135"/>
                  <a:pt x="141" y="133"/>
                </a:cubicBezTo>
                <a:cubicBezTo>
                  <a:pt x="143" y="131"/>
                  <a:pt x="143" y="129"/>
                  <a:pt x="143" y="127"/>
                </a:cubicBezTo>
                <a:cubicBezTo>
                  <a:pt x="143" y="124"/>
                  <a:pt x="142" y="122"/>
                  <a:pt x="139" y="120"/>
                </a:cubicBezTo>
                <a:cubicBezTo>
                  <a:pt x="136" y="118"/>
                  <a:pt x="136" y="118"/>
                  <a:pt x="136" y="118"/>
                </a:cubicBezTo>
                <a:cubicBezTo>
                  <a:pt x="136" y="118"/>
                  <a:pt x="136" y="118"/>
                  <a:pt x="136" y="118"/>
                </a:cubicBezTo>
                <a:cubicBezTo>
                  <a:pt x="122" y="106"/>
                  <a:pt x="122" y="106"/>
                  <a:pt x="122" y="106"/>
                </a:cubicBezTo>
                <a:cubicBezTo>
                  <a:pt x="121" y="105"/>
                  <a:pt x="121" y="104"/>
                  <a:pt x="121" y="104"/>
                </a:cubicBezTo>
                <a:cubicBezTo>
                  <a:pt x="120" y="103"/>
                  <a:pt x="121" y="102"/>
                  <a:pt x="121" y="101"/>
                </a:cubicBezTo>
                <a:cubicBezTo>
                  <a:pt x="122" y="100"/>
                  <a:pt x="124" y="100"/>
                  <a:pt x="126" y="101"/>
                </a:cubicBezTo>
                <a:cubicBezTo>
                  <a:pt x="150" y="120"/>
                  <a:pt x="150" y="120"/>
                  <a:pt x="150" y="120"/>
                </a:cubicBezTo>
                <a:cubicBezTo>
                  <a:pt x="151" y="122"/>
                  <a:pt x="153" y="122"/>
                  <a:pt x="155" y="122"/>
                </a:cubicBezTo>
                <a:cubicBezTo>
                  <a:pt x="158" y="122"/>
                  <a:pt x="161" y="121"/>
                  <a:pt x="163" y="118"/>
                </a:cubicBezTo>
                <a:cubicBezTo>
                  <a:pt x="165" y="116"/>
                  <a:pt x="166" y="114"/>
                  <a:pt x="166" y="112"/>
                </a:cubicBezTo>
                <a:cubicBezTo>
                  <a:pt x="165" y="109"/>
                  <a:pt x="164" y="107"/>
                  <a:pt x="162" y="105"/>
                </a:cubicBezTo>
                <a:cubicBezTo>
                  <a:pt x="155" y="100"/>
                  <a:pt x="155" y="100"/>
                  <a:pt x="155" y="100"/>
                </a:cubicBezTo>
                <a:cubicBezTo>
                  <a:pt x="155" y="100"/>
                  <a:pt x="155" y="100"/>
                  <a:pt x="155" y="100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1" y="88"/>
                  <a:pt x="141" y="86"/>
                  <a:pt x="142" y="85"/>
                </a:cubicBezTo>
                <a:cubicBezTo>
                  <a:pt x="143" y="84"/>
                  <a:pt x="145" y="83"/>
                  <a:pt x="146" y="84"/>
                </a:cubicBezTo>
                <a:cubicBezTo>
                  <a:pt x="167" y="101"/>
                  <a:pt x="167" y="101"/>
                  <a:pt x="167" y="101"/>
                </a:cubicBezTo>
                <a:cubicBezTo>
                  <a:pt x="171" y="105"/>
                  <a:pt x="176" y="104"/>
                  <a:pt x="180" y="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8" name="Google Shape;2988;p95"/>
          <p:cNvSpPr/>
          <p:nvPr/>
        </p:nvSpPr>
        <p:spPr>
          <a:xfrm>
            <a:off x="7283450" y="3257550"/>
            <a:ext cx="728662" cy="609600"/>
          </a:xfrm>
          <a:custGeom>
            <a:avLst/>
            <a:gdLst/>
            <a:ahLst/>
            <a:cxnLst/>
            <a:rect l="l" t="t" r="r" b="b"/>
            <a:pathLst>
              <a:path w="197" h="165" extrusionOk="0">
                <a:moveTo>
                  <a:pt x="27" y="134"/>
                </a:moveTo>
                <a:cubicBezTo>
                  <a:pt x="27" y="90"/>
                  <a:pt x="27" y="90"/>
                  <a:pt x="27" y="90"/>
                </a:cubicBezTo>
                <a:cubicBezTo>
                  <a:pt x="27" y="86"/>
                  <a:pt x="30" y="83"/>
                  <a:pt x="33" y="83"/>
                </a:cubicBezTo>
                <a:cubicBezTo>
                  <a:pt x="44" y="83"/>
                  <a:pt x="44" y="83"/>
                  <a:pt x="44" y="83"/>
                </a:cubicBezTo>
                <a:cubicBezTo>
                  <a:pt x="48" y="83"/>
                  <a:pt x="51" y="86"/>
                  <a:pt x="51" y="90"/>
                </a:cubicBezTo>
                <a:cubicBezTo>
                  <a:pt x="51" y="134"/>
                  <a:pt x="51" y="134"/>
                  <a:pt x="51" y="134"/>
                </a:cubicBezTo>
                <a:cubicBezTo>
                  <a:pt x="51" y="138"/>
                  <a:pt x="48" y="140"/>
                  <a:pt x="44" y="140"/>
                </a:cubicBezTo>
                <a:cubicBezTo>
                  <a:pt x="33" y="140"/>
                  <a:pt x="33" y="140"/>
                  <a:pt x="33" y="140"/>
                </a:cubicBezTo>
                <a:cubicBezTo>
                  <a:pt x="30" y="140"/>
                  <a:pt x="27" y="138"/>
                  <a:pt x="27" y="134"/>
                </a:cubicBezTo>
                <a:close/>
                <a:moveTo>
                  <a:pt x="73" y="68"/>
                </a:moveTo>
                <a:cubicBezTo>
                  <a:pt x="69" y="68"/>
                  <a:pt x="66" y="70"/>
                  <a:pt x="66" y="74"/>
                </a:cubicBezTo>
                <a:cubicBezTo>
                  <a:pt x="66" y="134"/>
                  <a:pt x="66" y="134"/>
                  <a:pt x="66" y="134"/>
                </a:cubicBezTo>
                <a:cubicBezTo>
                  <a:pt x="66" y="138"/>
                  <a:pt x="69" y="140"/>
                  <a:pt x="73" y="140"/>
                </a:cubicBezTo>
                <a:cubicBezTo>
                  <a:pt x="83" y="140"/>
                  <a:pt x="83" y="140"/>
                  <a:pt x="83" y="140"/>
                </a:cubicBezTo>
                <a:cubicBezTo>
                  <a:pt x="87" y="140"/>
                  <a:pt x="90" y="138"/>
                  <a:pt x="90" y="134"/>
                </a:cubicBezTo>
                <a:cubicBezTo>
                  <a:pt x="90" y="74"/>
                  <a:pt x="90" y="74"/>
                  <a:pt x="90" y="74"/>
                </a:cubicBezTo>
                <a:cubicBezTo>
                  <a:pt x="90" y="70"/>
                  <a:pt x="87" y="68"/>
                  <a:pt x="83" y="68"/>
                </a:cubicBezTo>
                <a:lnTo>
                  <a:pt x="73" y="68"/>
                </a:lnTo>
                <a:close/>
                <a:moveTo>
                  <a:pt x="112" y="54"/>
                </a:moveTo>
                <a:cubicBezTo>
                  <a:pt x="108" y="54"/>
                  <a:pt x="105" y="57"/>
                  <a:pt x="105" y="60"/>
                </a:cubicBezTo>
                <a:cubicBezTo>
                  <a:pt x="105" y="134"/>
                  <a:pt x="105" y="134"/>
                  <a:pt x="105" y="134"/>
                </a:cubicBezTo>
                <a:cubicBezTo>
                  <a:pt x="105" y="138"/>
                  <a:pt x="108" y="140"/>
                  <a:pt x="112" y="140"/>
                </a:cubicBezTo>
                <a:cubicBezTo>
                  <a:pt x="123" y="140"/>
                  <a:pt x="123" y="140"/>
                  <a:pt x="123" y="140"/>
                </a:cubicBezTo>
                <a:cubicBezTo>
                  <a:pt x="126" y="140"/>
                  <a:pt x="129" y="138"/>
                  <a:pt x="129" y="134"/>
                </a:cubicBezTo>
                <a:cubicBezTo>
                  <a:pt x="129" y="60"/>
                  <a:pt x="129" y="60"/>
                  <a:pt x="129" y="60"/>
                </a:cubicBezTo>
                <a:cubicBezTo>
                  <a:pt x="129" y="57"/>
                  <a:pt x="126" y="54"/>
                  <a:pt x="123" y="54"/>
                </a:cubicBezTo>
                <a:lnTo>
                  <a:pt x="112" y="54"/>
                </a:lnTo>
                <a:close/>
                <a:moveTo>
                  <a:pt x="151" y="40"/>
                </a:moveTo>
                <a:cubicBezTo>
                  <a:pt x="148" y="40"/>
                  <a:pt x="145" y="43"/>
                  <a:pt x="145" y="47"/>
                </a:cubicBezTo>
                <a:cubicBezTo>
                  <a:pt x="145" y="134"/>
                  <a:pt x="145" y="134"/>
                  <a:pt x="145" y="134"/>
                </a:cubicBezTo>
                <a:cubicBezTo>
                  <a:pt x="145" y="138"/>
                  <a:pt x="148" y="140"/>
                  <a:pt x="151" y="140"/>
                </a:cubicBezTo>
                <a:cubicBezTo>
                  <a:pt x="162" y="140"/>
                  <a:pt x="162" y="140"/>
                  <a:pt x="162" y="140"/>
                </a:cubicBezTo>
                <a:cubicBezTo>
                  <a:pt x="166" y="140"/>
                  <a:pt x="168" y="138"/>
                  <a:pt x="168" y="134"/>
                </a:cubicBezTo>
                <a:cubicBezTo>
                  <a:pt x="168" y="47"/>
                  <a:pt x="168" y="47"/>
                  <a:pt x="168" y="47"/>
                </a:cubicBezTo>
                <a:cubicBezTo>
                  <a:pt x="168" y="43"/>
                  <a:pt x="166" y="40"/>
                  <a:pt x="162" y="40"/>
                </a:cubicBezTo>
                <a:lnTo>
                  <a:pt x="151" y="40"/>
                </a:lnTo>
                <a:close/>
                <a:moveTo>
                  <a:pt x="30" y="66"/>
                </a:moveTo>
                <a:cubicBezTo>
                  <a:pt x="72" y="58"/>
                  <a:pt x="111" y="43"/>
                  <a:pt x="146" y="22"/>
                </a:cubicBezTo>
                <a:cubicBezTo>
                  <a:pt x="150" y="28"/>
                  <a:pt x="150" y="28"/>
                  <a:pt x="150" y="28"/>
                </a:cubicBezTo>
                <a:cubicBezTo>
                  <a:pt x="162" y="9"/>
                  <a:pt x="162" y="9"/>
                  <a:pt x="162" y="9"/>
                </a:cubicBezTo>
                <a:cubicBezTo>
                  <a:pt x="139" y="8"/>
                  <a:pt x="139" y="8"/>
                  <a:pt x="139" y="8"/>
                </a:cubicBezTo>
                <a:cubicBezTo>
                  <a:pt x="142" y="14"/>
                  <a:pt x="142" y="14"/>
                  <a:pt x="142" y="14"/>
                </a:cubicBezTo>
                <a:cubicBezTo>
                  <a:pt x="108" y="35"/>
                  <a:pt x="69" y="50"/>
                  <a:pt x="28" y="57"/>
                </a:cubicBezTo>
                <a:lnTo>
                  <a:pt x="30" y="66"/>
                </a:lnTo>
                <a:close/>
                <a:moveTo>
                  <a:pt x="197" y="153"/>
                </a:moveTo>
                <a:cubicBezTo>
                  <a:pt x="177" y="141"/>
                  <a:pt x="177" y="141"/>
                  <a:pt x="177" y="141"/>
                </a:cubicBezTo>
                <a:cubicBezTo>
                  <a:pt x="177" y="149"/>
                  <a:pt x="177" y="149"/>
                  <a:pt x="177" y="149"/>
                </a:cubicBezTo>
                <a:cubicBezTo>
                  <a:pt x="16" y="149"/>
                  <a:pt x="16" y="149"/>
                  <a:pt x="16" y="149"/>
                </a:cubicBezTo>
                <a:cubicBezTo>
                  <a:pt x="16" y="20"/>
                  <a:pt x="16" y="20"/>
                  <a:pt x="16" y="20"/>
                </a:cubicBezTo>
                <a:cubicBezTo>
                  <a:pt x="24" y="20"/>
                  <a:pt x="24" y="20"/>
                  <a:pt x="24" y="20"/>
                </a:cubicBezTo>
                <a:cubicBezTo>
                  <a:pt x="12" y="0"/>
                  <a:pt x="12" y="0"/>
                  <a:pt x="12" y="0"/>
                </a:cubicBezTo>
                <a:cubicBezTo>
                  <a:pt x="0" y="20"/>
                  <a:pt x="0" y="20"/>
                  <a:pt x="0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149"/>
                  <a:pt x="8" y="149"/>
                  <a:pt x="8" y="149"/>
                </a:cubicBezTo>
                <a:cubicBezTo>
                  <a:pt x="8" y="153"/>
                  <a:pt x="8" y="153"/>
                  <a:pt x="8" y="153"/>
                </a:cubicBezTo>
                <a:cubicBezTo>
                  <a:pt x="8" y="157"/>
                  <a:pt x="8" y="157"/>
                  <a:pt x="8" y="157"/>
                </a:cubicBezTo>
                <a:cubicBezTo>
                  <a:pt x="177" y="157"/>
                  <a:pt x="177" y="157"/>
                  <a:pt x="177" y="157"/>
                </a:cubicBezTo>
                <a:cubicBezTo>
                  <a:pt x="177" y="165"/>
                  <a:pt x="177" y="165"/>
                  <a:pt x="177" y="165"/>
                </a:cubicBezTo>
                <a:lnTo>
                  <a:pt x="197" y="1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9" name="Google Shape;2989;p95"/>
          <p:cNvSpPr/>
          <p:nvPr/>
        </p:nvSpPr>
        <p:spPr>
          <a:xfrm>
            <a:off x="5226050" y="2054225"/>
            <a:ext cx="1117600" cy="581025"/>
          </a:xfrm>
          <a:custGeom>
            <a:avLst/>
            <a:gdLst/>
            <a:ahLst/>
            <a:cxnLst/>
            <a:rect l="l" t="t" r="r" b="b"/>
            <a:pathLst>
              <a:path w="302" h="157" extrusionOk="0">
                <a:moveTo>
                  <a:pt x="218" y="148"/>
                </a:moveTo>
                <a:cubicBezTo>
                  <a:pt x="214" y="150"/>
                  <a:pt x="209" y="152"/>
                  <a:pt x="205" y="153"/>
                </a:cubicBezTo>
                <a:cubicBezTo>
                  <a:pt x="189" y="156"/>
                  <a:pt x="174" y="157"/>
                  <a:pt x="155" y="157"/>
                </a:cubicBezTo>
                <a:cubicBezTo>
                  <a:pt x="136" y="157"/>
                  <a:pt x="120" y="156"/>
                  <a:pt x="105" y="153"/>
                </a:cubicBezTo>
                <a:cubicBezTo>
                  <a:pt x="101" y="152"/>
                  <a:pt x="96" y="150"/>
                  <a:pt x="92" y="148"/>
                </a:cubicBezTo>
                <a:cubicBezTo>
                  <a:pt x="79" y="142"/>
                  <a:pt x="79" y="131"/>
                  <a:pt x="86" y="124"/>
                </a:cubicBezTo>
                <a:cubicBezTo>
                  <a:pt x="94" y="116"/>
                  <a:pt x="104" y="111"/>
                  <a:pt x="114" y="106"/>
                </a:cubicBezTo>
                <a:cubicBezTo>
                  <a:pt x="118" y="104"/>
                  <a:pt x="123" y="102"/>
                  <a:pt x="128" y="100"/>
                </a:cubicBezTo>
                <a:cubicBezTo>
                  <a:pt x="137" y="97"/>
                  <a:pt x="139" y="88"/>
                  <a:pt x="133" y="81"/>
                </a:cubicBezTo>
                <a:cubicBezTo>
                  <a:pt x="119" y="68"/>
                  <a:pt x="114" y="52"/>
                  <a:pt x="115" y="34"/>
                </a:cubicBezTo>
                <a:cubicBezTo>
                  <a:pt x="116" y="16"/>
                  <a:pt x="127" y="6"/>
                  <a:pt x="144" y="2"/>
                </a:cubicBezTo>
                <a:cubicBezTo>
                  <a:pt x="148" y="1"/>
                  <a:pt x="151" y="0"/>
                  <a:pt x="155" y="0"/>
                </a:cubicBezTo>
                <a:cubicBezTo>
                  <a:pt x="158" y="0"/>
                  <a:pt x="162" y="1"/>
                  <a:pt x="166" y="2"/>
                </a:cubicBezTo>
                <a:cubicBezTo>
                  <a:pt x="183" y="6"/>
                  <a:pt x="194" y="16"/>
                  <a:pt x="195" y="34"/>
                </a:cubicBezTo>
                <a:cubicBezTo>
                  <a:pt x="195" y="52"/>
                  <a:pt x="190" y="68"/>
                  <a:pt x="177" y="81"/>
                </a:cubicBezTo>
                <a:cubicBezTo>
                  <a:pt x="171" y="88"/>
                  <a:pt x="173" y="97"/>
                  <a:pt x="182" y="100"/>
                </a:cubicBezTo>
                <a:cubicBezTo>
                  <a:pt x="187" y="102"/>
                  <a:pt x="191" y="104"/>
                  <a:pt x="196" y="106"/>
                </a:cubicBezTo>
                <a:cubicBezTo>
                  <a:pt x="206" y="111"/>
                  <a:pt x="216" y="116"/>
                  <a:pt x="224" y="124"/>
                </a:cubicBezTo>
                <a:cubicBezTo>
                  <a:pt x="229" y="129"/>
                  <a:pt x="231" y="142"/>
                  <a:pt x="218" y="148"/>
                </a:cubicBezTo>
                <a:close/>
                <a:moveTo>
                  <a:pt x="297" y="134"/>
                </a:moveTo>
                <a:cubicBezTo>
                  <a:pt x="292" y="129"/>
                  <a:pt x="285" y="125"/>
                  <a:pt x="278" y="121"/>
                </a:cubicBezTo>
                <a:cubicBezTo>
                  <a:pt x="275" y="120"/>
                  <a:pt x="271" y="119"/>
                  <a:pt x="268" y="117"/>
                </a:cubicBezTo>
                <a:cubicBezTo>
                  <a:pt x="262" y="115"/>
                  <a:pt x="260" y="109"/>
                  <a:pt x="265" y="104"/>
                </a:cubicBezTo>
                <a:cubicBezTo>
                  <a:pt x="274" y="95"/>
                  <a:pt x="277" y="84"/>
                  <a:pt x="277" y="72"/>
                </a:cubicBezTo>
                <a:cubicBezTo>
                  <a:pt x="276" y="59"/>
                  <a:pt x="269" y="52"/>
                  <a:pt x="257" y="49"/>
                </a:cubicBezTo>
                <a:cubicBezTo>
                  <a:pt x="254" y="48"/>
                  <a:pt x="252" y="48"/>
                  <a:pt x="249" y="48"/>
                </a:cubicBezTo>
                <a:cubicBezTo>
                  <a:pt x="247" y="48"/>
                  <a:pt x="244" y="48"/>
                  <a:pt x="242" y="49"/>
                </a:cubicBezTo>
                <a:cubicBezTo>
                  <a:pt x="230" y="52"/>
                  <a:pt x="222" y="59"/>
                  <a:pt x="222" y="72"/>
                </a:cubicBezTo>
                <a:cubicBezTo>
                  <a:pt x="221" y="84"/>
                  <a:pt x="224" y="95"/>
                  <a:pt x="234" y="104"/>
                </a:cubicBezTo>
                <a:cubicBezTo>
                  <a:pt x="238" y="109"/>
                  <a:pt x="236" y="115"/>
                  <a:pt x="230" y="117"/>
                </a:cubicBezTo>
                <a:cubicBezTo>
                  <a:pt x="230" y="118"/>
                  <a:pt x="230" y="118"/>
                  <a:pt x="230" y="118"/>
                </a:cubicBezTo>
                <a:cubicBezTo>
                  <a:pt x="231" y="119"/>
                  <a:pt x="231" y="119"/>
                  <a:pt x="232" y="120"/>
                </a:cubicBezTo>
                <a:cubicBezTo>
                  <a:pt x="237" y="125"/>
                  <a:pt x="239" y="131"/>
                  <a:pt x="237" y="138"/>
                </a:cubicBezTo>
                <a:cubicBezTo>
                  <a:pt x="236" y="144"/>
                  <a:pt x="232" y="150"/>
                  <a:pt x="225" y="153"/>
                </a:cubicBezTo>
                <a:cubicBezTo>
                  <a:pt x="223" y="154"/>
                  <a:pt x="222" y="154"/>
                  <a:pt x="220" y="155"/>
                </a:cubicBezTo>
                <a:cubicBezTo>
                  <a:pt x="229" y="157"/>
                  <a:pt x="238" y="157"/>
                  <a:pt x="249" y="157"/>
                </a:cubicBezTo>
                <a:cubicBezTo>
                  <a:pt x="263" y="157"/>
                  <a:pt x="273" y="157"/>
                  <a:pt x="284" y="154"/>
                </a:cubicBezTo>
                <a:cubicBezTo>
                  <a:pt x="287" y="153"/>
                  <a:pt x="290" y="152"/>
                  <a:pt x="293" y="151"/>
                </a:cubicBezTo>
                <a:cubicBezTo>
                  <a:pt x="302" y="147"/>
                  <a:pt x="301" y="138"/>
                  <a:pt x="297" y="134"/>
                </a:cubicBezTo>
                <a:close/>
                <a:moveTo>
                  <a:pt x="71" y="137"/>
                </a:moveTo>
                <a:cubicBezTo>
                  <a:pt x="70" y="132"/>
                  <a:pt x="72" y="125"/>
                  <a:pt x="77" y="120"/>
                </a:cubicBezTo>
                <a:cubicBezTo>
                  <a:pt x="79" y="118"/>
                  <a:pt x="81" y="117"/>
                  <a:pt x="84" y="115"/>
                </a:cubicBezTo>
                <a:cubicBezTo>
                  <a:pt x="82" y="114"/>
                  <a:pt x="81" y="114"/>
                  <a:pt x="80" y="113"/>
                </a:cubicBezTo>
                <a:cubicBezTo>
                  <a:pt x="73" y="111"/>
                  <a:pt x="71" y="104"/>
                  <a:pt x="76" y="99"/>
                </a:cubicBezTo>
                <a:cubicBezTo>
                  <a:pt x="86" y="89"/>
                  <a:pt x="90" y="76"/>
                  <a:pt x="90" y="63"/>
                </a:cubicBezTo>
                <a:cubicBezTo>
                  <a:pt x="89" y="48"/>
                  <a:pt x="81" y="41"/>
                  <a:pt x="67" y="37"/>
                </a:cubicBezTo>
                <a:cubicBezTo>
                  <a:pt x="64" y="37"/>
                  <a:pt x="62" y="36"/>
                  <a:pt x="59" y="36"/>
                </a:cubicBezTo>
                <a:cubicBezTo>
                  <a:pt x="56" y="36"/>
                  <a:pt x="53" y="37"/>
                  <a:pt x="51" y="37"/>
                </a:cubicBezTo>
                <a:cubicBezTo>
                  <a:pt x="37" y="41"/>
                  <a:pt x="29" y="48"/>
                  <a:pt x="28" y="63"/>
                </a:cubicBezTo>
                <a:cubicBezTo>
                  <a:pt x="28" y="76"/>
                  <a:pt x="32" y="89"/>
                  <a:pt x="42" y="99"/>
                </a:cubicBezTo>
                <a:cubicBezTo>
                  <a:pt x="47" y="104"/>
                  <a:pt x="45" y="111"/>
                  <a:pt x="38" y="113"/>
                </a:cubicBezTo>
                <a:cubicBezTo>
                  <a:pt x="35" y="115"/>
                  <a:pt x="31" y="116"/>
                  <a:pt x="27" y="118"/>
                </a:cubicBezTo>
                <a:cubicBezTo>
                  <a:pt x="19" y="121"/>
                  <a:pt x="12" y="126"/>
                  <a:pt x="6" y="132"/>
                </a:cubicBezTo>
                <a:cubicBezTo>
                  <a:pt x="0" y="137"/>
                  <a:pt x="0" y="146"/>
                  <a:pt x="10" y="150"/>
                </a:cubicBezTo>
                <a:cubicBezTo>
                  <a:pt x="14" y="152"/>
                  <a:pt x="17" y="153"/>
                  <a:pt x="21" y="154"/>
                </a:cubicBezTo>
                <a:cubicBezTo>
                  <a:pt x="32" y="157"/>
                  <a:pt x="44" y="157"/>
                  <a:pt x="59" y="157"/>
                </a:cubicBezTo>
                <a:cubicBezTo>
                  <a:pt x="71" y="157"/>
                  <a:pt x="81" y="157"/>
                  <a:pt x="90" y="155"/>
                </a:cubicBezTo>
                <a:cubicBezTo>
                  <a:pt x="88" y="154"/>
                  <a:pt x="86" y="154"/>
                  <a:pt x="85" y="153"/>
                </a:cubicBezTo>
                <a:cubicBezTo>
                  <a:pt x="77" y="149"/>
                  <a:pt x="72" y="144"/>
                  <a:pt x="71" y="1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0" name="Google Shape;2990;p95"/>
          <p:cNvSpPr/>
          <p:nvPr/>
        </p:nvSpPr>
        <p:spPr>
          <a:xfrm>
            <a:off x="4224337" y="3797300"/>
            <a:ext cx="676275" cy="606425"/>
          </a:xfrm>
          <a:custGeom>
            <a:avLst/>
            <a:gdLst/>
            <a:ahLst/>
            <a:cxnLst/>
            <a:rect l="l" t="t" r="r" b="b"/>
            <a:pathLst>
              <a:path w="183" h="164" extrusionOk="0">
                <a:moveTo>
                  <a:pt x="125" y="22"/>
                </a:moveTo>
                <a:cubicBezTo>
                  <a:pt x="114" y="22"/>
                  <a:pt x="114" y="22"/>
                  <a:pt x="114" y="22"/>
                </a:cubicBezTo>
                <a:cubicBezTo>
                  <a:pt x="113" y="15"/>
                  <a:pt x="108" y="10"/>
                  <a:pt x="102" y="10"/>
                </a:cubicBezTo>
                <a:cubicBezTo>
                  <a:pt x="81" y="10"/>
                  <a:pt x="81" y="10"/>
                  <a:pt x="81" y="10"/>
                </a:cubicBezTo>
                <a:cubicBezTo>
                  <a:pt x="75" y="10"/>
                  <a:pt x="70" y="15"/>
                  <a:pt x="70" y="22"/>
                </a:cubicBezTo>
                <a:cubicBezTo>
                  <a:pt x="59" y="22"/>
                  <a:pt x="59" y="22"/>
                  <a:pt x="59" y="22"/>
                </a:cubicBezTo>
                <a:cubicBezTo>
                  <a:pt x="59" y="9"/>
                  <a:pt x="68" y="0"/>
                  <a:pt x="79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115" y="0"/>
                  <a:pt x="124" y="9"/>
                  <a:pt x="125" y="22"/>
                </a:cubicBezTo>
                <a:close/>
                <a:moveTo>
                  <a:pt x="28" y="91"/>
                </a:moveTo>
                <a:cubicBezTo>
                  <a:pt x="74" y="91"/>
                  <a:pt x="74" y="91"/>
                  <a:pt x="74" y="91"/>
                </a:cubicBezTo>
                <a:cubicBezTo>
                  <a:pt x="74" y="84"/>
                  <a:pt x="74" y="84"/>
                  <a:pt x="74" y="84"/>
                </a:cubicBezTo>
                <a:cubicBezTo>
                  <a:pt x="74" y="79"/>
                  <a:pt x="78" y="75"/>
                  <a:pt x="83" y="75"/>
                </a:cubicBezTo>
                <a:cubicBezTo>
                  <a:pt x="101" y="75"/>
                  <a:pt x="101" y="75"/>
                  <a:pt x="101" y="75"/>
                </a:cubicBezTo>
                <a:cubicBezTo>
                  <a:pt x="105" y="75"/>
                  <a:pt x="109" y="79"/>
                  <a:pt x="109" y="84"/>
                </a:cubicBezTo>
                <a:cubicBezTo>
                  <a:pt x="109" y="91"/>
                  <a:pt x="109" y="91"/>
                  <a:pt x="109" y="91"/>
                </a:cubicBezTo>
                <a:cubicBezTo>
                  <a:pt x="156" y="91"/>
                  <a:pt x="156" y="91"/>
                  <a:pt x="156" y="91"/>
                </a:cubicBezTo>
                <a:cubicBezTo>
                  <a:pt x="169" y="91"/>
                  <a:pt x="181" y="80"/>
                  <a:pt x="183" y="65"/>
                </a:cubicBezTo>
                <a:cubicBezTo>
                  <a:pt x="183" y="51"/>
                  <a:pt x="183" y="51"/>
                  <a:pt x="183" y="51"/>
                </a:cubicBezTo>
                <a:cubicBezTo>
                  <a:pt x="183" y="37"/>
                  <a:pt x="174" y="26"/>
                  <a:pt x="162" y="26"/>
                </a:cubicBezTo>
                <a:cubicBezTo>
                  <a:pt x="151" y="26"/>
                  <a:pt x="151" y="26"/>
                  <a:pt x="151" y="26"/>
                </a:cubicBezTo>
                <a:cubicBezTo>
                  <a:pt x="147" y="26"/>
                  <a:pt x="147" y="26"/>
                  <a:pt x="147" y="26"/>
                </a:cubicBezTo>
                <a:cubicBezTo>
                  <a:pt x="139" y="26"/>
                  <a:pt x="139" y="26"/>
                  <a:pt x="139" y="26"/>
                </a:cubicBezTo>
                <a:cubicBezTo>
                  <a:pt x="131" y="26"/>
                  <a:pt x="131" y="26"/>
                  <a:pt x="131" y="26"/>
                </a:cubicBezTo>
                <a:cubicBezTo>
                  <a:pt x="126" y="26"/>
                  <a:pt x="126" y="26"/>
                  <a:pt x="126" y="26"/>
                </a:cubicBezTo>
                <a:cubicBezTo>
                  <a:pt x="113" y="26"/>
                  <a:pt x="113" y="26"/>
                  <a:pt x="113" y="26"/>
                </a:cubicBezTo>
                <a:cubicBezTo>
                  <a:pt x="71" y="26"/>
                  <a:pt x="71" y="26"/>
                  <a:pt x="71" y="26"/>
                </a:cubicBezTo>
                <a:cubicBezTo>
                  <a:pt x="58" y="26"/>
                  <a:pt x="58" y="26"/>
                  <a:pt x="58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22" y="26"/>
                  <a:pt x="22" y="26"/>
                  <a:pt x="22" y="26"/>
                </a:cubicBezTo>
                <a:cubicBezTo>
                  <a:pt x="10" y="26"/>
                  <a:pt x="0" y="37"/>
                  <a:pt x="0" y="51"/>
                </a:cubicBezTo>
                <a:cubicBezTo>
                  <a:pt x="0" y="65"/>
                  <a:pt x="0" y="65"/>
                  <a:pt x="0" y="65"/>
                </a:cubicBezTo>
                <a:cubicBezTo>
                  <a:pt x="3" y="80"/>
                  <a:pt x="14" y="91"/>
                  <a:pt x="28" y="91"/>
                </a:cubicBezTo>
                <a:close/>
                <a:moveTo>
                  <a:pt x="156" y="99"/>
                </a:moveTo>
                <a:cubicBezTo>
                  <a:pt x="109" y="99"/>
                  <a:pt x="109" y="99"/>
                  <a:pt x="109" y="99"/>
                </a:cubicBezTo>
                <a:cubicBezTo>
                  <a:pt x="109" y="105"/>
                  <a:pt x="109" y="105"/>
                  <a:pt x="109" y="105"/>
                </a:cubicBezTo>
                <a:cubicBezTo>
                  <a:pt x="109" y="110"/>
                  <a:pt x="105" y="114"/>
                  <a:pt x="101" y="114"/>
                </a:cubicBezTo>
                <a:cubicBezTo>
                  <a:pt x="83" y="114"/>
                  <a:pt x="83" y="114"/>
                  <a:pt x="83" y="114"/>
                </a:cubicBezTo>
                <a:cubicBezTo>
                  <a:pt x="78" y="114"/>
                  <a:pt x="74" y="110"/>
                  <a:pt x="74" y="105"/>
                </a:cubicBezTo>
                <a:cubicBezTo>
                  <a:pt x="74" y="99"/>
                  <a:pt x="74" y="99"/>
                  <a:pt x="74" y="99"/>
                </a:cubicBezTo>
                <a:cubicBezTo>
                  <a:pt x="28" y="99"/>
                  <a:pt x="28" y="99"/>
                  <a:pt x="28" y="99"/>
                </a:cubicBezTo>
                <a:cubicBezTo>
                  <a:pt x="16" y="99"/>
                  <a:pt x="6" y="92"/>
                  <a:pt x="0" y="83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53"/>
                  <a:pt x="10" y="164"/>
                  <a:pt x="22" y="164"/>
                </a:cubicBezTo>
                <a:cubicBezTo>
                  <a:pt x="29" y="164"/>
                  <a:pt x="29" y="164"/>
                  <a:pt x="29" y="164"/>
                </a:cubicBezTo>
                <a:cubicBezTo>
                  <a:pt x="35" y="164"/>
                  <a:pt x="35" y="164"/>
                  <a:pt x="35" y="164"/>
                </a:cubicBezTo>
                <a:cubicBezTo>
                  <a:pt x="43" y="164"/>
                  <a:pt x="43" y="164"/>
                  <a:pt x="43" y="164"/>
                </a:cubicBezTo>
                <a:cubicBezTo>
                  <a:pt x="139" y="164"/>
                  <a:pt x="139" y="164"/>
                  <a:pt x="139" y="164"/>
                </a:cubicBezTo>
                <a:cubicBezTo>
                  <a:pt x="147" y="164"/>
                  <a:pt x="147" y="164"/>
                  <a:pt x="147" y="164"/>
                </a:cubicBezTo>
                <a:cubicBezTo>
                  <a:pt x="151" y="164"/>
                  <a:pt x="151" y="164"/>
                  <a:pt x="151" y="164"/>
                </a:cubicBezTo>
                <a:cubicBezTo>
                  <a:pt x="162" y="164"/>
                  <a:pt x="162" y="164"/>
                  <a:pt x="162" y="164"/>
                </a:cubicBezTo>
                <a:cubicBezTo>
                  <a:pt x="174" y="164"/>
                  <a:pt x="183" y="153"/>
                  <a:pt x="183" y="140"/>
                </a:cubicBezTo>
                <a:cubicBezTo>
                  <a:pt x="183" y="83"/>
                  <a:pt x="183" y="83"/>
                  <a:pt x="183" y="83"/>
                </a:cubicBezTo>
                <a:cubicBezTo>
                  <a:pt x="177" y="92"/>
                  <a:pt x="167" y="99"/>
                  <a:pt x="156" y="99"/>
                </a:cubicBezTo>
                <a:close/>
                <a:moveTo>
                  <a:pt x="100" y="82"/>
                </a:moveTo>
                <a:cubicBezTo>
                  <a:pt x="83" y="82"/>
                  <a:pt x="83" y="82"/>
                  <a:pt x="83" y="82"/>
                </a:cubicBezTo>
                <a:cubicBezTo>
                  <a:pt x="82" y="82"/>
                  <a:pt x="80" y="84"/>
                  <a:pt x="80" y="86"/>
                </a:cubicBezTo>
                <a:cubicBezTo>
                  <a:pt x="80" y="90"/>
                  <a:pt x="80" y="90"/>
                  <a:pt x="80" y="90"/>
                </a:cubicBezTo>
                <a:cubicBezTo>
                  <a:pt x="80" y="92"/>
                  <a:pt x="80" y="92"/>
                  <a:pt x="80" y="92"/>
                </a:cubicBezTo>
                <a:cubicBezTo>
                  <a:pt x="80" y="98"/>
                  <a:pt x="80" y="98"/>
                  <a:pt x="80" y="98"/>
                </a:cubicBezTo>
                <a:cubicBezTo>
                  <a:pt x="80" y="100"/>
                  <a:pt x="80" y="100"/>
                  <a:pt x="80" y="100"/>
                </a:cubicBezTo>
                <a:cubicBezTo>
                  <a:pt x="80" y="104"/>
                  <a:pt x="80" y="104"/>
                  <a:pt x="80" y="104"/>
                </a:cubicBezTo>
                <a:cubicBezTo>
                  <a:pt x="80" y="106"/>
                  <a:pt x="82" y="108"/>
                  <a:pt x="83" y="108"/>
                </a:cubicBezTo>
                <a:cubicBezTo>
                  <a:pt x="100" y="108"/>
                  <a:pt x="100" y="108"/>
                  <a:pt x="100" y="108"/>
                </a:cubicBezTo>
                <a:cubicBezTo>
                  <a:pt x="102" y="108"/>
                  <a:pt x="103" y="106"/>
                  <a:pt x="103" y="104"/>
                </a:cubicBezTo>
                <a:cubicBezTo>
                  <a:pt x="103" y="100"/>
                  <a:pt x="103" y="100"/>
                  <a:pt x="103" y="100"/>
                </a:cubicBezTo>
                <a:cubicBezTo>
                  <a:pt x="103" y="98"/>
                  <a:pt x="103" y="98"/>
                  <a:pt x="103" y="98"/>
                </a:cubicBezTo>
                <a:cubicBezTo>
                  <a:pt x="103" y="92"/>
                  <a:pt x="103" y="92"/>
                  <a:pt x="103" y="92"/>
                </a:cubicBezTo>
                <a:cubicBezTo>
                  <a:pt x="103" y="90"/>
                  <a:pt x="103" y="90"/>
                  <a:pt x="103" y="90"/>
                </a:cubicBezTo>
                <a:cubicBezTo>
                  <a:pt x="103" y="86"/>
                  <a:pt x="103" y="86"/>
                  <a:pt x="103" y="86"/>
                </a:cubicBezTo>
                <a:cubicBezTo>
                  <a:pt x="103" y="84"/>
                  <a:pt x="102" y="82"/>
                  <a:pt x="100" y="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1" name="Google Shape;2991;p95"/>
          <p:cNvSpPr/>
          <p:nvPr/>
        </p:nvSpPr>
        <p:spPr>
          <a:xfrm>
            <a:off x="8585200" y="4770437"/>
            <a:ext cx="942975" cy="947737"/>
          </a:xfrm>
          <a:custGeom>
            <a:avLst/>
            <a:gdLst/>
            <a:ahLst/>
            <a:cxnLst/>
            <a:rect l="l" t="t" r="r" b="b"/>
            <a:pathLst>
              <a:path w="255" h="256" extrusionOk="0">
                <a:moveTo>
                  <a:pt x="238" y="97"/>
                </a:moveTo>
                <a:cubicBezTo>
                  <a:pt x="255" y="158"/>
                  <a:pt x="220" y="221"/>
                  <a:pt x="159" y="239"/>
                </a:cubicBezTo>
                <a:cubicBezTo>
                  <a:pt x="98" y="256"/>
                  <a:pt x="35" y="221"/>
                  <a:pt x="17" y="160"/>
                </a:cubicBezTo>
                <a:cubicBezTo>
                  <a:pt x="0" y="99"/>
                  <a:pt x="35" y="35"/>
                  <a:pt x="96" y="18"/>
                </a:cubicBezTo>
                <a:cubicBezTo>
                  <a:pt x="157" y="0"/>
                  <a:pt x="220" y="36"/>
                  <a:pt x="238" y="97"/>
                </a:cubicBez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2" name="Google Shape;2992;p95"/>
          <p:cNvSpPr/>
          <p:nvPr/>
        </p:nvSpPr>
        <p:spPr>
          <a:xfrm>
            <a:off x="8570912" y="2068512"/>
            <a:ext cx="946150" cy="947737"/>
          </a:xfrm>
          <a:custGeom>
            <a:avLst/>
            <a:gdLst/>
            <a:ahLst/>
            <a:cxnLst/>
            <a:rect l="l" t="t" r="r" b="b"/>
            <a:pathLst>
              <a:path w="256" h="256" extrusionOk="0">
                <a:moveTo>
                  <a:pt x="238" y="96"/>
                </a:moveTo>
                <a:cubicBezTo>
                  <a:pt x="256" y="157"/>
                  <a:pt x="221" y="221"/>
                  <a:pt x="160" y="238"/>
                </a:cubicBezTo>
                <a:cubicBezTo>
                  <a:pt x="99" y="256"/>
                  <a:pt x="35" y="220"/>
                  <a:pt x="18" y="159"/>
                </a:cubicBezTo>
                <a:cubicBezTo>
                  <a:pt x="0" y="98"/>
                  <a:pt x="35" y="35"/>
                  <a:pt x="96" y="17"/>
                </a:cubicBezTo>
                <a:cubicBezTo>
                  <a:pt x="157" y="0"/>
                  <a:pt x="221" y="35"/>
                  <a:pt x="238" y="96"/>
                </a:cubicBez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3" name="Google Shape;2993;p95"/>
          <p:cNvSpPr/>
          <p:nvPr/>
        </p:nvSpPr>
        <p:spPr>
          <a:xfrm>
            <a:off x="2670175" y="4770437"/>
            <a:ext cx="942975" cy="947737"/>
          </a:xfrm>
          <a:custGeom>
            <a:avLst/>
            <a:gdLst/>
            <a:ahLst/>
            <a:cxnLst/>
            <a:rect l="l" t="t" r="r" b="b"/>
            <a:pathLst>
              <a:path w="255" h="256" extrusionOk="0">
                <a:moveTo>
                  <a:pt x="17" y="97"/>
                </a:moveTo>
                <a:cubicBezTo>
                  <a:pt x="0" y="158"/>
                  <a:pt x="35" y="221"/>
                  <a:pt x="96" y="239"/>
                </a:cubicBezTo>
                <a:cubicBezTo>
                  <a:pt x="157" y="256"/>
                  <a:pt x="220" y="221"/>
                  <a:pt x="238" y="160"/>
                </a:cubicBezTo>
                <a:cubicBezTo>
                  <a:pt x="255" y="99"/>
                  <a:pt x="220" y="35"/>
                  <a:pt x="159" y="18"/>
                </a:cubicBezTo>
                <a:cubicBezTo>
                  <a:pt x="98" y="0"/>
                  <a:pt x="35" y="36"/>
                  <a:pt x="17" y="97"/>
                </a:cubicBez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4" name="Google Shape;2994;p95"/>
          <p:cNvSpPr/>
          <p:nvPr/>
        </p:nvSpPr>
        <p:spPr>
          <a:xfrm>
            <a:off x="2681287" y="2068512"/>
            <a:ext cx="946150" cy="947737"/>
          </a:xfrm>
          <a:custGeom>
            <a:avLst/>
            <a:gdLst/>
            <a:ahLst/>
            <a:cxnLst/>
            <a:rect l="l" t="t" r="r" b="b"/>
            <a:pathLst>
              <a:path w="256" h="256" extrusionOk="0">
                <a:moveTo>
                  <a:pt x="18" y="96"/>
                </a:moveTo>
                <a:cubicBezTo>
                  <a:pt x="0" y="157"/>
                  <a:pt x="35" y="221"/>
                  <a:pt x="96" y="238"/>
                </a:cubicBezTo>
                <a:cubicBezTo>
                  <a:pt x="157" y="256"/>
                  <a:pt x="221" y="220"/>
                  <a:pt x="238" y="159"/>
                </a:cubicBezTo>
                <a:cubicBezTo>
                  <a:pt x="256" y="98"/>
                  <a:pt x="221" y="35"/>
                  <a:pt x="160" y="17"/>
                </a:cubicBezTo>
                <a:cubicBezTo>
                  <a:pt x="99" y="0"/>
                  <a:pt x="35" y="35"/>
                  <a:pt x="18" y="96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5" name="Google Shape;2995;p95"/>
          <p:cNvSpPr/>
          <p:nvPr/>
        </p:nvSpPr>
        <p:spPr>
          <a:xfrm>
            <a:off x="9213850" y="3046412"/>
            <a:ext cx="111125" cy="1690687"/>
          </a:xfrm>
          <a:custGeom>
            <a:avLst/>
            <a:gdLst/>
            <a:ahLst/>
            <a:cxnLst/>
            <a:rect l="l" t="t" r="r" b="b"/>
            <a:pathLst>
              <a:path w="30" h="457" extrusionOk="0">
                <a:moveTo>
                  <a:pt x="0" y="0"/>
                </a:moveTo>
                <a:cubicBezTo>
                  <a:pt x="19" y="73"/>
                  <a:pt x="30" y="150"/>
                  <a:pt x="30" y="229"/>
                </a:cubicBezTo>
                <a:cubicBezTo>
                  <a:pt x="30" y="307"/>
                  <a:pt x="19" y="384"/>
                  <a:pt x="0" y="457"/>
                </a:cubicBezTo>
              </a:path>
            </a:pathLst>
          </a:custGeom>
          <a:noFill/>
          <a:ln w="36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6" name="Google Shape;2996;p95"/>
          <p:cNvSpPr/>
          <p:nvPr/>
        </p:nvSpPr>
        <p:spPr>
          <a:xfrm>
            <a:off x="2873375" y="3046412"/>
            <a:ext cx="111125" cy="1690687"/>
          </a:xfrm>
          <a:custGeom>
            <a:avLst/>
            <a:gdLst/>
            <a:ahLst/>
            <a:cxnLst/>
            <a:rect l="l" t="t" r="r" b="b"/>
            <a:pathLst>
              <a:path w="30" h="457" extrusionOk="0">
                <a:moveTo>
                  <a:pt x="30" y="0"/>
                </a:moveTo>
                <a:cubicBezTo>
                  <a:pt x="11" y="73"/>
                  <a:pt x="0" y="150"/>
                  <a:pt x="0" y="229"/>
                </a:cubicBezTo>
                <a:cubicBezTo>
                  <a:pt x="0" y="307"/>
                  <a:pt x="11" y="384"/>
                  <a:pt x="30" y="457"/>
                </a:cubicBezTo>
              </a:path>
            </a:pathLst>
          </a:custGeom>
          <a:noFill/>
          <a:ln w="36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7" name="Google Shape;2997;p95"/>
          <p:cNvSpPr txBox="1"/>
          <p:nvPr/>
        </p:nvSpPr>
        <p:spPr>
          <a:xfrm>
            <a:off x="8840787" y="4792662"/>
            <a:ext cx="828675" cy="104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Montserrat"/>
              <a:buNone/>
            </a:pPr>
            <a:r>
              <a:rPr lang="en-US" sz="56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2998" name="Google Shape;2998;p95"/>
          <p:cNvSpPr txBox="1"/>
          <p:nvPr/>
        </p:nvSpPr>
        <p:spPr>
          <a:xfrm>
            <a:off x="8847137" y="2097087"/>
            <a:ext cx="831850" cy="104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Montserrat"/>
              <a:buNone/>
            </a:pPr>
            <a:r>
              <a:rPr lang="en-US" sz="56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2999" name="Google Shape;2999;p95"/>
          <p:cNvSpPr txBox="1"/>
          <p:nvPr/>
        </p:nvSpPr>
        <p:spPr>
          <a:xfrm>
            <a:off x="2936875" y="4789487"/>
            <a:ext cx="839787" cy="104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Montserrat"/>
              <a:buNone/>
            </a:pPr>
            <a:r>
              <a:rPr lang="en-US" sz="56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3000" name="Google Shape;3000;p95"/>
          <p:cNvSpPr txBox="1"/>
          <p:nvPr/>
        </p:nvSpPr>
        <p:spPr>
          <a:xfrm>
            <a:off x="3014662" y="2105025"/>
            <a:ext cx="692150" cy="104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Montserrat"/>
              <a:buNone/>
            </a:pPr>
            <a:r>
              <a:rPr lang="en-US" sz="56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3001" name="Google Shape;3001;p95"/>
          <p:cNvSpPr txBox="1"/>
          <p:nvPr/>
        </p:nvSpPr>
        <p:spPr>
          <a:xfrm>
            <a:off x="912812" y="5022850"/>
            <a:ext cx="1663700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3002" name="Google Shape;3002;p95"/>
          <p:cNvSpPr txBox="1"/>
          <p:nvPr/>
        </p:nvSpPr>
        <p:spPr>
          <a:xfrm>
            <a:off x="9655175" y="2354262"/>
            <a:ext cx="1663700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3003" name="Google Shape;3003;p95"/>
          <p:cNvSpPr txBox="1"/>
          <p:nvPr/>
        </p:nvSpPr>
        <p:spPr>
          <a:xfrm>
            <a:off x="9647237" y="5057775"/>
            <a:ext cx="1663700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8" name="Google Shape;3008;p96"/>
          <p:cNvSpPr txBox="1"/>
          <p:nvPr/>
        </p:nvSpPr>
        <p:spPr>
          <a:xfrm>
            <a:off x="7937" y="1587"/>
            <a:ext cx="12184062" cy="6856412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9" name="Google Shape;3009;p96"/>
          <p:cNvSpPr txBox="1"/>
          <p:nvPr/>
        </p:nvSpPr>
        <p:spPr>
          <a:xfrm>
            <a:off x="8945562" y="4679950"/>
            <a:ext cx="1671637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3010" name="Google Shape;3010;p96"/>
          <p:cNvSpPr txBox="1"/>
          <p:nvPr/>
        </p:nvSpPr>
        <p:spPr>
          <a:xfrm>
            <a:off x="1665287" y="2700337"/>
            <a:ext cx="1671637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3011" name="Google Shape;3011;p96"/>
          <p:cNvSpPr txBox="1"/>
          <p:nvPr/>
        </p:nvSpPr>
        <p:spPr>
          <a:xfrm>
            <a:off x="1641475" y="4679950"/>
            <a:ext cx="1670050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3012" name="Google Shape;3012;p96"/>
          <p:cNvSpPr/>
          <p:nvPr/>
        </p:nvSpPr>
        <p:spPr>
          <a:xfrm>
            <a:off x="3392487" y="1176337"/>
            <a:ext cx="5414962" cy="5422900"/>
          </a:xfrm>
          <a:custGeom>
            <a:avLst/>
            <a:gdLst/>
            <a:ahLst/>
            <a:cxnLst/>
            <a:rect l="l" t="t" r="r" b="b"/>
            <a:pathLst>
              <a:path w="1342" h="1343" extrusionOk="0">
                <a:moveTo>
                  <a:pt x="961" y="1183"/>
                </a:moveTo>
                <a:cubicBezTo>
                  <a:pt x="678" y="1343"/>
                  <a:pt x="319" y="1243"/>
                  <a:pt x="160" y="961"/>
                </a:cubicBezTo>
                <a:cubicBezTo>
                  <a:pt x="0" y="678"/>
                  <a:pt x="99" y="320"/>
                  <a:pt x="381" y="160"/>
                </a:cubicBezTo>
                <a:cubicBezTo>
                  <a:pt x="664" y="0"/>
                  <a:pt x="1023" y="99"/>
                  <a:pt x="1182" y="382"/>
                </a:cubicBezTo>
                <a:cubicBezTo>
                  <a:pt x="1342" y="664"/>
                  <a:pt x="1243" y="1023"/>
                  <a:pt x="961" y="1183"/>
                </a:cubicBez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3" name="Google Shape;3013;p96"/>
          <p:cNvSpPr/>
          <p:nvPr/>
        </p:nvSpPr>
        <p:spPr>
          <a:xfrm>
            <a:off x="3860800" y="1644650"/>
            <a:ext cx="4478337" cy="4483100"/>
          </a:xfrm>
          <a:custGeom>
            <a:avLst/>
            <a:gdLst/>
            <a:ahLst/>
            <a:cxnLst/>
            <a:rect l="l" t="t" r="r" b="b"/>
            <a:pathLst>
              <a:path w="1110" h="1110" extrusionOk="0">
                <a:moveTo>
                  <a:pt x="794" y="978"/>
                </a:moveTo>
                <a:cubicBezTo>
                  <a:pt x="561" y="1110"/>
                  <a:pt x="264" y="1028"/>
                  <a:pt x="132" y="794"/>
                </a:cubicBezTo>
                <a:cubicBezTo>
                  <a:pt x="0" y="561"/>
                  <a:pt x="82" y="265"/>
                  <a:pt x="316" y="133"/>
                </a:cubicBezTo>
                <a:cubicBezTo>
                  <a:pt x="549" y="0"/>
                  <a:pt x="846" y="82"/>
                  <a:pt x="978" y="316"/>
                </a:cubicBezTo>
                <a:cubicBezTo>
                  <a:pt x="1110" y="549"/>
                  <a:pt x="1028" y="846"/>
                  <a:pt x="794" y="978"/>
                </a:cubicBezTo>
                <a:close/>
              </a:path>
            </a:pathLst>
          </a:cu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4" name="Google Shape;3014;p96"/>
          <p:cNvSpPr/>
          <p:nvPr/>
        </p:nvSpPr>
        <p:spPr>
          <a:xfrm>
            <a:off x="4333875" y="2117725"/>
            <a:ext cx="3533775" cy="3540125"/>
          </a:xfrm>
          <a:custGeom>
            <a:avLst/>
            <a:gdLst/>
            <a:ahLst/>
            <a:cxnLst/>
            <a:rect l="l" t="t" r="r" b="b"/>
            <a:pathLst>
              <a:path w="876" h="877" extrusionOk="0">
                <a:moveTo>
                  <a:pt x="627" y="772"/>
                </a:moveTo>
                <a:cubicBezTo>
                  <a:pt x="443" y="877"/>
                  <a:pt x="208" y="812"/>
                  <a:pt x="104" y="627"/>
                </a:cubicBezTo>
                <a:cubicBezTo>
                  <a:pt x="0" y="443"/>
                  <a:pt x="65" y="209"/>
                  <a:pt x="249" y="104"/>
                </a:cubicBezTo>
                <a:cubicBezTo>
                  <a:pt x="433" y="0"/>
                  <a:pt x="668" y="65"/>
                  <a:pt x="772" y="249"/>
                </a:cubicBezTo>
                <a:cubicBezTo>
                  <a:pt x="876" y="434"/>
                  <a:pt x="811" y="668"/>
                  <a:pt x="627" y="772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5" name="Google Shape;3015;p96"/>
          <p:cNvSpPr/>
          <p:nvPr/>
        </p:nvSpPr>
        <p:spPr>
          <a:xfrm>
            <a:off x="4800600" y="2586037"/>
            <a:ext cx="2598737" cy="2600325"/>
          </a:xfrm>
          <a:custGeom>
            <a:avLst/>
            <a:gdLst/>
            <a:ahLst/>
            <a:cxnLst/>
            <a:rect l="l" t="t" r="r" b="b"/>
            <a:pathLst>
              <a:path w="644" h="644" extrusionOk="0">
                <a:moveTo>
                  <a:pt x="461" y="567"/>
                </a:moveTo>
                <a:cubicBezTo>
                  <a:pt x="325" y="644"/>
                  <a:pt x="153" y="596"/>
                  <a:pt x="77" y="461"/>
                </a:cubicBezTo>
                <a:cubicBezTo>
                  <a:pt x="0" y="326"/>
                  <a:pt x="48" y="154"/>
                  <a:pt x="183" y="77"/>
                </a:cubicBezTo>
                <a:cubicBezTo>
                  <a:pt x="319" y="0"/>
                  <a:pt x="491" y="48"/>
                  <a:pt x="567" y="183"/>
                </a:cubicBezTo>
                <a:cubicBezTo>
                  <a:pt x="644" y="319"/>
                  <a:pt x="596" y="491"/>
                  <a:pt x="461" y="567"/>
                </a:cubicBezTo>
                <a:close/>
              </a:path>
            </a:pathLst>
          </a:cu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6" name="Google Shape;3016;p96"/>
          <p:cNvSpPr/>
          <p:nvPr/>
        </p:nvSpPr>
        <p:spPr>
          <a:xfrm>
            <a:off x="5273675" y="3057525"/>
            <a:ext cx="1654175" cy="1660525"/>
          </a:xfrm>
          <a:custGeom>
            <a:avLst/>
            <a:gdLst/>
            <a:ahLst/>
            <a:cxnLst/>
            <a:rect l="l" t="t" r="r" b="b"/>
            <a:pathLst>
              <a:path w="410" h="411" extrusionOk="0">
                <a:moveTo>
                  <a:pt x="294" y="362"/>
                </a:moveTo>
                <a:cubicBezTo>
                  <a:pt x="207" y="411"/>
                  <a:pt x="97" y="380"/>
                  <a:pt x="49" y="294"/>
                </a:cubicBezTo>
                <a:cubicBezTo>
                  <a:pt x="0" y="207"/>
                  <a:pt x="30" y="98"/>
                  <a:pt x="116" y="49"/>
                </a:cubicBezTo>
                <a:cubicBezTo>
                  <a:pt x="203" y="0"/>
                  <a:pt x="313" y="30"/>
                  <a:pt x="361" y="117"/>
                </a:cubicBezTo>
                <a:cubicBezTo>
                  <a:pt x="410" y="203"/>
                  <a:pt x="380" y="313"/>
                  <a:pt x="294" y="362"/>
                </a:cubicBez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7" name="Google Shape;3017;p96"/>
          <p:cNvSpPr/>
          <p:nvPr/>
        </p:nvSpPr>
        <p:spPr>
          <a:xfrm>
            <a:off x="5741987" y="3527425"/>
            <a:ext cx="717550" cy="717550"/>
          </a:xfrm>
          <a:custGeom>
            <a:avLst/>
            <a:gdLst/>
            <a:ahLst/>
            <a:cxnLst/>
            <a:rect l="l" t="t" r="r" b="b"/>
            <a:pathLst>
              <a:path w="178" h="178" extrusionOk="0">
                <a:moveTo>
                  <a:pt x="127" y="157"/>
                </a:moveTo>
                <a:cubicBezTo>
                  <a:pt x="90" y="178"/>
                  <a:pt x="42" y="165"/>
                  <a:pt x="21" y="127"/>
                </a:cubicBezTo>
                <a:cubicBezTo>
                  <a:pt x="0" y="90"/>
                  <a:pt x="13" y="43"/>
                  <a:pt x="51" y="22"/>
                </a:cubicBezTo>
                <a:cubicBezTo>
                  <a:pt x="88" y="0"/>
                  <a:pt x="136" y="14"/>
                  <a:pt x="157" y="51"/>
                </a:cubicBezTo>
                <a:cubicBezTo>
                  <a:pt x="178" y="88"/>
                  <a:pt x="165" y="136"/>
                  <a:pt x="127" y="157"/>
                </a:cubicBezTo>
                <a:close/>
              </a:path>
            </a:pathLst>
          </a:cu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8" name="Google Shape;3018;p96"/>
          <p:cNvSpPr/>
          <p:nvPr/>
        </p:nvSpPr>
        <p:spPr>
          <a:xfrm>
            <a:off x="6015037" y="2044700"/>
            <a:ext cx="3216275" cy="1914525"/>
          </a:xfrm>
          <a:custGeom>
            <a:avLst/>
            <a:gdLst/>
            <a:ahLst/>
            <a:cxnLst/>
            <a:rect l="l" t="t" r="r" b="b"/>
            <a:pathLst>
              <a:path w="797" h="474" extrusionOk="0">
                <a:moveTo>
                  <a:pt x="6" y="459"/>
                </a:moveTo>
                <a:cubicBezTo>
                  <a:pt x="0" y="448"/>
                  <a:pt x="4" y="434"/>
                  <a:pt x="14" y="428"/>
                </a:cubicBezTo>
                <a:cubicBezTo>
                  <a:pt x="759" y="6"/>
                  <a:pt x="759" y="6"/>
                  <a:pt x="759" y="6"/>
                </a:cubicBezTo>
                <a:cubicBezTo>
                  <a:pt x="770" y="0"/>
                  <a:pt x="784" y="4"/>
                  <a:pt x="790" y="15"/>
                </a:cubicBezTo>
                <a:cubicBezTo>
                  <a:pt x="797" y="26"/>
                  <a:pt x="793" y="40"/>
                  <a:pt x="782" y="46"/>
                </a:cubicBezTo>
                <a:cubicBezTo>
                  <a:pt x="37" y="468"/>
                  <a:pt x="37" y="468"/>
                  <a:pt x="37" y="468"/>
                </a:cubicBezTo>
                <a:cubicBezTo>
                  <a:pt x="26" y="474"/>
                  <a:pt x="12" y="470"/>
                  <a:pt x="6" y="459"/>
                </a:cubicBezTo>
                <a:close/>
              </a:path>
            </a:pathLst>
          </a:custGeom>
          <a:solidFill>
            <a:srgbClr val="D8D0C0"/>
          </a:solidFill>
          <a:ln w="60325" cap="flat" cmpd="sng">
            <a:solidFill>
              <a:srgbClr val="525067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9" name="Google Shape;3019;p96"/>
          <p:cNvSpPr/>
          <p:nvPr/>
        </p:nvSpPr>
        <p:spPr>
          <a:xfrm>
            <a:off x="8524875" y="2259012"/>
            <a:ext cx="1069975" cy="436562"/>
          </a:xfrm>
          <a:custGeom>
            <a:avLst/>
            <a:gdLst/>
            <a:ahLst/>
            <a:cxnLst/>
            <a:rect l="l" t="t" r="r" b="b"/>
            <a:pathLst>
              <a:path w="674" h="275" extrusionOk="0">
                <a:moveTo>
                  <a:pt x="0" y="191"/>
                </a:moveTo>
                <a:lnTo>
                  <a:pt x="216" y="275"/>
                </a:lnTo>
                <a:lnTo>
                  <a:pt x="674" y="91"/>
                </a:lnTo>
                <a:lnTo>
                  <a:pt x="336" y="0"/>
                </a:lnTo>
                <a:lnTo>
                  <a:pt x="0" y="19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0" name="Google Shape;3020;p96"/>
          <p:cNvSpPr/>
          <p:nvPr/>
        </p:nvSpPr>
        <p:spPr>
          <a:xfrm>
            <a:off x="8464550" y="1620837"/>
            <a:ext cx="685800" cy="835025"/>
          </a:xfrm>
          <a:custGeom>
            <a:avLst/>
            <a:gdLst/>
            <a:ahLst/>
            <a:cxnLst/>
            <a:rect l="l" t="t" r="r" b="b"/>
            <a:pathLst>
              <a:path w="432" h="526" extrusionOk="0">
                <a:moveTo>
                  <a:pt x="0" y="526"/>
                </a:moveTo>
                <a:lnTo>
                  <a:pt x="41" y="295"/>
                </a:lnTo>
                <a:lnTo>
                  <a:pt x="432" y="0"/>
                </a:lnTo>
                <a:lnTo>
                  <a:pt x="336" y="336"/>
                </a:lnTo>
                <a:lnTo>
                  <a:pt x="0" y="5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1" name="Google Shape;3021;p96"/>
          <p:cNvSpPr txBox="1"/>
          <p:nvPr/>
        </p:nvSpPr>
        <p:spPr>
          <a:xfrm>
            <a:off x="9029700" y="4375150"/>
            <a:ext cx="1077912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6D63"/>
              </a:buClr>
              <a:buSzPts val="2000"/>
              <a:buFont typeface="Open Sans SemiBold"/>
              <a:buNone/>
            </a:pPr>
            <a:r>
              <a:rPr lang="en-US" sz="2000" b="1" i="0" u="none" dirty="0">
                <a:solidFill>
                  <a:srgbClr val="E86D6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C</a:t>
            </a:r>
            <a:endParaRPr dirty="0"/>
          </a:p>
        </p:txBody>
      </p:sp>
      <p:sp>
        <p:nvSpPr>
          <p:cNvPr id="3022" name="Google Shape;3022;p96"/>
          <p:cNvSpPr txBox="1"/>
          <p:nvPr/>
        </p:nvSpPr>
        <p:spPr>
          <a:xfrm>
            <a:off x="2332037" y="4367212"/>
            <a:ext cx="1085850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B5CB"/>
              </a:buClr>
              <a:buSzPts val="2000"/>
              <a:buFont typeface="Open Sans SemiBold"/>
              <a:buNone/>
            </a:pPr>
            <a:r>
              <a:rPr lang="en-US" sz="2000" b="1" i="0" u="none" dirty="0">
                <a:solidFill>
                  <a:srgbClr val="71B5C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B</a:t>
            </a:r>
            <a:endParaRPr dirty="0"/>
          </a:p>
        </p:txBody>
      </p:sp>
      <p:sp>
        <p:nvSpPr>
          <p:cNvPr id="3023" name="Google Shape;3023;p96"/>
          <p:cNvSpPr txBox="1"/>
          <p:nvPr/>
        </p:nvSpPr>
        <p:spPr>
          <a:xfrm>
            <a:off x="2344737" y="2379662"/>
            <a:ext cx="1085850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D06A"/>
              </a:buClr>
              <a:buSzPts val="2000"/>
              <a:buFont typeface="Open Sans SemiBold"/>
              <a:buNone/>
            </a:pPr>
            <a:r>
              <a:rPr lang="en-US" sz="2000" b="1" i="0" u="none" dirty="0">
                <a:solidFill>
                  <a:srgbClr val="FCD06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A</a:t>
            </a:r>
            <a:endParaRPr dirty="0"/>
          </a:p>
        </p:txBody>
      </p:sp>
      <p:sp>
        <p:nvSpPr>
          <p:cNvPr id="3024" name="Google Shape;3024;p96"/>
          <p:cNvSpPr txBox="1"/>
          <p:nvPr/>
        </p:nvSpPr>
        <p:spPr>
          <a:xfrm>
            <a:off x="1533525" y="339725"/>
            <a:ext cx="9124950" cy="661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Font typeface="Montserrat"/>
              <a:buNone/>
            </a:pPr>
            <a:r>
              <a:rPr lang="en-US" sz="4300" b="1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PESQUISA TARGET</a:t>
            </a:r>
            <a:endParaRPr dirty="0"/>
          </a:p>
        </p:txBody>
      </p:sp>
      <p:sp>
        <p:nvSpPr>
          <p:cNvPr id="3025" name="Google Shape;3025;p96"/>
          <p:cNvSpPr/>
          <p:nvPr/>
        </p:nvSpPr>
        <p:spPr>
          <a:xfrm>
            <a:off x="10845800" y="4564062"/>
            <a:ext cx="862012" cy="722312"/>
          </a:xfrm>
          <a:custGeom>
            <a:avLst/>
            <a:gdLst/>
            <a:ahLst/>
            <a:cxnLst/>
            <a:rect l="l" t="t" r="r" b="b"/>
            <a:pathLst>
              <a:path w="214" h="179" extrusionOk="0">
                <a:moveTo>
                  <a:pt x="29" y="146"/>
                </a:moveTo>
                <a:cubicBezTo>
                  <a:pt x="29" y="97"/>
                  <a:pt x="29" y="97"/>
                  <a:pt x="29" y="97"/>
                </a:cubicBezTo>
                <a:cubicBezTo>
                  <a:pt x="29" y="94"/>
                  <a:pt x="32" y="90"/>
                  <a:pt x="36" y="90"/>
                </a:cubicBezTo>
                <a:cubicBezTo>
                  <a:pt x="47" y="90"/>
                  <a:pt x="47" y="90"/>
                  <a:pt x="47" y="90"/>
                </a:cubicBezTo>
                <a:cubicBezTo>
                  <a:pt x="51" y="90"/>
                  <a:pt x="54" y="94"/>
                  <a:pt x="54" y="97"/>
                </a:cubicBezTo>
                <a:cubicBezTo>
                  <a:pt x="54" y="146"/>
                  <a:pt x="54" y="146"/>
                  <a:pt x="54" y="146"/>
                </a:cubicBezTo>
                <a:cubicBezTo>
                  <a:pt x="54" y="150"/>
                  <a:pt x="51" y="153"/>
                  <a:pt x="47" y="153"/>
                </a:cubicBezTo>
                <a:cubicBezTo>
                  <a:pt x="36" y="153"/>
                  <a:pt x="36" y="153"/>
                  <a:pt x="36" y="153"/>
                </a:cubicBezTo>
                <a:cubicBezTo>
                  <a:pt x="32" y="153"/>
                  <a:pt x="29" y="150"/>
                  <a:pt x="29" y="146"/>
                </a:cubicBezTo>
                <a:close/>
                <a:moveTo>
                  <a:pt x="78" y="73"/>
                </a:moveTo>
                <a:cubicBezTo>
                  <a:pt x="74" y="73"/>
                  <a:pt x="71" y="76"/>
                  <a:pt x="71" y="80"/>
                </a:cubicBezTo>
                <a:cubicBezTo>
                  <a:pt x="71" y="146"/>
                  <a:pt x="71" y="146"/>
                  <a:pt x="71" y="146"/>
                </a:cubicBezTo>
                <a:cubicBezTo>
                  <a:pt x="71" y="150"/>
                  <a:pt x="74" y="153"/>
                  <a:pt x="78" y="153"/>
                </a:cubicBezTo>
                <a:cubicBezTo>
                  <a:pt x="90" y="153"/>
                  <a:pt x="90" y="153"/>
                  <a:pt x="90" y="153"/>
                </a:cubicBezTo>
                <a:cubicBezTo>
                  <a:pt x="94" y="153"/>
                  <a:pt x="97" y="150"/>
                  <a:pt x="97" y="146"/>
                </a:cubicBezTo>
                <a:cubicBezTo>
                  <a:pt x="97" y="80"/>
                  <a:pt x="97" y="80"/>
                  <a:pt x="97" y="80"/>
                </a:cubicBezTo>
                <a:cubicBezTo>
                  <a:pt x="97" y="76"/>
                  <a:pt x="94" y="73"/>
                  <a:pt x="90" y="73"/>
                </a:cubicBezTo>
                <a:lnTo>
                  <a:pt x="78" y="73"/>
                </a:lnTo>
                <a:close/>
                <a:moveTo>
                  <a:pt x="121" y="59"/>
                </a:moveTo>
                <a:cubicBezTo>
                  <a:pt x="117" y="59"/>
                  <a:pt x="114" y="62"/>
                  <a:pt x="114" y="66"/>
                </a:cubicBezTo>
                <a:cubicBezTo>
                  <a:pt x="114" y="146"/>
                  <a:pt x="114" y="146"/>
                  <a:pt x="114" y="146"/>
                </a:cubicBezTo>
                <a:cubicBezTo>
                  <a:pt x="114" y="150"/>
                  <a:pt x="117" y="153"/>
                  <a:pt x="121" y="153"/>
                </a:cubicBezTo>
                <a:cubicBezTo>
                  <a:pt x="133" y="153"/>
                  <a:pt x="133" y="153"/>
                  <a:pt x="133" y="153"/>
                </a:cubicBezTo>
                <a:cubicBezTo>
                  <a:pt x="137" y="153"/>
                  <a:pt x="140" y="150"/>
                  <a:pt x="140" y="146"/>
                </a:cubicBezTo>
                <a:cubicBezTo>
                  <a:pt x="140" y="66"/>
                  <a:pt x="140" y="66"/>
                  <a:pt x="140" y="66"/>
                </a:cubicBezTo>
                <a:cubicBezTo>
                  <a:pt x="140" y="62"/>
                  <a:pt x="137" y="59"/>
                  <a:pt x="133" y="59"/>
                </a:cubicBezTo>
                <a:lnTo>
                  <a:pt x="121" y="59"/>
                </a:lnTo>
                <a:close/>
                <a:moveTo>
                  <a:pt x="164" y="43"/>
                </a:moveTo>
                <a:cubicBezTo>
                  <a:pt x="160" y="43"/>
                  <a:pt x="157" y="47"/>
                  <a:pt x="157" y="50"/>
                </a:cubicBezTo>
                <a:cubicBezTo>
                  <a:pt x="157" y="146"/>
                  <a:pt x="157" y="146"/>
                  <a:pt x="157" y="146"/>
                </a:cubicBezTo>
                <a:cubicBezTo>
                  <a:pt x="157" y="150"/>
                  <a:pt x="160" y="153"/>
                  <a:pt x="164" y="153"/>
                </a:cubicBezTo>
                <a:cubicBezTo>
                  <a:pt x="176" y="153"/>
                  <a:pt x="176" y="153"/>
                  <a:pt x="176" y="153"/>
                </a:cubicBezTo>
                <a:cubicBezTo>
                  <a:pt x="180" y="153"/>
                  <a:pt x="183" y="150"/>
                  <a:pt x="183" y="146"/>
                </a:cubicBezTo>
                <a:cubicBezTo>
                  <a:pt x="183" y="50"/>
                  <a:pt x="183" y="50"/>
                  <a:pt x="183" y="50"/>
                </a:cubicBezTo>
                <a:cubicBezTo>
                  <a:pt x="183" y="47"/>
                  <a:pt x="180" y="43"/>
                  <a:pt x="176" y="43"/>
                </a:cubicBezTo>
                <a:lnTo>
                  <a:pt x="164" y="43"/>
                </a:lnTo>
                <a:close/>
                <a:moveTo>
                  <a:pt x="32" y="72"/>
                </a:moveTo>
                <a:cubicBezTo>
                  <a:pt x="77" y="63"/>
                  <a:pt x="120" y="47"/>
                  <a:pt x="159" y="24"/>
                </a:cubicBezTo>
                <a:cubicBezTo>
                  <a:pt x="162" y="31"/>
                  <a:pt x="162" y="31"/>
                  <a:pt x="162" y="31"/>
                </a:cubicBezTo>
                <a:cubicBezTo>
                  <a:pt x="176" y="9"/>
                  <a:pt x="176" y="9"/>
                  <a:pt x="176" y="9"/>
                </a:cubicBezTo>
                <a:cubicBezTo>
                  <a:pt x="151" y="8"/>
                  <a:pt x="151" y="8"/>
                  <a:pt x="151" y="8"/>
                </a:cubicBezTo>
                <a:cubicBezTo>
                  <a:pt x="154" y="15"/>
                  <a:pt x="154" y="15"/>
                  <a:pt x="154" y="15"/>
                </a:cubicBezTo>
                <a:cubicBezTo>
                  <a:pt x="117" y="38"/>
                  <a:pt x="75" y="54"/>
                  <a:pt x="30" y="62"/>
                </a:cubicBezTo>
                <a:lnTo>
                  <a:pt x="32" y="72"/>
                </a:lnTo>
                <a:close/>
                <a:moveTo>
                  <a:pt x="214" y="166"/>
                </a:moveTo>
                <a:cubicBezTo>
                  <a:pt x="192" y="154"/>
                  <a:pt x="192" y="154"/>
                  <a:pt x="192" y="154"/>
                </a:cubicBezTo>
                <a:cubicBezTo>
                  <a:pt x="192" y="162"/>
                  <a:pt x="192" y="162"/>
                  <a:pt x="192" y="162"/>
                </a:cubicBezTo>
                <a:cubicBezTo>
                  <a:pt x="17" y="162"/>
                  <a:pt x="17" y="162"/>
                  <a:pt x="17" y="162"/>
                </a:cubicBezTo>
                <a:cubicBezTo>
                  <a:pt x="17" y="22"/>
                  <a:pt x="17" y="22"/>
                  <a:pt x="17" y="22"/>
                </a:cubicBezTo>
                <a:cubicBezTo>
                  <a:pt x="25" y="22"/>
                  <a:pt x="25" y="22"/>
                  <a:pt x="25" y="22"/>
                </a:cubicBezTo>
                <a:cubicBezTo>
                  <a:pt x="12" y="0"/>
                  <a:pt x="12" y="0"/>
                  <a:pt x="12" y="0"/>
                </a:cubicBezTo>
                <a:cubicBezTo>
                  <a:pt x="0" y="22"/>
                  <a:pt x="0" y="22"/>
                  <a:pt x="0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162"/>
                  <a:pt x="8" y="162"/>
                  <a:pt x="8" y="162"/>
                </a:cubicBezTo>
                <a:cubicBezTo>
                  <a:pt x="8" y="166"/>
                  <a:pt x="8" y="166"/>
                  <a:pt x="8" y="166"/>
                </a:cubicBezTo>
                <a:cubicBezTo>
                  <a:pt x="8" y="171"/>
                  <a:pt x="8" y="171"/>
                  <a:pt x="8" y="171"/>
                </a:cubicBezTo>
                <a:cubicBezTo>
                  <a:pt x="192" y="171"/>
                  <a:pt x="192" y="171"/>
                  <a:pt x="192" y="171"/>
                </a:cubicBezTo>
                <a:cubicBezTo>
                  <a:pt x="192" y="179"/>
                  <a:pt x="192" y="179"/>
                  <a:pt x="192" y="179"/>
                </a:cubicBezTo>
                <a:lnTo>
                  <a:pt x="214" y="166"/>
                </a:ln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6" name="Google Shape;3026;p96"/>
          <p:cNvSpPr/>
          <p:nvPr/>
        </p:nvSpPr>
        <p:spPr>
          <a:xfrm>
            <a:off x="584200" y="4579937"/>
            <a:ext cx="771525" cy="690562"/>
          </a:xfrm>
          <a:custGeom>
            <a:avLst/>
            <a:gdLst/>
            <a:ahLst/>
            <a:cxnLst/>
            <a:rect l="l" t="t" r="r" b="b"/>
            <a:pathLst>
              <a:path w="191" h="171" extrusionOk="0">
                <a:moveTo>
                  <a:pt x="130" y="23"/>
                </a:moveTo>
                <a:cubicBezTo>
                  <a:pt x="119" y="23"/>
                  <a:pt x="119" y="23"/>
                  <a:pt x="119" y="23"/>
                </a:cubicBezTo>
                <a:cubicBezTo>
                  <a:pt x="118" y="16"/>
                  <a:pt x="113" y="10"/>
                  <a:pt x="107" y="10"/>
                </a:cubicBezTo>
                <a:cubicBezTo>
                  <a:pt x="85" y="10"/>
                  <a:pt x="85" y="10"/>
                  <a:pt x="85" y="10"/>
                </a:cubicBezTo>
                <a:cubicBezTo>
                  <a:pt x="79" y="10"/>
                  <a:pt x="74" y="16"/>
                  <a:pt x="73" y="23"/>
                </a:cubicBezTo>
                <a:cubicBezTo>
                  <a:pt x="62" y="23"/>
                  <a:pt x="62" y="23"/>
                  <a:pt x="62" y="23"/>
                </a:cubicBezTo>
                <a:cubicBezTo>
                  <a:pt x="62" y="10"/>
                  <a:pt x="71" y="0"/>
                  <a:pt x="82" y="0"/>
                </a:cubicBezTo>
                <a:cubicBezTo>
                  <a:pt x="109" y="0"/>
                  <a:pt x="109" y="0"/>
                  <a:pt x="109" y="0"/>
                </a:cubicBezTo>
                <a:cubicBezTo>
                  <a:pt x="121" y="0"/>
                  <a:pt x="130" y="10"/>
                  <a:pt x="130" y="23"/>
                </a:cubicBezTo>
                <a:close/>
                <a:moveTo>
                  <a:pt x="29" y="95"/>
                </a:moveTo>
                <a:cubicBezTo>
                  <a:pt x="77" y="95"/>
                  <a:pt x="77" y="95"/>
                  <a:pt x="77" y="95"/>
                </a:cubicBezTo>
                <a:cubicBezTo>
                  <a:pt x="77" y="88"/>
                  <a:pt x="77" y="88"/>
                  <a:pt x="77" y="88"/>
                </a:cubicBezTo>
                <a:cubicBezTo>
                  <a:pt x="77" y="83"/>
                  <a:pt x="82" y="79"/>
                  <a:pt x="87" y="79"/>
                </a:cubicBezTo>
                <a:cubicBezTo>
                  <a:pt x="105" y="79"/>
                  <a:pt x="105" y="79"/>
                  <a:pt x="105" y="79"/>
                </a:cubicBezTo>
                <a:cubicBezTo>
                  <a:pt x="110" y="79"/>
                  <a:pt x="114" y="83"/>
                  <a:pt x="114" y="88"/>
                </a:cubicBezTo>
                <a:cubicBezTo>
                  <a:pt x="114" y="95"/>
                  <a:pt x="114" y="95"/>
                  <a:pt x="114" y="95"/>
                </a:cubicBezTo>
                <a:cubicBezTo>
                  <a:pt x="162" y="95"/>
                  <a:pt x="162" y="95"/>
                  <a:pt x="162" y="95"/>
                </a:cubicBezTo>
                <a:cubicBezTo>
                  <a:pt x="177" y="95"/>
                  <a:pt x="189" y="83"/>
                  <a:pt x="191" y="68"/>
                </a:cubicBezTo>
                <a:cubicBezTo>
                  <a:pt x="191" y="53"/>
                  <a:pt x="191" y="53"/>
                  <a:pt x="191" y="53"/>
                </a:cubicBezTo>
                <a:cubicBezTo>
                  <a:pt x="191" y="39"/>
                  <a:pt x="181" y="27"/>
                  <a:pt x="169" y="27"/>
                </a:cubicBezTo>
                <a:cubicBezTo>
                  <a:pt x="158" y="27"/>
                  <a:pt x="158" y="27"/>
                  <a:pt x="158" y="27"/>
                </a:cubicBezTo>
                <a:cubicBezTo>
                  <a:pt x="153" y="27"/>
                  <a:pt x="153" y="27"/>
                  <a:pt x="153" y="27"/>
                </a:cubicBezTo>
                <a:cubicBezTo>
                  <a:pt x="145" y="27"/>
                  <a:pt x="145" y="27"/>
                  <a:pt x="145" y="27"/>
                </a:cubicBezTo>
                <a:cubicBezTo>
                  <a:pt x="137" y="27"/>
                  <a:pt x="137" y="27"/>
                  <a:pt x="137" y="27"/>
                </a:cubicBezTo>
                <a:cubicBezTo>
                  <a:pt x="131" y="27"/>
                  <a:pt x="131" y="27"/>
                  <a:pt x="131" y="27"/>
                </a:cubicBezTo>
                <a:cubicBezTo>
                  <a:pt x="118" y="27"/>
                  <a:pt x="118" y="27"/>
                  <a:pt x="118" y="27"/>
                </a:cubicBezTo>
                <a:cubicBezTo>
                  <a:pt x="74" y="27"/>
                  <a:pt x="74" y="27"/>
                  <a:pt x="74" y="27"/>
                </a:cubicBezTo>
                <a:cubicBezTo>
                  <a:pt x="61" y="27"/>
                  <a:pt x="61" y="27"/>
                  <a:pt x="61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0" y="27"/>
                  <a:pt x="30" y="27"/>
                  <a:pt x="30" y="27"/>
                </a:cubicBezTo>
                <a:cubicBezTo>
                  <a:pt x="23" y="27"/>
                  <a:pt x="23" y="27"/>
                  <a:pt x="23" y="27"/>
                </a:cubicBezTo>
                <a:cubicBezTo>
                  <a:pt x="10" y="27"/>
                  <a:pt x="0" y="39"/>
                  <a:pt x="0" y="53"/>
                </a:cubicBezTo>
                <a:cubicBezTo>
                  <a:pt x="0" y="68"/>
                  <a:pt x="0" y="68"/>
                  <a:pt x="0" y="68"/>
                </a:cubicBezTo>
                <a:cubicBezTo>
                  <a:pt x="3" y="83"/>
                  <a:pt x="15" y="95"/>
                  <a:pt x="29" y="95"/>
                </a:cubicBezTo>
                <a:close/>
                <a:moveTo>
                  <a:pt x="162" y="103"/>
                </a:moveTo>
                <a:cubicBezTo>
                  <a:pt x="114" y="103"/>
                  <a:pt x="114" y="103"/>
                  <a:pt x="114" y="103"/>
                </a:cubicBezTo>
                <a:cubicBezTo>
                  <a:pt x="114" y="110"/>
                  <a:pt x="114" y="110"/>
                  <a:pt x="114" y="110"/>
                </a:cubicBezTo>
                <a:cubicBezTo>
                  <a:pt x="114" y="115"/>
                  <a:pt x="110" y="119"/>
                  <a:pt x="105" y="119"/>
                </a:cubicBezTo>
                <a:cubicBezTo>
                  <a:pt x="87" y="119"/>
                  <a:pt x="87" y="119"/>
                  <a:pt x="87" y="119"/>
                </a:cubicBezTo>
                <a:cubicBezTo>
                  <a:pt x="82" y="119"/>
                  <a:pt x="77" y="115"/>
                  <a:pt x="77" y="110"/>
                </a:cubicBezTo>
                <a:cubicBezTo>
                  <a:pt x="77" y="103"/>
                  <a:pt x="77" y="103"/>
                  <a:pt x="77" y="103"/>
                </a:cubicBezTo>
                <a:cubicBezTo>
                  <a:pt x="29" y="103"/>
                  <a:pt x="29" y="103"/>
                  <a:pt x="29" y="103"/>
                </a:cubicBezTo>
                <a:cubicBezTo>
                  <a:pt x="17" y="103"/>
                  <a:pt x="7" y="96"/>
                  <a:pt x="0" y="86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60"/>
                  <a:pt x="10" y="171"/>
                  <a:pt x="23" y="171"/>
                </a:cubicBezTo>
                <a:cubicBezTo>
                  <a:pt x="30" y="171"/>
                  <a:pt x="30" y="171"/>
                  <a:pt x="30" y="171"/>
                </a:cubicBezTo>
                <a:cubicBezTo>
                  <a:pt x="37" y="171"/>
                  <a:pt x="37" y="171"/>
                  <a:pt x="37" y="171"/>
                </a:cubicBezTo>
                <a:cubicBezTo>
                  <a:pt x="45" y="171"/>
                  <a:pt x="45" y="171"/>
                  <a:pt x="45" y="171"/>
                </a:cubicBezTo>
                <a:cubicBezTo>
                  <a:pt x="145" y="171"/>
                  <a:pt x="145" y="171"/>
                  <a:pt x="145" y="171"/>
                </a:cubicBezTo>
                <a:cubicBezTo>
                  <a:pt x="153" y="171"/>
                  <a:pt x="153" y="171"/>
                  <a:pt x="153" y="171"/>
                </a:cubicBezTo>
                <a:cubicBezTo>
                  <a:pt x="158" y="171"/>
                  <a:pt x="158" y="171"/>
                  <a:pt x="158" y="171"/>
                </a:cubicBezTo>
                <a:cubicBezTo>
                  <a:pt x="169" y="171"/>
                  <a:pt x="169" y="171"/>
                  <a:pt x="169" y="171"/>
                </a:cubicBezTo>
                <a:cubicBezTo>
                  <a:pt x="181" y="171"/>
                  <a:pt x="191" y="160"/>
                  <a:pt x="191" y="146"/>
                </a:cubicBezTo>
                <a:cubicBezTo>
                  <a:pt x="191" y="86"/>
                  <a:pt x="191" y="86"/>
                  <a:pt x="191" y="86"/>
                </a:cubicBezTo>
                <a:cubicBezTo>
                  <a:pt x="185" y="96"/>
                  <a:pt x="174" y="103"/>
                  <a:pt x="162" y="103"/>
                </a:cubicBezTo>
                <a:close/>
                <a:moveTo>
                  <a:pt x="105" y="86"/>
                </a:moveTo>
                <a:cubicBezTo>
                  <a:pt x="87" y="86"/>
                  <a:pt x="87" y="86"/>
                  <a:pt x="87" y="86"/>
                </a:cubicBezTo>
                <a:cubicBezTo>
                  <a:pt x="85" y="86"/>
                  <a:pt x="84" y="87"/>
                  <a:pt x="84" y="89"/>
                </a:cubicBezTo>
                <a:cubicBezTo>
                  <a:pt x="84" y="94"/>
                  <a:pt x="84" y="94"/>
                  <a:pt x="84" y="94"/>
                </a:cubicBezTo>
                <a:cubicBezTo>
                  <a:pt x="84" y="96"/>
                  <a:pt x="84" y="96"/>
                  <a:pt x="84" y="96"/>
                </a:cubicBezTo>
                <a:cubicBezTo>
                  <a:pt x="84" y="102"/>
                  <a:pt x="84" y="102"/>
                  <a:pt x="84" y="102"/>
                </a:cubicBezTo>
                <a:cubicBezTo>
                  <a:pt x="84" y="104"/>
                  <a:pt x="84" y="104"/>
                  <a:pt x="84" y="104"/>
                </a:cubicBezTo>
                <a:cubicBezTo>
                  <a:pt x="84" y="109"/>
                  <a:pt x="84" y="109"/>
                  <a:pt x="84" y="109"/>
                </a:cubicBezTo>
                <a:cubicBezTo>
                  <a:pt x="84" y="111"/>
                  <a:pt x="85" y="113"/>
                  <a:pt x="87" y="113"/>
                </a:cubicBezTo>
                <a:cubicBezTo>
                  <a:pt x="105" y="113"/>
                  <a:pt x="105" y="113"/>
                  <a:pt x="105" y="113"/>
                </a:cubicBezTo>
                <a:cubicBezTo>
                  <a:pt x="106" y="113"/>
                  <a:pt x="108" y="111"/>
                  <a:pt x="108" y="109"/>
                </a:cubicBezTo>
                <a:cubicBezTo>
                  <a:pt x="108" y="104"/>
                  <a:pt x="108" y="104"/>
                  <a:pt x="108" y="104"/>
                </a:cubicBezTo>
                <a:cubicBezTo>
                  <a:pt x="108" y="102"/>
                  <a:pt x="108" y="102"/>
                  <a:pt x="108" y="102"/>
                </a:cubicBezTo>
                <a:cubicBezTo>
                  <a:pt x="108" y="96"/>
                  <a:pt x="108" y="96"/>
                  <a:pt x="108" y="96"/>
                </a:cubicBezTo>
                <a:cubicBezTo>
                  <a:pt x="108" y="94"/>
                  <a:pt x="108" y="94"/>
                  <a:pt x="108" y="94"/>
                </a:cubicBezTo>
                <a:cubicBezTo>
                  <a:pt x="108" y="89"/>
                  <a:pt x="108" y="89"/>
                  <a:pt x="108" y="89"/>
                </a:cubicBezTo>
                <a:cubicBezTo>
                  <a:pt x="108" y="87"/>
                  <a:pt x="106" y="86"/>
                  <a:pt x="105" y="86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7" name="Google Shape;3027;p96"/>
          <p:cNvSpPr/>
          <p:nvPr/>
        </p:nvSpPr>
        <p:spPr>
          <a:xfrm>
            <a:off x="604837" y="2562225"/>
            <a:ext cx="735012" cy="730250"/>
          </a:xfrm>
          <a:custGeom>
            <a:avLst/>
            <a:gdLst/>
            <a:ahLst/>
            <a:cxnLst/>
            <a:rect l="l" t="t" r="r" b="b"/>
            <a:pathLst>
              <a:path w="182" h="181" extrusionOk="0">
                <a:moveTo>
                  <a:pt x="178" y="77"/>
                </a:moveTo>
                <a:cubicBezTo>
                  <a:pt x="156" y="74"/>
                  <a:pt x="156" y="74"/>
                  <a:pt x="156" y="74"/>
                </a:cubicBezTo>
                <a:cubicBezTo>
                  <a:pt x="154" y="68"/>
                  <a:pt x="152" y="62"/>
                  <a:pt x="148" y="57"/>
                </a:cubicBezTo>
                <a:cubicBezTo>
                  <a:pt x="162" y="38"/>
                  <a:pt x="162" y="38"/>
                  <a:pt x="162" y="38"/>
                </a:cubicBezTo>
                <a:cubicBezTo>
                  <a:pt x="163" y="37"/>
                  <a:pt x="163" y="34"/>
                  <a:pt x="162" y="33"/>
                </a:cubicBezTo>
                <a:cubicBezTo>
                  <a:pt x="148" y="20"/>
                  <a:pt x="148" y="20"/>
                  <a:pt x="148" y="20"/>
                </a:cubicBezTo>
                <a:cubicBezTo>
                  <a:pt x="147" y="19"/>
                  <a:pt x="145" y="18"/>
                  <a:pt x="143" y="19"/>
                </a:cubicBezTo>
                <a:cubicBezTo>
                  <a:pt x="125" y="33"/>
                  <a:pt x="125" y="33"/>
                  <a:pt x="125" y="33"/>
                </a:cubicBezTo>
                <a:cubicBezTo>
                  <a:pt x="120" y="30"/>
                  <a:pt x="114" y="27"/>
                  <a:pt x="107" y="26"/>
                </a:cubicBezTo>
                <a:cubicBezTo>
                  <a:pt x="104" y="3"/>
                  <a:pt x="104" y="3"/>
                  <a:pt x="104" y="3"/>
                </a:cubicBezTo>
                <a:cubicBezTo>
                  <a:pt x="104" y="1"/>
                  <a:pt x="102" y="0"/>
                  <a:pt x="100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0" y="0"/>
                  <a:pt x="78" y="1"/>
                  <a:pt x="78" y="3"/>
                </a:cubicBezTo>
                <a:cubicBezTo>
                  <a:pt x="74" y="26"/>
                  <a:pt x="74" y="26"/>
                  <a:pt x="74" y="26"/>
                </a:cubicBezTo>
                <a:cubicBezTo>
                  <a:pt x="68" y="27"/>
                  <a:pt x="62" y="30"/>
                  <a:pt x="57" y="33"/>
                </a:cubicBezTo>
                <a:cubicBezTo>
                  <a:pt x="38" y="19"/>
                  <a:pt x="38" y="19"/>
                  <a:pt x="38" y="19"/>
                </a:cubicBezTo>
                <a:cubicBezTo>
                  <a:pt x="37" y="18"/>
                  <a:pt x="35" y="19"/>
                  <a:pt x="33" y="20"/>
                </a:cubicBezTo>
                <a:cubicBezTo>
                  <a:pt x="20" y="33"/>
                  <a:pt x="20" y="33"/>
                  <a:pt x="20" y="33"/>
                </a:cubicBezTo>
                <a:cubicBezTo>
                  <a:pt x="19" y="34"/>
                  <a:pt x="19" y="37"/>
                  <a:pt x="20" y="38"/>
                </a:cubicBezTo>
                <a:cubicBezTo>
                  <a:pt x="33" y="57"/>
                  <a:pt x="33" y="57"/>
                  <a:pt x="33" y="57"/>
                </a:cubicBezTo>
                <a:cubicBezTo>
                  <a:pt x="30" y="62"/>
                  <a:pt x="28" y="68"/>
                  <a:pt x="26" y="74"/>
                </a:cubicBezTo>
                <a:cubicBezTo>
                  <a:pt x="3" y="77"/>
                  <a:pt x="3" y="77"/>
                  <a:pt x="3" y="77"/>
                </a:cubicBezTo>
                <a:cubicBezTo>
                  <a:pt x="2" y="78"/>
                  <a:pt x="0" y="79"/>
                  <a:pt x="0" y="81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2"/>
                  <a:pt x="2" y="103"/>
                  <a:pt x="3" y="104"/>
                </a:cubicBezTo>
                <a:cubicBezTo>
                  <a:pt x="26" y="107"/>
                  <a:pt x="26" y="107"/>
                  <a:pt x="26" y="107"/>
                </a:cubicBezTo>
                <a:cubicBezTo>
                  <a:pt x="28" y="113"/>
                  <a:pt x="30" y="119"/>
                  <a:pt x="33" y="125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19" y="145"/>
                  <a:pt x="19" y="147"/>
                  <a:pt x="20" y="148"/>
                </a:cubicBezTo>
                <a:cubicBezTo>
                  <a:pt x="33" y="161"/>
                  <a:pt x="33" y="161"/>
                  <a:pt x="33" y="161"/>
                </a:cubicBezTo>
                <a:cubicBezTo>
                  <a:pt x="35" y="163"/>
                  <a:pt x="37" y="163"/>
                  <a:pt x="38" y="162"/>
                </a:cubicBezTo>
                <a:cubicBezTo>
                  <a:pt x="57" y="148"/>
                  <a:pt x="57" y="148"/>
                  <a:pt x="57" y="148"/>
                </a:cubicBezTo>
                <a:cubicBezTo>
                  <a:pt x="62" y="151"/>
                  <a:pt x="68" y="154"/>
                  <a:pt x="74" y="155"/>
                </a:cubicBezTo>
                <a:cubicBezTo>
                  <a:pt x="78" y="178"/>
                  <a:pt x="78" y="178"/>
                  <a:pt x="78" y="178"/>
                </a:cubicBezTo>
                <a:cubicBezTo>
                  <a:pt x="78" y="180"/>
                  <a:pt x="80" y="181"/>
                  <a:pt x="82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2" y="181"/>
                  <a:pt x="104" y="180"/>
                  <a:pt x="104" y="178"/>
                </a:cubicBezTo>
                <a:cubicBezTo>
                  <a:pt x="107" y="155"/>
                  <a:pt x="107" y="155"/>
                  <a:pt x="107" y="155"/>
                </a:cubicBezTo>
                <a:cubicBezTo>
                  <a:pt x="114" y="154"/>
                  <a:pt x="120" y="151"/>
                  <a:pt x="125" y="148"/>
                </a:cubicBezTo>
                <a:cubicBezTo>
                  <a:pt x="143" y="162"/>
                  <a:pt x="143" y="162"/>
                  <a:pt x="143" y="162"/>
                </a:cubicBezTo>
                <a:cubicBezTo>
                  <a:pt x="145" y="163"/>
                  <a:pt x="147" y="163"/>
                  <a:pt x="148" y="161"/>
                </a:cubicBezTo>
                <a:cubicBezTo>
                  <a:pt x="162" y="148"/>
                  <a:pt x="162" y="148"/>
                  <a:pt x="162" y="148"/>
                </a:cubicBezTo>
                <a:cubicBezTo>
                  <a:pt x="163" y="147"/>
                  <a:pt x="163" y="145"/>
                  <a:pt x="162" y="143"/>
                </a:cubicBezTo>
                <a:cubicBezTo>
                  <a:pt x="148" y="125"/>
                  <a:pt x="148" y="125"/>
                  <a:pt x="148" y="125"/>
                </a:cubicBezTo>
                <a:cubicBezTo>
                  <a:pt x="152" y="119"/>
                  <a:pt x="154" y="113"/>
                  <a:pt x="156" y="107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80" y="103"/>
                  <a:pt x="182" y="102"/>
                  <a:pt x="182" y="100"/>
                </a:cubicBezTo>
                <a:cubicBezTo>
                  <a:pt x="182" y="81"/>
                  <a:pt x="182" y="81"/>
                  <a:pt x="182" y="81"/>
                </a:cubicBezTo>
                <a:cubicBezTo>
                  <a:pt x="182" y="79"/>
                  <a:pt x="180" y="78"/>
                  <a:pt x="178" y="77"/>
                </a:cubicBezTo>
                <a:close/>
                <a:moveTo>
                  <a:pt x="91" y="124"/>
                </a:moveTo>
                <a:cubicBezTo>
                  <a:pt x="72" y="124"/>
                  <a:pt x="57" y="109"/>
                  <a:pt x="57" y="91"/>
                </a:cubicBezTo>
                <a:cubicBezTo>
                  <a:pt x="57" y="72"/>
                  <a:pt x="72" y="57"/>
                  <a:pt x="91" y="57"/>
                </a:cubicBezTo>
                <a:cubicBezTo>
                  <a:pt x="109" y="57"/>
                  <a:pt x="124" y="72"/>
                  <a:pt x="124" y="91"/>
                </a:cubicBezTo>
                <a:cubicBezTo>
                  <a:pt x="124" y="109"/>
                  <a:pt x="109" y="124"/>
                  <a:pt x="91" y="124"/>
                </a:cubicBez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2" name="Google Shape;3032;p97"/>
          <p:cNvSpPr txBox="1"/>
          <p:nvPr/>
        </p:nvSpPr>
        <p:spPr>
          <a:xfrm>
            <a:off x="3175" y="0"/>
            <a:ext cx="12185650" cy="6858000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3" name="Google Shape;3033;p97"/>
          <p:cNvSpPr txBox="1"/>
          <p:nvPr/>
        </p:nvSpPr>
        <p:spPr>
          <a:xfrm>
            <a:off x="9823450" y="2263775"/>
            <a:ext cx="15811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3034" name="Google Shape;3034;p97"/>
          <p:cNvSpPr/>
          <p:nvPr/>
        </p:nvSpPr>
        <p:spPr>
          <a:xfrm>
            <a:off x="6107112" y="1555750"/>
            <a:ext cx="2374900" cy="2828925"/>
          </a:xfrm>
          <a:custGeom>
            <a:avLst/>
            <a:gdLst/>
            <a:ahLst/>
            <a:cxnLst/>
            <a:rect l="l" t="t" r="r" b="b"/>
            <a:pathLst>
              <a:path w="646" h="769" extrusionOk="0">
                <a:moveTo>
                  <a:pt x="566" y="710"/>
                </a:moveTo>
                <a:cubicBezTo>
                  <a:pt x="641" y="652"/>
                  <a:pt x="646" y="582"/>
                  <a:pt x="646" y="575"/>
                </a:cubicBezTo>
                <a:cubicBezTo>
                  <a:pt x="607" y="248"/>
                  <a:pt x="329" y="1"/>
                  <a:pt x="0" y="0"/>
                </a:cubicBezTo>
                <a:cubicBezTo>
                  <a:pt x="28" y="16"/>
                  <a:pt x="54" y="38"/>
                  <a:pt x="76" y="67"/>
                </a:cubicBezTo>
                <a:cubicBezTo>
                  <a:pt x="140" y="149"/>
                  <a:pt x="142" y="258"/>
                  <a:pt x="142" y="262"/>
                </a:cubicBezTo>
                <a:cubicBezTo>
                  <a:pt x="142" y="509"/>
                  <a:pt x="142" y="509"/>
                  <a:pt x="142" y="509"/>
                </a:cubicBezTo>
                <a:cubicBezTo>
                  <a:pt x="403" y="509"/>
                  <a:pt x="403" y="509"/>
                  <a:pt x="403" y="509"/>
                </a:cubicBezTo>
                <a:cubicBezTo>
                  <a:pt x="403" y="769"/>
                  <a:pt x="403" y="769"/>
                  <a:pt x="403" y="769"/>
                </a:cubicBezTo>
                <a:cubicBezTo>
                  <a:pt x="436" y="766"/>
                  <a:pt x="509" y="754"/>
                  <a:pt x="566" y="710"/>
                </a:cubicBez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5" name="Google Shape;3035;p97"/>
          <p:cNvSpPr/>
          <p:nvPr/>
        </p:nvSpPr>
        <p:spPr>
          <a:xfrm>
            <a:off x="3690937" y="1574800"/>
            <a:ext cx="2827337" cy="2376487"/>
          </a:xfrm>
          <a:custGeom>
            <a:avLst/>
            <a:gdLst/>
            <a:ahLst/>
            <a:cxnLst/>
            <a:rect l="l" t="t" r="r" b="b"/>
            <a:pathLst>
              <a:path w="769" h="646" extrusionOk="0">
                <a:moveTo>
                  <a:pt x="575" y="0"/>
                </a:moveTo>
                <a:cubicBezTo>
                  <a:pt x="248" y="39"/>
                  <a:pt x="1" y="317"/>
                  <a:pt x="0" y="646"/>
                </a:cubicBezTo>
                <a:cubicBezTo>
                  <a:pt x="16" y="617"/>
                  <a:pt x="38" y="592"/>
                  <a:pt x="67" y="569"/>
                </a:cubicBezTo>
                <a:cubicBezTo>
                  <a:pt x="149" y="506"/>
                  <a:pt x="258" y="504"/>
                  <a:pt x="262" y="504"/>
                </a:cubicBezTo>
                <a:cubicBezTo>
                  <a:pt x="509" y="504"/>
                  <a:pt x="509" y="504"/>
                  <a:pt x="509" y="504"/>
                </a:cubicBezTo>
                <a:cubicBezTo>
                  <a:pt x="509" y="243"/>
                  <a:pt x="509" y="243"/>
                  <a:pt x="509" y="243"/>
                </a:cubicBezTo>
                <a:cubicBezTo>
                  <a:pt x="769" y="243"/>
                  <a:pt x="769" y="243"/>
                  <a:pt x="769" y="243"/>
                </a:cubicBezTo>
                <a:cubicBezTo>
                  <a:pt x="766" y="210"/>
                  <a:pt x="754" y="137"/>
                  <a:pt x="710" y="80"/>
                </a:cubicBezTo>
                <a:cubicBezTo>
                  <a:pt x="652" y="5"/>
                  <a:pt x="582" y="0"/>
                  <a:pt x="575" y="0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6" name="Google Shape;3036;p97"/>
          <p:cNvSpPr/>
          <p:nvPr/>
        </p:nvSpPr>
        <p:spPr>
          <a:xfrm>
            <a:off x="3709987" y="3538537"/>
            <a:ext cx="2374900" cy="2830512"/>
          </a:xfrm>
          <a:custGeom>
            <a:avLst/>
            <a:gdLst/>
            <a:ahLst/>
            <a:cxnLst/>
            <a:rect l="l" t="t" r="r" b="b"/>
            <a:pathLst>
              <a:path w="646" h="769" extrusionOk="0">
                <a:moveTo>
                  <a:pt x="569" y="702"/>
                </a:moveTo>
                <a:cubicBezTo>
                  <a:pt x="506" y="619"/>
                  <a:pt x="504" y="511"/>
                  <a:pt x="504" y="506"/>
                </a:cubicBezTo>
                <a:cubicBezTo>
                  <a:pt x="504" y="260"/>
                  <a:pt x="504" y="260"/>
                  <a:pt x="504" y="260"/>
                </a:cubicBezTo>
                <a:cubicBezTo>
                  <a:pt x="243" y="260"/>
                  <a:pt x="243" y="260"/>
                  <a:pt x="243" y="260"/>
                </a:cubicBezTo>
                <a:cubicBezTo>
                  <a:pt x="243" y="0"/>
                  <a:pt x="243" y="0"/>
                  <a:pt x="243" y="0"/>
                </a:cubicBezTo>
                <a:cubicBezTo>
                  <a:pt x="210" y="3"/>
                  <a:pt x="137" y="15"/>
                  <a:pt x="80" y="59"/>
                </a:cubicBezTo>
                <a:cubicBezTo>
                  <a:pt x="5" y="117"/>
                  <a:pt x="0" y="187"/>
                  <a:pt x="0" y="194"/>
                </a:cubicBezTo>
                <a:cubicBezTo>
                  <a:pt x="39" y="521"/>
                  <a:pt x="317" y="767"/>
                  <a:pt x="646" y="769"/>
                </a:cubicBezTo>
                <a:cubicBezTo>
                  <a:pt x="617" y="753"/>
                  <a:pt x="592" y="730"/>
                  <a:pt x="569" y="702"/>
                </a:cubicBez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7" name="Google Shape;3037;p97"/>
          <p:cNvSpPr/>
          <p:nvPr/>
        </p:nvSpPr>
        <p:spPr>
          <a:xfrm>
            <a:off x="5673725" y="3973512"/>
            <a:ext cx="2827337" cy="2376487"/>
          </a:xfrm>
          <a:custGeom>
            <a:avLst/>
            <a:gdLst/>
            <a:ahLst/>
            <a:cxnLst/>
            <a:rect l="l" t="t" r="r" b="b"/>
            <a:pathLst>
              <a:path w="769" h="646" extrusionOk="0">
                <a:moveTo>
                  <a:pt x="506" y="142"/>
                </a:moveTo>
                <a:cubicBezTo>
                  <a:pt x="260" y="142"/>
                  <a:pt x="260" y="142"/>
                  <a:pt x="260" y="142"/>
                </a:cubicBezTo>
                <a:cubicBezTo>
                  <a:pt x="260" y="403"/>
                  <a:pt x="260" y="403"/>
                  <a:pt x="260" y="403"/>
                </a:cubicBezTo>
                <a:cubicBezTo>
                  <a:pt x="0" y="403"/>
                  <a:pt x="0" y="403"/>
                  <a:pt x="0" y="403"/>
                </a:cubicBezTo>
                <a:cubicBezTo>
                  <a:pt x="3" y="436"/>
                  <a:pt x="15" y="509"/>
                  <a:pt x="59" y="566"/>
                </a:cubicBezTo>
                <a:cubicBezTo>
                  <a:pt x="117" y="641"/>
                  <a:pt x="187" y="646"/>
                  <a:pt x="194" y="646"/>
                </a:cubicBezTo>
                <a:cubicBezTo>
                  <a:pt x="521" y="607"/>
                  <a:pt x="767" y="329"/>
                  <a:pt x="769" y="0"/>
                </a:cubicBezTo>
                <a:cubicBezTo>
                  <a:pt x="753" y="28"/>
                  <a:pt x="730" y="54"/>
                  <a:pt x="702" y="76"/>
                </a:cubicBezTo>
                <a:cubicBezTo>
                  <a:pt x="619" y="140"/>
                  <a:pt x="511" y="142"/>
                  <a:pt x="506" y="142"/>
                </a:cubicBez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8" name="Google Shape;3038;p97"/>
          <p:cNvSpPr/>
          <p:nvPr/>
        </p:nvSpPr>
        <p:spPr>
          <a:xfrm>
            <a:off x="7137400" y="2449512"/>
            <a:ext cx="654050" cy="655637"/>
          </a:xfrm>
          <a:custGeom>
            <a:avLst/>
            <a:gdLst/>
            <a:ahLst/>
            <a:cxnLst/>
            <a:rect l="l" t="t" r="r" b="b"/>
            <a:pathLst>
              <a:path w="178" h="178" extrusionOk="0">
                <a:moveTo>
                  <a:pt x="89" y="0"/>
                </a:moveTo>
                <a:cubicBezTo>
                  <a:pt x="40" y="0"/>
                  <a:pt x="0" y="40"/>
                  <a:pt x="0" y="89"/>
                </a:cubicBezTo>
                <a:cubicBezTo>
                  <a:pt x="0" y="138"/>
                  <a:pt x="40" y="178"/>
                  <a:pt x="89" y="178"/>
                </a:cubicBezTo>
                <a:cubicBezTo>
                  <a:pt x="138" y="178"/>
                  <a:pt x="178" y="138"/>
                  <a:pt x="178" y="89"/>
                </a:cubicBezTo>
                <a:cubicBezTo>
                  <a:pt x="178" y="40"/>
                  <a:pt x="138" y="0"/>
                  <a:pt x="89" y="0"/>
                </a:cubicBezTo>
                <a:close/>
                <a:moveTo>
                  <a:pt x="147" y="107"/>
                </a:moveTo>
                <a:cubicBezTo>
                  <a:pt x="106" y="107"/>
                  <a:pt x="106" y="107"/>
                  <a:pt x="106" y="107"/>
                </a:cubicBezTo>
                <a:cubicBezTo>
                  <a:pt x="106" y="147"/>
                  <a:pt x="106" y="147"/>
                  <a:pt x="106" y="147"/>
                </a:cubicBezTo>
                <a:cubicBezTo>
                  <a:pt x="71" y="147"/>
                  <a:pt x="71" y="147"/>
                  <a:pt x="71" y="147"/>
                </a:cubicBezTo>
                <a:cubicBezTo>
                  <a:pt x="71" y="107"/>
                  <a:pt x="71" y="107"/>
                  <a:pt x="71" y="107"/>
                </a:cubicBezTo>
                <a:cubicBezTo>
                  <a:pt x="31" y="107"/>
                  <a:pt x="31" y="107"/>
                  <a:pt x="31" y="107"/>
                </a:cubicBezTo>
                <a:cubicBezTo>
                  <a:pt x="31" y="72"/>
                  <a:pt x="31" y="72"/>
                  <a:pt x="31" y="72"/>
                </a:cubicBezTo>
                <a:cubicBezTo>
                  <a:pt x="71" y="72"/>
                  <a:pt x="71" y="72"/>
                  <a:pt x="71" y="72"/>
                </a:cubicBezTo>
                <a:cubicBezTo>
                  <a:pt x="71" y="31"/>
                  <a:pt x="71" y="31"/>
                  <a:pt x="71" y="31"/>
                </a:cubicBezTo>
                <a:cubicBezTo>
                  <a:pt x="106" y="31"/>
                  <a:pt x="106" y="31"/>
                  <a:pt x="106" y="31"/>
                </a:cubicBezTo>
                <a:cubicBezTo>
                  <a:pt x="106" y="72"/>
                  <a:pt x="106" y="72"/>
                  <a:pt x="106" y="72"/>
                </a:cubicBezTo>
                <a:cubicBezTo>
                  <a:pt x="147" y="72"/>
                  <a:pt x="147" y="72"/>
                  <a:pt x="147" y="72"/>
                </a:cubicBezTo>
                <a:lnTo>
                  <a:pt x="147" y="1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9" name="Google Shape;3039;p97"/>
          <p:cNvSpPr/>
          <p:nvPr/>
        </p:nvSpPr>
        <p:spPr>
          <a:xfrm>
            <a:off x="4419600" y="4783137"/>
            <a:ext cx="676275" cy="547687"/>
          </a:xfrm>
          <a:custGeom>
            <a:avLst/>
            <a:gdLst/>
            <a:ahLst/>
            <a:cxnLst/>
            <a:rect l="l" t="t" r="r" b="b"/>
            <a:pathLst>
              <a:path w="184" h="149" extrusionOk="0">
                <a:moveTo>
                  <a:pt x="153" y="7"/>
                </a:moveTo>
                <a:cubicBezTo>
                  <a:pt x="133" y="0"/>
                  <a:pt x="115" y="6"/>
                  <a:pt x="97" y="16"/>
                </a:cubicBezTo>
                <a:cubicBezTo>
                  <a:pt x="94" y="18"/>
                  <a:pt x="91" y="19"/>
                  <a:pt x="88" y="16"/>
                </a:cubicBezTo>
                <a:cubicBezTo>
                  <a:pt x="77" y="9"/>
                  <a:pt x="64" y="4"/>
                  <a:pt x="51" y="4"/>
                </a:cubicBezTo>
                <a:cubicBezTo>
                  <a:pt x="21" y="5"/>
                  <a:pt x="0" y="23"/>
                  <a:pt x="3" y="55"/>
                </a:cubicBezTo>
                <a:cubicBezTo>
                  <a:pt x="5" y="69"/>
                  <a:pt x="9" y="82"/>
                  <a:pt x="17" y="93"/>
                </a:cubicBezTo>
                <a:cubicBezTo>
                  <a:pt x="35" y="119"/>
                  <a:pt x="60" y="135"/>
                  <a:pt x="87" y="148"/>
                </a:cubicBezTo>
                <a:cubicBezTo>
                  <a:pt x="91" y="149"/>
                  <a:pt x="96" y="149"/>
                  <a:pt x="100" y="147"/>
                </a:cubicBezTo>
                <a:cubicBezTo>
                  <a:pt x="118" y="138"/>
                  <a:pt x="134" y="128"/>
                  <a:pt x="149" y="114"/>
                </a:cubicBezTo>
                <a:cubicBezTo>
                  <a:pt x="167" y="98"/>
                  <a:pt x="179" y="79"/>
                  <a:pt x="182" y="55"/>
                </a:cubicBezTo>
                <a:cubicBezTo>
                  <a:pt x="184" y="32"/>
                  <a:pt x="175" y="15"/>
                  <a:pt x="153" y="7"/>
                </a:cubicBezTo>
                <a:close/>
                <a:moveTo>
                  <a:pt x="164" y="85"/>
                </a:moveTo>
                <a:cubicBezTo>
                  <a:pt x="151" y="85"/>
                  <a:pt x="151" y="85"/>
                  <a:pt x="151" y="85"/>
                </a:cubicBezTo>
                <a:cubicBezTo>
                  <a:pt x="150" y="85"/>
                  <a:pt x="148" y="85"/>
                  <a:pt x="148" y="83"/>
                </a:cubicBezTo>
                <a:cubicBezTo>
                  <a:pt x="139" y="64"/>
                  <a:pt x="139" y="64"/>
                  <a:pt x="139" y="64"/>
                </a:cubicBezTo>
                <a:cubicBezTo>
                  <a:pt x="97" y="129"/>
                  <a:pt x="97" y="129"/>
                  <a:pt x="97" y="129"/>
                </a:cubicBezTo>
                <a:cubicBezTo>
                  <a:pt x="96" y="131"/>
                  <a:pt x="95" y="131"/>
                  <a:pt x="94" y="131"/>
                </a:cubicBezTo>
                <a:cubicBezTo>
                  <a:pt x="93" y="131"/>
                  <a:pt x="93" y="131"/>
                  <a:pt x="93" y="131"/>
                </a:cubicBezTo>
                <a:cubicBezTo>
                  <a:pt x="92" y="131"/>
                  <a:pt x="90" y="130"/>
                  <a:pt x="90" y="128"/>
                </a:cubicBezTo>
                <a:cubicBezTo>
                  <a:pt x="71" y="39"/>
                  <a:pt x="71" y="39"/>
                  <a:pt x="71" y="39"/>
                </a:cubicBezTo>
                <a:cubicBezTo>
                  <a:pt x="53" y="93"/>
                  <a:pt x="53" y="93"/>
                  <a:pt x="53" y="93"/>
                </a:cubicBezTo>
                <a:cubicBezTo>
                  <a:pt x="53" y="94"/>
                  <a:pt x="51" y="95"/>
                  <a:pt x="50" y="95"/>
                </a:cubicBezTo>
                <a:cubicBezTo>
                  <a:pt x="29" y="95"/>
                  <a:pt x="29" y="95"/>
                  <a:pt x="29" y="95"/>
                </a:cubicBezTo>
                <a:cubicBezTo>
                  <a:pt x="27" y="95"/>
                  <a:pt x="26" y="94"/>
                  <a:pt x="26" y="92"/>
                </a:cubicBezTo>
                <a:cubicBezTo>
                  <a:pt x="26" y="89"/>
                  <a:pt x="27" y="88"/>
                  <a:pt x="29" y="88"/>
                </a:cubicBezTo>
                <a:cubicBezTo>
                  <a:pt x="47" y="88"/>
                  <a:pt x="47" y="88"/>
                  <a:pt x="47" y="88"/>
                </a:cubicBezTo>
                <a:cubicBezTo>
                  <a:pt x="68" y="23"/>
                  <a:pt x="68" y="23"/>
                  <a:pt x="68" y="23"/>
                </a:cubicBezTo>
                <a:cubicBezTo>
                  <a:pt x="69" y="22"/>
                  <a:pt x="71" y="21"/>
                  <a:pt x="72" y="21"/>
                </a:cubicBezTo>
                <a:cubicBezTo>
                  <a:pt x="74" y="21"/>
                  <a:pt x="75" y="22"/>
                  <a:pt x="76" y="24"/>
                </a:cubicBezTo>
                <a:cubicBezTo>
                  <a:pt x="95" y="118"/>
                  <a:pt x="95" y="118"/>
                  <a:pt x="95" y="118"/>
                </a:cubicBezTo>
                <a:cubicBezTo>
                  <a:pt x="136" y="55"/>
                  <a:pt x="136" y="55"/>
                  <a:pt x="136" y="55"/>
                </a:cubicBezTo>
                <a:cubicBezTo>
                  <a:pt x="137" y="54"/>
                  <a:pt x="138" y="53"/>
                  <a:pt x="140" y="53"/>
                </a:cubicBezTo>
                <a:cubicBezTo>
                  <a:pt x="141" y="53"/>
                  <a:pt x="142" y="54"/>
                  <a:pt x="143" y="55"/>
                </a:cubicBezTo>
                <a:cubicBezTo>
                  <a:pt x="154" y="78"/>
                  <a:pt x="154" y="78"/>
                  <a:pt x="154" y="78"/>
                </a:cubicBezTo>
                <a:cubicBezTo>
                  <a:pt x="164" y="78"/>
                  <a:pt x="164" y="78"/>
                  <a:pt x="164" y="78"/>
                </a:cubicBezTo>
                <a:cubicBezTo>
                  <a:pt x="166" y="78"/>
                  <a:pt x="167" y="80"/>
                  <a:pt x="167" y="82"/>
                </a:cubicBezTo>
                <a:cubicBezTo>
                  <a:pt x="167" y="84"/>
                  <a:pt x="166" y="85"/>
                  <a:pt x="164" y="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0" name="Google Shape;3040;p97"/>
          <p:cNvSpPr/>
          <p:nvPr/>
        </p:nvSpPr>
        <p:spPr>
          <a:xfrm>
            <a:off x="4754562" y="2295525"/>
            <a:ext cx="315912" cy="801687"/>
          </a:xfrm>
          <a:custGeom>
            <a:avLst/>
            <a:gdLst/>
            <a:ahLst/>
            <a:cxnLst/>
            <a:rect l="l" t="t" r="r" b="b"/>
            <a:pathLst>
              <a:path w="86" h="218" extrusionOk="0">
                <a:moveTo>
                  <a:pt x="53" y="0"/>
                </a:moveTo>
                <a:cubicBezTo>
                  <a:pt x="33" y="0"/>
                  <a:pt x="33" y="0"/>
                  <a:pt x="33" y="0"/>
                </a:cubicBezTo>
                <a:cubicBezTo>
                  <a:pt x="15" y="0"/>
                  <a:pt x="0" y="15"/>
                  <a:pt x="0" y="34"/>
                </a:cubicBezTo>
                <a:cubicBezTo>
                  <a:pt x="0" y="184"/>
                  <a:pt x="0" y="184"/>
                  <a:pt x="0" y="184"/>
                </a:cubicBezTo>
                <a:cubicBezTo>
                  <a:pt x="0" y="203"/>
                  <a:pt x="15" y="218"/>
                  <a:pt x="33" y="218"/>
                </a:cubicBezTo>
                <a:cubicBezTo>
                  <a:pt x="53" y="218"/>
                  <a:pt x="53" y="218"/>
                  <a:pt x="53" y="218"/>
                </a:cubicBezTo>
                <a:cubicBezTo>
                  <a:pt x="71" y="218"/>
                  <a:pt x="86" y="203"/>
                  <a:pt x="86" y="184"/>
                </a:cubicBezTo>
                <a:cubicBezTo>
                  <a:pt x="86" y="34"/>
                  <a:pt x="86" y="34"/>
                  <a:pt x="86" y="34"/>
                </a:cubicBezTo>
                <a:cubicBezTo>
                  <a:pt x="86" y="15"/>
                  <a:pt x="71" y="0"/>
                  <a:pt x="53" y="0"/>
                </a:cubicBezTo>
                <a:close/>
                <a:moveTo>
                  <a:pt x="77" y="109"/>
                </a:moveTo>
                <a:cubicBezTo>
                  <a:pt x="9" y="109"/>
                  <a:pt x="9" y="109"/>
                  <a:pt x="9" y="109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21"/>
                  <a:pt x="21" y="9"/>
                  <a:pt x="35" y="9"/>
                </a:cubicBezTo>
                <a:cubicBezTo>
                  <a:pt x="51" y="9"/>
                  <a:pt x="51" y="9"/>
                  <a:pt x="51" y="9"/>
                </a:cubicBezTo>
                <a:cubicBezTo>
                  <a:pt x="65" y="9"/>
                  <a:pt x="77" y="21"/>
                  <a:pt x="77" y="37"/>
                </a:cubicBezTo>
                <a:lnTo>
                  <a:pt x="77" y="1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1" name="Google Shape;3041;p97"/>
          <p:cNvSpPr/>
          <p:nvPr/>
        </p:nvSpPr>
        <p:spPr>
          <a:xfrm>
            <a:off x="6911975" y="4867275"/>
            <a:ext cx="790575" cy="795337"/>
          </a:xfrm>
          <a:custGeom>
            <a:avLst/>
            <a:gdLst/>
            <a:ahLst/>
            <a:cxnLst/>
            <a:rect l="l" t="t" r="r" b="b"/>
            <a:pathLst>
              <a:path w="215" h="216" extrusionOk="0">
                <a:moveTo>
                  <a:pt x="52" y="204"/>
                </a:moveTo>
                <a:cubicBezTo>
                  <a:pt x="180" y="76"/>
                  <a:pt x="180" y="76"/>
                  <a:pt x="180" y="76"/>
                </a:cubicBezTo>
                <a:cubicBezTo>
                  <a:pt x="189" y="67"/>
                  <a:pt x="190" y="54"/>
                  <a:pt x="185" y="43"/>
                </a:cubicBezTo>
                <a:cubicBezTo>
                  <a:pt x="212" y="16"/>
                  <a:pt x="212" y="16"/>
                  <a:pt x="212" y="16"/>
                </a:cubicBezTo>
                <a:cubicBezTo>
                  <a:pt x="215" y="13"/>
                  <a:pt x="214" y="8"/>
                  <a:pt x="211" y="4"/>
                </a:cubicBezTo>
                <a:cubicBezTo>
                  <a:pt x="207" y="1"/>
                  <a:pt x="202" y="0"/>
                  <a:pt x="199" y="3"/>
                </a:cubicBezTo>
                <a:cubicBezTo>
                  <a:pt x="172" y="30"/>
                  <a:pt x="172" y="30"/>
                  <a:pt x="172" y="30"/>
                </a:cubicBezTo>
                <a:cubicBezTo>
                  <a:pt x="161" y="25"/>
                  <a:pt x="148" y="26"/>
                  <a:pt x="139" y="35"/>
                </a:cubicBezTo>
                <a:cubicBezTo>
                  <a:pt x="11" y="163"/>
                  <a:pt x="11" y="163"/>
                  <a:pt x="11" y="163"/>
                </a:cubicBezTo>
                <a:cubicBezTo>
                  <a:pt x="0" y="175"/>
                  <a:pt x="0" y="193"/>
                  <a:pt x="11" y="204"/>
                </a:cubicBezTo>
                <a:cubicBezTo>
                  <a:pt x="22" y="216"/>
                  <a:pt x="40" y="216"/>
                  <a:pt x="52" y="204"/>
                </a:cubicBezTo>
                <a:close/>
                <a:moveTo>
                  <a:pt x="28" y="182"/>
                </a:moveTo>
                <a:cubicBezTo>
                  <a:pt x="29" y="180"/>
                  <a:pt x="29" y="180"/>
                  <a:pt x="29" y="180"/>
                </a:cubicBezTo>
                <a:cubicBezTo>
                  <a:pt x="21" y="171"/>
                  <a:pt x="21" y="171"/>
                  <a:pt x="21" y="171"/>
                </a:cubicBezTo>
                <a:cubicBezTo>
                  <a:pt x="20" y="170"/>
                  <a:pt x="20" y="169"/>
                  <a:pt x="21" y="168"/>
                </a:cubicBezTo>
                <a:cubicBezTo>
                  <a:pt x="22" y="167"/>
                  <a:pt x="23" y="167"/>
                  <a:pt x="24" y="168"/>
                </a:cubicBezTo>
                <a:cubicBezTo>
                  <a:pt x="33" y="176"/>
                  <a:pt x="33" y="176"/>
                  <a:pt x="33" y="176"/>
                </a:cubicBezTo>
                <a:cubicBezTo>
                  <a:pt x="46" y="163"/>
                  <a:pt x="46" y="163"/>
                  <a:pt x="46" y="163"/>
                </a:cubicBezTo>
                <a:cubicBezTo>
                  <a:pt x="38" y="154"/>
                  <a:pt x="38" y="154"/>
                  <a:pt x="38" y="154"/>
                </a:cubicBezTo>
                <a:cubicBezTo>
                  <a:pt x="37" y="153"/>
                  <a:pt x="37" y="152"/>
                  <a:pt x="38" y="151"/>
                </a:cubicBezTo>
                <a:cubicBezTo>
                  <a:pt x="39" y="150"/>
                  <a:pt x="40" y="150"/>
                  <a:pt x="41" y="151"/>
                </a:cubicBezTo>
                <a:cubicBezTo>
                  <a:pt x="50" y="159"/>
                  <a:pt x="50" y="159"/>
                  <a:pt x="50" y="159"/>
                </a:cubicBezTo>
                <a:cubicBezTo>
                  <a:pt x="63" y="146"/>
                  <a:pt x="63" y="146"/>
                  <a:pt x="63" y="146"/>
                </a:cubicBezTo>
                <a:cubicBezTo>
                  <a:pt x="55" y="137"/>
                  <a:pt x="55" y="137"/>
                  <a:pt x="55" y="137"/>
                </a:cubicBezTo>
                <a:cubicBezTo>
                  <a:pt x="54" y="136"/>
                  <a:pt x="54" y="135"/>
                  <a:pt x="55" y="134"/>
                </a:cubicBezTo>
                <a:cubicBezTo>
                  <a:pt x="56" y="133"/>
                  <a:pt x="57" y="133"/>
                  <a:pt x="58" y="134"/>
                </a:cubicBezTo>
                <a:cubicBezTo>
                  <a:pt x="67" y="142"/>
                  <a:pt x="67" y="142"/>
                  <a:pt x="67" y="142"/>
                </a:cubicBezTo>
                <a:cubicBezTo>
                  <a:pt x="80" y="129"/>
                  <a:pt x="80" y="129"/>
                  <a:pt x="80" y="129"/>
                </a:cubicBezTo>
                <a:cubicBezTo>
                  <a:pt x="72" y="120"/>
                  <a:pt x="72" y="120"/>
                  <a:pt x="72" y="120"/>
                </a:cubicBezTo>
                <a:cubicBezTo>
                  <a:pt x="71" y="119"/>
                  <a:pt x="71" y="118"/>
                  <a:pt x="72" y="117"/>
                </a:cubicBezTo>
                <a:cubicBezTo>
                  <a:pt x="73" y="116"/>
                  <a:pt x="74" y="116"/>
                  <a:pt x="75" y="117"/>
                </a:cubicBezTo>
                <a:cubicBezTo>
                  <a:pt x="84" y="125"/>
                  <a:pt x="84" y="125"/>
                  <a:pt x="84" y="125"/>
                </a:cubicBezTo>
                <a:cubicBezTo>
                  <a:pt x="97" y="112"/>
                  <a:pt x="97" y="112"/>
                  <a:pt x="97" y="112"/>
                </a:cubicBezTo>
                <a:cubicBezTo>
                  <a:pt x="89" y="103"/>
                  <a:pt x="89" y="103"/>
                  <a:pt x="89" y="103"/>
                </a:cubicBezTo>
                <a:cubicBezTo>
                  <a:pt x="88" y="102"/>
                  <a:pt x="88" y="101"/>
                  <a:pt x="89" y="100"/>
                </a:cubicBezTo>
                <a:cubicBezTo>
                  <a:pt x="90" y="99"/>
                  <a:pt x="91" y="99"/>
                  <a:pt x="92" y="100"/>
                </a:cubicBezTo>
                <a:cubicBezTo>
                  <a:pt x="101" y="108"/>
                  <a:pt x="101" y="108"/>
                  <a:pt x="101" y="108"/>
                </a:cubicBezTo>
                <a:cubicBezTo>
                  <a:pt x="114" y="95"/>
                  <a:pt x="114" y="95"/>
                  <a:pt x="114" y="95"/>
                </a:cubicBezTo>
                <a:cubicBezTo>
                  <a:pt x="106" y="86"/>
                  <a:pt x="106" y="86"/>
                  <a:pt x="106" y="86"/>
                </a:cubicBezTo>
                <a:cubicBezTo>
                  <a:pt x="105" y="85"/>
                  <a:pt x="105" y="84"/>
                  <a:pt x="106" y="83"/>
                </a:cubicBezTo>
                <a:cubicBezTo>
                  <a:pt x="107" y="82"/>
                  <a:pt x="108" y="82"/>
                  <a:pt x="109" y="83"/>
                </a:cubicBezTo>
                <a:cubicBezTo>
                  <a:pt x="118" y="91"/>
                  <a:pt x="118" y="91"/>
                  <a:pt x="118" y="91"/>
                </a:cubicBezTo>
                <a:cubicBezTo>
                  <a:pt x="131" y="78"/>
                  <a:pt x="131" y="78"/>
                  <a:pt x="131" y="78"/>
                </a:cubicBezTo>
                <a:cubicBezTo>
                  <a:pt x="123" y="69"/>
                  <a:pt x="123" y="69"/>
                  <a:pt x="123" y="69"/>
                </a:cubicBezTo>
                <a:cubicBezTo>
                  <a:pt x="122" y="68"/>
                  <a:pt x="122" y="67"/>
                  <a:pt x="123" y="66"/>
                </a:cubicBezTo>
                <a:cubicBezTo>
                  <a:pt x="124" y="65"/>
                  <a:pt x="125" y="65"/>
                  <a:pt x="126" y="66"/>
                </a:cubicBezTo>
                <a:cubicBezTo>
                  <a:pt x="135" y="74"/>
                  <a:pt x="135" y="74"/>
                  <a:pt x="135" y="74"/>
                </a:cubicBezTo>
                <a:cubicBezTo>
                  <a:pt x="148" y="61"/>
                  <a:pt x="148" y="61"/>
                  <a:pt x="148" y="61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39" y="51"/>
                  <a:pt x="139" y="50"/>
                  <a:pt x="140" y="49"/>
                </a:cubicBezTo>
                <a:cubicBezTo>
                  <a:pt x="141" y="48"/>
                  <a:pt x="142" y="48"/>
                  <a:pt x="143" y="49"/>
                </a:cubicBezTo>
                <a:cubicBezTo>
                  <a:pt x="152" y="57"/>
                  <a:pt x="152" y="57"/>
                  <a:pt x="152" y="57"/>
                </a:cubicBezTo>
                <a:cubicBezTo>
                  <a:pt x="157" y="52"/>
                  <a:pt x="157" y="52"/>
                  <a:pt x="157" y="52"/>
                </a:cubicBezTo>
                <a:cubicBezTo>
                  <a:pt x="159" y="51"/>
                  <a:pt x="161" y="51"/>
                  <a:pt x="163" y="52"/>
                </a:cubicBezTo>
                <a:cubicBezTo>
                  <a:pt x="164" y="54"/>
                  <a:pt x="164" y="56"/>
                  <a:pt x="163" y="58"/>
                </a:cubicBezTo>
                <a:cubicBezTo>
                  <a:pt x="158" y="63"/>
                  <a:pt x="158" y="63"/>
                  <a:pt x="158" y="63"/>
                </a:cubicBezTo>
                <a:cubicBezTo>
                  <a:pt x="167" y="72"/>
                  <a:pt x="167" y="72"/>
                  <a:pt x="167" y="72"/>
                </a:cubicBezTo>
                <a:cubicBezTo>
                  <a:pt x="168" y="73"/>
                  <a:pt x="168" y="75"/>
                  <a:pt x="167" y="76"/>
                </a:cubicBezTo>
                <a:cubicBezTo>
                  <a:pt x="166" y="77"/>
                  <a:pt x="164" y="77"/>
                  <a:pt x="163" y="76"/>
                </a:cubicBezTo>
                <a:cubicBezTo>
                  <a:pt x="154" y="67"/>
                  <a:pt x="154" y="67"/>
                  <a:pt x="154" y="67"/>
                </a:cubicBezTo>
                <a:cubicBezTo>
                  <a:pt x="141" y="80"/>
                  <a:pt x="141" y="80"/>
                  <a:pt x="141" y="80"/>
                </a:cubicBezTo>
                <a:cubicBezTo>
                  <a:pt x="150" y="89"/>
                  <a:pt x="150" y="89"/>
                  <a:pt x="150" y="89"/>
                </a:cubicBezTo>
                <a:cubicBezTo>
                  <a:pt x="151" y="90"/>
                  <a:pt x="151" y="92"/>
                  <a:pt x="150" y="93"/>
                </a:cubicBezTo>
                <a:cubicBezTo>
                  <a:pt x="149" y="94"/>
                  <a:pt x="147" y="94"/>
                  <a:pt x="146" y="93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124" y="97"/>
                  <a:pt x="124" y="97"/>
                  <a:pt x="124" y="97"/>
                </a:cubicBezTo>
                <a:cubicBezTo>
                  <a:pt x="133" y="106"/>
                  <a:pt x="133" y="106"/>
                  <a:pt x="133" y="106"/>
                </a:cubicBezTo>
                <a:cubicBezTo>
                  <a:pt x="134" y="107"/>
                  <a:pt x="134" y="109"/>
                  <a:pt x="133" y="110"/>
                </a:cubicBezTo>
                <a:cubicBezTo>
                  <a:pt x="132" y="111"/>
                  <a:pt x="130" y="111"/>
                  <a:pt x="129" y="110"/>
                </a:cubicBezTo>
                <a:cubicBezTo>
                  <a:pt x="120" y="101"/>
                  <a:pt x="120" y="101"/>
                  <a:pt x="120" y="101"/>
                </a:cubicBezTo>
                <a:cubicBezTo>
                  <a:pt x="107" y="114"/>
                  <a:pt x="107" y="114"/>
                  <a:pt x="107" y="114"/>
                </a:cubicBezTo>
                <a:cubicBezTo>
                  <a:pt x="116" y="123"/>
                  <a:pt x="116" y="123"/>
                  <a:pt x="116" y="123"/>
                </a:cubicBezTo>
                <a:cubicBezTo>
                  <a:pt x="117" y="124"/>
                  <a:pt x="117" y="126"/>
                  <a:pt x="116" y="127"/>
                </a:cubicBezTo>
                <a:cubicBezTo>
                  <a:pt x="115" y="128"/>
                  <a:pt x="113" y="128"/>
                  <a:pt x="112" y="127"/>
                </a:cubicBezTo>
                <a:cubicBezTo>
                  <a:pt x="103" y="118"/>
                  <a:pt x="103" y="118"/>
                  <a:pt x="103" y="118"/>
                </a:cubicBezTo>
                <a:cubicBezTo>
                  <a:pt x="90" y="131"/>
                  <a:pt x="90" y="131"/>
                  <a:pt x="90" y="131"/>
                </a:cubicBezTo>
                <a:cubicBezTo>
                  <a:pt x="99" y="140"/>
                  <a:pt x="99" y="140"/>
                  <a:pt x="99" y="140"/>
                </a:cubicBezTo>
                <a:cubicBezTo>
                  <a:pt x="100" y="141"/>
                  <a:pt x="100" y="143"/>
                  <a:pt x="99" y="144"/>
                </a:cubicBezTo>
                <a:cubicBezTo>
                  <a:pt x="98" y="145"/>
                  <a:pt x="96" y="145"/>
                  <a:pt x="95" y="144"/>
                </a:cubicBezTo>
                <a:cubicBezTo>
                  <a:pt x="86" y="135"/>
                  <a:pt x="86" y="135"/>
                  <a:pt x="86" y="135"/>
                </a:cubicBezTo>
                <a:cubicBezTo>
                  <a:pt x="73" y="148"/>
                  <a:pt x="73" y="148"/>
                  <a:pt x="73" y="148"/>
                </a:cubicBezTo>
                <a:cubicBezTo>
                  <a:pt x="82" y="157"/>
                  <a:pt x="82" y="157"/>
                  <a:pt x="82" y="157"/>
                </a:cubicBezTo>
                <a:cubicBezTo>
                  <a:pt x="83" y="158"/>
                  <a:pt x="83" y="160"/>
                  <a:pt x="82" y="161"/>
                </a:cubicBezTo>
                <a:cubicBezTo>
                  <a:pt x="81" y="162"/>
                  <a:pt x="79" y="162"/>
                  <a:pt x="78" y="161"/>
                </a:cubicBezTo>
                <a:cubicBezTo>
                  <a:pt x="69" y="152"/>
                  <a:pt x="69" y="152"/>
                  <a:pt x="69" y="152"/>
                </a:cubicBezTo>
                <a:cubicBezTo>
                  <a:pt x="56" y="165"/>
                  <a:pt x="56" y="165"/>
                  <a:pt x="56" y="165"/>
                </a:cubicBezTo>
                <a:cubicBezTo>
                  <a:pt x="65" y="174"/>
                  <a:pt x="65" y="174"/>
                  <a:pt x="65" y="174"/>
                </a:cubicBezTo>
                <a:cubicBezTo>
                  <a:pt x="66" y="175"/>
                  <a:pt x="66" y="177"/>
                  <a:pt x="65" y="178"/>
                </a:cubicBezTo>
                <a:cubicBezTo>
                  <a:pt x="64" y="179"/>
                  <a:pt x="62" y="179"/>
                  <a:pt x="61" y="178"/>
                </a:cubicBezTo>
                <a:cubicBezTo>
                  <a:pt x="52" y="169"/>
                  <a:pt x="52" y="169"/>
                  <a:pt x="52" y="169"/>
                </a:cubicBezTo>
                <a:cubicBezTo>
                  <a:pt x="39" y="182"/>
                  <a:pt x="39" y="182"/>
                  <a:pt x="39" y="182"/>
                </a:cubicBezTo>
                <a:cubicBezTo>
                  <a:pt x="48" y="191"/>
                  <a:pt x="48" y="191"/>
                  <a:pt x="48" y="191"/>
                </a:cubicBezTo>
                <a:cubicBezTo>
                  <a:pt x="49" y="192"/>
                  <a:pt x="49" y="194"/>
                  <a:pt x="48" y="195"/>
                </a:cubicBezTo>
                <a:cubicBezTo>
                  <a:pt x="47" y="196"/>
                  <a:pt x="45" y="196"/>
                  <a:pt x="44" y="195"/>
                </a:cubicBezTo>
                <a:cubicBezTo>
                  <a:pt x="35" y="186"/>
                  <a:pt x="35" y="186"/>
                  <a:pt x="35" y="186"/>
                </a:cubicBezTo>
                <a:cubicBezTo>
                  <a:pt x="33" y="187"/>
                  <a:pt x="33" y="187"/>
                  <a:pt x="33" y="187"/>
                </a:cubicBezTo>
                <a:cubicBezTo>
                  <a:pt x="32" y="189"/>
                  <a:pt x="29" y="189"/>
                  <a:pt x="28" y="187"/>
                </a:cubicBezTo>
                <a:cubicBezTo>
                  <a:pt x="26" y="186"/>
                  <a:pt x="26" y="183"/>
                  <a:pt x="28" y="1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2" name="Google Shape;3042;p97"/>
          <p:cNvSpPr txBox="1"/>
          <p:nvPr/>
        </p:nvSpPr>
        <p:spPr>
          <a:xfrm>
            <a:off x="9931400" y="4913312"/>
            <a:ext cx="148272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6D63"/>
              </a:buClr>
              <a:buSzPts val="2200"/>
              <a:buFont typeface="Open Sans SemiBold"/>
              <a:buNone/>
            </a:pPr>
            <a:r>
              <a:rPr lang="en-US" sz="2200" b="1" i="0" u="none" dirty="0">
                <a:solidFill>
                  <a:srgbClr val="E86D6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NEGOCIE</a:t>
            </a:r>
            <a:endParaRPr dirty="0"/>
          </a:p>
        </p:txBody>
      </p:sp>
      <p:sp>
        <p:nvSpPr>
          <p:cNvPr id="3043" name="Google Shape;3043;p97"/>
          <p:cNvSpPr txBox="1"/>
          <p:nvPr/>
        </p:nvSpPr>
        <p:spPr>
          <a:xfrm>
            <a:off x="9931400" y="1928812"/>
            <a:ext cx="13493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D06A"/>
              </a:buClr>
              <a:buSzPts val="2200"/>
              <a:buFont typeface="Open Sans SemiBold"/>
              <a:buNone/>
            </a:pPr>
            <a:r>
              <a:rPr lang="en-US" sz="2200" b="1" i="0" u="none" dirty="0">
                <a:solidFill>
                  <a:srgbClr val="FCD06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SUCESSO</a:t>
            </a:r>
            <a:endParaRPr dirty="0"/>
          </a:p>
        </p:txBody>
      </p:sp>
      <p:sp>
        <p:nvSpPr>
          <p:cNvPr id="3044" name="Google Shape;3044;p97"/>
          <p:cNvSpPr txBox="1"/>
          <p:nvPr/>
        </p:nvSpPr>
        <p:spPr>
          <a:xfrm>
            <a:off x="838200" y="4913312"/>
            <a:ext cx="1563687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C9C4"/>
              </a:buClr>
              <a:buSzPts val="2200"/>
              <a:buFont typeface="Open Sans SemiBold"/>
              <a:buNone/>
            </a:pPr>
            <a:r>
              <a:rPr lang="en-US" sz="2200" b="1" i="0" u="none" dirty="0">
                <a:solidFill>
                  <a:srgbClr val="BAC9C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PESQUISE</a:t>
            </a:r>
            <a:endParaRPr dirty="0"/>
          </a:p>
        </p:txBody>
      </p:sp>
      <p:sp>
        <p:nvSpPr>
          <p:cNvPr id="3045" name="Google Shape;3045;p97"/>
          <p:cNvSpPr txBox="1"/>
          <p:nvPr/>
        </p:nvSpPr>
        <p:spPr>
          <a:xfrm>
            <a:off x="1628775" y="1909762"/>
            <a:ext cx="798512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B5CB"/>
              </a:buClr>
              <a:buSzPts val="2200"/>
              <a:buFont typeface="Open Sans SemiBold"/>
              <a:buNone/>
            </a:pPr>
            <a:r>
              <a:rPr lang="en-US" sz="2200" b="1" i="0" u="none" dirty="0">
                <a:solidFill>
                  <a:srgbClr val="71B5C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IDEIA</a:t>
            </a:r>
            <a:endParaRPr dirty="0"/>
          </a:p>
        </p:txBody>
      </p:sp>
      <p:sp>
        <p:nvSpPr>
          <p:cNvPr id="3046" name="Google Shape;3046;p97"/>
          <p:cNvSpPr txBox="1"/>
          <p:nvPr/>
        </p:nvSpPr>
        <p:spPr>
          <a:xfrm>
            <a:off x="9148762" y="4691062"/>
            <a:ext cx="1412875" cy="177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6D63"/>
              </a:buClr>
              <a:buSzPts val="9500"/>
              <a:buFont typeface="Montserrat"/>
              <a:buNone/>
            </a:pPr>
            <a:r>
              <a:rPr lang="en-US" sz="9500" b="0" i="0" u="none">
                <a:solidFill>
                  <a:srgbClr val="E86D63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3047" name="Google Shape;3047;p97"/>
          <p:cNvSpPr txBox="1"/>
          <p:nvPr/>
        </p:nvSpPr>
        <p:spPr>
          <a:xfrm>
            <a:off x="9107487" y="1703387"/>
            <a:ext cx="1404937" cy="177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D06A"/>
              </a:buClr>
              <a:buSzPts val="9500"/>
              <a:buFont typeface="Montserrat"/>
              <a:buNone/>
            </a:pPr>
            <a:r>
              <a:rPr lang="en-US" sz="9500" b="0" i="0" u="none">
                <a:solidFill>
                  <a:srgbClr val="FCD06A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3048" name="Google Shape;3048;p97"/>
          <p:cNvSpPr txBox="1"/>
          <p:nvPr/>
        </p:nvSpPr>
        <p:spPr>
          <a:xfrm>
            <a:off x="2333625" y="4679950"/>
            <a:ext cx="146685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C9C4"/>
              </a:buClr>
              <a:buSzPts val="9700"/>
              <a:buFont typeface="Montserrat"/>
              <a:buNone/>
            </a:pPr>
            <a:r>
              <a:rPr lang="en-US" sz="9700" b="0" i="0" u="none">
                <a:solidFill>
                  <a:srgbClr val="BAC9C4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3049" name="Google Shape;3049;p97"/>
          <p:cNvSpPr txBox="1"/>
          <p:nvPr/>
        </p:nvSpPr>
        <p:spPr>
          <a:xfrm>
            <a:off x="2386012" y="1670050"/>
            <a:ext cx="1220787" cy="184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B5CB"/>
              </a:buClr>
              <a:buSzPts val="9900"/>
              <a:buFont typeface="Montserrat"/>
              <a:buNone/>
            </a:pPr>
            <a:r>
              <a:rPr lang="en-US" sz="9900" b="0" i="0" u="none">
                <a:solidFill>
                  <a:srgbClr val="71B5CB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3050" name="Google Shape;3050;p97"/>
          <p:cNvSpPr txBox="1"/>
          <p:nvPr/>
        </p:nvSpPr>
        <p:spPr>
          <a:xfrm>
            <a:off x="1277937" y="327025"/>
            <a:ext cx="9636125" cy="938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100"/>
              <a:buFont typeface="Montserrat"/>
              <a:buNone/>
            </a:pPr>
            <a:r>
              <a:rPr lang="en-US" sz="6100" b="1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INFOGRÁFICO MÉDICO</a:t>
            </a:r>
            <a:endParaRPr dirty="0"/>
          </a:p>
        </p:txBody>
      </p:sp>
      <p:sp>
        <p:nvSpPr>
          <p:cNvPr id="3051" name="Google Shape;3051;p97"/>
          <p:cNvSpPr txBox="1"/>
          <p:nvPr/>
        </p:nvSpPr>
        <p:spPr>
          <a:xfrm>
            <a:off x="9852025" y="5230812"/>
            <a:ext cx="15811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3052" name="Google Shape;3052;p97"/>
          <p:cNvSpPr txBox="1"/>
          <p:nvPr/>
        </p:nvSpPr>
        <p:spPr>
          <a:xfrm>
            <a:off x="782637" y="2228850"/>
            <a:ext cx="15811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3053" name="Google Shape;3053;p97"/>
          <p:cNvSpPr txBox="1"/>
          <p:nvPr/>
        </p:nvSpPr>
        <p:spPr>
          <a:xfrm>
            <a:off x="715962" y="5254625"/>
            <a:ext cx="15811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8" name="Google Shape;3058;p98"/>
          <p:cNvSpPr txBox="1"/>
          <p:nvPr/>
        </p:nvSpPr>
        <p:spPr>
          <a:xfrm>
            <a:off x="11112" y="0"/>
            <a:ext cx="12182400" cy="6858000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9" name="Google Shape;3059;p98"/>
          <p:cNvSpPr txBox="1"/>
          <p:nvPr/>
        </p:nvSpPr>
        <p:spPr>
          <a:xfrm>
            <a:off x="8296275" y="1201737"/>
            <a:ext cx="1789112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3060" name="Google Shape;3060;p98"/>
          <p:cNvSpPr/>
          <p:nvPr/>
        </p:nvSpPr>
        <p:spPr>
          <a:xfrm>
            <a:off x="10399712" y="762000"/>
            <a:ext cx="1160462" cy="1162050"/>
          </a:xfrm>
          <a:prstGeom prst="ellipse">
            <a:avLst/>
          </a:pr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1" name="Google Shape;3061;p98"/>
          <p:cNvSpPr/>
          <p:nvPr/>
        </p:nvSpPr>
        <p:spPr>
          <a:xfrm>
            <a:off x="10399712" y="2816225"/>
            <a:ext cx="1160462" cy="1162050"/>
          </a:xfrm>
          <a:prstGeom prst="ellipse">
            <a:avLst/>
          </a:pr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2" name="Google Shape;3062;p98"/>
          <p:cNvSpPr/>
          <p:nvPr/>
        </p:nvSpPr>
        <p:spPr>
          <a:xfrm>
            <a:off x="10399712" y="4867275"/>
            <a:ext cx="1160462" cy="1165225"/>
          </a:xfrm>
          <a:prstGeom prst="ellipse">
            <a:avLst/>
          </a:pr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3" name="Google Shape;3063;p98"/>
          <p:cNvSpPr txBox="1"/>
          <p:nvPr/>
        </p:nvSpPr>
        <p:spPr>
          <a:xfrm>
            <a:off x="8839200" y="755650"/>
            <a:ext cx="1398587" cy="60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pen Sans SemiBold"/>
              <a:buNone/>
            </a:pPr>
            <a:r>
              <a:rPr lang="en-US" sz="28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STEP A</a:t>
            </a:r>
            <a:endParaRPr/>
          </a:p>
        </p:txBody>
      </p:sp>
      <p:sp>
        <p:nvSpPr>
          <p:cNvPr id="3064" name="Google Shape;3064;p98"/>
          <p:cNvSpPr txBox="1"/>
          <p:nvPr/>
        </p:nvSpPr>
        <p:spPr>
          <a:xfrm>
            <a:off x="8815387" y="2805112"/>
            <a:ext cx="1398587" cy="60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pen Sans SemiBold"/>
              <a:buNone/>
            </a:pPr>
            <a:r>
              <a:rPr lang="en-US" sz="28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STEP B</a:t>
            </a:r>
            <a:endParaRPr/>
          </a:p>
        </p:txBody>
      </p:sp>
      <p:sp>
        <p:nvSpPr>
          <p:cNvPr id="3065" name="Google Shape;3065;p98"/>
          <p:cNvSpPr txBox="1"/>
          <p:nvPr/>
        </p:nvSpPr>
        <p:spPr>
          <a:xfrm>
            <a:off x="8863012" y="4816475"/>
            <a:ext cx="1392237" cy="60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pen Sans SemiBold"/>
              <a:buNone/>
            </a:pPr>
            <a:r>
              <a:rPr lang="en-US" sz="28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STEP C</a:t>
            </a:r>
            <a:endParaRPr/>
          </a:p>
        </p:txBody>
      </p:sp>
      <p:sp>
        <p:nvSpPr>
          <p:cNvPr id="3066" name="Google Shape;3066;p98"/>
          <p:cNvSpPr/>
          <p:nvPr/>
        </p:nvSpPr>
        <p:spPr>
          <a:xfrm>
            <a:off x="10637837" y="5140325"/>
            <a:ext cx="679450" cy="590550"/>
          </a:xfrm>
          <a:custGeom>
            <a:avLst/>
            <a:gdLst/>
            <a:ahLst/>
            <a:cxnLst/>
            <a:rect l="l" t="t" r="r" b="b"/>
            <a:pathLst>
              <a:path w="174" h="151" extrusionOk="0">
                <a:moveTo>
                  <a:pt x="154" y="151"/>
                </a:moveTo>
                <a:cubicBezTo>
                  <a:pt x="20" y="151"/>
                  <a:pt x="20" y="151"/>
                  <a:pt x="20" y="151"/>
                </a:cubicBezTo>
                <a:cubicBezTo>
                  <a:pt x="9" y="151"/>
                  <a:pt x="0" y="142"/>
                  <a:pt x="0" y="131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6"/>
                  <a:pt x="2" y="94"/>
                  <a:pt x="4" y="94"/>
                </a:cubicBezTo>
                <a:cubicBezTo>
                  <a:pt x="6" y="94"/>
                  <a:pt x="8" y="96"/>
                  <a:pt x="8" y="98"/>
                </a:cubicBezTo>
                <a:cubicBezTo>
                  <a:pt x="8" y="131"/>
                  <a:pt x="8" y="131"/>
                  <a:pt x="8" y="131"/>
                </a:cubicBezTo>
                <a:cubicBezTo>
                  <a:pt x="8" y="138"/>
                  <a:pt x="14" y="144"/>
                  <a:pt x="20" y="144"/>
                </a:cubicBezTo>
                <a:cubicBezTo>
                  <a:pt x="154" y="144"/>
                  <a:pt x="154" y="144"/>
                  <a:pt x="154" y="144"/>
                </a:cubicBezTo>
                <a:cubicBezTo>
                  <a:pt x="161" y="144"/>
                  <a:pt x="167" y="138"/>
                  <a:pt x="167" y="131"/>
                </a:cubicBezTo>
                <a:cubicBezTo>
                  <a:pt x="167" y="98"/>
                  <a:pt x="167" y="98"/>
                  <a:pt x="167" y="98"/>
                </a:cubicBezTo>
                <a:cubicBezTo>
                  <a:pt x="167" y="96"/>
                  <a:pt x="168" y="95"/>
                  <a:pt x="170" y="95"/>
                </a:cubicBezTo>
                <a:cubicBezTo>
                  <a:pt x="173" y="95"/>
                  <a:pt x="174" y="96"/>
                  <a:pt x="174" y="98"/>
                </a:cubicBezTo>
                <a:cubicBezTo>
                  <a:pt x="174" y="131"/>
                  <a:pt x="174" y="131"/>
                  <a:pt x="174" y="131"/>
                </a:cubicBezTo>
                <a:cubicBezTo>
                  <a:pt x="174" y="142"/>
                  <a:pt x="165" y="151"/>
                  <a:pt x="154" y="151"/>
                </a:cubicBezTo>
                <a:close/>
                <a:moveTo>
                  <a:pt x="94" y="108"/>
                </a:moveTo>
                <a:cubicBezTo>
                  <a:pt x="80" y="108"/>
                  <a:pt x="80" y="108"/>
                  <a:pt x="80" y="108"/>
                </a:cubicBezTo>
                <a:cubicBezTo>
                  <a:pt x="75" y="108"/>
                  <a:pt x="70" y="103"/>
                  <a:pt x="70" y="97"/>
                </a:cubicBezTo>
                <a:cubicBezTo>
                  <a:pt x="70" y="81"/>
                  <a:pt x="70" y="81"/>
                  <a:pt x="70" y="81"/>
                </a:cubicBezTo>
                <a:cubicBezTo>
                  <a:pt x="70" y="75"/>
                  <a:pt x="75" y="70"/>
                  <a:pt x="80" y="70"/>
                </a:cubicBezTo>
                <a:cubicBezTo>
                  <a:pt x="94" y="70"/>
                  <a:pt x="94" y="70"/>
                  <a:pt x="94" y="70"/>
                </a:cubicBezTo>
                <a:cubicBezTo>
                  <a:pt x="100" y="70"/>
                  <a:pt x="104" y="75"/>
                  <a:pt x="104" y="81"/>
                </a:cubicBezTo>
                <a:cubicBezTo>
                  <a:pt x="104" y="97"/>
                  <a:pt x="104" y="97"/>
                  <a:pt x="104" y="97"/>
                </a:cubicBezTo>
                <a:cubicBezTo>
                  <a:pt x="104" y="103"/>
                  <a:pt x="100" y="108"/>
                  <a:pt x="94" y="108"/>
                </a:cubicBezTo>
                <a:close/>
                <a:moveTo>
                  <a:pt x="80" y="78"/>
                </a:moveTo>
                <a:cubicBezTo>
                  <a:pt x="79" y="78"/>
                  <a:pt x="78" y="79"/>
                  <a:pt x="78" y="81"/>
                </a:cubicBezTo>
                <a:cubicBezTo>
                  <a:pt x="78" y="97"/>
                  <a:pt x="78" y="97"/>
                  <a:pt x="78" y="97"/>
                </a:cubicBezTo>
                <a:cubicBezTo>
                  <a:pt x="78" y="99"/>
                  <a:pt x="79" y="101"/>
                  <a:pt x="80" y="101"/>
                </a:cubicBezTo>
                <a:cubicBezTo>
                  <a:pt x="94" y="101"/>
                  <a:pt x="94" y="101"/>
                  <a:pt x="94" y="101"/>
                </a:cubicBezTo>
                <a:cubicBezTo>
                  <a:pt x="95" y="101"/>
                  <a:pt x="97" y="99"/>
                  <a:pt x="97" y="97"/>
                </a:cubicBezTo>
                <a:cubicBezTo>
                  <a:pt x="97" y="81"/>
                  <a:pt x="97" y="81"/>
                  <a:pt x="97" y="81"/>
                </a:cubicBezTo>
                <a:cubicBezTo>
                  <a:pt x="97" y="79"/>
                  <a:pt x="95" y="78"/>
                  <a:pt x="94" y="78"/>
                </a:cubicBezTo>
                <a:lnTo>
                  <a:pt x="80" y="78"/>
                </a:lnTo>
                <a:close/>
                <a:moveTo>
                  <a:pt x="154" y="93"/>
                </a:moveTo>
                <a:cubicBezTo>
                  <a:pt x="115" y="93"/>
                  <a:pt x="115" y="93"/>
                  <a:pt x="115" y="93"/>
                </a:cubicBezTo>
                <a:cubicBezTo>
                  <a:pt x="113" y="93"/>
                  <a:pt x="111" y="91"/>
                  <a:pt x="111" y="89"/>
                </a:cubicBezTo>
                <a:cubicBezTo>
                  <a:pt x="111" y="87"/>
                  <a:pt x="113" y="85"/>
                  <a:pt x="115" y="85"/>
                </a:cubicBezTo>
                <a:cubicBezTo>
                  <a:pt x="154" y="85"/>
                  <a:pt x="154" y="85"/>
                  <a:pt x="154" y="85"/>
                </a:cubicBezTo>
                <a:cubicBezTo>
                  <a:pt x="161" y="85"/>
                  <a:pt x="167" y="80"/>
                  <a:pt x="167" y="73"/>
                </a:cubicBezTo>
                <a:cubicBezTo>
                  <a:pt x="167" y="47"/>
                  <a:pt x="167" y="47"/>
                  <a:pt x="167" y="47"/>
                </a:cubicBezTo>
                <a:cubicBezTo>
                  <a:pt x="167" y="40"/>
                  <a:pt x="161" y="35"/>
                  <a:pt x="154" y="35"/>
                </a:cubicBezTo>
                <a:cubicBezTo>
                  <a:pt x="20" y="35"/>
                  <a:pt x="20" y="35"/>
                  <a:pt x="20" y="35"/>
                </a:cubicBezTo>
                <a:cubicBezTo>
                  <a:pt x="14" y="35"/>
                  <a:pt x="8" y="40"/>
                  <a:pt x="8" y="47"/>
                </a:cubicBezTo>
                <a:cubicBezTo>
                  <a:pt x="8" y="73"/>
                  <a:pt x="8" y="73"/>
                  <a:pt x="8" y="73"/>
                </a:cubicBezTo>
                <a:cubicBezTo>
                  <a:pt x="8" y="80"/>
                  <a:pt x="14" y="85"/>
                  <a:pt x="20" y="85"/>
                </a:cubicBezTo>
                <a:cubicBezTo>
                  <a:pt x="60" y="85"/>
                  <a:pt x="60" y="85"/>
                  <a:pt x="60" y="85"/>
                </a:cubicBezTo>
                <a:cubicBezTo>
                  <a:pt x="62" y="85"/>
                  <a:pt x="64" y="87"/>
                  <a:pt x="64" y="89"/>
                </a:cubicBezTo>
                <a:cubicBezTo>
                  <a:pt x="64" y="91"/>
                  <a:pt x="62" y="93"/>
                  <a:pt x="60" y="93"/>
                </a:cubicBezTo>
                <a:cubicBezTo>
                  <a:pt x="20" y="93"/>
                  <a:pt x="20" y="93"/>
                  <a:pt x="20" y="93"/>
                </a:cubicBezTo>
                <a:cubicBezTo>
                  <a:pt x="9" y="93"/>
                  <a:pt x="0" y="84"/>
                  <a:pt x="0" y="73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36"/>
                  <a:pt x="9" y="27"/>
                  <a:pt x="20" y="27"/>
                </a:cubicBezTo>
                <a:cubicBezTo>
                  <a:pt x="154" y="27"/>
                  <a:pt x="154" y="27"/>
                  <a:pt x="154" y="27"/>
                </a:cubicBezTo>
                <a:cubicBezTo>
                  <a:pt x="165" y="27"/>
                  <a:pt x="174" y="36"/>
                  <a:pt x="174" y="47"/>
                </a:cubicBezTo>
                <a:cubicBezTo>
                  <a:pt x="174" y="76"/>
                  <a:pt x="174" y="76"/>
                  <a:pt x="174" y="76"/>
                </a:cubicBezTo>
                <a:cubicBezTo>
                  <a:pt x="174" y="76"/>
                  <a:pt x="174" y="77"/>
                  <a:pt x="174" y="78"/>
                </a:cubicBezTo>
                <a:cubicBezTo>
                  <a:pt x="171" y="86"/>
                  <a:pt x="164" y="93"/>
                  <a:pt x="154" y="93"/>
                </a:cubicBezTo>
                <a:close/>
                <a:moveTo>
                  <a:pt x="116" y="21"/>
                </a:moveTo>
                <a:cubicBezTo>
                  <a:pt x="114" y="21"/>
                  <a:pt x="112" y="19"/>
                  <a:pt x="112" y="17"/>
                </a:cubicBezTo>
                <a:cubicBezTo>
                  <a:pt x="112" y="12"/>
                  <a:pt x="108" y="8"/>
                  <a:pt x="102" y="8"/>
                </a:cubicBezTo>
                <a:cubicBezTo>
                  <a:pt x="73" y="8"/>
                  <a:pt x="73" y="8"/>
                  <a:pt x="73" y="8"/>
                </a:cubicBezTo>
                <a:cubicBezTo>
                  <a:pt x="67" y="8"/>
                  <a:pt x="62" y="12"/>
                  <a:pt x="62" y="17"/>
                </a:cubicBezTo>
                <a:cubicBezTo>
                  <a:pt x="62" y="19"/>
                  <a:pt x="60" y="21"/>
                  <a:pt x="58" y="21"/>
                </a:cubicBezTo>
                <a:cubicBezTo>
                  <a:pt x="56" y="21"/>
                  <a:pt x="55" y="19"/>
                  <a:pt x="55" y="17"/>
                </a:cubicBezTo>
                <a:cubicBezTo>
                  <a:pt x="55" y="8"/>
                  <a:pt x="63" y="0"/>
                  <a:pt x="73" y="0"/>
                </a:cubicBezTo>
                <a:cubicBezTo>
                  <a:pt x="102" y="0"/>
                  <a:pt x="102" y="0"/>
                  <a:pt x="102" y="0"/>
                </a:cubicBezTo>
                <a:cubicBezTo>
                  <a:pt x="112" y="0"/>
                  <a:pt x="120" y="8"/>
                  <a:pt x="120" y="17"/>
                </a:cubicBezTo>
                <a:cubicBezTo>
                  <a:pt x="120" y="19"/>
                  <a:pt x="118" y="21"/>
                  <a:pt x="116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7" name="Google Shape;3067;p98"/>
          <p:cNvSpPr/>
          <p:nvPr/>
        </p:nvSpPr>
        <p:spPr>
          <a:xfrm>
            <a:off x="10496550" y="3101975"/>
            <a:ext cx="966787" cy="488950"/>
          </a:xfrm>
          <a:custGeom>
            <a:avLst/>
            <a:gdLst/>
            <a:ahLst/>
            <a:cxnLst/>
            <a:rect l="l" t="t" r="r" b="b"/>
            <a:pathLst>
              <a:path w="247" h="125" extrusionOk="0">
                <a:moveTo>
                  <a:pt x="126" y="125"/>
                </a:moveTo>
                <a:cubicBezTo>
                  <a:pt x="111" y="124"/>
                  <a:pt x="100" y="124"/>
                  <a:pt x="88" y="121"/>
                </a:cubicBezTo>
                <a:cubicBezTo>
                  <a:pt x="84" y="120"/>
                  <a:pt x="80" y="119"/>
                  <a:pt x="77" y="117"/>
                </a:cubicBezTo>
                <a:cubicBezTo>
                  <a:pt x="70" y="114"/>
                  <a:pt x="68" y="109"/>
                  <a:pt x="67" y="106"/>
                </a:cubicBezTo>
                <a:cubicBezTo>
                  <a:pt x="66" y="102"/>
                  <a:pt x="68" y="97"/>
                  <a:pt x="72" y="94"/>
                </a:cubicBezTo>
                <a:cubicBezTo>
                  <a:pt x="77" y="88"/>
                  <a:pt x="84" y="84"/>
                  <a:pt x="94" y="79"/>
                </a:cubicBezTo>
                <a:cubicBezTo>
                  <a:pt x="96" y="78"/>
                  <a:pt x="99" y="77"/>
                  <a:pt x="102" y="76"/>
                </a:cubicBezTo>
                <a:cubicBezTo>
                  <a:pt x="104" y="75"/>
                  <a:pt x="104" y="75"/>
                  <a:pt x="104" y="75"/>
                </a:cubicBezTo>
                <a:cubicBezTo>
                  <a:pt x="106" y="74"/>
                  <a:pt x="108" y="73"/>
                  <a:pt x="108" y="71"/>
                </a:cubicBezTo>
                <a:cubicBezTo>
                  <a:pt x="109" y="69"/>
                  <a:pt x="108" y="68"/>
                  <a:pt x="107" y="67"/>
                </a:cubicBezTo>
                <a:cubicBezTo>
                  <a:pt x="97" y="56"/>
                  <a:pt x="92" y="44"/>
                  <a:pt x="93" y="29"/>
                </a:cubicBezTo>
                <a:cubicBezTo>
                  <a:pt x="93" y="14"/>
                  <a:pt x="101" y="5"/>
                  <a:pt x="117" y="1"/>
                </a:cubicBezTo>
                <a:cubicBezTo>
                  <a:pt x="120" y="0"/>
                  <a:pt x="123" y="0"/>
                  <a:pt x="126" y="0"/>
                </a:cubicBezTo>
                <a:cubicBezTo>
                  <a:pt x="129" y="0"/>
                  <a:pt x="132" y="0"/>
                  <a:pt x="135" y="1"/>
                </a:cubicBezTo>
                <a:cubicBezTo>
                  <a:pt x="150" y="5"/>
                  <a:pt x="159" y="14"/>
                  <a:pt x="159" y="29"/>
                </a:cubicBezTo>
                <a:cubicBezTo>
                  <a:pt x="160" y="44"/>
                  <a:pt x="155" y="57"/>
                  <a:pt x="145" y="67"/>
                </a:cubicBezTo>
                <a:cubicBezTo>
                  <a:pt x="144" y="68"/>
                  <a:pt x="143" y="69"/>
                  <a:pt x="143" y="71"/>
                </a:cubicBezTo>
                <a:cubicBezTo>
                  <a:pt x="144" y="73"/>
                  <a:pt x="145" y="74"/>
                  <a:pt x="147" y="75"/>
                </a:cubicBezTo>
                <a:cubicBezTo>
                  <a:pt x="150" y="76"/>
                  <a:pt x="150" y="76"/>
                  <a:pt x="150" y="76"/>
                </a:cubicBezTo>
                <a:cubicBezTo>
                  <a:pt x="152" y="77"/>
                  <a:pt x="155" y="78"/>
                  <a:pt x="158" y="79"/>
                </a:cubicBezTo>
                <a:cubicBezTo>
                  <a:pt x="168" y="84"/>
                  <a:pt x="175" y="88"/>
                  <a:pt x="180" y="94"/>
                </a:cubicBezTo>
                <a:cubicBezTo>
                  <a:pt x="183" y="97"/>
                  <a:pt x="185" y="102"/>
                  <a:pt x="184" y="106"/>
                </a:cubicBezTo>
                <a:cubicBezTo>
                  <a:pt x="183" y="111"/>
                  <a:pt x="180" y="115"/>
                  <a:pt x="175" y="117"/>
                </a:cubicBezTo>
                <a:cubicBezTo>
                  <a:pt x="175" y="117"/>
                  <a:pt x="175" y="117"/>
                  <a:pt x="175" y="117"/>
                </a:cubicBezTo>
                <a:cubicBezTo>
                  <a:pt x="172" y="119"/>
                  <a:pt x="168" y="120"/>
                  <a:pt x="164" y="121"/>
                </a:cubicBezTo>
                <a:cubicBezTo>
                  <a:pt x="152" y="124"/>
                  <a:pt x="140" y="124"/>
                  <a:pt x="126" y="125"/>
                </a:cubicBezTo>
                <a:close/>
                <a:moveTo>
                  <a:pt x="126" y="7"/>
                </a:moveTo>
                <a:cubicBezTo>
                  <a:pt x="123" y="7"/>
                  <a:pt x="121" y="7"/>
                  <a:pt x="118" y="7"/>
                </a:cubicBezTo>
                <a:cubicBezTo>
                  <a:pt x="106" y="11"/>
                  <a:pt x="100" y="17"/>
                  <a:pt x="99" y="29"/>
                </a:cubicBezTo>
                <a:cubicBezTo>
                  <a:pt x="99" y="42"/>
                  <a:pt x="103" y="53"/>
                  <a:pt x="111" y="62"/>
                </a:cubicBezTo>
                <a:cubicBezTo>
                  <a:pt x="114" y="65"/>
                  <a:pt x="116" y="69"/>
                  <a:pt x="115" y="72"/>
                </a:cubicBezTo>
                <a:cubicBezTo>
                  <a:pt x="114" y="76"/>
                  <a:pt x="111" y="80"/>
                  <a:pt x="107" y="81"/>
                </a:cubicBezTo>
                <a:cubicBezTo>
                  <a:pt x="105" y="82"/>
                  <a:pt x="105" y="82"/>
                  <a:pt x="105" y="82"/>
                </a:cubicBezTo>
                <a:cubicBezTo>
                  <a:pt x="102" y="83"/>
                  <a:pt x="99" y="84"/>
                  <a:pt x="96" y="86"/>
                </a:cubicBezTo>
                <a:cubicBezTo>
                  <a:pt x="87" y="90"/>
                  <a:pt x="81" y="94"/>
                  <a:pt x="76" y="99"/>
                </a:cubicBezTo>
                <a:cubicBezTo>
                  <a:pt x="74" y="101"/>
                  <a:pt x="73" y="103"/>
                  <a:pt x="74" y="105"/>
                </a:cubicBezTo>
                <a:cubicBezTo>
                  <a:pt x="74" y="107"/>
                  <a:pt x="76" y="110"/>
                  <a:pt x="80" y="111"/>
                </a:cubicBezTo>
                <a:cubicBezTo>
                  <a:pt x="83" y="113"/>
                  <a:pt x="86" y="114"/>
                  <a:pt x="89" y="114"/>
                </a:cubicBezTo>
                <a:cubicBezTo>
                  <a:pt x="100" y="117"/>
                  <a:pt x="112" y="118"/>
                  <a:pt x="126" y="118"/>
                </a:cubicBezTo>
                <a:cubicBezTo>
                  <a:pt x="140" y="118"/>
                  <a:pt x="151" y="117"/>
                  <a:pt x="162" y="114"/>
                </a:cubicBezTo>
                <a:cubicBezTo>
                  <a:pt x="166" y="114"/>
                  <a:pt x="169" y="113"/>
                  <a:pt x="172" y="111"/>
                </a:cubicBezTo>
                <a:cubicBezTo>
                  <a:pt x="175" y="110"/>
                  <a:pt x="177" y="108"/>
                  <a:pt x="177" y="105"/>
                </a:cubicBezTo>
                <a:cubicBezTo>
                  <a:pt x="178" y="103"/>
                  <a:pt x="177" y="100"/>
                  <a:pt x="175" y="99"/>
                </a:cubicBezTo>
                <a:cubicBezTo>
                  <a:pt x="170" y="94"/>
                  <a:pt x="164" y="90"/>
                  <a:pt x="155" y="86"/>
                </a:cubicBezTo>
                <a:cubicBezTo>
                  <a:pt x="153" y="84"/>
                  <a:pt x="150" y="83"/>
                  <a:pt x="147" y="82"/>
                </a:cubicBezTo>
                <a:cubicBezTo>
                  <a:pt x="145" y="81"/>
                  <a:pt x="145" y="81"/>
                  <a:pt x="145" y="81"/>
                </a:cubicBezTo>
                <a:cubicBezTo>
                  <a:pt x="140" y="80"/>
                  <a:pt x="137" y="76"/>
                  <a:pt x="137" y="72"/>
                </a:cubicBezTo>
                <a:cubicBezTo>
                  <a:pt x="136" y="69"/>
                  <a:pt x="137" y="65"/>
                  <a:pt x="140" y="62"/>
                </a:cubicBezTo>
                <a:cubicBezTo>
                  <a:pt x="149" y="53"/>
                  <a:pt x="153" y="42"/>
                  <a:pt x="152" y="29"/>
                </a:cubicBezTo>
                <a:cubicBezTo>
                  <a:pt x="152" y="17"/>
                  <a:pt x="146" y="11"/>
                  <a:pt x="133" y="7"/>
                </a:cubicBezTo>
                <a:cubicBezTo>
                  <a:pt x="131" y="7"/>
                  <a:pt x="128" y="7"/>
                  <a:pt x="126" y="7"/>
                </a:cubicBezTo>
                <a:close/>
                <a:moveTo>
                  <a:pt x="173" y="114"/>
                </a:moveTo>
                <a:cubicBezTo>
                  <a:pt x="173" y="114"/>
                  <a:pt x="173" y="114"/>
                  <a:pt x="173" y="114"/>
                </a:cubicBezTo>
                <a:close/>
                <a:moveTo>
                  <a:pt x="205" y="125"/>
                </a:moveTo>
                <a:cubicBezTo>
                  <a:pt x="203" y="125"/>
                  <a:pt x="203" y="125"/>
                  <a:pt x="203" y="125"/>
                </a:cubicBezTo>
                <a:cubicBezTo>
                  <a:pt x="196" y="124"/>
                  <a:pt x="194" y="124"/>
                  <a:pt x="187" y="124"/>
                </a:cubicBezTo>
                <a:cubicBezTo>
                  <a:pt x="185" y="123"/>
                  <a:pt x="183" y="122"/>
                  <a:pt x="184" y="120"/>
                </a:cubicBezTo>
                <a:cubicBezTo>
                  <a:pt x="184" y="118"/>
                  <a:pt x="186" y="117"/>
                  <a:pt x="187" y="117"/>
                </a:cubicBezTo>
                <a:cubicBezTo>
                  <a:pt x="194" y="118"/>
                  <a:pt x="196" y="118"/>
                  <a:pt x="203" y="118"/>
                </a:cubicBezTo>
                <a:cubicBezTo>
                  <a:pt x="205" y="118"/>
                  <a:pt x="205" y="118"/>
                  <a:pt x="205" y="118"/>
                </a:cubicBezTo>
                <a:cubicBezTo>
                  <a:pt x="214" y="118"/>
                  <a:pt x="222" y="117"/>
                  <a:pt x="230" y="116"/>
                </a:cubicBezTo>
                <a:cubicBezTo>
                  <a:pt x="232" y="115"/>
                  <a:pt x="235" y="114"/>
                  <a:pt x="236" y="113"/>
                </a:cubicBezTo>
                <a:cubicBezTo>
                  <a:pt x="238" y="113"/>
                  <a:pt x="239" y="111"/>
                  <a:pt x="240" y="110"/>
                </a:cubicBezTo>
                <a:cubicBezTo>
                  <a:pt x="240" y="108"/>
                  <a:pt x="239" y="107"/>
                  <a:pt x="239" y="106"/>
                </a:cubicBezTo>
                <a:cubicBezTo>
                  <a:pt x="235" y="103"/>
                  <a:pt x="231" y="100"/>
                  <a:pt x="225" y="97"/>
                </a:cubicBezTo>
                <a:cubicBezTo>
                  <a:pt x="223" y="97"/>
                  <a:pt x="221" y="96"/>
                  <a:pt x="219" y="95"/>
                </a:cubicBezTo>
                <a:cubicBezTo>
                  <a:pt x="218" y="94"/>
                  <a:pt x="218" y="94"/>
                  <a:pt x="218" y="94"/>
                </a:cubicBezTo>
                <a:cubicBezTo>
                  <a:pt x="214" y="93"/>
                  <a:pt x="212" y="91"/>
                  <a:pt x="211" y="87"/>
                </a:cubicBezTo>
                <a:cubicBezTo>
                  <a:pt x="211" y="84"/>
                  <a:pt x="212" y="81"/>
                  <a:pt x="214" y="79"/>
                </a:cubicBezTo>
                <a:cubicBezTo>
                  <a:pt x="220" y="73"/>
                  <a:pt x="223" y="66"/>
                  <a:pt x="222" y="57"/>
                </a:cubicBezTo>
                <a:cubicBezTo>
                  <a:pt x="222" y="50"/>
                  <a:pt x="218" y="45"/>
                  <a:pt x="210" y="43"/>
                </a:cubicBezTo>
                <a:cubicBezTo>
                  <a:pt x="208" y="43"/>
                  <a:pt x="206" y="43"/>
                  <a:pt x="205" y="42"/>
                </a:cubicBezTo>
                <a:cubicBezTo>
                  <a:pt x="203" y="43"/>
                  <a:pt x="202" y="43"/>
                  <a:pt x="200" y="43"/>
                </a:cubicBezTo>
                <a:cubicBezTo>
                  <a:pt x="192" y="45"/>
                  <a:pt x="188" y="50"/>
                  <a:pt x="187" y="57"/>
                </a:cubicBezTo>
                <a:cubicBezTo>
                  <a:pt x="187" y="66"/>
                  <a:pt x="190" y="73"/>
                  <a:pt x="196" y="79"/>
                </a:cubicBezTo>
                <a:cubicBezTo>
                  <a:pt x="198" y="82"/>
                  <a:pt x="199" y="85"/>
                  <a:pt x="199" y="88"/>
                </a:cubicBezTo>
                <a:cubicBezTo>
                  <a:pt x="198" y="91"/>
                  <a:pt x="196" y="93"/>
                  <a:pt x="193" y="94"/>
                </a:cubicBezTo>
                <a:cubicBezTo>
                  <a:pt x="193" y="94"/>
                  <a:pt x="193" y="94"/>
                  <a:pt x="193" y="94"/>
                </a:cubicBezTo>
                <a:cubicBezTo>
                  <a:pt x="191" y="95"/>
                  <a:pt x="189" y="94"/>
                  <a:pt x="188" y="92"/>
                </a:cubicBezTo>
                <a:cubicBezTo>
                  <a:pt x="188" y="90"/>
                  <a:pt x="188" y="88"/>
                  <a:pt x="190" y="88"/>
                </a:cubicBezTo>
                <a:cubicBezTo>
                  <a:pt x="191" y="88"/>
                  <a:pt x="191" y="88"/>
                  <a:pt x="191" y="88"/>
                </a:cubicBezTo>
                <a:cubicBezTo>
                  <a:pt x="192" y="87"/>
                  <a:pt x="192" y="87"/>
                  <a:pt x="192" y="86"/>
                </a:cubicBezTo>
                <a:cubicBezTo>
                  <a:pt x="192" y="86"/>
                  <a:pt x="192" y="85"/>
                  <a:pt x="191" y="84"/>
                </a:cubicBezTo>
                <a:cubicBezTo>
                  <a:pt x="184" y="77"/>
                  <a:pt x="180" y="68"/>
                  <a:pt x="181" y="57"/>
                </a:cubicBezTo>
                <a:cubicBezTo>
                  <a:pt x="181" y="49"/>
                  <a:pt x="184" y="40"/>
                  <a:pt x="198" y="37"/>
                </a:cubicBezTo>
                <a:cubicBezTo>
                  <a:pt x="201" y="36"/>
                  <a:pt x="203" y="36"/>
                  <a:pt x="205" y="36"/>
                </a:cubicBezTo>
                <a:cubicBezTo>
                  <a:pt x="207" y="36"/>
                  <a:pt x="209" y="36"/>
                  <a:pt x="211" y="37"/>
                </a:cubicBezTo>
                <a:cubicBezTo>
                  <a:pt x="225" y="40"/>
                  <a:pt x="229" y="49"/>
                  <a:pt x="229" y="57"/>
                </a:cubicBezTo>
                <a:cubicBezTo>
                  <a:pt x="229" y="68"/>
                  <a:pt x="226" y="77"/>
                  <a:pt x="219" y="84"/>
                </a:cubicBezTo>
                <a:cubicBezTo>
                  <a:pt x="218" y="84"/>
                  <a:pt x="218" y="85"/>
                  <a:pt x="218" y="86"/>
                </a:cubicBezTo>
                <a:cubicBezTo>
                  <a:pt x="218" y="87"/>
                  <a:pt x="219" y="88"/>
                  <a:pt x="220" y="88"/>
                </a:cubicBezTo>
                <a:cubicBezTo>
                  <a:pt x="222" y="89"/>
                  <a:pt x="222" y="89"/>
                  <a:pt x="222" y="89"/>
                </a:cubicBezTo>
                <a:cubicBezTo>
                  <a:pt x="224" y="89"/>
                  <a:pt x="226" y="90"/>
                  <a:pt x="228" y="91"/>
                </a:cubicBezTo>
                <a:cubicBezTo>
                  <a:pt x="235" y="94"/>
                  <a:pt x="239" y="98"/>
                  <a:pt x="243" y="101"/>
                </a:cubicBezTo>
                <a:cubicBezTo>
                  <a:pt x="246" y="104"/>
                  <a:pt x="247" y="108"/>
                  <a:pt x="246" y="111"/>
                </a:cubicBezTo>
                <a:cubicBezTo>
                  <a:pt x="246" y="115"/>
                  <a:pt x="243" y="118"/>
                  <a:pt x="239" y="119"/>
                </a:cubicBezTo>
                <a:cubicBezTo>
                  <a:pt x="237" y="121"/>
                  <a:pt x="234" y="121"/>
                  <a:pt x="232" y="122"/>
                </a:cubicBezTo>
                <a:cubicBezTo>
                  <a:pt x="223" y="124"/>
                  <a:pt x="215" y="124"/>
                  <a:pt x="205" y="125"/>
                </a:cubicBezTo>
                <a:close/>
                <a:moveTo>
                  <a:pt x="46" y="125"/>
                </a:moveTo>
                <a:cubicBezTo>
                  <a:pt x="35" y="124"/>
                  <a:pt x="26" y="124"/>
                  <a:pt x="17" y="122"/>
                </a:cubicBezTo>
                <a:cubicBezTo>
                  <a:pt x="14" y="121"/>
                  <a:pt x="11" y="120"/>
                  <a:pt x="8" y="119"/>
                </a:cubicBezTo>
                <a:cubicBezTo>
                  <a:pt x="4" y="117"/>
                  <a:pt x="1" y="114"/>
                  <a:pt x="0" y="110"/>
                </a:cubicBezTo>
                <a:cubicBezTo>
                  <a:pt x="0" y="106"/>
                  <a:pt x="1" y="103"/>
                  <a:pt x="4" y="100"/>
                </a:cubicBezTo>
                <a:cubicBezTo>
                  <a:pt x="8" y="95"/>
                  <a:pt x="14" y="92"/>
                  <a:pt x="21" y="88"/>
                </a:cubicBezTo>
                <a:cubicBezTo>
                  <a:pt x="23" y="87"/>
                  <a:pt x="26" y="86"/>
                  <a:pt x="28" y="86"/>
                </a:cubicBezTo>
                <a:cubicBezTo>
                  <a:pt x="29" y="85"/>
                  <a:pt x="29" y="85"/>
                  <a:pt x="29" y="85"/>
                </a:cubicBezTo>
                <a:cubicBezTo>
                  <a:pt x="31" y="84"/>
                  <a:pt x="32" y="83"/>
                  <a:pt x="32" y="82"/>
                </a:cubicBezTo>
                <a:cubicBezTo>
                  <a:pt x="32" y="81"/>
                  <a:pt x="32" y="80"/>
                  <a:pt x="31" y="80"/>
                </a:cubicBezTo>
                <a:cubicBezTo>
                  <a:pt x="23" y="72"/>
                  <a:pt x="19" y="62"/>
                  <a:pt x="20" y="50"/>
                </a:cubicBezTo>
                <a:cubicBezTo>
                  <a:pt x="20" y="42"/>
                  <a:pt x="24" y="32"/>
                  <a:pt x="39" y="28"/>
                </a:cubicBezTo>
                <a:cubicBezTo>
                  <a:pt x="42" y="27"/>
                  <a:pt x="44" y="27"/>
                  <a:pt x="46" y="27"/>
                </a:cubicBezTo>
                <a:cubicBezTo>
                  <a:pt x="49" y="27"/>
                  <a:pt x="51" y="27"/>
                  <a:pt x="53" y="28"/>
                </a:cubicBezTo>
                <a:cubicBezTo>
                  <a:pt x="69" y="32"/>
                  <a:pt x="72" y="42"/>
                  <a:pt x="73" y="50"/>
                </a:cubicBezTo>
                <a:cubicBezTo>
                  <a:pt x="73" y="62"/>
                  <a:pt x="69" y="72"/>
                  <a:pt x="62" y="80"/>
                </a:cubicBezTo>
                <a:cubicBezTo>
                  <a:pt x="61" y="80"/>
                  <a:pt x="60" y="81"/>
                  <a:pt x="61" y="82"/>
                </a:cubicBezTo>
                <a:cubicBezTo>
                  <a:pt x="61" y="83"/>
                  <a:pt x="62" y="84"/>
                  <a:pt x="63" y="85"/>
                </a:cubicBezTo>
                <a:cubicBezTo>
                  <a:pt x="65" y="86"/>
                  <a:pt x="65" y="86"/>
                  <a:pt x="65" y="86"/>
                </a:cubicBezTo>
                <a:cubicBezTo>
                  <a:pt x="67" y="86"/>
                  <a:pt x="67" y="88"/>
                  <a:pt x="67" y="90"/>
                </a:cubicBezTo>
                <a:cubicBezTo>
                  <a:pt x="66" y="92"/>
                  <a:pt x="64" y="93"/>
                  <a:pt x="62" y="92"/>
                </a:cubicBezTo>
                <a:cubicBezTo>
                  <a:pt x="61" y="91"/>
                  <a:pt x="61" y="91"/>
                  <a:pt x="61" y="91"/>
                </a:cubicBezTo>
                <a:cubicBezTo>
                  <a:pt x="57" y="90"/>
                  <a:pt x="55" y="87"/>
                  <a:pt x="54" y="84"/>
                </a:cubicBezTo>
                <a:cubicBezTo>
                  <a:pt x="53" y="81"/>
                  <a:pt x="54" y="77"/>
                  <a:pt x="57" y="75"/>
                </a:cubicBezTo>
                <a:cubicBezTo>
                  <a:pt x="63" y="68"/>
                  <a:pt x="66" y="60"/>
                  <a:pt x="66" y="50"/>
                </a:cubicBezTo>
                <a:cubicBezTo>
                  <a:pt x="66" y="42"/>
                  <a:pt x="61" y="37"/>
                  <a:pt x="52" y="34"/>
                </a:cubicBezTo>
                <a:cubicBezTo>
                  <a:pt x="50" y="34"/>
                  <a:pt x="48" y="34"/>
                  <a:pt x="46" y="34"/>
                </a:cubicBezTo>
                <a:cubicBezTo>
                  <a:pt x="45" y="34"/>
                  <a:pt x="43" y="34"/>
                  <a:pt x="41" y="34"/>
                </a:cubicBezTo>
                <a:cubicBezTo>
                  <a:pt x="32" y="37"/>
                  <a:pt x="27" y="42"/>
                  <a:pt x="27" y="50"/>
                </a:cubicBezTo>
                <a:cubicBezTo>
                  <a:pt x="26" y="60"/>
                  <a:pt x="29" y="68"/>
                  <a:pt x="36" y="75"/>
                </a:cubicBezTo>
                <a:cubicBezTo>
                  <a:pt x="38" y="77"/>
                  <a:pt x="39" y="81"/>
                  <a:pt x="39" y="84"/>
                </a:cubicBezTo>
                <a:cubicBezTo>
                  <a:pt x="38" y="87"/>
                  <a:pt x="36" y="90"/>
                  <a:pt x="32" y="91"/>
                </a:cubicBezTo>
                <a:cubicBezTo>
                  <a:pt x="30" y="92"/>
                  <a:pt x="30" y="92"/>
                  <a:pt x="30" y="92"/>
                </a:cubicBezTo>
                <a:cubicBezTo>
                  <a:pt x="28" y="93"/>
                  <a:pt x="26" y="94"/>
                  <a:pt x="24" y="94"/>
                </a:cubicBezTo>
                <a:cubicBezTo>
                  <a:pt x="17" y="98"/>
                  <a:pt x="13" y="101"/>
                  <a:pt x="9" y="104"/>
                </a:cubicBezTo>
                <a:cubicBezTo>
                  <a:pt x="7" y="106"/>
                  <a:pt x="7" y="107"/>
                  <a:pt x="7" y="109"/>
                </a:cubicBezTo>
                <a:cubicBezTo>
                  <a:pt x="7" y="110"/>
                  <a:pt x="9" y="112"/>
                  <a:pt x="11" y="113"/>
                </a:cubicBezTo>
                <a:cubicBezTo>
                  <a:pt x="13" y="114"/>
                  <a:pt x="16" y="115"/>
                  <a:pt x="18" y="115"/>
                </a:cubicBezTo>
                <a:cubicBezTo>
                  <a:pt x="27" y="117"/>
                  <a:pt x="36" y="118"/>
                  <a:pt x="46" y="118"/>
                </a:cubicBezTo>
                <a:cubicBezTo>
                  <a:pt x="53" y="118"/>
                  <a:pt x="58" y="118"/>
                  <a:pt x="63" y="117"/>
                </a:cubicBezTo>
                <a:cubicBezTo>
                  <a:pt x="65" y="117"/>
                  <a:pt x="66" y="118"/>
                  <a:pt x="67" y="120"/>
                </a:cubicBezTo>
                <a:cubicBezTo>
                  <a:pt x="67" y="122"/>
                  <a:pt x="65" y="124"/>
                  <a:pt x="64" y="124"/>
                </a:cubicBezTo>
                <a:cubicBezTo>
                  <a:pt x="58" y="124"/>
                  <a:pt x="53" y="125"/>
                  <a:pt x="46" y="1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8" name="Google Shape;3068;p98"/>
          <p:cNvSpPr/>
          <p:nvPr/>
        </p:nvSpPr>
        <p:spPr>
          <a:xfrm>
            <a:off x="10645775" y="949325"/>
            <a:ext cx="679450" cy="795337"/>
          </a:xfrm>
          <a:custGeom>
            <a:avLst/>
            <a:gdLst/>
            <a:ahLst/>
            <a:cxnLst/>
            <a:rect l="l" t="t" r="r" b="b"/>
            <a:pathLst>
              <a:path w="174" h="203" extrusionOk="0">
                <a:moveTo>
                  <a:pt x="100" y="203"/>
                </a:moveTo>
                <a:cubicBezTo>
                  <a:pt x="72" y="203"/>
                  <a:pt x="72" y="203"/>
                  <a:pt x="72" y="203"/>
                </a:cubicBezTo>
                <a:cubicBezTo>
                  <a:pt x="70" y="203"/>
                  <a:pt x="68" y="201"/>
                  <a:pt x="68" y="199"/>
                </a:cubicBezTo>
                <a:cubicBezTo>
                  <a:pt x="68" y="197"/>
                  <a:pt x="70" y="195"/>
                  <a:pt x="72" y="195"/>
                </a:cubicBezTo>
                <a:cubicBezTo>
                  <a:pt x="100" y="195"/>
                  <a:pt x="100" y="195"/>
                  <a:pt x="100" y="195"/>
                </a:cubicBezTo>
                <a:cubicBezTo>
                  <a:pt x="102" y="195"/>
                  <a:pt x="104" y="197"/>
                  <a:pt x="104" y="199"/>
                </a:cubicBezTo>
                <a:cubicBezTo>
                  <a:pt x="104" y="201"/>
                  <a:pt x="102" y="203"/>
                  <a:pt x="100" y="203"/>
                </a:cubicBezTo>
                <a:close/>
                <a:moveTo>
                  <a:pt x="108" y="190"/>
                </a:moveTo>
                <a:cubicBezTo>
                  <a:pt x="64" y="190"/>
                  <a:pt x="64" y="190"/>
                  <a:pt x="64" y="190"/>
                </a:cubicBezTo>
                <a:cubicBezTo>
                  <a:pt x="62" y="190"/>
                  <a:pt x="60" y="188"/>
                  <a:pt x="60" y="186"/>
                </a:cubicBezTo>
                <a:cubicBezTo>
                  <a:pt x="60" y="184"/>
                  <a:pt x="62" y="182"/>
                  <a:pt x="64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10" y="182"/>
                  <a:pt x="112" y="184"/>
                  <a:pt x="112" y="186"/>
                </a:cubicBezTo>
                <a:cubicBezTo>
                  <a:pt x="112" y="188"/>
                  <a:pt x="110" y="190"/>
                  <a:pt x="108" y="190"/>
                </a:cubicBezTo>
                <a:close/>
                <a:moveTo>
                  <a:pt x="86" y="176"/>
                </a:moveTo>
                <a:cubicBezTo>
                  <a:pt x="78" y="176"/>
                  <a:pt x="70" y="176"/>
                  <a:pt x="69" y="176"/>
                </a:cubicBezTo>
                <a:cubicBezTo>
                  <a:pt x="69" y="176"/>
                  <a:pt x="69" y="176"/>
                  <a:pt x="69" y="176"/>
                </a:cubicBezTo>
                <a:cubicBezTo>
                  <a:pt x="61" y="175"/>
                  <a:pt x="58" y="173"/>
                  <a:pt x="56" y="166"/>
                </a:cubicBezTo>
                <a:cubicBezTo>
                  <a:pt x="55" y="163"/>
                  <a:pt x="55" y="160"/>
                  <a:pt x="55" y="157"/>
                </a:cubicBezTo>
                <a:cubicBezTo>
                  <a:pt x="55" y="153"/>
                  <a:pt x="55" y="149"/>
                  <a:pt x="53" y="146"/>
                </a:cubicBezTo>
                <a:cubicBezTo>
                  <a:pt x="47" y="136"/>
                  <a:pt x="43" y="128"/>
                  <a:pt x="38" y="117"/>
                </a:cubicBezTo>
                <a:cubicBezTo>
                  <a:pt x="32" y="106"/>
                  <a:pt x="26" y="90"/>
                  <a:pt x="30" y="75"/>
                </a:cubicBezTo>
                <a:cubicBezTo>
                  <a:pt x="35" y="55"/>
                  <a:pt x="56" y="36"/>
                  <a:pt x="86" y="36"/>
                </a:cubicBezTo>
                <a:cubicBezTo>
                  <a:pt x="116" y="36"/>
                  <a:pt x="136" y="55"/>
                  <a:pt x="141" y="75"/>
                </a:cubicBezTo>
                <a:cubicBezTo>
                  <a:pt x="145" y="90"/>
                  <a:pt x="139" y="106"/>
                  <a:pt x="133" y="117"/>
                </a:cubicBezTo>
                <a:cubicBezTo>
                  <a:pt x="128" y="128"/>
                  <a:pt x="124" y="136"/>
                  <a:pt x="118" y="146"/>
                </a:cubicBezTo>
                <a:cubicBezTo>
                  <a:pt x="116" y="149"/>
                  <a:pt x="116" y="153"/>
                  <a:pt x="116" y="157"/>
                </a:cubicBezTo>
                <a:cubicBezTo>
                  <a:pt x="116" y="160"/>
                  <a:pt x="116" y="163"/>
                  <a:pt x="115" y="166"/>
                </a:cubicBezTo>
                <a:cubicBezTo>
                  <a:pt x="114" y="173"/>
                  <a:pt x="110" y="175"/>
                  <a:pt x="102" y="176"/>
                </a:cubicBezTo>
                <a:cubicBezTo>
                  <a:pt x="102" y="176"/>
                  <a:pt x="94" y="176"/>
                  <a:pt x="86" y="176"/>
                </a:cubicBezTo>
                <a:close/>
                <a:moveTo>
                  <a:pt x="69" y="168"/>
                </a:moveTo>
                <a:cubicBezTo>
                  <a:pt x="70" y="168"/>
                  <a:pt x="101" y="168"/>
                  <a:pt x="102" y="168"/>
                </a:cubicBezTo>
                <a:cubicBezTo>
                  <a:pt x="107" y="168"/>
                  <a:pt x="107" y="167"/>
                  <a:pt x="108" y="164"/>
                </a:cubicBezTo>
                <a:cubicBezTo>
                  <a:pt x="108" y="162"/>
                  <a:pt x="108" y="159"/>
                  <a:pt x="108" y="157"/>
                </a:cubicBezTo>
                <a:cubicBezTo>
                  <a:pt x="109" y="152"/>
                  <a:pt x="109" y="147"/>
                  <a:pt x="111" y="143"/>
                </a:cubicBezTo>
                <a:cubicBezTo>
                  <a:pt x="117" y="132"/>
                  <a:pt x="121" y="125"/>
                  <a:pt x="127" y="114"/>
                </a:cubicBezTo>
                <a:cubicBezTo>
                  <a:pt x="131" y="106"/>
                  <a:pt x="137" y="90"/>
                  <a:pt x="134" y="77"/>
                </a:cubicBezTo>
                <a:cubicBezTo>
                  <a:pt x="130" y="61"/>
                  <a:pt x="111" y="43"/>
                  <a:pt x="86" y="43"/>
                </a:cubicBezTo>
                <a:cubicBezTo>
                  <a:pt x="60" y="43"/>
                  <a:pt x="41" y="61"/>
                  <a:pt x="37" y="77"/>
                </a:cubicBezTo>
                <a:cubicBezTo>
                  <a:pt x="34" y="90"/>
                  <a:pt x="40" y="106"/>
                  <a:pt x="44" y="114"/>
                </a:cubicBezTo>
                <a:cubicBezTo>
                  <a:pt x="50" y="125"/>
                  <a:pt x="54" y="132"/>
                  <a:pt x="60" y="143"/>
                </a:cubicBezTo>
                <a:cubicBezTo>
                  <a:pt x="62" y="147"/>
                  <a:pt x="63" y="152"/>
                  <a:pt x="63" y="157"/>
                </a:cubicBezTo>
                <a:cubicBezTo>
                  <a:pt x="63" y="159"/>
                  <a:pt x="63" y="162"/>
                  <a:pt x="63" y="164"/>
                </a:cubicBezTo>
                <a:cubicBezTo>
                  <a:pt x="64" y="167"/>
                  <a:pt x="64" y="168"/>
                  <a:pt x="69" y="168"/>
                </a:cubicBezTo>
                <a:cubicBezTo>
                  <a:pt x="69" y="168"/>
                  <a:pt x="69" y="168"/>
                  <a:pt x="69" y="168"/>
                </a:cubicBezTo>
                <a:close/>
                <a:moveTo>
                  <a:pt x="19" y="93"/>
                </a:moveTo>
                <a:cubicBezTo>
                  <a:pt x="4" y="93"/>
                  <a:pt x="4" y="93"/>
                  <a:pt x="4" y="93"/>
                </a:cubicBezTo>
                <a:cubicBezTo>
                  <a:pt x="2" y="93"/>
                  <a:pt x="0" y="91"/>
                  <a:pt x="0" y="89"/>
                </a:cubicBezTo>
                <a:cubicBezTo>
                  <a:pt x="0" y="87"/>
                  <a:pt x="2" y="85"/>
                  <a:pt x="4" y="85"/>
                </a:cubicBezTo>
                <a:cubicBezTo>
                  <a:pt x="19" y="85"/>
                  <a:pt x="19" y="85"/>
                  <a:pt x="19" y="85"/>
                </a:cubicBezTo>
                <a:cubicBezTo>
                  <a:pt x="21" y="85"/>
                  <a:pt x="23" y="87"/>
                  <a:pt x="23" y="89"/>
                </a:cubicBezTo>
                <a:cubicBezTo>
                  <a:pt x="23" y="91"/>
                  <a:pt x="21" y="93"/>
                  <a:pt x="19" y="93"/>
                </a:cubicBezTo>
                <a:close/>
                <a:moveTo>
                  <a:pt x="170" y="90"/>
                </a:moveTo>
                <a:cubicBezTo>
                  <a:pt x="152" y="90"/>
                  <a:pt x="152" y="90"/>
                  <a:pt x="152" y="90"/>
                </a:cubicBezTo>
                <a:cubicBezTo>
                  <a:pt x="150" y="90"/>
                  <a:pt x="148" y="88"/>
                  <a:pt x="148" y="86"/>
                </a:cubicBezTo>
                <a:cubicBezTo>
                  <a:pt x="148" y="84"/>
                  <a:pt x="150" y="83"/>
                  <a:pt x="152" y="83"/>
                </a:cubicBezTo>
                <a:cubicBezTo>
                  <a:pt x="170" y="83"/>
                  <a:pt x="170" y="83"/>
                  <a:pt x="170" y="83"/>
                </a:cubicBezTo>
                <a:cubicBezTo>
                  <a:pt x="172" y="83"/>
                  <a:pt x="174" y="84"/>
                  <a:pt x="174" y="86"/>
                </a:cubicBezTo>
                <a:cubicBezTo>
                  <a:pt x="174" y="88"/>
                  <a:pt x="172" y="90"/>
                  <a:pt x="170" y="90"/>
                </a:cubicBezTo>
                <a:close/>
                <a:moveTo>
                  <a:pt x="51" y="87"/>
                </a:moveTo>
                <a:cubicBezTo>
                  <a:pt x="51" y="87"/>
                  <a:pt x="51" y="87"/>
                  <a:pt x="51" y="87"/>
                </a:cubicBezTo>
                <a:cubicBezTo>
                  <a:pt x="49" y="86"/>
                  <a:pt x="47" y="84"/>
                  <a:pt x="48" y="82"/>
                </a:cubicBezTo>
                <a:cubicBezTo>
                  <a:pt x="51" y="68"/>
                  <a:pt x="66" y="54"/>
                  <a:pt x="88" y="54"/>
                </a:cubicBezTo>
                <a:cubicBezTo>
                  <a:pt x="88" y="54"/>
                  <a:pt x="88" y="54"/>
                  <a:pt x="88" y="54"/>
                </a:cubicBezTo>
                <a:cubicBezTo>
                  <a:pt x="90" y="54"/>
                  <a:pt x="91" y="56"/>
                  <a:pt x="91" y="58"/>
                </a:cubicBezTo>
                <a:cubicBezTo>
                  <a:pt x="91" y="60"/>
                  <a:pt x="90" y="62"/>
                  <a:pt x="88" y="62"/>
                </a:cubicBezTo>
                <a:cubicBezTo>
                  <a:pt x="70" y="62"/>
                  <a:pt x="58" y="73"/>
                  <a:pt x="55" y="84"/>
                </a:cubicBezTo>
                <a:cubicBezTo>
                  <a:pt x="55" y="86"/>
                  <a:pt x="53" y="87"/>
                  <a:pt x="51" y="87"/>
                </a:cubicBezTo>
                <a:close/>
                <a:moveTo>
                  <a:pt x="134" y="46"/>
                </a:moveTo>
                <a:cubicBezTo>
                  <a:pt x="133" y="46"/>
                  <a:pt x="132" y="45"/>
                  <a:pt x="131" y="44"/>
                </a:cubicBezTo>
                <a:cubicBezTo>
                  <a:pt x="130" y="43"/>
                  <a:pt x="130" y="41"/>
                  <a:pt x="131" y="39"/>
                </a:cubicBezTo>
                <a:cubicBezTo>
                  <a:pt x="144" y="26"/>
                  <a:pt x="144" y="26"/>
                  <a:pt x="144" y="26"/>
                </a:cubicBezTo>
                <a:cubicBezTo>
                  <a:pt x="146" y="25"/>
                  <a:pt x="148" y="25"/>
                  <a:pt x="150" y="26"/>
                </a:cubicBezTo>
                <a:cubicBezTo>
                  <a:pt x="151" y="28"/>
                  <a:pt x="151" y="30"/>
                  <a:pt x="150" y="32"/>
                </a:cubicBezTo>
                <a:cubicBezTo>
                  <a:pt x="137" y="44"/>
                  <a:pt x="137" y="44"/>
                  <a:pt x="137" y="44"/>
                </a:cubicBezTo>
                <a:cubicBezTo>
                  <a:pt x="136" y="45"/>
                  <a:pt x="135" y="46"/>
                  <a:pt x="134" y="46"/>
                </a:cubicBezTo>
                <a:close/>
                <a:moveTo>
                  <a:pt x="38" y="46"/>
                </a:moveTo>
                <a:cubicBezTo>
                  <a:pt x="37" y="46"/>
                  <a:pt x="36" y="45"/>
                  <a:pt x="35" y="44"/>
                </a:cubicBezTo>
                <a:cubicBezTo>
                  <a:pt x="23" y="32"/>
                  <a:pt x="23" y="32"/>
                  <a:pt x="23" y="32"/>
                </a:cubicBezTo>
                <a:cubicBezTo>
                  <a:pt x="21" y="30"/>
                  <a:pt x="21" y="28"/>
                  <a:pt x="23" y="26"/>
                </a:cubicBezTo>
                <a:cubicBezTo>
                  <a:pt x="24" y="25"/>
                  <a:pt x="26" y="25"/>
                  <a:pt x="28" y="26"/>
                </a:cubicBezTo>
                <a:cubicBezTo>
                  <a:pt x="41" y="39"/>
                  <a:pt x="41" y="39"/>
                  <a:pt x="41" y="39"/>
                </a:cubicBezTo>
                <a:cubicBezTo>
                  <a:pt x="42" y="41"/>
                  <a:pt x="42" y="43"/>
                  <a:pt x="41" y="44"/>
                </a:cubicBezTo>
                <a:cubicBezTo>
                  <a:pt x="40" y="45"/>
                  <a:pt x="39" y="46"/>
                  <a:pt x="38" y="46"/>
                </a:cubicBezTo>
                <a:close/>
                <a:moveTo>
                  <a:pt x="86" y="29"/>
                </a:moveTo>
                <a:cubicBezTo>
                  <a:pt x="83" y="29"/>
                  <a:pt x="82" y="27"/>
                  <a:pt x="82" y="25"/>
                </a:cubicBezTo>
                <a:cubicBezTo>
                  <a:pt x="82" y="3"/>
                  <a:pt x="82" y="3"/>
                  <a:pt x="82" y="3"/>
                </a:cubicBezTo>
                <a:cubicBezTo>
                  <a:pt x="82" y="1"/>
                  <a:pt x="83" y="0"/>
                  <a:pt x="86" y="0"/>
                </a:cubicBezTo>
                <a:cubicBezTo>
                  <a:pt x="88" y="0"/>
                  <a:pt x="89" y="1"/>
                  <a:pt x="89" y="3"/>
                </a:cubicBezTo>
                <a:cubicBezTo>
                  <a:pt x="89" y="25"/>
                  <a:pt x="89" y="25"/>
                  <a:pt x="89" y="25"/>
                </a:cubicBezTo>
                <a:cubicBezTo>
                  <a:pt x="89" y="27"/>
                  <a:pt x="88" y="29"/>
                  <a:pt x="86" y="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9" name="Google Shape;3069;p98"/>
          <p:cNvSpPr/>
          <p:nvPr/>
        </p:nvSpPr>
        <p:spPr>
          <a:xfrm>
            <a:off x="1422400" y="636587"/>
            <a:ext cx="3479800" cy="3032125"/>
          </a:xfrm>
          <a:custGeom>
            <a:avLst/>
            <a:gdLst/>
            <a:ahLst/>
            <a:cxnLst/>
            <a:rect l="l" t="t" r="r" b="b"/>
            <a:pathLst>
              <a:path w="890" h="775" extrusionOk="0">
                <a:moveTo>
                  <a:pt x="712" y="365"/>
                </a:moveTo>
                <a:cubicBezTo>
                  <a:pt x="703" y="360"/>
                  <a:pt x="692" y="359"/>
                  <a:pt x="681" y="363"/>
                </a:cubicBezTo>
                <a:cubicBezTo>
                  <a:pt x="666" y="368"/>
                  <a:pt x="653" y="380"/>
                  <a:pt x="644" y="397"/>
                </a:cubicBezTo>
                <a:cubicBezTo>
                  <a:pt x="634" y="414"/>
                  <a:pt x="630" y="431"/>
                  <a:pt x="633" y="447"/>
                </a:cubicBezTo>
                <a:cubicBezTo>
                  <a:pt x="635" y="458"/>
                  <a:pt x="641" y="467"/>
                  <a:pt x="650" y="472"/>
                </a:cubicBezTo>
                <a:cubicBezTo>
                  <a:pt x="659" y="478"/>
                  <a:pt x="671" y="478"/>
                  <a:pt x="681" y="474"/>
                </a:cubicBezTo>
                <a:cubicBezTo>
                  <a:pt x="554" y="694"/>
                  <a:pt x="554" y="694"/>
                  <a:pt x="554" y="694"/>
                </a:cubicBezTo>
                <a:cubicBezTo>
                  <a:pt x="551" y="699"/>
                  <a:pt x="545" y="703"/>
                  <a:pt x="539" y="703"/>
                </a:cubicBezTo>
                <a:cubicBezTo>
                  <a:pt x="367" y="703"/>
                  <a:pt x="367" y="703"/>
                  <a:pt x="367" y="703"/>
                </a:cubicBezTo>
                <a:cubicBezTo>
                  <a:pt x="364" y="704"/>
                  <a:pt x="361" y="706"/>
                  <a:pt x="361" y="710"/>
                </a:cubicBezTo>
                <a:cubicBezTo>
                  <a:pt x="361" y="717"/>
                  <a:pt x="361" y="724"/>
                  <a:pt x="367" y="728"/>
                </a:cubicBezTo>
                <a:cubicBezTo>
                  <a:pt x="370" y="730"/>
                  <a:pt x="374" y="732"/>
                  <a:pt x="378" y="734"/>
                </a:cubicBezTo>
                <a:cubicBezTo>
                  <a:pt x="389" y="741"/>
                  <a:pt x="390" y="755"/>
                  <a:pt x="380" y="764"/>
                </a:cubicBezTo>
                <a:cubicBezTo>
                  <a:pt x="370" y="772"/>
                  <a:pt x="356" y="775"/>
                  <a:pt x="343" y="775"/>
                </a:cubicBezTo>
                <a:cubicBezTo>
                  <a:pt x="330" y="775"/>
                  <a:pt x="316" y="772"/>
                  <a:pt x="306" y="764"/>
                </a:cubicBezTo>
                <a:cubicBezTo>
                  <a:pt x="296" y="755"/>
                  <a:pt x="297" y="741"/>
                  <a:pt x="308" y="734"/>
                </a:cubicBezTo>
                <a:cubicBezTo>
                  <a:pt x="311" y="732"/>
                  <a:pt x="315" y="730"/>
                  <a:pt x="319" y="728"/>
                </a:cubicBezTo>
                <a:cubicBezTo>
                  <a:pt x="325" y="724"/>
                  <a:pt x="325" y="717"/>
                  <a:pt x="325" y="710"/>
                </a:cubicBezTo>
                <a:cubicBezTo>
                  <a:pt x="325" y="706"/>
                  <a:pt x="322" y="704"/>
                  <a:pt x="319" y="703"/>
                </a:cubicBezTo>
                <a:cubicBezTo>
                  <a:pt x="116" y="703"/>
                  <a:pt x="116" y="703"/>
                  <a:pt x="116" y="703"/>
                </a:cubicBezTo>
                <a:cubicBezTo>
                  <a:pt x="113" y="703"/>
                  <a:pt x="110" y="701"/>
                  <a:pt x="108" y="698"/>
                </a:cubicBezTo>
                <a:cubicBezTo>
                  <a:pt x="108" y="698"/>
                  <a:pt x="108" y="698"/>
                  <a:pt x="108" y="698"/>
                </a:cubicBezTo>
                <a:cubicBezTo>
                  <a:pt x="58" y="596"/>
                  <a:pt x="0" y="247"/>
                  <a:pt x="249" y="121"/>
                </a:cubicBezTo>
                <a:cubicBezTo>
                  <a:pt x="490" y="0"/>
                  <a:pt x="730" y="23"/>
                  <a:pt x="857" y="89"/>
                </a:cubicBezTo>
                <a:cubicBezTo>
                  <a:pt x="867" y="94"/>
                  <a:pt x="876" y="99"/>
                  <a:pt x="885" y="105"/>
                </a:cubicBezTo>
                <a:cubicBezTo>
                  <a:pt x="889" y="107"/>
                  <a:pt x="890" y="112"/>
                  <a:pt x="888" y="116"/>
                </a:cubicBezTo>
                <a:cubicBezTo>
                  <a:pt x="729" y="391"/>
                  <a:pt x="729" y="391"/>
                  <a:pt x="729" y="391"/>
                </a:cubicBezTo>
                <a:cubicBezTo>
                  <a:pt x="727" y="380"/>
                  <a:pt x="721" y="370"/>
                  <a:pt x="712" y="365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0" name="Google Shape;3070;p98"/>
          <p:cNvSpPr/>
          <p:nvPr/>
        </p:nvSpPr>
        <p:spPr>
          <a:xfrm>
            <a:off x="3643312" y="1117600"/>
            <a:ext cx="2568575" cy="4449762"/>
          </a:xfrm>
          <a:custGeom>
            <a:avLst/>
            <a:gdLst/>
            <a:ahLst/>
            <a:cxnLst/>
            <a:rect l="l" t="t" r="r" b="b"/>
            <a:pathLst>
              <a:path w="657" h="1137" extrusionOk="0">
                <a:moveTo>
                  <a:pt x="209" y="901"/>
                </a:moveTo>
                <a:cubicBezTo>
                  <a:pt x="218" y="896"/>
                  <a:pt x="224" y="887"/>
                  <a:pt x="226" y="876"/>
                </a:cubicBezTo>
                <a:cubicBezTo>
                  <a:pt x="229" y="860"/>
                  <a:pt x="225" y="842"/>
                  <a:pt x="215" y="826"/>
                </a:cubicBezTo>
                <a:cubicBezTo>
                  <a:pt x="206" y="809"/>
                  <a:pt x="192" y="797"/>
                  <a:pt x="177" y="792"/>
                </a:cubicBezTo>
                <a:cubicBezTo>
                  <a:pt x="167" y="788"/>
                  <a:pt x="156" y="789"/>
                  <a:pt x="147" y="794"/>
                </a:cubicBezTo>
                <a:cubicBezTo>
                  <a:pt x="138" y="799"/>
                  <a:pt x="131" y="809"/>
                  <a:pt x="130" y="820"/>
                </a:cubicBezTo>
                <a:cubicBezTo>
                  <a:pt x="3" y="600"/>
                  <a:pt x="3" y="600"/>
                  <a:pt x="3" y="600"/>
                </a:cubicBezTo>
                <a:cubicBezTo>
                  <a:pt x="0" y="594"/>
                  <a:pt x="0" y="588"/>
                  <a:pt x="3" y="582"/>
                </a:cubicBezTo>
                <a:cubicBezTo>
                  <a:pt x="142" y="340"/>
                  <a:pt x="142" y="340"/>
                  <a:pt x="142" y="340"/>
                </a:cubicBezTo>
                <a:cubicBezTo>
                  <a:pt x="143" y="337"/>
                  <a:pt x="142" y="333"/>
                  <a:pt x="139" y="331"/>
                </a:cubicBezTo>
                <a:cubicBezTo>
                  <a:pt x="133" y="328"/>
                  <a:pt x="128" y="324"/>
                  <a:pt x="121" y="328"/>
                </a:cubicBezTo>
                <a:cubicBezTo>
                  <a:pt x="117" y="329"/>
                  <a:pt x="113" y="332"/>
                  <a:pt x="110" y="334"/>
                </a:cubicBezTo>
                <a:cubicBezTo>
                  <a:pt x="98" y="340"/>
                  <a:pt x="85" y="334"/>
                  <a:pt x="83" y="321"/>
                </a:cubicBezTo>
                <a:cubicBezTo>
                  <a:pt x="81" y="309"/>
                  <a:pt x="85" y="295"/>
                  <a:pt x="92" y="284"/>
                </a:cubicBezTo>
                <a:cubicBezTo>
                  <a:pt x="98" y="272"/>
                  <a:pt x="108" y="261"/>
                  <a:pt x="120" y="257"/>
                </a:cubicBezTo>
                <a:cubicBezTo>
                  <a:pt x="133" y="252"/>
                  <a:pt x="144" y="260"/>
                  <a:pt x="145" y="273"/>
                </a:cubicBezTo>
                <a:cubicBezTo>
                  <a:pt x="145" y="278"/>
                  <a:pt x="144" y="282"/>
                  <a:pt x="145" y="286"/>
                </a:cubicBezTo>
                <a:cubicBezTo>
                  <a:pt x="145" y="294"/>
                  <a:pt x="151" y="297"/>
                  <a:pt x="157" y="300"/>
                </a:cubicBezTo>
                <a:cubicBezTo>
                  <a:pt x="160" y="302"/>
                  <a:pt x="164" y="301"/>
                  <a:pt x="166" y="299"/>
                </a:cubicBezTo>
                <a:cubicBezTo>
                  <a:pt x="336" y="6"/>
                  <a:pt x="336" y="6"/>
                  <a:pt x="336" y="6"/>
                </a:cubicBezTo>
                <a:cubicBezTo>
                  <a:pt x="338" y="1"/>
                  <a:pt x="344" y="0"/>
                  <a:pt x="348" y="3"/>
                </a:cubicBezTo>
                <a:cubicBezTo>
                  <a:pt x="483" y="102"/>
                  <a:pt x="526" y="252"/>
                  <a:pt x="538" y="354"/>
                </a:cubicBezTo>
                <a:cubicBezTo>
                  <a:pt x="544" y="407"/>
                  <a:pt x="510" y="445"/>
                  <a:pt x="513" y="475"/>
                </a:cubicBezTo>
                <a:cubicBezTo>
                  <a:pt x="521" y="535"/>
                  <a:pt x="651" y="628"/>
                  <a:pt x="655" y="694"/>
                </a:cubicBezTo>
                <a:cubicBezTo>
                  <a:pt x="657" y="738"/>
                  <a:pt x="568" y="756"/>
                  <a:pt x="552" y="785"/>
                </a:cubicBezTo>
                <a:cubicBezTo>
                  <a:pt x="545" y="798"/>
                  <a:pt x="565" y="828"/>
                  <a:pt x="563" y="846"/>
                </a:cubicBezTo>
                <a:cubicBezTo>
                  <a:pt x="561" y="861"/>
                  <a:pt x="517" y="879"/>
                  <a:pt x="517" y="879"/>
                </a:cubicBezTo>
                <a:cubicBezTo>
                  <a:pt x="517" y="879"/>
                  <a:pt x="549" y="908"/>
                  <a:pt x="550" y="921"/>
                </a:cubicBezTo>
                <a:cubicBezTo>
                  <a:pt x="552" y="937"/>
                  <a:pt x="522" y="962"/>
                  <a:pt x="522" y="979"/>
                </a:cubicBezTo>
                <a:cubicBezTo>
                  <a:pt x="521" y="994"/>
                  <a:pt x="547" y="1035"/>
                  <a:pt x="535" y="1079"/>
                </a:cubicBezTo>
                <a:cubicBezTo>
                  <a:pt x="518" y="1137"/>
                  <a:pt x="358" y="1097"/>
                  <a:pt x="289" y="1089"/>
                </a:cubicBezTo>
                <a:cubicBezTo>
                  <a:pt x="287" y="1089"/>
                  <a:pt x="284" y="1087"/>
                  <a:pt x="283" y="1085"/>
                </a:cubicBezTo>
                <a:cubicBezTo>
                  <a:pt x="178" y="903"/>
                  <a:pt x="178" y="903"/>
                  <a:pt x="178" y="903"/>
                </a:cubicBezTo>
                <a:cubicBezTo>
                  <a:pt x="188" y="907"/>
                  <a:pt x="199" y="906"/>
                  <a:pt x="209" y="901"/>
                </a:cubicBez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1" name="Google Shape;3071;p98"/>
          <p:cNvSpPr/>
          <p:nvPr/>
        </p:nvSpPr>
        <p:spPr>
          <a:xfrm>
            <a:off x="1906587" y="3465512"/>
            <a:ext cx="2768600" cy="2801937"/>
          </a:xfrm>
          <a:custGeom>
            <a:avLst/>
            <a:gdLst/>
            <a:ahLst/>
            <a:cxnLst/>
            <a:rect l="l" t="t" r="r" b="b"/>
            <a:pathLst>
              <a:path w="708" h="716" extrusionOk="0">
                <a:moveTo>
                  <a:pt x="11" y="0"/>
                </a:moveTo>
                <a:cubicBezTo>
                  <a:pt x="171" y="0"/>
                  <a:pt x="171" y="0"/>
                  <a:pt x="171" y="0"/>
                </a:cubicBezTo>
                <a:cubicBezTo>
                  <a:pt x="163" y="7"/>
                  <a:pt x="157" y="17"/>
                  <a:pt x="157" y="28"/>
                </a:cubicBezTo>
                <a:cubicBezTo>
                  <a:pt x="157" y="38"/>
                  <a:pt x="162" y="48"/>
                  <a:pt x="171" y="55"/>
                </a:cubicBezTo>
                <a:cubicBezTo>
                  <a:pt x="183" y="65"/>
                  <a:pt x="200" y="71"/>
                  <a:pt x="219" y="71"/>
                </a:cubicBezTo>
                <a:cubicBezTo>
                  <a:pt x="239" y="71"/>
                  <a:pt x="256" y="65"/>
                  <a:pt x="268" y="55"/>
                </a:cubicBezTo>
                <a:cubicBezTo>
                  <a:pt x="276" y="48"/>
                  <a:pt x="281" y="38"/>
                  <a:pt x="281" y="28"/>
                </a:cubicBezTo>
                <a:cubicBezTo>
                  <a:pt x="281" y="17"/>
                  <a:pt x="276" y="7"/>
                  <a:pt x="26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420" y="0"/>
                  <a:pt x="425" y="3"/>
                  <a:pt x="429" y="9"/>
                </a:cubicBezTo>
                <a:cubicBezTo>
                  <a:pt x="568" y="251"/>
                  <a:pt x="568" y="251"/>
                  <a:pt x="568" y="251"/>
                </a:cubicBezTo>
                <a:cubicBezTo>
                  <a:pt x="571" y="252"/>
                  <a:pt x="575" y="254"/>
                  <a:pt x="578" y="252"/>
                </a:cubicBezTo>
                <a:cubicBezTo>
                  <a:pt x="584" y="249"/>
                  <a:pt x="589" y="246"/>
                  <a:pt x="590" y="238"/>
                </a:cubicBezTo>
                <a:cubicBezTo>
                  <a:pt x="590" y="234"/>
                  <a:pt x="590" y="230"/>
                  <a:pt x="590" y="225"/>
                </a:cubicBezTo>
                <a:cubicBezTo>
                  <a:pt x="590" y="212"/>
                  <a:pt x="602" y="204"/>
                  <a:pt x="614" y="209"/>
                </a:cubicBezTo>
                <a:cubicBezTo>
                  <a:pt x="626" y="213"/>
                  <a:pt x="636" y="224"/>
                  <a:pt x="643" y="235"/>
                </a:cubicBezTo>
                <a:cubicBezTo>
                  <a:pt x="649" y="247"/>
                  <a:pt x="654" y="261"/>
                  <a:pt x="652" y="273"/>
                </a:cubicBezTo>
                <a:cubicBezTo>
                  <a:pt x="649" y="286"/>
                  <a:pt x="637" y="292"/>
                  <a:pt x="625" y="286"/>
                </a:cubicBezTo>
                <a:cubicBezTo>
                  <a:pt x="621" y="284"/>
                  <a:pt x="618" y="281"/>
                  <a:pt x="614" y="280"/>
                </a:cubicBezTo>
                <a:cubicBezTo>
                  <a:pt x="607" y="276"/>
                  <a:pt x="602" y="279"/>
                  <a:pt x="596" y="283"/>
                </a:cubicBezTo>
                <a:cubicBezTo>
                  <a:pt x="593" y="285"/>
                  <a:pt x="592" y="289"/>
                  <a:pt x="592" y="292"/>
                </a:cubicBezTo>
                <a:cubicBezTo>
                  <a:pt x="704" y="485"/>
                  <a:pt x="704" y="485"/>
                  <a:pt x="704" y="485"/>
                </a:cubicBezTo>
                <a:cubicBezTo>
                  <a:pt x="704" y="485"/>
                  <a:pt x="705" y="487"/>
                  <a:pt x="704" y="488"/>
                </a:cubicBezTo>
                <a:cubicBezTo>
                  <a:pt x="704" y="490"/>
                  <a:pt x="703" y="491"/>
                  <a:pt x="703" y="491"/>
                </a:cubicBezTo>
                <a:cubicBezTo>
                  <a:pt x="703" y="491"/>
                  <a:pt x="703" y="491"/>
                  <a:pt x="703" y="491"/>
                </a:cubicBezTo>
                <a:cubicBezTo>
                  <a:pt x="675" y="519"/>
                  <a:pt x="708" y="596"/>
                  <a:pt x="692" y="623"/>
                </a:cubicBezTo>
                <a:cubicBezTo>
                  <a:pt x="668" y="663"/>
                  <a:pt x="301" y="716"/>
                  <a:pt x="119" y="589"/>
                </a:cubicBezTo>
                <a:cubicBezTo>
                  <a:pt x="83" y="564"/>
                  <a:pt x="130" y="482"/>
                  <a:pt x="99" y="271"/>
                </a:cubicBezTo>
                <a:cubicBezTo>
                  <a:pt x="84" y="173"/>
                  <a:pt x="45" y="96"/>
                  <a:pt x="3" y="12"/>
                </a:cubicBezTo>
                <a:cubicBezTo>
                  <a:pt x="0" y="7"/>
                  <a:pt x="4" y="0"/>
                  <a:pt x="11" y="0"/>
                </a:cubicBez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2" name="Google Shape;3072;p98"/>
          <p:cNvSpPr txBox="1"/>
          <p:nvPr/>
        </p:nvSpPr>
        <p:spPr>
          <a:xfrm>
            <a:off x="2192337" y="1785937"/>
            <a:ext cx="1668462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pen Sans SemiBold"/>
              <a:buNone/>
            </a:pPr>
            <a:r>
              <a:rPr lang="en-US" sz="36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PENSE</a:t>
            </a:r>
            <a:endParaRPr dirty="0"/>
          </a:p>
        </p:txBody>
      </p:sp>
      <p:sp>
        <p:nvSpPr>
          <p:cNvPr id="3073" name="Google Shape;3073;p98"/>
          <p:cNvSpPr txBox="1"/>
          <p:nvPr/>
        </p:nvSpPr>
        <p:spPr>
          <a:xfrm>
            <a:off x="2724150" y="4427537"/>
            <a:ext cx="1309687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pen Sans SemiBold"/>
              <a:buNone/>
            </a:pPr>
            <a:r>
              <a:rPr lang="en-US" sz="36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IDEIA</a:t>
            </a:r>
            <a:endParaRPr dirty="0"/>
          </a:p>
        </p:txBody>
      </p:sp>
      <p:sp>
        <p:nvSpPr>
          <p:cNvPr id="3074" name="Google Shape;3074;p98"/>
          <p:cNvSpPr txBox="1"/>
          <p:nvPr/>
        </p:nvSpPr>
        <p:spPr>
          <a:xfrm>
            <a:off x="4057650" y="3132137"/>
            <a:ext cx="1735137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pen Sans SemiBold"/>
              <a:buNone/>
            </a:pPr>
            <a:r>
              <a:rPr lang="en-US" sz="36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APRENDA</a:t>
            </a:r>
            <a:endParaRPr dirty="0"/>
          </a:p>
        </p:txBody>
      </p:sp>
      <p:sp>
        <p:nvSpPr>
          <p:cNvPr id="3075" name="Google Shape;3075;p98"/>
          <p:cNvSpPr txBox="1"/>
          <p:nvPr/>
        </p:nvSpPr>
        <p:spPr>
          <a:xfrm>
            <a:off x="8269287" y="3251200"/>
            <a:ext cx="1789112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3076" name="Google Shape;3076;p98"/>
          <p:cNvSpPr txBox="1"/>
          <p:nvPr/>
        </p:nvSpPr>
        <p:spPr>
          <a:xfrm>
            <a:off x="8289925" y="5265737"/>
            <a:ext cx="1789112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Google Shape;3081;p99"/>
          <p:cNvSpPr txBox="1"/>
          <p:nvPr/>
        </p:nvSpPr>
        <p:spPr>
          <a:xfrm>
            <a:off x="6350" y="-1587"/>
            <a:ext cx="12180887" cy="6858000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2" name="Google Shape;3082;p99"/>
          <p:cNvSpPr/>
          <p:nvPr/>
        </p:nvSpPr>
        <p:spPr>
          <a:xfrm>
            <a:off x="6350" y="1587"/>
            <a:ext cx="12187237" cy="685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3" name="Google Shape;3083;p99"/>
          <p:cNvSpPr/>
          <p:nvPr/>
        </p:nvSpPr>
        <p:spPr>
          <a:xfrm>
            <a:off x="4673600" y="4283075"/>
            <a:ext cx="2862262" cy="2573337"/>
          </a:xfrm>
          <a:custGeom>
            <a:avLst/>
            <a:gdLst/>
            <a:ahLst/>
            <a:cxnLst/>
            <a:rect l="l" t="t" r="r" b="b"/>
            <a:pathLst>
              <a:path w="846" h="760" extrusionOk="0">
                <a:moveTo>
                  <a:pt x="846" y="760"/>
                </a:moveTo>
                <a:cubicBezTo>
                  <a:pt x="796" y="711"/>
                  <a:pt x="737" y="677"/>
                  <a:pt x="674" y="647"/>
                </a:cubicBezTo>
                <a:cubicBezTo>
                  <a:pt x="646" y="634"/>
                  <a:pt x="617" y="624"/>
                  <a:pt x="589" y="612"/>
                </a:cubicBezTo>
                <a:cubicBezTo>
                  <a:pt x="535" y="592"/>
                  <a:pt x="520" y="537"/>
                  <a:pt x="560" y="497"/>
                </a:cubicBezTo>
                <a:cubicBezTo>
                  <a:pt x="640" y="418"/>
                  <a:pt x="671" y="319"/>
                  <a:pt x="666" y="210"/>
                </a:cubicBezTo>
                <a:cubicBezTo>
                  <a:pt x="662" y="96"/>
                  <a:pt x="595" y="35"/>
                  <a:pt x="489" y="9"/>
                </a:cubicBezTo>
                <a:cubicBezTo>
                  <a:pt x="467" y="3"/>
                  <a:pt x="445" y="1"/>
                  <a:pt x="423" y="0"/>
                </a:cubicBezTo>
                <a:cubicBezTo>
                  <a:pt x="401" y="1"/>
                  <a:pt x="379" y="3"/>
                  <a:pt x="356" y="9"/>
                </a:cubicBezTo>
                <a:cubicBezTo>
                  <a:pt x="251" y="35"/>
                  <a:pt x="184" y="96"/>
                  <a:pt x="179" y="210"/>
                </a:cubicBezTo>
                <a:cubicBezTo>
                  <a:pt x="175" y="319"/>
                  <a:pt x="205" y="416"/>
                  <a:pt x="286" y="497"/>
                </a:cubicBezTo>
                <a:cubicBezTo>
                  <a:pt x="326" y="537"/>
                  <a:pt x="310" y="592"/>
                  <a:pt x="257" y="612"/>
                </a:cubicBezTo>
                <a:cubicBezTo>
                  <a:pt x="229" y="624"/>
                  <a:pt x="199" y="634"/>
                  <a:pt x="172" y="647"/>
                </a:cubicBezTo>
                <a:cubicBezTo>
                  <a:pt x="109" y="677"/>
                  <a:pt x="49" y="711"/>
                  <a:pt x="0" y="760"/>
                </a:cubicBezTo>
              </a:path>
            </a:pathLst>
          </a:custGeom>
          <a:solidFill>
            <a:srgbClr val="F3FAF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4" name="Google Shape;3084;p99"/>
          <p:cNvSpPr txBox="1"/>
          <p:nvPr/>
        </p:nvSpPr>
        <p:spPr>
          <a:xfrm>
            <a:off x="611187" y="5695950"/>
            <a:ext cx="1411287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</a:t>
            </a:r>
            <a:endParaRPr/>
          </a:p>
        </p:txBody>
      </p:sp>
      <p:sp>
        <p:nvSpPr>
          <p:cNvPr id="3085" name="Google Shape;3085;p99"/>
          <p:cNvSpPr/>
          <p:nvPr/>
        </p:nvSpPr>
        <p:spPr>
          <a:xfrm>
            <a:off x="8682037" y="4454525"/>
            <a:ext cx="363537" cy="876300"/>
          </a:xfrm>
          <a:custGeom>
            <a:avLst/>
            <a:gdLst/>
            <a:ahLst/>
            <a:cxnLst/>
            <a:rect l="l" t="t" r="r" b="b"/>
            <a:pathLst>
              <a:path w="90" h="217" extrusionOk="0">
                <a:moveTo>
                  <a:pt x="0" y="0"/>
                </a:moveTo>
                <a:cubicBezTo>
                  <a:pt x="42" y="68"/>
                  <a:pt x="71" y="141"/>
                  <a:pt x="90" y="217"/>
                </a:cubicBezTo>
              </a:path>
            </a:pathLst>
          </a:custGeom>
          <a:noFill/>
          <a:ln w="36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6" name="Google Shape;3086;p99"/>
          <p:cNvSpPr/>
          <p:nvPr/>
        </p:nvSpPr>
        <p:spPr>
          <a:xfrm>
            <a:off x="6794500" y="3086100"/>
            <a:ext cx="903287" cy="379412"/>
          </a:xfrm>
          <a:custGeom>
            <a:avLst/>
            <a:gdLst/>
            <a:ahLst/>
            <a:cxnLst/>
            <a:rect l="l" t="t" r="r" b="b"/>
            <a:pathLst>
              <a:path w="224" h="94" extrusionOk="0">
                <a:moveTo>
                  <a:pt x="0" y="0"/>
                </a:moveTo>
                <a:cubicBezTo>
                  <a:pt x="78" y="19"/>
                  <a:pt x="154" y="50"/>
                  <a:pt x="224" y="94"/>
                </a:cubicBezTo>
              </a:path>
            </a:pathLst>
          </a:custGeom>
          <a:noFill/>
          <a:ln w="36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7" name="Google Shape;3087;p99"/>
          <p:cNvSpPr/>
          <p:nvPr/>
        </p:nvSpPr>
        <p:spPr>
          <a:xfrm>
            <a:off x="4500562" y="3086100"/>
            <a:ext cx="903287" cy="374650"/>
          </a:xfrm>
          <a:custGeom>
            <a:avLst/>
            <a:gdLst/>
            <a:ahLst/>
            <a:cxnLst/>
            <a:rect l="l" t="t" r="r" b="b"/>
            <a:pathLst>
              <a:path w="224" h="93" extrusionOk="0">
                <a:moveTo>
                  <a:pt x="0" y="93"/>
                </a:moveTo>
                <a:cubicBezTo>
                  <a:pt x="70" y="50"/>
                  <a:pt x="146" y="19"/>
                  <a:pt x="224" y="0"/>
                </a:cubicBezTo>
              </a:path>
            </a:pathLst>
          </a:custGeom>
          <a:noFill/>
          <a:ln w="36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8" name="Google Shape;3088;p99"/>
          <p:cNvSpPr/>
          <p:nvPr/>
        </p:nvSpPr>
        <p:spPr>
          <a:xfrm>
            <a:off x="3152775" y="4459287"/>
            <a:ext cx="358775" cy="866775"/>
          </a:xfrm>
          <a:custGeom>
            <a:avLst/>
            <a:gdLst/>
            <a:ahLst/>
            <a:cxnLst/>
            <a:rect l="l" t="t" r="r" b="b"/>
            <a:pathLst>
              <a:path w="89" h="215" extrusionOk="0">
                <a:moveTo>
                  <a:pt x="0" y="215"/>
                </a:moveTo>
                <a:cubicBezTo>
                  <a:pt x="18" y="140"/>
                  <a:pt x="47" y="67"/>
                  <a:pt x="89" y="0"/>
                </a:cubicBezTo>
              </a:path>
            </a:pathLst>
          </a:custGeom>
          <a:noFill/>
          <a:ln w="36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9" name="Google Shape;3089;p99"/>
          <p:cNvSpPr/>
          <p:nvPr/>
        </p:nvSpPr>
        <p:spPr>
          <a:xfrm>
            <a:off x="7629525" y="3287712"/>
            <a:ext cx="1219200" cy="1216025"/>
          </a:xfrm>
          <a:custGeom>
            <a:avLst/>
            <a:gdLst/>
            <a:ahLst/>
            <a:cxnLst/>
            <a:rect l="l" t="t" r="r" b="b"/>
            <a:pathLst>
              <a:path w="302" h="301" extrusionOk="0">
                <a:moveTo>
                  <a:pt x="248" y="248"/>
                </a:moveTo>
                <a:cubicBezTo>
                  <a:pt x="195" y="301"/>
                  <a:pt x="108" y="301"/>
                  <a:pt x="54" y="248"/>
                </a:cubicBezTo>
                <a:cubicBezTo>
                  <a:pt x="0" y="194"/>
                  <a:pt x="0" y="107"/>
                  <a:pt x="54" y="54"/>
                </a:cubicBezTo>
                <a:cubicBezTo>
                  <a:pt x="108" y="0"/>
                  <a:pt x="195" y="0"/>
                  <a:pt x="248" y="54"/>
                </a:cubicBezTo>
                <a:cubicBezTo>
                  <a:pt x="302" y="107"/>
                  <a:pt x="302" y="194"/>
                  <a:pt x="248" y="248"/>
                </a:cubicBez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0" name="Google Shape;3090;p99"/>
          <p:cNvSpPr/>
          <p:nvPr/>
        </p:nvSpPr>
        <p:spPr>
          <a:xfrm>
            <a:off x="8574087" y="5483225"/>
            <a:ext cx="1104900" cy="1111250"/>
          </a:xfrm>
          <a:prstGeom prst="ellipse">
            <a:avLst/>
          </a:pr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1" name="Google Shape;3091;p99"/>
          <p:cNvSpPr/>
          <p:nvPr/>
        </p:nvSpPr>
        <p:spPr>
          <a:xfrm>
            <a:off x="2514600" y="5483225"/>
            <a:ext cx="1106487" cy="1111250"/>
          </a:xfrm>
          <a:prstGeom prst="ellipse">
            <a:avLst/>
          </a:pr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2" name="Google Shape;3092;p99"/>
          <p:cNvSpPr/>
          <p:nvPr/>
        </p:nvSpPr>
        <p:spPr>
          <a:xfrm>
            <a:off x="3346450" y="3287712"/>
            <a:ext cx="1217612" cy="1216025"/>
          </a:xfrm>
          <a:custGeom>
            <a:avLst/>
            <a:gdLst/>
            <a:ahLst/>
            <a:cxnLst/>
            <a:rect l="l" t="t" r="r" b="b"/>
            <a:pathLst>
              <a:path w="302" h="301" extrusionOk="0">
                <a:moveTo>
                  <a:pt x="248" y="54"/>
                </a:moveTo>
                <a:cubicBezTo>
                  <a:pt x="302" y="107"/>
                  <a:pt x="302" y="194"/>
                  <a:pt x="248" y="248"/>
                </a:cubicBezTo>
                <a:cubicBezTo>
                  <a:pt x="194" y="301"/>
                  <a:pt x="107" y="301"/>
                  <a:pt x="54" y="248"/>
                </a:cubicBezTo>
                <a:cubicBezTo>
                  <a:pt x="0" y="194"/>
                  <a:pt x="0" y="107"/>
                  <a:pt x="54" y="54"/>
                </a:cubicBezTo>
                <a:cubicBezTo>
                  <a:pt x="107" y="0"/>
                  <a:pt x="194" y="0"/>
                  <a:pt x="248" y="54"/>
                </a:cubicBez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3" name="Google Shape;3093;p99"/>
          <p:cNvSpPr/>
          <p:nvPr/>
        </p:nvSpPr>
        <p:spPr>
          <a:xfrm>
            <a:off x="5545137" y="2452687"/>
            <a:ext cx="1104900" cy="1109662"/>
          </a:xfrm>
          <a:prstGeom prst="ellipse">
            <a:avLst/>
          </a:prstGeom>
          <a:solidFill>
            <a:srgbClr val="FFF1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4" name="Google Shape;3094;p99"/>
          <p:cNvSpPr txBox="1"/>
          <p:nvPr/>
        </p:nvSpPr>
        <p:spPr>
          <a:xfrm>
            <a:off x="1728787" y="2411412"/>
            <a:ext cx="1423988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D06A"/>
              </a:buClr>
              <a:buSzPts val="2300"/>
              <a:buFont typeface="Open Sans SemiBold"/>
              <a:buNone/>
            </a:pPr>
            <a:r>
              <a:rPr lang="en-US" sz="2300" b="1" i="0" u="none" dirty="0">
                <a:solidFill>
                  <a:srgbClr val="FCD06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PLANO</a:t>
            </a:r>
            <a:endParaRPr dirty="0"/>
          </a:p>
        </p:txBody>
      </p:sp>
      <p:sp>
        <p:nvSpPr>
          <p:cNvPr id="3095" name="Google Shape;3095;p99"/>
          <p:cNvSpPr txBox="1"/>
          <p:nvPr/>
        </p:nvSpPr>
        <p:spPr>
          <a:xfrm>
            <a:off x="9090025" y="2335212"/>
            <a:ext cx="1544637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C9C4"/>
              </a:buClr>
              <a:buSzPts val="2300"/>
              <a:buFont typeface="Open Sans SemiBold"/>
              <a:buNone/>
            </a:pPr>
            <a:r>
              <a:rPr lang="en-US" sz="2300" b="1" i="0" u="none" dirty="0">
                <a:solidFill>
                  <a:srgbClr val="BAC9C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NEGOCIE</a:t>
            </a:r>
            <a:endParaRPr dirty="0"/>
          </a:p>
        </p:txBody>
      </p:sp>
      <p:sp>
        <p:nvSpPr>
          <p:cNvPr id="3096" name="Google Shape;3096;p99"/>
          <p:cNvSpPr txBox="1"/>
          <p:nvPr/>
        </p:nvSpPr>
        <p:spPr>
          <a:xfrm>
            <a:off x="712787" y="5362575"/>
            <a:ext cx="963612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6D63"/>
              </a:buClr>
              <a:buSzPts val="2300"/>
              <a:buFont typeface="Open Sans SemiBold"/>
              <a:buNone/>
            </a:pPr>
            <a:r>
              <a:rPr lang="en-US" sz="2300" b="1" i="0" u="none">
                <a:solidFill>
                  <a:srgbClr val="E86D6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TEAM</a:t>
            </a:r>
            <a:endParaRPr/>
          </a:p>
        </p:txBody>
      </p:sp>
      <p:sp>
        <p:nvSpPr>
          <p:cNvPr id="3097" name="Google Shape;3097;p99"/>
          <p:cNvSpPr txBox="1"/>
          <p:nvPr/>
        </p:nvSpPr>
        <p:spPr>
          <a:xfrm>
            <a:off x="5487987" y="982662"/>
            <a:ext cx="1371600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1D1"/>
              </a:buClr>
              <a:buSzPts val="2300"/>
              <a:buFont typeface="Open Sans SemiBold"/>
              <a:buNone/>
            </a:pPr>
            <a:r>
              <a:rPr lang="en-US" sz="2300" b="1" i="0" u="none" dirty="0">
                <a:solidFill>
                  <a:srgbClr val="FFF1D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PROJETO</a:t>
            </a:r>
            <a:endParaRPr dirty="0"/>
          </a:p>
        </p:txBody>
      </p:sp>
      <p:sp>
        <p:nvSpPr>
          <p:cNvPr id="3098" name="Google Shape;3098;p99"/>
          <p:cNvSpPr txBox="1"/>
          <p:nvPr/>
        </p:nvSpPr>
        <p:spPr>
          <a:xfrm>
            <a:off x="10163175" y="5414962"/>
            <a:ext cx="1403350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B5CB"/>
              </a:buClr>
              <a:buSzPts val="2300"/>
              <a:buFont typeface="Open Sans SemiBold"/>
              <a:buNone/>
            </a:pPr>
            <a:r>
              <a:rPr lang="en-US" sz="2300" b="1" i="0" u="none" dirty="0">
                <a:solidFill>
                  <a:srgbClr val="71B5C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SUCESSO</a:t>
            </a:r>
            <a:endParaRPr dirty="0"/>
          </a:p>
        </p:txBody>
      </p:sp>
      <p:sp>
        <p:nvSpPr>
          <p:cNvPr id="3099" name="Google Shape;3099;p99"/>
          <p:cNvSpPr/>
          <p:nvPr/>
        </p:nvSpPr>
        <p:spPr>
          <a:xfrm>
            <a:off x="7940675" y="3578225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151" h="151" extrusionOk="0">
                <a:moveTo>
                  <a:pt x="83" y="151"/>
                </a:moveTo>
                <a:cubicBezTo>
                  <a:pt x="68" y="151"/>
                  <a:pt x="68" y="151"/>
                  <a:pt x="68" y="151"/>
                </a:cubicBezTo>
                <a:cubicBezTo>
                  <a:pt x="65" y="151"/>
                  <a:pt x="62" y="148"/>
                  <a:pt x="62" y="145"/>
                </a:cubicBezTo>
                <a:cubicBezTo>
                  <a:pt x="60" y="130"/>
                  <a:pt x="60" y="130"/>
                  <a:pt x="60" y="130"/>
                </a:cubicBezTo>
                <a:cubicBezTo>
                  <a:pt x="59" y="130"/>
                  <a:pt x="59" y="129"/>
                  <a:pt x="58" y="129"/>
                </a:cubicBezTo>
                <a:cubicBezTo>
                  <a:pt x="55" y="128"/>
                  <a:pt x="53" y="127"/>
                  <a:pt x="50" y="126"/>
                </a:cubicBezTo>
                <a:cubicBezTo>
                  <a:pt x="49" y="125"/>
                  <a:pt x="49" y="125"/>
                  <a:pt x="48" y="126"/>
                </a:cubicBezTo>
                <a:cubicBezTo>
                  <a:pt x="36" y="135"/>
                  <a:pt x="36" y="135"/>
                  <a:pt x="36" y="135"/>
                </a:cubicBezTo>
                <a:cubicBezTo>
                  <a:pt x="33" y="136"/>
                  <a:pt x="30" y="136"/>
                  <a:pt x="28" y="134"/>
                </a:cubicBezTo>
                <a:cubicBezTo>
                  <a:pt x="17" y="123"/>
                  <a:pt x="17" y="123"/>
                  <a:pt x="17" y="123"/>
                </a:cubicBezTo>
                <a:cubicBezTo>
                  <a:pt x="15" y="121"/>
                  <a:pt x="15" y="117"/>
                  <a:pt x="16" y="115"/>
                </a:cubicBezTo>
                <a:cubicBezTo>
                  <a:pt x="25" y="103"/>
                  <a:pt x="25" y="103"/>
                  <a:pt x="25" y="103"/>
                </a:cubicBezTo>
                <a:cubicBezTo>
                  <a:pt x="26" y="102"/>
                  <a:pt x="26" y="102"/>
                  <a:pt x="25" y="101"/>
                </a:cubicBezTo>
                <a:cubicBezTo>
                  <a:pt x="24" y="98"/>
                  <a:pt x="23" y="96"/>
                  <a:pt x="22" y="93"/>
                </a:cubicBezTo>
                <a:cubicBezTo>
                  <a:pt x="22" y="92"/>
                  <a:pt x="21" y="91"/>
                  <a:pt x="21" y="91"/>
                </a:cubicBezTo>
                <a:cubicBezTo>
                  <a:pt x="6" y="89"/>
                  <a:pt x="6" y="89"/>
                  <a:pt x="6" y="89"/>
                </a:cubicBezTo>
                <a:cubicBezTo>
                  <a:pt x="3" y="89"/>
                  <a:pt x="0" y="86"/>
                  <a:pt x="0" y="83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65"/>
                  <a:pt x="3" y="62"/>
                  <a:pt x="6" y="61"/>
                </a:cubicBezTo>
                <a:cubicBezTo>
                  <a:pt x="21" y="59"/>
                  <a:pt x="21" y="59"/>
                  <a:pt x="21" y="59"/>
                </a:cubicBezTo>
                <a:cubicBezTo>
                  <a:pt x="21" y="59"/>
                  <a:pt x="22" y="59"/>
                  <a:pt x="22" y="58"/>
                </a:cubicBezTo>
                <a:cubicBezTo>
                  <a:pt x="23" y="55"/>
                  <a:pt x="24" y="52"/>
                  <a:pt x="25" y="49"/>
                </a:cubicBezTo>
                <a:cubicBezTo>
                  <a:pt x="26" y="49"/>
                  <a:pt x="26" y="48"/>
                  <a:pt x="25" y="48"/>
                </a:cubicBezTo>
                <a:cubicBezTo>
                  <a:pt x="16" y="36"/>
                  <a:pt x="16" y="36"/>
                  <a:pt x="16" y="36"/>
                </a:cubicBezTo>
                <a:cubicBezTo>
                  <a:pt x="15" y="33"/>
                  <a:pt x="15" y="29"/>
                  <a:pt x="17" y="27"/>
                </a:cubicBezTo>
                <a:cubicBezTo>
                  <a:pt x="28" y="17"/>
                  <a:pt x="28" y="17"/>
                  <a:pt x="28" y="17"/>
                </a:cubicBezTo>
                <a:cubicBezTo>
                  <a:pt x="30" y="14"/>
                  <a:pt x="33" y="14"/>
                  <a:pt x="36" y="16"/>
                </a:cubicBezTo>
                <a:cubicBezTo>
                  <a:pt x="48" y="25"/>
                  <a:pt x="48" y="25"/>
                  <a:pt x="48" y="25"/>
                </a:cubicBezTo>
                <a:cubicBezTo>
                  <a:pt x="49" y="25"/>
                  <a:pt x="49" y="25"/>
                  <a:pt x="50" y="25"/>
                </a:cubicBezTo>
                <a:cubicBezTo>
                  <a:pt x="53" y="24"/>
                  <a:pt x="55" y="22"/>
                  <a:pt x="58" y="21"/>
                </a:cubicBezTo>
                <a:cubicBezTo>
                  <a:pt x="59" y="21"/>
                  <a:pt x="60" y="21"/>
                  <a:pt x="60" y="20"/>
                </a:cubicBezTo>
                <a:cubicBezTo>
                  <a:pt x="62" y="5"/>
                  <a:pt x="62" y="5"/>
                  <a:pt x="62" y="5"/>
                </a:cubicBezTo>
                <a:cubicBezTo>
                  <a:pt x="62" y="2"/>
                  <a:pt x="65" y="0"/>
                  <a:pt x="68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86" y="0"/>
                  <a:pt x="89" y="2"/>
                  <a:pt x="90" y="5"/>
                </a:cubicBezTo>
                <a:cubicBezTo>
                  <a:pt x="92" y="20"/>
                  <a:pt x="92" y="20"/>
                  <a:pt x="92" y="20"/>
                </a:cubicBezTo>
                <a:cubicBezTo>
                  <a:pt x="92" y="21"/>
                  <a:pt x="92" y="21"/>
                  <a:pt x="93" y="21"/>
                </a:cubicBezTo>
                <a:cubicBezTo>
                  <a:pt x="96" y="22"/>
                  <a:pt x="99" y="24"/>
                  <a:pt x="102" y="25"/>
                </a:cubicBezTo>
                <a:cubicBezTo>
                  <a:pt x="102" y="25"/>
                  <a:pt x="103" y="25"/>
                  <a:pt x="103" y="25"/>
                </a:cubicBezTo>
                <a:cubicBezTo>
                  <a:pt x="115" y="16"/>
                  <a:pt x="115" y="16"/>
                  <a:pt x="115" y="16"/>
                </a:cubicBezTo>
                <a:cubicBezTo>
                  <a:pt x="118" y="14"/>
                  <a:pt x="122" y="14"/>
                  <a:pt x="124" y="17"/>
                </a:cubicBezTo>
                <a:cubicBezTo>
                  <a:pt x="134" y="27"/>
                  <a:pt x="134" y="27"/>
                  <a:pt x="134" y="27"/>
                </a:cubicBezTo>
                <a:cubicBezTo>
                  <a:pt x="136" y="29"/>
                  <a:pt x="137" y="33"/>
                  <a:pt x="135" y="36"/>
                </a:cubicBezTo>
                <a:cubicBezTo>
                  <a:pt x="126" y="48"/>
                  <a:pt x="126" y="48"/>
                  <a:pt x="126" y="48"/>
                </a:cubicBezTo>
                <a:cubicBezTo>
                  <a:pt x="126" y="48"/>
                  <a:pt x="126" y="49"/>
                  <a:pt x="126" y="49"/>
                </a:cubicBezTo>
                <a:cubicBezTo>
                  <a:pt x="127" y="52"/>
                  <a:pt x="129" y="55"/>
                  <a:pt x="130" y="58"/>
                </a:cubicBezTo>
                <a:cubicBezTo>
                  <a:pt x="130" y="59"/>
                  <a:pt x="130" y="59"/>
                  <a:pt x="131" y="59"/>
                </a:cubicBezTo>
                <a:cubicBezTo>
                  <a:pt x="146" y="61"/>
                  <a:pt x="146" y="61"/>
                  <a:pt x="146" y="61"/>
                </a:cubicBezTo>
                <a:cubicBezTo>
                  <a:pt x="146" y="61"/>
                  <a:pt x="146" y="61"/>
                  <a:pt x="146" y="61"/>
                </a:cubicBezTo>
                <a:cubicBezTo>
                  <a:pt x="149" y="62"/>
                  <a:pt x="151" y="65"/>
                  <a:pt x="151" y="68"/>
                </a:cubicBezTo>
                <a:cubicBezTo>
                  <a:pt x="151" y="83"/>
                  <a:pt x="151" y="83"/>
                  <a:pt x="151" y="83"/>
                </a:cubicBezTo>
                <a:cubicBezTo>
                  <a:pt x="151" y="86"/>
                  <a:pt x="149" y="89"/>
                  <a:pt x="146" y="89"/>
                </a:cubicBezTo>
                <a:cubicBezTo>
                  <a:pt x="131" y="91"/>
                  <a:pt x="131" y="91"/>
                  <a:pt x="131" y="91"/>
                </a:cubicBezTo>
                <a:cubicBezTo>
                  <a:pt x="130" y="92"/>
                  <a:pt x="130" y="92"/>
                  <a:pt x="130" y="93"/>
                </a:cubicBezTo>
                <a:cubicBezTo>
                  <a:pt x="129" y="95"/>
                  <a:pt x="127" y="98"/>
                  <a:pt x="126" y="101"/>
                </a:cubicBezTo>
                <a:cubicBezTo>
                  <a:pt x="126" y="102"/>
                  <a:pt x="126" y="102"/>
                  <a:pt x="126" y="103"/>
                </a:cubicBezTo>
                <a:cubicBezTo>
                  <a:pt x="135" y="115"/>
                  <a:pt x="135" y="115"/>
                  <a:pt x="135" y="115"/>
                </a:cubicBezTo>
                <a:cubicBezTo>
                  <a:pt x="137" y="118"/>
                  <a:pt x="136" y="121"/>
                  <a:pt x="134" y="123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2" y="136"/>
                  <a:pt x="118" y="136"/>
                  <a:pt x="115" y="135"/>
                </a:cubicBezTo>
                <a:cubicBezTo>
                  <a:pt x="103" y="126"/>
                  <a:pt x="103" y="126"/>
                  <a:pt x="103" y="126"/>
                </a:cubicBezTo>
                <a:cubicBezTo>
                  <a:pt x="103" y="125"/>
                  <a:pt x="102" y="125"/>
                  <a:pt x="102" y="126"/>
                </a:cubicBezTo>
                <a:cubicBezTo>
                  <a:pt x="99" y="127"/>
                  <a:pt x="96" y="128"/>
                  <a:pt x="93" y="129"/>
                </a:cubicBezTo>
                <a:cubicBezTo>
                  <a:pt x="92" y="129"/>
                  <a:pt x="92" y="130"/>
                  <a:pt x="92" y="130"/>
                </a:cubicBezTo>
                <a:cubicBezTo>
                  <a:pt x="90" y="145"/>
                  <a:pt x="90" y="145"/>
                  <a:pt x="90" y="145"/>
                </a:cubicBezTo>
                <a:cubicBezTo>
                  <a:pt x="89" y="148"/>
                  <a:pt x="86" y="151"/>
                  <a:pt x="83" y="151"/>
                </a:cubicBezTo>
                <a:close/>
                <a:moveTo>
                  <a:pt x="69" y="144"/>
                </a:moveTo>
                <a:cubicBezTo>
                  <a:pt x="83" y="144"/>
                  <a:pt x="83" y="144"/>
                  <a:pt x="83" y="144"/>
                </a:cubicBezTo>
                <a:cubicBezTo>
                  <a:pt x="85" y="129"/>
                  <a:pt x="85" y="129"/>
                  <a:pt x="85" y="129"/>
                </a:cubicBezTo>
                <a:cubicBezTo>
                  <a:pt x="86" y="126"/>
                  <a:pt x="88" y="124"/>
                  <a:pt x="91" y="123"/>
                </a:cubicBezTo>
                <a:cubicBezTo>
                  <a:pt x="93" y="122"/>
                  <a:pt x="96" y="121"/>
                  <a:pt x="98" y="119"/>
                </a:cubicBezTo>
                <a:cubicBezTo>
                  <a:pt x="101" y="118"/>
                  <a:pt x="105" y="118"/>
                  <a:pt x="107" y="120"/>
                </a:cubicBezTo>
                <a:cubicBezTo>
                  <a:pt x="119" y="129"/>
                  <a:pt x="119" y="129"/>
                  <a:pt x="119" y="129"/>
                </a:cubicBezTo>
                <a:cubicBezTo>
                  <a:pt x="129" y="119"/>
                  <a:pt x="129" y="119"/>
                  <a:pt x="129" y="119"/>
                </a:cubicBezTo>
                <a:cubicBezTo>
                  <a:pt x="121" y="107"/>
                  <a:pt x="121" y="107"/>
                  <a:pt x="121" y="107"/>
                </a:cubicBezTo>
                <a:cubicBezTo>
                  <a:pt x="119" y="104"/>
                  <a:pt x="118" y="101"/>
                  <a:pt x="120" y="98"/>
                </a:cubicBezTo>
                <a:cubicBezTo>
                  <a:pt x="121" y="96"/>
                  <a:pt x="122" y="93"/>
                  <a:pt x="123" y="91"/>
                </a:cubicBezTo>
                <a:cubicBezTo>
                  <a:pt x="124" y="87"/>
                  <a:pt x="127" y="85"/>
                  <a:pt x="130" y="85"/>
                </a:cubicBezTo>
                <a:cubicBezTo>
                  <a:pt x="144" y="82"/>
                  <a:pt x="144" y="82"/>
                  <a:pt x="144" y="82"/>
                </a:cubicBezTo>
                <a:cubicBezTo>
                  <a:pt x="144" y="68"/>
                  <a:pt x="144" y="68"/>
                  <a:pt x="144" y="68"/>
                </a:cubicBezTo>
                <a:cubicBezTo>
                  <a:pt x="130" y="66"/>
                  <a:pt x="130" y="66"/>
                  <a:pt x="130" y="66"/>
                </a:cubicBezTo>
                <a:cubicBezTo>
                  <a:pt x="127" y="65"/>
                  <a:pt x="124" y="63"/>
                  <a:pt x="123" y="60"/>
                </a:cubicBezTo>
                <a:cubicBezTo>
                  <a:pt x="122" y="58"/>
                  <a:pt x="121" y="55"/>
                  <a:pt x="120" y="53"/>
                </a:cubicBezTo>
                <a:cubicBezTo>
                  <a:pt x="118" y="50"/>
                  <a:pt x="119" y="46"/>
                  <a:pt x="121" y="44"/>
                </a:cubicBezTo>
                <a:cubicBezTo>
                  <a:pt x="129" y="32"/>
                  <a:pt x="129" y="32"/>
                  <a:pt x="129" y="32"/>
                </a:cubicBezTo>
                <a:cubicBezTo>
                  <a:pt x="119" y="22"/>
                  <a:pt x="119" y="22"/>
                  <a:pt x="119" y="22"/>
                </a:cubicBezTo>
                <a:cubicBezTo>
                  <a:pt x="107" y="30"/>
                  <a:pt x="107" y="30"/>
                  <a:pt x="107" y="30"/>
                </a:cubicBezTo>
                <a:cubicBezTo>
                  <a:pt x="105" y="32"/>
                  <a:pt x="101" y="33"/>
                  <a:pt x="98" y="31"/>
                </a:cubicBezTo>
                <a:cubicBezTo>
                  <a:pt x="96" y="30"/>
                  <a:pt x="93" y="29"/>
                  <a:pt x="91" y="28"/>
                </a:cubicBezTo>
                <a:cubicBezTo>
                  <a:pt x="88" y="27"/>
                  <a:pt x="86" y="24"/>
                  <a:pt x="85" y="21"/>
                </a:cubicBezTo>
                <a:cubicBezTo>
                  <a:pt x="83" y="7"/>
                  <a:pt x="83" y="7"/>
                  <a:pt x="83" y="7"/>
                </a:cubicBezTo>
                <a:cubicBezTo>
                  <a:pt x="69" y="7"/>
                  <a:pt x="69" y="7"/>
                  <a:pt x="69" y="7"/>
                </a:cubicBezTo>
                <a:cubicBezTo>
                  <a:pt x="66" y="21"/>
                  <a:pt x="66" y="21"/>
                  <a:pt x="66" y="21"/>
                </a:cubicBezTo>
                <a:cubicBezTo>
                  <a:pt x="66" y="24"/>
                  <a:pt x="64" y="27"/>
                  <a:pt x="60" y="28"/>
                </a:cubicBezTo>
                <a:cubicBezTo>
                  <a:pt x="58" y="29"/>
                  <a:pt x="55" y="30"/>
                  <a:pt x="53" y="31"/>
                </a:cubicBezTo>
                <a:cubicBezTo>
                  <a:pt x="50" y="33"/>
                  <a:pt x="47" y="32"/>
                  <a:pt x="44" y="30"/>
                </a:cubicBezTo>
                <a:cubicBezTo>
                  <a:pt x="32" y="22"/>
                  <a:pt x="32" y="22"/>
                  <a:pt x="32" y="22"/>
                </a:cubicBezTo>
                <a:cubicBezTo>
                  <a:pt x="22" y="32"/>
                  <a:pt x="22" y="32"/>
                  <a:pt x="22" y="32"/>
                </a:cubicBezTo>
                <a:cubicBezTo>
                  <a:pt x="31" y="44"/>
                  <a:pt x="31" y="44"/>
                  <a:pt x="31" y="44"/>
                </a:cubicBezTo>
                <a:cubicBezTo>
                  <a:pt x="33" y="46"/>
                  <a:pt x="33" y="50"/>
                  <a:pt x="31" y="53"/>
                </a:cubicBezTo>
                <a:cubicBezTo>
                  <a:pt x="30" y="55"/>
                  <a:pt x="29" y="58"/>
                  <a:pt x="28" y="60"/>
                </a:cubicBezTo>
                <a:cubicBezTo>
                  <a:pt x="27" y="63"/>
                  <a:pt x="25" y="65"/>
                  <a:pt x="22" y="66"/>
                </a:cubicBezTo>
                <a:cubicBezTo>
                  <a:pt x="7" y="68"/>
                  <a:pt x="7" y="68"/>
                  <a:pt x="7" y="68"/>
                </a:cubicBezTo>
                <a:cubicBezTo>
                  <a:pt x="7" y="82"/>
                  <a:pt x="7" y="82"/>
                  <a:pt x="7" y="82"/>
                </a:cubicBezTo>
                <a:cubicBezTo>
                  <a:pt x="22" y="85"/>
                  <a:pt x="22" y="85"/>
                  <a:pt x="22" y="85"/>
                </a:cubicBezTo>
                <a:cubicBezTo>
                  <a:pt x="25" y="85"/>
                  <a:pt x="27" y="87"/>
                  <a:pt x="28" y="91"/>
                </a:cubicBezTo>
                <a:cubicBezTo>
                  <a:pt x="29" y="93"/>
                  <a:pt x="30" y="96"/>
                  <a:pt x="32" y="98"/>
                </a:cubicBezTo>
                <a:cubicBezTo>
                  <a:pt x="33" y="101"/>
                  <a:pt x="33" y="104"/>
                  <a:pt x="31" y="107"/>
                </a:cubicBezTo>
                <a:cubicBezTo>
                  <a:pt x="22" y="119"/>
                  <a:pt x="22" y="119"/>
                  <a:pt x="22" y="119"/>
                </a:cubicBezTo>
                <a:cubicBezTo>
                  <a:pt x="32" y="129"/>
                  <a:pt x="32" y="129"/>
                  <a:pt x="32" y="129"/>
                </a:cubicBezTo>
                <a:cubicBezTo>
                  <a:pt x="44" y="120"/>
                  <a:pt x="44" y="120"/>
                  <a:pt x="44" y="120"/>
                </a:cubicBezTo>
                <a:cubicBezTo>
                  <a:pt x="47" y="118"/>
                  <a:pt x="50" y="118"/>
                  <a:pt x="53" y="119"/>
                </a:cubicBezTo>
                <a:cubicBezTo>
                  <a:pt x="55" y="121"/>
                  <a:pt x="58" y="122"/>
                  <a:pt x="61" y="123"/>
                </a:cubicBezTo>
                <a:cubicBezTo>
                  <a:pt x="64" y="124"/>
                  <a:pt x="66" y="126"/>
                  <a:pt x="66" y="129"/>
                </a:cubicBezTo>
                <a:lnTo>
                  <a:pt x="69" y="144"/>
                </a:lnTo>
                <a:close/>
                <a:moveTo>
                  <a:pt x="22" y="119"/>
                </a:moveTo>
                <a:cubicBezTo>
                  <a:pt x="22" y="119"/>
                  <a:pt x="22" y="119"/>
                  <a:pt x="22" y="119"/>
                </a:cubicBezTo>
                <a:cubicBezTo>
                  <a:pt x="22" y="119"/>
                  <a:pt x="22" y="119"/>
                  <a:pt x="22" y="119"/>
                </a:cubicBezTo>
                <a:close/>
                <a:moveTo>
                  <a:pt x="129" y="119"/>
                </a:moveTo>
                <a:cubicBezTo>
                  <a:pt x="129" y="119"/>
                  <a:pt x="129" y="119"/>
                  <a:pt x="129" y="119"/>
                </a:cubicBezTo>
                <a:close/>
                <a:moveTo>
                  <a:pt x="144" y="83"/>
                </a:moveTo>
                <a:cubicBezTo>
                  <a:pt x="144" y="83"/>
                  <a:pt x="144" y="83"/>
                  <a:pt x="144" y="83"/>
                </a:cubicBezTo>
                <a:close/>
                <a:moveTo>
                  <a:pt x="7" y="83"/>
                </a:moveTo>
                <a:cubicBezTo>
                  <a:pt x="7" y="83"/>
                  <a:pt x="7" y="83"/>
                  <a:pt x="7" y="83"/>
                </a:cubicBezTo>
                <a:close/>
                <a:moveTo>
                  <a:pt x="145" y="82"/>
                </a:moveTo>
                <a:cubicBezTo>
                  <a:pt x="145" y="82"/>
                  <a:pt x="145" y="82"/>
                  <a:pt x="145" y="82"/>
                </a:cubicBezTo>
                <a:close/>
                <a:moveTo>
                  <a:pt x="7" y="82"/>
                </a:moveTo>
                <a:cubicBezTo>
                  <a:pt x="7" y="82"/>
                  <a:pt x="7" y="82"/>
                  <a:pt x="7" y="82"/>
                </a:cubicBezTo>
                <a:cubicBezTo>
                  <a:pt x="7" y="82"/>
                  <a:pt x="7" y="82"/>
                  <a:pt x="7" y="82"/>
                </a:cubicBezTo>
                <a:close/>
                <a:moveTo>
                  <a:pt x="119" y="22"/>
                </a:moveTo>
                <a:cubicBezTo>
                  <a:pt x="119" y="22"/>
                  <a:pt x="119" y="22"/>
                  <a:pt x="119" y="22"/>
                </a:cubicBezTo>
                <a:cubicBezTo>
                  <a:pt x="119" y="22"/>
                  <a:pt x="119" y="22"/>
                  <a:pt x="119" y="22"/>
                </a:cubicBezTo>
                <a:close/>
                <a:moveTo>
                  <a:pt x="119" y="22"/>
                </a:moveTo>
                <a:cubicBezTo>
                  <a:pt x="119" y="22"/>
                  <a:pt x="119" y="22"/>
                  <a:pt x="119" y="22"/>
                </a:cubicBezTo>
                <a:close/>
                <a:moveTo>
                  <a:pt x="76" y="105"/>
                </a:moveTo>
                <a:cubicBezTo>
                  <a:pt x="68" y="105"/>
                  <a:pt x="60" y="102"/>
                  <a:pt x="54" y="96"/>
                </a:cubicBezTo>
                <a:cubicBezTo>
                  <a:pt x="47" y="89"/>
                  <a:pt x="44" y="79"/>
                  <a:pt x="47" y="68"/>
                </a:cubicBezTo>
                <a:cubicBezTo>
                  <a:pt x="49" y="57"/>
                  <a:pt x="58" y="48"/>
                  <a:pt x="69" y="46"/>
                </a:cubicBezTo>
                <a:cubicBezTo>
                  <a:pt x="79" y="44"/>
                  <a:pt x="90" y="47"/>
                  <a:pt x="97" y="54"/>
                </a:cubicBezTo>
                <a:cubicBezTo>
                  <a:pt x="104" y="61"/>
                  <a:pt x="107" y="72"/>
                  <a:pt x="105" y="82"/>
                </a:cubicBezTo>
                <a:cubicBezTo>
                  <a:pt x="103" y="93"/>
                  <a:pt x="94" y="102"/>
                  <a:pt x="83" y="105"/>
                </a:cubicBezTo>
                <a:cubicBezTo>
                  <a:pt x="80" y="105"/>
                  <a:pt x="78" y="105"/>
                  <a:pt x="76" y="105"/>
                </a:cubicBezTo>
                <a:close/>
                <a:moveTo>
                  <a:pt x="76" y="52"/>
                </a:moveTo>
                <a:cubicBezTo>
                  <a:pt x="74" y="52"/>
                  <a:pt x="72" y="52"/>
                  <a:pt x="70" y="53"/>
                </a:cubicBezTo>
                <a:cubicBezTo>
                  <a:pt x="62" y="55"/>
                  <a:pt x="55" y="61"/>
                  <a:pt x="53" y="70"/>
                </a:cubicBezTo>
                <a:cubicBezTo>
                  <a:pt x="51" y="78"/>
                  <a:pt x="54" y="86"/>
                  <a:pt x="59" y="92"/>
                </a:cubicBezTo>
                <a:cubicBezTo>
                  <a:pt x="65" y="97"/>
                  <a:pt x="73" y="100"/>
                  <a:pt x="81" y="98"/>
                </a:cubicBezTo>
                <a:cubicBezTo>
                  <a:pt x="81" y="98"/>
                  <a:pt x="81" y="98"/>
                  <a:pt x="81" y="98"/>
                </a:cubicBezTo>
                <a:cubicBezTo>
                  <a:pt x="90" y="96"/>
                  <a:pt x="96" y="89"/>
                  <a:pt x="98" y="81"/>
                </a:cubicBezTo>
                <a:cubicBezTo>
                  <a:pt x="100" y="73"/>
                  <a:pt x="98" y="65"/>
                  <a:pt x="92" y="59"/>
                </a:cubicBezTo>
                <a:cubicBezTo>
                  <a:pt x="88" y="55"/>
                  <a:pt x="82" y="52"/>
                  <a:pt x="76" y="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0" name="Google Shape;3100;p99"/>
          <p:cNvSpPr/>
          <p:nvPr/>
        </p:nvSpPr>
        <p:spPr>
          <a:xfrm>
            <a:off x="3595687" y="3667125"/>
            <a:ext cx="711200" cy="447675"/>
          </a:xfrm>
          <a:custGeom>
            <a:avLst/>
            <a:gdLst/>
            <a:ahLst/>
            <a:cxnLst/>
            <a:rect l="l" t="t" r="r" b="b"/>
            <a:pathLst>
              <a:path w="176" h="111" extrusionOk="0">
                <a:moveTo>
                  <a:pt x="154" y="111"/>
                </a:moveTo>
                <a:cubicBezTo>
                  <a:pt x="22" y="111"/>
                  <a:pt x="22" y="111"/>
                  <a:pt x="22" y="111"/>
                </a:cubicBezTo>
                <a:cubicBezTo>
                  <a:pt x="10" y="111"/>
                  <a:pt x="0" y="101"/>
                  <a:pt x="0" y="89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10" y="0"/>
                  <a:pt x="22" y="0"/>
                </a:cubicBezTo>
                <a:cubicBezTo>
                  <a:pt x="154" y="0"/>
                  <a:pt x="154" y="0"/>
                  <a:pt x="154" y="0"/>
                </a:cubicBezTo>
                <a:cubicBezTo>
                  <a:pt x="166" y="0"/>
                  <a:pt x="176" y="10"/>
                  <a:pt x="176" y="22"/>
                </a:cubicBezTo>
                <a:cubicBezTo>
                  <a:pt x="176" y="89"/>
                  <a:pt x="176" y="89"/>
                  <a:pt x="176" y="89"/>
                </a:cubicBezTo>
                <a:cubicBezTo>
                  <a:pt x="176" y="101"/>
                  <a:pt x="166" y="111"/>
                  <a:pt x="154" y="111"/>
                </a:cubicBezTo>
                <a:close/>
                <a:moveTo>
                  <a:pt x="22" y="7"/>
                </a:moveTo>
                <a:cubicBezTo>
                  <a:pt x="14" y="7"/>
                  <a:pt x="7" y="14"/>
                  <a:pt x="7" y="22"/>
                </a:cubicBezTo>
                <a:cubicBezTo>
                  <a:pt x="7" y="89"/>
                  <a:pt x="7" y="89"/>
                  <a:pt x="7" y="89"/>
                </a:cubicBezTo>
                <a:cubicBezTo>
                  <a:pt x="7" y="97"/>
                  <a:pt x="14" y="104"/>
                  <a:pt x="22" y="104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63" y="104"/>
                  <a:pt x="169" y="97"/>
                  <a:pt x="169" y="89"/>
                </a:cubicBezTo>
                <a:cubicBezTo>
                  <a:pt x="169" y="22"/>
                  <a:pt x="169" y="22"/>
                  <a:pt x="169" y="22"/>
                </a:cubicBezTo>
                <a:cubicBezTo>
                  <a:pt x="169" y="14"/>
                  <a:pt x="163" y="7"/>
                  <a:pt x="154" y="7"/>
                </a:cubicBezTo>
                <a:lnTo>
                  <a:pt x="22" y="7"/>
                </a:lnTo>
                <a:close/>
                <a:moveTo>
                  <a:pt x="151" y="93"/>
                </a:moveTo>
                <a:cubicBezTo>
                  <a:pt x="151" y="93"/>
                  <a:pt x="150" y="93"/>
                  <a:pt x="149" y="93"/>
                </a:cubicBezTo>
                <a:cubicBezTo>
                  <a:pt x="110" y="60"/>
                  <a:pt x="110" y="60"/>
                  <a:pt x="110" y="60"/>
                </a:cubicBezTo>
                <a:cubicBezTo>
                  <a:pt x="90" y="76"/>
                  <a:pt x="90" y="76"/>
                  <a:pt x="90" y="76"/>
                </a:cubicBezTo>
                <a:cubicBezTo>
                  <a:pt x="89" y="77"/>
                  <a:pt x="87" y="77"/>
                  <a:pt x="86" y="76"/>
                </a:cubicBezTo>
                <a:cubicBezTo>
                  <a:pt x="66" y="60"/>
                  <a:pt x="66" y="60"/>
                  <a:pt x="66" y="60"/>
                </a:cubicBezTo>
                <a:cubicBezTo>
                  <a:pt x="27" y="93"/>
                  <a:pt x="27" y="93"/>
                  <a:pt x="27" y="93"/>
                </a:cubicBezTo>
                <a:cubicBezTo>
                  <a:pt x="25" y="94"/>
                  <a:pt x="23" y="94"/>
                  <a:pt x="22" y="92"/>
                </a:cubicBezTo>
                <a:cubicBezTo>
                  <a:pt x="21" y="91"/>
                  <a:pt x="21" y="88"/>
                  <a:pt x="22" y="87"/>
                </a:cubicBezTo>
                <a:cubicBezTo>
                  <a:pt x="60" y="56"/>
                  <a:pt x="60" y="56"/>
                  <a:pt x="60" y="56"/>
                </a:cubicBezTo>
                <a:cubicBezTo>
                  <a:pt x="22" y="26"/>
                  <a:pt x="22" y="26"/>
                  <a:pt x="22" y="26"/>
                </a:cubicBezTo>
                <a:cubicBezTo>
                  <a:pt x="21" y="25"/>
                  <a:pt x="21" y="23"/>
                  <a:pt x="22" y="22"/>
                </a:cubicBezTo>
                <a:cubicBezTo>
                  <a:pt x="23" y="20"/>
                  <a:pt x="25" y="20"/>
                  <a:pt x="27" y="21"/>
                </a:cubicBezTo>
                <a:cubicBezTo>
                  <a:pt x="88" y="69"/>
                  <a:pt x="88" y="69"/>
                  <a:pt x="88" y="69"/>
                </a:cubicBezTo>
                <a:cubicBezTo>
                  <a:pt x="149" y="21"/>
                  <a:pt x="149" y="21"/>
                  <a:pt x="149" y="21"/>
                </a:cubicBezTo>
                <a:cubicBezTo>
                  <a:pt x="151" y="20"/>
                  <a:pt x="153" y="20"/>
                  <a:pt x="154" y="22"/>
                </a:cubicBezTo>
                <a:cubicBezTo>
                  <a:pt x="155" y="23"/>
                  <a:pt x="155" y="25"/>
                  <a:pt x="154" y="26"/>
                </a:cubicBezTo>
                <a:cubicBezTo>
                  <a:pt x="116" y="56"/>
                  <a:pt x="116" y="56"/>
                  <a:pt x="116" y="56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5" y="88"/>
                  <a:pt x="155" y="91"/>
                  <a:pt x="154" y="92"/>
                </a:cubicBezTo>
                <a:cubicBezTo>
                  <a:pt x="153" y="93"/>
                  <a:pt x="152" y="93"/>
                  <a:pt x="151" y="9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1" name="Google Shape;3101;p99"/>
          <p:cNvSpPr/>
          <p:nvPr/>
        </p:nvSpPr>
        <p:spPr>
          <a:xfrm>
            <a:off x="5783262" y="2682875"/>
            <a:ext cx="636587" cy="557212"/>
          </a:xfrm>
          <a:custGeom>
            <a:avLst/>
            <a:gdLst/>
            <a:ahLst/>
            <a:cxnLst/>
            <a:rect l="l" t="t" r="r" b="b"/>
            <a:pathLst>
              <a:path w="158" h="138" extrusionOk="0">
                <a:moveTo>
                  <a:pt x="140" y="138"/>
                </a:moveTo>
                <a:cubicBezTo>
                  <a:pt x="19" y="138"/>
                  <a:pt x="19" y="138"/>
                  <a:pt x="19" y="138"/>
                </a:cubicBezTo>
                <a:cubicBezTo>
                  <a:pt x="8" y="138"/>
                  <a:pt x="0" y="129"/>
                  <a:pt x="0" y="119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87"/>
                  <a:pt x="2" y="86"/>
                  <a:pt x="4" y="86"/>
                </a:cubicBezTo>
                <a:cubicBezTo>
                  <a:pt x="6" y="86"/>
                  <a:pt x="7" y="87"/>
                  <a:pt x="7" y="89"/>
                </a:cubicBezTo>
                <a:cubicBezTo>
                  <a:pt x="7" y="119"/>
                  <a:pt x="7" y="119"/>
                  <a:pt x="7" y="119"/>
                </a:cubicBezTo>
                <a:cubicBezTo>
                  <a:pt x="7" y="126"/>
                  <a:pt x="12" y="131"/>
                  <a:pt x="19" y="131"/>
                </a:cubicBezTo>
                <a:cubicBezTo>
                  <a:pt x="140" y="131"/>
                  <a:pt x="140" y="131"/>
                  <a:pt x="140" y="131"/>
                </a:cubicBezTo>
                <a:cubicBezTo>
                  <a:pt x="146" y="131"/>
                  <a:pt x="151" y="126"/>
                  <a:pt x="151" y="119"/>
                </a:cubicBezTo>
                <a:cubicBezTo>
                  <a:pt x="151" y="90"/>
                  <a:pt x="151" y="90"/>
                  <a:pt x="151" y="90"/>
                </a:cubicBezTo>
                <a:cubicBezTo>
                  <a:pt x="151" y="88"/>
                  <a:pt x="153" y="86"/>
                  <a:pt x="155" y="86"/>
                </a:cubicBezTo>
                <a:cubicBezTo>
                  <a:pt x="157" y="86"/>
                  <a:pt x="158" y="88"/>
                  <a:pt x="158" y="90"/>
                </a:cubicBezTo>
                <a:cubicBezTo>
                  <a:pt x="158" y="119"/>
                  <a:pt x="158" y="119"/>
                  <a:pt x="158" y="119"/>
                </a:cubicBezTo>
                <a:cubicBezTo>
                  <a:pt x="158" y="129"/>
                  <a:pt x="150" y="138"/>
                  <a:pt x="140" y="138"/>
                </a:cubicBezTo>
                <a:close/>
                <a:moveTo>
                  <a:pt x="86" y="99"/>
                </a:moveTo>
                <a:cubicBezTo>
                  <a:pt x="73" y="99"/>
                  <a:pt x="73" y="99"/>
                  <a:pt x="73" y="99"/>
                </a:cubicBezTo>
                <a:cubicBezTo>
                  <a:pt x="68" y="99"/>
                  <a:pt x="64" y="94"/>
                  <a:pt x="64" y="89"/>
                </a:cubicBezTo>
                <a:cubicBezTo>
                  <a:pt x="64" y="74"/>
                  <a:pt x="64" y="74"/>
                  <a:pt x="64" y="74"/>
                </a:cubicBezTo>
                <a:cubicBezTo>
                  <a:pt x="64" y="68"/>
                  <a:pt x="68" y="64"/>
                  <a:pt x="73" y="64"/>
                </a:cubicBezTo>
                <a:cubicBezTo>
                  <a:pt x="86" y="64"/>
                  <a:pt x="86" y="64"/>
                  <a:pt x="86" y="64"/>
                </a:cubicBezTo>
                <a:cubicBezTo>
                  <a:pt x="90" y="64"/>
                  <a:pt x="94" y="68"/>
                  <a:pt x="94" y="74"/>
                </a:cubicBezTo>
                <a:cubicBezTo>
                  <a:pt x="94" y="89"/>
                  <a:pt x="94" y="89"/>
                  <a:pt x="94" y="89"/>
                </a:cubicBezTo>
                <a:cubicBezTo>
                  <a:pt x="94" y="94"/>
                  <a:pt x="90" y="99"/>
                  <a:pt x="86" y="99"/>
                </a:cubicBezTo>
                <a:close/>
                <a:moveTo>
                  <a:pt x="73" y="71"/>
                </a:moveTo>
                <a:cubicBezTo>
                  <a:pt x="72" y="71"/>
                  <a:pt x="71" y="72"/>
                  <a:pt x="71" y="74"/>
                </a:cubicBezTo>
                <a:cubicBezTo>
                  <a:pt x="71" y="89"/>
                  <a:pt x="71" y="89"/>
                  <a:pt x="71" y="89"/>
                </a:cubicBezTo>
                <a:cubicBezTo>
                  <a:pt x="71" y="90"/>
                  <a:pt x="72" y="92"/>
                  <a:pt x="73" y="92"/>
                </a:cubicBezTo>
                <a:cubicBezTo>
                  <a:pt x="86" y="92"/>
                  <a:pt x="86" y="92"/>
                  <a:pt x="86" y="92"/>
                </a:cubicBezTo>
                <a:cubicBezTo>
                  <a:pt x="86" y="92"/>
                  <a:pt x="88" y="90"/>
                  <a:pt x="88" y="89"/>
                </a:cubicBezTo>
                <a:cubicBezTo>
                  <a:pt x="88" y="74"/>
                  <a:pt x="88" y="74"/>
                  <a:pt x="88" y="74"/>
                </a:cubicBezTo>
                <a:cubicBezTo>
                  <a:pt x="88" y="72"/>
                  <a:pt x="86" y="71"/>
                  <a:pt x="86" y="71"/>
                </a:cubicBezTo>
                <a:lnTo>
                  <a:pt x="73" y="71"/>
                </a:lnTo>
                <a:close/>
                <a:moveTo>
                  <a:pt x="140" y="85"/>
                </a:moveTo>
                <a:cubicBezTo>
                  <a:pt x="104" y="85"/>
                  <a:pt x="104" y="85"/>
                  <a:pt x="104" y="85"/>
                </a:cubicBezTo>
                <a:cubicBezTo>
                  <a:pt x="102" y="85"/>
                  <a:pt x="101" y="83"/>
                  <a:pt x="101" y="81"/>
                </a:cubicBezTo>
                <a:cubicBezTo>
                  <a:pt x="101" y="79"/>
                  <a:pt x="102" y="78"/>
                  <a:pt x="104" y="78"/>
                </a:cubicBezTo>
                <a:cubicBezTo>
                  <a:pt x="140" y="78"/>
                  <a:pt x="140" y="78"/>
                  <a:pt x="140" y="78"/>
                </a:cubicBezTo>
                <a:cubicBezTo>
                  <a:pt x="146" y="78"/>
                  <a:pt x="151" y="73"/>
                  <a:pt x="151" y="66"/>
                </a:cubicBezTo>
                <a:cubicBezTo>
                  <a:pt x="151" y="43"/>
                  <a:pt x="151" y="43"/>
                  <a:pt x="151" y="43"/>
                </a:cubicBezTo>
                <a:cubicBezTo>
                  <a:pt x="151" y="37"/>
                  <a:pt x="146" y="32"/>
                  <a:pt x="140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2" y="32"/>
                  <a:pt x="7" y="37"/>
                  <a:pt x="7" y="43"/>
                </a:cubicBezTo>
                <a:cubicBezTo>
                  <a:pt x="7" y="66"/>
                  <a:pt x="7" y="66"/>
                  <a:pt x="7" y="66"/>
                </a:cubicBezTo>
                <a:cubicBezTo>
                  <a:pt x="7" y="73"/>
                  <a:pt x="12" y="78"/>
                  <a:pt x="19" y="78"/>
                </a:cubicBezTo>
                <a:cubicBezTo>
                  <a:pt x="54" y="78"/>
                  <a:pt x="54" y="78"/>
                  <a:pt x="54" y="78"/>
                </a:cubicBezTo>
                <a:cubicBezTo>
                  <a:pt x="56" y="78"/>
                  <a:pt x="58" y="79"/>
                  <a:pt x="58" y="81"/>
                </a:cubicBezTo>
                <a:cubicBezTo>
                  <a:pt x="58" y="83"/>
                  <a:pt x="56" y="85"/>
                  <a:pt x="54" y="85"/>
                </a:cubicBezTo>
                <a:cubicBezTo>
                  <a:pt x="19" y="85"/>
                  <a:pt x="19" y="85"/>
                  <a:pt x="19" y="85"/>
                </a:cubicBezTo>
                <a:cubicBezTo>
                  <a:pt x="8" y="85"/>
                  <a:pt x="0" y="76"/>
                  <a:pt x="0" y="66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33"/>
                  <a:pt x="8" y="25"/>
                  <a:pt x="19" y="25"/>
                </a:cubicBezTo>
                <a:cubicBezTo>
                  <a:pt x="140" y="25"/>
                  <a:pt x="140" y="25"/>
                  <a:pt x="140" y="25"/>
                </a:cubicBezTo>
                <a:cubicBezTo>
                  <a:pt x="150" y="25"/>
                  <a:pt x="158" y="33"/>
                  <a:pt x="158" y="43"/>
                </a:cubicBezTo>
                <a:cubicBezTo>
                  <a:pt x="158" y="69"/>
                  <a:pt x="158" y="69"/>
                  <a:pt x="158" y="69"/>
                </a:cubicBezTo>
                <a:cubicBezTo>
                  <a:pt x="158" y="70"/>
                  <a:pt x="158" y="70"/>
                  <a:pt x="158" y="71"/>
                </a:cubicBezTo>
                <a:cubicBezTo>
                  <a:pt x="156" y="79"/>
                  <a:pt x="148" y="85"/>
                  <a:pt x="140" y="85"/>
                </a:cubicBezTo>
                <a:close/>
                <a:moveTo>
                  <a:pt x="105" y="19"/>
                </a:moveTo>
                <a:cubicBezTo>
                  <a:pt x="103" y="19"/>
                  <a:pt x="102" y="17"/>
                  <a:pt x="102" y="15"/>
                </a:cubicBezTo>
                <a:cubicBezTo>
                  <a:pt x="102" y="11"/>
                  <a:pt x="98" y="7"/>
                  <a:pt x="92" y="7"/>
                </a:cubicBezTo>
                <a:cubicBezTo>
                  <a:pt x="66" y="7"/>
                  <a:pt x="66" y="7"/>
                  <a:pt x="66" y="7"/>
                </a:cubicBezTo>
                <a:cubicBezTo>
                  <a:pt x="61" y="7"/>
                  <a:pt x="56" y="11"/>
                  <a:pt x="56" y="15"/>
                </a:cubicBezTo>
                <a:cubicBezTo>
                  <a:pt x="56" y="17"/>
                  <a:pt x="55" y="19"/>
                  <a:pt x="53" y="19"/>
                </a:cubicBezTo>
                <a:cubicBezTo>
                  <a:pt x="51" y="19"/>
                  <a:pt x="50" y="17"/>
                  <a:pt x="50" y="15"/>
                </a:cubicBezTo>
                <a:cubicBezTo>
                  <a:pt x="50" y="7"/>
                  <a:pt x="57" y="0"/>
                  <a:pt x="66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101" y="0"/>
                  <a:pt x="109" y="7"/>
                  <a:pt x="109" y="15"/>
                </a:cubicBezTo>
                <a:cubicBezTo>
                  <a:pt x="109" y="17"/>
                  <a:pt x="107" y="19"/>
                  <a:pt x="105" y="19"/>
                </a:cubicBezTo>
                <a:close/>
              </a:path>
            </a:pathLst>
          </a:cu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2" name="Google Shape;3102;p99"/>
          <p:cNvSpPr/>
          <p:nvPr/>
        </p:nvSpPr>
        <p:spPr>
          <a:xfrm>
            <a:off x="8820150" y="5730875"/>
            <a:ext cx="644525" cy="584200"/>
          </a:xfrm>
          <a:custGeom>
            <a:avLst/>
            <a:gdLst/>
            <a:ahLst/>
            <a:cxnLst/>
            <a:rect l="l" t="t" r="r" b="b"/>
            <a:pathLst>
              <a:path w="160" h="145" extrusionOk="0">
                <a:moveTo>
                  <a:pt x="35" y="66"/>
                </a:moveTo>
                <a:cubicBezTo>
                  <a:pt x="30" y="66"/>
                  <a:pt x="26" y="70"/>
                  <a:pt x="26" y="74"/>
                </a:cubicBezTo>
                <a:cubicBezTo>
                  <a:pt x="26" y="111"/>
                  <a:pt x="26" y="111"/>
                  <a:pt x="26" y="111"/>
                </a:cubicBezTo>
                <a:cubicBezTo>
                  <a:pt x="26" y="116"/>
                  <a:pt x="30" y="120"/>
                  <a:pt x="35" y="120"/>
                </a:cubicBezTo>
                <a:cubicBezTo>
                  <a:pt x="44" y="120"/>
                  <a:pt x="44" y="120"/>
                  <a:pt x="44" y="120"/>
                </a:cubicBezTo>
                <a:cubicBezTo>
                  <a:pt x="48" y="120"/>
                  <a:pt x="52" y="116"/>
                  <a:pt x="52" y="111"/>
                </a:cubicBezTo>
                <a:cubicBezTo>
                  <a:pt x="52" y="74"/>
                  <a:pt x="52" y="74"/>
                  <a:pt x="52" y="74"/>
                </a:cubicBezTo>
                <a:cubicBezTo>
                  <a:pt x="52" y="70"/>
                  <a:pt x="48" y="66"/>
                  <a:pt x="44" y="66"/>
                </a:cubicBezTo>
                <a:lnTo>
                  <a:pt x="35" y="66"/>
                </a:lnTo>
                <a:close/>
                <a:moveTo>
                  <a:pt x="45" y="74"/>
                </a:moveTo>
                <a:cubicBezTo>
                  <a:pt x="45" y="111"/>
                  <a:pt x="45" y="111"/>
                  <a:pt x="45" y="111"/>
                </a:cubicBezTo>
                <a:cubicBezTo>
                  <a:pt x="45" y="112"/>
                  <a:pt x="45" y="113"/>
                  <a:pt x="44" y="113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33" y="113"/>
                  <a:pt x="33" y="112"/>
                  <a:pt x="33" y="111"/>
                </a:cubicBezTo>
                <a:cubicBezTo>
                  <a:pt x="33" y="74"/>
                  <a:pt x="33" y="74"/>
                  <a:pt x="33" y="74"/>
                </a:cubicBezTo>
                <a:cubicBezTo>
                  <a:pt x="33" y="73"/>
                  <a:pt x="33" y="73"/>
                  <a:pt x="35" y="73"/>
                </a:cubicBezTo>
                <a:cubicBezTo>
                  <a:pt x="44" y="73"/>
                  <a:pt x="44" y="73"/>
                  <a:pt x="44" y="73"/>
                </a:cubicBezTo>
                <a:cubicBezTo>
                  <a:pt x="45" y="73"/>
                  <a:pt x="45" y="73"/>
                  <a:pt x="45" y="74"/>
                </a:cubicBezTo>
                <a:close/>
                <a:moveTo>
                  <a:pt x="67" y="53"/>
                </a:moveTo>
                <a:cubicBezTo>
                  <a:pt x="62" y="53"/>
                  <a:pt x="58" y="57"/>
                  <a:pt x="58" y="61"/>
                </a:cubicBezTo>
                <a:cubicBezTo>
                  <a:pt x="58" y="111"/>
                  <a:pt x="58" y="111"/>
                  <a:pt x="58" y="111"/>
                </a:cubicBezTo>
                <a:cubicBezTo>
                  <a:pt x="58" y="116"/>
                  <a:pt x="62" y="120"/>
                  <a:pt x="67" y="120"/>
                </a:cubicBezTo>
                <a:cubicBezTo>
                  <a:pt x="76" y="120"/>
                  <a:pt x="76" y="120"/>
                  <a:pt x="76" y="120"/>
                </a:cubicBezTo>
                <a:cubicBezTo>
                  <a:pt x="81" y="120"/>
                  <a:pt x="85" y="116"/>
                  <a:pt x="85" y="111"/>
                </a:cubicBezTo>
                <a:cubicBezTo>
                  <a:pt x="85" y="61"/>
                  <a:pt x="85" y="61"/>
                  <a:pt x="85" y="61"/>
                </a:cubicBezTo>
                <a:cubicBezTo>
                  <a:pt x="85" y="57"/>
                  <a:pt x="81" y="53"/>
                  <a:pt x="76" y="53"/>
                </a:cubicBezTo>
                <a:lnTo>
                  <a:pt x="67" y="53"/>
                </a:lnTo>
                <a:close/>
                <a:moveTo>
                  <a:pt x="78" y="61"/>
                </a:moveTo>
                <a:cubicBezTo>
                  <a:pt x="78" y="111"/>
                  <a:pt x="78" y="111"/>
                  <a:pt x="78" y="111"/>
                </a:cubicBezTo>
                <a:cubicBezTo>
                  <a:pt x="78" y="112"/>
                  <a:pt x="77" y="113"/>
                  <a:pt x="76" y="113"/>
                </a:cubicBezTo>
                <a:cubicBezTo>
                  <a:pt x="67" y="113"/>
                  <a:pt x="67" y="113"/>
                  <a:pt x="67" y="113"/>
                </a:cubicBezTo>
                <a:cubicBezTo>
                  <a:pt x="66" y="113"/>
                  <a:pt x="65" y="112"/>
                  <a:pt x="65" y="111"/>
                </a:cubicBezTo>
                <a:cubicBezTo>
                  <a:pt x="65" y="61"/>
                  <a:pt x="65" y="61"/>
                  <a:pt x="65" y="61"/>
                </a:cubicBezTo>
                <a:cubicBezTo>
                  <a:pt x="65" y="60"/>
                  <a:pt x="66" y="59"/>
                  <a:pt x="67" y="59"/>
                </a:cubicBezTo>
                <a:cubicBezTo>
                  <a:pt x="76" y="59"/>
                  <a:pt x="76" y="59"/>
                  <a:pt x="76" y="59"/>
                </a:cubicBezTo>
                <a:cubicBezTo>
                  <a:pt x="77" y="59"/>
                  <a:pt x="78" y="60"/>
                  <a:pt x="78" y="61"/>
                </a:cubicBezTo>
                <a:close/>
                <a:moveTo>
                  <a:pt x="100" y="41"/>
                </a:moveTo>
                <a:cubicBezTo>
                  <a:pt x="95" y="41"/>
                  <a:pt x="91" y="45"/>
                  <a:pt x="91" y="50"/>
                </a:cubicBezTo>
                <a:cubicBezTo>
                  <a:pt x="91" y="111"/>
                  <a:pt x="91" y="111"/>
                  <a:pt x="91" y="111"/>
                </a:cubicBezTo>
                <a:cubicBezTo>
                  <a:pt x="91" y="116"/>
                  <a:pt x="95" y="120"/>
                  <a:pt x="100" y="120"/>
                </a:cubicBezTo>
                <a:cubicBezTo>
                  <a:pt x="109" y="120"/>
                  <a:pt x="109" y="120"/>
                  <a:pt x="109" y="120"/>
                </a:cubicBezTo>
                <a:cubicBezTo>
                  <a:pt x="114" y="120"/>
                  <a:pt x="118" y="116"/>
                  <a:pt x="118" y="111"/>
                </a:cubicBezTo>
                <a:cubicBezTo>
                  <a:pt x="118" y="50"/>
                  <a:pt x="118" y="50"/>
                  <a:pt x="118" y="50"/>
                </a:cubicBezTo>
                <a:cubicBezTo>
                  <a:pt x="118" y="45"/>
                  <a:pt x="114" y="41"/>
                  <a:pt x="109" y="41"/>
                </a:cubicBezTo>
                <a:lnTo>
                  <a:pt x="100" y="41"/>
                </a:lnTo>
                <a:close/>
                <a:moveTo>
                  <a:pt x="111" y="50"/>
                </a:moveTo>
                <a:cubicBezTo>
                  <a:pt x="111" y="111"/>
                  <a:pt x="111" y="111"/>
                  <a:pt x="111" y="111"/>
                </a:cubicBezTo>
                <a:cubicBezTo>
                  <a:pt x="111" y="112"/>
                  <a:pt x="110" y="113"/>
                  <a:pt x="109" y="113"/>
                </a:cubicBezTo>
                <a:cubicBezTo>
                  <a:pt x="100" y="113"/>
                  <a:pt x="100" y="113"/>
                  <a:pt x="100" y="113"/>
                </a:cubicBezTo>
                <a:cubicBezTo>
                  <a:pt x="99" y="113"/>
                  <a:pt x="98" y="112"/>
                  <a:pt x="98" y="111"/>
                </a:cubicBezTo>
                <a:cubicBezTo>
                  <a:pt x="98" y="50"/>
                  <a:pt x="98" y="50"/>
                  <a:pt x="98" y="50"/>
                </a:cubicBezTo>
                <a:cubicBezTo>
                  <a:pt x="98" y="49"/>
                  <a:pt x="99" y="48"/>
                  <a:pt x="100" y="48"/>
                </a:cubicBezTo>
                <a:cubicBezTo>
                  <a:pt x="109" y="48"/>
                  <a:pt x="109" y="48"/>
                  <a:pt x="109" y="48"/>
                </a:cubicBezTo>
                <a:cubicBezTo>
                  <a:pt x="110" y="48"/>
                  <a:pt x="111" y="49"/>
                  <a:pt x="111" y="50"/>
                </a:cubicBezTo>
                <a:close/>
                <a:moveTo>
                  <a:pt x="124" y="39"/>
                </a:moveTo>
                <a:cubicBezTo>
                  <a:pt x="124" y="111"/>
                  <a:pt x="124" y="111"/>
                  <a:pt x="124" y="111"/>
                </a:cubicBezTo>
                <a:cubicBezTo>
                  <a:pt x="124" y="116"/>
                  <a:pt x="128" y="120"/>
                  <a:pt x="133" y="120"/>
                </a:cubicBezTo>
                <a:cubicBezTo>
                  <a:pt x="142" y="120"/>
                  <a:pt x="142" y="120"/>
                  <a:pt x="142" y="120"/>
                </a:cubicBezTo>
                <a:cubicBezTo>
                  <a:pt x="147" y="120"/>
                  <a:pt x="151" y="116"/>
                  <a:pt x="151" y="111"/>
                </a:cubicBezTo>
                <a:cubicBezTo>
                  <a:pt x="151" y="39"/>
                  <a:pt x="151" y="39"/>
                  <a:pt x="151" y="39"/>
                </a:cubicBezTo>
                <a:cubicBezTo>
                  <a:pt x="151" y="34"/>
                  <a:pt x="147" y="30"/>
                  <a:pt x="142" y="30"/>
                </a:cubicBezTo>
                <a:cubicBezTo>
                  <a:pt x="133" y="30"/>
                  <a:pt x="133" y="30"/>
                  <a:pt x="133" y="30"/>
                </a:cubicBezTo>
                <a:cubicBezTo>
                  <a:pt x="128" y="30"/>
                  <a:pt x="124" y="34"/>
                  <a:pt x="124" y="39"/>
                </a:cubicBezTo>
                <a:close/>
                <a:moveTo>
                  <a:pt x="144" y="39"/>
                </a:moveTo>
                <a:cubicBezTo>
                  <a:pt x="144" y="111"/>
                  <a:pt x="144" y="111"/>
                  <a:pt x="144" y="111"/>
                </a:cubicBezTo>
                <a:cubicBezTo>
                  <a:pt x="144" y="112"/>
                  <a:pt x="143" y="113"/>
                  <a:pt x="142" y="113"/>
                </a:cubicBezTo>
                <a:cubicBezTo>
                  <a:pt x="133" y="113"/>
                  <a:pt x="133" y="113"/>
                  <a:pt x="133" y="113"/>
                </a:cubicBezTo>
                <a:cubicBezTo>
                  <a:pt x="132" y="113"/>
                  <a:pt x="131" y="112"/>
                  <a:pt x="131" y="111"/>
                </a:cubicBezTo>
                <a:cubicBezTo>
                  <a:pt x="131" y="39"/>
                  <a:pt x="131" y="39"/>
                  <a:pt x="131" y="39"/>
                </a:cubicBezTo>
                <a:cubicBezTo>
                  <a:pt x="131" y="37"/>
                  <a:pt x="132" y="37"/>
                  <a:pt x="133" y="37"/>
                </a:cubicBezTo>
                <a:cubicBezTo>
                  <a:pt x="142" y="37"/>
                  <a:pt x="142" y="37"/>
                  <a:pt x="142" y="37"/>
                </a:cubicBezTo>
                <a:cubicBezTo>
                  <a:pt x="143" y="37"/>
                  <a:pt x="144" y="37"/>
                  <a:pt x="144" y="39"/>
                </a:cubicBezTo>
                <a:close/>
                <a:moveTo>
                  <a:pt x="83" y="29"/>
                </a:moveTo>
                <a:cubicBezTo>
                  <a:pt x="104" y="21"/>
                  <a:pt x="125" y="8"/>
                  <a:pt x="126" y="8"/>
                </a:cubicBezTo>
                <a:cubicBezTo>
                  <a:pt x="122" y="0"/>
                  <a:pt x="122" y="0"/>
                  <a:pt x="122" y="0"/>
                </a:cubicBezTo>
                <a:cubicBezTo>
                  <a:pt x="129" y="3"/>
                  <a:pt x="129" y="3"/>
                  <a:pt x="129" y="3"/>
                </a:cubicBezTo>
                <a:cubicBezTo>
                  <a:pt x="136" y="6"/>
                  <a:pt x="136" y="6"/>
                  <a:pt x="136" y="6"/>
                </a:cubicBezTo>
                <a:cubicBezTo>
                  <a:pt x="134" y="14"/>
                  <a:pt x="134" y="14"/>
                  <a:pt x="134" y="14"/>
                </a:cubicBezTo>
                <a:cubicBezTo>
                  <a:pt x="132" y="22"/>
                  <a:pt x="132" y="22"/>
                  <a:pt x="132" y="22"/>
                </a:cubicBezTo>
                <a:cubicBezTo>
                  <a:pt x="129" y="14"/>
                  <a:pt x="129" y="14"/>
                  <a:pt x="129" y="14"/>
                </a:cubicBezTo>
                <a:cubicBezTo>
                  <a:pt x="125" y="16"/>
                  <a:pt x="106" y="27"/>
                  <a:pt x="85" y="35"/>
                </a:cubicBezTo>
                <a:cubicBezTo>
                  <a:pt x="61" y="44"/>
                  <a:pt x="31" y="51"/>
                  <a:pt x="31" y="51"/>
                </a:cubicBezTo>
                <a:cubicBezTo>
                  <a:pt x="31" y="51"/>
                  <a:pt x="30" y="51"/>
                  <a:pt x="30" y="51"/>
                </a:cubicBezTo>
                <a:cubicBezTo>
                  <a:pt x="28" y="51"/>
                  <a:pt x="27" y="50"/>
                  <a:pt x="27" y="48"/>
                </a:cubicBezTo>
                <a:cubicBezTo>
                  <a:pt x="26" y="46"/>
                  <a:pt x="28" y="44"/>
                  <a:pt x="29" y="44"/>
                </a:cubicBezTo>
                <a:cubicBezTo>
                  <a:pt x="30" y="44"/>
                  <a:pt x="59" y="38"/>
                  <a:pt x="83" y="29"/>
                </a:cubicBezTo>
                <a:close/>
                <a:moveTo>
                  <a:pt x="160" y="133"/>
                </a:moveTo>
                <a:cubicBezTo>
                  <a:pt x="155" y="139"/>
                  <a:pt x="155" y="139"/>
                  <a:pt x="155" y="139"/>
                </a:cubicBezTo>
                <a:cubicBezTo>
                  <a:pt x="150" y="145"/>
                  <a:pt x="150" y="145"/>
                  <a:pt x="150" y="145"/>
                </a:cubicBezTo>
                <a:cubicBezTo>
                  <a:pt x="150" y="136"/>
                  <a:pt x="150" y="136"/>
                  <a:pt x="150" y="136"/>
                </a:cubicBezTo>
                <a:cubicBezTo>
                  <a:pt x="13" y="136"/>
                  <a:pt x="13" y="136"/>
                  <a:pt x="13" y="136"/>
                </a:cubicBezTo>
                <a:cubicBezTo>
                  <a:pt x="11" y="136"/>
                  <a:pt x="10" y="135"/>
                  <a:pt x="10" y="133"/>
                </a:cubicBezTo>
                <a:cubicBezTo>
                  <a:pt x="10" y="23"/>
                  <a:pt x="10" y="23"/>
                  <a:pt x="1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6" y="17"/>
                  <a:pt x="6" y="17"/>
                  <a:pt x="6" y="17"/>
                </a:cubicBezTo>
                <a:cubicBezTo>
                  <a:pt x="13" y="11"/>
                  <a:pt x="13" y="11"/>
                  <a:pt x="13" y="11"/>
                </a:cubicBezTo>
                <a:cubicBezTo>
                  <a:pt x="20" y="17"/>
                  <a:pt x="20" y="17"/>
                  <a:pt x="20" y="17"/>
                </a:cubicBezTo>
                <a:cubicBezTo>
                  <a:pt x="27" y="23"/>
                  <a:pt x="27" y="23"/>
                  <a:pt x="27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0" y="129"/>
                  <a:pt x="150" y="129"/>
                  <a:pt x="150" y="129"/>
                </a:cubicBezTo>
                <a:cubicBezTo>
                  <a:pt x="150" y="121"/>
                  <a:pt x="150" y="121"/>
                  <a:pt x="150" y="121"/>
                </a:cubicBezTo>
                <a:cubicBezTo>
                  <a:pt x="155" y="127"/>
                  <a:pt x="155" y="127"/>
                  <a:pt x="155" y="127"/>
                </a:cubicBezTo>
                <a:lnTo>
                  <a:pt x="160" y="1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3" name="Google Shape;3103;p99"/>
          <p:cNvSpPr/>
          <p:nvPr/>
        </p:nvSpPr>
        <p:spPr>
          <a:xfrm>
            <a:off x="5637212" y="4692650"/>
            <a:ext cx="960437" cy="1127125"/>
          </a:xfrm>
          <a:custGeom>
            <a:avLst/>
            <a:gdLst/>
            <a:ahLst/>
            <a:cxnLst/>
            <a:rect l="l" t="t" r="r" b="b"/>
            <a:pathLst>
              <a:path w="238" h="279" extrusionOk="0">
                <a:moveTo>
                  <a:pt x="137" y="279"/>
                </a:moveTo>
                <a:cubicBezTo>
                  <a:pt x="98" y="279"/>
                  <a:pt x="98" y="279"/>
                  <a:pt x="98" y="279"/>
                </a:cubicBezTo>
                <a:cubicBezTo>
                  <a:pt x="95" y="279"/>
                  <a:pt x="93" y="277"/>
                  <a:pt x="93" y="274"/>
                </a:cubicBezTo>
                <a:cubicBezTo>
                  <a:pt x="93" y="271"/>
                  <a:pt x="95" y="269"/>
                  <a:pt x="98" y="269"/>
                </a:cubicBezTo>
                <a:cubicBezTo>
                  <a:pt x="137" y="269"/>
                  <a:pt x="137" y="269"/>
                  <a:pt x="137" y="269"/>
                </a:cubicBezTo>
                <a:cubicBezTo>
                  <a:pt x="140" y="269"/>
                  <a:pt x="142" y="271"/>
                  <a:pt x="142" y="274"/>
                </a:cubicBezTo>
                <a:cubicBezTo>
                  <a:pt x="142" y="277"/>
                  <a:pt x="140" y="279"/>
                  <a:pt x="137" y="279"/>
                </a:cubicBezTo>
                <a:close/>
                <a:moveTo>
                  <a:pt x="148" y="261"/>
                </a:moveTo>
                <a:cubicBezTo>
                  <a:pt x="87" y="261"/>
                  <a:pt x="87" y="261"/>
                  <a:pt x="87" y="261"/>
                </a:cubicBezTo>
                <a:cubicBezTo>
                  <a:pt x="85" y="261"/>
                  <a:pt x="82" y="259"/>
                  <a:pt x="82" y="256"/>
                </a:cubicBezTo>
                <a:cubicBezTo>
                  <a:pt x="82" y="253"/>
                  <a:pt x="85" y="251"/>
                  <a:pt x="87" y="251"/>
                </a:cubicBezTo>
                <a:cubicBezTo>
                  <a:pt x="148" y="251"/>
                  <a:pt x="148" y="251"/>
                  <a:pt x="148" y="251"/>
                </a:cubicBezTo>
                <a:cubicBezTo>
                  <a:pt x="151" y="251"/>
                  <a:pt x="153" y="253"/>
                  <a:pt x="153" y="256"/>
                </a:cubicBezTo>
                <a:cubicBezTo>
                  <a:pt x="153" y="259"/>
                  <a:pt x="151" y="261"/>
                  <a:pt x="148" y="261"/>
                </a:cubicBezTo>
                <a:close/>
                <a:moveTo>
                  <a:pt x="117" y="242"/>
                </a:moveTo>
                <a:cubicBezTo>
                  <a:pt x="106" y="242"/>
                  <a:pt x="95" y="242"/>
                  <a:pt x="94" y="242"/>
                </a:cubicBezTo>
                <a:cubicBezTo>
                  <a:pt x="94" y="242"/>
                  <a:pt x="94" y="242"/>
                  <a:pt x="94" y="242"/>
                </a:cubicBezTo>
                <a:cubicBezTo>
                  <a:pt x="83" y="242"/>
                  <a:pt x="78" y="238"/>
                  <a:pt x="76" y="228"/>
                </a:cubicBezTo>
                <a:cubicBezTo>
                  <a:pt x="75" y="224"/>
                  <a:pt x="75" y="220"/>
                  <a:pt x="75" y="216"/>
                </a:cubicBezTo>
                <a:cubicBezTo>
                  <a:pt x="75" y="211"/>
                  <a:pt x="75" y="206"/>
                  <a:pt x="73" y="202"/>
                </a:cubicBezTo>
                <a:cubicBezTo>
                  <a:pt x="64" y="187"/>
                  <a:pt x="59" y="177"/>
                  <a:pt x="51" y="162"/>
                </a:cubicBezTo>
                <a:cubicBezTo>
                  <a:pt x="43" y="147"/>
                  <a:pt x="35" y="125"/>
                  <a:pt x="41" y="104"/>
                </a:cubicBezTo>
                <a:cubicBezTo>
                  <a:pt x="47" y="77"/>
                  <a:pt x="76" y="50"/>
                  <a:pt x="117" y="50"/>
                </a:cubicBezTo>
                <a:cubicBezTo>
                  <a:pt x="158" y="50"/>
                  <a:pt x="186" y="77"/>
                  <a:pt x="193" y="104"/>
                </a:cubicBezTo>
                <a:cubicBezTo>
                  <a:pt x="198" y="125"/>
                  <a:pt x="190" y="147"/>
                  <a:pt x="183" y="162"/>
                </a:cubicBezTo>
                <a:cubicBezTo>
                  <a:pt x="175" y="177"/>
                  <a:pt x="169" y="187"/>
                  <a:pt x="161" y="202"/>
                </a:cubicBezTo>
                <a:cubicBezTo>
                  <a:pt x="159" y="206"/>
                  <a:pt x="159" y="211"/>
                  <a:pt x="159" y="216"/>
                </a:cubicBezTo>
                <a:cubicBezTo>
                  <a:pt x="158" y="220"/>
                  <a:pt x="158" y="224"/>
                  <a:pt x="157" y="228"/>
                </a:cubicBezTo>
                <a:cubicBezTo>
                  <a:pt x="155" y="238"/>
                  <a:pt x="150" y="242"/>
                  <a:pt x="140" y="242"/>
                </a:cubicBezTo>
                <a:cubicBezTo>
                  <a:pt x="139" y="242"/>
                  <a:pt x="128" y="242"/>
                  <a:pt x="117" y="242"/>
                </a:cubicBezTo>
                <a:close/>
                <a:moveTo>
                  <a:pt x="94" y="231"/>
                </a:moveTo>
                <a:cubicBezTo>
                  <a:pt x="95" y="231"/>
                  <a:pt x="138" y="231"/>
                  <a:pt x="140" y="231"/>
                </a:cubicBezTo>
                <a:cubicBezTo>
                  <a:pt x="146" y="231"/>
                  <a:pt x="146" y="230"/>
                  <a:pt x="147" y="226"/>
                </a:cubicBezTo>
                <a:cubicBezTo>
                  <a:pt x="148" y="223"/>
                  <a:pt x="148" y="220"/>
                  <a:pt x="148" y="216"/>
                </a:cubicBezTo>
                <a:cubicBezTo>
                  <a:pt x="148" y="210"/>
                  <a:pt x="149" y="203"/>
                  <a:pt x="152" y="197"/>
                </a:cubicBezTo>
                <a:cubicBezTo>
                  <a:pt x="160" y="182"/>
                  <a:pt x="166" y="172"/>
                  <a:pt x="173" y="157"/>
                </a:cubicBezTo>
                <a:cubicBezTo>
                  <a:pt x="179" y="146"/>
                  <a:pt x="188" y="125"/>
                  <a:pt x="183" y="106"/>
                </a:cubicBezTo>
                <a:cubicBezTo>
                  <a:pt x="177" y="84"/>
                  <a:pt x="152" y="61"/>
                  <a:pt x="117" y="61"/>
                </a:cubicBezTo>
                <a:cubicBezTo>
                  <a:pt x="81" y="61"/>
                  <a:pt x="56" y="84"/>
                  <a:pt x="51" y="106"/>
                </a:cubicBezTo>
                <a:cubicBezTo>
                  <a:pt x="46" y="125"/>
                  <a:pt x="55" y="146"/>
                  <a:pt x="60" y="157"/>
                </a:cubicBezTo>
                <a:cubicBezTo>
                  <a:pt x="68" y="172"/>
                  <a:pt x="73" y="182"/>
                  <a:pt x="82" y="197"/>
                </a:cubicBezTo>
                <a:cubicBezTo>
                  <a:pt x="85" y="203"/>
                  <a:pt x="85" y="210"/>
                  <a:pt x="85" y="216"/>
                </a:cubicBezTo>
                <a:cubicBezTo>
                  <a:pt x="86" y="220"/>
                  <a:pt x="86" y="223"/>
                  <a:pt x="86" y="226"/>
                </a:cubicBezTo>
                <a:cubicBezTo>
                  <a:pt x="87" y="230"/>
                  <a:pt x="88" y="231"/>
                  <a:pt x="94" y="231"/>
                </a:cubicBezTo>
                <a:cubicBezTo>
                  <a:pt x="94" y="231"/>
                  <a:pt x="94" y="231"/>
                  <a:pt x="94" y="231"/>
                </a:cubicBezTo>
                <a:close/>
                <a:moveTo>
                  <a:pt x="25" y="128"/>
                </a:moveTo>
                <a:cubicBezTo>
                  <a:pt x="5" y="128"/>
                  <a:pt x="5" y="128"/>
                  <a:pt x="5" y="128"/>
                </a:cubicBezTo>
                <a:cubicBezTo>
                  <a:pt x="2" y="128"/>
                  <a:pt x="0" y="126"/>
                  <a:pt x="0" y="123"/>
                </a:cubicBezTo>
                <a:cubicBezTo>
                  <a:pt x="0" y="120"/>
                  <a:pt x="2" y="118"/>
                  <a:pt x="5" y="118"/>
                </a:cubicBezTo>
                <a:cubicBezTo>
                  <a:pt x="25" y="118"/>
                  <a:pt x="25" y="118"/>
                  <a:pt x="25" y="118"/>
                </a:cubicBezTo>
                <a:cubicBezTo>
                  <a:pt x="28" y="118"/>
                  <a:pt x="31" y="120"/>
                  <a:pt x="31" y="123"/>
                </a:cubicBezTo>
                <a:cubicBezTo>
                  <a:pt x="31" y="126"/>
                  <a:pt x="28" y="128"/>
                  <a:pt x="25" y="128"/>
                </a:cubicBezTo>
                <a:close/>
                <a:moveTo>
                  <a:pt x="233" y="125"/>
                </a:moveTo>
                <a:cubicBezTo>
                  <a:pt x="208" y="125"/>
                  <a:pt x="208" y="125"/>
                  <a:pt x="208" y="125"/>
                </a:cubicBezTo>
                <a:cubicBezTo>
                  <a:pt x="205" y="125"/>
                  <a:pt x="203" y="122"/>
                  <a:pt x="203" y="119"/>
                </a:cubicBezTo>
                <a:cubicBezTo>
                  <a:pt x="203" y="117"/>
                  <a:pt x="205" y="114"/>
                  <a:pt x="208" y="114"/>
                </a:cubicBezTo>
                <a:cubicBezTo>
                  <a:pt x="233" y="114"/>
                  <a:pt x="233" y="114"/>
                  <a:pt x="233" y="114"/>
                </a:cubicBezTo>
                <a:cubicBezTo>
                  <a:pt x="236" y="114"/>
                  <a:pt x="238" y="117"/>
                  <a:pt x="238" y="119"/>
                </a:cubicBezTo>
                <a:cubicBezTo>
                  <a:pt x="238" y="122"/>
                  <a:pt x="236" y="125"/>
                  <a:pt x="233" y="125"/>
                </a:cubicBezTo>
                <a:close/>
                <a:moveTo>
                  <a:pt x="70" y="120"/>
                </a:moveTo>
                <a:cubicBezTo>
                  <a:pt x="70" y="120"/>
                  <a:pt x="69" y="120"/>
                  <a:pt x="69" y="120"/>
                </a:cubicBezTo>
                <a:cubicBezTo>
                  <a:pt x="66" y="120"/>
                  <a:pt x="64" y="117"/>
                  <a:pt x="65" y="114"/>
                </a:cubicBezTo>
                <a:cubicBezTo>
                  <a:pt x="70" y="95"/>
                  <a:pt x="90" y="75"/>
                  <a:pt x="120" y="75"/>
                </a:cubicBezTo>
                <a:cubicBezTo>
                  <a:pt x="120" y="75"/>
                  <a:pt x="120" y="75"/>
                  <a:pt x="120" y="75"/>
                </a:cubicBezTo>
                <a:cubicBezTo>
                  <a:pt x="123" y="75"/>
                  <a:pt x="125" y="78"/>
                  <a:pt x="125" y="81"/>
                </a:cubicBezTo>
                <a:cubicBezTo>
                  <a:pt x="125" y="84"/>
                  <a:pt x="123" y="86"/>
                  <a:pt x="120" y="86"/>
                </a:cubicBezTo>
                <a:cubicBezTo>
                  <a:pt x="96" y="86"/>
                  <a:pt x="79" y="102"/>
                  <a:pt x="75" y="116"/>
                </a:cubicBezTo>
                <a:cubicBezTo>
                  <a:pt x="75" y="119"/>
                  <a:pt x="72" y="120"/>
                  <a:pt x="70" y="120"/>
                </a:cubicBezTo>
                <a:close/>
                <a:moveTo>
                  <a:pt x="183" y="64"/>
                </a:moveTo>
                <a:cubicBezTo>
                  <a:pt x="182" y="64"/>
                  <a:pt x="181" y="63"/>
                  <a:pt x="180" y="62"/>
                </a:cubicBezTo>
                <a:cubicBezTo>
                  <a:pt x="178" y="60"/>
                  <a:pt x="178" y="57"/>
                  <a:pt x="180" y="55"/>
                </a:cubicBezTo>
                <a:cubicBezTo>
                  <a:pt x="197" y="37"/>
                  <a:pt x="197" y="37"/>
                  <a:pt x="197" y="37"/>
                </a:cubicBezTo>
                <a:cubicBezTo>
                  <a:pt x="199" y="35"/>
                  <a:pt x="203" y="35"/>
                  <a:pt x="205" y="37"/>
                </a:cubicBezTo>
                <a:cubicBezTo>
                  <a:pt x="207" y="39"/>
                  <a:pt x="207" y="42"/>
                  <a:pt x="205" y="44"/>
                </a:cubicBezTo>
                <a:cubicBezTo>
                  <a:pt x="187" y="62"/>
                  <a:pt x="187" y="62"/>
                  <a:pt x="187" y="62"/>
                </a:cubicBezTo>
                <a:cubicBezTo>
                  <a:pt x="186" y="63"/>
                  <a:pt x="185" y="64"/>
                  <a:pt x="183" y="64"/>
                </a:cubicBezTo>
                <a:close/>
                <a:moveTo>
                  <a:pt x="52" y="64"/>
                </a:moveTo>
                <a:cubicBezTo>
                  <a:pt x="50" y="64"/>
                  <a:pt x="49" y="63"/>
                  <a:pt x="48" y="62"/>
                </a:cubicBezTo>
                <a:cubicBezTo>
                  <a:pt x="30" y="44"/>
                  <a:pt x="30" y="44"/>
                  <a:pt x="30" y="44"/>
                </a:cubicBezTo>
                <a:cubicBezTo>
                  <a:pt x="28" y="42"/>
                  <a:pt x="28" y="39"/>
                  <a:pt x="30" y="37"/>
                </a:cubicBezTo>
                <a:cubicBezTo>
                  <a:pt x="32" y="35"/>
                  <a:pt x="36" y="35"/>
                  <a:pt x="38" y="37"/>
                </a:cubicBezTo>
                <a:cubicBezTo>
                  <a:pt x="55" y="55"/>
                  <a:pt x="55" y="55"/>
                  <a:pt x="55" y="55"/>
                </a:cubicBezTo>
                <a:cubicBezTo>
                  <a:pt x="57" y="57"/>
                  <a:pt x="57" y="60"/>
                  <a:pt x="55" y="62"/>
                </a:cubicBezTo>
                <a:cubicBezTo>
                  <a:pt x="54" y="63"/>
                  <a:pt x="53" y="64"/>
                  <a:pt x="52" y="64"/>
                </a:cubicBezTo>
                <a:close/>
                <a:moveTo>
                  <a:pt x="117" y="40"/>
                </a:moveTo>
                <a:cubicBezTo>
                  <a:pt x="114" y="40"/>
                  <a:pt x="112" y="38"/>
                  <a:pt x="112" y="35"/>
                </a:cubicBezTo>
                <a:cubicBezTo>
                  <a:pt x="112" y="6"/>
                  <a:pt x="112" y="6"/>
                  <a:pt x="112" y="6"/>
                </a:cubicBezTo>
                <a:cubicBezTo>
                  <a:pt x="112" y="3"/>
                  <a:pt x="114" y="0"/>
                  <a:pt x="117" y="0"/>
                </a:cubicBezTo>
                <a:cubicBezTo>
                  <a:pt x="120" y="0"/>
                  <a:pt x="122" y="3"/>
                  <a:pt x="122" y="6"/>
                </a:cubicBezTo>
                <a:cubicBezTo>
                  <a:pt x="122" y="35"/>
                  <a:pt x="122" y="35"/>
                  <a:pt x="122" y="35"/>
                </a:cubicBezTo>
                <a:cubicBezTo>
                  <a:pt x="122" y="38"/>
                  <a:pt x="120" y="40"/>
                  <a:pt x="117" y="40"/>
                </a:cubicBezTo>
                <a:close/>
              </a:path>
            </a:pathLst>
          </a:cu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4" name="Google Shape;3104;p99"/>
          <p:cNvSpPr/>
          <p:nvPr/>
        </p:nvSpPr>
        <p:spPr>
          <a:xfrm>
            <a:off x="2600325" y="5746750"/>
            <a:ext cx="931862" cy="471487"/>
          </a:xfrm>
          <a:custGeom>
            <a:avLst/>
            <a:gdLst/>
            <a:ahLst/>
            <a:cxnLst/>
            <a:rect l="l" t="t" r="r" b="b"/>
            <a:pathLst>
              <a:path w="231" h="117" extrusionOk="0">
                <a:moveTo>
                  <a:pt x="118" y="117"/>
                </a:moveTo>
                <a:cubicBezTo>
                  <a:pt x="104" y="117"/>
                  <a:pt x="93" y="117"/>
                  <a:pt x="82" y="114"/>
                </a:cubicBezTo>
                <a:cubicBezTo>
                  <a:pt x="78" y="113"/>
                  <a:pt x="75" y="112"/>
                  <a:pt x="72" y="111"/>
                </a:cubicBezTo>
                <a:cubicBezTo>
                  <a:pt x="65" y="108"/>
                  <a:pt x="63" y="103"/>
                  <a:pt x="63" y="100"/>
                </a:cubicBezTo>
                <a:cubicBezTo>
                  <a:pt x="62" y="96"/>
                  <a:pt x="64" y="92"/>
                  <a:pt x="67" y="89"/>
                </a:cubicBezTo>
                <a:cubicBezTo>
                  <a:pt x="72" y="83"/>
                  <a:pt x="79" y="79"/>
                  <a:pt x="88" y="75"/>
                </a:cubicBezTo>
                <a:cubicBezTo>
                  <a:pt x="90" y="74"/>
                  <a:pt x="93" y="73"/>
                  <a:pt x="96" y="72"/>
                </a:cubicBezTo>
                <a:cubicBezTo>
                  <a:pt x="98" y="71"/>
                  <a:pt x="98" y="71"/>
                  <a:pt x="98" y="71"/>
                </a:cubicBezTo>
                <a:cubicBezTo>
                  <a:pt x="100" y="70"/>
                  <a:pt x="101" y="69"/>
                  <a:pt x="101" y="67"/>
                </a:cubicBezTo>
                <a:cubicBezTo>
                  <a:pt x="102" y="66"/>
                  <a:pt x="101" y="64"/>
                  <a:pt x="100" y="63"/>
                </a:cubicBezTo>
                <a:cubicBezTo>
                  <a:pt x="90" y="54"/>
                  <a:pt x="86" y="42"/>
                  <a:pt x="87" y="28"/>
                </a:cubicBezTo>
                <a:cubicBezTo>
                  <a:pt x="87" y="14"/>
                  <a:pt x="95" y="5"/>
                  <a:pt x="109" y="2"/>
                </a:cubicBezTo>
                <a:cubicBezTo>
                  <a:pt x="112" y="1"/>
                  <a:pt x="115" y="0"/>
                  <a:pt x="118" y="0"/>
                </a:cubicBezTo>
                <a:cubicBezTo>
                  <a:pt x="121" y="0"/>
                  <a:pt x="124" y="1"/>
                  <a:pt x="126" y="2"/>
                </a:cubicBezTo>
                <a:cubicBezTo>
                  <a:pt x="141" y="5"/>
                  <a:pt x="149" y="14"/>
                  <a:pt x="149" y="28"/>
                </a:cubicBezTo>
                <a:cubicBezTo>
                  <a:pt x="150" y="42"/>
                  <a:pt x="145" y="54"/>
                  <a:pt x="136" y="63"/>
                </a:cubicBezTo>
                <a:cubicBezTo>
                  <a:pt x="135" y="64"/>
                  <a:pt x="134" y="66"/>
                  <a:pt x="134" y="67"/>
                </a:cubicBezTo>
                <a:cubicBezTo>
                  <a:pt x="135" y="69"/>
                  <a:pt x="136" y="70"/>
                  <a:pt x="138" y="71"/>
                </a:cubicBezTo>
                <a:cubicBezTo>
                  <a:pt x="140" y="72"/>
                  <a:pt x="140" y="72"/>
                  <a:pt x="140" y="72"/>
                </a:cubicBezTo>
                <a:cubicBezTo>
                  <a:pt x="143" y="73"/>
                  <a:pt x="145" y="74"/>
                  <a:pt x="148" y="75"/>
                </a:cubicBezTo>
                <a:cubicBezTo>
                  <a:pt x="157" y="79"/>
                  <a:pt x="164" y="83"/>
                  <a:pt x="169" y="89"/>
                </a:cubicBezTo>
                <a:cubicBezTo>
                  <a:pt x="171" y="91"/>
                  <a:pt x="173" y="96"/>
                  <a:pt x="172" y="100"/>
                </a:cubicBezTo>
                <a:cubicBezTo>
                  <a:pt x="171" y="105"/>
                  <a:pt x="168" y="108"/>
                  <a:pt x="164" y="111"/>
                </a:cubicBezTo>
                <a:cubicBezTo>
                  <a:pt x="164" y="111"/>
                  <a:pt x="164" y="111"/>
                  <a:pt x="164" y="111"/>
                </a:cubicBezTo>
                <a:cubicBezTo>
                  <a:pt x="161" y="112"/>
                  <a:pt x="157" y="113"/>
                  <a:pt x="154" y="114"/>
                </a:cubicBezTo>
                <a:cubicBezTo>
                  <a:pt x="142" y="117"/>
                  <a:pt x="131" y="117"/>
                  <a:pt x="118" y="117"/>
                </a:cubicBezTo>
                <a:close/>
                <a:moveTo>
                  <a:pt x="118" y="7"/>
                </a:moveTo>
                <a:cubicBezTo>
                  <a:pt x="116" y="7"/>
                  <a:pt x="113" y="7"/>
                  <a:pt x="111" y="8"/>
                </a:cubicBezTo>
                <a:cubicBezTo>
                  <a:pt x="99" y="11"/>
                  <a:pt x="94" y="17"/>
                  <a:pt x="93" y="28"/>
                </a:cubicBezTo>
                <a:cubicBezTo>
                  <a:pt x="93" y="40"/>
                  <a:pt x="96" y="50"/>
                  <a:pt x="104" y="59"/>
                </a:cubicBezTo>
                <a:cubicBezTo>
                  <a:pt x="107" y="61"/>
                  <a:pt x="108" y="65"/>
                  <a:pt x="108" y="69"/>
                </a:cubicBezTo>
                <a:cubicBezTo>
                  <a:pt x="107" y="72"/>
                  <a:pt x="104" y="75"/>
                  <a:pt x="100" y="77"/>
                </a:cubicBezTo>
                <a:cubicBezTo>
                  <a:pt x="98" y="78"/>
                  <a:pt x="98" y="78"/>
                  <a:pt x="98" y="78"/>
                </a:cubicBezTo>
                <a:cubicBezTo>
                  <a:pt x="95" y="79"/>
                  <a:pt x="93" y="80"/>
                  <a:pt x="90" y="81"/>
                </a:cubicBezTo>
                <a:cubicBezTo>
                  <a:pt x="82" y="85"/>
                  <a:pt x="76" y="89"/>
                  <a:pt x="72" y="93"/>
                </a:cubicBezTo>
                <a:cubicBezTo>
                  <a:pt x="70" y="95"/>
                  <a:pt x="69" y="97"/>
                  <a:pt x="69" y="99"/>
                </a:cubicBezTo>
                <a:cubicBezTo>
                  <a:pt x="70" y="101"/>
                  <a:pt x="71" y="103"/>
                  <a:pt x="75" y="105"/>
                </a:cubicBezTo>
                <a:cubicBezTo>
                  <a:pt x="77" y="106"/>
                  <a:pt x="80" y="107"/>
                  <a:pt x="84" y="108"/>
                </a:cubicBezTo>
                <a:cubicBezTo>
                  <a:pt x="94" y="110"/>
                  <a:pt x="105" y="111"/>
                  <a:pt x="118" y="111"/>
                </a:cubicBezTo>
                <a:cubicBezTo>
                  <a:pt x="131" y="111"/>
                  <a:pt x="142" y="110"/>
                  <a:pt x="152" y="108"/>
                </a:cubicBezTo>
                <a:cubicBezTo>
                  <a:pt x="155" y="107"/>
                  <a:pt x="158" y="106"/>
                  <a:pt x="161" y="105"/>
                </a:cubicBezTo>
                <a:cubicBezTo>
                  <a:pt x="164" y="104"/>
                  <a:pt x="165" y="102"/>
                  <a:pt x="166" y="99"/>
                </a:cubicBezTo>
                <a:cubicBezTo>
                  <a:pt x="166" y="97"/>
                  <a:pt x="165" y="94"/>
                  <a:pt x="164" y="93"/>
                </a:cubicBezTo>
                <a:cubicBezTo>
                  <a:pt x="160" y="89"/>
                  <a:pt x="154" y="85"/>
                  <a:pt x="145" y="81"/>
                </a:cubicBezTo>
                <a:cubicBezTo>
                  <a:pt x="143" y="80"/>
                  <a:pt x="140" y="79"/>
                  <a:pt x="138" y="78"/>
                </a:cubicBezTo>
                <a:cubicBezTo>
                  <a:pt x="136" y="77"/>
                  <a:pt x="136" y="77"/>
                  <a:pt x="136" y="77"/>
                </a:cubicBezTo>
                <a:cubicBezTo>
                  <a:pt x="132" y="75"/>
                  <a:pt x="129" y="72"/>
                  <a:pt x="128" y="68"/>
                </a:cubicBezTo>
                <a:cubicBezTo>
                  <a:pt x="127" y="65"/>
                  <a:pt x="129" y="61"/>
                  <a:pt x="131" y="58"/>
                </a:cubicBezTo>
                <a:cubicBezTo>
                  <a:pt x="139" y="51"/>
                  <a:pt x="143" y="41"/>
                  <a:pt x="143" y="28"/>
                </a:cubicBezTo>
                <a:cubicBezTo>
                  <a:pt x="142" y="17"/>
                  <a:pt x="137" y="11"/>
                  <a:pt x="125" y="8"/>
                </a:cubicBezTo>
                <a:cubicBezTo>
                  <a:pt x="122" y="7"/>
                  <a:pt x="120" y="7"/>
                  <a:pt x="118" y="7"/>
                </a:cubicBezTo>
                <a:close/>
                <a:moveTo>
                  <a:pt x="162" y="108"/>
                </a:moveTo>
                <a:cubicBezTo>
                  <a:pt x="162" y="108"/>
                  <a:pt x="162" y="108"/>
                  <a:pt x="162" y="108"/>
                </a:cubicBezTo>
                <a:close/>
                <a:moveTo>
                  <a:pt x="192" y="117"/>
                </a:moveTo>
                <a:cubicBezTo>
                  <a:pt x="190" y="117"/>
                  <a:pt x="190" y="117"/>
                  <a:pt x="190" y="117"/>
                </a:cubicBezTo>
                <a:cubicBezTo>
                  <a:pt x="184" y="117"/>
                  <a:pt x="182" y="117"/>
                  <a:pt x="175" y="116"/>
                </a:cubicBezTo>
                <a:cubicBezTo>
                  <a:pt x="173" y="116"/>
                  <a:pt x="172" y="115"/>
                  <a:pt x="172" y="113"/>
                </a:cubicBezTo>
                <a:cubicBezTo>
                  <a:pt x="172" y="111"/>
                  <a:pt x="174" y="110"/>
                  <a:pt x="176" y="110"/>
                </a:cubicBezTo>
                <a:cubicBezTo>
                  <a:pt x="182" y="111"/>
                  <a:pt x="184" y="111"/>
                  <a:pt x="190" y="111"/>
                </a:cubicBezTo>
                <a:cubicBezTo>
                  <a:pt x="192" y="111"/>
                  <a:pt x="192" y="111"/>
                  <a:pt x="192" y="111"/>
                </a:cubicBezTo>
                <a:cubicBezTo>
                  <a:pt x="201" y="111"/>
                  <a:pt x="208" y="111"/>
                  <a:pt x="215" y="109"/>
                </a:cubicBezTo>
                <a:cubicBezTo>
                  <a:pt x="218" y="108"/>
                  <a:pt x="220" y="108"/>
                  <a:pt x="221" y="107"/>
                </a:cubicBezTo>
                <a:cubicBezTo>
                  <a:pt x="223" y="106"/>
                  <a:pt x="224" y="105"/>
                  <a:pt x="224" y="104"/>
                </a:cubicBezTo>
                <a:cubicBezTo>
                  <a:pt x="225" y="102"/>
                  <a:pt x="224" y="101"/>
                  <a:pt x="223" y="100"/>
                </a:cubicBezTo>
                <a:cubicBezTo>
                  <a:pt x="220" y="97"/>
                  <a:pt x="216" y="95"/>
                  <a:pt x="211" y="92"/>
                </a:cubicBezTo>
                <a:cubicBezTo>
                  <a:pt x="209" y="91"/>
                  <a:pt x="207" y="90"/>
                  <a:pt x="205" y="90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1" y="88"/>
                  <a:pt x="199" y="85"/>
                  <a:pt x="198" y="83"/>
                </a:cubicBezTo>
                <a:cubicBezTo>
                  <a:pt x="197" y="80"/>
                  <a:pt x="198" y="77"/>
                  <a:pt x="201" y="75"/>
                </a:cubicBezTo>
                <a:cubicBezTo>
                  <a:pt x="206" y="69"/>
                  <a:pt x="208" y="63"/>
                  <a:pt x="208" y="54"/>
                </a:cubicBezTo>
                <a:cubicBezTo>
                  <a:pt x="208" y="47"/>
                  <a:pt x="204" y="43"/>
                  <a:pt x="196" y="41"/>
                </a:cubicBezTo>
                <a:cubicBezTo>
                  <a:pt x="195" y="41"/>
                  <a:pt x="193" y="41"/>
                  <a:pt x="192" y="41"/>
                </a:cubicBezTo>
                <a:cubicBezTo>
                  <a:pt x="190" y="41"/>
                  <a:pt x="189" y="41"/>
                  <a:pt x="187" y="41"/>
                </a:cubicBezTo>
                <a:cubicBezTo>
                  <a:pt x="180" y="43"/>
                  <a:pt x="176" y="47"/>
                  <a:pt x="176" y="54"/>
                </a:cubicBezTo>
                <a:cubicBezTo>
                  <a:pt x="175" y="63"/>
                  <a:pt x="178" y="69"/>
                  <a:pt x="183" y="75"/>
                </a:cubicBezTo>
                <a:cubicBezTo>
                  <a:pt x="186" y="77"/>
                  <a:pt x="187" y="80"/>
                  <a:pt x="186" y="83"/>
                </a:cubicBezTo>
                <a:cubicBezTo>
                  <a:pt x="186" y="85"/>
                  <a:pt x="184" y="88"/>
                  <a:pt x="181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9" y="89"/>
                  <a:pt x="177" y="89"/>
                  <a:pt x="176" y="87"/>
                </a:cubicBezTo>
                <a:cubicBezTo>
                  <a:pt x="176" y="85"/>
                  <a:pt x="176" y="84"/>
                  <a:pt x="178" y="83"/>
                </a:cubicBezTo>
                <a:cubicBezTo>
                  <a:pt x="179" y="83"/>
                  <a:pt x="179" y="83"/>
                  <a:pt x="179" y="83"/>
                </a:cubicBezTo>
                <a:cubicBezTo>
                  <a:pt x="179" y="82"/>
                  <a:pt x="180" y="82"/>
                  <a:pt x="180" y="82"/>
                </a:cubicBezTo>
                <a:cubicBezTo>
                  <a:pt x="180" y="81"/>
                  <a:pt x="180" y="80"/>
                  <a:pt x="179" y="79"/>
                </a:cubicBezTo>
                <a:cubicBezTo>
                  <a:pt x="172" y="73"/>
                  <a:pt x="169" y="64"/>
                  <a:pt x="169" y="54"/>
                </a:cubicBezTo>
                <a:cubicBezTo>
                  <a:pt x="170" y="47"/>
                  <a:pt x="173" y="38"/>
                  <a:pt x="186" y="35"/>
                </a:cubicBezTo>
                <a:cubicBezTo>
                  <a:pt x="188" y="34"/>
                  <a:pt x="190" y="34"/>
                  <a:pt x="192" y="34"/>
                </a:cubicBezTo>
                <a:cubicBezTo>
                  <a:pt x="194" y="34"/>
                  <a:pt x="196" y="34"/>
                  <a:pt x="198" y="35"/>
                </a:cubicBezTo>
                <a:cubicBezTo>
                  <a:pt x="211" y="38"/>
                  <a:pt x="214" y="47"/>
                  <a:pt x="215" y="54"/>
                </a:cubicBezTo>
                <a:cubicBezTo>
                  <a:pt x="215" y="64"/>
                  <a:pt x="212" y="73"/>
                  <a:pt x="205" y="79"/>
                </a:cubicBezTo>
                <a:cubicBezTo>
                  <a:pt x="205" y="80"/>
                  <a:pt x="204" y="80"/>
                  <a:pt x="204" y="81"/>
                </a:cubicBezTo>
                <a:cubicBezTo>
                  <a:pt x="204" y="82"/>
                  <a:pt x="205" y="83"/>
                  <a:pt x="206" y="83"/>
                </a:cubicBezTo>
                <a:cubicBezTo>
                  <a:pt x="208" y="84"/>
                  <a:pt x="208" y="84"/>
                  <a:pt x="208" y="84"/>
                </a:cubicBezTo>
                <a:cubicBezTo>
                  <a:pt x="210" y="85"/>
                  <a:pt x="211" y="85"/>
                  <a:pt x="213" y="86"/>
                </a:cubicBezTo>
                <a:cubicBezTo>
                  <a:pt x="220" y="89"/>
                  <a:pt x="224" y="92"/>
                  <a:pt x="228" y="96"/>
                </a:cubicBezTo>
                <a:cubicBezTo>
                  <a:pt x="230" y="98"/>
                  <a:pt x="231" y="101"/>
                  <a:pt x="231" y="105"/>
                </a:cubicBezTo>
                <a:cubicBezTo>
                  <a:pt x="230" y="108"/>
                  <a:pt x="228" y="111"/>
                  <a:pt x="224" y="113"/>
                </a:cubicBezTo>
                <a:cubicBezTo>
                  <a:pt x="222" y="114"/>
                  <a:pt x="220" y="114"/>
                  <a:pt x="217" y="115"/>
                </a:cubicBezTo>
                <a:cubicBezTo>
                  <a:pt x="209" y="117"/>
                  <a:pt x="201" y="117"/>
                  <a:pt x="192" y="117"/>
                </a:cubicBezTo>
                <a:close/>
                <a:moveTo>
                  <a:pt x="43" y="117"/>
                </a:moveTo>
                <a:cubicBezTo>
                  <a:pt x="33" y="117"/>
                  <a:pt x="24" y="117"/>
                  <a:pt x="16" y="115"/>
                </a:cubicBezTo>
                <a:cubicBezTo>
                  <a:pt x="13" y="114"/>
                  <a:pt x="10" y="113"/>
                  <a:pt x="8" y="112"/>
                </a:cubicBezTo>
                <a:cubicBezTo>
                  <a:pt x="4" y="110"/>
                  <a:pt x="1" y="107"/>
                  <a:pt x="0" y="104"/>
                </a:cubicBezTo>
                <a:cubicBezTo>
                  <a:pt x="0" y="100"/>
                  <a:pt x="1" y="97"/>
                  <a:pt x="4" y="94"/>
                </a:cubicBezTo>
                <a:cubicBezTo>
                  <a:pt x="8" y="90"/>
                  <a:pt x="13" y="87"/>
                  <a:pt x="20" y="83"/>
                </a:cubicBezTo>
                <a:cubicBezTo>
                  <a:pt x="22" y="82"/>
                  <a:pt x="24" y="82"/>
                  <a:pt x="26" y="81"/>
                </a:cubicBezTo>
                <a:cubicBezTo>
                  <a:pt x="28" y="80"/>
                  <a:pt x="28" y="80"/>
                  <a:pt x="28" y="80"/>
                </a:cubicBezTo>
                <a:cubicBezTo>
                  <a:pt x="29" y="80"/>
                  <a:pt x="30" y="79"/>
                  <a:pt x="30" y="78"/>
                </a:cubicBezTo>
                <a:cubicBezTo>
                  <a:pt x="30" y="77"/>
                  <a:pt x="30" y="76"/>
                  <a:pt x="29" y="75"/>
                </a:cubicBezTo>
                <a:cubicBezTo>
                  <a:pt x="22" y="68"/>
                  <a:pt x="18" y="59"/>
                  <a:pt x="19" y="48"/>
                </a:cubicBezTo>
                <a:cubicBezTo>
                  <a:pt x="19" y="40"/>
                  <a:pt x="22" y="30"/>
                  <a:pt x="37" y="27"/>
                </a:cubicBezTo>
                <a:cubicBezTo>
                  <a:pt x="39" y="26"/>
                  <a:pt x="41" y="26"/>
                  <a:pt x="43" y="26"/>
                </a:cubicBezTo>
                <a:cubicBezTo>
                  <a:pt x="46" y="26"/>
                  <a:pt x="48" y="26"/>
                  <a:pt x="50" y="27"/>
                </a:cubicBezTo>
                <a:cubicBezTo>
                  <a:pt x="64" y="30"/>
                  <a:pt x="68" y="40"/>
                  <a:pt x="68" y="48"/>
                </a:cubicBezTo>
                <a:cubicBezTo>
                  <a:pt x="69" y="59"/>
                  <a:pt x="65" y="68"/>
                  <a:pt x="58" y="75"/>
                </a:cubicBezTo>
                <a:cubicBezTo>
                  <a:pt x="57" y="76"/>
                  <a:pt x="57" y="77"/>
                  <a:pt x="57" y="78"/>
                </a:cubicBezTo>
                <a:cubicBezTo>
                  <a:pt x="57" y="79"/>
                  <a:pt x="58" y="80"/>
                  <a:pt x="59" y="80"/>
                </a:cubicBezTo>
                <a:cubicBezTo>
                  <a:pt x="61" y="81"/>
                  <a:pt x="61" y="81"/>
                  <a:pt x="61" y="81"/>
                </a:cubicBezTo>
                <a:cubicBezTo>
                  <a:pt x="62" y="81"/>
                  <a:pt x="63" y="83"/>
                  <a:pt x="63" y="85"/>
                </a:cubicBezTo>
                <a:cubicBezTo>
                  <a:pt x="62" y="87"/>
                  <a:pt x="60" y="87"/>
                  <a:pt x="58" y="87"/>
                </a:cubicBezTo>
                <a:cubicBezTo>
                  <a:pt x="57" y="86"/>
                  <a:pt x="57" y="86"/>
                  <a:pt x="57" y="86"/>
                </a:cubicBezTo>
                <a:cubicBezTo>
                  <a:pt x="53" y="85"/>
                  <a:pt x="51" y="82"/>
                  <a:pt x="51" y="79"/>
                </a:cubicBezTo>
                <a:cubicBezTo>
                  <a:pt x="50" y="76"/>
                  <a:pt x="51" y="73"/>
                  <a:pt x="53" y="71"/>
                </a:cubicBezTo>
                <a:cubicBezTo>
                  <a:pt x="59" y="65"/>
                  <a:pt x="62" y="57"/>
                  <a:pt x="62" y="48"/>
                </a:cubicBezTo>
                <a:cubicBezTo>
                  <a:pt x="61" y="40"/>
                  <a:pt x="57" y="35"/>
                  <a:pt x="49" y="33"/>
                </a:cubicBezTo>
                <a:cubicBezTo>
                  <a:pt x="47" y="32"/>
                  <a:pt x="45" y="32"/>
                  <a:pt x="43" y="32"/>
                </a:cubicBezTo>
                <a:cubicBezTo>
                  <a:pt x="42" y="32"/>
                  <a:pt x="40" y="32"/>
                  <a:pt x="38" y="33"/>
                </a:cubicBezTo>
                <a:cubicBezTo>
                  <a:pt x="30" y="35"/>
                  <a:pt x="25" y="40"/>
                  <a:pt x="25" y="48"/>
                </a:cubicBezTo>
                <a:cubicBezTo>
                  <a:pt x="25" y="57"/>
                  <a:pt x="27" y="65"/>
                  <a:pt x="34" y="71"/>
                </a:cubicBezTo>
                <a:cubicBezTo>
                  <a:pt x="36" y="73"/>
                  <a:pt x="37" y="76"/>
                  <a:pt x="36" y="79"/>
                </a:cubicBezTo>
                <a:cubicBezTo>
                  <a:pt x="36" y="82"/>
                  <a:pt x="33" y="85"/>
                  <a:pt x="30" y="86"/>
                </a:cubicBezTo>
                <a:cubicBezTo>
                  <a:pt x="28" y="87"/>
                  <a:pt x="28" y="87"/>
                  <a:pt x="28" y="87"/>
                </a:cubicBezTo>
                <a:cubicBezTo>
                  <a:pt x="26" y="88"/>
                  <a:pt x="24" y="88"/>
                  <a:pt x="23" y="89"/>
                </a:cubicBezTo>
                <a:cubicBezTo>
                  <a:pt x="16" y="92"/>
                  <a:pt x="12" y="95"/>
                  <a:pt x="8" y="99"/>
                </a:cubicBezTo>
                <a:cubicBezTo>
                  <a:pt x="7" y="100"/>
                  <a:pt x="6" y="101"/>
                  <a:pt x="7" y="102"/>
                </a:cubicBezTo>
                <a:cubicBezTo>
                  <a:pt x="7" y="104"/>
                  <a:pt x="8" y="105"/>
                  <a:pt x="11" y="106"/>
                </a:cubicBezTo>
                <a:cubicBezTo>
                  <a:pt x="12" y="107"/>
                  <a:pt x="15" y="108"/>
                  <a:pt x="17" y="109"/>
                </a:cubicBezTo>
                <a:cubicBezTo>
                  <a:pt x="25" y="111"/>
                  <a:pt x="33" y="111"/>
                  <a:pt x="43" y="111"/>
                </a:cubicBezTo>
                <a:cubicBezTo>
                  <a:pt x="49" y="111"/>
                  <a:pt x="54" y="111"/>
                  <a:pt x="59" y="110"/>
                </a:cubicBezTo>
                <a:cubicBezTo>
                  <a:pt x="61" y="110"/>
                  <a:pt x="62" y="111"/>
                  <a:pt x="62" y="113"/>
                </a:cubicBezTo>
                <a:cubicBezTo>
                  <a:pt x="63" y="115"/>
                  <a:pt x="61" y="117"/>
                  <a:pt x="60" y="117"/>
                </a:cubicBezTo>
                <a:cubicBezTo>
                  <a:pt x="55" y="117"/>
                  <a:pt x="50" y="117"/>
                  <a:pt x="43" y="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5" name="Google Shape;3105;p99"/>
          <p:cNvSpPr txBox="1"/>
          <p:nvPr/>
        </p:nvSpPr>
        <p:spPr>
          <a:xfrm>
            <a:off x="1647825" y="2768600"/>
            <a:ext cx="1411287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</a:t>
            </a:r>
            <a:endParaRPr/>
          </a:p>
        </p:txBody>
      </p:sp>
      <p:sp>
        <p:nvSpPr>
          <p:cNvPr id="3106" name="Google Shape;3106;p99"/>
          <p:cNvSpPr txBox="1"/>
          <p:nvPr/>
        </p:nvSpPr>
        <p:spPr>
          <a:xfrm>
            <a:off x="5411787" y="1350962"/>
            <a:ext cx="1411287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</a:t>
            </a:r>
            <a:endParaRPr/>
          </a:p>
        </p:txBody>
      </p:sp>
      <p:sp>
        <p:nvSpPr>
          <p:cNvPr id="3107" name="Google Shape;3107;p99"/>
          <p:cNvSpPr txBox="1"/>
          <p:nvPr/>
        </p:nvSpPr>
        <p:spPr>
          <a:xfrm>
            <a:off x="9009062" y="2693987"/>
            <a:ext cx="1412875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</a:t>
            </a:r>
            <a:endParaRPr/>
          </a:p>
        </p:txBody>
      </p:sp>
      <p:sp>
        <p:nvSpPr>
          <p:cNvPr id="3108" name="Google Shape;3108;p99"/>
          <p:cNvSpPr txBox="1"/>
          <p:nvPr/>
        </p:nvSpPr>
        <p:spPr>
          <a:xfrm>
            <a:off x="10075862" y="5757862"/>
            <a:ext cx="1411287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</a:t>
            </a:r>
            <a:endParaRPr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" name="Google Shape;3113;p100"/>
          <p:cNvSpPr txBox="1"/>
          <p:nvPr/>
        </p:nvSpPr>
        <p:spPr>
          <a:xfrm>
            <a:off x="6350" y="-3175"/>
            <a:ext cx="12180887" cy="6858000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4" name="Google Shape;3114;p100"/>
          <p:cNvSpPr txBox="1"/>
          <p:nvPr/>
        </p:nvSpPr>
        <p:spPr>
          <a:xfrm>
            <a:off x="1357312" y="3414712"/>
            <a:ext cx="1663700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3115" name="Google Shape;3115;p100"/>
          <p:cNvSpPr txBox="1"/>
          <p:nvPr/>
        </p:nvSpPr>
        <p:spPr>
          <a:xfrm>
            <a:off x="818707" y="3089275"/>
            <a:ext cx="230390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Open Sans SemiBold"/>
              <a:buNone/>
            </a:pPr>
            <a:r>
              <a:rPr lang="en-US" sz="23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CREATIVIDADE</a:t>
            </a:r>
            <a:endParaRPr dirty="0"/>
          </a:p>
        </p:txBody>
      </p:sp>
      <p:sp>
        <p:nvSpPr>
          <p:cNvPr id="3116" name="Google Shape;3116;p100"/>
          <p:cNvSpPr txBox="1"/>
          <p:nvPr/>
        </p:nvSpPr>
        <p:spPr>
          <a:xfrm>
            <a:off x="9151937" y="2232025"/>
            <a:ext cx="203200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Open Sans SemiBold"/>
              <a:buNone/>
            </a:pPr>
            <a:r>
              <a:rPr lang="en-US" sz="23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INOVAÇÃO</a:t>
            </a:r>
            <a:endParaRPr dirty="0"/>
          </a:p>
        </p:txBody>
      </p:sp>
      <p:sp>
        <p:nvSpPr>
          <p:cNvPr id="3117" name="Google Shape;3117;p100"/>
          <p:cNvSpPr txBox="1"/>
          <p:nvPr/>
        </p:nvSpPr>
        <p:spPr>
          <a:xfrm>
            <a:off x="9901237" y="4751387"/>
            <a:ext cx="140652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Open Sans SemiBold"/>
              <a:buNone/>
            </a:pPr>
            <a:r>
              <a:rPr lang="en-US" sz="23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SUCESSO</a:t>
            </a:r>
            <a:endParaRPr dirty="0"/>
          </a:p>
        </p:txBody>
      </p:sp>
      <p:sp>
        <p:nvSpPr>
          <p:cNvPr id="3118" name="Google Shape;3118;p100"/>
          <p:cNvSpPr txBox="1"/>
          <p:nvPr/>
        </p:nvSpPr>
        <p:spPr>
          <a:xfrm>
            <a:off x="3033712" y="2873375"/>
            <a:ext cx="1187450" cy="179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500"/>
              <a:buFont typeface="Montserrat"/>
              <a:buNone/>
            </a:pPr>
            <a:r>
              <a:rPr lang="en-US" sz="95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3119" name="Google Shape;3119;p100"/>
          <p:cNvSpPr txBox="1"/>
          <p:nvPr/>
        </p:nvSpPr>
        <p:spPr>
          <a:xfrm>
            <a:off x="8367712" y="2016125"/>
            <a:ext cx="1438275" cy="179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500"/>
              <a:buFont typeface="Montserrat"/>
              <a:buNone/>
            </a:pPr>
            <a:r>
              <a:rPr lang="en-US" sz="95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3120" name="Google Shape;3120;p100"/>
          <p:cNvSpPr txBox="1"/>
          <p:nvPr/>
        </p:nvSpPr>
        <p:spPr>
          <a:xfrm>
            <a:off x="9115425" y="4535487"/>
            <a:ext cx="1427162" cy="179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500"/>
              <a:buFont typeface="Montserrat"/>
              <a:buNone/>
            </a:pPr>
            <a:r>
              <a:rPr lang="en-US" sz="95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3121" name="Google Shape;3121;p100"/>
          <p:cNvSpPr/>
          <p:nvPr/>
        </p:nvSpPr>
        <p:spPr>
          <a:xfrm>
            <a:off x="3551237" y="1952625"/>
            <a:ext cx="2493962" cy="4244975"/>
          </a:xfrm>
          <a:custGeom>
            <a:avLst/>
            <a:gdLst/>
            <a:ahLst/>
            <a:cxnLst/>
            <a:rect l="l" t="t" r="r" b="b"/>
            <a:pathLst>
              <a:path w="626" h="1065" extrusionOk="0">
                <a:moveTo>
                  <a:pt x="406" y="11"/>
                </a:moveTo>
                <a:cubicBezTo>
                  <a:pt x="3" y="710"/>
                  <a:pt x="3" y="710"/>
                  <a:pt x="3" y="710"/>
                </a:cubicBezTo>
                <a:cubicBezTo>
                  <a:pt x="0" y="715"/>
                  <a:pt x="0" y="721"/>
                  <a:pt x="3" y="726"/>
                </a:cubicBezTo>
                <a:cubicBezTo>
                  <a:pt x="192" y="1055"/>
                  <a:pt x="192" y="1055"/>
                  <a:pt x="192" y="1055"/>
                </a:cubicBezTo>
                <a:cubicBezTo>
                  <a:pt x="198" y="1065"/>
                  <a:pt x="213" y="1065"/>
                  <a:pt x="219" y="1055"/>
                </a:cubicBezTo>
                <a:cubicBezTo>
                  <a:pt x="420" y="708"/>
                  <a:pt x="420" y="708"/>
                  <a:pt x="420" y="708"/>
                </a:cubicBezTo>
                <a:cubicBezTo>
                  <a:pt x="623" y="356"/>
                  <a:pt x="623" y="356"/>
                  <a:pt x="623" y="356"/>
                </a:cubicBezTo>
                <a:cubicBezTo>
                  <a:pt x="626" y="351"/>
                  <a:pt x="626" y="345"/>
                  <a:pt x="623" y="340"/>
                </a:cubicBezTo>
                <a:cubicBezTo>
                  <a:pt x="434" y="11"/>
                  <a:pt x="434" y="11"/>
                  <a:pt x="434" y="11"/>
                </a:cubicBezTo>
                <a:cubicBezTo>
                  <a:pt x="428" y="0"/>
                  <a:pt x="412" y="0"/>
                  <a:pt x="406" y="11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2" name="Google Shape;3122;p100"/>
          <p:cNvSpPr/>
          <p:nvPr/>
        </p:nvSpPr>
        <p:spPr>
          <a:xfrm>
            <a:off x="4543425" y="4894262"/>
            <a:ext cx="4130675" cy="1438275"/>
          </a:xfrm>
          <a:custGeom>
            <a:avLst/>
            <a:gdLst/>
            <a:ahLst/>
            <a:cxnLst/>
            <a:rect l="l" t="t" r="r" b="b"/>
            <a:pathLst>
              <a:path w="1037" h="361" extrusionOk="0">
                <a:moveTo>
                  <a:pt x="616" y="1"/>
                </a:moveTo>
                <a:cubicBezTo>
                  <a:pt x="210" y="1"/>
                  <a:pt x="210" y="1"/>
                  <a:pt x="210" y="1"/>
                </a:cubicBezTo>
                <a:cubicBezTo>
                  <a:pt x="204" y="1"/>
                  <a:pt x="199" y="4"/>
                  <a:pt x="196" y="9"/>
                </a:cubicBezTo>
                <a:cubicBezTo>
                  <a:pt x="6" y="337"/>
                  <a:pt x="6" y="337"/>
                  <a:pt x="6" y="337"/>
                </a:cubicBezTo>
                <a:cubicBezTo>
                  <a:pt x="0" y="348"/>
                  <a:pt x="7" y="361"/>
                  <a:pt x="20" y="361"/>
                </a:cubicBezTo>
                <a:cubicBezTo>
                  <a:pt x="828" y="361"/>
                  <a:pt x="828" y="361"/>
                  <a:pt x="828" y="361"/>
                </a:cubicBezTo>
                <a:cubicBezTo>
                  <a:pt x="834" y="361"/>
                  <a:pt x="839" y="358"/>
                  <a:pt x="842" y="353"/>
                </a:cubicBezTo>
                <a:cubicBezTo>
                  <a:pt x="1031" y="24"/>
                  <a:pt x="1031" y="24"/>
                  <a:pt x="1031" y="24"/>
                </a:cubicBezTo>
                <a:cubicBezTo>
                  <a:pt x="1037" y="14"/>
                  <a:pt x="1029" y="0"/>
                  <a:pt x="1017" y="0"/>
                </a:cubicBezTo>
                <a:lnTo>
                  <a:pt x="616" y="1"/>
                </a:ln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3" name="Google Shape;3123;p100"/>
          <p:cNvSpPr/>
          <p:nvPr/>
        </p:nvSpPr>
        <p:spPr>
          <a:xfrm>
            <a:off x="5395912" y="1820862"/>
            <a:ext cx="3278187" cy="2913062"/>
          </a:xfrm>
          <a:custGeom>
            <a:avLst/>
            <a:gdLst/>
            <a:ahLst/>
            <a:cxnLst/>
            <a:rect l="l" t="t" r="r" b="b"/>
            <a:pathLst>
              <a:path w="823" h="731" extrusionOk="0">
                <a:moveTo>
                  <a:pt x="423" y="731"/>
                </a:moveTo>
                <a:cubicBezTo>
                  <a:pt x="803" y="730"/>
                  <a:pt x="803" y="730"/>
                  <a:pt x="803" y="730"/>
                </a:cubicBezTo>
                <a:cubicBezTo>
                  <a:pt x="815" y="730"/>
                  <a:pt x="823" y="717"/>
                  <a:pt x="817" y="706"/>
                </a:cubicBezTo>
                <a:cubicBezTo>
                  <a:pt x="413" y="8"/>
                  <a:pt x="413" y="8"/>
                  <a:pt x="413" y="8"/>
                </a:cubicBezTo>
                <a:cubicBezTo>
                  <a:pt x="410" y="3"/>
                  <a:pt x="405" y="0"/>
                  <a:pt x="399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8" y="0"/>
                  <a:pt x="0" y="13"/>
                  <a:pt x="6" y="24"/>
                </a:cubicBezTo>
                <a:cubicBezTo>
                  <a:pt x="206" y="371"/>
                  <a:pt x="206" y="371"/>
                  <a:pt x="206" y="371"/>
                </a:cubicBezTo>
                <a:cubicBezTo>
                  <a:pt x="410" y="723"/>
                  <a:pt x="410" y="723"/>
                  <a:pt x="410" y="723"/>
                </a:cubicBezTo>
                <a:cubicBezTo>
                  <a:pt x="412" y="728"/>
                  <a:pt x="418" y="731"/>
                  <a:pt x="423" y="731"/>
                </a:cubicBez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4" name="Google Shape;3124;p100"/>
          <p:cNvSpPr/>
          <p:nvPr/>
        </p:nvSpPr>
        <p:spPr>
          <a:xfrm>
            <a:off x="4387850" y="3594100"/>
            <a:ext cx="849312" cy="1008062"/>
          </a:xfrm>
          <a:custGeom>
            <a:avLst/>
            <a:gdLst/>
            <a:ahLst/>
            <a:cxnLst/>
            <a:rect l="l" t="t" r="r" b="b"/>
            <a:pathLst>
              <a:path w="213" h="253" extrusionOk="0">
                <a:moveTo>
                  <a:pt x="142" y="245"/>
                </a:moveTo>
                <a:cubicBezTo>
                  <a:pt x="142" y="249"/>
                  <a:pt x="138" y="253"/>
                  <a:pt x="133" y="253"/>
                </a:cubicBezTo>
                <a:cubicBezTo>
                  <a:pt x="80" y="253"/>
                  <a:pt x="80" y="253"/>
                  <a:pt x="80" y="253"/>
                </a:cubicBezTo>
                <a:cubicBezTo>
                  <a:pt x="75" y="253"/>
                  <a:pt x="71" y="249"/>
                  <a:pt x="71" y="245"/>
                </a:cubicBezTo>
                <a:cubicBezTo>
                  <a:pt x="71" y="245"/>
                  <a:pt x="71" y="245"/>
                  <a:pt x="71" y="245"/>
                </a:cubicBezTo>
                <a:cubicBezTo>
                  <a:pt x="71" y="240"/>
                  <a:pt x="75" y="236"/>
                  <a:pt x="80" y="236"/>
                </a:cubicBezTo>
                <a:cubicBezTo>
                  <a:pt x="133" y="236"/>
                  <a:pt x="133" y="236"/>
                  <a:pt x="133" y="236"/>
                </a:cubicBezTo>
                <a:cubicBezTo>
                  <a:pt x="138" y="236"/>
                  <a:pt x="142" y="240"/>
                  <a:pt x="142" y="245"/>
                </a:cubicBezTo>
                <a:close/>
                <a:moveTo>
                  <a:pt x="142" y="222"/>
                </a:moveTo>
                <a:cubicBezTo>
                  <a:pt x="142" y="217"/>
                  <a:pt x="138" y="213"/>
                  <a:pt x="133" y="213"/>
                </a:cubicBezTo>
                <a:cubicBezTo>
                  <a:pt x="80" y="213"/>
                  <a:pt x="80" y="213"/>
                  <a:pt x="80" y="213"/>
                </a:cubicBezTo>
                <a:cubicBezTo>
                  <a:pt x="75" y="213"/>
                  <a:pt x="71" y="217"/>
                  <a:pt x="71" y="222"/>
                </a:cubicBezTo>
                <a:cubicBezTo>
                  <a:pt x="71" y="222"/>
                  <a:pt x="71" y="222"/>
                  <a:pt x="71" y="222"/>
                </a:cubicBezTo>
                <a:cubicBezTo>
                  <a:pt x="71" y="226"/>
                  <a:pt x="75" y="230"/>
                  <a:pt x="80" y="230"/>
                </a:cubicBezTo>
                <a:cubicBezTo>
                  <a:pt x="133" y="230"/>
                  <a:pt x="133" y="230"/>
                  <a:pt x="133" y="230"/>
                </a:cubicBezTo>
                <a:cubicBezTo>
                  <a:pt x="138" y="230"/>
                  <a:pt x="142" y="226"/>
                  <a:pt x="142" y="222"/>
                </a:cubicBezTo>
                <a:close/>
                <a:moveTo>
                  <a:pt x="115" y="125"/>
                </a:moveTo>
                <a:cubicBezTo>
                  <a:pt x="104" y="125"/>
                  <a:pt x="104" y="125"/>
                  <a:pt x="104" y="125"/>
                </a:cubicBezTo>
                <a:cubicBezTo>
                  <a:pt x="98" y="125"/>
                  <a:pt x="98" y="125"/>
                  <a:pt x="98" y="125"/>
                </a:cubicBezTo>
                <a:cubicBezTo>
                  <a:pt x="98" y="207"/>
                  <a:pt x="98" y="207"/>
                  <a:pt x="98" y="207"/>
                </a:cubicBezTo>
                <a:cubicBezTo>
                  <a:pt x="101" y="207"/>
                  <a:pt x="104" y="207"/>
                  <a:pt x="106" y="207"/>
                </a:cubicBezTo>
                <a:cubicBezTo>
                  <a:pt x="106" y="207"/>
                  <a:pt x="106" y="208"/>
                  <a:pt x="106" y="207"/>
                </a:cubicBezTo>
                <a:cubicBezTo>
                  <a:pt x="106" y="207"/>
                  <a:pt x="107" y="207"/>
                  <a:pt x="107" y="207"/>
                </a:cubicBezTo>
                <a:cubicBezTo>
                  <a:pt x="107" y="207"/>
                  <a:pt x="107" y="207"/>
                  <a:pt x="107" y="207"/>
                </a:cubicBezTo>
                <a:cubicBezTo>
                  <a:pt x="107" y="208"/>
                  <a:pt x="107" y="207"/>
                  <a:pt x="107" y="207"/>
                </a:cubicBezTo>
                <a:cubicBezTo>
                  <a:pt x="110" y="207"/>
                  <a:pt x="112" y="207"/>
                  <a:pt x="115" y="207"/>
                </a:cubicBezTo>
                <a:lnTo>
                  <a:pt x="115" y="125"/>
                </a:lnTo>
                <a:close/>
                <a:moveTo>
                  <a:pt x="77" y="91"/>
                </a:moveTo>
                <a:cubicBezTo>
                  <a:pt x="70" y="91"/>
                  <a:pt x="65" y="97"/>
                  <a:pt x="65" y="104"/>
                </a:cubicBezTo>
                <a:cubicBezTo>
                  <a:pt x="65" y="111"/>
                  <a:pt x="70" y="116"/>
                  <a:pt x="77" y="116"/>
                </a:cubicBezTo>
                <a:cubicBezTo>
                  <a:pt x="90" y="116"/>
                  <a:pt x="90" y="116"/>
                  <a:pt x="90" y="116"/>
                </a:cubicBezTo>
                <a:cubicBezTo>
                  <a:pt x="90" y="104"/>
                  <a:pt x="90" y="104"/>
                  <a:pt x="90" y="104"/>
                </a:cubicBezTo>
                <a:cubicBezTo>
                  <a:pt x="90" y="97"/>
                  <a:pt x="84" y="91"/>
                  <a:pt x="77" y="91"/>
                </a:cubicBezTo>
                <a:close/>
                <a:moveTo>
                  <a:pt x="149" y="104"/>
                </a:moveTo>
                <a:cubicBezTo>
                  <a:pt x="149" y="97"/>
                  <a:pt x="143" y="91"/>
                  <a:pt x="136" y="91"/>
                </a:cubicBezTo>
                <a:cubicBezTo>
                  <a:pt x="129" y="91"/>
                  <a:pt x="123" y="97"/>
                  <a:pt x="123" y="104"/>
                </a:cubicBezTo>
                <a:cubicBezTo>
                  <a:pt x="123" y="116"/>
                  <a:pt x="123" y="116"/>
                  <a:pt x="123" y="116"/>
                </a:cubicBezTo>
                <a:cubicBezTo>
                  <a:pt x="136" y="116"/>
                  <a:pt x="136" y="116"/>
                  <a:pt x="136" y="116"/>
                </a:cubicBezTo>
                <a:cubicBezTo>
                  <a:pt x="143" y="116"/>
                  <a:pt x="149" y="111"/>
                  <a:pt x="149" y="104"/>
                </a:cubicBezTo>
                <a:close/>
                <a:moveTo>
                  <a:pt x="177" y="81"/>
                </a:moveTo>
                <a:cubicBezTo>
                  <a:pt x="171" y="58"/>
                  <a:pt x="144" y="34"/>
                  <a:pt x="107" y="34"/>
                </a:cubicBezTo>
                <a:cubicBezTo>
                  <a:pt x="69" y="34"/>
                  <a:pt x="42" y="58"/>
                  <a:pt x="36" y="81"/>
                </a:cubicBezTo>
                <a:cubicBezTo>
                  <a:pt x="32" y="98"/>
                  <a:pt x="36" y="114"/>
                  <a:pt x="44" y="130"/>
                </a:cubicBezTo>
                <a:cubicBezTo>
                  <a:pt x="52" y="144"/>
                  <a:pt x="59" y="156"/>
                  <a:pt x="66" y="171"/>
                </a:cubicBezTo>
                <a:cubicBezTo>
                  <a:pt x="69" y="179"/>
                  <a:pt x="71" y="190"/>
                  <a:pt x="73" y="198"/>
                </a:cubicBezTo>
                <a:cubicBezTo>
                  <a:pt x="74" y="205"/>
                  <a:pt x="77" y="207"/>
                  <a:pt x="85" y="207"/>
                </a:cubicBezTo>
                <a:cubicBezTo>
                  <a:pt x="87" y="207"/>
                  <a:pt x="88" y="207"/>
                  <a:pt x="90" y="207"/>
                </a:cubicBezTo>
                <a:cubicBezTo>
                  <a:pt x="90" y="125"/>
                  <a:pt x="90" y="125"/>
                  <a:pt x="90" y="125"/>
                </a:cubicBezTo>
                <a:cubicBezTo>
                  <a:pt x="77" y="125"/>
                  <a:pt x="77" y="125"/>
                  <a:pt x="77" y="125"/>
                </a:cubicBezTo>
                <a:cubicBezTo>
                  <a:pt x="72" y="125"/>
                  <a:pt x="66" y="122"/>
                  <a:pt x="62" y="119"/>
                </a:cubicBezTo>
                <a:cubicBezTo>
                  <a:pt x="58" y="115"/>
                  <a:pt x="56" y="109"/>
                  <a:pt x="56" y="104"/>
                </a:cubicBezTo>
                <a:cubicBezTo>
                  <a:pt x="56" y="98"/>
                  <a:pt x="58" y="93"/>
                  <a:pt x="62" y="89"/>
                </a:cubicBezTo>
                <a:cubicBezTo>
                  <a:pt x="66" y="85"/>
                  <a:pt x="72" y="83"/>
                  <a:pt x="77" y="83"/>
                </a:cubicBezTo>
                <a:cubicBezTo>
                  <a:pt x="89" y="83"/>
                  <a:pt x="98" y="92"/>
                  <a:pt x="98" y="103"/>
                </a:cubicBezTo>
                <a:cubicBezTo>
                  <a:pt x="98" y="103"/>
                  <a:pt x="98" y="103"/>
                  <a:pt x="98" y="103"/>
                </a:cubicBezTo>
                <a:cubicBezTo>
                  <a:pt x="98" y="116"/>
                  <a:pt x="98" y="116"/>
                  <a:pt x="98" y="116"/>
                </a:cubicBezTo>
                <a:cubicBezTo>
                  <a:pt x="104" y="116"/>
                  <a:pt x="104" y="116"/>
                  <a:pt x="104" y="116"/>
                </a:cubicBezTo>
                <a:cubicBezTo>
                  <a:pt x="115" y="116"/>
                  <a:pt x="115" y="116"/>
                  <a:pt x="115" y="116"/>
                </a:cubicBezTo>
                <a:cubicBezTo>
                  <a:pt x="115" y="103"/>
                  <a:pt x="115" y="103"/>
                  <a:pt x="115" y="103"/>
                </a:cubicBezTo>
                <a:cubicBezTo>
                  <a:pt x="115" y="103"/>
                  <a:pt x="115" y="103"/>
                  <a:pt x="115" y="103"/>
                </a:cubicBezTo>
                <a:cubicBezTo>
                  <a:pt x="115" y="98"/>
                  <a:pt x="117" y="93"/>
                  <a:pt x="121" y="89"/>
                </a:cubicBezTo>
                <a:cubicBezTo>
                  <a:pt x="125" y="85"/>
                  <a:pt x="131" y="83"/>
                  <a:pt x="136" y="83"/>
                </a:cubicBezTo>
                <a:cubicBezTo>
                  <a:pt x="142" y="83"/>
                  <a:pt x="147" y="85"/>
                  <a:pt x="151" y="89"/>
                </a:cubicBezTo>
                <a:cubicBezTo>
                  <a:pt x="155" y="93"/>
                  <a:pt x="157" y="98"/>
                  <a:pt x="157" y="104"/>
                </a:cubicBezTo>
                <a:cubicBezTo>
                  <a:pt x="157" y="109"/>
                  <a:pt x="155" y="115"/>
                  <a:pt x="151" y="119"/>
                </a:cubicBezTo>
                <a:cubicBezTo>
                  <a:pt x="147" y="122"/>
                  <a:pt x="142" y="125"/>
                  <a:pt x="136" y="125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123" y="207"/>
                  <a:pt x="123" y="207"/>
                  <a:pt x="123" y="207"/>
                </a:cubicBezTo>
                <a:cubicBezTo>
                  <a:pt x="125" y="207"/>
                  <a:pt x="127" y="207"/>
                  <a:pt x="129" y="207"/>
                </a:cubicBezTo>
                <a:cubicBezTo>
                  <a:pt x="137" y="207"/>
                  <a:pt x="139" y="205"/>
                  <a:pt x="141" y="198"/>
                </a:cubicBezTo>
                <a:cubicBezTo>
                  <a:pt x="143" y="190"/>
                  <a:pt x="144" y="179"/>
                  <a:pt x="148" y="171"/>
                </a:cubicBezTo>
                <a:cubicBezTo>
                  <a:pt x="154" y="156"/>
                  <a:pt x="162" y="144"/>
                  <a:pt x="169" y="130"/>
                </a:cubicBezTo>
                <a:cubicBezTo>
                  <a:pt x="177" y="114"/>
                  <a:pt x="181" y="98"/>
                  <a:pt x="177" y="81"/>
                </a:cubicBezTo>
                <a:close/>
                <a:moveTo>
                  <a:pt x="114" y="7"/>
                </a:moveTo>
                <a:cubicBezTo>
                  <a:pt x="114" y="3"/>
                  <a:pt x="111" y="0"/>
                  <a:pt x="107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2" y="0"/>
                  <a:pt x="99" y="3"/>
                  <a:pt x="99" y="7"/>
                </a:cubicBezTo>
                <a:cubicBezTo>
                  <a:pt x="99" y="22"/>
                  <a:pt x="99" y="22"/>
                  <a:pt x="99" y="22"/>
                </a:cubicBezTo>
                <a:cubicBezTo>
                  <a:pt x="99" y="26"/>
                  <a:pt x="102" y="29"/>
                  <a:pt x="107" y="29"/>
                </a:cubicBezTo>
                <a:cubicBezTo>
                  <a:pt x="107" y="29"/>
                  <a:pt x="107" y="29"/>
                  <a:pt x="107" y="29"/>
                </a:cubicBezTo>
                <a:cubicBezTo>
                  <a:pt x="111" y="29"/>
                  <a:pt x="114" y="26"/>
                  <a:pt x="114" y="22"/>
                </a:cubicBezTo>
                <a:lnTo>
                  <a:pt x="114" y="7"/>
                </a:lnTo>
                <a:close/>
                <a:moveTo>
                  <a:pt x="157" y="20"/>
                </a:moveTo>
                <a:cubicBezTo>
                  <a:pt x="159" y="16"/>
                  <a:pt x="158" y="12"/>
                  <a:pt x="154" y="10"/>
                </a:cubicBezTo>
                <a:cubicBezTo>
                  <a:pt x="154" y="10"/>
                  <a:pt x="154" y="10"/>
                  <a:pt x="154" y="10"/>
                </a:cubicBezTo>
                <a:cubicBezTo>
                  <a:pt x="150" y="7"/>
                  <a:pt x="146" y="9"/>
                  <a:pt x="144" y="13"/>
                </a:cubicBezTo>
                <a:cubicBezTo>
                  <a:pt x="137" y="25"/>
                  <a:pt x="137" y="25"/>
                  <a:pt x="137" y="25"/>
                </a:cubicBezTo>
                <a:cubicBezTo>
                  <a:pt x="135" y="29"/>
                  <a:pt x="136" y="34"/>
                  <a:pt x="140" y="36"/>
                </a:cubicBezTo>
                <a:cubicBezTo>
                  <a:pt x="140" y="36"/>
                  <a:pt x="140" y="36"/>
                  <a:pt x="140" y="36"/>
                </a:cubicBezTo>
                <a:cubicBezTo>
                  <a:pt x="144" y="38"/>
                  <a:pt x="148" y="36"/>
                  <a:pt x="150" y="33"/>
                </a:cubicBezTo>
                <a:lnTo>
                  <a:pt x="157" y="20"/>
                </a:lnTo>
                <a:close/>
                <a:moveTo>
                  <a:pt x="189" y="45"/>
                </a:moveTo>
                <a:cubicBezTo>
                  <a:pt x="192" y="42"/>
                  <a:pt x="192" y="37"/>
                  <a:pt x="190" y="34"/>
                </a:cubicBezTo>
                <a:cubicBezTo>
                  <a:pt x="190" y="34"/>
                  <a:pt x="190" y="34"/>
                  <a:pt x="190" y="34"/>
                </a:cubicBezTo>
                <a:cubicBezTo>
                  <a:pt x="187" y="31"/>
                  <a:pt x="182" y="31"/>
                  <a:pt x="179" y="33"/>
                </a:cubicBezTo>
                <a:cubicBezTo>
                  <a:pt x="168" y="43"/>
                  <a:pt x="168" y="43"/>
                  <a:pt x="168" y="43"/>
                </a:cubicBezTo>
                <a:cubicBezTo>
                  <a:pt x="165" y="46"/>
                  <a:pt x="164" y="51"/>
                  <a:pt x="167" y="54"/>
                </a:cubicBezTo>
                <a:cubicBezTo>
                  <a:pt x="167" y="54"/>
                  <a:pt x="167" y="54"/>
                  <a:pt x="167" y="54"/>
                </a:cubicBezTo>
                <a:cubicBezTo>
                  <a:pt x="170" y="57"/>
                  <a:pt x="175" y="57"/>
                  <a:pt x="178" y="54"/>
                </a:cubicBezTo>
                <a:lnTo>
                  <a:pt x="189" y="45"/>
                </a:lnTo>
                <a:close/>
                <a:moveTo>
                  <a:pt x="206" y="83"/>
                </a:moveTo>
                <a:cubicBezTo>
                  <a:pt x="210" y="82"/>
                  <a:pt x="213" y="78"/>
                  <a:pt x="212" y="74"/>
                </a:cubicBezTo>
                <a:cubicBezTo>
                  <a:pt x="212" y="74"/>
                  <a:pt x="212" y="74"/>
                  <a:pt x="212" y="74"/>
                </a:cubicBezTo>
                <a:cubicBezTo>
                  <a:pt x="211" y="70"/>
                  <a:pt x="207" y="67"/>
                  <a:pt x="203" y="68"/>
                </a:cubicBezTo>
                <a:cubicBezTo>
                  <a:pt x="189" y="70"/>
                  <a:pt x="189" y="70"/>
                  <a:pt x="189" y="70"/>
                </a:cubicBezTo>
                <a:cubicBezTo>
                  <a:pt x="185" y="71"/>
                  <a:pt x="182" y="75"/>
                  <a:pt x="183" y="79"/>
                </a:cubicBezTo>
                <a:cubicBezTo>
                  <a:pt x="183" y="79"/>
                  <a:pt x="183" y="79"/>
                  <a:pt x="183" y="79"/>
                </a:cubicBezTo>
                <a:cubicBezTo>
                  <a:pt x="183" y="83"/>
                  <a:pt x="187" y="86"/>
                  <a:pt x="191" y="85"/>
                </a:cubicBezTo>
                <a:lnTo>
                  <a:pt x="206" y="83"/>
                </a:lnTo>
                <a:close/>
                <a:moveTo>
                  <a:pt x="202" y="124"/>
                </a:moveTo>
                <a:cubicBezTo>
                  <a:pt x="206" y="125"/>
                  <a:pt x="210" y="122"/>
                  <a:pt x="211" y="118"/>
                </a:cubicBezTo>
                <a:cubicBezTo>
                  <a:pt x="211" y="118"/>
                  <a:pt x="211" y="118"/>
                  <a:pt x="211" y="118"/>
                </a:cubicBezTo>
                <a:cubicBezTo>
                  <a:pt x="212" y="114"/>
                  <a:pt x="209" y="110"/>
                  <a:pt x="205" y="109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87" y="105"/>
                  <a:pt x="183" y="108"/>
                  <a:pt x="182" y="112"/>
                </a:cubicBezTo>
                <a:cubicBezTo>
                  <a:pt x="182" y="112"/>
                  <a:pt x="182" y="112"/>
                  <a:pt x="182" y="112"/>
                </a:cubicBezTo>
                <a:cubicBezTo>
                  <a:pt x="181" y="116"/>
                  <a:pt x="184" y="120"/>
                  <a:pt x="188" y="121"/>
                </a:cubicBezTo>
                <a:lnTo>
                  <a:pt x="202" y="124"/>
                </a:lnTo>
                <a:close/>
                <a:moveTo>
                  <a:pt x="62" y="33"/>
                </a:moveTo>
                <a:cubicBezTo>
                  <a:pt x="64" y="36"/>
                  <a:pt x="69" y="38"/>
                  <a:pt x="72" y="36"/>
                </a:cubicBezTo>
                <a:cubicBezTo>
                  <a:pt x="72" y="36"/>
                  <a:pt x="72" y="36"/>
                  <a:pt x="72" y="36"/>
                </a:cubicBezTo>
                <a:cubicBezTo>
                  <a:pt x="76" y="34"/>
                  <a:pt x="78" y="29"/>
                  <a:pt x="75" y="25"/>
                </a:cubicBezTo>
                <a:cubicBezTo>
                  <a:pt x="69" y="13"/>
                  <a:pt x="69" y="13"/>
                  <a:pt x="69" y="13"/>
                </a:cubicBezTo>
                <a:cubicBezTo>
                  <a:pt x="67" y="9"/>
                  <a:pt x="62" y="7"/>
                  <a:pt x="58" y="10"/>
                </a:cubicBezTo>
                <a:cubicBezTo>
                  <a:pt x="58" y="10"/>
                  <a:pt x="58" y="10"/>
                  <a:pt x="58" y="10"/>
                </a:cubicBezTo>
                <a:cubicBezTo>
                  <a:pt x="54" y="12"/>
                  <a:pt x="53" y="16"/>
                  <a:pt x="55" y="20"/>
                </a:cubicBezTo>
                <a:lnTo>
                  <a:pt x="62" y="33"/>
                </a:lnTo>
                <a:close/>
                <a:moveTo>
                  <a:pt x="34" y="54"/>
                </a:moveTo>
                <a:cubicBezTo>
                  <a:pt x="37" y="57"/>
                  <a:pt x="42" y="57"/>
                  <a:pt x="45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48" y="51"/>
                  <a:pt x="48" y="46"/>
                  <a:pt x="44" y="43"/>
                </a:cubicBezTo>
                <a:cubicBezTo>
                  <a:pt x="34" y="33"/>
                  <a:pt x="34" y="33"/>
                  <a:pt x="34" y="33"/>
                </a:cubicBezTo>
                <a:cubicBezTo>
                  <a:pt x="31" y="31"/>
                  <a:pt x="26" y="31"/>
                  <a:pt x="23" y="34"/>
                </a:cubicBezTo>
                <a:cubicBezTo>
                  <a:pt x="23" y="34"/>
                  <a:pt x="23" y="34"/>
                  <a:pt x="23" y="34"/>
                </a:cubicBezTo>
                <a:cubicBezTo>
                  <a:pt x="20" y="37"/>
                  <a:pt x="20" y="42"/>
                  <a:pt x="24" y="45"/>
                </a:cubicBezTo>
                <a:lnTo>
                  <a:pt x="34" y="54"/>
                </a:lnTo>
                <a:close/>
                <a:moveTo>
                  <a:pt x="21" y="85"/>
                </a:moveTo>
                <a:cubicBezTo>
                  <a:pt x="25" y="86"/>
                  <a:pt x="29" y="83"/>
                  <a:pt x="30" y="79"/>
                </a:cubicBezTo>
                <a:cubicBezTo>
                  <a:pt x="30" y="79"/>
                  <a:pt x="30" y="79"/>
                  <a:pt x="30" y="79"/>
                </a:cubicBezTo>
                <a:cubicBezTo>
                  <a:pt x="31" y="75"/>
                  <a:pt x="28" y="71"/>
                  <a:pt x="24" y="70"/>
                </a:cubicBezTo>
                <a:cubicBezTo>
                  <a:pt x="10" y="68"/>
                  <a:pt x="10" y="68"/>
                  <a:pt x="10" y="68"/>
                </a:cubicBezTo>
                <a:cubicBezTo>
                  <a:pt x="5" y="67"/>
                  <a:pt x="1" y="70"/>
                  <a:pt x="1" y="74"/>
                </a:cubicBezTo>
                <a:cubicBezTo>
                  <a:pt x="1" y="74"/>
                  <a:pt x="1" y="74"/>
                  <a:pt x="1" y="74"/>
                </a:cubicBezTo>
                <a:cubicBezTo>
                  <a:pt x="0" y="78"/>
                  <a:pt x="3" y="82"/>
                  <a:pt x="7" y="83"/>
                </a:cubicBezTo>
                <a:lnTo>
                  <a:pt x="21" y="85"/>
                </a:lnTo>
                <a:close/>
                <a:moveTo>
                  <a:pt x="24" y="121"/>
                </a:moveTo>
                <a:cubicBezTo>
                  <a:pt x="28" y="120"/>
                  <a:pt x="31" y="116"/>
                  <a:pt x="30" y="112"/>
                </a:cubicBezTo>
                <a:cubicBezTo>
                  <a:pt x="30" y="112"/>
                  <a:pt x="30" y="112"/>
                  <a:pt x="30" y="112"/>
                </a:cubicBezTo>
                <a:cubicBezTo>
                  <a:pt x="29" y="108"/>
                  <a:pt x="25" y="105"/>
                  <a:pt x="21" y="106"/>
                </a:cubicBezTo>
                <a:cubicBezTo>
                  <a:pt x="7" y="109"/>
                  <a:pt x="7" y="109"/>
                  <a:pt x="7" y="109"/>
                </a:cubicBezTo>
                <a:cubicBezTo>
                  <a:pt x="3" y="110"/>
                  <a:pt x="0" y="114"/>
                  <a:pt x="1" y="118"/>
                </a:cubicBezTo>
                <a:cubicBezTo>
                  <a:pt x="1" y="118"/>
                  <a:pt x="1" y="118"/>
                  <a:pt x="1" y="118"/>
                </a:cubicBezTo>
                <a:cubicBezTo>
                  <a:pt x="2" y="122"/>
                  <a:pt x="6" y="125"/>
                  <a:pt x="10" y="124"/>
                </a:cubicBezTo>
                <a:lnTo>
                  <a:pt x="24" y="12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5" name="Google Shape;3125;p100"/>
          <p:cNvSpPr/>
          <p:nvPr/>
        </p:nvSpPr>
        <p:spPr>
          <a:xfrm>
            <a:off x="6013450" y="5237162"/>
            <a:ext cx="1182687" cy="788987"/>
          </a:xfrm>
          <a:custGeom>
            <a:avLst/>
            <a:gdLst/>
            <a:ahLst/>
            <a:cxnLst/>
            <a:rect l="l" t="t" r="r" b="b"/>
            <a:pathLst>
              <a:path w="297" h="198" extrusionOk="0">
                <a:moveTo>
                  <a:pt x="236" y="19"/>
                </a:moveTo>
                <a:cubicBezTo>
                  <a:pt x="263" y="88"/>
                  <a:pt x="263" y="88"/>
                  <a:pt x="263" y="88"/>
                </a:cubicBezTo>
                <a:cubicBezTo>
                  <a:pt x="229" y="103"/>
                  <a:pt x="229" y="103"/>
                  <a:pt x="229" y="103"/>
                </a:cubicBezTo>
                <a:cubicBezTo>
                  <a:pt x="211" y="87"/>
                  <a:pt x="155" y="39"/>
                  <a:pt x="150" y="39"/>
                </a:cubicBezTo>
                <a:cubicBezTo>
                  <a:pt x="146" y="39"/>
                  <a:pt x="129" y="45"/>
                  <a:pt x="127" y="45"/>
                </a:cubicBezTo>
                <a:cubicBezTo>
                  <a:pt x="127" y="45"/>
                  <a:pt x="117" y="48"/>
                  <a:pt x="107" y="48"/>
                </a:cubicBezTo>
                <a:cubicBezTo>
                  <a:pt x="103" y="48"/>
                  <a:pt x="100" y="48"/>
                  <a:pt x="98" y="46"/>
                </a:cubicBezTo>
                <a:cubicBezTo>
                  <a:pt x="95" y="45"/>
                  <a:pt x="94" y="43"/>
                  <a:pt x="94" y="41"/>
                </a:cubicBezTo>
                <a:cubicBezTo>
                  <a:pt x="94" y="38"/>
                  <a:pt x="99" y="34"/>
                  <a:pt x="101" y="33"/>
                </a:cubicBezTo>
                <a:cubicBezTo>
                  <a:pt x="115" y="25"/>
                  <a:pt x="154" y="10"/>
                  <a:pt x="158" y="10"/>
                </a:cubicBezTo>
                <a:cubicBezTo>
                  <a:pt x="159" y="10"/>
                  <a:pt x="159" y="10"/>
                  <a:pt x="159" y="10"/>
                </a:cubicBezTo>
                <a:cubicBezTo>
                  <a:pt x="169" y="10"/>
                  <a:pt x="229" y="18"/>
                  <a:pt x="236" y="19"/>
                </a:cubicBezTo>
                <a:close/>
                <a:moveTo>
                  <a:pt x="260" y="0"/>
                </a:moveTo>
                <a:cubicBezTo>
                  <a:pt x="259" y="0"/>
                  <a:pt x="258" y="0"/>
                  <a:pt x="257" y="0"/>
                </a:cubicBezTo>
                <a:cubicBezTo>
                  <a:pt x="246" y="5"/>
                  <a:pt x="246" y="5"/>
                  <a:pt x="246" y="5"/>
                </a:cubicBezTo>
                <a:cubicBezTo>
                  <a:pt x="244" y="6"/>
                  <a:pt x="243" y="7"/>
                  <a:pt x="242" y="9"/>
                </a:cubicBezTo>
                <a:cubicBezTo>
                  <a:pt x="241" y="11"/>
                  <a:pt x="241" y="13"/>
                  <a:pt x="242" y="15"/>
                </a:cubicBezTo>
                <a:cubicBezTo>
                  <a:pt x="270" y="87"/>
                  <a:pt x="270" y="87"/>
                  <a:pt x="270" y="87"/>
                </a:cubicBezTo>
                <a:cubicBezTo>
                  <a:pt x="272" y="91"/>
                  <a:pt x="276" y="93"/>
                  <a:pt x="280" y="91"/>
                </a:cubicBezTo>
                <a:cubicBezTo>
                  <a:pt x="292" y="87"/>
                  <a:pt x="292" y="87"/>
                  <a:pt x="292" y="87"/>
                </a:cubicBezTo>
                <a:cubicBezTo>
                  <a:pt x="293" y="86"/>
                  <a:pt x="295" y="85"/>
                  <a:pt x="296" y="83"/>
                </a:cubicBezTo>
                <a:cubicBezTo>
                  <a:pt x="297" y="81"/>
                  <a:pt x="297" y="79"/>
                  <a:pt x="296" y="77"/>
                </a:cubicBezTo>
                <a:cubicBezTo>
                  <a:pt x="267" y="5"/>
                  <a:pt x="267" y="5"/>
                  <a:pt x="267" y="5"/>
                </a:cubicBezTo>
                <a:cubicBezTo>
                  <a:pt x="266" y="2"/>
                  <a:pt x="263" y="0"/>
                  <a:pt x="260" y="0"/>
                </a:cubicBezTo>
                <a:close/>
                <a:moveTo>
                  <a:pt x="0" y="99"/>
                </a:moveTo>
                <a:cubicBezTo>
                  <a:pt x="0" y="101"/>
                  <a:pt x="0" y="103"/>
                  <a:pt x="2" y="104"/>
                </a:cubicBezTo>
                <a:cubicBezTo>
                  <a:pt x="3" y="106"/>
                  <a:pt x="5" y="107"/>
                  <a:pt x="7" y="107"/>
                </a:cubicBezTo>
                <a:cubicBezTo>
                  <a:pt x="19" y="108"/>
                  <a:pt x="19" y="108"/>
                  <a:pt x="19" y="108"/>
                </a:cubicBezTo>
                <a:cubicBezTo>
                  <a:pt x="23" y="108"/>
                  <a:pt x="27" y="105"/>
                  <a:pt x="27" y="101"/>
                </a:cubicBezTo>
                <a:cubicBezTo>
                  <a:pt x="33" y="20"/>
                  <a:pt x="33" y="20"/>
                  <a:pt x="33" y="20"/>
                </a:cubicBezTo>
                <a:cubicBezTo>
                  <a:pt x="34" y="18"/>
                  <a:pt x="33" y="16"/>
                  <a:pt x="32" y="14"/>
                </a:cubicBezTo>
                <a:cubicBezTo>
                  <a:pt x="30" y="13"/>
                  <a:pt x="28" y="12"/>
                  <a:pt x="26" y="12"/>
                </a:cubicBezTo>
                <a:cubicBezTo>
                  <a:pt x="14" y="11"/>
                  <a:pt x="14" y="11"/>
                  <a:pt x="14" y="11"/>
                </a:cubicBezTo>
                <a:cubicBezTo>
                  <a:pt x="14" y="11"/>
                  <a:pt x="14" y="11"/>
                  <a:pt x="13" y="11"/>
                </a:cubicBezTo>
                <a:cubicBezTo>
                  <a:pt x="10" y="11"/>
                  <a:pt x="6" y="14"/>
                  <a:pt x="6" y="18"/>
                </a:cubicBezTo>
                <a:lnTo>
                  <a:pt x="0" y="99"/>
                </a:lnTo>
                <a:close/>
                <a:moveTo>
                  <a:pt x="122" y="171"/>
                </a:moveTo>
                <a:cubicBezTo>
                  <a:pt x="121" y="169"/>
                  <a:pt x="120" y="166"/>
                  <a:pt x="117" y="164"/>
                </a:cubicBezTo>
                <a:cubicBezTo>
                  <a:pt x="112" y="160"/>
                  <a:pt x="107" y="160"/>
                  <a:pt x="102" y="166"/>
                </a:cubicBezTo>
                <a:cubicBezTo>
                  <a:pt x="96" y="173"/>
                  <a:pt x="96" y="173"/>
                  <a:pt x="96" y="173"/>
                </a:cubicBezTo>
                <a:cubicBezTo>
                  <a:pt x="96" y="174"/>
                  <a:pt x="96" y="174"/>
                  <a:pt x="96" y="174"/>
                </a:cubicBezTo>
                <a:cubicBezTo>
                  <a:pt x="91" y="180"/>
                  <a:pt x="91" y="180"/>
                  <a:pt x="91" y="180"/>
                </a:cubicBezTo>
                <a:cubicBezTo>
                  <a:pt x="84" y="188"/>
                  <a:pt x="91" y="194"/>
                  <a:pt x="93" y="195"/>
                </a:cubicBezTo>
                <a:cubicBezTo>
                  <a:pt x="95" y="197"/>
                  <a:pt x="97" y="198"/>
                  <a:pt x="100" y="198"/>
                </a:cubicBezTo>
                <a:cubicBezTo>
                  <a:pt x="102" y="198"/>
                  <a:pt x="105" y="197"/>
                  <a:pt x="108" y="193"/>
                </a:cubicBezTo>
                <a:cubicBezTo>
                  <a:pt x="116" y="183"/>
                  <a:pt x="116" y="183"/>
                  <a:pt x="116" y="183"/>
                </a:cubicBezTo>
                <a:cubicBezTo>
                  <a:pt x="116" y="183"/>
                  <a:pt x="116" y="183"/>
                  <a:pt x="116" y="183"/>
                </a:cubicBezTo>
                <a:cubicBezTo>
                  <a:pt x="119" y="180"/>
                  <a:pt x="119" y="180"/>
                  <a:pt x="119" y="180"/>
                </a:cubicBezTo>
                <a:cubicBezTo>
                  <a:pt x="121" y="177"/>
                  <a:pt x="122" y="174"/>
                  <a:pt x="122" y="171"/>
                </a:cubicBezTo>
                <a:close/>
                <a:moveTo>
                  <a:pt x="64" y="166"/>
                </a:moveTo>
                <a:cubicBezTo>
                  <a:pt x="60" y="171"/>
                  <a:pt x="61" y="176"/>
                  <a:pt x="67" y="181"/>
                </a:cubicBezTo>
                <a:cubicBezTo>
                  <a:pt x="72" y="185"/>
                  <a:pt x="78" y="185"/>
                  <a:pt x="82" y="179"/>
                </a:cubicBezTo>
                <a:cubicBezTo>
                  <a:pt x="96" y="162"/>
                  <a:pt x="96" y="162"/>
                  <a:pt x="96" y="162"/>
                </a:cubicBezTo>
                <a:cubicBezTo>
                  <a:pt x="103" y="154"/>
                  <a:pt x="97" y="148"/>
                  <a:pt x="94" y="146"/>
                </a:cubicBezTo>
                <a:cubicBezTo>
                  <a:pt x="89" y="142"/>
                  <a:pt x="84" y="143"/>
                  <a:pt x="79" y="148"/>
                </a:cubicBezTo>
                <a:cubicBezTo>
                  <a:pt x="72" y="157"/>
                  <a:pt x="72" y="157"/>
                  <a:pt x="72" y="157"/>
                </a:cubicBezTo>
                <a:cubicBezTo>
                  <a:pt x="72" y="157"/>
                  <a:pt x="72" y="157"/>
                  <a:pt x="72" y="157"/>
                </a:cubicBezTo>
                <a:cubicBezTo>
                  <a:pt x="71" y="158"/>
                  <a:pt x="71" y="158"/>
                  <a:pt x="71" y="158"/>
                </a:cubicBezTo>
                <a:lnTo>
                  <a:pt x="64" y="166"/>
                </a:lnTo>
                <a:close/>
                <a:moveTo>
                  <a:pt x="43" y="146"/>
                </a:moveTo>
                <a:cubicBezTo>
                  <a:pt x="41" y="149"/>
                  <a:pt x="40" y="152"/>
                  <a:pt x="41" y="155"/>
                </a:cubicBezTo>
                <a:cubicBezTo>
                  <a:pt x="41" y="157"/>
                  <a:pt x="43" y="160"/>
                  <a:pt x="45" y="162"/>
                </a:cubicBezTo>
                <a:cubicBezTo>
                  <a:pt x="51" y="166"/>
                  <a:pt x="56" y="166"/>
                  <a:pt x="60" y="160"/>
                </a:cubicBezTo>
                <a:cubicBezTo>
                  <a:pt x="76" y="142"/>
                  <a:pt x="76" y="142"/>
                  <a:pt x="76" y="142"/>
                </a:cubicBezTo>
                <a:cubicBezTo>
                  <a:pt x="78" y="139"/>
                  <a:pt x="79" y="136"/>
                  <a:pt x="79" y="133"/>
                </a:cubicBezTo>
                <a:cubicBezTo>
                  <a:pt x="78" y="130"/>
                  <a:pt x="77" y="128"/>
                  <a:pt x="74" y="126"/>
                </a:cubicBezTo>
                <a:cubicBezTo>
                  <a:pt x="69" y="121"/>
                  <a:pt x="64" y="122"/>
                  <a:pt x="59" y="128"/>
                </a:cubicBezTo>
                <a:cubicBezTo>
                  <a:pt x="51" y="137"/>
                  <a:pt x="51" y="137"/>
                  <a:pt x="51" y="137"/>
                </a:cubicBezTo>
                <a:cubicBezTo>
                  <a:pt x="51" y="137"/>
                  <a:pt x="51" y="137"/>
                  <a:pt x="51" y="137"/>
                </a:cubicBezTo>
                <a:cubicBezTo>
                  <a:pt x="50" y="138"/>
                  <a:pt x="50" y="138"/>
                  <a:pt x="50" y="138"/>
                </a:cubicBezTo>
                <a:lnTo>
                  <a:pt x="43" y="146"/>
                </a:lnTo>
                <a:close/>
                <a:moveTo>
                  <a:pt x="40" y="139"/>
                </a:moveTo>
                <a:cubicBezTo>
                  <a:pt x="55" y="121"/>
                  <a:pt x="55" y="121"/>
                  <a:pt x="55" y="121"/>
                </a:cubicBezTo>
                <a:cubicBezTo>
                  <a:pt x="62" y="113"/>
                  <a:pt x="56" y="107"/>
                  <a:pt x="54" y="105"/>
                </a:cubicBezTo>
                <a:cubicBezTo>
                  <a:pt x="48" y="101"/>
                  <a:pt x="43" y="102"/>
                  <a:pt x="39" y="107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34" y="114"/>
                  <a:pt x="34" y="114"/>
                  <a:pt x="34" y="114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26" y="123"/>
                  <a:pt x="26" y="123"/>
                  <a:pt x="26" y="123"/>
                </a:cubicBezTo>
                <a:cubicBezTo>
                  <a:pt x="23" y="126"/>
                  <a:pt x="22" y="129"/>
                  <a:pt x="22" y="132"/>
                </a:cubicBezTo>
                <a:cubicBezTo>
                  <a:pt x="22" y="135"/>
                  <a:pt x="24" y="137"/>
                  <a:pt x="26" y="138"/>
                </a:cubicBezTo>
                <a:cubicBezTo>
                  <a:pt x="28" y="140"/>
                  <a:pt x="31" y="142"/>
                  <a:pt x="34" y="142"/>
                </a:cubicBezTo>
                <a:cubicBezTo>
                  <a:pt x="36" y="142"/>
                  <a:pt x="38" y="141"/>
                  <a:pt x="40" y="139"/>
                </a:cubicBezTo>
                <a:close/>
                <a:moveTo>
                  <a:pt x="225" y="123"/>
                </a:moveTo>
                <a:cubicBezTo>
                  <a:pt x="228" y="119"/>
                  <a:pt x="230" y="113"/>
                  <a:pt x="223" y="108"/>
                </a:cubicBezTo>
                <a:cubicBezTo>
                  <a:pt x="218" y="102"/>
                  <a:pt x="218" y="102"/>
                  <a:pt x="218" y="102"/>
                </a:cubicBezTo>
                <a:cubicBezTo>
                  <a:pt x="190" y="78"/>
                  <a:pt x="157" y="51"/>
                  <a:pt x="149" y="46"/>
                </a:cubicBezTo>
                <a:cubicBezTo>
                  <a:pt x="146" y="47"/>
                  <a:pt x="137" y="49"/>
                  <a:pt x="129" y="52"/>
                </a:cubicBezTo>
                <a:cubicBezTo>
                  <a:pt x="129" y="52"/>
                  <a:pt x="129" y="52"/>
                  <a:pt x="129" y="52"/>
                </a:cubicBezTo>
                <a:cubicBezTo>
                  <a:pt x="129" y="52"/>
                  <a:pt x="118" y="56"/>
                  <a:pt x="107" y="56"/>
                </a:cubicBezTo>
                <a:cubicBezTo>
                  <a:pt x="102" y="56"/>
                  <a:pt x="97" y="54"/>
                  <a:pt x="94" y="52"/>
                </a:cubicBezTo>
                <a:cubicBezTo>
                  <a:pt x="88" y="49"/>
                  <a:pt x="87" y="44"/>
                  <a:pt x="87" y="41"/>
                </a:cubicBezTo>
                <a:cubicBezTo>
                  <a:pt x="87" y="35"/>
                  <a:pt x="93" y="29"/>
                  <a:pt x="97" y="27"/>
                </a:cubicBezTo>
                <a:cubicBezTo>
                  <a:pt x="40" y="20"/>
                  <a:pt x="40" y="20"/>
                  <a:pt x="40" y="20"/>
                </a:cubicBezTo>
                <a:cubicBezTo>
                  <a:pt x="34" y="101"/>
                  <a:pt x="34" y="101"/>
                  <a:pt x="34" y="101"/>
                </a:cubicBezTo>
                <a:cubicBezTo>
                  <a:pt x="39" y="97"/>
                  <a:pt x="44" y="95"/>
                  <a:pt x="47" y="95"/>
                </a:cubicBezTo>
                <a:cubicBezTo>
                  <a:pt x="51" y="95"/>
                  <a:pt x="55" y="97"/>
                  <a:pt x="58" y="100"/>
                </a:cubicBezTo>
                <a:cubicBezTo>
                  <a:pt x="63" y="104"/>
                  <a:pt x="66" y="110"/>
                  <a:pt x="65" y="116"/>
                </a:cubicBezTo>
                <a:cubicBezTo>
                  <a:pt x="70" y="115"/>
                  <a:pt x="74" y="117"/>
                  <a:pt x="78" y="120"/>
                </a:cubicBezTo>
                <a:cubicBezTo>
                  <a:pt x="84" y="125"/>
                  <a:pt x="86" y="131"/>
                  <a:pt x="86" y="137"/>
                </a:cubicBezTo>
                <a:cubicBezTo>
                  <a:pt x="90" y="136"/>
                  <a:pt x="95" y="137"/>
                  <a:pt x="99" y="141"/>
                </a:cubicBezTo>
                <a:cubicBezTo>
                  <a:pt x="104" y="145"/>
                  <a:pt x="106" y="150"/>
                  <a:pt x="106" y="155"/>
                </a:cubicBezTo>
                <a:cubicBezTo>
                  <a:pt x="111" y="153"/>
                  <a:pt x="117" y="155"/>
                  <a:pt x="121" y="159"/>
                </a:cubicBezTo>
                <a:cubicBezTo>
                  <a:pt x="128" y="164"/>
                  <a:pt x="130" y="171"/>
                  <a:pt x="128" y="178"/>
                </a:cubicBezTo>
                <a:cubicBezTo>
                  <a:pt x="133" y="182"/>
                  <a:pt x="133" y="182"/>
                  <a:pt x="133" y="182"/>
                </a:cubicBezTo>
                <a:cubicBezTo>
                  <a:pt x="133" y="183"/>
                  <a:pt x="133" y="183"/>
                  <a:pt x="134" y="183"/>
                </a:cubicBezTo>
                <a:cubicBezTo>
                  <a:pt x="134" y="183"/>
                  <a:pt x="134" y="183"/>
                  <a:pt x="134" y="183"/>
                </a:cubicBezTo>
                <a:cubicBezTo>
                  <a:pt x="136" y="185"/>
                  <a:pt x="138" y="185"/>
                  <a:pt x="140" y="185"/>
                </a:cubicBezTo>
                <a:cubicBezTo>
                  <a:pt x="143" y="185"/>
                  <a:pt x="146" y="183"/>
                  <a:pt x="147" y="181"/>
                </a:cubicBezTo>
                <a:cubicBezTo>
                  <a:pt x="151" y="177"/>
                  <a:pt x="153" y="174"/>
                  <a:pt x="149" y="169"/>
                </a:cubicBezTo>
                <a:cubicBezTo>
                  <a:pt x="148" y="169"/>
                  <a:pt x="148" y="169"/>
                  <a:pt x="148" y="169"/>
                </a:cubicBezTo>
                <a:cubicBezTo>
                  <a:pt x="123" y="148"/>
                  <a:pt x="123" y="148"/>
                  <a:pt x="123" y="148"/>
                </a:cubicBezTo>
                <a:cubicBezTo>
                  <a:pt x="122" y="147"/>
                  <a:pt x="122" y="146"/>
                  <a:pt x="122" y="145"/>
                </a:cubicBezTo>
                <a:cubicBezTo>
                  <a:pt x="122" y="144"/>
                  <a:pt x="122" y="143"/>
                  <a:pt x="123" y="142"/>
                </a:cubicBezTo>
                <a:cubicBezTo>
                  <a:pt x="124" y="140"/>
                  <a:pt x="127" y="140"/>
                  <a:pt x="128" y="142"/>
                </a:cubicBezTo>
                <a:cubicBezTo>
                  <a:pt x="161" y="169"/>
                  <a:pt x="161" y="169"/>
                  <a:pt x="161" y="169"/>
                </a:cubicBezTo>
                <a:cubicBezTo>
                  <a:pt x="163" y="170"/>
                  <a:pt x="165" y="171"/>
                  <a:pt x="167" y="171"/>
                </a:cubicBezTo>
                <a:cubicBezTo>
                  <a:pt x="170" y="171"/>
                  <a:pt x="173" y="169"/>
                  <a:pt x="176" y="166"/>
                </a:cubicBezTo>
                <a:cubicBezTo>
                  <a:pt x="178" y="164"/>
                  <a:pt x="179" y="161"/>
                  <a:pt x="179" y="158"/>
                </a:cubicBezTo>
                <a:cubicBezTo>
                  <a:pt x="178" y="155"/>
                  <a:pt x="177" y="153"/>
                  <a:pt x="174" y="150"/>
                </a:cubicBezTo>
                <a:cubicBezTo>
                  <a:pt x="170" y="147"/>
                  <a:pt x="170" y="147"/>
                  <a:pt x="170" y="147"/>
                </a:cubicBezTo>
                <a:cubicBezTo>
                  <a:pt x="170" y="147"/>
                  <a:pt x="170" y="147"/>
                  <a:pt x="170" y="147"/>
                </a:cubicBezTo>
                <a:cubicBezTo>
                  <a:pt x="152" y="132"/>
                  <a:pt x="152" y="132"/>
                  <a:pt x="152" y="132"/>
                </a:cubicBezTo>
                <a:cubicBezTo>
                  <a:pt x="151" y="132"/>
                  <a:pt x="150" y="131"/>
                  <a:pt x="150" y="130"/>
                </a:cubicBezTo>
                <a:cubicBezTo>
                  <a:pt x="150" y="128"/>
                  <a:pt x="150" y="127"/>
                  <a:pt x="151" y="127"/>
                </a:cubicBezTo>
                <a:cubicBezTo>
                  <a:pt x="152" y="125"/>
                  <a:pt x="155" y="125"/>
                  <a:pt x="157" y="126"/>
                </a:cubicBezTo>
                <a:cubicBezTo>
                  <a:pt x="187" y="150"/>
                  <a:pt x="187" y="150"/>
                  <a:pt x="187" y="150"/>
                </a:cubicBezTo>
                <a:cubicBezTo>
                  <a:pt x="189" y="152"/>
                  <a:pt x="191" y="153"/>
                  <a:pt x="194" y="153"/>
                </a:cubicBezTo>
                <a:cubicBezTo>
                  <a:pt x="197" y="153"/>
                  <a:pt x="201" y="151"/>
                  <a:pt x="204" y="148"/>
                </a:cubicBezTo>
                <a:cubicBezTo>
                  <a:pt x="206" y="145"/>
                  <a:pt x="207" y="142"/>
                  <a:pt x="207" y="140"/>
                </a:cubicBezTo>
                <a:cubicBezTo>
                  <a:pt x="206" y="137"/>
                  <a:pt x="205" y="134"/>
                  <a:pt x="202" y="132"/>
                </a:cubicBezTo>
                <a:cubicBezTo>
                  <a:pt x="193" y="125"/>
                  <a:pt x="193" y="125"/>
                  <a:pt x="193" y="125"/>
                </a:cubicBezTo>
                <a:cubicBezTo>
                  <a:pt x="193" y="125"/>
                  <a:pt x="193" y="125"/>
                  <a:pt x="193" y="125"/>
                </a:cubicBezTo>
                <a:cubicBezTo>
                  <a:pt x="177" y="112"/>
                  <a:pt x="177" y="112"/>
                  <a:pt x="177" y="112"/>
                </a:cubicBezTo>
                <a:cubicBezTo>
                  <a:pt x="176" y="110"/>
                  <a:pt x="175" y="108"/>
                  <a:pt x="177" y="106"/>
                </a:cubicBezTo>
                <a:cubicBezTo>
                  <a:pt x="178" y="104"/>
                  <a:pt x="181" y="104"/>
                  <a:pt x="182" y="106"/>
                </a:cubicBezTo>
                <a:cubicBezTo>
                  <a:pt x="208" y="126"/>
                  <a:pt x="208" y="126"/>
                  <a:pt x="208" y="126"/>
                </a:cubicBezTo>
                <a:cubicBezTo>
                  <a:pt x="213" y="131"/>
                  <a:pt x="220" y="129"/>
                  <a:pt x="225" y="1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6" name="Google Shape;3126;p100"/>
          <p:cNvSpPr/>
          <p:nvPr/>
        </p:nvSpPr>
        <p:spPr>
          <a:xfrm>
            <a:off x="6665912" y="2936875"/>
            <a:ext cx="904875" cy="757237"/>
          </a:xfrm>
          <a:custGeom>
            <a:avLst/>
            <a:gdLst/>
            <a:ahLst/>
            <a:cxnLst/>
            <a:rect l="l" t="t" r="r" b="b"/>
            <a:pathLst>
              <a:path w="227" h="190" extrusionOk="0">
                <a:moveTo>
                  <a:pt x="30" y="154"/>
                </a:moveTo>
                <a:cubicBezTo>
                  <a:pt x="30" y="103"/>
                  <a:pt x="30" y="103"/>
                  <a:pt x="30" y="103"/>
                </a:cubicBezTo>
                <a:cubicBezTo>
                  <a:pt x="30" y="99"/>
                  <a:pt x="34" y="96"/>
                  <a:pt x="38" y="96"/>
                </a:cubicBezTo>
                <a:cubicBezTo>
                  <a:pt x="50" y="96"/>
                  <a:pt x="50" y="96"/>
                  <a:pt x="50" y="96"/>
                </a:cubicBezTo>
                <a:cubicBezTo>
                  <a:pt x="54" y="96"/>
                  <a:pt x="58" y="99"/>
                  <a:pt x="58" y="103"/>
                </a:cubicBezTo>
                <a:cubicBezTo>
                  <a:pt x="58" y="154"/>
                  <a:pt x="58" y="154"/>
                  <a:pt x="58" y="154"/>
                </a:cubicBezTo>
                <a:cubicBezTo>
                  <a:pt x="58" y="158"/>
                  <a:pt x="54" y="162"/>
                  <a:pt x="50" y="162"/>
                </a:cubicBezTo>
                <a:cubicBezTo>
                  <a:pt x="38" y="162"/>
                  <a:pt x="38" y="162"/>
                  <a:pt x="38" y="162"/>
                </a:cubicBezTo>
                <a:cubicBezTo>
                  <a:pt x="34" y="162"/>
                  <a:pt x="30" y="158"/>
                  <a:pt x="30" y="154"/>
                </a:cubicBezTo>
                <a:close/>
                <a:moveTo>
                  <a:pt x="83" y="77"/>
                </a:moveTo>
                <a:cubicBezTo>
                  <a:pt x="79" y="77"/>
                  <a:pt x="76" y="81"/>
                  <a:pt x="76" y="85"/>
                </a:cubicBezTo>
                <a:cubicBezTo>
                  <a:pt x="76" y="154"/>
                  <a:pt x="76" y="154"/>
                  <a:pt x="76" y="154"/>
                </a:cubicBezTo>
                <a:cubicBezTo>
                  <a:pt x="76" y="158"/>
                  <a:pt x="79" y="162"/>
                  <a:pt x="83" y="162"/>
                </a:cubicBezTo>
                <a:cubicBezTo>
                  <a:pt x="96" y="162"/>
                  <a:pt x="96" y="162"/>
                  <a:pt x="96" y="162"/>
                </a:cubicBezTo>
                <a:cubicBezTo>
                  <a:pt x="100" y="162"/>
                  <a:pt x="103" y="158"/>
                  <a:pt x="103" y="154"/>
                </a:cubicBezTo>
                <a:cubicBezTo>
                  <a:pt x="103" y="85"/>
                  <a:pt x="103" y="85"/>
                  <a:pt x="103" y="85"/>
                </a:cubicBezTo>
                <a:cubicBezTo>
                  <a:pt x="103" y="81"/>
                  <a:pt x="100" y="77"/>
                  <a:pt x="96" y="77"/>
                </a:cubicBezTo>
                <a:lnTo>
                  <a:pt x="83" y="77"/>
                </a:lnTo>
                <a:close/>
                <a:moveTo>
                  <a:pt x="129" y="62"/>
                </a:moveTo>
                <a:cubicBezTo>
                  <a:pt x="124" y="62"/>
                  <a:pt x="121" y="65"/>
                  <a:pt x="121" y="69"/>
                </a:cubicBezTo>
                <a:cubicBezTo>
                  <a:pt x="121" y="154"/>
                  <a:pt x="121" y="154"/>
                  <a:pt x="121" y="154"/>
                </a:cubicBezTo>
                <a:cubicBezTo>
                  <a:pt x="121" y="158"/>
                  <a:pt x="124" y="162"/>
                  <a:pt x="129" y="162"/>
                </a:cubicBezTo>
                <a:cubicBezTo>
                  <a:pt x="141" y="162"/>
                  <a:pt x="141" y="162"/>
                  <a:pt x="141" y="162"/>
                </a:cubicBezTo>
                <a:cubicBezTo>
                  <a:pt x="145" y="162"/>
                  <a:pt x="148" y="158"/>
                  <a:pt x="148" y="154"/>
                </a:cubicBezTo>
                <a:cubicBezTo>
                  <a:pt x="148" y="69"/>
                  <a:pt x="148" y="69"/>
                  <a:pt x="148" y="69"/>
                </a:cubicBezTo>
                <a:cubicBezTo>
                  <a:pt x="148" y="65"/>
                  <a:pt x="145" y="62"/>
                  <a:pt x="141" y="62"/>
                </a:cubicBezTo>
                <a:lnTo>
                  <a:pt x="129" y="62"/>
                </a:lnTo>
                <a:close/>
                <a:moveTo>
                  <a:pt x="174" y="46"/>
                </a:moveTo>
                <a:cubicBezTo>
                  <a:pt x="170" y="46"/>
                  <a:pt x="167" y="49"/>
                  <a:pt x="167" y="53"/>
                </a:cubicBezTo>
                <a:cubicBezTo>
                  <a:pt x="167" y="154"/>
                  <a:pt x="167" y="154"/>
                  <a:pt x="167" y="154"/>
                </a:cubicBezTo>
                <a:cubicBezTo>
                  <a:pt x="167" y="158"/>
                  <a:pt x="170" y="162"/>
                  <a:pt x="174" y="162"/>
                </a:cubicBezTo>
                <a:cubicBezTo>
                  <a:pt x="186" y="162"/>
                  <a:pt x="186" y="162"/>
                  <a:pt x="186" y="162"/>
                </a:cubicBezTo>
                <a:cubicBezTo>
                  <a:pt x="191" y="162"/>
                  <a:pt x="194" y="158"/>
                  <a:pt x="194" y="154"/>
                </a:cubicBezTo>
                <a:cubicBezTo>
                  <a:pt x="194" y="53"/>
                  <a:pt x="194" y="53"/>
                  <a:pt x="194" y="53"/>
                </a:cubicBezTo>
                <a:cubicBezTo>
                  <a:pt x="194" y="49"/>
                  <a:pt x="191" y="46"/>
                  <a:pt x="186" y="46"/>
                </a:cubicBezTo>
                <a:lnTo>
                  <a:pt x="174" y="46"/>
                </a:lnTo>
                <a:close/>
                <a:moveTo>
                  <a:pt x="34" y="76"/>
                </a:moveTo>
                <a:cubicBezTo>
                  <a:pt x="82" y="67"/>
                  <a:pt x="128" y="49"/>
                  <a:pt x="169" y="25"/>
                </a:cubicBezTo>
                <a:cubicBezTo>
                  <a:pt x="172" y="32"/>
                  <a:pt x="172" y="32"/>
                  <a:pt x="172" y="32"/>
                </a:cubicBezTo>
                <a:cubicBezTo>
                  <a:pt x="187" y="10"/>
                  <a:pt x="187" y="10"/>
                  <a:pt x="187" y="10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16"/>
                  <a:pt x="164" y="16"/>
                  <a:pt x="164" y="16"/>
                </a:cubicBezTo>
                <a:cubicBezTo>
                  <a:pt x="124" y="40"/>
                  <a:pt x="80" y="57"/>
                  <a:pt x="32" y="66"/>
                </a:cubicBezTo>
                <a:lnTo>
                  <a:pt x="34" y="76"/>
                </a:lnTo>
                <a:close/>
                <a:moveTo>
                  <a:pt x="227" y="176"/>
                </a:moveTo>
                <a:cubicBezTo>
                  <a:pt x="204" y="163"/>
                  <a:pt x="204" y="163"/>
                  <a:pt x="204" y="163"/>
                </a:cubicBezTo>
                <a:cubicBezTo>
                  <a:pt x="204" y="171"/>
                  <a:pt x="204" y="171"/>
                  <a:pt x="204" y="171"/>
                </a:cubicBezTo>
                <a:cubicBezTo>
                  <a:pt x="18" y="171"/>
                  <a:pt x="18" y="171"/>
                  <a:pt x="18" y="171"/>
                </a:cubicBezTo>
                <a:cubicBezTo>
                  <a:pt x="18" y="23"/>
                  <a:pt x="18" y="23"/>
                  <a:pt x="18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13" y="0"/>
                  <a:pt x="13" y="0"/>
                  <a:pt x="13" y="0"/>
                </a:cubicBezTo>
                <a:cubicBezTo>
                  <a:pt x="0" y="23"/>
                  <a:pt x="0" y="23"/>
                  <a:pt x="0" y="23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171"/>
                  <a:pt x="8" y="171"/>
                  <a:pt x="8" y="171"/>
                </a:cubicBezTo>
                <a:cubicBezTo>
                  <a:pt x="8" y="176"/>
                  <a:pt x="8" y="176"/>
                  <a:pt x="8" y="176"/>
                </a:cubicBezTo>
                <a:cubicBezTo>
                  <a:pt x="8" y="181"/>
                  <a:pt x="8" y="181"/>
                  <a:pt x="8" y="181"/>
                </a:cubicBezTo>
                <a:cubicBezTo>
                  <a:pt x="204" y="181"/>
                  <a:pt x="204" y="181"/>
                  <a:pt x="204" y="181"/>
                </a:cubicBezTo>
                <a:cubicBezTo>
                  <a:pt x="204" y="190"/>
                  <a:pt x="204" y="190"/>
                  <a:pt x="204" y="190"/>
                </a:cubicBezTo>
                <a:lnTo>
                  <a:pt x="227" y="1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7" name="Google Shape;3127;p100"/>
          <p:cNvSpPr txBox="1"/>
          <p:nvPr/>
        </p:nvSpPr>
        <p:spPr>
          <a:xfrm>
            <a:off x="2851150" y="250825"/>
            <a:ext cx="6643687" cy="661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Font typeface="Montserrat"/>
              <a:buNone/>
            </a:pPr>
            <a:r>
              <a:rPr lang="en-US" sz="4300" b="1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SEU TEXTO</a:t>
            </a:r>
            <a:endParaRPr dirty="0"/>
          </a:p>
        </p:txBody>
      </p:sp>
      <p:sp>
        <p:nvSpPr>
          <p:cNvPr id="3128" name="Google Shape;3128;p100"/>
          <p:cNvSpPr txBox="1"/>
          <p:nvPr/>
        </p:nvSpPr>
        <p:spPr>
          <a:xfrm>
            <a:off x="3683000" y="879475"/>
            <a:ext cx="1609725" cy="68262"/>
          </a:xfrm>
          <a:prstGeom prst="rect">
            <a:avLst/>
          </a:pr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9" name="Google Shape;3129;p100"/>
          <p:cNvSpPr txBox="1"/>
          <p:nvPr/>
        </p:nvSpPr>
        <p:spPr>
          <a:xfrm>
            <a:off x="5292725" y="879475"/>
            <a:ext cx="1608137" cy="68262"/>
          </a:xfrm>
          <a:prstGeom prst="rect">
            <a:avLst/>
          </a:pr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0" name="Google Shape;3130;p100"/>
          <p:cNvSpPr txBox="1"/>
          <p:nvPr/>
        </p:nvSpPr>
        <p:spPr>
          <a:xfrm>
            <a:off x="6900862" y="879475"/>
            <a:ext cx="1609725" cy="68262"/>
          </a:xfrm>
          <a:prstGeom prst="rect">
            <a:avLst/>
          </a:pr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1" name="Google Shape;3131;p100"/>
          <p:cNvSpPr txBox="1"/>
          <p:nvPr/>
        </p:nvSpPr>
        <p:spPr>
          <a:xfrm>
            <a:off x="4237037" y="979487"/>
            <a:ext cx="3760787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 et, consec etur</a:t>
            </a:r>
            <a:endParaRPr/>
          </a:p>
        </p:txBody>
      </p:sp>
      <p:sp>
        <p:nvSpPr>
          <p:cNvPr id="3132" name="Google Shape;3132;p100"/>
          <p:cNvSpPr txBox="1"/>
          <p:nvPr/>
        </p:nvSpPr>
        <p:spPr>
          <a:xfrm>
            <a:off x="4364037" y="1190625"/>
            <a:ext cx="3513137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adipisic tempor incididunt ut labore et</a:t>
            </a:r>
            <a:endParaRPr/>
          </a:p>
        </p:txBody>
      </p:sp>
      <p:sp>
        <p:nvSpPr>
          <p:cNvPr id="3133" name="Google Shape;3133;p100"/>
          <p:cNvSpPr txBox="1"/>
          <p:nvPr/>
        </p:nvSpPr>
        <p:spPr>
          <a:xfrm>
            <a:off x="9075737" y="2566987"/>
            <a:ext cx="1663700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3134" name="Google Shape;3134;p100"/>
          <p:cNvSpPr txBox="1"/>
          <p:nvPr/>
        </p:nvSpPr>
        <p:spPr>
          <a:xfrm>
            <a:off x="9817100" y="5106987"/>
            <a:ext cx="1663700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9" name="Google Shape;3139;p101"/>
          <p:cNvSpPr txBox="1"/>
          <p:nvPr/>
        </p:nvSpPr>
        <p:spPr>
          <a:xfrm>
            <a:off x="6350" y="6350"/>
            <a:ext cx="12185650" cy="6861175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0" name="Google Shape;3140;p101"/>
          <p:cNvSpPr txBox="1"/>
          <p:nvPr/>
        </p:nvSpPr>
        <p:spPr>
          <a:xfrm>
            <a:off x="9283700" y="1376362"/>
            <a:ext cx="1474787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</a:t>
            </a:r>
            <a:endParaRPr/>
          </a:p>
        </p:txBody>
      </p:sp>
      <p:sp>
        <p:nvSpPr>
          <p:cNvPr id="3141" name="Google Shape;3141;p101"/>
          <p:cNvSpPr txBox="1"/>
          <p:nvPr/>
        </p:nvSpPr>
        <p:spPr>
          <a:xfrm>
            <a:off x="9371012" y="4903787"/>
            <a:ext cx="1222375" cy="449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Open Sans SemiBold"/>
              <a:buNone/>
            </a:pPr>
            <a:r>
              <a:rPr lang="en-US" sz="21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F</a:t>
            </a:r>
            <a:endParaRPr dirty="0"/>
          </a:p>
        </p:txBody>
      </p:sp>
      <p:sp>
        <p:nvSpPr>
          <p:cNvPr id="3142" name="Google Shape;3142;p101"/>
          <p:cNvSpPr txBox="1"/>
          <p:nvPr/>
        </p:nvSpPr>
        <p:spPr>
          <a:xfrm>
            <a:off x="9371012" y="2936875"/>
            <a:ext cx="1116012" cy="449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Open Sans SemiBold"/>
              <a:buNone/>
            </a:pPr>
            <a:r>
              <a:rPr lang="en-US" sz="21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E</a:t>
            </a:r>
            <a:endParaRPr dirty="0"/>
          </a:p>
        </p:txBody>
      </p:sp>
      <p:sp>
        <p:nvSpPr>
          <p:cNvPr id="3143" name="Google Shape;3143;p101"/>
          <p:cNvSpPr txBox="1"/>
          <p:nvPr/>
        </p:nvSpPr>
        <p:spPr>
          <a:xfrm>
            <a:off x="9371012" y="968375"/>
            <a:ext cx="1116012" cy="449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Open Sans SemiBold"/>
              <a:buNone/>
            </a:pPr>
            <a:r>
              <a:rPr lang="en-US" sz="21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D</a:t>
            </a:r>
            <a:endParaRPr dirty="0"/>
          </a:p>
        </p:txBody>
      </p:sp>
      <p:sp>
        <p:nvSpPr>
          <p:cNvPr id="3144" name="Google Shape;3144;p101"/>
          <p:cNvSpPr txBox="1"/>
          <p:nvPr/>
        </p:nvSpPr>
        <p:spPr>
          <a:xfrm>
            <a:off x="1751013" y="4903787"/>
            <a:ext cx="1257300" cy="449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Open Sans SemiBold"/>
              <a:buNone/>
            </a:pPr>
            <a:r>
              <a:rPr lang="en-US" sz="21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C</a:t>
            </a:r>
            <a:endParaRPr dirty="0"/>
          </a:p>
        </p:txBody>
      </p:sp>
      <p:sp>
        <p:nvSpPr>
          <p:cNvPr id="3145" name="Google Shape;3145;p101"/>
          <p:cNvSpPr txBox="1"/>
          <p:nvPr/>
        </p:nvSpPr>
        <p:spPr>
          <a:xfrm>
            <a:off x="1751012" y="2936875"/>
            <a:ext cx="1257300" cy="449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Open Sans SemiBold"/>
              <a:buNone/>
            </a:pPr>
            <a:r>
              <a:rPr lang="en-US" sz="21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B</a:t>
            </a:r>
            <a:endParaRPr dirty="0"/>
          </a:p>
        </p:txBody>
      </p:sp>
      <p:sp>
        <p:nvSpPr>
          <p:cNvPr id="3146" name="Google Shape;3146;p101"/>
          <p:cNvSpPr txBox="1"/>
          <p:nvPr/>
        </p:nvSpPr>
        <p:spPr>
          <a:xfrm>
            <a:off x="1762124" y="949325"/>
            <a:ext cx="1257300" cy="449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Open Sans SemiBold"/>
              <a:buNone/>
            </a:pPr>
            <a:r>
              <a:rPr lang="en-US" sz="21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A</a:t>
            </a:r>
            <a:endParaRPr dirty="0"/>
          </a:p>
        </p:txBody>
      </p:sp>
      <p:sp>
        <p:nvSpPr>
          <p:cNvPr id="3147" name="Google Shape;3147;p101"/>
          <p:cNvSpPr/>
          <p:nvPr/>
        </p:nvSpPr>
        <p:spPr>
          <a:xfrm>
            <a:off x="474662" y="3316287"/>
            <a:ext cx="838200" cy="558800"/>
          </a:xfrm>
          <a:custGeom>
            <a:avLst/>
            <a:gdLst/>
            <a:ahLst/>
            <a:cxnLst/>
            <a:rect l="l" t="t" r="r" b="b"/>
            <a:pathLst>
              <a:path w="219" h="146" extrusionOk="0">
                <a:moveTo>
                  <a:pt x="175" y="14"/>
                </a:moveTo>
                <a:cubicBezTo>
                  <a:pt x="195" y="65"/>
                  <a:pt x="195" y="65"/>
                  <a:pt x="195" y="65"/>
                </a:cubicBezTo>
                <a:cubicBezTo>
                  <a:pt x="169" y="76"/>
                  <a:pt x="169" y="76"/>
                  <a:pt x="169" y="76"/>
                </a:cubicBezTo>
                <a:cubicBezTo>
                  <a:pt x="156" y="64"/>
                  <a:pt x="115" y="29"/>
                  <a:pt x="111" y="29"/>
                </a:cubicBezTo>
                <a:cubicBezTo>
                  <a:pt x="108" y="29"/>
                  <a:pt x="96" y="33"/>
                  <a:pt x="94" y="34"/>
                </a:cubicBezTo>
                <a:cubicBezTo>
                  <a:pt x="94" y="34"/>
                  <a:pt x="87" y="36"/>
                  <a:pt x="80" y="36"/>
                </a:cubicBezTo>
                <a:cubicBezTo>
                  <a:pt x="77" y="36"/>
                  <a:pt x="74" y="35"/>
                  <a:pt x="73" y="34"/>
                </a:cubicBezTo>
                <a:cubicBezTo>
                  <a:pt x="71" y="33"/>
                  <a:pt x="70" y="32"/>
                  <a:pt x="70" y="31"/>
                </a:cubicBezTo>
                <a:cubicBezTo>
                  <a:pt x="70" y="28"/>
                  <a:pt x="73" y="25"/>
                  <a:pt x="75" y="25"/>
                </a:cubicBezTo>
                <a:cubicBezTo>
                  <a:pt x="86" y="19"/>
                  <a:pt x="115" y="8"/>
                  <a:pt x="117" y="8"/>
                </a:cubicBezTo>
                <a:cubicBezTo>
                  <a:pt x="118" y="8"/>
                  <a:pt x="118" y="8"/>
                  <a:pt x="118" y="8"/>
                </a:cubicBezTo>
                <a:cubicBezTo>
                  <a:pt x="125" y="8"/>
                  <a:pt x="169" y="14"/>
                  <a:pt x="175" y="14"/>
                </a:cubicBezTo>
                <a:close/>
                <a:moveTo>
                  <a:pt x="192" y="0"/>
                </a:moveTo>
                <a:cubicBezTo>
                  <a:pt x="192" y="0"/>
                  <a:pt x="191" y="0"/>
                  <a:pt x="190" y="1"/>
                </a:cubicBezTo>
                <a:cubicBezTo>
                  <a:pt x="182" y="4"/>
                  <a:pt x="182" y="4"/>
                  <a:pt x="182" y="4"/>
                </a:cubicBezTo>
                <a:cubicBezTo>
                  <a:pt x="180" y="4"/>
                  <a:pt x="179" y="5"/>
                  <a:pt x="179" y="7"/>
                </a:cubicBezTo>
                <a:cubicBezTo>
                  <a:pt x="178" y="8"/>
                  <a:pt x="178" y="10"/>
                  <a:pt x="179" y="11"/>
                </a:cubicBezTo>
                <a:cubicBezTo>
                  <a:pt x="200" y="64"/>
                  <a:pt x="200" y="64"/>
                  <a:pt x="200" y="64"/>
                </a:cubicBezTo>
                <a:cubicBezTo>
                  <a:pt x="201" y="67"/>
                  <a:pt x="204" y="69"/>
                  <a:pt x="207" y="68"/>
                </a:cubicBezTo>
                <a:cubicBezTo>
                  <a:pt x="216" y="64"/>
                  <a:pt x="216" y="64"/>
                  <a:pt x="216" y="64"/>
                </a:cubicBezTo>
                <a:cubicBezTo>
                  <a:pt x="217" y="64"/>
                  <a:pt x="218" y="63"/>
                  <a:pt x="219" y="61"/>
                </a:cubicBezTo>
                <a:cubicBezTo>
                  <a:pt x="219" y="60"/>
                  <a:pt x="219" y="58"/>
                  <a:pt x="219" y="57"/>
                </a:cubicBezTo>
                <a:cubicBezTo>
                  <a:pt x="198" y="4"/>
                  <a:pt x="198" y="4"/>
                  <a:pt x="198" y="4"/>
                </a:cubicBezTo>
                <a:cubicBezTo>
                  <a:pt x="197" y="2"/>
                  <a:pt x="195" y="0"/>
                  <a:pt x="192" y="0"/>
                </a:cubicBezTo>
                <a:close/>
                <a:moveTo>
                  <a:pt x="0" y="73"/>
                </a:moveTo>
                <a:cubicBezTo>
                  <a:pt x="0" y="75"/>
                  <a:pt x="1" y="76"/>
                  <a:pt x="2" y="77"/>
                </a:cubicBezTo>
                <a:cubicBezTo>
                  <a:pt x="3" y="78"/>
                  <a:pt x="4" y="79"/>
                  <a:pt x="6" y="79"/>
                </a:cubicBezTo>
                <a:cubicBezTo>
                  <a:pt x="15" y="80"/>
                  <a:pt x="15" y="80"/>
                  <a:pt x="15" y="80"/>
                </a:cubicBezTo>
                <a:cubicBezTo>
                  <a:pt x="18" y="80"/>
                  <a:pt x="21" y="78"/>
                  <a:pt x="21" y="75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3"/>
                  <a:pt x="25" y="12"/>
                  <a:pt x="24" y="11"/>
                </a:cubicBezTo>
                <a:cubicBezTo>
                  <a:pt x="23" y="10"/>
                  <a:pt x="22" y="9"/>
                  <a:pt x="20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8" y="8"/>
                  <a:pt x="5" y="10"/>
                  <a:pt x="5" y="13"/>
                </a:cubicBezTo>
                <a:lnTo>
                  <a:pt x="0" y="73"/>
                </a:lnTo>
                <a:close/>
                <a:moveTo>
                  <a:pt x="90" y="126"/>
                </a:moveTo>
                <a:cubicBezTo>
                  <a:pt x="90" y="124"/>
                  <a:pt x="89" y="123"/>
                  <a:pt x="87" y="121"/>
                </a:cubicBezTo>
                <a:cubicBezTo>
                  <a:pt x="83" y="118"/>
                  <a:pt x="79" y="118"/>
                  <a:pt x="76" y="123"/>
                </a:cubicBezTo>
                <a:cubicBezTo>
                  <a:pt x="72" y="128"/>
                  <a:pt x="72" y="128"/>
                  <a:pt x="72" y="128"/>
                </a:cubicBezTo>
                <a:cubicBezTo>
                  <a:pt x="71" y="128"/>
                  <a:pt x="71" y="128"/>
                  <a:pt x="71" y="128"/>
                </a:cubicBezTo>
                <a:cubicBezTo>
                  <a:pt x="68" y="132"/>
                  <a:pt x="68" y="132"/>
                  <a:pt x="68" y="132"/>
                </a:cubicBezTo>
                <a:cubicBezTo>
                  <a:pt x="63" y="138"/>
                  <a:pt x="68" y="143"/>
                  <a:pt x="69" y="144"/>
                </a:cubicBezTo>
                <a:cubicBezTo>
                  <a:pt x="71" y="146"/>
                  <a:pt x="72" y="146"/>
                  <a:pt x="74" y="146"/>
                </a:cubicBezTo>
                <a:cubicBezTo>
                  <a:pt x="76" y="146"/>
                  <a:pt x="78" y="145"/>
                  <a:pt x="80" y="143"/>
                </a:cubicBezTo>
                <a:cubicBezTo>
                  <a:pt x="86" y="135"/>
                  <a:pt x="86" y="135"/>
                  <a:pt x="86" y="135"/>
                </a:cubicBezTo>
                <a:cubicBezTo>
                  <a:pt x="86" y="135"/>
                  <a:pt x="86" y="135"/>
                  <a:pt x="86" y="135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90" y="131"/>
                  <a:pt x="91" y="128"/>
                  <a:pt x="90" y="126"/>
                </a:cubicBezTo>
                <a:close/>
                <a:moveTo>
                  <a:pt x="48" y="123"/>
                </a:moveTo>
                <a:cubicBezTo>
                  <a:pt x="45" y="126"/>
                  <a:pt x="46" y="130"/>
                  <a:pt x="50" y="134"/>
                </a:cubicBezTo>
                <a:cubicBezTo>
                  <a:pt x="54" y="137"/>
                  <a:pt x="58" y="136"/>
                  <a:pt x="61" y="132"/>
                </a:cubicBezTo>
                <a:cubicBezTo>
                  <a:pt x="72" y="120"/>
                  <a:pt x="72" y="120"/>
                  <a:pt x="72" y="120"/>
                </a:cubicBezTo>
                <a:cubicBezTo>
                  <a:pt x="77" y="114"/>
                  <a:pt x="72" y="109"/>
                  <a:pt x="70" y="108"/>
                </a:cubicBezTo>
                <a:cubicBezTo>
                  <a:pt x="66" y="105"/>
                  <a:pt x="63" y="105"/>
                  <a:pt x="59" y="109"/>
                </a:cubicBezTo>
                <a:cubicBezTo>
                  <a:pt x="54" y="116"/>
                  <a:pt x="54" y="116"/>
                  <a:pt x="54" y="116"/>
                </a:cubicBezTo>
                <a:cubicBezTo>
                  <a:pt x="54" y="116"/>
                  <a:pt x="54" y="116"/>
                  <a:pt x="54" y="116"/>
                </a:cubicBezTo>
                <a:cubicBezTo>
                  <a:pt x="53" y="117"/>
                  <a:pt x="53" y="117"/>
                  <a:pt x="53" y="117"/>
                </a:cubicBezTo>
                <a:lnTo>
                  <a:pt x="48" y="123"/>
                </a:lnTo>
                <a:close/>
                <a:moveTo>
                  <a:pt x="33" y="108"/>
                </a:moveTo>
                <a:cubicBezTo>
                  <a:pt x="31" y="110"/>
                  <a:pt x="30" y="112"/>
                  <a:pt x="31" y="114"/>
                </a:cubicBezTo>
                <a:cubicBezTo>
                  <a:pt x="31" y="116"/>
                  <a:pt x="32" y="118"/>
                  <a:pt x="34" y="120"/>
                </a:cubicBezTo>
                <a:cubicBezTo>
                  <a:pt x="38" y="123"/>
                  <a:pt x="42" y="122"/>
                  <a:pt x="45" y="118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8" y="102"/>
                  <a:pt x="59" y="100"/>
                  <a:pt x="59" y="98"/>
                </a:cubicBezTo>
                <a:cubicBezTo>
                  <a:pt x="58" y="96"/>
                  <a:pt x="57" y="94"/>
                  <a:pt x="55" y="93"/>
                </a:cubicBezTo>
                <a:cubicBezTo>
                  <a:pt x="51" y="90"/>
                  <a:pt x="48" y="90"/>
                  <a:pt x="44" y="94"/>
                </a:cubicBezTo>
                <a:cubicBezTo>
                  <a:pt x="38" y="101"/>
                  <a:pt x="38" y="101"/>
                  <a:pt x="38" y="101"/>
                </a:cubicBezTo>
                <a:cubicBezTo>
                  <a:pt x="38" y="101"/>
                  <a:pt x="38" y="101"/>
                  <a:pt x="38" y="101"/>
                </a:cubicBezTo>
                <a:cubicBezTo>
                  <a:pt x="38" y="102"/>
                  <a:pt x="38" y="102"/>
                  <a:pt x="38" y="102"/>
                </a:cubicBezTo>
                <a:lnTo>
                  <a:pt x="33" y="108"/>
                </a:lnTo>
                <a:close/>
                <a:moveTo>
                  <a:pt x="30" y="103"/>
                </a:moveTo>
                <a:cubicBezTo>
                  <a:pt x="42" y="89"/>
                  <a:pt x="42" y="89"/>
                  <a:pt x="42" y="89"/>
                </a:cubicBezTo>
                <a:cubicBezTo>
                  <a:pt x="46" y="84"/>
                  <a:pt x="42" y="79"/>
                  <a:pt x="40" y="78"/>
                </a:cubicBezTo>
                <a:cubicBezTo>
                  <a:pt x="36" y="75"/>
                  <a:pt x="32" y="75"/>
                  <a:pt x="29" y="79"/>
                </a:cubicBezTo>
                <a:cubicBezTo>
                  <a:pt x="25" y="84"/>
                  <a:pt x="25" y="84"/>
                  <a:pt x="25" y="84"/>
                </a:cubicBezTo>
                <a:cubicBezTo>
                  <a:pt x="25" y="84"/>
                  <a:pt x="25" y="84"/>
                  <a:pt x="25" y="84"/>
                </a:cubicBezTo>
                <a:cubicBezTo>
                  <a:pt x="25" y="85"/>
                  <a:pt x="25" y="85"/>
                  <a:pt x="25" y="85"/>
                </a:cubicBezTo>
                <a:cubicBezTo>
                  <a:pt x="20" y="91"/>
                  <a:pt x="20" y="91"/>
                  <a:pt x="20" y="91"/>
                </a:cubicBezTo>
                <a:cubicBezTo>
                  <a:pt x="18" y="93"/>
                  <a:pt x="17" y="95"/>
                  <a:pt x="17" y="97"/>
                </a:cubicBezTo>
                <a:cubicBezTo>
                  <a:pt x="17" y="99"/>
                  <a:pt x="19" y="101"/>
                  <a:pt x="19" y="102"/>
                </a:cubicBezTo>
                <a:cubicBezTo>
                  <a:pt x="21" y="103"/>
                  <a:pt x="24" y="105"/>
                  <a:pt x="26" y="105"/>
                </a:cubicBezTo>
                <a:cubicBezTo>
                  <a:pt x="27" y="105"/>
                  <a:pt x="29" y="104"/>
                  <a:pt x="30" y="103"/>
                </a:cubicBezTo>
                <a:close/>
                <a:moveTo>
                  <a:pt x="166" y="91"/>
                </a:moveTo>
                <a:cubicBezTo>
                  <a:pt x="169" y="88"/>
                  <a:pt x="170" y="84"/>
                  <a:pt x="165" y="79"/>
                </a:cubicBezTo>
                <a:cubicBezTo>
                  <a:pt x="161" y="76"/>
                  <a:pt x="161" y="76"/>
                  <a:pt x="161" y="76"/>
                </a:cubicBezTo>
                <a:cubicBezTo>
                  <a:pt x="140" y="58"/>
                  <a:pt x="116" y="37"/>
                  <a:pt x="111" y="34"/>
                </a:cubicBezTo>
                <a:cubicBezTo>
                  <a:pt x="108" y="35"/>
                  <a:pt x="101" y="37"/>
                  <a:pt x="96" y="39"/>
                </a:cubicBezTo>
                <a:cubicBezTo>
                  <a:pt x="96" y="39"/>
                  <a:pt x="96" y="39"/>
                  <a:pt x="96" y="39"/>
                </a:cubicBezTo>
                <a:cubicBezTo>
                  <a:pt x="96" y="39"/>
                  <a:pt x="87" y="41"/>
                  <a:pt x="80" y="41"/>
                </a:cubicBezTo>
                <a:cubicBezTo>
                  <a:pt x="76" y="41"/>
                  <a:pt x="72" y="40"/>
                  <a:pt x="70" y="39"/>
                </a:cubicBezTo>
                <a:cubicBezTo>
                  <a:pt x="65" y="36"/>
                  <a:pt x="65" y="32"/>
                  <a:pt x="65" y="30"/>
                </a:cubicBezTo>
                <a:cubicBezTo>
                  <a:pt x="65" y="26"/>
                  <a:pt x="69" y="22"/>
                  <a:pt x="72" y="20"/>
                </a:cubicBezTo>
                <a:cubicBezTo>
                  <a:pt x="30" y="15"/>
                  <a:pt x="30" y="15"/>
                  <a:pt x="30" y="15"/>
                </a:cubicBezTo>
                <a:cubicBezTo>
                  <a:pt x="26" y="75"/>
                  <a:pt x="26" y="75"/>
                  <a:pt x="26" y="75"/>
                </a:cubicBezTo>
                <a:cubicBezTo>
                  <a:pt x="29" y="71"/>
                  <a:pt x="33" y="71"/>
                  <a:pt x="35" y="71"/>
                </a:cubicBezTo>
                <a:cubicBezTo>
                  <a:pt x="38" y="71"/>
                  <a:pt x="41" y="72"/>
                  <a:pt x="43" y="74"/>
                </a:cubicBezTo>
                <a:cubicBezTo>
                  <a:pt x="47" y="77"/>
                  <a:pt x="49" y="81"/>
                  <a:pt x="49" y="86"/>
                </a:cubicBezTo>
                <a:cubicBezTo>
                  <a:pt x="52" y="85"/>
                  <a:pt x="55" y="86"/>
                  <a:pt x="58" y="89"/>
                </a:cubicBezTo>
                <a:cubicBezTo>
                  <a:pt x="62" y="92"/>
                  <a:pt x="64" y="96"/>
                  <a:pt x="64" y="101"/>
                </a:cubicBezTo>
                <a:cubicBezTo>
                  <a:pt x="67" y="100"/>
                  <a:pt x="70" y="101"/>
                  <a:pt x="74" y="104"/>
                </a:cubicBezTo>
                <a:cubicBezTo>
                  <a:pt x="77" y="107"/>
                  <a:pt x="79" y="110"/>
                  <a:pt x="79" y="114"/>
                </a:cubicBezTo>
                <a:cubicBezTo>
                  <a:pt x="83" y="113"/>
                  <a:pt x="87" y="114"/>
                  <a:pt x="90" y="117"/>
                </a:cubicBezTo>
                <a:cubicBezTo>
                  <a:pt x="95" y="121"/>
                  <a:pt x="97" y="126"/>
                  <a:pt x="95" y="132"/>
                </a:cubicBezTo>
                <a:cubicBezTo>
                  <a:pt x="98" y="135"/>
                  <a:pt x="98" y="135"/>
                  <a:pt x="98" y="135"/>
                </a:cubicBezTo>
                <a:cubicBezTo>
                  <a:pt x="99" y="135"/>
                  <a:pt x="99" y="135"/>
                  <a:pt x="99" y="135"/>
                </a:cubicBezTo>
                <a:cubicBezTo>
                  <a:pt x="99" y="135"/>
                  <a:pt x="99" y="135"/>
                  <a:pt x="99" y="135"/>
                </a:cubicBezTo>
                <a:cubicBezTo>
                  <a:pt x="101" y="136"/>
                  <a:pt x="102" y="137"/>
                  <a:pt x="104" y="137"/>
                </a:cubicBezTo>
                <a:cubicBezTo>
                  <a:pt x="106" y="137"/>
                  <a:pt x="108" y="135"/>
                  <a:pt x="109" y="134"/>
                </a:cubicBezTo>
                <a:cubicBezTo>
                  <a:pt x="112" y="131"/>
                  <a:pt x="113" y="128"/>
                  <a:pt x="110" y="125"/>
                </a:cubicBezTo>
                <a:cubicBezTo>
                  <a:pt x="110" y="125"/>
                  <a:pt x="110" y="125"/>
                  <a:pt x="110" y="125"/>
                </a:cubicBezTo>
                <a:cubicBezTo>
                  <a:pt x="91" y="109"/>
                  <a:pt x="91" y="109"/>
                  <a:pt x="91" y="109"/>
                </a:cubicBezTo>
                <a:cubicBezTo>
                  <a:pt x="91" y="108"/>
                  <a:pt x="91" y="108"/>
                  <a:pt x="90" y="107"/>
                </a:cubicBezTo>
                <a:cubicBezTo>
                  <a:pt x="90" y="106"/>
                  <a:pt x="91" y="105"/>
                  <a:pt x="91" y="105"/>
                </a:cubicBezTo>
                <a:cubicBezTo>
                  <a:pt x="92" y="104"/>
                  <a:pt x="94" y="103"/>
                  <a:pt x="95" y="104"/>
                </a:cubicBezTo>
                <a:cubicBezTo>
                  <a:pt x="120" y="125"/>
                  <a:pt x="120" y="125"/>
                  <a:pt x="120" y="125"/>
                </a:cubicBezTo>
                <a:cubicBezTo>
                  <a:pt x="121" y="126"/>
                  <a:pt x="122" y="126"/>
                  <a:pt x="124" y="126"/>
                </a:cubicBezTo>
                <a:cubicBezTo>
                  <a:pt x="126" y="126"/>
                  <a:pt x="128" y="125"/>
                  <a:pt x="130" y="123"/>
                </a:cubicBezTo>
                <a:cubicBezTo>
                  <a:pt x="132" y="121"/>
                  <a:pt x="132" y="119"/>
                  <a:pt x="132" y="117"/>
                </a:cubicBezTo>
                <a:cubicBezTo>
                  <a:pt x="132" y="115"/>
                  <a:pt x="131" y="113"/>
                  <a:pt x="129" y="111"/>
                </a:cubicBezTo>
                <a:cubicBezTo>
                  <a:pt x="126" y="109"/>
                  <a:pt x="126" y="109"/>
                  <a:pt x="126" y="109"/>
                </a:cubicBezTo>
                <a:cubicBezTo>
                  <a:pt x="126" y="109"/>
                  <a:pt x="126" y="109"/>
                  <a:pt x="126" y="109"/>
                </a:cubicBezTo>
                <a:cubicBezTo>
                  <a:pt x="112" y="98"/>
                  <a:pt x="112" y="98"/>
                  <a:pt x="112" y="98"/>
                </a:cubicBezTo>
                <a:cubicBezTo>
                  <a:pt x="112" y="97"/>
                  <a:pt x="111" y="96"/>
                  <a:pt x="111" y="96"/>
                </a:cubicBezTo>
                <a:cubicBezTo>
                  <a:pt x="111" y="95"/>
                  <a:pt x="111" y="94"/>
                  <a:pt x="112" y="93"/>
                </a:cubicBezTo>
                <a:cubicBezTo>
                  <a:pt x="113" y="92"/>
                  <a:pt x="115" y="92"/>
                  <a:pt x="116" y="93"/>
                </a:cubicBezTo>
                <a:cubicBezTo>
                  <a:pt x="138" y="111"/>
                  <a:pt x="138" y="111"/>
                  <a:pt x="138" y="111"/>
                </a:cubicBezTo>
                <a:cubicBezTo>
                  <a:pt x="140" y="112"/>
                  <a:pt x="142" y="113"/>
                  <a:pt x="143" y="113"/>
                </a:cubicBezTo>
                <a:cubicBezTo>
                  <a:pt x="146" y="113"/>
                  <a:pt x="149" y="112"/>
                  <a:pt x="151" y="109"/>
                </a:cubicBezTo>
                <a:cubicBezTo>
                  <a:pt x="152" y="107"/>
                  <a:pt x="153" y="105"/>
                  <a:pt x="153" y="103"/>
                </a:cubicBezTo>
                <a:cubicBezTo>
                  <a:pt x="153" y="101"/>
                  <a:pt x="152" y="99"/>
                  <a:pt x="149" y="97"/>
                </a:cubicBezTo>
                <a:cubicBezTo>
                  <a:pt x="143" y="92"/>
                  <a:pt x="143" y="92"/>
                  <a:pt x="143" y="92"/>
                </a:cubicBezTo>
                <a:cubicBezTo>
                  <a:pt x="143" y="92"/>
                  <a:pt x="143" y="92"/>
                  <a:pt x="143" y="92"/>
                </a:cubicBezTo>
                <a:cubicBezTo>
                  <a:pt x="131" y="83"/>
                  <a:pt x="131" y="83"/>
                  <a:pt x="131" y="83"/>
                </a:cubicBezTo>
                <a:cubicBezTo>
                  <a:pt x="130" y="82"/>
                  <a:pt x="130" y="80"/>
                  <a:pt x="131" y="78"/>
                </a:cubicBezTo>
                <a:cubicBezTo>
                  <a:pt x="132" y="77"/>
                  <a:pt x="134" y="77"/>
                  <a:pt x="135" y="78"/>
                </a:cubicBezTo>
                <a:cubicBezTo>
                  <a:pt x="154" y="93"/>
                  <a:pt x="154" y="93"/>
                  <a:pt x="154" y="93"/>
                </a:cubicBezTo>
                <a:cubicBezTo>
                  <a:pt x="158" y="97"/>
                  <a:pt x="163" y="96"/>
                  <a:pt x="166" y="91"/>
                </a:cubicBez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8" name="Google Shape;3148;p101"/>
          <p:cNvSpPr/>
          <p:nvPr/>
        </p:nvSpPr>
        <p:spPr>
          <a:xfrm>
            <a:off x="10920412" y="1352550"/>
            <a:ext cx="746125" cy="625475"/>
          </a:xfrm>
          <a:custGeom>
            <a:avLst/>
            <a:gdLst/>
            <a:ahLst/>
            <a:cxnLst/>
            <a:rect l="l" t="t" r="r" b="b"/>
            <a:pathLst>
              <a:path w="195" h="163" extrusionOk="0">
                <a:moveTo>
                  <a:pt x="26" y="133"/>
                </a:moveTo>
                <a:cubicBezTo>
                  <a:pt x="26" y="89"/>
                  <a:pt x="26" y="89"/>
                  <a:pt x="26" y="89"/>
                </a:cubicBezTo>
                <a:cubicBezTo>
                  <a:pt x="26" y="85"/>
                  <a:pt x="29" y="82"/>
                  <a:pt x="33" y="82"/>
                </a:cubicBezTo>
                <a:cubicBezTo>
                  <a:pt x="43" y="82"/>
                  <a:pt x="43" y="82"/>
                  <a:pt x="43" y="82"/>
                </a:cubicBezTo>
                <a:cubicBezTo>
                  <a:pt x="47" y="82"/>
                  <a:pt x="50" y="85"/>
                  <a:pt x="50" y="89"/>
                </a:cubicBezTo>
                <a:cubicBezTo>
                  <a:pt x="50" y="133"/>
                  <a:pt x="50" y="133"/>
                  <a:pt x="50" y="133"/>
                </a:cubicBezTo>
                <a:cubicBezTo>
                  <a:pt x="50" y="136"/>
                  <a:pt x="47" y="139"/>
                  <a:pt x="43" y="139"/>
                </a:cubicBezTo>
                <a:cubicBezTo>
                  <a:pt x="33" y="139"/>
                  <a:pt x="33" y="139"/>
                  <a:pt x="33" y="139"/>
                </a:cubicBezTo>
                <a:cubicBezTo>
                  <a:pt x="29" y="139"/>
                  <a:pt x="26" y="136"/>
                  <a:pt x="26" y="133"/>
                </a:cubicBezTo>
                <a:close/>
                <a:moveTo>
                  <a:pt x="72" y="67"/>
                </a:moveTo>
                <a:cubicBezTo>
                  <a:pt x="68" y="67"/>
                  <a:pt x="65" y="70"/>
                  <a:pt x="65" y="73"/>
                </a:cubicBezTo>
                <a:cubicBezTo>
                  <a:pt x="65" y="133"/>
                  <a:pt x="65" y="133"/>
                  <a:pt x="65" y="133"/>
                </a:cubicBezTo>
                <a:cubicBezTo>
                  <a:pt x="65" y="136"/>
                  <a:pt x="68" y="139"/>
                  <a:pt x="72" y="139"/>
                </a:cubicBezTo>
                <a:cubicBezTo>
                  <a:pt x="82" y="139"/>
                  <a:pt x="82" y="139"/>
                  <a:pt x="82" y="139"/>
                </a:cubicBezTo>
                <a:cubicBezTo>
                  <a:pt x="86" y="139"/>
                  <a:pt x="89" y="136"/>
                  <a:pt x="89" y="133"/>
                </a:cubicBezTo>
                <a:cubicBezTo>
                  <a:pt x="89" y="73"/>
                  <a:pt x="89" y="73"/>
                  <a:pt x="89" y="73"/>
                </a:cubicBezTo>
                <a:cubicBezTo>
                  <a:pt x="89" y="70"/>
                  <a:pt x="86" y="67"/>
                  <a:pt x="82" y="67"/>
                </a:cubicBezTo>
                <a:lnTo>
                  <a:pt x="72" y="67"/>
                </a:lnTo>
                <a:close/>
                <a:moveTo>
                  <a:pt x="111" y="53"/>
                </a:moveTo>
                <a:cubicBezTo>
                  <a:pt x="107" y="53"/>
                  <a:pt x="104" y="56"/>
                  <a:pt x="104" y="60"/>
                </a:cubicBezTo>
                <a:cubicBezTo>
                  <a:pt x="104" y="133"/>
                  <a:pt x="104" y="133"/>
                  <a:pt x="104" y="133"/>
                </a:cubicBezTo>
                <a:cubicBezTo>
                  <a:pt x="104" y="136"/>
                  <a:pt x="107" y="139"/>
                  <a:pt x="111" y="139"/>
                </a:cubicBezTo>
                <a:cubicBezTo>
                  <a:pt x="121" y="139"/>
                  <a:pt x="121" y="139"/>
                  <a:pt x="121" y="139"/>
                </a:cubicBezTo>
                <a:cubicBezTo>
                  <a:pt x="125" y="139"/>
                  <a:pt x="128" y="136"/>
                  <a:pt x="128" y="133"/>
                </a:cubicBezTo>
                <a:cubicBezTo>
                  <a:pt x="128" y="60"/>
                  <a:pt x="128" y="60"/>
                  <a:pt x="128" y="60"/>
                </a:cubicBezTo>
                <a:cubicBezTo>
                  <a:pt x="128" y="56"/>
                  <a:pt x="125" y="53"/>
                  <a:pt x="121" y="53"/>
                </a:cubicBezTo>
                <a:lnTo>
                  <a:pt x="111" y="53"/>
                </a:lnTo>
                <a:close/>
                <a:moveTo>
                  <a:pt x="150" y="39"/>
                </a:moveTo>
                <a:cubicBezTo>
                  <a:pt x="146" y="39"/>
                  <a:pt x="143" y="42"/>
                  <a:pt x="143" y="46"/>
                </a:cubicBezTo>
                <a:cubicBezTo>
                  <a:pt x="143" y="133"/>
                  <a:pt x="143" y="133"/>
                  <a:pt x="143" y="133"/>
                </a:cubicBezTo>
                <a:cubicBezTo>
                  <a:pt x="143" y="136"/>
                  <a:pt x="146" y="139"/>
                  <a:pt x="150" y="139"/>
                </a:cubicBezTo>
                <a:cubicBezTo>
                  <a:pt x="161" y="139"/>
                  <a:pt x="161" y="139"/>
                  <a:pt x="161" y="139"/>
                </a:cubicBezTo>
                <a:cubicBezTo>
                  <a:pt x="164" y="139"/>
                  <a:pt x="167" y="136"/>
                  <a:pt x="167" y="133"/>
                </a:cubicBezTo>
                <a:cubicBezTo>
                  <a:pt x="167" y="46"/>
                  <a:pt x="167" y="46"/>
                  <a:pt x="167" y="46"/>
                </a:cubicBezTo>
                <a:cubicBezTo>
                  <a:pt x="167" y="42"/>
                  <a:pt x="164" y="39"/>
                  <a:pt x="161" y="39"/>
                </a:cubicBezTo>
                <a:lnTo>
                  <a:pt x="150" y="39"/>
                </a:lnTo>
                <a:close/>
                <a:moveTo>
                  <a:pt x="29" y="65"/>
                </a:moveTo>
                <a:cubicBezTo>
                  <a:pt x="71" y="58"/>
                  <a:pt x="110" y="43"/>
                  <a:pt x="145" y="22"/>
                </a:cubicBezTo>
                <a:cubicBezTo>
                  <a:pt x="148" y="28"/>
                  <a:pt x="148" y="28"/>
                  <a:pt x="148" y="28"/>
                </a:cubicBezTo>
                <a:cubicBezTo>
                  <a:pt x="161" y="8"/>
                  <a:pt x="161" y="8"/>
                  <a:pt x="161" y="8"/>
                </a:cubicBezTo>
                <a:cubicBezTo>
                  <a:pt x="138" y="7"/>
                  <a:pt x="138" y="7"/>
                  <a:pt x="138" y="7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07" y="34"/>
                  <a:pt x="69" y="49"/>
                  <a:pt x="28" y="57"/>
                </a:cubicBezTo>
                <a:lnTo>
                  <a:pt x="29" y="65"/>
                </a:lnTo>
                <a:close/>
                <a:moveTo>
                  <a:pt x="195" y="152"/>
                </a:moveTo>
                <a:cubicBezTo>
                  <a:pt x="175" y="140"/>
                  <a:pt x="175" y="140"/>
                  <a:pt x="175" y="140"/>
                </a:cubicBezTo>
                <a:cubicBezTo>
                  <a:pt x="175" y="147"/>
                  <a:pt x="175" y="147"/>
                  <a:pt x="175" y="147"/>
                </a:cubicBezTo>
                <a:cubicBezTo>
                  <a:pt x="16" y="147"/>
                  <a:pt x="16" y="147"/>
                  <a:pt x="16" y="147"/>
                </a:cubicBezTo>
                <a:cubicBezTo>
                  <a:pt x="16" y="20"/>
                  <a:pt x="16" y="20"/>
                  <a:pt x="16" y="20"/>
                </a:cubicBezTo>
                <a:cubicBezTo>
                  <a:pt x="23" y="20"/>
                  <a:pt x="23" y="20"/>
                  <a:pt x="23" y="20"/>
                </a:cubicBezTo>
                <a:cubicBezTo>
                  <a:pt x="12" y="0"/>
                  <a:pt x="12" y="0"/>
                  <a:pt x="12" y="0"/>
                </a:cubicBezTo>
                <a:cubicBezTo>
                  <a:pt x="0" y="20"/>
                  <a:pt x="0" y="20"/>
                  <a:pt x="0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147"/>
                  <a:pt x="7" y="147"/>
                  <a:pt x="7" y="147"/>
                </a:cubicBezTo>
                <a:cubicBezTo>
                  <a:pt x="7" y="152"/>
                  <a:pt x="7" y="152"/>
                  <a:pt x="7" y="152"/>
                </a:cubicBezTo>
                <a:cubicBezTo>
                  <a:pt x="7" y="156"/>
                  <a:pt x="7" y="156"/>
                  <a:pt x="7" y="156"/>
                </a:cubicBezTo>
                <a:cubicBezTo>
                  <a:pt x="175" y="156"/>
                  <a:pt x="175" y="156"/>
                  <a:pt x="175" y="156"/>
                </a:cubicBezTo>
                <a:cubicBezTo>
                  <a:pt x="175" y="163"/>
                  <a:pt x="175" y="163"/>
                  <a:pt x="175" y="163"/>
                </a:cubicBezTo>
                <a:lnTo>
                  <a:pt x="195" y="152"/>
                </a:lnTo>
                <a:close/>
              </a:path>
            </a:pathLst>
          </a:custGeom>
          <a:solidFill>
            <a:srgbClr val="FFF1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9" name="Google Shape;3149;p101"/>
          <p:cNvSpPr/>
          <p:nvPr/>
        </p:nvSpPr>
        <p:spPr>
          <a:xfrm>
            <a:off x="10812462" y="5364162"/>
            <a:ext cx="1046162" cy="544512"/>
          </a:xfrm>
          <a:custGeom>
            <a:avLst/>
            <a:gdLst/>
            <a:ahLst/>
            <a:cxnLst/>
            <a:rect l="l" t="t" r="r" b="b"/>
            <a:pathLst>
              <a:path w="273" h="142" extrusionOk="0">
                <a:moveTo>
                  <a:pt x="197" y="134"/>
                </a:moveTo>
                <a:cubicBezTo>
                  <a:pt x="193" y="136"/>
                  <a:pt x="189" y="137"/>
                  <a:pt x="185" y="138"/>
                </a:cubicBezTo>
                <a:cubicBezTo>
                  <a:pt x="171" y="141"/>
                  <a:pt x="157" y="142"/>
                  <a:pt x="140" y="142"/>
                </a:cubicBezTo>
                <a:cubicBezTo>
                  <a:pt x="122" y="142"/>
                  <a:pt x="108" y="141"/>
                  <a:pt x="95" y="138"/>
                </a:cubicBezTo>
                <a:cubicBezTo>
                  <a:pt x="91" y="137"/>
                  <a:pt x="86" y="136"/>
                  <a:pt x="83" y="134"/>
                </a:cubicBezTo>
                <a:cubicBezTo>
                  <a:pt x="71" y="128"/>
                  <a:pt x="71" y="119"/>
                  <a:pt x="77" y="112"/>
                </a:cubicBezTo>
                <a:cubicBezTo>
                  <a:pt x="85" y="105"/>
                  <a:pt x="93" y="100"/>
                  <a:pt x="103" y="95"/>
                </a:cubicBezTo>
                <a:cubicBezTo>
                  <a:pt x="107" y="94"/>
                  <a:pt x="111" y="92"/>
                  <a:pt x="115" y="90"/>
                </a:cubicBezTo>
                <a:cubicBezTo>
                  <a:pt x="123" y="87"/>
                  <a:pt x="125" y="79"/>
                  <a:pt x="120" y="73"/>
                </a:cubicBezTo>
                <a:cubicBezTo>
                  <a:pt x="108" y="61"/>
                  <a:pt x="103" y="47"/>
                  <a:pt x="104" y="31"/>
                </a:cubicBezTo>
                <a:cubicBezTo>
                  <a:pt x="104" y="14"/>
                  <a:pt x="114" y="5"/>
                  <a:pt x="130" y="1"/>
                </a:cubicBezTo>
                <a:cubicBezTo>
                  <a:pt x="133" y="0"/>
                  <a:pt x="137" y="0"/>
                  <a:pt x="140" y="0"/>
                </a:cubicBezTo>
                <a:cubicBezTo>
                  <a:pt x="143" y="0"/>
                  <a:pt x="146" y="0"/>
                  <a:pt x="150" y="1"/>
                </a:cubicBezTo>
                <a:cubicBezTo>
                  <a:pt x="165" y="5"/>
                  <a:pt x="175" y="14"/>
                  <a:pt x="176" y="31"/>
                </a:cubicBezTo>
                <a:cubicBezTo>
                  <a:pt x="176" y="47"/>
                  <a:pt x="172" y="62"/>
                  <a:pt x="160" y="73"/>
                </a:cubicBezTo>
                <a:cubicBezTo>
                  <a:pt x="154" y="79"/>
                  <a:pt x="156" y="87"/>
                  <a:pt x="164" y="90"/>
                </a:cubicBezTo>
                <a:cubicBezTo>
                  <a:pt x="168" y="92"/>
                  <a:pt x="173" y="94"/>
                  <a:pt x="177" y="95"/>
                </a:cubicBezTo>
                <a:cubicBezTo>
                  <a:pt x="186" y="100"/>
                  <a:pt x="195" y="105"/>
                  <a:pt x="202" y="112"/>
                </a:cubicBezTo>
                <a:cubicBezTo>
                  <a:pt x="207" y="117"/>
                  <a:pt x="209" y="128"/>
                  <a:pt x="197" y="134"/>
                </a:cubicBezTo>
                <a:close/>
                <a:moveTo>
                  <a:pt x="268" y="121"/>
                </a:moveTo>
                <a:cubicBezTo>
                  <a:pt x="263" y="116"/>
                  <a:pt x="257" y="113"/>
                  <a:pt x="251" y="110"/>
                </a:cubicBezTo>
                <a:cubicBezTo>
                  <a:pt x="248" y="108"/>
                  <a:pt x="245" y="107"/>
                  <a:pt x="242" y="106"/>
                </a:cubicBezTo>
                <a:cubicBezTo>
                  <a:pt x="236" y="104"/>
                  <a:pt x="235" y="98"/>
                  <a:pt x="239" y="94"/>
                </a:cubicBezTo>
                <a:cubicBezTo>
                  <a:pt x="247" y="86"/>
                  <a:pt x="250" y="76"/>
                  <a:pt x="250" y="65"/>
                </a:cubicBezTo>
                <a:cubicBezTo>
                  <a:pt x="249" y="53"/>
                  <a:pt x="243" y="47"/>
                  <a:pt x="232" y="44"/>
                </a:cubicBezTo>
                <a:cubicBezTo>
                  <a:pt x="229" y="44"/>
                  <a:pt x="227" y="43"/>
                  <a:pt x="225" y="43"/>
                </a:cubicBezTo>
                <a:cubicBezTo>
                  <a:pt x="223" y="43"/>
                  <a:pt x="220" y="44"/>
                  <a:pt x="218" y="44"/>
                </a:cubicBezTo>
                <a:cubicBezTo>
                  <a:pt x="207" y="47"/>
                  <a:pt x="200" y="53"/>
                  <a:pt x="200" y="65"/>
                </a:cubicBezTo>
                <a:cubicBezTo>
                  <a:pt x="199" y="76"/>
                  <a:pt x="203" y="86"/>
                  <a:pt x="211" y="94"/>
                </a:cubicBezTo>
                <a:cubicBezTo>
                  <a:pt x="215" y="98"/>
                  <a:pt x="213" y="104"/>
                  <a:pt x="208" y="106"/>
                </a:cubicBezTo>
                <a:cubicBezTo>
                  <a:pt x="208" y="106"/>
                  <a:pt x="207" y="106"/>
                  <a:pt x="207" y="106"/>
                </a:cubicBezTo>
                <a:cubicBezTo>
                  <a:pt x="208" y="107"/>
                  <a:pt x="209" y="108"/>
                  <a:pt x="210" y="109"/>
                </a:cubicBezTo>
                <a:cubicBezTo>
                  <a:pt x="214" y="112"/>
                  <a:pt x="215" y="119"/>
                  <a:pt x="214" y="124"/>
                </a:cubicBezTo>
                <a:cubicBezTo>
                  <a:pt x="213" y="130"/>
                  <a:pt x="209" y="135"/>
                  <a:pt x="203" y="138"/>
                </a:cubicBezTo>
                <a:cubicBezTo>
                  <a:pt x="202" y="139"/>
                  <a:pt x="200" y="139"/>
                  <a:pt x="198" y="140"/>
                </a:cubicBezTo>
                <a:cubicBezTo>
                  <a:pt x="206" y="141"/>
                  <a:pt x="215" y="142"/>
                  <a:pt x="225" y="142"/>
                </a:cubicBezTo>
                <a:cubicBezTo>
                  <a:pt x="237" y="142"/>
                  <a:pt x="247" y="141"/>
                  <a:pt x="256" y="139"/>
                </a:cubicBezTo>
                <a:cubicBezTo>
                  <a:pt x="259" y="138"/>
                  <a:pt x="262" y="138"/>
                  <a:pt x="265" y="136"/>
                </a:cubicBezTo>
                <a:cubicBezTo>
                  <a:pt x="273" y="132"/>
                  <a:pt x="271" y="124"/>
                  <a:pt x="268" y="121"/>
                </a:cubicBezTo>
                <a:close/>
                <a:moveTo>
                  <a:pt x="64" y="124"/>
                </a:moveTo>
                <a:cubicBezTo>
                  <a:pt x="63" y="119"/>
                  <a:pt x="65" y="113"/>
                  <a:pt x="70" y="109"/>
                </a:cubicBezTo>
                <a:cubicBezTo>
                  <a:pt x="71" y="107"/>
                  <a:pt x="73" y="105"/>
                  <a:pt x="75" y="104"/>
                </a:cubicBezTo>
                <a:cubicBezTo>
                  <a:pt x="74" y="103"/>
                  <a:pt x="73" y="103"/>
                  <a:pt x="72" y="102"/>
                </a:cubicBezTo>
                <a:cubicBezTo>
                  <a:pt x="66" y="100"/>
                  <a:pt x="64" y="94"/>
                  <a:pt x="69" y="89"/>
                </a:cubicBezTo>
                <a:cubicBezTo>
                  <a:pt x="78" y="80"/>
                  <a:pt x="81" y="69"/>
                  <a:pt x="81" y="56"/>
                </a:cubicBezTo>
                <a:cubicBezTo>
                  <a:pt x="80" y="43"/>
                  <a:pt x="73" y="37"/>
                  <a:pt x="61" y="34"/>
                </a:cubicBezTo>
                <a:cubicBezTo>
                  <a:pt x="58" y="33"/>
                  <a:pt x="55" y="33"/>
                  <a:pt x="53" y="33"/>
                </a:cubicBezTo>
                <a:cubicBezTo>
                  <a:pt x="51" y="33"/>
                  <a:pt x="48" y="33"/>
                  <a:pt x="45" y="34"/>
                </a:cubicBezTo>
                <a:cubicBezTo>
                  <a:pt x="33" y="37"/>
                  <a:pt x="26" y="43"/>
                  <a:pt x="25" y="56"/>
                </a:cubicBezTo>
                <a:cubicBezTo>
                  <a:pt x="25" y="69"/>
                  <a:pt x="28" y="80"/>
                  <a:pt x="37" y="89"/>
                </a:cubicBezTo>
                <a:cubicBezTo>
                  <a:pt x="42" y="94"/>
                  <a:pt x="40" y="100"/>
                  <a:pt x="34" y="102"/>
                </a:cubicBezTo>
                <a:cubicBezTo>
                  <a:pt x="31" y="103"/>
                  <a:pt x="28" y="105"/>
                  <a:pt x="24" y="106"/>
                </a:cubicBezTo>
                <a:cubicBezTo>
                  <a:pt x="17" y="109"/>
                  <a:pt x="11" y="113"/>
                  <a:pt x="5" y="119"/>
                </a:cubicBezTo>
                <a:cubicBezTo>
                  <a:pt x="0" y="124"/>
                  <a:pt x="0" y="131"/>
                  <a:pt x="9" y="136"/>
                </a:cubicBezTo>
                <a:cubicBezTo>
                  <a:pt x="12" y="137"/>
                  <a:pt x="15" y="138"/>
                  <a:pt x="19" y="139"/>
                </a:cubicBezTo>
                <a:cubicBezTo>
                  <a:pt x="29" y="141"/>
                  <a:pt x="40" y="142"/>
                  <a:pt x="53" y="142"/>
                </a:cubicBezTo>
                <a:cubicBezTo>
                  <a:pt x="64" y="142"/>
                  <a:pt x="73" y="141"/>
                  <a:pt x="81" y="140"/>
                </a:cubicBezTo>
                <a:cubicBezTo>
                  <a:pt x="79" y="139"/>
                  <a:pt x="78" y="139"/>
                  <a:pt x="76" y="138"/>
                </a:cubicBezTo>
                <a:cubicBezTo>
                  <a:pt x="69" y="135"/>
                  <a:pt x="65" y="130"/>
                  <a:pt x="64" y="124"/>
                </a:cubicBez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0" name="Google Shape;3150;p101"/>
          <p:cNvSpPr/>
          <p:nvPr/>
        </p:nvSpPr>
        <p:spPr>
          <a:xfrm>
            <a:off x="558800" y="5187950"/>
            <a:ext cx="669925" cy="669925"/>
          </a:xfrm>
          <a:custGeom>
            <a:avLst/>
            <a:gdLst/>
            <a:ahLst/>
            <a:cxnLst/>
            <a:rect l="l" t="t" r="r" b="b"/>
            <a:pathLst>
              <a:path w="175" h="175" extrusionOk="0">
                <a:moveTo>
                  <a:pt x="83" y="92"/>
                </a:moveTo>
                <a:cubicBezTo>
                  <a:pt x="165" y="92"/>
                  <a:pt x="165" y="92"/>
                  <a:pt x="165" y="92"/>
                </a:cubicBezTo>
                <a:cubicBezTo>
                  <a:pt x="165" y="138"/>
                  <a:pt x="128" y="175"/>
                  <a:pt x="83" y="175"/>
                </a:cubicBezTo>
                <a:cubicBezTo>
                  <a:pt x="37" y="175"/>
                  <a:pt x="0" y="138"/>
                  <a:pt x="0" y="92"/>
                </a:cubicBezTo>
                <a:cubicBezTo>
                  <a:pt x="0" y="47"/>
                  <a:pt x="37" y="10"/>
                  <a:pt x="83" y="10"/>
                </a:cubicBezTo>
                <a:lnTo>
                  <a:pt x="83" y="92"/>
                </a:lnTo>
                <a:close/>
                <a:moveTo>
                  <a:pt x="93" y="0"/>
                </a:moveTo>
                <a:cubicBezTo>
                  <a:pt x="93" y="82"/>
                  <a:pt x="93" y="82"/>
                  <a:pt x="93" y="82"/>
                </a:cubicBezTo>
                <a:cubicBezTo>
                  <a:pt x="175" y="82"/>
                  <a:pt x="175" y="82"/>
                  <a:pt x="175" y="82"/>
                </a:cubicBezTo>
                <a:cubicBezTo>
                  <a:pt x="175" y="37"/>
                  <a:pt x="138" y="0"/>
                  <a:pt x="93" y="0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1" name="Google Shape;3151;p101"/>
          <p:cNvSpPr/>
          <p:nvPr/>
        </p:nvSpPr>
        <p:spPr>
          <a:xfrm>
            <a:off x="11034712" y="3186112"/>
            <a:ext cx="501650" cy="747712"/>
          </a:xfrm>
          <a:custGeom>
            <a:avLst/>
            <a:gdLst/>
            <a:ahLst/>
            <a:cxnLst/>
            <a:rect l="l" t="t" r="r" b="b"/>
            <a:pathLst>
              <a:path w="131" h="195" extrusionOk="0">
                <a:moveTo>
                  <a:pt x="131" y="130"/>
                </a:moveTo>
                <a:cubicBezTo>
                  <a:pt x="131" y="111"/>
                  <a:pt x="115" y="96"/>
                  <a:pt x="86" y="89"/>
                </a:cubicBezTo>
                <a:cubicBezTo>
                  <a:pt x="82" y="88"/>
                  <a:pt x="64" y="83"/>
                  <a:pt x="60" y="82"/>
                </a:cubicBezTo>
                <a:cubicBezTo>
                  <a:pt x="36" y="76"/>
                  <a:pt x="26" y="72"/>
                  <a:pt x="26" y="62"/>
                </a:cubicBezTo>
                <a:cubicBezTo>
                  <a:pt x="26" y="53"/>
                  <a:pt x="36" y="43"/>
                  <a:pt x="64" y="43"/>
                </a:cubicBezTo>
                <a:cubicBezTo>
                  <a:pt x="83" y="43"/>
                  <a:pt x="101" y="57"/>
                  <a:pt x="102" y="57"/>
                </a:cubicBezTo>
                <a:cubicBezTo>
                  <a:pt x="104" y="59"/>
                  <a:pt x="106" y="60"/>
                  <a:pt x="108" y="60"/>
                </a:cubicBezTo>
                <a:cubicBezTo>
                  <a:pt x="109" y="60"/>
                  <a:pt x="111" y="60"/>
                  <a:pt x="114" y="56"/>
                </a:cubicBezTo>
                <a:cubicBezTo>
                  <a:pt x="117" y="54"/>
                  <a:pt x="121" y="50"/>
                  <a:pt x="121" y="46"/>
                </a:cubicBezTo>
                <a:cubicBezTo>
                  <a:pt x="121" y="40"/>
                  <a:pt x="103" y="28"/>
                  <a:pt x="79" y="23"/>
                </a:cubicBezTo>
                <a:cubicBezTo>
                  <a:pt x="76" y="22"/>
                  <a:pt x="76" y="22"/>
                  <a:pt x="76" y="22"/>
                </a:cubicBezTo>
                <a:cubicBezTo>
                  <a:pt x="76" y="4"/>
                  <a:pt x="76" y="4"/>
                  <a:pt x="76" y="4"/>
                </a:cubicBezTo>
                <a:cubicBezTo>
                  <a:pt x="76" y="1"/>
                  <a:pt x="74" y="0"/>
                  <a:pt x="71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57" y="0"/>
                  <a:pt x="55" y="1"/>
                  <a:pt x="55" y="4"/>
                </a:cubicBezTo>
                <a:cubicBezTo>
                  <a:pt x="55" y="22"/>
                  <a:pt x="55" y="22"/>
                  <a:pt x="55" y="22"/>
                </a:cubicBezTo>
                <a:cubicBezTo>
                  <a:pt x="51" y="22"/>
                  <a:pt x="51" y="22"/>
                  <a:pt x="51" y="22"/>
                </a:cubicBezTo>
                <a:cubicBezTo>
                  <a:pt x="19" y="25"/>
                  <a:pt x="0" y="41"/>
                  <a:pt x="0" y="63"/>
                </a:cubicBezTo>
                <a:cubicBezTo>
                  <a:pt x="0" y="87"/>
                  <a:pt x="23" y="96"/>
                  <a:pt x="49" y="103"/>
                </a:cubicBezTo>
                <a:cubicBezTo>
                  <a:pt x="53" y="104"/>
                  <a:pt x="74" y="109"/>
                  <a:pt x="78" y="110"/>
                </a:cubicBezTo>
                <a:cubicBezTo>
                  <a:pt x="102" y="116"/>
                  <a:pt x="105" y="126"/>
                  <a:pt x="105" y="131"/>
                </a:cubicBezTo>
                <a:cubicBezTo>
                  <a:pt x="105" y="137"/>
                  <a:pt x="101" y="151"/>
                  <a:pt x="67" y="151"/>
                </a:cubicBezTo>
                <a:cubicBezTo>
                  <a:pt x="48" y="151"/>
                  <a:pt x="24" y="136"/>
                  <a:pt x="23" y="136"/>
                </a:cubicBezTo>
                <a:cubicBezTo>
                  <a:pt x="17" y="132"/>
                  <a:pt x="13" y="133"/>
                  <a:pt x="8" y="138"/>
                </a:cubicBezTo>
                <a:cubicBezTo>
                  <a:pt x="8" y="138"/>
                  <a:pt x="5" y="143"/>
                  <a:pt x="5" y="148"/>
                </a:cubicBezTo>
                <a:cubicBezTo>
                  <a:pt x="5" y="154"/>
                  <a:pt x="27" y="167"/>
                  <a:pt x="52" y="172"/>
                </a:cubicBezTo>
                <a:cubicBezTo>
                  <a:pt x="55" y="172"/>
                  <a:pt x="55" y="172"/>
                  <a:pt x="55" y="172"/>
                </a:cubicBezTo>
                <a:cubicBezTo>
                  <a:pt x="55" y="191"/>
                  <a:pt x="55" y="191"/>
                  <a:pt x="55" y="191"/>
                </a:cubicBezTo>
                <a:cubicBezTo>
                  <a:pt x="55" y="193"/>
                  <a:pt x="57" y="195"/>
                  <a:pt x="60" y="195"/>
                </a:cubicBezTo>
                <a:cubicBezTo>
                  <a:pt x="71" y="195"/>
                  <a:pt x="71" y="195"/>
                  <a:pt x="71" y="195"/>
                </a:cubicBezTo>
                <a:cubicBezTo>
                  <a:pt x="74" y="195"/>
                  <a:pt x="76" y="193"/>
                  <a:pt x="76" y="191"/>
                </a:cubicBezTo>
                <a:cubicBezTo>
                  <a:pt x="76" y="173"/>
                  <a:pt x="76" y="173"/>
                  <a:pt x="76" y="173"/>
                </a:cubicBezTo>
                <a:cubicBezTo>
                  <a:pt x="80" y="172"/>
                  <a:pt x="80" y="172"/>
                  <a:pt x="80" y="172"/>
                </a:cubicBezTo>
                <a:cubicBezTo>
                  <a:pt x="118" y="168"/>
                  <a:pt x="131" y="148"/>
                  <a:pt x="131" y="130"/>
                </a:cubicBez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2" name="Google Shape;3152;p101"/>
          <p:cNvSpPr/>
          <p:nvPr/>
        </p:nvSpPr>
        <p:spPr>
          <a:xfrm>
            <a:off x="558800" y="1103312"/>
            <a:ext cx="669925" cy="796925"/>
          </a:xfrm>
          <a:custGeom>
            <a:avLst/>
            <a:gdLst/>
            <a:ahLst/>
            <a:cxnLst/>
            <a:rect l="l" t="t" r="r" b="b"/>
            <a:pathLst>
              <a:path w="175" h="208" extrusionOk="0">
                <a:moveTo>
                  <a:pt x="117" y="201"/>
                </a:moveTo>
                <a:cubicBezTo>
                  <a:pt x="117" y="205"/>
                  <a:pt x="114" y="208"/>
                  <a:pt x="110" y="208"/>
                </a:cubicBezTo>
                <a:cubicBezTo>
                  <a:pt x="66" y="208"/>
                  <a:pt x="66" y="208"/>
                  <a:pt x="66" y="208"/>
                </a:cubicBezTo>
                <a:cubicBezTo>
                  <a:pt x="62" y="208"/>
                  <a:pt x="59" y="205"/>
                  <a:pt x="59" y="201"/>
                </a:cubicBezTo>
                <a:cubicBezTo>
                  <a:pt x="59" y="201"/>
                  <a:pt x="59" y="201"/>
                  <a:pt x="59" y="201"/>
                </a:cubicBezTo>
                <a:cubicBezTo>
                  <a:pt x="59" y="197"/>
                  <a:pt x="62" y="194"/>
                  <a:pt x="66" y="194"/>
                </a:cubicBezTo>
                <a:cubicBezTo>
                  <a:pt x="110" y="194"/>
                  <a:pt x="110" y="194"/>
                  <a:pt x="110" y="194"/>
                </a:cubicBezTo>
                <a:cubicBezTo>
                  <a:pt x="114" y="194"/>
                  <a:pt x="117" y="197"/>
                  <a:pt x="117" y="201"/>
                </a:cubicBezTo>
                <a:close/>
                <a:moveTo>
                  <a:pt x="117" y="182"/>
                </a:moveTo>
                <a:cubicBezTo>
                  <a:pt x="117" y="178"/>
                  <a:pt x="114" y="175"/>
                  <a:pt x="110" y="175"/>
                </a:cubicBezTo>
                <a:cubicBezTo>
                  <a:pt x="66" y="175"/>
                  <a:pt x="66" y="175"/>
                  <a:pt x="66" y="175"/>
                </a:cubicBezTo>
                <a:cubicBezTo>
                  <a:pt x="62" y="175"/>
                  <a:pt x="59" y="178"/>
                  <a:pt x="59" y="182"/>
                </a:cubicBezTo>
                <a:cubicBezTo>
                  <a:pt x="59" y="182"/>
                  <a:pt x="59" y="182"/>
                  <a:pt x="59" y="182"/>
                </a:cubicBezTo>
                <a:cubicBezTo>
                  <a:pt x="59" y="186"/>
                  <a:pt x="62" y="189"/>
                  <a:pt x="66" y="189"/>
                </a:cubicBezTo>
                <a:cubicBezTo>
                  <a:pt x="110" y="189"/>
                  <a:pt x="110" y="189"/>
                  <a:pt x="110" y="189"/>
                </a:cubicBezTo>
                <a:cubicBezTo>
                  <a:pt x="114" y="189"/>
                  <a:pt x="117" y="186"/>
                  <a:pt x="117" y="182"/>
                </a:cubicBezTo>
                <a:close/>
                <a:moveTo>
                  <a:pt x="95" y="103"/>
                </a:moveTo>
                <a:cubicBezTo>
                  <a:pt x="85" y="103"/>
                  <a:pt x="85" y="103"/>
                  <a:pt x="85" y="103"/>
                </a:cubicBezTo>
                <a:cubicBezTo>
                  <a:pt x="81" y="103"/>
                  <a:pt x="81" y="103"/>
                  <a:pt x="81" y="103"/>
                </a:cubicBezTo>
                <a:cubicBezTo>
                  <a:pt x="81" y="170"/>
                  <a:pt x="81" y="170"/>
                  <a:pt x="81" y="170"/>
                </a:cubicBezTo>
                <a:cubicBezTo>
                  <a:pt x="83" y="170"/>
                  <a:pt x="85" y="170"/>
                  <a:pt x="87" y="170"/>
                </a:cubicBezTo>
                <a:cubicBezTo>
                  <a:pt x="87" y="170"/>
                  <a:pt x="87" y="171"/>
                  <a:pt x="87" y="170"/>
                </a:cubicBezTo>
                <a:cubicBezTo>
                  <a:pt x="88" y="170"/>
                  <a:pt x="88" y="170"/>
                  <a:pt x="88" y="170"/>
                </a:cubicBezTo>
                <a:cubicBezTo>
                  <a:pt x="88" y="170"/>
                  <a:pt x="88" y="170"/>
                  <a:pt x="88" y="170"/>
                </a:cubicBezTo>
                <a:cubicBezTo>
                  <a:pt x="88" y="171"/>
                  <a:pt x="88" y="170"/>
                  <a:pt x="88" y="170"/>
                </a:cubicBezTo>
                <a:cubicBezTo>
                  <a:pt x="90" y="170"/>
                  <a:pt x="93" y="170"/>
                  <a:pt x="95" y="170"/>
                </a:cubicBezTo>
                <a:lnTo>
                  <a:pt x="95" y="103"/>
                </a:lnTo>
                <a:close/>
                <a:moveTo>
                  <a:pt x="64" y="75"/>
                </a:moveTo>
                <a:cubicBezTo>
                  <a:pt x="58" y="75"/>
                  <a:pt x="53" y="79"/>
                  <a:pt x="53" y="85"/>
                </a:cubicBezTo>
                <a:cubicBezTo>
                  <a:pt x="53" y="91"/>
                  <a:pt x="58" y="96"/>
                  <a:pt x="64" y="96"/>
                </a:cubicBezTo>
                <a:cubicBezTo>
                  <a:pt x="74" y="96"/>
                  <a:pt x="74" y="96"/>
                  <a:pt x="74" y="96"/>
                </a:cubicBezTo>
                <a:cubicBezTo>
                  <a:pt x="74" y="85"/>
                  <a:pt x="74" y="85"/>
                  <a:pt x="74" y="85"/>
                </a:cubicBezTo>
                <a:cubicBezTo>
                  <a:pt x="74" y="79"/>
                  <a:pt x="69" y="75"/>
                  <a:pt x="64" y="75"/>
                </a:cubicBezTo>
                <a:close/>
                <a:moveTo>
                  <a:pt x="122" y="85"/>
                </a:moveTo>
                <a:cubicBezTo>
                  <a:pt x="122" y="79"/>
                  <a:pt x="118" y="75"/>
                  <a:pt x="112" y="75"/>
                </a:cubicBezTo>
                <a:cubicBezTo>
                  <a:pt x="106" y="75"/>
                  <a:pt x="102" y="79"/>
                  <a:pt x="102" y="85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112" y="96"/>
                  <a:pt x="112" y="96"/>
                  <a:pt x="112" y="96"/>
                </a:cubicBezTo>
                <a:cubicBezTo>
                  <a:pt x="118" y="96"/>
                  <a:pt x="122" y="91"/>
                  <a:pt x="122" y="85"/>
                </a:cubicBezTo>
                <a:close/>
                <a:moveTo>
                  <a:pt x="145" y="66"/>
                </a:moveTo>
                <a:cubicBezTo>
                  <a:pt x="141" y="48"/>
                  <a:pt x="119" y="28"/>
                  <a:pt x="88" y="28"/>
                </a:cubicBezTo>
                <a:cubicBezTo>
                  <a:pt x="57" y="28"/>
                  <a:pt x="35" y="48"/>
                  <a:pt x="30" y="66"/>
                </a:cubicBezTo>
                <a:cubicBezTo>
                  <a:pt x="27" y="80"/>
                  <a:pt x="30" y="94"/>
                  <a:pt x="37" y="107"/>
                </a:cubicBezTo>
                <a:cubicBezTo>
                  <a:pt x="43" y="119"/>
                  <a:pt x="49" y="128"/>
                  <a:pt x="54" y="140"/>
                </a:cubicBezTo>
                <a:cubicBezTo>
                  <a:pt x="57" y="147"/>
                  <a:pt x="58" y="156"/>
                  <a:pt x="60" y="163"/>
                </a:cubicBezTo>
                <a:cubicBezTo>
                  <a:pt x="61" y="169"/>
                  <a:pt x="63" y="170"/>
                  <a:pt x="70" y="170"/>
                </a:cubicBezTo>
                <a:cubicBezTo>
                  <a:pt x="71" y="170"/>
                  <a:pt x="73" y="170"/>
                  <a:pt x="74" y="170"/>
                </a:cubicBezTo>
                <a:cubicBezTo>
                  <a:pt x="74" y="103"/>
                  <a:pt x="74" y="103"/>
                  <a:pt x="74" y="103"/>
                </a:cubicBezTo>
                <a:cubicBezTo>
                  <a:pt x="64" y="103"/>
                  <a:pt x="64" y="103"/>
                  <a:pt x="64" y="103"/>
                </a:cubicBezTo>
                <a:cubicBezTo>
                  <a:pt x="59" y="103"/>
                  <a:pt x="55" y="101"/>
                  <a:pt x="51" y="97"/>
                </a:cubicBezTo>
                <a:cubicBezTo>
                  <a:pt x="48" y="94"/>
                  <a:pt x="46" y="90"/>
                  <a:pt x="46" y="85"/>
                </a:cubicBezTo>
                <a:cubicBezTo>
                  <a:pt x="46" y="81"/>
                  <a:pt x="48" y="76"/>
                  <a:pt x="51" y="73"/>
                </a:cubicBezTo>
                <a:cubicBezTo>
                  <a:pt x="55" y="70"/>
                  <a:pt x="59" y="68"/>
                  <a:pt x="64" y="68"/>
                </a:cubicBezTo>
                <a:cubicBezTo>
                  <a:pt x="73" y="68"/>
                  <a:pt x="81" y="76"/>
                  <a:pt x="81" y="85"/>
                </a:cubicBezTo>
                <a:cubicBezTo>
                  <a:pt x="81" y="85"/>
                  <a:pt x="81" y="85"/>
                  <a:pt x="81" y="85"/>
                </a:cubicBezTo>
                <a:cubicBezTo>
                  <a:pt x="81" y="96"/>
                  <a:pt x="81" y="96"/>
                  <a:pt x="81" y="96"/>
                </a:cubicBezTo>
                <a:cubicBezTo>
                  <a:pt x="85" y="96"/>
                  <a:pt x="85" y="96"/>
                  <a:pt x="85" y="96"/>
                </a:cubicBezTo>
                <a:cubicBezTo>
                  <a:pt x="95" y="96"/>
                  <a:pt x="95" y="96"/>
                  <a:pt x="95" y="96"/>
                </a:cubicBezTo>
                <a:cubicBezTo>
                  <a:pt x="95" y="85"/>
                  <a:pt x="95" y="85"/>
                  <a:pt x="95" y="85"/>
                </a:cubicBezTo>
                <a:cubicBezTo>
                  <a:pt x="95" y="85"/>
                  <a:pt x="95" y="85"/>
                  <a:pt x="95" y="85"/>
                </a:cubicBezTo>
                <a:cubicBezTo>
                  <a:pt x="95" y="81"/>
                  <a:pt x="97" y="76"/>
                  <a:pt x="100" y="73"/>
                </a:cubicBezTo>
                <a:cubicBezTo>
                  <a:pt x="103" y="70"/>
                  <a:pt x="107" y="68"/>
                  <a:pt x="112" y="68"/>
                </a:cubicBezTo>
                <a:cubicBezTo>
                  <a:pt x="117" y="68"/>
                  <a:pt x="121" y="70"/>
                  <a:pt x="124" y="73"/>
                </a:cubicBezTo>
                <a:cubicBezTo>
                  <a:pt x="127" y="76"/>
                  <a:pt x="129" y="81"/>
                  <a:pt x="129" y="85"/>
                </a:cubicBezTo>
                <a:cubicBezTo>
                  <a:pt x="129" y="90"/>
                  <a:pt x="127" y="94"/>
                  <a:pt x="124" y="97"/>
                </a:cubicBezTo>
                <a:cubicBezTo>
                  <a:pt x="121" y="101"/>
                  <a:pt x="117" y="103"/>
                  <a:pt x="112" y="103"/>
                </a:cubicBezTo>
                <a:cubicBezTo>
                  <a:pt x="102" y="103"/>
                  <a:pt x="102" y="103"/>
                  <a:pt x="102" y="103"/>
                </a:cubicBezTo>
                <a:cubicBezTo>
                  <a:pt x="102" y="170"/>
                  <a:pt x="102" y="170"/>
                  <a:pt x="102" y="170"/>
                </a:cubicBezTo>
                <a:cubicBezTo>
                  <a:pt x="103" y="170"/>
                  <a:pt x="104" y="170"/>
                  <a:pt x="106" y="170"/>
                </a:cubicBezTo>
                <a:cubicBezTo>
                  <a:pt x="112" y="170"/>
                  <a:pt x="115" y="169"/>
                  <a:pt x="116" y="163"/>
                </a:cubicBezTo>
                <a:cubicBezTo>
                  <a:pt x="117" y="156"/>
                  <a:pt x="118" y="147"/>
                  <a:pt x="121" y="140"/>
                </a:cubicBezTo>
                <a:cubicBezTo>
                  <a:pt x="127" y="128"/>
                  <a:pt x="133" y="119"/>
                  <a:pt x="139" y="107"/>
                </a:cubicBezTo>
                <a:cubicBezTo>
                  <a:pt x="146" y="94"/>
                  <a:pt x="149" y="80"/>
                  <a:pt x="145" y="66"/>
                </a:cubicBezTo>
                <a:close/>
                <a:moveTo>
                  <a:pt x="94" y="6"/>
                </a:moveTo>
                <a:cubicBezTo>
                  <a:pt x="94" y="3"/>
                  <a:pt x="91" y="0"/>
                  <a:pt x="8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84" y="0"/>
                  <a:pt x="81" y="3"/>
                  <a:pt x="81" y="6"/>
                </a:cubicBezTo>
                <a:cubicBezTo>
                  <a:pt x="81" y="18"/>
                  <a:pt x="81" y="18"/>
                  <a:pt x="81" y="18"/>
                </a:cubicBezTo>
                <a:cubicBezTo>
                  <a:pt x="81" y="21"/>
                  <a:pt x="84" y="24"/>
                  <a:pt x="88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91" y="24"/>
                  <a:pt x="94" y="21"/>
                  <a:pt x="94" y="18"/>
                </a:cubicBezTo>
                <a:lnTo>
                  <a:pt x="94" y="6"/>
                </a:lnTo>
                <a:close/>
                <a:moveTo>
                  <a:pt x="129" y="17"/>
                </a:moveTo>
                <a:cubicBezTo>
                  <a:pt x="131" y="13"/>
                  <a:pt x="130" y="10"/>
                  <a:pt x="127" y="8"/>
                </a:cubicBezTo>
                <a:cubicBezTo>
                  <a:pt x="127" y="8"/>
                  <a:pt x="127" y="8"/>
                  <a:pt x="127" y="8"/>
                </a:cubicBezTo>
                <a:cubicBezTo>
                  <a:pt x="124" y="6"/>
                  <a:pt x="120" y="7"/>
                  <a:pt x="118" y="11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11" y="24"/>
                  <a:pt x="112" y="28"/>
                  <a:pt x="115" y="29"/>
                </a:cubicBezTo>
                <a:cubicBezTo>
                  <a:pt x="115" y="29"/>
                  <a:pt x="115" y="29"/>
                  <a:pt x="115" y="29"/>
                </a:cubicBezTo>
                <a:cubicBezTo>
                  <a:pt x="118" y="31"/>
                  <a:pt x="122" y="30"/>
                  <a:pt x="124" y="27"/>
                </a:cubicBezTo>
                <a:lnTo>
                  <a:pt x="129" y="17"/>
                </a:lnTo>
                <a:close/>
                <a:moveTo>
                  <a:pt x="155" y="37"/>
                </a:moveTo>
                <a:cubicBezTo>
                  <a:pt x="158" y="35"/>
                  <a:pt x="158" y="31"/>
                  <a:pt x="156" y="28"/>
                </a:cubicBezTo>
                <a:cubicBezTo>
                  <a:pt x="156" y="28"/>
                  <a:pt x="156" y="28"/>
                  <a:pt x="156" y="28"/>
                </a:cubicBezTo>
                <a:cubicBezTo>
                  <a:pt x="153" y="25"/>
                  <a:pt x="149" y="25"/>
                  <a:pt x="147" y="28"/>
                </a:cubicBezTo>
                <a:cubicBezTo>
                  <a:pt x="138" y="35"/>
                  <a:pt x="138" y="35"/>
                  <a:pt x="138" y="35"/>
                </a:cubicBezTo>
                <a:cubicBezTo>
                  <a:pt x="135" y="38"/>
                  <a:pt x="135" y="42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40" y="47"/>
                  <a:pt x="144" y="47"/>
                  <a:pt x="146" y="45"/>
                </a:cubicBezTo>
                <a:lnTo>
                  <a:pt x="155" y="37"/>
                </a:lnTo>
                <a:close/>
                <a:moveTo>
                  <a:pt x="169" y="68"/>
                </a:moveTo>
                <a:cubicBezTo>
                  <a:pt x="172" y="68"/>
                  <a:pt x="175" y="64"/>
                  <a:pt x="174" y="61"/>
                </a:cubicBezTo>
                <a:cubicBezTo>
                  <a:pt x="174" y="61"/>
                  <a:pt x="174" y="61"/>
                  <a:pt x="174" y="61"/>
                </a:cubicBezTo>
                <a:cubicBezTo>
                  <a:pt x="173" y="57"/>
                  <a:pt x="170" y="55"/>
                  <a:pt x="167" y="56"/>
                </a:cubicBezTo>
                <a:cubicBezTo>
                  <a:pt x="155" y="58"/>
                  <a:pt x="155" y="58"/>
                  <a:pt x="155" y="58"/>
                </a:cubicBezTo>
                <a:cubicBezTo>
                  <a:pt x="152" y="58"/>
                  <a:pt x="149" y="62"/>
                  <a:pt x="150" y="65"/>
                </a:cubicBezTo>
                <a:cubicBezTo>
                  <a:pt x="150" y="65"/>
                  <a:pt x="150" y="65"/>
                  <a:pt x="150" y="65"/>
                </a:cubicBezTo>
                <a:cubicBezTo>
                  <a:pt x="151" y="69"/>
                  <a:pt x="154" y="71"/>
                  <a:pt x="157" y="70"/>
                </a:cubicBezTo>
                <a:lnTo>
                  <a:pt x="169" y="68"/>
                </a:lnTo>
                <a:close/>
                <a:moveTo>
                  <a:pt x="166" y="102"/>
                </a:moveTo>
                <a:cubicBezTo>
                  <a:pt x="169" y="103"/>
                  <a:pt x="173" y="101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4"/>
                  <a:pt x="172" y="90"/>
                  <a:pt x="169" y="90"/>
                </a:cubicBezTo>
                <a:cubicBezTo>
                  <a:pt x="157" y="87"/>
                  <a:pt x="157" y="87"/>
                  <a:pt x="157" y="87"/>
                </a:cubicBezTo>
                <a:cubicBezTo>
                  <a:pt x="154" y="87"/>
                  <a:pt x="150" y="89"/>
                  <a:pt x="150" y="92"/>
                </a:cubicBezTo>
                <a:cubicBezTo>
                  <a:pt x="150" y="92"/>
                  <a:pt x="150" y="92"/>
                  <a:pt x="150" y="92"/>
                </a:cubicBezTo>
                <a:cubicBezTo>
                  <a:pt x="149" y="96"/>
                  <a:pt x="151" y="99"/>
                  <a:pt x="155" y="100"/>
                </a:cubicBezTo>
                <a:lnTo>
                  <a:pt x="166" y="102"/>
                </a:lnTo>
                <a:close/>
                <a:moveTo>
                  <a:pt x="51" y="27"/>
                </a:moveTo>
                <a:cubicBezTo>
                  <a:pt x="53" y="30"/>
                  <a:pt x="57" y="31"/>
                  <a:pt x="60" y="29"/>
                </a:cubicBezTo>
                <a:cubicBezTo>
                  <a:pt x="60" y="29"/>
                  <a:pt x="60" y="29"/>
                  <a:pt x="60" y="29"/>
                </a:cubicBezTo>
                <a:cubicBezTo>
                  <a:pt x="63" y="28"/>
                  <a:pt x="64" y="24"/>
                  <a:pt x="62" y="21"/>
                </a:cubicBezTo>
                <a:cubicBezTo>
                  <a:pt x="57" y="11"/>
                  <a:pt x="57" y="11"/>
                  <a:pt x="57" y="11"/>
                </a:cubicBezTo>
                <a:cubicBezTo>
                  <a:pt x="55" y="7"/>
                  <a:pt x="51" y="6"/>
                  <a:pt x="48" y="8"/>
                </a:cubicBezTo>
                <a:cubicBezTo>
                  <a:pt x="48" y="8"/>
                  <a:pt x="48" y="8"/>
                  <a:pt x="48" y="8"/>
                </a:cubicBezTo>
                <a:cubicBezTo>
                  <a:pt x="45" y="10"/>
                  <a:pt x="44" y="13"/>
                  <a:pt x="45" y="17"/>
                </a:cubicBezTo>
                <a:lnTo>
                  <a:pt x="51" y="27"/>
                </a:lnTo>
                <a:close/>
                <a:moveTo>
                  <a:pt x="28" y="45"/>
                </a:moveTo>
                <a:cubicBezTo>
                  <a:pt x="31" y="47"/>
                  <a:pt x="35" y="47"/>
                  <a:pt x="37" y="44"/>
                </a:cubicBezTo>
                <a:cubicBezTo>
                  <a:pt x="37" y="44"/>
                  <a:pt x="37" y="44"/>
                  <a:pt x="37" y="44"/>
                </a:cubicBezTo>
                <a:cubicBezTo>
                  <a:pt x="40" y="42"/>
                  <a:pt x="39" y="38"/>
                  <a:pt x="37" y="35"/>
                </a:cubicBezTo>
                <a:cubicBezTo>
                  <a:pt x="28" y="28"/>
                  <a:pt x="28" y="28"/>
                  <a:pt x="28" y="28"/>
                </a:cubicBezTo>
                <a:cubicBezTo>
                  <a:pt x="25" y="25"/>
                  <a:pt x="21" y="25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7" y="31"/>
                  <a:pt x="17" y="35"/>
                  <a:pt x="20" y="37"/>
                </a:cubicBezTo>
                <a:lnTo>
                  <a:pt x="28" y="45"/>
                </a:lnTo>
                <a:close/>
                <a:moveTo>
                  <a:pt x="17" y="70"/>
                </a:moveTo>
                <a:cubicBezTo>
                  <a:pt x="21" y="71"/>
                  <a:pt x="24" y="69"/>
                  <a:pt x="25" y="65"/>
                </a:cubicBezTo>
                <a:cubicBezTo>
                  <a:pt x="25" y="65"/>
                  <a:pt x="25" y="65"/>
                  <a:pt x="25" y="65"/>
                </a:cubicBezTo>
                <a:cubicBezTo>
                  <a:pt x="25" y="62"/>
                  <a:pt x="23" y="58"/>
                  <a:pt x="20" y="58"/>
                </a:cubicBezTo>
                <a:cubicBezTo>
                  <a:pt x="8" y="56"/>
                  <a:pt x="8" y="56"/>
                  <a:pt x="8" y="56"/>
                </a:cubicBezTo>
                <a:cubicBezTo>
                  <a:pt x="5" y="55"/>
                  <a:pt x="1" y="57"/>
                  <a:pt x="1" y="61"/>
                </a:cubicBezTo>
                <a:cubicBezTo>
                  <a:pt x="1" y="61"/>
                  <a:pt x="1" y="61"/>
                  <a:pt x="1" y="61"/>
                </a:cubicBezTo>
                <a:cubicBezTo>
                  <a:pt x="0" y="64"/>
                  <a:pt x="2" y="68"/>
                  <a:pt x="6" y="68"/>
                </a:cubicBezTo>
                <a:lnTo>
                  <a:pt x="17" y="70"/>
                </a:lnTo>
                <a:close/>
                <a:moveTo>
                  <a:pt x="20" y="100"/>
                </a:moveTo>
                <a:cubicBezTo>
                  <a:pt x="24" y="99"/>
                  <a:pt x="26" y="96"/>
                  <a:pt x="25" y="92"/>
                </a:cubicBezTo>
                <a:cubicBezTo>
                  <a:pt x="25" y="92"/>
                  <a:pt x="25" y="92"/>
                  <a:pt x="25" y="92"/>
                </a:cubicBezTo>
                <a:cubicBezTo>
                  <a:pt x="24" y="89"/>
                  <a:pt x="21" y="87"/>
                  <a:pt x="18" y="87"/>
                </a:cubicBezTo>
                <a:cubicBezTo>
                  <a:pt x="6" y="90"/>
                  <a:pt x="6" y="90"/>
                  <a:pt x="6" y="90"/>
                </a:cubicBezTo>
                <a:cubicBezTo>
                  <a:pt x="3" y="90"/>
                  <a:pt x="1" y="94"/>
                  <a:pt x="1" y="97"/>
                </a:cubicBezTo>
                <a:cubicBezTo>
                  <a:pt x="1" y="97"/>
                  <a:pt x="1" y="97"/>
                  <a:pt x="1" y="97"/>
                </a:cubicBezTo>
                <a:cubicBezTo>
                  <a:pt x="2" y="101"/>
                  <a:pt x="5" y="103"/>
                  <a:pt x="9" y="102"/>
                </a:cubicBezTo>
                <a:lnTo>
                  <a:pt x="20" y="100"/>
                </a:lnTo>
                <a:close/>
              </a:path>
            </a:pathLst>
          </a:custGeom>
          <a:solidFill>
            <a:srgbClr val="E9F0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3" name="Google Shape;3153;p101"/>
          <p:cNvSpPr/>
          <p:nvPr/>
        </p:nvSpPr>
        <p:spPr>
          <a:xfrm>
            <a:off x="3998912" y="3622675"/>
            <a:ext cx="2046287" cy="2270125"/>
          </a:xfrm>
          <a:custGeom>
            <a:avLst/>
            <a:gdLst/>
            <a:ahLst/>
            <a:cxnLst/>
            <a:rect l="l" t="t" r="r" b="b"/>
            <a:pathLst>
              <a:path w="534" h="592" extrusionOk="0">
                <a:moveTo>
                  <a:pt x="0" y="285"/>
                </a:moveTo>
                <a:cubicBezTo>
                  <a:pt x="0" y="581"/>
                  <a:pt x="0" y="581"/>
                  <a:pt x="0" y="581"/>
                </a:cubicBezTo>
                <a:cubicBezTo>
                  <a:pt x="0" y="587"/>
                  <a:pt x="7" y="592"/>
                  <a:pt x="13" y="589"/>
                </a:cubicBezTo>
                <a:cubicBezTo>
                  <a:pt x="530" y="314"/>
                  <a:pt x="530" y="314"/>
                  <a:pt x="530" y="314"/>
                </a:cubicBezTo>
                <a:cubicBezTo>
                  <a:pt x="532" y="312"/>
                  <a:pt x="534" y="309"/>
                  <a:pt x="534" y="306"/>
                </a:cubicBezTo>
                <a:cubicBezTo>
                  <a:pt x="534" y="10"/>
                  <a:pt x="534" y="10"/>
                  <a:pt x="534" y="10"/>
                </a:cubicBezTo>
                <a:cubicBezTo>
                  <a:pt x="534" y="4"/>
                  <a:pt x="527" y="0"/>
                  <a:pt x="521" y="3"/>
                </a:cubicBezTo>
                <a:cubicBezTo>
                  <a:pt x="5" y="277"/>
                  <a:pt x="5" y="277"/>
                  <a:pt x="5" y="277"/>
                </a:cubicBezTo>
                <a:cubicBezTo>
                  <a:pt x="2" y="279"/>
                  <a:pt x="0" y="282"/>
                  <a:pt x="0" y="285"/>
                </a:cubicBez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4" name="Google Shape;3154;p101"/>
          <p:cNvSpPr/>
          <p:nvPr/>
        </p:nvSpPr>
        <p:spPr>
          <a:xfrm>
            <a:off x="3735387" y="2303462"/>
            <a:ext cx="2306637" cy="2408237"/>
          </a:xfrm>
          <a:custGeom>
            <a:avLst/>
            <a:gdLst/>
            <a:ahLst/>
            <a:cxnLst/>
            <a:rect l="l" t="t" r="r" b="b"/>
            <a:pathLst>
              <a:path w="602" h="628" extrusionOk="0">
                <a:moveTo>
                  <a:pt x="0" y="322"/>
                </a:moveTo>
                <a:cubicBezTo>
                  <a:pt x="0" y="618"/>
                  <a:pt x="0" y="618"/>
                  <a:pt x="0" y="618"/>
                </a:cubicBezTo>
                <a:cubicBezTo>
                  <a:pt x="0" y="624"/>
                  <a:pt x="7" y="628"/>
                  <a:pt x="12" y="625"/>
                </a:cubicBezTo>
                <a:cubicBezTo>
                  <a:pt x="598" y="314"/>
                  <a:pt x="598" y="314"/>
                  <a:pt x="598" y="314"/>
                </a:cubicBezTo>
                <a:cubicBezTo>
                  <a:pt x="601" y="313"/>
                  <a:pt x="602" y="310"/>
                  <a:pt x="602" y="307"/>
                </a:cubicBezTo>
                <a:cubicBezTo>
                  <a:pt x="602" y="10"/>
                  <a:pt x="602" y="10"/>
                  <a:pt x="602" y="10"/>
                </a:cubicBezTo>
                <a:cubicBezTo>
                  <a:pt x="602" y="4"/>
                  <a:pt x="595" y="0"/>
                  <a:pt x="590" y="3"/>
                </a:cubicBezTo>
                <a:cubicBezTo>
                  <a:pt x="4" y="314"/>
                  <a:pt x="4" y="314"/>
                  <a:pt x="4" y="314"/>
                </a:cubicBezTo>
                <a:cubicBezTo>
                  <a:pt x="2" y="316"/>
                  <a:pt x="0" y="319"/>
                  <a:pt x="0" y="322"/>
                </a:cubicBez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5" name="Google Shape;3155;p101"/>
          <p:cNvSpPr/>
          <p:nvPr/>
        </p:nvSpPr>
        <p:spPr>
          <a:xfrm>
            <a:off x="3467100" y="979487"/>
            <a:ext cx="2574925" cy="2551112"/>
          </a:xfrm>
          <a:custGeom>
            <a:avLst/>
            <a:gdLst/>
            <a:ahLst/>
            <a:cxnLst/>
            <a:rect l="l" t="t" r="r" b="b"/>
            <a:pathLst>
              <a:path w="672" h="665" extrusionOk="0">
                <a:moveTo>
                  <a:pt x="672" y="307"/>
                </a:moveTo>
                <a:cubicBezTo>
                  <a:pt x="672" y="11"/>
                  <a:pt x="672" y="11"/>
                  <a:pt x="672" y="11"/>
                </a:cubicBezTo>
                <a:cubicBezTo>
                  <a:pt x="672" y="4"/>
                  <a:pt x="665" y="0"/>
                  <a:pt x="659" y="3"/>
                </a:cubicBezTo>
                <a:cubicBezTo>
                  <a:pt x="5" y="351"/>
                  <a:pt x="5" y="351"/>
                  <a:pt x="5" y="351"/>
                </a:cubicBezTo>
                <a:cubicBezTo>
                  <a:pt x="2" y="352"/>
                  <a:pt x="0" y="355"/>
                  <a:pt x="0" y="358"/>
                </a:cubicBezTo>
                <a:cubicBezTo>
                  <a:pt x="0" y="654"/>
                  <a:pt x="0" y="654"/>
                  <a:pt x="0" y="654"/>
                </a:cubicBezTo>
                <a:cubicBezTo>
                  <a:pt x="0" y="661"/>
                  <a:pt x="7" y="665"/>
                  <a:pt x="13" y="662"/>
                </a:cubicBezTo>
                <a:cubicBezTo>
                  <a:pt x="667" y="314"/>
                  <a:pt x="667" y="314"/>
                  <a:pt x="667" y="314"/>
                </a:cubicBezTo>
                <a:cubicBezTo>
                  <a:pt x="670" y="313"/>
                  <a:pt x="672" y="310"/>
                  <a:pt x="672" y="307"/>
                </a:cubicBezTo>
                <a:close/>
              </a:path>
            </a:pathLst>
          </a:custGeom>
          <a:solidFill>
            <a:srgbClr val="E9F0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6" name="Google Shape;3156;p101"/>
          <p:cNvSpPr/>
          <p:nvPr/>
        </p:nvSpPr>
        <p:spPr>
          <a:xfrm>
            <a:off x="6153150" y="3622675"/>
            <a:ext cx="2046287" cy="2270125"/>
          </a:xfrm>
          <a:custGeom>
            <a:avLst/>
            <a:gdLst/>
            <a:ahLst/>
            <a:cxnLst/>
            <a:rect l="l" t="t" r="r" b="b"/>
            <a:pathLst>
              <a:path w="534" h="592" extrusionOk="0">
                <a:moveTo>
                  <a:pt x="534" y="285"/>
                </a:moveTo>
                <a:cubicBezTo>
                  <a:pt x="534" y="581"/>
                  <a:pt x="534" y="581"/>
                  <a:pt x="534" y="581"/>
                </a:cubicBezTo>
                <a:cubicBezTo>
                  <a:pt x="534" y="587"/>
                  <a:pt x="527" y="592"/>
                  <a:pt x="521" y="589"/>
                </a:cubicBezTo>
                <a:cubicBezTo>
                  <a:pt x="4" y="314"/>
                  <a:pt x="4" y="314"/>
                  <a:pt x="4" y="314"/>
                </a:cubicBezTo>
                <a:cubicBezTo>
                  <a:pt x="2" y="312"/>
                  <a:pt x="0" y="309"/>
                  <a:pt x="0" y="306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7" y="0"/>
                  <a:pt x="13" y="3"/>
                </a:cubicBezTo>
                <a:cubicBezTo>
                  <a:pt x="529" y="277"/>
                  <a:pt x="529" y="277"/>
                  <a:pt x="529" y="277"/>
                </a:cubicBezTo>
                <a:cubicBezTo>
                  <a:pt x="532" y="279"/>
                  <a:pt x="534" y="282"/>
                  <a:pt x="534" y="285"/>
                </a:cubicBez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7" name="Google Shape;3157;p101"/>
          <p:cNvSpPr/>
          <p:nvPr/>
        </p:nvSpPr>
        <p:spPr>
          <a:xfrm>
            <a:off x="6156325" y="2303462"/>
            <a:ext cx="2306637" cy="2408237"/>
          </a:xfrm>
          <a:custGeom>
            <a:avLst/>
            <a:gdLst/>
            <a:ahLst/>
            <a:cxnLst/>
            <a:rect l="l" t="t" r="r" b="b"/>
            <a:pathLst>
              <a:path w="602" h="628" extrusionOk="0">
                <a:moveTo>
                  <a:pt x="602" y="322"/>
                </a:moveTo>
                <a:cubicBezTo>
                  <a:pt x="602" y="618"/>
                  <a:pt x="602" y="618"/>
                  <a:pt x="602" y="618"/>
                </a:cubicBezTo>
                <a:cubicBezTo>
                  <a:pt x="602" y="624"/>
                  <a:pt x="595" y="628"/>
                  <a:pt x="590" y="625"/>
                </a:cubicBezTo>
                <a:cubicBezTo>
                  <a:pt x="4" y="314"/>
                  <a:pt x="4" y="314"/>
                  <a:pt x="4" y="314"/>
                </a:cubicBezTo>
                <a:cubicBezTo>
                  <a:pt x="1" y="313"/>
                  <a:pt x="0" y="310"/>
                  <a:pt x="0" y="30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7" y="0"/>
                  <a:pt x="12" y="3"/>
                </a:cubicBezTo>
                <a:cubicBezTo>
                  <a:pt x="598" y="314"/>
                  <a:pt x="598" y="314"/>
                  <a:pt x="598" y="314"/>
                </a:cubicBezTo>
                <a:cubicBezTo>
                  <a:pt x="600" y="316"/>
                  <a:pt x="602" y="319"/>
                  <a:pt x="602" y="322"/>
                </a:cubicBez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8" name="Google Shape;3158;p101"/>
          <p:cNvSpPr/>
          <p:nvPr/>
        </p:nvSpPr>
        <p:spPr>
          <a:xfrm>
            <a:off x="6156325" y="979487"/>
            <a:ext cx="2574925" cy="2551112"/>
          </a:xfrm>
          <a:custGeom>
            <a:avLst/>
            <a:gdLst/>
            <a:ahLst/>
            <a:cxnLst/>
            <a:rect l="l" t="t" r="r" b="b"/>
            <a:pathLst>
              <a:path w="672" h="665" extrusionOk="0">
                <a:moveTo>
                  <a:pt x="0" y="307"/>
                </a:moveTo>
                <a:cubicBezTo>
                  <a:pt x="0" y="11"/>
                  <a:pt x="0" y="11"/>
                  <a:pt x="0" y="11"/>
                </a:cubicBezTo>
                <a:cubicBezTo>
                  <a:pt x="0" y="4"/>
                  <a:pt x="7" y="0"/>
                  <a:pt x="13" y="3"/>
                </a:cubicBezTo>
                <a:cubicBezTo>
                  <a:pt x="667" y="351"/>
                  <a:pt x="667" y="351"/>
                  <a:pt x="667" y="351"/>
                </a:cubicBezTo>
                <a:cubicBezTo>
                  <a:pt x="670" y="352"/>
                  <a:pt x="672" y="355"/>
                  <a:pt x="672" y="358"/>
                </a:cubicBezTo>
                <a:cubicBezTo>
                  <a:pt x="672" y="654"/>
                  <a:pt x="672" y="654"/>
                  <a:pt x="672" y="654"/>
                </a:cubicBezTo>
                <a:cubicBezTo>
                  <a:pt x="672" y="661"/>
                  <a:pt x="665" y="665"/>
                  <a:pt x="659" y="662"/>
                </a:cubicBezTo>
                <a:cubicBezTo>
                  <a:pt x="5" y="314"/>
                  <a:pt x="5" y="314"/>
                  <a:pt x="5" y="314"/>
                </a:cubicBezTo>
                <a:cubicBezTo>
                  <a:pt x="2" y="313"/>
                  <a:pt x="0" y="310"/>
                  <a:pt x="0" y="307"/>
                </a:cubicBezTo>
                <a:close/>
              </a:path>
            </a:pathLst>
          </a:custGeom>
          <a:solidFill>
            <a:srgbClr val="FFF1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9" name="Google Shape;3159;p101"/>
          <p:cNvSpPr txBox="1"/>
          <p:nvPr/>
        </p:nvSpPr>
        <p:spPr>
          <a:xfrm>
            <a:off x="3573462" y="2295525"/>
            <a:ext cx="1096962" cy="966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67"/>
              </a:buClr>
              <a:buSzPts val="5200"/>
              <a:buFont typeface="Montserrat"/>
              <a:buNone/>
            </a:pPr>
            <a:r>
              <a:rPr lang="en-US" sz="5200" b="0" i="0" u="none">
                <a:solidFill>
                  <a:srgbClr val="525067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/>
          </a:p>
        </p:txBody>
      </p:sp>
      <p:sp>
        <p:nvSpPr>
          <p:cNvPr id="3160" name="Google Shape;3160;p101"/>
          <p:cNvSpPr txBox="1"/>
          <p:nvPr/>
        </p:nvSpPr>
        <p:spPr>
          <a:xfrm>
            <a:off x="7781925" y="2330450"/>
            <a:ext cx="1254125" cy="966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67"/>
              </a:buClr>
              <a:buSzPts val="5200"/>
              <a:buFont typeface="Montserrat"/>
              <a:buNone/>
            </a:pPr>
            <a:r>
              <a:rPr lang="en-US" sz="5200" b="0" i="0" u="none">
                <a:solidFill>
                  <a:srgbClr val="525067"/>
                </a:solidFill>
                <a:latin typeface="Montserrat"/>
                <a:ea typeface="Montserrat"/>
                <a:cs typeface="Montserrat"/>
                <a:sym typeface="Montserrat"/>
              </a:rPr>
              <a:t>06</a:t>
            </a:r>
            <a:endParaRPr/>
          </a:p>
        </p:txBody>
      </p:sp>
      <p:sp>
        <p:nvSpPr>
          <p:cNvPr id="3161" name="Google Shape;3161;p101"/>
          <p:cNvSpPr txBox="1"/>
          <p:nvPr/>
        </p:nvSpPr>
        <p:spPr>
          <a:xfrm>
            <a:off x="3846512" y="3484562"/>
            <a:ext cx="1235075" cy="966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</a:pPr>
            <a:r>
              <a:rPr lang="en-US" sz="52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/>
          </a:p>
        </p:txBody>
      </p:sp>
      <p:sp>
        <p:nvSpPr>
          <p:cNvPr id="3162" name="Google Shape;3162;p101"/>
          <p:cNvSpPr txBox="1"/>
          <p:nvPr/>
        </p:nvSpPr>
        <p:spPr>
          <a:xfrm>
            <a:off x="7513637" y="3495675"/>
            <a:ext cx="1227137" cy="966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</a:pPr>
            <a:r>
              <a:rPr lang="en-US" sz="52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05</a:t>
            </a:r>
            <a:endParaRPr/>
          </a:p>
        </p:txBody>
      </p:sp>
      <p:sp>
        <p:nvSpPr>
          <p:cNvPr id="3163" name="Google Shape;3163;p101"/>
          <p:cNvSpPr txBox="1"/>
          <p:nvPr/>
        </p:nvSpPr>
        <p:spPr>
          <a:xfrm>
            <a:off x="4098925" y="4614862"/>
            <a:ext cx="1227137" cy="966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</a:pPr>
            <a:r>
              <a:rPr lang="en-US" sz="52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/>
          </a:p>
        </p:txBody>
      </p:sp>
      <p:sp>
        <p:nvSpPr>
          <p:cNvPr id="3164" name="Google Shape;3164;p101"/>
          <p:cNvSpPr txBox="1"/>
          <p:nvPr/>
        </p:nvSpPr>
        <p:spPr>
          <a:xfrm>
            <a:off x="7267575" y="4687887"/>
            <a:ext cx="1222375" cy="966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</a:pPr>
            <a:r>
              <a:rPr lang="en-US" sz="52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04</a:t>
            </a:r>
            <a:endParaRPr/>
          </a:p>
        </p:txBody>
      </p:sp>
      <p:sp>
        <p:nvSpPr>
          <p:cNvPr id="3165" name="Google Shape;3165;p101"/>
          <p:cNvSpPr txBox="1"/>
          <p:nvPr/>
        </p:nvSpPr>
        <p:spPr>
          <a:xfrm>
            <a:off x="9304337" y="3313112"/>
            <a:ext cx="1473200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</a:t>
            </a:r>
            <a:endParaRPr/>
          </a:p>
        </p:txBody>
      </p:sp>
      <p:sp>
        <p:nvSpPr>
          <p:cNvPr id="3166" name="Google Shape;3166;p101"/>
          <p:cNvSpPr txBox="1"/>
          <p:nvPr/>
        </p:nvSpPr>
        <p:spPr>
          <a:xfrm>
            <a:off x="9288462" y="5259387"/>
            <a:ext cx="1473200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</a:t>
            </a:r>
            <a:endParaRPr/>
          </a:p>
        </p:txBody>
      </p:sp>
      <p:sp>
        <p:nvSpPr>
          <p:cNvPr id="3167" name="Google Shape;3167;p101"/>
          <p:cNvSpPr txBox="1"/>
          <p:nvPr/>
        </p:nvSpPr>
        <p:spPr>
          <a:xfrm>
            <a:off x="1497012" y="1296987"/>
            <a:ext cx="1473200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</a:t>
            </a:r>
            <a:endParaRPr/>
          </a:p>
        </p:txBody>
      </p:sp>
      <p:sp>
        <p:nvSpPr>
          <p:cNvPr id="3168" name="Google Shape;3168;p101"/>
          <p:cNvSpPr txBox="1"/>
          <p:nvPr/>
        </p:nvSpPr>
        <p:spPr>
          <a:xfrm>
            <a:off x="1476375" y="3255962"/>
            <a:ext cx="1474787" cy="693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</a:t>
            </a:r>
            <a:endParaRPr/>
          </a:p>
        </p:txBody>
      </p:sp>
      <p:sp>
        <p:nvSpPr>
          <p:cNvPr id="3169" name="Google Shape;3169;p101"/>
          <p:cNvSpPr txBox="1"/>
          <p:nvPr/>
        </p:nvSpPr>
        <p:spPr>
          <a:xfrm>
            <a:off x="1471612" y="5213350"/>
            <a:ext cx="1474787" cy="693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1"/>
          <p:cNvSpPr/>
          <p:nvPr/>
        </p:nvSpPr>
        <p:spPr>
          <a:xfrm>
            <a:off x="6350" y="1587"/>
            <a:ext cx="12179300" cy="685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21"/>
          <p:cNvSpPr txBox="1"/>
          <p:nvPr/>
        </p:nvSpPr>
        <p:spPr>
          <a:xfrm>
            <a:off x="6350" y="-1587"/>
            <a:ext cx="12184062" cy="6859587"/>
          </a:xfrm>
          <a:prstGeom prst="rect">
            <a:avLst/>
          </a:pr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21"/>
          <p:cNvSpPr/>
          <p:nvPr/>
        </p:nvSpPr>
        <p:spPr>
          <a:xfrm>
            <a:off x="3667125" y="1614487"/>
            <a:ext cx="2336800" cy="1762125"/>
          </a:xfrm>
          <a:custGeom>
            <a:avLst/>
            <a:gdLst/>
            <a:ahLst/>
            <a:cxnLst/>
            <a:rect l="l" t="t" r="r" b="b"/>
            <a:pathLst>
              <a:path w="567" h="427" extrusionOk="0">
                <a:moveTo>
                  <a:pt x="68" y="126"/>
                </a:moveTo>
                <a:cubicBezTo>
                  <a:pt x="0" y="427"/>
                  <a:pt x="0" y="427"/>
                  <a:pt x="0" y="427"/>
                </a:cubicBezTo>
                <a:cubicBezTo>
                  <a:pt x="14" y="412"/>
                  <a:pt x="31" y="399"/>
                  <a:pt x="50" y="389"/>
                </a:cubicBezTo>
                <a:cubicBezTo>
                  <a:pt x="59" y="385"/>
                  <a:pt x="59" y="385"/>
                  <a:pt x="59" y="385"/>
                </a:cubicBezTo>
                <a:cubicBezTo>
                  <a:pt x="59" y="385"/>
                  <a:pt x="59" y="385"/>
                  <a:pt x="59" y="385"/>
                </a:cubicBezTo>
                <a:cubicBezTo>
                  <a:pt x="339" y="250"/>
                  <a:pt x="339" y="250"/>
                  <a:pt x="339" y="250"/>
                </a:cubicBezTo>
                <a:cubicBezTo>
                  <a:pt x="339" y="250"/>
                  <a:pt x="339" y="250"/>
                  <a:pt x="339" y="250"/>
                </a:cubicBezTo>
                <a:cubicBezTo>
                  <a:pt x="567" y="141"/>
                  <a:pt x="567" y="141"/>
                  <a:pt x="567" y="141"/>
                </a:cubicBezTo>
                <a:cubicBezTo>
                  <a:pt x="301" y="13"/>
                  <a:pt x="301" y="13"/>
                  <a:pt x="301" y="13"/>
                </a:cubicBezTo>
                <a:cubicBezTo>
                  <a:pt x="283" y="4"/>
                  <a:pt x="262" y="0"/>
                  <a:pt x="241" y="0"/>
                </a:cubicBezTo>
                <a:cubicBezTo>
                  <a:pt x="220" y="0"/>
                  <a:pt x="199" y="4"/>
                  <a:pt x="180" y="14"/>
                </a:cubicBezTo>
                <a:cubicBezTo>
                  <a:pt x="175" y="16"/>
                  <a:pt x="175" y="16"/>
                  <a:pt x="175" y="16"/>
                </a:cubicBezTo>
                <a:cubicBezTo>
                  <a:pt x="175" y="16"/>
                  <a:pt x="175" y="16"/>
                  <a:pt x="175" y="16"/>
                </a:cubicBezTo>
                <a:cubicBezTo>
                  <a:pt x="145" y="30"/>
                  <a:pt x="145" y="30"/>
                  <a:pt x="145" y="30"/>
                </a:cubicBezTo>
                <a:cubicBezTo>
                  <a:pt x="106" y="49"/>
                  <a:pt x="78" y="84"/>
                  <a:pt x="68" y="126"/>
                </a:cubicBezTo>
                <a:close/>
              </a:path>
            </a:pathLst>
          </a:custGeom>
          <a:solidFill>
            <a:srgbClr val="E86D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21"/>
          <p:cNvSpPr/>
          <p:nvPr/>
        </p:nvSpPr>
        <p:spPr>
          <a:xfrm>
            <a:off x="4700587" y="922337"/>
            <a:ext cx="2378075" cy="1698625"/>
          </a:xfrm>
          <a:custGeom>
            <a:avLst/>
            <a:gdLst/>
            <a:ahLst/>
            <a:cxnLst/>
            <a:rect l="l" t="t" r="r" b="b"/>
            <a:pathLst>
              <a:path w="577" h="412" extrusionOk="0">
                <a:moveTo>
                  <a:pt x="577" y="412"/>
                </a:moveTo>
                <a:cubicBezTo>
                  <a:pt x="512" y="125"/>
                  <a:pt x="512" y="125"/>
                  <a:pt x="512" y="125"/>
                </a:cubicBezTo>
                <a:cubicBezTo>
                  <a:pt x="502" y="84"/>
                  <a:pt x="474" y="49"/>
                  <a:pt x="435" y="31"/>
                </a:cubicBezTo>
                <a:cubicBezTo>
                  <a:pt x="400" y="14"/>
                  <a:pt x="400" y="14"/>
                  <a:pt x="400" y="14"/>
                </a:cubicBezTo>
                <a:cubicBezTo>
                  <a:pt x="381" y="4"/>
                  <a:pt x="360" y="0"/>
                  <a:pt x="339" y="0"/>
                </a:cubicBezTo>
                <a:cubicBezTo>
                  <a:pt x="318" y="0"/>
                  <a:pt x="297" y="4"/>
                  <a:pt x="278" y="14"/>
                </a:cubicBezTo>
                <a:cubicBezTo>
                  <a:pt x="0" y="147"/>
                  <a:pt x="0" y="147"/>
                  <a:pt x="0" y="147"/>
                </a:cubicBezTo>
                <a:cubicBezTo>
                  <a:pt x="21" y="149"/>
                  <a:pt x="42" y="154"/>
                  <a:pt x="60" y="163"/>
                </a:cubicBezTo>
                <a:cubicBezTo>
                  <a:pt x="70" y="168"/>
                  <a:pt x="70" y="168"/>
                  <a:pt x="70" y="168"/>
                </a:cubicBezTo>
                <a:cubicBezTo>
                  <a:pt x="70" y="168"/>
                  <a:pt x="70" y="168"/>
                  <a:pt x="70" y="168"/>
                </a:cubicBezTo>
                <a:cubicBezTo>
                  <a:pt x="349" y="302"/>
                  <a:pt x="349" y="302"/>
                  <a:pt x="349" y="302"/>
                </a:cubicBezTo>
                <a:cubicBezTo>
                  <a:pt x="349" y="302"/>
                  <a:pt x="349" y="302"/>
                  <a:pt x="349" y="302"/>
                </a:cubicBezTo>
                <a:lnTo>
                  <a:pt x="577" y="412"/>
                </a:lnTo>
                <a:close/>
              </a:path>
            </a:pathLst>
          </a:custGeom>
          <a:solidFill>
            <a:srgbClr val="FCD0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21"/>
          <p:cNvSpPr/>
          <p:nvPr/>
        </p:nvSpPr>
        <p:spPr>
          <a:xfrm>
            <a:off x="6786562" y="1190625"/>
            <a:ext cx="1536700" cy="2540000"/>
          </a:xfrm>
          <a:custGeom>
            <a:avLst/>
            <a:gdLst/>
            <a:ahLst/>
            <a:cxnLst/>
            <a:rect l="l" t="t" r="r" b="b"/>
            <a:pathLst>
              <a:path w="373" h="616" extrusionOk="0">
                <a:moveTo>
                  <a:pt x="153" y="616"/>
                </a:moveTo>
                <a:cubicBezTo>
                  <a:pt x="337" y="386"/>
                  <a:pt x="337" y="386"/>
                  <a:pt x="337" y="386"/>
                </a:cubicBezTo>
                <a:cubicBezTo>
                  <a:pt x="363" y="352"/>
                  <a:pt x="373" y="309"/>
                  <a:pt x="363" y="267"/>
                </a:cubicBezTo>
                <a:cubicBezTo>
                  <a:pt x="362" y="262"/>
                  <a:pt x="362" y="262"/>
                  <a:pt x="362" y="262"/>
                </a:cubicBezTo>
                <a:cubicBezTo>
                  <a:pt x="362" y="262"/>
                  <a:pt x="362" y="262"/>
                  <a:pt x="362" y="262"/>
                </a:cubicBezTo>
                <a:cubicBezTo>
                  <a:pt x="355" y="229"/>
                  <a:pt x="355" y="229"/>
                  <a:pt x="355" y="229"/>
                </a:cubicBezTo>
                <a:cubicBezTo>
                  <a:pt x="345" y="187"/>
                  <a:pt x="317" y="152"/>
                  <a:pt x="278" y="133"/>
                </a:cubicBezTo>
                <a:cubicBezTo>
                  <a:pt x="0" y="0"/>
                  <a:pt x="0" y="0"/>
                  <a:pt x="0" y="0"/>
                </a:cubicBezTo>
                <a:cubicBezTo>
                  <a:pt x="12" y="17"/>
                  <a:pt x="21" y="36"/>
                  <a:pt x="26" y="57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8" y="67"/>
                  <a:pt x="28" y="67"/>
                </a:cubicBezTo>
                <a:cubicBezTo>
                  <a:pt x="97" y="370"/>
                  <a:pt x="97" y="370"/>
                  <a:pt x="97" y="370"/>
                </a:cubicBezTo>
                <a:cubicBezTo>
                  <a:pt x="97" y="370"/>
                  <a:pt x="97" y="370"/>
                  <a:pt x="97" y="370"/>
                </a:cubicBezTo>
                <a:lnTo>
                  <a:pt x="153" y="616"/>
                </a:lnTo>
                <a:close/>
              </a:path>
            </a:pathLst>
          </a:custGeom>
          <a:solidFill>
            <a:srgbClr val="E9F0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21"/>
          <p:cNvSpPr/>
          <p:nvPr/>
        </p:nvSpPr>
        <p:spPr>
          <a:xfrm>
            <a:off x="6761162" y="2608262"/>
            <a:ext cx="1917700" cy="2079625"/>
          </a:xfrm>
          <a:custGeom>
            <a:avLst/>
            <a:gdLst/>
            <a:ahLst/>
            <a:cxnLst/>
            <a:rect l="l" t="t" r="r" b="b"/>
            <a:pathLst>
              <a:path w="465" h="504" extrusionOk="0">
                <a:moveTo>
                  <a:pt x="407" y="446"/>
                </a:moveTo>
                <a:cubicBezTo>
                  <a:pt x="408" y="446"/>
                  <a:pt x="408" y="446"/>
                  <a:pt x="408" y="446"/>
                </a:cubicBezTo>
                <a:cubicBezTo>
                  <a:pt x="428" y="420"/>
                  <a:pt x="428" y="420"/>
                  <a:pt x="428" y="420"/>
                </a:cubicBezTo>
                <a:cubicBezTo>
                  <a:pt x="455" y="386"/>
                  <a:pt x="465" y="343"/>
                  <a:pt x="456" y="301"/>
                </a:cubicBezTo>
                <a:cubicBezTo>
                  <a:pt x="387" y="0"/>
                  <a:pt x="387" y="0"/>
                  <a:pt x="387" y="0"/>
                </a:cubicBezTo>
                <a:cubicBezTo>
                  <a:pt x="381" y="20"/>
                  <a:pt x="371" y="39"/>
                  <a:pt x="358" y="56"/>
                </a:cubicBezTo>
                <a:cubicBezTo>
                  <a:pt x="353" y="62"/>
                  <a:pt x="353" y="62"/>
                  <a:pt x="353" y="62"/>
                </a:cubicBezTo>
                <a:cubicBezTo>
                  <a:pt x="353" y="62"/>
                  <a:pt x="353" y="62"/>
                  <a:pt x="353" y="62"/>
                </a:cubicBezTo>
                <a:cubicBezTo>
                  <a:pt x="158" y="306"/>
                  <a:pt x="158" y="306"/>
                  <a:pt x="158" y="306"/>
                </a:cubicBezTo>
                <a:cubicBezTo>
                  <a:pt x="158" y="306"/>
                  <a:pt x="158" y="306"/>
                  <a:pt x="158" y="306"/>
                </a:cubicBezTo>
                <a:cubicBezTo>
                  <a:pt x="0" y="504"/>
                  <a:pt x="0" y="504"/>
                  <a:pt x="0" y="504"/>
                </a:cubicBezTo>
                <a:cubicBezTo>
                  <a:pt x="295" y="504"/>
                  <a:pt x="295" y="504"/>
                  <a:pt x="295" y="504"/>
                </a:cubicBezTo>
                <a:cubicBezTo>
                  <a:pt x="337" y="503"/>
                  <a:pt x="377" y="484"/>
                  <a:pt x="404" y="451"/>
                </a:cubicBezTo>
                <a:lnTo>
                  <a:pt x="407" y="446"/>
                </a:ln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21"/>
          <p:cNvSpPr/>
          <p:nvPr/>
        </p:nvSpPr>
        <p:spPr>
          <a:xfrm>
            <a:off x="5607050" y="4721225"/>
            <a:ext cx="2617787" cy="1217612"/>
          </a:xfrm>
          <a:custGeom>
            <a:avLst/>
            <a:gdLst/>
            <a:ahLst/>
            <a:cxnLst/>
            <a:rect l="l" t="t" r="r" b="b"/>
            <a:pathLst>
              <a:path w="635" h="295" extrusionOk="0">
                <a:moveTo>
                  <a:pt x="0" y="12"/>
                </a:moveTo>
                <a:cubicBezTo>
                  <a:pt x="183" y="242"/>
                  <a:pt x="183" y="242"/>
                  <a:pt x="183" y="242"/>
                </a:cubicBezTo>
                <a:cubicBezTo>
                  <a:pt x="210" y="275"/>
                  <a:pt x="250" y="294"/>
                  <a:pt x="293" y="294"/>
                </a:cubicBezTo>
                <a:cubicBezTo>
                  <a:pt x="299" y="294"/>
                  <a:pt x="299" y="294"/>
                  <a:pt x="299" y="294"/>
                </a:cubicBezTo>
                <a:cubicBezTo>
                  <a:pt x="299" y="295"/>
                  <a:pt x="299" y="295"/>
                  <a:pt x="299" y="295"/>
                </a:cubicBezTo>
                <a:cubicBezTo>
                  <a:pt x="332" y="295"/>
                  <a:pt x="332" y="295"/>
                  <a:pt x="332" y="295"/>
                </a:cubicBezTo>
                <a:cubicBezTo>
                  <a:pt x="375" y="295"/>
                  <a:pt x="416" y="275"/>
                  <a:pt x="443" y="242"/>
                </a:cubicBezTo>
                <a:cubicBezTo>
                  <a:pt x="635" y="0"/>
                  <a:pt x="635" y="0"/>
                  <a:pt x="635" y="0"/>
                </a:cubicBezTo>
                <a:cubicBezTo>
                  <a:pt x="616" y="8"/>
                  <a:pt x="595" y="12"/>
                  <a:pt x="573" y="12"/>
                </a:cubicBezTo>
                <a:lnTo>
                  <a:pt x="0" y="12"/>
                </a:lnTo>
                <a:close/>
              </a:path>
            </a:pathLst>
          </a:custGeom>
          <a:solidFill>
            <a:srgbClr val="71B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21"/>
          <p:cNvSpPr/>
          <p:nvPr/>
        </p:nvSpPr>
        <p:spPr>
          <a:xfrm>
            <a:off x="3517900" y="2773362"/>
            <a:ext cx="1479550" cy="2566987"/>
          </a:xfrm>
          <a:custGeom>
            <a:avLst/>
            <a:gdLst/>
            <a:ahLst/>
            <a:cxnLst/>
            <a:rect l="l" t="t" r="r" b="b"/>
            <a:pathLst>
              <a:path w="359" h="622" extrusionOk="0">
                <a:moveTo>
                  <a:pt x="94" y="127"/>
                </a:moveTo>
                <a:cubicBezTo>
                  <a:pt x="55" y="146"/>
                  <a:pt x="28" y="181"/>
                  <a:pt x="18" y="223"/>
                </a:cubicBezTo>
                <a:cubicBezTo>
                  <a:pt x="17" y="228"/>
                  <a:pt x="17" y="228"/>
                  <a:pt x="17" y="228"/>
                </a:cubicBezTo>
                <a:cubicBezTo>
                  <a:pt x="17" y="228"/>
                  <a:pt x="17" y="228"/>
                  <a:pt x="17" y="228"/>
                </a:cubicBezTo>
                <a:cubicBezTo>
                  <a:pt x="9" y="261"/>
                  <a:pt x="9" y="261"/>
                  <a:pt x="9" y="261"/>
                </a:cubicBezTo>
                <a:cubicBezTo>
                  <a:pt x="0" y="303"/>
                  <a:pt x="10" y="346"/>
                  <a:pt x="37" y="380"/>
                </a:cubicBezTo>
                <a:cubicBezTo>
                  <a:pt x="229" y="622"/>
                  <a:pt x="229" y="622"/>
                  <a:pt x="229" y="622"/>
                </a:cubicBezTo>
                <a:cubicBezTo>
                  <a:pt x="226" y="601"/>
                  <a:pt x="226" y="580"/>
                  <a:pt x="231" y="559"/>
                </a:cubicBezTo>
                <a:cubicBezTo>
                  <a:pt x="302" y="246"/>
                  <a:pt x="302" y="246"/>
                  <a:pt x="302" y="246"/>
                </a:cubicBezTo>
                <a:cubicBezTo>
                  <a:pt x="303" y="246"/>
                  <a:pt x="303" y="246"/>
                  <a:pt x="303" y="246"/>
                </a:cubicBezTo>
                <a:cubicBezTo>
                  <a:pt x="359" y="0"/>
                  <a:pt x="359" y="0"/>
                  <a:pt x="359" y="0"/>
                </a:cubicBezTo>
                <a:lnTo>
                  <a:pt x="94" y="127"/>
                </a:lnTo>
                <a:close/>
              </a:path>
            </a:pathLst>
          </a:custGeom>
          <a:solidFill>
            <a:srgbClr val="BAC9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21"/>
          <p:cNvSpPr/>
          <p:nvPr/>
        </p:nvSpPr>
        <p:spPr>
          <a:xfrm>
            <a:off x="4511675" y="3921125"/>
            <a:ext cx="1982787" cy="2017712"/>
          </a:xfrm>
          <a:custGeom>
            <a:avLst/>
            <a:gdLst/>
            <a:ahLst/>
            <a:cxnLst/>
            <a:rect l="l" t="t" r="r" b="b"/>
            <a:pathLst>
              <a:path w="481" h="489" extrusionOk="0">
                <a:moveTo>
                  <a:pt x="61" y="436"/>
                </a:moveTo>
                <a:cubicBezTo>
                  <a:pt x="88" y="469"/>
                  <a:pt x="129" y="489"/>
                  <a:pt x="172" y="489"/>
                </a:cubicBezTo>
                <a:cubicBezTo>
                  <a:pt x="481" y="489"/>
                  <a:pt x="481" y="489"/>
                  <a:pt x="481" y="489"/>
                </a:cubicBezTo>
                <a:cubicBezTo>
                  <a:pt x="462" y="479"/>
                  <a:pt x="446" y="465"/>
                  <a:pt x="433" y="448"/>
                </a:cubicBezTo>
                <a:cubicBezTo>
                  <a:pt x="427" y="441"/>
                  <a:pt x="427" y="441"/>
                  <a:pt x="427" y="441"/>
                </a:cubicBezTo>
                <a:cubicBezTo>
                  <a:pt x="427" y="441"/>
                  <a:pt x="427" y="441"/>
                  <a:pt x="427" y="441"/>
                </a:cubicBezTo>
                <a:cubicBezTo>
                  <a:pt x="233" y="197"/>
                  <a:pt x="233" y="197"/>
                  <a:pt x="233" y="197"/>
                </a:cubicBezTo>
                <a:cubicBezTo>
                  <a:pt x="233" y="197"/>
                  <a:pt x="233" y="197"/>
                  <a:pt x="233" y="197"/>
                </a:cubicBezTo>
                <a:cubicBezTo>
                  <a:pt x="75" y="0"/>
                  <a:pt x="75" y="0"/>
                  <a:pt x="75" y="0"/>
                </a:cubicBezTo>
                <a:cubicBezTo>
                  <a:pt x="10" y="285"/>
                  <a:pt x="10" y="285"/>
                  <a:pt x="10" y="285"/>
                </a:cubicBezTo>
                <a:cubicBezTo>
                  <a:pt x="0" y="327"/>
                  <a:pt x="10" y="371"/>
                  <a:pt x="37" y="405"/>
                </a:cubicBezTo>
                <a:cubicBezTo>
                  <a:pt x="41" y="409"/>
                  <a:pt x="41" y="409"/>
                  <a:pt x="41" y="409"/>
                </a:cubicBezTo>
                <a:cubicBezTo>
                  <a:pt x="41" y="410"/>
                  <a:pt x="41" y="410"/>
                  <a:pt x="41" y="410"/>
                </a:cubicBezTo>
                <a:lnTo>
                  <a:pt x="61" y="436"/>
                </a:lnTo>
                <a:close/>
              </a:path>
            </a:pathLst>
          </a:custGeom>
          <a:solidFill>
            <a:srgbClr val="E9F0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21"/>
          <p:cNvSpPr/>
          <p:nvPr/>
        </p:nvSpPr>
        <p:spPr>
          <a:xfrm>
            <a:off x="5813425" y="1317625"/>
            <a:ext cx="552450" cy="660400"/>
          </a:xfrm>
          <a:custGeom>
            <a:avLst/>
            <a:gdLst/>
            <a:ahLst/>
            <a:cxnLst/>
            <a:rect l="l" t="t" r="r" b="b"/>
            <a:pathLst>
              <a:path w="134" h="160" extrusionOk="0">
                <a:moveTo>
                  <a:pt x="90" y="155"/>
                </a:moveTo>
                <a:cubicBezTo>
                  <a:pt x="90" y="158"/>
                  <a:pt x="88" y="160"/>
                  <a:pt x="85" y="160"/>
                </a:cubicBezTo>
                <a:cubicBezTo>
                  <a:pt x="51" y="160"/>
                  <a:pt x="51" y="160"/>
                  <a:pt x="51" y="160"/>
                </a:cubicBezTo>
                <a:cubicBezTo>
                  <a:pt x="48" y="160"/>
                  <a:pt x="45" y="158"/>
                  <a:pt x="45" y="155"/>
                </a:cubicBezTo>
                <a:cubicBezTo>
                  <a:pt x="45" y="155"/>
                  <a:pt x="45" y="155"/>
                  <a:pt x="45" y="155"/>
                </a:cubicBezTo>
                <a:cubicBezTo>
                  <a:pt x="45" y="152"/>
                  <a:pt x="48" y="149"/>
                  <a:pt x="51" y="149"/>
                </a:cubicBezTo>
                <a:cubicBezTo>
                  <a:pt x="85" y="149"/>
                  <a:pt x="85" y="149"/>
                  <a:pt x="85" y="149"/>
                </a:cubicBezTo>
                <a:cubicBezTo>
                  <a:pt x="88" y="149"/>
                  <a:pt x="90" y="152"/>
                  <a:pt x="90" y="155"/>
                </a:cubicBezTo>
                <a:close/>
                <a:moveTo>
                  <a:pt x="90" y="140"/>
                </a:moveTo>
                <a:cubicBezTo>
                  <a:pt x="90" y="137"/>
                  <a:pt x="88" y="135"/>
                  <a:pt x="85" y="135"/>
                </a:cubicBezTo>
                <a:cubicBezTo>
                  <a:pt x="51" y="135"/>
                  <a:pt x="51" y="135"/>
                  <a:pt x="51" y="135"/>
                </a:cubicBezTo>
                <a:cubicBezTo>
                  <a:pt x="48" y="135"/>
                  <a:pt x="45" y="137"/>
                  <a:pt x="45" y="140"/>
                </a:cubicBezTo>
                <a:cubicBezTo>
                  <a:pt x="45" y="140"/>
                  <a:pt x="45" y="140"/>
                  <a:pt x="45" y="140"/>
                </a:cubicBezTo>
                <a:cubicBezTo>
                  <a:pt x="45" y="143"/>
                  <a:pt x="48" y="146"/>
                  <a:pt x="51" y="146"/>
                </a:cubicBezTo>
                <a:cubicBezTo>
                  <a:pt x="85" y="146"/>
                  <a:pt x="85" y="146"/>
                  <a:pt x="85" y="146"/>
                </a:cubicBezTo>
                <a:cubicBezTo>
                  <a:pt x="88" y="146"/>
                  <a:pt x="90" y="143"/>
                  <a:pt x="90" y="140"/>
                </a:cubicBezTo>
                <a:close/>
                <a:moveTo>
                  <a:pt x="73" y="79"/>
                </a:moveTo>
                <a:cubicBezTo>
                  <a:pt x="66" y="79"/>
                  <a:pt x="66" y="79"/>
                  <a:pt x="66" y="79"/>
                </a:cubicBezTo>
                <a:cubicBezTo>
                  <a:pt x="62" y="79"/>
                  <a:pt x="62" y="79"/>
                  <a:pt x="62" y="79"/>
                </a:cubicBezTo>
                <a:cubicBezTo>
                  <a:pt x="62" y="131"/>
                  <a:pt x="62" y="131"/>
                  <a:pt x="62" y="131"/>
                </a:cubicBezTo>
                <a:cubicBezTo>
                  <a:pt x="64" y="131"/>
                  <a:pt x="66" y="131"/>
                  <a:pt x="67" y="131"/>
                </a:cubicBezTo>
                <a:cubicBezTo>
                  <a:pt x="67" y="131"/>
                  <a:pt x="67" y="131"/>
                  <a:pt x="67" y="131"/>
                </a:cubicBezTo>
                <a:cubicBezTo>
                  <a:pt x="68" y="131"/>
                  <a:pt x="68" y="131"/>
                  <a:pt x="68" y="131"/>
                </a:cubicBezTo>
                <a:cubicBezTo>
                  <a:pt x="68" y="131"/>
                  <a:pt x="68" y="131"/>
                  <a:pt x="68" y="131"/>
                </a:cubicBezTo>
                <a:cubicBezTo>
                  <a:pt x="68" y="131"/>
                  <a:pt x="68" y="131"/>
                  <a:pt x="68" y="131"/>
                </a:cubicBezTo>
                <a:cubicBezTo>
                  <a:pt x="70" y="131"/>
                  <a:pt x="71" y="131"/>
                  <a:pt x="73" y="131"/>
                </a:cubicBezTo>
                <a:lnTo>
                  <a:pt x="73" y="79"/>
                </a:lnTo>
                <a:close/>
                <a:moveTo>
                  <a:pt x="49" y="58"/>
                </a:moveTo>
                <a:cubicBezTo>
                  <a:pt x="45" y="58"/>
                  <a:pt x="41" y="62"/>
                  <a:pt x="41" y="66"/>
                </a:cubicBezTo>
                <a:cubicBezTo>
                  <a:pt x="41" y="70"/>
                  <a:pt x="45" y="74"/>
                  <a:pt x="49" y="74"/>
                </a:cubicBezTo>
                <a:cubicBezTo>
                  <a:pt x="57" y="74"/>
                  <a:pt x="57" y="74"/>
                  <a:pt x="57" y="74"/>
                </a:cubicBezTo>
                <a:cubicBezTo>
                  <a:pt x="57" y="66"/>
                  <a:pt x="57" y="66"/>
                  <a:pt x="57" y="66"/>
                </a:cubicBezTo>
                <a:cubicBezTo>
                  <a:pt x="57" y="62"/>
                  <a:pt x="54" y="58"/>
                  <a:pt x="49" y="58"/>
                </a:cubicBezTo>
                <a:close/>
                <a:moveTo>
                  <a:pt x="94" y="66"/>
                </a:moveTo>
                <a:cubicBezTo>
                  <a:pt x="94" y="62"/>
                  <a:pt x="91" y="58"/>
                  <a:pt x="86" y="58"/>
                </a:cubicBezTo>
                <a:cubicBezTo>
                  <a:pt x="82" y="58"/>
                  <a:pt x="78" y="62"/>
                  <a:pt x="78" y="66"/>
                </a:cubicBezTo>
                <a:cubicBezTo>
                  <a:pt x="78" y="74"/>
                  <a:pt x="78" y="74"/>
                  <a:pt x="78" y="74"/>
                </a:cubicBezTo>
                <a:cubicBezTo>
                  <a:pt x="86" y="74"/>
                  <a:pt x="86" y="74"/>
                  <a:pt x="86" y="74"/>
                </a:cubicBezTo>
                <a:cubicBezTo>
                  <a:pt x="91" y="74"/>
                  <a:pt x="94" y="70"/>
                  <a:pt x="94" y="66"/>
                </a:cubicBezTo>
                <a:close/>
                <a:moveTo>
                  <a:pt x="112" y="51"/>
                </a:moveTo>
                <a:cubicBezTo>
                  <a:pt x="108" y="37"/>
                  <a:pt x="91" y="22"/>
                  <a:pt x="68" y="22"/>
                </a:cubicBezTo>
                <a:cubicBezTo>
                  <a:pt x="44" y="22"/>
                  <a:pt x="27" y="37"/>
                  <a:pt x="23" y="51"/>
                </a:cubicBezTo>
                <a:cubicBezTo>
                  <a:pt x="21" y="62"/>
                  <a:pt x="23" y="73"/>
                  <a:pt x="28" y="83"/>
                </a:cubicBezTo>
                <a:cubicBezTo>
                  <a:pt x="33" y="92"/>
                  <a:pt x="38" y="99"/>
                  <a:pt x="42" y="108"/>
                </a:cubicBezTo>
                <a:cubicBezTo>
                  <a:pt x="44" y="113"/>
                  <a:pt x="45" y="120"/>
                  <a:pt x="46" y="126"/>
                </a:cubicBezTo>
                <a:cubicBezTo>
                  <a:pt x="47" y="130"/>
                  <a:pt x="49" y="131"/>
                  <a:pt x="54" y="131"/>
                </a:cubicBezTo>
                <a:cubicBezTo>
                  <a:pt x="55" y="131"/>
                  <a:pt x="56" y="131"/>
                  <a:pt x="57" y="131"/>
                </a:cubicBezTo>
                <a:cubicBezTo>
                  <a:pt x="57" y="79"/>
                  <a:pt x="57" y="79"/>
                  <a:pt x="57" y="79"/>
                </a:cubicBezTo>
                <a:cubicBezTo>
                  <a:pt x="49" y="79"/>
                  <a:pt x="49" y="79"/>
                  <a:pt x="49" y="79"/>
                </a:cubicBezTo>
                <a:cubicBezTo>
                  <a:pt x="46" y="79"/>
                  <a:pt x="42" y="78"/>
                  <a:pt x="40" y="75"/>
                </a:cubicBezTo>
                <a:cubicBezTo>
                  <a:pt x="37" y="73"/>
                  <a:pt x="36" y="70"/>
                  <a:pt x="36" y="66"/>
                </a:cubicBezTo>
                <a:cubicBezTo>
                  <a:pt x="36" y="62"/>
                  <a:pt x="37" y="59"/>
                  <a:pt x="40" y="57"/>
                </a:cubicBezTo>
                <a:cubicBezTo>
                  <a:pt x="42" y="54"/>
                  <a:pt x="46" y="53"/>
                  <a:pt x="49" y="53"/>
                </a:cubicBezTo>
                <a:cubicBezTo>
                  <a:pt x="56" y="53"/>
                  <a:pt x="62" y="59"/>
                  <a:pt x="62" y="66"/>
                </a:cubicBezTo>
                <a:cubicBezTo>
                  <a:pt x="62" y="66"/>
                  <a:pt x="62" y="66"/>
                  <a:pt x="62" y="66"/>
                </a:cubicBezTo>
                <a:cubicBezTo>
                  <a:pt x="62" y="74"/>
                  <a:pt x="62" y="74"/>
                  <a:pt x="62" y="74"/>
                </a:cubicBezTo>
                <a:cubicBezTo>
                  <a:pt x="66" y="74"/>
                  <a:pt x="66" y="74"/>
                  <a:pt x="66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73" y="66"/>
                  <a:pt x="73" y="66"/>
                  <a:pt x="73" y="66"/>
                </a:cubicBezTo>
                <a:cubicBezTo>
                  <a:pt x="73" y="66"/>
                  <a:pt x="73" y="66"/>
                  <a:pt x="73" y="66"/>
                </a:cubicBezTo>
                <a:cubicBezTo>
                  <a:pt x="73" y="62"/>
                  <a:pt x="74" y="59"/>
                  <a:pt x="77" y="57"/>
                </a:cubicBezTo>
                <a:cubicBezTo>
                  <a:pt x="79" y="54"/>
                  <a:pt x="83" y="53"/>
                  <a:pt x="86" y="53"/>
                </a:cubicBezTo>
                <a:cubicBezTo>
                  <a:pt x="90" y="53"/>
                  <a:pt x="93" y="54"/>
                  <a:pt x="96" y="57"/>
                </a:cubicBezTo>
                <a:cubicBezTo>
                  <a:pt x="98" y="59"/>
                  <a:pt x="100" y="62"/>
                  <a:pt x="100" y="66"/>
                </a:cubicBezTo>
                <a:cubicBezTo>
                  <a:pt x="100" y="70"/>
                  <a:pt x="98" y="73"/>
                  <a:pt x="96" y="75"/>
                </a:cubicBezTo>
                <a:cubicBezTo>
                  <a:pt x="93" y="78"/>
                  <a:pt x="90" y="79"/>
                  <a:pt x="86" y="79"/>
                </a:cubicBezTo>
                <a:cubicBezTo>
                  <a:pt x="78" y="79"/>
                  <a:pt x="78" y="79"/>
                  <a:pt x="78" y="79"/>
                </a:cubicBezTo>
                <a:cubicBezTo>
                  <a:pt x="78" y="131"/>
                  <a:pt x="78" y="131"/>
                  <a:pt x="78" y="131"/>
                </a:cubicBezTo>
                <a:cubicBezTo>
                  <a:pt x="79" y="131"/>
                  <a:pt x="80" y="131"/>
                  <a:pt x="82" y="131"/>
                </a:cubicBezTo>
                <a:cubicBezTo>
                  <a:pt x="87" y="131"/>
                  <a:pt x="88" y="130"/>
                  <a:pt x="89" y="126"/>
                </a:cubicBezTo>
                <a:cubicBezTo>
                  <a:pt x="90" y="120"/>
                  <a:pt x="91" y="113"/>
                  <a:pt x="93" y="108"/>
                </a:cubicBezTo>
                <a:cubicBezTo>
                  <a:pt x="98" y="99"/>
                  <a:pt x="102" y="92"/>
                  <a:pt x="107" y="83"/>
                </a:cubicBezTo>
                <a:cubicBezTo>
                  <a:pt x="112" y="73"/>
                  <a:pt x="115" y="62"/>
                  <a:pt x="112" y="51"/>
                </a:cubicBezTo>
                <a:close/>
                <a:moveTo>
                  <a:pt x="73" y="5"/>
                </a:moveTo>
                <a:cubicBezTo>
                  <a:pt x="73" y="3"/>
                  <a:pt x="70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5" y="0"/>
                  <a:pt x="63" y="3"/>
                  <a:pt x="63" y="5"/>
                </a:cubicBezTo>
                <a:cubicBezTo>
                  <a:pt x="63" y="14"/>
                  <a:pt x="63" y="14"/>
                  <a:pt x="63" y="14"/>
                </a:cubicBezTo>
                <a:cubicBezTo>
                  <a:pt x="63" y="17"/>
                  <a:pt x="65" y="19"/>
                  <a:pt x="68" y="19"/>
                </a:cubicBezTo>
                <a:cubicBezTo>
                  <a:pt x="68" y="19"/>
                  <a:pt x="68" y="19"/>
                  <a:pt x="68" y="19"/>
                </a:cubicBezTo>
                <a:cubicBezTo>
                  <a:pt x="70" y="19"/>
                  <a:pt x="73" y="17"/>
                  <a:pt x="73" y="14"/>
                </a:cubicBezTo>
                <a:lnTo>
                  <a:pt x="73" y="5"/>
                </a:lnTo>
                <a:close/>
                <a:moveTo>
                  <a:pt x="100" y="13"/>
                </a:moveTo>
                <a:cubicBezTo>
                  <a:pt x="101" y="11"/>
                  <a:pt x="100" y="8"/>
                  <a:pt x="98" y="7"/>
                </a:cubicBezTo>
                <a:cubicBezTo>
                  <a:pt x="98" y="7"/>
                  <a:pt x="98" y="7"/>
                  <a:pt x="98" y="7"/>
                </a:cubicBezTo>
                <a:cubicBezTo>
                  <a:pt x="95" y="5"/>
                  <a:pt x="92" y="6"/>
                  <a:pt x="91" y="9"/>
                </a:cubicBezTo>
                <a:cubicBezTo>
                  <a:pt x="87" y="16"/>
                  <a:pt x="87" y="16"/>
                  <a:pt x="87" y="16"/>
                </a:cubicBezTo>
                <a:cubicBezTo>
                  <a:pt x="86" y="19"/>
                  <a:pt x="86" y="22"/>
                  <a:pt x="89" y="23"/>
                </a:cubicBezTo>
                <a:cubicBezTo>
                  <a:pt x="89" y="23"/>
                  <a:pt x="89" y="23"/>
                  <a:pt x="89" y="23"/>
                </a:cubicBezTo>
                <a:cubicBezTo>
                  <a:pt x="91" y="24"/>
                  <a:pt x="94" y="23"/>
                  <a:pt x="95" y="21"/>
                </a:cubicBezTo>
                <a:lnTo>
                  <a:pt x="100" y="13"/>
                </a:lnTo>
                <a:close/>
                <a:moveTo>
                  <a:pt x="120" y="29"/>
                </a:moveTo>
                <a:cubicBezTo>
                  <a:pt x="122" y="27"/>
                  <a:pt x="122" y="24"/>
                  <a:pt x="120" y="22"/>
                </a:cubicBezTo>
                <a:cubicBezTo>
                  <a:pt x="120" y="22"/>
                  <a:pt x="120" y="22"/>
                  <a:pt x="120" y="22"/>
                </a:cubicBezTo>
                <a:cubicBezTo>
                  <a:pt x="118" y="20"/>
                  <a:pt x="115" y="20"/>
                  <a:pt x="113" y="22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4" y="29"/>
                  <a:pt x="104" y="33"/>
                  <a:pt x="106" y="35"/>
                </a:cubicBezTo>
                <a:cubicBezTo>
                  <a:pt x="106" y="35"/>
                  <a:pt x="106" y="35"/>
                  <a:pt x="106" y="35"/>
                </a:cubicBezTo>
                <a:cubicBezTo>
                  <a:pt x="108" y="37"/>
                  <a:pt x="111" y="37"/>
                  <a:pt x="113" y="35"/>
                </a:cubicBezTo>
                <a:lnTo>
                  <a:pt x="120" y="29"/>
                </a:lnTo>
                <a:close/>
                <a:moveTo>
                  <a:pt x="130" y="53"/>
                </a:moveTo>
                <a:cubicBezTo>
                  <a:pt x="133" y="52"/>
                  <a:pt x="134" y="50"/>
                  <a:pt x="134" y="47"/>
                </a:cubicBezTo>
                <a:cubicBezTo>
                  <a:pt x="134" y="47"/>
                  <a:pt x="134" y="47"/>
                  <a:pt x="134" y="47"/>
                </a:cubicBezTo>
                <a:cubicBezTo>
                  <a:pt x="133" y="45"/>
                  <a:pt x="131" y="43"/>
                  <a:pt x="128" y="43"/>
                </a:cubicBezTo>
                <a:cubicBezTo>
                  <a:pt x="119" y="45"/>
                  <a:pt x="119" y="45"/>
                  <a:pt x="119" y="45"/>
                </a:cubicBezTo>
                <a:cubicBezTo>
                  <a:pt x="117" y="45"/>
                  <a:pt x="115" y="48"/>
                  <a:pt x="116" y="51"/>
                </a:cubicBezTo>
                <a:cubicBezTo>
                  <a:pt x="116" y="51"/>
                  <a:pt x="116" y="51"/>
                  <a:pt x="116" y="51"/>
                </a:cubicBezTo>
                <a:cubicBezTo>
                  <a:pt x="116" y="53"/>
                  <a:pt x="119" y="55"/>
                  <a:pt x="121" y="54"/>
                </a:cubicBezTo>
                <a:lnTo>
                  <a:pt x="130" y="53"/>
                </a:lnTo>
                <a:close/>
                <a:moveTo>
                  <a:pt x="128" y="79"/>
                </a:moveTo>
                <a:cubicBezTo>
                  <a:pt x="131" y="79"/>
                  <a:pt x="133" y="78"/>
                  <a:pt x="134" y="75"/>
                </a:cubicBezTo>
                <a:cubicBezTo>
                  <a:pt x="134" y="75"/>
                  <a:pt x="134" y="75"/>
                  <a:pt x="134" y="75"/>
                </a:cubicBezTo>
                <a:cubicBezTo>
                  <a:pt x="134" y="72"/>
                  <a:pt x="132" y="70"/>
                  <a:pt x="130" y="69"/>
                </a:cubicBezTo>
                <a:cubicBezTo>
                  <a:pt x="121" y="68"/>
                  <a:pt x="121" y="68"/>
                  <a:pt x="121" y="68"/>
                </a:cubicBezTo>
                <a:cubicBezTo>
                  <a:pt x="118" y="67"/>
                  <a:pt x="116" y="69"/>
                  <a:pt x="115" y="71"/>
                </a:cubicBezTo>
                <a:cubicBezTo>
                  <a:pt x="115" y="71"/>
                  <a:pt x="115" y="71"/>
                  <a:pt x="115" y="71"/>
                </a:cubicBezTo>
                <a:cubicBezTo>
                  <a:pt x="115" y="74"/>
                  <a:pt x="116" y="77"/>
                  <a:pt x="119" y="77"/>
                </a:cubicBezTo>
                <a:lnTo>
                  <a:pt x="128" y="79"/>
                </a:lnTo>
                <a:close/>
                <a:moveTo>
                  <a:pt x="40" y="21"/>
                </a:moveTo>
                <a:cubicBezTo>
                  <a:pt x="41" y="23"/>
                  <a:pt x="44" y="24"/>
                  <a:pt x="46" y="23"/>
                </a:cubicBezTo>
                <a:cubicBezTo>
                  <a:pt x="46" y="23"/>
                  <a:pt x="46" y="23"/>
                  <a:pt x="46" y="23"/>
                </a:cubicBezTo>
                <a:cubicBezTo>
                  <a:pt x="48" y="22"/>
                  <a:pt x="49" y="19"/>
                  <a:pt x="48" y="16"/>
                </a:cubicBezTo>
                <a:cubicBezTo>
                  <a:pt x="44" y="9"/>
                  <a:pt x="44" y="9"/>
                  <a:pt x="44" y="9"/>
                </a:cubicBezTo>
                <a:cubicBezTo>
                  <a:pt x="43" y="6"/>
                  <a:pt x="40" y="5"/>
                  <a:pt x="37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5" y="8"/>
                  <a:pt x="34" y="11"/>
                  <a:pt x="35" y="13"/>
                </a:cubicBezTo>
                <a:lnTo>
                  <a:pt x="40" y="21"/>
                </a:lnTo>
                <a:close/>
                <a:moveTo>
                  <a:pt x="22" y="35"/>
                </a:moveTo>
                <a:cubicBezTo>
                  <a:pt x="24" y="37"/>
                  <a:pt x="27" y="37"/>
                  <a:pt x="29" y="35"/>
                </a:cubicBezTo>
                <a:cubicBezTo>
                  <a:pt x="29" y="35"/>
                  <a:pt x="29" y="35"/>
                  <a:pt x="29" y="35"/>
                </a:cubicBezTo>
                <a:cubicBezTo>
                  <a:pt x="31" y="33"/>
                  <a:pt x="31" y="29"/>
                  <a:pt x="28" y="28"/>
                </a:cubicBezTo>
                <a:cubicBezTo>
                  <a:pt x="22" y="22"/>
                  <a:pt x="22" y="22"/>
                  <a:pt x="22" y="22"/>
                </a:cubicBezTo>
                <a:cubicBezTo>
                  <a:pt x="20" y="20"/>
                  <a:pt x="17" y="20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3" y="24"/>
                  <a:pt x="13" y="27"/>
                  <a:pt x="15" y="29"/>
                </a:cubicBezTo>
                <a:lnTo>
                  <a:pt x="22" y="35"/>
                </a:lnTo>
                <a:close/>
                <a:moveTo>
                  <a:pt x="14" y="54"/>
                </a:moveTo>
                <a:cubicBezTo>
                  <a:pt x="16" y="55"/>
                  <a:pt x="19" y="53"/>
                  <a:pt x="19" y="51"/>
                </a:cubicBezTo>
                <a:cubicBezTo>
                  <a:pt x="19" y="51"/>
                  <a:pt x="19" y="51"/>
                  <a:pt x="19" y="51"/>
                </a:cubicBezTo>
                <a:cubicBezTo>
                  <a:pt x="20" y="48"/>
                  <a:pt x="18" y="45"/>
                  <a:pt x="15" y="45"/>
                </a:cubicBezTo>
                <a:cubicBezTo>
                  <a:pt x="7" y="43"/>
                  <a:pt x="7" y="43"/>
                  <a:pt x="7" y="43"/>
                </a:cubicBezTo>
                <a:cubicBezTo>
                  <a:pt x="4" y="43"/>
                  <a:pt x="1" y="45"/>
                  <a:pt x="1" y="47"/>
                </a:cubicBezTo>
                <a:cubicBezTo>
                  <a:pt x="1" y="47"/>
                  <a:pt x="1" y="47"/>
                  <a:pt x="1" y="47"/>
                </a:cubicBezTo>
                <a:cubicBezTo>
                  <a:pt x="0" y="50"/>
                  <a:pt x="2" y="52"/>
                  <a:pt x="5" y="53"/>
                </a:cubicBezTo>
                <a:lnTo>
                  <a:pt x="14" y="54"/>
                </a:lnTo>
                <a:close/>
                <a:moveTo>
                  <a:pt x="16" y="77"/>
                </a:moveTo>
                <a:cubicBezTo>
                  <a:pt x="18" y="77"/>
                  <a:pt x="20" y="74"/>
                  <a:pt x="20" y="71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69"/>
                  <a:pt x="16" y="67"/>
                  <a:pt x="14" y="68"/>
                </a:cubicBezTo>
                <a:cubicBezTo>
                  <a:pt x="5" y="69"/>
                  <a:pt x="5" y="69"/>
                  <a:pt x="5" y="69"/>
                </a:cubicBezTo>
                <a:cubicBezTo>
                  <a:pt x="2" y="70"/>
                  <a:pt x="1" y="72"/>
                  <a:pt x="1" y="75"/>
                </a:cubicBezTo>
                <a:cubicBezTo>
                  <a:pt x="1" y="75"/>
                  <a:pt x="1" y="75"/>
                  <a:pt x="1" y="75"/>
                </a:cubicBezTo>
                <a:cubicBezTo>
                  <a:pt x="2" y="78"/>
                  <a:pt x="4" y="79"/>
                  <a:pt x="7" y="79"/>
                </a:cubicBezTo>
                <a:lnTo>
                  <a:pt x="16" y="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21"/>
          <p:cNvSpPr/>
          <p:nvPr/>
        </p:nvSpPr>
        <p:spPr>
          <a:xfrm>
            <a:off x="6551612" y="5067300"/>
            <a:ext cx="769937" cy="515937"/>
          </a:xfrm>
          <a:custGeom>
            <a:avLst/>
            <a:gdLst/>
            <a:ahLst/>
            <a:cxnLst/>
            <a:rect l="l" t="t" r="r" b="b"/>
            <a:pathLst>
              <a:path w="187" h="125" extrusionOk="0">
                <a:moveTo>
                  <a:pt x="149" y="12"/>
                </a:moveTo>
                <a:cubicBezTo>
                  <a:pt x="166" y="55"/>
                  <a:pt x="166" y="55"/>
                  <a:pt x="166" y="55"/>
                </a:cubicBezTo>
                <a:cubicBezTo>
                  <a:pt x="144" y="64"/>
                  <a:pt x="144" y="64"/>
                  <a:pt x="144" y="64"/>
                </a:cubicBezTo>
                <a:cubicBezTo>
                  <a:pt x="133" y="54"/>
                  <a:pt x="98" y="24"/>
                  <a:pt x="95" y="24"/>
                </a:cubicBezTo>
                <a:cubicBezTo>
                  <a:pt x="92" y="24"/>
                  <a:pt x="81" y="28"/>
                  <a:pt x="80" y="28"/>
                </a:cubicBezTo>
                <a:cubicBezTo>
                  <a:pt x="80" y="28"/>
                  <a:pt x="73" y="30"/>
                  <a:pt x="68" y="30"/>
                </a:cubicBezTo>
                <a:cubicBezTo>
                  <a:pt x="65" y="30"/>
                  <a:pt x="63" y="30"/>
                  <a:pt x="62" y="29"/>
                </a:cubicBezTo>
                <a:cubicBezTo>
                  <a:pt x="60" y="28"/>
                  <a:pt x="59" y="27"/>
                  <a:pt x="59" y="26"/>
                </a:cubicBezTo>
                <a:cubicBezTo>
                  <a:pt x="60" y="23"/>
                  <a:pt x="62" y="21"/>
                  <a:pt x="63" y="20"/>
                </a:cubicBezTo>
                <a:cubicBezTo>
                  <a:pt x="73" y="15"/>
                  <a:pt x="97" y="6"/>
                  <a:pt x="100" y="6"/>
                </a:cubicBezTo>
                <a:cubicBezTo>
                  <a:pt x="100" y="6"/>
                  <a:pt x="100" y="6"/>
                  <a:pt x="100" y="6"/>
                </a:cubicBezTo>
                <a:cubicBezTo>
                  <a:pt x="106" y="6"/>
                  <a:pt x="144" y="11"/>
                  <a:pt x="149" y="12"/>
                </a:cubicBezTo>
                <a:close/>
                <a:moveTo>
                  <a:pt x="164" y="0"/>
                </a:moveTo>
                <a:cubicBezTo>
                  <a:pt x="163" y="0"/>
                  <a:pt x="163" y="0"/>
                  <a:pt x="162" y="0"/>
                </a:cubicBezTo>
                <a:cubicBezTo>
                  <a:pt x="155" y="3"/>
                  <a:pt x="155" y="3"/>
                  <a:pt x="155" y="3"/>
                </a:cubicBezTo>
                <a:cubicBezTo>
                  <a:pt x="154" y="3"/>
                  <a:pt x="153" y="4"/>
                  <a:pt x="152" y="5"/>
                </a:cubicBezTo>
                <a:cubicBezTo>
                  <a:pt x="152" y="6"/>
                  <a:pt x="152" y="8"/>
                  <a:pt x="152" y="9"/>
                </a:cubicBezTo>
                <a:cubicBezTo>
                  <a:pt x="170" y="55"/>
                  <a:pt x="170" y="55"/>
                  <a:pt x="170" y="55"/>
                </a:cubicBezTo>
                <a:cubicBezTo>
                  <a:pt x="171" y="57"/>
                  <a:pt x="174" y="58"/>
                  <a:pt x="177" y="57"/>
                </a:cubicBezTo>
                <a:cubicBezTo>
                  <a:pt x="184" y="54"/>
                  <a:pt x="184" y="54"/>
                  <a:pt x="184" y="54"/>
                </a:cubicBezTo>
                <a:cubicBezTo>
                  <a:pt x="185" y="54"/>
                  <a:pt x="186" y="53"/>
                  <a:pt x="186" y="52"/>
                </a:cubicBezTo>
                <a:cubicBezTo>
                  <a:pt x="187" y="51"/>
                  <a:pt x="187" y="49"/>
                  <a:pt x="187" y="48"/>
                </a:cubicBezTo>
                <a:cubicBezTo>
                  <a:pt x="169" y="3"/>
                  <a:pt x="169" y="3"/>
                  <a:pt x="169" y="3"/>
                </a:cubicBezTo>
                <a:cubicBezTo>
                  <a:pt x="168" y="1"/>
                  <a:pt x="166" y="0"/>
                  <a:pt x="164" y="0"/>
                </a:cubicBezTo>
                <a:close/>
                <a:moveTo>
                  <a:pt x="0" y="62"/>
                </a:moveTo>
                <a:cubicBezTo>
                  <a:pt x="0" y="63"/>
                  <a:pt x="0" y="65"/>
                  <a:pt x="1" y="65"/>
                </a:cubicBezTo>
                <a:cubicBezTo>
                  <a:pt x="2" y="66"/>
                  <a:pt x="3" y="67"/>
                  <a:pt x="4" y="67"/>
                </a:cubicBezTo>
                <a:cubicBezTo>
                  <a:pt x="12" y="68"/>
                  <a:pt x="12" y="68"/>
                  <a:pt x="12" y="68"/>
                </a:cubicBezTo>
                <a:cubicBezTo>
                  <a:pt x="15" y="68"/>
                  <a:pt x="17" y="66"/>
                  <a:pt x="17" y="63"/>
                </a:cubicBezTo>
                <a:cubicBezTo>
                  <a:pt x="21" y="12"/>
                  <a:pt x="21" y="12"/>
                  <a:pt x="21" y="12"/>
                </a:cubicBezTo>
                <a:cubicBezTo>
                  <a:pt x="21" y="11"/>
                  <a:pt x="21" y="10"/>
                  <a:pt x="20" y="9"/>
                </a:cubicBezTo>
                <a:cubicBezTo>
                  <a:pt x="19" y="8"/>
                  <a:pt x="18" y="7"/>
                  <a:pt x="17" y="7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6" y="6"/>
                  <a:pt x="4" y="8"/>
                  <a:pt x="4" y="11"/>
                </a:cubicBezTo>
                <a:lnTo>
                  <a:pt x="0" y="62"/>
                </a:lnTo>
                <a:close/>
                <a:moveTo>
                  <a:pt x="77" y="107"/>
                </a:moveTo>
                <a:cubicBezTo>
                  <a:pt x="76" y="106"/>
                  <a:pt x="75" y="104"/>
                  <a:pt x="74" y="103"/>
                </a:cubicBezTo>
                <a:cubicBezTo>
                  <a:pt x="71" y="100"/>
                  <a:pt x="67" y="101"/>
                  <a:pt x="64" y="104"/>
                </a:cubicBezTo>
                <a:cubicBezTo>
                  <a:pt x="61" y="109"/>
                  <a:pt x="61" y="109"/>
                  <a:pt x="61" y="109"/>
                </a:cubicBezTo>
                <a:cubicBezTo>
                  <a:pt x="60" y="109"/>
                  <a:pt x="60" y="109"/>
                  <a:pt x="60" y="109"/>
                </a:cubicBezTo>
                <a:cubicBezTo>
                  <a:pt x="57" y="113"/>
                  <a:pt x="57" y="113"/>
                  <a:pt x="57" y="113"/>
                </a:cubicBezTo>
                <a:cubicBezTo>
                  <a:pt x="53" y="118"/>
                  <a:pt x="57" y="122"/>
                  <a:pt x="59" y="123"/>
                </a:cubicBezTo>
                <a:cubicBezTo>
                  <a:pt x="60" y="124"/>
                  <a:pt x="61" y="125"/>
                  <a:pt x="63" y="125"/>
                </a:cubicBezTo>
                <a:cubicBezTo>
                  <a:pt x="65" y="125"/>
                  <a:pt x="66" y="124"/>
                  <a:pt x="68" y="122"/>
                </a:cubicBezTo>
                <a:cubicBezTo>
                  <a:pt x="73" y="115"/>
                  <a:pt x="73" y="115"/>
                  <a:pt x="73" y="115"/>
                </a:cubicBezTo>
                <a:cubicBezTo>
                  <a:pt x="73" y="115"/>
                  <a:pt x="73" y="115"/>
                  <a:pt x="73" y="115"/>
                </a:cubicBezTo>
                <a:cubicBezTo>
                  <a:pt x="75" y="113"/>
                  <a:pt x="75" y="113"/>
                  <a:pt x="75" y="113"/>
                </a:cubicBezTo>
                <a:cubicBezTo>
                  <a:pt x="76" y="111"/>
                  <a:pt x="77" y="109"/>
                  <a:pt x="77" y="107"/>
                </a:cubicBezTo>
                <a:close/>
                <a:moveTo>
                  <a:pt x="40" y="105"/>
                </a:moveTo>
                <a:cubicBezTo>
                  <a:pt x="38" y="108"/>
                  <a:pt x="38" y="110"/>
                  <a:pt x="42" y="114"/>
                </a:cubicBezTo>
                <a:cubicBezTo>
                  <a:pt x="46" y="116"/>
                  <a:pt x="49" y="116"/>
                  <a:pt x="52" y="112"/>
                </a:cubicBezTo>
                <a:cubicBezTo>
                  <a:pt x="61" y="102"/>
                  <a:pt x="61" y="102"/>
                  <a:pt x="61" y="102"/>
                </a:cubicBezTo>
                <a:cubicBezTo>
                  <a:pt x="65" y="97"/>
                  <a:pt x="61" y="93"/>
                  <a:pt x="60" y="92"/>
                </a:cubicBezTo>
                <a:cubicBezTo>
                  <a:pt x="56" y="89"/>
                  <a:pt x="53" y="89"/>
                  <a:pt x="50" y="93"/>
                </a:cubicBezTo>
                <a:cubicBezTo>
                  <a:pt x="45" y="99"/>
                  <a:pt x="45" y="99"/>
                  <a:pt x="45" y="99"/>
                </a:cubicBezTo>
                <a:cubicBezTo>
                  <a:pt x="45" y="99"/>
                  <a:pt x="45" y="99"/>
                  <a:pt x="45" y="99"/>
                </a:cubicBezTo>
                <a:cubicBezTo>
                  <a:pt x="45" y="99"/>
                  <a:pt x="45" y="99"/>
                  <a:pt x="45" y="99"/>
                </a:cubicBezTo>
                <a:lnTo>
                  <a:pt x="40" y="105"/>
                </a:lnTo>
                <a:close/>
                <a:moveTo>
                  <a:pt x="27" y="92"/>
                </a:moveTo>
                <a:cubicBezTo>
                  <a:pt x="26" y="93"/>
                  <a:pt x="25" y="95"/>
                  <a:pt x="26" y="97"/>
                </a:cubicBezTo>
                <a:cubicBezTo>
                  <a:pt x="26" y="99"/>
                  <a:pt x="27" y="100"/>
                  <a:pt x="29" y="102"/>
                </a:cubicBezTo>
                <a:cubicBezTo>
                  <a:pt x="32" y="104"/>
                  <a:pt x="35" y="104"/>
                  <a:pt x="38" y="100"/>
                </a:cubicBezTo>
                <a:cubicBezTo>
                  <a:pt x="48" y="89"/>
                  <a:pt x="48" y="89"/>
                  <a:pt x="48" y="89"/>
                </a:cubicBezTo>
                <a:cubicBezTo>
                  <a:pt x="49" y="87"/>
                  <a:pt x="50" y="85"/>
                  <a:pt x="50" y="83"/>
                </a:cubicBezTo>
                <a:cubicBezTo>
                  <a:pt x="49" y="82"/>
                  <a:pt x="48" y="80"/>
                  <a:pt x="47" y="79"/>
                </a:cubicBezTo>
                <a:cubicBezTo>
                  <a:pt x="43" y="76"/>
                  <a:pt x="40" y="77"/>
                  <a:pt x="37" y="80"/>
                </a:cubicBezTo>
                <a:cubicBezTo>
                  <a:pt x="32" y="86"/>
                  <a:pt x="32" y="86"/>
                  <a:pt x="32" y="86"/>
                </a:cubicBezTo>
                <a:cubicBezTo>
                  <a:pt x="32" y="86"/>
                  <a:pt x="32" y="86"/>
                  <a:pt x="32" y="86"/>
                </a:cubicBezTo>
                <a:cubicBezTo>
                  <a:pt x="32" y="87"/>
                  <a:pt x="32" y="87"/>
                  <a:pt x="32" y="87"/>
                </a:cubicBezTo>
                <a:lnTo>
                  <a:pt x="27" y="92"/>
                </a:lnTo>
                <a:close/>
                <a:moveTo>
                  <a:pt x="25" y="87"/>
                </a:moveTo>
                <a:cubicBezTo>
                  <a:pt x="35" y="76"/>
                  <a:pt x="35" y="76"/>
                  <a:pt x="35" y="76"/>
                </a:cubicBezTo>
                <a:cubicBezTo>
                  <a:pt x="39" y="71"/>
                  <a:pt x="35" y="67"/>
                  <a:pt x="34" y="66"/>
                </a:cubicBezTo>
                <a:cubicBezTo>
                  <a:pt x="31" y="63"/>
                  <a:pt x="27" y="64"/>
                  <a:pt x="24" y="67"/>
                </a:cubicBezTo>
                <a:cubicBezTo>
                  <a:pt x="21" y="71"/>
                  <a:pt x="21" y="71"/>
                  <a:pt x="21" y="71"/>
                </a:cubicBezTo>
                <a:cubicBezTo>
                  <a:pt x="21" y="71"/>
                  <a:pt x="21" y="71"/>
                  <a:pt x="21" y="71"/>
                </a:cubicBezTo>
                <a:cubicBezTo>
                  <a:pt x="21" y="72"/>
                  <a:pt x="21" y="72"/>
                  <a:pt x="21" y="72"/>
                </a:cubicBezTo>
                <a:cubicBezTo>
                  <a:pt x="16" y="77"/>
                  <a:pt x="16" y="77"/>
                  <a:pt x="16" y="77"/>
                </a:cubicBezTo>
                <a:cubicBezTo>
                  <a:pt x="15" y="79"/>
                  <a:pt x="14" y="81"/>
                  <a:pt x="14" y="83"/>
                </a:cubicBezTo>
                <a:cubicBezTo>
                  <a:pt x="14" y="84"/>
                  <a:pt x="15" y="86"/>
                  <a:pt x="16" y="86"/>
                </a:cubicBezTo>
                <a:cubicBezTo>
                  <a:pt x="18" y="88"/>
                  <a:pt x="20" y="89"/>
                  <a:pt x="22" y="89"/>
                </a:cubicBezTo>
                <a:cubicBezTo>
                  <a:pt x="23" y="89"/>
                  <a:pt x="24" y="89"/>
                  <a:pt x="25" y="87"/>
                </a:cubicBezTo>
                <a:close/>
                <a:moveTo>
                  <a:pt x="142" y="77"/>
                </a:moveTo>
                <a:cubicBezTo>
                  <a:pt x="144" y="75"/>
                  <a:pt x="145" y="71"/>
                  <a:pt x="141" y="67"/>
                </a:cubicBezTo>
                <a:cubicBezTo>
                  <a:pt x="137" y="64"/>
                  <a:pt x="137" y="64"/>
                  <a:pt x="137" y="64"/>
                </a:cubicBezTo>
                <a:cubicBezTo>
                  <a:pt x="120" y="49"/>
                  <a:pt x="99" y="31"/>
                  <a:pt x="94" y="29"/>
                </a:cubicBezTo>
                <a:cubicBezTo>
                  <a:pt x="92" y="29"/>
                  <a:pt x="86" y="31"/>
                  <a:pt x="82" y="32"/>
                </a:cubicBezTo>
                <a:cubicBezTo>
                  <a:pt x="81" y="32"/>
                  <a:pt x="81" y="32"/>
                  <a:pt x="81" y="32"/>
                </a:cubicBezTo>
                <a:cubicBezTo>
                  <a:pt x="81" y="33"/>
                  <a:pt x="74" y="35"/>
                  <a:pt x="68" y="35"/>
                </a:cubicBezTo>
                <a:cubicBezTo>
                  <a:pt x="64" y="35"/>
                  <a:pt x="61" y="34"/>
                  <a:pt x="59" y="33"/>
                </a:cubicBezTo>
                <a:cubicBezTo>
                  <a:pt x="55" y="30"/>
                  <a:pt x="55" y="27"/>
                  <a:pt x="55" y="25"/>
                </a:cubicBezTo>
                <a:cubicBezTo>
                  <a:pt x="55" y="21"/>
                  <a:pt x="58" y="18"/>
                  <a:pt x="61" y="17"/>
                </a:cubicBezTo>
                <a:cubicBezTo>
                  <a:pt x="25" y="12"/>
                  <a:pt x="25" y="12"/>
                  <a:pt x="25" y="12"/>
                </a:cubicBezTo>
                <a:cubicBezTo>
                  <a:pt x="22" y="64"/>
                  <a:pt x="22" y="64"/>
                  <a:pt x="22" y="64"/>
                </a:cubicBezTo>
                <a:cubicBezTo>
                  <a:pt x="25" y="60"/>
                  <a:pt x="28" y="60"/>
                  <a:pt x="30" y="60"/>
                </a:cubicBezTo>
                <a:cubicBezTo>
                  <a:pt x="32" y="60"/>
                  <a:pt x="34" y="61"/>
                  <a:pt x="37" y="63"/>
                </a:cubicBezTo>
                <a:cubicBezTo>
                  <a:pt x="40" y="65"/>
                  <a:pt x="42" y="69"/>
                  <a:pt x="41" y="73"/>
                </a:cubicBezTo>
                <a:cubicBezTo>
                  <a:pt x="44" y="72"/>
                  <a:pt x="47" y="73"/>
                  <a:pt x="49" y="75"/>
                </a:cubicBezTo>
                <a:cubicBezTo>
                  <a:pt x="53" y="78"/>
                  <a:pt x="54" y="82"/>
                  <a:pt x="54" y="86"/>
                </a:cubicBezTo>
                <a:cubicBezTo>
                  <a:pt x="57" y="85"/>
                  <a:pt x="60" y="86"/>
                  <a:pt x="62" y="88"/>
                </a:cubicBezTo>
                <a:cubicBezTo>
                  <a:pt x="65" y="91"/>
                  <a:pt x="67" y="94"/>
                  <a:pt x="67" y="97"/>
                </a:cubicBezTo>
                <a:cubicBezTo>
                  <a:pt x="70" y="96"/>
                  <a:pt x="74" y="97"/>
                  <a:pt x="77" y="100"/>
                </a:cubicBezTo>
                <a:cubicBezTo>
                  <a:pt x="81" y="103"/>
                  <a:pt x="82" y="108"/>
                  <a:pt x="81" y="112"/>
                </a:cubicBezTo>
                <a:cubicBezTo>
                  <a:pt x="84" y="115"/>
                  <a:pt x="84" y="115"/>
                  <a:pt x="84" y="115"/>
                </a:cubicBezTo>
                <a:cubicBezTo>
                  <a:pt x="84" y="115"/>
                  <a:pt x="84" y="115"/>
                  <a:pt x="84" y="115"/>
                </a:cubicBezTo>
                <a:cubicBezTo>
                  <a:pt x="84" y="115"/>
                  <a:pt x="84" y="115"/>
                  <a:pt x="84" y="115"/>
                </a:cubicBezTo>
                <a:cubicBezTo>
                  <a:pt x="86" y="116"/>
                  <a:pt x="87" y="116"/>
                  <a:pt x="88" y="116"/>
                </a:cubicBezTo>
                <a:cubicBezTo>
                  <a:pt x="90" y="116"/>
                  <a:pt x="92" y="115"/>
                  <a:pt x="93" y="114"/>
                </a:cubicBezTo>
                <a:cubicBezTo>
                  <a:pt x="95" y="111"/>
                  <a:pt x="96" y="109"/>
                  <a:pt x="94" y="106"/>
                </a:cubicBezTo>
                <a:cubicBezTo>
                  <a:pt x="94" y="106"/>
                  <a:pt x="94" y="106"/>
                  <a:pt x="94" y="106"/>
                </a:cubicBezTo>
                <a:cubicBezTo>
                  <a:pt x="78" y="93"/>
                  <a:pt x="78" y="93"/>
                  <a:pt x="78" y="93"/>
                </a:cubicBezTo>
                <a:cubicBezTo>
                  <a:pt x="77" y="92"/>
                  <a:pt x="77" y="92"/>
                  <a:pt x="77" y="91"/>
                </a:cubicBezTo>
                <a:cubicBezTo>
                  <a:pt x="77" y="90"/>
                  <a:pt x="77" y="90"/>
                  <a:pt x="77" y="89"/>
                </a:cubicBezTo>
                <a:cubicBezTo>
                  <a:pt x="78" y="88"/>
                  <a:pt x="80" y="88"/>
                  <a:pt x="81" y="89"/>
                </a:cubicBezTo>
                <a:cubicBezTo>
                  <a:pt x="102" y="106"/>
                  <a:pt x="102" y="106"/>
                  <a:pt x="102" y="106"/>
                </a:cubicBezTo>
                <a:cubicBezTo>
                  <a:pt x="103" y="107"/>
                  <a:pt x="104" y="107"/>
                  <a:pt x="105" y="107"/>
                </a:cubicBezTo>
                <a:cubicBezTo>
                  <a:pt x="107" y="107"/>
                  <a:pt x="109" y="106"/>
                  <a:pt x="111" y="104"/>
                </a:cubicBezTo>
                <a:cubicBezTo>
                  <a:pt x="112" y="103"/>
                  <a:pt x="113" y="101"/>
                  <a:pt x="113" y="99"/>
                </a:cubicBezTo>
                <a:cubicBezTo>
                  <a:pt x="112" y="98"/>
                  <a:pt x="111" y="96"/>
                  <a:pt x="109" y="94"/>
                </a:cubicBezTo>
                <a:cubicBezTo>
                  <a:pt x="107" y="92"/>
                  <a:pt x="107" y="92"/>
                  <a:pt x="107" y="92"/>
                </a:cubicBezTo>
                <a:cubicBezTo>
                  <a:pt x="107" y="92"/>
                  <a:pt x="107" y="92"/>
                  <a:pt x="107" y="92"/>
                </a:cubicBezTo>
                <a:cubicBezTo>
                  <a:pt x="96" y="83"/>
                  <a:pt x="96" y="83"/>
                  <a:pt x="96" y="83"/>
                </a:cubicBezTo>
                <a:cubicBezTo>
                  <a:pt x="95" y="83"/>
                  <a:pt x="95" y="82"/>
                  <a:pt x="95" y="81"/>
                </a:cubicBezTo>
                <a:cubicBezTo>
                  <a:pt x="95" y="81"/>
                  <a:pt x="95" y="80"/>
                  <a:pt x="95" y="79"/>
                </a:cubicBezTo>
                <a:cubicBezTo>
                  <a:pt x="96" y="78"/>
                  <a:pt x="98" y="78"/>
                  <a:pt x="99" y="79"/>
                </a:cubicBezTo>
                <a:cubicBezTo>
                  <a:pt x="118" y="94"/>
                  <a:pt x="118" y="94"/>
                  <a:pt x="118" y="94"/>
                </a:cubicBezTo>
                <a:cubicBezTo>
                  <a:pt x="119" y="96"/>
                  <a:pt x="121" y="96"/>
                  <a:pt x="122" y="96"/>
                </a:cubicBezTo>
                <a:cubicBezTo>
                  <a:pt x="124" y="96"/>
                  <a:pt x="127" y="95"/>
                  <a:pt x="128" y="93"/>
                </a:cubicBezTo>
                <a:cubicBezTo>
                  <a:pt x="130" y="91"/>
                  <a:pt x="130" y="89"/>
                  <a:pt x="130" y="88"/>
                </a:cubicBezTo>
                <a:cubicBezTo>
                  <a:pt x="130" y="86"/>
                  <a:pt x="129" y="84"/>
                  <a:pt x="127" y="83"/>
                </a:cubicBezTo>
                <a:cubicBezTo>
                  <a:pt x="122" y="78"/>
                  <a:pt x="122" y="78"/>
                  <a:pt x="122" y="78"/>
                </a:cubicBezTo>
                <a:cubicBezTo>
                  <a:pt x="122" y="78"/>
                  <a:pt x="122" y="78"/>
                  <a:pt x="122" y="78"/>
                </a:cubicBezTo>
                <a:cubicBezTo>
                  <a:pt x="112" y="70"/>
                  <a:pt x="112" y="70"/>
                  <a:pt x="112" y="70"/>
                </a:cubicBezTo>
                <a:cubicBezTo>
                  <a:pt x="111" y="69"/>
                  <a:pt x="111" y="68"/>
                  <a:pt x="111" y="67"/>
                </a:cubicBezTo>
                <a:cubicBezTo>
                  <a:pt x="112" y="65"/>
                  <a:pt x="114" y="65"/>
                  <a:pt x="115" y="66"/>
                </a:cubicBezTo>
                <a:cubicBezTo>
                  <a:pt x="131" y="79"/>
                  <a:pt x="131" y="79"/>
                  <a:pt x="131" y="79"/>
                </a:cubicBezTo>
                <a:cubicBezTo>
                  <a:pt x="135" y="82"/>
                  <a:pt x="139" y="81"/>
                  <a:pt x="142" y="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21"/>
          <p:cNvSpPr/>
          <p:nvPr/>
        </p:nvSpPr>
        <p:spPr>
          <a:xfrm>
            <a:off x="3843337" y="3578225"/>
            <a:ext cx="668337" cy="557212"/>
          </a:xfrm>
          <a:custGeom>
            <a:avLst/>
            <a:gdLst/>
            <a:ahLst/>
            <a:cxnLst/>
            <a:rect l="l" t="t" r="r" b="b"/>
            <a:pathLst>
              <a:path w="162" h="135" extrusionOk="0">
                <a:moveTo>
                  <a:pt x="22" y="110"/>
                </a:moveTo>
                <a:cubicBezTo>
                  <a:pt x="22" y="74"/>
                  <a:pt x="22" y="74"/>
                  <a:pt x="22" y="74"/>
                </a:cubicBezTo>
                <a:cubicBezTo>
                  <a:pt x="22" y="71"/>
                  <a:pt x="24" y="68"/>
                  <a:pt x="27" y="68"/>
                </a:cubicBezTo>
                <a:cubicBezTo>
                  <a:pt x="36" y="68"/>
                  <a:pt x="36" y="68"/>
                  <a:pt x="36" y="68"/>
                </a:cubicBezTo>
                <a:cubicBezTo>
                  <a:pt x="39" y="68"/>
                  <a:pt x="41" y="71"/>
                  <a:pt x="41" y="74"/>
                </a:cubicBezTo>
                <a:cubicBezTo>
                  <a:pt x="41" y="110"/>
                  <a:pt x="41" y="110"/>
                  <a:pt x="41" y="110"/>
                </a:cubicBezTo>
                <a:cubicBezTo>
                  <a:pt x="41" y="113"/>
                  <a:pt x="39" y="115"/>
                  <a:pt x="36" y="115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4" y="115"/>
                  <a:pt x="22" y="113"/>
                  <a:pt x="22" y="110"/>
                </a:cubicBezTo>
                <a:close/>
                <a:moveTo>
                  <a:pt x="59" y="55"/>
                </a:moveTo>
                <a:cubicBezTo>
                  <a:pt x="56" y="55"/>
                  <a:pt x="54" y="58"/>
                  <a:pt x="54" y="61"/>
                </a:cubicBezTo>
                <a:cubicBezTo>
                  <a:pt x="54" y="110"/>
                  <a:pt x="54" y="110"/>
                  <a:pt x="54" y="110"/>
                </a:cubicBezTo>
                <a:cubicBezTo>
                  <a:pt x="54" y="113"/>
                  <a:pt x="56" y="115"/>
                  <a:pt x="59" y="115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71" y="115"/>
                  <a:pt x="74" y="113"/>
                  <a:pt x="74" y="110"/>
                </a:cubicBezTo>
                <a:cubicBezTo>
                  <a:pt x="74" y="61"/>
                  <a:pt x="74" y="61"/>
                  <a:pt x="74" y="61"/>
                </a:cubicBezTo>
                <a:cubicBezTo>
                  <a:pt x="74" y="58"/>
                  <a:pt x="71" y="55"/>
                  <a:pt x="68" y="55"/>
                </a:cubicBezTo>
                <a:lnTo>
                  <a:pt x="59" y="55"/>
                </a:lnTo>
                <a:close/>
                <a:moveTo>
                  <a:pt x="92" y="44"/>
                </a:moveTo>
                <a:cubicBezTo>
                  <a:pt x="89" y="44"/>
                  <a:pt x="86" y="47"/>
                  <a:pt x="86" y="50"/>
                </a:cubicBezTo>
                <a:cubicBezTo>
                  <a:pt x="86" y="110"/>
                  <a:pt x="86" y="110"/>
                  <a:pt x="86" y="110"/>
                </a:cubicBezTo>
                <a:cubicBezTo>
                  <a:pt x="86" y="113"/>
                  <a:pt x="89" y="115"/>
                  <a:pt x="92" y="115"/>
                </a:cubicBezTo>
                <a:cubicBezTo>
                  <a:pt x="101" y="115"/>
                  <a:pt x="101" y="115"/>
                  <a:pt x="101" y="115"/>
                </a:cubicBezTo>
                <a:cubicBezTo>
                  <a:pt x="104" y="115"/>
                  <a:pt x="106" y="113"/>
                  <a:pt x="106" y="110"/>
                </a:cubicBezTo>
                <a:cubicBezTo>
                  <a:pt x="106" y="50"/>
                  <a:pt x="106" y="50"/>
                  <a:pt x="106" y="50"/>
                </a:cubicBezTo>
                <a:cubicBezTo>
                  <a:pt x="106" y="47"/>
                  <a:pt x="104" y="44"/>
                  <a:pt x="101" y="44"/>
                </a:cubicBezTo>
                <a:lnTo>
                  <a:pt x="92" y="44"/>
                </a:lnTo>
                <a:close/>
                <a:moveTo>
                  <a:pt x="124" y="33"/>
                </a:moveTo>
                <a:cubicBezTo>
                  <a:pt x="121" y="33"/>
                  <a:pt x="119" y="35"/>
                  <a:pt x="119" y="38"/>
                </a:cubicBezTo>
                <a:cubicBezTo>
                  <a:pt x="119" y="110"/>
                  <a:pt x="119" y="110"/>
                  <a:pt x="119" y="110"/>
                </a:cubicBezTo>
                <a:cubicBezTo>
                  <a:pt x="119" y="113"/>
                  <a:pt x="121" y="115"/>
                  <a:pt x="124" y="115"/>
                </a:cubicBezTo>
                <a:cubicBezTo>
                  <a:pt x="133" y="115"/>
                  <a:pt x="133" y="115"/>
                  <a:pt x="133" y="115"/>
                </a:cubicBezTo>
                <a:cubicBezTo>
                  <a:pt x="136" y="115"/>
                  <a:pt x="138" y="113"/>
                  <a:pt x="138" y="110"/>
                </a:cubicBezTo>
                <a:cubicBezTo>
                  <a:pt x="138" y="38"/>
                  <a:pt x="138" y="38"/>
                  <a:pt x="138" y="38"/>
                </a:cubicBezTo>
                <a:cubicBezTo>
                  <a:pt x="138" y="35"/>
                  <a:pt x="136" y="33"/>
                  <a:pt x="133" y="33"/>
                </a:cubicBezTo>
                <a:lnTo>
                  <a:pt x="124" y="33"/>
                </a:lnTo>
                <a:close/>
                <a:moveTo>
                  <a:pt x="24" y="54"/>
                </a:moveTo>
                <a:cubicBezTo>
                  <a:pt x="59" y="48"/>
                  <a:pt x="91" y="35"/>
                  <a:pt x="120" y="18"/>
                </a:cubicBezTo>
                <a:cubicBezTo>
                  <a:pt x="123" y="23"/>
                  <a:pt x="123" y="23"/>
                  <a:pt x="123" y="23"/>
                </a:cubicBezTo>
                <a:cubicBezTo>
                  <a:pt x="133" y="7"/>
                  <a:pt x="133" y="7"/>
                  <a:pt x="133" y="7"/>
                </a:cubicBezTo>
                <a:cubicBezTo>
                  <a:pt x="114" y="6"/>
                  <a:pt x="114" y="6"/>
                  <a:pt x="114" y="6"/>
                </a:cubicBezTo>
                <a:cubicBezTo>
                  <a:pt x="117" y="12"/>
                  <a:pt x="117" y="12"/>
                  <a:pt x="117" y="12"/>
                </a:cubicBezTo>
                <a:cubicBezTo>
                  <a:pt x="88" y="29"/>
                  <a:pt x="57" y="41"/>
                  <a:pt x="23" y="47"/>
                </a:cubicBezTo>
                <a:lnTo>
                  <a:pt x="24" y="54"/>
                </a:lnTo>
                <a:close/>
                <a:moveTo>
                  <a:pt x="162" y="126"/>
                </a:moveTo>
                <a:cubicBezTo>
                  <a:pt x="145" y="116"/>
                  <a:pt x="145" y="116"/>
                  <a:pt x="145" y="116"/>
                </a:cubicBezTo>
                <a:cubicBezTo>
                  <a:pt x="145" y="122"/>
                  <a:pt x="145" y="122"/>
                  <a:pt x="145" y="122"/>
                </a:cubicBezTo>
                <a:cubicBezTo>
                  <a:pt x="13" y="122"/>
                  <a:pt x="13" y="122"/>
                  <a:pt x="13" y="122"/>
                </a:cubicBezTo>
                <a:cubicBezTo>
                  <a:pt x="13" y="16"/>
                  <a:pt x="13" y="16"/>
                  <a:pt x="13" y="16"/>
                </a:cubicBezTo>
                <a:cubicBezTo>
                  <a:pt x="19" y="16"/>
                  <a:pt x="19" y="16"/>
                  <a:pt x="19" y="16"/>
                </a:cubicBezTo>
                <a:cubicBezTo>
                  <a:pt x="10" y="0"/>
                  <a:pt x="10" y="0"/>
                  <a:pt x="10" y="0"/>
                </a:cubicBezTo>
                <a:cubicBezTo>
                  <a:pt x="0" y="16"/>
                  <a:pt x="0" y="16"/>
                  <a:pt x="0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22"/>
                  <a:pt x="6" y="122"/>
                  <a:pt x="6" y="122"/>
                </a:cubicBezTo>
                <a:cubicBezTo>
                  <a:pt x="6" y="126"/>
                  <a:pt x="6" y="126"/>
                  <a:pt x="6" y="126"/>
                </a:cubicBezTo>
                <a:cubicBezTo>
                  <a:pt x="6" y="129"/>
                  <a:pt x="6" y="129"/>
                  <a:pt x="6" y="129"/>
                </a:cubicBezTo>
                <a:cubicBezTo>
                  <a:pt x="145" y="129"/>
                  <a:pt x="145" y="129"/>
                  <a:pt x="145" y="129"/>
                </a:cubicBezTo>
                <a:cubicBezTo>
                  <a:pt x="145" y="135"/>
                  <a:pt x="145" y="135"/>
                  <a:pt x="145" y="135"/>
                </a:cubicBezTo>
                <a:lnTo>
                  <a:pt x="162" y="1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21"/>
          <p:cNvSpPr/>
          <p:nvPr/>
        </p:nvSpPr>
        <p:spPr>
          <a:xfrm>
            <a:off x="4165600" y="1936750"/>
            <a:ext cx="981075" cy="511175"/>
          </a:xfrm>
          <a:custGeom>
            <a:avLst/>
            <a:gdLst/>
            <a:ahLst/>
            <a:cxnLst/>
            <a:rect l="l" t="t" r="r" b="b"/>
            <a:pathLst>
              <a:path w="238" h="124" extrusionOk="0">
                <a:moveTo>
                  <a:pt x="171" y="116"/>
                </a:moveTo>
                <a:cubicBezTo>
                  <a:pt x="168" y="118"/>
                  <a:pt x="164" y="119"/>
                  <a:pt x="161" y="120"/>
                </a:cubicBezTo>
                <a:cubicBezTo>
                  <a:pt x="149" y="123"/>
                  <a:pt x="137" y="123"/>
                  <a:pt x="122" y="124"/>
                </a:cubicBezTo>
                <a:cubicBezTo>
                  <a:pt x="107" y="123"/>
                  <a:pt x="94" y="123"/>
                  <a:pt x="83" y="120"/>
                </a:cubicBezTo>
                <a:cubicBezTo>
                  <a:pt x="79" y="119"/>
                  <a:pt x="75" y="118"/>
                  <a:pt x="72" y="116"/>
                </a:cubicBezTo>
                <a:cubicBezTo>
                  <a:pt x="62" y="112"/>
                  <a:pt x="62" y="103"/>
                  <a:pt x="67" y="97"/>
                </a:cubicBezTo>
                <a:cubicBezTo>
                  <a:pt x="74" y="91"/>
                  <a:pt x="81" y="87"/>
                  <a:pt x="89" y="83"/>
                </a:cubicBezTo>
                <a:cubicBezTo>
                  <a:pt x="93" y="81"/>
                  <a:pt x="97" y="80"/>
                  <a:pt x="100" y="78"/>
                </a:cubicBezTo>
                <a:cubicBezTo>
                  <a:pt x="107" y="76"/>
                  <a:pt x="109" y="69"/>
                  <a:pt x="104" y="64"/>
                </a:cubicBezTo>
                <a:cubicBezTo>
                  <a:pt x="94" y="53"/>
                  <a:pt x="90" y="41"/>
                  <a:pt x="90" y="27"/>
                </a:cubicBezTo>
                <a:cubicBezTo>
                  <a:pt x="91" y="12"/>
                  <a:pt x="100" y="4"/>
                  <a:pt x="113" y="1"/>
                </a:cubicBezTo>
                <a:cubicBezTo>
                  <a:pt x="116" y="0"/>
                  <a:pt x="119" y="0"/>
                  <a:pt x="122" y="0"/>
                </a:cubicBezTo>
                <a:cubicBezTo>
                  <a:pt x="124" y="0"/>
                  <a:pt x="127" y="0"/>
                  <a:pt x="130" y="1"/>
                </a:cubicBezTo>
                <a:cubicBezTo>
                  <a:pt x="144" y="4"/>
                  <a:pt x="152" y="12"/>
                  <a:pt x="153" y="27"/>
                </a:cubicBezTo>
                <a:cubicBezTo>
                  <a:pt x="154" y="41"/>
                  <a:pt x="150" y="54"/>
                  <a:pt x="139" y="64"/>
                </a:cubicBezTo>
                <a:cubicBezTo>
                  <a:pt x="134" y="69"/>
                  <a:pt x="136" y="76"/>
                  <a:pt x="143" y="78"/>
                </a:cubicBezTo>
                <a:cubicBezTo>
                  <a:pt x="147" y="80"/>
                  <a:pt x="150" y="81"/>
                  <a:pt x="154" y="83"/>
                </a:cubicBezTo>
                <a:cubicBezTo>
                  <a:pt x="162" y="87"/>
                  <a:pt x="170" y="91"/>
                  <a:pt x="176" y="97"/>
                </a:cubicBezTo>
                <a:cubicBezTo>
                  <a:pt x="180" y="101"/>
                  <a:pt x="182" y="112"/>
                  <a:pt x="171" y="116"/>
                </a:cubicBezTo>
                <a:close/>
                <a:moveTo>
                  <a:pt x="234" y="105"/>
                </a:moveTo>
                <a:cubicBezTo>
                  <a:pt x="229" y="101"/>
                  <a:pt x="224" y="98"/>
                  <a:pt x="218" y="95"/>
                </a:cubicBezTo>
                <a:cubicBezTo>
                  <a:pt x="216" y="94"/>
                  <a:pt x="213" y="93"/>
                  <a:pt x="211" y="92"/>
                </a:cubicBezTo>
                <a:cubicBezTo>
                  <a:pt x="206" y="90"/>
                  <a:pt x="205" y="85"/>
                  <a:pt x="208" y="82"/>
                </a:cubicBezTo>
                <a:cubicBezTo>
                  <a:pt x="215" y="75"/>
                  <a:pt x="218" y="66"/>
                  <a:pt x="218" y="56"/>
                </a:cubicBezTo>
                <a:cubicBezTo>
                  <a:pt x="217" y="46"/>
                  <a:pt x="211" y="41"/>
                  <a:pt x="202" y="38"/>
                </a:cubicBezTo>
                <a:cubicBezTo>
                  <a:pt x="200" y="38"/>
                  <a:pt x="198" y="38"/>
                  <a:pt x="196" y="38"/>
                </a:cubicBezTo>
                <a:cubicBezTo>
                  <a:pt x="194" y="38"/>
                  <a:pt x="192" y="38"/>
                  <a:pt x="190" y="38"/>
                </a:cubicBezTo>
                <a:cubicBezTo>
                  <a:pt x="181" y="41"/>
                  <a:pt x="175" y="46"/>
                  <a:pt x="174" y="56"/>
                </a:cubicBezTo>
                <a:cubicBezTo>
                  <a:pt x="174" y="66"/>
                  <a:pt x="176" y="75"/>
                  <a:pt x="184" y="82"/>
                </a:cubicBezTo>
                <a:cubicBezTo>
                  <a:pt x="187" y="86"/>
                  <a:pt x="186" y="90"/>
                  <a:pt x="181" y="92"/>
                </a:cubicBezTo>
                <a:cubicBezTo>
                  <a:pt x="181" y="92"/>
                  <a:pt x="181" y="92"/>
                  <a:pt x="181" y="92"/>
                </a:cubicBezTo>
                <a:cubicBezTo>
                  <a:pt x="181" y="93"/>
                  <a:pt x="182" y="94"/>
                  <a:pt x="183" y="94"/>
                </a:cubicBezTo>
                <a:cubicBezTo>
                  <a:pt x="186" y="98"/>
                  <a:pt x="188" y="103"/>
                  <a:pt x="187" y="108"/>
                </a:cubicBezTo>
                <a:cubicBezTo>
                  <a:pt x="186" y="113"/>
                  <a:pt x="182" y="118"/>
                  <a:pt x="177" y="120"/>
                </a:cubicBezTo>
                <a:cubicBezTo>
                  <a:pt x="176" y="121"/>
                  <a:pt x="174" y="121"/>
                  <a:pt x="173" y="122"/>
                </a:cubicBezTo>
                <a:cubicBezTo>
                  <a:pt x="180" y="123"/>
                  <a:pt x="187" y="123"/>
                  <a:pt x="196" y="124"/>
                </a:cubicBezTo>
                <a:cubicBezTo>
                  <a:pt x="206" y="123"/>
                  <a:pt x="215" y="123"/>
                  <a:pt x="223" y="121"/>
                </a:cubicBezTo>
                <a:cubicBezTo>
                  <a:pt x="226" y="120"/>
                  <a:pt x="228" y="120"/>
                  <a:pt x="231" y="119"/>
                </a:cubicBezTo>
                <a:cubicBezTo>
                  <a:pt x="238" y="115"/>
                  <a:pt x="236" y="108"/>
                  <a:pt x="234" y="105"/>
                </a:cubicBezTo>
                <a:close/>
                <a:moveTo>
                  <a:pt x="56" y="108"/>
                </a:moveTo>
                <a:cubicBezTo>
                  <a:pt x="55" y="103"/>
                  <a:pt x="57" y="98"/>
                  <a:pt x="61" y="94"/>
                </a:cubicBezTo>
                <a:cubicBezTo>
                  <a:pt x="62" y="93"/>
                  <a:pt x="64" y="91"/>
                  <a:pt x="66" y="90"/>
                </a:cubicBezTo>
                <a:cubicBezTo>
                  <a:pt x="65" y="90"/>
                  <a:pt x="64" y="89"/>
                  <a:pt x="63" y="89"/>
                </a:cubicBezTo>
                <a:cubicBezTo>
                  <a:pt x="57" y="87"/>
                  <a:pt x="56" y="81"/>
                  <a:pt x="60" y="77"/>
                </a:cubicBezTo>
                <a:cubicBezTo>
                  <a:pt x="68" y="70"/>
                  <a:pt x="71" y="60"/>
                  <a:pt x="70" y="49"/>
                </a:cubicBezTo>
                <a:cubicBezTo>
                  <a:pt x="70" y="38"/>
                  <a:pt x="63" y="32"/>
                  <a:pt x="53" y="29"/>
                </a:cubicBezTo>
                <a:cubicBezTo>
                  <a:pt x="50" y="29"/>
                  <a:pt x="48" y="28"/>
                  <a:pt x="46" y="28"/>
                </a:cubicBezTo>
                <a:cubicBezTo>
                  <a:pt x="44" y="28"/>
                  <a:pt x="42" y="29"/>
                  <a:pt x="40" y="29"/>
                </a:cubicBezTo>
                <a:cubicBezTo>
                  <a:pt x="29" y="32"/>
                  <a:pt x="22" y="38"/>
                  <a:pt x="22" y="49"/>
                </a:cubicBezTo>
                <a:cubicBezTo>
                  <a:pt x="22" y="60"/>
                  <a:pt x="25" y="69"/>
                  <a:pt x="33" y="77"/>
                </a:cubicBezTo>
                <a:cubicBezTo>
                  <a:pt x="37" y="81"/>
                  <a:pt x="35" y="87"/>
                  <a:pt x="30" y="89"/>
                </a:cubicBezTo>
                <a:cubicBezTo>
                  <a:pt x="27" y="90"/>
                  <a:pt x="24" y="91"/>
                  <a:pt x="21" y="92"/>
                </a:cubicBezTo>
                <a:cubicBezTo>
                  <a:pt x="15" y="95"/>
                  <a:pt x="9" y="99"/>
                  <a:pt x="4" y="103"/>
                </a:cubicBezTo>
                <a:cubicBezTo>
                  <a:pt x="0" y="108"/>
                  <a:pt x="0" y="114"/>
                  <a:pt x="8" y="118"/>
                </a:cubicBezTo>
                <a:cubicBezTo>
                  <a:pt x="10" y="119"/>
                  <a:pt x="13" y="120"/>
                  <a:pt x="16" y="121"/>
                </a:cubicBezTo>
                <a:cubicBezTo>
                  <a:pt x="25" y="123"/>
                  <a:pt x="35" y="123"/>
                  <a:pt x="46" y="124"/>
                </a:cubicBezTo>
                <a:cubicBezTo>
                  <a:pt x="55" y="123"/>
                  <a:pt x="63" y="123"/>
                  <a:pt x="71" y="122"/>
                </a:cubicBezTo>
                <a:cubicBezTo>
                  <a:pt x="69" y="121"/>
                  <a:pt x="68" y="121"/>
                  <a:pt x="66" y="120"/>
                </a:cubicBezTo>
                <a:cubicBezTo>
                  <a:pt x="60" y="117"/>
                  <a:pt x="57" y="113"/>
                  <a:pt x="56" y="1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21"/>
          <p:cNvSpPr/>
          <p:nvPr/>
        </p:nvSpPr>
        <p:spPr>
          <a:xfrm>
            <a:off x="4878387" y="4968875"/>
            <a:ext cx="593725" cy="536575"/>
          </a:xfrm>
          <a:custGeom>
            <a:avLst/>
            <a:gdLst/>
            <a:ahLst/>
            <a:cxnLst/>
            <a:rect l="l" t="t" r="r" b="b"/>
            <a:pathLst>
              <a:path w="144" h="130" extrusionOk="0">
                <a:moveTo>
                  <a:pt x="98" y="18"/>
                </a:moveTo>
                <a:cubicBezTo>
                  <a:pt x="90" y="18"/>
                  <a:pt x="90" y="18"/>
                  <a:pt x="90" y="18"/>
                </a:cubicBezTo>
                <a:cubicBezTo>
                  <a:pt x="89" y="12"/>
                  <a:pt x="85" y="8"/>
                  <a:pt x="80" y="8"/>
                </a:cubicBezTo>
                <a:cubicBezTo>
                  <a:pt x="64" y="8"/>
                  <a:pt x="64" y="8"/>
                  <a:pt x="64" y="8"/>
                </a:cubicBezTo>
                <a:cubicBezTo>
                  <a:pt x="59" y="8"/>
                  <a:pt x="55" y="12"/>
                  <a:pt x="55" y="18"/>
                </a:cubicBezTo>
                <a:cubicBezTo>
                  <a:pt x="46" y="18"/>
                  <a:pt x="46" y="18"/>
                  <a:pt x="46" y="18"/>
                </a:cubicBezTo>
                <a:cubicBezTo>
                  <a:pt x="47" y="8"/>
                  <a:pt x="53" y="0"/>
                  <a:pt x="6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91" y="0"/>
                  <a:pt x="98" y="8"/>
                  <a:pt x="98" y="18"/>
                </a:cubicBezTo>
                <a:close/>
                <a:moveTo>
                  <a:pt x="22" y="72"/>
                </a:moveTo>
                <a:cubicBezTo>
                  <a:pt x="58" y="72"/>
                  <a:pt x="58" y="72"/>
                  <a:pt x="58" y="72"/>
                </a:cubicBezTo>
                <a:cubicBezTo>
                  <a:pt x="58" y="67"/>
                  <a:pt x="58" y="67"/>
                  <a:pt x="58" y="67"/>
                </a:cubicBezTo>
                <a:cubicBezTo>
                  <a:pt x="58" y="63"/>
                  <a:pt x="61" y="60"/>
                  <a:pt x="65" y="60"/>
                </a:cubicBezTo>
                <a:cubicBezTo>
                  <a:pt x="79" y="60"/>
                  <a:pt x="79" y="60"/>
                  <a:pt x="79" y="60"/>
                </a:cubicBezTo>
                <a:cubicBezTo>
                  <a:pt x="83" y="60"/>
                  <a:pt x="86" y="63"/>
                  <a:pt x="86" y="67"/>
                </a:cubicBezTo>
                <a:cubicBezTo>
                  <a:pt x="86" y="72"/>
                  <a:pt x="86" y="72"/>
                  <a:pt x="86" y="72"/>
                </a:cubicBezTo>
                <a:cubicBezTo>
                  <a:pt x="123" y="72"/>
                  <a:pt x="123" y="72"/>
                  <a:pt x="123" y="72"/>
                </a:cubicBezTo>
                <a:cubicBezTo>
                  <a:pt x="133" y="72"/>
                  <a:pt x="143" y="64"/>
                  <a:pt x="144" y="52"/>
                </a:cubicBezTo>
                <a:cubicBezTo>
                  <a:pt x="144" y="41"/>
                  <a:pt x="144" y="41"/>
                  <a:pt x="144" y="41"/>
                </a:cubicBezTo>
                <a:cubicBezTo>
                  <a:pt x="144" y="30"/>
                  <a:pt x="137" y="21"/>
                  <a:pt x="128" y="21"/>
                </a:cubicBezTo>
                <a:cubicBezTo>
                  <a:pt x="119" y="21"/>
                  <a:pt x="119" y="21"/>
                  <a:pt x="119" y="21"/>
                </a:cubicBezTo>
                <a:cubicBezTo>
                  <a:pt x="116" y="21"/>
                  <a:pt x="116" y="21"/>
                  <a:pt x="116" y="21"/>
                </a:cubicBezTo>
                <a:cubicBezTo>
                  <a:pt x="110" y="21"/>
                  <a:pt x="110" y="21"/>
                  <a:pt x="110" y="21"/>
                </a:cubicBezTo>
                <a:cubicBezTo>
                  <a:pt x="103" y="21"/>
                  <a:pt x="103" y="21"/>
                  <a:pt x="103" y="21"/>
                </a:cubicBezTo>
                <a:cubicBezTo>
                  <a:pt x="99" y="21"/>
                  <a:pt x="99" y="21"/>
                  <a:pt x="99" y="21"/>
                </a:cubicBezTo>
                <a:cubicBezTo>
                  <a:pt x="89" y="21"/>
                  <a:pt x="89" y="21"/>
                  <a:pt x="89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45" y="21"/>
                  <a:pt x="45" y="21"/>
                  <a:pt x="45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28" y="21"/>
                  <a:pt x="28" y="21"/>
                  <a:pt x="28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17" y="21"/>
                  <a:pt x="17" y="21"/>
                  <a:pt x="17" y="21"/>
                </a:cubicBezTo>
                <a:cubicBezTo>
                  <a:pt x="8" y="21"/>
                  <a:pt x="0" y="30"/>
                  <a:pt x="0" y="41"/>
                </a:cubicBezTo>
                <a:cubicBezTo>
                  <a:pt x="0" y="52"/>
                  <a:pt x="0" y="52"/>
                  <a:pt x="0" y="52"/>
                </a:cubicBezTo>
                <a:cubicBezTo>
                  <a:pt x="2" y="64"/>
                  <a:pt x="11" y="72"/>
                  <a:pt x="22" y="72"/>
                </a:cubicBezTo>
                <a:close/>
                <a:moveTo>
                  <a:pt x="123" y="78"/>
                </a:moveTo>
                <a:cubicBezTo>
                  <a:pt x="86" y="78"/>
                  <a:pt x="86" y="78"/>
                  <a:pt x="86" y="78"/>
                </a:cubicBezTo>
                <a:cubicBezTo>
                  <a:pt x="86" y="84"/>
                  <a:pt x="86" y="84"/>
                  <a:pt x="86" y="84"/>
                </a:cubicBezTo>
                <a:cubicBezTo>
                  <a:pt x="86" y="88"/>
                  <a:pt x="83" y="91"/>
                  <a:pt x="79" y="91"/>
                </a:cubicBezTo>
                <a:cubicBezTo>
                  <a:pt x="65" y="91"/>
                  <a:pt x="65" y="91"/>
                  <a:pt x="65" y="91"/>
                </a:cubicBezTo>
                <a:cubicBezTo>
                  <a:pt x="61" y="91"/>
                  <a:pt x="58" y="88"/>
                  <a:pt x="58" y="84"/>
                </a:cubicBezTo>
                <a:cubicBezTo>
                  <a:pt x="58" y="78"/>
                  <a:pt x="58" y="78"/>
                  <a:pt x="58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13" y="78"/>
                  <a:pt x="5" y="73"/>
                  <a:pt x="0" y="66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21"/>
                  <a:pt x="8" y="130"/>
                  <a:pt x="17" y="130"/>
                </a:cubicBezTo>
                <a:cubicBezTo>
                  <a:pt x="22" y="130"/>
                  <a:pt x="22" y="130"/>
                  <a:pt x="22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4" y="130"/>
                  <a:pt x="34" y="130"/>
                </a:cubicBezTo>
                <a:cubicBezTo>
                  <a:pt x="110" y="130"/>
                  <a:pt x="110" y="130"/>
                  <a:pt x="110" y="130"/>
                </a:cubicBezTo>
                <a:cubicBezTo>
                  <a:pt x="116" y="130"/>
                  <a:pt x="116" y="130"/>
                  <a:pt x="116" y="130"/>
                </a:cubicBezTo>
                <a:cubicBezTo>
                  <a:pt x="119" y="130"/>
                  <a:pt x="119" y="130"/>
                  <a:pt x="119" y="130"/>
                </a:cubicBezTo>
                <a:cubicBezTo>
                  <a:pt x="128" y="130"/>
                  <a:pt x="128" y="130"/>
                  <a:pt x="128" y="130"/>
                </a:cubicBezTo>
                <a:cubicBezTo>
                  <a:pt x="137" y="130"/>
                  <a:pt x="144" y="121"/>
                  <a:pt x="144" y="111"/>
                </a:cubicBezTo>
                <a:cubicBezTo>
                  <a:pt x="144" y="66"/>
                  <a:pt x="144" y="66"/>
                  <a:pt x="144" y="66"/>
                </a:cubicBezTo>
                <a:cubicBezTo>
                  <a:pt x="140" y="73"/>
                  <a:pt x="132" y="78"/>
                  <a:pt x="123" y="78"/>
                </a:cubicBezTo>
                <a:close/>
                <a:moveTo>
                  <a:pt x="79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4" y="65"/>
                  <a:pt x="63" y="67"/>
                  <a:pt x="63" y="68"/>
                </a:cubicBezTo>
                <a:cubicBezTo>
                  <a:pt x="63" y="71"/>
                  <a:pt x="63" y="71"/>
                  <a:pt x="63" y="71"/>
                </a:cubicBezTo>
                <a:cubicBezTo>
                  <a:pt x="63" y="73"/>
                  <a:pt x="63" y="73"/>
                  <a:pt x="63" y="73"/>
                </a:cubicBezTo>
                <a:cubicBezTo>
                  <a:pt x="63" y="78"/>
                  <a:pt x="63" y="78"/>
                  <a:pt x="63" y="78"/>
                </a:cubicBezTo>
                <a:cubicBezTo>
                  <a:pt x="63" y="80"/>
                  <a:pt x="63" y="80"/>
                  <a:pt x="63" y="80"/>
                </a:cubicBezTo>
                <a:cubicBezTo>
                  <a:pt x="63" y="83"/>
                  <a:pt x="63" y="83"/>
                  <a:pt x="63" y="83"/>
                </a:cubicBezTo>
                <a:cubicBezTo>
                  <a:pt x="63" y="84"/>
                  <a:pt x="64" y="86"/>
                  <a:pt x="65" y="86"/>
                </a:cubicBezTo>
                <a:cubicBezTo>
                  <a:pt x="79" y="86"/>
                  <a:pt x="79" y="86"/>
                  <a:pt x="79" y="86"/>
                </a:cubicBezTo>
                <a:cubicBezTo>
                  <a:pt x="80" y="86"/>
                  <a:pt x="81" y="84"/>
                  <a:pt x="81" y="83"/>
                </a:cubicBezTo>
                <a:cubicBezTo>
                  <a:pt x="81" y="80"/>
                  <a:pt x="81" y="80"/>
                  <a:pt x="81" y="80"/>
                </a:cubicBezTo>
                <a:cubicBezTo>
                  <a:pt x="81" y="78"/>
                  <a:pt x="81" y="78"/>
                  <a:pt x="81" y="78"/>
                </a:cubicBezTo>
                <a:cubicBezTo>
                  <a:pt x="81" y="73"/>
                  <a:pt x="81" y="73"/>
                  <a:pt x="81" y="73"/>
                </a:cubicBezTo>
                <a:cubicBezTo>
                  <a:pt x="81" y="71"/>
                  <a:pt x="81" y="71"/>
                  <a:pt x="81" y="71"/>
                </a:cubicBezTo>
                <a:cubicBezTo>
                  <a:pt x="81" y="68"/>
                  <a:pt x="81" y="68"/>
                  <a:pt x="81" y="68"/>
                </a:cubicBezTo>
                <a:cubicBezTo>
                  <a:pt x="81" y="67"/>
                  <a:pt x="80" y="65"/>
                  <a:pt x="79" y="65"/>
                </a:cubicBezTo>
                <a:close/>
              </a:path>
            </a:pathLst>
          </a:cu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21"/>
          <p:cNvSpPr/>
          <p:nvPr/>
        </p:nvSpPr>
        <p:spPr>
          <a:xfrm>
            <a:off x="7392987" y="2138362"/>
            <a:ext cx="539750" cy="541337"/>
          </a:xfrm>
          <a:custGeom>
            <a:avLst/>
            <a:gdLst/>
            <a:ahLst/>
            <a:cxnLst/>
            <a:rect l="l" t="t" r="r" b="b"/>
            <a:pathLst>
              <a:path w="131" h="131" extrusionOk="0">
                <a:moveTo>
                  <a:pt x="62" y="69"/>
                </a:moveTo>
                <a:cubicBezTo>
                  <a:pt x="124" y="69"/>
                  <a:pt x="124" y="69"/>
                  <a:pt x="124" y="69"/>
                </a:cubicBezTo>
                <a:cubicBezTo>
                  <a:pt x="124" y="104"/>
                  <a:pt x="96" y="131"/>
                  <a:pt x="62" y="131"/>
                </a:cubicBezTo>
                <a:cubicBezTo>
                  <a:pt x="28" y="131"/>
                  <a:pt x="0" y="104"/>
                  <a:pt x="0" y="69"/>
                </a:cubicBezTo>
                <a:cubicBezTo>
                  <a:pt x="0" y="35"/>
                  <a:pt x="28" y="8"/>
                  <a:pt x="62" y="8"/>
                </a:cubicBezTo>
                <a:lnTo>
                  <a:pt x="62" y="69"/>
                </a:lnTo>
                <a:close/>
                <a:moveTo>
                  <a:pt x="70" y="0"/>
                </a:moveTo>
                <a:cubicBezTo>
                  <a:pt x="70" y="62"/>
                  <a:pt x="70" y="62"/>
                  <a:pt x="70" y="62"/>
                </a:cubicBezTo>
                <a:cubicBezTo>
                  <a:pt x="131" y="62"/>
                  <a:pt x="131" y="62"/>
                  <a:pt x="131" y="62"/>
                </a:cubicBezTo>
                <a:cubicBezTo>
                  <a:pt x="131" y="28"/>
                  <a:pt x="104" y="0"/>
                  <a:pt x="70" y="0"/>
                </a:cubicBezTo>
                <a:close/>
              </a:path>
            </a:pathLst>
          </a:custGeom>
          <a:solidFill>
            <a:srgbClr val="5250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21"/>
          <p:cNvSpPr/>
          <p:nvPr/>
        </p:nvSpPr>
        <p:spPr>
          <a:xfrm>
            <a:off x="7731125" y="3748087"/>
            <a:ext cx="571500" cy="573087"/>
          </a:xfrm>
          <a:custGeom>
            <a:avLst/>
            <a:gdLst/>
            <a:ahLst/>
            <a:cxnLst/>
            <a:rect l="l" t="t" r="r" b="b"/>
            <a:pathLst>
              <a:path w="139" h="139" extrusionOk="0">
                <a:moveTo>
                  <a:pt x="136" y="59"/>
                </a:moveTo>
                <a:cubicBezTo>
                  <a:pt x="119" y="57"/>
                  <a:pt x="119" y="57"/>
                  <a:pt x="119" y="57"/>
                </a:cubicBezTo>
                <a:cubicBezTo>
                  <a:pt x="118" y="52"/>
                  <a:pt x="116" y="47"/>
                  <a:pt x="113" y="43"/>
                </a:cubicBezTo>
                <a:cubicBezTo>
                  <a:pt x="124" y="29"/>
                  <a:pt x="124" y="29"/>
                  <a:pt x="124" y="29"/>
                </a:cubicBezTo>
                <a:cubicBezTo>
                  <a:pt x="125" y="28"/>
                  <a:pt x="125" y="26"/>
                  <a:pt x="124" y="25"/>
                </a:cubicBezTo>
                <a:cubicBezTo>
                  <a:pt x="113" y="15"/>
                  <a:pt x="113" y="15"/>
                  <a:pt x="113" y="15"/>
                </a:cubicBezTo>
                <a:cubicBezTo>
                  <a:pt x="112" y="14"/>
                  <a:pt x="111" y="14"/>
                  <a:pt x="110" y="15"/>
                </a:cubicBezTo>
                <a:cubicBezTo>
                  <a:pt x="95" y="25"/>
                  <a:pt x="95" y="25"/>
                  <a:pt x="95" y="25"/>
                </a:cubicBezTo>
                <a:cubicBezTo>
                  <a:pt x="91" y="23"/>
                  <a:pt x="87" y="21"/>
                  <a:pt x="82" y="20"/>
                </a:cubicBezTo>
                <a:cubicBezTo>
                  <a:pt x="79" y="2"/>
                  <a:pt x="79" y="2"/>
                  <a:pt x="79" y="2"/>
                </a:cubicBezTo>
                <a:cubicBezTo>
                  <a:pt x="79" y="1"/>
                  <a:pt x="78" y="0"/>
                  <a:pt x="76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61" y="0"/>
                  <a:pt x="59" y="1"/>
                  <a:pt x="59" y="2"/>
                </a:cubicBezTo>
                <a:cubicBezTo>
                  <a:pt x="57" y="20"/>
                  <a:pt x="57" y="20"/>
                  <a:pt x="57" y="20"/>
                </a:cubicBezTo>
                <a:cubicBezTo>
                  <a:pt x="52" y="21"/>
                  <a:pt x="47" y="23"/>
                  <a:pt x="43" y="25"/>
                </a:cubicBezTo>
                <a:cubicBezTo>
                  <a:pt x="29" y="15"/>
                  <a:pt x="29" y="15"/>
                  <a:pt x="29" y="15"/>
                </a:cubicBezTo>
                <a:cubicBezTo>
                  <a:pt x="28" y="14"/>
                  <a:pt x="26" y="14"/>
                  <a:pt x="25" y="15"/>
                </a:cubicBezTo>
                <a:cubicBezTo>
                  <a:pt x="15" y="25"/>
                  <a:pt x="15" y="25"/>
                  <a:pt x="15" y="25"/>
                </a:cubicBezTo>
                <a:cubicBezTo>
                  <a:pt x="14" y="26"/>
                  <a:pt x="14" y="28"/>
                  <a:pt x="15" y="29"/>
                </a:cubicBezTo>
                <a:cubicBezTo>
                  <a:pt x="25" y="43"/>
                  <a:pt x="25" y="43"/>
                  <a:pt x="25" y="43"/>
                </a:cubicBezTo>
                <a:cubicBezTo>
                  <a:pt x="23" y="47"/>
                  <a:pt x="21" y="52"/>
                  <a:pt x="20" y="57"/>
                </a:cubicBezTo>
                <a:cubicBezTo>
                  <a:pt x="2" y="59"/>
                  <a:pt x="2" y="59"/>
                  <a:pt x="2" y="59"/>
                </a:cubicBezTo>
                <a:cubicBezTo>
                  <a:pt x="1" y="59"/>
                  <a:pt x="0" y="61"/>
                  <a:pt x="0" y="62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8"/>
                  <a:pt x="1" y="79"/>
                  <a:pt x="2" y="79"/>
                </a:cubicBezTo>
                <a:cubicBezTo>
                  <a:pt x="20" y="82"/>
                  <a:pt x="20" y="82"/>
                  <a:pt x="20" y="82"/>
                </a:cubicBezTo>
                <a:cubicBezTo>
                  <a:pt x="21" y="87"/>
                  <a:pt x="23" y="91"/>
                  <a:pt x="25" y="95"/>
                </a:cubicBezTo>
                <a:cubicBezTo>
                  <a:pt x="15" y="110"/>
                  <a:pt x="15" y="110"/>
                  <a:pt x="15" y="110"/>
                </a:cubicBezTo>
                <a:cubicBezTo>
                  <a:pt x="14" y="111"/>
                  <a:pt x="14" y="113"/>
                  <a:pt x="15" y="114"/>
                </a:cubicBezTo>
                <a:cubicBezTo>
                  <a:pt x="25" y="124"/>
                  <a:pt x="25" y="124"/>
                  <a:pt x="25" y="124"/>
                </a:cubicBezTo>
                <a:cubicBezTo>
                  <a:pt x="26" y="125"/>
                  <a:pt x="28" y="125"/>
                  <a:pt x="29" y="124"/>
                </a:cubicBezTo>
                <a:cubicBezTo>
                  <a:pt x="43" y="114"/>
                  <a:pt x="43" y="114"/>
                  <a:pt x="43" y="114"/>
                </a:cubicBezTo>
                <a:cubicBezTo>
                  <a:pt x="47" y="116"/>
                  <a:pt x="52" y="118"/>
                  <a:pt x="57" y="119"/>
                </a:cubicBezTo>
                <a:cubicBezTo>
                  <a:pt x="59" y="136"/>
                  <a:pt x="59" y="136"/>
                  <a:pt x="59" y="136"/>
                </a:cubicBezTo>
                <a:cubicBezTo>
                  <a:pt x="59" y="138"/>
                  <a:pt x="61" y="139"/>
                  <a:pt x="62" y="139"/>
                </a:cubicBezTo>
                <a:cubicBezTo>
                  <a:pt x="76" y="139"/>
                  <a:pt x="76" y="139"/>
                  <a:pt x="76" y="139"/>
                </a:cubicBezTo>
                <a:cubicBezTo>
                  <a:pt x="78" y="139"/>
                  <a:pt x="79" y="138"/>
                  <a:pt x="79" y="136"/>
                </a:cubicBezTo>
                <a:cubicBezTo>
                  <a:pt x="82" y="119"/>
                  <a:pt x="82" y="119"/>
                  <a:pt x="82" y="119"/>
                </a:cubicBezTo>
                <a:cubicBezTo>
                  <a:pt x="87" y="118"/>
                  <a:pt x="91" y="116"/>
                  <a:pt x="95" y="114"/>
                </a:cubicBezTo>
                <a:cubicBezTo>
                  <a:pt x="110" y="124"/>
                  <a:pt x="110" y="124"/>
                  <a:pt x="110" y="124"/>
                </a:cubicBezTo>
                <a:cubicBezTo>
                  <a:pt x="111" y="125"/>
                  <a:pt x="112" y="125"/>
                  <a:pt x="113" y="124"/>
                </a:cubicBezTo>
                <a:cubicBezTo>
                  <a:pt x="124" y="114"/>
                  <a:pt x="124" y="114"/>
                  <a:pt x="124" y="114"/>
                </a:cubicBezTo>
                <a:cubicBezTo>
                  <a:pt x="125" y="113"/>
                  <a:pt x="125" y="111"/>
                  <a:pt x="124" y="110"/>
                </a:cubicBezTo>
                <a:cubicBezTo>
                  <a:pt x="113" y="95"/>
                  <a:pt x="113" y="95"/>
                  <a:pt x="113" y="95"/>
                </a:cubicBezTo>
                <a:cubicBezTo>
                  <a:pt x="116" y="91"/>
                  <a:pt x="118" y="87"/>
                  <a:pt x="119" y="82"/>
                </a:cubicBezTo>
                <a:cubicBezTo>
                  <a:pt x="136" y="79"/>
                  <a:pt x="136" y="79"/>
                  <a:pt x="136" y="79"/>
                </a:cubicBezTo>
                <a:cubicBezTo>
                  <a:pt x="138" y="79"/>
                  <a:pt x="139" y="78"/>
                  <a:pt x="139" y="76"/>
                </a:cubicBezTo>
                <a:cubicBezTo>
                  <a:pt x="139" y="62"/>
                  <a:pt x="139" y="62"/>
                  <a:pt x="139" y="62"/>
                </a:cubicBezTo>
                <a:cubicBezTo>
                  <a:pt x="139" y="61"/>
                  <a:pt x="138" y="59"/>
                  <a:pt x="136" y="59"/>
                </a:cubicBezTo>
                <a:close/>
                <a:moveTo>
                  <a:pt x="69" y="95"/>
                </a:moveTo>
                <a:cubicBezTo>
                  <a:pt x="55" y="95"/>
                  <a:pt x="44" y="84"/>
                  <a:pt x="44" y="69"/>
                </a:cubicBezTo>
                <a:cubicBezTo>
                  <a:pt x="44" y="55"/>
                  <a:pt x="55" y="44"/>
                  <a:pt x="69" y="44"/>
                </a:cubicBezTo>
                <a:cubicBezTo>
                  <a:pt x="83" y="44"/>
                  <a:pt x="95" y="55"/>
                  <a:pt x="95" y="69"/>
                </a:cubicBezTo>
                <a:cubicBezTo>
                  <a:pt x="95" y="84"/>
                  <a:pt x="83" y="95"/>
                  <a:pt x="69" y="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21"/>
          <p:cNvSpPr txBox="1"/>
          <p:nvPr/>
        </p:nvSpPr>
        <p:spPr>
          <a:xfrm>
            <a:off x="9220200" y="1439862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327" name="Google Shape;327;p21"/>
          <p:cNvSpPr txBox="1"/>
          <p:nvPr/>
        </p:nvSpPr>
        <p:spPr>
          <a:xfrm>
            <a:off x="1692275" y="690562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328" name="Google Shape;328;p21"/>
          <p:cNvSpPr txBox="1"/>
          <p:nvPr/>
        </p:nvSpPr>
        <p:spPr>
          <a:xfrm>
            <a:off x="2481262" y="452437"/>
            <a:ext cx="822325" cy="238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pen Sans SemiBold"/>
              <a:buNone/>
            </a:pPr>
            <a:r>
              <a:rPr lang="en-US" sz="18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IDEIA</a:t>
            </a:r>
            <a:endParaRPr sz="1800" dirty="0"/>
          </a:p>
        </p:txBody>
      </p:sp>
      <p:sp>
        <p:nvSpPr>
          <p:cNvPr id="329" name="Google Shape;329;p21"/>
          <p:cNvSpPr txBox="1"/>
          <p:nvPr/>
        </p:nvSpPr>
        <p:spPr>
          <a:xfrm>
            <a:off x="1936750" y="5445125"/>
            <a:ext cx="139065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pen Sans SemiBold"/>
              <a:buNone/>
            </a:pPr>
            <a:r>
              <a:rPr lang="en-US" sz="18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TIME</a:t>
            </a:r>
            <a:endParaRPr sz="1800" dirty="0"/>
          </a:p>
        </p:txBody>
      </p:sp>
      <p:sp>
        <p:nvSpPr>
          <p:cNvPr id="330" name="Google Shape;330;p21"/>
          <p:cNvSpPr txBox="1"/>
          <p:nvPr/>
        </p:nvSpPr>
        <p:spPr>
          <a:xfrm>
            <a:off x="1482725" y="3833812"/>
            <a:ext cx="998537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pen Sans SemiBold"/>
              <a:buNone/>
            </a:pPr>
            <a:r>
              <a:rPr lang="en-US" sz="18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PROJETO</a:t>
            </a:r>
            <a:endParaRPr sz="1800" dirty="0"/>
          </a:p>
        </p:txBody>
      </p:sp>
      <p:sp>
        <p:nvSpPr>
          <p:cNvPr id="331" name="Google Shape;331;p21"/>
          <p:cNvSpPr txBox="1"/>
          <p:nvPr/>
        </p:nvSpPr>
        <p:spPr>
          <a:xfrm>
            <a:off x="1341437" y="2012950"/>
            <a:ext cx="1146175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pen Sans SemiBold"/>
              <a:buNone/>
            </a:pPr>
            <a:r>
              <a:rPr lang="en-US" sz="18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NEGOCIE</a:t>
            </a:r>
            <a:endParaRPr sz="1800" dirty="0"/>
          </a:p>
        </p:txBody>
      </p:sp>
      <p:sp>
        <p:nvSpPr>
          <p:cNvPr id="332" name="Google Shape;332;p21"/>
          <p:cNvSpPr txBox="1"/>
          <p:nvPr/>
        </p:nvSpPr>
        <p:spPr>
          <a:xfrm>
            <a:off x="9782175" y="2973387"/>
            <a:ext cx="10414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pen Sans SemiBold"/>
              <a:buNone/>
            </a:pPr>
            <a:r>
              <a:rPr lang="en-US" sz="18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STARTUP</a:t>
            </a:r>
            <a:endParaRPr sz="1800" dirty="0"/>
          </a:p>
        </p:txBody>
      </p:sp>
      <p:sp>
        <p:nvSpPr>
          <p:cNvPr id="333" name="Google Shape;333;p21"/>
          <p:cNvSpPr txBox="1"/>
          <p:nvPr/>
        </p:nvSpPr>
        <p:spPr>
          <a:xfrm>
            <a:off x="9297987" y="4737100"/>
            <a:ext cx="1079390" cy="261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pen Sans SemiBold"/>
              <a:buNone/>
            </a:pPr>
            <a:r>
              <a:rPr lang="en-US" sz="18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IDEIA</a:t>
            </a:r>
            <a:endParaRPr sz="1800" dirty="0"/>
          </a:p>
        </p:txBody>
      </p:sp>
      <p:sp>
        <p:nvSpPr>
          <p:cNvPr id="334" name="Google Shape;334;p21"/>
          <p:cNvSpPr txBox="1"/>
          <p:nvPr/>
        </p:nvSpPr>
        <p:spPr>
          <a:xfrm>
            <a:off x="9297987" y="1173162"/>
            <a:ext cx="1265237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pen Sans SemiBold"/>
              <a:buNone/>
            </a:pPr>
            <a:r>
              <a:rPr lang="en-US" sz="1800" b="1" i="0" u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PLANO</a:t>
            </a:r>
            <a:endParaRPr sz="1800" dirty="0"/>
          </a:p>
        </p:txBody>
      </p:sp>
      <p:sp>
        <p:nvSpPr>
          <p:cNvPr id="335" name="Google Shape;335;p21"/>
          <p:cNvSpPr txBox="1"/>
          <p:nvPr/>
        </p:nvSpPr>
        <p:spPr>
          <a:xfrm>
            <a:off x="9683750" y="3257550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336" name="Google Shape;336;p21"/>
          <p:cNvSpPr txBox="1"/>
          <p:nvPr/>
        </p:nvSpPr>
        <p:spPr>
          <a:xfrm>
            <a:off x="9207500" y="4999037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337" name="Google Shape;337;p21"/>
          <p:cNvSpPr txBox="1"/>
          <p:nvPr/>
        </p:nvSpPr>
        <p:spPr>
          <a:xfrm>
            <a:off x="866775" y="2246312"/>
            <a:ext cx="1692275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338" name="Google Shape;338;p21"/>
          <p:cNvSpPr txBox="1"/>
          <p:nvPr/>
        </p:nvSpPr>
        <p:spPr>
          <a:xfrm>
            <a:off x="876300" y="4056062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339" name="Google Shape;339;p21"/>
          <p:cNvSpPr txBox="1"/>
          <p:nvPr/>
        </p:nvSpPr>
        <p:spPr>
          <a:xfrm>
            <a:off x="1712912" y="5688012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" name="Google Shape;3174;p102"/>
          <p:cNvSpPr txBox="1"/>
          <p:nvPr/>
        </p:nvSpPr>
        <p:spPr>
          <a:xfrm>
            <a:off x="9525" y="3175"/>
            <a:ext cx="12177712" cy="6858000"/>
          </a:xfrm>
          <a:prstGeom prst="rect">
            <a:avLst/>
          </a:prstGeom>
          <a:solidFill>
            <a:srgbClr val="36303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5" name="Google Shape;3175;p102"/>
          <p:cNvSpPr txBox="1"/>
          <p:nvPr/>
        </p:nvSpPr>
        <p:spPr>
          <a:xfrm>
            <a:off x="1447800" y="709612"/>
            <a:ext cx="169545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3176" name="Google Shape;3176;p102"/>
          <p:cNvSpPr txBox="1"/>
          <p:nvPr/>
        </p:nvSpPr>
        <p:spPr>
          <a:xfrm>
            <a:off x="9569450" y="1476375"/>
            <a:ext cx="16954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3177" name="Google Shape;3177;p102"/>
          <p:cNvSpPr/>
          <p:nvPr/>
        </p:nvSpPr>
        <p:spPr>
          <a:xfrm>
            <a:off x="3167062" y="5526087"/>
            <a:ext cx="762000" cy="762000"/>
          </a:xfrm>
          <a:prstGeom prst="ellipse">
            <a:avLst/>
          </a:prstGeom>
          <a:solidFill>
            <a:srgbClr val="79C4A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8" name="Google Shape;3178;p102"/>
          <p:cNvSpPr/>
          <p:nvPr/>
        </p:nvSpPr>
        <p:spPr>
          <a:xfrm>
            <a:off x="2330450" y="4013200"/>
            <a:ext cx="766762" cy="762000"/>
          </a:xfrm>
          <a:prstGeom prst="ellipse">
            <a:avLst/>
          </a:prstGeom>
          <a:solidFill>
            <a:srgbClr val="A3DDB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9" name="Google Shape;3179;p102"/>
          <p:cNvSpPr/>
          <p:nvPr/>
        </p:nvSpPr>
        <p:spPr>
          <a:xfrm>
            <a:off x="2335212" y="2089150"/>
            <a:ext cx="762000" cy="762000"/>
          </a:xfrm>
          <a:prstGeom prst="ellipse">
            <a:avLst/>
          </a:prstGeom>
          <a:solidFill>
            <a:srgbClr val="C4EBB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0" name="Google Shape;3180;p102"/>
          <p:cNvSpPr/>
          <p:nvPr/>
        </p:nvSpPr>
        <p:spPr>
          <a:xfrm>
            <a:off x="3214687" y="576262"/>
            <a:ext cx="765175" cy="762000"/>
          </a:xfrm>
          <a:prstGeom prst="ellipse">
            <a:avLst/>
          </a:prstGeom>
          <a:solidFill>
            <a:srgbClr val="E6F9C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1" name="Google Shape;3181;p102"/>
          <p:cNvSpPr/>
          <p:nvPr/>
        </p:nvSpPr>
        <p:spPr>
          <a:xfrm>
            <a:off x="9234487" y="3068637"/>
            <a:ext cx="762000" cy="762000"/>
          </a:xfrm>
          <a:prstGeom prst="ellipse">
            <a:avLst/>
          </a:prstGeom>
          <a:solidFill>
            <a:srgbClr val="55939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2" name="Google Shape;3182;p102"/>
          <p:cNvSpPr/>
          <p:nvPr/>
        </p:nvSpPr>
        <p:spPr>
          <a:xfrm>
            <a:off x="8748712" y="4822825"/>
            <a:ext cx="762000" cy="763587"/>
          </a:xfrm>
          <a:prstGeom prst="ellipse">
            <a:avLst/>
          </a:prstGeom>
          <a:solidFill>
            <a:srgbClr val="567E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3" name="Google Shape;3183;p102"/>
          <p:cNvSpPr/>
          <p:nvPr/>
        </p:nvSpPr>
        <p:spPr>
          <a:xfrm>
            <a:off x="8748712" y="1265237"/>
            <a:ext cx="762000" cy="762000"/>
          </a:xfrm>
          <a:prstGeom prst="ellipse">
            <a:avLst/>
          </a:prstGeom>
          <a:solidFill>
            <a:srgbClr val="52ADA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4" name="Google Shape;3184;p102"/>
          <p:cNvSpPr txBox="1"/>
          <p:nvPr/>
        </p:nvSpPr>
        <p:spPr>
          <a:xfrm>
            <a:off x="2027237" y="458787"/>
            <a:ext cx="1235075" cy="42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Open Sans SemiBold"/>
              <a:buNone/>
            </a:pPr>
            <a:r>
              <a:rPr lang="en-US" sz="19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SUCESSO</a:t>
            </a:r>
            <a:endParaRPr dirty="0"/>
          </a:p>
        </p:txBody>
      </p:sp>
      <p:sp>
        <p:nvSpPr>
          <p:cNvPr id="3185" name="Google Shape;3185;p102"/>
          <p:cNvSpPr txBox="1"/>
          <p:nvPr/>
        </p:nvSpPr>
        <p:spPr>
          <a:xfrm>
            <a:off x="1676400" y="5443537"/>
            <a:ext cx="1619250" cy="42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Open Sans SemiBold"/>
              <a:buNone/>
            </a:pPr>
            <a:r>
              <a:rPr lang="en-US" sz="19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TIME</a:t>
            </a:r>
            <a:endParaRPr dirty="0"/>
          </a:p>
        </p:txBody>
      </p:sp>
      <p:sp>
        <p:nvSpPr>
          <p:cNvPr id="3186" name="Google Shape;3186;p102"/>
          <p:cNvSpPr txBox="1"/>
          <p:nvPr/>
        </p:nvSpPr>
        <p:spPr>
          <a:xfrm>
            <a:off x="1222375" y="3921125"/>
            <a:ext cx="1204912" cy="42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Open Sans SemiBold"/>
              <a:buNone/>
            </a:pPr>
            <a:r>
              <a:rPr lang="en-US" sz="19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PROJETO</a:t>
            </a:r>
            <a:endParaRPr dirty="0"/>
          </a:p>
        </p:txBody>
      </p:sp>
      <p:sp>
        <p:nvSpPr>
          <p:cNvPr id="3187" name="Google Shape;3187;p102"/>
          <p:cNvSpPr txBox="1"/>
          <p:nvPr/>
        </p:nvSpPr>
        <p:spPr>
          <a:xfrm>
            <a:off x="1079500" y="2014537"/>
            <a:ext cx="1355725" cy="42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Open Sans SemiBold"/>
              <a:buNone/>
            </a:pPr>
            <a:r>
              <a:rPr lang="en-US" sz="19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NEGOCIE</a:t>
            </a:r>
            <a:endParaRPr dirty="0"/>
          </a:p>
        </p:txBody>
      </p:sp>
      <p:sp>
        <p:nvSpPr>
          <p:cNvPr id="3188" name="Google Shape;3188;p102"/>
          <p:cNvSpPr txBox="1"/>
          <p:nvPr/>
        </p:nvSpPr>
        <p:spPr>
          <a:xfrm>
            <a:off x="10139362" y="2971800"/>
            <a:ext cx="1265237" cy="42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Open Sans SemiBold"/>
              <a:buNone/>
            </a:pPr>
            <a:r>
              <a:rPr lang="en-US" sz="19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STARTUP</a:t>
            </a:r>
            <a:endParaRPr dirty="0"/>
          </a:p>
        </p:txBody>
      </p:sp>
      <p:sp>
        <p:nvSpPr>
          <p:cNvPr id="3189" name="Google Shape;3189;p102"/>
          <p:cNvSpPr txBox="1"/>
          <p:nvPr/>
        </p:nvSpPr>
        <p:spPr>
          <a:xfrm>
            <a:off x="9653587" y="4737100"/>
            <a:ext cx="731837" cy="42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Open Sans SemiBold"/>
              <a:buNone/>
            </a:pPr>
            <a:r>
              <a:rPr lang="en-US" sz="19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IDEIA</a:t>
            </a:r>
            <a:endParaRPr dirty="0"/>
          </a:p>
        </p:txBody>
      </p:sp>
      <p:sp>
        <p:nvSpPr>
          <p:cNvPr id="3190" name="Google Shape;3190;p102"/>
          <p:cNvSpPr txBox="1"/>
          <p:nvPr/>
        </p:nvSpPr>
        <p:spPr>
          <a:xfrm>
            <a:off x="9653587" y="1173162"/>
            <a:ext cx="1481137" cy="42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Open Sans SemiBold"/>
              <a:buNone/>
            </a:pPr>
            <a:r>
              <a:rPr lang="en-US" sz="19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PLANO</a:t>
            </a:r>
            <a:endParaRPr dirty="0"/>
          </a:p>
        </p:txBody>
      </p:sp>
      <p:sp>
        <p:nvSpPr>
          <p:cNvPr id="3191" name="Google Shape;3191;p102"/>
          <p:cNvSpPr/>
          <p:nvPr/>
        </p:nvSpPr>
        <p:spPr>
          <a:xfrm>
            <a:off x="2563812" y="2911475"/>
            <a:ext cx="74612" cy="1041400"/>
          </a:xfrm>
          <a:custGeom>
            <a:avLst/>
            <a:gdLst/>
            <a:ahLst/>
            <a:cxnLst/>
            <a:rect l="l" t="t" r="r" b="b"/>
            <a:pathLst>
              <a:path w="17" h="240" extrusionOk="0">
                <a:moveTo>
                  <a:pt x="12" y="240"/>
                </a:moveTo>
                <a:cubicBezTo>
                  <a:pt x="10" y="240"/>
                  <a:pt x="8" y="238"/>
                  <a:pt x="8" y="236"/>
                </a:cubicBezTo>
                <a:cubicBezTo>
                  <a:pt x="2" y="198"/>
                  <a:pt x="0" y="159"/>
                  <a:pt x="0" y="120"/>
                </a:cubicBezTo>
                <a:cubicBezTo>
                  <a:pt x="0" y="81"/>
                  <a:pt x="2" y="42"/>
                  <a:pt x="8" y="4"/>
                </a:cubicBezTo>
                <a:cubicBezTo>
                  <a:pt x="8" y="1"/>
                  <a:pt x="10" y="0"/>
                  <a:pt x="13" y="0"/>
                </a:cubicBezTo>
                <a:cubicBezTo>
                  <a:pt x="15" y="0"/>
                  <a:pt x="17" y="3"/>
                  <a:pt x="17" y="5"/>
                </a:cubicBezTo>
                <a:cubicBezTo>
                  <a:pt x="11" y="43"/>
                  <a:pt x="8" y="82"/>
                  <a:pt x="8" y="120"/>
                </a:cubicBezTo>
                <a:cubicBezTo>
                  <a:pt x="8" y="159"/>
                  <a:pt x="11" y="197"/>
                  <a:pt x="17" y="235"/>
                </a:cubicBezTo>
                <a:cubicBezTo>
                  <a:pt x="17" y="237"/>
                  <a:pt x="15" y="240"/>
                  <a:pt x="13" y="240"/>
                </a:cubicBezTo>
                <a:cubicBezTo>
                  <a:pt x="13" y="240"/>
                  <a:pt x="12" y="240"/>
                  <a:pt x="12" y="2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2" name="Google Shape;3192;p102"/>
          <p:cNvSpPr/>
          <p:nvPr/>
        </p:nvSpPr>
        <p:spPr>
          <a:xfrm>
            <a:off x="2846387" y="1303337"/>
            <a:ext cx="458787" cy="754062"/>
          </a:xfrm>
          <a:custGeom>
            <a:avLst/>
            <a:gdLst/>
            <a:ahLst/>
            <a:cxnLst/>
            <a:rect l="l" t="t" r="r" b="b"/>
            <a:pathLst>
              <a:path w="106" h="174" extrusionOk="0">
                <a:moveTo>
                  <a:pt x="5" y="174"/>
                </a:moveTo>
                <a:cubicBezTo>
                  <a:pt x="5" y="174"/>
                  <a:pt x="4" y="174"/>
                  <a:pt x="3" y="174"/>
                </a:cubicBezTo>
                <a:cubicBezTo>
                  <a:pt x="1" y="173"/>
                  <a:pt x="0" y="170"/>
                  <a:pt x="1" y="168"/>
                </a:cubicBezTo>
                <a:cubicBezTo>
                  <a:pt x="26" y="110"/>
                  <a:pt x="59" y="54"/>
                  <a:pt x="97" y="2"/>
                </a:cubicBezTo>
                <a:cubicBezTo>
                  <a:pt x="99" y="1"/>
                  <a:pt x="101" y="0"/>
                  <a:pt x="103" y="2"/>
                </a:cubicBezTo>
                <a:cubicBezTo>
                  <a:pt x="105" y="3"/>
                  <a:pt x="106" y="6"/>
                  <a:pt x="104" y="8"/>
                </a:cubicBezTo>
                <a:cubicBezTo>
                  <a:pt x="66" y="58"/>
                  <a:pt x="34" y="114"/>
                  <a:pt x="9" y="172"/>
                </a:cubicBezTo>
                <a:cubicBezTo>
                  <a:pt x="8" y="173"/>
                  <a:pt x="7" y="174"/>
                  <a:pt x="5" y="1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3" name="Google Shape;3193;p102"/>
          <p:cNvSpPr/>
          <p:nvPr/>
        </p:nvSpPr>
        <p:spPr>
          <a:xfrm>
            <a:off x="2841625" y="4797425"/>
            <a:ext cx="458787" cy="754062"/>
          </a:xfrm>
          <a:custGeom>
            <a:avLst/>
            <a:gdLst/>
            <a:ahLst/>
            <a:cxnLst/>
            <a:rect l="l" t="t" r="r" b="b"/>
            <a:pathLst>
              <a:path w="106" h="174" extrusionOk="0">
                <a:moveTo>
                  <a:pt x="101" y="174"/>
                </a:moveTo>
                <a:cubicBezTo>
                  <a:pt x="99" y="174"/>
                  <a:pt x="98" y="174"/>
                  <a:pt x="97" y="172"/>
                </a:cubicBezTo>
                <a:cubicBezTo>
                  <a:pt x="59" y="121"/>
                  <a:pt x="26" y="65"/>
                  <a:pt x="1" y="7"/>
                </a:cubicBezTo>
                <a:cubicBezTo>
                  <a:pt x="0" y="4"/>
                  <a:pt x="1" y="2"/>
                  <a:pt x="3" y="1"/>
                </a:cubicBezTo>
                <a:cubicBezTo>
                  <a:pt x="6" y="0"/>
                  <a:pt x="8" y="1"/>
                  <a:pt x="9" y="3"/>
                </a:cubicBezTo>
                <a:cubicBezTo>
                  <a:pt x="34" y="61"/>
                  <a:pt x="66" y="116"/>
                  <a:pt x="104" y="167"/>
                </a:cubicBezTo>
                <a:cubicBezTo>
                  <a:pt x="106" y="169"/>
                  <a:pt x="105" y="172"/>
                  <a:pt x="103" y="173"/>
                </a:cubicBezTo>
                <a:cubicBezTo>
                  <a:pt x="102" y="174"/>
                  <a:pt x="102" y="174"/>
                  <a:pt x="101" y="1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4" name="Google Shape;3194;p102"/>
          <p:cNvSpPr/>
          <p:nvPr/>
        </p:nvSpPr>
        <p:spPr>
          <a:xfrm>
            <a:off x="9324975" y="2066925"/>
            <a:ext cx="277812" cy="909637"/>
          </a:xfrm>
          <a:custGeom>
            <a:avLst/>
            <a:gdLst/>
            <a:ahLst/>
            <a:cxnLst/>
            <a:rect l="l" t="t" r="r" b="b"/>
            <a:pathLst>
              <a:path w="64" h="210" extrusionOk="0">
                <a:moveTo>
                  <a:pt x="60" y="210"/>
                </a:moveTo>
                <a:cubicBezTo>
                  <a:pt x="57" y="210"/>
                  <a:pt x="55" y="208"/>
                  <a:pt x="55" y="206"/>
                </a:cubicBezTo>
                <a:cubicBezTo>
                  <a:pt x="46" y="137"/>
                  <a:pt x="28" y="70"/>
                  <a:pt x="1" y="6"/>
                </a:cubicBezTo>
                <a:cubicBezTo>
                  <a:pt x="0" y="4"/>
                  <a:pt x="2" y="2"/>
                  <a:pt x="4" y="1"/>
                </a:cubicBezTo>
                <a:cubicBezTo>
                  <a:pt x="6" y="0"/>
                  <a:pt x="9" y="1"/>
                  <a:pt x="10" y="3"/>
                </a:cubicBezTo>
                <a:cubicBezTo>
                  <a:pt x="36" y="68"/>
                  <a:pt x="55" y="135"/>
                  <a:pt x="64" y="205"/>
                </a:cubicBezTo>
                <a:cubicBezTo>
                  <a:pt x="64" y="207"/>
                  <a:pt x="63" y="209"/>
                  <a:pt x="60" y="210"/>
                </a:cubicBezTo>
                <a:cubicBezTo>
                  <a:pt x="60" y="210"/>
                  <a:pt x="60" y="210"/>
                  <a:pt x="60" y="2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5" name="Google Shape;3195;p102"/>
          <p:cNvSpPr/>
          <p:nvPr/>
        </p:nvSpPr>
        <p:spPr>
          <a:xfrm>
            <a:off x="9324975" y="3900487"/>
            <a:ext cx="277812" cy="909637"/>
          </a:xfrm>
          <a:custGeom>
            <a:avLst/>
            <a:gdLst/>
            <a:ahLst/>
            <a:cxnLst/>
            <a:rect l="l" t="t" r="r" b="b"/>
            <a:pathLst>
              <a:path w="64" h="210" extrusionOk="0">
                <a:moveTo>
                  <a:pt x="5" y="210"/>
                </a:moveTo>
                <a:cubicBezTo>
                  <a:pt x="5" y="210"/>
                  <a:pt x="4" y="210"/>
                  <a:pt x="4" y="210"/>
                </a:cubicBezTo>
                <a:cubicBezTo>
                  <a:pt x="2" y="209"/>
                  <a:pt x="0" y="206"/>
                  <a:pt x="1" y="204"/>
                </a:cubicBezTo>
                <a:cubicBezTo>
                  <a:pt x="28" y="140"/>
                  <a:pt x="46" y="73"/>
                  <a:pt x="55" y="5"/>
                </a:cubicBezTo>
                <a:cubicBezTo>
                  <a:pt x="56" y="2"/>
                  <a:pt x="58" y="0"/>
                  <a:pt x="60" y="1"/>
                </a:cubicBezTo>
                <a:cubicBezTo>
                  <a:pt x="63" y="1"/>
                  <a:pt x="64" y="3"/>
                  <a:pt x="64" y="6"/>
                </a:cubicBezTo>
                <a:cubicBezTo>
                  <a:pt x="55" y="75"/>
                  <a:pt x="36" y="143"/>
                  <a:pt x="10" y="207"/>
                </a:cubicBezTo>
                <a:cubicBezTo>
                  <a:pt x="9" y="209"/>
                  <a:pt x="7" y="210"/>
                  <a:pt x="5" y="2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6" name="Google Shape;3196;p102"/>
          <p:cNvSpPr/>
          <p:nvPr/>
        </p:nvSpPr>
        <p:spPr>
          <a:xfrm>
            <a:off x="2508250" y="2252662"/>
            <a:ext cx="420687" cy="412750"/>
          </a:xfrm>
          <a:custGeom>
            <a:avLst/>
            <a:gdLst/>
            <a:ahLst/>
            <a:cxnLst/>
            <a:rect l="l" t="t" r="r" b="b"/>
            <a:pathLst>
              <a:path w="97" h="95" extrusionOk="0">
                <a:moveTo>
                  <a:pt x="58" y="5"/>
                </a:moveTo>
                <a:cubicBezTo>
                  <a:pt x="58" y="5"/>
                  <a:pt x="58" y="5"/>
                  <a:pt x="58" y="5"/>
                </a:cubicBezTo>
                <a:cubicBezTo>
                  <a:pt x="76" y="7"/>
                  <a:pt x="90" y="21"/>
                  <a:pt x="92" y="39"/>
                </a:cubicBezTo>
                <a:cubicBezTo>
                  <a:pt x="92" y="39"/>
                  <a:pt x="92" y="39"/>
                  <a:pt x="92" y="40"/>
                </a:cubicBezTo>
                <a:cubicBezTo>
                  <a:pt x="92" y="40"/>
                  <a:pt x="92" y="40"/>
                  <a:pt x="91" y="40"/>
                </a:cubicBezTo>
                <a:cubicBezTo>
                  <a:pt x="57" y="40"/>
                  <a:pt x="57" y="40"/>
                  <a:pt x="57" y="40"/>
                </a:cubicBezTo>
                <a:cubicBezTo>
                  <a:pt x="57" y="6"/>
                  <a:pt x="57" y="6"/>
                  <a:pt x="57" y="6"/>
                </a:cubicBezTo>
                <a:cubicBezTo>
                  <a:pt x="57" y="5"/>
                  <a:pt x="57" y="5"/>
                  <a:pt x="58" y="5"/>
                </a:cubicBezTo>
                <a:moveTo>
                  <a:pt x="41" y="11"/>
                </a:moveTo>
                <a:cubicBezTo>
                  <a:pt x="42" y="11"/>
                  <a:pt x="42" y="11"/>
                  <a:pt x="42" y="12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51"/>
                  <a:pt x="46" y="55"/>
                  <a:pt x="50" y="55"/>
                </a:cubicBezTo>
                <a:cubicBezTo>
                  <a:pt x="85" y="55"/>
                  <a:pt x="85" y="55"/>
                  <a:pt x="85" y="55"/>
                </a:cubicBezTo>
                <a:cubicBezTo>
                  <a:pt x="85" y="55"/>
                  <a:pt x="86" y="55"/>
                  <a:pt x="86" y="55"/>
                </a:cubicBezTo>
                <a:cubicBezTo>
                  <a:pt x="86" y="56"/>
                  <a:pt x="86" y="56"/>
                  <a:pt x="86" y="56"/>
                </a:cubicBezTo>
                <a:cubicBezTo>
                  <a:pt x="83" y="76"/>
                  <a:pt x="66" y="91"/>
                  <a:pt x="46" y="91"/>
                </a:cubicBezTo>
                <a:cubicBezTo>
                  <a:pt x="45" y="91"/>
                  <a:pt x="43" y="90"/>
                  <a:pt x="42" y="90"/>
                </a:cubicBezTo>
                <a:cubicBezTo>
                  <a:pt x="24" y="88"/>
                  <a:pt x="9" y="73"/>
                  <a:pt x="7" y="55"/>
                </a:cubicBezTo>
                <a:cubicBezTo>
                  <a:pt x="4" y="34"/>
                  <a:pt x="19" y="14"/>
                  <a:pt x="41" y="11"/>
                </a:cubicBezTo>
                <a:cubicBezTo>
                  <a:pt x="41" y="11"/>
                  <a:pt x="41" y="11"/>
                  <a:pt x="41" y="11"/>
                </a:cubicBezTo>
                <a:moveTo>
                  <a:pt x="58" y="0"/>
                </a:moveTo>
                <a:cubicBezTo>
                  <a:pt x="55" y="0"/>
                  <a:pt x="53" y="3"/>
                  <a:pt x="53" y="6"/>
                </a:cubicBezTo>
                <a:cubicBezTo>
                  <a:pt x="53" y="42"/>
                  <a:pt x="53" y="42"/>
                  <a:pt x="53" y="42"/>
                </a:cubicBezTo>
                <a:cubicBezTo>
                  <a:pt x="53" y="43"/>
                  <a:pt x="54" y="44"/>
                  <a:pt x="55" y="44"/>
                </a:cubicBezTo>
                <a:cubicBezTo>
                  <a:pt x="91" y="44"/>
                  <a:pt x="91" y="44"/>
                  <a:pt x="91" y="44"/>
                </a:cubicBezTo>
                <a:cubicBezTo>
                  <a:pt x="94" y="44"/>
                  <a:pt x="97" y="42"/>
                  <a:pt x="97" y="39"/>
                </a:cubicBezTo>
                <a:cubicBezTo>
                  <a:pt x="94" y="19"/>
                  <a:pt x="78" y="3"/>
                  <a:pt x="58" y="0"/>
                </a:cubicBezTo>
                <a:cubicBezTo>
                  <a:pt x="58" y="0"/>
                  <a:pt x="58" y="0"/>
                  <a:pt x="58" y="0"/>
                </a:cubicBezTo>
                <a:close/>
                <a:moveTo>
                  <a:pt x="41" y="7"/>
                </a:moveTo>
                <a:cubicBezTo>
                  <a:pt x="41" y="7"/>
                  <a:pt x="41" y="7"/>
                  <a:pt x="40" y="7"/>
                </a:cubicBezTo>
                <a:cubicBezTo>
                  <a:pt x="17" y="10"/>
                  <a:pt x="0" y="31"/>
                  <a:pt x="2" y="56"/>
                </a:cubicBezTo>
                <a:cubicBezTo>
                  <a:pt x="5" y="76"/>
                  <a:pt x="21" y="92"/>
                  <a:pt x="41" y="95"/>
                </a:cubicBezTo>
                <a:cubicBezTo>
                  <a:pt x="43" y="95"/>
                  <a:pt x="45" y="95"/>
                  <a:pt x="46" y="95"/>
                </a:cubicBezTo>
                <a:cubicBezTo>
                  <a:pt x="69" y="95"/>
                  <a:pt x="87" y="78"/>
                  <a:pt x="90" y="57"/>
                </a:cubicBezTo>
                <a:cubicBezTo>
                  <a:pt x="91" y="53"/>
                  <a:pt x="88" y="51"/>
                  <a:pt x="85" y="51"/>
                </a:cubicBezTo>
                <a:cubicBezTo>
                  <a:pt x="50" y="51"/>
                  <a:pt x="50" y="51"/>
                  <a:pt x="50" y="51"/>
                </a:cubicBezTo>
                <a:cubicBezTo>
                  <a:pt x="48" y="51"/>
                  <a:pt x="46" y="49"/>
                  <a:pt x="46" y="47"/>
                </a:cubicBezTo>
                <a:cubicBezTo>
                  <a:pt x="46" y="12"/>
                  <a:pt x="46" y="12"/>
                  <a:pt x="46" y="12"/>
                </a:cubicBezTo>
                <a:cubicBezTo>
                  <a:pt x="46" y="9"/>
                  <a:pt x="44" y="7"/>
                  <a:pt x="41" y="7"/>
                </a:cubicBezTo>
                <a:close/>
              </a:path>
            </a:pathLst>
          </a:custGeom>
          <a:solidFill>
            <a:srgbClr val="36303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7" name="Google Shape;3197;p102"/>
          <p:cNvSpPr/>
          <p:nvPr/>
        </p:nvSpPr>
        <p:spPr>
          <a:xfrm>
            <a:off x="2478087" y="4243387"/>
            <a:ext cx="471487" cy="298450"/>
          </a:xfrm>
          <a:custGeom>
            <a:avLst/>
            <a:gdLst/>
            <a:ahLst/>
            <a:cxnLst/>
            <a:rect l="l" t="t" r="r" b="b"/>
            <a:pathLst>
              <a:path w="109" h="69" extrusionOk="0">
                <a:moveTo>
                  <a:pt x="96" y="69"/>
                </a:moveTo>
                <a:cubicBezTo>
                  <a:pt x="13" y="69"/>
                  <a:pt x="13" y="69"/>
                  <a:pt x="13" y="69"/>
                </a:cubicBezTo>
                <a:cubicBezTo>
                  <a:pt x="6" y="69"/>
                  <a:pt x="0" y="63"/>
                  <a:pt x="0" y="56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7"/>
                  <a:pt x="6" y="0"/>
                  <a:pt x="13" y="0"/>
                </a:cubicBezTo>
                <a:cubicBezTo>
                  <a:pt x="96" y="0"/>
                  <a:pt x="96" y="0"/>
                  <a:pt x="96" y="0"/>
                </a:cubicBezTo>
                <a:cubicBezTo>
                  <a:pt x="103" y="0"/>
                  <a:pt x="109" y="7"/>
                  <a:pt x="109" y="14"/>
                </a:cubicBezTo>
                <a:cubicBezTo>
                  <a:pt x="109" y="56"/>
                  <a:pt x="109" y="56"/>
                  <a:pt x="109" y="56"/>
                </a:cubicBezTo>
                <a:cubicBezTo>
                  <a:pt x="109" y="63"/>
                  <a:pt x="103" y="69"/>
                  <a:pt x="96" y="69"/>
                </a:cubicBezTo>
                <a:close/>
                <a:moveTo>
                  <a:pt x="13" y="5"/>
                </a:moveTo>
                <a:cubicBezTo>
                  <a:pt x="8" y="5"/>
                  <a:pt x="4" y="9"/>
                  <a:pt x="4" y="14"/>
                </a:cubicBezTo>
                <a:cubicBezTo>
                  <a:pt x="4" y="56"/>
                  <a:pt x="4" y="56"/>
                  <a:pt x="4" y="56"/>
                </a:cubicBezTo>
                <a:cubicBezTo>
                  <a:pt x="4" y="61"/>
                  <a:pt x="8" y="65"/>
                  <a:pt x="13" y="65"/>
                </a:cubicBezTo>
                <a:cubicBezTo>
                  <a:pt x="96" y="65"/>
                  <a:pt x="96" y="65"/>
                  <a:pt x="96" y="65"/>
                </a:cubicBezTo>
                <a:cubicBezTo>
                  <a:pt x="101" y="65"/>
                  <a:pt x="105" y="61"/>
                  <a:pt x="105" y="56"/>
                </a:cubicBezTo>
                <a:cubicBezTo>
                  <a:pt x="105" y="14"/>
                  <a:pt x="105" y="14"/>
                  <a:pt x="105" y="14"/>
                </a:cubicBezTo>
                <a:cubicBezTo>
                  <a:pt x="105" y="9"/>
                  <a:pt x="101" y="5"/>
                  <a:pt x="96" y="5"/>
                </a:cubicBezTo>
                <a:lnTo>
                  <a:pt x="13" y="5"/>
                </a:lnTo>
                <a:close/>
                <a:moveTo>
                  <a:pt x="94" y="59"/>
                </a:moveTo>
                <a:cubicBezTo>
                  <a:pt x="93" y="59"/>
                  <a:pt x="93" y="58"/>
                  <a:pt x="92" y="58"/>
                </a:cubicBezTo>
                <a:cubicBezTo>
                  <a:pt x="68" y="38"/>
                  <a:pt x="68" y="38"/>
                  <a:pt x="68" y="38"/>
                </a:cubicBezTo>
                <a:cubicBezTo>
                  <a:pt x="56" y="48"/>
                  <a:pt x="56" y="48"/>
                  <a:pt x="56" y="48"/>
                </a:cubicBezTo>
                <a:cubicBezTo>
                  <a:pt x="55" y="48"/>
                  <a:pt x="54" y="48"/>
                  <a:pt x="53" y="48"/>
                </a:cubicBezTo>
                <a:cubicBezTo>
                  <a:pt x="40" y="38"/>
                  <a:pt x="40" y="38"/>
                  <a:pt x="40" y="38"/>
                </a:cubicBezTo>
                <a:cubicBezTo>
                  <a:pt x="16" y="58"/>
                  <a:pt x="16" y="58"/>
                  <a:pt x="16" y="58"/>
                </a:cubicBezTo>
                <a:cubicBezTo>
                  <a:pt x="15" y="59"/>
                  <a:pt x="14" y="59"/>
                  <a:pt x="13" y="58"/>
                </a:cubicBezTo>
                <a:cubicBezTo>
                  <a:pt x="12" y="57"/>
                  <a:pt x="13" y="56"/>
                  <a:pt x="13" y="55"/>
                </a:cubicBezTo>
                <a:cubicBezTo>
                  <a:pt x="37" y="35"/>
                  <a:pt x="37" y="35"/>
                  <a:pt x="37" y="35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6"/>
                  <a:pt x="12" y="15"/>
                  <a:pt x="13" y="14"/>
                </a:cubicBezTo>
                <a:cubicBezTo>
                  <a:pt x="14" y="13"/>
                  <a:pt x="15" y="13"/>
                  <a:pt x="16" y="14"/>
                </a:cubicBezTo>
                <a:cubicBezTo>
                  <a:pt x="54" y="43"/>
                  <a:pt x="54" y="43"/>
                  <a:pt x="54" y="43"/>
                </a:cubicBezTo>
                <a:cubicBezTo>
                  <a:pt x="93" y="14"/>
                  <a:pt x="93" y="14"/>
                  <a:pt x="93" y="14"/>
                </a:cubicBezTo>
                <a:cubicBezTo>
                  <a:pt x="93" y="13"/>
                  <a:pt x="95" y="13"/>
                  <a:pt x="96" y="14"/>
                </a:cubicBezTo>
                <a:cubicBezTo>
                  <a:pt x="96" y="15"/>
                  <a:pt x="96" y="16"/>
                  <a:pt x="95" y="17"/>
                </a:cubicBezTo>
                <a:cubicBezTo>
                  <a:pt x="72" y="35"/>
                  <a:pt x="72" y="35"/>
                  <a:pt x="72" y="35"/>
                </a:cubicBezTo>
                <a:cubicBezTo>
                  <a:pt x="95" y="55"/>
                  <a:pt x="95" y="55"/>
                  <a:pt x="95" y="55"/>
                </a:cubicBezTo>
                <a:cubicBezTo>
                  <a:pt x="96" y="56"/>
                  <a:pt x="96" y="57"/>
                  <a:pt x="95" y="58"/>
                </a:cubicBezTo>
                <a:cubicBezTo>
                  <a:pt x="95" y="58"/>
                  <a:pt x="94" y="59"/>
                  <a:pt x="94" y="59"/>
                </a:cubicBezTo>
                <a:close/>
              </a:path>
            </a:pathLst>
          </a:custGeom>
          <a:solidFill>
            <a:srgbClr val="36303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8" name="Google Shape;3198;p102"/>
          <p:cNvSpPr/>
          <p:nvPr/>
        </p:nvSpPr>
        <p:spPr>
          <a:xfrm>
            <a:off x="3235325" y="5734050"/>
            <a:ext cx="623887" cy="315912"/>
          </a:xfrm>
          <a:custGeom>
            <a:avLst/>
            <a:gdLst/>
            <a:ahLst/>
            <a:cxnLst/>
            <a:rect l="l" t="t" r="r" b="b"/>
            <a:pathLst>
              <a:path w="144" h="73" extrusionOk="0">
                <a:moveTo>
                  <a:pt x="74" y="73"/>
                </a:moveTo>
                <a:cubicBezTo>
                  <a:pt x="65" y="73"/>
                  <a:pt x="58" y="72"/>
                  <a:pt x="51" y="71"/>
                </a:cubicBezTo>
                <a:cubicBezTo>
                  <a:pt x="49" y="70"/>
                  <a:pt x="47" y="69"/>
                  <a:pt x="45" y="68"/>
                </a:cubicBezTo>
                <a:cubicBezTo>
                  <a:pt x="41" y="66"/>
                  <a:pt x="40" y="64"/>
                  <a:pt x="39" y="62"/>
                </a:cubicBezTo>
                <a:cubicBezTo>
                  <a:pt x="39" y="59"/>
                  <a:pt x="40" y="57"/>
                  <a:pt x="42" y="55"/>
                </a:cubicBezTo>
                <a:cubicBezTo>
                  <a:pt x="45" y="51"/>
                  <a:pt x="49" y="49"/>
                  <a:pt x="55" y="46"/>
                </a:cubicBezTo>
                <a:cubicBezTo>
                  <a:pt x="56" y="45"/>
                  <a:pt x="58" y="45"/>
                  <a:pt x="60" y="44"/>
                </a:cubicBezTo>
                <a:cubicBezTo>
                  <a:pt x="61" y="44"/>
                  <a:pt x="61" y="44"/>
                  <a:pt x="61" y="44"/>
                </a:cubicBezTo>
                <a:cubicBezTo>
                  <a:pt x="62" y="43"/>
                  <a:pt x="63" y="42"/>
                  <a:pt x="63" y="41"/>
                </a:cubicBezTo>
                <a:cubicBezTo>
                  <a:pt x="64" y="40"/>
                  <a:pt x="63" y="39"/>
                  <a:pt x="62" y="39"/>
                </a:cubicBezTo>
                <a:cubicBezTo>
                  <a:pt x="56" y="33"/>
                  <a:pt x="54" y="26"/>
                  <a:pt x="54" y="17"/>
                </a:cubicBezTo>
                <a:cubicBezTo>
                  <a:pt x="54" y="8"/>
                  <a:pt x="59" y="2"/>
                  <a:pt x="68" y="0"/>
                </a:cubicBezTo>
                <a:cubicBezTo>
                  <a:pt x="70" y="0"/>
                  <a:pt x="72" y="0"/>
                  <a:pt x="74" y="0"/>
                </a:cubicBezTo>
                <a:cubicBezTo>
                  <a:pt x="75" y="0"/>
                  <a:pt x="77" y="0"/>
                  <a:pt x="79" y="0"/>
                </a:cubicBezTo>
                <a:cubicBezTo>
                  <a:pt x="88" y="2"/>
                  <a:pt x="93" y="8"/>
                  <a:pt x="93" y="17"/>
                </a:cubicBezTo>
                <a:cubicBezTo>
                  <a:pt x="93" y="25"/>
                  <a:pt x="91" y="33"/>
                  <a:pt x="85" y="39"/>
                </a:cubicBezTo>
                <a:cubicBezTo>
                  <a:pt x="84" y="39"/>
                  <a:pt x="84" y="40"/>
                  <a:pt x="84" y="41"/>
                </a:cubicBezTo>
                <a:cubicBezTo>
                  <a:pt x="84" y="42"/>
                  <a:pt x="85" y="43"/>
                  <a:pt x="86" y="44"/>
                </a:cubicBezTo>
                <a:cubicBezTo>
                  <a:pt x="87" y="44"/>
                  <a:pt x="87" y="44"/>
                  <a:pt x="87" y="44"/>
                </a:cubicBezTo>
                <a:cubicBezTo>
                  <a:pt x="89" y="45"/>
                  <a:pt x="91" y="45"/>
                  <a:pt x="92" y="46"/>
                </a:cubicBezTo>
                <a:cubicBezTo>
                  <a:pt x="98" y="49"/>
                  <a:pt x="102" y="51"/>
                  <a:pt x="105" y="55"/>
                </a:cubicBezTo>
                <a:cubicBezTo>
                  <a:pt x="107" y="56"/>
                  <a:pt x="108" y="59"/>
                  <a:pt x="108" y="62"/>
                </a:cubicBezTo>
                <a:cubicBezTo>
                  <a:pt x="107" y="65"/>
                  <a:pt x="105" y="67"/>
                  <a:pt x="102" y="68"/>
                </a:cubicBezTo>
                <a:cubicBezTo>
                  <a:pt x="102" y="68"/>
                  <a:pt x="102" y="68"/>
                  <a:pt x="102" y="68"/>
                </a:cubicBezTo>
                <a:cubicBezTo>
                  <a:pt x="100" y="69"/>
                  <a:pt x="98" y="70"/>
                  <a:pt x="96" y="71"/>
                </a:cubicBezTo>
                <a:cubicBezTo>
                  <a:pt x="89" y="72"/>
                  <a:pt x="82" y="73"/>
                  <a:pt x="74" y="73"/>
                </a:cubicBezTo>
                <a:close/>
                <a:moveTo>
                  <a:pt x="74" y="4"/>
                </a:moveTo>
                <a:cubicBezTo>
                  <a:pt x="72" y="4"/>
                  <a:pt x="71" y="4"/>
                  <a:pt x="69" y="4"/>
                </a:cubicBezTo>
                <a:cubicBezTo>
                  <a:pt x="62" y="6"/>
                  <a:pt x="58" y="10"/>
                  <a:pt x="58" y="17"/>
                </a:cubicBezTo>
                <a:cubicBezTo>
                  <a:pt x="58" y="24"/>
                  <a:pt x="60" y="31"/>
                  <a:pt x="65" y="36"/>
                </a:cubicBezTo>
                <a:cubicBezTo>
                  <a:pt x="67" y="38"/>
                  <a:pt x="68" y="40"/>
                  <a:pt x="67" y="42"/>
                </a:cubicBezTo>
                <a:cubicBezTo>
                  <a:pt x="67" y="44"/>
                  <a:pt x="65" y="46"/>
                  <a:pt x="62" y="47"/>
                </a:cubicBezTo>
                <a:cubicBezTo>
                  <a:pt x="61" y="48"/>
                  <a:pt x="61" y="48"/>
                  <a:pt x="61" y="48"/>
                </a:cubicBezTo>
                <a:cubicBezTo>
                  <a:pt x="60" y="48"/>
                  <a:pt x="58" y="49"/>
                  <a:pt x="56" y="50"/>
                </a:cubicBezTo>
                <a:cubicBezTo>
                  <a:pt x="51" y="52"/>
                  <a:pt x="48" y="55"/>
                  <a:pt x="45" y="58"/>
                </a:cubicBezTo>
                <a:cubicBezTo>
                  <a:pt x="43" y="59"/>
                  <a:pt x="43" y="60"/>
                  <a:pt x="43" y="61"/>
                </a:cubicBezTo>
                <a:cubicBezTo>
                  <a:pt x="43" y="63"/>
                  <a:pt x="45" y="64"/>
                  <a:pt x="47" y="65"/>
                </a:cubicBezTo>
                <a:cubicBezTo>
                  <a:pt x="48" y="66"/>
                  <a:pt x="50" y="66"/>
                  <a:pt x="52" y="67"/>
                </a:cubicBezTo>
                <a:cubicBezTo>
                  <a:pt x="59" y="68"/>
                  <a:pt x="65" y="69"/>
                  <a:pt x="74" y="69"/>
                </a:cubicBezTo>
                <a:cubicBezTo>
                  <a:pt x="82" y="69"/>
                  <a:pt x="88" y="68"/>
                  <a:pt x="95" y="67"/>
                </a:cubicBezTo>
                <a:cubicBezTo>
                  <a:pt x="97" y="66"/>
                  <a:pt x="99" y="66"/>
                  <a:pt x="101" y="65"/>
                </a:cubicBezTo>
                <a:cubicBezTo>
                  <a:pt x="102" y="64"/>
                  <a:pt x="103" y="63"/>
                  <a:pt x="104" y="61"/>
                </a:cubicBezTo>
                <a:cubicBezTo>
                  <a:pt x="104" y="60"/>
                  <a:pt x="103" y="58"/>
                  <a:pt x="103" y="58"/>
                </a:cubicBezTo>
                <a:cubicBezTo>
                  <a:pt x="100" y="55"/>
                  <a:pt x="96" y="52"/>
                  <a:pt x="91" y="50"/>
                </a:cubicBezTo>
                <a:cubicBezTo>
                  <a:pt x="89" y="49"/>
                  <a:pt x="88" y="48"/>
                  <a:pt x="86" y="48"/>
                </a:cubicBezTo>
                <a:cubicBezTo>
                  <a:pt x="85" y="47"/>
                  <a:pt x="85" y="47"/>
                  <a:pt x="85" y="47"/>
                </a:cubicBezTo>
                <a:cubicBezTo>
                  <a:pt x="82" y="46"/>
                  <a:pt x="80" y="44"/>
                  <a:pt x="80" y="42"/>
                </a:cubicBezTo>
                <a:cubicBezTo>
                  <a:pt x="79" y="40"/>
                  <a:pt x="80" y="38"/>
                  <a:pt x="82" y="36"/>
                </a:cubicBezTo>
                <a:cubicBezTo>
                  <a:pt x="87" y="31"/>
                  <a:pt x="89" y="25"/>
                  <a:pt x="89" y="17"/>
                </a:cubicBezTo>
                <a:cubicBezTo>
                  <a:pt x="89" y="10"/>
                  <a:pt x="85" y="6"/>
                  <a:pt x="78" y="4"/>
                </a:cubicBezTo>
                <a:cubicBezTo>
                  <a:pt x="76" y="4"/>
                  <a:pt x="75" y="4"/>
                  <a:pt x="74" y="4"/>
                </a:cubicBezTo>
                <a:close/>
                <a:moveTo>
                  <a:pt x="101" y="67"/>
                </a:moveTo>
                <a:cubicBezTo>
                  <a:pt x="101" y="67"/>
                  <a:pt x="101" y="67"/>
                  <a:pt x="101" y="67"/>
                </a:cubicBezTo>
                <a:close/>
                <a:moveTo>
                  <a:pt x="120" y="73"/>
                </a:moveTo>
                <a:cubicBezTo>
                  <a:pt x="119" y="73"/>
                  <a:pt x="119" y="73"/>
                  <a:pt x="119" y="73"/>
                </a:cubicBezTo>
                <a:cubicBezTo>
                  <a:pt x="115" y="73"/>
                  <a:pt x="113" y="73"/>
                  <a:pt x="109" y="72"/>
                </a:cubicBezTo>
                <a:cubicBezTo>
                  <a:pt x="108" y="72"/>
                  <a:pt x="107" y="71"/>
                  <a:pt x="107" y="70"/>
                </a:cubicBezTo>
                <a:cubicBezTo>
                  <a:pt x="108" y="69"/>
                  <a:pt x="109" y="68"/>
                  <a:pt x="110" y="68"/>
                </a:cubicBezTo>
                <a:cubicBezTo>
                  <a:pt x="114" y="69"/>
                  <a:pt x="115" y="69"/>
                  <a:pt x="119" y="69"/>
                </a:cubicBezTo>
                <a:cubicBezTo>
                  <a:pt x="120" y="69"/>
                  <a:pt x="120" y="69"/>
                  <a:pt x="120" y="69"/>
                </a:cubicBezTo>
                <a:cubicBezTo>
                  <a:pt x="125" y="69"/>
                  <a:pt x="130" y="68"/>
                  <a:pt x="135" y="67"/>
                </a:cubicBezTo>
                <a:cubicBezTo>
                  <a:pt x="136" y="67"/>
                  <a:pt x="137" y="67"/>
                  <a:pt x="138" y="66"/>
                </a:cubicBezTo>
                <a:cubicBezTo>
                  <a:pt x="139" y="66"/>
                  <a:pt x="140" y="65"/>
                  <a:pt x="140" y="64"/>
                </a:cubicBezTo>
                <a:cubicBezTo>
                  <a:pt x="140" y="63"/>
                  <a:pt x="140" y="62"/>
                  <a:pt x="140" y="62"/>
                </a:cubicBezTo>
                <a:cubicBezTo>
                  <a:pt x="138" y="60"/>
                  <a:pt x="135" y="58"/>
                  <a:pt x="132" y="57"/>
                </a:cubicBezTo>
                <a:cubicBezTo>
                  <a:pt x="130" y="56"/>
                  <a:pt x="129" y="56"/>
                  <a:pt x="128" y="55"/>
                </a:cubicBezTo>
                <a:cubicBezTo>
                  <a:pt x="127" y="55"/>
                  <a:pt x="127" y="55"/>
                  <a:pt x="127" y="55"/>
                </a:cubicBezTo>
                <a:cubicBezTo>
                  <a:pt x="125" y="54"/>
                  <a:pt x="124" y="53"/>
                  <a:pt x="124" y="51"/>
                </a:cubicBezTo>
                <a:cubicBezTo>
                  <a:pt x="123" y="49"/>
                  <a:pt x="124" y="47"/>
                  <a:pt x="125" y="46"/>
                </a:cubicBezTo>
                <a:cubicBezTo>
                  <a:pt x="129" y="43"/>
                  <a:pt x="130" y="38"/>
                  <a:pt x="130" y="33"/>
                </a:cubicBezTo>
                <a:cubicBezTo>
                  <a:pt x="130" y="29"/>
                  <a:pt x="128" y="26"/>
                  <a:pt x="123" y="25"/>
                </a:cubicBezTo>
                <a:cubicBezTo>
                  <a:pt x="122" y="25"/>
                  <a:pt x="121" y="25"/>
                  <a:pt x="120" y="25"/>
                </a:cubicBezTo>
                <a:cubicBezTo>
                  <a:pt x="119" y="25"/>
                  <a:pt x="118" y="25"/>
                  <a:pt x="117" y="25"/>
                </a:cubicBezTo>
                <a:cubicBezTo>
                  <a:pt x="112" y="26"/>
                  <a:pt x="110" y="29"/>
                  <a:pt x="110" y="33"/>
                </a:cubicBezTo>
                <a:cubicBezTo>
                  <a:pt x="109" y="38"/>
                  <a:pt x="111" y="43"/>
                  <a:pt x="114" y="46"/>
                </a:cubicBezTo>
                <a:cubicBezTo>
                  <a:pt x="116" y="48"/>
                  <a:pt x="117" y="49"/>
                  <a:pt x="116" y="51"/>
                </a:cubicBezTo>
                <a:cubicBezTo>
                  <a:pt x="116" y="53"/>
                  <a:pt x="115" y="54"/>
                  <a:pt x="113" y="55"/>
                </a:cubicBezTo>
                <a:cubicBezTo>
                  <a:pt x="113" y="55"/>
                  <a:pt x="113" y="55"/>
                  <a:pt x="113" y="55"/>
                </a:cubicBezTo>
                <a:cubicBezTo>
                  <a:pt x="112" y="55"/>
                  <a:pt x="110" y="55"/>
                  <a:pt x="110" y="54"/>
                </a:cubicBezTo>
                <a:cubicBezTo>
                  <a:pt x="110" y="53"/>
                  <a:pt x="110" y="51"/>
                  <a:pt x="111" y="51"/>
                </a:cubicBezTo>
                <a:cubicBezTo>
                  <a:pt x="112" y="51"/>
                  <a:pt x="112" y="51"/>
                  <a:pt x="112" y="51"/>
                </a:cubicBezTo>
                <a:cubicBezTo>
                  <a:pt x="112" y="51"/>
                  <a:pt x="112" y="51"/>
                  <a:pt x="112" y="50"/>
                </a:cubicBezTo>
                <a:cubicBezTo>
                  <a:pt x="112" y="50"/>
                  <a:pt x="112" y="49"/>
                  <a:pt x="112" y="49"/>
                </a:cubicBezTo>
                <a:cubicBezTo>
                  <a:pt x="107" y="45"/>
                  <a:pt x="105" y="39"/>
                  <a:pt x="106" y="33"/>
                </a:cubicBezTo>
                <a:cubicBezTo>
                  <a:pt x="106" y="29"/>
                  <a:pt x="108" y="23"/>
                  <a:pt x="116" y="21"/>
                </a:cubicBezTo>
                <a:cubicBezTo>
                  <a:pt x="117" y="21"/>
                  <a:pt x="119" y="21"/>
                  <a:pt x="120" y="21"/>
                </a:cubicBezTo>
                <a:cubicBezTo>
                  <a:pt x="121" y="21"/>
                  <a:pt x="122" y="21"/>
                  <a:pt x="124" y="21"/>
                </a:cubicBezTo>
                <a:cubicBezTo>
                  <a:pt x="132" y="23"/>
                  <a:pt x="134" y="29"/>
                  <a:pt x="134" y="33"/>
                </a:cubicBezTo>
                <a:cubicBezTo>
                  <a:pt x="134" y="39"/>
                  <a:pt x="132" y="45"/>
                  <a:pt x="128" y="49"/>
                </a:cubicBezTo>
                <a:cubicBezTo>
                  <a:pt x="128" y="49"/>
                  <a:pt x="127" y="50"/>
                  <a:pt x="128" y="50"/>
                </a:cubicBezTo>
                <a:cubicBezTo>
                  <a:pt x="128" y="51"/>
                  <a:pt x="128" y="51"/>
                  <a:pt x="129" y="51"/>
                </a:cubicBezTo>
                <a:cubicBezTo>
                  <a:pt x="130" y="52"/>
                  <a:pt x="130" y="52"/>
                  <a:pt x="130" y="52"/>
                </a:cubicBezTo>
                <a:cubicBezTo>
                  <a:pt x="131" y="52"/>
                  <a:pt x="132" y="53"/>
                  <a:pt x="133" y="53"/>
                </a:cubicBezTo>
                <a:cubicBezTo>
                  <a:pt x="137" y="55"/>
                  <a:pt x="140" y="57"/>
                  <a:pt x="142" y="59"/>
                </a:cubicBezTo>
                <a:cubicBezTo>
                  <a:pt x="144" y="60"/>
                  <a:pt x="144" y="63"/>
                  <a:pt x="144" y="65"/>
                </a:cubicBezTo>
                <a:cubicBezTo>
                  <a:pt x="144" y="67"/>
                  <a:pt x="142" y="69"/>
                  <a:pt x="140" y="70"/>
                </a:cubicBezTo>
                <a:cubicBezTo>
                  <a:pt x="139" y="70"/>
                  <a:pt x="137" y="71"/>
                  <a:pt x="135" y="71"/>
                </a:cubicBezTo>
                <a:cubicBezTo>
                  <a:pt x="131" y="72"/>
                  <a:pt x="126" y="73"/>
                  <a:pt x="120" y="73"/>
                </a:cubicBezTo>
                <a:close/>
                <a:moveTo>
                  <a:pt x="27" y="73"/>
                </a:moveTo>
                <a:cubicBezTo>
                  <a:pt x="21" y="73"/>
                  <a:pt x="15" y="72"/>
                  <a:pt x="10" y="71"/>
                </a:cubicBezTo>
                <a:cubicBezTo>
                  <a:pt x="8" y="71"/>
                  <a:pt x="6" y="70"/>
                  <a:pt x="5" y="69"/>
                </a:cubicBezTo>
                <a:cubicBezTo>
                  <a:pt x="2" y="68"/>
                  <a:pt x="1" y="66"/>
                  <a:pt x="0" y="64"/>
                </a:cubicBezTo>
                <a:cubicBezTo>
                  <a:pt x="0" y="62"/>
                  <a:pt x="1" y="60"/>
                  <a:pt x="2" y="58"/>
                </a:cubicBezTo>
                <a:cubicBezTo>
                  <a:pt x="5" y="56"/>
                  <a:pt x="8" y="53"/>
                  <a:pt x="12" y="51"/>
                </a:cubicBezTo>
                <a:cubicBezTo>
                  <a:pt x="14" y="51"/>
                  <a:pt x="15" y="50"/>
                  <a:pt x="16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8" y="49"/>
                  <a:pt x="19" y="49"/>
                  <a:pt x="19" y="48"/>
                </a:cubicBezTo>
                <a:cubicBezTo>
                  <a:pt x="19" y="47"/>
                  <a:pt x="18" y="47"/>
                  <a:pt x="18" y="46"/>
                </a:cubicBezTo>
                <a:cubicBezTo>
                  <a:pt x="14" y="42"/>
                  <a:pt x="11" y="36"/>
                  <a:pt x="12" y="29"/>
                </a:cubicBezTo>
                <a:cubicBezTo>
                  <a:pt x="12" y="24"/>
                  <a:pt x="14" y="18"/>
                  <a:pt x="23" y="16"/>
                </a:cubicBezTo>
                <a:cubicBezTo>
                  <a:pt x="24" y="16"/>
                  <a:pt x="26" y="15"/>
                  <a:pt x="27" y="15"/>
                </a:cubicBezTo>
                <a:cubicBezTo>
                  <a:pt x="28" y="15"/>
                  <a:pt x="30" y="16"/>
                  <a:pt x="31" y="16"/>
                </a:cubicBezTo>
                <a:cubicBezTo>
                  <a:pt x="40" y="18"/>
                  <a:pt x="42" y="24"/>
                  <a:pt x="43" y="29"/>
                </a:cubicBezTo>
                <a:cubicBezTo>
                  <a:pt x="43" y="36"/>
                  <a:pt x="41" y="42"/>
                  <a:pt x="36" y="46"/>
                </a:cubicBezTo>
                <a:cubicBezTo>
                  <a:pt x="36" y="47"/>
                  <a:pt x="35" y="47"/>
                  <a:pt x="35" y="48"/>
                </a:cubicBezTo>
                <a:cubicBezTo>
                  <a:pt x="36" y="49"/>
                  <a:pt x="36" y="49"/>
                  <a:pt x="37" y="49"/>
                </a:cubicBezTo>
                <a:cubicBezTo>
                  <a:pt x="38" y="50"/>
                  <a:pt x="38" y="50"/>
                  <a:pt x="38" y="50"/>
                </a:cubicBezTo>
                <a:cubicBezTo>
                  <a:pt x="39" y="50"/>
                  <a:pt x="39" y="51"/>
                  <a:pt x="39" y="52"/>
                </a:cubicBezTo>
                <a:cubicBezTo>
                  <a:pt x="39" y="53"/>
                  <a:pt x="37" y="54"/>
                  <a:pt x="36" y="54"/>
                </a:cubicBezTo>
                <a:cubicBezTo>
                  <a:pt x="35" y="53"/>
                  <a:pt x="35" y="53"/>
                  <a:pt x="35" y="53"/>
                </a:cubicBezTo>
                <a:cubicBezTo>
                  <a:pt x="33" y="52"/>
                  <a:pt x="32" y="51"/>
                  <a:pt x="31" y="49"/>
                </a:cubicBezTo>
                <a:cubicBezTo>
                  <a:pt x="31" y="47"/>
                  <a:pt x="32" y="45"/>
                  <a:pt x="33" y="44"/>
                </a:cubicBezTo>
                <a:cubicBezTo>
                  <a:pt x="37" y="40"/>
                  <a:pt x="39" y="35"/>
                  <a:pt x="39" y="29"/>
                </a:cubicBezTo>
                <a:cubicBezTo>
                  <a:pt x="38" y="24"/>
                  <a:pt x="36" y="21"/>
                  <a:pt x="30" y="20"/>
                </a:cubicBezTo>
                <a:cubicBezTo>
                  <a:pt x="29" y="20"/>
                  <a:pt x="28" y="19"/>
                  <a:pt x="27" y="19"/>
                </a:cubicBezTo>
                <a:cubicBezTo>
                  <a:pt x="26" y="19"/>
                  <a:pt x="25" y="20"/>
                  <a:pt x="24" y="20"/>
                </a:cubicBezTo>
                <a:cubicBezTo>
                  <a:pt x="18" y="21"/>
                  <a:pt x="16" y="24"/>
                  <a:pt x="16" y="29"/>
                </a:cubicBezTo>
                <a:cubicBezTo>
                  <a:pt x="15" y="35"/>
                  <a:pt x="17" y="40"/>
                  <a:pt x="21" y="44"/>
                </a:cubicBezTo>
                <a:cubicBezTo>
                  <a:pt x="22" y="45"/>
                  <a:pt x="23" y="47"/>
                  <a:pt x="23" y="49"/>
                </a:cubicBezTo>
                <a:cubicBezTo>
                  <a:pt x="22" y="51"/>
                  <a:pt x="21" y="52"/>
                  <a:pt x="19" y="53"/>
                </a:cubicBezTo>
                <a:cubicBezTo>
                  <a:pt x="18" y="54"/>
                  <a:pt x="18" y="54"/>
                  <a:pt x="18" y="54"/>
                </a:cubicBezTo>
                <a:cubicBezTo>
                  <a:pt x="16" y="54"/>
                  <a:pt x="15" y="54"/>
                  <a:pt x="14" y="55"/>
                </a:cubicBezTo>
                <a:cubicBezTo>
                  <a:pt x="10" y="57"/>
                  <a:pt x="7" y="59"/>
                  <a:pt x="5" y="61"/>
                </a:cubicBezTo>
                <a:cubicBezTo>
                  <a:pt x="4" y="62"/>
                  <a:pt x="4" y="63"/>
                  <a:pt x="4" y="63"/>
                </a:cubicBezTo>
                <a:cubicBezTo>
                  <a:pt x="4" y="64"/>
                  <a:pt x="5" y="65"/>
                  <a:pt x="6" y="66"/>
                </a:cubicBezTo>
                <a:cubicBezTo>
                  <a:pt x="8" y="66"/>
                  <a:pt x="9" y="67"/>
                  <a:pt x="11" y="67"/>
                </a:cubicBezTo>
                <a:cubicBezTo>
                  <a:pt x="16" y="68"/>
                  <a:pt x="21" y="69"/>
                  <a:pt x="27" y="69"/>
                </a:cubicBezTo>
                <a:cubicBezTo>
                  <a:pt x="31" y="69"/>
                  <a:pt x="34" y="69"/>
                  <a:pt x="37" y="68"/>
                </a:cubicBezTo>
                <a:cubicBezTo>
                  <a:pt x="38" y="68"/>
                  <a:pt x="39" y="69"/>
                  <a:pt x="39" y="70"/>
                </a:cubicBezTo>
                <a:cubicBezTo>
                  <a:pt x="39" y="71"/>
                  <a:pt x="38" y="72"/>
                  <a:pt x="37" y="72"/>
                </a:cubicBezTo>
                <a:cubicBezTo>
                  <a:pt x="34" y="72"/>
                  <a:pt x="31" y="73"/>
                  <a:pt x="27" y="73"/>
                </a:cubicBezTo>
                <a:close/>
              </a:path>
            </a:pathLst>
          </a:custGeom>
          <a:solidFill>
            <a:srgbClr val="36303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9" name="Google Shape;3199;p102"/>
          <p:cNvSpPr/>
          <p:nvPr/>
        </p:nvSpPr>
        <p:spPr>
          <a:xfrm>
            <a:off x="9402762" y="3254375"/>
            <a:ext cx="423862" cy="373062"/>
          </a:xfrm>
          <a:custGeom>
            <a:avLst/>
            <a:gdLst/>
            <a:ahLst/>
            <a:cxnLst/>
            <a:rect l="l" t="t" r="r" b="b"/>
            <a:pathLst>
              <a:path w="98" h="86" extrusionOk="0">
                <a:moveTo>
                  <a:pt x="87" y="86"/>
                </a:moveTo>
                <a:cubicBezTo>
                  <a:pt x="12" y="86"/>
                  <a:pt x="12" y="86"/>
                  <a:pt x="12" y="86"/>
                </a:cubicBezTo>
                <a:cubicBezTo>
                  <a:pt x="5" y="86"/>
                  <a:pt x="0" y="80"/>
                  <a:pt x="0" y="74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4"/>
                  <a:pt x="1" y="53"/>
                  <a:pt x="2" y="53"/>
                </a:cubicBezTo>
                <a:cubicBezTo>
                  <a:pt x="3" y="53"/>
                  <a:pt x="4" y="54"/>
                  <a:pt x="4" y="55"/>
                </a:cubicBezTo>
                <a:cubicBezTo>
                  <a:pt x="4" y="74"/>
                  <a:pt x="4" y="74"/>
                  <a:pt x="4" y="74"/>
                </a:cubicBezTo>
                <a:cubicBezTo>
                  <a:pt x="4" y="78"/>
                  <a:pt x="8" y="81"/>
                  <a:pt x="12" y="81"/>
                </a:cubicBezTo>
                <a:cubicBezTo>
                  <a:pt x="87" y="81"/>
                  <a:pt x="87" y="81"/>
                  <a:pt x="87" y="81"/>
                </a:cubicBezTo>
                <a:cubicBezTo>
                  <a:pt x="91" y="81"/>
                  <a:pt x="94" y="78"/>
                  <a:pt x="94" y="74"/>
                </a:cubicBezTo>
                <a:cubicBezTo>
                  <a:pt x="94" y="56"/>
                  <a:pt x="94" y="56"/>
                  <a:pt x="94" y="56"/>
                </a:cubicBezTo>
                <a:cubicBezTo>
                  <a:pt x="94" y="54"/>
                  <a:pt x="95" y="54"/>
                  <a:pt x="96" y="54"/>
                </a:cubicBezTo>
                <a:cubicBezTo>
                  <a:pt x="97" y="54"/>
                  <a:pt x="98" y="54"/>
                  <a:pt x="98" y="56"/>
                </a:cubicBezTo>
                <a:cubicBezTo>
                  <a:pt x="98" y="74"/>
                  <a:pt x="98" y="74"/>
                  <a:pt x="98" y="74"/>
                </a:cubicBezTo>
                <a:cubicBezTo>
                  <a:pt x="98" y="80"/>
                  <a:pt x="93" y="86"/>
                  <a:pt x="87" y="86"/>
                </a:cubicBezTo>
                <a:close/>
                <a:moveTo>
                  <a:pt x="53" y="61"/>
                </a:moveTo>
                <a:cubicBezTo>
                  <a:pt x="45" y="61"/>
                  <a:pt x="45" y="61"/>
                  <a:pt x="45" y="61"/>
                </a:cubicBezTo>
                <a:cubicBezTo>
                  <a:pt x="42" y="61"/>
                  <a:pt x="40" y="59"/>
                  <a:pt x="40" y="55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2"/>
                  <a:pt x="42" y="40"/>
                  <a:pt x="45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6" y="40"/>
                  <a:pt x="59" y="42"/>
                  <a:pt x="59" y="46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9"/>
                  <a:pt x="56" y="61"/>
                  <a:pt x="53" y="61"/>
                </a:cubicBezTo>
                <a:close/>
                <a:moveTo>
                  <a:pt x="45" y="44"/>
                </a:moveTo>
                <a:cubicBezTo>
                  <a:pt x="45" y="44"/>
                  <a:pt x="44" y="45"/>
                  <a:pt x="44" y="46"/>
                </a:cubicBezTo>
                <a:cubicBezTo>
                  <a:pt x="44" y="55"/>
                  <a:pt x="44" y="55"/>
                  <a:pt x="44" y="55"/>
                </a:cubicBezTo>
                <a:cubicBezTo>
                  <a:pt x="44" y="56"/>
                  <a:pt x="45" y="57"/>
                  <a:pt x="45" y="57"/>
                </a:cubicBezTo>
                <a:cubicBezTo>
                  <a:pt x="53" y="57"/>
                  <a:pt x="53" y="57"/>
                  <a:pt x="53" y="57"/>
                </a:cubicBezTo>
                <a:cubicBezTo>
                  <a:pt x="54" y="57"/>
                  <a:pt x="55" y="56"/>
                  <a:pt x="55" y="55"/>
                </a:cubicBezTo>
                <a:cubicBezTo>
                  <a:pt x="55" y="46"/>
                  <a:pt x="55" y="46"/>
                  <a:pt x="55" y="46"/>
                </a:cubicBezTo>
                <a:cubicBezTo>
                  <a:pt x="55" y="45"/>
                  <a:pt x="54" y="44"/>
                  <a:pt x="53" y="44"/>
                </a:cubicBezTo>
                <a:lnTo>
                  <a:pt x="45" y="44"/>
                </a:lnTo>
                <a:close/>
                <a:moveTo>
                  <a:pt x="87" y="53"/>
                </a:moveTo>
                <a:cubicBezTo>
                  <a:pt x="65" y="53"/>
                  <a:pt x="65" y="53"/>
                  <a:pt x="65" y="53"/>
                </a:cubicBezTo>
                <a:cubicBezTo>
                  <a:pt x="64" y="53"/>
                  <a:pt x="63" y="52"/>
                  <a:pt x="63" y="50"/>
                </a:cubicBezTo>
                <a:cubicBezTo>
                  <a:pt x="63" y="49"/>
                  <a:pt x="64" y="48"/>
                  <a:pt x="65" y="48"/>
                </a:cubicBezTo>
                <a:cubicBezTo>
                  <a:pt x="87" y="48"/>
                  <a:pt x="87" y="48"/>
                  <a:pt x="87" y="48"/>
                </a:cubicBezTo>
                <a:cubicBezTo>
                  <a:pt x="91" y="48"/>
                  <a:pt x="94" y="45"/>
                  <a:pt x="94" y="41"/>
                </a:cubicBezTo>
                <a:cubicBezTo>
                  <a:pt x="94" y="27"/>
                  <a:pt x="94" y="27"/>
                  <a:pt x="94" y="27"/>
                </a:cubicBezTo>
                <a:cubicBezTo>
                  <a:pt x="94" y="23"/>
                  <a:pt x="91" y="20"/>
                  <a:pt x="87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8" y="20"/>
                  <a:pt x="4" y="23"/>
                  <a:pt x="4" y="27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5"/>
                  <a:pt x="8" y="48"/>
                  <a:pt x="12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5" y="48"/>
                  <a:pt x="36" y="49"/>
                  <a:pt x="36" y="50"/>
                </a:cubicBezTo>
                <a:cubicBezTo>
                  <a:pt x="36" y="52"/>
                  <a:pt x="35" y="53"/>
                  <a:pt x="34" y="53"/>
                </a:cubicBezTo>
                <a:cubicBezTo>
                  <a:pt x="12" y="53"/>
                  <a:pt x="12" y="53"/>
                  <a:pt x="12" y="53"/>
                </a:cubicBezTo>
                <a:cubicBezTo>
                  <a:pt x="5" y="53"/>
                  <a:pt x="0" y="47"/>
                  <a:pt x="0" y="41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0"/>
                  <a:pt x="5" y="15"/>
                  <a:pt x="12" y="15"/>
                </a:cubicBezTo>
                <a:cubicBezTo>
                  <a:pt x="87" y="15"/>
                  <a:pt x="87" y="15"/>
                  <a:pt x="87" y="15"/>
                </a:cubicBezTo>
                <a:cubicBezTo>
                  <a:pt x="93" y="15"/>
                  <a:pt x="98" y="20"/>
                  <a:pt x="98" y="27"/>
                </a:cubicBezTo>
                <a:cubicBezTo>
                  <a:pt x="98" y="43"/>
                  <a:pt x="98" y="43"/>
                  <a:pt x="98" y="43"/>
                </a:cubicBezTo>
                <a:cubicBezTo>
                  <a:pt x="98" y="43"/>
                  <a:pt x="98" y="44"/>
                  <a:pt x="98" y="44"/>
                </a:cubicBezTo>
                <a:cubicBezTo>
                  <a:pt x="97" y="49"/>
                  <a:pt x="92" y="53"/>
                  <a:pt x="87" y="53"/>
                </a:cubicBezTo>
                <a:close/>
                <a:moveTo>
                  <a:pt x="66" y="12"/>
                </a:moveTo>
                <a:cubicBezTo>
                  <a:pt x="64" y="12"/>
                  <a:pt x="63" y="11"/>
                  <a:pt x="63" y="10"/>
                </a:cubicBezTo>
                <a:cubicBezTo>
                  <a:pt x="63" y="7"/>
                  <a:pt x="61" y="4"/>
                  <a:pt x="57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38" y="4"/>
                  <a:pt x="35" y="7"/>
                  <a:pt x="35" y="10"/>
                </a:cubicBezTo>
                <a:cubicBezTo>
                  <a:pt x="35" y="11"/>
                  <a:pt x="34" y="12"/>
                  <a:pt x="33" y="12"/>
                </a:cubicBezTo>
                <a:cubicBezTo>
                  <a:pt x="32" y="12"/>
                  <a:pt x="31" y="11"/>
                  <a:pt x="31" y="10"/>
                </a:cubicBezTo>
                <a:cubicBezTo>
                  <a:pt x="31" y="4"/>
                  <a:pt x="35" y="0"/>
                  <a:pt x="41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4"/>
                  <a:pt x="68" y="10"/>
                </a:cubicBezTo>
                <a:cubicBezTo>
                  <a:pt x="68" y="11"/>
                  <a:pt x="67" y="12"/>
                  <a:pt x="66" y="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0" name="Google Shape;3200;p102"/>
          <p:cNvSpPr/>
          <p:nvPr/>
        </p:nvSpPr>
        <p:spPr>
          <a:xfrm>
            <a:off x="3382962" y="744537"/>
            <a:ext cx="433387" cy="390525"/>
          </a:xfrm>
          <a:custGeom>
            <a:avLst/>
            <a:gdLst/>
            <a:ahLst/>
            <a:cxnLst/>
            <a:rect l="l" t="t" r="r" b="b"/>
            <a:pathLst>
              <a:path w="100" h="90" extrusionOk="0">
                <a:moveTo>
                  <a:pt x="22" y="41"/>
                </a:moveTo>
                <a:cubicBezTo>
                  <a:pt x="19" y="41"/>
                  <a:pt x="16" y="44"/>
                  <a:pt x="16" y="47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3"/>
                  <a:pt x="19" y="75"/>
                  <a:pt x="22" y="75"/>
                </a:cubicBezTo>
                <a:cubicBezTo>
                  <a:pt x="28" y="75"/>
                  <a:pt x="28" y="75"/>
                  <a:pt x="28" y="75"/>
                </a:cubicBezTo>
                <a:cubicBezTo>
                  <a:pt x="31" y="75"/>
                  <a:pt x="33" y="73"/>
                  <a:pt x="33" y="70"/>
                </a:cubicBezTo>
                <a:cubicBezTo>
                  <a:pt x="33" y="47"/>
                  <a:pt x="33" y="47"/>
                  <a:pt x="33" y="47"/>
                </a:cubicBezTo>
                <a:cubicBezTo>
                  <a:pt x="33" y="44"/>
                  <a:pt x="31" y="41"/>
                  <a:pt x="28" y="41"/>
                </a:cubicBezTo>
                <a:lnTo>
                  <a:pt x="22" y="41"/>
                </a:lnTo>
                <a:close/>
                <a:moveTo>
                  <a:pt x="29" y="47"/>
                </a:moveTo>
                <a:cubicBezTo>
                  <a:pt x="29" y="70"/>
                  <a:pt x="29" y="70"/>
                  <a:pt x="29" y="70"/>
                </a:cubicBezTo>
                <a:cubicBezTo>
                  <a:pt x="29" y="70"/>
                  <a:pt x="28" y="71"/>
                  <a:pt x="28" y="71"/>
                </a:cubicBezTo>
                <a:cubicBezTo>
                  <a:pt x="22" y="71"/>
                  <a:pt x="22" y="71"/>
                  <a:pt x="22" y="71"/>
                </a:cubicBezTo>
                <a:cubicBezTo>
                  <a:pt x="21" y="71"/>
                  <a:pt x="21" y="70"/>
                  <a:pt x="21" y="70"/>
                </a:cubicBezTo>
                <a:cubicBezTo>
                  <a:pt x="21" y="47"/>
                  <a:pt x="21" y="47"/>
                  <a:pt x="21" y="47"/>
                </a:cubicBezTo>
                <a:cubicBezTo>
                  <a:pt x="21" y="46"/>
                  <a:pt x="21" y="45"/>
                  <a:pt x="22" y="45"/>
                </a:cubicBezTo>
                <a:cubicBezTo>
                  <a:pt x="28" y="45"/>
                  <a:pt x="28" y="45"/>
                  <a:pt x="28" y="45"/>
                </a:cubicBezTo>
                <a:cubicBezTo>
                  <a:pt x="28" y="45"/>
                  <a:pt x="29" y="46"/>
                  <a:pt x="29" y="47"/>
                </a:cubicBezTo>
                <a:close/>
                <a:moveTo>
                  <a:pt x="42" y="33"/>
                </a:moveTo>
                <a:cubicBezTo>
                  <a:pt x="39" y="33"/>
                  <a:pt x="37" y="35"/>
                  <a:pt x="37" y="38"/>
                </a:cubicBezTo>
                <a:cubicBezTo>
                  <a:pt x="37" y="70"/>
                  <a:pt x="37" y="70"/>
                  <a:pt x="37" y="70"/>
                </a:cubicBezTo>
                <a:cubicBezTo>
                  <a:pt x="37" y="73"/>
                  <a:pt x="39" y="75"/>
                  <a:pt x="42" y="75"/>
                </a:cubicBezTo>
                <a:cubicBezTo>
                  <a:pt x="48" y="75"/>
                  <a:pt x="48" y="75"/>
                  <a:pt x="48" y="75"/>
                </a:cubicBezTo>
                <a:cubicBezTo>
                  <a:pt x="51" y="75"/>
                  <a:pt x="53" y="73"/>
                  <a:pt x="53" y="70"/>
                </a:cubicBezTo>
                <a:cubicBezTo>
                  <a:pt x="53" y="38"/>
                  <a:pt x="53" y="38"/>
                  <a:pt x="53" y="38"/>
                </a:cubicBezTo>
                <a:cubicBezTo>
                  <a:pt x="53" y="35"/>
                  <a:pt x="51" y="33"/>
                  <a:pt x="48" y="33"/>
                </a:cubicBezTo>
                <a:lnTo>
                  <a:pt x="42" y="33"/>
                </a:lnTo>
                <a:close/>
                <a:moveTo>
                  <a:pt x="49" y="38"/>
                </a:moveTo>
                <a:cubicBezTo>
                  <a:pt x="49" y="70"/>
                  <a:pt x="49" y="70"/>
                  <a:pt x="49" y="70"/>
                </a:cubicBezTo>
                <a:cubicBezTo>
                  <a:pt x="49" y="70"/>
                  <a:pt x="49" y="71"/>
                  <a:pt x="48" y="71"/>
                </a:cubicBezTo>
                <a:cubicBezTo>
                  <a:pt x="42" y="71"/>
                  <a:pt x="42" y="71"/>
                  <a:pt x="42" y="71"/>
                </a:cubicBezTo>
                <a:cubicBezTo>
                  <a:pt x="42" y="71"/>
                  <a:pt x="41" y="70"/>
                  <a:pt x="41" y="70"/>
                </a:cubicBezTo>
                <a:cubicBezTo>
                  <a:pt x="41" y="38"/>
                  <a:pt x="41" y="38"/>
                  <a:pt x="41" y="38"/>
                </a:cubicBezTo>
                <a:cubicBezTo>
                  <a:pt x="41" y="38"/>
                  <a:pt x="42" y="37"/>
                  <a:pt x="42" y="37"/>
                </a:cubicBezTo>
                <a:cubicBezTo>
                  <a:pt x="48" y="37"/>
                  <a:pt x="48" y="37"/>
                  <a:pt x="48" y="37"/>
                </a:cubicBezTo>
                <a:cubicBezTo>
                  <a:pt x="49" y="37"/>
                  <a:pt x="49" y="38"/>
                  <a:pt x="49" y="38"/>
                </a:cubicBezTo>
                <a:close/>
                <a:moveTo>
                  <a:pt x="63" y="26"/>
                </a:moveTo>
                <a:cubicBezTo>
                  <a:pt x="60" y="26"/>
                  <a:pt x="57" y="28"/>
                  <a:pt x="57" y="31"/>
                </a:cubicBezTo>
                <a:cubicBezTo>
                  <a:pt x="57" y="70"/>
                  <a:pt x="57" y="70"/>
                  <a:pt x="57" y="70"/>
                </a:cubicBezTo>
                <a:cubicBezTo>
                  <a:pt x="57" y="73"/>
                  <a:pt x="60" y="75"/>
                  <a:pt x="63" y="75"/>
                </a:cubicBezTo>
                <a:cubicBezTo>
                  <a:pt x="68" y="75"/>
                  <a:pt x="68" y="75"/>
                  <a:pt x="68" y="75"/>
                </a:cubicBezTo>
                <a:cubicBezTo>
                  <a:pt x="71" y="75"/>
                  <a:pt x="74" y="73"/>
                  <a:pt x="74" y="70"/>
                </a:cubicBezTo>
                <a:cubicBezTo>
                  <a:pt x="74" y="31"/>
                  <a:pt x="74" y="31"/>
                  <a:pt x="74" y="31"/>
                </a:cubicBezTo>
                <a:cubicBezTo>
                  <a:pt x="74" y="28"/>
                  <a:pt x="71" y="26"/>
                  <a:pt x="68" y="26"/>
                </a:cubicBezTo>
                <a:lnTo>
                  <a:pt x="63" y="26"/>
                </a:lnTo>
                <a:close/>
                <a:moveTo>
                  <a:pt x="69" y="31"/>
                </a:moveTo>
                <a:cubicBezTo>
                  <a:pt x="69" y="70"/>
                  <a:pt x="69" y="70"/>
                  <a:pt x="69" y="70"/>
                </a:cubicBezTo>
                <a:cubicBezTo>
                  <a:pt x="69" y="70"/>
                  <a:pt x="69" y="71"/>
                  <a:pt x="68" y="71"/>
                </a:cubicBezTo>
                <a:cubicBezTo>
                  <a:pt x="63" y="71"/>
                  <a:pt x="63" y="71"/>
                  <a:pt x="63" y="71"/>
                </a:cubicBezTo>
                <a:cubicBezTo>
                  <a:pt x="62" y="71"/>
                  <a:pt x="61" y="70"/>
                  <a:pt x="61" y="70"/>
                </a:cubicBezTo>
                <a:cubicBezTo>
                  <a:pt x="61" y="31"/>
                  <a:pt x="61" y="31"/>
                  <a:pt x="61" y="31"/>
                </a:cubicBezTo>
                <a:cubicBezTo>
                  <a:pt x="61" y="31"/>
                  <a:pt x="62" y="30"/>
                  <a:pt x="63" y="30"/>
                </a:cubicBezTo>
                <a:cubicBezTo>
                  <a:pt x="68" y="30"/>
                  <a:pt x="68" y="30"/>
                  <a:pt x="68" y="30"/>
                </a:cubicBezTo>
                <a:cubicBezTo>
                  <a:pt x="69" y="30"/>
                  <a:pt x="69" y="31"/>
                  <a:pt x="69" y="31"/>
                </a:cubicBezTo>
                <a:close/>
                <a:moveTo>
                  <a:pt x="78" y="24"/>
                </a:moveTo>
                <a:cubicBezTo>
                  <a:pt x="78" y="70"/>
                  <a:pt x="78" y="70"/>
                  <a:pt x="78" y="70"/>
                </a:cubicBezTo>
                <a:cubicBezTo>
                  <a:pt x="78" y="73"/>
                  <a:pt x="80" y="75"/>
                  <a:pt x="83" y="75"/>
                </a:cubicBezTo>
                <a:cubicBezTo>
                  <a:pt x="89" y="75"/>
                  <a:pt x="89" y="75"/>
                  <a:pt x="89" y="75"/>
                </a:cubicBezTo>
                <a:cubicBezTo>
                  <a:pt x="92" y="75"/>
                  <a:pt x="94" y="73"/>
                  <a:pt x="94" y="70"/>
                </a:cubicBezTo>
                <a:cubicBezTo>
                  <a:pt x="94" y="24"/>
                  <a:pt x="94" y="24"/>
                  <a:pt x="94" y="24"/>
                </a:cubicBezTo>
                <a:cubicBezTo>
                  <a:pt x="94" y="21"/>
                  <a:pt x="92" y="19"/>
                  <a:pt x="89" y="19"/>
                </a:cubicBezTo>
                <a:cubicBezTo>
                  <a:pt x="83" y="19"/>
                  <a:pt x="83" y="19"/>
                  <a:pt x="83" y="19"/>
                </a:cubicBezTo>
                <a:cubicBezTo>
                  <a:pt x="80" y="19"/>
                  <a:pt x="78" y="21"/>
                  <a:pt x="78" y="24"/>
                </a:cubicBezTo>
                <a:close/>
                <a:moveTo>
                  <a:pt x="90" y="24"/>
                </a:moveTo>
                <a:cubicBezTo>
                  <a:pt x="90" y="70"/>
                  <a:pt x="90" y="70"/>
                  <a:pt x="90" y="70"/>
                </a:cubicBezTo>
                <a:cubicBezTo>
                  <a:pt x="90" y="70"/>
                  <a:pt x="89" y="71"/>
                  <a:pt x="89" y="71"/>
                </a:cubicBezTo>
                <a:cubicBezTo>
                  <a:pt x="83" y="71"/>
                  <a:pt x="83" y="71"/>
                  <a:pt x="83" y="71"/>
                </a:cubicBezTo>
                <a:cubicBezTo>
                  <a:pt x="82" y="71"/>
                  <a:pt x="82" y="70"/>
                  <a:pt x="82" y="70"/>
                </a:cubicBezTo>
                <a:cubicBezTo>
                  <a:pt x="82" y="24"/>
                  <a:pt x="82" y="24"/>
                  <a:pt x="82" y="24"/>
                </a:cubicBezTo>
                <a:cubicBezTo>
                  <a:pt x="82" y="24"/>
                  <a:pt x="82" y="23"/>
                  <a:pt x="83" y="23"/>
                </a:cubicBezTo>
                <a:cubicBezTo>
                  <a:pt x="89" y="23"/>
                  <a:pt x="89" y="23"/>
                  <a:pt x="89" y="23"/>
                </a:cubicBezTo>
                <a:cubicBezTo>
                  <a:pt x="89" y="23"/>
                  <a:pt x="90" y="24"/>
                  <a:pt x="90" y="24"/>
                </a:cubicBezTo>
                <a:close/>
                <a:moveTo>
                  <a:pt x="52" y="18"/>
                </a:moveTo>
                <a:cubicBezTo>
                  <a:pt x="65" y="13"/>
                  <a:pt x="78" y="5"/>
                  <a:pt x="79" y="5"/>
                </a:cubicBezTo>
                <a:cubicBezTo>
                  <a:pt x="76" y="0"/>
                  <a:pt x="76" y="0"/>
                  <a:pt x="76" y="0"/>
                </a:cubicBezTo>
                <a:cubicBezTo>
                  <a:pt x="81" y="2"/>
                  <a:pt x="81" y="2"/>
                  <a:pt x="81" y="2"/>
                </a:cubicBezTo>
                <a:cubicBezTo>
                  <a:pt x="85" y="4"/>
                  <a:pt x="85" y="4"/>
                  <a:pt x="85" y="4"/>
                </a:cubicBezTo>
                <a:cubicBezTo>
                  <a:pt x="84" y="9"/>
                  <a:pt x="84" y="9"/>
                  <a:pt x="84" y="9"/>
                </a:cubicBezTo>
                <a:cubicBezTo>
                  <a:pt x="83" y="14"/>
                  <a:pt x="83" y="14"/>
                  <a:pt x="83" y="14"/>
                </a:cubicBezTo>
                <a:cubicBezTo>
                  <a:pt x="81" y="9"/>
                  <a:pt x="81" y="9"/>
                  <a:pt x="81" y="9"/>
                </a:cubicBezTo>
                <a:cubicBezTo>
                  <a:pt x="79" y="10"/>
                  <a:pt x="66" y="17"/>
                  <a:pt x="54" y="22"/>
                </a:cubicBezTo>
                <a:cubicBezTo>
                  <a:pt x="39" y="28"/>
                  <a:pt x="20" y="32"/>
                  <a:pt x="20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8" y="32"/>
                  <a:pt x="17" y="31"/>
                  <a:pt x="17" y="30"/>
                </a:cubicBezTo>
                <a:cubicBezTo>
                  <a:pt x="17" y="29"/>
                  <a:pt x="18" y="28"/>
                  <a:pt x="19" y="28"/>
                </a:cubicBezTo>
                <a:cubicBezTo>
                  <a:pt x="19" y="27"/>
                  <a:pt x="37" y="24"/>
                  <a:pt x="52" y="18"/>
                </a:cubicBezTo>
                <a:close/>
                <a:moveTo>
                  <a:pt x="100" y="83"/>
                </a:moveTo>
                <a:cubicBezTo>
                  <a:pt x="97" y="86"/>
                  <a:pt x="97" y="86"/>
                  <a:pt x="97" y="86"/>
                </a:cubicBezTo>
                <a:cubicBezTo>
                  <a:pt x="94" y="90"/>
                  <a:pt x="94" y="90"/>
                  <a:pt x="94" y="90"/>
                </a:cubicBezTo>
                <a:cubicBezTo>
                  <a:pt x="94" y="85"/>
                  <a:pt x="94" y="85"/>
                  <a:pt x="94" y="85"/>
                </a:cubicBezTo>
                <a:cubicBezTo>
                  <a:pt x="9" y="85"/>
                  <a:pt x="9" y="85"/>
                  <a:pt x="9" y="85"/>
                </a:cubicBezTo>
                <a:cubicBezTo>
                  <a:pt x="8" y="85"/>
                  <a:pt x="7" y="84"/>
                  <a:pt x="7" y="83"/>
                </a:cubicBezTo>
                <a:cubicBezTo>
                  <a:pt x="7" y="14"/>
                  <a:pt x="7" y="14"/>
                  <a:pt x="7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5" y="11"/>
                  <a:pt x="5" y="11"/>
                  <a:pt x="5" y="11"/>
                </a:cubicBezTo>
                <a:cubicBezTo>
                  <a:pt x="9" y="7"/>
                  <a:pt x="9" y="7"/>
                  <a:pt x="9" y="7"/>
                </a:cubicBezTo>
                <a:cubicBezTo>
                  <a:pt x="13" y="11"/>
                  <a:pt x="13" y="11"/>
                  <a:pt x="13" y="11"/>
                </a:cubicBezTo>
                <a:cubicBezTo>
                  <a:pt x="17" y="14"/>
                  <a:pt x="17" y="14"/>
                  <a:pt x="17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11" y="81"/>
                  <a:pt x="11" y="81"/>
                  <a:pt x="11" y="81"/>
                </a:cubicBezTo>
                <a:cubicBezTo>
                  <a:pt x="94" y="81"/>
                  <a:pt x="94" y="81"/>
                  <a:pt x="94" y="81"/>
                </a:cubicBezTo>
                <a:cubicBezTo>
                  <a:pt x="94" y="75"/>
                  <a:pt x="94" y="75"/>
                  <a:pt x="94" y="75"/>
                </a:cubicBezTo>
                <a:cubicBezTo>
                  <a:pt x="97" y="79"/>
                  <a:pt x="97" y="79"/>
                  <a:pt x="97" y="79"/>
                </a:cubicBezTo>
                <a:lnTo>
                  <a:pt x="100" y="83"/>
                </a:lnTo>
                <a:close/>
              </a:path>
            </a:pathLst>
          </a:custGeom>
          <a:solidFill>
            <a:srgbClr val="36303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1" name="Google Shape;3201;p102"/>
          <p:cNvSpPr/>
          <p:nvPr/>
        </p:nvSpPr>
        <p:spPr>
          <a:xfrm>
            <a:off x="8918575" y="4957762"/>
            <a:ext cx="423862" cy="498475"/>
          </a:xfrm>
          <a:custGeom>
            <a:avLst/>
            <a:gdLst/>
            <a:ahLst/>
            <a:cxnLst/>
            <a:rect l="l" t="t" r="r" b="b"/>
            <a:pathLst>
              <a:path w="98" h="115" extrusionOk="0">
                <a:moveTo>
                  <a:pt x="57" y="115"/>
                </a:moveTo>
                <a:cubicBezTo>
                  <a:pt x="41" y="115"/>
                  <a:pt x="41" y="115"/>
                  <a:pt x="41" y="115"/>
                </a:cubicBezTo>
                <a:cubicBezTo>
                  <a:pt x="40" y="115"/>
                  <a:pt x="39" y="114"/>
                  <a:pt x="39" y="113"/>
                </a:cubicBezTo>
                <a:cubicBezTo>
                  <a:pt x="39" y="111"/>
                  <a:pt x="40" y="110"/>
                  <a:pt x="41" y="110"/>
                </a:cubicBezTo>
                <a:cubicBezTo>
                  <a:pt x="57" y="110"/>
                  <a:pt x="57" y="110"/>
                  <a:pt x="57" y="110"/>
                </a:cubicBezTo>
                <a:cubicBezTo>
                  <a:pt x="58" y="110"/>
                  <a:pt x="59" y="111"/>
                  <a:pt x="59" y="113"/>
                </a:cubicBezTo>
                <a:cubicBezTo>
                  <a:pt x="59" y="114"/>
                  <a:pt x="58" y="115"/>
                  <a:pt x="57" y="115"/>
                </a:cubicBezTo>
                <a:close/>
                <a:moveTo>
                  <a:pt x="61" y="107"/>
                </a:moveTo>
                <a:cubicBezTo>
                  <a:pt x="36" y="107"/>
                  <a:pt x="36" y="107"/>
                  <a:pt x="36" y="107"/>
                </a:cubicBezTo>
                <a:cubicBezTo>
                  <a:pt x="35" y="107"/>
                  <a:pt x="34" y="106"/>
                  <a:pt x="34" y="105"/>
                </a:cubicBezTo>
                <a:cubicBezTo>
                  <a:pt x="34" y="104"/>
                  <a:pt x="35" y="103"/>
                  <a:pt x="36" y="103"/>
                </a:cubicBezTo>
                <a:cubicBezTo>
                  <a:pt x="61" y="103"/>
                  <a:pt x="61" y="103"/>
                  <a:pt x="61" y="103"/>
                </a:cubicBezTo>
                <a:cubicBezTo>
                  <a:pt x="62" y="103"/>
                  <a:pt x="63" y="104"/>
                  <a:pt x="63" y="105"/>
                </a:cubicBezTo>
                <a:cubicBezTo>
                  <a:pt x="63" y="106"/>
                  <a:pt x="62" y="107"/>
                  <a:pt x="61" y="107"/>
                </a:cubicBezTo>
                <a:close/>
                <a:moveTo>
                  <a:pt x="49" y="99"/>
                </a:moveTo>
                <a:cubicBezTo>
                  <a:pt x="44" y="99"/>
                  <a:pt x="39" y="99"/>
                  <a:pt x="39" y="99"/>
                </a:cubicBezTo>
                <a:cubicBezTo>
                  <a:pt x="39" y="99"/>
                  <a:pt x="39" y="99"/>
                  <a:pt x="39" y="99"/>
                </a:cubicBezTo>
                <a:cubicBezTo>
                  <a:pt x="35" y="99"/>
                  <a:pt x="33" y="98"/>
                  <a:pt x="32" y="94"/>
                </a:cubicBezTo>
                <a:cubicBezTo>
                  <a:pt x="31" y="92"/>
                  <a:pt x="31" y="91"/>
                  <a:pt x="31" y="89"/>
                </a:cubicBezTo>
                <a:cubicBezTo>
                  <a:pt x="31" y="87"/>
                  <a:pt x="31" y="84"/>
                  <a:pt x="30" y="83"/>
                </a:cubicBezTo>
                <a:cubicBezTo>
                  <a:pt x="27" y="77"/>
                  <a:pt x="25" y="73"/>
                  <a:pt x="21" y="66"/>
                </a:cubicBezTo>
                <a:cubicBezTo>
                  <a:pt x="18" y="60"/>
                  <a:pt x="15" y="51"/>
                  <a:pt x="17" y="43"/>
                </a:cubicBezTo>
                <a:cubicBezTo>
                  <a:pt x="20" y="32"/>
                  <a:pt x="32" y="21"/>
                  <a:pt x="48" y="21"/>
                </a:cubicBezTo>
                <a:cubicBezTo>
                  <a:pt x="65" y="21"/>
                  <a:pt x="77" y="32"/>
                  <a:pt x="80" y="43"/>
                </a:cubicBezTo>
                <a:cubicBezTo>
                  <a:pt x="82" y="51"/>
                  <a:pt x="79" y="60"/>
                  <a:pt x="75" y="66"/>
                </a:cubicBezTo>
                <a:cubicBezTo>
                  <a:pt x="72" y="73"/>
                  <a:pt x="70" y="77"/>
                  <a:pt x="67" y="83"/>
                </a:cubicBezTo>
                <a:cubicBezTo>
                  <a:pt x="66" y="84"/>
                  <a:pt x="66" y="87"/>
                  <a:pt x="66" y="89"/>
                </a:cubicBezTo>
                <a:cubicBezTo>
                  <a:pt x="66" y="91"/>
                  <a:pt x="65" y="92"/>
                  <a:pt x="65" y="94"/>
                </a:cubicBezTo>
                <a:cubicBezTo>
                  <a:pt x="64" y="98"/>
                  <a:pt x="62" y="99"/>
                  <a:pt x="58" y="99"/>
                </a:cubicBezTo>
                <a:cubicBezTo>
                  <a:pt x="58" y="99"/>
                  <a:pt x="53" y="99"/>
                  <a:pt x="49" y="99"/>
                </a:cubicBezTo>
                <a:close/>
                <a:moveTo>
                  <a:pt x="39" y="95"/>
                </a:moveTo>
                <a:cubicBezTo>
                  <a:pt x="40" y="95"/>
                  <a:pt x="57" y="95"/>
                  <a:pt x="58" y="95"/>
                </a:cubicBezTo>
                <a:cubicBezTo>
                  <a:pt x="60" y="95"/>
                  <a:pt x="61" y="95"/>
                  <a:pt x="61" y="93"/>
                </a:cubicBezTo>
                <a:cubicBezTo>
                  <a:pt x="61" y="92"/>
                  <a:pt x="61" y="90"/>
                  <a:pt x="61" y="89"/>
                </a:cubicBezTo>
                <a:cubicBezTo>
                  <a:pt x="61" y="86"/>
                  <a:pt x="61" y="83"/>
                  <a:pt x="63" y="81"/>
                </a:cubicBezTo>
                <a:cubicBezTo>
                  <a:pt x="66" y="75"/>
                  <a:pt x="68" y="71"/>
                  <a:pt x="72" y="64"/>
                </a:cubicBezTo>
                <a:cubicBezTo>
                  <a:pt x="74" y="60"/>
                  <a:pt x="78" y="51"/>
                  <a:pt x="76" y="44"/>
                </a:cubicBezTo>
                <a:cubicBezTo>
                  <a:pt x="73" y="34"/>
                  <a:pt x="63" y="25"/>
                  <a:pt x="48" y="25"/>
                </a:cubicBezTo>
                <a:cubicBezTo>
                  <a:pt x="34" y="25"/>
                  <a:pt x="24" y="34"/>
                  <a:pt x="21" y="44"/>
                </a:cubicBezTo>
                <a:cubicBezTo>
                  <a:pt x="19" y="51"/>
                  <a:pt x="23" y="60"/>
                  <a:pt x="25" y="64"/>
                </a:cubicBezTo>
                <a:cubicBezTo>
                  <a:pt x="28" y="71"/>
                  <a:pt x="31" y="75"/>
                  <a:pt x="34" y="81"/>
                </a:cubicBezTo>
                <a:cubicBezTo>
                  <a:pt x="35" y="83"/>
                  <a:pt x="35" y="86"/>
                  <a:pt x="36" y="89"/>
                </a:cubicBezTo>
                <a:cubicBezTo>
                  <a:pt x="36" y="90"/>
                  <a:pt x="36" y="92"/>
                  <a:pt x="36" y="93"/>
                </a:cubicBezTo>
                <a:cubicBezTo>
                  <a:pt x="36" y="95"/>
                  <a:pt x="36" y="95"/>
                  <a:pt x="39" y="95"/>
                </a:cubicBezTo>
                <a:cubicBezTo>
                  <a:pt x="39" y="95"/>
                  <a:pt x="39" y="95"/>
                  <a:pt x="39" y="95"/>
                </a:cubicBezTo>
                <a:close/>
                <a:moveTo>
                  <a:pt x="11" y="53"/>
                </a:moveTo>
                <a:cubicBezTo>
                  <a:pt x="3" y="53"/>
                  <a:pt x="3" y="53"/>
                  <a:pt x="3" y="53"/>
                </a:cubicBezTo>
                <a:cubicBezTo>
                  <a:pt x="1" y="53"/>
                  <a:pt x="0" y="52"/>
                  <a:pt x="0" y="51"/>
                </a:cubicBezTo>
                <a:cubicBezTo>
                  <a:pt x="0" y="49"/>
                  <a:pt x="1" y="48"/>
                  <a:pt x="3" y="48"/>
                </a:cubicBezTo>
                <a:cubicBezTo>
                  <a:pt x="11" y="48"/>
                  <a:pt x="11" y="48"/>
                  <a:pt x="11" y="48"/>
                </a:cubicBezTo>
                <a:cubicBezTo>
                  <a:pt x="12" y="48"/>
                  <a:pt x="13" y="49"/>
                  <a:pt x="13" y="51"/>
                </a:cubicBezTo>
                <a:cubicBezTo>
                  <a:pt x="13" y="52"/>
                  <a:pt x="12" y="53"/>
                  <a:pt x="11" y="53"/>
                </a:cubicBezTo>
                <a:close/>
                <a:moveTo>
                  <a:pt x="96" y="51"/>
                </a:moveTo>
                <a:cubicBezTo>
                  <a:pt x="86" y="51"/>
                  <a:pt x="86" y="51"/>
                  <a:pt x="86" y="51"/>
                </a:cubicBezTo>
                <a:cubicBezTo>
                  <a:pt x="85" y="51"/>
                  <a:pt x="84" y="50"/>
                  <a:pt x="84" y="49"/>
                </a:cubicBezTo>
                <a:cubicBezTo>
                  <a:pt x="84" y="48"/>
                  <a:pt x="85" y="47"/>
                  <a:pt x="86" y="47"/>
                </a:cubicBezTo>
                <a:cubicBezTo>
                  <a:pt x="96" y="47"/>
                  <a:pt x="96" y="47"/>
                  <a:pt x="96" y="47"/>
                </a:cubicBezTo>
                <a:cubicBezTo>
                  <a:pt x="97" y="47"/>
                  <a:pt x="98" y="48"/>
                  <a:pt x="98" y="49"/>
                </a:cubicBezTo>
                <a:cubicBezTo>
                  <a:pt x="98" y="50"/>
                  <a:pt x="97" y="51"/>
                  <a:pt x="96" y="51"/>
                </a:cubicBezTo>
                <a:close/>
                <a:moveTo>
                  <a:pt x="29" y="49"/>
                </a:moveTo>
                <a:cubicBezTo>
                  <a:pt x="29" y="49"/>
                  <a:pt x="29" y="49"/>
                  <a:pt x="29" y="49"/>
                </a:cubicBezTo>
                <a:cubicBezTo>
                  <a:pt x="28" y="49"/>
                  <a:pt x="27" y="48"/>
                  <a:pt x="27" y="47"/>
                </a:cubicBezTo>
                <a:cubicBezTo>
                  <a:pt x="29" y="39"/>
                  <a:pt x="37" y="31"/>
                  <a:pt x="50" y="31"/>
                </a:cubicBezTo>
                <a:cubicBezTo>
                  <a:pt x="50" y="31"/>
                  <a:pt x="50" y="31"/>
                  <a:pt x="50" y="31"/>
                </a:cubicBezTo>
                <a:cubicBezTo>
                  <a:pt x="51" y="31"/>
                  <a:pt x="52" y="32"/>
                  <a:pt x="52" y="33"/>
                </a:cubicBezTo>
                <a:cubicBezTo>
                  <a:pt x="52" y="34"/>
                  <a:pt x="51" y="35"/>
                  <a:pt x="50" y="35"/>
                </a:cubicBezTo>
                <a:cubicBezTo>
                  <a:pt x="40" y="35"/>
                  <a:pt x="33" y="42"/>
                  <a:pt x="31" y="48"/>
                </a:cubicBezTo>
                <a:cubicBezTo>
                  <a:pt x="31" y="49"/>
                  <a:pt x="30" y="49"/>
                  <a:pt x="29" y="49"/>
                </a:cubicBezTo>
                <a:close/>
                <a:moveTo>
                  <a:pt x="76" y="26"/>
                </a:moveTo>
                <a:cubicBezTo>
                  <a:pt x="75" y="26"/>
                  <a:pt x="75" y="26"/>
                  <a:pt x="74" y="25"/>
                </a:cubicBezTo>
                <a:cubicBezTo>
                  <a:pt x="73" y="25"/>
                  <a:pt x="73" y="23"/>
                  <a:pt x="74" y="22"/>
                </a:cubicBezTo>
                <a:cubicBezTo>
                  <a:pt x="81" y="15"/>
                  <a:pt x="81" y="15"/>
                  <a:pt x="81" y="15"/>
                </a:cubicBezTo>
                <a:cubicBezTo>
                  <a:pt x="82" y="14"/>
                  <a:pt x="84" y="14"/>
                  <a:pt x="84" y="15"/>
                </a:cubicBezTo>
                <a:cubicBezTo>
                  <a:pt x="85" y="16"/>
                  <a:pt x="85" y="17"/>
                  <a:pt x="84" y="18"/>
                </a:cubicBezTo>
                <a:cubicBezTo>
                  <a:pt x="77" y="25"/>
                  <a:pt x="77" y="25"/>
                  <a:pt x="77" y="25"/>
                </a:cubicBezTo>
                <a:cubicBezTo>
                  <a:pt x="77" y="26"/>
                  <a:pt x="76" y="26"/>
                  <a:pt x="76" y="26"/>
                </a:cubicBezTo>
                <a:close/>
                <a:moveTo>
                  <a:pt x="22" y="26"/>
                </a:moveTo>
                <a:cubicBezTo>
                  <a:pt x="21" y="26"/>
                  <a:pt x="21" y="26"/>
                  <a:pt x="20" y="25"/>
                </a:cubicBezTo>
                <a:cubicBezTo>
                  <a:pt x="13" y="18"/>
                  <a:pt x="13" y="18"/>
                  <a:pt x="13" y="18"/>
                </a:cubicBezTo>
                <a:cubicBezTo>
                  <a:pt x="12" y="17"/>
                  <a:pt x="12" y="16"/>
                  <a:pt x="13" y="15"/>
                </a:cubicBezTo>
                <a:cubicBezTo>
                  <a:pt x="14" y="14"/>
                  <a:pt x="15" y="14"/>
                  <a:pt x="16" y="15"/>
                </a:cubicBezTo>
                <a:cubicBezTo>
                  <a:pt x="23" y="22"/>
                  <a:pt x="23" y="22"/>
                  <a:pt x="23" y="22"/>
                </a:cubicBezTo>
                <a:cubicBezTo>
                  <a:pt x="24" y="23"/>
                  <a:pt x="24" y="25"/>
                  <a:pt x="23" y="25"/>
                </a:cubicBezTo>
                <a:cubicBezTo>
                  <a:pt x="23" y="26"/>
                  <a:pt x="22" y="26"/>
                  <a:pt x="22" y="26"/>
                </a:cubicBezTo>
                <a:close/>
                <a:moveTo>
                  <a:pt x="48" y="16"/>
                </a:moveTo>
                <a:cubicBezTo>
                  <a:pt x="47" y="16"/>
                  <a:pt x="46" y="15"/>
                  <a:pt x="46" y="14"/>
                </a:cubicBezTo>
                <a:cubicBezTo>
                  <a:pt x="46" y="2"/>
                  <a:pt x="46" y="2"/>
                  <a:pt x="46" y="2"/>
                </a:cubicBezTo>
                <a:cubicBezTo>
                  <a:pt x="46" y="1"/>
                  <a:pt x="47" y="0"/>
                  <a:pt x="48" y="0"/>
                </a:cubicBezTo>
                <a:cubicBezTo>
                  <a:pt x="50" y="0"/>
                  <a:pt x="51" y="1"/>
                  <a:pt x="51" y="2"/>
                </a:cubicBezTo>
                <a:cubicBezTo>
                  <a:pt x="51" y="14"/>
                  <a:pt x="51" y="14"/>
                  <a:pt x="51" y="14"/>
                </a:cubicBezTo>
                <a:cubicBezTo>
                  <a:pt x="51" y="15"/>
                  <a:pt x="50" y="16"/>
                  <a:pt x="48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2" name="Google Shape;3202;p102"/>
          <p:cNvSpPr/>
          <p:nvPr/>
        </p:nvSpPr>
        <p:spPr>
          <a:xfrm>
            <a:off x="8921750" y="1433512"/>
            <a:ext cx="420687" cy="420687"/>
          </a:xfrm>
          <a:custGeom>
            <a:avLst/>
            <a:gdLst/>
            <a:ahLst/>
            <a:cxnLst/>
            <a:rect l="l" t="t" r="r" b="b"/>
            <a:pathLst>
              <a:path w="97" h="97" extrusionOk="0">
                <a:moveTo>
                  <a:pt x="53" y="97"/>
                </a:moveTo>
                <a:cubicBezTo>
                  <a:pt x="44" y="97"/>
                  <a:pt x="44" y="97"/>
                  <a:pt x="44" y="97"/>
                </a:cubicBezTo>
                <a:cubicBezTo>
                  <a:pt x="42" y="97"/>
                  <a:pt x="40" y="96"/>
                  <a:pt x="39" y="94"/>
                </a:cubicBezTo>
                <a:cubicBezTo>
                  <a:pt x="38" y="84"/>
                  <a:pt x="38" y="84"/>
                  <a:pt x="38" y="84"/>
                </a:cubicBezTo>
                <a:cubicBezTo>
                  <a:pt x="38" y="84"/>
                  <a:pt x="38" y="84"/>
                  <a:pt x="37" y="84"/>
                </a:cubicBezTo>
                <a:cubicBezTo>
                  <a:pt x="35" y="83"/>
                  <a:pt x="33" y="82"/>
                  <a:pt x="32" y="81"/>
                </a:cubicBezTo>
                <a:cubicBezTo>
                  <a:pt x="31" y="81"/>
                  <a:pt x="31" y="81"/>
                  <a:pt x="31" y="81"/>
                </a:cubicBezTo>
                <a:cubicBezTo>
                  <a:pt x="23" y="87"/>
                  <a:pt x="23" y="87"/>
                  <a:pt x="23" y="87"/>
                </a:cubicBezTo>
                <a:cubicBezTo>
                  <a:pt x="21" y="88"/>
                  <a:pt x="19" y="88"/>
                  <a:pt x="17" y="87"/>
                </a:cubicBezTo>
                <a:cubicBezTo>
                  <a:pt x="11" y="80"/>
                  <a:pt x="11" y="80"/>
                  <a:pt x="11" y="80"/>
                </a:cubicBezTo>
                <a:cubicBezTo>
                  <a:pt x="9" y="78"/>
                  <a:pt x="9" y="76"/>
                  <a:pt x="10" y="74"/>
                </a:cubicBezTo>
                <a:cubicBezTo>
                  <a:pt x="16" y="67"/>
                  <a:pt x="16" y="67"/>
                  <a:pt x="16" y="67"/>
                </a:cubicBezTo>
                <a:cubicBezTo>
                  <a:pt x="16" y="66"/>
                  <a:pt x="16" y="66"/>
                  <a:pt x="16" y="65"/>
                </a:cubicBezTo>
                <a:cubicBezTo>
                  <a:pt x="15" y="64"/>
                  <a:pt x="14" y="62"/>
                  <a:pt x="14" y="60"/>
                </a:cubicBezTo>
                <a:cubicBezTo>
                  <a:pt x="13" y="60"/>
                  <a:pt x="13" y="59"/>
                  <a:pt x="13" y="59"/>
                </a:cubicBezTo>
                <a:cubicBezTo>
                  <a:pt x="3" y="58"/>
                  <a:pt x="3" y="58"/>
                  <a:pt x="3" y="58"/>
                </a:cubicBezTo>
                <a:cubicBezTo>
                  <a:pt x="1" y="57"/>
                  <a:pt x="0" y="56"/>
                  <a:pt x="0" y="5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2"/>
                  <a:pt x="1" y="40"/>
                  <a:pt x="3" y="40"/>
                </a:cubicBezTo>
                <a:cubicBezTo>
                  <a:pt x="13" y="38"/>
                  <a:pt x="13" y="38"/>
                  <a:pt x="13" y="38"/>
                </a:cubicBezTo>
                <a:cubicBezTo>
                  <a:pt x="13" y="38"/>
                  <a:pt x="13" y="38"/>
                  <a:pt x="14" y="38"/>
                </a:cubicBezTo>
                <a:cubicBezTo>
                  <a:pt x="14" y="36"/>
                  <a:pt x="15" y="34"/>
                  <a:pt x="16" y="32"/>
                </a:cubicBezTo>
                <a:cubicBezTo>
                  <a:pt x="16" y="32"/>
                  <a:pt x="16" y="31"/>
                  <a:pt x="16" y="31"/>
                </a:cubicBezTo>
                <a:cubicBezTo>
                  <a:pt x="10" y="23"/>
                  <a:pt x="10" y="23"/>
                  <a:pt x="10" y="23"/>
                </a:cubicBezTo>
                <a:cubicBezTo>
                  <a:pt x="9" y="21"/>
                  <a:pt x="9" y="19"/>
                  <a:pt x="11" y="18"/>
                </a:cubicBezTo>
                <a:cubicBezTo>
                  <a:pt x="17" y="11"/>
                  <a:pt x="17" y="11"/>
                  <a:pt x="17" y="11"/>
                </a:cubicBezTo>
                <a:cubicBezTo>
                  <a:pt x="19" y="10"/>
                  <a:pt x="21" y="9"/>
                  <a:pt x="23" y="11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6"/>
                  <a:pt x="31" y="16"/>
                  <a:pt x="32" y="16"/>
                </a:cubicBezTo>
                <a:cubicBezTo>
                  <a:pt x="33" y="15"/>
                  <a:pt x="35" y="15"/>
                  <a:pt x="37" y="14"/>
                </a:cubicBezTo>
                <a:cubicBezTo>
                  <a:pt x="38" y="14"/>
                  <a:pt x="38" y="14"/>
                  <a:pt x="38" y="13"/>
                </a:cubicBezTo>
                <a:cubicBezTo>
                  <a:pt x="39" y="4"/>
                  <a:pt x="39" y="4"/>
                  <a:pt x="39" y="4"/>
                </a:cubicBezTo>
                <a:cubicBezTo>
                  <a:pt x="40" y="2"/>
                  <a:pt x="42" y="0"/>
                  <a:pt x="44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5" y="0"/>
                  <a:pt x="57" y="2"/>
                  <a:pt x="57" y="4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14"/>
                  <a:pt x="59" y="14"/>
                  <a:pt x="60" y="14"/>
                </a:cubicBezTo>
                <a:cubicBezTo>
                  <a:pt x="61" y="15"/>
                  <a:pt x="63" y="15"/>
                  <a:pt x="65" y="16"/>
                </a:cubicBezTo>
                <a:cubicBezTo>
                  <a:pt x="65" y="16"/>
                  <a:pt x="66" y="16"/>
                  <a:pt x="66" y="16"/>
                </a:cubicBezTo>
                <a:cubicBezTo>
                  <a:pt x="74" y="11"/>
                  <a:pt x="74" y="11"/>
                  <a:pt x="74" y="11"/>
                </a:cubicBezTo>
                <a:cubicBezTo>
                  <a:pt x="76" y="9"/>
                  <a:pt x="78" y="10"/>
                  <a:pt x="79" y="11"/>
                </a:cubicBezTo>
                <a:cubicBezTo>
                  <a:pt x="86" y="18"/>
                  <a:pt x="86" y="18"/>
                  <a:pt x="86" y="18"/>
                </a:cubicBezTo>
                <a:cubicBezTo>
                  <a:pt x="88" y="19"/>
                  <a:pt x="88" y="22"/>
                  <a:pt x="87" y="23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31"/>
                  <a:pt x="81" y="32"/>
                  <a:pt x="81" y="32"/>
                </a:cubicBezTo>
                <a:cubicBezTo>
                  <a:pt x="82" y="34"/>
                  <a:pt x="83" y="36"/>
                  <a:pt x="83" y="38"/>
                </a:cubicBezTo>
                <a:cubicBezTo>
                  <a:pt x="83" y="38"/>
                  <a:pt x="84" y="38"/>
                  <a:pt x="84" y="38"/>
                </a:cubicBezTo>
                <a:cubicBezTo>
                  <a:pt x="94" y="40"/>
                  <a:pt x="94" y="40"/>
                  <a:pt x="94" y="40"/>
                </a:cubicBezTo>
                <a:cubicBezTo>
                  <a:pt x="94" y="40"/>
                  <a:pt x="94" y="40"/>
                  <a:pt x="94" y="40"/>
                </a:cubicBezTo>
                <a:cubicBezTo>
                  <a:pt x="96" y="40"/>
                  <a:pt x="97" y="42"/>
                  <a:pt x="97" y="44"/>
                </a:cubicBezTo>
                <a:cubicBezTo>
                  <a:pt x="97" y="54"/>
                  <a:pt x="97" y="54"/>
                  <a:pt x="97" y="54"/>
                </a:cubicBezTo>
                <a:cubicBezTo>
                  <a:pt x="97" y="56"/>
                  <a:pt x="95" y="57"/>
                  <a:pt x="93" y="58"/>
                </a:cubicBezTo>
                <a:cubicBezTo>
                  <a:pt x="84" y="59"/>
                  <a:pt x="84" y="59"/>
                  <a:pt x="84" y="59"/>
                </a:cubicBezTo>
                <a:cubicBezTo>
                  <a:pt x="84" y="59"/>
                  <a:pt x="83" y="60"/>
                  <a:pt x="83" y="60"/>
                </a:cubicBezTo>
                <a:cubicBezTo>
                  <a:pt x="83" y="62"/>
                  <a:pt x="82" y="64"/>
                  <a:pt x="81" y="65"/>
                </a:cubicBezTo>
                <a:cubicBezTo>
                  <a:pt x="81" y="66"/>
                  <a:pt x="81" y="66"/>
                  <a:pt x="81" y="67"/>
                </a:cubicBezTo>
                <a:cubicBezTo>
                  <a:pt x="87" y="74"/>
                  <a:pt x="87" y="74"/>
                  <a:pt x="87" y="74"/>
                </a:cubicBezTo>
                <a:cubicBezTo>
                  <a:pt x="88" y="76"/>
                  <a:pt x="88" y="78"/>
                  <a:pt x="86" y="80"/>
                </a:cubicBezTo>
                <a:cubicBezTo>
                  <a:pt x="79" y="87"/>
                  <a:pt x="79" y="87"/>
                  <a:pt x="79" y="87"/>
                </a:cubicBezTo>
                <a:cubicBezTo>
                  <a:pt x="78" y="88"/>
                  <a:pt x="76" y="88"/>
                  <a:pt x="74" y="87"/>
                </a:cubicBezTo>
                <a:cubicBezTo>
                  <a:pt x="66" y="81"/>
                  <a:pt x="66" y="81"/>
                  <a:pt x="66" y="81"/>
                </a:cubicBezTo>
                <a:cubicBezTo>
                  <a:pt x="66" y="81"/>
                  <a:pt x="65" y="81"/>
                  <a:pt x="65" y="81"/>
                </a:cubicBezTo>
                <a:cubicBezTo>
                  <a:pt x="63" y="82"/>
                  <a:pt x="61" y="83"/>
                  <a:pt x="60" y="84"/>
                </a:cubicBezTo>
                <a:cubicBezTo>
                  <a:pt x="59" y="84"/>
                  <a:pt x="59" y="84"/>
                  <a:pt x="59" y="84"/>
                </a:cubicBezTo>
                <a:cubicBezTo>
                  <a:pt x="57" y="94"/>
                  <a:pt x="57" y="94"/>
                  <a:pt x="57" y="94"/>
                </a:cubicBezTo>
                <a:cubicBezTo>
                  <a:pt x="57" y="96"/>
                  <a:pt x="55" y="97"/>
                  <a:pt x="53" y="97"/>
                </a:cubicBezTo>
                <a:close/>
                <a:moveTo>
                  <a:pt x="44" y="93"/>
                </a:moveTo>
                <a:cubicBezTo>
                  <a:pt x="53" y="93"/>
                  <a:pt x="53" y="93"/>
                  <a:pt x="53" y="93"/>
                </a:cubicBezTo>
                <a:cubicBezTo>
                  <a:pt x="54" y="84"/>
                  <a:pt x="54" y="84"/>
                  <a:pt x="54" y="84"/>
                </a:cubicBezTo>
                <a:cubicBezTo>
                  <a:pt x="55" y="82"/>
                  <a:pt x="56" y="80"/>
                  <a:pt x="58" y="79"/>
                </a:cubicBezTo>
                <a:cubicBezTo>
                  <a:pt x="60" y="79"/>
                  <a:pt x="61" y="78"/>
                  <a:pt x="63" y="77"/>
                </a:cubicBezTo>
                <a:cubicBezTo>
                  <a:pt x="65" y="76"/>
                  <a:pt x="67" y="76"/>
                  <a:pt x="69" y="78"/>
                </a:cubicBezTo>
                <a:cubicBezTo>
                  <a:pt x="76" y="83"/>
                  <a:pt x="76" y="83"/>
                  <a:pt x="76" y="83"/>
                </a:cubicBezTo>
                <a:cubicBezTo>
                  <a:pt x="83" y="77"/>
                  <a:pt x="83" y="77"/>
                  <a:pt x="83" y="77"/>
                </a:cubicBezTo>
                <a:cubicBezTo>
                  <a:pt x="77" y="69"/>
                  <a:pt x="77" y="69"/>
                  <a:pt x="77" y="69"/>
                </a:cubicBezTo>
                <a:cubicBezTo>
                  <a:pt x="76" y="68"/>
                  <a:pt x="76" y="65"/>
                  <a:pt x="77" y="63"/>
                </a:cubicBezTo>
                <a:cubicBezTo>
                  <a:pt x="78" y="62"/>
                  <a:pt x="78" y="60"/>
                  <a:pt x="79" y="59"/>
                </a:cubicBezTo>
                <a:cubicBezTo>
                  <a:pt x="80" y="57"/>
                  <a:pt x="81" y="55"/>
                  <a:pt x="83" y="55"/>
                </a:cubicBezTo>
                <a:cubicBezTo>
                  <a:pt x="93" y="53"/>
                  <a:pt x="93" y="53"/>
                  <a:pt x="93" y="53"/>
                </a:cubicBezTo>
                <a:cubicBezTo>
                  <a:pt x="93" y="44"/>
                  <a:pt x="93" y="44"/>
                  <a:pt x="93" y="44"/>
                </a:cubicBezTo>
                <a:cubicBezTo>
                  <a:pt x="83" y="43"/>
                  <a:pt x="83" y="43"/>
                  <a:pt x="83" y="43"/>
                </a:cubicBezTo>
                <a:cubicBezTo>
                  <a:pt x="81" y="42"/>
                  <a:pt x="80" y="41"/>
                  <a:pt x="79" y="39"/>
                </a:cubicBezTo>
                <a:cubicBezTo>
                  <a:pt x="78" y="37"/>
                  <a:pt x="78" y="36"/>
                  <a:pt x="77" y="34"/>
                </a:cubicBezTo>
                <a:cubicBezTo>
                  <a:pt x="76" y="32"/>
                  <a:pt x="76" y="30"/>
                  <a:pt x="77" y="28"/>
                </a:cubicBezTo>
                <a:cubicBezTo>
                  <a:pt x="83" y="21"/>
                  <a:pt x="83" y="21"/>
                  <a:pt x="83" y="21"/>
                </a:cubicBezTo>
                <a:cubicBezTo>
                  <a:pt x="76" y="14"/>
                  <a:pt x="76" y="14"/>
                  <a:pt x="76" y="14"/>
                </a:cubicBezTo>
                <a:cubicBezTo>
                  <a:pt x="69" y="20"/>
                  <a:pt x="69" y="20"/>
                  <a:pt x="69" y="20"/>
                </a:cubicBezTo>
                <a:cubicBezTo>
                  <a:pt x="67" y="21"/>
                  <a:pt x="65" y="21"/>
                  <a:pt x="63" y="20"/>
                </a:cubicBezTo>
                <a:cubicBezTo>
                  <a:pt x="61" y="19"/>
                  <a:pt x="60" y="19"/>
                  <a:pt x="58" y="18"/>
                </a:cubicBezTo>
                <a:cubicBezTo>
                  <a:pt x="56" y="18"/>
                  <a:pt x="55" y="16"/>
                  <a:pt x="54" y="14"/>
                </a:cubicBezTo>
                <a:cubicBezTo>
                  <a:pt x="53" y="4"/>
                  <a:pt x="53" y="4"/>
                  <a:pt x="53" y="4"/>
                </a:cubicBezTo>
                <a:cubicBezTo>
                  <a:pt x="44" y="4"/>
                  <a:pt x="44" y="4"/>
                  <a:pt x="44" y="4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6"/>
                  <a:pt x="41" y="18"/>
                  <a:pt x="39" y="18"/>
                </a:cubicBezTo>
                <a:cubicBezTo>
                  <a:pt x="37" y="19"/>
                  <a:pt x="35" y="19"/>
                  <a:pt x="34" y="20"/>
                </a:cubicBezTo>
                <a:cubicBezTo>
                  <a:pt x="32" y="21"/>
                  <a:pt x="30" y="21"/>
                  <a:pt x="28" y="20"/>
                </a:cubicBezTo>
                <a:cubicBezTo>
                  <a:pt x="20" y="14"/>
                  <a:pt x="20" y="14"/>
                  <a:pt x="20" y="14"/>
                </a:cubicBezTo>
                <a:cubicBezTo>
                  <a:pt x="14" y="21"/>
                  <a:pt x="14" y="21"/>
                  <a:pt x="14" y="21"/>
                </a:cubicBezTo>
                <a:cubicBezTo>
                  <a:pt x="19" y="28"/>
                  <a:pt x="19" y="28"/>
                  <a:pt x="19" y="28"/>
                </a:cubicBezTo>
                <a:cubicBezTo>
                  <a:pt x="21" y="30"/>
                  <a:pt x="21" y="32"/>
                  <a:pt x="20" y="34"/>
                </a:cubicBezTo>
                <a:cubicBezTo>
                  <a:pt x="19" y="36"/>
                  <a:pt x="18" y="37"/>
                  <a:pt x="18" y="39"/>
                </a:cubicBezTo>
                <a:cubicBezTo>
                  <a:pt x="17" y="41"/>
                  <a:pt x="16" y="42"/>
                  <a:pt x="13" y="43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53"/>
                  <a:pt x="4" y="53"/>
                  <a:pt x="4" y="53"/>
                </a:cubicBezTo>
                <a:cubicBezTo>
                  <a:pt x="13" y="55"/>
                  <a:pt x="13" y="55"/>
                  <a:pt x="13" y="55"/>
                </a:cubicBezTo>
                <a:cubicBezTo>
                  <a:pt x="16" y="55"/>
                  <a:pt x="17" y="57"/>
                  <a:pt x="18" y="59"/>
                </a:cubicBezTo>
                <a:cubicBezTo>
                  <a:pt x="18" y="60"/>
                  <a:pt x="19" y="62"/>
                  <a:pt x="20" y="63"/>
                </a:cubicBezTo>
                <a:cubicBezTo>
                  <a:pt x="21" y="65"/>
                  <a:pt x="21" y="68"/>
                  <a:pt x="19" y="69"/>
                </a:cubicBezTo>
                <a:cubicBezTo>
                  <a:pt x="14" y="77"/>
                  <a:pt x="14" y="77"/>
                  <a:pt x="14" y="77"/>
                </a:cubicBezTo>
                <a:cubicBezTo>
                  <a:pt x="20" y="83"/>
                  <a:pt x="20" y="83"/>
                  <a:pt x="20" y="83"/>
                </a:cubicBezTo>
                <a:cubicBezTo>
                  <a:pt x="28" y="78"/>
                  <a:pt x="28" y="78"/>
                  <a:pt x="28" y="78"/>
                </a:cubicBezTo>
                <a:cubicBezTo>
                  <a:pt x="30" y="76"/>
                  <a:pt x="32" y="76"/>
                  <a:pt x="34" y="77"/>
                </a:cubicBezTo>
                <a:cubicBezTo>
                  <a:pt x="35" y="78"/>
                  <a:pt x="37" y="79"/>
                  <a:pt x="39" y="79"/>
                </a:cubicBezTo>
                <a:cubicBezTo>
                  <a:pt x="41" y="80"/>
                  <a:pt x="42" y="82"/>
                  <a:pt x="42" y="84"/>
                </a:cubicBezTo>
                <a:lnTo>
                  <a:pt x="44" y="93"/>
                </a:lnTo>
                <a:close/>
                <a:moveTo>
                  <a:pt x="14" y="77"/>
                </a:moveTo>
                <a:cubicBezTo>
                  <a:pt x="14" y="77"/>
                  <a:pt x="14" y="77"/>
                  <a:pt x="14" y="77"/>
                </a:cubicBezTo>
                <a:close/>
                <a:moveTo>
                  <a:pt x="83" y="77"/>
                </a:moveTo>
                <a:cubicBezTo>
                  <a:pt x="83" y="77"/>
                  <a:pt x="83" y="77"/>
                  <a:pt x="83" y="77"/>
                </a:cubicBezTo>
                <a:close/>
                <a:moveTo>
                  <a:pt x="93" y="54"/>
                </a:moveTo>
                <a:cubicBezTo>
                  <a:pt x="93" y="54"/>
                  <a:pt x="93" y="54"/>
                  <a:pt x="93" y="54"/>
                </a:cubicBezTo>
                <a:close/>
                <a:moveTo>
                  <a:pt x="4" y="54"/>
                </a:moveTo>
                <a:cubicBezTo>
                  <a:pt x="4" y="54"/>
                  <a:pt x="4" y="54"/>
                  <a:pt x="4" y="54"/>
                </a:cubicBezTo>
                <a:close/>
                <a:moveTo>
                  <a:pt x="93" y="53"/>
                </a:moveTo>
                <a:cubicBezTo>
                  <a:pt x="93" y="53"/>
                  <a:pt x="93" y="53"/>
                  <a:pt x="93" y="53"/>
                </a:cubicBezTo>
                <a:close/>
                <a:moveTo>
                  <a:pt x="4" y="53"/>
                </a:moveTo>
                <a:cubicBezTo>
                  <a:pt x="4" y="53"/>
                  <a:pt x="4" y="53"/>
                  <a:pt x="4" y="53"/>
                </a:cubicBezTo>
                <a:cubicBezTo>
                  <a:pt x="4" y="53"/>
                  <a:pt x="4" y="53"/>
                  <a:pt x="4" y="53"/>
                </a:cubicBezTo>
                <a:close/>
                <a:moveTo>
                  <a:pt x="77" y="14"/>
                </a:moveTo>
                <a:cubicBezTo>
                  <a:pt x="77" y="14"/>
                  <a:pt x="77" y="14"/>
                  <a:pt x="77" y="14"/>
                </a:cubicBezTo>
                <a:cubicBezTo>
                  <a:pt x="77" y="14"/>
                  <a:pt x="77" y="14"/>
                  <a:pt x="77" y="14"/>
                </a:cubicBezTo>
                <a:close/>
                <a:moveTo>
                  <a:pt x="76" y="14"/>
                </a:moveTo>
                <a:cubicBezTo>
                  <a:pt x="76" y="14"/>
                  <a:pt x="76" y="14"/>
                  <a:pt x="76" y="14"/>
                </a:cubicBezTo>
                <a:close/>
                <a:moveTo>
                  <a:pt x="48" y="68"/>
                </a:moveTo>
                <a:cubicBezTo>
                  <a:pt x="43" y="68"/>
                  <a:pt x="38" y="66"/>
                  <a:pt x="35" y="62"/>
                </a:cubicBezTo>
                <a:cubicBezTo>
                  <a:pt x="30" y="58"/>
                  <a:pt x="28" y="51"/>
                  <a:pt x="30" y="44"/>
                </a:cubicBezTo>
                <a:cubicBezTo>
                  <a:pt x="31" y="37"/>
                  <a:pt x="37" y="31"/>
                  <a:pt x="44" y="30"/>
                </a:cubicBezTo>
                <a:cubicBezTo>
                  <a:pt x="51" y="28"/>
                  <a:pt x="57" y="30"/>
                  <a:pt x="62" y="35"/>
                </a:cubicBezTo>
                <a:cubicBezTo>
                  <a:pt x="67" y="40"/>
                  <a:pt x="69" y="47"/>
                  <a:pt x="67" y="53"/>
                </a:cubicBezTo>
                <a:cubicBezTo>
                  <a:pt x="66" y="60"/>
                  <a:pt x="60" y="66"/>
                  <a:pt x="53" y="68"/>
                </a:cubicBezTo>
                <a:cubicBezTo>
                  <a:pt x="51" y="68"/>
                  <a:pt x="50" y="68"/>
                  <a:pt x="48" y="68"/>
                </a:cubicBezTo>
                <a:close/>
                <a:moveTo>
                  <a:pt x="48" y="34"/>
                </a:moveTo>
                <a:cubicBezTo>
                  <a:pt x="47" y="34"/>
                  <a:pt x="46" y="34"/>
                  <a:pt x="45" y="34"/>
                </a:cubicBezTo>
                <a:cubicBezTo>
                  <a:pt x="40" y="35"/>
                  <a:pt x="35" y="40"/>
                  <a:pt x="34" y="45"/>
                </a:cubicBezTo>
                <a:cubicBezTo>
                  <a:pt x="33" y="50"/>
                  <a:pt x="34" y="56"/>
                  <a:pt x="38" y="59"/>
                </a:cubicBezTo>
                <a:cubicBezTo>
                  <a:pt x="41" y="63"/>
                  <a:pt x="47" y="64"/>
                  <a:pt x="52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7" y="62"/>
                  <a:pt x="62" y="58"/>
                  <a:pt x="63" y="52"/>
                </a:cubicBezTo>
                <a:cubicBezTo>
                  <a:pt x="64" y="47"/>
                  <a:pt x="63" y="42"/>
                  <a:pt x="59" y="38"/>
                </a:cubicBezTo>
                <a:cubicBezTo>
                  <a:pt x="56" y="35"/>
                  <a:pt x="52" y="34"/>
                  <a:pt x="48" y="3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3" name="Google Shape;3203;p102"/>
          <p:cNvSpPr txBox="1"/>
          <p:nvPr/>
        </p:nvSpPr>
        <p:spPr>
          <a:xfrm>
            <a:off x="10050462" y="3270250"/>
            <a:ext cx="16954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3204" name="Google Shape;3204;p102"/>
          <p:cNvSpPr txBox="1"/>
          <p:nvPr/>
        </p:nvSpPr>
        <p:spPr>
          <a:xfrm>
            <a:off x="9569450" y="5040312"/>
            <a:ext cx="16954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3205" name="Google Shape;3205;p102"/>
          <p:cNvSpPr txBox="1"/>
          <p:nvPr/>
        </p:nvSpPr>
        <p:spPr>
          <a:xfrm>
            <a:off x="600075" y="2263775"/>
            <a:ext cx="169545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3206" name="Google Shape;3206;p102"/>
          <p:cNvSpPr txBox="1"/>
          <p:nvPr/>
        </p:nvSpPr>
        <p:spPr>
          <a:xfrm>
            <a:off x="588962" y="4175125"/>
            <a:ext cx="169545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3207" name="Google Shape;3207;p102"/>
          <p:cNvSpPr txBox="1"/>
          <p:nvPr/>
        </p:nvSpPr>
        <p:spPr>
          <a:xfrm>
            <a:off x="1457325" y="5726112"/>
            <a:ext cx="169545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pic>
        <p:nvPicPr>
          <p:cNvPr id="3208" name="Google Shape;3208;p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94075" y="755650"/>
            <a:ext cx="5403850" cy="540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3" name="Google Shape;3213;p103"/>
          <p:cNvSpPr txBox="1"/>
          <p:nvPr/>
        </p:nvSpPr>
        <p:spPr>
          <a:xfrm>
            <a:off x="3175" y="1587"/>
            <a:ext cx="12185650" cy="6859587"/>
          </a:xfrm>
          <a:prstGeom prst="rect">
            <a:avLst/>
          </a:prstGeom>
          <a:solidFill>
            <a:srgbClr val="3D373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4" name="Google Shape;3214;p103"/>
          <p:cNvSpPr txBox="1"/>
          <p:nvPr/>
        </p:nvSpPr>
        <p:spPr>
          <a:xfrm>
            <a:off x="8867775" y="1460500"/>
            <a:ext cx="1657350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3215" name="Google Shape;3215;p103"/>
          <p:cNvSpPr txBox="1"/>
          <p:nvPr/>
        </p:nvSpPr>
        <p:spPr>
          <a:xfrm>
            <a:off x="2308225" y="574675"/>
            <a:ext cx="1436687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Open Sans SemiBold"/>
              <a:buNone/>
            </a:pPr>
            <a:r>
              <a:rPr lang="en-US" sz="19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1. SUCESSO</a:t>
            </a:r>
            <a:endParaRPr dirty="0"/>
          </a:p>
        </p:txBody>
      </p:sp>
      <p:sp>
        <p:nvSpPr>
          <p:cNvPr id="3216" name="Google Shape;3216;p103"/>
          <p:cNvSpPr txBox="1"/>
          <p:nvPr/>
        </p:nvSpPr>
        <p:spPr>
          <a:xfrm>
            <a:off x="1952625" y="5330825"/>
            <a:ext cx="1801812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Open Sans SemiBold"/>
              <a:buNone/>
            </a:pPr>
            <a:r>
              <a:rPr lang="en-US" sz="19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4. TIME</a:t>
            </a:r>
            <a:endParaRPr dirty="0"/>
          </a:p>
        </p:txBody>
      </p:sp>
      <p:sp>
        <p:nvSpPr>
          <p:cNvPr id="3217" name="Google Shape;3217;p103"/>
          <p:cNvSpPr txBox="1"/>
          <p:nvPr/>
        </p:nvSpPr>
        <p:spPr>
          <a:xfrm>
            <a:off x="1500187" y="3808412"/>
            <a:ext cx="1408112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Open Sans SemiBold"/>
              <a:buNone/>
            </a:pPr>
            <a:r>
              <a:rPr lang="en-US" sz="19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3. PROJETO</a:t>
            </a:r>
            <a:endParaRPr dirty="0"/>
          </a:p>
        </p:txBody>
      </p:sp>
      <p:sp>
        <p:nvSpPr>
          <p:cNvPr id="3218" name="Google Shape;3218;p103"/>
          <p:cNvSpPr txBox="1"/>
          <p:nvPr/>
        </p:nvSpPr>
        <p:spPr>
          <a:xfrm>
            <a:off x="1355725" y="2132012"/>
            <a:ext cx="155575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Open Sans SemiBold"/>
              <a:buNone/>
            </a:pPr>
            <a:r>
              <a:rPr lang="en-US" sz="19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2. NEGOCIE</a:t>
            </a:r>
            <a:endParaRPr dirty="0"/>
          </a:p>
        </p:txBody>
      </p:sp>
      <p:sp>
        <p:nvSpPr>
          <p:cNvPr id="3219" name="Google Shape;3219;p103"/>
          <p:cNvSpPr txBox="1"/>
          <p:nvPr/>
        </p:nvSpPr>
        <p:spPr>
          <a:xfrm>
            <a:off x="9464675" y="2974975"/>
            <a:ext cx="1465262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Open Sans SemiBold"/>
              <a:buNone/>
            </a:pPr>
            <a:r>
              <a:rPr lang="en-US" sz="19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6. STARTUP</a:t>
            </a:r>
            <a:endParaRPr dirty="0"/>
          </a:p>
        </p:txBody>
      </p:sp>
      <p:sp>
        <p:nvSpPr>
          <p:cNvPr id="3220" name="Google Shape;3220;p103"/>
          <p:cNvSpPr txBox="1"/>
          <p:nvPr/>
        </p:nvSpPr>
        <p:spPr>
          <a:xfrm>
            <a:off x="8980487" y="4737100"/>
            <a:ext cx="96202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Open Sans SemiBold"/>
              <a:buNone/>
            </a:pPr>
            <a:r>
              <a:rPr lang="en-US" sz="19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5. IDEIA</a:t>
            </a:r>
            <a:endParaRPr dirty="0"/>
          </a:p>
        </p:txBody>
      </p:sp>
      <p:sp>
        <p:nvSpPr>
          <p:cNvPr id="3221" name="Google Shape;3221;p103"/>
          <p:cNvSpPr txBox="1"/>
          <p:nvPr/>
        </p:nvSpPr>
        <p:spPr>
          <a:xfrm>
            <a:off x="8980487" y="1179512"/>
            <a:ext cx="167957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Open Sans SemiBold"/>
              <a:buNone/>
            </a:pPr>
            <a:r>
              <a:rPr lang="en-US" sz="19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7. PLANO</a:t>
            </a:r>
            <a:endParaRPr dirty="0"/>
          </a:p>
        </p:txBody>
      </p:sp>
      <p:sp>
        <p:nvSpPr>
          <p:cNvPr id="3222" name="Google Shape;3222;p103"/>
          <p:cNvSpPr/>
          <p:nvPr/>
        </p:nvSpPr>
        <p:spPr>
          <a:xfrm>
            <a:off x="5091112" y="4441825"/>
            <a:ext cx="2047875" cy="1347787"/>
          </a:xfrm>
          <a:custGeom>
            <a:avLst/>
            <a:gdLst/>
            <a:ahLst/>
            <a:cxnLst/>
            <a:rect l="l" t="t" r="r" b="b"/>
            <a:pathLst>
              <a:path w="583" h="383" extrusionOk="0">
                <a:moveTo>
                  <a:pt x="424" y="179"/>
                </a:moveTo>
                <a:cubicBezTo>
                  <a:pt x="396" y="121"/>
                  <a:pt x="392" y="57"/>
                  <a:pt x="408" y="0"/>
                </a:cubicBezTo>
                <a:cubicBezTo>
                  <a:pt x="370" y="15"/>
                  <a:pt x="329" y="24"/>
                  <a:pt x="286" y="24"/>
                </a:cubicBezTo>
                <a:cubicBezTo>
                  <a:pt x="245" y="24"/>
                  <a:pt x="206" y="16"/>
                  <a:pt x="170" y="2"/>
                </a:cubicBezTo>
                <a:cubicBezTo>
                  <a:pt x="111" y="20"/>
                  <a:pt x="59" y="62"/>
                  <a:pt x="30" y="122"/>
                </a:cubicBezTo>
                <a:cubicBezTo>
                  <a:pt x="3" y="178"/>
                  <a:pt x="0" y="241"/>
                  <a:pt x="20" y="299"/>
                </a:cubicBezTo>
                <a:cubicBezTo>
                  <a:pt x="24" y="312"/>
                  <a:pt x="30" y="324"/>
                  <a:pt x="37" y="335"/>
                </a:cubicBezTo>
                <a:cubicBezTo>
                  <a:pt x="114" y="366"/>
                  <a:pt x="198" y="383"/>
                  <a:pt x="286" y="383"/>
                </a:cubicBezTo>
                <a:cubicBezTo>
                  <a:pt x="393" y="383"/>
                  <a:pt x="494" y="358"/>
                  <a:pt x="583" y="314"/>
                </a:cubicBezTo>
                <a:cubicBezTo>
                  <a:pt x="516" y="294"/>
                  <a:pt x="457" y="247"/>
                  <a:pt x="424" y="179"/>
                </a:cubicBezTo>
                <a:close/>
              </a:path>
            </a:pathLst>
          </a:custGeom>
          <a:solidFill>
            <a:srgbClr val="79C4A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3" name="Google Shape;3223;p103"/>
          <p:cNvSpPr/>
          <p:nvPr/>
        </p:nvSpPr>
        <p:spPr>
          <a:xfrm>
            <a:off x="6556375" y="3725862"/>
            <a:ext cx="1841500" cy="1757362"/>
          </a:xfrm>
          <a:custGeom>
            <a:avLst/>
            <a:gdLst/>
            <a:ahLst/>
            <a:cxnLst/>
            <a:rect l="l" t="t" r="r" b="b"/>
            <a:pathLst>
              <a:path w="524" h="500" extrusionOk="0">
                <a:moveTo>
                  <a:pt x="524" y="59"/>
                </a:moveTo>
                <a:cubicBezTo>
                  <a:pt x="521" y="62"/>
                  <a:pt x="517" y="65"/>
                  <a:pt x="513" y="67"/>
                </a:cubicBezTo>
                <a:cubicBezTo>
                  <a:pt x="472" y="93"/>
                  <a:pt x="425" y="106"/>
                  <a:pt x="377" y="106"/>
                </a:cubicBezTo>
                <a:cubicBezTo>
                  <a:pt x="358" y="106"/>
                  <a:pt x="339" y="104"/>
                  <a:pt x="320" y="100"/>
                </a:cubicBezTo>
                <a:cubicBezTo>
                  <a:pt x="259" y="86"/>
                  <a:pt x="206" y="51"/>
                  <a:pt x="169" y="0"/>
                </a:cubicBezTo>
                <a:cubicBezTo>
                  <a:pt x="147" y="80"/>
                  <a:pt x="94" y="148"/>
                  <a:pt x="23" y="188"/>
                </a:cubicBezTo>
                <a:cubicBezTo>
                  <a:pt x="0" y="245"/>
                  <a:pt x="1" y="312"/>
                  <a:pt x="30" y="372"/>
                </a:cubicBezTo>
                <a:cubicBezTo>
                  <a:pt x="63" y="443"/>
                  <a:pt x="129" y="488"/>
                  <a:pt x="200" y="500"/>
                </a:cubicBezTo>
                <a:cubicBezTo>
                  <a:pt x="363" y="407"/>
                  <a:pt x="484" y="248"/>
                  <a:pt x="524" y="59"/>
                </a:cubicBezTo>
                <a:close/>
              </a:path>
            </a:pathLst>
          </a:custGeom>
          <a:solidFill>
            <a:srgbClr val="52ADA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4" name="Google Shape;3224;p103"/>
          <p:cNvSpPr/>
          <p:nvPr/>
        </p:nvSpPr>
        <p:spPr>
          <a:xfrm>
            <a:off x="6985000" y="1943100"/>
            <a:ext cx="1468437" cy="2095500"/>
          </a:xfrm>
          <a:custGeom>
            <a:avLst/>
            <a:gdLst/>
            <a:ahLst/>
            <a:cxnLst/>
            <a:rect l="l" t="t" r="r" b="b"/>
            <a:pathLst>
              <a:path w="418" h="596" extrusionOk="0">
                <a:moveTo>
                  <a:pt x="171" y="185"/>
                </a:moveTo>
                <a:cubicBezTo>
                  <a:pt x="125" y="222"/>
                  <a:pt x="70" y="241"/>
                  <a:pt x="12" y="241"/>
                </a:cubicBezTo>
                <a:cubicBezTo>
                  <a:pt x="8" y="241"/>
                  <a:pt x="4" y="241"/>
                  <a:pt x="0" y="241"/>
                </a:cubicBezTo>
                <a:cubicBezTo>
                  <a:pt x="37" y="292"/>
                  <a:pt x="59" y="355"/>
                  <a:pt x="59" y="424"/>
                </a:cubicBezTo>
                <a:cubicBezTo>
                  <a:pt x="59" y="440"/>
                  <a:pt x="57" y="457"/>
                  <a:pt x="55" y="473"/>
                </a:cubicBezTo>
                <a:cubicBezTo>
                  <a:pt x="56" y="475"/>
                  <a:pt x="58" y="477"/>
                  <a:pt x="59" y="480"/>
                </a:cubicBezTo>
                <a:cubicBezTo>
                  <a:pt x="92" y="532"/>
                  <a:pt x="143" y="568"/>
                  <a:pt x="203" y="582"/>
                </a:cubicBezTo>
                <a:cubicBezTo>
                  <a:pt x="264" y="596"/>
                  <a:pt x="325" y="585"/>
                  <a:pt x="378" y="553"/>
                </a:cubicBezTo>
                <a:cubicBezTo>
                  <a:pt x="389" y="545"/>
                  <a:pt x="400" y="537"/>
                  <a:pt x="410" y="528"/>
                </a:cubicBezTo>
                <a:cubicBezTo>
                  <a:pt x="415" y="494"/>
                  <a:pt x="418" y="459"/>
                  <a:pt x="418" y="424"/>
                </a:cubicBezTo>
                <a:cubicBezTo>
                  <a:pt x="418" y="263"/>
                  <a:pt x="361" y="116"/>
                  <a:pt x="267" y="0"/>
                </a:cubicBezTo>
                <a:cubicBezTo>
                  <a:pt x="267" y="5"/>
                  <a:pt x="267" y="9"/>
                  <a:pt x="266" y="14"/>
                </a:cubicBezTo>
                <a:cubicBezTo>
                  <a:pt x="259" y="82"/>
                  <a:pt x="225" y="143"/>
                  <a:pt x="171" y="185"/>
                </a:cubicBezTo>
                <a:close/>
              </a:path>
            </a:pathLst>
          </a:custGeom>
          <a:solidFill>
            <a:srgbClr val="55939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5" name="Google Shape;3225;p103"/>
          <p:cNvSpPr/>
          <p:nvPr/>
        </p:nvSpPr>
        <p:spPr>
          <a:xfrm>
            <a:off x="3738562" y="2016125"/>
            <a:ext cx="1457325" cy="1962150"/>
          </a:xfrm>
          <a:custGeom>
            <a:avLst/>
            <a:gdLst/>
            <a:ahLst/>
            <a:cxnLst/>
            <a:rect l="l" t="t" r="r" b="b"/>
            <a:pathLst>
              <a:path w="415" h="558" extrusionOk="0">
                <a:moveTo>
                  <a:pt x="185" y="433"/>
                </a:moveTo>
                <a:cubicBezTo>
                  <a:pt x="247" y="419"/>
                  <a:pt x="309" y="428"/>
                  <a:pt x="364" y="458"/>
                </a:cubicBezTo>
                <a:cubicBezTo>
                  <a:pt x="361" y="440"/>
                  <a:pt x="359" y="421"/>
                  <a:pt x="359" y="403"/>
                </a:cubicBezTo>
                <a:cubicBezTo>
                  <a:pt x="359" y="337"/>
                  <a:pt x="380" y="275"/>
                  <a:pt x="415" y="225"/>
                </a:cubicBezTo>
                <a:cubicBezTo>
                  <a:pt x="415" y="222"/>
                  <a:pt x="414" y="219"/>
                  <a:pt x="414" y="216"/>
                </a:cubicBezTo>
                <a:cubicBezTo>
                  <a:pt x="407" y="155"/>
                  <a:pt x="377" y="100"/>
                  <a:pt x="329" y="62"/>
                </a:cubicBezTo>
                <a:cubicBezTo>
                  <a:pt x="268" y="13"/>
                  <a:pt x="189" y="0"/>
                  <a:pt x="119" y="21"/>
                </a:cubicBezTo>
                <a:cubicBezTo>
                  <a:pt x="44" y="129"/>
                  <a:pt x="0" y="261"/>
                  <a:pt x="0" y="403"/>
                </a:cubicBezTo>
                <a:cubicBezTo>
                  <a:pt x="0" y="456"/>
                  <a:pt x="7" y="508"/>
                  <a:pt x="18" y="558"/>
                </a:cubicBezTo>
                <a:cubicBezTo>
                  <a:pt x="21" y="554"/>
                  <a:pt x="23" y="551"/>
                  <a:pt x="25" y="547"/>
                </a:cubicBezTo>
                <a:cubicBezTo>
                  <a:pt x="62" y="489"/>
                  <a:pt x="119" y="448"/>
                  <a:pt x="185" y="433"/>
                </a:cubicBezTo>
                <a:close/>
              </a:path>
            </a:pathLst>
          </a:custGeom>
          <a:solidFill>
            <a:srgbClr val="C4EBB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6" name="Google Shape;3226;p103"/>
          <p:cNvSpPr/>
          <p:nvPr/>
        </p:nvSpPr>
        <p:spPr>
          <a:xfrm>
            <a:off x="4237037" y="1077912"/>
            <a:ext cx="2044700" cy="1630362"/>
          </a:xfrm>
          <a:custGeom>
            <a:avLst/>
            <a:gdLst/>
            <a:ahLst/>
            <a:cxnLst/>
            <a:rect l="l" t="t" r="r" b="b"/>
            <a:pathLst>
              <a:path w="582" h="464" extrusionOk="0">
                <a:moveTo>
                  <a:pt x="202" y="309"/>
                </a:moveTo>
                <a:cubicBezTo>
                  <a:pt x="251" y="348"/>
                  <a:pt x="284" y="403"/>
                  <a:pt x="295" y="464"/>
                </a:cubicBezTo>
                <a:cubicBezTo>
                  <a:pt x="348" y="404"/>
                  <a:pt x="423" y="364"/>
                  <a:pt x="508" y="359"/>
                </a:cubicBezTo>
                <a:cubicBezTo>
                  <a:pt x="553" y="316"/>
                  <a:pt x="582" y="256"/>
                  <a:pt x="582" y="189"/>
                </a:cubicBezTo>
                <a:cubicBezTo>
                  <a:pt x="582" y="111"/>
                  <a:pt x="543" y="42"/>
                  <a:pt x="484" y="0"/>
                </a:cubicBezTo>
                <a:cubicBezTo>
                  <a:pt x="287" y="14"/>
                  <a:pt x="114" y="111"/>
                  <a:pt x="0" y="257"/>
                </a:cubicBezTo>
                <a:cubicBezTo>
                  <a:pt x="70" y="245"/>
                  <a:pt x="143" y="262"/>
                  <a:pt x="202" y="309"/>
                </a:cubicBezTo>
                <a:close/>
              </a:path>
            </a:pathLst>
          </a:custGeom>
          <a:solidFill>
            <a:srgbClr val="E6F9C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7" name="Google Shape;3227;p103"/>
          <p:cNvSpPr/>
          <p:nvPr/>
        </p:nvSpPr>
        <p:spPr>
          <a:xfrm>
            <a:off x="6070600" y="1073150"/>
            <a:ext cx="1768475" cy="1649412"/>
          </a:xfrm>
          <a:custGeom>
            <a:avLst/>
            <a:gdLst/>
            <a:ahLst/>
            <a:cxnLst/>
            <a:rect l="l" t="t" r="r" b="b"/>
            <a:pathLst>
              <a:path w="503" h="469" extrusionOk="0">
                <a:moveTo>
                  <a:pt x="85" y="190"/>
                </a:moveTo>
                <a:cubicBezTo>
                  <a:pt x="85" y="255"/>
                  <a:pt x="61" y="314"/>
                  <a:pt x="22" y="359"/>
                </a:cubicBezTo>
                <a:cubicBezTo>
                  <a:pt x="107" y="363"/>
                  <a:pt x="183" y="401"/>
                  <a:pt x="237" y="460"/>
                </a:cubicBezTo>
                <a:cubicBezTo>
                  <a:pt x="240" y="461"/>
                  <a:pt x="243" y="461"/>
                  <a:pt x="246" y="462"/>
                </a:cubicBezTo>
                <a:cubicBezTo>
                  <a:pt x="307" y="469"/>
                  <a:pt x="367" y="451"/>
                  <a:pt x="416" y="413"/>
                </a:cubicBezTo>
                <a:cubicBezTo>
                  <a:pt x="464" y="374"/>
                  <a:pt x="494" y="319"/>
                  <a:pt x="501" y="258"/>
                </a:cubicBezTo>
                <a:cubicBezTo>
                  <a:pt x="503" y="245"/>
                  <a:pt x="503" y="231"/>
                  <a:pt x="502" y="218"/>
                </a:cubicBezTo>
                <a:cubicBezTo>
                  <a:pt x="379" y="84"/>
                  <a:pt x="203" y="0"/>
                  <a:pt x="7" y="0"/>
                </a:cubicBezTo>
                <a:cubicBezTo>
                  <a:pt x="5" y="0"/>
                  <a:pt x="3" y="0"/>
                  <a:pt x="0" y="0"/>
                </a:cubicBezTo>
                <a:cubicBezTo>
                  <a:pt x="52" y="47"/>
                  <a:pt x="85" y="115"/>
                  <a:pt x="85" y="190"/>
                </a:cubicBezTo>
                <a:close/>
              </a:path>
            </a:pathLst>
          </a:custGeom>
          <a:solidFill>
            <a:srgbClr val="567E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8" name="Google Shape;3228;p103"/>
          <p:cNvSpPr/>
          <p:nvPr/>
        </p:nvSpPr>
        <p:spPr>
          <a:xfrm>
            <a:off x="3840162" y="3578225"/>
            <a:ext cx="1735137" cy="1989137"/>
          </a:xfrm>
          <a:custGeom>
            <a:avLst/>
            <a:gdLst/>
            <a:ahLst/>
            <a:cxnLst/>
            <a:rect l="l" t="t" r="r" b="b"/>
            <a:pathLst>
              <a:path w="494" h="566" extrusionOk="0">
                <a:moveTo>
                  <a:pt x="363" y="357"/>
                </a:moveTo>
                <a:cubicBezTo>
                  <a:pt x="391" y="299"/>
                  <a:pt x="438" y="256"/>
                  <a:pt x="494" y="233"/>
                </a:cubicBezTo>
                <a:cubicBezTo>
                  <a:pt x="422" y="194"/>
                  <a:pt x="367" y="128"/>
                  <a:pt x="343" y="48"/>
                </a:cubicBezTo>
                <a:cubicBezTo>
                  <a:pt x="341" y="47"/>
                  <a:pt x="339" y="45"/>
                  <a:pt x="336" y="43"/>
                </a:cubicBezTo>
                <a:cubicBezTo>
                  <a:pt x="284" y="11"/>
                  <a:pt x="222" y="0"/>
                  <a:pt x="162" y="14"/>
                </a:cubicBezTo>
                <a:cubicBezTo>
                  <a:pt x="102" y="28"/>
                  <a:pt x="51" y="64"/>
                  <a:pt x="18" y="116"/>
                </a:cubicBezTo>
                <a:cubicBezTo>
                  <a:pt x="11" y="128"/>
                  <a:pt x="5" y="140"/>
                  <a:pt x="0" y="152"/>
                </a:cubicBezTo>
                <a:cubicBezTo>
                  <a:pt x="55" y="335"/>
                  <a:pt x="186" y="486"/>
                  <a:pt x="357" y="566"/>
                </a:cubicBezTo>
                <a:cubicBezTo>
                  <a:pt x="355" y="562"/>
                  <a:pt x="354" y="557"/>
                  <a:pt x="352" y="553"/>
                </a:cubicBezTo>
                <a:cubicBezTo>
                  <a:pt x="329" y="489"/>
                  <a:pt x="333" y="419"/>
                  <a:pt x="363" y="357"/>
                </a:cubicBezTo>
                <a:close/>
              </a:path>
            </a:pathLst>
          </a:custGeom>
          <a:solidFill>
            <a:srgbClr val="A3DDB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9" name="Google Shape;3229;p103"/>
          <p:cNvSpPr/>
          <p:nvPr/>
        </p:nvSpPr>
        <p:spPr>
          <a:xfrm>
            <a:off x="4335462" y="4016375"/>
            <a:ext cx="625475" cy="622300"/>
          </a:xfrm>
          <a:custGeom>
            <a:avLst/>
            <a:gdLst/>
            <a:ahLst/>
            <a:cxnLst/>
            <a:rect l="l" t="t" r="r" b="b"/>
            <a:pathLst>
              <a:path w="178" h="177" extrusionOk="0">
                <a:moveTo>
                  <a:pt x="98" y="177"/>
                </a:moveTo>
                <a:cubicBezTo>
                  <a:pt x="80" y="177"/>
                  <a:pt x="80" y="177"/>
                  <a:pt x="80" y="177"/>
                </a:cubicBezTo>
                <a:cubicBezTo>
                  <a:pt x="77" y="177"/>
                  <a:pt x="73" y="174"/>
                  <a:pt x="73" y="171"/>
                </a:cubicBezTo>
                <a:cubicBezTo>
                  <a:pt x="70" y="153"/>
                  <a:pt x="70" y="153"/>
                  <a:pt x="70" y="153"/>
                </a:cubicBezTo>
                <a:cubicBezTo>
                  <a:pt x="70" y="153"/>
                  <a:pt x="69" y="152"/>
                  <a:pt x="69" y="152"/>
                </a:cubicBezTo>
                <a:cubicBezTo>
                  <a:pt x="65" y="151"/>
                  <a:pt x="62" y="149"/>
                  <a:pt x="59" y="148"/>
                </a:cubicBezTo>
                <a:cubicBezTo>
                  <a:pt x="58" y="147"/>
                  <a:pt x="57" y="147"/>
                  <a:pt x="57" y="148"/>
                </a:cubicBezTo>
                <a:cubicBezTo>
                  <a:pt x="42" y="158"/>
                  <a:pt x="42" y="158"/>
                  <a:pt x="42" y="158"/>
                </a:cubicBezTo>
                <a:cubicBezTo>
                  <a:pt x="39" y="160"/>
                  <a:pt x="35" y="160"/>
                  <a:pt x="32" y="157"/>
                </a:cubicBezTo>
                <a:cubicBezTo>
                  <a:pt x="20" y="145"/>
                  <a:pt x="20" y="145"/>
                  <a:pt x="20" y="145"/>
                </a:cubicBezTo>
                <a:cubicBezTo>
                  <a:pt x="17" y="143"/>
                  <a:pt x="17" y="138"/>
                  <a:pt x="19" y="135"/>
                </a:cubicBezTo>
                <a:cubicBezTo>
                  <a:pt x="30" y="121"/>
                  <a:pt x="30" y="121"/>
                  <a:pt x="30" y="121"/>
                </a:cubicBezTo>
                <a:cubicBezTo>
                  <a:pt x="30" y="120"/>
                  <a:pt x="30" y="120"/>
                  <a:pt x="30" y="119"/>
                </a:cubicBezTo>
                <a:cubicBezTo>
                  <a:pt x="28" y="116"/>
                  <a:pt x="27" y="112"/>
                  <a:pt x="26" y="109"/>
                </a:cubicBezTo>
                <a:cubicBezTo>
                  <a:pt x="25" y="108"/>
                  <a:pt x="25" y="108"/>
                  <a:pt x="24" y="107"/>
                </a:cubicBezTo>
                <a:cubicBezTo>
                  <a:pt x="7" y="105"/>
                  <a:pt x="7" y="105"/>
                  <a:pt x="7" y="105"/>
                </a:cubicBezTo>
                <a:cubicBezTo>
                  <a:pt x="3" y="104"/>
                  <a:pt x="0" y="101"/>
                  <a:pt x="0" y="97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76"/>
                  <a:pt x="3" y="73"/>
                  <a:pt x="7" y="72"/>
                </a:cubicBezTo>
                <a:cubicBezTo>
                  <a:pt x="24" y="70"/>
                  <a:pt x="24" y="70"/>
                  <a:pt x="24" y="70"/>
                </a:cubicBezTo>
                <a:cubicBezTo>
                  <a:pt x="25" y="70"/>
                  <a:pt x="25" y="69"/>
                  <a:pt x="26" y="68"/>
                </a:cubicBezTo>
                <a:cubicBezTo>
                  <a:pt x="27" y="65"/>
                  <a:pt x="28" y="61"/>
                  <a:pt x="30" y="58"/>
                </a:cubicBezTo>
                <a:cubicBezTo>
                  <a:pt x="30" y="57"/>
                  <a:pt x="30" y="57"/>
                  <a:pt x="30" y="56"/>
                </a:cubicBezTo>
                <a:cubicBezTo>
                  <a:pt x="19" y="42"/>
                  <a:pt x="19" y="42"/>
                  <a:pt x="19" y="42"/>
                </a:cubicBezTo>
                <a:cubicBezTo>
                  <a:pt x="17" y="39"/>
                  <a:pt x="17" y="35"/>
                  <a:pt x="20" y="32"/>
                </a:cubicBezTo>
                <a:cubicBezTo>
                  <a:pt x="32" y="20"/>
                  <a:pt x="32" y="20"/>
                  <a:pt x="32" y="20"/>
                </a:cubicBezTo>
                <a:cubicBezTo>
                  <a:pt x="35" y="17"/>
                  <a:pt x="39" y="17"/>
                  <a:pt x="42" y="19"/>
                </a:cubicBezTo>
                <a:cubicBezTo>
                  <a:pt x="57" y="29"/>
                  <a:pt x="57" y="29"/>
                  <a:pt x="57" y="29"/>
                </a:cubicBezTo>
                <a:cubicBezTo>
                  <a:pt x="57" y="30"/>
                  <a:pt x="58" y="30"/>
                  <a:pt x="59" y="29"/>
                </a:cubicBezTo>
                <a:cubicBezTo>
                  <a:pt x="62" y="28"/>
                  <a:pt x="65" y="26"/>
                  <a:pt x="69" y="25"/>
                </a:cubicBezTo>
                <a:cubicBezTo>
                  <a:pt x="69" y="25"/>
                  <a:pt x="70" y="24"/>
                  <a:pt x="70" y="24"/>
                </a:cubicBezTo>
                <a:cubicBezTo>
                  <a:pt x="73" y="6"/>
                  <a:pt x="73" y="6"/>
                  <a:pt x="73" y="6"/>
                </a:cubicBezTo>
                <a:cubicBezTo>
                  <a:pt x="73" y="3"/>
                  <a:pt x="77" y="0"/>
                  <a:pt x="80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101" y="0"/>
                  <a:pt x="105" y="3"/>
                  <a:pt x="105" y="6"/>
                </a:cubicBezTo>
                <a:cubicBezTo>
                  <a:pt x="108" y="24"/>
                  <a:pt x="108" y="24"/>
                  <a:pt x="108" y="24"/>
                </a:cubicBezTo>
                <a:cubicBezTo>
                  <a:pt x="108" y="24"/>
                  <a:pt x="109" y="25"/>
                  <a:pt x="109" y="25"/>
                </a:cubicBezTo>
                <a:cubicBezTo>
                  <a:pt x="113" y="26"/>
                  <a:pt x="116" y="28"/>
                  <a:pt x="119" y="29"/>
                </a:cubicBezTo>
                <a:cubicBezTo>
                  <a:pt x="120" y="30"/>
                  <a:pt x="121" y="30"/>
                  <a:pt x="121" y="29"/>
                </a:cubicBezTo>
                <a:cubicBezTo>
                  <a:pt x="136" y="19"/>
                  <a:pt x="136" y="19"/>
                  <a:pt x="136" y="19"/>
                </a:cubicBezTo>
                <a:cubicBezTo>
                  <a:pt x="139" y="17"/>
                  <a:pt x="143" y="17"/>
                  <a:pt x="146" y="20"/>
                </a:cubicBezTo>
                <a:cubicBezTo>
                  <a:pt x="158" y="32"/>
                  <a:pt x="158" y="32"/>
                  <a:pt x="158" y="32"/>
                </a:cubicBezTo>
                <a:cubicBezTo>
                  <a:pt x="160" y="35"/>
                  <a:pt x="161" y="39"/>
                  <a:pt x="159" y="42"/>
                </a:cubicBezTo>
                <a:cubicBezTo>
                  <a:pt x="148" y="56"/>
                  <a:pt x="148" y="56"/>
                  <a:pt x="148" y="56"/>
                </a:cubicBezTo>
                <a:cubicBezTo>
                  <a:pt x="148" y="57"/>
                  <a:pt x="148" y="57"/>
                  <a:pt x="148" y="58"/>
                </a:cubicBezTo>
                <a:cubicBezTo>
                  <a:pt x="150" y="61"/>
                  <a:pt x="151" y="65"/>
                  <a:pt x="152" y="68"/>
                </a:cubicBezTo>
                <a:cubicBezTo>
                  <a:pt x="152" y="69"/>
                  <a:pt x="153" y="70"/>
                  <a:pt x="154" y="70"/>
                </a:cubicBezTo>
                <a:cubicBezTo>
                  <a:pt x="171" y="72"/>
                  <a:pt x="171" y="72"/>
                  <a:pt x="171" y="72"/>
                </a:cubicBezTo>
                <a:cubicBezTo>
                  <a:pt x="171" y="72"/>
                  <a:pt x="171" y="72"/>
                  <a:pt x="171" y="72"/>
                </a:cubicBezTo>
                <a:cubicBezTo>
                  <a:pt x="175" y="73"/>
                  <a:pt x="178" y="76"/>
                  <a:pt x="178" y="80"/>
                </a:cubicBezTo>
                <a:cubicBezTo>
                  <a:pt x="178" y="97"/>
                  <a:pt x="178" y="97"/>
                  <a:pt x="178" y="97"/>
                </a:cubicBezTo>
                <a:cubicBezTo>
                  <a:pt x="178" y="101"/>
                  <a:pt x="175" y="104"/>
                  <a:pt x="171" y="105"/>
                </a:cubicBezTo>
                <a:cubicBezTo>
                  <a:pt x="154" y="107"/>
                  <a:pt x="154" y="107"/>
                  <a:pt x="154" y="107"/>
                </a:cubicBezTo>
                <a:cubicBezTo>
                  <a:pt x="153" y="108"/>
                  <a:pt x="152" y="108"/>
                  <a:pt x="152" y="109"/>
                </a:cubicBezTo>
                <a:cubicBezTo>
                  <a:pt x="151" y="112"/>
                  <a:pt x="150" y="116"/>
                  <a:pt x="148" y="119"/>
                </a:cubicBezTo>
                <a:cubicBezTo>
                  <a:pt x="148" y="120"/>
                  <a:pt x="148" y="120"/>
                  <a:pt x="148" y="121"/>
                </a:cubicBezTo>
                <a:cubicBezTo>
                  <a:pt x="159" y="135"/>
                  <a:pt x="159" y="135"/>
                  <a:pt x="159" y="135"/>
                </a:cubicBezTo>
                <a:cubicBezTo>
                  <a:pt x="161" y="138"/>
                  <a:pt x="160" y="143"/>
                  <a:pt x="158" y="145"/>
                </a:cubicBezTo>
                <a:cubicBezTo>
                  <a:pt x="146" y="157"/>
                  <a:pt x="146" y="157"/>
                  <a:pt x="146" y="157"/>
                </a:cubicBezTo>
                <a:cubicBezTo>
                  <a:pt x="143" y="160"/>
                  <a:pt x="139" y="160"/>
                  <a:pt x="136" y="158"/>
                </a:cubicBezTo>
                <a:cubicBezTo>
                  <a:pt x="121" y="148"/>
                  <a:pt x="121" y="148"/>
                  <a:pt x="121" y="148"/>
                </a:cubicBezTo>
                <a:cubicBezTo>
                  <a:pt x="121" y="147"/>
                  <a:pt x="120" y="147"/>
                  <a:pt x="119" y="148"/>
                </a:cubicBezTo>
                <a:cubicBezTo>
                  <a:pt x="116" y="149"/>
                  <a:pt x="113" y="151"/>
                  <a:pt x="109" y="152"/>
                </a:cubicBezTo>
                <a:cubicBezTo>
                  <a:pt x="109" y="152"/>
                  <a:pt x="108" y="153"/>
                  <a:pt x="108" y="153"/>
                </a:cubicBezTo>
                <a:cubicBezTo>
                  <a:pt x="105" y="171"/>
                  <a:pt x="105" y="171"/>
                  <a:pt x="105" y="171"/>
                </a:cubicBezTo>
                <a:cubicBezTo>
                  <a:pt x="105" y="174"/>
                  <a:pt x="101" y="177"/>
                  <a:pt x="98" y="177"/>
                </a:cubicBezTo>
                <a:close/>
                <a:moveTo>
                  <a:pt x="81" y="169"/>
                </a:moveTo>
                <a:cubicBezTo>
                  <a:pt x="97" y="169"/>
                  <a:pt x="97" y="169"/>
                  <a:pt x="97" y="169"/>
                </a:cubicBezTo>
                <a:cubicBezTo>
                  <a:pt x="100" y="152"/>
                  <a:pt x="100" y="152"/>
                  <a:pt x="100" y="152"/>
                </a:cubicBezTo>
                <a:cubicBezTo>
                  <a:pt x="100" y="148"/>
                  <a:pt x="103" y="145"/>
                  <a:pt x="107" y="144"/>
                </a:cubicBezTo>
                <a:cubicBezTo>
                  <a:pt x="110" y="143"/>
                  <a:pt x="113" y="142"/>
                  <a:pt x="116" y="141"/>
                </a:cubicBezTo>
                <a:cubicBezTo>
                  <a:pt x="119" y="139"/>
                  <a:pt x="123" y="139"/>
                  <a:pt x="126" y="141"/>
                </a:cubicBezTo>
                <a:cubicBezTo>
                  <a:pt x="140" y="151"/>
                  <a:pt x="140" y="151"/>
                  <a:pt x="140" y="151"/>
                </a:cubicBezTo>
                <a:cubicBezTo>
                  <a:pt x="152" y="140"/>
                  <a:pt x="152" y="140"/>
                  <a:pt x="152" y="140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39" y="123"/>
                  <a:pt x="139" y="119"/>
                  <a:pt x="141" y="115"/>
                </a:cubicBezTo>
                <a:cubicBezTo>
                  <a:pt x="142" y="112"/>
                  <a:pt x="144" y="109"/>
                  <a:pt x="145" y="106"/>
                </a:cubicBezTo>
                <a:cubicBezTo>
                  <a:pt x="146" y="103"/>
                  <a:pt x="149" y="100"/>
                  <a:pt x="153" y="100"/>
                </a:cubicBezTo>
                <a:cubicBezTo>
                  <a:pt x="170" y="97"/>
                  <a:pt x="170" y="97"/>
                  <a:pt x="170" y="97"/>
                </a:cubicBezTo>
                <a:cubicBezTo>
                  <a:pt x="170" y="80"/>
                  <a:pt x="170" y="80"/>
                  <a:pt x="170" y="80"/>
                </a:cubicBezTo>
                <a:cubicBezTo>
                  <a:pt x="153" y="78"/>
                  <a:pt x="153" y="78"/>
                  <a:pt x="153" y="78"/>
                </a:cubicBezTo>
                <a:cubicBezTo>
                  <a:pt x="149" y="77"/>
                  <a:pt x="146" y="74"/>
                  <a:pt x="145" y="71"/>
                </a:cubicBezTo>
                <a:cubicBezTo>
                  <a:pt x="144" y="68"/>
                  <a:pt x="142" y="65"/>
                  <a:pt x="141" y="62"/>
                </a:cubicBezTo>
                <a:cubicBezTo>
                  <a:pt x="139" y="58"/>
                  <a:pt x="139" y="54"/>
                  <a:pt x="142" y="51"/>
                </a:cubicBezTo>
                <a:cubicBezTo>
                  <a:pt x="152" y="37"/>
                  <a:pt x="152" y="37"/>
                  <a:pt x="152" y="37"/>
                </a:cubicBezTo>
                <a:cubicBezTo>
                  <a:pt x="140" y="26"/>
                  <a:pt x="140" y="26"/>
                  <a:pt x="140" y="26"/>
                </a:cubicBezTo>
                <a:cubicBezTo>
                  <a:pt x="126" y="36"/>
                  <a:pt x="126" y="36"/>
                  <a:pt x="126" y="36"/>
                </a:cubicBezTo>
                <a:cubicBezTo>
                  <a:pt x="123" y="38"/>
                  <a:pt x="119" y="38"/>
                  <a:pt x="116" y="37"/>
                </a:cubicBezTo>
                <a:cubicBezTo>
                  <a:pt x="113" y="35"/>
                  <a:pt x="110" y="34"/>
                  <a:pt x="107" y="33"/>
                </a:cubicBezTo>
                <a:cubicBezTo>
                  <a:pt x="103" y="32"/>
                  <a:pt x="100" y="29"/>
                  <a:pt x="100" y="25"/>
                </a:cubicBezTo>
                <a:cubicBezTo>
                  <a:pt x="97" y="8"/>
                  <a:pt x="97" y="8"/>
                  <a:pt x="97" y="8"/>
                </a:cubicBezTo>
                <a:cubicBezTo>
                  <a:pt x="81" y="8"/>
                  <a:pt x="81" y="8"/>
                  <a:pt x="81" y="8"/>
                </a:cubicBezTo>
                <a:cubicBezTo>
                  <a:pt x="78" y="25"/>
                  <a:pt x="78" y="25"/>
                  <a:pt x="78" y="25"/>
                </a:cubicBezTo>
                <a:cubicBezTo>
                  <a:pt x="77" y="29"/>
                  <a:pt x="75" y="32"/>
                  <a:pt x="71" y="33"/>
                </a:cubicBezTo>
                <a:cubicBezTo>
                  <a:pt x="68" y="34"/>
                  <a:pt x="65" y="35"/>
                  <a:pt x="62" y="37"/>
                </a:cubicBezTo>
                <a:cubicBezTo>
                  <a:pt x="59" y="38"/>
                  <a:pt x="55" y="38"/>
                  <a:pt x="52" y="36"/>
                </a:cubicBezTo>
                <a:cubicBezTo>
                  <a:pt x="38" y="26"/>
                  <a:pt x="38" y="26"/>
                  <a:pt x="38" y="26"/>
                </a:cubicBezTo>
                <a:cubicBezTo>
                  <a:pt x="26" y="37"/>
                  <a:pt x="26" y="37"/>
                  <a:pt x="26" y="37"/>
                </a:cubicBezTo>
                <a:cubicBezTo>
                  <a:pt x="36" y="51"/>
                  <a:pt x="36" y="51"/>
                  <a:pt x="36" y="51"/>
                </a:cubicBezTo>
                <a:cubicBezTo>
                  <a:pt x="38" y="54"/>
                  <a:pt x="39" y="58"/>
                  <a:pt x="37" y="62"/>
                </a:cubicBezTo>
                <a:cubicBezTo>
                  <a:pt x="36" y="65"/>
                  <a:pt x="34" y="68"/>
                  <a:pt x="33" y="71"/>
                </a:cubicBezTo>
                <a:cubicBezTo>
                  <a:pt x="32" y="74"/>
                  <a:pt x="29" y="77"/>
                  <a:pt x="25" y="78"/>
                </a:cubicBezTo>
                <a:cubicBezTo>
                  <a:pt x="8" y="80"/>
                  <a:pt x="8" y="80"/>
                  <a:pt x="8" y="80"/>
                </a:cubicBezTo>
                <a:cubicBezTo>
                  <a:pt x="8" y="97"/>
                  <a:pt x="8" y="97"/>
                  <a:pt x="8" y="97"/>
                </a:cubicBezTo>
                <a:cubicBezTo>
                  <a:pt x="25" y="100"/>
                  <a:pt x="25" y="100"/>
                  <a:pt x="25" y="100"/>
                </a:cubicBezTo>
                <a:cubicBezTo>
                  <a:pt x="29" y="100"/>
                  <a:pt x="32" y="103"/>
                  <a:pt x="33" y="106"/>
                </a:cubicBezTo>
                <a:cubicBezTo>
                  <a:pt x="34" y="109"/>
                  <a:pt x="36" y="112"/>
                  <a:pt x="37" y="115"/>
                </a:cubicBezTo>
                <a:cubicBezTo>
                  <a:pt x="39" y="119"/>
                  <a:pt x="38" y="123"/>
                  <a:pt x="36" y="126"/>
                </a:cubicBezTo>
                <a:cubicBezTo>
                  <a:pt x="26" y="140"/>
                  <a:pt x="26" y="140"/>
                  <a:pt x="26" y="140"/>
                </a:cubicBezTo>
                <a:cubicBezTo>
                  <a:pt x="38" y="151"/>
                  <a:pt x="38" y="151"/>
                  <a:pt x="38" y="151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5" y="139"/>
                  <a:pt x="59" y="139"/>
                  <a:pt x="62" y="141"/>
                </a:cubicBezTo>
                <a:cubicBezTo>
                  <a:pt x="65" y="142"/>
                  <a:pt x="68" y="143"/>
                  <a:pt x="71" y="144"/>
                </a:cubicBezTo>
                <a:cubicBezTo>
                  <a:pt x="75" y="145"/>
                  <a:pt x="77" y="148"/>
                  <a:pt x="78" y="152"/>
                </a:cubicBezTo>
                <a:lnTo>
                  <a:pt x="81" y="169"/>
                </a:lnTo>
                <a:close/>
                <a:moveTo>
                  <a:pt x="26" y="140"/>
                </a:moveTo>
                <a:cubicBezTo>
                  <a:pt x="26" y="140"/>
                  <a:pt x="26" y="140"/>
                  <a:pt x="26" y="140"/>
                </a:cubicBezTo>
                <a:cubicBezTo>
                  <a:pt x="26" y="140"/>
                  <a:pt x="26" y="140"/>
                  <a:pt x="26" y="140"/>
                </a:cubicBezTo>
                <a:close/>
                <a:moveTo>
                  <a:pt x="152" y="139"/>
                </a:moveTo>
                <a:cubicBezTo>
                  <a:pt x="152" y="139"/>
                  <a:pt x="152" y="139"/>
                  <a:pt x="152" y="139"/>
                </a:cubicBezTo>
                <a:close/>
                <a:moveTo>
                  <a:pt x="170" y="97"/>
                </a:moveTo>
                <a:cubicBezTo>
                  <a:pt x="170" y="97"/>
                  <a:pt x="170" y="97"/>
                  <a:pt x="170" y="97"/>
                </a:cubicBezTo>
                <a:close/>
                <a:moveTo>
                  <a:pt x="8" y="97"/>
                </a:moveTo>
                <a:cubicBezTo>
                  <a:pt x="8" y="97"/>
                  <a:pt x="8" y="97"/>
                  <a:pt x="8" y="97"/>
                </a:cubicBezTo>
                <a:cubicBezTo>
                  <a:pt x="8" y="97"/>
                  <a:pt x="8" y="97"/>
                  <a:pt x="8" y="97"/>
                </a:cubicBezTo>
                <a:close/>
                <a:moveTo>
                  <a:pt x="170" y="97"/>
                </a:moveTo>
                <a:cubicBezTo>
                  <a:pt x="170" y="97"/>
                  <a:pt x="170" y="97"/>
                  <a:pt x="170" y="97"/>
                </a:cubicBezTo>
                <a:close/>
                <a:moveTo>
                  <a:pt x="8" y="97"/>
                </a:moveTo>
                <a:cubicBezTo>
                  <a:pt x="8" y="97"/>
                  <a:pt x="8" y="97"/>
                  <a:pt x="8" y="97"/>
                </a:cubicBezTo>
                <a:cubicBezTo>
                  <a:pt x="8" y="97"/>
                  <a:pt x="8" y="97"/>
                  <a:pt x="8" y="97"/>
                </a:cubicBezTo>
                <a:close/>
                <a:moveTo>
                  <a:pt x="140" y="25"/>
                </a:moveTo>
                <a:cubicBezTo>
                  <a:pt x="140" y="25"/>
                  <a:pt x="140" y="25"/>
                  <a:pt x="140" y="25"/>
                </a:cubicBezTo>
                <a:cubicBezTo>
                  <a:pt x="140" y="25"/>
                  <a:pt x="140" y="25"/>
                  <a:pt x="140" y="25"/>
                </a:cubicBezTo>
                <a:close/>
                <a:moveTo>
                  <a:pt x="140" y="25"/>
                </a:moveTo>
                <a:cubicBezTo>
                  <a:pt x="140" y="25"/>
                  <a:pt x="140" y="25"/>
                  <a:pt x="140" y="25"/>
                </a:cubicBezTo>
                <a:close/>
                <a:moveTo>
                  <a:pt x="89" y="124"/>
                </a:moveTo>
                <a:cubicBezTo>
                  <a:pt x="80" y="124"/>
                  <a:pt x="71" y="120"/>
                  <a:pt x="64" y="113"/>
                </a:cubicBezTo>
                <a:cubicBezTo>
                  <a:pt x="55" y="105"/>
                  <a:pt x="52" y="92"/>
                  <a:pt x="55" y="80"/>
                </a:cubicBezTo>
                <a:cubicBezTo>
                  <a:pt x="58" y="67"/>
                  <a:pt x="68" y="57"/>
                  <a:pt x="81" y="54"/>
                </a:cubicBezTo>
                <a:cubicBezTo>
                  <a:pt x="93" y="52"/>
                  <a:pt x="105" y="55"/>
                  <a:pt x="114" y="64"/>
                </a:cubicBezTo>
                <a:cubicBezTo>
                  <a:pt x="122" y="72"/>
                  <a:pt x="126" y="84"/>
                  <a:pt x="123" y="97"/>
                </a:cubicBezTo>
                <a:cubicBezTo>
                  <a:pt x="120" y="110"/>
                  <a:pt x="110" y="120"/>
                  <a:pt x="97" y="123"/>
                </a:cubicBezTo>
                <a:cubicBezTo>
                  <a:pt x="94" y="124"/>
                  <a:pt x="92" y="124"/>
                  <a:pt x="89" y="124"/>
                </a:cubicBezTo>
                <a:close/>
                <a:moveTo>
                  <a:pt x="89" y="61"/>
                </a:moveTo>
                <a:cubicBezTo>
                  <a:pt x="87" y="61"/>
                  <a:pt x="85" y="62"/>
                  <a:pt x="83" y="62"/>
                </a:cubicBezTo>
                <a:cubicBezTo>
                  <a:pt x="73" y="64"/>
                  <a:pt x="65" y="72"/>
                  <a:pt x="63" y="82"/>
                </a:cubicBezTo>
                <a:cubicBezTo>
                  <a:pt x="60" y="92"/>
                  <a:pt x="63" y="101"/>
                  <a:pt x="70" y="108"/>
                </a:cubicBezTo>
                <a:cubicBezTo>
                  <a:pt x="76" y="114"/>
                  <a:pt x="86" y="117"/>
                  <a:pt x="95" y="115"/>
                </a:cubicBezTo>
                <a:cubicBezTo>
                  <a:pt x="95" y="115"/>
                  <a:pt x="95" y="115"/>
                  <a:pt x="95" y="115"/>
                </a:cubicBezTo>
                <a:cubicBezTo>
                  <a:pt x="105" y="113"/>
                  <a:pt x="113" y="105"/>
                  <a:pt x="115" y="95"/>
                </a:cubicBezTo>
                <a:cubicBezTo>
                  <a:pt x="117" y="85"/>
                  <a:pt x="115" y="76"/>
                  <a:pt x="108" y="69"/>
                </a:cubicBezTo>
                <a:cubicBezTo>
                  <a:pt x="103" y="64"/>
                  <a:pt x="96" y="61"/>
                  <a:pt x="89" y="6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0" name="Google Shape;3230;p103"/>
          <p:cNvSpPr/>
          <p:nvPr/>
        </p:nvSpPr>
        <p:spPr>
          <a:xfrm>
            <a:off x="5572125" y="4933950"/>
            <a:ext cx="730250" cy="457200"/>
          </a:xfrm>
          <a:custGeom>
            <a:avLst/>
            <a:gdLst/>
            <a:ahLst/>
            <a:cxnLst/>
            <a:rect l="l" t="t" r="r" b="b"/>
            <a:pathLst>
              <a:path w="208" h="130" extrusionOk="0">
                <a:moveTo>
                  <a:pt x="182" y="130"/>
                </a:moveTo>
                <a:cubicBezTo>
                  <a:pt x="26" y="130"/>
                  <a:pt x="26" y="130"/>
                  <a:pt x="26" y="130"/>
                </a:cubicBezTo>
                <a:cubicBezTo>
                  <a:pt x="12" y="130"/>
                  <a:pt x="0" y="118"/>
                  <a:pt x="0" y="104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12"/>
                  <a:pt x="12" y="0"/>
                  <a:pt x="26" y="0"/>
                </a:cubicBezTo>
                <a:cubicBezTo>
                  <a:pt x="182" y="0"/>
                  <a:pt x="182" y="0"/>
                  <a:pt x="182" y="0"/>
                </a:cubicBezTo>
                <a:cubicBezTo>
                  <a:pt x="196" y="0"/>
                  <a:pt x="208" y="12"/>
                  <a:pt x="208" y="26"/>
                </a:cubicBezTo>
                <a:cubicBezTo>
                  <a:pt x="208" y="104"/>
                  <a:pt x="208" y="104"/>
                  <a:pt x="208" y="104"/>
                </a:cubicBezTo>
                <a:cubicBezTo>
                  <a:pt x="208" y="118"/>
                  <a:pt x="196" y="130"/>
                  <a:pt x="182" y="130"/>
                </a:cubicBezTo>
                <a:close/>
                <a:moveTo>
                  <a:pt x="26" y="8"/>
                </a:moveTo>
                <a:cubicBezTo>
                  <a:pt x="16" y="8"/>
                  <a:pt x="8" y="16"/>
                  <a:pt x="8" y="26"/>
                </a:cubicBezTo>
                <a:cubicBezTo>
                  <a:pt x="8" y="104"/>
                  <a:pt x="8" y="104"/>
                  <a:pt x="8" y="104"/>
                </a:cubicBezTo>
                <a:cubicBezTo>
                  <a:pt x="8" y="114"/>
                  <a:pt x="16" y="122"/>
                  <a:pt x="26" y="122"/>
                </a:cubicBezTo>
                <a:cubicBezTo>
                  <a:pt x="182" y="122"/>
                  <a:pt x="182" y="122"/>
                  <a:pt x="182" y="122"/>
                </a:cubicBezTo>
                <a:cubicBezTo>
                  <a:pt x="191" y="122"/>
                  <a:pt x="199" y="114"/>
                  <a:pt x="199" y="104"/>
                </a:cubicBezTo>
                <a:cubicBezTo>
                  <a:pt x="199" y="26"/>
                  <a:pt x="199" y="26"/>
                  <a:pt x="199" y="26"/>
                </a:cubicBezTo>
                <a:cubicBezTo>
                  <a:pt x="199" y="16"/>
                  <a:pt x="191" y="8"/>
                  <a:pt x="182" y="8"/>
                </a:cubicBezTo>
                <a:lnTo>
                  <a:pt x="26" y="8"/>
                </a:lnTo>
                <a:close/>
                <a:moveTo>
                  <a:pt x="178" y="110"/>
                </a:moveTo>
                <a:cubicBezTo>
                  <a:pt x="177" y="110"/>
                  <a:pt x="176" y="109"/>
                  <a:pt x="176" y="109"/>
                </a:cubicBezTo>
                <a:cubicBezTo>
                  <a:pt x="130" y="71"/>
                  <a:pt x="130" y="71"/>
                  <a:pt x="130" y="71"/>
                </a:cubicBezTo>
                <a:cubicBezTo>
                  <a:pt x="106" y="89"/>
                  <a:pt x="106" y="89"/>
                  <a:pt x="106" y="89"/>
                </a:cubicBezTo>
                <a:cubicBezTo>
                  <a:pt x="105" y="91"/>
                  <a:pt x="103" y="91"/>
                  <a:pt x="101" y="89"/>
                </a:cubicBezTo>
                <a:cubicBezTo>
                  <a:pt x="77" y="71"/>
                  <a:pt x="77" y="71"/>
                  <a:pt x="77" y="71"/>
                </a:cubicBezTo>
                <a:cubicBezTo>
                  <a:pt x="32" y="109"/>
                  <a:pt x="32" y="109"/>
                  <a:pt x="32" y="109"/>
                </a:cubicBezTo>
                <a:cubicBezTo>
                  <a:pt x="30" y="110"/>
                  <a:pt x="27" y="110"/>
                  <a:pt x="26" y="108"/>
                </a:cubicBezTo>
                <a:cubicBezTo>
                  <a:pt x="25" y="107"/>
                  <a:pt x="25" y="104"/>
                  <a:pt x="27" y="103"/>
                </a:cubicBezTo>
                <a:cubicBezTo>
                  <a:pt x="71" y="66"/>
                  <a:pt x="71" y="66"/>
                  <a:pt x="71" y="66"/>
                </a:cubicBezTo>
                <a:cubicBezTo>
                  <a:pt x="27" y="31"/>
                  <a:pt x="27" y="31"/>
                  <a:pt x="27" y="31"/>
                </a:cubicBezTo>
                <a:cubicBezTo>
                  <a:pt x="25" y="30"/>
                  <a:pt x="25" y="27"/>
                  <a:pt x="26" y="25"/>
                </a:cubicBezTo>
                <a:cubicBezTo>
                  <a:pt x="27" y="24"/>
                  <a:pt x="30" y="23"/>
                  <a:pt x="32" y="25"/>
                </a:cubicBezTo>
                <a:cubicBezTo>
                  <a:pt x="104" y="81"/>
                  <a:pt x="104" y="81"/>
                  <a:pt x="104" y="81"/>
                </a:cubicBezTo>
                <a:cubicBezTo>
                  <a:pt x="176" y="25"/>
                  <a:pt x="176" y="25"/>
                  <a:pt x="176" y="25"/>
                </a:cubicBezTo>
                <a:cubicBezTo>
                  <a:pt x="178" y="23"/>
                  <a:pt x="180" y="24"/>
                  <a:pt x="181" y="25"/>
                </a:cubicBezTo>
                <a:cubicBezTo>
                  <a:pt x="183" y="27"/>
                  <a:pt x="183" y="30"/>
                  <a:pt x="181" y="31"/>
                </a:cubicBezTo>
                <a:cubicBezTo>
                  <a:pt x="137" y="66"/>
                  <a:pt x="137" y="66"/>
                  <a:pt x="137" y="66"/>
                </a:cubicBezTo>
                <a:cubicBezTo>
                  <a:pt x="181" y="103"/>
                  <a:pt x="181" y="103"/>
                  <a:pt x="181" y="103"/>
                </a:cubicBezTo>
                <a:cubicBezTo>
                  <a:pt x="183" y="104"/>
                  <a:pt x="183" y="107"/>
                  <a:pt x="181" y="108"/>
                </a:cubicBezTo>
                <a:cubicBezTo>
                  <a:pt x="181" y="109"/>
                  <a:pt x="179" y="110"/>
                  <a:pt x="178" y="1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1" name="Google Shape;3231;p103"/>
          <p:cNvSpPr/>
          <p:nvPr/>
        </p:nvSpPr>
        <p:spPr>
          <a:xfrm>
            <a:off x="7051675" y="4325937"/>
            <a:ext cx="635000" cy="601662"/>
          </a:xfrm>
          <a:custGeom>
            <a:avLst/>
            <a:gdLst/>
            <a:ahLst/>
            <a:cxnLst/>
            <a:rect l="l" t="t" r="r" b="b"/>
            <a:pathLst>
              <a:path w="181" h="171" extrusionOk="0">
                <a:moveTo>
                  <a:pt x="22" y="55"/>
                </a:moveTo>
                <a:cubicBezTo>
                  <a:pt x="13" y="72"/>
                  <a:pt x="10" y="91"/>
                  <a:pt x="15" y="109"/>
                </a:cubicBezTo>
                <a:cubicBezTo>
                  <a:pt x="16" y="112"/>
                  <a:pt x="15" y="115"/>
                  <a:pt x="12" y="115"/>
                </a:cubicBezTo>
                <a:cubicBezTo>
                  <a:pt x="12" y="115"/>
                  <a:pt x="11" y="115"/>
                  <a:pt x="11" y="115"/>
                </a:cubicBezTo>
                <a:cubicBezTo>
                  <a:pt x="9" y="115"/>
                  <a:pt x="7" y="114"/>
                  <a:pt x="6" y="112"/>
                </a:cubicBezTo>
                <a:cubicBezTo>
                  <a:pt x="0" y="91"/>
                  <a:pt x="3" y="69"/>
                  <a:pt x="14" y="51"/>
                </a:cubicBezTo>
                <a:cubicBezTo>
                  <a:pt x="23" y="35"/>
                  <a:pt x="37" y="22"/>
                  <a:pt x="54" y="16"/>
                </a:cubicBezTo>
                <a:cubicBezTo>
                  <a:pt x="45" y="9"/>
                  <a:pt x="45" y="9"/>
                  <a:pt x="45" y="9"/>
                </a:cubicBezTo>
                <a:cubicBezTo>
                  <a:pt x="43" y="8"/>
                  <a:pt x="42" y="5"/>
                  <a:pt x="44" y="2"/>
                </a:cubicBezTo>
                <a:cubicBezTo>
                  <a:pt x="45" y="0"/>
                  <a:pt x="48" y="0"/>
                  <a:pt x="50" y="1"/>
                </a:cubicBezTo>
                <a:cubicBezTo>
                  <a:pt x="67" y="14"/>
                  <a:pt x="67" y="14"/>
                  <a:pt x="67" y="14"/>
                </a:cubicBezTo>
                <a:cubicBezTo>
                  <a:pt x="67" y="14"/>
                  <a:pt x="68" y="15"/>
                  <a:pt x="68" y="15"/>
                </a:cubicBezTo>
                <a:cubicBezTo>
                  <a:pt x="68" y="16"/>
                  <a:pt x="68" y="16"/>
                  <a:pt x="68" y="16"/>
                </a:cubicBezTo>
                <a:cubicBezTo>
                  <a:pt x="69" y="16"/>
                  <a:pt x="69" y="17"/>
                  <a:pt x="68" y="18"/>
                </a:cubicBezTo>
                <a:cubicBezTo>
                  <a:pt x="66" y="37"/>
                  <a:pt x="66" y="37"/>
                  <a:pt x="66" y="37"/>
                </a:cubicBezTo>
                <a:cubicBezTo>
                  <a:pt x="66" y="39"/>
                  <a:pt x="64" y="41"/>
                  <a:pt x="61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59" y="41"/>
                  <a:pt x="58" y="40"/>
                  <a:pt x="57" y="39"/>
                </a:cubicBezTo>
                <a:cubicBezTo>
                  <a:pt x="57" y="38"/>
                  <a:pt x="56" y="37"/>
                  <a:pt x="56" y="36"/>
                </a:cubicBezTo>
                <a:cubicBezTo>
                  <a:pt x="58" y="24"/>
                  <a:pt x="58" y="24"/>
                  <a:pt x="58" y="24"/>
                </a:cubicBezTo>
                <a:cubicBezTo>
                  <a:pt x="43" y="30"/>
                  <a:pt x="30" y="41"/>
                  <a:pt x="22" y="55"/>
                </a:cubicBezTo>
                <a:close/>
                <a:moveTo>
                  <a:pt x="180" y="103"/>
                </a:moveTo>
                <a:cubicBezTo>
                  <a:pt x="180" y="105"/>
                  <a:pt x="179" y="105"/>
                  <a:pt x="178" y="106"/>
                </a:cubicBezTo>
                <a:cubicBezTo>
                  <a:pt x="159" y="114"/>
                  <a:pt x="159" y="114"/>
                  <a:pt x="159" y="114"/>
                </a:cubicBezTo>
                <a:cubicBezTo>
                  <a:pt x="159" y="114"/>
                  <a:pt x="158" y="114"/>
                  <a:pt x="157" y="114"/>
                </a:cubicBezTo>
                <a:cubicBezTo>
                  <a:pt x="156" y="114"/>
                  <a:pt x="155" y="114"/>
                  <a:pt x="154" y="113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37" y="100"/>
                  <a:pt x="137" y="97"/>
                  <a:pt x="138" y="95"/>
                </a:cubicBezTo>
                <a:cubicBezTo>
                  <a:pt x="139" y="94"/>
                  <a:pt x="140" y="93"/>
                  <a:pt x="141" y="93"/>
                </a:cubicBezTo>
                <a:cubicBezTo>
                  <a:pt x="143" y="93"/>
                  <a:pt x="144" y="93"/>
                  <a:pt x="145" y="94"/>
                </a:cubicBezTo>
                <a:cubicBezTo>
                  <a:pt x="154" y="101"/>
                  <a:pt x="154" y="101"/>
                  <a:pt x="154" y="101"/>
                </a:cubicBezTo>
                <a:cubicBezTo>
                  <a:pt x="157" y="85"/>
                  <a:pt x="153" y="69"/>
                  <a:pt x="145" y="54"/>
                </a:cubicBezTo>
                <a:cubicBezTo>
                  <a:pt x="136" y="38"/>
                  <a:pt x="120" y="26"/>
                  <a:pt x="102" y="22"/>
                </a:cubicBezTo>
                <a:cubicBezTo>
                  <a:pt x="101" y="21"/>
                  <a:pt x="100" y="21"/>
                  <a:pt x="99" y="19"/>
                </a:cubicBezTo>
                <a:cubicBezTo>
                  <a:pt x="98" y="18"/>
                  <a:pt x="98" y="17"/>
                  <a:pt x="98" y="16"/>
                </a:cubicBezTo>
                <a:cubicBezTo>
                  <a:pt x="99" y="13"/>
                  <a:pt x="102" y="12"/>
                  <a:pt x="104" y="12"/>
                </a:cubicBezTo>
                <a:cubicBezTo>
                  <a:pt x="125" y="18"/>
                  <a:pt x="143" y="31"/>
                  <a:pt x="154" y="50"/>
                </a:cubicBezTo>
                <a:cubicBezTo>
                  <a:pt x="163" y="65"/>
                  <a:pt x="166" y="84"/>
                  <a:pt x="164" y="102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5" y="97"/>
                  <a:pt x="176" y="97"/>
                  <a:pt x="178" y="97"/>
                </a:cubicBezTo>
                <a:cubicBezTo>
                  <a:pt x="179" y="98"/>
                  <a:pt x="180" y="99"/>
                  <a:pt x="180" y="100"/>
                </a:cubicBezTo>
                <a:cubicBezTo>
                  <a:pt x="181" y="101"/>
                  <a:pt x="181" y="102"/>
                  <a:pt x="180" y="103"/>
                </a:cubicBezTo>
                <a:close/>
                <a:moveTo>
                  <a:pt x="141" y="100"/>
                </a:moveTo>
                <a:cubicBezTo>
                  <a:pt x="141" y="100"/>
                  <a:pt x="141" y="100"/>
                  <a:pt x="141" y="100"/>
                </a:cubicBezTo>
                <a:cubicBezTo>
                  <a:pt x="141" y="100"/>
                  <a:pt x="141" y="100"/>
                  <a:pt x="141" y="100"/>
                </a:cubicBezTo>
                <a:close/>
                <a:moveTo>
                  <a:pt x="135" y="140"/>
                </a:moveTo>
                <a:cubicBezTo>
                  <a:pt x="135" y="140"/>
                  <a:pt x="135" y="140"/>
                  <a:pt x="135" y="140"/>
                </a:cubicBezTo>
                <a:cubicBezTo>
                  <a:pt x="121" y="154"/>
                  <a:pt x="103" y="161"/>
                  <a:pt x="84" y="162"/>
                </a:cubicBezTo>
                <a:cubicBezTo>
                  <a:pt x="84" y="162"/>
                  <a:pt x="84" y="162"/>
                  <a:pt x="84" y="162"/>
                </a:cubicBezTo>
                <a:cubicBezTo>
                  <a:pt x="68" y="162"/>
                  <a:pt x="52" y="156"/>
                  <a:pt x="40" y="146"/>
                </a:cubicBezTo>
                <a:cubicBezTo>
                  <a:pt x="50" y="142"/>
                  <a:pt x="50" y="142"/>
                  <a:pt x="50" y="142"/>
                </a:cubicBezTo>
                <a:cubicBezTo>
                  <a:pt x="53" y="141"/>
                  <a:pt x="54" y="138"/>
                  <a:pt x="53" y="135"/>
                </a:cubicBezTo>
                <a:cubicBezTo>
                  <a:pt x="52" y="133"/>
                  <a:pt x="49" y="132"/>
                  <a:pt x="47" y="133"/>
                </a:cubicBezTo>
                <a:cubicBezTo>
                  <a:pt x="29" y="140"/>
                  <a:pt x="29" y="140"/>
                  <a:pt x="29" y="140"/>
                </a:cubicBezTo>
                <a:cubicBezTo>
                  <a:pt x="28" y="140"/>
                  <a:pt x="28" y="141"/>
                  <a:pt x="27" y="142"/>
                </a:cubicBezTo>
                <a:cubicBezTo>
                  <a:pt x="26" y="142"/>
                  <a:pt x="26" y="143"/>
                  <a:pt x="26" y="143"/>
                </a:cubicBezTo>
                <a:cubicBezTo>
                  <a:pt x="24" y="164"/>
                  <a:pt x="24" y="164"/>
                  <a:pt x="24" y="164"/>
                </a:cubicBezTo>
                <a:cubicBezTo>
                  <a:pt x="23" y="167"/>
                  <a:pt x="25" y="169"/>
                  <a:pt x="28" y="169"/>
                </a:cubicBezTo>
                <a:cubicBezTo>
                  <a:pt x="30" y="169"/>
                  <a:pt x="33" y="168"/>
                  <a:pt x="33" y="165"/>
                </a:cubicBezTo>
                <a:cubicBezTo>
                  <a:pt x="34" y="154"/>
                  <a:pt x="34" y="154"/>
                  <a:pt x="34" y="154"/>
                </a:cubicBezTo>
                <a:cubicBezTo>
                  <a:pt x="48" y="165"/>
                  <a:pt x="66" y="171"/>
                  <a:pt x="84" y="171"/>
                </a:cubicBezTo>
                <a:cubicBezTo>
                  <a:pt x="84" y="171"/>
                  <a:pt x="84" y="171"/>
                  <a:pt x="84" y="171"/>
                </a:cubicBezTo>
                <a:cubicBezTo>
                  <a:pt x="106" y="171"/>
                  <a:pt x="126" y="162"/>
                  <a:pt x="141" y="147"/>
                </a:cubicBezTo>
                <a:cubicBezTo>
                  <a:pt x="143" y="145"/>
                  <a:pt x="143" y="142"/>
                  <a:pt x="141" y="140"/>
                </a:cubicBezTo>
                <a:cubicBezTo>
                  <a:pt x="139" y="139"/>
                  <a:pt x="136" y="139"/>
                  <a:pt x="135" y="1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2" name="Google Shape;3232;p103"/>
          <p:cNvSpPr/>
          <p:nvPr/>
        </p:nvSpPr>
        <p:spPr>
          <a:xfrm>
            <a:off x="6538912" y="1657350"/>
            <a:ext cx="982662" cy="495300"/>
          </a:xfrm>
          <a:custGeom>
            <a:avLst/>
            <a:gdLst/>
            <a:ahLst/>
            <a:cxnLst/>
            <a:rect l="l" t="t" r="r" b="b"/>
            <a:pathLst>
              <a:path w="280" h="141" extrusionOk="0">
                <a:moveTo>
                  <a:pt x="143" y="141"/>
                </a:moveTo>
                <a:cubicBezTo>
                  <a:pt x="126" y="141"/>
                  <a:pt x="113" y="141"/>
                  <a:pt x="99" y="137"/>
                </a:cubicBezTo>
                <a:cubicBezTo>
                  <a:pt x="95" y="136"/>
                  <a:pt x="91" y="135"/>
                  <a:pt x="87" y="133"/>
                </a:cubicBezTo>
                <a:cubicBezTo>
                  <a:pt x="79" y="129"/>
                  <a:pt x="77" y="124"/>
                  <a:pt x="76" y="121"/>
                </a:cubicBezTo>
                <a:cubicBezTo>
                  <a:pt x="75" y="116"/>
                  <a:pt x="77" y="111"/>
                  <a:pt x="81" y="107"/>
                </a:cubicBezTo>
                <a:cubicBezTo>
                  <a:pt x="87" y="100"/>
                  <a:pt x="95" y="95"/>
                  <a:pt x="106" y="90"/>
                </a:cubicBezTo>
                <a:cubicBezTo>
                  <a:pt x="109" y="89"/>
                  <a:pt x="112" y="87"/>
                  <a:pt x="116" y="86"/>
                </a:cubicBezTo>
                <a:cubicBezTo>
                  <a:pt x="118" y="85"/>
                  <a:pt x="118" y="85"/>
                  <a:pt x="118" y="85"/>
                </a:cubicBezTo>
                <a:cubicBezTo>
                  <a:pt x="121" y="84"/>
                  <a:pt x="122" y="83"/>
                  <a:pt x="123" y="81"/>
                </a:cubicBezTo>
                <a:cubicBezTo>
                  <a:pt x="123" y="79"/>
                  <a:pt x="122" y="77"/>
                  <a:pt x="121" y="75"/>
                </a:cubicBezTo>
                <a:cubicBezTo>
                  <a:pt x="109" y="64"/>
                  <a:pt x="104" y="50"/>
                  <a:pt x="105" y="33"/>
                </a:cubicBezTo>
                <a:cubicBezTo>
                  <a:pt x="105" y="16"/>
                  <a:pt x="115" y="5"/>
                  <a:pt x="132" y="1"/>
                </a:cubicBezTo>
                <a:cubicBezTo>
                  <a:pt x="136" y="0"/>
                  <a:pt x="139" y="0"/>
                  <a:pt x="142" y="0"/>
                </a:cubicBezTo>
                <a:cubicBezTo>
                  <a:pt x="146" y="0"/>
                  <a:pt x="149" y="0"/>
                  <a:pt x="153" y="1"/>
                </a:cubicBezTo>
                <a:cubicBezTo>
                  <a:pt x="170" y="5"/>
                  <a:pt x="180" y="16"/>
                  <a:pt x="180" y="33"/>
                </a:cubicBezTo>
                <a:cubicBezTo>
                  <a:pt x="181" y="50"/>
                  <a:pt x="176" y="64"/>
                  <a:pt x="164" y="76"/>
                </a:cubicBezTo>
                <a:cubicBezTo>
                  <a:pt x="163" y="77"/>
                  <a:pt x="162" y="79"/>
                  <a:pt x="162" y="81"/>
                </a:cubicBezTo>
                <a:cubicBezTo>
                  <a:pt x="163" y="82"/>
                  <a:pt x="164" y="84"/>
                  <a:pt x="167" y="85"/>
                </a:cubicBezTo>
                <a:cubicBezTo>
                  <a:pt x="169" y="86"/>
                  <a:pt x="169" y="86"/>
                  <a:pt x="169" y="86"/>
                </a:cubicBezTo>
                <a:cubicBezTo>
                  <a:pt x="173" y="87"/>
                  <a:pt x="176" y="89"/>
                  <a:pt x="179" y="90"/>
                </a:cubicBezTo>
                <a:cubicBezTo>
                  <a:pt x="190" y="95"/>
                  <a:pt x="198" y="100"/>
                  <a:pt x="204" y="107"/>
                </a:cubicBezTo>
                <a:cubicBezTo>
                  <a:pt x="207" y="110"/>
                  <a:pt x="209" y="116"/>
                  <a:pt x="208" y="121"/>
                </a:cubicBezTo>
                <a:cubicBezTo>
                  <a:pt x="207" y="126"/>
                  <a:pt x="204" y="130"/>
                  <a:pt x="198" y="133"/>
                </a:cubicBezTo>
                <a:cubicBezTo>
                  <a:pt x="198" y="133"/>
                  <a:pt x="198" y="133"/>
                  <a:pt x="198" y="133"/>
                </a:cubicBezTo>
                <a:cubicBezTo>
                  <a:pt x="194" y="135"/>
                  <a:pt x="190" y="136"/>
                  <a:pt x="186" y="137"/>
                </a:cubicBezTo>
                <a:cubicBezTo>
                  <a:pt x="172" y="141"/>
                  <a:pt x="159" y="141"/>
                  <a:pt x="143" y="141"/>
                </a:cubicBezTo>
                <a:close/>
                <a:moveTo>
                  <a:pt x="142" y="8"/>
                </a:moveTo>
                <a:cubicBezTo>
                  <a:pt x="140" y="8"/>
                  <a:pt x="137" y="8"/>
                  <a:pt x="134" y="9"/>
                </a:cubicBezTo>
                <a:cubicBezTo>
                  <a:pt x="120" y="12"/>
                  <a:pt x="113" y="20"/>
                  <a:pt x="113" y="33"/>
                </a:cubicBezTo>
                <a:cubicBezTo>
                  <a:pt x="112" y="48"/>
                  <a:pt x="116" y="60"/>
                  <a:pt x="126" y="70"/>
                </a:cubicBezTo>
                <a:cubicBezTo>
                  <a:pt x="130" y="73"/>
                  <a:pt x="131" y="78"/>
                  <a:pt x="130" y="82"/>
                </a:cubicBezTo>
                <a:cubicBezTo>
                  <a:pt x="129" y="87"/>
                  <a:pt x="126" y="90"/>
                  <a:pt x="121" y="92"/>
                </a:cubicBezTo>
                <a:cubicBezTo>
                  <a:pt x="118" y="93"/>
                  <a:pt x="118" y="93"/>
                  <a:pt x="118" y="93"/>
                </a:cubicBezTo>
                <a:cubicBezTo>
                  <a:pt x="115" y="94"/>
                  <a:pt x="112" y="96"/>
                  <a:pt x="109" y="97"/>
                </a:cubicBezTo>
                <a:cubicBezTo>
                  <a:pt x="99" y="102"/>
                  <a:pt x="92" y="106"/>
                  <a:pt x="87" y="112"/>
                </a:cubicBezTo>
                <a:cubicBezTo>
                  <a:pt x="84" y="114"/>
                  <a:pt x="83" y="117"/>
                  <a:pt x="84" y="119"/>
                </a:cubicBezTo>
                <a:cubicBezTo>
                  <a:pt x="84" y="122"/>
                  <a:pt x="86" y="124"/>
                  <a:pt x="90" y="126"/>
                </a:cubicBezTo>
                <a:cubicBezTo>
                  <a:pt x="94" y="128"/>
                  <a:pt x="97" y="129"/>
                  <a:pt x="101" y="130"/>
                </a:cubicBezTo>
                <a:cubicBezTo>
                  <a:pt x="114" y="133"/>
                  <a:pt x="127" y="133"/>
                  <a:pt x="143" y="134"/>
                </a:cubicBezTo>
                <a:cubicBezTo>
                  <a:pt x="158" y="133"/>
                  <a:pt x="171" y="133"/>
                  <a:pt x="184" y="130"/>
                </a:cubicBezTo>
                <a:cubicBezTo>
                  <a:pt x="188" y="129"/>
                  <a:pt x="192" y="128"/>
                  <a:pt x="195" y="126"/>
                </a:cubicBezTo>
                <a:cubicBezTo>
                  <a:pt x="198" y="125"/>
                  <a:pt x="200" y="122"/>
                  <a:pt x="201" y="119"/>
                </a:cubicBezTo>
                <a:cubicBezTo>
                  <a:pt x="201" y="116"/>
                  <a:pt x="200" y="113"/>
                  <a:pt x="199" y="112"/>
                </a:cubicBezTo>
                <a:cubicBezTo>
                  <a:pt x="193" y="106"/>
                  <a:pt x="186" y="102"/>
                  <a:pt x="176" y="97"/>
                </a:cubicBezTo>
                <a:cubicBezTo>
                  <a:pt x="173" y="96"/>
                  <a:pt x="170" y="94"/>
                  <a:pt x="167" y="9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59" y="90"/>
                  <a:pt x="156" y="87"/>
                  <a:pt x="155" y="82"/>
                </a:cubicBezTo>
                <a:cubicBezTo>
                  <a:pt x="154" y="78"/>
                  <a:pt x="155" y="73"/>
                  <a:pt x="159" y="70"/>
                </a:cubicBezTo>
                <a:cubicBezTo>
                  <a:pt x="169" y="60"/>
                  <a:pt x="173" y="48"/>
                  <a:pt x="173" y="33"/>
                </a:cubicBezTo>
                <a:cubicBezTo>
                  <a:pt x="172" y="20"/>
                  <a:pt x="165" y="12"/>
                  <a:pt x="151" y="9"/>
                </a:cubicBezTo>
                <a:cubicBezTo>
                  <a:pt x="148" y="8"/>
                  <a:pt x="145" y="8"/>
                  <a:pt x="142" y="8"/>
                </a:cubicBezTo>
                <a:close/>
                <a:moveTo>
                  <a:pt x="196" y="130"/>
                </a:moveTo>
                <a:cubicBezTo>
                  <a:pt x="196" y="130"/>
                  <a:pt x="196" y="130"/>
                  <a:pt x="196" y="130"/>
                </a:cubicBezTo>
                <a:close/>
                <a:moveTo>
                  <a:pt x="232" y="141"/>
                </a:moveTo>
                <a:cubicBezTo>
                  <a:pt x="230" y="141"/>
                  <a:pt x="230" y="141"/>
                  <a:pt x="230" y="141"/>
                </a:cubicBezTo>
                <a:cubicBezTo>
                  <a:pt x="222" y="141"/>
                  <a:pt x="220" y="141"/>
                  <a:pt x="212" y="140"/>
                </a:cubicBezTo>
                <a:cubicBezTo>
                  <a:pt x="209" y="140"/>
                  <a:pt x="208" y="138"/>
                  <a:pt x="208" y="136"/>
                </a:cubicBezTo>
                <a:cubicBezTo>
                  <a:pt x="208" y="134"/>
                  <a:pt x="210" y="132"/>
                  <a:pt x="212" y="133"/>
                </a:cubicBezTo>
                <a:cubicBezTo>
                  <a:pt x="220" y="133"/>
                  <a:pt x="222" y="133"/>
                  <a:pt x="230" y="134"/>
                </a:cubicBezTo>
                <a:cubicBezTo>
                  <a:pt x="232" y="134"/>
                  <a:pt x="232" y="134"/>
                  <a:pt x="232" y="134"/>
                </a:cubicBezTo>
                <a:cubicBezTo>
                  <a:pt x="243" y="133"/>
                  <a:pt x="252" y="133"/>
                  <a:pt x="261" y="131"/>
                </a:cubicBezTo>
                <a:cubicBezTo>
                  <a:pt x="263" y="130"/>
                  <a:pt x="266" y="130"/>
                  <a:pt x="268" y="129"/>
                </a:cubicBezTo>
                <a:cubicBezTo>
                  <a:pt x="270" y="128"/>
                  <a:pt x="271" y="126"/>
                  <a:pt x="271" y="125"/>
                </a:cubicBezTo>
                <a:cubicBezTo>
                  <a:pt x="272" y="123"/>
                  <a:pt x="271" y="121"/>
                  <a:pt x="270" y="121"/>
                </a:cubicBezTo>
                <a:cubicBezTo>
                  <a:pt x="266" y="117"/>
                  <a:pt x="262" y="114"/>
                  <a:pt x="255" y="110"/>
                </a:cubicBezTo>
                <a:cubicBezTo>
                  <a:pt x="253" y="109"/>
                  <a:pt x="251" y="109"/>
                  <a:pt x="248" y="108"/>
                </a:cubicBezTo>
                <a:cubicBezTo>
                  <a:pt x="247" y="107"/>
                  <a:pt x="247" y="107"/>
                  <a:pt x="247" y="107"/>
                </a:cubicBezTo>
                <a:cubicBezTo>
                  <a:pt x="243" y="106"/>
                  <a:pt x="240" y="103"/>
                  <a:pt x="239" y="99"/>
                </a:cubicBezTo>
                <a:cubicBezTo>
                  <a:pt x="239" y="96"/>
                  <a:pt x="240" y="92"/>
                  <a:pt x="243" y="90"/>
                </a:cubicBezTo>
                <a:cubicBezTo>
                  <a:pt x="249" y="83"/>
                  <a:pt x="252" y="75"/>
                  <a:pt x="252" y="65"/>
                </a:cubicBezTo>
                <a:cubicBezTo>
                  <a:pt x="251" y="56"/>
                  <a:pt x="247" y="51"/>
                  <a:pt x="238" y="49"/>
                </a:cubicBezTo>
                <a:cubicBezTo>
                  <a:pt x="236" y="49"/>
                  <a:pt x="234" y="48"/>
                  <a:pt x="232" y="48"/>
                </a:cubicBezTo>
                <a:cubicBezTo>
                  <a:pt x="230" y="48"/>
                  <a:pt x="228" y="49"/>
                  <a:pt x="227" y="49"/>
                </a:cubicBezTo>
                <a:cubicBezTo>
                  <a:pt x="217" y="51"/>
                  <a:pt x="213" y="56"/>
                  <a:pt x="212" y="65"/>
                </a:cubicBezTo>
                <a:cubicBezTo>
                  <a:pt x="212" y="75"/>
                  <a:pt x="215" y="83"/>
                  <a:pt x="222" y="90"/>
                </a:cubicBezTo>
                <a:cubicBezTo>
                  <a:pt x="225" y="93"/>
                  <a:pt x="226" y="96"/>
                  <a:pt x="225" y="100"/>
                </a:cubicBezTo>
                <a:cubicBezTo>
                  <a:pt x="225" y="103"/>
                  <a:pt x="222" y="105"/>
                  <a:pt x="219" y="107"/>
                </a:cubicBezTo>
                <a:cubicBezTo>
                  <a:pt x="218" y="107"/>
                  <a:pt x="218" y="107"/>
                  <a:pt x="218" y="107"/>
                </a:cubicBezTo>
                <a:cubicBezTo>
                  <a:pt x="216" y="108"/>
                  <a:pt x="214" y="107"/>
                  <a:pt x="213" y="105"/>
                </a:cubicBezTo>
                <a:cubicBezTo>
                  <a:pt x="212" y="103"/>
                  <a:pt x="213" y="100"/>
                  <a:pt x="215" y="100"/>
                </a:cubicBezTo>
                <a:cubicBezTo>
                  <a:pt x="216" y="99"/>
                  <a:pt x="216" y="99"/>
                  <a:pt x="216" y="99"/>
                </a:cubicBezTo>
                <a:cubicBezTo>
                  <a:pt x="217" y="99"/>
                  <a:pt x="218" y="98"/>
                  <a:pt x="218" y="98"/>
                </a:cubicBezTo>
                <a:cubicBezTo>
                  <a:pt x="218" y="98"/>
                  <a:pt x="217" y="96"/>
                  <a:pt x="216" y="95"/>
                </a:cubicBezTo>
                <a:cubicBezTo>
                  <a:pt x="208" y="87"/>
                  <a:pt x="204" y="77"/>
                  <a:pt x="205" y="65"/>
                </a:cubicBezTo>
                <a:cubicBezTo>
                  <a:pt x="205" y="56"/>
                  <a:pt x="209" y="45"/>
                  <a:pt x="225" y="42"/>
                </a:cubicBezTo>
                <a:cubicBezTo>
                  <a:pt x="227" y="41"/>
                  <a:pt x="230" y="41"/>
                  <a:pt x="232" y="41"/>
                </a:cubicBezTo>
                <a:cubicBezTo>
                  <a:pt x="235" y="41"/>
                  <a:pt x="237" y="41"/>
                  <a:pt x="239" y="42"/>
                </a:cubicBezTo>
                <a:cubicBezTo>
                  <a:pt x="255" y="45"/>
                  <a:pt x="259" y="56"/>
                  <a:pt x="260" y="65"/>
                </a:cubicBezTo>
                <a:cubicBezTo>
                  <a:pt x="260" y="77"/>
                  <a:pt x="256" y="87"/>
                  <a:pt x="248" y="95"/>
                </a:cubicBezTo>
                <a:cubicBezTo>
                  <a:pt x="247" y="96"/>
                  <a:pt x="247" y="97"/>
                  <a:pt x="247" y="98"/>
                </a:cubicBezTo>
                <a:cubicBezTo>
                  <a:pt x="247" y="99"/>
                  <a:pt x="248" y="99"/>
                  <a:pt x="250" y="100"/>
                </a:cubicBezTo>
                <a:cubicBezTo>
                  <a:pt x="251" y="101"/>
                  <a:pt x="251" y="101"/>
                  <a:pt x="251" y="101"/>
                </a:cubicBezTo>
                <a:cubicBezTo>
                  <a:pt x="253" y="102"/>
                  <a:pt x="256" y="102"/>
                  <a:pt x="258" y="103"/>
                </a:cubicBezTo>
                <a:cubicBezTo>
                  <a:pt x="266" y="107"/>
                  <a:pt x="271" y="111"/>
                  <a:pt x="276" y="115"/>
                </a:cubicBezTo>
                <a:cubicBezTo>
                  <a:pt x="278" y="118"/>
                  <a:pt x="280" y="122"/>
                  <a:pt x="279" y="126"/>
                </a:cubicBezTo>
                <a:cubicBezTo>
                  <a:pt x="278" y="130"/>
                  <a:pt x="275" y="134"/>
                  <a:pt x="271" y="136"/>
                </a:cubicBezTo>
                <a:cubicBezTo>
                  <a:pt x="269" y="137"/>
                  <a:pt x="266" y="138"/>
                  <a:pt x="262" y="139"/>
                </a:cubicBezTo>
                <a:cubicBezTo>
                  <a:pt x="253" y="141"/>
                  <a:pt x="244" y="141"/>
                  <a:pt x="232" y="141"/>
                </a:cubicBezTo>
                <a:close/>
                <a:moveTo>
                  <a:pt x="53" y="141"/>
                </a:moveTo>
                <a:cubicBezTo>
                  <a:pt x="40" y="141"/>
                  <a:pt x="29" y="141"/>
                  <a:pt x="19" y="138"/>
                </a:cubicBezTo>
                <a:cubicBezTo>
                  <a:pt x="15" y="137"/>
                  <a:pt x="12" y="136"/>
                  <a:pt x="9" y="135"/>
                </a:cubicBezTo>
                <a:cubicBezTo>
                  <a:pt x="4" y="133"/>
                  <a:pt x="1" y="129"/>
                  <a:pt x="0" y="125"/>
                </a:cubicBezTo>
                <a:cubicBezTo>
                  <a:pt x="0" y="121"/>
                  <a:pt x="1" y="116"/>
                  <a:pt x="4" y="113"/>
                </a:cubicBezTo>
                <a:cubicBezTo>
                  <a:pt x="9" y="108"/>
                  <a:pt x="15" y="104"/>
                  <a:pt x="24" y="100"/>
                </a:cubicBezTo>
                <a:cubicBezTo>
                  <a:pt x="26" y="99"/>
                  <a:pt x="29" y="98"/>
                  <a:pt x="31" y="97"/>
                </a:cubicBezTo>
                <a:cubicBezTo>
                  <a:pt x="33" y="96"/>
                  <a:pt x="33" y="96"/>
                  <a:pt x="33" y="96"/>
                </a:cubicBezTo>
                <a:cubicBezTo>
                  <a:pt x="35" y="96"/>
                  <a:pt x="36" y="95"/>
                  <a:pt x="36" y="93"/>
                </a:cubicBezTo>
                <a:cubicBezTo>
                  <a:pt x="37" y="92"/>
                  <a:pt x="36" y="91"/>
                  <a:pt x="35" y="90"/>
                </a:cubicBezTo>
                <a:cubicBezTo>
                  <a:pt x="26" y="81"/>
                  <a:pt x="22" y="70"/>
                  <a:pt x="23" y="57"/>
                </a:cubicBezTo>
                <a:cubicBezTo>
                  <a:pt x="23" y="48"/>
                  <a:pt x="27" y="36"/>
                  <a:pt x="44" y="32"/>
                </a:cubicBezTo>
                <a:cubicBezTo>
                  <a:pt x="47" y="31"/>
                  <a:pt x="50" y="31"/>
                  <a:pt x="52" y="31"/>
                </a:cubicBezTo>
                <a:cubicBezTo>
                  <a:pt x="55" y="31"/>
                  <a:pt x="58" y="31"/>
                  <a:pt x="60" y="32"/>
                </a:cubicBezTo>
                <a:cubicBezTo>
                  <a:pt x="78" y="36"/>
                  <a:pt x="82" y="48"/>
                  <a:pt x="82" y="57"/>
                </a:cubicBezTo>
                <a:cubicBezTo>
                  <a:pt x="83" y="70"/>
                  <a:pt x="79" y="82"/>
                  <a:pt x="70" y="90"/>
                </a:cubicBezTo>
                <a:cubicBezTo>
                  <a:pt x="69" y="91"/>
                  <a:pt x="68" y="92"/>
                  <a:pt x="69" y="93"/>
                </a:cubicBezTo>
                <a:cubicBezTo>
                  <a:pt x="69" y="95"/>
                  <a:pt x="70" y="96"/>
                  <a:pt x="72" y="96"/>
                </a:cubicBezTo>
                <a:cubicBezTo>
                  <a:pt x="73" y="97"/>
                  <a:pt x="73" y="97"/>
                  <a:pt x="73" y="97"/>
                </a:cubicBezTo>
                <a:cubicBezTo>
                  <a:pt x="75" y="98"/>
                  <a:pt x="76" y="100"/>
                  <a:pt x="76" y="102"/>
                </a:cubicBezTo>
                <a:cubicBezTo>
                  <a:pt x="75" y="104"/>
                  <a:pt x="73" y="105"/>
                  <a:pt x="71" y="104"/>
                </a:cubicBezTo>
                <a:cubicBezTo>
                  <a:pt x="69" y="104"/>
                  <a:pt x="69" y="104"/>
                  <a:pt x="69" y="104"/>
                </a:cubicBezTo>
                <a:cubicBezTo>
                  <a:pt x="65" y="102"/>
                  <a:pt x="62" y="99"/>
                  <a:pt x="61" y="95"/>
                </a:cubicBezTo>
                <a:cubicBezTo>
                  <a:pt x="60" y="91"/>
                  <a:pt x="62" y="88"/>
                  <a:pt x="64" y="85"/>
                </a:cubicBezTo>
                <a:cubicBezTo>
                  <a:pt x="72" y="78"/>
                  <a:pt x="75" y="69"/>
                  <a:pt x="75" y="57"/>
                </a:cubicBezTo>
                <a:cubicBezTo>
                  <a:pt x="74" y="47"/>
                  <a:pt x="69" y="42"/>
                  <a:pt x="59" y="39"/>
                </a:cubicBezTo>
                <a:cubicBezTo>
                  <a:pt x="57" y="39"/>
                  <a:pt x="54" y="38"/>
                  <a:pt x="52" y="38"/>
                </a:cubicBezTo>
                <a:cubicBezTo>
                  <a:pt x="50" y="38"/>
                  <a:pt x="48" y="39"/>
                  <a:pt x="46" y="39"/>
                </a:cubicBezTo>
                <a:cubicBezTo>
                  <a:pt x="36" y="42"/>
                  <a:pt x="31" y="47"/>
                  <a:pt x="30" y="57"/>
                </a:cubicBezTo>
                <a:cubicBezTo>
                  <a:pt x="30" y="68"/>
                  <a:pt x="33" y="78"/>
                  <a:pt x="41" y="85"/>
                </a:cubicBezTo>
                <a:cubicBezTo>
                  <a:pt x="43" y="88"/>
                  <a:pt x="45" y="91"/>
                  <a:pt x="44" y="95"/>
                </a:cubicBezTo>
                <a:cubicBezTo>
                  <a:pt x="43" y="99"/>
                  <a:pt x="40" y="102"/>
                  <a:pt x="36" y="104"/>
                </a:cubicBezTo>
                <a:cubicBezTo>
                  <a:pt x="34" y="104"/>
                  <a:pt x="34" y="104"/>
                  <a:pt x="34" y="104"/>
                </a:cubicBezTo>
                <a:cubicBezTo>
                  <a:pt x="32" y="105"/>
                  <a:pt x="29" y="106"/>
                  <a:pt x="27" y="107"/>
                </a:cubicBezTo>
                <a:cubicBezTo>
                  <a:pt x="19" y="111"/>
                  <a:pt x="14" y="114"/>
                  <a:pt x="10" y="118"/>
                </a:cubicBezTo>
                <a:cubicBezTo>
                  <a:pt x="8" y="120"/>
                  <a:pt x="8" y="122"/>
                  <a:pt x="8" y="123"/>
                </a:cubicBezTo>
                <a:cubicBezTo>
                  <a:pt x="8" y="125"/>
                  <a:pt x="10" y="127"/>
                  <a:pt x="13" y="128"/>
                </a:cubicBezTo>
                <a:cubicBezTo>
                  <a:pt x="15" y="129"/>
                  <a:pt x="18" y="130"/>
                  <a:pt x="21" y="131"/>
                </a:cubicBezTo>
                <a:cubicBezTo>
                  <a:pt x="30" y="133"/>
                  <a:pt x="40" y="133"/>
                  <a:pt x="53" y="134"/>
                </a:cubicBezTo>
                <a:cubicBezTo>
                  <a:pt x="60" y="134"/>
                  <a:pt x="66" y="133"/>
                  <a:pt x="71" y="133"/>
                </a:cubicBezTo>
                <a:cubicBezTo>
                  <a:pt x="73" y="133"/>
                  <a:pt x="75" y="134"/>
                  <a:pt x="75" y="136"/>
                </a:cubicBezTo>
                <a:cubicBezTo>
                  <a:pt x="76" y="138"/>
                  <a:pt x="74" y="140"/>
                  <a:pt x="72" y="140"/>
                </a:cubicBezTo>
                <a:cubicBezTo>
                  <a:pt x="66" y="141"/>
                  <a:pt x="60" y="141"/>
                  <a:pt x="53" y="1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3" name="Google Shape;3233;p103"/>
          <p:cNvSpPr/>
          <p:nvPr/>
        </p:nvSpPr>
        <p:spPr>
          <a:xfrm>
            <a:off x="5178425" y="1492250"/>
            <a:ext cx="650875" cy="566737"/>
          </a:xfrm>
          <a:custGeom>
            <a:avLst/>
            <a:gdLst/>
            <a:ahLst/>
            <a:cxnLst/>
            <a:rect l="l" t="t" r="r" b="b"/>
            <a:pathLst>
              <a:path w="185" h="161" extrusionOk="0">
                <a:moveTo>
                  <a:pt x="164" y="161"/>
                </a:moveTo>
                <a:cubicBezTo>
                  <a:pt x="21" y="161"/>
                  <a:pt x="21" y="161"/>
                  <a:pt x="21" y="161"/>
                </a:cubicBezTo>
                <a:cubicBezTo>
                  <a:pt x="9" y="161"/>
                  <a:pt x="0" y="152"/>
                  <a:pt x="0" y="140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02"/>
                  <a:pt x="1" y="100"/>
                  <a:pt x="4" y="100"/>
                </a:cubicBezTo>
                <a:cubicBezTo>
                  <a:pt x="6" y="100"/>
                  <a:pt x="8" y="102"/>
                  <a:pt x="8" y="104"/>
                </a:cubicBezTo>
                <a:cubicBezTo>
                  <a:pt x="8" y="140"/>
                  <a:pt x="8" y="140"/>
                  <a:pt x="8" y="140"/>
                </a:cubicBezTo>
                <a:cubicBezTo>
                  <a:pt x="8" y="147"/>
                  <a:pt x="14" y="153"/>
                  <a:pt x="21" y="153"/>
                </a:cubicBezTo>
                <a:cubicBezTo>
                  <a:pt x="164" y="153"/>
                  <a:pt x="164" y="153"/>
                  <a:pt x="164" y="153"/>
                </a:cubicBezTo>
                <a:cubicBezTo>
                  <a:pt x="171" y="153"/>
                  <a:pt x="177" y="147"/>
                  <a:pt x="177" y="140"/>
                </a:cubicBezTo>
                <a:cubicBezTo>
                  <a:pt x="177" y="105"/>
                  <a:pt x="177" y="105"/>
                  <a:pt x="177" y="105"/>
                </a:cubicBezTo>
                <a:cubicBezTo>
                  <a:pt x="177" y="103"/>
                  <a:pt x="179" y="101"/>
                  <a:pt x="181" y="101"/>
                </a:cubicBezTo>
                <a:cubicBezTo>
                  <a:pt x="183" y="101"/>
                  <a:pt x="185" y="103"/>
                  <a:pt x="185" y="105"/>
                </a:cubicBezTo>
                <a:cubicBezTo>
                  <a:pt x="185" y="140"/>
                  <a:pt x="185" y="140"/>
                  <a:pt x="185" y="140"/>
                </a:cubicBezTo>
                <a:cubicBezTo>
                  <a:pt x="185" y="152"/>
                  <a:pt x="175" y="161"/>
                  <a:pt x="164" y="161"/>
                </a:cubicBezTo>
                <a:close/>
                <a:moveTo>
                  <a:pt x="100" y="115"/>
                </a:moveTo>
                <a:cubicBezTo>
                  <a:pt x="85" y="115"/>
                  <a:pt x="85" y="115"/>
                  <a:pt x="85" y="115"/>
                </a:cubicBezTo>
                <a:cubicBezTo>
                  <a:pt x="79" y="115"/>
                  <a:pt x="74" y="110"/>
                  <a:pt x="74" y="104"/>
                </a:cubicBezTo>
                <a:cubicBezTo>
                  <a:pt x="74" y="86"/>
                  <a:pt x="74" y="86"/>
                  <a:pt x="74" y="86"/>
                </a:cubicBezTo>
                <a:cubicBezTo>
                  <a:pt x="74" y="80"/>
                  <a:pt x="79" y="74"/>
                  <a:pt x="85" y="74"/>
                </a:cubicBezTo>
                <a:cubicBezTo>
                  <a:pt x="100" y="74"/>
                  <a:pt x="100" y="74"/>
                  <a:pt x="100" y="74"/>
                </a:cubicBezTo>
                <a:cubicBezTo>
                  <a:pt x="106" y="74"/>
                  <a:pt x="110" y="80"/>
                  <a:pt x="110" y="86"/>
                </a:cubicBezTo>
                <a:cubicBezTo>
                  <a:pt x="110" y="104"/>
                  <a:pt x="110" y="104"/>
                  <a:pt x="110" y="104"/>
                </a:cubicBezTo>
                <a:cubicBezTo>
                  <a:pt x="110" y="110"/>
                  <a:pt x="106" y="115"/>
                  <a:pt x="100" y="115"/>
                </a:cubicBezTo>
                <a:close/>
                <a:moveTo>
                  <a:pt x="85" y="82"/>
                </a:moveTo>
                <a:cubicBezTo>
                  <a:pt x="84" y="82"/>
                  <a:pt x="82" y="84"/>
                  <a:pt x="82" y="86"/>
                </a:cubicBezTo>
                <a:cubicBezTo>
                  <a:pt x="82" y="104"/>
                  <a:pt x="82" y="104"/>
                  <a:pt x="82" y="104"/>
                </a:cubicBezTo>
                <a:cubicBezTo>
                  <a:pt x="82" y="106"/>
                  <a:pt x="84" y="107"/>
                  <a:pt x="85" y="107"/>
                </a:cubicBezTo>
                <a:cubicBezTo>
                  <a:pt x="100" y="107"/>
                  <a:pt x="100" y="107"/>
                  <a:pt x="100" y="107"/>
                </a:cubicBezTo>
                <a:cubicBezTo>
                  <a:pt x="101" y="107"/>
                  <a:pt x="102" y="106"/>
                  <a:pt x="102" y="104"/>
                </a:cubicBezTo>
                <a:cubicBezTo>
                  <a:pt x="102" y="86"/>
                  <a:pt x="102" y="86"/>
                  <a:pt x="102" y="86"/>
                </a:cubicBezTo>
                <a:cubicBezTo>
                  <a:pt x="102" y="84"/>
                  <a:pt x="101" y="82"/>
                  <a:pt x="100" y="82"/>
                </a:cubicBezTo>
                <a:lnTo>
                  <a:pt x="85" y="82"/>
                </a:lnTo>
                <a:close/>
                <a:moveTo>
                  <a:pt x="164" y="99"/>
                </a:moveTo>
                <a:cubicBezTo>
                  <a:pt x="122" y="99"/>
                  <a:pt x="122" y="99"/>
                  <a:pt x="122" y="99"/>
                </a:cubicBezTo>
                <a:cubicBezTo>
                  <a:pt x="120" y="99"/>
                  <a:pt x="118" y="97"/>
                  <a:pt x="118" y="95"/>
                </a:cubicBezTo>
                <a:cubicBezTo>
                  <a:pt x="118" y="93"/>
                  <a:pt x="120" y="91"/>
                  <a:pt x="122" y="91"/>
                </a:cubicBezTo>
                <a:cubicBezTo>
                  <a:pt x="164" y="91"/>
                  <a:pt x="164" y="91"/>
                  <a:pt x="164" y="91"/>
                </a:cubicBezTo>
                <a:cubicBezTo>
                  <a:pt x="171" y="91"/>
                  <a:pt x="177" y="85"/>
                  <a:pt x="177" y="77"/>
                </a:cubicBezTo>
                <a:cubicBezTo>
                  <a:pt x="177" y="50"/>
                  <a:pt x="177" y="50"/>
                  <a:pt x="177" y="50"/>
                </a:cubicBezTo>
                <a:cubicBezTo>
                  <a:pt x="177" y="43"/>
                  <a:pt x="171" y="37"/>
                  <a:pt x="164" y="37"/>
                </a:cubicBezTo>
                <a:cubicBezTo>
                  <a:pt x="21" y="37"/>
                  <a:pt x="21" y="37"/>
                  <a:pt x="21" y="37"/>
                </a:cubicBezTo>
                <a:cubicBezTo>
                  <a:pt x="14" y="37"/>
                  <a:pt x="8" y="43"/>
                  <a:pt x="8" y="50"/>
                </a:cubicBezTo>
                <a:cubicBezTo>
                  <a:pt x="8" y="77"/>
                  <a:pt x="8" y="77"/>
                  <a:pt x="8" y="77"/>
                </a:cubicBezTo>
                <a:cubicBezTo>
                  <a:pt x="8" y="85"/>
                  <a:pt x="14" y="91"/>
                  <a:pt x="21" y="91"/>
                </a:cubicBezTo>
                <a:cubicBezTo>
                  <a:pt x="63" y="91"/>
                  <a:pt x="63" y="91"/>
                  <a:pt x="63" y="91"/>
                </a:cubicBezTo>
                <a:cubicBezTo>
                  <a:pt x="65" y="91"/>
                  <a:pt x="67" y="93"/>
                  <a:pt x="67" y="95"/>
                </a:cubicBezTo>
                <a:cubicBezTo>
                  <a:pt x="67" y="97"/>
                  <a:pt x="65" y="99"/>
                  <a:pt x="63" y="99"/>
                </a:cubicBezTo>
                <a:cubicBezTo>
                  <a:pt x="21" y="99"/>
                  <a:pt x="21" y="99"/>
                  <a:pt x="21" y="99"/>
                </a:cubicBezTo>
                <a:cubicBezTo>
                  <a:pt x="9" y="99"/>
                  <a:pt x="0" y="89"/>
                  <a:pt x="0" y="77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8"/>
                  <a:pt x="9" y="29"/>
                  <a:pt x="21" y="29"/>
                </a:cubicBezTo>
                <a:cubicBezTo>
                  <a:pt x="164" y="29"/>
                  <a:pt x="164" y="29"/>
                  <a:pt x="164" y="29"/>
                </a:cubicBezTo>
                <a:cubicBezTo>
                  <a:pt x="175" y="29"/>
                  <a:pt x="185" y="38"/>
                  <a:pt x="185" y="50"/>
                </a:cubicBezTo>
                <a:cubicBezTo>
                  <a:pt x="185" y="80"/>
                  <a:pt x="185" y="80"/>
                  <a:pt x="185" y="80"/>
                </a:cubicBezTo>
                <a:cubicBezTo>
                  <a:pt x="185" y="81"/>
                  <a:pt x="185" y="82"/>
                  <a:pt x="184" y="83"/>
                </a:cubicBezTo>
                <a:cubicBezTo>
                  <a:pt x="182" y="92"/>
                  <a:pt x="174" y="99"/>
                  <a:pt x="164" y="99"/>
                </a:cubicBezTo>
                <a:close/>
                <a:moveTo>
                  <a:pt x="123" y="22"/>
                </a:moveTo>
                <a:cubicBezTo>
                  <a:pt x="121" y="22"/>
                  <a:pt x="119" y="20"/>
                  <a:pt x="119" y="18"/>
                </a:cubicBezTo>
                <a:cubicBezTo>
                  <a:pt x="119" y="12"/>
                  <a:pt x="114" y="8"/>
                  <a:pt x="108" y="8"/>
                </a:cubicBezTo>
                <a:cubicBezTo>
                  <a:pt x="77" y="8"/>
                  <a:pt x="77" y="8"/>
                  <a:pt x="77" y="8"/>
                </a:cubicBezTo>
                <a:cubicBezTo>
                  <a:pt x="71" y="8"/>
                  <a:pt x="66" y="12"/>
                  <a:pt x="66" y="18"/>
                </a:cubicBezTo>
                <a:cubicBezTo>
                  <a:pt x="66" y="20"/>
                  <a:pt x="64" y="22"/>
                  <a:pt x="62" y="22"/>
                </a:cubicBezTo>
                <a:cubicBezTo>
                  <a:pt x="59" y="22"/>
                  <a:pt x="58" y="20"/>
                  <a:pt x="58" y="18"/>
                </a:cubicBezTo>
                <a:cubicBezTo>
                  <a:pt x="58" y="8"/>
                  <a:pt x="66" y="0"/>
                  <a:pt x="77" y="0"/>
                </a:cubicBezTo>
                <a:cubicBezTo>
                  <a:pt x="108" y="0"/>
                  <a:pt x="108" y="0"/>
                  <a:pt x="108" y="0"/>
                </a:cubicBezTo>
                <a:cubicBezTo>
                  <a:pt x="119" y="0"/>
                  <a:pt x="127" y="8"/>
                  <a:pt x="127" y="18"/>
                </a:cubicBezTo>
                <a:cubicBezTo>
                  <a:pt x="127" y="20"/>
                  <a:pt x="125" y="22"/>
                  <a:pt x="123" y="22"/>
                </a:cubicBezTo>
                <a:close/>
              </a:path>
            </a:pathLst>
          </a:custGeom>
          <a:solidFill>
            <a:srgbClr val="4F737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4" name="Google Shape;3234;p103"/>
          <p:cNvSpPr/>
          <p:nvPr/>
        </p:nvSpPr>
        <p:spPr>
          <a:xfrm>
            <a:off x="7486650" y="2913062"/>
            <a:ext cx="665162" cy="596900"/>
          </a:xfrm>
          <a:custGeom>
            <a:avLst/>
            <a:gdLst/>
            <a:ahLst/>
            <a:cxnLst/>
            <a:rect l="l" t="t" r="r" b="b"/>
            <a:pathLst>
              <a:path w="189" h="170" extrusionOk="0">
                <a:moveTo>
                  <a:pt x="41" y="77"/>
                </a:moveTo>
                <a:cubicBezTo>
                  <a:pt x="35" y="77"/>
                  <a:pt x="30" y="82"/>
                  <a:pt x="30" y="88"/>
                </a:cubicBezTo>
                <a:cubicBezTo>
                  <a:pt x="30" y="131"/>
                  <a:pt x="30" y="131"/>
                  <a:pt x="30" y="131"/>
                </a:cubicBezTo>
                <a:cubicBezTo>
                  <a:pt x="30" y="137"/>
                  <a:pt x="35" y="141"/>
                  <a:pt x="41" y="14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7" y="141"/>
                  <a:pt x="62" y="137"/>
                  <a:pt x="62" y="131"/>
                </a:cubicBezTo>
                <a:cubicBezTo>
                  <a:pt x="62" y="88"/>
                  <a:pt x="62" y="88"/>
                  <a:pt x="62" y="88"/>
                </a:cubicBezTo>
                <a:cubicBezTo>
                  <a:pt x="62" y="82"/>
                  <a:pt x="57" y="77"/>
                  <a:pt x="51" y="77"/>
                </a:cubicBezTo>
                <a:lnTo>
                  <a:pt x="41" y="77"/>
                </a:lnTo>
                <a:close/>
                <a:moveTo>
                  <a:pt x="54" y="88"/>
                </a:moveTo>
                <a:cubicBezTo>
                  <a:pt x="54" y="131"/>
                  <a:pt x="54" y="131"/>
                  <a:pt x="54" y="131"/>
                </a:cubicBezTo>
                <a:cubicBezTo>
                  <a:pt x="54" y="132"/>
                  <a:pt x="53" y="133"/>
                  <a:pt x="51" y="133"/>
                </a:cubicBezTo>
                <a:cubicBezTo>
                  <a:pt x="41" y="133"/>
                  <a:pt x="41" y="133"/>
                  <a:pt x="41" y="133"/>
                </a:cubicBezTo>
                <a:cubicBezTo>
                  <a:pt x="40" y="133"/>
                  <a:pt x="38" y="132"/>
                  <a:pt x="38" y="131"/>
                </a:cubicBezTo>
                <a:cubicBezTo>
                  <a:pt x="38" y="88"/>
                  <a:pt x="38" y="88"/>
                  <a:pt x="38" y="88"/>
                </a:cubicBezTo>
                <a:cubicBezTo>
                  <a:pt x="38" y="86"/>
                  <a:pt x="40" y="85"/>
                  <a:pt x="41" y="85"/>
                </a:cubicBezTo>
                <a:cubicBezTo>
                  <a:pt x="51" y="85"/>
                  <a:pt x="51" y="85"/>
                  <a:pt x="51" y="85"/>
                </a:cubicBezTo>
                <a:cubicBezTo>
                  <a:pt x="53" y="85"/>
                  <a:pt x="54" y="86"/>
                  <a:pt x="54" y="88"/>
                </a:cubicBezTo>
                <a:close/>
                <a:moveTo>
                  <a:pt x="79" y="62"/>
                </a:moveTo>
                <a:cubicBezTo>
                  <a:pt x="73" y="62"/>
                  <a:pt x="69" y="67"/>
                  <a:pt x="69" y="72"/>
                </a:cubicBezTo>
                <a:cubicBezTo>
                  <a:pt x="69" y="131"/>
                  <a:pt x="69" y="131"/>
                  <a:pt x="69" y="131"/>
                </a:cubicBezTo>
                <a:cubicBezTo>
                  <a:pt x="69" y="137"/>
                  <a:pt x="73" y="141"/>
                  <a:pt x="79" y="141"/>
                </a:cubicBezTo>
                <a:cubicBezTo>
                  <a:pt x="90" y="141"/>
                  <a:pt x="90" y="141"/>
                  <a:pt x="90" y="141"/>
                </a:cubicBezTo>
                <a:cubicBezTo>
                  <a:pt x="95" y="141"/>
                  <a:pt x="100" y="137"/>
                  <a:pt x="100" y="131"/>
                </a:cubicBezTo>
                <a:cubicBezTo>
                  <a:pt x="100" y="72"/>
                  <a:pt x="100" y="72"/>
                  <a:pt x="100" y="72"/>
                </a:cubicBezTo>
                <a:cubicBezTo>
                  <a:pt x="100" y="67"/>
                  <a:pt x="95" y="62"/>
                  <a:pt x="90" y="62"/>
                </a:cubicBezTo>
                <a:lnTo>
                  <a:pt x="79" y="62"/>
                </a:lnTo>
                <a:close/>
                <a:moveTo>
                  <a:pt x="92" y="72"/>
                </a:moveTo>
                <a:cubicBezTo>
                  <a:pt x="92" y="131"/>
                  <a:pt x="92" y="131"/>
                  <a:pt x="92" y="131"/>
                </a:cubicBezTo>
                <a:cubicBezTo>
                  <a:pt x="92" y="132"/>
                  <a:pt x="91" y="133"/>
                  <a:pt x="90" y="133"/>
                </a:cubicBezTo>
                <a:cubicBezTo>
                  <a:pt x="79" y="133"/>
                  <a:pt x="79" y="133"/>
                  <a:pt x="79" y="133"/>
                </a:cubicBezTo>
                <a:cubicBezTo>
                  <a:pt x="78" y="133"/>
                  <a:pt x="77" y="132"/>
                  <a:pt x="77" y="131"/>
                </a:cubicBezTo>
                <a:cubicBezTo>
                  <a:pt x="77" y="72"/>
                  <a:pt x="77" y="72"/>
                  <a:pt x="77" y="72"/>
                </a:cubicBezTo>
                <a:cubicBezTo>
                  <a:pt x="77" y="71"/>
                  <a:pt x="78" y="70"/>
                  <a:pt x="79" y="70"/>
                </a:cubicBezTo>
                <a:cubicBezTo>
                  <a:pt x="90" y="70"/>
                  <a:pt x="90" y="70"/>
                  <a:pt x="90" y="70"/>
                </a:cubicBezTo>
                <a:cubicBezTo>
                  <a:pt x="91" y="70"/>
                  <a:pt x="92" y="71"/>
                  <a:pt x="92" y="72"/>
                </a:cubicBezTo>
                <a:close/>
                <a:moveTo>
                  <a:pt x="118" y="49"/>
                </a:moveTo>
                <a:cubicBezTo>
                  <a:pt x="112" y="49"/>
                  <a:pt x="107" y="53"/>
                  <a:pt x="107" y="59"/>
                </a:cubicBezTo>
                <a:cubicBezTo>
                  <a:pt x="107" y="131"/>
                  <a:pt x="107" y="131"/>
                  <a:pt x="107" y="131"/>
                </a:cubicBezTo>
                <a:cubicBezTo>
                  <a:pt x="107" y="137"/>
                  <a:pt x="112" y="141"/>
                  <a:pt x="118" y="141"/>
                </a:cubicBezTo>
                <a:cubicBezTo>
                  <a:pt x="128" y="141"/>
                  <a:pt x="128" y="141"/>
                  <a:pt x="128" y="141"/>
                </a:cubicBezTo>
                <a:cubicBezTo>
                  <a:pt x="134" y="141"/>
                  <a:pt x="139" y="137"/>
                  <a:pt x="139" y="131"/>
                </a:cubicBezTo>
                <a:cubicBezTo>
                  <a:pt x="139" y="59"/>
                  <a:pt x="139" y="59"/>
                  <a:pt x="139" y="59"/>
                </a:cubicBezTo>
                <a:cubicBezTo>
                  <a:pt x="139" y="53"/>
                  <a:pt x="134" y="49"/>
                  <a:pt x="128" y="49"/>
                </a:cubicBezTo>
                <a:lnTo>
                  <a:pt x="118" y="49"/>
                </a:lnTo>
                <a:close/>
                <a:moveTo>
                  <a:pt x="130" y="59"/>
                </a:moveTo>
                <a:cubicBezTo>
                  <a:pt x="130" y="131"/>
                  <a:pt x="130" y="131"/>
                  <a:pt x="130" y="131"/>
                </a:cubicBezTo>
                <a:cubicBezTo>
                  <a:pt x="130" y="132"/>
                  <a:pt x="129" y="133"/>
                  <a:pt x="128" y="133"/>
                </a:cubicBezTo>
                <a:cubicBezTo>
                  <a:pt x="118" y="133"/>
                  <a:pt x="118" y="133"/>
                  <a:pt x="118" y="133"/>
                </a:cubicBezTo>
                <a:cubicBezTo>
                  <a:pt x="116" y="133"/>
                  <a:pt x="115" y="132"/>
                  <a:pt x="115" y="131"/>
                </a:cubicBezTo>
                <a:cubicBezTo>
                  <a:pt x="115" y="59"/>
                  <a:pt x="115" y="59"/>
                  <a:pt x="115" y="59"/>
                </a:cubicBezTo>
                <a:cubicBezTo>
                  <a:pt x="115" y="58"/>
                  <a:pt x="116" y="57"/>
                  <a:pt x="118" y="57"/>
                </a:cubicBezTo>
                <a:cubicBezTo>
                  <a:pt x="128" y="57"/>
                  <a:pt x="128" y="57"/>
                  <a:pt x="128" y="57"/>
                </a:cubicBezTo>
                <a:cubicBezTo>
                  <a:pt x="129" y="57"/>
                  <a:pt x="130" y="58"/>
                  <a:pt x="130" y="59"/>
                </a:cubicBezTo>
                <a:close/>
                <a:moveTo>
                  <a:pt x="146" y="45"/>
                </a:moveTo>
                <a:cubicBezTo>
                  <a:pt x="146" y="131"/>
                  <a:pt x="146" y="131"/>
                  <a:pt x="146" y="131"/>
                </a:cubicBezTo>
                <a:cubicBezTo>
                  <a:pt x="146" y="137"/>
                  <a:pt x="150" y="141"/>
                  <a:pt x="156" y="141"/>
                </a:cubicBezTo>
                <a:cubicBezTo>
                  <a:pt x="167" y="141"/>
                  <a:pt x="167" y="141"/>
                  <a:pt x="167" y="141"/>
                </a:cubicBezTo>
                <a:cubicBezTo>
                  <a:pt x="172" y="141"/>
                  <a:pt x="177" y="137"/>
                  <a:pt x="177" y="131"/>
                </a:cubicBezTo>
                <a:cubicBezTo>
                  <a:pt x="177" y="45"/>
                  <a:pt x="177" y="45"/>
                  <a:pt x="177" y="45"/>
                </a:cubicBezTo>
                <a:cubicBezTo>
                  <a:pt x="177" y="40"/>
                  <a:pt x="172" y="35"/>
                  <a:pt x="167" y="35"/>
                </a:cubicBezTo>
                <a:cubicBezTo>
                  <a:pt x="156" y="35"/>
                  <a:pt x="156" y="35"/>
                  <a:pt x="156" y="35"/>
                </a:cubicBezTo>
                <a:cubicBezTo>
                  <a:pt x="150" y="35"/>
                  <a:pt x="146" y="40"/>
                  <a:pt x="146" y="45"/>
                </a:cubicBezTo>
                <a:close/>
                <a:moveTo>
                  <a:pt x="169" y="45"/>
                </a:moveTo>
                <a:cubicBezTo>
                  <a:pt x="169" y="131"/>
                  <a:pt x="169" y="131"/>
                  <a:pt x="169" y="131"/>
                </a:cubicBezTo>
                <a:cubicBezTo>
                  <a:pt x="169" y="132"/>
                  <a:pt x="168" y="133"/>
                  <a:pt x="167" y="133"/>
                </a:cubicBezTo>
                <a:cubicBezTo>
                  <a:pt x="156" y="133"/>
                  <a:pt x="156" y="133"/>
                  <a:pt x="156" y="133"/>
                </a:cubicBezTo>
                <a:cubicBezTo>
                  <a:pt x="155" y="133"/>
                  <a:pt x="154" y="132"/>
                  <a:pt x="154" y="131"/>
                </a:cubicBezTo>
                <a:cubicBezTo>
                  <a:pt x="154" y="45"/>
                  <a:pt x="154" y="45"/>
                  <a:pt x="154" y="45"/>
                </a:cubicBezTo>
                <a:cubicBezTo>
                  <a:pt x="154" y="44"/>
                  <a:pt x="155" y="43"/>
                  <a:pt x="156" y="43"/>
                </a:cubicBezTo>
                <a:cubicBezTo>
                  <a:pt x="167" y="43"/>
                  <a:pt x="167" y="43"/>
                  <a:pt x="167" y="43"/>
                </a:cubicBezTo>
                <a:cubicBezTo>
                  <a:pt x="168" y="43"/>
                  <a:pt x="169" y="44"/>
                  <a:pt x="169" y="45"/>
                </a:cubicBezTo>
                <a:close/>
                <a:moveTo>
                  <a:pt x="97" y="34"/>
                </a:moveTo>
                <a:cubicBezTo>
                  <a:pt x="123" y="24"/>
                  <a:pt x="147" y="10"/>
                  <a:pt x="148" y="9"/>
                </a:cubicBezTo>
                <a:cubicBezTo>
                  <a:pt x="143" y="0"/>
                  <a:pt x="143" y="0"/>
                  <a:pt x="143" y="0"/>
                </a:cubicBezTo>
                <a:cubicBezTo>
                  <a:pt x="152" y="4"/>
                  <a:pt x="152" y="4"/>
                  <a:pt x="152" y="4"/>
                </a:cubicBezTo>
                <a:cubicBezTo>
                  <a:pt x="161" y="7"/>
                  <a:pt x="161" y="7"/>
                  <a:pt x="161" y="7"/>
                </a:cubicBezTo>
                <a:cubicBezTo>
                  <a:pt x="158" y="17"/>
                  <a:pt x="158" y="17"/>
                  <a:pt x="158" y="17"/>
                </a:cubicBezTo>
                <a:cubicBezTo>
                  <a:pt x="156" y="26"/>
                  <a:pt x="156" y="26"/>
                  <a:pt x="156" y="26"/>
                </a:cubicBezTo>
                <a:cubicBezTo>
                  <a:pt x="151" y="17"/>
                  <a:pt x="151" y="17"/>
                  <a:pt x="151" y="17"/>
                </a:cubicBezTo>
                <a:cubicBezTo>
                  <a:pt x="148" y="19"/>
                  <a:pt x="125" y="32"/>
                  <a:pt x="100" y="42"/>
                </a:cubicBezTo>
                <a:cubicBezTo>
                  <a:pt x="72" y="52"/>
                  <a:pt x="37" y="60"/>
                  <a:pt x="36" y="60"/>
                </a:cubicBezTo>
                <a:cubicBezTo>
                  <a:pt x="36" y="60"/>
                  <a:pt x="36" y="60"/>
                  <a:pt x="36" y="60"/>
                </a:cubicBezTo>
                <a:cubicBezTo>
                  <a:pt x="34" y="60"/>
                  <a:pt x="32" y="58"/>
                  <a:pt x="32" y="57"/>
                </a:cubicBezTo>
                <a:cubicBezTo>
                  <a:pt x="31" y="54"/>
                  <a:pt x="33" y="52"/>
                  <a:pt x="35" y="52"/>
                </a:cubicBezTo>
                <a:cubicBezTo>
                  <a:pt x="35" y="52"/>
                  <a:pt x="70" y="45"/>
                  <a:pt x="97" y="34"/>
                </a:cubicBezTo>
                <a:close/>
                <a:moveTo>
                  <a:pt x="189" y="156"/>
                </a:moveTo>
                <a:cubicBezTo>
                  <a:pt x="183" y="163"/>
                  <a:pt x="183" y="163"/>
                  <a:pt x="183" y="163"/>
                </a:cubicBezTo>
                <a:cubicBezTo>
                  <a:pt x="177" y="170"/>
                  <a:pt x="177" y="170"/>
                  <a:pt x="177" y="170"/>
                </a:cubicBezTo>
                <a:cubicBezTo>
                  <a:pt x="177" y="160"/>
                  <a:pt x="177" y="160"/>
                  <a:pt x="177" y="160"/>
                </a:cubicBezTo>
                <a:cubicBezTo>
                  <a:pt x="16" y="160"/>
                  <a:pt x="16" y="160"/>
                  <a:pt x="16" y="160"/>
                </a:cubicBezTo>
                <a:cubicBezTo>
                  <a:pt x="13" y="160"/>
                  <a:pt x="12" y="158"/>
                  <a:pt x="12" y="156"/>
                </a:cubicBezTo>
                <a:cubicBezTo>
                  <a:pt x="12" y="27"/>
                  <a:pt x="12" y="27"/>
                  <a:pt x="12" y="27"/>
                </a:cubicBezTo>
                <a:cubicBezTo>
                  <a:pt x="0" y="27"/>
                  <a:pt x="0" y="27"/>
                  <a:pt x="0" y="27"/>
                </a:cubicBezTo>
                <a:cubicBezTo>
                  <a:pt x="8" y="20"/>
                  <a:pt x="8" y="20"/>
                  <a:pt x="8" y="20"/>
                </a:cubicBezTo>
                <a:cubicBezTo>
                  <a:pt x="16" y="13"/>
                  <a:pt x="16" y="13"/>
                  <a:pt x="16" y="13"/>
                </a:cubicBezTo>
                <a:cubicBezTo>
                  <a:pt x="24" y="20"/>
                  <a:pt x="24" y="20"/>
                  <a:pt x="24" y="20"/>
                </a:cubicBezTo>
                <a:cubicBezTo>
                  <a:pt x="32" y="27"/>
                  <a:pt x="32" y="27"/>
                  <a:pt x="32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152"/>
                  <a:pt x="20" y="152"/>
                  <a:pt x="20" y="152"/>
                </a:cubicBezTo>
                <a:cubicBezTo>
                  <a:pt x="177" y="152"/>
                  <a:pt x="177" y="152"/>
                  <a:pt x="177" y="152"/>
                </a:cubicBezTo>
                <a:cubicBezTo>
                  <a:pt x="177" y="142"/>
                  <a:pt x="177" y="142"/>
                  <a:pt x="177" y="142"/>
                </a:cubicBezTo>
                <a:cubicBezTo>
                  <a:pt x="183" y="149"/>
                  <a:pt x="183" y="149"/>
                  <a:pt x="183" y="149"/>
                </a:cubicBezTo>
                <a:lnTo>
                  <a:pt x="189" y="1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5" name="Google Shape;3235;p103"/>
          <p:cNvSpPr/>
          <p:nvPr/>
        </p:nvSpPr>
        <p:spPr>
          <a:xfrm>
            <a:off x="4149725" y="2484437"/>
            <a:ext cx="649287" cy="758825"/>
          </a:xfrm>
          <a:custGeom>
            <a:avLst/>
            <a:gdLst/>
            <a:ahLst/>
            <a:cxnLst/>
            <a:rect l="l" t="t" r="r" b="b"/>
            <a:pathLst>
              <a:path w="185" h="216" extrusionOk="0">
                <a:moveTo>
                  <a:pt x="107" y="216"/>
                </a:moveTo>
                <a:cubicBezTo>
                  <a:pt x="77" y="216"/>
                  <a:pt x="77" y="216"/>
                  <a:pt x="77" y="216"/>
                </a:cubicBezTo>
                <a:cubicBezTo>
                  <a:pt x="74" y="216"/>
                  <a:pt x="73" y="214"/>
                  <a:pt x="73" y="212"/>
                </a:cubicBezTo>
                <a:cubicBezTo>
                  <a:pt x="73" y="210"/>
                  <a:pt x="74" y="208"/>
                  <a:pt x="77" y="208"/>
                </a:cubicBezTo>
                <a:cubicBezTo>
                  <a:pt x="107" y="208"/>
                  <a:pt x="107" y="208"/>
                  <a:pt x="107" y="208"/>
                </a:cubicBezTo>
                <a:cubicBezTo>
                  <a:pt x="109" y="208"/>
                  <a:pt x="111" y="210"/>
                  <a:pt x="111" y="212"/>
                </a:cubicBezTo>
                <a:cubicBezTo>
                  <a:pt x="111" y="214"/>
                  <a:pt x="109" y="216"/>
                  <a:pt x="107" y="216"/>
                </a:cubicBezTo>
                <a:close/>
                <a:moveTo>
                  <a:pt x="115" y="202"/>
                </a:moveTo>
                <a:cubicBezTo>
                  <a:pt x="68" y="202"/>
                  <a:pt x="68" y="202"/>
                  <a:pt x="68" y="202"/>
                </a:cubicBezTo>
                <a:cubicBezTo>
                  <a:pt x="66" y="202"/>
                  <a:pt x="64" y="201"/>
                  <a:pt x="64" y="198"/>
                </a:cubicBezTo>
                <a:cubicBezTo>
                  <a:pt x="64" y="196"/>
                  <a:pt x="66" y="194"/>
                  <a:pt x="68" y="194"/>
                </a:cubicBezTo>
                <a:cubicBezTo>
                  <a:pt x="115" y="194"/>
                  <a:pt x="115" y="194"/>
                  <a:pt x="115" y="194"/>
                </a:cubicBezTo>
                <a:cubicBezTo>
                  <a:pt x="117" y="194"/>
                  <a:pt x="119" y="196"/>
                  <a:pt x="119" y="198"/>
                </a:cubicBezTo>
                <a:cubicBezTo>
                  <a:pt x="119" y="201"/>
                  <a:pt x="117" y="202"/>
                  <a:pt x="115" y="202"/>
                </a:cubicBezTo>
                <a:close/>
                <a:moveTo>
                  <a:pt x="91" y="187"/>
                </a:moveTo>
                <a:cubicBezTo>
                  <a:pt x="83" y="187"/>
                  <a:pt x="74" y="187"/>
                  <a:pt x="73" y="187"/>
                </a:cubicBezTo>
                <a:cubicBezTo>
                  <a:pt x="73" y="187"/>
                  <a:pt x="73" y="187"/>
                  <a:pt x="73" y="187"/>
                </a:cubicBezTo>
                <a:cubicBezTo>
                  <a:pt x="65" y="187"/>
                  <a:pt x="61" y="184"/>
                  <a:pt x="60" y="177"/>
                </a:cubicBezTo>
                <a:cubicBezTo>
                  <a:pt x="59" y="174"/>
                  <a:pt x="59" y="171"/>
                  <a:pt x="59" y="168"/>
                </a:cubicBezTo>
                <a:cubicBezTo>
                  <a:pt x="59" y="163"/>
                  <a:pt x="58" y="159"/>
                  <a:pt x="57" y="156"/>
                </a:cubicBezTo>
                <a:cubicBezTo>
                  <a:pt x="50" y="145"/>
                  <a:pt x="46" y="137"/>
                  <a:pt x="40" y="125"/>
                </a:cubicBezTo>
                <a:cubicBezTo>
                  <a:pt x="34" y="114"/>
                  <a:pt x="28" y="96"/>
                  <a:pt x="32" y="80"/>
                </a:cubicBezTo>
                <a:cubicBezTo>
                  <a:pt x="37" y="59"/>
                  <a:pt x="59" y="39"/>
                  <a:pt x="91" y="39"/>
                </a:cubicBezTo>
                <a:cubicBezTo>
                  <a:pt x="123" y="39"/>
                  <a:pt x="145" y="59"/>
                  <a:pt x="150" y="80"/>
                </a:cubicBezTo>
                <a:cubicBezTo>
                  <a:pt x="154" y="96"/>
                  <a:pt x="148" y="114"/>
                  <a:pt x="142" y="125"/>
                </a:cubicBezTo>
                <a:cubicBezTo>
                  <a:pt x="136" y="137"/>
                  <a:pt x="132" y="145"/>
                  <a:pt x="125" y="156"/>
                </a:cubicBezTo>
                <a:cubicBezTo>
                  <a:pt x="124" y="159"/>
                  <a:pt x="124" y="163"/>
                  <a:pt x="123" y="168"/>
                </a:cubicBezTo>
                <a:cubicBezTo>
                  <a:pt x="123" y="171"/>
                  <a:pt x="123" y="174"/>
                  <a:pt x="123" y="177"/>
                </a:cubicBezTo>
                <a:cubicBezTo>
                  <a:pt x="121" y="184"/>
                  <a:pt x="117" y="187"/>
                  <a:pt x="109" y="187"/>
                </a:cubicBezTo>
                <a:cubicBezTo>
                  <a:pt x="108" y="187"/>
                  <a:pt x="100" y="187"/>
                  <a:pt x="91" y="187"/>
                </a:cubicBezTo>
                <a:close/>
                <a:moveTo>
                  <a:pt x="73" y="179"/>
                </a:moveTo>
                <a:cubicBezTo>
                  <a:pt x="74" y="179"/>
                  <a:pt x="108" y="179"/>
                  <a:pt x="109" y="179"/>
                </a:cubicBezTo>
                <a:cubicBezTo>
                  <a:pt x="114" y="179"/>
                  <a:pt x="114" y="178"/>
                  <a:pt x="115" y="175"/>
                </a:cubicBezTo>
                <a:cubicBezTo>
                  <a:pt x="115" y="173"/>
                  <a:pt x="115" y="170"/>
                  <a:pt x="115" y="167"/>
                </a:cubicBezTo>
                <a:cubicBezTo>
                  <a:pt x="116" y="162"/>
                  <a:pt x="116" y="157"/>
                  <a:pt x="118" y="152"/>
                </a:cubicBezTo>
                <a:cubicBezTo>
                  <a:pt x="125" y="141"/>
                  <a:pt x="129" y="133"/>
                  <a:pt x="135" y="122"/>
                </a:cubicBezTo>
                <a:cubicBezTo>
                  <a:pt x="139" y="113"/>
                  <a:pt x="146" y="97"/>
                  <a:pt x="142" y="82"/>
                </a:cubicBezTo>
                <a:cubicBezTo>
                  <a:pt x="138" y="65"/>
                  <a:pt x="119" y="47"/>
                  <a:pt x="91" y="47"/>
                </a:cubicBezTo>
                <a:cubicBezTo>
                  <a:pt x="64" y="47"/>
                  <a:pt x="44" y="65"/>
                  <a:pt x="40" y="82"/>
                </a:cubicBezTo>
                <a:cubicBezTo>
                  <a:pt x="36" y="97"/>
                  <a:pt x="43" y="113"/>
                  <a:pt x="47" y="122"/>
                </a:cubicBezTo>
                <a:cubicBezTo>
                  <a:pt x="53" y="133"/>
                  <a:pt x="57" y="141"/>
                  <a:pt x="64" y="152"/>
                </a:cubicBezTo>
                <a:cubicBezTo>
                  <a:pt x="66" y="157"/>
                  <a:pt x="67" y="162"/>
                  <a:pt x="67" y="167"/>
                </a:cubicBezTo>
                <a:cubicBezTo>
                  <a:pt x="67" y="170"/>
                  <a:pt x="67" y="173"/>
                  <a:pt x="67" y="175"/>
                </a:cubicBezTo>
                <a:cubicBezTo>
                  <a:pt x="68" y="178"/>
                  <a:pt x="68" y="179"/>
                  <a:pt x="73" y="179"/>
                </a:cubicBezTo>
                <a:cubicBezTo>
                  <a:pt x="73" y="179"/>
                  <a:pt x="73" y="179"/>
                  <a:pt x="73" y="179"/>
                </a:cubicBezTo>
                <a:close/>
                <a:moveTo>
                  <a:pt x="20" y="99"/>
                </a:moveTo>
                <a:cubicBezTo>
                  <a:pt x="4" y="99"/>
                  <a:pt x="4" y="99"/>
                  <a:pt x="4" y="99"/>
                </a:cubicBezTo>
                <a:cubicBezTo>
                  <a:pt x="2" y="99"/>
                  <a:pt x="0" y="98"/>
                  <a:pt x="0" y="95"/>
                </a:cubicBezTo>
                <a:cubicBezTo>
                  <a:pt x="0" y="93"/>
                  <a:pt x="2" y="91"/>
                  <a:pt x="4" y="91"/>
                </a:cubicBezTo>
                <a:cubicBezTo>
                  <a:pt x="20" y="91"/>
                  <a:pt x="20" y="91"/>
                  <a:pt x="20" y="91"/>
                </a:cubicBezTo>
                <a:cubicBezTo>
                  <a:pt x="22" y="91"/>
                  <a:pt x="24" y="93"/>
                  <a:pt x="24" y="95"/>
                </a:cubicBezTo>
                <a:cubicBezTo>
                  <a:pt x="24" y="98"/>
                  <a:pt x="22" y="99"/>
                  <a:pt x="20" y="99"/>
                </a:cubicBezTo>
                <a:close/>
                <a:moveTo>
                  <a:pt x="181" y="96"/>
                </a:moveTo>
                <a:cubicBezTo>
                  <a:pt x="162" y="96"/>
                  <a:pt x="162" y="96"/>
                  <a:pt x="162" y="96"/>
                </a:cubicBezTo>
                <a:cubicBezTo>
                  <a:pt x="160" y="96"/>
                  <a:pt x="158" y="95"/>
                  <a:pt x="158" y="92"/>
                </a:cubicBezTo>
                <a:cubicBezTo>
                  <a:pt x="158" y="90"/>
                  <a:pt x="160" y="88"/>
                  <a:pt x="162" y="88"/>
                </a:cubicBezTo>
                <a:cubicBezTo>
                  <a:pt x="181" y="88"/>
                  <a:pt x="181" y="88"/>
                  <a:pt x="181" y="88"/>
                </a:cubicBezTo>
                <a:cubicBezTo>
                  <a:pt x="184" y="88"/>
                  <a:pt x="185" y="90"/>
                  <a:pt x="185" y="92"/>
                </a:cubicBezTo>
                <a:cubicBezTo>
                  <a:pt x="185" y="95"/>
                  <a:pt x="184" y="96"/>
                  <a:pt x="181" y="96"/>
                </a:cubicBezTo>
                <a:close/>
                <a:moveTo>
                  <a:pt x="55" y="93"/>
                </a:moveTo>
                <a:cubicBezTo>
                  <a:pt x="54" y="93"/>
                  <a:pt x="54" y="93"/>
                  <a:pt x="54" y="93"/>
                </a:cubicBezTo>
                <a:cubicBezTo>
                  <a:pt x="52" y="92"/>
                  <a:pt x="50" y="90"/>
                  <a:pt x="51" y="88"/>
                </a:cubicBezTo>
                <a:cubicBezTo>
                  <a:pt x="55" y="73"/>
                  <a:pt x="70" y="58"/>
                  <a:pt x="93" y="58"/>
                </a:cubicBezTo>
                <a:cubicBezTo>
                  <a:pt x="93" y="58"/>
                  <a:pt x="93" y="58"/>
                  <a:pt x="93" y="58"/>
                </a:cubicBezTo>
                <a:cubicBezTo>
                  <a:pt x="96" y="58"/>
                  <a:pt x="97" y="60"/>
                  <a:pt x="97" y="62"/>
                </a:cubicBezTo>
                <a:cubicBezTo>
                  <a:pt x="97" y="64"/>
                  <a:pt x="96" y="66"/>
                  <a:pt x="93" y="66"/>
                </a:cubicBezTo>
                <a:cubicBezTo>
                  <a:pt x="75" y="66"/>
                  <a:pt x="62" y="79"/>
                  <a:pt x="59" y="90"/>
                </a:cubicBezTo>
                <a:cubicBezTo>
                  <a:pt x="58" y="92"/>
                  <a:pt x="57" y="93"/>
                  <a:pt x="55" y="93"/>
                </a:cubicBezTo>
                <a:close/>
                <a:moveTo>
                  <a:pt x="143" y="49"/>
                </a:moveTo>
                <a:cubicBezTo>
                  <a:pt x="142" y="49"/>
                  <a:pt x="141" y="49"/>
                  <a:pt x="140" y="48"/>
                </a:cubicBezTo>
                <a:cubicBezTo>
                  <a:pt x="138" y="46"/>
                  <a:pt x="138" y="44"/>
                  <a:pt x="140" y="42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5" y="27"/>
                  <a:pt x="158" y="27"/>
                  <a:pt x="159" y="28"/>
                </a:cubicBezTo>
                <a:cubicBezTo>
                  <a:pt x="161" y="30"/>
                  <a:pt x="161" y="33"/>
                  <a:pt x="159" y="34"/>
                </a:cubicBezTo>
                <a:cubicBezTo>
                  <a:pt x="146" y="48"/>
                  <a:pt x="146" y="48"/>
                  <a:pt x="146" y="48"/>
                </a:cubicBezTo>
                <a:cubicBezTo>
                  <a:pt x="145" y="49"/>
                  <a:pt x="144" y="49"/>
                  <a:pt x="143" y="49"/>
                </a:cubicBezTo>
                <a:close/>
                <a:moveTo>
                  <a:pt x="41" y="49"/>
                </a:moveTo>
                <a:cubicBezTo>
                  <a:pt x="40" y="49"/>
                  <a:pt x="38" y="49"/>
                  <a:pt x="38" y="48"/>
                </a:cubicBezTo>
                <a:cubicBezTo>
                  <a:pt x="24" y="34"/>
                  <a:pt x="24" y="34"/>
                  <a:pt x="24" y="34"/>
                </a:cubicBezTo>
                <a:cubicBezTo>
                  <a:pt x="22" y="33"/>
                  <a:pt x="22" y="30"/>
                  <a:pt x="24" y="28"/>
                </a:cubicBezTo>
                <a:cubicBezTo>
                  <a:pt x="26" y="27"/>
                  <a:pt x="28" y="27"/>
                  <a:pt x="30" y="28"/>
                </a:cubicBezTo>
                <a:cubicBezTo>
                  <a:pt x="43" y="42"/>
                  <a:pt x="43" y="42"/>
                  <a:pt x="43" y="42"/>
                </a:cubicBezTo>
                <a:cubicBezTo>
                  <a:pt x="45" y="44"/>
                  <a:pt x="45" y="46"/>
                  <a:pt x="43" y="48"/>
                </a:cubicBezTo>
                <a:cubicBezTo>
                  <a:pt x="43" y="49"/>
                  <a:pt x="42" y="49"/>
                  <a:pt x="41" y="49"/>
                </a:cubicBezTo>
                <a:close/>
                <a:moveTo>
                  <a:pt x="91" y="31"/>
                </a:moveTo>
                <a:cubicBezTo>
                  <a:pt x="89" y="31"/>
                  <a:pt x="87" y="29"/>
                  <a:pt x="87" y="27"/>
                </a:cubicBezTo>
                <a:cubicBezTo>
                  <a:pt x="87" y="4"/>
                  <a:pt x="87" y="4"/>
                  <a:pt x="87" y="4"/>
                </a:cubicBezTo>
                <a:cubicBezTo>
                  <a:pt x="87" y="2"/>
                  <a:pt x="89" y="0"/>
                  <a:pt x="91" y="0"/>
                </a:cubicBezTo>
                <a:cubicBezTo>
                  <a:pt x="93" y="0"/>
                  <a:pt x="95" y="2"/>
                  <a:pt x="95" y="4"/>
                </a:cubicBezTo>
                <a:cubicBezTo>
                  <a:pt x="95" y="27"/>
                  <a:pt x="95" y="27"/>
                  <a:pt x="95" y="27"/>
                </a:cubicBezTo>
                <a:cubicBezTo>
                  <a:pt x="95" y="29"/>
                  <a:pt x="93" y="31"/>
                  <a:pt x="91" y="31"/>
                </a:cubicBezTo>
                <a:close/>
              </a:path>
            </a:pathLst>
          </a:custGeom>
          <a:solidFill>
            <a:srgbClr val="4F737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6" name="Google Shape;3236;p103"/>
          <p:cNvSpPr txBox="1"/>
          <p:nvPr/>
        </p:nvSpPr>
        <p:spPr>
          <a:xfrm>
            <a:off x="9367837" y="3241675"/>
            <a:ext cx="1657350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3237" name="Google Shape;3237;p103"/>
          <p:cNvSpPr txBox="1"/>
          <p:nvPr/>
        </p:nvSpPr>
        <p:spPr>
          <a:xfrm>
            <a:off x="8867775" y="5022850"/>
            <a:ext cx="1657350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3238" name="Google Shape;3238;p103"/>
          <p:cNvSpPr txBox="1"/>
          <p:nvPr/>
        </p:nvSpPr>
        <p:spPr>
          <a:xfrm>
            <a:off x="2024062" y="5603875"/>
            <a:ext cx="1657350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3239" name="Google Shape;3239;p103"/>
          <p:cNvSpPr txBox="1"/>
          <p:nvPr/>
        </p:nvSpPr>
        <p:spPr>
          <a:xfrm>
            <a:off x="1181100" y="4078287"/>
            <a:ext cx="1657350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3240" name="Google Shape;3240;p103"/>
          <p:cNvSpPr txBox="1"/>
          <p:nvPr/>
        </p:nvSpPr>
        <p:spPr>
          <a:xfrm>
            <a:off x="1169987" y="2401887"/>
            <a:ext cx="1657350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3241" name="Google Shape;3241;p103"/>
          <p:cNvSpPr txBox="1"/>
          <p:nvPr/>
        </p:nvSpPr>
        <p:spPr>
          <a:xfrm>
            <a:off x="2009775" y="820737"/>
            <a:ext cx="1655762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" name="Google Shape;3246;p104"/>
          <p:cNvSpPr txBox="1"/>
          <p:nvPr/>
        </p:nvSpPr>
        <p:spPr>
          <a:xfrm>
            <a:off x="1587" y="6350"/>
            <a:ext cx="12190413" cy="6859587"/>
          </a:xfrm>
          <a:prstGeom prst="rect">
            <a:avLst/>
          </a:prstGeom>
          <a:solidFill>
            <a:srgbClr val="36303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47" name="Google Shape;3247;p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19487" y="852487"/>
            <a:ext cx="5153025" cy="5153025"/>
          </a:xfrm>
          <a:prstGeom prst="rect">
            <a:avLst/>
          </a:prstGeom>
          <a:noFill/>
          <a:ln>
            <a:noFill/>
          </a:ln>
        </p:spPr>
      </p:pic>
      <p:sp>
        <p:nvSpPr>
          <p:cNvPr id="3248" name="Google Shape;3248;p104"/>
          <p:cNvSpPr txBox="1"/>
          <p:nvPr/>
        </p:nvSpPr>
        <p:spPr>
          <a:xfrm>
            <a:off x="744537" y="2286000"/>
            <a:ext cx="169545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3249" name="Google Shape;3249;p104"/>
          <p:cNvSpPr txBox="1"/>
          <p:nvPr/>
        </p:nvSpPr>
        <p:spPr>
          <a:xfrm>
            <a:off x="9794875" y="944562"/>
            <a:ext cx="16954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3250" name="Google Shape;3250;p104"/>
          <p:cNvSpPr txBox="1"/>
          <p:nvPr/>
        </p:nvSpPr>
        <p:spPr>
          <a:xfrm>
            <a:off x="1092200" y="5214937"/>
            <a:ext cx="1470025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DB1"/>
              </a:buClr>
              <a:buSzPts val="1900"/>
              <a:buFont typeface="Open Sans SemiBold"/>
              <a:buNone/>
            </a:pPr>
            <a:r>
              <a:rPr lang="en-US" sz="1900" b="1" i="0" u="none" dirty="0">
                <a:solidFill>
                  <a:srgbClr val="A3DDB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PLANO</a:t>
            </a:r>
            <a:endParaRPr dirty="0"/>
          </a:p>
        </p:txBody>
      </p:sp>
      <p:sp>
        <p:nvSpPr>
          <p:cNvPr id="3251" name="Google Shape;3251;p104"/>
          <p:cNvSpPr txBox="1"/>
          <p:nvPr/>
        </p:nvSpPr>
        <p:spPr>
          <a:xfrm>
            <a:off x="9883775" y="5281612"/>
            <a:ext cx="1125537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4AA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79C4A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STARTUP</a:t>
            </a:r>
            <a:endParaRPr dirty="0"/>
          </a:p>
        </p:txBody>
      </p:sp>
      <p:sp>
        <p:nvSpPr>
          <p:cNvPr id="3252" name="Google Shape;3252;p104"/>
          <p:cNvSpPr txBox="1"/>
          <p:nvPr/>
        </p:nvSpPr>
        <p:spPr>
          <a:xfrm>
            <a:off x="9883775" y="3775075"/>
            <a:ext cx="1068387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B5AC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5BB5AC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PROJETO</a:t>
            </a:r>
            <a:endParaRPr dirty="0"/>
          </a:p>
        </p:txBody>
      </p:sp>
      <p:sp>
        <p:nvSpPr>
          <p:cNvPr id="3253" name="Google Shape;3253;p104"/>
          <p:cNvSpPr txBox="1"/>
          <p:nvPr/>
        </p:nvSpPr>
        <p:spPr>
          <a:xfrm>
            <a:off x="1144587" y="3630612"/>
            <a:ext cx="1417637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EBBD"/>
              </a:buClr>
              <a:buSzPts val="1900"/>
              <a:buFont typeface="Open Sans SemiBold"/>
              <a:buNone/>
            </a:pPr>
            <a:r>
              <a:rPr lang="en-US" sz="1900" b="1" i="0" u="none" dirty="0">
                <a:solidFill>
                  <a:srgbClr val="C4EBBD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PESQUISE</a:t>
            </a:r>
            <a:endParaRPr dirty="0"/>
          </a:p>
        </p:txBody>
      </p:sp>
      <p:sp>
        <p:nvSpPr>
          <p:cNvPr id="3254" name="Google Shape;3254;p104"/>
          <p:cNvSpPr txBox="1"/>
          <p:nvPr/>
        </p:nvSpPr>
        <p:spPr>
          <a:xfrm>
            <a:off x="9883775" y="2241550"/>
            <a:ext cx="1208087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E9C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5B9E9C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NEGOCIE</a:t>
            </a:r>
            <a:endParaRPr dirty="0"/>
          </a:p>
        </p:txBody>
      </p:sp>
      <p:sp>
        <p:nvSpPr>
          <p:cNvPr id="3255" name="Google Shape;3255;p104"/>
          <p:cNvSpPr txBox="1"/>
          <p:nvPr/>
        </p:nvSpPr>
        <p:spPr>
          <a:xfrm>
            <a:off x="1726902" y="2041525"/>
            <a:ext cx="7239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F9C8"/>
              </a:buClr>
              <a:buSzPts val="1900"/>
              <a:buFont typeface="Open Sans SemiBold"/>
              <a:buNone/>
            </a:pPr>
            <a:r>
              <a:rPr lang="en-US" sz="1900" b="1" i="0" u="none" dirty="0">
                <a:solidFill>
                  <a:srgbClr val="E6F9C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IDEIA</a:t>
            </a:r>
            <a:endParaRPr dirty="0"/>
          </a:p>
        </p:txBody>
      </p:sp>
      <p:sp>
        <p:nvSpPr>
          <p:cNvPr id="3256" name="Google Shape;3256;p104"/>
          <p:cNvSpPr txBox="1"/>
          <p:nvPr/>
        </p:nvSpPr>
        <p:spPr>
          <a:xfrm>
            <a:off x="9883775" y="712787"/>
            <a:ext cx="1098550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9294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6C929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SUCESSO</a:t>
            </a:r>
            <a:endParaRPr dirty="0"/>
          </a:p>
        </p:txBody>
      </p:sp>
      <p:sp>
        <p:nvSpPr>
          <p:cNvPr id="3257" name="Google Shape;3257;p104"/>
          <p:cNvSpPr txBox="1"/>
          <p:nvPr/>
        </p:nvSpPr>
        <p:spPr>
          <a:xfrm>
            <a:off x="2397125" y="5040312"/>
            <a:ext cx="615950" cy="124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DB1"/>
              </a:buClr>
              <a:buSzPts val="8100"/>
              <a:buFont typeface="Montserrat"/>
              <a:buNone/>
            </a:pPr>
            <a:r>
              <a:rPr lang="en-US" sz="8100" b="0" i="0" u="none">
                <a:solidFill>
                  <a:srgbClr val="A3DDB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3258" name="Google Shape;3258;p104"/>
          <p:cNvSpPr txBox="1"/>
          <p:nvPr/>
        </p:nvSpPr>
        <p:spPr>
          <a:xfrm>
            <a:off x="9259887" y="5132387"/>
            <a:ext cx="58420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4AA"/>
              </a:buClr>
              <a:buSzPts val="7600"/>
              <a:buFont typeface="Montserrat"/>
              <a:buNone/>
            </a:pPr>
            <a:r>
              <a:rPr lang="en-US" sz="7600" b="0" i="0" u="none">
                <a:solidFill>
                  <a:srgbClr val="79C4AA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3259" name="Google Shape;3259;p104"/>
          <p:cNvSpPr txBox="1"/>
          <p:nvPr/>
        </p:nvSpPr>
        <p:spPr>
          <a:xfrm>
            <a:off x="9264650" y="3625850"/>
            <a:ext cx="579437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B5AC"/>
              </a:buClr>
              <a:buSzPts val="7600"/>
              <a:buFont typeface="Montserrat"/>
              <a:buNone/>
            </a:pPr>
            <a:r>
              <a:rPr lang="en-US" sz="7600" b="0" i="0" u="none">
                <a:solidFill>
                  <a:srgbClr val="5BB5AC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/>
          </a:p>
        </p:txBody>
      </p:sp>
      <p:sp>
        <p:nvSpPr>
          <p:cNvPr id="3260" name="Google Shape;3260;p104"/>
          <p:cNvSpPr txBox="1"/>
          <p:nvPr/>
        </p:nvSpPr>
        <p:spPr>
          <a:xfrm>
            <a:off x="2419350" y="3478212"/>
            <a:ext cx="604837" cy="124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EBBD"/>
              </a:buClr>
              <a:buSzPts val="8100"/>
              <a:buFont typeface="Montserrat"/>
              <a:buNone/>
            </a:pPr>
            <a:r>
              <a:rPr lang="en-US" sz="8100" b="0" i="0" u="none">
                <a:solidFill>
                  <a:srgbClr val="C4EBBD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3261" name="Google Shape;3261;p104"/>
          <p:cNvSpPr txBox="1"/>
          <p:nvPr/>
        </p:nvSpPr>
        <p:spPr>
          <a:xfrm>
            <a:off x="9242425" y="2092325"/>
            <a:ext cx="601662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E9C"/>
              </a:buClr>
              <a:buSzPts val="7600"/>
              <a:buFont typeface="Montserrat"/>
              <a:buNone/>
            </a:pPr>
            <a:r>
              <a:rPr lang="en-US" sz="7600" b="0" i="0" u="none">
                <a:solidFill>
                  <a:srgbClr val="5B9E9C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/>
          </a:p>
        </p:txBody>
      </p:sp>
      <p:sp>
        <p:nvSpPr>
          <p:cNvPr id="3262" name="Google Shape;3262;p104"/>
          <p:cNvSpPr txBox="1"/>
          <p:nvPr/>
        </p:nvSpPr>
        <p:spPr>
          <a:xfrm>
            <a:off x="2466975" y="1889125"/>
            <a:ext cx="460375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F9C8"/>
              </a:buClr>
              <a:buSzPts val="8100"/>
              <a:buFont typeface="Montserrat"/>
              <a:buNone/>
            </a:pPr>
            <a:r>
              <a:rPr lang="en-US" sz="8100" b="0" i="0" u="none">
                <a:solidFill>
                  <a:srgbClr val="E6F9C8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3263" name="Google Shape;3263;p104"/>
          <p:cNvSpPr txBox="1"/>
          <p:nvPr/>
        </p:nvSpPr>
        <p:spPr>
          <a:xfrm>
            <a:off x="9247187" y="560387"/>
            <a:ext cx="59690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9294"/>
              </a:buClr>
              <a:buSzPts val="7600"/>
              <a:buFont typeface="Montserrat"/>
              <a:buNone/>
            </a:pPr>
            <a:r>
              <a:rPr lang="en-US" sz="7600" b="0" i="0" u="none">
                <a:solidFill>
                  <a:srgbClr val="6C9294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/>
          </a:p>
        </p:txBody>
      </p:sp>
      <p:sp>
        <p:nvSpPr>
          <p:cNvPr id="3264" name="Google Shape;3264;p104"/>
          <p:cNvSpPr/>
          <p:nvPr/>
        </p:nvSpPr>
        <p:spPr>
          <a:xfrm>
            <a:off x="3846512" y="2373312"/>
            <a:ext cx="592137" cy="711200"/>
          </a:xfrm>
          <a:custGeom>
            <a:avLst/>
            <a:gdLst/>
            <a:ahLst/>
            <a:cxnLst/>
            <a:rect l="l" t="t" r="r" b="b"/>
            <a:pathLst>
              <a:path w="136" h="163" extrusionOk="0">
                <a:moveTo>
                  <a:pt x="91" y="157"/>
                </a:moveTo>
                <a:cubicBezTo>
                  <a:pt x="91" y="160"/>
                  <a:pt x="89" y="163"/>
                  <a:pt x="86" y="163"/>
                </a:cubicBezTo>
                <a:cubicBezTo>
                  <a:pt x="51" y="163"/>
                  <a:pt x="51" y="163"/>
                  <a:pt x="51" y="163"/>
                </a:cubicBezTo>
                <a:cubicBezTo>
                  <a:pt x="48" y="163"/>
                  <a:pt x="46" y="160"/>
                  <a:pt x="46" y="157"/>
                </a:cubicBezTo>
                <a:cubicBezTo>
                  <a:pt x="46" y="157"/>
                  <a:pt x="46" y="157"/>
                  <a:pt x="46" y="157"/>
                </a:cubicBezTo>
                <a:cubicBezTo>
                  <a:pt x="46" y="154"/>
                  <a:pt x="48" y="152"/>
                  <a:pt x="51" y="152"/>
                </a:cubicBezTo>
                <a:cubicBezTo>
                  <a:pt x="86" y="152"/>
                  <a:pt x="86" y="152"/>
                  <a:pt x="86" y="152"/>
                </a:cubicBezTo>
                <a:cubicBezTo>
                  <a:pt x="89" y="152"/>
                  <a:pt x="91" y="154"/>
                  <a:pt x="91" y="157"/>
                </a:cubicBezTo>
                <a:close/>
                <a:moveTo>
                  <a:pt x="91" y="142"/>
                </a:moveTo>
                <a:cubicBezTo>
                  <a:pt x="91" y="139"/>
                  <a:pt x="89" y="137"/>
                  <a:pt x="86" y="137"/>
                </a:cubicBezTo>
                <a:cubicBezTo>
                  <a:pt x="51" y="137"/>
                  <a:pt x="51" y="137"/>
                  <a:pt x="51" y="137"/>
                </a:cubicBezTo>
                <a:cubicBezTo>
                  <a:pt x="48" y="137"/>
                  <a:pt x="46" y="139"/>
                  <a:pt x="46" y="142"/>
                </a:cubicBezTo>
                <a:cubicBezTo>
                  <a:pt x="46" y="142"/>
                  <a:pt x="46" y="142"/>
                  <a:pt x="46" y="142"/>
                </a:cubicBezTo>
                <a:cubicBezTo>
                  <a:pt x="46" y="146"/>
                  <a:pt x="48" y="148"/>
                  <a:pt x="51" y="148"/>
                </a:cubicBezTo>
                <a:cubicBezTo>
                  <a:pt x="86" y="148"/>
                  <a:pt x="86" y="148"/>
                  <a:pt x="86" y="148"/>
                </a:cubicBezTo>
                <a:cubicBezTo>
                  <a:pt x="89" y="148"/>
                  <a:pt x="91" y="146"/>
                  <a:pt x="91" y="142"/>
                </a:cubicBezTo>
                <a:close/>
                <a:moveTo>
                  <a:pt x="74" y="80"/>
                </a:moveTo>
                <a:cubicBezTo>
                  <a:pt x="67" y="80"/>
                  <a:pt x="67" y="80"/>
                  <a:pt x="67" y="80"/>
                </a:cubicBezTo>
                <a:cubicBezTo>
                  <a:pt x="63" y="80"/>
                  <a:pt x="63" y="80"/>
                  <a:pt x="63" y="80"/>
                </a:cubicBezTo>
                <a:cubicBezTo>
                  <a:pt x="63" y="133"/>
                  <a:pt x="63" y="133"/>
                  <a:pt x="63" y="133"/>
                </a:cubicBezTo>
                <a:cubicBezTo>
                  <a:pt x="65" y="133"/>
                  <a:pt x="67" y="133"/>
                  <a:pt x="68" y="133"/>
                </a:cubicBezTo>
                <a:cubicBezTo>
                  <a:pt x="68" y="133"/>
                  <a:pt x="68" y="133"/>
                  <a:pt x="68" y="133"/>
                </a:cubicBezTo>
                <a:cubicBezTo>
                  <a:pt x="68" y="133"/>
                  <a:pt x="68" y="133"/>
                  <a:pt x="69" y="133"/>
                </a:cubicBezTo>
                <a:cubicBezTo>
                  <a:pt x="69" y="133"/>
                  <a:pt x="69" y="133"/>
                  <a:pt x="69" y="133"/>
                </a:cubicBezTo>
                <a:cubicBezTo>
                  <a:pt x="69" y="133"/>
                  <a:pt x="69" y="133"/>
                  <a:pt x="69" y="133"/>
                </a:cubicBezTo>
                <a:cubicBezTo>
                  <a:pt x="70" y="133"/>
                  <a:pt x="72" y="133"/>
                  <a:pt x="74" y="133"/>
                </a:cubicBezTo>
                <a:lnTo>
                  <a:pt x="74" y="80"/>
                </a:lnTo>
                <a:close/>
                <a:moveTo>
                  <a:pt x="50" y="59"/>
                </a:moveTo>
                <a:cubicBezTo>
                  <a:pt x="45" y="59"/>
                  <a:pt x="41" y="62"/>
                  <a:pt x="41" y="67"/>
                </a:cubicBezTo>
                <a:cubicBezTo>
                  <a:pt x="41" y="71"/>
                  <a:pt x="45" y="75"/>
                  <a:pt x="50" y="75"/>
                </a:cubicBezTo>
                <a:cubicBezTo>
                  <a:pt x="58" y="75"/>
                  <a:pt x="58" y="75"/>
                  <a:pt x="58" y="75"/>
                </a:cubicBezTo>
                <a:cubicBezTo>
                  <a:pt x="58" y="67"/>
                  <a:pt x="58" y="67"/>
                  <a:pt x="58" y="67"/>
                </a:cubicBezTo>
                <a:cubicBezTo>
                  <a:pt x="58" y="62"/>
                  <a:pt x="54" y="59"/>
                  <a:pt x="50" y="59"/>
                </a:cubicBezTo>
                <a:close/>
                <a:moveTo>
                  <a:pt x="96" y="67"/>
                </a:moveTo>
                <a:cubicBezTo>
                  <a:pt x="96" y="62"/>
                  <a:pt x="92" y="59"/>
                  <a:pt x="87" y="59"/>
                </a:cubicBezTo>
                <a:cubicBezTo>
                  <a:pt x="83" y="59"/>
                  <a:pt x="79" y="62"/>
                  <a:pt x="79" y="67"/>
                </a:cubicBezTo>
                <a:cubicBezTo>
                  <a:pt x="79" y="75"/>
                  <a:pt x="79" y="75"/>
                  <a:pt x="79" y="75"/>
                </a:cubicBezTo>
                <a:cubicBezTo>
                  <a:pt x="87" y="75"/>
                  <a:pt x="87" y="75"/>
                  <a:pt x="87" y="75"/>
                </a:cubicBezTo>
                <a:cubicBezTo>
                  <a:pt x="92" y="75"/>
                  <a:pt x="96" y="71"/>
                  <a:pt x="96" y="67"/>
                </a:cubicBezTo>
                <a:close/>
                <a:moveTo>
                  <a:pt x="114" y="52"/>
                </a:moveTo>
                <a:cubicBezTo>
                  <a:pt x="110" y="38"/>
                  <a:pt x="93" y="22"/>
                  <a:pt x="69" y="22"/>
                </a:cubicBezTo>
                <a:cubicBezTo>
                  <a:pt x="44" y="22"/>
                  <a:pt x="27" y="38"/>
                  <a:pt x="23" y="52"/>
                </a:cubicBezTo>
                <a:cubicBezTo>
                  <a:pt x="21" y="63"/>
                  <a:pt x="23" y="73"/>
                  <a:pt x="28" y="84"/>
                </a:cubicBezTo>
                <a:cubicBezTo>
                  <a:pt x="33" y="93"/>
                  <a:pt x="38" y="100"/>
                  <a:pt x="42" y="110"/>
                </a:cubicBezTo>
                <a:cubicBezTo>
                  <a:pt x="45" y="115"/>
                  <a:pt x="45" y="122"/>
                  <a:pt x="47" y="128"/>
                </a:cubicBezTo>
                <a:cubicBezTo>
                  <a:pt x="48" y="132"/>
                  <a:pt x="49" y="133"/>
                  <a:pt x="55" y="133"/>
                </a:cubicBezTo>
                <a:cubicBezTo>
                  <a:pt x="56" y="133"/>
                  <a:pt x="57" y="133"/>
                  <a:pt x="58" y="133"/>
                </a:cubicBezTo>
                <a:cubicBezTo>
                  <a:pt x="58" y="80"/>
                  <a:pt x="58" y="80"/>
                  <a:pt x="58" y="80"/>
                </a:cubicBezTo>
                <a:cubicBezTo>
                  <a:pt x="50" y="80"/>
                  <a:pt x="50" y="80"/>
                  <a:pt x="50" y="80"/>
                </a:cubicBezTo>
                <a:cubicBezTo>
                  <a:pt x="46" y="80"/>
                  <a:pt x="43" y="79"/>
                  <a:pt x="40" y="76"/>
                </a:cubicBezTo>
                <a:cubicBezTo>
                  <a:pt x="38" y="74"/>
                  <a:pt x="36" y="70"/>
                  <a:pt x="36" y="67"/>
                </a:cubicBezTo>
                <a:cubicBezTo>
                  <a:pt x="36" y="63"/>
                  <a:pt x="38" y="60"/>
                  <a:pt x="40" y="57"/>
                </a:cubicBezTo>
                <a:cubicBezTo>
                  <a:pt x="43" y="55"/>
                  <a:pt x="46" y="53"/>
                  <a:pt x="50" y="53"/>
                </a:cubicBezTo>
                <a:cubicBezTo>
                  <a:pt x="57" y="53"/>
                  <a:pt x="63" y="59"/>
                  <a:pt x="63" y="67"/>
                </a:cubicBezTo>
                <a:cubicBezTo>
                  <a:pt x="63" y="67"/>
                  <a:pt x="63" y="67"/>
                  <a:pt x="63" y="67"/>
                </a:cubicBezTo>
                <a:cubicBezTo>
                  <a:pt x="63" y="75"/>
                  <a:pt x="63" y="75"/>
                  <a:pt x="63" y="75"/>
                </a:cubicBezTo>
                <a:cubicBezTo>
                  <a:pt x="67" y="75"/>
                  <a:pt x="67" y="75"/>
                  <a:pt x="67" y="75"/>
                </a:cubicBezTo>
                <a:cubicBezTo>
                  <a:pt x="74" y="75"/>
                  <a:pt x="74" y="75"/>
                  <a:pt x="74" y="75"/>
                </a:cubicBezTo>
                <a:cubicBezTo>
                  <a:pt x="74" y="67"/>
                  <a:pt x="74" y="67"/>
                  <a:pt x="74" y="67"/>
                </a:cubicBezTo>
                <a:cubicBezTo>
                  <a:pt x="74" y="67"/>
                  <a:pt x="74" y="67"/>
                  <a:pt x="74" y="67"/>
                </a:cubicBezTo>
                <a:cubicBezTo>
                  <a:pt x="74" y="63"/>
                  <a:pt x="75" y="60"/>
                  <a:pt x="78" y="57"/>
                </a:cubicBezTo>
                <a:cubicBezTo>
                  <a:pt x="80" y="55"/>
                  <a:pt x="84" y="53"/>
                  <a:pt x="87" y="53"/>
                </a:cubicBezTo>
                <a:cubicBezTo>
                  <a:pt x="91" y="53"/>
                  <a:pt x="94" y="55"/>
                  <a:pt x="97" y="57"/>
                </a:cubicBezTo>
                <a:cubicBezTo>
                  <a:pt x="100" y="60"/>
                  <a:pt x="101" y="63"/>
                  <a:pt x="101" y="67"/>
                </a:cubicBezTo>
                <a:cubicBezTo>
                  <a:pt x="101" y="70"/>
                  <a:pt x="100" y="74"/>
                  <a:pt x="97" y="76"/>
                </a:cubicBezTo>
                <a:cubicBezTo>
                  <a:pt x="94" y="79"/>
                  <a:pt x="91" y="80"/>
                  <a:pt x="87" y="80"/>
                </a:cubicBezTo>
                <a:cubicBezTo>
                  <a:pt x="79" y="80"/>
                  <a:pt x="79" y="80"/>
                  <a:pt x="79" y="80"/>
                </a:cubicBezTo>
                <a:cubicBezTo>
                  <a:pt x="79" y="133"/>
                  <a:pt x="79" y="133"/>
                  <a:pt x="79" y="133"/>
                </a:cubicBezTo>
                <a:cubicBezTo>
                  <a:pt x="80" y="133"/>
                  <a:pt x="81" y="133"/>
                  <a:pt x="83" y="133"/>
                </a:cubicBezTo>
                <a:cubicBezTo>
                  <a:pt x="88" y="133"/>
                  <a:pt x="89" y="132"/>
                  <a:pt x="90" y="128"/>
                </a:cubicBezTo>
                <a:cubicBezTo>
                  <a:pt x="92" y="122"/>
                  <a:pt x="92" y="115"/>
                  <a:pt x="95" y="110"/>
                </a:cubicBezTo>
                <a:cubicBezTo>
                  <a:pt x="99" y="100"/>
                  <a:pt x="104" y="93"/>
                  <a:pt x="109" y="84"/>
                </a:cubicBezTo>
                <a:cubicBezTo>
                  <a:pt x="114" y="73"/>
                  <a:pt x="116" y="63"/>
                  <a:pt x="114" y="52"/>
                </a:cubicBezTo>
                <a:close/>
                <a:moveTo>
                  <a:pt x="73" y="5"/>
                </a:moveTo>
                <a:cubicBezTo>
                  <a:pt x="73" y="2"/>
                  <a:pt x="71" y="0"/>
                  <a:pt x="69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6" y="0"/>
                  <a:pt x="64" y="2"/>
                  <a:pt x="64" y="5"/>
                </a:cubicBezTo>
                <a:cubicBezTo>
                  <a:pt x="64" y="14"/>
                  <a:pt x="64" y="14"/>
                  <a:pt x="64" y="14"/>
                </a:cubicBezTo>
                <a:cubicBezTo>
                  <a:pt x="64" y="17"/>
                  <a:pt x="66" y="19"/>
                  <a:pt x="69" y="19"/>
                </a:cubicBezTo>
                <a:cubicBezTo>
                  <a:pt x="69" y="19"/>
                  <a:pt x="69" y="19"/>
                  <a:pt x="69" y="19"/>
                </a:cubicBezTo>
                <a:cubicBezTo>
                  <a:pt x="71" y="19"/>
                  <a:pt x="73" y="17"/>
                  <a:pt x="73" y="14"/>
                </a:cubicBezTo>
                <a:lnTo>
                  <a:pt x="73" y="5"/>
                </a:lnTo>
                <a:close/>
                <a:moveTo>
                  <a:pt x="101" y="13"/>
                </a:moveTo>
                <a:cubicBezTo>
                  <a:pt x="102" y="11"/>
                  <a:pt x="101" y="8"/>
                  <a:pt x="99" y="6"/>
                </a:cubicBezTo>
                <a:cubicBezTo>
                  <a:pt x="99" y="6"/>
                  <a:pt x="99" y="6"/>
                  <a:pt x="99" y="6"/>
                </a:cubicBezTo>
                <a:cubicBezTo>
                  <a:pt x="97" y="5"/>
                  <a:pt x="94" y="6"/>
                  <a:pt x="92" y="8"/>
                </a:cubicBezTo>
                <a:cubicBezTo>
                  <a:pt x="88" y="16"/>
                  <a:pt x="88" y="16"/>
                  <a:pt x="88" y="16"/>
                </a:cubicBezTo>
                <a:cubicBezTo>
                  <a:pt x="87" y="19"/>
                  <a:pt x="87" y="22"/>
                  <a:pt x="90" y="23"/>
                </a:cubicBezTo>
                <a:cubicBezTo>
                  <a:pt x="90" y="23"/>
                  <a:pt x="90" y="23"/>
                  <a:pt x="90" y="23"/>
                </a:cubicBezTo>
                <a:cubicBezTo>
                  <a:pt x="92" y="24"/>
                  <a:pt x="95" y="24"/>
                  <a:pt x="97" y="21"/>
                </a:cubicBezTo>
                <a:lnTo>
                  <a:pt x="101" y="13"/>
                </a:lnTo>
                <a:close/>
                <a:moveTo>
                  <a:pt x="121" y="29"/>
                </a:moveTo>
                <a:cubicBezTo>
                  <a:pt x="123" y="27"/>
                  <a:pt x="123" y="24"/>
                  <a:pt x="122" y="22"/>
                </a:cubicBezTo>
                <a:cubicBezTo>
                  <a:pt x="122" y="22"/>
                  <a:pt x="122" y="22"/>
                  <a:pt x="122" y="22"/>
                </a:cubicBezTo>
                <a:cubicBezTo>
                  <a:pt x="120" y="20"/>
                  <a:pt x="117" y="20"/>
                  <a:pt x="115" y="22"/>
                </a:cubicBezTo>
                <a:cubicBezTo>
                  <a:pt x="108" y="28"/>
                  <a:pt x="108" y="28"/>
                  <a:pt x="108" y="28"/>
                </a:cubicBezTo>
                <a:cubicBezTo>
                  <a:pt x="106" y="30"/>
                  <a:pt x="106" y="33"/>
                  <a:pt x="107" y="35"/>
                </a:cubicBezTo>
                <a:cubicBezTo>
                  <a:pt x="107" y="35"/>
                  <a:pt x="107" y="35"/>
                  <a:pt x="107" y="35"/>
                </a:cubicBezTo>
                <a:cubicBezTo>
                  <a:pt x="109" y="37"/>
                  <a:pt x="112" y="37"/>
                  <a:pt x="114" y="35"/>
                </a:cubicBezTo>
                <a:lnTo>
                  <a:pt x="121" y="29"/>
                </a:lnTo>
                <a:close/>
                <a:moveTo>
                  <a:pt x="132" y="53"/>
                </a:moveTo>
                <a:cubicBezTo>
                  <a:pt x="135" y="53"/>
                  <a:pt x="136" y="50"/>
                  <a:pt x="136" y="48"/>
                </a:cubicBezTo>
                <a:cubicBezTo>
                  <a:pt x="136" y="48"/>
                  <a:pt x="136" y="48"/>
                  <a:pt x="136" y="48"/>
                </a:cubicBezTo>
                <a:cubicBezTo>
                  <a:pt x="135" y="45"/>
                  <a:pt x="133" y="43"/>
                  <a:pt x="130" y="44"/>
                </a:cubicBezTo>
                <a:cubicBezTo>
                  <a:pt x="121" y="45"/>
                  <a:pt x="121" y="45"/>
                  <a:pt x="121" y="45"/>
                </a:cubicBezTo>
                <a:cubicBezTo>
                  <a:pt x="118" y="46"/>
                  <a:pt x="117" y="48"/>
                  <a:pt x="117" y="51"/>
                </a:cubicBezTo>
                <a:cubicBezTo>
                  <a:pt x="117" y="51"/>
                  <a:pt x="117" y="51"/>
                  <a:pt x="117" y="51"/>
                </a:cubicBezTo>
                <a:cubicBezTo>
                  <a:pt x="118" y="54"/>
                  <a:pt x="120" y="56"/>
                  <a:pt x="123" y="55"/>
                </a:cubicBezTo>
                <a:lnTo>
                  <a:pt x="132" y="53"/>
                </a:lnTo>
                <a:close/>
                <a:moveTo>
                  <a:pt x="130" y="80"/>
                </a:moveTo>
                <a:cubicBezTo>
                  <a:pt x="132" y="80"/>
                  <a:pt x="135" y="79"/>
                  <a:pt x="136" y="76"/>
                </a:cubicBezTo>
                <a:cubicBezTo>
                  <a:pt x="136" y="76"/>
                  <a:pt x="136" y="76"/>
                  <a:pt x="136" y="76"/>
                </a:cubicBezTo>
                <a:cubicBezTo>
                  <a:pt x="136" y="73"/>
                  <a:pt x="134" y="71"/>
                  <a:pt x="132" y="70"/>
                </a:cubicBezTo>
                <a:cubicBezTo>
                  <a:pt x="123" y="68"/>
                  <a:pt x="123" y="68"/>
                  <a:pt x="123" y="68"/>
                </a:cubicBezTo>
                <a:cubicBezTo>
                  <a:pt x="120" y="68"/>
                  <a:pt x="117" y="70"/>
                  <a:pt x="117" y="72"/>
                </a:cubicBezTo>
                <a:cubicBezTo>
                  <a:pt x="117" y="72"/>
                  <a:pt x="117" y="72"/>
                  <a:pt x="117" y="72"/>
                </a:cubicBezTo>
                <a:cubicBezTo>
                  <a:pt x="116" y="75"/>
                  <a:pt x="118" y="78"/>
                  <a:pt x="121" y="78"/>
                </a:cubicBezTo>
                <a:lnTo>
                  <a:pt x="130" y="80"/>
                </a:lnTo>
                <a:close/>
                <a:moveTo>
                  <a:pt x="40" y="21"/>
                </a:moveTo>
                <a:cubicBezTo>
                  <a:pt x="41" y="24"/>
                  <a:pt x="44" y="24"/>
                  <a:pt x="46" y="23"/>
                </a:cubicBezTo>
                <a:cubicBezTo>
                  <a:pt x="46" y="23"/>
                  <a:pt x="46" y="23"/>
                  <a:pt x="46" y="23"/>
                </a:cubicBezTo>
                <a:cubicBezTo>
                  <a:pt x="49" y="22"/>
                  <a:pt x="50" y="19"/>
                  <a:pt x="48" y="16"/>
                </a:cubicBezTo>
                <a:cubicBezTo>
                  <a:pt x="44" y="8"/>
                  <a:pt x="44" y="8"/>
                  <a:pt x="44" y="8"/>
                </a:cubicBezTo>
                <a:cubicBezTo>
                  <a:pt x="43" y="6"/>
                  <a:pt x="40" y="5"/>
                  <a:pt x="37" y="6"/>
                </a:cubicBezTo>
                <a:cubicBezTo>
                  <a:pt x="37" y="6"/>
                  <a:pt x="37" y="6"/>
                  <a:pt x="37" y="6"/>
                </a:cubicBezTo>
                <a:cubicBezTo>
                  <a:pt x="35" y="8"/>
                  <a:pt x="34" y="11"/>
                  <a:pt x="35" y="13"/>
                </a:cubicBezTo>
                <a:lnTo>
                  <a:pt x="40" y="21"/>
                </a:lnTo>
                <a:close/>
                <a:moveTo>
                  <a:pt x="22" y="35"/>
                </a:moveTo>
                <a:cubicBezTo>
                  <a:pt x="24" y="37"/>
                  <a:pt x="27" y="37"/>
                  <a:pt x="29" y="35"/>
                </a:cubicBezTo>
                <a:cubicBezTo>
                  <a:pt x="29" y="35"/>
                  <a:pt x="29" y="35"/>
                  <a:pt x="29" y="35"/>
                </a:cubicBezTo>
                <a:cubicBezTo>
                  <a:pt x="31" y="33"/>
                  <a:pt x="31" y="30"/>
                  <a:pt x="29" y="28"/>
                </a:cubicBezTo>
                <a:cubicBezTo>
                  <a:pt x="22" y="22"/>
                  <a:pt x="22" y="22"/>
                  <a:pt x="22" y="22"/>
                </a:cubicBezTo>
                <a:cubicBezTo>
                  <a:pt x="20" y="20"/>
                  <a:pt x="17" y="20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3" y="24"/>
                  <a:pt x="13" y="27"/>
                  <a:pt x="15" y="29"/>
                </a:cubicBezTo>
                <a:lnTo>
                  <a:pt x="22" y="35"/>
                </a:lnTo>
                <a:close/>
                <a:moveTo>
                  <a:pt x="13" y="55"/>
                </a:moveTo>
                <a:cubicBezTo>
                  <a:pt x="16" y="56"/>
                  <a:pt x="19" y="54"/>
                  <a:pt x="19" y="51"/>
                </a:cubicBezTo>
                <a:cubicBezTo>
                  <a:pt x="19" y="51"/>
                  <a:pt x="19" y="51"/>
                  <a:pt x="19" y="51"/>
                </a:cubicBezTo>
                <a:cubicBezTo>
                  <a:pt x="20" y="48"/>
                  <a:pt x="18" y="46"/>
                  <a:pt x="15" y="45"/>
                </a:cubicBezTo>
                <a:cubicBezTo>
                  <a:pt x="6" y="44"/>
                  <a:pt x="6" y="44"/>
                  <a:pt x="6" y="44"/>
                </a:cubicBezTo>
                <a:cubicBezTo>
                  <a:pt x="4" y="43"/>
                  <a:pt x="1" y="45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0"/>
                  <a:pt x="2" y="53"/>
                  <a:pt x="4" y="53"/>
                </a:cubicBezTo>
                <a:lnTo>
                  <a:pt x="13" y="55"/>
                </a:lnTo>
                <a:close/>
                <a:moveTo>
                  <a:pt x="16" y="78"/>
                </a:moveTo>
                <a:cubicBezTo>
                  <a:pt x="18" y="78"/>
                  <a:pt x="20" y="75"/>
                  <a:pt x="20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19" y="70"/>
                  <a:pt x="16" y="68"/>
                  <a:pt x="14" y="68"/>
                </a:cubicBezTo>
                <a:cubicBezTo>
                  <a:pt x="5" y="70"/>
                  <a:pt x="5" y="70"/>
                  <a:pt x="5" y="70"/>
                </a:cubicBezTo>
                <a:cubicBezTo>
                  <a:pt x="2" y="71"/>
                  <a:pt x="0" y="73"/>
                  <a:pt x="1" y="76"/>
                </a:cubicBezTo>
                <a:cubicBezTo>
                  <a:pt x="1" y="76"/>
                  <a:pt x="1" y="76"/>
                  <a:pt x="1" y="76"/>
                </a:cubicBezTo>
                <a:cubicBezTo>
                  <a:pt x="1" y="79"/>
                  <a:pt x="4" y="80"/>
                  <a:pt x="7" y="80"/>
                </a:cubicBezTo>
                <a:lnTo>
                  <a:pt x="16" y="78"/>
                </a:lnTo>
                <a:close/>
              </a:path>
            </a:pathLst>
          </a:custGeom>
          <a:solidFill>
            <a:srgbClr val="567E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5" name="Google Shape;3265;p104"/>
          <p:cNvSpPr/>
          <p:nvPr/>
        </p:nvSpPr>
        <p:spPr>
          <a:xfrm>
            <a:off x="6721475" y="5080000"/>
            <a:ext cx="749300" cy="501650"/>
          </a:xfrm>
          <a:custGeom>
            <a:avLst/>
            <a:gdLst/>
            <a:ahLst/>
            <a:cxnLst/>
            <a:rect l="l" t="t" r="r" b="b"/>
            <a:pathLst>
              <a:path w="172" h="115" extrusionOk="0">
                <a:moveTo>
                  <a:pt x="137" y="12"/>
                </a:moveTo>
                <a:cubicBezTo>
                  <a:pt x="153" y="51"/>
                  <a:pt x="153" y="51"/>
                  <a:pt x="153" y="51"/>
                </a:cubicBezTo>
                <a:cubicBezTo>
                  <a:pt x="133" y="60"/>
                  <a:pt x="133" y="60"/>
                  <a:pt x="133" y="60"/>
                </a:cubicBezTo>
                <a:cubicBezTo>
                  <a:pt x="123" y="51"/>
                  <a:pt x="90" y="23"/>
                  <a:pt x="88" y="23"/>
                </a:cubicBezTo>
                <a:cubicBezTo>
                  <a:pt x="85" y="23"/>
                  <a:pt x="75" y="26"/>
                  <a:pt x="74" y="27"/>
                </a:cubicBezTo>
                <a:cubicBezTo>
                  <a:pt x="74" y="27"/>
                  <a:pt x="68" y="29"/>
                  <a:pt x="63" y="29"/>
                </a:cubicBezTo>
                <a:cubicBezTo>
                  <a:pt x="60" y="29"/>
                  <a:pt x="58" y="28"/>
                  <a:pt x="57" y="27"/>
                </a:cubicBezTo>
                <a:cubicBezTo>
                  <a:pt x="56" y="27"/>
                  <a:pt x="55" y="26"/>
                  <a:pt x="55" y="24"/>
                </a:cubicBezTo>
                <a:cubicBezTo>
                  <a:pt x="55" y="22"/>
                  <a:pt x="58" y="20"/>
                  <a:pt x="59" y="20"/>
                </a:cubicBezTo>
                <a:cubicBezTo>
                  <a:pt x="67" y="15"/>
                  <a:pt x="90" y="7"/>
                  <a:pt x="92" y="6"/>
                </a:cubicBezTo>
                <a:cubicBezTo>
                  <a:pt x="92" y="6"/>
                  <a:pt x="93" y="6"/>
                  <a:pt x="93" y="6"/>
                </a:cubicBezTo>
                <a:cubicBezTo>
                  <a:pt x="98" y="6"/>
                  <a:pt x="133" y="11"/>
                  <a:pt x="137" y="12"/>
                </a:cubicBezTo>
                <a:close/>
                <a:moveTo>
                  <a:pt x="151" y="0"/>
                </a:moveTo>
                <a:cubicBezTo>
                  <a:pt x="151" y="0"/>
                  <a:pt x="150" y="1"/>
                  <a:pt x="150" y="1"/>
                </a:cubicBezTo>
                <a:cubicBezTo>
                  <a:pt x="143" y="3"/>
                  <a:pt x="143" y="3"/>
                  <a:pt x="143" y="3"/>
                </a:cubicBezTo>
                <a:cubicBezTo>
                  <a:pt x="142" y="4"/>
                  <a:pt x="141" y="5"/>
                  <a:pt x="141" y="6"/>
                </a:cubicBezTo>
                <a:cubicBezTo>
                  <a:pt x="140" y="7"/>
                  <a:pt x="140" y="8"/>
                  <a:pt x="140" y="9"/>
                </a:cubicBezTo>
                <a:cubicBezTo>
                  <a:pt x="157" y="51"/>
                  <a:pt x="157" y="51"/>
                  <a:pt x="157" y="51"/>
                </a:cubicBezTo>
                <a:cubicBezTo>
                  <a:pt x="158" y="53"/>
                  <a:pt x="161" y="54"/>
                  <a:pt x="163" y="54"/>
                </a:cubicBezTo>
                <a:cubicBezTo>
                  <a:pt x="169" y="51"/>
                  <a:pt x="169" y="51"/>
                  <a:pt x="169" y="51"/>
                </a:cubicBezTo>
                <a:cubicBezTo>
                  <a:pt x="171" y="50"/>
                  <a:pt x="171" y="50"/>
                  <a:pt x="172" y="49"/>
                </a:cubicBezTo>
                <a:cubicBezTo>
                  <a:pt x="172" y="47"/>
                  <a:pt x="172" y="46"/>
                  <a:pt x="172" y="45"/>
                </a:cubicBezTo>
                <a:cubicBezTo>
                  <a:pt x="155" y="3"/>
                  <a:pt x="155" y="3"/>
                  <a:pt x="155" y="3"/>
                </a:cubicBezTo>
                <a:cubicBezTo>
                  <a:pt x="155" y="2"/>
                  <a:pt x="153" y="0"/>
                  <a:pt x="151" y="0"/>
                </a:cubicBezTo>
                <a:close/>
                <a:moveTo>
                  <a:pt x="0" y="58"/>
                </a:moveTo>
                <a:cubicBezTo>
                  <a:pt x="0" y="59"/>
                  <a:pt x="1" y="60"/>
                  <a:pt x="1" y="61"/>
                </a:cubicBezTo>
                <a:cubicBezTo>
                  <a:pt x="2" y="62"/>
                  <a:pt x="3" y="63"/>
                  <a:pt x="4" y="63"/>
                </a:cubicBezTo>
                <a:cubicBezTo>
                  <a:pt x="11" y="63"/>
                  <a:pt x="11" y="63"/>
                  <a:pt x="11" y="63"/>
                </a:cubicBezTo>
                <a:cubicBezTo>
                  <a:pt x="14" y="63"/>
                  <a:pt x="16" y="61"/>
                  <a:pt x="16" y="59"/>
                </a:cubicBezTo>
                <a:cubicBezTo>
                  <a:pt x="20" y="12"/>
                  <a:pt x="20" y="12"/>
                  <a:pt x="20" y="12"/>
                </a:cubicBezTo>
                <a:cubicBezTo>
                  <a:pt x="20" y="11"/>
                  <a:pt x="19" y="10"/>
                  <a:pt x="19" y="9"/>
                </a:cubicBezTo>
                <a:cubicBezTo>
                  <a:pt x="18" y="8"/>
                  <a:pt x="17" y="7"/>
                  <a:pt x="16" y="7"/>
                </a:cubicBezTo>
                <a:cubicBezTo>
                  <a:pt x="9" y="7"/>
                  <a:pt x="9" y="7"/>
                  <a:pt x="9" y="7"/>
                </a:cubicBezTo>
                <a:cubicBezTo>
                  <a:pt x="8" y="7"/>
                  <a:pt x="8" y="7"/>
                  <a:pt x="8" y="7"/>
                </a:cubicBezTo>
                <a:cubicBezTo>
                  <a:pt x="6" y="7"/>
                  <a:pt x="4" y="9"/>
                  <a:pt x="4" y="11"/>
                </a:cubicBezTo>
                <a:lnTo>
                  <a:pt x="0" y="58"/>
                </a:lnTo>
                <a:close/>
                <a:moveTo>
                  <a:pt x="71" y="100"/>
                </a:moveTo>
                <a:cubicBezTo>
                  <a:pt x="71" y="98"/>
                  <a:pt x="70" y="97"/>
                  <a:pt x="68" y="96"/>
                </a:cubicBezTo>
                <a:cubicBezTo>
                  <a:pt x="65" y="93"/>
                  <a:pt x="62" y="93"/>
                  <a:pt x="60" y="97"/>
                </a:cubicBezTo>
                <a:cubicBezTo>
                  <a:pt x="56" y="101"/>
                  <a:pt x="56" y="101"/>
                  <a:pt x="56" y="101"/>
                </a:cubicBezTo>
                <a:cubicBezTo>
                  <a:pt x="56" y="101"/>
                  <a:pt x="56" y="101"/>
                  <a:pt x="56" y="101"/>
                </a:cubicBezTo>
                <a:cubicBezTo>
                  <a:pt x="53" y="105"/>
                  <a:pt x="53" y="105"/>
                  <a:pt x="53" y="105"/>
                </a:cubicBezTo>
                <a:cubicBezTo>
                  <a:pt x="49" y="109"/>
                  <a:pt x="53" y="113"/>
                  <a:pt x="54" y="114"/>
                </a:cubicBezTo>
                <a:cubicBezTo>
                  <a:pt x="56" y="115"/>
                  <a:pt x="57" y="115"/>
                  <a:pt x="58" y="115"/>
                </a:cubicBezTo>
                <a:cubicBezTo>
                  <a:pt x="60" y="115"/>
                  <a:pt x="61" y="114"/>
                  <a:pt x="63" y="113"/>
                </a:cubicBezTo>
                <a:cubicBezTo>
                  <a:pt x="68" y="107"/>
                  <a:pt x="68" y="107"/>
                  <a:pt x="68" y="107"/>
                </a:cubicBezTo>
                <a:cubicBezTo>
                  <a:pt x="68" y="107"/>
                  <a:pt x="68" y="107"/>
                  <a:pt x="68" y="107"/>
                </a:cubicBezTo>
                <a:cubicBezTo>
                  <a:pt x="69" y="105"/>
                  <a:pt x="69" y="105"/>
                  <a:pt x="69" y="105"/>
                </a:cubicBezTo>
                <a:cubicBezTo>
                  <a:pt x="71" y="103"/>
                  <a:pt x="71" y="101"/>
                  <a:pt x="71" y="100"/>
                </a:cubicBezTo>
                <a:close/>
                <a:moveTo>
                  <a:pt x="37" y="97"/>
                </a:moveTo>
                <a:cubicBezTo>
                  <a:pt x="35" y="100"/>
                  <a:pt x="36" y="102"/>
                  <a:pt x="39" y="105"/>
                </a:cubicBezTo>
                <a:cubicBezTo>
                  <a:pt x="42" y="108"/>
                  <a:pt x="45" y="107"/>
                  <a:pt x="48" y="104"/>
                </a:cubicBezTo>
                <a:cubicBezTo>
                  <a:pt x="56" y="94"/>
                  <a:pt x="56" y="94"/>
                  <a:pt x="56" y="94"/>
                </a:cubicBezTo>
                <a:cubicBezTo>
                  <a:pt x="60" y="90"/>
                  <a:pt x="56" y="86"/>
                  <a:pt x="55" y="85"/>
                </a:cubicBezTo>
                <a:cubicBezTo>
                  <a:pt x="52" y="83"/>
                  <a:pt x="49" y="83"/>
                  <a:pt x="46" y="86"/>
                </a:cubicBezTo>
                <a:cubicBezTo>
                  <a:pt x="42" y="92"/>
                  <a:pt x="42" y="92"/>
                  <a:pt x="42" y="92"/>
                </a:cubicBezTo>
                <a:cubicBezTo>
                  <a:pt x="42" y="92"/>
                  <a:pt x="42" y="92"/>
                  <a:pt x="42" y="92"/>
                </a:cubicBezTo>
                <a:cubicBezTo>
                  <a:pt x="42" y="92"/>
                  <a:pt x="42" y="92"/>
                  <a:pt x="42" y="92"/>
                </a:cubicBezTo>
                <a:lnTo>
                  <a:pt x="37" y="97"/>
                </a:lnTo>
                <a:close/>
                <a:moveTo>
                  <a:pt x="26" y="85"/>
                </a:moveTo>
                <a:cubicBezTo>
                  <a:pt x="24" y="87"/>
                  <a:pt x="24" y="89"/>
                  <a:pt x="24" y="90"/>
                </a:cubicBezTo>
                <a:cubicBezTo>
                  <a:pt x="24" y="92"/>
                  <a:pt x="25" y="93"/>
                  <a:pt x="27" y="94"/>
                </a:cubicBezTo>
                <a:cubicBezTo>
                  <a:pt x="30" y="97"/>
                  <a:pt x="33" y="96"/>
                  <a:pt x="35" y="93"/>
                </a:cubicBezTo>
                <a:cubicBezTo>
                  <a:pt x="44" y="83"/>
                  <a:pt x="44" y="83"/>
                  <a:pt x="44" y="83"/>
                </a:cubicBezTo>
                <a:cubicBezTo>
                  <a:pt x="46" y="81"/>
                  <a:pt x="46" y="79"/>
                  <a:pt x="46" y="78"/>
                </a:cubicBezTo>
                <a:cubicBezTo>
                  <a:pt x="46" y="76"/>
                  <a:pt x="45" y="75"/>
                  <a:pt x="43" y="73"/>
                </a:cubicBezTo>
                <a:cubicBezTo>
                  <a:pt x="40" y="71"/>
                  <a:pt x="37" y="71"/>
                  <a:pt x="35" y="75"/>
                </a:cubicBezTo>
                <a:cubicBezTo>
                  <a:pt x="30" y="80"/>
                  <a:pt x="30" y="80"/>
                  <a:pt x="30" y="80"/>
                </a:cubicBezTo>
                <a:cubicBezTo>
                  <a:pt x="30" y="80"/>
                  <a:pt x="30" y="80"/>
                  <a:pt x="30" y="80"/>
                </a:cubicBezTo>
                <a:cubicBezTo>
                  <a:pt x="30" y="80"/>
                  <a:pt x="30" y="80"/>
                  <a:pt x="30" y="80"/>
                </a:cubicBezTo>
                <a:lnTo>
                  <a:pt x="26" y="85"/>
                </a:lnTo>
                <a:close/>
                <a:moveTo>
                  <a:pt x="24" y="81"/>
                </a:moveTo>
                <a:cubicBezTo>
                  <a:pt x="33" y="71"/>
                  <a:pt x="33" y="71"/>
                  <a:pt x="33" y="71"/>
                </a:cubicBezTo>
                <a:cubicBezTo>
                  <a:pt x="36" y="66"/>
                  <a:pt x="33" y="62"/>
                  <a:pt x="31" y="62"/>
                </a:cubicBezTo>
                <a:cubicBezTo>
                  <a:pt x="28" y="59"/>
                  <a:pt x="25" y="59"/>
                  <a:pt x="23" y="63"/>
                </a:cubicBezTo>
                <a:cubicBezTo>
                  <a:pt x="20" y="66"/>
                  <a:pt x="20" y="66"/>
                  <a:pt x="20" y="66"/>
                </a:cubicBezTo>
                <a:cubicBezTo>
                  <a:pt x="20" y="66"/>
                  <a:pt x="20" y="66"/>
                  <a:pt x="20" y="66"/>
                </a:cubicBezTo>
                <a:cubicBezTo>
                  <a:pt x="19" y="67"/>
                  <a:pt x="19" y="67"/>
                  <a:pt x="19" y="67"/>
                </a:cubicBezTo>
                <a:cubicBezTo>
                  <a:pt x="15" y="72"/>
                  <a:pt x="15" y="72"/>
                  <a:pt x="15" y="72"/>
                </a:cubicBezTo>
                <a:cubicBezTo>
                  <a:pt x="14" y="73"/>
                  <a:pt x="13" y="75"/>
                  <a:pt x="13" y="77"/>
                </a:cubicBezTo>
                <a:cubicBezTo>
                  <a:pt x="13" y="79"/>
                  <a:pt x="15" y="80"/>
                  <a:pt x="15" y="80"/>
                </a:cubicBezTo>
                <a:cubicBezTo>
                  <a:pt x="17" y="81"/>
                  <a:pt x="18" y="83"/>
                  <a:pt x="20" y="83"/>
                </a:cubicBezTo>
                <a:cubicBezTo>
                  <a:pt x="21" y="83"/>
                  <a:pt x="23" y="82"/>
                  <a:pt x="24" y="81"/>
                </a:cubicBezTo>
                <a:close/>
                <a:moveTo>
                  <a:pt x="131" y="72"/>
                </a:moveTo>
                <a:cubicBezTo>
                  <a:pt x="133" y="70"/>
                  <a:pt x="134" y="66"/>
                  <a:pt x="130" y="63"/>
                </a:cubicBezTo>
                <a:cubicBezTo>
                  <a:pt x="127" y="60"/>
                  <a:pt x="127" y="60"/>
                  <a:pt x="127" y="60"/>
                </a:cubicBezTo>
                <a:cubicBezTo>
                  <a:pt x="110" y="46"/>
                  <a:pt x="91" y="30"/>
                  <a:pt x="87" y="27"/>
                </a:cubicBezTo>
                <a:cubicBezTo>
                  <a:pt x="85" y="28"/>
                  <a:pt x="80" y="29"/>
                  <a:pt x="75" y="31"/>
                </a:cubicBezTo>
                <a:cubicBezTo>
                  <a:pt x="75" y="31"/>
                  <a:pt x="75" y="31"/>
                  <a:pt x="75" y="31"/>
                </a:cubicBezTo>
                <a:cubicBezTo>
                  <a:pt x="75" y="31"/>
                  <a:pt x="69" y="33"/>
                  <a:pt x="63" y="33"/>
                </a:cubicBezTo>
                <a:cubicBezTo>
                  <a:pt x="59" y="33"/>
                  <a:pt x="57" y="32"/>
                  <a:pt x="55" y="31"/>
                </a:cubicBezTo>
                <a:cubicBezTo>
                  <a:pt x="51" y="29"/>
                  <a:pt x="51" y="26"/>
                  <a:pt x="51" y="24"/>
                </a:cubicBezTo>
                <a:cubicBezTo>
                  <a:pt x="51" y="21"/>
                  <a:pt x="54" y="18"/>
                  <a:pt x="56" y="16"/>
                </a:cubicBezTo>
                <a:cubicBezTo>
                  <a:pt x="24" y="12"/>
                  <a:pt x="24" y="12"/>
                  <a:pt x="24" y="12"/>
                </a:cubicBezTo>
                <a:cubicBezTo>
                  <a:pt x="20" y="59"/>
                  <a:pt x="20" y="59"/>
                  <a:pt x="20" y="59"/>
                </a:cubicBezTo>
                <a:cubicBezTo>
                  <a:pt x="23" y="56"/>
                  <a:pt x="26" y="56"/>
                  <a:pt x="28" y="56"/>
                </a:cubicBezTo>
                <a:cubicBezTo>
                  <a:pt x="30" y="56"/>
                  <a:pt x="32" y="57"/>
                  <a:pt x="34" y="58"/>
                </a:cubicBezTo>
                <a:cubicBezTo>
                  <a:pt x="37" y="61"/>
                  <a:pt x="39" y="64"/>
                  <a:pt x="38" y="68"/>
                </a:cubicBezTo>
                <a:cubicBezTo>
                  <a:pt x="41" y="67"/>
                  <a:pt x="44" y="68"/>
                  <a:pt x="46" y="70"/>
                </a:cubicBezTo>
                <a:cubicBezTo>
                  <a:pt x="49" y="73"/>
                  <a:pt x="51" y="76"/>
                  <a:pt x="50" y="80"/>
                </a:cubicBezTo>
                <a:cubicBezTo>
                  <a:pt x="53" y="79"/>
                  <a:pt x="55" y="80"/>
                  <a:pt x="58" y="82"/>
                </a:cubicBezTo>
                <a:cubicBezTo>
                  <a:pt x="60" y="84"/>
                  <a:pt x="62" y="87"/>
                  <a:pt x="62" y="90"/>
                </a:cubicBezTo>
                <a:cubicBezTo>
                  <a:pt x="65" y="89"/>
                  <a:pt x="68" y="90"/>
                  <a:pt x="71" y="92"/>
                </a:cubicBezTo>
                <a:cubicBezTo>
                  <a:pt x="75" y="96"/>
                  <a:pt x="76" y="100"/>
                  <a:pt x="74" y="104"/>
                </a:cubicBezTo>
                <a:cubicBezTo>
                  <a:pt x="77" y="106"/>
                  <a:pt x="77" y="106"/>
                  <a:pt x="77" y="106"/>
                </a:cubicBezTo>
                <a:cubicBezTo>
                  <a:pt x="77" y="106"/>
                  <a:pt x="78" y="107"/>
                  <a:pt x="78" y="107"/>
                </a:cubicBezTo>
                <a:cubicBezTo>
                  <a:pt x="78" y="107"/>
                  <a:pt x="78" y="107"/>
                  <a:pt x="78" y="107"/>
                </a:cubicBezTo>
                <a:cubicBezTo>
                  <a:pt x="79" y="108"/>
                  <a:pt x="80" y="108"/>
                  <a:pt x="81" y="108"/>
                </a:cubicBezTo>
                <a:cubicBezTo>
                  <a:pt x="84" y="108"/>
                  <a:pt x="85" y="107"/>
                  <a:pt x="86" y="105"/>
                </a:cubicBezTo>
                <a:cubicBezTo>
                  <a:pt x="88" y="103"/>
                  <a:pt x="89" y="101"/>
                  <a:pt x="87" y="99"/>
                </a:cubicBezTo>
                <a:cubicBezTo>
                  <a:pt x="86" y="98"/>
                  <a:pt x="86" y="98"/>
                  <a:pt x="86" y="98"/>
                </a:cubicBezTo>
                <a:cubicBezTo>
                  <a:pt x="72" y="86"/>
                  <a:pt x="72" y="86"/>
                  <a:pt x="72" y="86"/>
                </a:cubicBezTo>
                <a:cubicBezTo>
                  <a:pt x="71" y="86"/>
                  <a:pt x="71" y="85"/>
                  <a:pt x="71" y="85"/>
                </a:cubicBezTo>
                <a:cubicBezTo>
                  <a:pt x="71" y="84"/>
                  <a:pt x="71" y="83"/>
                  <a:pt x="72" y="83"/>
                </a:cubicBezTo>
                <a:cubicBezTo>
                  <a:pt x="72" y="82"/>
                  <a:pt x="74" y="82"/>
                  <a:pt x="75" y="83"/>
                </a:cubicBezTo>
                <a:cubicBezTo>
                  <a:pt x="94" y="99"/>
                  <a:pt x="94" y="99"/>
                  <a:pt x="94" y="99"/>
                </a:cubicBezTo>
                <a:cubicBezTo>
                  <a:pt x="95" y="99"/>
                  <a:pt x="96" y="100"/>
                  <a:pt x="97" y="100"/>
                </a:cubicBezTo>
                <a:cubicBezTo>
                  <a:pt x="99" y="100"/>
                  <a:pt x="101" y="99"/>
                  <a:pt x="102" y="97"/>
                </a:cubicBezTo>
                <a:cubicBezTo>
                  <a:pt x="103" y="95"/>
                  <a:pt x="104" y="94"/>
                  <a:pt x="104" y="92"/>
                </a:cubicBezTo>
                <a:cubicBezTo>
                  <a:pt x="104" y="91"/>
                  <a:pt x="103" y="89"/>
                  <a:pt x="101" y="88"/>
                </a:cubicBezTo>
                <a:cubicBezTo>
                  <a:pt x="99" y="86"/>
                  <a:pt x="99" y="86"/>
                  <a:pt x="99" y="86"/>
                </a:cubicBezTo>
                <a:cubicBezTo>
                  <a:pt x="99" y="86"/>
                  <a:pt x="99" y="86"/>
                  <a:pt x="99" y="86"/>
                </a:cubicBezTo>
                <a:cubicBezTo>
                  <a:pt x="88" y="77"/>
                  <a:pt x="88" y="77"/>
                  <a:pt x="88" y="77"/>
                </a:cubicBezTo>
                <a:cubicBezTo>
                  <a:pt x="88" y="77"/>
                  <a:pt x="87" y="76"/>
                  <a:pt x="87" y="76"/>
                </a:cubicBezTo>
                <a:cubicBezTo>
                  <a:pt x="87" y="75"/>
                  <a:pt x="88" y="74"/>
                  <a:pt x="88" y="74"/>
                </a:cubicBezTo>
                <a:cubicBezTo>
                  <a:pt x="89" y="73"/>
                  <a:pt x="90" y="73"/>
                  <a:pt x="91" y="74"/>
                </a:cubicBezTo>
                <a:cubicBezTo>
                  <a:pt x="109" y="88"/>
                  <a:pt x="109" y="88"/>
                  <a:pt x="109" y="88"/>
                </a:cubicBezTo>
                <a:cubicBezTo>
                  <a:pt x="110" y="89"/>
                  <a:pt x="111" y="89"/>
                  <a:pt x="113" y="89"/>
                </a:cubicBezTo>
                <a:cubicBezTo>
                  <a:pt x="115" y="89"/>
                  <a:pt x="117" y="88"/>
                  <a:pt x="118" y="86"/>
                </a:cubicBezTo>
                <a:cubicBezTo>
                  <a:pt x="120" y="85"/>
                  <a:pt x="120" y="83"/>
                  <a:pt x="120" y="81"/>
                </a:cubicBezTo>
                <a:cubicBezTo>
                  <a:pt x="120" y="80"/>
                  <a:pt x="119" y="78"/>
                  <a:pt x="117" y="77"/>
                </a:cubicBezTo>
                <a:cubicBezTo>
                  <a:pt x="112" y="73"/>
                  <a:pt x="112" y="73"/>
                  <a:pt x="112" y="73"/>
                </a:cubicBezTo>
                <a:cubicBezTo>
                  <a:pt x="112" y="73"/>
                  <a:pt x="112" y="73"/>
                  <a:pt x="112" y="73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02" y="65"/>
                  <a:pt x="102" y="63"/>
                  <a:pt x="103" y="62"/>
                </a:cubicBezTo>
                <a:cubicBezTo>
                  <a:pt x="104" y="61"/>
                  <a:pt x="105" y="61"/>
                  <a:pt x="106" y="62"/>
                </a:cubicBezTo>
                <a:cubicBezTo>
                  <a:pt x="121" y="74"/>
                  <a:pt x="121" y="74"/>
                  <a:pt x="121" y="74"/>
                </a:cubicBezTo>
                <a:cubicBezTo>
                  <a:pt x="124" y="76"/>
                  <a:pt x="128" y="76"/>
                  <a:pt x="131" y="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6" name="Google Shape;3266;p104"/>
          <p:cNvSpPr/>
          <p:nvPr/>
        </p:nvSpPr>
        <p:spPr>
          <a:xfrm>
            <a:off x="6484937" y="1144587"/>
            <a:ext cx="650875" cy="542925"/>
          </a:xfrm>
          <a:custGeom>
            <a:avLst/>
            <a:gdLst/>
            <a:ahLst/>
            <a:cxnLst/>
            <a:rect l="l" t="t" r="r" b="b"/>
            <a:pathLst>
              <a:path w="149" h="124" extrusionOk="0">
                <a:moveTo>
                  <a:pt x="20" y="101"/>
                </a:moveTo>
                <a:cubicBezTo>
                  <a:pt x="20" y="68"/>
                  <a:pt x="20" y="68"/>
                  <a:pt x="20" y="68"/>
                </a:cubicBezTo>
                <a:cubicBezTo>
                  <a:pt x="20" y="65"/>
                  <a:pt x="22" y="63"/>
                  <a:pt x="25" y="63"/>
                </a:cubicBezTo>
                <a:cubicBezTo>
                  <a:pt x="33" y="63"/>
                  <a:pt x="33" y="63"/>
                  <a:pt x="33" y="63"/>
                </a:cubicBezTo>
                <a:cubicBezTo>
                  <a:pt x="36" y="63"/>
                  <a:pt x="38" y="65"/>
                  <a:pt x="38" y="68"/>
                </a:cubicBezTo>
                <a:cubicBezTo>
                  <a:pt x="38" y="101"/>
                  <a:pt x="38" y="101"/>
                  <a:pt x="38" y="101"/>
                </a:cubicBezTo>
                <a:cubicBezTo>
                  <a:pt x="38" y="104"/>
                  <a:pt x="36" y="106"/>
                  <a:pt x="33" y="106"/>
                </a:cubicBezTo>
                <a:cubicBezTo>
                  <a:pt x="25" y="106"/>
                  <a:pt x="25" y="106"/>
                  <a:pt x="25" y="106"/>
                </a:cubicBezTo>
                <a:cubicBezTo>
                  <a:pt x="22" y="106"/>
                  <a:pt x="20" y="104"/>
                  <a:pt x="20" y="101"/>
                </a:cubicBezTo>
                <a:close/>
                <a:moveTo>
                  <a:pt x="54" y="51"/>
                </a:moveTo>
                <a:cubicBezTo>
                  <a:pt x="52" y="51"/>
                  <a:pt x="50" y="53"/>
                  <a:pt x="50" y="56"/>
                </a:cubicBezTo>
                <a:cubicBezTo>
                  <a:pt x="50" y="101"/>
                  <a:pt x="50" y="101"/>
                  <a:pt x="50" y="101"/>
                </a:cubicBezTo>
                <a:cubicBezTo>
                  <a:pt x="50" y="104"/>
                  <a:pt x="52" y="106"/>
                  <a:pt x="54" y="106"/>
                </a:cubicBezTo>
                <a:cubicBezTo>
                  <a:pt x="63" y="106"/>
                  <a:pt x="63" y="106"/>
                  <a:pt x="63" y="106"/>
                </a:cubicBezTo>
                <a:cubicBezTo>
                  <a:pt x="65" y="106"/>
                  <a:pt x="68" y="104"/>
                  <a:pt x="68" y="101"/>
                </a:cubicBezTo>
                <a:cubicBezTo>
                  <a:pt x="68" y="56"/>
                  <a:pt x="68" y="56"/>
                  <a:pt x="68" y="56"/>
                </a:cubicBezTo>
                <a:cubicBezTo>
                  <a:pt x="68" y="53"/>
                  <a:pt x="65" y="51"/>
                  <a:pt x="63" y="51"/>
                </a:cubicBezTo>
                <a:lnTo>
                  <a:pt x="54" y="51"/>
                </a:lnTo>
                <a:close/>
                <a:moveTo>
                  <a:pt x="84" y="41"/>
                </a:moveTo>
                <a:cubicBezTo>
                  <a:pt x="81" y="41"/>
                  <a:pt x="79" y="43"/>
                  <a:pt x="79" y="46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9" y="104"/>
                  <a:pt x="81" y="106"/>
                  <a:pt x="84" y="106"/>
                </a:cubicBezTo>
                <a:cubicBezTo>
                  <a:pt x="92" y="106"/>
                  <a:pt x="92" y="106"/>
                  <a:pt x="92" y="106"/>
                </a:cubicBezTo>
                <a:cubicBezTo>
                  <a:pt x="95" y="106"/>
                  <a:pt x="97" y="104"/>
                  <a:pt x="97" y="101"/>
                </a:cubicBezTo>
                <a:cubicBezTo>
                  <a:pt x="97" y="46"/>
                  <a:pt x="97" y="46"/>
                  <a:pt x="97" y="46"/>
                </a:cubicBezTo>
                <a:cubicBezTo>
                  <a:pt x="97" y="43"/>
                  <a:pt x="95" y="41"/>
                  <a:pt x="92" y="41"/>
                </a:cubicBezTo>
                <a:lnTo>
                  <a:pt x="84" y="41"/>
                </a:lnTo>
                <a:close/>
                <a:moveTo>
                  <a:pt x="114" y="30"/>
                </a:moveTo>
                <a:cubicBezTo>
                  <a:pt x="111" y="30"/>
                  <a:pt x="109" y="32"/>
                  <a:pt x="109" y="35"/>
                </a:cubicBezTo>
                <a:cubicBezTo>
                  <a:pt x="109" y="101"/>
                  <a:pt x="109" y="101"/>
                  <a:pt x="109" y="101"/>
                </a:cubicBezTo>
                <a:cubicBezTo>
                  <a:pt x="109" y="104"/>
                  <a:pt x="111" y="106"/>
                  <a:pt x="114" y="106"/>
                </a:cubicBezTo>
                <a:cubicBezTo>
                  <a:pt x="122" y="106"/>
                  <a:pt x="122" y="106"/>
                  <a:pt x="122" y="106"/>
                </a:cubicBezTo>
                <a:cubicBezTo>
                  <a:pt x="125" y="106"/>
                  <a:pt x="127" y="104"/>
                  <a:pt x="127" y="101"/>
                </a:cubicBezTo>
                <a:cubicBezTo>
                  <a:pt x="127" y="35"/>
                  <a:pt x="127" y="35"/>
                  <a:pt x="127" y="35"/>
                </a:cubicBezTo>
                <a:cubicBezTo>
                  <a:pt x="127" y="32"/>
                  <a:pt x="125" y="30"/>
                  <a:pt x="122" y="30"/>
                </a:cubicBezTo>
                <a:lnTo>
                  <a:pt x="114" y="30"/>
                </a:lnTo>
                <a:close/>
                <a:moveTo>
                  <a:pt x="22" y="50"/>
                </a:moveTo>
                <a:cubicBezTo>
                  <a:pt x="54" y="44"/>
                  <a:pt x="84" y="33"/>
                  <a:pt x="110" y="17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22" y="7"/>
                  <a:pt x="122" y="7"/>
                  <a:pt x="122" y="7"/>
                </a:cubicBezTo>
                <a:cubicBezTo>
                  <a:pt x="105" y="6"/>
                  <a:pt x="105" y="6"/>
                  <a:pt x="105" y="6"/>
                </a:cubicBezTo>
                <a:cubicBezTo>
                  <a:pt x="107" y="11"/>
                  <a:pt x="107" y="11"/>
                  <a:pt x="107" y="11"/>
                </a:cubicBezTo>
                <a:cubicBezTo>
                  <a:pt x="81" y="27"/>
                  <a:pt x="52" y="38"/>
                  <a:pt x="21" y="43"/>
                </a:cubicBezTo>
                <a:lnTo>
                  <a:pt x="22" y="50"/>
                </a:lnTo>
                <a:close/>
                <a:moveTo>
                  <a:pt x="149" y="116"/>
                </a:moveTo>
                <a:cubicBezTo>
                  <a:pt x="133" y="107"/>
                  <a:pt x="133" y="107"/>
                  <a:pt x="133" y="107"/>
                </a:cubicBezTo>
                <a:cubicBezTo>
                  <a:pt x="133" y="112"/>
                  <a:pt x="133" y="112"/>
                  <a:pt x="133" y="112"/>
                </a:cubicBezTo>
                <a:cubicBezTo>
                  <a:pt x="12" y="112"/>
                  <a:pt x="12" y="112"/>
                  <a:pt x="12" y="112"/>
                </a:cubicBezTo>
                <a:cubicBezTo>
                  <a:pt x="12" y="15"/>
                  <a:pt x="12" y="15"/>
                  <a:pt x="12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9" y="0"/>
                  <a:pt x="9" y="0"/>
                  <a:pt x="9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6"/>
                  <a:pt x="5" y="116"/>
                  <a:pt x="5" y="116"/>
                </a:cubicBezTo>
                <a:cubicBezTo>
                  <a:pt x="5" y="119"/>
                  <a:pt x="5" y="119"/>
                  <a:pt x="5" y="119"/>
                </a:cubicBezTo>
                <a:cubicBezTo>
                  <a:pt x="133" y="119"/>
                  <a:pt x="133" y="119"/>
                  <a:pt x="133" y="119"/>
                </a:cubicBezTo>
                <a:cubicBezTo>
                  <a:pt x="133" y="124"/>
                  <a:pt x="133" y="124"/>
                  <a:pt x="133" y="124"/>
                </a:cubicBezTo>
                <a:lnTo>
                  <a:pt x="149" y="1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7" name="Google Shape;3267;p104"/>
          <p:cNvSpPr/>
          <p:nvPr/>
        </p:nvSpPr>
        <p:spPr>
          <a:xfrm>
            <a:off x="7505700" y="3957637"/>
            <a:ext cx="952500" cy="498475"/>
          </a:xfrm>
          <a:custGeom>
            <a:avLst/>
            <a:gdLst/>
            <a:ahLst/>
            <a:cxnLst/>
            <a:rect l="l" t="t" r="r" b="b"/>
            <a:pathLst>
              <a:path w="218" h="114" extrusionOk="0">
                <a:moveTo>
                  <a:pt x="157" y="107"/>
                </a:moveTo>
                <a:cubicBezTo>
                  <a:pt x="154" y="109"/>
                  <a:pt x="151" y="110"/>
                  <a:pt x="148" y="110"/>
                </a:cubicBezTo>
                <a:cubicBezTo>
                  <a:pt x="137" y="113"/>
                  <a:pt x="126" y="114"/>
                  <a:pt x="112" y="114"/>
                </a:cubicBezTo>
                <a:cubicBezTo>
                  <a:pt x="98" y="114"/>
                  <a:pt x="87" y="113"/>
                  <a:pt x="76" y="110"/>
                </a:cubicBezTo>
                <a:cubicBezTo>
                  <a:pt x="72" y="110"/>
                  <a:pt x="69" y="109"/>
                  <a:pt x="66" y="107"/>
                </a:cubicBezTo>
                <a:cubicBezTo>
                  <a:pt x="57" y="103"/>
                  <a:pt x="56" y="95"/>
                  <a:pt x="62" y="90"/>
                </a:cubicBezTo>
                <a:cubicBezTo>
                  <a:pt x="67" y="84"/>
                  <a:pt x="74" y="80"/>
                  <a:pt x="82" y="76"/>
                </a:cubicBezTo>
                <a:cubicBezTo>
                  <a:pt x="85" y="75"/>
                  <a:pt x="89" y="74"/>
                  <a:pt x="92" y="72"/>
                </a:cubicBezTo>
                <a:cubicBezTo>
                  <a:pt x="98" y="70"/>
                  <a:pt x="100" y="63"/>
                  <a:pt x="95" y="59"/>
                </a:cubicBezTo>
                <a:cubicBezTo>
                  <a:pt x="86" y="49"/>
                  <a:pt x="82" y="38"/>
                  <a:pt x="83" y="25"/>
                </a:cubicBezTo>
                <a:cubicBezTo>
                  <a:pt x="83" y="11"/>
                  <a:pt x="91" y="4"/>
                  <a:pt x="104" y="1"/>
                </a:cubicBezTo>
                <a:cubicBezTo>
                  <a:pt x="106" y="0"/>
                  <a:pt x="109" y="0"/>
                  <a:pt x="112" y="0"/>
                </a:cubicBezTo>
                <a:cubicBezTo>
                  <a:pt x="114" y="0"/>
                  <a:pt x="117" y="0"/>
                  <a:pt x="119" y="1"/>
                </a:cubicBezTo>
                <a:cubicBezTo>
                  <a:pt x="132" y="4"/>
                  <a:pt x="140" y="11"/>
                  <a:pt x="140" y="25"/>
                </a:cubicBezTo>
                <a:cubicBezTo>
                  <a:pt x="141" y="38"/>
                  <a:pt x="137" y="49"/>
                  <a:pt x="128" y="59"/>
                </a:cubicBezTo>
                <a:cubicBezTo>
                  <a:pt x="123" y="63"/>
                  <a:pt x="125" y="70"/>
                  <a:pt x="131" y="72"/>
                </a:cubicBezTo>
                <a:cubicBezTo>
                  <a:pt x="135" y="74"/>
                  <a:pt x="138" y="75"/>
                  <a:pt x="141" y="76"/>
                </a:cubicBezTo>
                <a:cubicBezTo>
                  <a:pt x="149" y="80"/>
                  <a:pt x="156" y="84"/>
                  <a:pt x="162" y="90"/>
                </a:cubicBezTo>
                <a:cubicBezTo>
                  <a:pt x="165" y="93"/>
                  <a:pt x="167" y="103"/>
                  <a:pt x="157" y="107"/>
                </a:cubicBezTo>
                <a:close/>
                <a:moveTo>
                  <a:pt x="215" y="97"/>
                </a:moveTo>
                <a:cubicBezTo>
                  <a:pt x="211" y="93"/>
                  <a:pt x="206" y="90"/>
                  <a:pt x="200" y="88"/>
                </a:cubicBezTo>
                <a:cubicBezTo>
                  <a:pt x="198" y="87"/>
                  <a:pt x="196" y="86"/>
                  <a:pt x="193" y="85"/>
                </a:cubicBezTo>
                <a:cubicBezTo>
                  <a:pt x="189" y="83"/>
                  <a:pt x="188" y="79"/>
                  <a:pt x="191" y="76"/>
                </a:cubicBezTo>
                <a:cubicBezTo>
                  <a:pt x="198" y="69"/>
                  <a:pt x="200" y="61"/>
                  <a:pt x="200" y="52"/>
                </a:cubicBezTo>
                <a:cubicBezTo>
                  <a:pt x="199" y="43"/>
                  <a:pt x="194" y="38"/>
                  <a:pt x="185" y="35"/>
                </a:cubicBezTo>
                <a:cubicBezTo>
                  <a:pt x="183" y="35"/>
                  <a:pt x="182" y="35"/>
                  <a:pt x="180" y="35"/>
                </a:cubicBezTo>
                <a:cubicBezTo>
                  <a:pt x="178" y="35"/>
                  <a:pt x="176" y="35"/>
                  <a:pt x="174" y="35"/>
                </a:cubicBezTo>
                <a:cubicBezTo>
                  <a:pt x="166" y="38"/>
                  <a:pt x="160" y="43"/>
                  <a:pt x="160" y="52"/>
                </a:cubicBezTo>
                <a:cubicBezTo>
                  <a:pt x="159" y="61"/>
                  <a:pt x="162" y="69"/>
                  <a:pt x="169" y="76"/>
                </a:cubicBezTo>
                <a:cubicBezTo>
                  <a:pt x="172" y="79"/>
                  <a:pt x="171" y="83"/>
                  <a:pt x="166" y="85"/>
                </a:cubicBezTo>
                <a:cubicBezTo>
                  <a:pt x="166" y="85"/>
                  <a:pt x="166" y="85"/>
                  <a:pt x="166" y="85"/>
                </a:cubicBezTo>
                <a:cubicBezTo>
                  <a:pt x="166" y="86"/>
                  <a:pt x="167" y="86"/>
                  <a:pt x="168" y="87"/>
                </a:cubicBezTo>
                <a:cubicBezTo>
                  <a:pt x="171" y="90"/>
                  <a:pt x="172" y="95"/>
                  <a:pt x="171" y="100"/>
                </a:cubicBezTo>
                <a:cubicBezTo>
                  <a:pt x="171" y="104"/>
                  <a:pt x="167" y="108"/>
                  <a:pt x="162" y="111"/>
                </a:cubicBezTo>
                <a:cubicBezTo>
                  <a:pt x="161" y="111"/>
                  <a:pt x="160" y="112"/>
                  <a:pt x="158" y="112"/>
                </a:cubicBezTo>
                <a:cubicBezTo>
                  <a:pt x="165" y="113"/>
                  <a:pt x="172" y="114"/>
                  <a:pt x="180" y="114"/>
                </a:cubicBezTo>
                <a:cubicBezTo>
                  <a:pt x="189" y="114"/>
                  <a:pt x="197" y="113"/>
                  <a:pt x="205" y="112"/>
                </a:cubicBezTo>
                <a:cubicBezTo>
                  <a:pt x="207" y="111"/>
                  <a:pt x="209" y="110"/>
                  <a:pt x="212" y="109"/>
                </a:cubicBezTo>
                <a:cubicBezTo>
                  <a:pt x="218" y="106"/>
                  <a:pt x="217" y="100"/>
                  <a:pt x="215" y="97"/>
                </a:cubicBezTo>
                <a:close/>
                <a:moveTo>
                  <a:pt x="51" y="99"/>
                </a:moveTo>
                <a:cubicBezTo>
                  <a:pt x="50" y="95"/>
                  <a:pt x="52" y="91"/>
                  <a:pt x="56" y="87"/>
                </a:cubicBezTo>
                <a:cubicBezTo>
                  <a:pt x="57" y="86"/>
                  <a:pt x="58" y="84"/>
                  <a:pt x="60" y="83"/>
                </a:cubicBezTo>
                <a:cubicBezTo>
                  <a:pt x="59" y="83"/>
                  <a:pt x="58" y="82"/>
                  <a:pt x="57" y="82"/>
                </a:cubicBezTo>
                <a:cubicBezTo>
                  <a:pt x="52" y="80"/>
                  <a:pt x="51" y="75"/>
                  <a:pt x="55" y="71"/>
                </a:cubicBezTo>
                <a:cubicBezTo>
                  <a:pt x="62" y="64"/>
                  <a:pt x="65" y="55"/>
                  <a:pt x="64" y="45"/>
                </a:cubicBezTo>
                <a:cubicBezTo>
                  <a:pt x="64" y="35"/>
                  <a:pt x="58" y="29"/>
                  <a:pt x="48" y="27"/>
                </a:cubicBezTo>
                <a:cubicBezTo>
                  <a:pt x="46" y="26"/>
                  <a:pt x="44" y="26"/>
                  <a:pt x="42" y="26"/>
                </a:cubicBezTo>
                <a:cubicBezTo>
                  <a:pt x="40" y="26"/>
                  <a:pt x="38" y="26"/>
                  <a:pt x="36" y="27"/>
                </a:cubicBezTo>
                <a:cubicBezTo>
                  <a:pt x="27" y="29"/>
                  <a:pt x="20" y="35"/>
                  <a:pt x="20" y="45"/>
                </a:cubicBezTo>
                <a:cubicBezTo>
                  <a:pt x="20" y="55"/>
                  <a:pt x="22" y="64"/>
                  <a:pt x="30" y="71"/>
                </a:cubicBezTo>
                <a:cubicBezTo>
                  <a:pt x="33" y="75"/>
                  <a:pt x="32" y="80"/>
                  <a:pt x="27" y="82"/>
                </a:cubicBezTo>
                <a:cubicBezTo>
                  <a:pt x="24" y="83"/>
                  <a:pt x="22" y="84"/>
                  <a:pt x="19" y="85"/>
                </a:cubicBezTo>
                <a:cubicBezTo>
                  <a:pt x="14" y="88"/>
                  <a:pt x="8" y="91"/>
                  <a:pt x="4" y="95"/>
                </a:cubicBezTo>
                <a:cubicBezTo>
                  <a:pt x="0" y="99"/>
                  <a:pt x="0" y="105"/>
                  <a:pt x="7" y="109"/>
                </a:cubicBezTo>
                <a:cubicBezTo>
                  <a:pt x="9" y="110"/>
                  <a:pt x="12" y="111"/>
                  <a:pt x="15" y="111"/>
                </a:cubicBezTo>
                <a:cubicBezTo>
                  <a:pt x="23" y="113"/>
                  <a:pt x="31" y="114"/>
                  <a:pt x="42" y="114"/>
                </a:cubicBezTo>
                <a:cubicBezTo>
                  <a:pt x="51" y="114"/>
                  <a:pt x="58" y="113"/>
                  <a:pt x="65" y="112"/>
                </a:cubicBezTo>
                <a:cubicBezTo>
                  <a:pt x="63" y="112"/>
                  <a:pt x="62" y="111"/>
                  <a:pt x="61" y="111"/>
                </a:cubicBezTo>
                <a:cubicBezTo>
                  <a:pt x="55" y="108"/>
                  <a:pt x="52" y="104"/>
                  <a:pt x="51" y="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8" name="Google Shape;3268;p104"/>
          <p:cNvSpPr/>
          <p:nvPr/>
        </p:nvSpPr>
        <p:spPr>
          <a:xfrm>
            <a:off x="7697787" y="2236787"/>
            <a:ext cx="568325" cy="511175"/>
          </a:xfrm>
          <a:custGeom>
            <a:avLst/>
            <a:gdLst/>
            <a:ahLst/>
            <a:cxnLst/>
            <a:rect l="l" t="t" r="r" b="b"/>
            <a:pathLst>
              <a:path w="130" h="117" extrusionOk="0">
                <a:moveTo>
                  <a:pt x="88" y="16"/>
                </a:moveTo>
                <a:cubicBezTo>
                  <a:pt x="81" y="16"/>
                  <a:pt x="81" y="16"/>
                  <a:pt x="81" y="16"/>
                </a:cubicBezTo>
                <a:cubicBezTo>
                  <a:pt x="80" y="11"/>
                  <a:pt x="76" y="8"/>
                  <a:pt x="72" y="8"/>
                </a:cubicBezTo>
                <a:cubicBezTo>
                  <a:pt x="58" y="8"/>
                  <a:pt x="58" y="8"/>
                  <a:pt x="58" y="8"/>
                </a:cubicBezTo>
                <a:cubicBezTo>
                  <a:pt x="53" y="8"/>
                  <a:pt x="50" y="11"/>
                  <a:pt x="49" y="16"/>
                </a:cubicBezTo>
                <a:cubicBezTo>
                  <a:pt x="41" y="16"/>
                  <a:pt x="41" y="16"/>
                  <a:pt x="41" y="16"/>
                </a:cubicBezTo>
                <a:cubicBezTo>
                  <a:pt x="42" y="7"/>
                  <a:pt x="48" y="0"/>
                  <a:pt x="56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82" y="0"/>
                  <a:pt x="88" y="7"/>
                  <a:pt x="88" y="16"/>
                </a:cubicBezTo>
                <a:close/>
                <a:moveTo>
                  <a:pt x="20" y="65"/>
                </a:moveTo>
                <a:cubicBezTo>
                  <a:pt x="52" y="65"/>
                  <a:pt x="52" y="65"/>
                  <a:pt x="52" y="65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57"/>
                  <a:pt x="55" y="54"/>
                  <a:pt x="59" y="54"/>
                </a:cubicBezTo>
                <a:cubicBezTo>
                  <a:pt x="71" y="54"/>
                  <a:pt x="71" y="54"/>
                  <a:pt x="71" y="54"/>
                </a:cubicBezTo>
                <a:cubicBezTo>
                  <a:pt x="75" y="54"/>
                  <a:pt x="77" y="57"/>
                  <a:pt x="77" y="61"/>
                </a:cubicBezTo>
                <a:cubicBezTo>
                  <a:pt x="77" y="65"/>
                  <a:pt x="77" y="65"/>
                  <a:pt x="77" y="65"/>
                </a:cubicBezTo>
                <a:cubicBezTo>
                  <a:pt x="110" y="65"/>
                  <a:pt x="110" y="65"/>
                  <a:pt x="110" y="65"/>
                </a:cubicBezTo>
                <a:cubicBezTo>
                  <a:pt x="120" y="65"/>
                  <a:pt x="128" y="57"/>
                  <a:pt x="130" y="47"/>
                </a:cubicBezTo>
                <a:cubicBezTo>
                  <a:pt x="130" y="37"/>
                  <a:pt x="130" y="37"/>
                  <a:pt x="130" y="37"/>
                </a:cubicBezTo>
                <a:cubicBezTo>
                  <a:pt x="130" y="27"/>
                  <a:pt x="123" y="19"/>
                  <a:pt x="115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4" y="19"/>
                  <a:pt x="104" y="19"/>
                  <a:pt x="104" y="19"/>
                </a:cubicBezTo>
                <a:cubicBezTo>
                  <a:pt x="99" y="19"/>
                  <a:pt x="99" y="19"/>
                  <a:pt x="99" y="19"/>
                </a:cubicBezTo>
                <a:cubicBezTo>
                  <a:pt x="93" y="19"/>
                  <a:pt x="93" y="19"/>
                  <a:pt x="93" y="19"/>
                </a:cubicBezTo>
                <a:cubicBezTo>
                  <a:pt x="89" y="19"/>
                  <a:pt x="89" y="19"/>
                  <a:pt x="89" y="19"/>
                </a:cubicBezTo>
                <a:cubicBezTo>
                  <a:pt x="80" y="19"/>
                  <a:pt x="80" y="19"/>
                  <a:pt x="80" y="19"/>
                </a:cubicBezTo>
                <a:cubicBezTo>
                  <a:pt x="50" y="19"/>
                  <a:pt x="50" y="19"/>
                  <a:pt x="50" y="19"/>
                </a:cubicBezTo>
                <a:cubicBezTo>
                  <a:pt x="41" y="19"/>
                  <a:pt x="41" y="19"/>
                  <a:pt x="41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25" y="19"/>
                  <a:pt x="25" y="19"/>
                  <a:pt x="25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7" y="19"/>
                  <a:pt x="0" y="27"/>
                  <a:pt x="0" y="37"/>
                </a:cubicBezTo>
                <a:cubicBezTo>
                  <a:pt x="0" y="47"/>
                  <a:pt x="0" y="47"/>
                  <a:pt x="0" y="47"/>
                </a:cubicBezTo>
                <a:cubicBezTo>
                  <a:pt x="2" y="57"/>
                  <a:pt x="10" y="65"/>
                  <a:pt x="20" y="65"/>
                </a:cubicBezTo>
                <a:close/>
                <a:moveTo>
                  <a:pt x="110" y="71"/>
                </a:moveTo>
                <a:cubicBezTo>
                  <a:pt x="77" y="71"/>
                  <a:pt x="77" y="71"/>
                  <a:pt x="77" y="71"/>
                </a:cubicBezTo>
                <a:cubicBezTo>
                  <a:pt x="77" y="75"/>
                  <a:pt x="77" y="75"/>
                  <a:pt x="77" y="75"/>
                </a:cubicBezTo>
                <a:cubicBezTo>
                  <a:pt x="77" y="79"/>
                  <a:pt x="75" y="82"/>
                  <a:pt x="71" y="82"/>
                </a:cubicBezTo>
                <a:cubicBezTo>
                  <a:pt x="59" y="82"/>
                  <a:pt x="59" y="82"/>
                  <a:pt x="59" y="82"/>
                </a:cubicBezTo>
                <a:cubicBezTo>
                  <a:pt x="55" y="82"/>
                  <a:pt x="52" y="79"/>
                  <a:pt x="52" y="75"/>
                </a:cubicBezTo>
                <a:cubicBezTo>
                  <a:pt x="52" y="71"/>
                  <a:pt x="52" y="71"/>
                  <a:pt x="52" y="71"/>
                </a:cubicBezTo>
                <a:cubicBezTo>
                  <a:pt x="20" y="71"/>
                  <a:pt x="20" y="71"/>
                  <a:pt x="20" y="71"/>
                </a:cubicBezTo>
                <a:cubicBezTo>
                  <a:pt x="11" y="71"/>
                  <a:pt x="4" y="66"/>
                  <a:pt x="0" y="59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9"/>
                  <a:pt x="7" y="117"/>
                  <a:pt x="15" y="117"/>
                </a:cubicBezTo>
                <a:cubicBezTo>
                  <a:pt x="20" y="117"/>
                  <a:pt x="20" y="117"/>
                  <a:pt x="20" y="117"/>
                </a:cubicBezTo>
                <a:cubicBezTo>
                  <a:pt x="25" y="117"/>
                  <a:pt x="25" y="117"/>
                  <a:pt x="25" y="117"/>
                </a:cubicBezTo>
                <a:cubicBezTo>
                  <a:pt x="30" y="117"/>
                  <a:pt x="30" y="117"/>
                  <a:pt x="30" y="117"/>
                </a:cubicBezTo>
                <a:cubicBezTo>
                  <a:pt x="99" y="117"/>
                  <a:pt x="99" y="117"/>
                  <a:pt x="99" y="117"/>
                </a:cubicBezTo>
                <a:cubicBezTo>
                  <a:pt x="104" y="117"/>
                  <a:pt x="104" y="117"/>
                  <a:pt x="104" y="117"/>
                </a:cubicBezTo>
                <a:cubicBezTo>
                  <a:pt x="107" y="117"/>
                  <a:pt x="107" y="117"/>
                  <a:pt x="107" y="117"/>
                </a:cubicBezTo>
                <a:cubicBezTo>
                  <a:pt x="115" y="117"/>
                  <a:pt x="115" y="117"/>
                  <a:pt x="115" y="117"/>
                </a:cubicBezTo>
                <a:cubicBezTo>
                  <a:pt x="123" y="117"/>
                  <a:pt x="130" y="109"/>
                  <a:pt x="130" y="100"/>
                </a:cubicBezTo>
                <a:cubicBezTo>
                  <a:pt x="130" y="59"/>
                  <a:pt x="130" y="59"/>
                  <a:pt x="130" y="59"/>
                </a:cubicBezTo>
                <a:cubicBezTo>
                  <a:pt x="126" y="66"/>
                  <a:pt x="118" y="71"/>
                  <a:pt x="110" y="71"/>
                </a:cubicBezTo>
                <a:close/>
                <a:moveTo>
                  <a:pt x="71" y="59"/>
                </a:moveTo>
                <a:cubicBezTo>
                  <a:pt x="59" y="59"/>
                  <a:pt x="59" y="59"/>
                  <a:pt x="59" y="59"/>
                </a:cubicBezTo>
                <a:cubicBezTo>
                  <a:pt x="58" y="59"/>
                  <a:pt x="57" y="60"/>
                  <a:pt x="57" y="61"/>
                </a:cubicBezTo>
                <a:cubicBezTo>
                  <a:pt x="57" y="64"/>
                  <a:pt x="57" y="64"/>
                  <a:pt x="57" y="64"/>
                </a:cubicBezTo>
                <a:cubicBezTo>
                  <a:pt x="57" y="66"/>
                  <a:pt x="57" y="66"/>
                  <a:pt x="57" y="66"/>
                </a:cubicBezTo>
                <a:cubicBezTo>
                  <a:pt x="57" y="70"/>
                  <a:pt x="57" y="70"/>
                  <a:pt x="57" y="70"/>
                </a:cubicBezTo>
                <a:cubicBezTo>
                  <a:pt x="57" y="72"/>
                  <a:pt x="57" y="72"/>
                  <a:pt x="57" y="72"/>
                </a:cubicBezTo>
                <a:cubicBezTo>
                  <a:pt x="57" y="75"/>
                  <a:pt x="57" y="75"/>
                  <a:pt x="57" y="75"/>
                </a:cubicBezTo>
                <a:cubicBezTo>
                  <a:pt x="57" y="76"/>
                  <a:pt x="58" y="77"/>
                  <a:pt x="59" y="77"/>
                </a:cubicBezTo>
                <a:cubicBezTo>
                  <a:pt x="71" y="77"/>
                  <a:pt x="71" y="77"/>
                  <a:pt x="71" y="77"/>
                </a:cubicBezTo>
                <a:cubicBezTo>
                  <a:pt x="72" y="77"/>
                  <a:pt x="73" y="76"/>
                  <a:pt x="73" y="75"/>
                </a:cubicBezTo>
                <a:cubicBezTo>
                  <a:pt x="73" y="72"/>
                  <a:pt x="73" y="72"/>
                  <a:pt x="73" y="72"/>
                </a:cubicBezTo>
                <a:cubicBezTo>
                  <a:pt x="73" y="70"/>
                  <a:pt x="73" y="70"/>
                  <a:pt x="73" y="70"/>
                </a:cubicBezTo>
                <a:cubicBezTo>
                  <a:pt x="73" y="66"/>
                  <a:pt x="73" y="66"/>
                  <a:pt x="73" y="66"/>
                </a:cubicBezTo>
                <a:cubicBezTo>
                  <a:pt x="73" y="64"/>
                  <a:pt x="73" y="64"/>
                  <a:pt x="73" y="64"/>
                </a:cubicBezTo>
                <a:cubicBezTo>
                  <a:pt x="73" y="61"/>
                  <a:pt x="73" y="61"/>
                  <a:pt x="73" y="61"/>
                </a:cubicBezTo>
                <a:cubicBezTo>
                  <a:pt x="73" y="60"/>
                  <a:pt x="72" y="59"/>
                  <a:pt x="71" y="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9" name="Google Shape;3269;p104"/>
          <p:cNvSpPr/>
          <p:nvPr/>
        </p:nvSpPr>
        <p:spPr>
          <a:xfrm>
            <a:off x="3981450" y="4062412"/>
            <a:ext cx="523875" cy="528637"/>
          </a:xfrm>
          <a:custGeom>
            <a:avLst/>
            <a:gdLst/>
            <a:ahLst/>
            <a:cxnLst/>
            <a:rect l="l" t="t" r="r" b="b"/>
            <a:pathLst>
              <a:path w="120" h="121" extrusionOk="0">
                <a:moveTo>
                  <a:pt x="56" y="64"/>
                </a:moveTo>
                <a:cubicBezTo>
                  <a:pt x="113" y="64"/>
                  <a:pt x="113" y="64"/>
                  <a:pt x="113" y="64"/>
                </a:cubicBezTo>
                <a:cubicBezTo>
                  <a:pt x="113" y="95"/>
                  <a:pt x="88" y="121"/>
                  <a:pt x="56" y="121"/>
                </a:cubicBezTo>
                <a:cubicBezTo>
                  <a:pt x="25" y="121"/>
                  <a:pt x="0" y="95"/>
                  <a:pt x="0" y="64"/>
                </a:cubicBezTo>
                <a:cubicBezTo>
                  <a:pt x="0" y="33"/>
                  <a:pt x="25" y="7"/>
                  <a:pt x="56" y="7"/>
                </a:cubicBezTo>
                <a:lnTo>
                  <a:pt x="56" y="64"/>
                </a:lnTo>
                <a:close/>
                <a:moveTo>
                  <a:pt x="63" y="0"/>
                </a:moveTo>
                <a:cubicBezTo>
                  <a:pt x="63" y="57"/>
                  <a:pt x="63" y="57"/>
                  <a:pt x="63" y="57"/>
                </a:cubicBezTo>
                <a:cubicBezTo>
                  <a:pt x="120" y="57"/>
                  <a:pt x="120" y="57"/>
                  <a:pt x="120" y="57"/>
                </a:cubicBezTo>
                <a:cubicBezTo>
                  <a:pt x="120" y="26"/>
                  <a:pt x="95" y="0"/>
                  <a:pt x="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0" name="Google Shape;3270;p104"/>
          <p:cNvSpPr/>
          <p:nvPr/>
        </p:nvSpPr>
        <p:spPr>
          <a:xfrm>
            <a:off x="5189537" y="5114925"/>
            <a:ext cx="427037" cy="623887"/>
          </a:xfrm>
          <a:custGeom>
            <a:avLst/>
            <a:gdLst/>
            <a:ahLst/>
            <a:cxnLst/>
            <a:rect l="l" t="t" r="r" b="b"/>
            <a:pathLst>
              <a:path w="98" h="143" extrusionOk="0">
                <a:moveTo>
                  <a:pt x="98" y="95"/>
                </a:moveTo>
                <a:cubicBezTo>
                  <a:pt x="98" y="80"/>
                  <a:pt x="86" y="69"/>
                  <a:pt x="64" y="63"/>
                </a:cubicBezTo>
                <a:cubicBezTo>
                  <a:pt x="61" y="62"/>
                  <a:pt x="48" y="59"/>
                  <a:pt x="46" y="58"/>
                </a:cubicBezTo>
                <a:cubicBezTo>
                  <a:pt x="28" y="54"/>
                  <a:pt x="23" y="51"/>
                  <a:pt x="23" y="47"/>
                </a:cubicBezTo>
                <a:cubicBezTo>
                  <a:pt x="23" y="41"/>
                  <a:pt x="30" y="36"/>
                  <a:pt x="47" y="36"/>
                </a:cubicBezTo>
                <a:cubicBezTo>
                  <a:pt x="60" y="36"/>
                  <a:pt x="73" y="45"/>
                  <a:pt x="73" y="45"/>
                </a:cubicBezTo>
                <a:cubicBezTo>
                  <a:pt x="78" y="49"/>
                  <a:pt x="81" y="48"/>
                  <a:pt x="85" y="44"/>
                </a:cubicBezTo>
                <a:cubicBezTo>
                  <a:pt x="85" y="44"/>
                  <a:pt x="91" y="40"/>
                  <a:pt x="91" y="36"/>
                </a:cubicBezTo>
                <a:cubicBezTo>
                  <a:pt x="91" y="29"/>
                  <a:pt x="75" y="20"/>
                  <a:pt x="59" y="16"/>
                </a:cubicBezTo>
                <a:cubicBezTo>
                  <a:pt x="59" y="5"/>
                  <a:pt x="59" y="5"/>
                  <a:pt x="59" y="5"/>
                </a:cubicBezTo>
                <a:cubicBezTo>
                  <a:pt x="59" y="2"/>
                  <a:pt x="56" y="0"/>
                  <a:pt x="5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1" y="0"/>
                  <a:pt x="39" y="2"/>
                  <a:pt x="39" y="5"/>
                </a:cubicBezTo>
                <a:cubicBezTo>
                  <a:pt x="39" y="16"/>
                  <a:pt x="39" y="16"/>
                  <a:pt x="39" y="16"/>
                </a:cubicBezTo>
                <a:cubicBezTo>
                  <a:pt x="13" y="18"/>
                  <a:pt x="0" y="31"/>
                  <a:pt x="0" y="47"/>
                </a:cubicBezTo>
                <a:cubicBezTo>
                  <a:pt x="0" y="66"/>
                  <a:pt x="17" y="73"/>
                  <a:pt x="37" y="78"/>
                </a:cubicBezTo>
                <a:cubicBezTo>
                  <a:pt x="39" y="79"/>
                  <a:pt x="54" y="82"/>
                  <a:pt x="57" y="83"/>
                </a:cubicBezTo>
                <a:cubicBezTo>
                  <a:pt x="71" y="87"/>
                  <a:pt x="74" y="92"/>
                  <a:pt x="74" y="95"/>
                </a:cubicBezTo>
                <a:cubicBezTo>
                  <a:pt x="74" y="102"/>
                  <a:pt x="68" y="107"/>
                  <a:pt x="50" y="107"/>
                </a:cubicBezTo>
                <a:cubicBezTo>
                  <a:pt x="37" y="107"/>
                  <a:pt x="20" y="97"/>
                  <a:pt x="20" y="97"/>
                </a:cubicBezTo>
                <a:cubicBezTo>
                  <a:pt x="15" y="94"/>
                  <a:pt x="11" y="94"/>
                  <a:pt x="7" y="99"/>
                </a:cubicBezTo>
                <a:cubicBezTo>
                  <a:pt x="7" y="99"/>
                  <a:pt x="3" y="103"/>
                  <a:pt x="3" y="107"/>
                </a:cubicBezTo>
                <a:cubicBezTo>
                  <a:pt x="3" y="114"/>
                  <a:pt x="21" y="123"/>
                  <a:pt x="39" y="127"/>
                </a:cubicBezTo>
                <a:cubicBezTo>
                  <a:pt x="39" y="138"/>
                  <a:pt x="39" y="138"/>
                  <a:pt x="39" y="138"/>
                </a:cubicBezTo>
                <a:cubicBezTo>
                  <a:pt x="39" y="141"/>
                  <a:pt x="41" y="143"/>
                  <a:pt x="45" y="143"/>
                </a:cubicBezTo>
                <a:cubicBezTo>
                  <a:pt x="52" y="143"/>
                  <a:pt x="52" y="143"/>
                  <a:pt x="52" y="143"/>
                </a:cubicBezTo>
                <a:cubicBezTo>
                  <a:pt x="56" y="143"/>
                  <a:pt x="59" y="141"/>
                  <a:pt x="59" y="138"/>
                </a:cubicBezTo>
                <a:cubicBezTo>
                  <a:pt x="59" y="127"/>
                  <a:pt x="59" y="127"/>
                  <a:pt x="59" y="127"/>
                </a:cubicBezTo>
                <a:cubicBezTo>
                  <a:pt x="86" y="124"/>
                  <a:pt x="98" y="110"/>
                  <a:pt x="98" y="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1" name="Google Shape;3271;p104"/>
          <p:cNvSpPr txBox="1"/>
          <p:nvPr/>
        </p:nvSpPr>
        <p:spPr>
          <a:xfrm>
            <a:off x="852487" y="687387"/>
            <a:ext cx="4257675" cy="728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Montserrat"/>
              <a:buNone/>
            </a:pPr>
            <a:r>
              <a:rPr lang="en-US" sz="3900" b="1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SEU TEXTO</a:t>
            </a:r>
            <a:endParaRPr dirty="0"/>
          </a:p>
        </p:txBody>
      </p:sp>
      <p:sp>
        <p:nvSpPr>
          <p:cNvPr id="3272" name="Google Shape;3272;p104"/>
          <p:cNvSpPr txBox="1"/>
          <p:nvPr/>
        </p:nvSpPr>
        <p:spPr>
          <a:xfrm>
            <a:off x="9794875" y="2468562"/>
            <a:ext cx="16954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3273" name="Google Shape;3273;p104"/>
          <p:cNvSpPr txBox="1"/>
          <p:nvPr/>
        </p:nvSpPr>
        <p:spPr>
          <a:xfrm>
            <a:off x="9805987" y="4003675"/>
            <a:ext cx="16954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3274" name="Google Shape;3274;p104"/>
          <p:cNvSpPr txBox="1"/>
          <p:nvPr/>
        </p:nvSpPr>
        <p:spPr>
          <a:xfrm>
            <a:off x="9801225" y="5527675"/>
            <a:ext cx="16954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3275" name="Google Shape;3275;p104"/>
          <p:cNvSpPr txBox="1"/>
          <p:nvPr/>
        </p:nvSpPr>
        <p:spPr>
          <a:xfrm>
            <a:off x="730250" y="3870325"/>
            <a:ext cx="169545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3276" name="Google Shape;3276;p104"/>
          <p:cNvSpPr txBox="1"/>
          <p:nvPr/>
        </p:nvSpPr>
        <p:spPr>
          <a:xfrm>
            <a:off x="736600" y="5456237"/>
            <a:ext cx="169545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1" name="Google Shape;3281;p105"/>
          <p:cNvSpPr txBox="1"/>
          <p:nvPr/>
        </p:nvSpPr>
        <p:spPr>
          <a:xfrm>
            <a:off x="0" y="6350"/>
            <a:ext cx="12187237" cy="6864350"/>
          </a:xfrm>
          <a:prstGeom prst="rect">
            <a:avLst/>
          </a:prstGeom>
          <a:solidFill>
            <a:srgbClr val="38383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2" name="Google Shape;3282;p105"/>
          <p:cNvSpPr txBox="1"/>
          <p:nvPr/>
        </p:nvSpPr>
        <p:spPr>
          <a:xfrm>
            <a:off x="1258887" y="2152650"/>
            <a:ext cx="169545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3283" name="Google Shape;3283;p105"/>
          <p:cNvSpPr txBox="1"/>
          <p:nvPr/>
        </p:nvSpPr>
        <p:spPr>
          <a:xfrm>
            <a:off x="9158287" y="2160587"/>
            <a:ext cx="16954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3284" name="Google Shape;3284;p105"/>
          <p:cNvSpPr txBox="1"/>
          <p:nvPr/>
        </p:nvSpPr>
        <p:spPr>
          <a:xfrm>
            <a:off x="9232900" y="1741487"/>
            <a:ext cx="1025525" cy="63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BE2A"/>
              </a:buClr>
              <a:buSzPts val="2900"/>
              <a:buFont typeface="Open Sans SemiBold"/>
              <a:buNone/>
            </a:pPr>
            <a:r>
              <a:rPr lang="en-US" sz="2900" b="1" i="0" u="none" dirty="0">
                <a:solidFill>
                  <a:srgbClr val="8BBE2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IDEIA</a:t>
            </a:r>
            <a:endParaRPr dirty="0"/>
          </a:p>
        </p:txBody>
      </p:sp>
      <p:sp>
        <p:nvSpPr>
          <p:cNvPr id="3285" name="Google Shape;3285;p105"/>
          <p:cNvSpPr txBox="1"/>
          <p:nvPr/>
        </p:nvSpPr>
        <p:spPr>
          <a:xfrm>
            <a:off x="9228137" y="4559300"/>
            <a:ext cx="1936049" cy="63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8B25"/>
              </a:buClr>
              <a:buSzPts val="2900"/>
              <a:buFont typeface="Open Sans SemiBold"/>
              <a:buNone/>
            </a:pPr>
            <a:r>
              <a:rPr lang="en-US" sz="2900" b="1" i="0" u="none" dirty="0">
                <a:solidFill>
                  <a:srgbClr val="FC8B2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PROJETO</a:t>
            </a:r>
            <a:endParaRPr dirty="0"/>
          </a:p>
        </p:txBody>
      </p:sp>
      <p:sp>
        <p:nvSpPr>
          <p:cNvPr id="3286" name="Google Shape;3286;p105"/>
          <p:cNvSpPr txBox="1"/>
          <p:nvPr/>
        </p:nvSpPr>
        <p:spPr>
          <a:xfrm>
            <a:off x="1150712" y="1746250"/>
            <a:ext cx="1758950" cy="63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C7DB"/>
              </a:buClr>
              <a:buSzPts val="2900"/>
              <a:buFont typeface="Open Sans SemiBold"/>
              <a:buNone/>
            </a:pPr>
            <a:r>
              <a:rPr lang="en-US" sz="2900" b="1" i="0" u="none" dirty="0">
                <a:solidFill>
                  <a:srgbClr val="37C7D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CRIE</a:t>
            </a:r>
            <a:endParaRPr dirty="0"/>
          </a:p>
        </p:txBody>
      </p:sp>
      <p:sp>
        <p:nvSpPr>
          <p:cNvPr id="3287" name="Google Shape;3287;p105"/>
          <p:cNvSpPr txBox="1"/>
          <p:nvPr/>
        </p:nvSpPr>
        <p:spPr>
          <a:xfrm>
            <a:off x="1761714" y="4522787"/>
            <a:ext cx="1258887" cy="63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4A49"/>
              </a:buClr>
              <a:buSzPts val="2900"/>
              <a:buFont typeface="Open Sans SemiBold"/>
              <a:buNone/>
            </a:pPr>
            <a:r>
              <a:rPr lang="en-US" sz="2900" b="1" i="0" u="none" dirty="0">
                <a:solidFill>
                  <a:srgbClr val="E34A4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PENSE</a:t>
            </a:r>
            <a:endParaRPr dirty="0"/>
          </a:p>
        </p:txBody>
      </p:sp>
      <p:sp>
        <p:nvSpPr>
          <p:cNvPr id="3288" name="Google Shape;3288;p105"/>
          <p:cNvSpPr/>
          <p:nvPr/>
        </p:nvSpPr>
        <p:spPr>
          <a:xfrm>
            <a:off x="3814762" y="2952750"/>
            <a:ext cx="2674937" cy="3175000"/>
          </a:xfrm>
          <a:custGeom>
            <a:avLst/>
            <a:gdLst/>
            <a:ahLst/>
            <a:cxnLst/>
            <a:rect l="l" t="t" r="r" b="b"/>
            <a:pathLst>
              <a:path w="519" h="615" extrusionOk="0">
                <a:moveTo>
                  <a:pt x="0" y="372"/>
                </a:moveTo>
                <a:cubicBezTo>
                  <a:pt x="0" y="378"/>
                  <a:pt x="0" y="378"/>
                  <a:pt x="0" y="378"/>
                </a:cubicBezTo>
                <a:cubicBezTo>
                  <a:pt x="0" y="509"/>
                  <a:pt x="107" y="615"/>
                  <a:pt x="238" y="615"/>
                </a:cubicBezTo>
                <a:cubicBezTo>
                  <a:pt x="519" y="615"/>
                  <a:pt x="519" y="615"/>
                  <a:pt x="519" y="615"/>
                </a:cubicBezTo>
                <a:cubicBezTo>
                  <a:pt x="517" y="614"/>
                  <a:pt x="515" y="613"/>
                  <a:pt x="512" y="613"/>
                </a:cubicBezTo>
                <a:cubicBezTo>
                  <a:pt x="440" y="586"/>
                  <a:pt x="371" y="543"/>
                  <a:pt x="306" y="483"/>
                </a:cubicBezTo>
                <a:cubicBezTo>
                  <a:pt x="218" y="403"/>
                  <a:pt x="181" y="324"/>
                  <a:pt x="164" y="271"/>
                </a:cubicBezTo>
                <a:cubicBezTo>
                  <a:pt x="147" y="216"/>
                  <a:pt x="149" y="178"/>
                  <a:pt x="150" y="173"/>
                </a:cubicBezTo>
                <a:cubicBezTo>
                  <a:pt x="150" y="108"/>
                  <a:pt x="171" y="49"/>
                  <a:pt x="207" y="0"/>
                </a:cubicBezTo>
                <a:cubicBezTo>
                  <a:pt x="188" y="15"/>
                  <a:pt x="169" y="33"/>
                  <a:pt x="150" y="54"/>
                </a:cubicBezTo>
                <a:cubicBezTo>
                  <a:pt x="17" y="200"/>
                  <a:pt x="2" y="334"/>
                  <a:pt x="0" y="372"/>
                </a:cubicBezTo>
                <a:close/>
              </a:path>
            </a:pathLst>
          </a:custGeom>
          <a:solidFill>
            <a:srgbClr val="C4373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9" name="Google Shape;3289;p105"/>
          <p:cNvSpPr/>
          <p:nvPr/>
        </p:nvSpPr>
        <p:spPr>
          <a:xfrm>
            <a:off x="3814762" y="1570037"/>
            <a:ext cx="3170237" cy="2678112"/>
          </a:xfrm>
          <a:custGeom>
            <a:avLst/>
            <a:gdLst/>
            <a:ahLst/>
            <a:cxnLst/>
            <a:rect l="l" t="t" r="r" b="b"/>
            <a:pathLst>
              <a:path w="615" h="519" extrusionOk="0">
                <a:moveTo>
                  <a:pt x="561" y="150"/>
                </a:moveTo>
                <a:cubicBezTo>
                  <a:pt x="415" y="16"/>
                  <a:pt x="282" y="1"/>
                  <a:pt x="244" y="0"/>
                </a:cubicBezTo>
                <a:cubicBezTo>
                  <a:pt x="238" y="0"/>
                  <a:pt x="238" y="0"/>
                  <a:pt x="238" y="0"/>
                </a:cubicBezTo>
                <a:cubicBezTo>
                  <a:pt x="107" y="0"/>
                  <a:pt x="0" y="106"/>
                  <a:pt x="0" y="237"/>
                </a:cubicBezTo>
                <a:cubicBezTo>
                  <a:pt x="0" y="519"/>
                  <a:pt x="0" y="519"/>
                  <a:pt x="0" y="519"/>
                </a:cubicBezTo>
                <a:cubicBezTo>
                  <a:pt x="1" y="516"/>
                  <a:pt x="2" y="514"/>
                  <a:pt x="3" y="512"/>
                </a:cubicBezTo>
                <a:cubicBezTo>
                  <a:pt x="29" y="440"/>
                  <a:pt x="73" y="370"/>
                  <a:pt x="132" y="305"/>
                </a:cubicBezTo>
                <a:cubicBezTo>
                  <a:pt x="265" y="160"/>
                  <a:pt x="397" y="149"/>
                  <a:pt x="434" y="149"/>
                </a:cubicBezTo>
                <a:cubicBezTo>
                  <a:pt x="438" y="149"/>
                  <a:pt x="441" y="149"/>
                  <a:pt x="443" y="149"/>
                </a:cubicBezTo>
                <a:cubicBezTo>
                  <a:pt x="507" y="149"/>
                  <a:pt x="567" y="170"/>
                  <a:pt x="615" y="206"/>
                </a:cubicBezTo>
                <a:cubicBezTo>
                  <a:pt x="600" y="187"/>
                  <a:pt x="582" y="168"/>
                  <a:pt x="561" y="150"/>
                </a:cubicBezTo>
                <a:close/>
              </a:path>
            </a:pathLst>
          </a:custGeom>
          <a:solidFill>
            <a:srgbClr val="1AA5B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0" name="Google Shape;3290;p105"/>
          <p:cNvSpPr/>
          <p:nvPr/>
        </p:nvSpPr>
        <p:spPr>
          <a:xfrm>
            <a:off x="5200650" y="3448050"/>
            <a:ext cx="3171825" cy="2679700"/>
          </a:xfrm>
          <a:custGeom>
            <a:avLst/>
            <a:gdLst/>
            <a:ahLst/>
            <a:cxnLst/>
            <a:rect l="l" t="t" r="r" b="b"/>
            <a:pathLst>
              <a:path w="615" h="519" extrusionOk="0">
                <a:moveTo>
                  <a:pt x="181" y="370"/>
                </a:moveTo>
                <a:cubicBezTo>
                  <a:pt x="177" y="370"/>
                  <a:pt x="174" y="370"/>
                  <a:pt x="173" y="370"/>
                </a:cubicBezTo>
                <a:cubicBezTo>
                  <a:pt x="108" y="370"/>
                  <a:pt x="49" y="349"/>
                  <a:pt x="0" y="313"/>
                </a:cubicBezTo>
                <a:cubicBezTo>
                  <a:pt x="15" y="332"/>
                  <a:pt x="33" y="350"/>
                  <a:pt x="54" y="369"/>
                </a:cubicBezTo>
                <a:cubicBezTo>
                  <a:pt x="200" y="503"/>
                  <a:pt x="334" y="518"/>
                  <a:pt x="371" y="519"/>
                </a:cubicBezTo>
                <a:cubicBezTo>
                  <a:pt x="377" y="519"/>
                  <a:pt x="377" y="519"/>
                  <a:pt x="377" y="519"/>
                </a:cubicBezTo>
                <a:cubicBezTo>
                  <a:pt x="508" y="519"/>
                  <a:pt x="615" y="413"/>
                  <a:pt x="615" y="282"/>
                </a:cubicBezTo>
                <a:cubicBezTo>
                  <a:pt x="615" y="0"/>
                  <a:pt x="615" y="0"/>
                  <a:pt x="615" y="0"/>
                </a:cubicBezTo>
                <a:cubicBezTo>
                  <a:pt x="614" y="2"/>
                  <a:pt x="613" y="5"/>
                  <a:pt x="612" y="7"/>
                </a:cubicBezTo>
                <a:cubicBezTo>
                  <a:pt x="586" y="79"/>
                  <a:pt x="542" y="149"/>
                  <a:pt x="483" y="213"/>
                </a:cubicBezTo>
                <a:cubicBezTo>
                  <a:pt x="350" y="359"/>
                  <a:pt x="219" y="370"/>
                  <a:pt x="181" y="370"/>
                </a:cubicBezTo>
                <a:close/>
              </a:path>
            </a:pathLst>
          </a:custGeom>
          <a:solidFill>
            <a:srgbClr val="FC8B2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1" name="Google Shape;3291;p105"/>
          <p:cNvSpPr/>
          <p:nvPr/>
        </p:nvSpPr>
        <p:spPr>
          <a:xfrm>
            <a:off x="5695950" y="1570037"/>
            <a:ext cx="2676525" cy="3173412"/>
          </a:xfrm>
          <a:custGeom>
            <a:avLst/>
            <a:gdLst/>
            <a:ahLst/>
            <a:cxnLst/>
            <a:rect l="l" t="t" r="r" b="b"/>
            <a:pathLst>
              <a:path w="519" h="615" extrusionOk="0">
                <a:moveTo>
                  <a:pt x="519" y="243"/>
                </a:moveTo>
                <a:cubicBezTo>
                  <a:pt x="519" y="237"/>
                  <a:pt x="519" y="237"/>
                  <a:pt x="519" y="237"/>
                </a:cubicBezTo>
                <a:cubicBezTo>
                  <a:pt x="519" y="106"/>
                  <a:pt x="412" y="0"/>
                  <a:pt x="281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0"/>
                  <a:pt x="4" y="1"/>
                  <a:pt x="7" y="2"/>
                </a:cubicBezTo>
                <a:cubicBezTo>
                  <a:pt x="79" y="29"/>
                  <a:pt x="148" y="72"/>
                  <a:pt x="213" y="131"/>
                </a:cubicBezTo>
                <a:cubicBezTo>
                  <a:pt x="301" y="211"/>
                  <a:pt x="339" y="291"/>
                  <a:pt x="355" y="344"/>
                </a:cubicBezTo>
                <a:cubicBezTo>
                  <a:pt x="372" y="399"/>
                  <a:pt x="370" y="436"/>
                  <a:pt x="370" y="442"/>
                </a:cubicBezTo>
                <a:cubicBezTo>
                  <a:pt x="369" y="506"/>
                  <a:pt x="348" y="566"/>
                  <a:pt x="313" y="615"/>
                </a:cubicBezTo>
                <a:cubicBezTo>
                  <a:pt x="331" y="599"/>
                  <a:pt x="350" y="581"/>
                  <a:pt x="369" y="561"/>
                </a:cubicBezTo>
                <a:cubicBezTo>
                  <a:pt x="502" y="414"/>
                  <a:pt x="517" y="281"/>
                  <a:pt x="519" y="243"/>
                </a:cubicBezTo>
                <a:close/>
              </a:path>
            </a:pathLst>
          </a:custGeom>
          <a:solidFill>
            <a:srgbClr val="8BBE2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2" name="Google Shape;3292;p105"/>
          <p:cNvSpPr/>
          <p:nvPr/>
        </p:nvSpPr>
        <p:spPr>
          <a:xfrm>
            <a:off x="4170362" y="4940300"/>
            <a:ext cx="706437" cy="706437"/>
          </a:xfrm>
          <a:custGeom>
            <a:avLst/>
            <a:gdLst/>
            <a:ahLst/>
            <a:cxnLst/>
            <a:rect l="l" t="t" r="r" b="b"/>
            <a:pathLst>
              <a:path w="137" h="137" extrusionOk="0">
                <a:moveTo>
                  <a:pt x="75" y="137"/>
                </a:moveTo>
                <a:cubicBezTo>
                  <a:pt x="61" y="137"/>
                  <a:pt x="61" y="137"/>
                  <a:pt x="61" y="137"/>
                </a:cubicBezTo>
                <a:cubicBezTo>
                  <a:pt x="59" y="137"/>
                  <a:pt x="56" y="135"/>
                  <a:pt x="56" y="132"/>
                </a:cubicBezTo>
                <a:cubicBezTo>
                  <a:pt x="54" y="119"/>
                  <a:pt x="54" y="119"/>
                  <a:pt x="54" y="119"/>
                </a:cubicBezTo>
                <a:cubicBezTo>
                  <a:pt x="53" y="118"/>
                  <a:pt x="53" y="118"/>
                  <a:pt x="52" y="117"/>
                </a:cubicBezTo>
                <a:cubicBezTo>
                  <a:pt x="50" y="117"/>
                  <a:pt x="47" y="116"/>
                  <a:pt x="45" y="114"/>
                </a:cubicBezTo>
                <a:cubicBezTo>
                  <a:pt x="44" y="114"/>
                  <a:pt x="44" y="114"/>
                  <a:pt x="43" y="114"/>
                </a:cubicBezTo>
                <a:cubicBezTo>
                  <a:pt x="32" y="122"/>
                  <a:pt x="32" y="122"/>
                  <a:pt x="32" y="122"/>
                </a:cubicBezTo>
                <a:cubicBezTo>
                  <a:pt x="30" y="124"/>
                  <a:pt x="26" y="124"/>
                  <a:pt x="24" y="122"/>
                </a:cubicBezTo>
                <a:cubicBezTo>
                  <a:pt x="15" y="112"/>
                  <a:pt x="15" y="112"/>
                  <a:pt x="15" y="112"/>
                </a:cubicBezTo>
                <a:cubicBezTo>
                  <a:pt x="13" y="110"/>
                  <a:pt x="13" y="107"/>
                  <a:pt x="14" y="105"/>
                </a:cubicBezTo>
                <a:cubicBezTo>
                  <a:pt x="22" y="94"/>
                  <a:pt x="22" y="94"/>
                  <a:pt x="22" y="94"/>
                </a:cubicBezTo>
                <a:cubicBezTo>
                  <a:pt x="23" y="93"/>
                  <a:pt x="23" y="93"/>
                  <a:pt x="22" y="92"/>
                </a:cubicBezTo>
                <a:cubicBezTo>
                  <a:pt x="21" y="90"/>
                  <a:pt x="20" y="87"/>
                  <a:pt x="19" y="84"/>
                </a:cubicBezTo>
                <a:cubicBezTo>
                  <a:pt x="19" y="84"/>
                  <a:pt x="19" y="83"/>
                  <a:pt x="18" y="83"/>
                </a:cubicBezTo>
                <a:cubicBezTo>
                  <a:pt x="5" y="81"/>
                  <a:pt x="5" y="81"/>
                  <a:pt x="5" y="81"/>
                </a:cubicBezTo>
                <a:cubicBezTo>
                  <a:pt x="2" y="81"/>
                  <a:pt x="0" y="78"/>
                  <a:pt x="0" y="75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59"/>
                  <a:pt x="2" y="56"/>
                  <a:pt x="5" y="56"/>
                </a:cubicBezTo>
                <a:cubicBezTo>
                  <a:pt x="18" y="54"/>
                  <a:pt x="18" y="54"/>
                  <a:pt x="18" y="54"/>
                </a:cubicBezTo>
                <a:cubicBezTo>
                  <a:pt x="19" y="54"/>
                  <a:pt x="19" y="53"/>
                  <a:pt x="19" y="53"/>
                </a:cubicBezTo>
                <a:cubicBezTo>
                  <a:pt x="20" y="50"/>
                  <a:pt x="21" y="48"/>
                  <a:pt x="22" y="45"/>
                </a:cubicBezTo>
                <a:cubicBezTo>
                  <a:pt x="23" y="45"/>
                  <a:pt x="23" y="44"/>
                  <a:pt x="22" y="44"/>
                </a:cubicBezTo>
                <a:cubicBezTo>
                  <a:pt x="14" y="33"/>
                  <a:pt x="14" y="33"/>
                  <a:pt x="14" y="33"/>
                </a:cubicBezTo>
                <a:cubicBezTo>
                  <a:pt x="13" y="30"/>
                  <a:pt x="13" y="27"/>
                  <a:pt x="15" y="25"/>
                </a:cubicBezTo>
                <a:cubicBezTo>
                  <a:pt x="24" y="15"/>
                  <a:pt x="24" y="15"/>
                  <a:pt x="24" y="15"/>
                </a:cubicBezTo>
                <a:cubicBezTo>
                  <a:pt x="26" y="13"/>
                  <a:pt x="30" y="13"/>
                  <a:pt x="32" y="15"/>
                </a:cubicBezTo>
                <a:cubicBezTo>
                  <a:pt x="43" y="23"/>
                  <a:pt x="43" y="23"/>
                  <a:pt x="43" y="23"/>
                </a:cubicBezTo>
                <a:cubicBezTo>
                  <a:pt x="44" y="23"/>
                  <a:pt x="44" y="23"/>
                  <a:pt x="45" y="23"/>
                </a:cubicBezTo>
                <a:cubicBezTo>
                  <a:pt x="47" y="22"/>
                  <a:pt x="50" y="21"/>
                  <a:pt x="52" y="20"/>
                </a:cubicBezTo>
                <a:cubicBezTo>
                  <a:pt x="53" y="20"/>
                  <a:pt x="53" y="19"/>
                  <a:pt x="54" y="19"/>
                </a:cubicBezTo>
                <a:cubicBezTo>
                  <a:pt x="56" y="5"/>
                  <a:pt x="56" y="5"/>
                  <a:pt x="56" y="5"/>
                </a:cubicBezTo>
                <a:cubicBezTo>
                  <a:pt x="56" y="2"/>
                  <a:pt x="59" y="0"/>
                  <a:pt x="61" y="0"/>
                </a:cubicBezTo>
                <a:cubicBezTo>
                  <a:pt x="75" y="0"/>
                  <a:pt x="75" y="0"/>
                  <a:pt x="75" y="0"/>
                </a:cubicBezTo>
                <a:cubicBezTo>
                  <a:pt x="78" y="0"/>
                  <a:pt x="80" y="2"/>
                  <a:pt x="81" y="5"/>
                </a:cubicBezTo>
                <a:cubicBezTo>
                  <a:pt x="83" y="19"/>
                  <a:pt x="83" y="19"/>
                  <a:pt x="83" y="19"/>
                </a:cubicBezTo>
                <a:cubicBezTo>
                  <a:pt x="83" y="19"/>
                  <a:pt x="83" y="20"/>
                  <a:pt x="84" y="20"/>
                </a:cubicBezTo>
                <a:cubicBezTo>
                  <a:pt x="86" y="21"/>
                  <a:pt x="89" y="22"/>
                  <a:pt x="92" y="23"/>
                </a:cubicBezTo>
                <a:cubicBezTo>
                  <a:pt x="92" y="23"/>
                  <a:pt x="93" y="23"/>
                  <a:pt x="93" y="23"/>
                </a:cubicBezTo>
                <a:cubicBezTo>
                  <a:pt x="104" y="15"/>
                  <a:pt x="104" y="15"/>
                  <a:pt x="104" y="15"/>
                </a:cubicBezTo>
                <a:cubicBezTo>
                  <a:pt x="106" y="13"/>
                  <a:pt x="110" y="13"/>
                  <a:pt x="112" y="15"/>
                </a:cubicBezTo>
                <a:cubicBezTo>
                  <a:pt x="121" y="25"/>
                  <a:pt x="121" y="25"/>
                  <a:pt x="121" y="25"/>
                </a:cubicBezTo>
                <a:cubicBezTo>
                  <a:pt x="123" y="27"/>
                  <a:pt x="124" y="30"/>
                  <a:pt x="122" y="33"/>
                </a:cubicBezTo>
                <a:cubicBezTo>
                  <a:pt x="114" y="44"/>
                  <a:pt x="114" y="44"/>
                  <a:pt x="114" y="44"/>
                </a:cubicBezTo>
                <a:cubicBezTo>
                  <a:pt x="114" y="44"/>
                  <a:pt x="113" y="45"/>
                  <a:pt x="114" y="45"/>
                </a:cubicBezTo>
                <a:cubicBezTo>
                  <a:pt x="115" y="48"/>
                  <a:pt x="116" y="50"/>
                  <a:pt x="117" y="53"/>
                </a:cubicBezTo>
                <a:cubicBezTo>
                  <a:pt x="117" y="53"/>
                  <a:pt x="118" y="54"/>
                  <a:pt x="118" y="54"/>
                </a:cubicBezTo>
                <a:cubicBezTo>
                  <a:pt x="132" y="56"/>
                  <a:pt x="132" y="56"/>
                  <a:pt x="132" y="56"/>
                </a:cubicBezTo>
                <a:cubicBezTo>
                  <a:pt x="132" y="56"/>
                  <a:pt x="132" y="56"/>
                  <a:pt x="132" y="56"/>
                </a:cubicBezTo>
                <a:cubicBezTo>
                  <a:pt x="134" y="56"/>
                  <a:pt x="137" y="59"/>
                  <a:pt x="137" y="62"/>
                </a:cubicBezTo>
                <a:cubicBezTo>
                  <a:pt x="137" y="75"/>
                  <a:pt x="137" y="75"/>
                  <a:pt x="137" y="75"/>
                </a:cubicBezTo>
                <a:cubicBezTo>
                  <a:pt x="137" y="78"/>
                  <a:pt x="134" y="81"/>
                  <a:pt x="132" y="81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83"/>
                  <a:pt x="117" y="84"/>
                  <a:pt x="117" y="84"/>
                </a:cubicBezTo>
                <a:cubicBezTo>
                  <a:pt x="116" y="87"/>
                  <a:pt x="115" y="90"/>
                  <a:pt x="114" y="92"/>
                </a:cubicBezTo>
                <a:cubicBezTo>
                  <a:pt x="113" y="93"/>
                  <a:pt x="114" y="93"/>
                  <a:pt x="114" y="94"/>
                </a:cubicBezTo>
                <a:cubicBezTo>
                  <a:pt x="122" y="105"/>
                  <a:pt x="122" y="105"/>
                  <a:pt x="122" y="105"/>
                </a:cubicBezTo>
                <a:cubicBezTo>
                  <a:pt x="124" y="107"/>
                  <a:pt x="123" y="110"/>
                  <a:pt x="121" y="112"/>
                </a:cubicBezTo>
                <a:cubicBezTo>
                  <a:pt x="112" y="122"/>
                  <a:pt x="112" y="122"/>
                  <a:pt x="112" y="122"/>
                </a:cubicBezTo>
                <a:cubicBezTo>
                  <a:pt x="110" y="124"/>
                  <a:pt x="106" y="124"/>
                  <a:pt x="104" y="122"/>
                </a:cubicBezTo>
                <a:cubicBezTo>
                  <a:pt x="93" y="114"/>
                  <a:pt x="93" y="114"/>
                  <a:pt x="93" y="114"/>
                </a:cubicBezTo>
                <a:cubicBezTo>
                  <a:pt x="93" y="114"/>
                  <a:pt x="92" y="114"/>
                  <a:pt x="92" y="114"/>
                </a:cubicBezTo>
                <a:cubicBezTo>
                  <a:pt x="89" y="116"/>
                  <a:pt x="86" y="117"/>
                  <a:pt x="84" y="117"/>
                </a:cubicBezTo>
                <a:cubicBezTo>
                  <a:pt x="83" y="118"/>
                  <a:pt x="83" y="118"/>
                  <a:pt x="83" y="119"/>
                </a:cubicBezTo>
                <a:cubicBezTo>
                  <a:pt x="81" y="132"/>
                  <a:pt x="81" y="132"/>
                  <a:pt x="81" y="132"/>
                </a:cubicBezTo>
                <a:cubicBezTo>
                  <a:pt x="80" y="135"/>
                  <a:pt x="78" y="137"/>
                  <a:pt x="75" y="137"/>
                </a:cubicBezTo>
                <a:close/>
                <a:moveTo>
                  <a:pt x="62" y="131"/>
                </a:moveTo>
                <a:cubicBezTo>
                  <a:pt x="75" y="131"/>
                  <a:pt x="75" y="131"/>
                  <a:pt x="75" y="131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7" y="115"/>
                  <a:pt x="79" y="112"/>
                  <a:pt x="82" y="111"/>
                </a:cubicBezTo>
                <a:cubicBezTo>
                  <a:pt x="84" y="111"/>
                  <a:pt x="87" y="110"/>
                  <a:pt x="89" y="109"/>
                </a:cubicBezTo>
                <a:cubicBezTo>
                  <a:pt x="91" y="107"/>
                  <a:pt x="94" y="108"/>
                  <a:pt x="97" y="109"/>
                </a:cubicBezTo>
                <a:cubicBezTo>
                  <a:pt x="108" y="117"/>
                  <a:pt x="108" y="117"/>
                  <a:pt x="108" y="117"/>
                </a:cubicBezTo>
                <a:cubicBezTo>
                  <a:pt x="117" y="108"/>
                  <a:pt x="117" y="108"/>
                  <a:pt x="117" y="108"/>
                </a:cubicBezTo>
                <a:cubicBezTo>
                  <a:pt x="109" y="97"/>
                  <a:pt x="109" y="97"/>
                  <a:pt x="109" y="97"/>
                </a:cubicBezTo>
                <a:cubicBezTo>
                  <a:pt x="107" y="95"/>
                  <a:pt x="107" y="92"/>
                  <a:pt x="108" y="89"/>
                </a:cubicBezTo>
                <a:cubicBezTo>
                  <a:pt x="109" y="87"/>
                  <a:pt x="110" y="85"/>
                  <a:pt x="111" y="82"/>
                </a:cubicBezTo>
                <a:cubicBezTo>
                  <a:pt x="112" y="80"/>
                  <a:pt x="114" y="77"/>
                  <a:pt x="117" y="77"/>
                </a:cubicBezTo>
                <a:cubicBezTo>
                  <a:pt x="130" y="75"/>
                  <a:pt x="130" y="75"/>
                  <a:pt x="130" y="75"/>
                </a:cubicBezTo>
                <a:cubicBezTo>
                  <a:pt x="130" y="62"/>
                  <a:pt x="130" y="62"/>
                  <a:pt x="130" y="62"/>
                </a:cubicBezTo>
                <a:cubicBezTo>
                  <a:pt x="117" y="60"/>
                  <a:pt x="117" y="60"/>
                  <a:pt x="117" y="60"/>
                </a:cubicBezTo>
                <a:cubicBezTo>
                  <a:pt x="114" y="60"/>
                  <a:pt x="112" y="58"/>
                  <a:pt x="111" y="55"/>
                </a:cubicBezTo>
                <a:cubicBezTo>
                  <a:pt x="110" y="52"/>
                  <a:pt x="109" y="50"/>
                  <a:pt x="108" y="48"/>
                </a:cubicBezTo>
                <a:cubicBezTo>
                  <a:pt x="107" y="45"/>
                  <a:pt x="107" y="42"/>
                  <a:pt x="109" y="40"/>
                </a:cubicBezTo>
                <a:cubicBezTo>
                  <a:pt x="117" y="29"/>
                  <a:pt x="117" y="29"/>
                  <a:pt x="117" y="29"/>
                </a:cubicBezTo>
                <a:cubicBezTo>
                  <a:pt x="108" y="20"/>
                  <a:pt x="108" y="20"/>
                  <a:pt x="108" y="20"/>
                </a:cubicBezTo>
                <a:cubicBezTo>
                  <a:pt x="97" y="28"/>
                  <a:pt x="97" y="28"/>
                  <a:pt x="97" y="28"/>
                </a:cubicBezTo>
                <a:cubicBezTo>
                  <a:pt x="94" y="30"/>
                  <a:pt x="91" y="30"/>
                  <a:pt x="89" y="28"/>
                </a:cubicBezTo>
                <a:cubicBezTo>
                  <a:pt x="87" y="27"/>
                  <a:pt x="84" y="26"/>
                  <a:pt x="82" y="26"/>
                </a:cubicBezTo>
                <a:cubicBezTo>
                  <a:pt x="79" y="25"/>
                  <a:pt x="77" y="22"/>
                  <a:pt x="77" y="19"/>
                </a:cubicBezTo>
                <a:cubicBezTo>
                  <a:pt x="75" y="6"/>
                  <a:pt x="75" y="6"/>
                  <a:pt x="75" y="6"/>
                </a:cubicBezTo>
                <a:cubicBezTo>
                  <a:pt x="62" y="6"/>
                  <a:pt x="62" y="6"/>
                  <a:pt x="62" y="6"/>
                </a:cubicBezTo>
                <a:cubicBezTo>
                  <a:pt x="60" y="19"/>
                  <a:pt x="60" y="19"/>
                  <a:pt x="60" y="19"/>
                </a:cubicBezTo>
                <a:cubicBezTo>
                  <a:pt x="59" y="22"/>
                  <a:pt x="57" y="25"/>
                  <a:pt x="54" y="26"/>
                </a:cubicBezTo>
                <a:cubicBezTo>
                  <a:pt x="52" y="26"/>
                  <a:pt x="50" y="27"/>
                  <a:pt x="48" y="28"/>
                </a:cubicBezTo>
                <a:cubicBezTo>
                  <a:pt x="45" y="30"/>
                  <a:pt x="42" y="30"/>
                  <a:pt x="39" y="28"/>
                </a:cubicBezTo>
                <a:cubicBezTo>
                  <a:pt x="29" y="20"/>
                  <a:pt x="29" y="20"/>
                  <a:pt x="29" y="20"/>
                </a:cubicBezTo>
                <a:cubicBezTo>
                  <a:pt x="20" y="29"/>
                  <a:pt x="20" y="29"/>
                  <a:pt x="20" y="29"/>
                </a:cubicBezTo>
                <a:cubicBezTo>
                  <a:pt x="27" y="40"/>
                  <a:pt x="27" y="40"/>
                  <a:pt x="27" y="40"/>
                </a:cubicBezTo>
                <a:cubicBezTo>
                  <a:pt x="29" y="42"/>
                  <a:pt x="29" y="45"/>
                  <a:pt x="28" y="48"/>
                </a:cubicBezTo>
                <a:cubicBezTo>
                  <a:pt x="27" y="50"/>
                  <a:pt x="26" y="52"/>
                  <a:pt x="25" y="55"/>
                </a:cubicBezTo>
                <a:cubicBezTo>
                  <a:pt x="24" y="58"/>
                  <a:pt x="22" y="60"/>
                  <a:pt x="19" y="60"/>
                </a:cubicBezTo>
                <a:cubicBezTo>
                  <a:pt x="6" y="62"/>
                  <a:pt x="6" y="62"/>
                  <a:pt x="6" y="62"/>
                </a:cubicBezTo>
                <a:cubicBezTo>
                  <a:pt x="6" y="75"/>
                  <a:pt x="6" y="75"/>
                  <a:pt x="6" y="75"/>
                </a:cubicBezTo>
                <a:cubicBezTo>
                  <a:pt x="19" y="77"/>
                  <a:pt x="19" y="77"/>
                  <a:pt x="19" y="77"/>
                </a:cubicBezTo>
                <a:cubicBezTo>
                  <a:pt x="22" y="77"/>
                  <a:pt x="24" y="80"/>
                  <a:pt x="25" y="82"/>
                </a:cubicBezTo>
                <a:cubicBezTo>
                  <a:pt x="26" y="85"/>
                  <a:pt x="27" y="87"/>
                  <a:pt x="28" y="89"/>
                </a:cubicBezTo>
                <a:cubicBezTo>
                  <a:pt x="29" y="92"/>
                  <a:pt x="29" y="95"/>
                  <a:pt x="27" y="97"/>
                </a:cubicBezTo>
                <a:cubicBezTo>
                  <a:pt x="20" y="108"/>
                  <a:pt x="20" y="108"/>
                  <a:pt x="20" y="108"/>
                </a:cubicBezTo>
                <a:cubicBezTo>
                  <a:pt x="29" y="117"/>
                  <a:pt x="29" y="117"/>
                  <a:pt x="29" y="117"/>
                </a:cubicBezTo>
                <a:cubicBezTo>
                  <a:pt x="39" y="109"/>
                  <a:pt x="39" y="109"/>
                  <a:pt x="39" y="109"/>
                </a:cubicBezTo>
                <a:cubicBezTo>
                  <a:pt x="42" y="108"/>
                  <a:pt x="45" y="107"/>
                  <a:pt x="48" y="109"/>
                </a:cubicBezTo>
                <a:cubicBezTo>
                  <a:pt x="50" y="110"/>
                  <a:pt x="52" y="111"/>
                  <a:pt x="54" y="111"/>
                </a:cubicBezTo>
                <a:cubicBezTo>
                  <a:pt x="57" y="112"/>
                  <a:pt x="59" y="115"/>
                  <a:pt x="60" y="118"/>
                </a:cubicBezTo>
                <a:lnTo>
                  <a:pt x="62" y="131"/>
                </a:lnTo>
                <a:close/>
                <a:moveTo>
                  <a:pt x="19" y="108"/>
                </a:moveTo>
                <a:cubicBezTo>
                  <a:pt x="19" y="108"/>
                  <a:pt x="19" y="108"/>
                  <a:pt x="19" y="108"/>
                </a:cubicBezTo>
                <a:close/>
                <a:moveTo>
                  <a:pt x="117" y="108"/>
                </a:moveTo>
                <a:cubicBezTo>
                  <a:pt x="117" y="108"/>
                  <a:pt x="117" y="108"/>
                  <a:pt x="117" y="108"/>
                </a:cubicBezTo>
                <a:close/>
                <a:moveTo>
                  <a:pt x="130" y="75"/>
                </a:moveTo>
                <a:cubicBezTo>
                  <a:pt x="130" y="75"/>
                  <a:pt x="130" y="75"/>
                  <a:pt x="130" y="75"/>
                </a:cubicBezTo>
                <a:close/>
                <a:moveTo>
                  <a:pt x="6" y="75"/>
                </a:moveTo>
                <a:cubicBezTo>
                  <a:pt x="6" y="75"/>
                  <a:pt x="6" y="75"/>
                  <a:pt x="6" y="75"/>
                </a:cubicBezTo>
                <a:close/>
                <a:moveTo>
                  <a:pt x="131" y="75"/>
                </a:moveTo>
                <a:cubicBezTo>
                  <a:pt x="131" y="75"/>
                  <a:pt x="131" y="75"/>
                  <a:pt x="131" y="75"/>
                </a:cubicBezTo>
                <a:close/>
                <a:moveTo>
                  <a:pt x="6" y="75"/>
                </a:moveTo>
                <a:cubicBezTo>
                  <a:pt x="6" y="75"/>
                  <a:pt x="6" y="75"/>
                  <a:pt x="6" y="75"/>
                </a:cubicBezTo>
                <a:cubicBezTo>
                  <a:pt x="6" y="75"/>
                  <a:pt x="6" y="75"/>
                  <a:pt x="6" y="75"/>
                </a:cubicBezTo>
                <a:close/>
                <a:moveTo>
                  <a:pt x="108" y="20"/>
                </a:moveTo>
                <a:cubicBezTo>
                  <a:pt x="108" y="20"/>
                  <a:pt x="108" y="20"/>
                  <a:pt x="108" y="20"/>
                </a:cubicBezTo>
                <a:cubicBezTo>
                  <a:pt x="108" y="20"/>
                  <a:pt x="108" y="20"/>
                  <a:pt x="108" y="20"/>
                </a:cubicBezTo>
                <a:close/>
                <a:moveTo>
                  <a:pt x="107" y="20"/>
                </a:moveTo>
                <a:cubicBezTo>
                  <a:pt x="107" y="20"/>
                  <a:pt x="107" y="20"/>
                  <a:pt x="107" y="20"/>
                </a:cubicBezTo>
                <a:close/>
                <a:moveTo>
                  <a:pt x="68" y="96"/>
                </a:moveTo>
                <a:cubicBezTo>
                  <a:pt x="61" y="96"/>
                  <a:pt x="54" y="93"/>
                  <a:pt x="49" y="88"/>
                </a:cubicBezTo>
                <a:cubicBezTo>
                  <a:pt x="42" y="81"/>
                  <a:pt x="39" y="72"/>
                  <a:pt x="42" y="62"/>
                </a:cubicBezTo>
                <a:cubicBezTo>
                  <a:pt x="44" y="52"/>
                  <a:pt x="52" y="44"/>
                  <a:pt x="62" y="42"/>
                </a:cubicBezTo>
                <a:cubicBezTo>
                  <a:pt x="71" y="40"/>
                  <a:pt x="81" y="43"/>
                  <a:pt x="87" y="49"/>
                </a:cubicBezTo>
                <a:cubicBezTo>
                  <a:pt x="94" y="56"/>
                  <a:pt x="97" y="65"/>
                  <a:pt x="95" y="75"/>
                </a:cubicBezTo>
                <a:cubicBezTo>
                  <a:pt x="92" y="85"/>
                  <a:pt x="84" y="93"/>
                  <a:pt x="74" y="95"/>
                </a:cubicBezTo>
                <a:cubicBezTo>
                  <a:pt x="72" y="96"/>
                  <a:pt x="70" y="96"/>
                  <a:pt x="68" y="96"/>
                </a:cubicBezTo>
                <a:close/>
                <a:moveTo>
                  <a:pt x="68" y="48"/>
                </a:moveTo>
                <a:cubicBezTo>
                  <a:pt x="66" y="48"/>
                  <a:pt x="65" y="48"/>
                  <a:pt x="63" y="48"/>
                </a:cubicBezTo>
                <a:cubicBezTo>
                  <a:pt x="56" y="50"/>
                  <a:pt x="49" y="56"/>
                  <a:pt x="48" y="64"/>
                </a:cubicBezTo>
                <a:cubicBezTo>
                  <a:pt x="46" y="71"/>
                  <a:pt x="48" y="78"/>
                  <a:pt x="53" y="83"/>
                </a:cubicBezTo>
                <a:cubicBezTo>
                  <a:pt x="58" y="89"/>
                  <a:pt x="66" y="91"/>
                  <a:pt x="73" y="89"/>
                </a:cubicBezTo>
                <a:cubicBezTo>
                  <a:pt x="73" y="89"/>
                  <a:pt x="73" y="89"/>
                  <a:pt x="73" y="89"/>
                </a:cubicBezTo>
                <a:cubicBezTo>
                  <a:pt x="81" y="87"/>
                  <a:pt x="87" y="81"/>
                  <a:pt x="89" y="73"/>
                </a:cubicBezTo>
                <a:cubicBezTo>
                  <a:pt x="90" y="66"/>
                  <a:pt x="88" y="59"/>
                  <a:pt x="83" y="54"/>
                </a:cubicBezTo>
                <a:cubicBezTo>
                  <a:pt x="79" y="50"/>
                  <a:pt x="74" y="48"/>
                  <a:pt x="68" y="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3" name="Google Shape;3293;p105"/>
          <p:cNvSpPr/>
          <p:nvPr/>
        </p:nvSpPr>
        <p:spPr>
          <a:xfrm>
            <a:off x="4186237" y="1879600"/>
            <a:ext cx="1096962" cy="557212"/>
          </a:xfrm>
          <a:custGeom>
            <a:avLst/>
            <a:gdLst/>
            <a:ahLst/>
            <a:cxnLst/>
            <a:rect l="l" t="t" r="r" b="b"/>
            <a:pathLst>
              <a:path w="213" h="108" extrusionOk="0">
                <a:moveTo>
                  <a:pt x="109" y="108"/>
                </a:moveTo>
                <a:cubicBezTo>
                  <a:pt x="97" y="107"/>
                  <a:pt x="86" y="107"/>
                  <a:pt x="76" y="105"/>
                </a:cubicBezTo>
                <a:cubicBezTo>
                  <a:pt x="73" y="104"/>
                  <a:pt x="70" y="103"/>
                  <a:pt x="67" y="101"/>
                </a:cubicBezTo>
                <a:cubicBezTo>
                  <a:pt x="61" y="98"/>
                  <a:pt x="59" y="95"/>
                  <a:pt x="58" y="92"/>
                </a:cubicBezTo>
                <a:cubicBezTo>
                  <a:pt x="58" y="88"/>
                  <a:pt x="59" y="84"/>
                  <a:pt x="62" y="81"/>
                </a:cubicBezTo>
                <a:cubicBezTo>
                  <a:pt x="67" y="76"/>
                  <a:pt x="73" y="73"/>
                  <a:pt x="81" y="69"/>
                </a:cubicBezTo>
                <a:cubicBezTo>
                  <a:pt x="84" y="68"/>
                  <a:pt x="86" y="67"/>
                  <a:pt x="88" y="66"/>
                </a:cubicBezTo>
                <a:cubicBezTo>
                  <a:pt x="90" y="65"/>
                  <a:pt x="90" y="65"/>
                  <a:pt x="90" y="65"/>
                </a:cubicBezTo>
                <a:cubicBezTo>
                  <a:pt x="92" y="64"/>
                  <a:pt x="93" y="63"/>
                  <a:pt x="94" y="61"/>
                </a:cubicBezTo>
                <a:cubicBezTo>
                  <a:pt x="94" y="60"/>
                  <a:pt x="94" y="59"/>
                  <a:pt x="92" y="58"/>
                </a:cubicBezTo>
                <a:cubicBezTo>
                  <a:pt x="84" y="49"/>
                  <a:pt x="80" y="38"/>
                  <a:pt x="80" y="25"/>
                </a:cubicBezTo>
                <a:cubicBezTo>
                  <a:pt x="81" y="12"/>
                  <a:pt x="88" y="4"/>
                  <a:pt x="101" y="1"/>
                </a:cubicBezTo>
                <a:cubicBezTo>
                  <a:pt x="104" y="0"/>
                  <a:pt x="106" y="0"/>
                  <a:pt x="109" y="0"/>
                </a:cubicBezTo>
                <a:cubicBezTo>
                  <a:pt x="112" y="0"/>
                  <a:pt x="114" y="0"/>
                  <a:pt x="117" y="1"/>
                </a:cubicBezTo>
                <a:cubicBezTo>
                  <a:pt x="130" y="4"/>
                  <a:pt x="137" y="12"/>
                  <a:pt x="138" y="25"/>
                </a:cubicBezTo>
                <a:cubicBezTo>
                  <a:pt x="138" y="38"/>
                  <a:pt x="134" y="49"/>
                  <a:pt x="125" y="58"/>
                </a:cubicBezTo>
                <a:cubicBezTo>
                  <a:pt x="124" y="59"/>
                  <a:pt x="124" y="60"/>
                  <a:pt x="124" y="61"/>
                </a:cubicBezTo>
                <a:cubicBezTo>
                  <a:pt x="124" y="63"/>
                  <a:pt x="126" y="64"/>
                  <a:pt x="127" y="65"/>
                </a:cubicBezTo>
                <a:cubicBezTo>
                  <a:pt x="129" y="66"/>
                  <a:pt x="129" y="66"/>
                  <a:pt x="129" y="66"/>
                </a:cubicBezTo>
                <a:cubicBezTo>
                  <a:pt x="132" y="67"/>
                  <a:pt x="134" y="68"/>
                  <a:pt x="137" y="69"/>
                </a:cubicBezTo>
                <a:cubicBezTo>
                  <a:pt x="145" y="73"/>
                  <a:pt x="151" y="76"/>
                  <a:pt x="156" y="81"/>
                </a:cubicBezTo>
                <a:cubicBezTo>
                  <a:pt x="158" y="84"/>
                  <a:pt x="159" y="88"/>
                  <a:pt x="159" y="92"/>
                </a:cubicBezTo>
                <a:cubicBezTo>
                  <a:pt x="158" y="96"/>
                  <a:pt x="155" y="99"/>
                  <a:pt x="151" y="101"/>
                </a:cubicBezTo>
                <a:cubicBezTo>
                  <a:pt x="151" y="101"/>
                  <a:pt x="151" y="101"/>
                  <a:pt x="151" y="101"/>
                </a:cubicBezTo>
                <a:cubicBezTo>
                  <a:pt x="148" y="103"/>
                  <a:pt x="145" y="104"/>
                  <a:pt x="142" y="105"/>
                </a:cubicBezTo>
                <a:cubicBezTo>
                  <a:pt x="132" y="107"/>
                  <a:pt x="121" y="107"/>
                  <a:pt x="109" y="108"/>
                </a:cubicBezTo>
                <a:close/>
                <a:moveTo>
                  <a:pt x="109" y="6"/>
                </a:moveTo>
                <a:cubicBezTo>
                  <a:pt x="107" y="6"/>
                  <a:pt x="105" y="6"/>
                  <a:pt x="103" y="7"/>
                </a:cubicBezTo>
                <a:cubicBezTo>
                  <a:pt x="92" y="9"/>
                  <a:pt x="86" y="15"/>
                  <a:pt x="86" y="25"/>
                </a:cubicBezTo>
                <a:cubicBezTo>
                  <a:pt x="86" y="37"/>
                  <a:pt x="89" y="46"/>
                  <a:pt x="97" y="53"/>
                </a:cubicBezTo>
                <a:cubicBezTo>
                  <a:pt x="99" y="56"/>
                  <a:pt x="100" y="59"/>
                  <a:pt x="100" y="63"/>
                </a:cubicBezTo>
                <a:cubicBezTo>
                  <a:pt x="99" y="66"/>
                  <a:pt x="96" y="69"/>
                  <a:pt x="92" y="70"/>
                </a:cubicBezTo>
                <a:cubicBezTo>
                  <a:pt x="91" y="71"/>
                  <a:pt x="91" y="71"/>
                  <a:pt x="91" y="71"/>
                </a:cubicBezTo>
                <a:cubicBezTo>
                  <a:pt x="88" y="72"/>
                  <a:pt x="86" y="73"/>
                  <a:pt x="84" y="74"/>
                </a:cubicBezTo>
                <a:cubicBezTo>
                  <a:pt x="76" y="78"/>
                  <a:pt x="71" y="81"/>
                  <a:pt x="66" y="85"/>
                </a:cubicBezTo>
                <a:cubicBezTo>
                  <a:pt x="65" y="87"/>
                  <a:pt x="64" y="89"/>
                  <a:pt x="64" y="91"/>
                </a:cubicBezTo>
                <a:cubicBezTo>
                  <a:pt x="64" y="93"/>
                  <a:pt x="66" y="95"/>
                  <a:pt x="69" y="96"/>
                </a:cubicBezTo>
                <a:cubicBezTo>
                  <a:pt x="72" y="97"/>
                  <a:pt x="74" y="98"/>
                  <a:pt x="77" y="99"/>
                </a:cubicBezTo>
                <a:cubicBezTo>
                  <a:pt x="87" y="101"/>
                  <a:pt x="97" y="101"/>
                  <a:pt x="109" y="102"/>
                </a:cubicBezTo>
                <a:cubicBezTo>
                  <a:pt x="121" y="101"/>
                  <a:pt x="131" y="101"/>
                  <a:pt x="140" y="99"/>
                </a:cubicBezTo>
                <a:cubicBezTo>
                  <a:pt x="143" y="98"/>
                  <a:pt x="146" y="97"/>
                  <a:pt x="149" y="96"/>
                </a:cubicBezTo>
                <a:cubicBezTo>
                  <a:pt x="151" y="95"/>
                  <a:pt x="153" y="93"/>
                  <a:pt x="153" y="91"/>
                </a:cubicBezTo>
                <a:cubicBezTo>
                  <a:pt x="153" y="89"/>
                  <a:pt x="153" y="86"/>
                  <a:pt x="151" y="85"/>
                </a:cubicBezTo>
                <a:cubicBezTo>
                  <a:pt x="147" y="81"/>
                  <a:pt x="142" y="78"/>
                  <a:pt x="134" y="74"/>
                </a:cubicBezTo>
                <a:cubicBezTo>
                  <a:pt x="132" y="73"/>
                  <a:pt x="130" y="72"/>
                  <a:pt x="127" y="71"/>
                </a:cubicBezTo>
                <a:cubicBezTo>
                  <a:pt x="125" y="70"/>
                  <a:pt x="125" y="70"/>
                  <a:pt x="125" y="70"/>
                </a:cubicBezTo>
                <a:cubicBezTo>
                  <a:pt x="122" y="69"/>
                  <a:pt x="119" y="66"/>
                  <a:pt x="118" y="63"/>
                </a:cubicBezTo>
                <a:cubicBezTo>
                  <a:pt x="118" y="59"/>
                  <a:pt x="119" y="56"/>
                  <a:pt x="121" y="53"/>
                </a:cubicBezTo>
                <a:cubicBezTo>
                  <a:pt x="129" y="46"/>
                  <a:pt x="132" y="37"/>
                  <a:pt x="132" y="25"/>
                </a:cubicBezTo>
                <a:cubicBezTo>
                  <a:pt x="131" y="15"/>
                  <a:pt x="126" y="9"/>
                  <a:pt x="115" y="7"/>
                </a:cubicBezTo>
                <a:cubicBezTo>
                  <a:pt x="113" y="6"/>
                  <a:pt x="111" y="6"/>
                  <a:pt x="109" y="6"/>
                </a:cubicBezTo>
                <a:close/>
                <a:moveTo>
                  <a:pt x="150" y="99"/>
                </a:moveTo>
                <a:cubicBezTo>
                  <a:pt x="150" y="99"/>
                  <a:pt x="150" y="99"/>
                  <a:pt x="150" y="99"/>
                </a:cubicBezTo>
                <a:close/>
                <a:moveTo>
                  <a:pt x="177" y="108"/>
                </a:moveTo>
                <a:cubicBezTo>
                  <a:pt x="175" y="108"/>
                  <a:pt x="175" y="108"/>
                  <a:pt x="175" y="108"/>
                </a:cubicBezTo>
                <a:cubicBezTo>
                  <a:pt x="169" y="107"/>
                  <a:pt x="167" y="107"/>
                  <a:pt x="161" y="107"/>
                </a:cubicBezTo>
                <a:cubicBezTo>
                  <a:pt x="160" y="107"/>
                  <a:pt x="159" y="105"/>
                  <a:pt x="159" y="103"/>
                </a:cubicBezTo>
                <a:cubicBezTo>
                  <a:pt x="159" y="102"/>
                  <a:pt x="160" y="101"/>
                  <a:pt x="162" y="101"/>
                </a:cubicBezTo>
                <a:cubicBezTo>
                  <a:pt x="168" y="102"/>
                  <a:pt x="170" y="102"/>
                  <a:pt x="175" y="102"/>
                </a:cubicBezTo>
                <a:cubicBezTo>
                  <a:pt x="177" y="102"/>
                  <a:pt x="177" y="102"/>
                  <a:pt x="177" y="102"/>
                </a:cubicBezTo>
                <a:cubicBezTo>
                  <a:pt x="185" y="102"/>
                  <a:pt x="192" y="101"/>
                  <a:pt x="199" y="100"/>
                </a:cubicBezTo>
                <a:cubicBezTo>
                  <a:pt x="201" y="99"/>
                  <a:pt x="203" y="99"/>
                  <a:pt x="204" y="98"/>
                </a:cubicBezTo>
                <a:cubicBezTo>
                  <a:pt x="206" y="97"/>
                  <a:pt x="207" y="96"/>
                  <a:pt x="207" y="95"/>
                </a:cubicBezTo>
                <a:cubicBezTo>
                  <a:pt x="207" y="94"/>
                  <a:pt x="206" y="92"/>
                  <a:pt x="206" y="92"/>
                </a:cubicBezTo>
                <a:cubicBezTo>
                  <a:pt x="203" y="89"/>
                  <a:pt x="199" y="87"/>
                  <a:pt x="194" y="84"/>
                </a:cubicBezTo>
                <a:cubicBezTo>
                  <a:pt x="193" y="83"/>
                  <a:pt x="191" y="83"/>
                  <a:pt x="189" y="82"/>
                </a:cubicBezTo>
                <a:cubicBezTo>
                  <a:pt x="188" y="82"/>
                  <a:pt x="188" y="82"/>
                  <a:pt x="188" y="82"/>
                </a:cubicBezTo>
                <a:cubicBezTo>
                  <a:pt x="185" y="80"/>
                  <a:pt x="183" y="78"/>
                  <a:pt x="183" y="76"/>
                </a:cubicBezTo>
                <a:cubicBezTo>
                  <a:pt x="182" y="73"/>
                  <a:pt x="183" y="70"/>
                  <a:pt x="185" y="68"/>
                </a:cubicBezTo>
                <a:cubicBezTo>
                  <a:pt x="190" y="63"/>
                  <a:pt x="192" y="57"/>
                  <a:pt x="192" y="49"/>
                </a:cubicBezTo>
                <a:cubicBezTo>
                  <a:pt x="192" y="43"/>
                  <a:pt x="188" y="39"/>
                  <a:pt x="181" y="37"/>
                </a:cubicBezTo>
                <a:cubicBezTo>
                  <a:pt x="180" y="37"/>
                  <a:pt x="178" y="37"/>
                  <a:pt x="177" y="37"/>
                </a:cubicBezTo>
                <a:cubicBezTo>
                  <a:pt x="176" y="37"/>
                  <a:pt x="174" y="37"/>
                  <a:pt x="173" y="37"/>
                </a:cubicBezTo>
                <a:cubicBezTo>
                  <a:pt x="166" y="39"/>
                  <a:pt x="162" y="43"/>
                  <a:pt x="162" y="49"/>
                </a:cubicBezTo>
                <a:cubicBezTo>
                  <a:pt x="162" y="57"/>
                  <a:pt x="164" y="63"/>
                  <a:pt x="169" y="68"/>
                </a:cubicBezTo>
                <a:cubicBezTo>
                  <a:pt x="171" y="71"/>
                  <a:pt x="172" y="73"/>
                  <a:pt x="172" y="76"/>
                </a:cubicBezTo>
                <a:cubicBezTo>
                  <a:pt x="171" y="78"/>
                  <a:pt x="169" y="80"/>
                  <a:pt x="167" y="81"/>
                </a:cubicBezTo>
                <a:cubicBezTo>
                  <a:pt x="166" y="81"/>
                  <a:pt x="166" y="81"/>
                  <a:pt x="166" y="81"/>
                </a:cubicBezTo>
                <a:cubicBezTo>
                  <a:pt x="165" y="82"/>
                  <a:pt x="163" y="81"/>
                  <a:pt x="163" y="80"/>
                </a:cubicBezTo>
                <a:cubicBezTo>
                  <a:pt x="162" y="78"/>
                  <a:pt x="163" y="76"/>
                  <a:pt x="164" y="76"/>
                </a:cubicBezTo>
                <a:cubicBezTo>
                  <a:pt x="165" y="76"/>
                  <a:pt x="165" y="76"/>
                  <a:pt x="165" y="76"/>
                </a:cubicBezTo>
                <a:cubicBezTo>
                  <a:pt x="165" y="75"/>
                  <a:pt x="166" y="75"/>
                  <a:pt x="166" y="75"/>
                </a:cubicBezTo>
                <a:cubicBezTo>
                  <a:pt x="166" y="74"/>
                  <a:pt x="166" y="73"/>
                  <a:pt x="165" y="73"/>
                </a:cubicBezTo>
                <a:cubicBezTo>
                  <a:pt x="159" y="66"/>
                  <a:pt x="156" y="59"/>
                  <a:pt x="156" y="49"/>
                </a:cubicBezTo>
                <a:cubicBezTo>
                  <a:pt x="156" y="43"/>
                  <a:pt x="159" y="35"/>
                  <a:pt x="171" y="32"/>
                </a:cubicBezTo>
                <a:cubicBezTo>
                  <a:pt x="173" y="31"/>
                  <a:pt x="175" y="31"/>
                  <a:pt x="177" y="31"/>
                </a:cubicBezTo>
                <a:cubicBezTo>
                  <a:pt x="179" y="31"/>
                  <a:pt x="181" y="31"/>
                  <a:pt x="183" y="32"/>
                </a:cubicBezTo>
                <a:cubicBezTo>
                  <a:pt x="195" y="35"/>
                  <a:pt x="198" y="43"/>
                  <a:pt x="198" y="49"/>
                </a:cubicBezTo>
                <a:cubicBezTo>
                  <a:pt x="198" y="59"/>
                  <a:pt x="195" y="66"/>
                  <a:pt x="189" y="73"/>
                </a:cubicBezTo>
                <a:cubicBezTo>
                  <a:pt x="189" y="73"/>
                  <a:pt x="188" y="74"/>
                  <a:pt x="188" y="74"/>
                </a:cubicBezTo>
                <a:cubicBezTo>
                  <a:pt x="188" y="75"/>
                  <a:pt x="189" y="76"/>
                  <a:pt x="190" y="76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193" y="77"/>
                  <a:pt x="195" y="78"/>
                  <a:pt x="197" y="79"/>
                </a:cubicBezTo>
                <a:cubicBezTo>
                  <a:pt x="203" y="82"/>
                  <a:pt x="207" y="84"/>
                  <a:pt x="210" y="88"/>
                </a:cubicBezTo>
                <a:cubicBezTo>
                  <a:pt x="212" y="90"/>
                  <a:pt x="213" y="93"/>
                  <a:pt x="213" y="96"/>
                </a:cubicBezTo>
                <a:cubicBezTo>
                  <a:pt x="212" y="99"/>
                  <a:pt x="210" y="102"/>
                  <a:pt x="207" y="103"/>
                </a:cubicBezTo>
                <a:cubicBezTo>
                  <a:pt x="205" y="104"/>
                  <a:pt x="202" y="105"/>
                  <a:pt x="200" y="105"/>
                </a:cubicBezTo>
                <a:cubicBezTo>
                  <a:pt x="193" y="107"/>
                  <a:pt x="186" y="107"/>
                  <a:pt x="177" y="108"/>
                </a:cubicBezTo>
                <a:close/>
                <a:moveTo>
                  <a:pt x="41" y="108"/>
                </a:moveTo>
                <a:cubicBezTo>
                  <a:pt x="31" y="107"/>
                  <a:pt x="23" y="107"/>
                  <a:pt x="15" y="105"/>
                </a:cubicBezTo>
                <a:cubicBezTo>
                  <a:pt x="12" y="105"/>
                  <a:pt x="10" y="104"/>
                  <a:pt x="8" y="103"/>
                </a:cubicBezTo>
                <a:cubicBezTo>
                  <a:pt x="4" y="101"/>
                  <a:pt x="1" y="98"/>
                  <a:pt x="1" y="95"/>
                </a:cubicBezTo>
                <a:cubicBezTo>
                  <a:pt x="0" y="92"/>
                  <a:pt x="1" y="89"/>
                  <a:pt x="4" y="86"/>
                </a:cubicBezTo>
                <a:cubicBezTo>
                  <a:pt x="8" y="82"/>
                  <a:pt x="12" y="79"/>
                  <a:pt x="19" y="76"/>
                </a:cubicBezTo>
                <a:cubicBezTo>
                  <a:pt x="21" y="75"/>
                  <a:pt x="23" y="75"/>
                  <a:pt x="24" y="74"/>
                </a:cubicBezTo>
                <a:cubicBezTo>
                  <a:pt x="26" y="73"/>
                  <a:pt x="26" y="73"/>
                  <a:pt x="26" y="73"/>
                </a:cubicBezTo>
                <a:cubicBezTo>
                  <a:pt x="27" y="73"/>
                  <a:pt x="28" y="72"/>
                  <a:pt x="28" y="71"/>
                </a:cubicBezTo>
                <a:cubicBezTo>
                  <a:pt x="28" y="70"/>
                  <a:pt x="28" y="69"/>
                  <a:pt x="27" y="69"/>
                </a:cubicBezTo>
                <a:cubicBezTo>
                  <a:pt x="21" y="62"/>
                  <a:pt x="17" y="53"/>
                  <a:pt x="18" y="43"/>
                </a:cubicBezTo>
                <a:cubicBezTo>
                  <a:pt x="18" y="36"/>
                  <a:pt x="21" y="27"/>
                  <a:pt x="34" y="24"/>
                </a:cubicBezTo>
                <a:cubicBezTo>
                  <a:pt x="36" y="24"/>
                  <a:pt x="38" y="23"/>
                  <a:pt x="40" y="23"/>
                </a:cubicBezTo>
                <a:cubicBezTo>
                  <a:pt x="43" y="23"/>
                  <a:pt x="45" y="24"/>
                  <a:pt x="47" y="24"/>
                </a:cubicBezTo>
                <a:cubicBezTo>
                  <a:pt x="60" y="27"/>
                  <a:pt x="63" y="36"/>
                  <a:pt x="63" y="43"/>
                </a:cubicBezTo>
                <a:cubicBezTo>
                  <a:pt x="64" y="54"/>
                  <a:pt x="60" y="62"/>
                  <a:pt x="54" y="69"/>
                </a:cubicBezTo>
                <a:cubicBezTo>
                  <a:pt x="53" y="69"/>
                  <a:pt x="53" y="70"/>
                  <a:pt x="53" y="71"/>
                </a:cubicBezTo>
                <a:cubicBezTo>
                  <a:pt x="53" y="72"/>
                  <a:pt x="54" y="73"/>
                  <a:pt x="55" y="73"/>
                </a:cubicBezTo>
                <a:cubicBezTo>
                  <a:pt x="56" y="74"/>
                  <a:pt x="56" y="74"/>
                  <a:pt x="56" y="74"/>
                </a:cubicBezTo>
                <a:cubicBezTo>
                  <a:pt x="58" y="75"/>
                  <a:pt x="59" y="76"/>
                  <a:pt x="58" y="78"/>
                </a:cubicBezTo>
                <a:cubicBezTo>
                  <a:pt x="57" y="79"/>
                  <a:pt x="56" y="80"/>
                  <a:pt x="54" y="79"/>
                </a:cubicBezTo>
                <a:cubicBezTo>
                  <a:pt x="53" y="79"/>
                  <a:pt x="53" y="79"/>
                  <a:pt x="53" y="79"/>
                </a:cubicBezTo>
                <a:cubicBezTo>
                  <a:pt x="50" y="78"/>
                  <a:pt x="48" y="75"/>
                  <a:pt x="47" y="72"/>
                </a:cubicBezTo>
                <a:cubicBezTo>
                  <a:pt x="46" y="70"/>
                  <a:pt x="47" y="67"/>
                  <a:pt x="50" y="65"/>
                </a:cubicBezTo>
                <a:cubicBezTo>
                  <a:pt x="55" y="59"/>
                  <a:pt x="58" y="52"/>
                  <a:pt x="57" y="44"/>
                </a:cubicBezTo>
                <a:cubicBezTo>
                  <a:pt x="57" y="36"/>
                  <a:pt x="53" y="32"/>
                  <a:pt x="45" y="30"/>
                </a:cubicBezTo>
                <a:cubicBezTo>
                  <a:pt x="44" y="30"/>
                  <a:pt x="42" y="29"/>
                  <a:pt x="40" y="29"/>
                </a:cubicBezTo>
                <a:cubicBezTo>
                  <a:pt x="39" y="29"/>
                  <a:pt x="37" y="30"/>
                  <a:pt x="36" y="30"/>
                </a:cubicBezTo>
                <a:cubicBezTo>
                  <a:pt x="28" y="32"/>
                  <a:pt x="24" y="36"/>
                  <a:pt x="24" y="44"/>
                </a:cubicBezTo>
                <a:cubicBezTo>
                  <a:pt x="23" y="52"/>
                  <a:pt x="26" y="59"/>
                  <a:pt x="31" y="65"/>
                </a:cubicBezTo>
                <a:cubicBezTo>
                  <a:pt x="34" y="67"/>
                  <a:pt x="34" y="70"/>
                  <a:pt x="34" y="72"/>
                </a:cubicBezTo>
                <a:cubicBezTo>
                  <a:pt x="33" y="75"/>
                  <a:pt x="31" y="78"/>
                  <a:pt x="28" y="79"/>
                </a:cubicBezTo>
                <a:cubicBezTo>
                  <a:pt x="27" y="79"/>
                  <a:pt x="27" y="79"/>
                  <a:pt x="27" y="79"/>
                </a:cubicBezTo>
                <a:cubicBezTo>
                  <a:pt x="25" y="80"/>
                  <a:pt x="23" y="81"/>
                  <a:pt x="21" y="82"/>
                </a:cubicBezTo>
                <a:cubicBezTo>
                  <a:pt x="15" y="84"/>
                  <a:pt x="11" y="87"/>
                  <a:pt x="8" y="90"/>
                </a:cubicBezTo>
                <a:cubicBezTo>
                  <a:pt x="7" y="91"/>
                  <a:pt x="6" y="93"/>
                  <a:pt x="7" y="94"/>
                </a:cubicBezTo>
                <a:cubicBezTo>
                  <a:pt x="7" y="95"/>
                  <a:pt x="8" y="96"/>
                  <a:pt x="10" y="97"/>
                </a:cubicBezTo>
                <a:cubicBezTo>
                  <a:pt x="12" y="98"/>
                  <a:pt x="14" y="99"/>
                  <a:pt x="16" y="100"/>
                </a:cubicBezTo>
                <a:cubicBezTo>
                  <a:pt x="24" y="101"/>
                  <a:pt x="31" y="102"/>
                  <a:pt x="41" y="102"/>
                </a:cubicBezTo>
                <a:cubicBezTo>
                  <a:pt x="46" y="102"/>
                  <a:pt x="51" y="101"/>
                  <a:pt x="55" y="101"/>
                </a:cubicBezTo>
                <a:cubicBezTo>
                  <a:pt x="56" y="101"/>
                  <a:pt x="58" y="102"/>
                  <a:pt x="58" y="104"/>
                </a:cubicBezTo>
                <a:cubicBezTo>
                  <a:pt x="58" y="105"/>
                  <a:pt x="57" y="107"/>
                  <a:pt x="55" y="107"/>
                </a:cubicBezTo>
                <a:cubicBezTo>
                  <a:pt x="51" y="107"/>
                  <a:pt x="46" y="107"/>
                  <a:pt x="41" y="1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4" name="Google Shape;3294;p105"/>
          <p:cNvSpPr/>
          <p:nvPr/>
        </p:nvSpPr>
        <p:spPr>
          <a:xfrm>
            <a:off x="7088187" y="5141912"/>
            <a:ext cx="706437" cy="619125"/>
          </a:xfrm>
          <a:custGeom>
            <a:avLst/>
            <a:gdLst/>
            <a:ahLst/>
            <a:cxnLst/>
            <a:rect l="l" t="t" r="r" b="b"/>
            <a:pathLst>
              <a:path w="137" h="120" extrusionOk="0">
                <a:moveTo>
                  <a:pt x="121" y="120"/>
                </a:moveTo>
                <a:cubicBezTo>
                  <a:pt x="15" y="120"/>
                  <a:pt x="15" y="120"/>
                  <a:pt x="15" y="120"/>
                </a:cubicBezTo>
                <a:cubicBezTo>
                  <a:pt x="7" y="120"/>
                  <a:pt x="0" y="113"/>
                  <a:pt x="0" y="104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76"/>
                  <a:pt x="1" y="75"/>
                  <a:pt x="3" y="75"/>
                </a:cubicBezTo>
                <a:cubicBezTo>
                  <a:pt x="4" y="75"/>
                  <a:pt x="6" y="76"/>
                  <a:pt x="6" y="78"/>
                </a:cubicBezTo>
                <a:cubicBezTo>
                  <a:pt x="6" y="104"/>
                  <a:pt x="6" y="104"/>
                  <a:pt x="6" y="104"/>
                </a:cubicBezTo>
                <a:cubicBezTo>
                  <a:pt x="6" y="109"/>
                  <a:pt x="10" y="114"/>
                  <a:pt x="15" y="114"/>
                </a:cubicBezTo>
                <a:cubicBezTo>
                  <a:pt x="121" y="114"/>
                  <a:pt x="121" y="114"/>
                  <a:pt x="121" y="114"/>
                </a:cubicBezTo>
                <a:cubicBezTo>
                  <a:pt x="127" y="114"/>
                  <a:pt x="131" y="109"/>
                  <a:pt x="131" y="104"/>
                </a:cubicBezTo>
                <a:cubicBezTo>
                  <a:pt x="131" y="78"/>
                  <a:pt x="131" y="78"/>
                  <a:pt x="131" y="78"/>
                </a:cubicBezTo>
                <a:cubicBezTo>
                  <a:pt x="131" y="76"/>
                  <a:pt x="132" y="75"/>
                  <a:pt x="134" y="75"/>
                </a:cubicBezTo>
                <a:cubicBezTo>
                  <a:pt x="136" y="75"/>
                  <a:pt x="137" y="76"/>
                  <a:pt x="137" y="78"/>
                </a:cubicBezTo>
                <a:cubicBezTo>
                  <a:pt x="137" y="104"/>
                  <a:pt x="137" y="104"/>
                  <a:pt x="137" y="104"/>
                </a:cubicBezTo>
                <a:cubicBezTo>
                  <a:pt x="137" y="113"/>
                  <a:pt x="130" y="120"/>
                  <a:pt x="121" y="120"/>
                </a:cubicBezTo>
                <a:close/>
                <a:moveTo>
                  <a:pt x="74" y="86"/>
                </a:moveTo>
                <a:cubicBezTo>
                  <a:pt x="63" y="86"/>
                  <a:pt x="63" y="86"/>
                  <a:pt x="63" y="86"/>
                </a:cubicBezTo>
                <a:cubicBezTo>
                  <a:pt x="58" y="86"/>
                  <a:pt x="55" y="82"/>
                  <a:pt x="55" y="77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59"/>
                  <a:pt x="58" y="55"/>
                  <a:pt x="63" y="55"/>
                </a:cubicBezTo>
                <a:cubicBezTo>
                  <a:pt x="74" y="55"/>
                  <a:pt x="74" y="55"/>
                  <a:pt x="74" y="55"/>
                </a:cubicBezTo>
                <a:cubicBezTo>
                  <a:pt x="78" y="55"/>
                  <a:pt x="82" y="59"/>
                  <a:pt x="82" y="64"/>
                </a:cubicBezTo>
                <a:cubicBezTo>
                  <a:pt x="82" y="77"/>
                  <a:pt x="82" y="77"/>
                  <a:pt x="82" y="77"/>
                </a:cubicBezTo>
                <a:cubicBezTo>
                  <a:pt x="82" y="82"/>
                  <a:pt x="78" y="86"/>
                  <a:pt x="74" y="86"/>
                </a:cubicBezTo>
                <a:close/>
                <a:moveTo>
                  <a:pt x="63" y="61"/>
                </a:moveTo>
                <a:cubicBezTo>
                  <a:pt x="62" y="61"/>
                  <a:pt x="61" y="63"/>
                  <a:pt x="61" y="64"/>
                </a:cubicBezTo>
                <a:cubicBezTo>
                  <a:pt x="61" y="77"/>
                  <a:pt x="61" y="77"/>
                  <a:pt x="61" y="77"/>
                </a:cubicBezTo>
                <a:cubicBezTo>
                  <a:pt x="61" y="79"/>
                  <a:pt x="62" y="80"/>
                  <a:pt x="63" y="80"/>
                </a:cubicBezTo>
                <a:cubicBezTo>
                  <a:pt x="74" y="80"/>
                  <a:pt x="74" y="80"/>
                  <a:pt x="74" y="80"/>
                </a:cubicBezTo>
                <a:cubicBezTo>
                  <a:pt x="75" y="80"/>
                  <a:pt x="76" y="79"/>
                  <a:pt x="76" y="77"/>
                </a:cubicBezTo>
                <a:cubicBezTo>
                  <a:pt x="76" y="64"/>
                  <a:pt x="76" y="64"/>
                  <a:pt x="76" y="64"/>
                </a:cubicBezTo>
                <a:cubicBezTo>
                  <a:pt x="76" y="63"/>
                  <a:pt x="75" y="61"/>
                  <a:pt x="74" y="61"/>
                </a:cubicBezTo>
                <a:lnTo>
                  <a:pt x="63" y="61"/>
                </a:lnTo>
                <a:close/>
                <a:moveTo>
                  <a:pt x="121" y="74"/>
                </a:moveTo>
                <a:cubicBezTo>
                  <a:pt x="90" y="74"/>
                  <a:pt x="90" y="74"/>
                  <a:pt x="90" y="74"/>
                </a:cubicBezTo>
                <a:cubicBezTo>
                  <a:pt x="88" y="74"/>
                  <a:pt x="87" y="72"/>
                  <a:pt x="87" y="71"/>
                </a:cubicBezTo>
                <a:cubicBezTo>
                  <a:pt x="87" y="69"/>
                  <a:pt x="88" y="68"/>
                  <a:pt x="90" y="68"/>
                </a:cubicBezTo>
                <a:cubicBezTo>
                  <a:pt x="121" y="68"/>
                  <a:pt x="121" y="68"/>
                  <a:pt x="121" y="68"/>
                </a:cubicBezTo>
                <a:cubicBezTo>
                  <a:pt x="127" y="68"/>
                  <a:pt x="131" y="63"/>
                  <a:pt x="131" y="58"/>
                </a:cubicBezTo>
                <a:cubicBezTo>
                  <a:pt x="131" y="37"/>
                  <a:pt x="131" y="37"/>
                  <a:pt x="131" y="37"/>
                </a:cubicBezTo>
                <a:cubicBezTo>
                  <a:pt x="131" y="32"/>
                  <a:pt x="127" y="28"/>
                  <a:pt x="121" y="28"/>
                </a:cubicBezTo>
                <a:cubicBezTo>
                  <a:pt x="15" y="28"/>
                  <a:pt x="15" y="28"/>
                  <a:pt x="15" y="28"/>
                </a:cubicBezTo>
                <a:cubicBezTo>
                  <a:pt x="10" y="28"/>
                  <a:pt x="6" y="32"/>
                  <a:pt x="6" y="37"/>
                </a:cubicBezTo>
                <a:cubicBezTo>
                  <a:pt x="6" y="58"/>
                  <a:pt x="6" y="58"/>
                  <a:pt x="6" y="58"/>
                </a:cubicBezTo>
                <a:cubicBezTo>
                  <a:pt x="6" y="63"/>
                  <a:pt x="10" y="68"/>
                  <a:pt x="15" y="68"/>
                </a:cubicBezTo>
                <a:cubicBezTo>
                  <a:pt x="47" y="68"/>
                  <a:pt x="47" y="68"/>
                  <a:pt x="47" y="68"/>
                </a:cubicBezTo>
                <a:cubicBezTo>
                  <a:pt x="48" y="68"/>
                  <a:pt x="50" y="69"/>
                  <a:pt x="50" y="71"/>
                </a:cubicBezTo>
                <a:cubicBezTo>
                  <a:pt x="50" y="72"/>
                  <a:pt x="48" y="74"/>
                  <a:pt x="47" y="74"/>
                </a:cubicBezTo>
                <a:cubicBezTo>
                  <a:pt x="15" y="74"/>
                  <a:pt x="15" y="74"/>
                  <a:pt x="15" y="74"/>
                </a:cubicBezTo>
                <a:cubicBezTo>
                  <a:pt x="7" y="74"/>
                  <a:pt x="0" y="67"/>
                  <a:pt x="0" y="58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29"/>
                  <a:pt x="7" y="22"/>
                  <a:pt x="15" y="22"/>
                </a:cubicBezTo>
                <a:cubicBezTo>
                  <a:pt x="121" y="22"/>
                  <a:pt x="121" y="22"/>
                  <a:pt x="121" y="22"/>
                </a:cubicBezTo>
                <a:cubicBezTo>
                  <a:pt x="130" y="22"/>
                  <a:pt x="137" y="29"/>
                  <a:pt x="137" y="37"/>
                </a:cubicBezTo>
                <a:cubicBezTo>
                  <a:pt x="137" y="60"/>
                  <a:pt x="137" y="60"/>
                  <a:pt x="137" y="60"/>
                </a:cubicBezTo>
                <a:cubicBezTo>
                  <a:pt x="137" y="61"/>
                  <a:pt x="137" y="61"/>
                  <a:pt x="137" y="62"/>
                </a:cubicBezTo>
                <a:cubicBezTo>
                  <a:pt x="135" y="69"/>
                  <a:pt x="129" y="74"/>
                  <a:pt x="121" y="74"/>
                </a:cubicBezTo>
                <a:close/>
                <a:moveTo>
                  <a:pt x="91" y="16"/>
                </a:moveTo>
                <a:cubicBezTo>
                  <a:pt x="89" y="16"/>
                  <a:pt x="88" y="15"/>
                  <a:pt x="88" y="13"/>
                </a:cubicBezTo>
                <a:cubicBezTo>
                  <a:pt x="88" y="9"/>
                  <a:pt x="84" y="6"/>
                  <a:pt x="80" y="6"/>
                </a:cubicBezTo>
                <a:cubicBezTo>
                  <a:pt x="57" y="6"/>
                  <a:pt x="57" y="6"/>
                  <a:pt x="57" y="6"/>
                </a:cubicBezTo>
                <a:cubicBezTo>
                  <a:pt x="52" y="6"/>
                  <a:pt x="48" y="9"/>
                  <a:pt x="48" y="13"/>
                </a:cubicBezTo>
                <a:cubicBezTo>
                  <a:pt x="48" y="15"/>
                  <a:pt x="47" y="16"/>
                  <a:pt x="45" y="16"/>
                </a:cubicBezTo>
                <a:cubicBezTo>
                  <a:pt x="44" y="16"/>
                  <a:pt x="42" y="15"/>
                  <a:pt x="42" y="13"/>
                </a:cubicBezTo>
                <a:cubicBezTo>
                  <a:pt x="42" y="6"/>
                  <a:pt x="49" y="0"/>
                  <a:pt x="57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8" y="0"/>
                  <a:pt x="94" y="6"/>
                  <a:pt x="94" y="13"/>
                </a:cubicBezTo>
                <a:cubicBezTo>
                  <a:pt x="94" y="15"/>
                  <a:pt x="93" y="16"/>
                  <a:pt x="91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5" name="Google Shape;3295;p105"/>
          <p:cNvSpPr/>
          <p:nvPr/>
        </p:nvSpPr>
        <p:spPr>
          <a:xfrm>
            <a:off x="7315200" y="2028825"/>
            <a:ext cx="731837" cy="862012"/>
          </a:xfrm>
          <a:custGeom>
            <a:avLst/>
            <a:gdLst/>
            <a:ahLst/>
            <a:cxnLst/>
            <a:rect l="l" t="t" r="r" b="b"/>
            <a:pathLst>
              <a:path w="142" h="167" extrusionOk="0">
                <a:moveTo>
                  <a:pt x="82" y="167"/>
                </a:moveTo>
                <a:cubicBezTo>
                  <a:pt x="59" y="167"/>
                  <a:pt x="59" y="167"/>
                  <a:pt x="59" y="167"/>
                </a:cubicBezTo>
                <a:cubicBezTo>
                  <a:pt x="57" y="167"/>
                  <a:pt x="55" y="166"/>
                  <a:pt x="55" y="164"/>
                </a:cubicBezTo>
                <a:cubicBezTo>
                  <a:pt x="55" y="162"/>
                  <a:pt x="57" y="161"/>
                  <a:pt x="59" y="161"/>
                </a:cubicBezTo>
                <a:cubicBezTo>
                  <a:pt x="82" y="161"/>
                  <a:pt x="82" y="161"/>
                  <a:pt x="82" y="161"/>
                </a:cubicBezTo>
                <a:cubicBezTo>
                  <a:pt x="83" y="161"/>
                  <a:pt x="85" y="162"/>
                  <a:pt x="85" y="164"/>
                </a:cubicBezTo>
                <a:cubicBezTo>
                  <a:pt x="85" y="166"/>
                  <a:pt x="83" y="167"/>
                  <a:pt x="82" y="167"/>
                </a:cubicBezTo>
                <a:close/>
                <a:moveTo>
                  <a:pt x="88" y="156"/>
                </a:moveTo>
                <a:cubicBezTo>
                  <a:pt x="52" y="156"/>
                  <a:pt x="52" y="156"/>
                  <a:pt x="52" y="156"/>
                </a:cubicBezTo>
                <a:cubicBezTo>
                  <a:pt x="50" y="156"/>
                  <a:pt x="49" y="155"/>
                  <a:pt x="49" y="153"/>
                </a:cubicBezTo>
                <a:cubicBezTo>
                  <a:pt x="49" y="152"/>
                  <a:pt x="50" y="150"/>
                  <a:pt x="52" y="150"/>
                </a:cubicBezTo>
                <a:cubicBezTo>
                  <a:pt x="88" y="150"/>
                  <a:pt x="88" y="150"/>
                  <a:pt x="88" y="150"/>
                </a:cubicBezTo>
                <a:cubicBezTo>
                  <a:pt x="90" y="150"/>
                  <a:pt x="91" y="152"/>
                  <a:pt x="91" y="153"/>
                </a:cubicBezTo>
                <a:cubicBezTo>
                  <a:pt x="91" y="155"/>
                  <a:pt x="90" y="156"/>
                  <a:pt x="88" y="156"/>
                </a:cubicBezTo>
                <a:close/>
                <a:moveTo>
                  <a:pt x="70" y="145"/>
                </a:moveTo>
                <a:cubicBezTo>
                  <a:pt x="63" y="145"/>
                  <a:pt x="56" y="145"/>
                  <a:pt x="56" y="145"/>
                </a:cubicBezTo>
                <a:cubicBezTo>
                  <a:pt x="56" y="145"/>
                  <a:pt x="56" y="145"/>
                  <a:pt x="56" y="145"/>
                </a:cubicBezTo>
                <a:cubicBezTo>
                  <a:pt x="50" y="145"/>
                  <a:pt x="47" y="142"/>
                  <a:pt x="45" y="137"/>
                </a:cubicBezTo>
                <a:cubicBezTo>
                  <a:pt x="45" y="134"/>
                  <a:pt x="45" y="132"/>
                  <a:pt x="45" y="130"/>
                </a:cubicBezTo>
                <a:cubicBezTo>
                  <a:pt x="44" y="126"/>
                  <a:pt x="44" y="123"/>
                  <a:pt x="43" y="121"/>
                </a:cubicBezTo>
                <a:cubicBezTo>
                  <a:pt x="38" y="112"/>
                  <a:pt x="35" y="106"/>
                  <a:pt x="30" y="97"/>
                </a:cubicBezTo>
                <a:cubicBezTo>
                  <a:pt x="26" y="88"/>
                  <a:pt x="21" y="75"/>
                  <a:pt x="24" y="62"/>
                </a:cubicBezTo>
                <a:cubicBezTo>
                  <a:pt x="28" y="46"/>
                  <a:pt x="45" y="30"/>
                  <a:pt x="70" y="30"/>
                </a:cubicBezTo>
                <a:cubicBezTo>
                  <a:pt x="94" y="30"/>
                  <a:pt x="111" y="46"/>
                  <a:pt x="115" y="62"/>
                </a:cubicBezTo>
                <a:cubicBezTo>
                  <a:pt x="119" y="75"/>
                  <a:pt x="114" y="88"/>
                  <a:pt x="109" y="97"/>
                </a:cubicBezTo>
                <a:cubicBezTo>
                  <a:pt x="104" y="106"/>
                  <a:pt x="101" y="112"/>
                  <a:pt x="96" y="121"/>
                </a:cubicBezTo>
                <a:cubicBezTo>
                  <a:pt x="95" y="123"/>
                  <a:pt x="95" y="126"/>
                  <a:pt x="95" y="130"/>
                </a:cubicBezTo>
                <a:cubicBezTo>
                  <a:pt x="95" y="132"/>
                  <a:pt x="94" y="134"/>
                  <a:pt x="94" y="137"/>
                </a:cubicBezTo>
                <a:cubicBezTo>
                  <a:pt x="93" y="142"/>
                  <a:pt x="90" y="145"/>
                  <a:pt x="83" y="145"/>
                </a:cubicBezTo>
                <a:cubicBezTo>
                  <a:pt x="83" y="145"/>
                  <a:pt x="76" y="145"/>
                  <a:pt x="70" y="145"/>
                </a:cubicBezTo>
                <a:close/>
                <a:moveTo>
                  <a:pt x="56" y="139"/>
                </a:moveTo>
                <a:cubicBezTo>
                  <a:pt x="57" y="139"/>
                  <a:pt x="82" y="139"/>
                  <a:pt x="83" y="139"/>
                </a:cubicBezTo>
                <a:cubicBezTo>
                  <a:pt x="87" y="139"/>
                  <a:pt x="87" y="138"/>
                  <a:pt x="88" y="135"/>
                </a:cubicBezTo>
                <a:cubicBezTo>
                  <a:pt x="88" y="134"/>
                  <a:pt x="88" y="132"/>
                  <a:pt x="88" y="129"/>
                </a:cubicBezTo>
                <a:cubicBezTo>
                  <a:pt x="89" y="125"/>
                  <a:pt x="89" y="121"/>
                  <a:pt x="91" y="118"/>
                </a:cubicBezTo>
                <a:cubicBezTo>
                  <a:pt x="96" y="109"/>
                  <a:pt x="99" y="103"/>
                  <a:pt x="104" y="94"/>
                </a:cubicBezTo>
                <a:cubicBezTo>
                  <a:pt x="107" y="87"/>
                  <a:pt x="112" y="75"/>
                  <a:pt x="109" y="63"/>
                </a:cubicBezTo>
                <a:cubicBezTo>
                  <a:pt x="106" y="50"/>
                  <a:pt x="91" y="36"/>
                  <a:pt x="70" y="36"/>
                </a:cubicBezTo>
                <a:cubicBezTo>
                  <a:pt x="48" y="36"/>
                  <a:pt x="33" y="50"/>
                  <a:pt x="30" y="63"/>
                </a:cubicBezTo>
                <a:cubicBezTo>
                  <a:pt x="27" y="75"/>
                  <a:pt x="32" y="87"/>
                  <a:pt x="36" y="94"/>
                </a:cubicBezTo>
                <a:cubicBezTo>
                  <a:pt x="40" y="103"/>
                  <a:pt x="44" y="109"/>
                  <a:pt x="49" y="118"/>
                </a:cubicBezTo>
                <a:cubicBezTo>
                  <a:pt x="51" y="121"/>
                  <a:pt x="51" y="125"/>
                  <a:pt x="51" y="129"/>
                </a:cubicBezTo>
                <a:cubicBezTo>
                  <a:pt x="51" y="132"/>
                  <a:pt x="51" y="134"/>
                  <a:pt x="51" y="135"/>
                </a:cubicBezTo>
                <a:cubicBezTo>
                  <a:pt x="52" y="138"/>
                  <a:pt x="52" y="139"/>
                  <a:pt x="56" y="139"/>
                </a:cubicBezTo>
                <a:cubicBezTo>
                  <a:pt x="56" y="139"/>
                  <a:pt x="56" y="139"/>
                  <a:pt x="56" y="139"/>
                </a:cubicBezTo>
                <a:close/>
                <a:moveTo>
                  <a:pt x="15" y="77"/>
                </a:moveTo>
                <a:cubicBezTo>
                  <a:pt x="3" y="77"/>
                  <a:pt x="3" y="77"/>
                  <a:pt x="3" y="77"/>
                </a:cubicBezTo>
                <a:cubicBezTo>
                  <a:pt x="1" y="77"/>
                  <a:pt x="0" y="75"/>
                  <a:pt x="0" y="74"/>
                </a:cubicBezTo>
                <a:cubicBezTo>
                  <a:pt x="0" y="72"/>
                  <a:pt x="1" y="71"/>
                  <a:pt x="3" y="71"/>
                </a:cubicBezTo>
                <a:cubicBezTo>
                  <a:pt x="15" y="71"/>
                  <a:pt x="15" y="71"/>
                  <a:pt x="15" y="71"/>
                </a:cubicBezTo>
                <a:cubicBezTo>
                  <a:pt x="17" y="71"/>
                  <a:pt x="18" y="72"/>
                  <a:pt x="18" y="74"/>
                </a:cubicBezTo>
                <a:cubicBezTo>
                  <a:pt x="18" y="75"/>
                  <a:pt x="17" y="77"/>
                  <a:pt x="15" y="77"/>
                </a:cubicBezTo>
                <a:close/>
                <a:moveTo>
                  <a:pt x="139" y="75"/>
                </a:moveTo>
                <a:cubicBezTo>
                  <a:pt x="124" y="75"/>
                  <a:pt x="124" y="75"/>
                  <a:pt x="124" y="75"/>
                </a:cubicBezTo>
                <a:cubicBezTo>
                  <a:pt x="123" y="75"/>
                  <a:pt x="121" y="73"/>
                  <a:pt x="121" y="71"/>
                </a:cubicBezTo>
                <a:cubicBezTo>
                  <a:pt x="121" y="70"/>
                  <a:pt x="123" y="68"/>
                  <a:pt x="124" y="68"/>
                </a:cubicBezTo>
                <a:cubicBezTo>
                  <a:pt x="139" y="68"/>
                  <a:pt x="139" y="68"/>
                  <a:pt x="139" y="68"/>
                </a:cubicBezTo>
                <a:cubicBezTo>
                  <a:pt x="141" y="68"/>
                  <a:pt x="142" y="70"/>
                  <a:pt x="142" y="71"/>
                </a:cubicBezTo>
                <a:cubicBezTo>
                  <a:pt x="142" y="73"/>
                  <a:pt x="141" y="75"/>
                  <a:pt x="139" y="75"/>
                </a:cubicBezTo>
                <a:close/>
                <a:moveTo>
                  <a:pt x="42" y="72"/>
                </a:moveTo>
                <a:cubicBezTo>
                  <a:pt x="41" y="72"/>
                  <a:pt x="41" y="72"/>
                  <a:pt x="41" y="72"/>
                </a:cubicBezTo>
                <a:cubicBezTo>
                  <a:pt x="39" y="72"/>
                  <a:pt x="38" y="70"/>
                  <a:pt x="39" y="68"/>
                </a:cubicBezTo>
                <a:cubicBezTo>
                  <a:pt x="42" y="57"/>
                  <a:pt x="54" y="45"/>
                  <a:pt x="71" y="45"/>
                </a:cubicBezTo>
                <a:cubicBezTo>
                  <a:pt x="71" y="45"/>
                  <a:pt x="71" y="45"/>
                  <a:pt x="71" y="45"/>
                </a:cubicBezTo>
                <a:cubicBezTo>
                  <a:pt x="73" y="45"/>
                  <a:pt x="74" y="47"/>
                  <a:pt x="74" y="48"/>
                </a:cubicBezTo>
                <a:cubicBezTo>
                  <a:pt x="74" y="50"/>
                  <a:pt x="73" y="51"/>
                  <a:pt x="71" y="51"/>
                </a:cubicBezTo>
                <a:cubicBezTo>
                  <a:pt x="57" y="51"/>
                  <a:pt x="47" y="61"/>
                  <a:pt x="45" y="70"/>
                </a:cubicBezTo>
                <a:cubicBezTo>
                  <a:pt x="44" y="71"/>
                  <a:pt x="43" y="72"/>
                  <a:pt x="42" y="72"/>
                </a:cubicBezTo>
                <a:close/>
                <a:moveTo>
                  <a:pt x="110" y="38"/>
                </a:moveTo>
                <a:cubicBezTo>
                  <a:pt x="109" y="38"/>
                  <a:pt x="108" y="38"/>
                  <a:pt x="107" y="37"/>
                </a:cubicBezTo>
                <a:cubicBezTo>
                  <a:pt x="106" y="36"/>
                  <a:pt x="106" y="34"/>
                  <a:pt x="107" y="33"/>
                </a:cubicBezTo>
                <a:cubicBezTo>
                  <a:pt x="118" y="22"/>
                  <a:pt x="118" y="22"/>
                  <a:pt x="118" y="22"/>
                </a:cubicBezTo>
                <a:cubicBezTo>
                  <a:pt x="119" y="21"/>
                  <a:pt x="121" y="21"/>
                  <a:pt x="122" y="22"/>
                </a:cubicBezTo>
                <a:cubicBezTo>
                  <a:pt x="123" y="23"/>
                  <a:pt x="123" y="25"/>
                  <a:pt x="122" y="27"/>
                </a:cubicBezTo>
                <a:cubicBezTo>
                  <a:pt x="112" y="37"/>
                  <a:pt x="112" y="37"/>
                  <a:pt x="112" y="37"/>
                </a:cubicBezTo>
                <a:cubicBezTo>
                  <a:pt x="111" y="38"/>
                  <a:pt x="110" y="38"/>
                  <a:pt x="110" y="38"/>
                </a:cubicBezTo>
                <a:close/>
                <a:moveTo>
                  <a:pt x="31" y="38"/>
                </a:moveTo>
                <a:cubicBezTo>
                  <a:pt x="30" y="38"/>
                  <a:pt x="29" y="38"/>
                  <a:pt x="28" y="37"/>
                </a:cubicBezTo>
                <a:cubicBezTo>
                  <a:pt x="18" y="27"/>
                  <a:pt x="18" y="27"/>
                  <a:pt x="18" y="27"/>
                </a:cubicBezTo>
                <a:cubicBezTo>
                  <a:pt x="17" y="25"/>
                  <a:pt x="17" y="23"/>
                  <a:pt x="18" y="22"/>
                </a:cubicBezTo>
                <a:cubicBezTo>
                  <a:pt x="19" y="21"/>
                  <a:pt x="21" y="21"/>
                  <a:pt x="22" y="22"/>
                </a:cubicBezTo>
                <a:cubicBezTo>
                  <a:pt x="33" y="33"/>
                  <a:pt x="33" y="33"/>
                  <a:pt x="33" y="33"/>
                </a:cubicBezTo>
                <a:cubicBezTo>
                  <a:pt x="34" y="34"/>
                  <a:pt x="34" y="36"/>
                  <a:pt x="33" y="37"/>
                </a:cubicBezTo>
                <a:cubicBezTo>
                  <a:pt x="32" y="38"/>
                  <a:pt x="31" y="38"/>
                  <a:pt x="31" y="38"/>
                </a:cubicBezTo>
                <a:close/>
                <a:moveTo>
                  <a:pt x="70" y="24"/>
                </a:moveTo>
                <a:cubicBezTo>
                  <a:pt x="68" y="24"/>
                  <a:pt x="67" y="23"/>
                  <a:pt x="67" y="21"/>
                </a:cubicBezTo>
                <a:cubicBezTo>
                  <a:pt x="67" y="3"/>
                  <a:pt x="67" y="3"/>
                  <a:pt x="67" y="3"/>
                </a:cubicBezTo>
                <a:cubicBezTo>
                  <a:pt x="67" y="2"/>
                  <a:pt x="68" y="0"/>
                  <a:pt x="70" y="0"/>
                </a:cubicBezTo>
                <a:cubicBezTo>
                  <a:pt x="71" y="0"/>
                  <a:pt x="73" y="2"/>
                  <a:pt x="73" y="3"/>
                </a:cubicBezTo>
                <a:cubicBezTo>
                  <a:pt x="73" y="21"/>
                  <a:pt x="73" y="21"/>
                  <a:pt x="73" y="21"/>
                </a:cubicBezTo>
                <a:cubicBezTo>
                  <a:pt x="73" y="23"/>
                  <a:pt x="71" y="24"/>
                  <a:pt x="70" y="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6" name="Google Shape;3296;p105"/>
          <p:cNvSpPr txBox="1"/>
          <p:nvPr/>
        </p:nvSpPr>
        <p:spPr>
          <a:xfrm>
            <a:off x="1722474" y="331787"/>
            <a:ext cx="8420985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Montserrat"/>
              <a:buNone/>
            </a:pPr>
            <a:r>
              <a:rPr lang="en-US" sz="5400" b="0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INICIATIVAS FUTURAS</a:t>
            </a:r>
            <a:endParaRPr dirty="0"/>
          </a:p>
        </p:txBody>
      </p:sp>
      <p:sp>
        <p:nvSpPr>
          <p:cNvPr id="3297" name="Google Shape;3297;p105"/>
          <p:cNvSpPr txBox="1"/>
          <p:nvPr/>
        </p:nvSpPr>
        <p:spPr>
          <a:xfrm>
            <a:off x="5133975" y="3429000"/>
            <a:ext cx="1984375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Montserrat"/>
              <a:buNone/>
            </a:pPr>
            <a:r>
              <a:rPr lang="en-US" sz="54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HERE</a:t>
            </a:r>
            <a:endParaRPr/>
          </a:p>
        </p:txBody>
      </p:sp>
      <p:sp>
        <p:nvSpPr>
          <p:cNvPr id="3298" name="Google Shape;3298;p105"/>
          <p:cNvSpPr txBox="1"/>
          <p:nvPr/>
        </p:nvSpPr>
        <p:spPr>
          <a:xfrm>
            <a:off x="1365250" y="4940300"/>
            <a:ext cx="169545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3299" name="Google Shape;3299;p105"/>
          <p:cNvSpPr txBox="1"/>
          <p:nvPr/>
        </p:nvSpPr>
        <p:spPr>
          <a:xfrm>
            <a:off x="9158287" y="4984750"/>
            <a:ext cx="16954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4" name="Google Shape;3304;p106"/>
          <p:cNvSpPr txBox="1"/>
          <p:nvPr/>
        </p:nvSpPr>
        <p:spPr>
          <a:xfrm>
            <a:off x="3175" y="4762"/>
            <a:ext cx="12185650" cy="6859587"/>
          </a:xfrm>
          <a:prstGeom prst="rect">
            <a:avLst/>
          </a:prstGeom>
          <a:solidFill>
            <a:srgbClr val="334A4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5" name="Google Shape;3305;p106"/>
          <p:cNvSpPr txBox="1"/>
          <p:nvPr/>
        </p:nvSpPr>
        <p:spPr>
          <a:xfrm>
            <a:off x="8712200" y="1108075"/>
            <a:ext cx="1719262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3306" name="Google Shape;3306;p106"/>
          <p:cNvSpPr/>
          <p:nvPr/>
        </p:nvSpPr>
        <p:spPr>
          <a:xfrm>
            <a:off x="5581650" y="962025"/>
            <a:ext cx="2692400" cy="1327150"/>
          </a:xfrm>
          <a:custGeom>
            <a:avLst/>
            <a:gdLst/>
            <a:ahLst/>
            <a:cxnLst/>
            <a:rect l="l" t="t" r="r" b="b"/>
            <a:pathLst>
              <a:path w="729" h="359" extrusionOk="0">
                <a:moveTo>
                  <a:pt x="196" y="8"/>
                </a:moveTo>
                <a:cubicBezTo>
                  <a:pt x="5" y="339"/>
                  <a:pt x="5" y="339"/>
                  <a:pt x="5" y="339"/>
                </a:cubicBezTo>
                <a:cubicBezTo>
                  <a:pt x="0" y="348"/>
                  <a:pt x="6" y="359"/>
                  <a:pt x="17" y="359"/>
                </a:cubicBezTo>
                <a:cubicBezTo>
                  <a:pt x="712" y="359"/>
                  <a:pt x="712" y="359"/>
                  <a:pt x="712" y="359"/>
                </a:cubicBezTo>
                <a:cubicBezTo>
                  <a:pt x="723" y="359"/>
                  <a:pt x="729" y="348"/>
                  <a:pt x="724" y="339"/>
                </a:cubicBezTo>
                <a:cubicBezTo>
                  <a:pt x="618" y="150"/>
                  <a:pt x="425" y="23"/>
                  <a:pt x="210" y="1"/>
                </a:cubicBezTo>
                <a:cubicBezTo>
                  <a:pt x="204" y="0"/>
                  <a:pt x="199" y="3"/>
                  <a:pt x="196" y="8"/>
                </a:cubicBezTo>
                <a:close/>
              </a:path>
            </a:pathLst>
          </a:custGeom>
          <a:solidFill>
            <a:srgbClr val="F9F2E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7" name="Google Shape;3307;p106"/>
          <p:cNvSpPr/>
          <p:nvPr/>
        </p:nvSpPr>
        <p:spPr>
          <a:xfrm>
            <a:off x="6842125" y="2397125"/>
            <a:ext cx="1735137" cy="2335212"/>
          </a:xfrm>
          <a:custGeom>
            <a:avLst/>
            <a:gdLst/>
            <a:ahLst/>
            <a:cxnLst/>
            <a:rect l="l" t="t" r="r" b="b"/>
            <a:pathLst>
              <a:path w="470" h="632" extrusionOk="0">
                <a:moveTo>
                  <a:pt x="470" y="281"/>
                </a:moveTo>
                <a:cubicBezTo>
                  <a:pt x="470" y="186"/>
                  <a:pt x="450" y="94"/>
                  <a:pt x="412" y="8"/>
                </a:cubicBezTo>
                <a:cubicBezTo>
                  <a:pt x="410" y="3"/>
                  <a:pt x="405" y="0"/>
                  <a:pt x="399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6" y="0"/>
                  <a:pt x="0" y="11"/>
                  <a:pt x="5" y="20"/>
                </a:cubicBezTo>
                <a:cubicBezTo>
                  <a:pt x="353" y="622"/>
                  <a:pt x="353" y="622"/>
                  <a:pt x="353" y="622"/>
                </a:cubicBezTo>
                <a:cubicBezTo>
                  <a:pt x="358" y="632"/>
                  <a:pt x="371" y="632"/>
                  <a:pt x="377" y="622"/>
                </a:cubicBezTo>
                <a:cubicBezTo>
                  <a:pt x="438" y="519"/>
                  <a:pt x="470" y="402"/>
                  <a:pt x="470" y="281"/>
                </a:cubicBezTo>
                <a:close/>
              </a:path>
            </a:pathLst>
          </a:custGeom>
          <a:solidFill>
            <a:srgbClr val="40C0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8" name="Google Shape;3308;p106"/>
          <p:cNvSpPr/>
          <p:nvPr/>
        </p:nvSpPr>
        <p:spPr>
          <a:xfrm>
            <a:off x="3614737" y="2138362"/>
            <a:ext cx="1735137" cy="2335212"/>
          </a:xfrm>
          <a:custGeom>
            <a:avLst/>
            <a:gdLst/>
            <a:ahLst/>
            <a:cxnLst/>
            <a:rect l="l" t="t" r="r" b="b"/>
            <a:pathLst>
              <a:path w="470" h="632" extrusionOk="0">
                <a:moveTo>
                  <a:pt x="0" y="351"/>
                </a:moveTo>
                <a:cubicBezTo>
                  <a:pt x="0" y="446"/>
                  <a:pt x="20" y="538"/>
                  <a:pt x="58" y="624"/>
                </a:cubicBezTo>
                <a:cubicBezTo>
                  <a:pt x="60" y="629"/>
                  <a:pt x="65" y="632"/>
                  <a:pt x="71" y="632"/>
                </a:cubicBezTo>
                <a:cubicBezTo>
                  <a:pt x="453" y="632"/>
                  <a:pt x="453" y="632"/>
                  <a:pt x="453" y="632"/>
                </a:cubicBezTo>
                <a:cubicBezTo>
                  <a:pt x="464" y="632"/>
                  <a:pt x="470" y="621"/>
                  <a:pt x="465" y="611"/>
                </a:cubicBezTo>
                <a:cubicBezTo>
                  <a:pt x="117" y="9"/>
                  <a:pt x="117" y="9"/>
                  <a:pt x="117" y="9"/>
                </a:cubicBezTo>
                <a:cubicBezTo>
                  <a:pt x="112" y="0"/>
                  <a:pt x="99" y="0"/>
                  <a:pt x="93" y="9"/>
                </a:cubicBezTo>
                <a:cubicBezTo>
                  <a:pt x="32" y="113"/>
                  <a:pt x="0" y="230"/>
                  <a:pt x="0" y="351"/>
                </a:cubicBezTo>
                <a:close/>
              </a:path>
            </a:pathLst>
          </a:custGeom>
          <a:solidFill>
            <a:srgbClr val="AEE23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9" name="Google Shape;3309;p106"/>
          <p:cNvSpPr/>
          <p:nvPr/>
        </p:nvSpPr>
        <p:spPr>
          <a:xfrm>
            <a:off x="3916362" y="4576762"/>
            <a:ext cx="2692400" cy="1330325"/>
          </a:xfrm>
          <a:custGeom>
            <a:avLst/>
            <a:gdLst/>
            <a:ahLst/>
            <a:cxnLst/>
            <a:rect l="l" t="t" r="r" b="b"/>
            <a:pathLst>
              <a:path w="729" h="360" extrusionOk="0">
                <a:moveTo>
                  <a:pt x="533" y="352"/>
                </a:moveTo>
                <a:cubicBezTo>
                  <a:pt x="724" y="21"/>
                  <a:pt x="724" y="21"/>
                  <a:pt x="724" y="21"/>
                </a:cubicBezTo>
                <a:cubicBezTo>
                  <a:pt x="729" y="12"/>
                  <a:pt x="723" y="0"/>
                  <a:pt x="712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6" y="0"/>
                  <a:pt x="0" y="12"/>
                  <a:pt x="5" y="21"/>
                </a:cubicBezTo>
                <a:cubicBezTo>
                  <a:pt x="111" y="209"/>
                  <a:pt x="304" y="336"/>
                  <a:pt x="519" y="359"/>
                </a:cubicBezTo>
                <a:cubicBezTo>
                  <a:pt x="525" y="360"/>
                  <a:pt x="530" y="357"/>
                  <a:pt x="533" y="352"/>
                </a:cubicBezTo>
                <a:close/>
              </a:path>
            </a:pathLst>
          </a:custGeom>
          <a:solidFill>
            <a:srgbClr val="F9F2E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0" name="Google Shape;3310;p106"/>
          <p:cNvSpPr/>
          <p:nvPr/>
        </p:nvSpPr>
        <p:spPr>
          <a:xfrm>
            <a:off x="6007100" y="3582987"/>
            <a:ext cx="2108200" cy="2338387"/>
          </a:xfrm>
          <a:custGeom>
            <a:avLst/>
            <a:gdLst/>
            <a:ahLst/>
            <a:cxnLst/>
            <a:rect l="l" t="t" r="r" b="b"/>
            <a:pathLst>
              <a:path w="571" h="633" extrusionOk="0">
                <a:moveTo>
                  <a:pt x="360" y="542"/>
                </a:moveTo>
                <a:cubicBezTo>
                  <a:pt x="442" y="494"/>
                  <a:pt x="512" y="431"/>
                  <a:pt x="567" y="355"/>
                </a:cubicBezTo>
                <a:cubicBezTo>
                  <a:pt x="571" y="351"/>
                  <a:pt x="571" y="345"/>
                  <a:pt x="568" y="340"/>
                </a:cubicBezTo>
                <a:cubicBezTo>
                  <a:pt x="377" y="9"/>
                  <a:pt x="377" y="9"/>
                  <a:pt x="377" y="9"/>
                </a:cubicBezTo>
                <a:cubicBezTo>
                  <a:pt x="372" y="0"/>
                  <a:pt x="358" y="0"/>
                  <a:pt x="353" y="9"/>
                </a:cubicBezTo>
                <a:cubicBezTo>
                  <a:pt x="5" y="611"/>
                  <a:pt x="5" y="611"/>
                  <a:pt x="5" y="611"/>
                </a:cubicBezTo>
                <a:cubicBezTo>
                  <a:pt x="0" y="620"/>
                  <a:pt x="7" y="632"/>
                  <a:pt x="17" y="632"/>
                </a:cubicBezTo>
                <a:cubicBezTo>
                  <a:pt x="137" y="633"/>
                  <a:pt x="255" y="602"/>
                  <a:pt x="360" y="542"/>
                </a:cubicBezTo>
                <a:close/>
              </a:path>
            </a:pathLst>
          </a:custGeom>
          <a:solidFill>
            <a:srgbClr val="00A8C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1" name="Google Shape;3311;p106"/>
          <p:cNvSpPr/>
          <p:nvPr/>
        </p:nvSpPr>
        <p:spPr>
          <a:xfrm>
            <a:off x="4075112" y="947737"/>
            <a:ext cx="2108200" cy="2339975"/>
          </a:xfrm>
          <a:custGeom>
            <a:avLst/>
            <a:gdLst/>
            <a:ahLst/>
            <a:cxnLst/>
            <a:rect l="l" t="t" r="r" b="b"/>
            <a:pathLst>
              <a:path w="571" h="633" extrusionOk="0">
                <a:moveTo>
                  <a:pt x="211" y="91"/>
                </a:moveTo>
                <a:cubicBezTo>
                  <a:pt x="129" y="139"/>
                  <a:pt x="59" y="201"/>
                  <a:pt x="4" y="277"/>
                </a:cubicBezTo>
                <a:cubicBezTo>
                  <a:pt x="0" y="282"/>
                  <a:pt x="0" y="288"/>
                  <a:pt x="3" y="293"/>
                </a:cubicBezTo>
                <a:cubicBezTo>
                  <a:pt x="194" y="624"/>
                  <a:pt x="194" y="624"/>
                  <a:pt x="194" y="624"/>
                </a:cubicBezTo>
                <a:cubicBezTo>
                  <a:pt x="199" y="633"/>
                  <a:pt x="213" y="633"/>
                  <a:pt x="218" y="624"/>
                </a:cubicBezTo>
                <a:cubicBezTo>
                  <a:pt x="566" y="22"/>
                  <a:pt x="566" y="22"/>
                  <a:pt x="566" y="22"/>
                </a:cubicBezTo>
                <a:cubicBezTo>
                  <a:pt x="571" y="13"/>
                  <a:pt x="564" y="1"/>
                  <a:pt x="554" y="1"/>
                </a:cubicBezTo>
                <a:cubicBezTo>
                  <a:pt x="434" y="0"/>
                  <a:pt x="316" y="30"/>
                  <a:pt x="211" y="91"/>
                </a:cubicBezTo>
                <a:close/>
              </a:path>
            </a:pathLst>
          </a:custGeom>
          <a:solidFill>
            <a:srgbClr val="8FBE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2" name="Google Shape;3312;p106"/>
          <p:cNvSpPr txBox="1"/>
          <p:nvPr/>
        </p:nvSpPr>
        <p:spPr>
          <a:xfrm>
            <a:off x="8839200" y="4987925"/>
            <a:ext cx="1152525" cy="48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Open Sans SemiBold"/>
              <a:buNone/>
            </a:pPr>
            <a:r>
              <a:rPr lang="en-US" sz="22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F</a:t>
            </a:r>
            <a:endParaRPr dirty="0"/>
          </a:p>
        </p:txBody>
      </p:sp>
      <p:sp>
        <p:nvSpPr>
          <p:cNvPr id="3313" name="Google Shape;3313;p106"/>
          <p:cNvSpPr txBox="1"/>
          <p:nvPr/>
        </p:nvSpPr>
        <p:spPr>
          <a:xfrm>
            <a:off x="9663112" y="2903537"/>
            <a:ext cx="1160462" cy="48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Open Sans SemiBold"/>
              <a:buNone/>
            </a:pPr>
            <a:r>
              <a:rPr lang="en-US" sz="22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E</a:t>
            </a:r>
            <a:endParaRPr dirty="0"/>
          </a:p>
        </p:txBody>
      </p:sp>
      <p:sp>
        <p:nvSpPr>
          <p:cNvPr id="3314" name="Google Shape;3314;p106"/>
          <p:cNvSpPr txBox="1"/>
          <p:nvPr/>
        </p:nvSpPr>
        <p:spPr>
          <a:xfrm>
            <a:off x="8839200" y="811212"/>
            <a:ext cx="1208087" cy="48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Open Sans SemiBold"/>
              <a:buNone/>
            </a:pPr>
            <a:r>
              <a:rPr lang="en-US" sz="22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D</a:t>
            </a:r>
            <a:endParaRPr dirty="0"/>
          </a:p>
        </p:txBody>
      </p:sp>
      <p:sp>
        <p:nvSpPr>
          <p:cNvPr id="3315" name="Google Shape;3315;p106"/>
          <p:cNvSpPr txBox="1"/>
          <p:nvPr/>
        </p:nvSpPr>
        <p:spPr>
          <a:xfrm>
            <a:off x="2387600" y="4987925"/>
            <a:ext cx="1177925" cy="48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Open Sans SemiBold"/>
              <a:buNone/>
            </a:pPr>
            <a:r>
              <a:rPr lang="en-US" sz="22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C</a:t>
            </a:r>
            <a:endParaRPr dirty="0"/>
          </a:p>
        </p:txBody>
      </p:sp>
      <p:sp>
        <p:nvSpPr>
          <p:cNvPr id="3316" name="Google Shape;3316;p106"/>
          <p:cNvSpPr txBox="1"/>
          <p:nvPr/>
        </p:nvSpPr>
        <p:spPr>
          <a:xfrm>
            <a:off x="1560512" y="2903537"/>
            <a:ext cx="1185862" cy="48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Open Sans SemiBold"/>
              <a:buNone/>
            </a:pPr>
            <a:r>
              <a:rPr lang="en-US" sz="22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B</a:t>
            </a:r>
            <a:endParaRPr dirty="0"/>
          </a:p>
        </p:txBody>
      </p:sp>
      <p:sp>
        <p:nvSpPr>
          <p:cNvPr id="3317" name="Google Shape;3317;p106"/>
          <p:cNvSpPr txBox="1"/>
          <p:nvPr/>
        </p:nvSpPr>
        <p:spPr>
          <a:xfrm>
            <a:off x="2392362" y="793750"/>
            <a:ext cx="1185862" cy="48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Open Sans SemiBold"/>
              <a:buNone/>
            </a:pPr>
            <a:r>
              <a:rPr lang="en-US" sz="22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A</a:t>
            </a:r>
            <a:endParaRPr dirty="0"/>
          </a:p>
        </p:txBody>
      </p:sp>
      <p:sp>
        <p:nvSpPr>
          <p:cNvPr id="3318" name="Google Shape;3318;p106"/>
          <p:cNvSpPr/>
          <p:nvPr/>
        </p:nvSpPr>
        <p:spPr>
          <a:xfrm>
            <a:off x="5060950" y="4927600"/>
            <a:ext cx="723900" cy="484187"/>
          </a:xfrm>
          <a:custGeom>
            <a:avLst/>
            <a:gdLst/>
            <a:ahLst/>
            <a:cxnLst/>
            <a:rect l="l" t="t" r="r" b="b"/>
            <a:pathLst>
              <a:path w="196" h="131" extrusionOk="0">
                <a:moveTo>
                  <a:pt x="156" y="12"/>
                </a:moveTo>
                <a:cubicBezTo>
                  <a:pt x="174" y="58"/>
                  <a:pt x="174" y="58"/>
                  <a:pt x="174" y="5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40" y="57"/>
                  <a:pt x="103" y="25"/>
                  <a:pt x="100" y="25"/>
                </a:cubicBezTo>
                <a:cubicBezTo>
                  <a:pt x="97" y="25"/>
                  <a:pt x="86" y="29"/>
                  <a:pt x="85" y="30"/>
                </a:cubicBezTo>
                <a:cubicBezTo>
                  <a:pt x="84" y="30"/>
                  <a:pt x="78" y="32"/>
                  <a:pt x="72" y="32"/>
                </a:cubicBezTo>
                <a:cubicBezTo>
                  <a:pt x="69" y="32"/>
                  <a:pt x="66" y="31"/>
                  <a:pt x="65" y="30"/>
                </a:cubicBezTo>
                <a:cubicBezTo>
                  <a:pt x="64" y="29"/>
                  <a:pt x="63" y="28"/>
                  <a:pt x="63" y="27"/>
                </a:cubicBezTo>
                <a:cubicBezTo>
                  <a:pt x="63" y="25"/>
                  <a:pt x="66" y="22"/>
                  <a:pt x="67" y="22"/>
                </a:cubicBezTo>
                <a:cubicBezTo>
                  <a:pt x="77" y="16"/>
                  <a:pt x="103" y="7"/>
                  <a:pt x="105" y="6"/>
                </a:cubicBezTo>
                <a:cubicBezTo>
                  <a:pt x="105" y="6"/>
                  <a:pt x="105" y="6"/>
                  <a:pt x="106" y="6"/>
                </a:cubicBezTo>
                <a:cubicBezTo>
                  <a:pt x="112" y="6"/>
                  <a:pt x="151" y="12"/>
                  <a:pt x="156" y="12"/>
                </a:cubicBezTo>
                <a:close/>
                <a:moveTo>
                  <a:pt x="172" y="0"/>
                </a:moveTo>
                <a:cubicBezTo>
                  <a:pt x="172" y="0"/>
                  <a:pt x="171" y="0"/>
                  <a:pt x="170" y="0"/>
                </a:cubicBezTo>
                <a:cubicBezTo>
                  <a:pt x="163" y="3"/>
                  <a:pt x="163" y="3"/>
                  <a:pt x="163" y="3"/>
                </a:cubicBezTo>
                <a:cubicBezTo>
                  <a:pt x="162" y="4"/>
                  <a:pt x="161" y="5"/>
                  <a:pt x="160" y="6"/>
                </a:cubicBezTo>
                <a:cubicBezTo>
                  <a:pt x="160" y="7"/>
                  <a:pt x="160" y="8"/>
                  <a:pt x="160" y="10"/>
                </a:cubicBezTo>
                <a:cubicBezTo>
                  <a:pt x="179" y="57"/>
                  <a:pt x="179" y="57"/>
                  <a:pt x="179" y="57"/>
                </a:cubicBezTo>
                <a:cubicBezTo>
                  <a:pt x="180" y="60"/>
                  <a:pt x="183" y="61"/>
                  <a:pt x="185" y="60"/>
                </a:cubicBezTo>
                <a:cubicBezTo>
                  <a:pt x="193" y="57"/>
                  <a:pt x="193" y="57"/>
                  <a:pt x="193" y="57"/>
                </a:cubicBezTo>
                <a:cubicBezTo>
                  <a:pt x="194" y="57"/>
                  <a:pt x="195" y="56"/>
                  <a:pt x="196" y="54"/>
                </a:cubicBezTo>
                <a:cubicBezTo>
                  <a:pt x="196" y="53"/>
                  <a:pt x="196" y="52"/>
                  <a:pt x="196" y="51"/>
                </a:cubicBezTo>
                <a:cubicBezTo>
                  <a:pt x="177" y="3"/>
                  <a:pt x="177" y="3"/>
                  <a:pt x="177" y="3"/>
                </a:cubicBezTo>
                <a:cubicBezTo>
                  <a:pt x="176" y="1"/>
                  <a:pt x="174" y="0"/>
                  <a:pt x="172" y="0"/>
                </a:cubicBezTo>
                <a:close/>
                <a:moveTo>
                  <a:pt x="1" y="65"/>
                </a:moveTo>
                <a:cubicBezTo>
                  <a:pt x="0" y="66"/>
                  <a:pt x="1" y="68"/>
                  <a:pt x="2" y="69"/>
                </a:cubicBezTo>
                <a:cubicBezTo>
                  <a:pt x="3" y="70"/>
                  <a:pt x="4" y="70"/>
                  <a:pt x="5" y="70"/>
                </a:cubicBezTo>
                <a:cubicBezTo>
                  <a:pt x="13" y="71"/>
                  <a:pt x="13" y="71"/>
                  <a:pt x="13" y="71"/>
                </a:cubicBezTo>
                <a:cubicBezTo>
                  <a:pt x="16" y="71"/>
                  <a:pt x="18" y="69"/>
                  <a:pt x="19" y="66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2"/>
                  <a:pt x="22" y="10"/>
                  <a:pt x="22" y="9"/>
                </a:cubicBezTo>
                <a:cubicBezTo>
                  <a:pt x="21" y="8"/>
                  <a:pt x="19" y="8"/>
                  <a:pt x="18" y="8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7" y="7"/>
                  <a:pt x="5" y="9"/>
                  <a:pt x="5" y="12"/>
                </a:cubicBezTo>
                <a:lnTo>
                  <a:pt x="1" y="65"/>
                </a:lnTo>
                <a:close/>
                <a:moveTo>
                  <a:pt x="81" y="113"/>
                </a:moveTo>
                <a:cubicBezTo>
                  <a:pt x="81" y="111"/>
                  <a:pt x="80" y="109"/>
                  <a:pt x="78" y="108"/>
                </a:cubicBezTo>
                <a:cubicBezTo>
                  <a:pt x="74" y="105"/>
                  <a:pt x="71" y="106"/>
                  <a:pt x="68" y="109"/>
                </a:cubicBezTo>
                <a:cubicBezTo>
                  <a:pt x="64" y="114"/>
                  <a:pt x="64" y="114"/>
                  <a:pt x="64" y="114"/>
                </a:cubicBezTo>
                <a:cubicBezTo>
                  <a:pt x="64" y="114"/>
                  <a:pt x="64" y="114"/>
                  <a:pt x="64" y="114"/>
                </a:cubicBezTo>
                <a:cubicBezTo>
                  <a:pt x="61" y="118"/>
                  <a:pt x="61" y="118"/>
                  <a:pt x="61" y="118"/>
                </a:cubicBezTo>
                <a:cubicBezTo>
                  <a:pt x="56" y="124"/>
                  <a:pt x="61" y="128"/>
                  <a:pt x="62" y="129"/>
                </a:cubicBezTo>
                <a:cubicBezTo>
                  <a:pt x="63" y="130"/>
                  <a:pt x="65" y="131"/>
                  <a:pt x="66" y="131"/>
                </a:cubicBezTo>
                <a:cubicBezTo>
                  <a:pt x="68" y="131"/>
                  <a:pt x="70" y="129"/>
                  <a:pt x="72" y="127"/>
                </a:cubicBezTo>
                <a:cubicBezTo>
                  <a:pt x="77" y="121"/>
                  <a:pt x="77" y="121"/>
                  <a:pt x="77" y="121"/>
                </a:cubicBezTo>
                <a:cubicBezTo>
                  <a:pt x="77" y="121"/>
                  <a:pt x="77" y="121"/>
                  <a:pt x="77" y="121"/>
                </a:cubicBezTo>
                <a:cubicBezTo>
                  <a:pt x="79" y="118"/>
                  <a:pt x="79" y="118"/>
                  <a:pt x="79" y="118"/>
                </a:cubicBezTo>
                <a:cubicBezTo>
                  <a:pt x="81" y="117"/>
                  <a:pt x="81" y="115"/>
                  <a:pt x="81" y="113"/>
                </a:cubicBezTo>
                <a:close/>
                <a:moveTo>
                  <a:pt x="43" y="110"/>
                </a:moveTo>
                <a:cubicBezTo>
                  <a:pt x="40" y="113"/>
                  <a:pt x="41" y="116"/>
                  <a:pt x="45" y="119"/>
                </a:cubicBezTo>
                <a:cubicBezTo>
                  <a:pt x="48" y="122"/>
                  <a:pt x="52" y="122"/>
                  <a:pt x="55" y="118"/>
                </a:cubicBezTo>
                <a:cubicBezTo>
                  <a:pt x="64" y="107"/>
                  <a:pt x="64" y="107"/>
                  <a:pt x="64" y="107"/>
                </a:cubicBezTo>
                <a:cubicBezTo>
                  <a:pt x="69" y="101"/>
                  <a:pt x="64" y="97"/>
                  <a:pt x="63" y="96"/>
                </a:cubicBezTo>
                <a:cubicBezTo>
                  <a:pt x="60" y="93"/>
                  <a:pt x="56" y="94"/>
                  <a:pt x="53" y="98"/>
                </a:cubicBezTo>
                <a:cubicBezTo>
                  <a:pt x="48" y="104"/>
                  <a:pt x="48" y="104"/>
                  <a:pt x="48" y="104"/>
                </a:cubicBezTo>
                <a:cubicBezTo>
                  <a:pt x="48" y="104"/>
                  <a:pt x="48" y="104"/>
                  <a:pt x="48" y="104"/>
                </a:cubicBezTo>
                <a:cubicBezTo>
                  <a:pt x="47" y="104"/>
                  <a:pt x="47" y="104"/>
                  <a:pt x="47" y="104"/>
                </a:cubicBezTo>
                <a:lnTo>
                  <a:pt x="43" y="110"/>
                </a:lnTo>
                <a:close/>
                <a:moveTo>
                  <a:pt x="29" y="96"/>
                </a:moveTo>
                <a:cubicBezTo>
                  <a:pt x="28" y="98"/>
                  <a:pt x="27" y="100"/>
                  <a:pt x="28" y="102"/>
                </a:cubicBezTo>
                <a:cubicBezTo>
                  <a:pt x="28" y="104"/>
                  <a:pt x="29" y="105"/>
                  <a:pt x="31" y="107"/>
                </a:cubicBezTo>
                <a:cubicBezTo>
                  <a:pt x="34" y="109"/>
                  <a:pt x="37" y="109"/>
                  <a:pt x="41" y="105"/>
                </a:cubicBezTo>
                <a:cubicBezTo>
                  <a:pt x="51" y="93"/>
                  <a:pt x="51" y="93"/>
                  <a:pt x="51" y="93"/>
                </a:cubicBezTo>
                <a:cubicBezTo>
                  <a:pt x="52" y="91"/>
                  <a:pt x="53" y="89"/>
                  <a:pt x="53" y="87"/>
                </a:cubicBezTo>
                <a:cubicBezTo>
                  <a:pt x="52" y="86"/>
                  <a:pt x="51" y="84"/>
                  <a:pt x="50" y="83"/>
                </a:cubicBezTo>
                <a:cubicBezTo>
                  <a:pt x="46" y="80"/>
                  <a:pt x="43" y="80"/>
                  <a:pt x="40" y="84"/>
                </a:cubicBezTo>
                <a:cubicBezTo>
                  <a:pt x="34" y="90"/>
                  <a:pt x="34" y="90"/>
                  <a:pt x="34" y="90"/>
                </a:cubicBezTo>
                <a:cubicBezTo>
                  <a:pt x="35" y="90"/>
                  <a:pt x="35" y="90"/>
                  <a:pt x="35" y="90"/>
                </a:cubicBezTo>
                <a:cubicBezTo>
                  <a:pt x="34" y="91"/>
                  <a:pt x="34" y="91"/>
                  <a:pt x="34" y="91"/>
                </a:cubicBezTo>
                <a:lnTo>
                  <a:pt x="29" y="96"/>
                </a:lnTo>
                <a:close/>
                <a:moveTo>
                  <a:pt x="27" y="92"/>
                </a:moveTo>
                <a:cubicBezTo>
                  <a:pt x="37" y="80"/>
                  <a:pt x="37" y="80"/>
                  <a:pt x="37" y="80"/>
                </a:cubicBezTo>
                <a:cubicBezTo>
                  <a:pt x="42" y="74"/>
                  <a:pt x="37" y="70"/>
                  <a:pt x="36" y="69"/>
                </a:cubicBezTo>
                <a:cubicBezTo>
                  <a:pt x="33" y="66"/>
                  <a:pt x="29" y="67"/>
                  <a:pt x="26" y="71"/>
                </a:cubicBezTo>
                <a:cubicBezTo>
                  <a:pt x="23" y="75"/>
                  <a:pt x="23" y="75"/>
                  <a:pt x="23" y="75"/>
                </a:cubicBezTo>
                <a:cubicBezTo>
                  <a:pt x="23" y="75"/>
                  <a:pt x="23" y="75"/>
                  <a:pt x="23" y="75"/>
                </a:cubicBezTo>
                <a:cubicBezTo>
                  <a:pt x="22" y="76"/>
                  <a:pt x="22" y="76"/>
                  <a:pt x="22" y="76"/>
                </a:cubicBezTo>
                <a:cubicBezTo>
                  <a:pt x="18" y="81"/>
                  <a:pt x="18" y="81"/>
                  <a:pt x="18" y="81"/>
                </a:cubicBezTo>
                <a:cubicBezTo>
                  <a:pt x="16" y="83"/>
                  <a:pt x="15" y="85"/>
                  <a:pt x="15" y="87"/>
                </a:cubicBezTo>
                <a:cubicBezTo>
                  <a:pt x="15" y="89"/>
                  <a:pt x="17" y="90"/>
                  <a:pt x="18" y="91"/>
                </a:cubicBezTo>
                <a:cubicBezTo>
                  <a:pt x="19" y="92"/>
                  <a:pt x="21" y="93"/>
                  <a:pt x="23" y="93"/>
                </a:cubicBezTo>
                <a:cubicBezTo>
                  <a:pt x="25" y="93"/>
                  <a:pt x="26" y="93"/>
                  <a:pt x="27" y="92"/>
                </a:cubicBezTo>
                <a:close/>
                <a:moveTo>
                  <a:pt x="149" y="81"/>
                </a:moveTo>
                <a:cubicBezTo>
                  <a:pt x="151" y="79"/>
                  <a:pt x="153" y="75"/>
                  <a:pt x="148" y="71"/>
                </a:cubicBezTo>
                <a:cubicBezTo>
                  <a:pt x="144" y="67"/>
                  <a:pt x="144" y="67"/>
                  <a:pt x="144" y="67"/>
                </a:cubicBezTo>
                <a:cubicBezTo>
                  <a:pt x="126" y="51"/>
                  <a:pt x="104" y="33"/>
                  <a:pt x="99" y="30"/>
                </a:cubicBezTo>
                <a:cubicBezTo>
                  <a:pt x="97" y="31"/>
                  <a:pt x="91" y="32"/>
                  <a:pt x="86" y="34"/>
                </a:cubicBezTo>
                <a:cubicBezTo>
                  <a:pt x="86" y="34"/>
                  <a:pt x="86" y="34"/>
                  <a:pt x="86" y="34"/>
                </a:cubicBezTo>
                <a:cubicBezTo>
                  <a:pt x="86" y="34"/>
                  <a:pt x="78" y="36"/>
                  <a:pt x="72" y="36"/>
                </a:cubicBezTo>
                <a:cubicBezTo>
                  <a:pt x="68" y="36"/>
                  <a:pt x="65" y="36"/>
                  <a:pt x="63" y="34"/>
                </a:cubicBezTo>
                <a:cubicBezTo>
                  <a:pt x="59" y="32"/>
                  <a:pt x="58" y="29"/>
                  <a:pt x="58" y="27"/>
                </a:cubicBezTo>
                <a:cubicBezTo>
                  <a:pt x="58" y="23"/>
                  <a:pt x="62" y="19"/>
                  <a:pt x="64" y="18"/>
                </a:cubicBezTo>
                <a:cubicBezTo>
                  <a:pt x="27" y="13"/>
                  <a:pt x="27" y="13"/>
                  <a:pt x="27" y="13"/>
                </a:cubicBezTo>
                <a:cubicBezTo>
                  <a:pt x="23" y="67"/>
                  <a:pt x="23" y="67"/>
                  <a:pt x="23" y="67"/>
                </a:cubicBezTo>
                <a:cubicBezTo>
                  <a:pt x="26" y="64"/>
                  <a:pt x="30" y="63"/>
                  <a:pt x="32" y="63"/>
                </a:cubicBezTo>
                <a:cubicBezTo>
                  <a:pt x="34" y="63"/>
                  <a:pt x="37" y="64"/>
                  <a:pt x="39" y="66"/>
                </a:cubicBezTo>
                <a:cubicBezTo>
                  <a:pt x="43" y="69"/>
                  <a:pt x="44" y="72"/>
                  <a:pt x="44" y="76"/>
                </a:cubicBezTo>
                <a:cubicBezTo>
                  <a:pt x="47" y="76"/>
                  <a:pt x="50" y="77"/>
                  <a:pt x="52" y="79"/>
                </a:cubicBezTo>
                <a:cubicBezTo>
                  <a:pt x="56" y="82"/>
                  <a:pt x="58" y="86"/>
                  <a:pt x="57" y="90"/>
                </a:cubicBezTo>
                <a:cubicBezTo>
                  <a:pt x="60" y="89"/>
                  <a:pt x="63" y="90"/>
                  <a:pt x="66" y="93"/>
                </a:cubicBezTo>
                <a:cubicBezTo>
                  <a:pt x="69" y="95"/>
                  <a:pt x="71" y="99"/>
                  <a:pt x="71" y="102"/>
                </a:cubicBezTo>
                <a:cubicBezTo>
                  <a:pt x="74" y="101"/>
                  <a:pt x="78" y="102"/>
                  <a:pt x="81" y="104"/>
                </a:cubicBezTo>
                <a:cubicBezTo>
                  <a:pt x="85" y="108"/>
                  <a:pt x="87" y="113"/>
                  <a:pt x="85" y="117"/>
                </a:cubicBezTo>
                <a:cubicBezTo>
                  <a:pt x="88" y="120"/>
                  <a:pt x="88" y="120"/>
                  <a:pt x="88" y="120"/>
                </a:cubicBezTo>
                <a:cubicBezTo>
                  <a:pt x="88" y="120"/>
                  <a:pt x="89" y="120"/>
                  <a:pt x="89" y="121"/>
                </a:cubicBezTo>
                <a:cubicBezTo>
                  <a:pt x="89" y="121"/>
                  <a:pt x="89" y="121"/>
                  <a:pt x="89" y="121"/>
                </a:cubicBezTo>
                <a:cubicBezTo>
                  <a:pt x="90" y="122"/>
                  <a:pt x="92" y="122"/>
                  <a:pt x="93" y="122"/>
                </a:cubicBezTo>
                <a:cubicBezTo>
                  <a:pt x="95" y="122"/>
                  <a:pt x="97" y="121"/>
                  <a:pt x="98" y="119"/>
                </a:cubicBezTo>
                <a:cubicBezTo>
                  <a:pt x="100" y="117"/>
                  <a:pt x="102" y="114"/>
                  <a:pt x="99" y="111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82" y="97"/>
                  <a:pt x="82" y="97"/>
                  <a:pt x="82" y="97"/>
                </a:cubicBezTo>
                <a:cubicBezTo>
                  <a:pt x="81" y="97"/>
                  <a:pt x="81" y="96"/>
                  <a:pt x="81" y="95"/>
                </a:cubicBezTo>
                <a:cubicBezTo>
                  <a:pt x="81" y="95"/>
                  <a:pt x="81" y="94"/>
                  <a:pt x="82" y="93"/>
                </a:cubicBezTo>
                <a:cubicBezTo>
                  <a:pt x="83" y="92"/>
                  <a:pt x="84" y="92"/>
                  <a:pt x="85" y="93"/>
                </a:cubicBezTo>
                <a:cubicBezTo>
                  <a:pt x="107" y="112"/>
                  <a:pt x="107" y="112"/>
                  <a:pt x="107" y="112"/>
                </a:cubicBezTo>
                <a:cubicBezTo>
                  <a:pt x="108" y="112"/>
                  <a:pt x="109" y="113"/>
                  <a:pt x="111" y="113"/>
                </a:cubicBezTo>
                <a:cubicBezTo>
                  <a:pt x="113" y="113"/>
                  <a:pt x="115" y="111"/>
                  <a:pt x="117" y="109"/>
                </a:cubicBezTo>
                <a:cubicBezTo>
                  <a:pt x="118" y="108"/>
                  <a:pt x="119" y="106"/>
                  <a:pt x="118" y="104"/>
                </a:cubicBezTo>
                <a:cubicBezTo>
                  <a:pt x="118" y="102"/>
                  <a:pt x="117" y="101"/>
                  <a:pt x="115" y="99"/>
                </a:cubicBezTo>
                <a:cubicBezTo>
                  <a:pt x="113" y="97"/>
                  <a:pt x="113" y="97"/>
                  <a:pt x="113" y="97"/>
                </a:cubicBezTo>
                <a:cubicBezTo>
                  <a:pt x="113" y="97"/>
                  <a:pt x="113" y="97"/>
                  <a:pt x="113" y="97"/>
                </a:cubicBezTo>
                <a:cubicBezTo>
                  <a:pt x="101" y="87"/>
                  <a:pt x="101" y="87"/>
                  <a:pt x="101" y="87"/>
                </a:cubicBezTo>
                <a:cubicBezTo>
                  <a:pt x="100" y="87"/>
                  <a:pt x="100" y="86"/>
                  <a:pt x="100" y="85"/>
                </a:cubicBezTo>
                <a:cubicBezTo>
                  <a:pt x="100" y="85"/>
                  <a:pt x="100" y="84"/>
                  <a:pt x="100" y="83"/>
                </a:cubicBezTo>
                <a:cubicBezTo>
                  <a:pt x="101" y="82"/>
                  <a:pt x="103" y="82"/>
                  <a:pt x="104" y="83"/>
                </a:cubicBezTo>
                <a:cubicBezTo>
                  <a:pt x="124" y="99"/>
                  <a:pt x="124" y="99"/>
                  <a:pt x="124" y="99"/>
                </a:cubicBezTo>
                <a:cubicBezTo>
                  <a:pt x="125" y="100"/>
                  <a:pt x="127" y="101"/>
                  <a:pt x="128" y="101"/>
                </a:cubicBezTo>
                <a:cubicBezTo>
                  <a:pt x="131" y="101"/>
                  <a:pt x="133" y="99"/>
                  <a:pt x="135" y="97"/>
                </a:cubicBezTo>
                <a:cubicBezTo>
                  <a:pt x="136" y="95"/>
                  <a:pt x="137" y="94"/>
                  <a:pt x="137" y="92"/>
                </a:cubicBezTo>
                <a:cubicBezTo>
                  <a:pt x="137" y="90"/>
                  <a:pt x="136" y="88"/>
                  <a:pt x="134" y="87"/>
                </a:cubicBezTo>
                <a:cubicBezTo>
                  <a:pt x="128" y="82"/>
                  <a:pt x="128" y="82"/>
                  <a:pt x="128" y="82"/>
                </a:cubicBezTo>
                <a:cubicBezTo>
                  <a:pt x="128" y="82"/>
                  <a:pt x="128" y="82"/>
                  <a:pt x="128" y="82"/>
                </a:cubicBezTo>
                <a:cubicBezTo>
                  <a:pt x="118" y="74"/>
                  <a:pt x="118" y="74"/>
                  <a:pt x="118" y="74"/>
                </a:cubicBezTo>
                <a:cubicBezTo>
                  <a:pt x="117" y="73"/>
                  <a:pt x="116" y="71"/>
                  <a:pt x="117" y="70"/>
                </a:cubicBezTo>
                <a:cubicBezTo>
                  <a:pt x="118" y="69"/>
                  <a:pt x="120" y="69"/>
                  <a:pt x="121" y="69"/>
                </a:cubicBezTo>
                <a:cubicBezTo>
                  <a:pt x="138" y="83"/>
                  <a:pt x="138" y="83"/>
                  <a:pt x="138" y="83"/>
                </a:cubicBezTo>
                <a:cubicBezTo>
                  <a:pt x="141" y="86"/>
                  <a:pt x="146" y="85"/>
                  <a:pt x="149" y="81"/>
                </a:cubicBezTo>
                <a:close/>
              </a:path>
            </a:pathLst>
          </a:custGeom>
          <a:solidFill>
            <a:srgbClr val="334A4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9" name="Google Shape;3319;p106"/>
          <p:cNvSpPr/>
          <p:nvPr/>
        </p:nvSpPr>
        <p:spPr>
          <a:xfrm>
            <a:off x="3965575" y="3524250"/>
            <a:ext cx="646112" cy="542925"/>
          </a:xfrm>
          <a:custGeom>
            <a:avLst/>
            <a:gdLst/>
            <a:ahLst/>
            <a:cxnLst/>
            <a:rect l="l" t="t" r="r" b="b"/>
            <a:pathLst>
              <a:path w="175" h="147" extrusionOk="0">
                <a:moveTo>
                  <a:pt x="23" y="120"/>
                </a:moveTo>
                <a:cubicBezTo>
                  <a:pt x="23" y="80"/>
                  <a:pt x="23" y="80"/>
                  <a:pt x="23" y="80"/>
                </a:cubicBezTo>
                <a:cubicBezTo>
                  <a:pt x="23" y="77"/>
                  <a:pt x="26" y="74"/>
                  <a:pt x="29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42" y="74"/>
                  <a:pt x="44" y="77"/>
                  <a:pt x="44" y="80"/>
                </a:cubicBezTo>
                <a:cubicBezTo>
                  <a:pt x="44" y="120"/>
                  <a:pt x="44" y="120"/>
                  <a:pt x="44" y="120"/>
                </a:cubicBezTo>
                <a:cubicBezTo>
                  <a:pt x="44" y="123"/>
                  <a:pt x="42" y="125"/>
                  <a:pt x="39" y="125"/>
                </a:cubicBezTo>
                <a:cubicBezTo>
                  <a:pt x="29" y="125"/>
                  <a:pt x="29" y="125"/>
                  <a:pt x="29" y="125"/>
                </a:cubicBezTo>
                <a:cubicBezTo>
                  <a:pt x="26" y="125"/>
                  <a:pt x="23" y="123"/>
                  <a:pt x="23" y="120"/>
                </a:cubicBezTo>
                <a:close/>
                <a:moveTo>
                  <a:pt x="64" y="60"/>
                </a:moveTo>
                <a:cubicBezTo>
                  <a:pt x="61" y="60"/>
                  <a:pt x="58" y="63"/>
                  <a:pt x="58" y="66"/>
                </a:cubicBezTo>
                <a:cubicBezTo>
                  <a:pt x="58" y="120"/>
                  <a:pt x="58" y="120"/>
                  <a:pt x="58" y="120"/>
                </a:cubicBezTo>
                <a:cubicBezTo>
                  <a:pt x="58" y="123"/>
                  <a:pt x="61" y="125"/>
                  <a:pt x="64" y="125"/>
                </a:cubicBezTo>
                <a:cubicBezTo>
                  <a:pt x="74" y="125"/>
                  <a:pt x="74" y="125"/>
                  <a:pt x="74" y="125"/>
                </a:cubicBezTo>
                <a:cubicBezTo>
                  <a:pt x="77" y="125"/>
                  <a:pt x="79" y="123"/>
                  <a:pt x="79" y="120"/>
                </a:cubicBezTo>
                <a:cubicBezTo>
                  <a:pt x="79" y="66"/>
                  <a:pt x="79" y="66"/>
                  <a:pt x="79" y="66"/>
                </a:cubicBezTo>
                <a:cubicBezTo>
                  <a:pt x="79" y="63"/>
                  <a:pt x="77" y="60"/>
                  <a:pt x="74" y="60"/>
                </a:cubicBezTo>
                <a:lnTo>
                  <a:pt x="64" y="60"/>
                </a:lnTo>
                <a:close/>
                <a:moveTo>
                  <a:pt x="99" y="48"/>
                </a:moveTo>
                <a:cubicBezTo>
                  <a:pt x="96" y="48"/>
                  <a:pt x="93" y="51"/>
                  <a:pt x="93" y="54"/>
                </a:cubicBezTo>
                <a:cubicBezTo>
                  <a:pt x="93" y="120"/>
                  <a:pt x="93" y="120"/>
                  <a:pt x="93" y="120"/>
                </a:cubicBezTo>
                <a:cubicBezTo>
                  <a:pt x="93" y="123"/>
                  <a:pt x="96" y="125"/>
                  <a:pt x="99" y="125"/>
                </a:cubicBezTo>
                <a:cubicBezTo>
                  <a:pt x="109" y="125"/>
                  <a:pt x="109" y="125"/>
                  <a:pt x="109" y="125"/>
                </a:cubicBezTo>
                <a:cubicBezTo>
                  <a:pt x="112" y="125"/>
                  <a:pt x="114" y="123"/>
                  <a:pt x="114" y="120"/>
                </a:cubicBezTo>
                <a:cubicBezTo>
                  <a:pt x="114" y="54"/>
                  <a:pt x="114" y="54"/>
                  <a:pt x="114" y="54"/>
                </a:cubicBezTo>
                <a:cubicBezTo>
                  <a:pt x="114" y="51"/>
                  <a:pt x="112" y="48"/>
                  <a:pt x="109" y="48"/>
                </a:cubicBezTo>
                <a:lnTo>
                  <a:pt x="99" y="48"/>
                </a:lnTo>
                <a:close/>
                <a:moveTo>
                  <a:pt x="134" y="36"/>
                </a:moveTo>
                <a:cubicBezTo>
                  <a:pt x="131" y="36"/>
                  <a:pt x="128" y="39"/>
                  <a:pt x="128" y="42"/>
                </a:cubicBezTo>
                <a:cubicBezTo>
                  <a:pt x="128" y="120"/>
                  <a:pt x="128" y="120"/>
                  <a:pt x="128" y="120"/>
                </a:cubicBezTo>
                <a:cubicBezTo>
                  <a:pt x="128" y="123"/>
                  <a:pt x="131" y="125"/>
                  <a:pt x="134" y="125"/>
                </a:cubicBezTo>
                <a:cubicBezTo>
                  <a:pt x="144" y="125"/>
                  <a:pt x="144" y="125"/>
                  <a:pt x="144" y="125"/>
                </a:cubicBezTo>
                <a:cubicBezTo>
                  <a:pt x="147" y="125"/>
                  <a:pt x="149" y="123"/>
                  <a:pt x="149" y="120"/>
                </a:cubicBezTo>
                <a:cubicBezTo>
                  <a:pt x="149" y="42"/>
                  <a:pt x="149" y="42"/>
                  <a:pt x="149" y="42"/>
                </a:cubicBezTo>
                <a:cubicBezTo>
                  <a:pt x="149" y="39"/>
                  <a:pt x="147" y="36"/>
                  <a:pt x="144" y="36"/>
                </a:cubicBezTo>
                <a:lnTo>
                  <a:pt x="134" y="36"/>
                </a:lnTo>
                <a:close/>
                <a:moveTo>
                  <a:pt x="26" y="59"/>
                </a:moveTo>
                <a:cubicBezTo>
                  <a:pt x="63" y="52"/>
                  <a:pt x="98" y="39"/>
                  <a:pt x="130" y="20"/>
                </a:cubicBezTo>
                <a:cubicBezTo>
                  <a:pt x="133" y="25"/>
                  <a:pt x="133" y="25"/>
                  <a:pt x="133" y="25"/>
                </a:cubicBezTo>
                <a:cubicBezTo>
                  <a:pt x="144" y="8"/>
                  <a:pt x="144" y="8"/>
                  <a:pt x="144" y="8"/>
                </a:cubicBezTo>
                <a:cubicBezTo>
                  <a:pt x="123" y="7"/>
                  <a:pt x="123" y="7"/>
                  <a:pt x="123" y="7"/>
                </a:cubicBezTo>
                <a:cubicBezTo>
                  <a:pt x="126" y="13"/>
                  <a:pt x="126" y="13"/>
                  <a:pt x="126" y="13"/>
                </a:cubicBezTo>
                <a:cubicBezTo>
                  <a:pt x="95" y="32"/>
                  <a:pt x="61" y="45"/>
                  <a:pt x="25" y="51"/>
                </a:cubicBezTo>
                <a:lnTo>
                  <a:pt x="26" y="59"/>
                </a:lnTo>
                <a:close/>
                <a:moveTo>
                  <a:pt x="175" y="136"/>
                </a:moveTo>
                <a:cubicBezTo>
                  <a:pt x="157" y="126"/>
                  <a:pt x="157" y="126"/>
                  <a:pt x="157" y="126"/>
                </a:cubicBezTo>
                <a:cubicBezTo>
                  <a:pt x="157" y="133"/>
                  <a:pt x="157" y="133"/>
                  <a:pt x="157" y="133"/>
                </a:cubicBezTo>
                <a:cubicBezTo>
                  <a:pt x="14" y="133"/>
                  <a:pt x="14" y="133"/>
                  <a:pt x="14" y="133"/>
                </a:cubicBezTo>
                <a:cubicBezTo>
                  <a:pt x="14" y="18"/>
                  <a:pt x="14" y="18"/>
                  <a:pt x="14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10" y="0"/>
                  <a:pt x="10" y="0"/>
                  <a:pt x="10" y="0"/>
                </a:cubicBezTo>
                <a:cubicBezTo>
                  <a:pt x="0" y="18"/>
                  <a:pt x="0" y="18"/>
                  <a:pt x="0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33"/>
                  <a:pt x="6" y="133"/>
                  <a:pt x="6" y="133"/>
                </a:cubicBezTo>
                <a:cubicBezTo>
                  <a:pt x="6" y="136"/>
                  <a:pt x="6" y="136"/>
                  <a:pt x="6" y="136"/>
                </a:cubicBezTo>
                <a:cubicBezTo>
                  <a:pt x="6" y="140"/>
                  <a:pt x="6" y="140"/>
                  <a:pt x="6" y="140"/>
                </a:cubicBezTo>
                <a:cubicBezTo>
                  <a:pt x="157" y="140"/>
                  <a:pt x="157" y="140"/>
                  <a:pt x="157" y="140"/>
                </a:cubicBezTo>
                <a:cubicBezTo>
                  <a:pt x="157" y="147"/>
                  <a:pt x="157" y="147"/>
                  <a:pt x="157" y="147"/>
                </a:cubicBezTo>
                <a:lnTo>
                  <a:pt x="175" y="1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0" name="Google Shape;3320;p106"/>
          <p:cNvSpPr/>
          <p:nvPr/>
        </p:nvSpPr>
        <p:spPr>
          <a:xfrm>
            <a:off x="6394450" y="1401762"/>
            <a:ext cx="901700" cy="469900"/>
          </a:xfrm>
          <a:custGeom>
            <a:avLst/>
            <a:gdLst/>
            <a:ahLst/>
            <a:cxnLst/>
            <a:rect l="l" t="t" r="r" b="b"/>
            <a:pathLst>
              <a:path w="244" h="127" extrusionOk="0">
                <a:moveTo>
                  <a:pt x="176" y="119"/>
                </a:moveTo>
                <a:cubicBezTo>
                  <a:pt x="173" y="121"/>
                  <a:pt x="169" y="122"/>
                  <a:pt x="165" y="123"/>
                </a:cubicBezTo>
                <a:cubicBezTo>
                  <a:pt x="153" y="126"/>
                  <a:pt x="141" y="126"/>
                  <a:pt x="125" y="127"/>
                </a:cubicBezTo>
                <a:cubicBezTo>
                  <a:pt x="110" y="126"/>
                  <a:pt x="97" y="126"/>
                  <a:pt x="85" y="123"/>
                </a:cubicBezTo>
                <a:cubicBezTo>
                  <a:pt x="81" y="122"/>
                  <a:pt x="78" y="121"/>
                  <a:pt x="74" y="119"/>
                </a:cubicBezTo>
                <a:cubicBezTo>
                  <a:pt x="64" y="114"/>
                  <a:pt x="64" y="106"/>
                  <a:pt x="69" y="100"/>
                </a:cubicBezTo>
                <a:cubicBezTo>
                  <a:pt x="76" y="93"/>
                  <a:pt x="84" y="89"/>
                  <a:pt x="92" y="85"/>
                </a:cubicBezTo>
                <a:cubicBezTo>
                  <a:pt x="96" y="83"/>
                  <a:pt x="100" y="82"/>
                  <a:pt x="103" y="80"/>
                </a:cubicBezTo>
                <a:cubicBezTo>
                  <a:pt x="110" y="78"/>
                  <a:pt x="112" y="70"/>
                  <a:pt x="107" y="65"/>
                </a:cubicBezTo>
                <a:cubicBezTo>
                  <a:pt x="97" y="54"/>
                  <a:pt x="93" y="42"/>
                  <a:pt x="93" y="27"/>
                </a:cubicBezTo>
                <a:cubicBezTo>
                  <a:pt x="94" y="12"/>
                  <a:pt x="103" y="4"/>
                  <a:pt x="116" y="1"/>
                </a:cubicBezTo>
                <a:cubicBezTo>
                  <a:pt x="119" y="0"/>
                  <a:pt x="122" y="0"/>
                  <a:pt x="125" y="0"/>
                </a:cubicBezTo>
                <a:cubicBezTo>
                  <a:pt x="128" y="0"/>
                  <a:pt x="131" y="0"/>
                  <a:pt x="134" y="1"/>
                </a:cubicBezTo>
                <a:cubicBezTo>
                  <a:pt x="148" y="4"/>
                  <a:pt x="157" y="12"/>
                  <a:pt x="157" y="27"/>
                </a:cubicBezTo>
                <a:cubicBezTo>
                  <a:pt x="158" y="42"/>
                  <a:pt x="154" y="55"/>
                  <a:pt x="143" y="65"/>
                </a:cubicBezTo>
                <a:cubicBezTo>
                  <a:pt x="138" y="70"/>
                  <a:pt x="140" y="78"/>
                  <a:pt x="147" y="80"/>
                </a:cubicBezTo>
                <a:cubicBezTo>
                  <a:pt x="151" y="82"/>
                  <a:pt x="155" y="83"/>
                  <a:pt x="158" y="85"/>
                </a:cubicBezTo>
                <a:cubicBezTo>
                  <a:pt x="167" y="89"/>
                  <a:pt x="175" y="93"/>
                  <a:pt x="181" y="100"/>
                </a:cubicBezTo>
                <a:cubicBezTo>
                  <a:pt x="185" y="104"/>
                  <a:pt x="187" y="114"/>
                  <a:pt x="176" y="119"/>
                </a:cubicBezTo>
                <a:close/>
                <a:moveTo>
                  <a:pt x="240" y="108"/>
                </a:moveTo>
                <a:cubicBezTo>
                  <a:pt x="236" y="103"/>
                  <a:pt x="230" y="100"/>
                  <a:pt x="225" y="98"/>
                </a:cubicBezTo>
                <a:cubicBezTo>
                  <a:pt x="222" y="96"/>
                  <a:pt x="219" y="95"/>
                  <a:pt x="217" y="94"/>
                </a:cubicBezTo>
                <a:cubicBezTo>
                  <a:pt x="212" y="93"/>
                  <a:pt x="210" y="88"/>
                  <a:pt x="214" y="84"/>
                </a:cubicBezTo>
                <a:cubicBezTo>
                  <a:pt x="221" y="77"/>
                  <a:pt x="224" y="68"/>
                  <a:pt x="224" y="58"/>
                </a:cubicBezTo>
                <a:cubicBezTo>
                  <a:pt x="223" y="47"/>
                  <a:pt x="217" y="41"/>
                  <a:pt x="208" y="39"/>
                </a:cubicBezTo>
                <a:cubicBezTo>
                  <a:pt x="205" y="39"/>
                  <a:pt x="203" y="38"/>
                  <a:pt x="201" y="38"/>
                </a:cubicBezTo>
                <a:cubicBezTo>
                  <a:pt x="199" y="38"/>
                  <a:pt x="197" y="39"/>
                  <a:pt x="195" y="39"/>
                </a:cubicBezTo>
                <a:cubicBezTo>
                  <a:pt x="186" y="41"/>
                  <a:pt x="180" y="47"/>
                  <a:pt x="179" y="58"/>
                </a:cubicBezTo>
                <a:cubicBezTo>
                  <a:pt x="179" y="68"/>
                  <a:pt x="181" y="76"/>
                  <a:pt x="189" y="84"/>
                </a:cubicBezTo>
                <a:cubicBezTo>
                  <a:pt x="193" y="88"/>
                  <a:pt x="191" y="93"/>
                  <a:pt x="186" y="94"/>
                </a:cubicBezTo>
                <a:cubicBezTo>
                  <a:pt x="186" y="95"/>
                  <a:pt x="186" y="95"/>
                  <a:pt x="186" y="95"/>
                </a:cubicBezTo>
                <a:cubicBezTo>
                  <a:pt x="186" y="95"/>
                  <a:pt x="187" y="96"/>
                  <a:pt x="188" y="97"/>
                </a:cubicBezTo>
                <a:cubicBezTo>
                  <a:pt x="191" y="100"/>
                  <a:pt x="193" y="106"/>
                  <a:pt x="192" y="111"/>
                </a:cubicBezTo>
                <a:cubicBezTo>
                  <a:pt x="191" y="116"/>
                  <a:pt x="188" y="120"/>
                  <a:pt x="182" y="123"/>
                </a:cubicBezTo>
                <a:cubicBezTo>
                  <a:pt x="181" y="124"/>
                  <a:pt x="179" y="124"/>
                  <a:pt x="178" y="125"/>
                </a:cubicBezTo>
                <a:cubicBezTo>
                  <a:pt x="185" y="126"/>
                  <a:pt x="192" y="126"/>
                  <a:pt x="201" y="127"/>
                </a:cubicBezTo>
                <a:cubicBezTo>
                  <a:pt x="212" y="126"/>
                  <a:pt x="221" y="126"/>
                  <a:pt x="229" y="124"/>
                </a:cubicBezTo>
                <a:cubicBezTo>
                  <a:pt x="232" y="123"/>
                  <a:pt x="235" y="123"/>
                  <a:pt x="237" y="121"/>
                </a:cubicBezTo>
                <a:cubicBezTo>
                  <a:pt x="244" y="118"/>
                  <a:pt x="243" y="111"/>
                  <a:pt x="240" y="108"/>
                </a:cubicBezTo>
                <a:close/>
                <a:moveTo>
                  <a:pt x="58" y="111"/>
                </a:moveTo>
                <a:cubicBezTo>
                  <a:pt x="57" y="106"/>
                  <a:pt x="59" y="101"/>
                  <a:pt x="63" y="97"/>
                </a:cubicBezTo>
                <a:cubicBezTo>
                  <a:pt x="64" y="95"/>
                  <a:pt x="66" y="94"/>
                  <a:pt x="68" y="92"/>
                </a:cubicBezTo>
                <a:cubicBezTo>
                  <a:pt x="67" y="92"/>
                  <a:pt x="66" y="91"/>
                  <a:pt x="64" y="91"/>
                </a:cubicBezTo>
                <a:cubicBezTo>
                  <a:pt x="59" y="89"/>
                  <a:pt x="57" y="83"/>
                  <a:pt x="62" y="79"/>
                </a:cubicBezTo>
                <a:cubicBezTo>
                  <a:pt x="70" y="71"/>
                  <a:pt x="73" y="61"/>
                  <a:pt x="72" y="50"/>
                </a:cubicBezTo>
                <a:cubicBezTo>
                  <a:pt x="72" y="38"/>
                  <a:pt x="65" y="32"/>
                  <a:pt x="54" y="30"/>
                </a:cubicBezTo>
                <a:cubicBezTo>
                  <a:pt x="52" y="29"/>
                  <a:pt x="50" y="29"/>
                  <a:pt x="48" y="29"/>
                </a:cubicBezTo>
                <a:cubicBezTo>
                  <a:pt x="45" y="29"/>
                  <a:pt x="43" y="29"/>
                  <a:pt x="41" y="30"/>
                </a:cubicBezTo>
                <a:cubicBezTo>
                  <a:pt x="30" y="32"/>
                  <a:pt x="23" y="38"/>
                  <a:pt x="23" y="50"/>
                </a:cubicBezTo>
                <a:cubicBezTo>
                  <a:pt x="22" y="61"/>
                  <a:pt x="26" y="71"/>
                  <a:pt x="34" y="79"/>
                </a:cubicBezTo>
                <a:cubicBezTo>
                  <a:pt x="38" y="83"/>
                  <a:pt x="36" y="89"/>
                  <a:pt x="31" y="91"/>
                </a:cubicBezTo>
                <a:cubicBezTo>
                  <a:pt x="28" y="92"/>
                  <a:pt x="25" y="93"/>
                  <a:pt x="22" y="95"/>
                </a:cubicBezTo>
                <a:cubicBezTo>
                  <a:pt x="16" y="98"/>
                  <a:pt x="10" y="101"/>
                  <a:pt x="5" y="106"/>
                </a:cubicBezTo>
                <a:cubicBezTo>
                  <a:pt x="0" y="111"/>
                  <a:pt x="0" y="117"/>
                  <a:pt x="8" y="121"/>
                </a:cubicBezTo>
                <a:cubicBezTo>
                  <a:pt x="11" y="122"/>
                  <a:pt x="14" y="123"/>
                  <a:pt x="17" y="124"/>
                </a:cubicBezTo>
                <a:cubicBezTo>
                  <a:pt x="26" y="126"/>
                  <a:pt x="36" y="126"/>
                  <a:pt x="48" y="127"/>
                </a:cubicBezTo>
                <a:cubicBezTo>
                  <a:pt x="57" y="126"/>
                  <a:pt x="65" y="126"/>
                  <a:pt x="73" y="125"/>
                </a:cubicBezTo>
                <a:cubicBezTo>
                  <a:pt x="71" y="124"/>
                  <a:pt x="70" y="124"/>
                  <a:pt x="68" y="123"/>
                </a:cubicBezTo>
                <a:cubicBezTo>
                  <a:pt x="62" y="120"/>
                  <a:pt x="58" y="116"/>
                  <a:pt x="58" y="111"/>
                </a:cubicBezTo>
                <a:close/>
              </a:path>
            </a:pathLst>
          </a:custGeom>
          <a:solidFill>
            <a:srgbClr val="334A4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1" name="Google Shape;3321;p106"/>
          <p:cNvSpPr/>
          <p:nvPr/>
        </p:nvSpPr>
        <p:spPr>
          <a:xfrm>
            <a:off x="6948487" y="4651375"/>
            <a:ext cx="579437" cy="579437"/>
          </a:xfrm>
          <a:custGeom>
            <a:avLst/>
            <a:gdLst/>
            <a:ahLst/>
            <a:cxnLst/>
            <a:rect l="l" t="t" r="r" b="b"/>
            <a:pathLst>
              <a:path w="157" h="157" extrusionOk="0">
                <a:moveTo>
                  <a:pt x="74" y="83"/>
                </a:moveTo>
                <a:cubicBezTo>
                  <a:pt x="148" y="83"/>
                  <a:pt x="148" y="83"/>
                  <a:pt x="148" y="83"/>
                </a:cubicBezTo>
                <a:cubicBezTo>
                  <a:pt x="148" y="124"/>
                  <a:pt x="115" y="157"/>
                  <a:pt x="74" y="157"/>
                </a:cubicBezTo>
                <a:cubicBezTo>
                  <a:pt x="33" y="157"/>
                  <a:pt x="0" y="124"/>
                  <a:pt x="0" y="83"/>
                </a:cubicBezTo>
                <a:cubicBezTo>
                  <a:pt x="0" y="42"/>
                  <a:pt x="33" y="9"/>
                  <a:pt x="74" y="9"/>
                </a:cubicBezTo>
                <a:lnTo>
                  <a:pt x="74" y="83"/>
                </a:lnTo>
                <a:close/>
                <a:moveTo>
                  <a:pt x="83" y="0"/>
                </a:moveTo>
                <a:cubicBezTo>
                  <a:pt x="83" y="74"/>
                  <a:pt x="83" y="74"/>
                  <a:pt x="83" y="74"/>
                </a:cubicBezTo>
                <a:cubicBezTo>
                  <a:pt x="157" y="74"/>
                  <a:pt x="157" y="74"/>
                  <a:pt x="157" y="74"/>
                </a:cubicBezTo>
                <a:cubicBezTo>
                  <a:pt x="157" y="33"/>
                  <a:pt x="124" y="0"/>
                  <a:pt x="8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2" name="Google Shape;3322;p106"/>
          <p:cNvSpPr/>
          <p:nvPr/>
        </p:nvSpPr>
        <p:spPr>
          <a:xfrm>
            <a:off x="7778750" y="2901950"/>
            <a:ext cx="436562" cy="647700"/>
          </a:xfrm>
          <a:custGeom>
            <a:avLst/>
            <a:gdLst/>
            <a:ahLst/>
            <a:cxnLst/>
            <a:rect l="l" t="t" r="r" b="b"/>
            <a:pathLst>
              <a:path w="118" h="175" extrusionOk="0">
                <a:moveTo>
                  <a:pt x="118" y="117"/>
                </a:moveTo>
                <a:cubicBezTo>
                  <a:pt x="118" y="100"/>
                  <a:pt x="103" y="86"/>
                  <a:pt x="77" y="80"/>
                </a:cubicBezTo>
                <a:cubicBezTo>
                  <a:pt x="74" y="79"/>
                  <a:pt x="58" y="75"/>
                  <a:pt x="55" y="74"/>
                </a:cubicBezTo>
                <a:cubicBezTo>
                  <a:pt x="33" y="69"/>
                  <a:pt x="24" y="65"/>
                  <a:pt x="24" y="56"/>
                </a:cubicBezTo>
                <a:cubicBezTo>
                  <a:pt x="24" y="48"/>
                  <a:pt x="32" y="39"/>
                  <a:pt x="57" y="39"/>
                </a:cubicBezTo>
                <a:cubicBezTo>
                  <a:pt x="74" y="39"/>
                  <a:pt x="91" y="52"/>
                  <a:pt x="91" y="52"/>
                </a:cubicBezTo>
                <a:cubicBezTo>
                  <a:pt x="94" y="54"/>
                  <a:pt x="96" y="54"/>
                  <a:pt x="97" y="54"/>
                </a:cubicBezTo>
                <a:cubicBezTo>
                  <a:pt x="98" y="54"/>
                  <a:pt x="100" y="54"/>
                  <a:pt x="103" y="51"/>
                </a:cubicBezTo>
                <a:cubicBezTo>
                  <a:pt x="105" y="49"/>
                  <a:pt x="109" y="45"/>
                  <a:pt x="109" y="42"/>
                </a:cubicBezTo>
                <a:cubicBezTo>
                  <a:pt x="109" y="37"/>
                  <a:pt x="93" y="26"/>
                  <a:pt x="71" y="21"/>
                </a:cubicBezTo>
                <a:cubicBezTo>
                  <a:pt x="69" y="21"/>
                  <a:pt x="69" y="21"/>
                  <a:pt x="69" y="21"/>
                </a:cubicBezTo>
                <a:cubicBezTo>
                  <a:pt x="69" y="4"/>
                  <a:pt x="69" y="4"/>
                  <a:pt x="69" y="4"/>
                </a:cubicBezTo>
                <a:cubicBezTo>
                  <a:pt x="69" y="2"/>
                  <a:pt x="67" y="0"/>
                  <a:pt x="64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2" y="0"/>
                  <a:pt x="49" y="2"/>
                  <a:pt x="49" y="4"/>
                </a:cubicBezTo>
                <a:cubicBezTo>
                  <a:pt x="49" y="20"/>
                  <a:pt x="49" y="20"/>
                  <a:pt x="49" y="20"/>
                </a:cubicBezTo>
                <a:cubicBezTo>
                  <a:pt x="46" y="20"/>
                  <a:pt x="46" y="20"/>
                  <a:pt x="46" y="20"/>
                </a:cubicBezTo>
                <a:cubicBezTo>
                  <a:pt x="18" y="23"/>
                  <a:pt x="0" y="37"/>
                  <a:pt x="0" y="57"/>
                </a:cubicBezTo>
                <a:cubicBezTo>
                  <a:pt x="0" y="79"/>
                  <a:pt x="21" y="87"/>
                  <a:pt x="45" y="93"/>
                </a:cubicBezTo>
                <a:cubicBezTo>
                  <a:pt x="48" y="94"/>
                  <a:pt x="67" y="99"/>
                  <a:pt x="70" y="99"/>
                </a:cubicBezTo>
                <a:cubicBezTo>
                  <a:pt x="91" y="104"/>
                  <a:pt x="95" y="113"/>
                  <a:pt x="95" y="118"/>
                </a:cubicBezTo>
                <a:cubicBezTo>
                  <a:pt x="95" y="123"/>
                  <a:pt x="91" y="136"/>
                  <a:pt x="61" y="136"/>
                </a:cubicBezTo>
                <a:cubicBezTo>
                  <a:pt x="44" y="136"/>
                  <a:pt x="22" y="123"/>
                  <a:pt x="21" y="122"/>
                </a:cubicBezTo>
                <a:cubicBezTo>
                  <a:pt x="16" y="119"/>
                  <a:pt x="12" y="120"/>
                  <a:pt x="8" y="124"/>
                </a:cubicBezTo>
                <a:cubicBezTo>
                  <a:pt x="8" y="124"/>
                  <a:pt x="5" y="129"/>
                  <a:pt x="5" y="133"/>
                </a:cubicBezTo>
                <a:cubicBezTo>
                  <a:pt x="5" y="139"/>
                  <a:pt x="25" y="150"/>
                  <a:pt x="47" y="154"/>
                </a:cubicBezTo>
                <a:cubicBezTo>
                  <a:pt x="49" y="155"/>
                  <a:pt x="49" y="155"/>
                  <a:pt x="49" y="155"/>
                </a:cubicBezTo>
                <a:cubicBezTo>
                  <a:pt x="49" y="172"/>
                  <a:pt x="49" y="172"/>
                  <a:pt x="49" y="172"/>
                </a:cubicBezTo>
                <a:cubicBezTo>
                  <a:pt x="49" y="174"/>
                  <a:pt x="52" y="175"/>
                  <a:pt x="54" y="175"/>
                </a:cubicBezTo>
                <a:cubicBezTo>
                  <a:pt x="64" y="175"/>
                  <a:pt x="64" y="175"/>
                  <a:pt x="64" y="175"/>
                </a:cubicBezTo>
                <a:cubicBezTo>
                  <a:pt x="67" y="175"/>
                  <a:pt x="69" y="174"/>
                  <a:pt x="69" y="172"/>
                </a:cubicBezTo>
                <a:cubicBezTo>
                  <a:pt x="69" y="155"/>
                  <a:pt x="69" y="155"/>
                  <a:pt x="69" y="155"/>
                </a:cubicBezTo>
                <a:cubicBezTo>
                  <a:pt x="72" y="155"/>
                  <a:pt x="72" y="155"/>
                  <a:pt x="72" y="155"/>
                </a:cubicBezTo>
                <a:cubicBezTo>
                  <a:pt x="106" y="151"/>
                  <a:pt x="118" y="133"/>
                  <a:pt x="118" y="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3" name="Google Shape;3323;p106"/>
          <p:cNvSpPr/>
          <p:nvPr/>
        </p:nvSpPr>
        <p:spPr>
          <a:xfrm>
            <a:off x="4637087" y="1657350"/>
            <a:ext cx="579437" cy="687387"/>
          </a:xfrm>
          <a:custGeom>
            <a:avLst/>
            <a:gdLst/>
            <a:ahLst/>
            <a:cxnLst/>
            <a:rect l="l" t="t" r="r" b="b"/>
            <a:pathLst>
              <a:path w="157" h="186" extrusionOk="0">
                <a:moveTo>
                  <a:pt x="105" y="180"/>
                </a:moveTo>
                <a:cubicBezTo>
                  <a:pt x="105" y="183"/>
                  <a:pt x="102" y="186"/>
                  <a:pt x="99" y="186"/>
                </a:cubicBezTo>
                <a:cubicBezTo>
                  <a:pt x="59" y="186"/>
                  <a:pt x="59" y="186"/>
                  <a:pt x="59" y="186"/>
                </a:cubicBezTo>
                <a:cubicBezTo>
                  <a:pt x="56" y="186"/>
                  <a:pt x="53" y="183"/>
                  <a:pt x="53" y="180"/>
                </a:cubicBezTo>
                <a:cubicBezTo>
                  <a:pt x="53" y="180"/>
                  <a:pt x="53" y="180"/>
                  <a:pt x="53" y="180"/>
                </a:cubicBezTo>
                <a:cubicBezTo>
                  <a:pt x="53" y="176"/>
                  <a:pt x="56" y="173"/>
                  <a:pt x="59" y="173"/>
                </a:cubicBezTo>
                <a:cubicBezTo>
                  <a:pt x="99" y="173"/>
                  <a:pt x="99" y="173"/>
                  <a:pt x="99" y="173"/>
                </a:cubicBezTo>
                <a:cubicBezTo>
                  <a:pt x="102" y="173"/>
                  <a:pt x="105" y="176"/>
                  <a:pt x="105" y="180"/>
                </a:cubicBezTo>
                <a:close/>
                <a:moveTo>
                  <a:pt x="105" y="163"/>
                </a:moveTo>
                <a:cubicBezTo>
                  <a:pt x="105" y="159"/>
                  <a:pt x="102" y="156"/>
                  <a:pt x="99" y="156"/>
                </a:cubicBezTo>
                <a:cubicBezTo>
                  <a:pt x="59" y="156"/>
                  <a:pt x="59" y="156"/>
                  <a:pt x="59" y="156"/>
                </a:cubicBezTo>
                <a:cubicBezTo>
                  <a:pt x="56" y="156"/>
                  <a:pt x="53" y="159"/>
                  <a:pt x="53" y="163"/>
                </a:cubicBezTo>
                <a:cubicBezTo>
                  <a:pt x="53" y="163"/>
                  <a:pt x="53" y="163"/>
                  <a:pt x="53" y="163"/>
                </a:cubicBezTo>
                <a:cubicBezTo>
                  <a:pt x="53" y="166"/>
                  <a:pt x="56" y="169"/>
                  <a:pt x="59" y="169"/>
                </a:cubicBezTo>
                <a:cubicBezTo>
                  <a:pt x="99" y="169"/>
                  <a:pt x="99" y="169"/>
                  <a:pt x="99" y="169"/>
                </a:cubicBezTo>
                <a:cubicBezTo>
                  <a:pt x="102" y="169"/>
                  <a:pt x="105" y="166"/>
                  <a:pt x="105" y="163"/>
                </a:cubicBezTo>
                <a:close/>
                <a:moveTo>
                  <a:pt x="85" y="92"/>
                </a:moveTo>
                <a:cubicBezTo>
                  <a:pt x="77" y="92"/>
                  <a:pt x="77" y="92"/>
                  <a:pt x="77" y="92"/>
                </a:cubicBezTo>
                <a:cubicBezTo>
                  <a:pt x="73" y="92"/>
                  <a:pt x="73" y="92"/>
                  <a:pt x="73" y="92"/>
                </a:cubicBezTo>
                <a:cubicBezTo>
                  <a:pt x="73" y="153"/>
                  <a:pt x="73" y="153"/>
                  <a:pt x="73" y="153"/>
                </a:cubicBezTo>
                <a:cubicBezTo>
                  <a:pt x="75" y="153"/>
                  <a:pt x="77" y="153"/>
                  <a:pt x="79" y="153"/>
                </a:cubicBezTo>
                <a:cubicBezTo>
                  <a:pt x="79" y="152"/>
                  <a:pt x="79" y="153"/>
                  <a:pt x="79" y="153"/>
                </a:cubicBezTo>
                <a:cubicBezTo>
                  <a:pt x="79" y="153"/>
                  <a:pt x="79" y="153"/>
                  <a:pt x="79" y="153"/>
                </a:cubicBezTo>
                <a:cubicBezTo>
                  <a:pt x="79" y="153"/>
                  <a:pt x="79" y="153"/>
                  <a:pt x="79" y="153"/>
                </a:cubicBezTo>
                <a:cubicBezTo>
                  <a:pt x="79" y="153"/>
                  <a:pt x="79" y="152"/>
                  <a:pt x="79" y="153"/>
                </a:cubicBezTo>
                <a:cubicBezTo>
                  <a:pt x="81" y="153"/>
                  <a:pt x="83" y="153"/>
                  <a:pt x="85" y="153"/>
                </a:cubicBezTo>
                <a:lnTo>
                  <a:pt x="85" y="92"/>
                </a:lnTo>
                <a:close/>
                <a:moveTo>
                  <a:pt x="57" y="67"/>
                </a:moveTo>
                <a:cubicBezTo>
                  <a:pt x="52" y="67"/>
                  <a:pt x="48" y="71"/>
                  <a:pt x="48" y="76"/>
                </a:cubicBezTo>
                <a:cubicBezTo>
                  <a:pt x="48" y="81"/>
                  <a:pt x="52" y="86"/>
                  <a:pt x="57" y="86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76"/>
                  <a:pt x="67" y="76"/>
                  <a:pt x="67" y="76"/>
                </a:cubicBezTo>
                <a:cubicBezTo>
                  <a:pt x="67" y="71"/>
                  <a:pt x="62" y="67"/>
                  <a:pt x="57" y="67"/>
                </a:cubicBezTo>
                <a:close/>
                <a:moveTo>
                  <a:pt x="110" y="76"/>
                </a:moveTo>
                <a:cubicBezTo>
                  <a:pt x="110" y="71"/>
                  <a:pt x="106" y="67"/>
                  <a:pt x="101" y="67"/>
                </a:cubicBezTo>
                <a:cubicBezTo>
                  <a:pt x="95" y="67"/>
                  <a:pt x="91" y="71"/>
                  <a:pt x="91" y="76"/>
                </a:cubicBezTo>
                <a:cubicBezTo>
                  <a:pt x="91" y="86"/>
                  <a:pt x="91" y="86"/>
                  <a:pt x="91" y="86"/>
                </a:cubicBezTo>
                <a:cubicBezTo>
                  <a:pt x="101" y="86"/>
                  <a:pt x="101" y="86"/>
                  <a:pt x="101" y="86"/>
                </a:cubicBezTo>
                <a:cubicBezTo>
                  <a:pt x="106" y="86"/>
                  <a:pt x="110" y="81"/>
                  <a:pt x="110" y="76"/>
                </a:cubicBezTo>
                <a:close/>
                <a:moveTo>
                  <a:pt x="131" y="59"/>
                </a:moveTo>
                <a:cubicBezTo>
                  <a:pt x="126" y="43"/>
                  <a:pt x="107" y="25"/>
                  <a:pt x="79" y="25"/>
                </a:cubicBezTo>
                <a:cubicBezTo>
                  <a:pt x="51" y="25"/>
                  <a:pt x="32" y="43"/>
                  <a:pt x="27" y="59"/>
                </a:cubicBezTo>
                <a:cubicBezTo>
                  <a:pt x="24" y="72"/>
                  <a:pt x="27" y="84"/>
                  <a:pt x="33" y="96"/>
                </a:cubicBezTo>
                <a:cubicBezTo>
                  <a:pt x="39" y="106"/>
                  <a:pt x="44" y="115"/>
                  <a:pt x="49" y="126"/>
                </a:cubicBezTo>
                <a:cubicBezTo>
                  <a:pt x="52" y="131"/>
                  <a:pt x="53" y="140"/>
                  <a:pt x="54" y="146"/>
                </a:cubicBezTo>
                <a:cubicBezTo>
                  <a:pt x="55" y="151"/>
                  <a:pt x="57" y="152"/>
                  <a:pt x="63" y="153"/>
                </a:cubicBezTo>
                <a:cubicBezTo>
                  <a:pt x="64" y="153"/>
                  <a:pt x="65" y="153"/>
                  <a:pt x="67" y="153"/>
                </a:cubicBezTo>
                <a:cubicBezTo>
                  <a:pt x="67" y="92"/>
                  <a:pt x="67" y="92"/>
                  <a:pt x="67" y="92"/>
                </a:cubicBezTo>
                <a:cubicBezTo>
                  <a:pt x="57" y="92"/>
                  <a:pt x="57" y="92"/>
                  <a:pt x="57" y="92"/>
                </a:cubicBezTo>
                <a:cubicBezTo>
                  <a:pt x="53" y="92"/>
                  <a:pt x="49" y="90"/>
                  <a:pt x="46" y="87"/>
                </a:cubicBezTo>
                <a:cubicBezTo>
                  <a:pt x="43" y="84"/>
                  <a:pt x="42" y="80"/>
                  <a:pt x="42" y="76"/>
                </a:cubicBezTo>
                <a:cubicBezTo>
                  <a:pt x="42" y="72"/>
                  <a:pt x="43" y="68"/>
                  <a:pt x="46" y="65"/>
                </a:cubicBezTo>
                <a:cubicBezTo>
                  <a:pt x="49" y="62"/>
                  <a:pt x="53" y="61"/>
                  <a:pt x="57" y="61"/>
                </a:cubicBezTo>
                <a:cubicBezTo>
                  <a:pt x="66" y="61"/>
                  <a:pt x="73" y="68"/>
                  <a:pt x="73" y="76"/>
                </a:cubicBezTo>
                <a:cubicBezTo>
                  <a:pt x="73" y="76"/>
                  <a:pt x="73" y="76"/>
                  <a:pt x="73" y="76"/>
                </a:cubicBezTo>
                <a:cubicBezTo>
                  <a:pt x="73" y="86"/>
                  <a:pt x="73" y="86"/>
                  <a:pt x="73" y="86"/>
                </a:cubicBezTo>
                <a:cubicBezTo>
                  <a:pt x="77" y="86"/>
                  <a:pt x="77" y="86"/>
                  <a:pt x="77" y="86"/>
                </a:cubicBezTo>
                <a:cubicBezTo>
                  <a:pt x="85" y="86"/>
                  <a:pt x="85" y="86"/>
                  <a:pt x="85" y="86"/>
                </a:cubicBezTo>
                <a:cubicBezTo>
                  <a:pt x="85" y="76"/>
                  <a:pt x="85" y="76"/>
                  <a:pt x="85" y="76"/>
                </a:cubicBezTo>
                <a:cubicBezTo>
                  <a:pt x="85" y="76"/>
                  <a:pt x="85" y="76"/>
                  <a:pt x="85" y="76"/>
                </a:cubicBezTo>
                <a:cubicBezTo>
                  <a:pt x="85" y="72"/>
                  <a:pt x="87" y="68"/>
                  <a:pt x="90" y="65"/>
                </a:cubicBezTo>
                <a:cubicBezTo>
                  <a:pt x="93" y="62"/>
                  <a:pt x="96" y="61"/>
                  <a:pt x="101" y="61"/>
                </a:cubicBezTo>
                <a:cubicBezTo>
                  <a:pt x="105" y="61"/>
                  <a:pt x="109" y="62"/>
                  <a:pt x="111" y="65"/>
                </a:cubicBezTo>
                <a:cubicBezTo>
                  <a:pt x="114" y="68"/>
                  <a:pt x="116" y="72"/>
                  <a:pt x="116" y="76"/>
                </a:cubicBezTo>
                <a:cubicBezTo>
                  <a:pt x="116" y="80"/>
                  <a:pt x="114" y="84"/>
                  <a:pt x="111" y="87"/>
                </a:cubicBezTo>
                <a:cubicBezTo>
                  <a:pt x="109" y="90"/>
                  <a:pt x="105" y="92"/>
                  <a:pt x="101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153"/>
                  <a:pt x="91" y="153"/>
                  <a:pt x="91" y="153"/>
                </a:cubicBezTo>
                <a:cubicBezTo>
                  <a:pt x="92" y="153"/>
                  <a:pt x="94" y="153"/>
                  <a:pt x="95" y="153"/>
                </a:cubicBezTo>
                <a:cubicBezTo>
                  <a:pt x="101" y="152"/>
                  <a:pt x="103" y="151"/>
                  <a:pt x="104" y="146"/>
                </a:cubicBezTo>
                <a:cubicBezTo>
                  <a:pt x="105" y="140"/>
                  <a:pt x="106" y="131"/>
                  <a:pt x="109" y="126"/>
                </a:cubicBezTo>
                <a:cubicBezTo>
                  <a:pt x="114" y="115"/>
                  <a:pt x="119" y="106"/>
                  <a:pt x="125" y="96"/>
                </a:cubicBezTo>
                <a:cubicBezTo>
                  <a:pt x="131" y="84"/>
                  <a:pt x="134" y="72"/>
                  <a:pt x="131" y="59"/>
                </a:cubicBezTo>
                <a:close/>
                <a:moveTo>
                  <a:pt x="85" y="6"/>
                </a:moveTo>
                <a:cubicBezTo>
                  <a:pt x="85" y="2"/>
                  <a:pt x="82" y="0"/>
                  <a:pt x="79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76" y="0"/>
                  <a:pt x="73" y="2"/>
                  <a:pt x="73" y="6"/>
                </a:cubicBezTo>
                <a:cubicBezTo>
                  <a:pt x="73" y="16"/>
                  <a:pt x="73" y="16"/>
                  <a:pt x="73" y="16"/>
                </a:cubicBezTo>
                <a:cubicBezTo>
                  <a:pt x="73" y="19"/>
                  <a:pt x="76" y="22"/>
                  <a:pt x="79" y="22"/>
                </a:cubicBezTo>
                <a:cubicBezTo>
                  <a:pt x="79" y="22"/>
                  <a:pt x="79" y="22"/>
                  <a:pt x="79" y="22"/>
                </a:cubicBezTo>
                <a:cubicBezTo>
                  <a:pt x="82" y="22"/>
                  <a:pt x="85" y="19"/>
                  <a:pt x="85" y="16"/>
                </a:cubicBezTo>
                <a:lnTo>
                  <a:pt x="85" y="6"/>
                </a:lnTo>
                <a:close/>
                <a:moveTo>
                  <a:pt x="116" y="15"/>
                </a:moveTo>
                <a:cubicBezTo>
                  <a:pt x="118" y="12"/>
                  <a:pt x="117" y="9"/>
                  <a:pt x="114" y="7"/>
                </a:cubicBezTo>
                <a:cubicBezTo>
                  <a:pt x="114" y="7"/>
                  <a:pt x="114" y="7"/>
                  <a:pt x="114" y="7"/>
                </a:cubicBezTo>
                <a:cubicBezTo>
                  <a:pt x="111" y="6"/>
                  <a:pt x="108" y="7"/>
                  <a:pt x="106" y="9"/>
                </a:cubicBezTo>
                <a:cubicBezTo>
                  <a:pt x="101" y="19"/>
                  <a:pt x="101" y="19"/>
                  <a:pt x="101" y="19"/>
                </a:cubicBezTo>
                <a:cubicBezTo>
                  <a:pt x="100" y="21"/>
                  <a:pt x="101" y="25"/>
                  <a:pt x="103" y="26"/>
                </a:cubicBezTo>
                <a:cubicBezTo>
                  <a:pt x="103" y="26"/>
                  <a:pt x="103" y="26"/>
                  <a:pt x="103" y="26"/>
                </a:cubicBezTo>
                <a:cubicBezTo>
                  <a:pt x="106" y="28"/>
                  <a:pt x="110" y="27"/>
                  <a:pt x="111" y="24"/>
                </a:cubicBezTo>
                <a:lnTo>
                  <a:pt x="116" y="15"/>
                </a:lnTo>
                <a:close/>
                <a:moveTo>
                  <a:pt x="139" y="33"/>
                </a:moveTo>
                <a:cubicBezTo>
                  <a:pt x="142" y="31"/>
                  <a:pt x="142" y="28"/>
                  <a:pt x="140" y="25"/>
                </a:cubicBezTo>
                <a:cubicBezTo>
                  <a:pt x="140" y="25"/>
                  <a:pt x="140" y="25"/>
                  <a:pt x="140" y="25"/>
                </a:cubicBezTo>
                <a:cubicBezTo>
                  <a:pt x="138" y="23"/>
                  <a:pt x="134" y="23"/>
                  <a:pt x="132" y="25"/>
                </a:cubicBezTo>
                <a:cubicBezTo>
                  <a:pt x="124" y="32"/>
                  <a:pt x="124" y="32"/>
                  <a:pt x="124" y="32"/>
                </a:cubicBezTo>
                <a:cubicBezTo>
                  <a:pt x="122" y="34"/>
                  <a:pt x="121" y="37"/>
                  <a:pt x="123" y="40"/>
                </a:cubicBezTo>
                <a:cubicBezTo>
                  <a:pt x="123" y="40"/>
                  <a:pt x="123" y="40"/>
                  <a:pt x="123" y="40"/>
                </a:cubicBezTo>
                <a:cubicBezTo>
                  <a:pt x="126" y="42"/>
                  <a:pt x="129" y="42"/>
                  <a:pt x="131" y="40"/>
                </a:cubicBezTo>
                <a:lnTo>
                  <a:pt x="139" y="33"/>
                </a:lnTo>
                <a:close/>
                <a:moveTo>
                  <a:pt x="152" y="61"/>
                </a:moveTo>
                <a:cubicBezTo>
                  <a:pt x="155" y="60"/>
                  <a:pt x="157" y="57"/>
                  <a:pt x="156" y="54"/>
                </a:cubicBezTo>
                <a:cubicBezTo>
                  <a:pt x="156" y="54"/>
                  <a:pt x="156" y="54"/>
                  <a:pt x="156" y="54"/>
                </a:cubicBezTo>
                <a:cubicBezTo>
                  <a:pt x="156" y="51"/>
                  <a:pt x="153" y="49"/>
                  <a:pt x="149" y="50"/>
                </a:cubicBezTo>
                <a:cubicBezTo>
                  <a:pt x="139" y="52"/>
                  <a:pt x="139" y="52"/>
                  <a:pt x="139" y="52"/>
                </a:cubicBezTo>
                <a:cubicBezTo>
                  <a:pt x="136" y="52"/>
                  <a:pt x="134" y="55"/>
                  <a:pt x="135" y="58"/>
                </a:cubicBezTo>
                <a:cubicBezTo>
                  <a:pt x="135" y="58"/>
                  <a:pt x="135" y="58"/>
                  <a:pt x="135" y="58"/>
                </a:cubicBezTo>
                <a:cubicBezTo>
                  <a:pt x="135" y="61"/>
                  <a:pt x="138" y="63"/>
                  <a:pt x="141" y="63"/>
                </a:cubicBezTo>
                <a:lnTo>
                  <a:pt x="152" y="61"/>
                </a:lnTo>
                <a:close/>
                <a:moveTo>
                  <a:pt x="149" y="91"/>
                </a:moveTo>
                <a:cubicBezTo>
                  <a:pt x="152" y="92"/>
                  <a:pt x="155" y="90"/>
                  <a:pt x="156" y="87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6" y="84"/>
                  <a:pt x="154" y="81"/>
                  <a:pt x="151" y="80"/>
                </a:cubicBezTo>
                <a:cubicBezTo>
                  <a:pt x="141" y="78"/>
                  <a:pt x="141" y="78"/>
                  <a:pt x="141" y="78"/>
                </a:cubicBezTo>
                <a:cubicBezTo>
                  <a:pt x="138" y="78"/>
                  <a:pt x="135" y="80"/>
                  <a:pt x="134" y="83"/>
                </a:cubicBezTo>
                <a:cubicBezTo>
                  <a:pt x="134" y="83"/>
                  <a:pt x="134" y="83"/>
                  <a:pt x="134" y="83"/>
                </a:cubicBezTo>
                <a:cubicBezTo>
                  <a:pt x="134" y="86"/>
                  <a:pt x="136" y="89"/>
                  <a:pt x="139" y="89"/>
                </a:cubicBezTo>
                <a:lnTo>
                  <a:pt x="149" y="91"/>
                </a:lnTo>
                <a:close/>
                <a:moveTo>
                  <a:pt x="46" y="24"/>
                </a:moveTo>
                <a:cubicBezTo>
                  <a:pt x="48" y="27"/>
                  <a:pt x="51" y="28"/>
                  <a:pt x="54" y="26"/>
                </a:cubicBezTo>
                <a:cubicBezTo>
                  <a:pt x="54" y="26"/>
                  <a:pt x="54" y="26"/>
                  <a:pt x="54" y="26"/>
                </a:cubicBezTo>
                <a:cubicBezTo>
                  <a:pt x="56" y="25"/>
                  <a:pt x="57" y="21"/>
                  <a:pt x="56" y="19"/>
                </a:cubicBezTo>
                <a:cubicBezTo>
                  <a:pt x="51" y="9"/>
                  <a:pt x="51" y="9"/>
                  <a:pt x="51" y="9"/>
                </a:cubicBezTo>
                <a:cubicBezTo>
                  <a:pt x="50" y="7"/>
                  <a:pt x="46" y="6"/>
                  <a:pt x="43" y="7"/>
                </a:cubicBezTo>
                <a:cubicBezTo>
                  <a:pt x="43" y="7"/>
                  <a:pt x="43" y="7"/>
                  <a:pt x="43" y="7"/>
                </a:cubicBezTo>
                <a:cubicBezTo>
                  <a:pt x="41" y="9"/>
                  <a:pt x="40" y="12"/>
                  <a:pt x="41" y="15"/>
                </a:cubicBezTo>
                <a:lnTo>
                  <a:pt x="46" y="24"/>
                </a:lnTo>
                <a:close/>
                <a:moveTo>
                  <a:pt x="26" y="40"/>
                </a:moveTo>
                <a:cubicBezTo>
                  <a:pt x="28" y="42"/>
                  <a:pt x="32" y="42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6" y="37"/>
                  <a:pt x="36" y="34"/>
                  <a:pt x="33" y="32"/>
                </a:cubicBezTo>
                <a:cubicBezTo>
                  <a:pt x="25" y="25"/>
                  <a:pt x="25" y="25"/>
                  <a:pt x="25" y="25"/>
                </a:cubicBezTo>
                <a:cubicBezTo>
                  <a:pt x="23" y="23"/>
                  <a:pt x="19" y="23"/>
                  <a:pt x="17" y="25"/>
                </a:cubicBezTo>
                <a:cubicBezTo>
                  <a:pt x="17" y="25"/>
                  <a:pt x="17" y="25"/>
                  <a:pt x="17" y="25"/>
                </a:cubicBezTo>
                <a:cubicBezTo>
                  <a:pt x="15" y="28"/>
                  <a:pt x="15" y="31"/>
                  <a:pt x="18" y="33"/>
                </a:cubicBezTo>
                <a:lnTo>
                  <a:pt x="26" y="40"/>
                </a:lnTo>
                <a:close/>
                <a:moveTo>
                  <a:pt x="16" y="63"/>
                </a:moveTo>
                <a:cubicBezTo>
                  <a:pt x="19" y="63"/>
                  <a:pt x="22" y="61"/>
                  <a:pt x="23" y="58"/>
                </a:cubicBezTo>
                <a:cubicBezTo>
                  <a:pt x="23" y="58"/>
                  <a:pt x="23" y="58"/>
                  <a:pt x="23" y="58"/>
                </a:cubicBezTo>
                <a:cubicBezTo>
                  <a:pt x="23" y="55"/>
                  <a:pt x="21" y="52"/>
                  <a:pt x="18" y="52"/>
                </a:cubicBezTo>
                <a:cubicBezTo>
                  <a:pt x="8" y="50"/>
                  <a:pt x="8" y="50"/>
                  <a:pt x="8" y="50"/>
                </a:cubicBezTo>
                <a:cubicBezTo>
                  <a:pt x="5" y="49"/>
                  <a:pt x="2" y="51"/>
                  <a:pt x="1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0" y="57"/>
                  <a:pt x="3" y="60"/>
                  <a:pt x="6" y="61"/>
                </a:cubicBezTo>
                <a:lnTo>
                  <a:pt x="16" y="63"/>
                </a:lnTo>
                <a:close/>
                <a:moveTo>
                  <a:pt x="18" y="89"/>
                </a:moveTo>
                <a:cubicBezTo>
                  <a:pt x="21" y="89"/>
                  <a:pt x="23" y="86"/>
                  <a:pt x="23" y="83"/>
                </a:cubicBezTo>
                <a:cubicBezTo>
                  <a:pt x="23" y="83"/>
                  <a:pt x="23" y="83"/>
                  <a:pt x="23" y="83"/>
                </a:cubicBezTo>
                <a:cubicBezTo>
                  <a:pt x="22" y="80"/>
                  <a:pt x="19" y="78"/>
                  <a:pt x="16" y="78"/>
                </a:cubicBezTo>
                <a:cubicBezTo>
                  <a:pt x="6" y="80"/>
                  <a:pt x="6" y="80"/>
                  <a:pt x="6" y="80"/>
                </a:cubicBezTo>
                <a:cubicBezTo>
                  <a:pt x="3" y="81"/>
                  <a:pt x="1" y="84"/>
                  <a:pt x="1" y="87"/>
                </a:cubicBezTo>
                <a:cubicBezTo>
                  <a:pt x="1" y="87"/>
                  <a:pt x="1" y="87"/>
                  <a:pt x="1" y="87"/>
                </a:cubicBezTo>
                <a:cubicBezTo>
                  <a:pt x="2" y="90"/>
                  <a:pt x="5" y="92"/>
                  <a:pt x="8" y="91"/>
                </a:cubicBezTo>
                <a:lnTo>
                  <a:pt x="18" y="8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4" name="Google Shape;3324;p106"/>
          <p:cNvSpPr txBox="1"/>
          <p:nvPr/>
        </p:nvSpPr>
        <p:spPr>
          <a:xfrm>
            <a:off x="9553575" y="3192462"/>
            <a:ext cx="1717675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3325" name="Google Shape;3325;p106"/>
          <p:cNvSpPr txBox="1"/>
          <p:nvPr/>
        </p:nvSpPr>
        <p:spPr>
          <a:xfrm>
            <a:off x="8753475" y="5281612"/>
            <a:ext cx="1719262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3326" name="Google Shape;3326;p106"/>
          <p:cNvSpPr txBox="1"/>
          <p:nvPr/>
        </p:nvSpPr>
        <p:spPr>
          <a:xfrm>
            <a:off x="1733550" y="1108075"/>
            <a:ext cx="1719262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3327" name="Google Shape;3327;p106"/>
          <p:cNvSpPr txBox="1"/>
          <p:nvPr/>
        </p:nvSpPr>
        <p:spPr>
          <a:xfrm>
            <a:off x="881062" y="3217862"/>
            <a:ext cx="1719262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3328" name="Google Shape;3328;p106"/>
          <p:cNvSpPr txBox="1"/>
          <p:nvPr/>
        </p:nvSpPr>
        <p:spPr>
          <a:xfrm>
            <a:off x="1716087" y="5287962"/>
            <a:ext cx="1719262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3" name="Google Shape;3333;p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4" name="Google Shape;3334;p107"/>
          <p:cNvSpPr txBox="1"/>
          <p:nvPr/>
        </p:nvSpPr>
        <p:spPr>
          <a:xfrm>
            <a:off x="2182812" y="4594225"/>
            <a:ext cx="1347787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3335" name="Google Shape;3335;p107"/>
          <p:cNvSpPr/>
          <p:nvPr/>
        </p:nvSpPr>
        <p:spPr>
          <a:xfrm>
            <a:off x="2284412" y="5648325"/>
            <a:ext cx="1046162" cy="1047750"/>
          </a:xfrm>
          <a:custGeom>
            <a:avLst/>
            <a:gdLst/>
            <a:ahLst/>
            <a:cxnLst/>
            <a:rect l="l" t="t" r="r" b="b"/>
            <a:pathLst>
              <a:path w="236" h="236" extrusionOk="0">
                <a:moveTo>
                  <a:pt x="118" y="236"/>
                </a:moveTo>
                <a:cubicBezTo>
                  <a:pt x="53" y="236"/>
                  <a:pt x="0" y="183"/>
                  <a:pt x="0" y="118"/>
                </a:cubicBezTo>
                <a:cubicBezTo>
                  <a:pt x="0" y="53"/>
                  <a:pt x="53" y="0"/>
                  <a:pt x="118" y="0"/>
                </a:cubicBezTo>
                <a:cubicBezTo>
                  <a:pt x="183" y="0"/>
                  <a:pt x="236" y="53"/>
                  <a:pt x="236" y="118"/>
                </a:cubicBezTo>
                <a:cubicBezTo>
                  <a:pt x="236" y="183"/>
                  <a:pt x="183" y="236"/>
                  <a:pt x="118" y="236"/>
                </a:cubicBezTo>
                <a:close/>
                <a:moveTo>
                  <a:pt x="118" y="24"/>
                </a:moveTo>
                <a:cubicBezTo>
                  <a:pt x="67" y="24"/>
                  <a:pt x="24" y="66"/>
                  <a:pt x="24" y="118"/>
                </a:cubicBezTo>
                <a:cubicBezTo>
                  <a:pt x="24" y="170"/>
                  <a:pt x="67" y="212"/>
                  <a:pt x="118" y="212"/>
                </a:cubicBezTo>
                <a:cubicBezTo>
                  <a:pt x="170" y="212"/>
                  <a:pt x="212" y="170"/>
                  <a:pt x="212" y="118"/>
                </a:cubicBezTo>
                <a:cubicBezTo>
                  <a:pt x="212" y="66"/>
                  <a:pt x="170" y="24"/>
                  <a:pt x="118" y="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6" name="Google Shape;3336;p107"/>
          <p:cNvSpPr/>
          <p:nvPr/>
        </p:nvSpPr>
        <p:spPr>
          <a:xfrm>
            <a:off x="3948112" y="5648325"/>
            <a:ext cx="1046162" cy="1047750"/>
          </a:xfrm>
          <a:custGeom>
            <a:avLst/>
            <a:gdLst/>
            <a:ahLst/>
            <a:cxnLst/>
            <a:rect l="l" t="t" r="r" b="b"/>
            <a:pathLst>
              <a:path w="236" h="236" extrusionOk="0">
                <a:moveTo>
                  <a:pt x="118" y="236"/>
                </a:moveTo>
                <a:cubicBezTo>
                  <a:pt x="53" y="236"/>
                  <a:pt x="0" y="183"/>
                  <a:pt x="0" y="118"/>
                </a:cubicBezTo>
                <a:cubicBezTo>
                  <a:pt x="0" y="53"/>
                  <a:pt x="53" y="0"/>
                  <a:pt x="118" y="0"/>
                </a:cubicBezTo>
                <a:cubicBezTo>
                  <a:pt x="183" y="0"/>
                  <a:pt x="236" y="53"/>
                  <a:pt x="236" y="118"/>
                </a:cubicBezTo>
                <a:cubicBezTo>
                  <a:pt x="236" y="183"/>
                  <a:pt x="183" y="236"/>
                  <a:pt x="118" y="236"/>
                </a:cubicBezTo>
                <a:close/>
                <a:moveTo>
                  <a:pt x="118" y="24"/>
                </a:moveTo>
                <a:cubicBezTo>
                  <a:pt x="67" y="24"/>
                  <a:pt x="24" y="66"/>
                  <a:pt x="24" y="118"/>
                </a:cubicBezTo>
                <a:cubicBezTo>
                  <a:pt x="24" y="170"/>
                  <a:pt x="67" y="212"/>
                  <a:pt x="118" y="212"/>
                </a:cubicBezTo>
                <a:cubicBezTo>
                  <a:pt x="170" y="212"/>
                  <a:pt x="212" y="170"/>
                  <a:pt x="212" y="118"/>
                </a:cubicBezTo>
                <a:cubicBezTo>
                  <a:pt x="212" y="66"/>
                  <a:pt x="170" y="24"/>
                  <a:pt x="118" y="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7" name="Google Shape;3337;p107"/>
          <p:cNvSpPr/>
          <p:nvPr/>
        </p:nvSpPr>
        <p:spPr>
          <a:xfrm>
            <a:off x="5543550" y="5648325"/>
            <a:ext cx="1042987" cy="1047750"/>
          </a:xfrm>
          <a:custGeom>
            <a:avLst/>
            <a:gdLst/>
            <a:ahLst/>
            <a:cxnLst/>
            <a:rect l="l" t="t" r="r" b="b"/>
            <a:pathLst>
              <a:path w="235" h="236" extrusionOk="0">
                <a:moveTo>
                  <a:pt x="118" y="236"/>
                </a:moveTo>
                <a:cubicBezTo>
                  <a:pt x="52" y="236"/>
                  <a:pt x="0" y="183"/>
                  <a:pt x="0" y="118"/>
                </a:cubicBezTo>
                <a:cubicBezTo>
                  <a:pt x="0" y="53"/>
                  <a:pt x="52" y="0"/>
                  <a:pt x="118" y="0"/>
                </a:cubicBezTo>
                <a:cubicBezTo>
                  <a:pt x="183" y="0"/>
                  <a:pt x="235" y="53"/>
                  <a:pt x="235" y="118"/>
                </a:cubicBezTo>
                <a:cubicBezTo>
                  <a:pt x="235" y="183"/>
                  <a:pt x="183" y="236"/>
                  <a:pt x="118" y="236"/>
                </a:cubicBezTo>
                <a:close/>
                <a:moveTo>
                  <a:pt x="118" y="24"/>
                </a:moveTo>
                <a:cubicBezTo>
                  <a:pt x="66" y="24"/>
                  <a:pt x="24" y="66"/>
                  <a:pt x="24" y="118"/>
                </a:cubicBezTo>
                <a:cubicBezTo>
                  <a:pt x="24" y="170"/>
                  <a:pt x="66" y="212"/>
                  <a:pt x="118" y="212"/>
                </a:cubicBezTo>
                <a:cubicBezTo>
                  <a:pt x="169" y="212"/>
                  <a:pt x="211" y="170"/>
                  <a:pt x="211" y="118"/>
                </a:cubicBezTo>
                <a:cubicBezTo>
                  <a:pt x="211" y="66"/>
                  <a:pt x="169" y="24"/>
                  <a:pt x="118" y="2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8" name="Google Shape;3338;p107"/>
          <p:cNvSpPr/>
          <p:nvPr/>
        </p:nvSpPr>
        <p:spPr>
          <a:xfrm>
            <a:off x="7200900" y="5648325"/>
            <a:ext cx="1046162" cy="1047750"/>
          </a:xfrm>
          <a:custGeom>
            <a:avLst/>
            <a:gdLst/>
            <a:ahLst/>
            <a:cxnLst/>
            <a:rect l="l" t="t" r="r" b="b"/>
            <a:pathLst>
              <a:path w="236" h="236" extrusionOk="0">
                <a:moveTo>
                  <a:pt x="118" y="236"/>
                </a:moveTo>
                <a:cubicBezTo>
                  <a:pt x="53" y="236"/>
                  <a:pt x="0" y="183"/>
                  <a:pt x="0" y="118"/>
                </a:cubicBezTo>
                <a:cubicBezTo>
                  <a:pt x="0" y="53"/>
                  <a:pt x="53" y="0"/>
                  <a:pt x="118" y="0"/>
                </a:cubicBezTo>
                <a:cubicBezTo>
                  <a:pt x="183" y="0"/>
                  <a:pt x="236" y="53"/>
                  <a:pt x="236" y="118"/>
                </a:cubicBezTo>
                <a:cubicBezTo>
                  <a:pt x="236" y="183"/>
                  <a:pt x="183" y="236"/>
                  <a:pt x="118" y="236"/>
                </a:cubicBezTo>
                <a:close/>
                <a:moveTo>
                  <a:pt x="118" y="24"/>
                </a:moveTo>
                <a:cubicBezTo>
                  <a:pt x="67" y="24"/>
                  <a:pt x="24" y="66"/>
                  <a:pt x="24" y="118"/>
                </a:cubicBezTo>
                <a:cubicBezTo>
                  <a:pt x="24" y="170"/>
                  <a:pt x="67" y="212"/>
                  <a:pt x="118" y="212"/>
                </a:cubicBezTo>
                <a:cubicBezTo>
                  <a:pt x="170" y="212"/>
                  <a:pt x="212" y="170"/>
                  <a:pt x="212" y="118"/>
                </a:cubicBezTo>
                <a:cubicBezTo>
                  <a:pt x="212" y="66"/>
                  <a:pt x="170" y="24"/>
                  <a:pt x="118" y="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9" name="Google Shape;3339;p107"/>
          <p:cNvSpPr/>
          <p:nvPr/>
        </p:nvSpPr>
        <p:spPr>
          <a:xfrm>
            <a:off x="8861425" y="5648325"/>
            <a:ext cx="1046162" cy="1047750"/>
          </a:xfrm>
          <a:custGeom>
            <a:avLst/>
            <a:gdLst/>
            <a:ahLst/>
            <a:cxnLst/>
            <a:rect l="l" t="t" r="r" b="b"/>
            <a:pathLst>
              <a:path w="236" h="236" extrusionOk="0">
                <a:moveTo>
                  <a:pt x="118" y="236"/>
                </a:moveTo>
                <a:cubicBezTo>
                  <a:pt x="53" y="236"/>
                  <a:pt x="0" y="183"/>
                  <a:pt x="0" y="118"/>
                </a:cubicBezTo>
                <a:cubicBezTo>
                  <a:pt x="0" y="53"/>
                  <a:pt x="53" y="0"/>
                  <a:pt x="118" y="0"/>
                </a:cubicBezTo>
                <a:cubicBezTo>
                  <a:pt x="183" y="0"/>
                  <a:pt x="236" y="53"/>
                  <a:pt x="236" y="118"/>
                </a:cubicBezTo>
                <a:cubicBezTo>
                  <a:pt x="236" y="183"/>
                  <a:pt x="183" y="236"/>
                  <a:pt x="118" y="236"/>
                </a:cubicBezTo>
                <a:close/>
                <a:moveTo>
                  <a:pt x="118" y="24"/>
                </a:moveTo>
                <a:cubicBezTo>
                  <a:pt x="66" y="24"/>
                  <a:pt x="24" y="66"/>
                  <a:pt x="24" y="118"/>
                </a:cubicBezTo>
                <a:cubicBezTo>
                  <a:pt x="24" y="170"/>
                  <a:pt x="66" y="212"/>
                  <a:pt x="118" y="212"/>
                </a:cubicBezTo>
                <a:cubicBezTo>
                  <a:pt x="169" y="212"/>
                  <a:pt x="212" y="170"/>
                  <a:pt x="212" y="118"/>
                </a:cubicBezTo>
                <a:cubicBezTo>
                  <a:pt x="212" y="66"/>
                  <a:pt x="169" y="24"/>
                  <a:pt x="118" y="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0" name="Google Shape;3340;p107"/>
          <p:cNvSpPr txBox="1"/>
          <p:nvPr/>
        </p:nvSpPr>
        <p:spPr>
          <a:xfrm>
            <a:off x="2652712" y="5670550"/>
            <a:ext cx="815975" cy="1238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Montserrat"/>
              <a:buNone/>
            </a:pPr>
            <a:r>
              <a:rPr lang="en-US" sz="66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3341" name="Google Shape;3341;p107"/>
          <p:cNvSpPr txBox="1"/>
          <p:nvPr/>
        </p:nvSpPr>
        <p:spPr>
          <a:xfrm>
            <a:off x="4235450" y="5626100"/>
            <a:ext cx="989012" cy="1238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Montserrat"/>
              <a:buNone/>
            </a:pPr>
            <a:r>
              <a:rPr lang="en-US" sz="66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3342" name="Google Shape;3342;p107"/>
          <p:cNvSpPr txBox="1"/>
          <p:nvPr/>
        </p:nvSpPr>
        <p:spPr>
          <a:xfrm>
            <a:off x="5837237" y="5648325"/>
            <a:ext cx="979487" cy="1238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Montserrat"/>
              <a:buNone/>
            </a:pPr>
            <a:r>
              <a:rPr lang="en-US" sz="6600" b="0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3343" name="Google Shape;3343;p107"/>
          <p:cNvSpPr txBox="1"/>
          <p:nvPr/>
        </p:nvSpPr>
        <p:spPr>
          <a:xfrm>
            <a:off x="7462837" y="5634037"/>
            <a:ext cx="974725" cy="1238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Montserrat"/>
              <a:buNone/>
            </a:pPr>
            <a:r>
              <a:rPr lang="en-US" sz="66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3344" name="Google Shape;3344;p107"/>
          <p:cNvSpPr txBox="1"/>
          <p:nvPr/>
        </p:nvSpPr>
        <p:spPr>
          <a:xfrm>
            <a:off x="9148762" y="5661025"/>
            <a:ext cx="984250" cy="1238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Montserrat"/>
              <a:buNone/>
            </a:pPr>
            <a:r>
              <a:rPr lang="en-US" sz="66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/>
          </a:p>
        </p:txBody>
      </p:sp>
      <p:sp>
        <p:nvSpPr>
          <p:cNvPr id="3345" name="Google Shape;3345;p107"/>
          <p:cNvSpPr/>
          <p:nvPr/>
        </p:nvSpPr>
        <p:spPr>
          <a:xfrm>
            <a:off x="2439987" y="2430462"/>
            <a:ext cx="833437" cy="993775"/>
          </a:xfrm>
          <a:custGeom>
            <a:avLst/>
            <a:gdLst/>
            <a:ahLst/>
            <a:cxnLst/>
            <a:rect l="l" t="t" r="r" b="b"/>
            <a:pathLst>
              <a:path w="188" h="224" extrusionOk="0">
                <a:moveTo>
                  <a:pt x="126" y="216"/>
                </a:moveTo>
                <a:cubicBezTo>
                  <a:pt x="126" y="221"/>
                  <a:pt x="122" y="224"/>
                  <a:pt x="118" y="224"/>
                </a:cubicBezTo>
                <a:cubicBezTo>
                  <a:pt x="71" y="224"/>
                  <a:pt x="71" y="224"/>
                  <a:pt x="71" y="224"/>
                </a:cubicBezTo>
                <a:cubicBezTo>
                  <a:pt x="67" y="224"/>
                  <a:pt x="63" y="221"/>
                  <a:pt x="63" y="216"/>
                </a:cubicBezTo>
                <a:cubicBezTo>
                  <a:pt x="63" y="216"/>
                  <a:pt x="63" y="216"/>
                  <a:pt x="63" y="216"/>
                </a:cubicBezTo>
                <a:cubicBezTo>
                  <a:pt x="63" y="212"/>
                  <a:pt x="67" y="209"/>
                  <a:pt x="71" y="209"/>
                </a:cubicBezTo>
                <a:cubicBezTo>
                  <a:pt x="118" y="209"/>
                  <a:pt x="118" y="209"/>
                  <a:pt x="118" y="209"/>
                </a:cubicBezTo>
                <a:cubicBezTo>
                  <a:pt x="122" y="209"/>
                  <a:pt x="126" y="212"/>
                  <a:pt x="126" y="216"/>
                </a:cubicBezTo>
                <a:close/>
                <a:moveTo>
                  <a:pt x="126" y="196"/>
                </a:moveTo>
                <a:cubicBezTo>
                  <a:pt x="126" y="192"/>
                  <a:pt x="122" y="188"/>
                  <a:pt x="118" y="188"/>
                </a:cubicBezTo>
                <a:cubicBezTo>
                  <a:pt x="71" y="188"/>
                  <a:pt x="71" y="188"/>
                  <a:pt x="71" y="188"/>
                </a:cubicBezTo>
                <a:cubicBezTo>
                  <a:pt x="67" y="188"/>
                  <a:pt x="63" y="192"/>
                  <a:pt x="63" y="196"/>
                </a:cubicBezTo>
                <a:cubicBezTo>
                  <a:pt x="63" y="196"/>
                  <a:pt x="63" y="196"/>
                  <a:pt x="63" y="196"/>
                </a:cubicBezTo>
                <a:cubicBezTo>
                  <a:pt x="63" y="200"/>
                  <a:pt x="67" y="204"/>
                  <a:pt x="71" y="204"/>
                </a:cubicBezTo>
                <a:cubicBezTo>
                  <a:pt x="118" y="204"/>
                  <a:pt x="118" y="204"/>
                  <a:pt x="118" y="204"/>
                </a:cubicBezTo>
                <a:cubicBezTo>
                  <a:pt x="122" y="204"/>
                  <a:pt x="126" y="200"/>
                  <a:pt x="126" y="196"/>
                </a:cubicBezTo>
                <a:close/>
                <a:moveTo>
                  <a:pt x="102" y="111"/>
                </a:moveTo>
                <a:cubicBezTo>
                  <a:pt x="92" y="111"/>
                  <a:pt x="92" y="111"/>
                  <a:pt x="92" y="111"/>
                </a:cubicBezTo>
                <a:cubicBezTo>
                  <a:pt x="87" y="111"/>
                  <a:pt x="87" y="111"/>
                  <a:pt x="87" y="111"/>
                </a:cubicBezTo>
                <a:cubicBezTo>
                  <a:pt x="87" y="184"/>
                  <a:pt x="87" y="184"/>
                  <a:pt x="87" y="184"/>
                </a:cubicBezTo>
                <a:cubicBezTo>
                  <a:pt x="89" y="184"/>
                  <a:pt x="92" y="184"/>
                  <a:pt x="94" y="184"/>
                </a:cubicBezTo>
                <a:cubicBezTo>
                  <a:pt x="94" y="184"/>
                  <a:pt x="94" y="184"/>
                  <a:pt x="94" y="184"/>
                </a:cubicBezTo>
                <a:cubicBezTo>
                  <a:pt x="94" y="184"/>
                  <a:pt x="94" y="184"/>
                  <a:pt x="95" y="184"/>
                </a:cubicBezTo>
                <a:cubicBezTo>
                  <a:pt x="95" y="184"/>
                  <a:pt x="95" y="184"/>
                  <a:pt x="95" y="184"/>
                </a:cubicBezTo>
                <a:cubicBezTo>
                  <a:pt x="95" y="184"/>
                  <a:pt x="95" y="184"/>
                  <a:pt x="95" y="184"/>
                </a:cubicBezTo>
                <a:cubicBezTo>
                  <a:pt x="97" y="184"/>
                  <a:pt x="100" y="184"/>
                  <a:pt x="102" y="184"/>
                </a:cubicBezTo>
                <a:lnTo>
                  <a:pt x="102" y="111"/>
                </a:lnTo>
                <a:close/>
                <a:moveTo>
                  <a:pt x="69" y="81"/>
                </a:moveTo>
                <a:cubicBezTo>
                  <a:pt x="62" y="81"/>
                  <a:pt x="57" y="86"/>
                  <a:pt x="57" y="92"/>
                </a:cubicBezTo>
                <a:cubicBezTo>
                  <a:pt x="57" y="98"/>
                  <a:pt x="62" y="103"/>
                  <a:pt x="69" y="103"/>
                </a:cubicBezTo>
                <a:cubicBezTo>
                  <a:pt x="80" y="103"/>
                  <a:pt x="80" y="103"/>
                  <a:pt x="80" y="103"/>
                </a:cubicBezTo>
                <a:cubicBezTo>
                  <a:pt x="80" y="92"/>
                  <a:pt x="80" y="92"/>
                  <a:pt x="80" y="92"/>
                </a:cubicBezTo>
                <a:cubicBezTo>
                  <a:pt x="80" y="86"/>
                  <a:pt x="75" y="81"/>
                  <a:pt x="69" y="81"/>
                </a:cubicBezTo>
                <a:close/>
                <a:moveTo>
                  <a:pt x="132" y="92"/>
                </a:moveTo>
                <a:cubicBezTo>
                  <a:pt x="132" y="86"/>
                  <a:pt x="127" y="81"/>
                  <a:pt x="121" y="81"/>
                </a:cubicBezTo>
                <a:cubicBezTo>
                  <a:pt x="114" y="81"/>
                  <a:pt x="109" y="86"/>
                  <a:pt x="109" y="92"/>
                </a:cubicBezTo>
                <a:cubicBezTo>
                  <a:pt x="109" y="103"/>
                  <a:pt x="109" y="103"/>
                  <a:pt x="109" y="103"/>
                </a:cubicBezTo>
                <a:cubicBezTo>
                  <a:pt x="121" y="103"/>
                  <a:pt x="121" y="103"/>
                  <a:pt x="121" y="103"/>
                </a:cubicBezTo>
                <a:cubicBezTo>
                  <a:pt x="127" y="103"/>
                  <a:pt x="132" y="98"/>
                  <a:pt x="132" y="92"/>
                </a:cubicBezTo>
                <a:close/>
                <a:moveTo>
                  <a:pt x="157" y="72"/>
                </a:moveTo>
                <a:cubicBezTo>
                  <a:pt x="152" y="52"/>
                  <a:pt x="128" y="30"/>
                  <a:pt x="95" y="30"/>
                </a:cubicBezTo>
                <a:cubicBezTo>
                  <a:pt x="61" y="30"/>
                  <a:pt x="38" y="52"/>
                  <a:pt x="32" y="72"/>
                </a:cubicBezTo>
                <a:cubicBezTo>
                  <a:pt x="29" y="87"/>
                  <a:pt x="32" y="101"/>
                  <a:pt x="39" y="115"/>
                </a:cubicBezTo>
                <a:cubicBezTo>
                  <a:pt x="46" y="128"/>
                  <a:pt x="53" y="138"/>
                  <a:pt x="58" y="151"/>
                </a:cubicBezTo>
                <a:cubicBezTo>
                  <a:pt x="62" y="158"/>
                  <a:pt x="63" y="168"/>
                  <a:pt x="64" y="176"/>
                </a:cubicBezTo>
                <a:cubicBezTo>
                  <a:pt x="66" y="182"/>
                  <a:pt x="68" y="184"/>
                  <a:pt x="75" y="184"/>
                </a:cubicBezTo>
                <a:cubicBezTo>
                  <a:pt x="77" y="184"/>
                  <a:pt x="78" y="184"/>
                  <a:pt x="80" y="184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69" y="111"/>
                  <a:pt x="69" y="111"/>
                  <a:pt x="69" y="111"/>
                </a:cubicBezTo>
                <a:cubicBezTo>
                  <a:pt x="64" y="111"/>
                  <a:pt x="59" y="109"/>
                  <a:pt x="55" y="105"/>
                </a:cubicBezTo>
                <a:cubicBezTo>
                  <a:pt x="52" y="102"/>
                  <a:pt x="50" y="97"/>
                  <a:pt x="50" y="92"/>
                </a:cubicBezTo>
                <a:cubicBezTo>
                  <a:pt x="50" y="87"/>
                  <a:pt x="52" y="82"/>
                  <a:pt x="55" y="79"/>
                </a:cubicBezTo>
                <a:cubicBezTo>
                  <a:pt x="59" y="75"/>
                  <a:pt x="64" y="73"/>
                  <a:pt x="69" y="73"/>
                </a:cubicBezTo>
                <a:cubicBezTo>
                  <a:pt x="79" y="73"/>
                  <a:pt x="87" y="82"/>
                  <a:pt x="87" y="92"/>
                </a:cubicBezTo>
                <a:cubicBezTo>
                  <a:pt x="87" y="92"/>
                  <a:pt x="87" y="92"/>
                  <a:pt x="87" y="92"/>
                </a:cubicBezTo>
                <a:cubicBezTo>
                  <a:pt x="87" y="103"/>
                  <a:pt x="87" y="103"/>
                  <a:pt x="87" y="103"/>
                </a:cubicBezTo>
                <a:cubicBezTo>
                  <a:pt x="92" y="103"/>
                  <a:pt x="92" y="103"/>
                  <a:pt x="92" y="103"/>
                </a:cubicBezTo>
                <a:cubicBezTo>
                  <a:pt x="102" y="103"/>
                  <a:pt x="102" y="103"/>
                  <a:pt x="102" y="103"/>
                </a:cubicBezTo>
                <a:cubicBezTo>
                  <a:pt x="102" y="92"/>
                  <a:pt x="102" y="92"/>
                  <a:pt x="102" y="92"/>
                </a:cubicBezTo>
                <a:cubicBezTo>
                  <a:pt x="102" y="92"/>
                  <a:pt x="102" y="92"/>
                  <a:pt x="102" y="92"/>
                </a:cubicBezTo>
                <a:cubicBezTo>
                  <a:pt x="102" y="87"/>
                  <a:pt x="104" y="82"/>
                  <a:pt x="107" y="79"/>
                </a:cubicBezTo>
                <a:cubicBezTo>
                  <a:pt x="111" y="75"/>
                  <a:pt x="116" y="73"/>
                  <a:pt x="121" y="73"/>
                </a:cubicBezTo>
                <a:cubicBezTo>
                  <a:pt x="126" y="73"/>
                  <a:pt x="130" y="75"/>
                  <a:pt x="134" y="79"/>
                </a:cubicBezTo>
                <a:cubicBezTo>
                  <a:pt x="137" y="82"/>
                  <a:pt x="139" y="87"/>
                  <a:pt x="139" y="92"/>
                </a:cubicBezTo>
                <a:cubicBezTo>
                  <a:pt x="139" y="97"/>
                  <a:pt x="137" y="102"/>
                  <a:pt x="134" y="105"/>
                </a:cubicBezTo>
                <a:cubicBezTo>
                  <a:pt x="130" y="109"/>
                  <a:pt x="126" y="111"/>
                  <a:pt x="121" y="111"/>
                </a:cubicBezTo>
                <a:cubicBezTo>
                  <a:pt x="109" y="111"/>
                  <a:pt x="109" y="111"/>
                  <a:pt x="109" y="111"/>
                </a:cubicBezTo>
                <a:cubicBezTo>
                  <a:pt x="109" y="184"/>
                  <a:pt x="109" y="184"/>
                  <a:pt x="109" y="184"/>
                </a:cubicBezTo>
                <a:cubicBezTo>
                  <a:pt x="111" y="184"/>
                  <a:pt x="112" y="184"/>
                  <a:pt x="114" y="184"/>
                </a:cubicBezTo>
                <a:cubicBezTo>
                  <a:pt x="121" y="184"/>
                  <a:pt x="123" y="182"/>
                  <a:pt x="125" y="176"/>
                </a:cubicBezTo>
                <a:cubicBezTo>
                  <a:pt x="126" y="168"/>
                  <a:pt x="127" y="158"/>
                  <a:pt x="131" y="151"/>
                </a:cubicBezTo>
                <a:cubicBezTo>
                  <a:pt x="136" y="138"/>
                  <a:pt x="143" y="128"/>
                  <a:pt x="150" y="115"/>
                </a:cubicBezTo>
                <a:cubicBezTo>
                  <a:pt x="157" y="101"/>
                  <a:pt x="160" y="87"/>
                  <a:pt x="157" y="72"/>
                </a:cubicBezTo>
                <a:close/>
                <a:moveTo>
                  <a:pt x="101" y="7"/>
                </a:moveTo>
                <a:cubicBezTo>
                  <a:pt x="101" y="3"/>
                  <a:pt x="98" y="0"/>
                  <a:pt x="95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91" y="0"/>
                  <a:pt x="88" y="3"/>
                  <a:pt x="88" y="7"/>
                </a:cubicBezTo>
                <a:cubicBezTo>
                  <a:pt x="88" y="19"/>
                  <a:pt x="88" y="19"/>
                  <a:pt x="88" y="19"/>
                </a:cubicBezTo>
                <a:cubicBezTo>
                  <a:pt x="88" y="23"/>
                  <a:pt x="91" y="26"/>
                  <a:pt x="95" y="26"/>
                </a:cubicBezTo>
                <a:cubicBezTo>
                  <a:pt x="95" y="26"/>
                  <a:pt x="95" y="26"/>
                  <a:pt x="95" y="26"/>
                </a:cubicBezTo>
                <a:cubicBezTo>
                  <a:pt x="98" y="26"/>
                  <a:pt x="101" y="23"/>
                  <a:pt x="101" y="19"/>
                </a:cubicBezTo>
                <a:lnTo>
                  <a:pt x="101" y="7"/>
                </a:lnTo>
                <a:close/>
                <a:moveTo>
                  <a:pt x="139" y="18"/>
                </a:moveTo>
                <a:cubicBezTo>
                  <a:pt x="141" y="15"/>
                  <a:pt x="140" y="11"/>
                  <a:pt x="136" y="9"/>
                </a:cubicBezTo>
                <a:cubicBezTo>
                  <a:pt x="136" y="9"/>
                  <a:pt x="136" y="9"/>
                  <a:pt x="136" y="9"/>
                </a:cubicBezTo>
                <a:cubicBezTo>
                  <a:pt x="133" y="7"/>
                  <a:pt x="129" y="8"/>
                  <a:pt x="127" y="12"/>
                </a:cubicBezTo>
                <a:cubicBezTo>
                  <a:pt x="121" y="23"/>
                  <a:pt x="121" y="23"/>
                  <a:pt x="121" y="23"/>
                </a:cubicBezTo>
                <a:cubicBezTo>
                  <a:pt x="119" y="26"/>
                  <a:pt x="121" y="30"/>
                  <a:pt x="124" y="32"/>
                </a:cubicBezTo>
                <a:cubicBezTo>
                  <a:pt x="124" y="32"/>
                  <a:pt x="124" y="32"/>
                  <a:pt x="124" y="32"/>
                </a:cubicBezTo>
                <a:cubicBezTo>
                  <a:pt x="127" y="34"/>
                  <a:pt x="131" y="32"/>
                  <a:pt x="133" y="29"/>
                </a:cubicBezTo>
                <a:lnTo>
                  <a:pt x="139" y="18"/>
                </a:lnTo>
                <a:close/>
                <a:moveTo>
                  <a:pt x="167" y="40"/>
                </a:moveTo>
                <a:cubicBezTo>
                  <a:pt x="170" y="38"/>
                  <a:pt x="170" y="33"/>
                  <a:pt x="168" y="30"/>
                </a:cubicBezTo>
                <a:cubicBezTo>
                  <a:pt x="168" y="30"/>
                  <a:pt x="168" y="30"/>
                  <a:pt x="168" y="30"/>
                </a:cubicBezTo>
                <a:cubicBezTo>
                  <a:pt x="165" y="28"/>
                  <a:pt x="161" y="27"/>
                  <a:pt x="158" y="30"/>
                </a:cubicBezTo>
                <a:cubicBezTo>
                  <a:pt x="149" y="38"/>
                  <a:pt x="149" y="38"/>
                  <a:pt x="149" y="38"/>
                </a:cubicBezTo>
                <a:cubicBezTo>
                  <a:pt x="146" y="41"/>
                  <a:pt x="146" y="45"/>
                  <a:pt x="148" y="48"/>
                </a:cubicBezTo>
                <a:cubicBezTo>
                  <a:pt x="148" y="48"/>
                  <a:pt x="148" y="48"/>
                  <a:pt x="148" y="48"/>
                </a:cubicBezTo>
                <a:cubicBezTo>
                  <a:pt x="151" y="51"/>
                  <a:pt x="155" y="51"/>
                  <a:pt x="158" y="48"/>
                </a:cubicBezTo>
                <a:lnTo>
                  <a:pt x="167" y="40"/>
                </a:lnTo>
                <a:close/>
                <a:moveTo>
                  <a:pt x="182" y="74"/>
                </a:moveTo>
                <a:cubicBezTo>
                  <a:pt x="186" y="73"/>
                  <a:pt x="188" y="69"/>
                  <a:pt x="187" y="66"/>
                </a:cubicBezTo>
                <a:cubicBezTo>
                  <a:pt x="187" y="66"/>
                  <a:pt x="187" y="66"/>
                  <a:pt x="187" y="66"/>
                </a:cubicBezTo>
                <a:cubicBezTo>
                  <a:pt x="187" y="62"/>
                  <a:pt x="183" y="59"/>
                  <a:pt x="179" y="60"/>
                </a:cubicBezTo>
                <a:cubicBezTo>
                  <a:pt x="167" y="62"/>
                  <a:pt x="167" y="62"/>
                  <a:pt x="167" y="62"/>
                </a:cubicBezTo>
                <a:cubicBezTo>
                  <a:pt x="163" y="63"/>
                  <a:pt x="161" y="67"/>
                  <a:pt x="161" y="70"/>
                </a:cubicBezTo>
                <a:cubicBezTo>
                  <a:pt x="161" y="70"/>
                  <a:pt x="161" y="70"/>
                  <a:pt x="161" y="70"/>
                </a:cubicBezTo>
                <a:cubicBezTo>
                  <a:pt x="162" y="74"/>
                  <a:pt x="166" y="76"/>
                  <a:pt x="169" y="76"/>
                </a:cubicBezTo>
                <a:lnTo>
                  <a:pt x="182" y="74"/>
                </a:lnTo>
                <a:close/>
                <a:moveTo>
                  <a:pt x="179" y="110"/>
                </a:moveTo>
                <a:cubicBezTo>
                  <a:pt x="182" y="111"/>
                  <a:pt x="186" y="108"/>
                  <a:pt x="187" y="105"/>
                </a:cubicBezTo>
                <a:cubicBezTo>
                  <a:pt x="187" y="105"/>
                  <a:pt x="187" y="105"/>
                  <a:pt x="187" y="105"/>
                </a:cubicBezTo>
                <a:cubicBezTo>
                  <a:pt x="188" y="101"/>
                  <a:pt x="185" y="97"/>
                  <a:pt x="181" y="97"/>
                </a:cubicBezTo>
                <a:cubicBezTo>
                  <a:pt x="169" y="94"/>
                  <a:pt x="169" y="94"/>
                  <a:pt x="169" y="94"/>
                </a:cubicBezTo>
                <a:cubicBezTo>
                  <a:pt x="165" y="93"/>
                  <a:pt x="162" y="96"/>
                  <a:pt x="161" y="100"/>
                </a:cubicBezTo>
                <a:cubicBezTo>
                  <a:pt x="161" y="100"/>
                  <a:pt x="161" y="100"/>
                  <a:pt x="161" y="100"/>
                </a:cubicBezTo>
                <a:cubicBezTo>
                  <a:pt x="160" y="103"/>
                  <a:pt x="163" y="107"/>
                  <a:pt x="166" y="108"/>
                </a:cubicBezTo>
                <a:lnTo>
                  <a:pt x="179" y="110"/>
                </a:lnTo>
                <a:close/>
                <a:moveTo>
                  <a:pt x="55" y="29"/>
                </a:moveTo>
                <a:cubicBezTo>
                  <a:pt x="57" y="32"/>
                  <a:pt x="61" y="34"/>
                  <a:pt x="64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8" y="30"/>
                  <a:pt x="69" y="26"/>
                  <a:pt x="67" y="23"/>
                </a:cubicBezTo>
                <a:cubicBezTo>
                  <a:pt x="61" y="12"/>
                  <a:pt x="61" y="12"/>
                  <a:pt x="61" y="12"/>
                </a:cubicBezTo>
                <a:cubicBezTo>
                  <a:pt x="59" y="8"/>
                  <a:pt x="55" y="7"/>
                  <a:pt x="5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48" y="11"/>
                  <a:pt x="47" y="15"/>
                  <a:pt x="49" y="18"/>
                </a:cubicBezTo>
                <a:lnTo>
                  <a:pt x="55" y="29"/>
                </a:lnTo>
                <a:close/>
                <a:moveTo>
                  <a:pt x="30" y="48"/>
                </a:moveTo>
                <a:cubicBezTo>
                  <a:pt x="33" y="51"/>
                  <a:pt x="38" y="51"/>
                  <a:pt x="40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43" y="45"/>
                  <a:pt x="42" y="41"/>
                  <a:pt x="40" y="38"/>
                </a:cubicBezTo>
                <a:cubicBezTo>
                  <a:pt x="30" y="30"/>
                  <a:pt x="30" y="30"/>
                  <a:pt x="30" y="30"/>
                </a:cubicBezTo>
                <a:cubicBezTo>
                  <a:pt x="27" y="27"/>
                  <a:pt x="23" y="28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18" y="33"/>
                  <a:pt x="18" y="38"/>
                  <a:pt x="21" y="40"/>
                </a:cubicBezTo>
                <a:lnTo>
                  <a:pt x="30" y="48"/>
                </a:lnTo>
                <a:close/>
                <a:moveTo>
                  <a:pt x="19" y="76"/>
                </a:moveTo>
                <a:cubicBezTo>
                  <a:pt x="22" y="76"/>
                  <a:pt x="26" y="74"/>
                  <a:pt x="27" y="70"/>
                </a:cubicBezTo>
                <a:cubicBezTo>
                  <a:pt x="27" y="70"/>
                  <a:pt x="27" y="70"/>
                  <a:pt x="27" y="70"/>
                </a:cubicBezTo>
                <a:cubicBezTo>
                  <a:pt x="27" y="67"/>
                  <a:pt x="25" y="63"/>
                  <a:pt x="21" y="62"/>
                </a:cubicBezTo>
                <a:cubicBezTo>
                  <a:pt x="9" y="60"/>
                  <a:pt x="9" y="60"/>
                  <a:pt x="9" y="60"/>
                </a:cubicBezTo>
                <a:cubicBezTo>
                  <a:pt x="5" y="59"/>
                  <a:pt x="2" y="62"/>
                  <a:pt x="1" y="66"/>
                </a:cubicBezTo>
                <a:cubicBezTo>
                  <a:pt x="1" y="66"/>
                  <a:pt x="1" y="66"/>
                  <a:pt x="1" y="66"/>
                </a:cubicBezTo>
                <a:cubicBezTo>
                  <a:pt x="0" y="69"/>
                  <a:pt x="3" y="73"/>
                  <a:pt x="6" y="74"/>
                </a:cubicBezTo>
                <a:lnTo>
                  <a:pt x="19" y="76"/>
                </a:lnTo>
                <a:close/>
                <a:moveTo>
                  <a:pt x="22" y="108"/>
                </a:moveTo>
                <a:cubicBezTo>
                  <a:pt x="25" y="107"/>
                  <a:pt x="28" y="103"/>
                  <a:pt x="27" y="100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26" y="96"/>
                  <a:pt x="23" y="93"/>
                  <a:pt x="19" y="94"/>
                </a:cubicBezTo>
                <a:cubicBezTo>
                  <a:pt x="7" y="97"/>
                  <a:pt x="7" y="97"/>
                  <a:pt x="7" y="97"/>
                </a:cubicBezTo>
                <a:cubicBezTo>
                  <a:pt x="3" y="97"/>
                  <a:pt x="1" y="101"/>
                  <a:pt x="1" y="105"/>
                </a:cubicBezTo>
                <a:cubicBezTo>
                  <a:pt x="1" y="105"/>
                  <a:pt x="1" y="105"/>
                  <a:pt x="1" y="105"/>
                </a:cubicBezTo>
                <a:cubicBezTo>
                  <a:pt x="2" y="108"/>
                  <a:pt x="6" y="111"/>
                  <a:pt x="9" y="110"/>
                </a:cubicBezTo>
                <a:lnTo>
                  <a:pt x="22" y="108"/>
                </a:lnTo>
                <a:close/>
              </a:path>
            </a:pathLst>
          </a:custGeom>
          <a:solidFill>
            <a:srgbClr val="F9F2E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6" name="Google Shape;3346;p107"/>
          <p:cNvSpPr/>
          <p:nvPr/>
        </p:nvSpPr>
        <p:spPr>
          <a:xfrm>
            <a:off x="7429500" y="1985962"/>
            <a:ext cx="606425" cy="887412"/>
          </a:xfrm>
          <a:custGeom>
            <a:avLst/>
            <a:gdLst/>
            <a:ahLst/>
            <a:cxnLst/>
            <a:rect l="l" t="t" r="r" b="b"/>
            <a:pathLst>
              <a:path w="137" h="200" extrusionOk="0">
                <a:moveTo>
                  <a:pt x="137" y="133"/>
                </a:moveTo>
                <a:cubicBezTo>
                  <a:pt x="137" y="113"/>
                  <a:pt x="121" y="96"/>
                  <a:pt x="89" y="88"/>
                </a:cubicBezTo>
                <a:cubicBezTo>
                  <a:pt x="85" y="87"/>
                  <a:pt x="68" y="83"/>
                  <a:pt x="64" y="82"/>
                </a:cubicBezTo>
                <a:cubicBezTo>
                  <a:pt x="39" y="76"/>
                  <a:pt x="32" y="72"/>
                  <a:pt x="32" y="65"/>
                </a:cubicBezTo>
                <a:cubicBezTo>
                  <a:pt x="32" y="58"/>
                  <a:pt x="41" y="50"/>
                  <a:pt x="66" y="50"/>
                </a:cubicBezTo>
                <a:cubicBezTo>
                  <a:pt x="84" y="50"/>
                  <a:pt x="102" y="63"/>
                  <a:pt x="102" y="63"/>
                </a:cubicBezTo>
                <a:cubicBezTo>
                  <a:pt x="109" y="68"/>
                  <a:pt x="113" y="68"/>
                  <a:pt x="119" y="62"/>
                </a:cubicBezTo>
                <a:cubicBezTo>
                  <a:pt x="119" y="62"/>
                  <a:pt x="127" y="56"/>
                  <a:pt x="127" y="50"/>
                </a:cubicBezTo>
                <a:cubicBezTo>
                  <a:pt x="127" y="41"/>
                  <a:pt x="105" y="28"/>
                  <a:pt x="83" y="23"/>
                </a:cubicBezTo>
                <a:cubicBezTo>
                  <a:pt x="83" y="7"/>
                  <a:pt x="83" y="7"/>
                  <a:pt x="83" y="7"/>
                </a:cubicBezTo>
                <a:cubicBezTo>
                  <a:pt x="83" y="3"/>
                  <a:pt x="78" y="0"/>
                  <a:pt x="73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8" y="0"/>
                  <a:pt x="54" y="3"/>
                  <a:pt x="54" y="7"/>
                </a:cubicBezTo>
                <a:cubicBezTo>
                  <a:pt x="54" y="22"/>
                  <a:pt x="54" y="22"/>
                  <a:pt x="54" y="22"/>
                </a:cubicBezTo>
                <a:cubicBezTo>
                  <a:pt x="18" y="26"/>
                  <a:pt x="0" y="44"/>
                  <a:pt x="0" y="66"/>
                </a:cubicBezTo>
                <a:cubicBezTo>
                  <a:pt x="0" y="92"/>
                  <a:pt x="24" y="102"/>
                  <a:pt x="51" y="109"/>
                </a:cubicBezTo>
                <a:cubicBezTo>
                  <a:pt x="55" y="110"/>
                  <a:pt x="76" y="115"/>
                  <a:pt x="80" y="116"/>
                </a:cubicBezTo>
                <a:cubicBezTo>
                  <a:pt x="100" y="121"/>
                  <a:pt x="104" y="129"/>
                  <a:pt x="104" y="134"/>
                </a:cubicBezTo>
                <a:cubicBezTo>
                  <a:pt x="104" y="142"/>
                  <a:pt x="95" y="150"/>
                  <a:pt x="70" y="150"/>
                </a:cubicBezTo>
                <a:cubicBezTo>
                  <a:pt x="52" y="150"/>
                  <a:pt x="28" y="135"/>
                  <a:pt x="28" y="135"/>
                </a:cubicBezTo>
                <a:cubicBezTo>
                  <a:pt x="21" y="131"/>
                  <a:pt x="15" y="132"/>
                  <a:pt x="9" y="139"/>
                </a:cubicBezTo>
                <a:cubicBezTo>
                  <a:pt x="9" y="139"/>
                  <a:pt x="5" y="144"/>
                  <a:pt x="5" y="150"/>
                </a:cubicBezTo>
                <a:cubicBezTo>
                  <a:pt x="5" y="160"/>
                  <a:pt x="30" y="172"/>
                  <a:pt x="54" y="177"/>
                </a:cubicBezTo>
                <a:cubicBezTo>
                  <a:pt x="54" y="193"/>
                  <a:pt x="54" y="193"/>
                  <a:pt x="54" y="193"/>
                </a:cubicBezTo>
                <a:cubicBezTo>
                  <a:pt x="54" y="197"/>
                  <a:pt x="58" y="200"/>
                  <a:pt x="63" y="200"/>
                </a:cubicBezTo>
                <a:cubicBezTo>
                  <a:pt x="73" y="200"/>
                  <a:pt x="73" y="200"/>
                  <a:pt x="73" y="200"/>
                </a:cubicBezTo>
                <a:cubicBezTo>
                  <a:pt x="78" y="200"/>
                  <a:pt x="83" y="197"/>
                  <a:pt x="83" y="193"/>
                </a:cubicBezTo>
                <a:cubicBezTo>
                  <a:pt x="83" y="178"/>
                  <a:pt x="83" y="178"/>
                  <a:pt x="83" y="178"/>
                </a:cubicBezTo>
                <a:cubicBezTo>
                  <a:pt x="120" y="174"/>
                  <a:pt x="137" y="154"/>
                  <a:pt x="137" y="133"/>
                </a:cubicBezTo>
                <a:close/>
              </a:path>
            </a:pathLst>
          </a:custGeom>
          <a:solidFill>
            <a:srgbClr val="F9F2E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7" name="Google Shape;3347;p107"/>
          <p:cNvSpPr/>
          <p:nvPr/>
        </p:nvSpPr>
        <p:spPr>
          <a:xfrm>
            <a:off x="3832225" y="1781175"/>
            <a:ext cx="1241425" cy="644525"/>
          </a:xfrm>
          <a:custGeom>
            <a:avLst/>
            <a:gdLst/>
            <a:ahLst/>
            <a:cxnLst/>
            <a:rect l="l" t="t" r="r" b="b"/>
            <a:pathLst>
              <a:path w="280" h="145" extrusionOk="0">
                <a:moveTo>
                  <a:pt x="202" y="137"/>
                </a:moveTo>
                <a:cubicBezTo>
                  <a:pt x="198" y="139"/>
                  <a:pt x="194" y="140"/>
                  <a:pt x="190" y="141"/>
                </a:cubicBezTo>
                <a:cubicBezTo>
                  <a:pt x="176" y="144"/>
                  <a:pt x="162" y="145"/>
                  <a:pt x="144" y="145"/>
                </a:cubicBezTo>
                <a:cubicBezTo>
                  <a:pt x="126" y="145"/>
                  <a:pt x="112" y="144"/>
                  <a:pt x="98" y="141"/>
                </a:cubicBezTo>
                <a:cubicBezTo>
                  <a:pt x="93" y="140"/>
                  <a:pt x="89" y="139"/>
                  <a:pt x="85" y="137"/>
                </a:cubicBezTo>
                <a:cubicBezTo>
                  <a:pt x="73" y="131"/>
                  <a:pt x="73" y="121"/>
                  <a:pt x="80" y="115"/>
                </a:cubicBezTo>
                <a:cubicBezTo>
                  <a:pt x="87" y="107"/>
                  <a:pt x="96" y="102"/>
                  <a:pt x="106" y="98"/>
                </a:cubicBezTo>
                <a:cubicBezTo>
                  <a:pt x="110" y="96"/>
                  <a:pt x="114" y="94"/>
                  <a:pt x="119" y="92"/>
                </a:cubicBezTo>
                <a:cubicBezTo>
                  <a:pt x="127" y="89"/>
                  <a:pt x="129" y="81"/>
                  <a:pt x="123" y="75"/>
                </a:cubicBezTo>
                <a:cubicBezTo>
                  <a:pt x="111" y="63"/>
                  <a:pt x="106" y="48"/>
                  <a:pt x="107" y="31"/>
                </a:cubicBezTo>
                <a:cubicBezTo>
                  <a:pt x="108" y="14"/>
                  <a:pt x="118" y="5"/>
                  <a:pt x="134" y="1"/>
                </a:cubicBezTo>
                <a:cubicBezTo>
                  <a:pt x="137" y="0"/>
                  <a:pt x="141" y="0"/>
                  <a:pt x="144" y="0"/>
                </a:cubicBezTo>
                <a:cubicBezTo>
                  <a:pt x="147" y="0"/>
                  <a:pt x="150" y="0"/>
                  <a:pt x="154" y="1"/>
                </a:cubicBezTo>
                <a:cubicBezTo>
                  <a:pt x="170" y="5"/>
                  <a:pt x="180" y="14"/>
                  <a:pt x="181" y="31"/>
                </a:cubicBezTo>
                <a:cubicBezTo>
                  <a:pt x="181" y="48"/>
                  <a:pt x="177" y="63"/>
                  <a:pt x="165" y="75"/>
                </a:cubicBezTo>
                <a:cubicBezTo>
                  <a:pt x="158" y="81"/>
                  <a:pt x="161" y="89"/>
                  <a:pt x="169" y="92"/>
                </a:cubicBezTo>
                <a:cubicBezTo>
                  <a:pt x="173" y="94"/>
                  <a:pt x="178" y="96"/>
                  <a:pt x="182" y="98"/>
                </a:cubicBezTo>
                <a:cubicBezTo>
                  <a:pt x="191" y="102"/>
                  <a:pt x="200" y="107"/>
                  <a:pt x="208" y="115"/>
                </a:cubicBezTo>
                <a:cubicBezTo>
                  <a:pt x="212" y="119"/>
                  <a:pt x="214" y="131"/>
                  <a:pt x="202" y="137"/>
                </a:cubicBezTo>
                <a:close/>
                <a:moveTo>
                  <a:pt x="276" y="124"/>
                </a:moveTo>
                <a:cubicBezTo>
                  <a:pt x="271" y="119"/>
                  <a:pt x="264" y="115"/>
                  <a:pt x="258" y="112"/>
                </a:cubicBezTo>
                <a:cubicBezTo>
                  <a:pt x="255" y="111"/>
                  <a:pt x="252" y="110"/>
                  <a:pt x="249" y="108"/>
                </a:cubicBezTo>
                <a:cubicBezTo>
                  <a:pt x="243" y="106"/>
                  <a:pt x="241" y="101"/>
                  <a:pt x="246" y="96"/>
                </a:cubicBezTo>
                <a:cubicBezTo>
                  <a:pt x="254" y="88"/>
                  <a:pt x="257" y="78"/>
                  <a:pt x="257" y="66"/>
                </a:cubicBezTo>
                <a:cubicBezTo>
                  <a:pt x="256" y="54"/>
                  <a:pt x="249" y="48"/>
                  <a:pt x="238" y="45"/>
                </a:cubicBezTo>
                <a:cubicBezTo>
                  <a:pt x="236" y="44"/>
                  <a:pt x="233" y="44"/>
                  <a:pt x="231" y="44"/>
                </a:cubicBezTo>
                <a:cubicBezTo>
                  <a:pt x="229" y="44"/>
                  <a:pt x="227" y="44"/>
                  <a:pt x="224" y="45"/>
                </a:cubicBezTo>
                <a:cubicBezTo>
                  <a:pt x="213" y="48"/>
                  <a:pt x="206" y="54"/>
                  <a:pt x="206" y="66"/>
                </a:cubicBezTo>
                <a:cubicBezTo>
                  <a:pt x="205" y="78"/>
                  <a:pt x="208" y="88"/>
                  <a:pt x="217" y="96"/>
                </a:cubicBezTo>
                <a:cubicBezTo>
                  <a:pt x="221" y="101"/>
                  <a:pt x="219" y="106"/>
                  <a:pt x="214" y="108"/>
                </a:cubicBezTo>
                <a:cubicBezTo>
                  <a:pt x="214" y="109"/>
                  <a:pt x="213" y="109"/>
                  <a:pt x="213" y="109"/>
                </a:cubicBezTo>
                <a:cubicBezTo>
                  <a:pt x="214" y="110"/>
                  <a:pt x="215" y="110"/>
                  <a:pt x="216" y="111"/>
                </a:cubicBezTo>
                <a:cubicBezTo>
                  <a:pt x="220" y="115"/>
                  <a:pt x="221" y="121"/>
                  <a:pt x="220" y="127"/>
                </a:cubicBezTo>
                <a:cubicBezTo>
                  <a:pt x="219" y="133"/>
                  <a:pt x="215" y="138"/>
                  <a:pt x="209" y="141"/>
                </a:cubicBezTo>
                <a:cubicBezTo>
                  <a:pt x="207" y="142"/>
                  <a:pt x="206" y="143"/>
                  <a:pt x="204" y="143"/>
                </a:cubicBezTo>
                <a:cubicBezTo>
                  <a:pt x="212" y="145"/>
                  <a:pt x="221" y="145"/>
                  <a:pt x="231" y="145"/>
                </a:cubicBezTo>
                <a:cubicBezTo>
                  <a:pt x="244" y="145"/>
                  <a:pt x="254" y="145"/>
                  <a:pt x="263" y="142"/>
                </a:cubicBezTo>
                <a:cubicBezTo>
                  <a:pt x="266" y="142"/>
                  <a:pt x="269" y="141"/>
                  <a:pt x="272" y="139"/>
                </a:cubicBezTo>
                <a:cubicBezTo>
                  <a:pt x="280" y="136"/>
                  <a:pt x="279" y="127"/>
                  <a:pt x="276" y="124"/>
                </a:cubicBezTo>
                <a:close/>
                <a:moveTo>
                  <a:pt x="66" y="127"/>
                </a:moveTo>
                <a:cubicBezTo>
                  <a:pt x="65" y="122"/>
                  <a:pt x="67" y="116"/>
                  <a:pt x="72" y="111"/>
                </a:cubicBezTo>
                <a:cubicBezTo>
                  <a:pt x="74" y="109"/>
                  <a:pt x="76" y="108"/>
                  <a:pt x="78" y="106"/>
                </a:cubicBezTo>
                <a:cubicBezTo>
                  <a:pt x="77" y="105"/>
                  <a:pt x="75" y="105"/>
                  <a:pt x="74" y="105"/>
                </a:cubicBezTo>
                <a:cubicBezTo>
                  <a:pt x="68" y="102"/>
                  <a:pt x="66" y="96"/>
                  <a:pt x="71" y="91"/>
                </a:cubicBezTo>
                <a:cubicBezTo>
                  <a:pt x="80" y="82"/>
                  <a:pt x="84" y="70"/>
                  <a:pt x="83" y="58"/>
                </a:cubicBezTo>
                <a:cubicBezTo>
                  <a:pt x="83" y="44"/>
                  <a:pt x="75" y="37"/>
                  <a:pt x="63" y="34"/>
                </a:cubicBezTo>
                <a:cubicBezTo>
                  <a:pt x="60" y="33"/>
                  <a:pt x="57" y="33"/>
                  <a:pt x="55" y="33"/>
                </a:cubicBezTo>
                <a:cubicBezTo>
                  <a:pt x="52" y="33"/>
                  <a:pt x="50" y="33"/>
                  <a:pt x="47" y="34"/>
                </a:cubicBezTo>
                <a:cubicBezTo>
                  <a:pt x="35" y="37"/>
                  <a:pt x="27" y="44"/>
                  <a:pt x="26" y="58"/>
                </a:cubicBezTo>
                <a:cubicBezTo>
                  <a:pt x="26" y="70"/>
                  <a:pt x="29" y="82"/>
                  <a:pt x="39" y="91"/>
                </a:cubicBezTo>
                <a:cubicBezTo>
                  <a:pt x="43" y="96"/>
                  <a:pt x="42" y="102"/>
                  <a:pt x="35" y="105"/>
                </a:cubicBezTo>
                <a:cubicBezTo>
                  <a:pt x="32" y="106"/>
                  <a:pt x="29" y="107"/>
                  <a:pt x="26" y="109"/>
                </a:cubicBezTo>
                <a:cubicBezTo>
                  <a:pt x="18" y="112"/>
                  <a:pt x="11" y="116"/>
                  <a:pt x="5" y="122"/>
                </a:cubicBezTo>
                <a:cubicBezTo>
                  <a:pt x="0" y="127"/>
                  <a:pt x="0" y="134"/>
                  <a:pt x="10" y="139"/>
                </a:cubicBezTo>
                <a:cubicBezTo>
                  <a:pt x="13" y="140"/>
                  <a:pt x="16" y="141"/>
                  <a:pt x="19" y="142"/>
                </a:cubicBezTo>
                <a:cubicBezTo>
                  <a:pt x="30" y="145"/>
                  <a:pt x="41" y="145"/>
                  <a:pt x="55" y="145"/>
                </a:cubicBezTo>
                <a:cubicBezTo>
                  <a:pt x="66" y="145"/>
                  <a:pt x="75" y="145"/>
                  <a:pt x="84" y="143"/>
                </a:cubicBezTo>
                <a:cubicBezTo>
                  <a:pt x="82" y="143"/>
                  <a:pt x="80" y="142"/>
                  <a:pt x="79" y="141"/>
                </a:cubicBezTo>
                <a:cubicBezTo>
                  <a:pt x="72" y="138"/>
                  <a:pt x="67" y="133"/>
                  <a:pt x="66" y="127"/>
                </a:cubicBezTo>
                <a:close/>
              </a:path>
            </a:pathLst>
          </a:custGeom>
          <a:solidFill>
            <a:srgbClr val="F9F2E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8" name="Google Shape;3348;p107"/>
          <p:cNvSpPr/>
          <p:nvPr/>
        </p:nvSpPr>
        <p:spPr>
          <a:xfrm>
            <a:off x="8936037" y="1746250"/>
            <a:ext cx="887412" cy="746125"/>
          </a:xfrm>
          <a:custGeom>
            <a:avLst/>
            <a:gdLst/>
            <a:ahLst/>
            <a:cxnLst/>
            <a:rect l="l" t="t" r="r" b="b"/>
            <a:pathLst>
              <a:path w="200" h="168" extrusionOk="0">
                <a:moveTo>
                  <a:pt x="27" y="137"/>
                </a:moveTo>
                <a:cubicBezTo>
                  <a:pt x="27" y="92"/>
                  <a:pt x="27" y="92"/>
                  <a:pt x="27" y="92"/>
                </a:cubicBezTo>
                <a:cubicBezTo>
                  <a:pt x="27" y="88"/>
                  <a:pt x="30" y="85"/>
                  <a:pt x="33" y="85"/>
                </a:cubicBezTo>
                <a:cubicBezTo>
                  <a:pt x="44" y="85"/>
                  <a:pt x="44" y="85"/>
                  <a:pt x="44" y="85"/>
                </a:cubicBezTo>
                <a:cubicBezTo>
                  <a:pt x="48" y="85"/>
                  <a:pt x="51" y="88"/>
                  <a:pt x="51" y="92"/>
                </a:cubicBezTo>
                <a:cubicBezTo>
                  <a:pt x="51" y="137"/>
                  <a:pt x="51" y="137"/>
                  <a:pt x="51" y="137"/>
                </a:cubicBezTo>
                <a:cubicBezTo>
                  <a:pt x="51" y="141"/>
                  <a:pt x="48" y="143"/>
                  <a:pt x="44" y="143"/>
                </a:cubicBezTo>
                <a:cubicBezTo>
                  <a:pt x="33" y="143"/>
                  <a:pt x="33" y="143"/>
                  <a:pt x="33" y="143"/>
                </a:cubicBezTo>
                <a:cubicBezTo>
                  <a:pt x="30" y="143"/>
                  <a:pt x="27" y="141"/>
                  <a:pt x="27" y="137"/>
                </a:cubicBezTo>
                <a:close/>
                <a:moveTo>
                  <a:pt x="73" y="69"/>
                </a:moveTo>
                <a:cubicBezTo>
                  <a:pt x="70" y="69"/>
                  <a:pt x="67" y="72"/>
                  <a:pt x="67" y="76"/>
                </a:cubicBezTo>
                <a:cubicBezTo>
                  <a:pt x="67" y="137"/>
                  <a:pt x="67" y="137"/>
                  <a:pt x="67" y="137"/>
                </a:cubicBezTo>
                <a:cubicBezTo>
                  <a:pt x="67" y="141"/>
                  <a:pt x="70" y="143"/>
                  <a:pt x="73" y="143"/>
                </a:cubicBezTo>
                <a:cubicBezTo>
                  <a:pt x="84" y="143"/>
                  <a:pt x="84" y="143"/>
                  <a:pt x="84" y="143"/>
                </a:cubicBezTo>
                <a:cubicBezTo>
                  <a:pt x="88" y="143"/>
                  <a:pt x="91" y="141"/>
                  <a:pt x="91" y="137"/>
                </a:cubicBezTo>
                <a:cubicBezTo>
                  <a:pt x="91" y="76"/>
                  <a:pt x="91" y="76"/>
                  <a:pt x="91" y="76"/>
                </a:cubicBezTo>
                <a:cubicBezTo>
                  <a:pt x="91" y="72"/>
                  <a:pt x="88" y="69"/>
                  <a:pt x="84" y="69"/>
                </a:cubicBezTo>
                <a:lnTo>
                  <a:pt x="73" y="69"/>
                </a:lnTo>
                <a:close/>
                <a:moveTo>
                  <a:pt x="113" y="55"/>
                </a:moveTo>
                <a:cubicBezTo>
                  <a:pt x="110" y="55"/>
                  <a:pt x="107" y="58"/>
                  <a:pt x="107" y="62"/>
                </a:cubicBezTo>
                <a:cubicBezTo>
                  <a:pt x="107" y="137"/>
                  <a:pt x="107" y="137"/>
                  <a:pt x="107" y="137"/>
                </a:cubicBezTo>
                <a:cubicBezTo>
                  <a:pt x="107" y="141"/>
                  <a:pt x="110" y="143"/>
                  <a:pt x="113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8" y="143"/>
                  <a:pt x="131" y="141"/>
                  <a:pt x="131" y="137"/>
                </a:cubicBezTo>
                <a:cubicBezTo>
                  <a:pt x="131" y="62"/>
                  <a:pt x="131" y="62"/>
                  <a:pt x="131" y="62"/>
                </a:cubicBezTo>
                <a:cubicBezTo>
                  <a:pt x="131" y="58"/>
                  <a:pt x="128" y="55"/>
                  <a:pt x="124" y="55"/>
                </a:cubicBezTo>
                <a:lnTo>
                  <a:pt x="113" y="55"/>
                </a:lnTo>
                <a:close/>
                <a:moveTo>
                  <a:pt x="154" y="41"/>
                </a:moveTo>
                <a:cubicBezTo>
                  <a:pt x="150" y="41"/>
                  <a:pt x="147" y="44"/>
                  <a:pt x="147" y="48"/>
                </a:cubicBezTo>
                <a:cubicBezTo>
                  <a:pt x="147" y="137"/>
                  <a:pt x="147" y="137"/>
                  <a:pt x="147" y="137"/>
                </a:cubicBezTo>
                <a:cubicBezTo>
                  <a:pt x="147" y="141"/>
                  <a:pt x="150" y="143"/>
                  <a:pt x="154" y="143"/>
                </a:cubicBezTo>
                <a:cubicBezTo>
                  <a:pt x="165" y="143"/>
                  <a:pt x="165" y="143"/>
                  <a:pt x="165" y="143"/>
                </a:cubicBezTo>
                <a:cubicBezTo>
                  <a:pt x="168" y="143"/>
                  <a:pt x="171" y="141"/>
                  <a:pt x="171" y="137"/>
                </a:cubicBezTo>
                <a:cubicBezTo>
                  <a:pt x="171" y="48"/>
                  <a:pt x="171" y="48"/>
                  <a:pt x="171" y="48"/>
                </a:cubicBezTo>
                <a:cubicBezTo>
                  <a:pt x="171" y="44"/>
                  <a:pt x="168" y="41"/>
                  <a:pt x="165" y="41"/>
                </a:cubicBezTo>
                <a:lnTo>
                  <a:pt x="154" y="41"/>
                </a:lnTo>
                <a:close/>
                <a:moveTo>
                  <a:pt x="30" y="68"/>
                </a:moveTo>
                <a:cubicBezTo>
                  <a:pt x="73" y="60"/>
                  <a:pt x="113" y="44"/>
                  <a:pt x="149" y="23"/>
                </a:cubicBezTo>
                <a:cubicBezTo>
                  <a:pt x="152" y="29"/>
                  <a:pt x="152" y="29"/>
                  <a:pt x="152" y="29"/>
                </a:cubicBezTo>
                <a:cubicBezTo>
                  <a:pt x="165" y="9"/>
                  <a:pt x="165" y="9"/>
                  <a:pt x="165" y="9"/>
                </a:cubicBezTo>
                <a:cubicBezTo>
                  <a:pt x="141" y="8"/>
                  <a:pt x="141" y="8"/>
                  <a:pt x="141" y="8"/>
                </a:cubicBezTo>
                <a:cubicBezTo>
                  <a:pt x="145" y="15"/>
                  <a:pt x="145" y="15"/>
                  <a:pt x="145" y="15"/>
                </a:cubicBezTo>
                <a:cubicBezTo>
                  <a:pt x="109" y="36"/>
                  <a:pt x="70" y="51"/>
                  <a:pt x="28" y="59"/>
                </a:cubicBezTo>
                <a:lnTo>
                  <a:pt x="30" y="68"/>
                </a:lnTo>
                <a:close/>
                <a:moveTo>
                  <a:pt x="200" y="156"/>
                </a:moveTo>
                <a:cubicBezTo>
                  <a:pt x="180" y="144"/>
                  <a:pt x="180" y="144"/>
                  <a:pt x="180" y="144"/>
                </a:cubicBezTo>
                <a:cubicBezTo>
                  <a:pt x="180" y="152"/>
                  <a:pt x="180" y="152"/>
                  <a:pt x="180" y="152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16" y="21"/>
                  <a:pt x="16" y="21"/>
                  <a:pt x="16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12" y="0"/>
                  <a:pt x="12" y="0"/>
                  <a:pt x="12" y="0"/>
                </a:cubicBezTo>
                <a:cubicBezTo>
                  <a:pt x="0" y="21"/>
                  <a:pt x="0" y="21"/>
                  <a:pt x="0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7" y="152"/>
                  <a:pt x="7" y="152"/>
                  <a:pt x="7" y="152"/>
                </a:cubicBezTo>
                <a:cubicBezTo>
                  <a:pt x="7" y="156"/>
                  <a:pt x="7" y="156"/>
                  <a:pt x="7" y="156"/>
                </a:cubicBezTo>
                <a:cubicBezTo>
                  <a:pt x="7" y="161"/>
                  <a:pt x="7" y="161"/>
                  <a:pt x="7" y="161"/>
                </a:cubicBezTo>
                <a:cubicBezTo>
                  <a:pt x="180" y="161"/>
                  <a:pt x="180" y="161"/>
                  <a:pt x="180" y="161"/>
                </a:cubicBezTo>
                <a:cubicBezTo>
                  <a:pt x="180" y="168"/>
                  <a:pt x="180" y="168"/>
                  <a:pt x="180" y="168"/>
                </a:cubicBezTo>
                <a:lnTo>
                  <a:pt x="200" y="156"/>
                </a:lnTo>
                <a:close/>
              </a:path>
            </a:pathLst>
          </a:custGeom>
          <a:solidFill>
            <a:srgbClr val="F9F2E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9" name="Google Shape;3349;p107"/>
          <p:cNvSpPr/>
          <p:nvPr/>
        </p:nvSpPr>
        <p:spPr>
          <a:xfrm>
            <a:off x="5597525" y="844550"/>
            <a:ext cx="1068387" cy="715962"/>
          </a:xfrm>
          <a:custGeom>
            <a:avLst/>
            <a:gdLst/>
            <a:ahLst/>
            <a:cxnLst/>
            <a:rect l="l" t="t" r="r" b="b"/>
            <a:pathLst>
              <a:path w="241" h="161" extrusionOk="0">
                <a:moveTo>
                  <a:pt x="192" y="16"/>
                </a:moveTo>
                <a:cubicBezTo>
                  <a:pt x="214" y="71"/>
                  <a:pt x="214" y="71"/>
                  <a:pt x="214" y="71"/>
                </a:cubicBezTo>
                <a:cubicBezTo>
                  <a:pt x="186" y="83"/>
                  <a:pt x="186" y="83"/>
                  <a:pt x="186" y="83"/>
                </a:cubicBezTo>
                <a:cubicBezTo>
                  <a:pt x="171" y="71"/>
                  <a:pt x="126" y="32"/>
                  <a:pt x="122" y="31"/>
                </a:cubicBezTo>
                <a:cubicBezTo>
                  <a:pt x="119" y="31"/>
                  <a:pt x="105" y="36"/>
                  <a:pt x="104" y="37"/>
                </a:cubicBezTo>
                <a:cubicBezTo>
                  <a:pt x="103" y="37"/>
                  <a:pt x="95" y="39"/>
                  <a:pt x="88" y="39"/>
                </a:cubicBezTo>
                <a:cubicBezTo>
                  <a:pt x="84" y="39"/>
                  <a:pt x="81" y="39"/>
                  <a:pt x="80" y="38"/>
                </a:cubicBezTo>
                <a:cubicBezTo>
                  <a:pt x="78" y="37"/>
                  <a:pt x="77" y="35"/>
                  <a:pt x="77" y="34"/>
                </a:cubicBezTo>
                <a:cubicBezTo>
                  <a:pt x="77" y="31"/>
                  <a:pt x="80" y="28"/>
                  <a:pt x="82" y="27"/>
                </a:cubicBezTo>
                <a:cubicBezTo>
                  <a:pt x="94" y="21"/>
                  <a:pt x="126" y="9"/>
                  <a:pt x="129" y="8"/>
                </a:cubicBezTo>
                <a:cubicBezTo>
                  <a:pt x="129" y="8"/>
                  <a:pt x="129" y="8"/>
                  <a:pt x="130" y="8"/>
                </a:cubicBezTo>
                <a:cubicBezTo>
                  <a:pt x="137" y="8"/>
                  <a:pt x="186" y="15"/>
                  <a:pt x="192" y="16"/>
                </a:cubicBezTo>
                <a:close/>
                <a:moveTo>
                  <a:pt x="211" y="0"/>
                </a:moveTo>
                <a:cubicBezTo>
                  <a:pt x="211" y="0"/>
                  <a:pt x="210" y="0"/>
                  <a:pt x="209" y="0"/>
                </a:cubicBezTo>
                <a:cubicBezTo>
                  <a:pt x="200" y="4"/>
                  <a:pt x="200" y="4"/>
                  <a:pt x="200" y="4"/>
                </a:cubicBezTo>
                <a:cubicBezTo>
                  <a:pt x="198" y="5"/>
                  <a:pt x="197" y="6"/>
                  <a:pt x="196" y="7"/>
                </a:cubicBezTo>
                <a:cubicBezTo>
                  <a:pt x="196" y="9"/>
                  <a:pt x="196" y="11"/>
                  <a:pt x="196" y="12"/>
                </a:cubicBezTo>
                <a:cubicBezTo>
                  <a:pt x="220" y="71"/>
                  <a:pt x="220" y="71"/>
                  <a:pt x="220" y="71"/>
                </a:cubicBezTo>
                <a:cubicBezTo>
                  <a:pt x="221" y="74"/>
                  <a:pt x="225" y="76"/>
                  <a:pt x="228" y="74"/>
                </a:cubicBezTo>
                <a:cubicBezTo>
                  <a:pt x="237" y="71"/>
                  <a:pt x="237" y="71"/>
                  <a:pt x="237" y="71"/>
                </a:cubicBezTo>
                <a:cubicBezTo>
                  <a:pt x="238" y="70"/>
                  <a:pt x="240" y="69"/>
                  <a:pt x="240" y="67"/>
                </a:cubicBezTo>
                <a:cubicBezTo>
                  <a:pt x="241" y="66"/>
                  <a:pt x="241" y="64"/>
                  <a:pt x="240" y="63"/>
                </a:cubicBezTo>
                <a:cubicBezTo>
                  <a:pt x="217" y="4"/>
                  <a:pt x="217" y="4"/>
                  <a:pt x="217" y="4"/>
                </a:cubicBezTo>
                <a:cubicBezTo>
                  <a:pt x="216" y="2"/>
                  <a:pt x="214" y="0"/>
                  <a:pt x="211" y="0"/>
                </a:cubicBezTo>
                <a:close/>
                <a:moveTo>
                  <a:pt x="0" y="80"/>
                </a:moveTo>
                <a:cubicBezTo>
                  <a:pt x="0" y="82"/>
                  <a:pt x="1" y="84"/>
                  <a:pt x="2" y="85"/>
                </a:cubicBezTo>
                <a:cubicBezTo>
                  <a:pt x="3" y="86"/>
                  <a:pt x="4" y="87"/>
                  <a:pt x="6" y="87"/>
                </a:cubicBezTo>
                <a:cubicBezTo>
                  <a:pt x="16" y="88"/>
                  <a:pt x="16" y="88"/>
                  <a:pt x="16" y="88"/>
                </a:cubicBezTo>
                <a:cubicBezTo>
                  <a:pt x="19" y="88"/>
                  <a:pt x="22" y="85"/>
                  <a:pt x="22" y="82"/>
                </a:cubicBezTo>
                <a:cubicBezTo>
                  <a:pt x="27" y="16"/>
                  <a:pt x="27" y="16"/>
                  <a:pt x="27" y="16"/>
                </a:cubicBezTo>
                <a:cubicBezTo>
                  <a:pt x="28" y="15"/>
                  <a:pt x="27" y="13"/>
                  <a:pt x="26" y="12"/>
                </a:cubicBezTo>
                <a:cubicBezTo>
                  <a:pt x="25" y="10"/>
                  <a:pt x="23" y="10"/>
                  <a:pt x="22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1" y="9"/>
                  <a:pt x="11" y="9"/>
                </a:cubicBezTo>
                <a:cubicBezTo>
                  <a:pt x="8" y="9"/>
                  <a:pt x="5" y="11"/>
                  <a:pt x="5" y="15"/>
                </a:cubicBezTo>
                <a:lnTo>
                  <a:pt x="0" y="80"/>
                </a:lnTo>
                <a:close/>
                <a:moveTo>
                  <a:pt x="99" y="139"/>
                </a:moveTo>
                <a:cubicBezTo>
                  <a:pt x="99" y="137"/>
                  <a:pt x="97" y="135"/>
                  <a:pt x="95" y="133"/>
                </a:cubicBezTo>
                <a:cubicBezTo>
                  <a:pt x="91" y="130"/>
                  <a:pt x="87" y="130"/>
                  <a:pt x="83" y="135"/>
                </a:cubicBezTo>
                <a:cubicBezTo>
                  <a:pt x="79" y="140"/>
                  <a:pt x="79" y="140"/>
                  <a:pt x="79" y="140"/>
                </a:cubicBezTo>
                <a:cubicBezTo>
                  <a:pt x="78" y="141"/>
                  <a:pt x="78" y="141"/>
                  <a:pt x="78" y="141"/>
                </a:cubicBezTo>
                <a:cubicBezTo>
                  <a:pt x="74" y="146"/>
                  <a:pt x="74" y="146"/>
                  <a:pt x="74" y="146"/>
                </a:cubicBezTo>
                <a:cubicBezTo>
                  <a:pt x="69" y="152"/>
                  <a:pt x="74" y="157"/>
                  <a:pt x="76" y="159"/>
                </a:cubicBezTo>
                <a:cubicBezTo>
                  <a:pt x="77" y="160"/>
                  <a:pt x="79" y="161"/>
                  <a:pt x="81" y="161"/>
                </a:cubicBezTo>
                <a:cubicBezTo>
                  <a:pt x="83" y="161"/>
                  <a:pt x="86" y="160"/>
                  <a:pt x="88" y="157"/>
                </a:cubicBezTo>
                <a:cubicBezTo>
                  <a:pt x="94" y="149"/>
                  <a:pt x="94" y="149"/>
                  <a:pt x="94" y="149"/>
                </a:cubicBezTo>
                <a:cubicBezTo>
                  <a:pt x="94" y="149"/>
                  <a:pt x="94" y="149"/>
                  <a:pt x="94" y="149"/>
                </a:cubicBezTo>
                <a:cubicBezTo>
                  <a:pt x="97" y="146"/>
                  <a:pt x="97" y="146"/>
                  <a:pt x="97" y="146"/>
                </a:cubicBezTo>
                <a:cubicBezTo>
                  <a:pt x="99" y="144"/>
                  <a:pt x="99" y="141"/>
                  <a:pt x="99" y="139"/>
                </a:cubicBezTo>
                <a:close/>
                <a:moveTo>
                  <a:pt x="52" y="135"/>
                </a:moveTo>
                <a:cubicBezTo>
                  <a:pt x="49" y="139"/>
                  <a:pt x="50" y="143"/>
                  <a:pt x="55" y="147"/>
                </a:cubicBezTo>
                <a:cubicBezTo>
                  <a:pt x="59" y="150"/>
                  <a:pt x="63" y="150"/>
                  <a:pt x="67" y="145"/>
                </a:cubicBezTo>
                <a:cubicBezTo>
                  <a:pt x="79" y="132"/>
                  <a:pt x="79" y="132"/>
                  <a:pt x="79" y="132"/>
                </a:cubicBezTo>
                <a:cubicBezTo>
                  <a:pt x="84" y="125"/>
                  <a:pt x="79" y="120"/>
                  <a:pt x="77" y="119"/>
                </a:cubicBezTo>
                <a:cubicBezTo>
                  <a:pt x="73" y="115"/>
                  <a:pt x="69" y="116"/>
                  <a:pt x="65" y="120"/>
                </a:cubicBezTo>
                <a:cubicBezTo>
                  <a:pt x="59" y="128"/>
                  <a:pt x="59" y="128"/>
                  <a:pt x="59" y="128"/>
                </a:cubicBezTo>
                <a:cubicBezTo>
                  <a:pt x="59" y="128"/>
                  <a:pt x="59" y="128"/>
                  <a:pt x="59" y="128"/>
                </a:cubicBezTo>
                <a:cubicBezTo>
                  <a:pt x="58" y="129"/>
                  <a:pt x="58" y="129"/>
                  <a:pt x="58" y="129"/>
                </a:cubicBezTo>
                <a:lnTo>
                  <a:pt x="52" y="135"/>
                </a:lnTo>
                <a:close/>
                <a:moveTo>
                  <a:pt x="36" y="119"/>
                </a:moveTo>
                <a:cubicBezTo>
                  <a:pt x="34" y="121"/>
                  <a:pt x="33" y="123"/>
                  <a:pt x="33" y="126"/>
                </a:cubicBezTo>
                <a:cubicBezTo>
                  <a:pt x="34" y="128"/>
                  <a:pt x="35" y="130"/>
                  <a:pt x="37" y="132"/>
                </a:cubicBezTo>
                <a:cubicBezTo>
                  <a:pt x="41" y="135"/>
                  <a:pt x="46" y="134"/>
                  <a:pt x="49" y="130"/>
                </a:cubicBezTo>
                <a:cubicBezTo>
                  <a:pt x="62" y="115"/>
                  <a:pt x="62" y="115"/>
                  <a:pt x="62" y="115"/>
                </a:cubicBezTo>
                <a:cubicBezTo>
                  <a:pt x="64" y="113"/>
                  <a:pt x="65" y="110"/>
                  <a:pt x="64" y="108"/>
                </a:cubicBezTo>
                <a:cubicBezTo>
                  <a:pt x="64" y="106"/>
                  <a:pt x="62" y="104"/>
                  <a:pt x="60" y="102"/>
                </a:cubicBezTo>
                <a:cubicBezTo>
                  <a:pt x="56" y="99"/>
                  <a:pt x="52" y="99"/>
                  <a:pt x="48" y="104"/>
                </a:cubicBezTo>
                <a:cubicBezTo>
                  <a:pt x="42" y="111"/>
                  <a:pt x="42" y="111"/>
                  <a:pt x="42" y="111"/>
                </a:cubicBezTo>
                <a:cubicBezTo>
                  <a:pt x="42" y="111"/>
                  <a:pt x="42" y="111"/>
                  <a:pt x="42" y="111"/>
                </a:cubicBezTo>
                <a:cubicBezTo>
                  <a:pt x="41" y="112"/>
                  <a:pt x="41" y="112"/>
                  <a:pt x="41" y="112"/>
                </a:cubicBezTo>
                <a:lnTo>
                  <a:pt x="36" y="119"/>
                </a:lnTo>
                <a:close/>
                <a:moveTo>
                  <a:pt x="33" y="113"/>
                </a:moveTo>
                <a:cubicBezTo>
                  <a:pt x="45" y="98"/>
                  <a:pt x="45" y="98"/>
                  <a:pt x="45" y="98"/>
                </a:cubicBezTo>
                <a:cubicBezTo>
                  <a:pt x="51" y="92"/>
                  <a:pt x="46" y="87"/>
                  <a:pt x="44" y="85"/>
                </a:cubicBezTo>
                <a:cubicBezTo>
                  <a:pt x="40" y="82"/>
                  <a:pt x="35" y="83"/>
                  <a:pt x="32" y="87"/>
                </a:cubicBezTo>
                <a:cubicBezTo>
                  <a:pt x="28" y="92"/>
                  <a:pt x="28" y="92"/>
                  <a:pt x="28" y="92"/>
                </a:cubicBezTo>
                <a:cubicBezTo>
                  <a:pt x="28" y="92"/>
                  <a:pt x="28" y="92"/>
                  <a:pt x="28" y="92"/>
                </a:cubicBezTo>
                <a:cubicBezTo>
                  <a:pt x="27" y="93"/>
                  <a:pt x="27" y="93"/>
                  <a:pt x="27" y="93"/>
                </a:cubicBezTo>
                <a:cubicBezTo>
                  <a:pt x="21" y="100"/>
                  <a:pt x="21" y="100"/>
                  <a:pt x="21" y="100"/>
                </a:cubicBezTo>
                <a:cubicBezTo>
                  <a:pt x="19" y="102"/>
                  <a:pt x="18" y="105"/>
                  <a:pt x="18" y="107"/>
                </a:cubicBezTo>
                <a:cubicBezTo>
                  <a:pt x="19" y="109"/>
                  <a:pt x="20" y="111"/>
                  <a:pt x="21" y="112"/>
                </a:cubicBezTo>
                <a:cubicBezTo>
                  <a:pt x="23" y="113"/>
                  <a:pt x="26" y="115"/>
                  <a:pt x="28" y="115"/>
                </a:cubicBezTo>
                <a:cubicBezTo>
                  <a:pt x="30" y="115"/>
                  <a:pt x="31" y="115"/>
                  <a:pt x="33" y="113"/>
                </a:cubicBezTo>
                <a:close/>
                <a:moveTo>
                  <a:pt x="183" y="100"/>
                </a:moveTo>
                <a:cubicBezTo>
                  <a:pt x="185" y="97"/>
                  <a:pt x="187" y="92"/>
                  <a:pt x="181" y="87"/>
                </a:cubicBezTo>
                <a:cubicBezTo>
                  <a:pt x="177" y="83"/>
                  <a:pt x="177" y="83"/>
                  <a:pt x="177" y="83"/>
                </a:cubicBezTo>
                <a:cubicBezTo>
                  <a:pt x="154" y="64"/>
                  <a:pt x="128" y="41"/>
                  <a:pt x="122" y="37"/>
                </a:cubicBezTo>
                <a:cubicBezTo>
                  <a:pt x="119" y="38"/>
                  <a:pt x="111" y="40"/>
                  <a:pt x="105" y="42"/>
                </a:cubicBezTo>
                <a:cubicBezTo>
                  <a:pt x="105" y="42"/>
                  <a:pt x="105" y="42"/>
                  <a:pt x="105" y="42"/>
                </a:cubicBezTo>
                <a:cubicBezTo>
                  <a:pt x="105" y="43"/>
                  <a:pt x="96" y="45"/>
                  <a:pt x="88" y="45"/>
                </a:cubicBezTo>
                <a:cubicBezTo>
                  <a:pt x="83" y="45"/>
                  <a:pt x="79" y="44"/>
                  <a:pt x="76" y="43"/>
                </a:cubicBezTo>
                <a:cubicBezTo>
                  <a:pt x="72" y="40"/>
                  <a:pt x="71" y="36"/>
                  <a:pt x="71" y="33"/>
                </a:cubicBezTo>
                <a:cubicBezTo>
                  <a:pt x="71" y="28"/>
                  <a:pt x="76" y="24"/>
                  <a:pt x="79" y="22"/>
                </a:cubicBezTo>
                <a:cubicBezTo>
                  <a:pt x="33" y="16"/>
                  <a:pt x="33" y="16"/>
                  <a:pt x="33" y="16"/>
                </a:cubicBezTo>
                <a:cubicBezTo>
                  <a:pt x="28" y="82"/>
                  <a:pt x="28" y="82"/>
                  <a:pt x="28" y="82"/>
                </a:cubicBezTo>
                <a:cubicBezTo>
                  <a:pt x="32" y="78"/>
                  <a:pt x="36" y="78"/>
                  <a:pt x="38" y="78"/>
                </a:cubicBezTo>
                <a:cubicBezTo>
                  <a:pt x="41" y="78"/>
                  <a:pt x="45" y="79"/>
                  <a:pt x="47" y="81"/>
                </a:cubicBezTo>
                <a:cubicBezTo>
                  <a:pt x="52" y="85"/>
                  <a:pt x="54" y="89"/>
                  <a:pt x="53" y="94"/>
                </a:cubicBezTo>
                <a:cubicBezTo>
                  <a:pt x="57" y="94"/>
                  <a:pt x="61" y="95"/>
                  <a:pt x="64" y="98"/>
                </a:cubicBezTo>
                <a:cubicBezTo>
                  <a:pt x="68" y="101"/>
                  <a:pt x="70" y="106"/>
                  <a:pt x="70" y="111"/>
                </a:cubicBezTo>
                <a:cubicBezTo>
                  <a:pt x="74" y="110"/>
                  <a:pt x="77" y="112"/>
                  <a:pt x="81" y="114"/>
                </a:cubicBezTo>
                <a:cubicBezTo>
                  <a:pt x="84" y="117"/>
                  <a:pt x="86" y="122"/>
                  <a:pt x="86" y="126"/>
                </a:cubicBezTo>
                <a:cubicBezTo>
                  <a:pt x="91" y="125"/>
                  <a:pt x="95" y="126"/>
                  <a:pt x="99" y="129"/>
                </a:cubicBezTo>
                <a:cubicBezTo>
                  <a:pt x="104" y="133"/>
                  <a:pt x="106" y="139"/>
                  <a:pt x="104" y="145"/>
                </a:cubicBezTo>
                <a:cubicBezTo>
                  <a:pt x="108" y="148"/>
                  <a:pt x="108" y="148"/>
                  <a:pt x="108" y="148"/>
                </a:cubicBezTo>
                <a:cubicBezTo>
                  <a:pt x="108" y="148"/>
                  <a:pt x="109" y="149"/>
                  <a:pt x="109" y="149"/>
                </a:cubicBezTo>
                <a:cubicBezTo>
                  <a:pt x="109" y="149"/>
                  <a:pt x="109" y="149"/>
                  <a:pt x="109" y="149"/>
                </a:cubicBezTo>
                <a:cubicBezTo>
                  <a:pt x="111" y="150"/>
                  <a:pt x="112" y="150"/>
                  <a:pt x="114" y="150"/>
                </a:cubicBezTo>
                <a:cubicBezTo>
                  <a:pt x="117" y="150"/>
                  <a:pt x="119" y="149"/>
                  <a:pt x="120" y="147"/>
                </a:cubicBezTo>
                <a:cubicBezTo>
                  <a:pt x="123" y="144"/>
                  <a:pt x="124" y="141"/>
                  <a:pt x="121" y="137"/>
                </a:cubicBezTo>
                <a:cubicBezTo>
                  <a:pt x="121" y="137"/>
                  <a:pt x="121" y="137"/>
                  <a:pt x="121" y="137"/>
                </a:cubicBezTo>
                <a:cubicBezTo>
                  <a:pt x="100" y="120"/>
                  <a:pt x="100" y="120"/>
                  <a:pt x="100" y="120"/>
                </a:cubicBezTo>
                <a:cubicBezTo>
                  <a:pt x="100" y="119"/>
                  <a:pt x="99" y="119"/>
                  <a:pt x="99" y="118"/>
                </a:cubicBezTo>
                <a:cubicBezTo>
                  <a:pt x="99" y="117"/>
                  <a:pt x="99" y="116"/>
                  <a:pt x="100" y="115"/>
                </a:cubicBezTo>
                <a:cubicBezTo>
                  <a:pt x="101" y="114"/>
                  <a:pt x="103" y="114"/>
                  <a:pt x="105" y="115"/>
                </a:cubicBezTo>
                <a:cubicBezTo>
                  <a:pt x="131" y="137"/>
                  <a:pt x="131" y="137"/>
                  <a:pt x="131" y="137"/>
                </a:cubicBezTo>
                <a:cubicBezTo>
                  <a:pt x="133" y="138"/>
                  <a:pt x="134" y="139"/>
                  <a:pt x="136" y="139"/>
                </a:cubicBezTo>
                <a:cubicBezTo>
                  <a:pt x="138" y="139"/>
                  <a:pt x="141" y="137"/>
                  <a:pt x="143" y="135"/>
                </a:cubicBezTo>
                <a:cubicBezTo>
                  <a:pt x="145" y="133"/>
                  <a:pt x="145" y="131"/>
                  <a:pt x="145" y="129"/>
                </a:cubicBezTo>
                <a:cubicBezTo>
                  <a:pt x="145" y="126"/>
                  <a:pt x="144" y="124"/>
                  <a:pt x="141" y="122"/>
                </a:cubicBezTo>
                <a:cubicBezTo>
                  <a:pt x="138" y="119"/>
                  <a:pt x="138" y="119"/>
                  <a:pt x="138" y="119"/>
                </a:cubicBezTo>
                <a:cubicBezTo>
                  <a:pt x="138" y="119"/>
                  <a:pt x="138" y="119"/>
                  <a:pt x="138" y="119"/>
                </a:cubicBezTo>
                <a:cubicBezTo>
                  <a:pt x="123" y="107"/>
                  <a:pt x="123" y="107"/>
                  <a:pt x="123" y="107"/>
                </a:cubicBezTo>
                <a:cubicBezTo>
                  <a:pt x="123" y="107"/>
                  <a:pt x="122" y="106"/>
                  <a:pt x="122" y="105"/>
                </a:cubicBezTo>
                <a:cubicBezTo>
                  <a:pt x="122" y="104"/>
                  <a:pt x="122" y="103"/>
                  <a:pt x="123" y="103"/>
                </a:cubicBezTo>
                <a:cubicBezTo>
                  <a:pt x="124" y="101"/>
                  <a:pt x="126" y="101"/>
                  <a:pt x="127" y="102"/>
                </a:cubicBezTo>
                <a:cubicBezTo>
                  <a:pt x="152" y="122"/>
                  <a:pt x="152" y="122"/>
                  <a:pt x="152" y="122"/>
                </a:cubicBezTo>
                <a:cubicBezTo>
                  <a:pt x="154" y="124"/>
                  <a:pt x="155" y="124"/>
                  <a:pt x="157" y="124"/>
                </a:cubicBezTo>
                <a:cubicBezTo>
                  <a:pt x="160" y="124"/>
                  <a:pt x="163" y="123"/>
                  <a:pt x="166" y="120"/>
                </a:cubicBezTo>
                <a:cubicBezTo>
                  <a:pt x="167" y="118"/>
                  <a:pt x="168" y="116"/>
                  <a:pt x="168" y="113"/>
                </a:cubicBezTo>
                <a:cubicBezTo>
                  <a:pt x="168" y="111"/>
                  <a:pt x="166" y="109"/>
                  <a:pt x="164" y="107"/>
                </a:cubicBezTo>
                <a:cubicBezTo>
                  <a:pt x="157" y="101"/>
                  <a:pt x="157" y="101"/>
                  <a:pt x="157" y="101"/>
                </a:cubicBezTo>
                <a:cubicBezTo>
                  <a:pt x="157" y="101"/>
                  <a:pt x="157" y="101"/>
                  <a:pt x="157" y="101"/>
                </a:cubicBezTo>
                <a:cubicBezTo>
                  <a:pt x="144" y="91"/>
                  <a:pt x="144" y="91"/>
                  <a:pt x="144" y="91"/>
                </a:cubicBezTo>
                <a:cubicBezTo>
                  <a:pt x="143" y="90"/>
                  <a:pt x="143" y="88"/>
                  <a:pt x="144" y="86"/>
                </a:cubicBezTo>
                <a:cubicBezTo>
                  <a:pt x="145" y="85"/>
                  <a:pt x="147" y="85"/>
                  <a:pt x="148" y="86"/>
                </a:cubicBezTo>
                <a:cubicBezTo>
                  <a:pt x="169" y="103"/>
                  <a:pt x="169" y="103"/>
                  <a:pt x="169" y="103"/>
                </a:cubicBezTo>
                <a:cubicBezTo>
                  <a:pt x="173" y="106"/>
                  <a:pt x="179" y="105"/>
                  <a:pt x="183" y="100"/>
                </a:cubicBezTo>
                <a:close/>
              </a:path>
            </a:pathLst>
          </a:custGeom>
          <a:solidFill>
            <a:srgbClr val="F9F2E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0" name="Google Shape;3350;p107"/>
          <p:cNvSpPr txBox="1"/>
          <p:nvPr/>
        </p:nvSpPr>
        <p:spPr>
          <a:xfrm>
            <a:off x="3827462" y="4594225"/>
            <a:ext cx="1347787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3351" name="Google Shape;3351;p107"/>
          <p:cNvSpPr txBox="1"/>
          <p:nvPr/>
        </p:nvSpPr>
        <p:spPr>
          <a:xfrm>
            <a:off x="5457825" y="4594225"/>
            <a:ext cx="1347787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3352" name="Google Shape;3352;p107"/>
          <p:cNvSpPr txBox="1"/>
          <p:nvPr/>
        </p:nvSpPr>
        <p:spPr>
          <a:xfrm>
            <a:off x="7081837" y="4594225"/>
            <a:ext cx="1346200" cy="89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3353" name="Google Shape;3353;p107"/>
          <p:cNvSpPr txBox="1"/>
          <p:nvPr/>
        </p:nvSpPr>
        <p:spPr>
          <a:xfrm>
            <a:off x="8705850" y="4594225"/>
            <a:ext cx="1346200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p108"/>
          <p:cNvSpPr txBox="1"/>
          <p:nvPr/>
        </p:nvSpPr>
        <p:spPr>
          <a:xfrm>
            <a:off x="-3175" y="7937"/>
            <a:ext cx="12199937" cy="6865937"/>
          </a:xfrm>
          <a:prstGeom prst="rect">
            <a:avLst/>
          </a:prstGeom>
          <a:solidFill>
            <a:srgbClr val="334A4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59" name="Google Shape;3359;p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9037" y="1687512"/>
            <a:ext cx="4733925" cy="4310062"/>
          </a:xfrm>
          <a:prstGeom prst="rect">
            <a:avLst/>
          </a:prstGeom>
          <a:noFill/>
          <a:ln>
            <a:noFill/>
          </a:ln>
        </p:spPr>
      </p:pic>
      <p:sp>
        <p:nvSpPr>
          <p:cNvPr id="3360" name="Google Shape;3360;p108"/>
          <p:cNvSpPr txBox="1"/>
          <p:nvPr/>
        </p:nvSpPr>
        <p:spPr>
          <a:xfrm>
            <a:off x="915987" y="1871662"/>
            <a:ext cx="169545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r>
              <a:rPr lang="en-US" sz="11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3361" name="Google Shape;3361;p108"/>
          <p:cNvSpPr txBox="1"/>
          <p:nvPr/>
        </p:nvSpPr>
        <p:spPr>
          <a:xfrm>
            <a:off x="9578975" y="1868487"/>
            <a:ext cx="169545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r>
              <a:rPr lang="en-US" sz="11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3362" name="Google Shape;3362;p108"/>
          <p:cNvSpPr txBox="1"/>
          <p:nvPr/>
        </p:nvSpPr>
        <p:spPr>
          <a:xfrm>
            <a:off x="10140950" y="3409950"/>
            <a:ext cx="1774825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EEE1"/>
              </a:buClr>
              <a:buSzPts val="1900"/>
              <a:buFont typeface="Open Sans SemiBold"/>
              <a:buNone/>
            </a:pPr>
            <a:r>
              <a:rPr lang="en-US" sz="1900" b="1" i="0" u="none" dirty="0">
                <a:solidFill>
                  <a:srgbClr val="F7EEE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TECNOLOGIA</a:t>
            </a:r>
            <a:endParaRPr dirty="0"/>
          </a:p>
        </p:txBody>
      </p:sp>
      <p:sp>
        <p:nvSpPr>
          <p:cNvPr id="3363" name="Google Shape;3363;p108"/>
          <p:cNvSpPr txBox="1"/>
          <p:nvPr/>
        </p:nvSpPr>
        <p:spPr>
          <a:xfrm>
            <a:off x="9656762" y="5173662"/>
            <a:ext cx="1265237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EEE1"/>
              </a:buClr>
              <a:buSzPts val="1900"/>
              <a:buFont typeface="Open Sans SemiBold"/>
              <a:buNone/>
            </a:pPr>
            <a:r>
              <a:rPr lang="en-US" sz="1900" b="1" i="0" u="none" dirty="0">
                <a:solidFill>
                  <a:srgbClr val="F7EEE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ECOLOGIA</a:t>
            </a:r>
            <a:endParaRPr dirty="0"/>
          </a:p>
        </p:txBody>
      </p:sp>
      <p:sp>
        <p:nvSpPr>
          <p:cNvPr id="3364" name="Google Shape;3364;p108"/>
          <p:cNvSpPr txBox="1"/>
          <p:nvPr/>
        </p:nvSpPr>
        <p:spPr>
          <a:xfrm>
            <a:off x="9656762" y="1608137"/>
            <a:ext cx="1082675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EEE1"/>
              </a:buClr>
              <a:buSzPts val="1900"/>
              <a:buFont typeface="Open Sans SemiBold"/>
              <a:buNone/>
            </a:pPr>
            <a:r>
              <a:rPr lang="en-US" sz="1900" b="1" i="0" u="none" dirty="0">
                <a:solidFill>
                  <a:srgbClr val="F7EEE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ENERGIA</a:t>
            </a:r>
            <a:endParaRPr dirty="0"/>
          </a:p>
        </p:txBody>
      </p:sp>
      <p:sp>
        <p:nvSpPr>
          <p:cNvPr id="3365" name="Google Shape;3365;p108"/>
          <p:cNvSpPr txBox="1"/>
          <p:nvPr/>
        </p:nvSpPr>
        <p:spPr>
          <a:xfrm>
            <a:off x="1162050" y="1608137"/>
            <a:ext cx="1516062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EEE1"/>
              </a:buClr>
              <a:buSzPts val="1900"/>
              <a:buFont typeface="Open Sans SemiBold"/>
              <a:buNone/>
            </a:pPr>
            <a:r>
              <a:rPr lang="en-US" sz="1900" b="1" i="0" u="none" dirty="0">
                <a:solidFill>
                  <a:srgbClr val="F7EEE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RECURSOS</a:t>
            </a:r>
            <a:endParaRPr dirty="0"/>
          </a:p>
        </p:txBody>
      </p:sp>
      <p:sp>
        <p:nvSpPr>
          <p:cNvPr id="3366" name="Google Shape;3366;p108"/>
          <p:cNvSpPr txBox="1"/>
          <p:nvPr/>
        </p:nvSpPr>
        <p:spPr>
          <a:xfrm>
            <a:off x="787400" y="5197476"/>
            <a:ext cx="1900237" cy="37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EEE1"/>
              </a:buClr>
              <a:buSzPts val="1900"/>
              <a:buFont typeface="Open Sans SemiBold"/>
              <a:buNone/>
            </a:pPr>
            <a:r>
              <a:rPr lang="en-US" sz="1900" b="1" i="0" u="none" dirty="0">
                <a:solidFill>
                  <a:srgbClr val="F7EEE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PRESERVA</a:t>
            </a:r>
            <a:r>
              <a:rPr lang="en-US" sz="1900" b="1" dirty="0">
                <a:solidFill>
                  <a:srgbClr val="F7EEE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ÇÃO</a:t>
            </a:r>
            <a:endParaRPr dirty="0"/>
          </a:p>
        </p:txBody>
      </p:sp>
      <p:sp>
        <p:nvSpPr>
          <p:cNvPr id="3367" name="Google Shape;3367;p108"/>
          <p:cNvSpPr txBox="1"/>
          <p:nvPr/>
        </p:nvSpPr>
        <p:spPr>
          <a:xfrm>
            <a:off x="974724" y="3367087"/>
            <a:ext cx="1216025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EEE1"/>
              </a:buClr>
              <a:buSzPts val="1900"/>
              <a:buFont typeface="Open Sans SemiBold"/>
              <a:buNone/>
            </a:pPr>
            <a:r>
              <a:rPr lang="en-US" sz="1900" b="1" i="0" u="none" dirty="0">
                <a:solidFill>
                  <a:srgbClr val="F7EEE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PESSOAS</a:t>
            </a:r>
            <a:endParaRPr dirty="0"/>
          </a:p>
        </p:txBody>
      </p:sp>
      <p:sp>
        <p:nvSpPr>
          <p:cNvPr id="3368" name="Google Shape;3368;p108"/>
          <p:cNvSpPr/>
          <p:nvPr/>
        </p:nvSpPr>
        <p:spPr>
          <a:xfrm>
            <a:off x="9239250" y="3492500"/>
            <a:ext cx="765175" cy="765175"/>
          </a:xfrm>
          <a:prstGeom prst="ellipse">
            <a:avLst/>
          </a:prstGeom>
          <a:solidFill>
            <a:srgbClr val="AEE23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9" name="Google Shape;3369;p108"/>
          <p:cNvSpPr/>
          <p:nvPr/>
        </p:nvSpPr>
        <p:spPr>
          <a:xfrm>
            <a:off x="8755062" y="5256212"/>
            <a:ext cx="763587" cy="760412"/>
          </a:xfrm>
          <a:prstGeom prst="ellipse">
            <a:avLst/>
          </a:prstGeom>
          <a:solidFill>
            <a:srgbClr val="8FBE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0" name="Google Shape;3370;p108"/>
          <p:cNvSpPr/>
          <p:nvPr/>
        </p:nvSpPr>
        <p:spPr>
          <a:xfrm>
            <a:off x="8755062" y="1687512"/>
            <a:ext cx="763587" cy="765175"/>
          </a:xfrm>
          <a:prstGeom prst="ellipse">
            <a:avLst/>
          </a:prstGeom>
          <a:solidFill>
            <a:srgbClr val="F7EE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1" name="Google Shape;3371;p108"/>
          <p:cNvSpPr/>
          <p:nvPr/>
        </p:nvSpPr>
        <p:spPr>
          <a:xfrm>
            <a:off x="2190750" y="3459162"/>
            <a:ext cx="763587" cy="765175"/>
          </a:xfrm>
          <a:prstGeom prst="ellipse">
            <a:avLst/>
          </a:prstGeom>
          <a:solidFill>
            <a:srgbClr val="40C0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2" name="Google Shape;3372;p108"/>
          <p:cNvSpPr/>
          <p:nvPr/>
        </p:nvSpPr>
        <p:spPr>
          <a:xfrm>
            <a:off x="2678112" y="1700212"/>
            <a:ext cx="765175" cy="765175"/>
          </a:xfrm>
          <a:prstGeom prst="ellipse">
            <a:avLst/>
          </a:prstGeom>
          <a:solidFill>
            <a:srgbClr val="00A8C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3" name="Google Shape;3373;p108"/>
          <p:cNvSpPr/>
          <p:nvPr/>
        </p:nvSpPr>
        <p:spPr>
          <a:xfrm>
            <a:off x="2678112" y="5268912"/>
            <a:ext cx="765175" cy="765175"/>
          </a:xfrm>
          <a:prstGeom prst="ellipse">
            <a:avLst/>
          </a:prstGeom>
          <a:solidFill>
            <a:srgbClr val="F7EE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4" name="Google Shape;3374;p108"/>
          <p:cNvSpPr txBox="1"/>
          <p:nvPr/>
        </p:nvSpPr>
        <p:spPr>
          <a:xfrm>
            <a:off x="2932112" y="1797050"/>
            <a:ext cx="274637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EEE1"/>
              </a:buClr>
              <a:buSzPts val="3800"/>
              <a:buFont typeface="Open Sans"/>
              <a:buNone/>
            </a:pPr>
            <a:r>
              <a:rPr lang="en-US" sz="3800" b="0" i="0" u="none">
                <a:solidFill>
                  <a:srgbClr val="F7EEE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3375" name="Google Shape;3375;p108"/>
          <p:cNvSpPr txBox="1"/>
          <p:nvPr/>
        </p:nvSpPr>
        <p:spPr>
          <a:xfrm>
            <a:off x="8983662" y="1797050"/>
            <a:ext cx="350837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A4F"/>
              </a:buClr>
              <a:buSzPts val="3800"/>
              <a:buFont typeface="Open Sans"/>
              <a:buNone/>
            </a:pPr>
            <a:r>
              <a:rPr lang="en-US" sz="3800" b="0" i="0" u="none">
                <a:solidFill>
                  <a:srgbClr val="334A4F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/>
          </a:p>
        </p:txBody>
      </p:sp>
      <p:sp>
        <p:nvSpPr>
          <p:cNvPr id="3376" name="Google Shape;3376;p108"/>
          <p:cNvSpPr txBox="1"/>
          <p:nvPr/>
        </p:nvSpPr>
        <p:spPr>
          <a:xfrm>
            <a:off x="9485312" y="3571875"/>
            <a:ext cx="44291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A4F"/>
              </a:buClr>
              <a:buSzPts val="3800"/>
              <a:buFont typeface="Open Sans"/>
              <a:buNone/>
            </a:pPr>
            <a:r>
              <a:rPr lang="en-US" sz="3800" b="0" i="0" u="none">
                <a:solidFill>
                  <a:srgbClr val="334A4F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sp>
        <p:nvSpPr>
          <p:cNvPr id="3377" name="Google Shape;3377;p108"/>
          <p:cNvSpPr txBox="1"/>
          <p:nvPr/>
        </p:nvSpPr>
        <p:spPr>
          <a:xfrm>
            <a:off x="8983662" y="5343525"/>
            <a:ext cx="358775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EEE1"/>
              </a:buClr>
              <a:buSzPts val="3800"/>
              <a:buFont typeface="Open Sans"/>
              <a:buNone/>
            </a:pPr>
            <a:r>
              <a:rPr lang="en-US" sz="3800" b="0" i="0" u="none">
                <a:solidFill>
                  <a:srgbClr val="F7EEE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3378" name="Google Shape;3378;p108"/>
          <p:cNvSpPr txBox="1"/>
          <p:nvPr/>
        </p:nvSpPr>
        <p:spPr>
          <a:xfrm>
            <a:off x="2436812" y="3522662"/>
            <a:ext cx="25082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EEE1"/>
              </a:buClr>
              <a:buSzPts val="3800"/>
              <a:buFont typeface="Open Sans"/>
              <a:buNone/>
            </a:pPr>
            <a:r>
              <a:rPr lang="en-US" sz="3800" b="0" i="0" u="none">
                <a:solidFill>
                  <a:srgbClr val="F7EEE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3379" name="Google Shape;3379;p108"/>
          <p:cNvSpPr txBox="1"/>
          <p:nvPr/>
        </p:nvSpPr>
        <p:spPr>
          <a:xfrm>
            <a:off x="2932112" y="5351462"/>
            <a:ext cx="31432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A4F"/>
              </a:buClr>
              <a:buSzPts val="3800"/>
              <a:buFont typeface="Open Sans"/>
              <a:buNone/>
            </a:pPr>
            <a:r>
              <a:rPr lang="en-US" sz="3800" b="0" i="0" u="none">
                <a:solidFill>
                  <a:srgbClr val="334A4F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3380" name="Google Shape;3380;p108"/>
          <p:cNvSpPr/>
          <p:nvPr/>
        </p:nvSpPr>
        <p:spPr>
          <a:xfrm>
            <a:off x="9331325" y="2489200"/>
            <a:ext cx="276225" cy="911225"/>
          </a:xfrm>
          <a:custGeom>
            <a:avLst/>
            <a:gdLst/>
            <a:ahLst/>
            <a:cxnLst/>
            <a:rect l="l" t="t" r="r" b="b"/>
            <a:pathLst>
              <a:path w="66" h="218" extrusionOk="0">
                <a:moveTo>
                  <a:pt x="61" y="218"/>
                </a:moveTo>
                <a:cubicBezTo>
                  <a:pt x="59" y="218"/>
                  <a:pt x="57" y="217"/>
                  <a:pt x="57" y="214"/>
                </a:cubicBezTo>
                <a:cubicBezTo>
                  <a:pt x="47" y="143"/>
                  <a:pt x="28" y="73"/>
                  <a:pt x="1" y="7"/>
                </a:cubicBezTo>
                <a:cubicBezTo>
                  <a:pt x="0" y="5"/>
                  <a:pt x="1" y="2"/>
                  <a:pt x="3" y="1"/>
                </a:cubicBezTo>
                <a:cubicBezTo>
                  <a:pt x="6" y="0"/>
                  <a:pt x="8" y="1"/>
                  <a:pt x="9" y="4"/>
                </a:cubicBezTo>
                <a:cubicBezTo>
                  <a:pt x="37" y="71"/>
                  <a:pt x="56" y="141"/>
                  <a:pt x="66" y="213"/>
                </a:cubicBezTo>
                <a:cubicBezTo>
                  <a:pt x="66" y="216"/>
                  <a:pt x="64" y="218"/>
                  <a:pt x="62" y="218"/>
                </a:cubicBezTo>
                <a:cubicBezTo>
                  <a:pt x="62" y="218"/>
                  <a:pt x="61" y="218"/>
                  <a:pt x="61" y="218"/>
                </a:cubicBezTo>
                <a:close/>
              </a:path>
            </a:pathLst>
          </a:custGeom>
          <a:solidFill>
            <a:srgbClr val="F7EE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1" name="Google Shape;3381;p108"/>
          <p:cNvSpPr/>
          <p:nvPr/>
        </p:nvSpPr>
        <p:spPr>
          <a:xfrm>
            <a:off x="9331325" y="4329112"/>
            <a:ext cx="276225" cy="911225"/>
          </a:xfrm>
          <a:custGeom>
            <a:avLst/>
            <a:gdLst/>
            <a:ahLst/>
            <a:cxnLst/>
            <a:rect l="l" t="t" r="r" b="b"/>
            <a:pathLst>
              <a:path w="66" h="218" extrusionOk="0">
                <a:moveTo>
                  <a:pt x="5" y="218"/>
                </a:moveTo>
                <a:cubicBezTo>
                  <a:pt x="4" y="218"/>
                  <a:pt x="4" y="218"/>
                  <a:pt x="3" y="218"/>
                </a:cubicBezTo>
                <a:cubicBezTo>
                  <a:pt x="1" y="217"/>
                  <a:pt x="0" y="214"/>
                  <a:pt x="1" y="212"/>
                </a:cubicBezTo>
                <a:cubicBezTo>
                  <a:pt x="28" y="146"/>
                  <a:pt x="47" y="76"/>
                  <a:pt x="57" y="5"/>
                </a:cubicBezTo>
                <a:cubicBezTo>
                  <a:pt x="57" y="2"/>
                  <a:pt x="59" y="0"/>
                  <a:pt x="62" y="1"/>
                </a:cubicBezTo>
                <a:cubicBezTo>
                  <a:pt x="64" y="1"/>
                  <a:pt x="66" y="3"/>
                  <a:pt x="66" y="6"/>
                </a:cubicBezTo>
                <a:cubicBezTo>
                  <a:pt x="56" y="78"/>
                  <a:pt x="37" y="148"/>
                  <a:pt x="9" y="215"/>
                </a:cubicBezTo>
                <a:cubicBezTo>
                  <a:pt x="9" y="217"/>
                  <a:pt x="7" y="218"/>
                  <a:pt x="5" y="218"/>
                </a:cubicBezTo>
                <a:close/>
              </a:path>
            </a:pathLst>
          </a:custGeom>
          <a:solidFill>
            <a:srgbClr val="F7EE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2" name="Google Shape;3382;p108"/>
          <p:cNvSpPr/>
          <p:nvPr/>
        </p:nvSpPr>
        <p:spPr>
          <a:xfrm>
            <a:off x="2586037" y="4316412"/>
            <a:ext cx="276225" cy="911225"/>
          </a:xfrm>
          <a:custGeom>
            <a:avLst/>
            <a:gdLst/>
            <a:ahLst/>
            <a:cxnLst/>
            <a:rect l="l" t="t" r="r" b="b"/>
            <a:pathLst>
              <a:path w="66" h="218" extrusionOk="0">
                <a:moveTo>
                  <a:pt x="5" y="0"/>
                </a:moveTo>
                <a:cubicBezTo>
                  <a:pt x="7" y="0"/>
                  <a:pt x="9" y="2"/>
                  <a:pt x="9" y="4"/>
                </a:cubicBezTo>
                <a:cubicBezTo>
                  <a:pt x="19" y="76"/>
                  <a:pt x="38" y="145"/>
                  <a:pt x="65" y="212"/>
                </a:cubicBezTo>
                <a:cubicBezTo>
                  <a:pt x="66" y="214"/>
                  <a:pt x="65" y="217"/>
                  <a:pt x="63" y="218"/>
                </a:cubicBezTo>
                <a:cubicBezTo>
                  <a:pt x="60" y="218"/>
                  <a:pt x="58" y="217"/>
                  <a:pt x="57" y="215"/>
                </a:cubicBezTo>
                <a:cubicBezTo>
                  <a:pt x="29" y="148"/>
                  <a:pt x="10" y="78"/>
                  <a:pt x="0" y="6"/>
                </a:cubicBezTo>
                <a:cubicBezTo>
                  <a:pt x="0" y="3"/>
                  <a:pt x="2" y="1"/>
                  <a:pt x="4" y="0"/>
                </a:cubicBezTo>
                <a:cubicBezTo>
                  <a:pt x="4" y="0"/>
                  <a:pt x="5" y="0"/>
                  <a:pt x="5" y="0"/>
                </a:cubicBezTo>
                <a:close/>
              </a:path>
            </a:pathLst>
          </a:custGeom>
          <a:solidFill>
            <a:srgbClr val="F7EE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3" name="Google Shape;3383;p108"/>
          <p:cNvSpPr/>
          <p:nvPr/>
        </p:nvSpPr>
        <p:spPr>
          <a:xfrm>
            <a:off x="2586037" y="2481262"/>
            <a:ext cx="276225" cy="906462"/>
          </a:xfrm>
          <a:custGeom>
            <a:avLst/>
            <a:gdLst/>
            <a:ahLst/>
            <a:cxnLst/>
            <a:rect l="l" t="t" r="r" b="b"/>
            <a:pathLst>
              <a:path w="66" h="217" extrusionOk="0">
                <a:moveTo>
                  <a:pt x="61" y="0"/>
                </a:moveTo>
                <a:cubicBezTo>
                  <a:pt x="62" y="0"/>
                  <a:pt x="62" y="0"/>
                  <a:pt x="63" y="0"/>
                </a:cubicBezTo>
                <a:cubicBezTo>
                  <a:pt x="65" y="1"/>
                  <a:pt x="66" y="4"/>
                  <a:pt x="65" y="6"/>
                </a:cubicBezTo>
                <a:cubicBezTo>
                  <a:pt x="38" y="72"/>
                  <a:pt x="19" y="142"/>
                  <a:pt x="9" y="213"/>
                </a:cubicBezTo>
                <a:cubicBezTo>
                  <a:pt x="9" y="216"/>
                  <a:pt x="7" y="217"/>
                  <a:pt x="4" y="217"/>
                </a:cubicBezTo>
                <a:cubicBezTo>
                  <a:pt x="2" y="217"/>
                  <a:pt x="0" y="214"/>
                  <a:pt x="0" y="212"/>
                </a:cubicBezTo>
                <a:cubicBezTo>
                  <a:pt x="10" y="140"/>
                  <a:pt x="29" y="69"/>
                  <a:pt x="57" y="2"/>
                </a:cubicBezTo>
                <a:cubicBezTo>
                  <a:pt x="57" y="1"/>
                  <a:pt x="59" y="0"/>
                  <a:pt x="61" y="0"/>
                </a:cubicBezTo>
                <a:close/>
              </a:path>
            </a:pathLst>
          </a:custGeom>
          <a:solidFill>
            <a:srgbClr val="F7EE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4" name="Google Shape;3384;p108"/>
          <p:cNvSpPr/>
          <p:nvPr/>
        </p:nvSpPr>
        <p:spPr>
          <a:xfrm>
            <a:off x="3960812" y="3530600"/>
            <a:ext cx="993775" cy="514350"/>
          </a:xfrm>
          <a:custGeom>
            <a:avLst/>
            <a:gdLst/>
            <a:ahLst/>
            <a:cxnLst/>
            <a:rect l="l" t="t" r="r" b="b"/>
            <a:pathLst>
              <a:path w="238" h="123" extrusionOk="0">
                <a:moveTo>
                  <a:pt x="197" y="123"/>
                </a:moveTo>
                <a:cubicBezTo>
                  <a:pt x="196" y="123"/>
                  <a:pt x="196" y="123"/>
                  <a:pt x="196" y="123"/>
                </a:cubicBezTo>
                <a:cubicBezTo>
                  <a:pt x="187" y="122"/>
                  <a:pt x="182" y="122"/>
                  <a:pt x="175" y="121"/>
                </a:cubicBezTo>
                <a:cubicBezTo>
                  <a:pt x="174" y="121"/>
                  <a:pt x="173" y="120"/>
                  <a:pt x="174" y="119"/>
                </a:cubicBezTo>
                <a:cubicBezTo>
                  <a:pt x="174" y="118"/>
                  <a:pt x="175" y="118"/>
                  <a:pt x="176" y="118"/>
                </a:cubicBezTo>
                <a:cubicBezTo>
                  <a:pt x="182" y="119"/>
                  <a:pt x="188" y="119"/>
                  <a:pt x="196" y="119"/>
                </a:cubicBezTo>
                <a:cubicBezTo>
                  <a:pt x="197" y="119"/>
                  <a:pt x="197" y="119"/>
                  <a:pt x="197" y="119"/>
                </a:cubicBezTo>
                <a:cubicBezTo>
                  <a:pt x="207" y="119"/>
                  <a:pt x="215" y="119"/>
                  <a:pt x="223" y="117"/>
                </a:cubicBezTo>
                <a:cubicBezTo>
                  <a:pt x="226" y="116"/>
                  <a:pt x="228" y="115"/>
                  <a:pt x="230" y="114"/>
                </a:cubicBezTo>
                <a:cubicBezTo>
                  <a:pt x="232" y="113"/>
                  <a:pt x="234" y="112"/>
                  <a:pt x="234" y="110"/>
                </a:cubicBezTo>
                <a:cubicBezTo>
                  <a:pt x="235" y="107"/>
                  <a:pt x="234" y="105"/>
                  <a:pt x="233" y="104"/>
                </a:cubicBezTo>
                <a:cubicBezTo>
                  <a:pt x="229" y="101"/>
                  <a:pt x="225" y="98"/>
                  <a:pt x="218" y="95"/>
                </a:cubicBezTo>
                <a:cubicBezTo>
                  <a:pt x="216" y="94"/>
                  <a:pt x="214" y="93"/>
                  <a:pt x="212" y="92"/>
                </a:cubicBezTo>
                <a:cubicBezTo>
                  <a:pt x="211" y="92"/>
                  <a:pt x="211" y="92"/>
                  <a:pt x="211" y="92"/>
                </a:cubicBezTo>
                <a:cubicBezTo>
                  <a:pt x="208" y="91"/>
                  <a:pt x="206" y="89"/>
                  <a:pt x="205" y="86"/>
                </a:cubicBezTo>
                <a:cubicBezTo>
                  <a:pt x="205" y="84"/>
                  <a:pt x="206" y="81"/>
                  <a:pt x="208" y="79"/>
                </a:cubicBezTo>
                <a:cubicBezTo>
                  <a:pt x="214" y="73"/>
                  <a:pt x="217" y="65"/>
                  <a:pt x="217" y="55"/>
                </a:cubicBezTo>
                <a:cubicBezTo>
                  <a:pt x="216" y="47"/>
                  <a:pt x="212" y="42"/>
                  <a:pt x="202" y="39"/>
                </a:cubicBezTo>
                <a:cubicBezTo>
                  <a:pt x="201" y="39"/>
                  <a:pt x="199" y="39"/>
                  <a:pt x="197" y="39"/>
                </a:cubicBezTo>
                <a:cubicBezTo>
                  <a:pt x="195" y="39"/>
                  <a:pt x="193" y="39"/>
                  <a:pt x="192" y="39"/>
                </a:cubicBezTo>
                <a:cubicBezTo>
                  <a:pt x="182" y="42"/>
                  <a:pt x="178" y="47"/>
                  <a:pt x="177" y="55"/>
                </a:cubicBezTo>
                <a:cubicBezTo>
                  <a:pt x="177" y="65"/>
                  <a:pt x="180" y="73"/>
                  <a:pt x="186" y="79"/>
                </a:cubicBezTo>
                <a:cubicBezTo>
                  <a:pt x="188" y="81"/>
                  <a:pt x="189" y="84"/>
                  <a:pt x="189" y="86"/>
                </a:cubicBezTo>
                <a:cubicBezTo>
                  <a:pt x="188" y="89"/>
                  <a:pt x="186" y="91"/>
                  <a:pt x="183" y="92"/>
                </a:cubicBezTo>
                <a:cubicBezTo>
                  <a:pt x="182" y="92"/>
                  <a:pt x="181" y="92"/>
                  <a:pt x="181" y="91"/>
                </a:cubicBezTo>
                <a:cubicBezTo>
                  <a:pt x="181" y="90"/>
                  <a:pt x="181" y="89"/>
                  <a:pt x="182" y="89"/>
                </a:cubicBezTo>
                <a:cubicBezTo>
                  <a:pt x="184" y="88"/>
                  <a:pt x="185" y="87"/>
                  <a:pt x="185" y="85"/>
                </a:cubicBezTo>
                <a:cubicBezTo>
                  <a:pt x="186" y="84"/>
                  <a:pt x="185" y="83"/>
                  <a:pt x="184" y="81"/>
                </a:cubicBezTo>
                <a:cubicBezTo>
                  <a:pt x="177" y="74"/>
                  <a:pt x="174" y="66"/>
                  <a:pt x="174" y="55"/>
                </a:cubicBezTo>
                <a:cubicBezTo>
                  <a:pt x="174" y="45"/>
                  <a:pt x="180" y="39"/>
                  <a:pt x="191" y="36"/>
                </a:cubicBezTo>
                <a:cubicBezTo>
                  <a:pt x="193" y="36"/>
                  <a:pt x="195" y="35"/>
                  <a:pt x="197" y="35"/>
                </a:cubicBezTo>
                <a:cubicBezTo>
                  <a:pt x="199" y="35"/>
                  <a:pt x="201" y="36"/>
                  <a:pt x="203" y="36"/>
                </a:cubicBezTo>
                <a:cubicBezTo>
                  <a:pt x="214" y="39"/>
                  <a:pt x="220" y="45"/>
                  <a:pt x="220" y="55"/>
                </a:cubicBezTo>
                <a:cubicBezTo>
                  <a:pt x="220" y="66"/>
                  <a:pt x="217" y="75"/>
                  <a:pt x="210" y="81"/>
                </a:cubicBezTo>
                <a:cubicBezTo>
                  <a:pt x="209" y="83"/>
                  <a:pt x="208" y="84"/>
                  <a:pt x="209" y="85"/>
                </a:cubicBezTo>
                <a:cubicBezTo>
                  <a:pt x="209" y="87"/>
                  <a:pt x="210" y="88"/>
                  <a:pt x="212" y="89"/>
                </a:cubicBezTo>
                <a:cubicBezTo>
                  <a:pt x="214" y="89"/>
                  <a:pt x="214" y="89"/>
                  <a:pt x="214" y="89"/>
                </a:cubicBezTo>
                <a:cubicBezTo>
                  <a:pt x="216" y="90"/>
                  <a:pt x="218" y="91"/>
                  <a:pt x="220" y="92"/>
                </a:cubicBezTo>
                <a:cubicBezTo>
                  <a:pt x="226" y="95"/>
                  <a:pt x="231" y="98"/>
                  <a:pt x="235" y="102"/>
                </a:cubicBezTo>
                <a:cubicBezTo>
                  <a:pt x="237" y="104"/>
                  <a:pt x="238" y="107"/>
                  <a:pt x="237" y="110"/>
                </a:cubicBezTo>
                <a:cubicBezTo>
                  <a:pt x="237" y="113"/>
                  <a:pt x="235" y="116"/>
                  <a:pt x="231" y="118"/>
                </a:cubicBezTo>
                <a:cubicBezTo>
                  <a:pt x="229" y="119"/>
                  <a:pt x="227" y="119"/>
                  <a:pt x="224" y="120"/>
                </a:cubicBezTo>
                <a:cubicBezTo>
                  <a:pt x="216" y="122"/>
                  <a:pt x="207" y="122"/>
                  <a:pt x="197" y="123"/>
                </a:cubicBezTo>
                <a:close/>
                <a:moveTo>
                  <a:pt x="46" y="123"/>
                </a:moveTo>
                <a:cubicBezTo>
                  <a:pt x="34" y="122"/>
                  <a:pt x="25" y="122"/>
                  <a:pt x="16" y="120"/>
                </a:cubicBezTo>
                <a:cubicBezTo>
                  <a:pt x="13" y="119"/>
                  <a:pt x="10" y="118"/>
                  <a:pt x="7" y="117"/>
                </a:cubicBezTo>
                <a:cubicBezTo>
                  <a:pt x="2" y="115"/>
                  <a:pt x="1" y="111"/>
                  <a:pt x="0" y="109"/>
                </a:cubicBezTo>
                <a:cubicBezTo>
                  <a:pt x="0" y="106"/>
                  <a:pt x="1" y="103"/>
                  <a:pt x="4" y="100"/>
                </a:cubicBezTo>
                <a:cubicBezTo>
                  <a:pt x="8" y="96"/>
                  <a:pt x="13" y="92"/>
                  <a:pt x="21" y="89"/>
                </a:cubicBezTo>
                <a:cubicBezTo>
                  <a:pt x="23" y="88"/>
                  <a:pt x="25" y="87"/>
                  <a:pt x="27" y="86"/>
                </a:cubicBezTo>
                <a:cubicBezTo>
                  <a:pt x="29" y="85"/>
                  <a:pt x="29" y="85"/>
                  <a:pt x="29" y="85"/>
                </a:cubicBezTo>
                <a:cubicBezTo>
                  <a:pt x="31" y="85"/>
                  <a:pt x="32" y="83"/>
                  <a:pt x="33" y="82"/>
                </a:cubicBezTo>
                <a:cubicBezTo>
                  <a:pt x="33" y="80"/>
                  <a:pt x="32" y="78"/>
                  <a:pt x="31" y="77"/>
                </a:cubicBezTo>
                <a:cubicBezTo>
                  <a:pt x="23" y="69"/>
                  <a:pt x="20" y="60"/>
                  <a:pt x="20" y="48"/>
                </a:cubicBezTo>
                <a:cubicBezTo>
                  <a:pt x="21" y="37"/>
                  <a:pt x="27" y="30"/>
                  <a:pt x="39" y="27"/>
                </a:cubicBezTo>
                <a:cubicBezTo>
                  <a:pt x="41" y="27"/>
                  <a:pt x="43" y="26"/>
                  <a:pt x="46" y="26"/>
                </a:cubicBezTo>
                <a:cubicBezTo>
                  <a:pt x="48" y="26"/>
                  <a:pt x="50" y="27"/>
                  <a:pt x="52" y="27"/>
                </a:cubicBezTo>
                <a:cubicBezTo>
                  <a:pt x="64" y="30"/>
                  <a:pt x="70" y="37"/>
                  <a:pt x="71" y="48"/>
                </a:cubicBezTo>
                <a:cubicBezTo>
                  <a:pt x="71" y="60"/>
                  <a:pt x="68" y="70"/>
                  <a:pt x="60" y="77"/>
                </a:cubicBezTo>
                <a:cubicBezTo>
                  <a:pt x="59" y="78"/>
                  <a:pt x="58" y="80"/>
                  <a:pt x="58" y="82"/>
                </a:cubicBezTo>
                <a:cubicBezTo>
                  <a:pt x="59" y="83"/>
                  <a:pt x="60" y="85"/>
                  <a:pt x="62" y="85"/>
                </a:cubicBezTo>
                <a:cubicBezTo>
                  <a:pt x="65" y="87"/>
                  <a:pt x="65" y="87"/>
                  <a:pt x="65" y="87"/>
                </a:cubicBezTo>
                <a:cubicBezTo>
                  <a:pt x="66" y="87"/>
                  <a:pt x="66" y="88"/>
                  <a:pt x="66" y="89"/>
                </a:cubicBezTo>
                <a:cubicBezTo>
                  <a:pt x="66" y="90"/>
                  <a:pt x="65" y="90"/>
                  <a:pt x="64" y="90"/>
                </a:cubicBezTo>
                <a:cubicBezTo>
                  <a:pt x="61" y="89"/>
                  <a:pt x="61" y="89"/>
                  <a:pt x="61" y="89"/>
                </a:cubicBezTo>
                <a:cubicBezTo>
                  <a:pt x="58" y="87"/>
                  <a:pt x="56" y="85"/>
                  <a:pt x="55" y="82"/>
                </a:cubicBezTo>
                <a:cubicBezTo>
                  <a:pt x="55" y="80"/>
                  <a:pt x="55" y="77"/>
                  <a:pt x="58" y="75"/>
                </a:cubicBezTo>
                <a:cubicBezTo>
                  <a:pt x="65" y="68"/>
                  <a:pt x="68" y="59"/>
                  <a:pt x="67" y="48"/>
                </a:cubicBezTo>
                <a:cubicBezTo>
                  <a:pt x="67" y="39"/>
                  <a:pt x="62" y="33"/>
                  <a:pt x="52" y="30"/>
                </a:cubicBezTo>
                <a:cubicBezTo>
                  <a:pt x="50" y="30"/>
                  <a:pt x="48" y="30"/>
                  <a:pt x="46" y="30"/>
                </a:cubicBezTo>
                <a:cubicBezTo>
                  <a:pt x="44" y="30"/>
                  <a:pt x="42" y="30"/>
                  <a:pt x="40" y="30"/>
                </a:cubicBezTo>
                <a:cubicBezTo>
                  <a:pt x="29" y="33"/>
                  <a:pt x="24" y="39"/>
                  <a:pt x="24" y="48"/>
                </a:cubicBezTo>
                <a:cubicBezTo>
                  <a:pt x="23" y="59"/>
                  <a:pt x="27" y="68"/>
                  <a:pt x="34" y="75"/>
                </a:cubicBezTo>
                <a:cubicBezTo>
                  <a:pt x="36" y="77"/>
                  <a:pt x="37" y="80"/>
                  <a:pt x="36" y="82"/>
                </a:cubicBezTo>
                <a:cubicBezTo>
                  <a:pt x="35" y="85"/>
                  <a:pt x="33" y="87"/>
                  <a:pt x="30" y="89"/>
                </a:cubicBezTo>
                <a:cubicBezTo>
                  <a:pt x="28" y="89"/>
                  <a:pt x="28" y="89"/>
                  <a:pt x="28" y="89"/>
                </a:cubicBezTo>
                <a:cubicBezTo>
                  <a:pt x="26" y="90"/>
                  <a:pt x="24" y="91"/>
                  <a:pt x="22" y="92"/>
                </a:cubicBezTo>
                <a:cubicBezTo>
                  <a:pt x="15" y="95"/>
                  <a:pt x="10" y="98"/>
                  <a:pt x="6" y="102"/>
                </a:cubicBezTo>
                <a:cubicBezTo>
                  <a:pt x="4" y="104"/>
                  <a:pt x="3" y="106"/>
                  <a:pt x="4" y="108"/>
                </a:cubicBezTo>
                <a:cubicBezTo>
                  <a:pt x="4" y="111"/>
                  <a:pt x="6" y="112"/>
                  <a:pt x="9" y="114"/>
                </a:cubicBezTo>
                <a:cubicBezTo>
                  <a:pt x="11" y="115"/>
                  <a:pt x="14" y="116"/>
                  <a:pt x="17" y="117"/>
                </a:cubicBezTo>
                <a:cubicBezTo>
                  <a:pt x="25" y="119"/>
                  <a:pt x="35" y="119"/>
                  <a:pt x="46" y="119"/>
                </a:cubicBezTo>
                <a:cubicBezTo>
                  <a:pt x="54" y="119"/>
                  <a:pt x="62" y="119"/>
                  <a:pt x="69" y="118"/>
                </a:cubicBezTo>
                <a:cubicBezTo>
                  <a:pt x="70" y="117"/>
                  <a:pt x="71" y="118"/>
                  <a:pt x="71" y="119"/>
                </a:cubicBezTo>
                <a:cubicBezTo>
                  <a:pt x="71" y="120"/>
                  <a:pt x="71" y="121"/>
                  <a:pt x="70" y="121"/>
                </a:cubicBezTo>
                <a:cubicBezTo>
                  <a:pt x="62" y="122"/>
                  <a:pt x="54" y="122"/>
                  <a:pt x="46" y="123"/>
                </a:cubicBezTo>
                <a:close/>
                <a:moveTo>
                  <a:pt x="123" y="121"/>
                </a:moveTo>
                <a:cubicBezTo>
                  <a:pt x="108" y="121"/>
                  <a:pt x="97" y="120"/>
                  <a:pt x="85" y="118"/>
                </a:cubicBezTo>
                <a:cubicBezTo>
                  <a:pt x="81" y="117"/>
                  <a:pt x="78" y="116"/>
                  <a:pt x="75" y="114"/>
                </a:cubicBezTo>
                <a:cubicBezTo>
                  <a:pt x="68" y="111"/>
                  <a:pt x="66" y="107"/>
                  <a:pt x="66" y="104"/>
                </a:cubicBezTo>
                <a:cubicBezTo>
                  <a:pt x="65" y="101"/>
                  <a:pt x="67" y="97"/>
                  <a:pt x="70" y="93"/>
                </a:cubicBezTo>
                <a:cubicBezTo>
                  <a:pt x="75" y="88"/>
                  <a:pt x="82" y="84"/>
                  <a:pt x="91" y="79"/>
                </a:cubicBezTo>
                <a:cubicBezTo>
                  <a:pt x="94" y="78"/>
                  <a:pt x="97" y="77"/>
                  <a:pt x="100" y="76"/>
                </a:cubicBezTo>
                <a:cubicBezTo>
                  <a:pt x="102" y="75"/>
                  <a:pt x="102" y="75"/>
                  <a:pt x="102" y="75"/>
                </a:cubicBezTo>
                <a:cubicBezTo>
                  <a:pt x="105" y="74"/>
                  <a:pt x="106" y="72"/>
                  <a:pt x="107" y="70"/>
                </a:cubicBezTo>
                <a:cubicBezTo>
                  <a:pt x="107" y="68"/>
                  <a:pt x="107" y="65"/>
                  <a:pt x="105" y="64"/>
                </a:cubicBezTo>
                <a:cubicBezTo>
                  <a:pt x="95" y="54"/>
                  <a:pt x="91" y="42"/>
                  <a:pt x="91" y="27"/>
                </a:cubicBezTo>
                <a:cubicBezTo>
                  <a:pt x="92" y="13"/>
                  <a:pt x="99" y="5"/>
                  <a:pt x="114" y="1"/>
                </a:cubicBezTo>
                <a:cubicBezTo>
                  <a:pt x="117" y="0"/>
                  <a:pt x="120" y="0"/>
                  <a:pt x="123" y="0"/>
                </a:cubicBezTo>
                <a:cubicBezTo>
                  <a:pt x="126" y="0"/>
                  <a:pt x="128" y="0"/>
                  <a:pt x="131" y="1"/>
                </a:cubicBezTo>
                <a:cubicBezTo>
                  <a:pt x="146" y="5"/>
                  <a:pt x="154" y="13"/>
                  <a:pt x="154" y="27"/>
                </a:cubicBezTo>
                <a:cubicBezTo>
                  <a:pt x="155" y="42"/>
                  <a:pt x="150" y="54"/>
                  <a:pt x="141" y="64"/>
                </a:cubicBezTo>
                <a:cubicBezTo>
                  <a:pt x="139" y="65"/>
                  <a:pt x="138" y="68"/>
                  <a:pt x="138" y="70"/>
                </a:cubicBezTo>
                <a:cubicBezTo>
                  <a:pt x="139" y="72"/>
                  <a:pt x="141" y="74"/>
                  <a:pt x="144" y="75"/>
                </a:cubicBezTo>
                <a:cubicBezTo>
                  <a:pt x="146" y="76"/>
                  <a:pt x="146" y="76"/>
                  <a:pt x="146" y="76"/>
                </a:cubicBezTo>
                <a:cubicBezTo>
                  <a:pt x="149" y="77"/>
                  <a:pt x="151" y="78"/>
                  <a:pt x="154" y="79"/>
                </a:cubicBezTo>
                <a:cubicBezTo>
                  <a:pt x="164" y="84"/>
                  <a:pt x="170" y="88"/>
                  <a:pt x="176" y="93"/>
                </a:cubicBezTo>
                <a:cubicBezTo>
                  <a:pt x="178" y="96"/>
                  <a:pt x="180" y="100"/>
                  <a:pt x="179" y="104"/>
                </a:cubicBezTo>
                <a:cubicBezTo>
                  <a:pt x="178" y="107"/>
                  <a:pt x="177" y="111"/>
                  <a:pt x="171" y="114"/>
                </a:cubicBezTo>
                <a:cubicBezTo>
                  <a:pt x="171" y="114"/>
                  <a:pt x="171" y="114"/>
                  <a:pt x="171" y="114"/>
                </a:cubicBezTo>
                <a:cubicBezTo>
                  <a:pt x="168" y="116"/>
                  <a:pt x="164" y="117"/>
                  <a:pt x="160" y="118"/>
                </a:cubicBezTo>
                <a:cubicBezTo>
                  <a:pt x="149" y="120"/>
                  <a:pt x="137" y="121"/>
                  <a:pt x="123" y="121"/>
                </a:cubicBezTo>
                <a:close/>
                <a:moveTo>
                  <a:pt x="123" y="3"/>
                </a:moveTo>
                <a:cubicBezTo>
                  <a:pt x="120" y="3"/>
                  <a:pt x="118" y="4"/>
                  <a:pt x="115" y="4"/>
                </a:cubicBezTo>
                <a:cubicBezTo>
                  <a:pt x="102" y="8"/>
                  <a:pt x="95" y="15"/>
                  <a:pt x="95" y="27"/>
                </a:cubicBezTo>
                <a:cubicBezTo>
                  <a:pt x="94" y="41"/>
                  <a:pt x="98" y="52"/>
                  <a:pt x="107" y="61"/>
                </a:cubicBezTo>
                <a:cubicBezTo>
                  <a:pt x="110" y="64"/>
                  <a:pt x="111" y="67"/>
                  <a:pt x="110" y="70"/>
                </a:cubicBezTo>
                <a:cubicBezTo>
                  <a:pt x="109" y="74"/>
                  <a:pt x="107" y="77"/>
                  <a:pt x="103" y="78"/>
                </a:cubicBezTo>
                <a:cubicBezTo>
                  <a:pt x="101" y="79"/>
                  <a:pt x="101" y="79"/>
                  <a:pt x="101" y="79"/>
                </a:cubicBezTo>
                <a:cubicBezTo>
                  <a:pt x="98" y="80"/>
                  <a:pt x="95" y="81"/>
                  <a:pt x="93" y="82"/>
                </a:cubicBezTo>
                <a:cubicBezTo>
                  <a:pt x="84" y="87"/>
                  <a:pt x="77" y="91"/>
                  <a:pt x="72" y="96"/>
                </a:cubicBezTo>
                <a:cubicBezTo>
                  <a:pt x="70" y="98"/>
                  <a:pt x="69" y="101"/>
                  <a:pt x="69" y="104"/>
                </a:cubicBezTo>
                <a:cubicBezTo>
                  <a:pt x="70" y="107"/>
                  <a:pt x="72" y="109"/>
                  <a:pt x="76" y="111"/>
                </a:cubicBezTo>
                <a:cubicBezTo>
                  <a:pt x="79" y="112"/>
                  <a:pt x="82" y="114"/>
                  <a:pt x="86" y="114"/>
                </a:cubicBezTo>
                <a:cubicBezTo>
                  <a:pt x="97" y="117"/>
                  <a:pt x="109" y="118"/>
                  <a:pt x="123" y="118"/>
                </a:cubicBezTo>
                <a:cubicBezTo>
                  <a:pt x="137" y="118"/>
                  <a:pt x="148" y="117"/>
                  <a:pt x="160" y="114"/>
                </a:cubicBezTo>
                <a:cubicBezTo>
                  <a:pt x="163" y="114"/>
                  <a:pt x="167" y="112"/>
                  <a:pt x="169" y="111"/>
                </a:cubicBezTo>
                <a:cubicBezTo>
                  <a:pt x="169" y="111"/>
                  <a:pt x="169" y="111"/>
                  <a:pt x="169" y="111"/>
                </a:cubicBezTo>
                <a:cubicBezTo>
                  <a:pt x="173" y="109"/>
                  <a:pt x="175" y="107"/>
                  <a:pt x="176" y="104"/>
                </a:cubicBezTo>
                <a:cubicBezTo>
                  <a:pt x="176" y="100"/>
                  <a:pt x="175" y="97"/>
                  <a:pt x="173" y="96"/>
                </a:cubicBezTo>
                <a:cubicBezTo>
                  <a:pt x="168" y="91"/>
                  <a:pt x="162" y="87"/>
                  <a:pt x="153" y="82"/>
                </a:cubicBezTo>
                <a:cubicBezTo>
                  <a:pt x="150" y="81"/>
                  <a:pt x="147" y="80"/>
                  <a:pt x="145" y="79"/>
                </a:cubicBezTo>
                <a:cubicBezTo>
                  <a:pt x="142" y="78"/>
                  <a:pt x="142" y="78"/>
                  <a:pt x="142" y="78"/>
                </a:cubicBezTo>
                <a:cubicBezTo>
                  <a:pt x="139" y="77"/>
                  <a:pt x="136" y="74"/>
                  <a:pt x="135" y="70"/>
                </a:cubicBezTo>
                <a:cubicBezTo>
                  <a:pt x="135" y="67"/>
                  <a:pt x="136" y="64"/>
                  <a:pt x="138" y="61"/>
                </a:cubicBezTo>
                <a:cubicBezTo>
                  <a:pt x="147" y="53"/>
                  <a:pt x="151" y="41"/>
                  <a:pt x="151" y="27"/>
                </a:cubicBezTo>
                <a:cubicBezTo>
                  <a:pt x="150" y="15"/>
                  <a:pt x="144" y="8"/>
                  <a:pt x="130" y="4"/>
                </a:cubicBezTo>
                <a:cubicBezTo>
                  <a:pt x="128" y="4"/>
                  <a:pt x="125" y="3"/>
                  <a:pt x="123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5" name="Google Shape;3385;p108"/>
          <p:cNvSpPr/>
          <p:nvPr/>
        </p:nvSpPr>
        <p:spPr>
          <a:xfrm>
            <a:off x="6616700" y="2022475"/>
            <a:ext cx="622300" cy="730250"/>
          </a:xfrm>
          <a:custGeom>
            <a:avLst/>
            <a:gdLst/>
            <a:ahLst/>
            <a:cxnLst/>
            <a:rect l="l" t="t" r="r" b="b"/>
            <a:pathLst>
              <a:path w="149" h="175" extrusionOk="0">
                <a:moveTo>
                  <a:pt x="86" y="175"/>
                </a:moveTo>
                <a:cubicBezTo>
                  <a:pt x="62" y="175"/>
                  <a:pt x="62" y="175"/>
                  <a:pt x="62" y="175"/>
                </a:cubicBezTo>
                <a:cubicBezTo>
                  <a:pt x="60" y="175"/>
                  <a:pt x="59" y="174"/>
                  <a:pt x="59" y="173"/>
                </a:cubicBezTo>
                <a:cubicBezTo>
                  <a:pt x="59" y="171"/>
                  <a:pt x="60" y="171"/>
                  <a:pt x="62" y="171"/>
                </a:cubicBezTo>
                <a:cubicBezTo>
                  <a:pt x="86" y="171"/>
                  <a:pt x="86" y="171"/>
                  <a:pt x="86" y="171"/>
                </a:cubicBezTo>
                <a:cubicBezTo>
                  <a:pt x="87" y="171"/>
                  <a:pt x="88" y="171"/>
                  <a:pt x="88" y="173"/>
                </a:cubicBezTo>
                <a:cubicBezTo>
                  <a:pt x="88" y="174"/>
                  <a:pt x="87" y="175"/>
                  <a:pt x="86" y="175"/>
                </a:cubicBezTo>
                <a:close/>
                <a:moveTo>
                  <a:pt x="93" y="163"/>
                </a:moveTo>
                <a:cubicBezTo>
                  <a:pt x="55" y="163"/>
                  <a:pt x="55" y="163"/>
                  <a:pt x="55" y="163"/>
                </a:cubicBezTo>
                <a:cubicBezTo>
                  <a:pt x="53" y="163"/>
                  <a:pt x="53" y="162"/>
                  <a:pt x="53" y="161"/>
                </a:cubicBezTo>
                <a:cubicBezTo>
                  <a:pt x="53" y="160"/>
                  <a:pt x="53" y="159"/>
                  <a:pt x="55" y="159"/>
                </a:cubicBezTo>
                <a:cubicBezTo>
                  <a:pt x="93" y="159"/>
                  <a:pt x="93" y="159"/>
                  <a:pt x="93" y="159"/>
                </a:cubicBezTo>
                <a:cubicBezTo>
                  <a:pt x="94" y="159"/>
                  <a:pt x="95" y="160"/>
                  <a:pt x="95" y="161"/>
                </a:cubicBezTo>
                <a:cubicBezTo>
                  <a:pt x="95" y="162"/>
                  <a:pt x="94" y="163"/>
                  <a:pt x="93" y="163"/>
                </a:cubicBezTo>
                <a:close/>
                <a:moveTo>
                  <a:pt x="73" y="151"/>
                </a:moveTo>
                <a:cubicBezTo>
                  <a:pt x="66" y="151"/>
                  <a:pt x="59" y="151"/>
                  <a:pt x="59" y="151"/>
                </a:cubicBezTo>
                <a:cubicBezTo>
                  <a:pt x="59" y="151"/>
                  <a:pt x="59" y="151"/>
                  <a:pt x="59" y="151"/>
                </a:cubicBezTo>
                <a:cubicBezTo>
                  <a:pt x="53" y="151"/>
                  <a:pt x="50" y="149"/>
                  <a:pt x="49" y="143"/>
                </a:cubicBezTo>
                <a:cubicBezTo>
                  <a:pt x="48" y="141"/>
                  <a:pt x="48" y="139"/>
                  <a:pt x="48" y="136"/>
                </a:cubicBezTo>
                <a:cubicBezTo>
                  <a:pt x="48" y="133"/>
                  <a:pt x="48" y="129"/>
                  <a:pt x="46" y="126"/>
                </a:cubicBezTo>
                <a:cubicBezTo>
                  <a:pt x="41" y="117"/>
                  <a:pt x="38" y="111"/>
                  <a:pt x="33" y="101"/>
                </a:cubicBezTo>
                <a:cubicBezTo>
                  <a:pt x="28" y="92"/>
                  <a:pt x="23" y="78"/>
                  <a:pt x="26" y="65"/>
                </a:cubicBezTo>
                <a:cubicBezTo>
                  <a:pt x="30" y="49"/>
                  <a:pt x="48" y="32"/>
                  <a:pt x="73" y="32"/>
                </a:cubicBezTo>
                <a:cubicBezTo>
                  <a:pt x="99" y="32"/>
                  <a:pt x="116" y="49"/>
                  <a:pt x="121" y="65"/>
                </a:cubicBezTo>
                <a:cubicBezTo>
                  <a:pt x="124" y="78"/>
                  <a:pt x="119" y="92"/>
                  <a:pt x="114" y="101"/>
                </a:cubicBezTo>
                <a:cubicBezTo>
                  <a:pt x="109" y="111"/>
                  <a:pt x="106" y="117"/>
                  <a:pt x="100" y="126"/>
                </a:cubicBezTo>
                <a:cubicBezTo>
                  <a:pt x="99" y="129"/>
                  <a:pt x="99" y="133"/>
                  <a:pt x="99" y="136"/>
                </a:cubicBezTo>
                <a:cubicBezTo>
                  <a:pt x="99" y="139"/>
                  <a:pt x="98" y="141"/>
                  <a:pt x="98" y="143"/>
                </a:cubicBezTo>
                <a:cubicBezTo>
                  <a:pt x="97" y="149"/>
                  <a:pt x="94" y="151"/>
                  <a:pt x="88" y="151"/>
                </a:cubicBezTo>
                <a:cubicBezTo>
                  <a:pt x="87" y="151"/>
                  <a:pt x="80" y="151"/>
                  <a:pt x="73" y="151"/>
                </a:cubicBezTo>
                <a:close/>
                <a:moveTo>
                  <a:pt x="73" y="36"/>
                </a:moveTo>
                <a:cubicBezTo>
                  <a:pt x="50" y="36"/>
                  <a:pt x="34" y="51"/>
                  <a:pt x="30" y="66"/>
                </a:cubicBezTo>
                <a:cubicBezTo>
                  <a:pt x="28" y="75"/>
                  <a:pt x="30" y="87"/>
                  <a:pt x="36" y="99"/>
                </a:cubicBezTo>
                <a:cubicBezTo>
                  <a:pt x="41" y="109"/>
                  <a:pt x="45" y="115"/>
                  <a:pt x="50" y="124"/>
                </a:cubicBezTo>
                <a:cubicBezTo>
                  <a:pt x="52" y="128"/>
                  <a:pt x="52" y="132"/>
                  <a:pt x="52" y="136"/>
                </a:cubicBezTo>
                <a:cubicBezTo>
                  <a:pt x="52" y="138"/>
                  <a:pt x="52" y="141"/>
                  <a:pt x="53" y="143"/>
                </a:cubicBezTo>
                <a:cubicBezTo>
                  <a:pt x="54" y="146"/>
                  <a:pt x="54" y="147"/>
                  <a:pt x="59" y="147"/>
                </a:cubicBezTo>
                <a:cubicBezTo>
                  <a:pt x="59" y="147"/>
                  <a:pt x="59" y="147"/>
                  <a:pt x="59" y="147"/>
                </a:cubicBezTo>
                <a:cubicBezTo>
                  <a:pt x="59" y="147"/>
                  <a:pt x="87" y="147"/>
                  <a:pt x="88" y="147"/>
                </a:cubicBezTo>
                <a:cubicBezTo>
                  <a:pt x="92" y="147"/>
                  <a:pt x="93" y="146"/>
                  <a:pt x="94" y="143"/>
                </a:cubicBezTo>
                <a:cubicBezTo>
                  <a:pt x="94" y="141"/>
                  <a:pt x="94" y="138"/>
                  <a:pt x="94" y="136"/>
                </a:cubicBezTo>
                <a:cubicBezTo>
                  <a:pt x="94" y="132"/>
                  <a:pt x="95" y="128"/>
                  <a:pt x="97" y="124"/>
                </a:cubicBezTo>
                <a:cubicBezTo>
                  <a:pt x="102" y="115"/>
                  <a:pt x="105" y="109"/>
                  <a:pt x="110" y="99"/>
                </a:cubicBezTo>
                <a:cubicBezTo>
                  <a:pt x="116" y="87"/>
                  <a:pt x="119" y="75"/>
                  <a:pt x="116" y="66"/>
                </a:cubicBezTo>
                <a:cubicBezTo>
                  <a:pt x="113" y="51"/>
                  <a:pt x="97" y="36"/>
                  <a:pt x="73" y="36"/>
                </a:cubicBezTo>
                <a:close/>
                <a:moveTo>
                  <a:pt x="15" y="79"/>
                </a:moveTo>
                <a:cubicBezTo>
                  <a:pt x="3" y="79"/>
                  <a:pt x="3" y="79"/>
                  <a:pt x="3" y="79"/>
                </a:cubicBezTo>
                <a:cubicBezTo>
                  <a:pt x="1" y="79"/>
                  <a:pt x="0" y="78"/>
                  <a:pt x="0" y="77"/>
                </a:cubicBezTo>
                <a:cubicBezTo>
                  <a:pt x="0" y="76"/>
                  <a:pt x="1" y="75"/>
                  <a:pt x="3" y="75"/>
                </a:cubicBezTo>
                <a:cubicBezTo>
                  <a:pt x="15" y="75"/>
                  <a:pt x="15" y="75"/>
                  <a:pt x="15" y="75"/>
                </a:cubicBezTo>
                <a:cubicBezTo>
                  <a:pt x="17" y="75"/>
                  <a:pt x="18" y="76"/>
                  <a:pt x="18" y="77"/>
                </a:cubicBezTo>
                <a:cubicBezTo>
                  <a:pt x="18" y="78"/>
                  <a:pt x="17" y="79"/>
                  <a:pt x="15" y="79"/>
                </a:cubicBezTo>
                <a:close/>
                <a:moveTo>
                  <a:pt x="147" y="77"/>
                </a:moveTo>
                <a:cubicBezTo>
                  <a:pt x="131" y="77"/>
                  <a:pt x="131" y="77"/>
                  <a:pt x="131" y="77"/>
                </a:cubicBezTo>
                <a:cubicBezTo>
                  <a:pt x="130" y="77"/>
                  <a:pt x="129" y="76"/>
                  <a:pt x="129" y="75"/>
                </a:cubicBezTo>
                <a:cubicBezTo>
                  <a:pt x="129" y="74"/>
                  <a:pt x="130" y="73"/>
                  <a:pt x="131" y="73"/>
                </a:cubicBezTo>
                <a:cubicBezTo>
                  <a:pt x="147" y="73"/>
                  <a:pt x="147" y="73"/>
                  <a:pt x="147" y="73"/>
                </a:cubicBezTo>
                <a:cubicBezTo>
                  <a:pt x="148" y="73"/>
                  <a:pt x="149" y="74"/>
                  <a:pt x="149" y="75"/>
                </a:cubicBezTo>
                <a:cubicBezTo>
                  <a:pt x="149" y="76"/>
                  <a:pt x="148" y="77"/>
                  <a:pt x="147" y="77"/>
                </a:cubicBezTo>
                <a:close/>
                <a:moveTo>
                  <a:pt x="44" y="74"/>
                </a:moveTo>
                <a:cubicBezTo>
                  <a:pt x="44" y="74"/>
                  <a:pt x="43" y="74"/>
                  <a:pt x="43" y="74"/>
                </a:cubicBezTo>
                <a:cubicBezTo>
                  <a:pt x="42" y="74"/>
                  <a:pt x="41" y="73"/>
                  <a:pt x="42" y="72"/>
                </a:cubicBezTo>
                <a:cubicBezTo>
                  <a:pt x="45" y="60"/>
                  <a:pt x="57" y="48"/>
                  <a:pt x="75" y="48"/>
                </a:cubicBezTo>
                <a:cubicBezTo>
                  <a:pt x="75" y="48"/>
                  <a:pt x="75" y="48"/>
                  <a:pt x="75" y="48"/>
                </a:cubicBezTo>
                <a:cubicBezTo>
                  <a:pt x="76" y="48"/>
                  <a:pt x="77" y="49"/>
                  <a:pt x="77" y="50"/>
                </a:cubicBezTo>
                <a:cubicBezTo>
                  <a:pt x="77" y="51"/>
                  <a:pt x="76" y="52"/>
                  <a:pt x="75" y="52"/>
                </a:cubicBezTo>
                <a:cubicBezTo>
                  <a:pt x="59" y="52"/>
                  <a:pt x="48" y="63"/>
                  <a:pt x="46" y="73"/>
                </a:cubicBezTo>
                <a:cubicBezTo>
                  <a:pt x="46" y="74"/>
                  <a:pt x="45" y="74"/>
                  <a:pt x="44" y="74"/>
                </a:cubicBezTo>
                <a:close/>
                <a:moveTo>
                  <a:pt x="115" y="38"/>
                </a:moveTo>
                <a:cubicBezTo>
                  <a:pt x="115" y="38"/>
                  <a:pt x="114" y="38"/>
                  <a:pt x="114" y="38"/>
                </a:cubicBezTo>
                <a:cubicBezTo>
                  <a:pt x="113" y="37"/>
                  <a:pt x="113" y="35"/>
                  <a:pt x="114" y="34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26" y="23"/>
                  <a:pt x="127" y="23"/>
                  <a:pt x="128" y="23"/>
                </a:cubicBezTo>
                <a:cubicBezTo>
                  <a:pt x="129" y="24"/>
                  <a:pt x="129" y="26"/>
                  <a:pt x="128" y="26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7" y="38"/>
                  <a:pt x="116" y="38"/>
                  <a:pt x="115" y="38"/>
                </a:cubicBezTo>
                <a:close/>
                <a:moveTo>
                  <a:pt x="32" y="38"/>
                </a:moveTo>
                <a:cubicBezTo>
                  <a:pt x="31" y="38"/>
                  <a:pt x="31" y="38"/>
                  <a:pt x="31" y="38"/>
                </a:cubicBezTo>
                <a:cubicBezTo>
                  <a:pt x="19" y="26"/>
                  <a:pt x="19" y="26"/>
                  <a:pt x="19" y="26"/>
                </a:cubicBezTo>
                <a:cubicBezTo>
                  <a:pt x="19" y="26"/>
                  <a:pt x="19" y="24"/>
                  <a:pt x="19" y="23"/>
                </a:cubicBezTo>
                <a:cubicBezTo>
                  <a:pt x="20" y="23"/>
                  <a:pt x="22" y="23"/>
                  <a:pt x="22" y="23"/>
                </a:cubicBezTo>
                <a:cubicBezTo>
                  <a:pt x="34" y="34"/>
                  <a:pt x="34" y="34"/>
                  <a:pt x="34" y="34"/>
                </a:cubicBezTo>
                <a:cubicBezTo>
                  <a:pt x="34" y="35"/>
                  <a:pt x="34" y="37"/>
                  <a:pt x="34" y="38"/>
                </a:cubicBezTo>
                <a:cubicBezTo>
                  <a:pt x="33" y="38"/>
                  <a:pt x="33" y="38"/>
                  <a:pt x="32" y="38"/>
                </a:cubicBezTo>
                <a:close/>
                <a:moveTo>
                  <a:pt x="73" y="23"/>
                </a:moveTo>
                <a:cubicBezTo>
                  <a:pt x="72" y="23"/>
                  <a:pt x="71" y="22"/>
                  <a:pt x="71" y="21"/>
                </a:cubicBezTo>
                <a:cubicBezTo>
                  <a:pt x="71" y="3"/>
                  <a:pt x="71" y="3"/>
                  <a:pt x="71" y="3"/>
                </a:cubicBezTo>
                <a:cubicBezTo>
                  <a:pt x="71" y="1"/>
                  <a:pt x="72" y="0"/>
                  <a:pt x="73" y="0"/>
                </a:cubicBezTo>
                <a:cubicBezTo>
                  <a:pt x="74" y="0"/>
                  <a:pt x="75" y="1"/>
                  <a:pt x="75" y="3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2"/>
                  <a:pt x="74" y="23"/>
                  <a:pt x="73" y="23"/>
                </a:cubicBezTo>
                <a:close/>
              </a:path>
            </a:pathLst>
          </a:custGeom>
          <a:solidFill>
            <a:srgbClr val="334A4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6" name="Google Shape;3386;p108"/>
          <p:cNvSpPr/>
          <p:nvPr/>
        </p:nvSpPr>
        <p:spPr>
          <a:xfrm>
            <a:off x="7359650" y="3576637"/>
            <a:ext cx="790575" cy="504825"/>
          </a:xfrm>
          <a:custGeom>
            <a:avLst/>
            <a:gdLst/>
            <a:ahLst/>
            <a:cxnLst/>
            <a:rect l="l" t="t" r="r" b="b"/>
            <a:pathLst>
              <a:path w="189" h="121" extrusionOk="0">
                <a:moveTo>
                  <a:pt x="176" y="121"/>
                </a:moveTo>
                <a:cubicBezTo>
                  <a:pt x="14" y="121"/>
                  <a:pt x="14" y="121"/>
                  <a:pt x="14" y="121"/>
                </a:cubicBezTo>
                <a:cubicBezTo>
                  <a:pt x="13" y="121"/>
                  <a:pt x="12" y="121"/>
                  <a:pt x="12" y="120"/>
                </a:cubicBezTo>
                <a:cubicBezTo>
                  <a:pt x="12" y="119"/>
                  <a:pt x="13" y="118"/>
                  <a:pt x="14" y="118"/>
                </a:cubicBezTo>
                <a:cubicBezTo>
                  <a:pt x="93" y="118"/>
                  <a:pt x="93" y="118"/>
                  <a:pt x="93" y="118"/>
                </a:cubicBezTo>
                <a:cubicBezTo>
                  <a:pt x="93" y="97"/>
                  <a:pt x="93" y="97"/>
                  <a:pt x="93" y="97"/>
                </a:cubicBezTo>
                <a:cubicBezTo>
                  <a:pt x="78" y="97"/>
                  <a:pt x="78" y="97"/>
                  <a:pt x="78" y="97"/>
                </a:cubicBezTo>
                <a:cubicBezTo>
                  <a:pt x="73" y="97"/>
                  <a:pt x="68" y="95"/>
                  <a:pt x="65" y="92"/>
                </a:cubicBezTo>
                <a:cubicBezTo>
                  <a:pt x="65" y="92"/>
                  <a:pt x="64" y="91"/>
                  <a:pt x="64" y="90"/>
                </a:cubicBezTo>
                <a:cubicBezTo>
                  <a:pt x="61" y="95"/>
                  <a:pt x="55" y="97"/>
                  <a:pt x="49" y="97"/>
                </a:cubicBezTo>
                <a:cubicBezTo>
                  <a:pt x="15" y="97"/>
                  <a:pt x="15" y="97"/>
                  <a:pt x="15" y="97"/>
                </a:cubicBezTo>
                <a:cubicBezTo>
                  <a:pt x="10" y="97"/>
                  <a:pt x="5" y="95"/>
                  <a:pt x="3" y="92"/>
                </a:cubicBezTo>
                <a:cubicBezTo>
                  <a:pt x="1" y="90"/>
                  <a:pt x="0" y="87"/>
                  <a:pt x="1" y="84"/>
                </a:cubicBezTo>
                <a:cubicBezTo>
                  <a:pt x="6" y="59"/>
                  <a:pt x="6" y="59"/>
                  <a:pt x="6" y="59"/>
                </a:cubicBezTo>
                <a:cubicBezTo>
                  <a:pt x="7" y="54"/>
                  <a:pt x="10" y="50"/>
                  <a:pt x="15" y="48"/>
                </a:cubicBezTo>
                <a:cubicBezTo>
                  <a:pt x="14" y="48"/>
                  <a:pt x="13" y="47"/>
                  <a:pt x="12" y="46"/>
                </a:cubicBezTo>
                <a:cubicBezTo>
                  <a:pt x="10" y="43"/>
                  <a:pt x="10" y="40"/>
                  <a:pt x="10" y="37"/>
                </a:cubicBezTo>
                <a:cubicBezTo>
                  <a:pt x="15" y="12"/>
                  <a:pt x="15" y="12"/>
                  <a:pt x="15" y="12"/>
                </a:cubicBezTo>
                <a:cubicBezTo>
                  <a:pt x="17" y="5"/>
                  <a:pt x="24" y="0"/>
                  <a:pt x="31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62" y="0"/>
                  <a:pt x="66" y="1"/>
                  <a:pt x="68" y="4"/>
                </a:cubicBezTo>
                <a:cubicBezTo>
                  <a:pt x="69" y="4"/>
                  <a:pt x="69" y="5"/>
                  <a:pt x="70" y="6"/>
                </a:cubicBezTo>
                <a:cubicBezTo>
                  <a:pt x="72" y="2"/>
                  <a:pt x="77" y="0"/>
                  <a:pt x="82" y="0"/>
                </a:cubicBezTo>
                <a:cubicBezTo>
                  <a:pt x="109" y="0"/>
                  <a:pt x="109" y="0"/>
                  <a:pt x="109" y="0"/>
                </a:cubicBezTo>
                <a:cubicBezTo>
                  <a:pt x="114" y="0"/>
                  <a:pt x="119" y="2"/>
                  <a:pt x="121" y="6"/>
                </a:cubicBezTo>
                <a:cubicBezTo>
                  <a:pt x="122" y="5"/>
                  <a:pt x="122" y="4"/>
                  <a:pt x="123" y="4"/>
                </a:cubicBezTo>
                <a:cubicBezTo>
                  <a:pt x="125" y="1"/>
                  <a:pt x="129" y="0"/>
                  <a:pt x="133" y="0"/>
                </a:cubicBezTo>
                <a:cubicBezTo>
                  <a:pt x="160" y="0"/>
                  <a:pt x="160" y="0"/>
                  <a:pt x="160" y="0"/>
                </a:cubicBezTo>
                <a:cubicBezTo>
                  <a:pt x="167" y="0"/>
                  <a:pt x="174" y="5"/>
                  <a:pt x="175" y="12"/>
                </a:cubicBezTo>
                <a:cubicBezTo>
                  <a:pt x="180" y="37"/>
                  <a:pt x="180" y="37"/>
                  <a:pt x="180" y="37"/>
                </a:cubicBezTo>
                <a:cubicBezTo>
                  <a:pt x="181" y="40"/>
                  <a:pt x="180" y="43"/>
                  <a:pt x="178" y="46"/>
                </a:cubicBezTo>
                <a:cubicBezTo>
                  <a:pt x="177" y="47"/>
                  <a:pt x="176" y="48"/>
                  <a:pt x="175" y="48"/>
                </a:cubicBezTo>
                <a:cubicBezTo>
                  <a:pt x="180" y="50"/>
                  <a:pt x="183" y="54"/>
                  <a:pt x="184" y="59"/>
                </a:cubicBezTo>
                <a:cubicBezTo>
                  <a:pt x="189" y="84"/>
                  <a:pt x="189" y="84"/>
                  <a:pt x="189" y="84"/>
                </a:cubicBezTo>
                <a:cubicBezTo>
                  <a:pt x="189" y="87"/>
                  <a:pt x="189" y="90"/>
                  <a:pt x="187" y="92"/>
                </a:cubicBezTo>
                <a:cubicBezTo>
                  <a:pt x="184" y="95"/>
                  <a:pt x="180" y="97"/>
                  <a:pt x="174" y="97"/>
                </a:cubicBezTo>
                <a:cubicBezTo>
                  <a:pt x="141" y="97"/>
                  <a:pt x="141" y="97"/>
                  <a:pt x="141" y="97"/>
                </a:cubicBezTo>
                <a:cubicBezTo>
                  <a:pt x="134" y="97"/>
                  <a:pt x="129" y="95"/>
                  <a:pt x="126" y="90"/>
                </a:cubicBezTo>
                <a:cubicBezTo>
                  <a:pt x="125" y="91"/>
                  <a:pt x="125" y="92"/>
                  <a:pt x="124" y="92"/>
                </a:cubicBezTo>
                <a:cubicBezTo>
                  <a:pt x="121" y="95"/>
                  <a:pt x="117" y="97"/>
                  <a:pt x="112" y="97"/>
                </a:cubicBezTo>
                <a:cubicBezTo>
                  <a:pt x="97" y="97"/>
                  <a:pt x="97" y="97"/>
                  <a:pt x="97" y="97"/>
                </a:cubicBezTo>
                <a:cubicBezTo>
                  <a:pt x="97" y="118"/>
                  <a:pt x="97" y="118"/>
                  <a:pt x="97" y="118"/>
                </a:cubicBezTo>
                <a:cubicBezTo>
                  <a:pt x="176" y="118"/>
                  <a:pt x="176" y="118"/>
                  <a:pt x="176" y="118"/>
                </a:cubicBezTo>
                <a:cubicBezTo>
                  <a:pt x="177" y="118"/>
                  <a:pt x="177" y="119"/>
                  <a:pt x="177" y="120"/>
                </a:cubicBezTo>
                <a:cubicBezTo>
                  <a:pt x="177" y="121"/>
                  <a:pt x="177" y="121"/>
                  <a:pt x="176" y="121"/>
                </a:cubicBezTo>
                <a:close/>
                <a:moveTo>
                  <a:pt x="137" y="50"/>
                </a:moveTo>
                <a:cubicBezTo>
                  <a:pt x="133" y="50"/>
                  <a:pt x="130" y="52"/>
                  <a:pt x="128" y="54"/>
                </a:cubicBezTo>
                <a:cubicBezTo>
                  <a:pt x="127" y="55"/>
                  <a:pt x="126" y="57"/>
                  <a:pt x="126" y="59"/>
                </a:cubicBezTo>
                <a:cubicBezTo>
                  <a:pt x="127" y="84"/>
                  <a:pt x="127" y="84"/>
                  <a:pt x="127" y="84"/>
                </a:cubicBezTo>
                <a:cubicBezTo>
                  <a:pt x="128" y="89"/>
                  <a:pt x="134" y="94"/>
                  <a:pt x="141" y="94"/>
                </a:cubicBezTo>
                <a:cubicBezTo>
                  <a:pt x="174" y="94"/>
                  <a:pt x="174" y="94"/>
                  <a:pt x="174" y="94"/>
                </a:cubicBezTo>
                <a:cubicBezTo>
                  <a:pt x="178" y="94"/>
                  <a:pt x="182" y="92"/>
                  <a:pt x="184" y="90"/>
                </a:cubicBezTo>
                <a:cubicBezTo>
                  <a:pt x="185" y="88"/>
                  <a:pt x="185" y="87"/>
                  <a:pt x="185" y="85"/>
                </a:cubicBezTo>
                <a:cubicBezTo>
                  <a:pt x="185" y="85"/>
                  <a:pt x="185" y="85"/>
                  <a:pt x="185" y="85"/>
                </a:cubicBezTo>
                <a:cubicBezTo>
                  <a:pt x="180" y="60"/>
                  <a:pt x="180" y="60"/>
                  <a:pt x="180" y="60"/>
                </a:cubicBezTo>
                <a:cubicBezTo>
                  <a:pt x="179" y="55"/>
                  <a:pt x="174" y="50"/>
                  <a:pt x="167" y="50"/>
                </a:cubicBezTo>
                <a:lnTo>
                  <a:pt x="137" y="50"/>
                </a:lnTo>
                <a:close/>
                <a:moveTo>
                  <a:pt x="66" y="85"/>
                </a:moveTo>
                <a:cubicBezTo>
                  <a:pt x="66" y="86"/>
                  <a:pt x="67" y="88"/>
                  <a:pt x="68" y="90"/>
                </a:cubicBezTo>
                <a:cubicBezTo>
                  <a:pt x="70" y="92"/>
                  <a:pt x="74" y="94"/>
                  <a:pt x="78" y="94"/>
                </a:cubicBezTo>
                <a:cubicBezTo>
                  <a:pt x="112" y="94"/>
                  <a:pt x="112" y="94"/>
                  <a:pt x="112" y="94"/>
                </a:cubicBezTo>
                <a:cubicBezTo>
                  <a:pt x="116" y="94"/>
                  <a:pt x="119" y="92"/>
                  <a:pt x="122" y="90"/>
                </a:cubicBezTo>
                <a:cubicBezTo>
                  <a:pt x="123" y="88"/>
                  <a:pt x="124" y="86"/>
                  <a:pt x="124" y="85"/>
                </a:cubicBezTo>
                <a:cubicBezTo>
                  <a:pt x="124" y="85"/>
                  <a:pt x="124" y="85"/>
                  <a:pt x="124" y="85"/>
                </a:cubicBezTo>
                <a:cubicBezTo>
                  <a:pt x="122" y="59"/>
                  <a:pt x="122" y="59"/>
                  <a:pt x="122" y="59"/>
                </a:cubicBezTo>
                <a:cubicBezTo>
                  <a:pt x="122" y="54"/>
                  <a:pt x="117" y="50"/>
                  <a:pt x="110" y="50"/>
                </a:cubicBezTo>
                <a:cubicBezTo>
                  <a:pt x="80" y="50"/>
                  <a:pt x="80" y="50"/>
                  <a:pt x="80" y="50"/>
                </a:cubicBezTo>
                <a:cubicBezTo>
                  <a:pt x="74" y="50"/>
                  <a:pt x="68" y="54"/>
                  <a:pt x="68" y="60"/>
                </a:cubicBezTo>
                <a:cubicBezTo>
                  <a:pt x="66" y="85"/>
                  <a:pt x="66" y="85"/>
                  <a:pt x="66" y="85"/>
                </a:cubicBezTo>
                <a:close/>
                <a:moveTo>
                  <a:pt x="23" y="50"/>
                </a:moveTo>
                <a:cubicBezTo>
                  <a:pt x="17" y="50"/>
                  <a:pt x="11" y="55"/>
                  <a:pt x="10" y="60"/>
                </a:cubicBezTo>
                <a:cubicBezTo>
                  <a:pt x="5" y="85"/>
                  <a:pt x="5" y="85"/>
                  <a:pt x="5" y="85"/>
                </a:cubicBezTo>
                <a:cubicBezTo>
                  <a:pt x="4" y="87"/>
                  <a:pt x="5" y="88"/>
                  <a:pt x="6" y="90"/>
                </a:cubicBezTo>
                <a:cubicBezTo>
                  <a:pt x="8" y="92"/>
                  <a:pt x="11" y="94"/>
                  <a:pt x="15" y="94"/>
                </a:cubicBezTo>
                <a:cubicBezTo>
                  <a:pt x="49" y="94"/>
                  <a:pt x="49" y="94"/>
                  <a:pt x="49" y="94"/>
                </a:cubicBezTo>
                <a:cubicBezTo>
                  <a:pt x="56" y="94"/>
                  <a:pt x="62" y="89"/>
                  <a:pt x="62" y="84"/>
                </a:cubicBezTo>
                <a:cubicBezTo>
                  <a:pt x="64" y="59"/>
                  <a:pt x="64" y="59"/>
                  <a:pt x="64" y="59"/>
                </a:cubicBezTo>
                <a:cubicBezTo>
                  <a:pt x="64" y="57"/>
                  <a:pt x="63" y="55"/>
                  <a:pt x="62" y="54"/>
                </a:cubicBezTo>
                <a:cubicBezTo>
                  <a:pt x="60" y="52"/>
                  <a:pt x="57" y="50"/>
                  <a:pt x="54" y="50"/>
                </a:cubicBezTo>
                <a:lnTo>
                  <a:pt x="23" y="50"/>
                </a:lnTo>
                <a:close/>
                <a:moveTo>
                  <a:pt x="61" y="49"/>
                </a:moveTo>
                <a:cubicBezTo>
                  <a:pt x="63" y="49"/>
                  <a:pt x="64" y="50"/>
                  <a:pt x="65" y="51"/>
                </a:cubicBezTo>
                <a:cubicBezTo>
                  <a:pt x="65" y="52"/>
                  <a:pt x="66" y="52"/>
                  <a:pt x="66" y="53"/>
                </a:cubicBezTo>
                <a:cubicBezTo>
                  <a:pt x="68" y="51"/>
                  <a:pt x="70" y="50"/>
                  <a:pt x="72" y="48"/>
                </a:cubicBezTo>
                <a:cubicBezTo>
                  <a:pt x="71" y="48"/>
                  <a:pt x="70" y="47"/>
                  <a:pt x="69" y="46"/>
                </a:cubicBezTo>
                <a:cubicBezTo>
                  <a:pt x="68" y="45"/>
                  <a:pt x="68" y="45"/>
                  <a:pt x="67" y="44"/>
                </a:cubicBezTo>
                <a:cubicBezTo>
                  <a:pt x="66" y="46"/>
                  <a:pt x="64" y="47"/>
                  <a:pt x="61" y="49"/>
                </a:cubicBezTo>
                <a:close/>
                <a:moveTo>
                  <a:pt x="118" y="48"/>
                </a:moveTo>
                <a:cubicBezTo>
                  <a:pt x="120" y="50"/>
                  <a:pt x="122" y="51"/>
                  <a:pt x="124" y="53"/>
                </a:cubicBezTo>
                <a:cubicBezTo>
                  <a:pt x="124" y="52"/>
                  <a:pt x="125" y="52"/>
                  <a:pt x="125" y="51"/>
                </a:cubicBezTo>
                <a:cubicBezTo>
                  <a:pt x="126" y="50"/>
                  <a:pt x="127" y="49"/>
                  <a:pt x="129" y="49"/>
                </a:cubicBezTo>
                <a:cubicBezTo>
                  <a:pt x="126" y="47"/>
                  <a:pt x="125" y="46"/>
                  <a:pt x="123" y="44"/>
                </a:cubicBezTo>
                <a:cubicBezTo>
                  <a:pt x="123" y="45"/>
                  <a:pt x="122" y="45"/>
                  <a:pt x="122" y="46"/>
                </a:cubicBezTo>
                <a:cubicBezTo>
                  <a:pt x="121" y="47"/>
                  <a:pt x="119" y="48"/>
                  <a:pt x="118" y="48"/>
                </a:cubicBezTo>
                <a:close/>
                <a:moveTo>
                  <a:pt x="137" y="47"/>
                </a:moveTo>
                <a:cubicBezTo>
                  <a:pt x="167" y="47"/>
                  <a:pt x="167" y="47"/>
                  <a:pt x="167" y="47"/>
                </a:cubicBezTo>
                <a:cubicBezTo>
                  <a:pt x="170" y="47"/>
                  <a:pt x="173" y="45"/>
                  <a:pt x="175" y="43"/>
                </a:cubicBezTo>
                <a:cubicBezTo>
                  <a:pt x="176" y="42"/>
                  <a:pt x="177" y="40"/>
                  <a:pt x="176" y="38"/>
                </a:cubicBezTo>
                <a:cubicBezTo>
                  <a:pt x="176" y="38"/>
                  <a:pt x="176" y="38"/>
                  <a:pt x="176" y="38"/>
                </a:cubicBezTo>
                <a:cubicBezTo>
                  <a:pt x="172" y="13"/>
                  <a:pt x="172" y="13"/>
                  <a:pt x="172" y="13"/>
                </a:cubicBezTo>
                <a:cubicBezTo>
                  <a:pt x="171" y="8"/>
                  <a:pt x="165" y="3"/>
                  <a:pt x="160" y="3"/>
                </a:cubicBezTo>
                <a:cubicBezTo>
                  <a:pt x="133" y="3"/>
                  <a:pt x="133" y="3"/>
                  <a:pt x="133" y="3"/>
                </a:cubicBezTo>
                <a:cubicBezTo>
                  <a:pt x="130" y="3"/>
                  <a:pt x="127" y="5"/>
                  <a:pt x="125" y="6"/>
                </a:cubicBezTo>
                <a:cubicBezTo>
                  <a:pt x="124" y="8"/>
                  <a:pt x="123" y="10"/>
                  <a:pt x="123" y="12"/>
                </a:cubicBezTo>
                <a:cubicBezTo>
                  <a:pt x="125" y="37"/>
                  <a:pt x="125" y="37"/>
                  <a:pt x="125" y="37"/>
                </a:cubicBezTo>
                <a:cubicBezTo>
                  <a:pt x="125" y="37"/>
                  <a:pt x="125" y="37"/>
                  <a:pt x="125" y="37"/>
                </a:cubicBezTo>
                <a:cubicBezTo>
                  <a:pt x="125" y="37"/>
                  <a:pt x="125" y="37"/>
                  <a:pt x="125" y="37"/>
                </a:cubicBezTo>
                <a:cubicBezTo>
                  <a:pt x="125" y="43"/>
                  <a:pt x="130" y="47"/>
                  <a:pt x="137" y="47"/>
                </a:cubicBezTo>
                <a:close/>
                <a:moveTo>
                  <a:pt x="80" y="47"/>
                </a:moveTo>
                <a:cubicBezTo>
                  <a:pt x="110" y="47"/>
                  <a:pt x="110" y="47"/>
                  <a:pt x="110" y="47"/>
                </a:cubicBezTo>
                <a:cubicBezTo>
                  <a:pt x="114" y="47"/>
                  <a:pt x="117" y="45"/>
                  <a:pt x="119" y="43"/>
                </a:cubicBezTo>
                <a:cubicBezTo>
                  <a:pt x="120" y="42"/>
                  <a:pt x="121" y="40"/>
                  <a:pt x="121" y="38"/>
                </a:cubicBezTo>
                <a:cubicBezTo>
                  <a:pt x="120" y="13"/>
                  <a:pt x="120" y="13"/>
                  <a:pt x="120" y="13"/>
                </a:cubicBezTo>
                <a:cubicBezTo>
                  <a:pt x="119" y="8"/>
                  <a:pt x="115" y="3"/>
                  <a:pt x="109" y="3"/>
                </a:cubicBezTo>
                <a:cubicBezTo>
                  <a:pt x="82" y="3"/>
                  <a:pt x="82" y="3"/>
                  <a:pt x="82" y="3"/>
                </a:cubicBezTo>
                <a:cubicBezTo>
                  <a:pt x="76" y="3"/>
                  <a:pt x="72" y="8"/>
                  <a:pt x="71" y="13"/>
                </a:cubicBezTo>
                <a:cubicBezTo>
                  <a:pt x="69" y="38"/>
                  <a:pt x="69" y="38"/>
                  <a:pt x="69" y="38"/>
                </a:cubicBezTo>
                <a:cubicBezTo>
                  <a:pt x="69" y="40"/>
                  <a:pt x="70" y="42"/>
                  <a:pt x="71" y="43"/>
                </a:cubicBezTo>
                <a:cubicBezTo>
                  <a:pt x="73" y="45"/>
                  <a:pt x="76" y="47"/>
                  <a:pt x="80" y="47"/>
                </a:cubicBezTo>
                <a:close/>
                <a:moveTo>
                  <a:pt x="23" y="47"/>
                </a:moveTo>
                <a:cubicBezTo>
                  <a:pt x="54" y="47"/>
                  <a:pt x="54" y="47"/>
                  <a:pt x="54" y="47"/>
                </a:cubicBezTo>
                <a:cubicBezTo>
                  <a:pt x="60" y="47"/>
                  <a:pt x="65" y="42"/>
                  <a:pt x="66" y="37"/>
                </a:cubicBezTo>
                <a:cubicBezTo>
                  <a:pt x="67" y="12"/>
                  <a:pt x="67" y="12"/>
                  <a:pt x="67" y="12"/>
                </a:cubicBezTo>
                <a:cubicBezTo>
                  <a:pt x="68" y="10"/>
                  <a:pt x="67" y="8"/>
                  <a:pt x="65" y="6"/>
                </a:cubicBezTo>
                <a:cubicBezTo>
                  <a:pt x="64" y="5"/>
                  <a:pt x="61" y="3"/>
                  <a:pt x="58" y="3"/>
                </a:cubicBezTo>
                <a:cubicBezTo>
                  <a:pt x="31" y="3"/>
                  <a:pt x="31" y="3"/>
                  <a:pt x="31" y="3"/>
                </a:cubicBezTo>
                <a:cubicBezTo>
                  <a:pt x="25" y="3"/>
                  <a:pt x="20" y="8"/>
                  <a:pt x="19" y="13"/>
                </a:cubicBezTo>
                <a:cubicBezTo>
                  <a:pt x="14" y="38"/>
                  <a:pt x="14" y="38"/>
                  <a:pt x="14" y="38"/>
                </a:cubicBezTo>
                <a:cubicBezTo>
                  <a:pt x="14" y="40"/>
                  <a:pt x="14" y="42"/>
                  <a:pt x="15" y="43"/>
                </a:cubicBezTo>
                <a:cubicBezTo>
                  <a:pt x="17" y="45"/>
                  <a:pt x="20" y="47"/>
                  <a:pt x="23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7" name="Google Shape;3387;p108"/>
          <p:cNvSpPr/>
          <p:nvPr/>
        </p:nvSpPr>
        <p:spPr>
          <a:xfrm>
            <a:off x="6570662" y="4989512"/>
            <a:ext cx="773112" cy="768350"/>
          </a:xfrm>
          <a:custGeom>
            <a:avLst/>
            <a:gdLst/>
            <a:ahLst/>
            <a:cxnLst/>
            <a:rect l="l" t="t" r="r" b="b"/>
            <a:pathLst>
              <a:path w="185" h="184" extrusionOk="0">
                <a:moveTo>
                  <a:pt x="93" y="184"/>
                </a:moveTo>
                <a:cubicBezTo>
                  <a:pt x="91" y="184"/>
                  <a:pt x="90" y="183"/>
                  <a:pt x="90" y="182"/>
                </a:cubicBezTo>
                <a:cubicBezTo>
                  <a:pt x="90" y="159"/>
                  <a:pt x="90" y="159"/>
                  <a:pt x="90" y="159"/>
                </a:cubicBezTo>
                <a:cubicBezTo>
                  <a:pt x="90" y="158"/>
                  <a:pt x="91" y="157"/>
                  <a:pt x="93" y="157"/>
                </a:cubicBezTo>
                <a:cubicBezTo>
                  <a:pt x="94" y="157"/>
                  <a:pt x="95" y="158"/>
                  <a:pt x="95" y="159"/>
                </a:cubicBezTo>
                <a:cubicBezTo>
                  <a:pt x="95" y="182"/>
                  <a:pt x="95" y="182"/>
                  <a:pt x="95" y="182"/>
                </a:cubicBezTo>
                <a:cubicBezTo>
                  <a:pt x="95" y="183"/>
                  <a:pt x="94" y="184"/>
                  <a:pt x="93" y="184"/>
                </a:cubicBezTo>
                <a:close/>
                <a:moveTo>
                  <a:pt x="153" y="154"/>
                </a:moveTo>
                <a:cubicBezTo>
                  <a:pt x="152" y="154"/>
                  <a:pt x="152" y="154"/>
                  <a:pt x="151" y="154"/>
                </a:cubicBezTo>
                <a:cubicBezTo>
                  <a:pt x="138" y="141"/>
                  <a:pt x="138" y="141"/>
                  <a:pt x="138" y="141"/>
                </a:cubicBezTo>
                <a:cubicBezTo>
                  <a:pt x="138" y="140"/>
                  <a:pt x="138" y="139"/>
                  <a:pt x="138" y="138"/>
                </a:cubicBezTo>
                <a:cubicBezTo>
                  <a:pt x="139" y="137"/>
                  <a:pt x="140" y="137"/>
                  <a:pt x="141" y="138"/>
                </a:cubicBezTo>
                <a:cubicBezTo>
                  <a:pt x="154" y="151"/>
                  <a:pt x="154" y="151"/>
                  <a:pt x="154" y="151"/>
                </a:cubicBezTo>
                <a:cubicBezTo>
                  <a:pt x="155" y="152"/>
                  <a:pt x="155" y="153"/>
                  <a:pt x="154" y="154"/>
                </a:cubicBezTo>
                <a:cubicBezTo>
                  <a:pt x="154" y="154"/>
                  <a:pt x="153" y="154"/>
                  <a:pt x="153" y="154"/>
                </a:cubicBezTo>
                <a:close/>
                <a:moveTo>
                  <a:pt x="32" y="154"/>
                </a:moveTo>
                <a:cubicBezTo>
                  <a:pt x="32" y="154"/>
                  <a:pt x="31" y="154"/>
                  <a:pt x="31" y="154"/>
                </a:cubicBezTo>
                <a:cubicBezTo>
                  <a:pt x="30" y="153"/>
                  <a:pt x="30" y="152"/>
                  <a:pt x="31" y="151"/>
                </a:cubicBezTo>
                <a:cubicBezTo>
                  <a:pt x="44" y="138"/>
                  <a:pt x="44" y="138"/>
                  <a:pt x="44" y="138"/>
                </a:cubicBezTo>
                <a:cubicBezTo>
                  <a:pt x="45" y="137"/>
                  <a:pt x="46" y="137"/>
                  <a:pt x="47" y="138"/>
                </a:cubicBezTo>
                <a:cubicBezTo>
                  <a:pt x="47" y="139"/>
                  <a:pt x="47" y="140"/>
                  <a:pt x="47" y="141"/>
                </a:cubicBezTo>
                <a:cubicBezTo>
                  <a:pt x="34" y="154"/>
                  <a:pt x="34" y="154"/>
                  <a:pt x="34" y="154"/>
                </a:cubicBezTo>
                <a:cubicBezTo>
                  <a:pt x="33" y="154"/>
                  <a:pt x="33" y="154"/>
                  <a:pt x="32" y="154"/>
                </a:cubicBezTo>
                <a:close/>
                <a:moveTo>
                  <a:pt x="93" y="149"/>
                </a:moveTo>
                <a:cubicBezTo>
                  <a:pt x="61" y="149"/>
                  <a:pt x="36" y="123"/>
                  <a:pt x="36" y="92"/>
                </a:cubicBezTo>
                <a:cubicBezTo>
                  <a:pt x="36" y="61"/>
                  <a:pt x="61" y="35"/>
                  <a:pt x="93" y="35"/>
                </a:cubicBezTo>
                <a:cubicBezTo>
                  <a:pt x="124" y="35"/>
                  <a:pt x="149" y="61"/>
                  <a:pt x="149" y="92"/>
                </a:cubicBezTo>
                <a:cubicBezTo>
                  <a:pt x="149" y="123"/>
                  <a:pt x="124" y="149"/>
                  <a:pt x="93" y="149"/>
                </a:cubicBezTo>
                <a:close/>
                <a:moveTo>
                  <a:pt x="93" y="39"/>
                </a:moveTo>
                <a:cubicBezTo>
                  <a:pt x="63" y="39"/>
                  <a:pt x="40" y="63"/>
                  <a:pt x="40" y="92"/>
                </a:cubicBezTo>
                <a:cubicBezTo>
                  <a:pt x="40" y="121"/>
                  <a:pt x="63" y="145"/>
                  <a:pt x="93" y="145"/>
                </a:cubicBezTo>
                <a:cubicBezTo>
                  <a:pt x="122" y="145"/>
                  <a:pt x="145" y="121"/>
                  <a:pt x="145" y="92"/>
                </a:cubicBezTo>
                <a:cubicBezTo>
                  <a:pt x="145" y="63"/>
                  <a:pt x="122" y="39"/>
                  <a:pt x="93" y="39"/>
                </a:cubicBezTo>
                <a:close/>
                <a:moveTo>
                  <a:pt x="183" y="94"/>
                </a:moveTo>
                <a:cubicBezTo>
                  <a:pt x="159" y="94"/>
                  <a:pt x="159" y="94"/>
                  <a:pt x="159" y="94"/>
                </a:cubicBezTo>
                <a:cubicBezTo>
                  <a:pt x="158" y="94"/>
                  <a:pt x="157" y="93"/>
                  <a:pt x="157" y="92"/>
                </a:cubicBezTo>
                <a:cubicBezTo>
                  <a:pt x="157" y="91"/>
                  <a:pt x="158" y="90"/>
                  <a:pt x="159" y="90"/>
                </a:cubicBezTo>
                <a:cubicBezTo>
                  <a:pt x="183" y="90"/>
                  <a:pt x="183" y="90"/>
                  <a:pt x="183" y="90"/>
                </a:cubicBezTo>
                <a:cubicBezTo>
                  <a:pt x="184" y="90"/>
                  <a:pt x="185" y="91"/>
                  <a:pt x="185" y="92"/>
                </a:cubicBezTo>
                <a:cubicBezTo>
                  <a:pt x="185" y="93"/>
                  <a:pt x="184" y="94"/>
                  <a:pt x="183" y="94"/>
                </a:cubicBezTo>
                <a:close/>
                <a:moveTo>
                  <a:pt x="26" y="94"/>
                </a:moveTo>
                <a:cubicBezTo>
                  <a:pt x="2" y="94"/>
                  <a:pt x="2" y="94"/>
                  <a:pt x="2" y="94"/>
                </a:cubicBezTo>
                <a:cubicBezTo>
                  <a:pt x="1" y="94"/>
                  <a:pt x="0" y="93"/>
                  <a:pt x="0" y="92"/>
                </a:cubicBezTo>
                <a:cubicBezTo>
                  <a:pt x="0" y="91"/>
                  <a:pt x="1" y="90"/>
                  <a:pt x="2" y="90"/>
                </a:cubicBezTo>
                <a:cubicBezTo>
                  <a:pt x="26" y="90"/>
                  <a:pt x="26" y="90"/>
                  <a:pt x="26" y="90"/>
                </a:cubicBezTo>
                <a:cubicBezTo>
                  <a:pt x="27" y="90"/>
                  <a:pt x="28" y="91"/>
                  <a:pt x="28" y="92"/>
                </a:cubicBezTo>
                <a:cubicBezTo>
                  <a:pt x="28" y="93"/>
                  <a:pt x="27" y="94"/>
                  <a:pt x="26" y="94"/>
                </a:cubicBezTo>
                <a:close/>
                <a:moveTo>
                  <a:pt x="140" y="47"/>
                </a:moveTo>
                <a:cubicBezTo>
                  <a:pt x="139" y="47"/>
                  <a:pt x="139" y="47"/>
                  <a:pt x="138" y="46"/>
                </a:cubicBezTo>
                <a:cubicBezTo>
                  <a:pt x="138" y="45"/>
                  <a:pt x="138" y="44"/>
                  <a:pt x="138" y="43"/>
                </a:cubicBezTo>
                <a:cubicBezTo>
                  <a:pt x="151" y="30"/>
                  <a:pt x="151" y="30"/>
                  <a:pt x="151" y="30"/>
                </a:cubicBezTo>
                <a:cubicBezTo>
                  <a:pt x="152" y="30"/>
                  <a:pt x="153" y="30"/>
                  <a:pt x="154" y="30"/>
                </a:cubicBezTo>
                <a:cubicBezTo>
                  <a:pt x="155" y="31"/>
                  <a:pt x="155" y="32"/>
                  <a:pt x="154" y="33"/>
                </a:cubicBezTo>
                <a:cubicBezTo>
                  <a:pt x="141" y="46"/>
                  <a:pt x="141" y="46"/>
                  <a:pt x="141" y="46"/>
                </a:cubicBezTo>
                <a:cubicBezTo>
                  <a:pt x="141" y="47"/>
                  <a:pt x="140" y="47"/>
                  <a:pt x="140" y="47"/>
                </a:cubicBezTo>
                <a:close/>
                <a:moveTo>
                  <a:pt x="45" y="47"/>
                </a:moveTo>
                <a:cubicBezTo>
                  <a:pt x="45" y="47"/>
                  <a:pt x="44" y="47"/>
                  <a:pt x="44" y="46"/>
                </a:cubicBezTo>
                <a:cubicBezTo>
                  <a:pt x="31" y="33"/>
                  <a:pt x="31" y="33"/>
                  <a:pt x="31" y="33"/>
                </a:cubicBezTo>
                <a:cubicBezTo>
                  <a:pt x="30" y="32"/>
                  <a:pt x="30" y="31"/>
                  <a:pt x="31" y="30"/>
                </a:cubicBezTo>
                <a:cubicBezTo>
                  <a:pt x="32" y="30"/>
                  <a:pt x="33" y="30"/>
                  <a:pt x="34" y="30"/>
                </a:cubicBezTo>
                <a:cubicBezTo>
                  <a:pt x="47" y="43"/>
                  <a:pt x="47" y="43"/>
                  <a:pt x="47" y="43"/>
                </a:cubicBezTo>
                <a:cubicBezTo>
                  <a:pt x="47" y="44"/>
                  <a:pt x="47" y="45"/>
                  <a:pt x="47" y="46"/>
                </a:cubicBezTo>
                <a:cubicBezTo>
                  <a:pt x="46" y="47"/>
                  <a:pt x="46" y="47"/>
                  <a:pt x="45" y="47"/>
                </a:cubicBezTo>
                <a:close/>
                <a:moveTo>
                  <a:pt x="93" y="27"/>
                </a:moveTo>
                <a:cubicBezTo>
                  <a:pt x="91" y="27"/>
                  <a:pt x="90" y="26"/>
                  <a:pt x="90" y="25"/>
                </a:cubicBezTo>
                <a:cubicBezTo>
                  <a:pt x="90" y="2"/>
                  <a:pt x="90" y="2"/>
                  <a:pt x="90" y="2"/>
                </a:cubicBezTo>
                <a:cubicBezTo>
                  <a:pt x="90" y="0"/>
                  <a:pt x="91" y="0"/>
                  <a:pt x="93" y="0"/>
                </a:cubicBezTo>
                <a:cubicBezTo>
                  <a:pt x="94" y="0"/>
                  <a:pt x="95" y="0"/>
                  <a:pt x="95" y="2"/>
                </a:cubicBezTo>
                <a:cubicBezTo>
                  <a:pt x="95" y="25"/>
                  <a:pt x="95" y="25"/>
                  <a:pt x="95" y="25"/>
                </a:cubicBezTo>
                <a:cubicBezTo>
                  <a:pt x="95" y="26"/>
                  <a:pt x="94" y="27"/>
                  <a:pt x="93" y="2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8" name="Google Shape;3388;p108"/>
          <p:cNvSpPr/>
          <p:nvPr/>
        </p:nvSpPr>
        <p:spPr>
          <a:xfrm>
            <a:off x="5008562" y="2084387"/>
            <a:ext cx="442912" cy="665162"/>
          </a:xfrm>
          <a:custGeom>
            <a:avLst/>
            <a:gdLst/>
            <a:ahLst/>
            <a:cxnLst/>
            <a:rect l="l" t="t" r="r" b="b"/>
            <a:pathLst>
              <a:path w="106" h="159" extrusionOk="0">
                <a:moveTo>
                  <a:pt x="53" y="159"/>
                </a:moveTo>
                <a:cubicBezTo>
                  <a:pt x="24" y="159"/>
                  <a:pt x="0" y="135"/>
                  <a:pt x="0" y="105"/>
                </a:cubicBezTo>
                <a:cubicBezTo>
                  <a:pt x="0" y="97"/>
                  <a:pt x="2" y="88"/>
                  <a:pt x="6" y="80"/>
                </a:cubicBezTo>
                <a:cubicBezTo>
                  <a:pt x="6" y="80"/>
                  <a:pt x="6" y="80"/>
                  <a:pt x="6" y="80"/>
                </a:cubicBezTo>
                <a:cubicBezTo>
                  <a:pt x="51" y="2"/>
                  <a:pt x="51" y="2"/>
                  <a:pt x="51" y="2"/>
                </a:cubicBezTo>
                <a:cubicBezTo>
                  <a:pt x="52" y="0"/>
                  <a:pt x="54" y="0"/>
                  <a:pt x="55" y="2"/>
                </a:cubicBezTo>
                <a:cubicBezTo>
                  <a:pt x="100" y="80"/>
                  <a:pt x="100" y="80"/>
                  <a:pt x="100" y="80"/>
                </a:cubicBezTo>
                <a:cubicBezTo>
                  <a:pt x="100" y="80"/>
                  <a:pt x="100" y="80"/>
                  <a:pt x="100" y="80"/>
                </a:cubicBezTo>
                <a:cubicBezTo>
                  <a:pt x="104" y="88"/>
                  <a:pt x="106" y="97"/>
                  <a:pt x="106" y="105"/>
                </a:cubicBezTo>
                <a:cubicBezTo>
                  <a:pt x="106" y="135"/>
                  <a:pt x="82" y="159"/>
                  <a:pt x="53" y="159"/>
                </a:cubicBezTo>
                <a:close/>
                <a:moveTo>
                  <a:pt x="53" y="7"/>
                </a:moveTo>
                <a:cubicBezTo>
                  <a:pt x="10" y="82"/>
                  <a:pt x="10" y="82"/>
                  <a:pt x="10" y="82"/>
                </a:cubicBezTo>
                <a:cubicBezTo>
                  <a:pt x="10" y="82"/>
                  <a:pt x="10" y="82"/>
                  <a:pt x="10" y="82"/>
                </a:cubicBezTo>
                <a:cubicBezTo>
                  <a:pt x="6" y="89"/>
                  <a:pt x="4" y="97"/>
                  <a:pt x="4" y="105"/>
                </a:cubicBezTo>
                <a:cubicBezTo>
                  <a:pt x="4" y="133"/>
                  <a:pt x="26" y="155"/>
                  <a:pt x="53" y="155"/>
                </a:cubicBezTo>
                <a:cubicBezTo>
                  <a:pt x="80" y="155"/>
                  <a:pt x="102" y="133"/>
                  <a:pt x="102" y="105"/>
                </a:cubicBezTo>
                <a:cubicBezTo>
                  <a:pt x="102" y="97"/>
                  <a:pt x="100" y="89"/>
                  <a:pt x="96" y="82"/>
                </a:cubicBezTo>
                <a:cubicBezTo>
                  <a:pt x="96" y="82"/>
                  <a:pt x="96" y="82"/>
                  <a:pt x="96" y="81"/>
                </a:cubicBezTo>
                <a:lnTo>
                  <a:pt x="53" y="7"/>
                </a:lnTo>
                <a:close/>
                <a:moveTo>
                  <a:pt x="8" y="81"/>
                </a:moveTo>
                <a:cubicBezTo>
                  <a:pt x="8" y="81"/>
                  <a:pt x="8" y="81"/>
                  <a:pt x="8" y="81"/>
                </a:cubicBezTo>
                <a:close/>
                <a:moveTo>
                  <a:pt x="53" y="139"/>
                </a:moveTo>
                <a:cubicBezTo>
                  <a:pt x="34" y="139"/>
                  <a:pt x="19" y="124"/>
                  <a:pt x="19" y="105"/>
                </a:cubicBezTo>
                <a:cubicBezTo>
                  <a:pt x="19" y="104"/>
                  <a:pt x="20" y="103"/>
                  <a:pt x="21" y="103"/>
                </a:cubicBezTo>
                <a:cubicBezTo>
                  <a:pt x="22" y="103"/>
                  <a:pt x="23" y="104"/>
                  <a:pt x="23" y="105"/>
                </a:cubicBezTo>
                <a:cubicBezTo>
                  <a:pt x="23" y="122"/>
                  <a:pt x="37" y="135"/>
                  <a:pt x="53" y="135"/>
                </a:cubicBezTo>
                <a:cubicBezTo>
                  <a:pt x="54" y="135"/>
                  <a:pt x="55" y="136"/>
                  <a:pt x="55" y="137"/>
                </a:cubicBezTo>
                <a:cubicBezTo>
                  <a:pt x="55" y="138"/>
                  <a:pt x="54" y="139"/>
                  <a:pt x="53" y="1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9" name="Google Shape;3389;p108"/>
          <p:cNvSpPr/>
          <p:nvPr/>
        </p:nvSpPr>
        <p:spPr>
          <a:xfrm>
            <a:off x="4938712" y="5072062"/>
            <a:ext cx="579437" cy="677862"/>
          </a:xfrm>
          <a:custGeom>
            <a:avLst/>
            <a:gdLst/>
            <a:ahLst/>
            <a:cxnLst/>
            <a:rect l="l" t="t" r="r" b="b"/>
            <a:pathLst>
              <a:path w="139" h="162" extrusionOk="0">
                <a:moveTo>
                  <a:pt x="69" y="162"/>
                </a:moveTo>
                <a:cubicBezTo>
                  <a:pt x="68" y="162"/>
                  <a:pt x="67" y="161"/>
                  <a:pt x="67" y="160"/>
                </a:cubicBezTo>
                <a:cubicBezTo>
                  <a:pt x="67" y="105"/>
                  <a:pt x="67" y="105"/>
                  <a:pt x="67" y="105"/>
                </a:cubicBezTo>
                <a:cubicBezTo>
                  <a:pt x="61" y="115"/>
                  <a:pt x="49" y="121"/>
                  <a:pt x="37" y="121"/>
                </a:cubicBezTo>
                <a:cubicBezTo>
                  <a:pt x="17" y="121"/>
                  <a:pt x="0" y="104"/>
                  <a:pt x="0" y="84"/>
                </a:cubicBezTo>
                <a:cubicBezTo>
                  <a:pt x="0" y="65"/>
                  <a:pt x="15" y="49"/>
                  <a:pt x="34" y="47"/>
                </a:cubicBezTo>
                <a:cubicBezTo>
                  <a:pt x="33" y="44"/>
                  <a:pt x="32" y="40"/>
                  <a:pt x="32" y="37"/>
                </a:cubicBezTo>
                <a:cubicBezTo>
                  <a:pt x="32" y="17"/>
                  <a:pt x="49" y="0"/>
                  <a:pt x="69" y="0"/>
                </a:cubicBezTo>
                <a:cubicBezTo>
                  <a:pt x="90" y="0"/>
                  <a:pt x="107" y="17"/>
                  <a:pt x="107" y="37"/>
                </a:cubicBezTo>
                <a:cubicBezTo>
                  <a:pt x="107" y="40"/>
                  <a:pt x="106" y="44"/>
                  <a:pt x="105" y="47"/>
                </a:cubicBezTo>
                <a:cubicBezTo>
                  <a:pt x="124" y="49"/>
                  <a:pt x="139" y="65"/>
                  <a:pt x="139" y="84"/>
                </a:cubicBezTo>
                <a:cubicBezTo>
                  <a:pt x="139" y="104"/>
                  <a:pt x="122" y="121"/>
                  <a:pt x="102" y="121"/>
                </a:cubicBezTo>
                <a:cubicBezTo>
                  <a:pt x="90" y="121"/>
                  <a:pt x="78" y="115"/>
                  <a:pt x="71" y="105"/>
                </a:cubicBezTo>
                <a:cubicBezTo>
                  <a:pt x="71" y="160"/>
                  <a:pt x="71" y="160"/>
                  <a:pt x="71" y="160"/>
                </a:cubicBezTo>
                <a:cubicBezTo>
                  <a:pt x="71" y="161"/>
                  <a:pt x="71" y="162"/>
                  <a:pt x="69" y="162"/>
                </a:cubicBezTo>
                <a:close/>
                <a:moveTo>
                  <a:pt x="69" y="95"/>
                </a:moveTo>
                <a:cubicBezTo>
                  <a:pt x="69" y="95"/>
                  <a:pt x="69" y="95"/>
                  <a:pt x="69" y="95"/>
                </a:cubicBezTo>
                <a:cubicBezTo>
                  <a:pt x="70" y="95"/>
                  <a:pt x="71" y="96"/>
                  <a:pt x="71" y="96"/>
                </a:cubicBezTo>
                <a:cubicBezTo>
                  <a:pt x="76" y="109"/>
                  <a:pt x="88" y="117"/>
                  <a:pt x="102" y="117"/>
                </a:cubicBezTo>
                <a:cubicBezTo>
                  <a:pt x="120" y="117"/>
                  <a:pt x="135" y="102"/>
                  <a:pt x="135" y="84"/>
                </a:cubicBezTo>
                <a:cubicBezTo>
                  <a:pt x="135" y="66"/>
                  <a:pt x="120" y="51"/>
                  <a:pt x="102" y="51"/>
                </a:cubicBezTo>
                <a:cubicBezTo>
                  <a:pt x="102" y="51"/>
                  <a:pt x="101" y="50"/>
                  <a:pt x="101" y="50"/>
                </a:cubicBezTo>
                <a:cubicBezTo>
                  <a:pt x="101" y="49"/>
                  <a:pt x="100" y="49"/>
                  <a:pt x="101" y="48"/>
                </a:cubicBezTo>
                <a:cubicBezTo>
                  <a:pt x="102" y="44"/>
                  <a:pt x="103" y="41"/>
                  <a:pt x="103" y="37"/>
                </a:cubicBezTo>
                <a:cubicBezTo>
                  <a:pt x="103" y="19"/>
                  <a:pt x="88" y="4"/>
                  <a:pt x="69" y="4"/>
                </a:cubicBezTo>
                <a:cubicBezTo>
                  <a:pt x="51" y="4"/>
                  <a:pt x="36" y="19"/>
                  <a:pt x="36" y="37"/>
                </a:cubicBezTo>
                <a:cubicBezTo>
                  <a:pt x="36" y="41"/>
                  <a:pt x="37" y="44"/>
                  <a:pt x="38" y="48"/>
                </a:cubicBezTo>
                <a:cubicBezTo>
                  <a:pt x="39" y="49"/>
                  <a:pt x="38" y="49"/>
                  <a:pt x="38" y="50"/>
                </a:cubicBezTo>
                <a:cubicBezTo>
                  <a:pt x="38" y="50"/>
                  <a:pt x="37" y="51"/>
                  <a:pt x="36" y="51"/>
                </a:cubicBezTo>
                <a:cubicBezTo>
                  <a:pt x="19" y="51"/>
                  <a:pt x="4" y="66"/>
                  <a:pt x="4" y="84"/>
                </a:cubicBezTo>
                <a:cubicBezTo>
                  <a:pt x="4" y="102"/>
                  <a:pt x="19" y="117"/>
                  <a:pt x="37" y="117"/>
                </a:cubicBezTo>
                <a:cubicBezTo>
                  <a:pt x="50" y="117"/>
                  <a:pt x="62" y="109"/>
                  <a:pt x="68" y="96"/>
                </a:cubicBezTo>
                <a:cubicBezTo>
                  <a:pt x="68" y="96"/>
                  <a:pt x="69" y="95"/>
                  <a:pt x="69" y="95"/>
                </a:cubicBezTo>
                <a:close/>
              </a:path>
            </a:pathLst>
          </a:custGeom>
          <a:solidFill>
            <a:srgbClr val="334A4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0" name="Google Shape;3390;p108"/>
          <p:cNvSpPr txBox="1"/>
          <p:nvPr/>
        </p:nvSpPr>
        <p:spPr>
          <a:xfrm>
            <a:off x="787400" y="392112"/>
            <a:ext cx="1058545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EEE1"/>
              </a:buClr>
              <a:buSzPts val="4600"/>
              <a:buFont typeface="Open Sans"/>
              <a:buNone/>
            </a:pPr>
            <a:r>
              <a:rPr lang="en-US" sz="4600" b="0" i="0" u="none" dirty="0">
                <a:solidFill>
                  <a:srgbClr val="F7EEE1"/>
                </a:solidFill>
                <a:latin typeface="Open Sans"/>
                <a:ea typeface="Open Sans"/>
                <a:cs typeface="Open Sans"/>
                <a:sym typeface="Open Sans"/>
              </a:rPr>
              <a:t>JUNTOS SALVAREMOS O PLANETA</a:t>
            </a:r>
            <a:endParaRPr dirty="0"/>
          </a:p>
        </p:txBody>
      </p:sp>
      <p:sp>
        <p:nvSpPr>
          <p:cNvPr id="3391" name="Google Shape;3391;p108"/>
          <p:cNvSpPr txBox="1"/>
          <p:nvPr/>
        </p:nvSpPr>
        <p:spPr>
          <a:xfrm>
            <a:off x="915987" y="5461000"/>
            <a:ext cx="169545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r>
              <a:rPr lang="en-US" sz="11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3392" name="Google Shape;3392;p108"/>
          <p:cNvSpPr txBox="1"/>
          <p:nvPr/>
        </p:nvSpPr>
        <p:spPr>
          <a:xfrm>
            <a:off x="9578975" y="5457825"/>
            <a:ext cx="169545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r>
              <a:rPr lang="en-US" sz="11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3393" name="Google Shape;3393;p108"/>
          <p:cNvSpPr txBox="1"/>
          <p:nvPr/>
        </p:nvSpPr>
        <p:spPr>
          <a:xfrm>
            <a:off x="450850" y="3611562"/>
            <a:ext cx="169545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r>
              <a:rPr lang="en-US" sz="11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3394" name="Google Shape;3394;p108"/>
          <p:cNvSpPr txBox="1"/>
          <p:nvPr/>
        </p:nvSpPr>
        <p:spPr>
          <a:xfrm>
            <a:off x="10074275" y="3702050"/>
            <a:ext cx="169545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r>
              <a:rPr lang="en-US" sz="11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9" name="Google Shape;3399;p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00" name="Google Shape;3400;p10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1" name="Google Shape;3401;p109"/>
          <p:cNvSpPr txBox="1"/>
          <p:nvPr/>
        </p:nvSpPr>
        <p:spPr>
          <a:xfrm>
            <a:off x="7999412" y="1331912"/>
            <a:ext cx="22685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Open Sans"/>
              <a:buNone/>
            </a:pPr>
            <a:r>
              <a:rPr lang="en-US" sz="22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45% - Marketing</a:t>
            </a:r>
            <a:endParaRPr/>
          </a:p>
        </p:txBody>
      </p:sp>
      <p:sp>
        <p:nvSpPr>
          <p:cNvPr id="3402" name="Google Shape;3402;p109"/>
          <p:cNvSpPr txBox="1"/>
          <p:nvPr/>
        </p:nvSpPr>
        <p:spPr>
          <a:xfrm>
            <a:off x="985837" y="2487612"/>
            <a:ext cx="2322512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Open Sans"/>
              <a:buNone/>
            </a:pPr>
            <a:r>
              <a:rPr lang="en-US" sz="2200" b="0" i="0" u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TIME - 67%</a:t>
            </a:r>
            <a:endParaRPr dirty="0"/>
          </a:p>
        </p:txBody>
      </p:sp>
      <p:sp>
        <p:nvSpPr>
          <p:cNvPr id="3403" name="Google Shape;3403;p109"/>
          <p:cNvSpPr txBox="1"/>
          <p:nvPr/>
        </p:nvSpPr>
        <p:spPr>
          <a:xfrm>
            <a:off x="2509284" y="760412"/>
            <a:ext cx="263104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Open Sans"/>
              <a:buNone/>
            </a:pPr>
            <a:r>
              <a:rPr lang="en-US" sz="2200" b="0" i="0" u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EDUCACAO - 80%</a:t>
            </a:r>
            <a:endParaRPr dirty="0"/>
          </a:p>
        </p:txBody>
      </p:sp>
      <p:sp>
        <p:nvSpPr>
          <p:cNvPr id="3404" name="Google Shape;3404;p109"/>
          <p:cNvSpPr/>
          <p:nvPr/>
        </p:nvSpPr>
        <p:spPr>
          <a:xfrm>
            <a:off x="3295650" y="2462212"/>
            <a:ext cx="790575" cy="398462"/>
          </a:xfrm>
          <a:custGeom>
            <a:avLst/>
            <a:gdLst/>
            <a:ahLst/>
            <a:cxnLst/>
            <a:rect l="l" t="t" r="r" b="b"/>
            <a:pathLst>
              <a:path w="252" h="127" extrusionOk="0">
                <a:moveTo>
                  <a:pt x="129" y="127"/>
                </a:moveTo>
                <a:cubicBezTo>
                  <a:pt x="114" y="127"/>
                  <a:pt x="102" y="127"/>
                  <a:pt x="90" y="124"/>
                </a:cubicBezTo>
                <a:cubicBezTo>
                  <a:pt x="86" y="123"/>
                  <a:pt x="82" y="122"/>
                  <a:pt x="79" y="120"/>
                </a:cubicBezTo>
                <a:cubicBezTo>
                  <a:pt x="72" y="117"/>
                  <a:pt x="70" y="112"/>
                  <a:pt x="69" y="109"/>
                </a:cubicBezTo>
                <a:cubicBezTo>
                  <a:pt x="68" y="104"/>
                  <a:pt x="70" y="100"/>
                  <a:pt x="74" y="96"/>
                </a:cubicBezTo>
                <a:cubicBezTo>
                  <a:pt x="79" y="90"/>
                  <a:pt x="86" y="86"/>
                  <a:pt x="96" y="81"/>
                </a:cubicBezTo>
                <a:cubicBezTo>
                  <a:pt x="99" y="80"/>
                  <a:pt x="102" y="79"/>
                  <a:pt x="105" y="78"/>
                </a:cubicBezTo>
                <a:cubicBezTo>
                  <a:pt x="107" y="77"/>
                  <a:pt x="107" y="77"/>
                  <a:pt x="107" y="77"/>
                </a:cubicBezTo>
                <a:cubicBezTo>
                  <a:pt x="109" y="76"/>
                  <a:pt x="111" y="74"/>
                  <a:pt x="111" y="73"/>
                </a:cubicBezTo>
                <a:cubicBezTo>
                  <a:pt x="111" y="71"/>
                  <a:pt x="111" y="70"/>
                  <a:pt x="109" y="68"/>
                </a:cubicBezTo>
                <a:cubicBezTo>
                  <a:pt x="99" y="58"/>
                  <a:pt x="94" y="45"/>
                  <a:pt x="95" y="30"/>
                </a:cubicBezTo>
                <a:cubicBezTo>
                  <a:pt x="95" y="15"/>
                  <a:pt x="104" y="5"/>
                  <a:pt x="120" y="1"/>
                </a:cubicBezTo>
                <a:cubicBezTo>
                  <a:pt x="123" y="1"/>
                  <a:pt x="126" y="0"/>
                  <a:pt x="129" y="0"/>
                </a:cubicBezTo>
                <a:cubicBezTo>
                  <a:pt x="132" y="0"/>
                  <a:pt x="135" y="1"/>
                  <a:pt x="138" y="1"/>
                </a:cubicBezTo>
                <a:cubicBezTo>
                  <a:pt x="154" y="5"/>
                  <a:pt x="162" y="15"/>
                  <a:pt x="163" y="30"/>
                </a:cubicBezTo>
                <a:cubicBezTo>
                  <a:pt x="163" y="45"/>
                  <a:pt x="159" y="58"/>
                  <a:pt x="148" y="68"/>
                </a:cubicBezTo>
                <a:cubicBezTo>
                  <a:pt x="147" y="70"/>
                  <a:pt x="146" y="71"/>
                  <a:pt x="147" y="73"/>
                </a:cubicBezTo>
                <a:cubicBezTo>
                  <a:pt x="147" y="74"/>
                  <a:pt x="149" y="76"/>
                  <a:pt x="151" y="77"/>
                </a:cubicBezTo>
                <a:cubicBezTo>
                  <a:pt x="153" y="78"/>
                  <a:pt x="153" y="78"/>
                  <a:pt x="153" y="78"/>
                </a:cubicBezTo>
                <a:cubicBezTo>
                  <a:pt x="156" y="79"/>
                  <a:pt x="159" y="80"/>
                  <a:pt x="162" y="81"/>
                </a:cubicBezTo>
                <a:cubicBezTo>
                  <a:pt x="172" y="86"/>
                  <a:pt x="178" y="90"/>
                  <a:pt x="184" y="96"/>
                </a:cubicBezTo>
                <a:cubicBezTo>
                  <a:pt x="187" y="99"/>
                  <a:pt x="189" y="104"/>
                  <a:pt x="188" y="109"/>
                </a:cubicBezTo>
                <a:cubicBezTo>
                  <a:pt x="187" y="114"/>
                  <a:pt x="184" y="118"/>
                  <a:pt x="179" y="120"/>
                </a:cubicBezTo>
                <a:cubicBezTo>
                  <a:pt x="179" y="120"/>
                  <a:pt x="179" y="120"/>
                  <a:pt x="179" y="120"/>
                </a:cubicBezTo>
                <a:cubicBezTo>
                  <a:pt x="175" y="122"/>
                  <a:pt x="172" y="123"/>
                  <a:pt x="168" y="124"/>
                </a:cubicBezTo>
                <a:cubicBezTo>
                  <a:pt x="156" y="127"/>
                  <a:pt x="143" y="127"/>
                  <a:pt x="129" y="127"/>
                </a:cubicBezTo>
                <a:close/>
                <a:moveTo>
                  <a:pt x="129" y="7"/>
                </a:moveTo>
                <a:cubicBezTo>
                  <a:pt x="126" y="7"/>
                  <a:pt x="124" y="7"/>
                  <a:pt x="121" y="8"/>
                </a:cubicBezTo>
                <a:cubicBezTo>
                  <a:pt x="108" y="11"/>
                  <a:pt x="102" y="18"/>
                  <a:pt x="102" y="30"/>
                </a:cubicBezTo>
                <a:cubicBezTo>
                  <a:pt x="101" y="43"/>
                  <a:pt x="105" y="54"/>
                  <a:pt x="114" y="63"/>
                </a:cubicBezTo>
                <a:cubicBezTo>
                  <a:pt x="117" y="66"/>
                  <a:pt x="119" y="70"/>
                  <a:pt x="118" y="74"/>
                </a:cubicBezTo>
                <a:cubicBezTo>
                  <a:pt x="117" y="78"/>
                  <a:pt x="114" y="82"/>
                  <a:pt x="109" y="83"/>
                </a:cubicBezTo>
                <a:cubicBezTo>
                  <a:pt x="107" y="84"/>
                  <a:pt x="107" y="84"/>
                  <a:pt x="107" y="84"/>
                </a:cubicBezTo>
                <a:cubicBezTo>
                  <a:pt x="104" y="85"/>
                  <a:pt x="102" y="86"/>
                  <a:pt x="99" y="88"/>
                </a:cubicBezTo>
                <a:cubicBezTo>
                  <a:pt x="90" y="92"/>
                  <a:pt x="83" y="96"/>
                  <a:pt x="78" y="101"/>
                </a:cubicBezTo>
                <a:cubicBezTo>
                  <a:pt x="76" y="103"/>
                  <a:pt x="75" y="105"/>
                  <a:pt x="76" y="107"/>
                </a:cubicBezTo>
                <a:cubicBezTo>
                  <a:pt x="76" y="110"/>
                  <a:pt x="78" y="112"/>
                  <a:pt x="82" y="114"/>
                </a:cubicBezTo>
                <a:cubicBezTo>
                  <a:pt x="85" y="115"/>
                  <a:pt x="88" y="116"/>
                  <a:pt x="92" y="117"/>
                </a:cubicBezTo>
                <a:cubicBezTo>
                  <a:pt x="103" y="120"/>
                  <a:pt x="115" y="120"/>
                  <a:pt x="129" y="120"/>
                </a:cubicBezTo>
                <a:cubicBezTo>
                  <a:pt x="143" y="120"/>
                  <a:pt x="155" y="120"/>
                  <a:pt x="166" y="117"/>
                </a:cubicBezTo>
                <a:cubicBezTo>
                  <a:pt x="170" y="116"/>
                  <a:pt x="173" y="115"/>
                  <a:pt x="176" y="114"/>
                </a:cubicBezTo>
                <a:cubicBezTo>
                  <a:pt x="179" y="112"/>
                  <a:pt x="181" y="110"/>
                  <a:pt x="181" y="108"/>
                </a:cubicBezTo>
                <a:cubicBezTo>
                  <a:pt x="182" y="105"/>
                  <a:pt x="180" y="102"/>
                  <a:pt x="179" y="101"/>
                </a:cubicBezTo>
                <a:cubicBezTo>
                  <a:pt x="174" y="96"/>
                  <a:pt x="168" y="92"/>
                  <a:pt x="159" y="88"/>
                </a:cubicBezTo>
                <a:cubicBezTo>
                  <a:pt x="156" y="86"/>
                  <a:pt x="153" y="85"/>
                  <a:pt x="150" y="84"/>
                </a:cubicBezTo>
                <a:cubicBezTo>
                  <a:pt x="148" y="83"/>
                  <a:pt x="148" y="83"/>
                  <a:pt x="148" y="83"/>
                </a:cubicBezTo>
                <a:cubicBezTo>
                  <a:pt x="144" y="82"/>
                  <a:pt x="141" y="78"/>
                  <a:pt x="140" y="74"/>
                </a:cubicBezTo>
                <a:cubicBezTo>
                  <a:pt x="139" y="70"/>
                  <a:pt x="140" y="66"/>
                  <a:pt x="143" y="63"/>
                </a:cubicBezTo>
                <a:cubicBezTo>
                  <a:pt x="152" y="55"/>
                  <a:pt x="156" y="44"/>
                  <a:pt x="156" y="30"/>
                </a:cubicBezTo>
                <a:cubicBezTo>
                  <a:pt x="155" y="18"/>
                  <a:pt x="149" y="11"/>
                  <a:pt x="136" y="8"/>
                </a:cubicBezTo>
                <a:cubicBezTo>
                  <a:pt x="134" y="7"/>
                  <a:pt x="131" y="7"/>
                  <a:pt x="129" y="7"/>
                </a:cubicBezTo>
                <a:close/>
                <a:moveTo>
                  <a:pt x="177" y="117"/>
                </a:moveTo>
                <a:cubicBezTo>
                  <a:pt x="177" y="117"/>
                  <a:pt x="177" y="117"/>
                  <a:pt x="177" y="117"/>
                </a:cubicBezTo>
                <a:close/>
                <a:moveTo>
                  <a:pt x="209" y="127"/>
                </a:moveTo>
                <a:cubicBezTo>
                  <a:pt x="207" y="127"/>
                  <a:pt x="207" y="127"/>
                  <a:pt x="207" y="127"/>
                </a:cubicBezTo>
                <a:cubicBezTo>
                  <a:pt x="200" y="127"/>
                  <a:pt x="198" y="127"/>
                  <a:pt x="191" y="126"/>
                </a:cubicBezTo>
                <a:cubicBezTo>
                  <a:pt x="189" y="126"/>
                  <a:pt x="188" y="124"/>
                  <a:pt x="188" y="123"/>
                </a:cubicBezTo>
                <a:cubicBezTo>
                  <a:pt x="188" y="121"/>
                  <a:pt x="190" y="119"/>
                  <a:pt x="192" y="119"/>
                </a:cubicBezTo>
                <a:cubicBezTo>
                  <a:pt x="199" y="120"/>
                  <a:pt x="201" y="120"/>
                  <a:pt x="207" y="120"/>
                </a:cubicBezTo>
                <a:cubicBezTo>
                  <a:pt x="209" y="120"/>
                  <a:pt x="209" y="120"/>
                  <a:pt x="209" y="120"/>
                </a:cubicBezTo>
                <a:cubicBezTo>
                  <a:pt x="219" y="120"/>
                  <a:pt x="227" y="120"/>
                  <a:pt x="235" y="118"/>
                </a:cubicBezTo>
                <a:cubicBezTo>
                  <a:pt x="237" y="118"/>
                  <a:pt x="240" y="117"/>
                  <a:pt x="242" y="116"/>
                </a:cubicBezTo>
                <a:cubicBezTo>
                  <a:pt x="243" y="115"/>
                  <a:pt x="244" y="114"/>
                  <a:pt x="245" y="112"/>
                </a:cubicBezTo>
                <a:cubicBezTo>
                  <a:pt x="245" y="111"/>
                  <a:pt x="244" y="109"/>
                  <a:pt x="244" y="109"/>
                </a:cubicBezTo>
                <a:cubicBezTo>
                  <a:pt x="240" y="105"/>
                  <a:pt x="236" y="103"/>
                  <a:pt x="230" y="100"/>
                </a:cubicBezTo>
                <a:cubicBezTo>
                  <a:pt x="228" y="99"/>
                  <a:pt x="226" y="98"/>
                  <a:pt x="224" y="97"/>
                </a:cubicBezTo>
                <a:cubicBezTo>
                  <a:pt x="223" y="97"/>
                  <a:pt x="223" y="97"/>
                  <a:pt x="223" y="97"/>
                </a:cubicBezTo>
                <a:cubicBezTo>
                  <a:pt x="219" y="95"/>
                  <a:pt x="217" y="93"/>
                  <a:pt x="216" y="89"/>
                </a:cubicBezTo>
                <a:cubicBezTo>
                  <a:pt x="215" y="86"/>
                  <a:pt x="216" y="83"/>
                  <a:pt x="219" y="81"/>
                </a:cubicBezTo>
                <a:cubicBezTo>
                  <a:pt x="225" y="75"/>
                  <a:pt x="227" y="68"/>
                  <a:pt x="227" y="59"/>
                </a:cubicBezTo>
                <a:cubicBezTo>
                  <a:pt x="227" y="51"/>
                  <a:pt x="223" y="46"/>
                  <a:pt x="214" y="44"/>
                </a:cubicBezTo>
                <a:cubicBezTo>
                  <a:pt x="213" y="44"/>
                  <a:pt x="211" y="44"/>
                  <a:pt x="209" y="44"/>
                </a:cubicBezTo>
                <a:cubicBezTo>
                  <a:pt x="208" y="44"/>
                  <a:pt x="206" y="44"/>
                  <a:pt x="204" y="44"/>
                </a:cubicBezTo>
                <a:cubicBezTo>
                  <a:pt x="196" y="46"/>
                  <a:pt x="192" y="51"/>
                  <a:pt x="192" y="59"/>
                </a:cubicBezTo>
                <a:cubicBezTo>
                  <a:pt x="191" y="68"/>
                  <a:pt x="194" y="75"/>
                  <a:pt x="200" y="81"/>
                </a:cubicBezTo>
                <a:cubicBezTo>
                  <a:pt x="203" y="84"/>
                  <a:pt x="204" y="87"/>
                  <a:pt x="203" y="90"/>
                </a:cubicBezTo>
                <a:cubicBezTo>
                  <a:pt x="203" y="93"/>
                  <a:pt x="201" y="95"/>
                  <a:pt x="197" y="96"/>
                </a:cubicBezTo>
                <a:cubicBezTo>
                  <a:pt x="197" y="96"/>
                  <a:pt x="197" y="96"/>
                  <a:pt x="197" y="96"/>
                </a:cubicBezTo>
                <a:cubicBezTo>
                  <a:pt x="195" y="97"/>
                  <a:pt x="193" y="96"/>
                  <a:pt x="192" y="94"/>
                </a:cubicBezTo>
                <a:cubicBezTo>
                  <a:pt x="192" y="93"/>
                  <a:pt x="193" y="90"/>
                  <a:pt x="194" y="90"/>
                </a:cubicBezTo>
                <a:cubicBezTo>
                  <a:pt x="195" y="90"/>
                  <a:pt x="195" y="90"/>
                  <a:pt x="195" y="90"/>
                </a:cubicBezTo>
                <a:cubicBezTo>
                  <a:pt x="196" y="89"/>
                  <a:pt x="196" y="89"/>
                  <a:pt x="196" y="88"/>
                </a:cubicBezTo>
                <a:cubicBezTo>
                  <a:pt x="197" y="88"/>
                  <a:pt x="196" y="87"/>
                  <a:pt x="195" y="86"/>
                </a:cubicBezTo>
                <a:cubicBezTo>
                  <a:pt x="188" y="79"/>
                  <a:pt x="184" y="69"/>
                  <a:pt x="185" y="58"/>
                </a:cubicBezTo>
                <a:cubicBezTo>
                  <a:pt x="185" y="51"/>
                  <a:pt x="188" y="41"/>
                  <a:pt x="203" y="38"/>
                </a:cubicBezTo>
                <a:cubicBezTo>
                  <a:pt x="205" y="37"/>
                  <a:pt x="207" y="37"/>
                  <a:pt x="209" y="37"/>
                </a:cubicBezTo>
                <a:cubicBezTo>
                  <a:pt x="212" y="37"/>
                  <a:pt x="214" y="37"/>
                  <a:pt x="216" y="38"/>
                </a:cubicBezTo>
                <a:cubicBezTo>
                  <a:pt x="230" y="41"/>
                  <a:pt x="234" y="51"/>
                  <a:pt x="234" y="58"/>
                </a:cubicBezTo>
                <a:cubicBezTo>
                  <a:pt x="234" y="69"/>
                  <a:pt x="231" y="79"/>
                  <a:pt x="224" y="86"/>
                </a:cubicBezTo>
                <a:cubicBezTo>
                  <a:pt x="223" y="86"/>
                  <a:pt x="223" y="87"/>
                  <a:pt x="223" y="88"/>
                </a:cubicBezTo>
                <a:cubicBezTo>
                  <a:pt x="223" y="89"/>
                  <a:pt x="224" y="90"/>
                  <a:pt x="225" y="90"/>
                </a:cubicBezTo>
                <a:cubicBezTo>
                  <a:pt x="226" y="91"/>
                  <a:pt x="226" y="91"/>
                  <a:pt x="226" y="91"/>
                </a:cubicBezTo>
                <a:cubicBezTo>
                  <a:pt x="229" y="92"/>
                  <a:pt x="231" y="92"/>
                  <a:pt x="233" y="93"/>
                </a:cubicBezTo>
                <a:cubicBezTo>
                  <a:pt x="240" y="97"/>
                  <a:pt x="245" y="100"/>
                  <a:pt x="249" y="104"/>
                </a:cubicBezTo>
                <a:cubicBezTo>
                  <a:pt x="251" y="106"/>
                  <a:pt x="252" y="110"/>
                  <a:pt x="252" y="114"/>
                </a:cubicBezTo>
                <a:cubicBezTo>
                  <a:pt x="251" y="117"/>
                  <a:pt x="248" y="120"/>
                  <a:pt x="245" y="122"/>
                </a:cubicBezTo>
                <a:cubicBezTo>
                  <a:pt x="242" y="123"/>
                  <a:pt x="240" y="124"/>
                  <a:pt x="237" y="125"/>
                </a:cubicBezTo>
                <a:cubicBezTo>
                  <a:pt x="228" y="127"/>
                  <a:pt x="220" y="127"/>
                  <a:pt x="209" y="127"/>
                </a:cubicBezTo>
                <a:close/>
                <a:moveTo>
                  <a:pt x="48" y="127"/>
                </a:moveTo>
                <a:cubicBezTo>
                  <a:pt x="36" y="127"/>
                  <a:pt x="27" y="127"/>
                  <a:pt x="18" y="125"/>
                </a:cubicBezTo>
                <a:cubicBezTo>
                  <a:pt x="15" y="124"/>
                  <a:pt x="12" y="123"/>
                  <a:pt x="9" y="122"/>
                </a:cubicBezTo>
                <a:cubicBezTo>
                  <a:pt x="4" y="119"/>
                  <a:pt x="2" y="116"/>
                  <a:pt x="1" y="112"/>
                </a:cubicBezTo>
                <a:cubicBezTo>
                  <a:pt x="0" y="109"/>
                  <a:pt x="2" y="105"/>
                  <a:pt x="5" y="102"/>
                </a:cubicBezTo>
                <a:cubicBezTo>
                  <a:pt x="9" y="98"/>
                  <a:pt x="14" y="94"/>
                  <a:pt x="22" y="90"/>
                </a:cubicBezTo>
                <a:cubicBezTo>
                  <a:pt x="24" y="89"/>
                  <a:pt x="27" y="88"/>
                  <a:pt x="29" y="88"/>
                </a:cubicBezTo>
                <a:cubicBezTo>
                  <a:pt x="31" y="87"/>
                  <a:pt x="31" y="87"/>
                  <a:pt x="31" y="87"/>
                </a:cubicBezTo>
                <a:cubicBezTo>
                  <a:pt x="32" y="86"/>
                  <a:pt x="33" y="85"/>
                  <a:pt x="33" y="84"/>
                </a:cubicBezTo>
                <a:cubicBezTo>
                  <a:pt x="33" y="83"/>
                  <a:pt x="33" y="82"/>
                  <a:pt x="32" y="82"/>
                </a:cubicBezTo>
                <a:cubicBezTo>
                  <a:pt x="24" y="74"/>
                  <a:pt x="20" y="63"/>
                  <a:pt x="21" y="51"/>
                </a:cubicBezTo>
                <a:cubicBezTo>
                  <a:pt x="21" y="43"/>
                  <a:pt x="25" y="33"/>
                  <a:pt x="41" y="29"/>
                </a:cubicBezTo>
                <a:cubicBezTo>
                  <a:pt x="43" y="28"/>
                  <a:pt x="45" y="28"/>
                  <a:pt x="48" y="28"/>
                </a:cubicBezTo>
                <a:cubicBezTo>
                  <a:pt x="50" y="28"/>
                  <a:pt x="53" y="28"/>
                  <a:pt x="55" y="29"/>
                </a:cubicBezTo>
                <a:cubicBezTo>
                  <a:pt x="71" y="33"/>
                  <a:pt x="74" y="43"/>
                  <a:pt x="75" y="51"/>
                </a:cubicBezTo>
                <a:cubicBezTo>
                  <a:pt x="75" y="64"/>
                  <a:pt x="71" y="74"/>
                  <a:pt x="63" y="82"/>
                </a:cubicBezTo>
                <a:cubicBezTo>
                  <a:pt x="63" y="82"/>
                  <a:pt x="62" y="83"/>
                  <a:pt x="62" y="84"/>
                </a:cubicBezTo>
                <a:cubicBezTo>
                  <a:pt x="63" y="85"/>
                  <a:pt x="64" y="86"/>
                  <a:pt x="65" y="87"/>
                </a:cubicBezTo>
                <a:cubicBezTo>
                  <a:pt x="67" y="88"/>
                  <a:pt x="67" y="88"/>
                  <a:pt x="67" y="88"/>
                </a:cubicBezTo>
                <a:cubicBezTo>
                  <a:pt x="68" y="88"/>
                  <a:pt x="69" y="90"/>
                  <a:pt x="69" y="92"/>
                </a:cubicBezTo>
                <a:cubicBezTo>
                  <a:pt x="68" y="94"/>
                  <a:pt x="66" y="95"/>
                  <a:pt x="64" y="94"/>
                </a:cubicBezTo>
                <a:cubicBezTo>
                  <a:pt x="62" y="93"/>
                  <a:pt x="62" y="93"/>
                  <a:pt x="62" y="93"/>
                </a:cubicBezTo>
                <a:cubicBezTo>
                  <a:pt x="59" y="92"/>
                  <a:pt x="56" y="89"/>
                  <a:pt x="55" y="86"/>
                </a:cubicBezTo>
                <a:cubicBezTo>
                  <a:pt x="55" y="82"/>
                  <a:pt x="56" y="79"/>
                  <a:pt x="59" y="77"/>
                </a:cubicBezTo>
                <a:cubicBezTo>
                  <a:pt x="65" y="70"/>
                  <a:pt x="68" y="62"/>
                  <a:pt x="68" y="52"/>
                </a:cubicBezTo>
                <a:cubicBezTo>
                  <a:pt x="67" y="43"/>
                  <a:pt x="63" y="38"/>
                  <a:pt x="53" y="35"/>
                </a:cubicBezTo>
                <a:cubicBezTo>
                  <a:pt x="51" y="35"/>
                  <a:pt x="50" y="35"/>
                  <a:pt x="48" y="35"/>
                </a:cubicBezTo>
                <a:cubicBezTo>
                  <a:pt x="46" y="35"/>
                  <a:pt x="44" y="35"/>
                  <a:pt x="42" y="35"/>
                </a:cubicBezTo>
                <a:cubicBezTo>
                  <a:pt x="33" y="38"/>
                  <a:pt x="28" y="43"/>
                  <a:pt x="28" y="52"/>
                </a:cubicBezTo>
                <a:cubicBezTo>
                  <a:pt x="27" y="62"/>
                  <a:pt x="30" y="70"/>
                  <a:pt x="37" y="77"/>
                </a:cubicBezTo>
                <a:cubicBezTo>
                  <a:pt x="40" y="79"/>
                  <a:pt x="41" y="83"/>
                  <a:pt x="40" y="86"/>
                </a:cubicBezTo>
                <a:cubicBezTo>
                  <a:pt x="39" y="89"/>
                  <a:pt x="37" y="92"/>
                  <a:pt x="33" y="93"/>
                </a:cubicBezTo>
                <a:cubicBezTo>
                  <a:pt x="31" y="94"/>
                  <a:pt x="31" y="94"/>
                  <a:pt x="31" y="94"/>
                </a:cubicBezTo>
                <a:cubicBezTo>
                  <a:pt x="29" y="95"/>
                  <a:pt x="27" y="96"/>
                  <a:pt x="25" y="97"/>
                </a:cubicBezTo>
                <a:cubicBezTo>
                  <a:pt x="18" y="100"/>
                  <a:pt x="13" y="103"/>
                  <a:pt x="10" y="107"/>
                </a:cubicBezTo>
                <a:cubicBezTo>
                  <a:pt x="8" y="108"/>
                  <a:pt x="7" y="110"/>
                  <a:pt x="8" y="111"/>
                </a:cubicBezTo>
                <a:cubicBezTo>
                  <a:pt x="8" y="113"/>
                  <a:pt x="9" y="114"/>
                  <a:pt x="12" y="115"/>
                </a:cubicBezTo>
                <a:cubicBezTo>
                  <a:pt x="14" y="116"/>
                  <a:pt x="17" y="117"/>
                  <a:pt x="19" y="118"/>
                </a:cubicBezTo>
                <a:cubicBezTo>
                  <a:pt x="28" y="120"/>
                  <a:pt x="37" y="120"/>
                  <a:pt x="48" y="120"/>
                </a:cubicBezTo>
                <a:cubicBezTo>
                  <a:pt x="54" y="120"/>
                  <a:pt x="60" y="120"/>
                  <a:pt x="65" y="120"/>
                </a:cubicBezTo>
                <a:cubicBezTo>
                  <a:pt x="67" y="120"/>
                  <a:pt x="68" y="121"/>
                  <a:pt x="68" y="123"/>
                </a:cubicBezTo>
                <a:cubicBezTo>
                  <a:pt x="69" y="125"/>
                  <a:pt x="67" y="126"/>
                  <a:pt x="65" y="127"/>
                </a:cubicBezTo>
                <a:cubicBezTo>
                  <a:pt x="60" y="127"/>
                  <a:pt x="55" y="127"/>
                  <a:pt x="48" y="127"/>
                </a:cubicBezTo>
                <a:close/>
              </a:path>
            </a:pathLst>
          </a:custGeom>
          <a:solidFill>
            <a:srgbClr val="9D6F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5" name="Google Shape;3405;p109"/>
          <p:cNvSpPr/>
          <p:nvPr/>
        </p:nvSpPr>
        <p:spPr>
          <a:xfrm>
            <a:off x="5127625" y="706437"/>
            <a:ext cx="498475" cy="433387"/>
          </a:xfrm>
          <a:custGeom>
            <a:avLst/>
            <a:gdLst/>
            <a:ahLst/>
            <a:cxnLst/>
            <a:rect l="l" t="t" r="r" b="b"/>
            <a:pathLst>
              <a:path w="159" h="138" extrusionOk="0">
                <a:moveTo>
                  <a:pt x="140" y="138"/>
                </a:moveTo>
                <a:cubicBezTo>
                  <a:pt x="18" y="138"/>
                  <a:pt x="18" y="138"/>
                  <a:pt x="18" y="138"/>
                </a:cubicBezTo>
                <a:cubicBezTo>
                  <a:pt x="8" y="138"/>
                  <a:pt x="0" y="130"/>
                  <a:pt x="0" y="120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92"/>
                  <a:pt x="1" y="90"/>
                  <a:pt x="3" y="90"/>
                </a:cubicBezTo>
                <a:cubicBezTo>
                  <a:pt x="5" y="90"/>
                  <a:pt x="6" y="92"/>
                  <a:pt x="6" y="94"/>
                </a:cubicBezTo>
                <a:cubicBezTo>
                  <a:pt x="6" y="120"/>
                  <a:pt x="6" y="120"/>
                  <a:pt x="6" y="120"/>
                </a:cubicBezTo>
                <a:cubicBezTo>
                  <a:pt x="6" y="126"/>
                  <a:pt x="12" y="131"/>
                  <a:pt x="18" y="131"/>
                </a:cubicBezTo>
                <a:cubicBezTo>
                  <a:pt x="140" y="131"/>
                  <a:pt x="140" y="131"/>
                  <a:pt x="140" y="131"/>
                </a:cubicBezTo>
                <a:cubicBezTo>
                  <a:pt x="147" y="131"/>
                  <a:pt x="152" y="126"/>
                  <a:pt x="152" y="120"/>
                </a:cubicBezTo>
                <a:cubicBezTo>
                  <a:pt x="152" y="94"/>
                  <a:pt x="152" y="94"/>
                  <a:pt x="152" y="94"/>
                </a:cubicBezTo>
                <a:cubicBezTo>
                  <a:pt x="152" y="92"/>
                  <a:pt x="153" y="91"/>
                  <a:pt x="155" y="91"/>
                </a:cubicBezTo>
                <a:cubicBezTo>
                  <a:pt x="157" y="91"/>
                  <a:pt x="159" y="92"/>
                  <a:pt x="159" y="94"/>
                </a:cubicBezTo>
                <a:cubicBezTo>
                  <a:pt x="159" y="120"/>
                  <a:pt x="159" y="120"/>
                  <a:pt x="159" y="120"/>
                </a:cubicBezTo>
                <a:cubicBezTo>
                  <a:pt x="159" y="130"/>
                  <a:pt x="150" y="138"/>
                  <a:pt x="140" y="138"/>
                </a:cubicBezTo>
                <a:close/>
                <a:moveTo>
                  <a:pt x="85" y="99"/>
                </a:moveTo>
                <a:cubicBezTo>
                  <a:pt x="73" y="99"/>
                  <a:pt x="73" y="99"/>
                  <a:pt x="73" y="99"/>
                </a:cubicBezTo>
                <a:cubicBezTo>
                  <a:pt x="68" y="99"/>
                  <a:pt x="64" y="94"/>
                  <a:pt x="64" y="89"/>
                </a:cubicBezTo>
                <a:cubicBezTo>
                  <a:pt x="64" y="74"/>
                  <a:pt x="64" y="74"/>
                  <a:pt x="64" y="74"/>
                </a:cubicBezTo>
                <a:cubicBezTo>
                  <a:pt x="64" y="68"/>
                  <a:pt x="68" y="64"/>
                  <a:pt x="73" y="64"/>
                </a:cubicBezTo>
                <a:cubicBezTo>
                  <a:pt x="85" y="64"/>
                  <a:pt x="85" y="64"/>
                  <a:pt x="85" y="64"/>
                </a:cubicBezTo>
                <a:cubicBezTo>
                  <a:pt x="90" y="64"/>
                  <a:pt x="95" y="68"/>
                  <a:pt x="95" y="74"/>
                </a:cubicBezTo>
                <a:cubicBezTo>
                  <a:pt x="95" y="89"/>
                  <a:pt x="95" y="89"/>
                  <a:pt x="95" y="89"/>
                </a:cubicBezTo>
                <a:cubicBezTo>
                  <a:pt x="95" y="94"/>
                  <a:pt x="90" y="99"/>
                  <a:pt x="85" y="99"/>
                </a:cubicBezTo>
                <a:close/>
                <a:moveTo>
                  <a:pt x="73" y="71"/>
                </a:moveTo>
                <a:cubicBezTo>
                  <a:pt x="72" y="71"/>
                  <a:pt x="71" y="72"/>
                  <a:pt x="71" y="74"/>
                </a:cubicBezTo>
                <a:cubicBezTo>
                  <a:pt x="71" y="89"/>
                  <a:pt x="71" y="89"/>
                  <a:pt x="71" y="89"/>
                </a:cubicBezTo>
                <a:cubicBezTo>
                  <a:pt x="71" y="90"/>
                  <a:pt x="72" y="92"/>
                  <a:pt x="73" y="92"/>
                </a:cubicBezTo>
                <a:cubicBezTo>
                  <a:pt x="85" y="92"/>
                  <a:pt x="85" y="92"/>
                  <a:pt x="85" y="92"/>
                </a:cubicBezTo>
                <a:cubicBezTo>
                  <a:pt x="86" y="92"/>
                  <a:pt x="88" y="90"/>
                  <a:pt x="88" y="89"/>
                </a:cubicBezTo>
                <a:cubicBezTo>
                  <a:pt x="88" y="74"/>
                  <a:pt x="88" y="74"/>
                  <a:pt x="88" y="74"/>
                </a:cubicBezTo>
                <a:cubicBezTo>
                  <a:pt x="88" y="72"/>
                  <a:pt x="86" y="71"/>
                  <a:pt x="85" y="71"/>
                </a:cubicBezTo>
                <a:lnTo>
                  <a:pt x="73" y="71"/>
                </a:lnTo>
                <a:close/>
                <a:moveTo>
                  <a:pt x="140" y="85"/>
                </a:moveTo>
                <a:cubicBezTo>
                  <a:pt x="104" y="85"/>
                  <a:pt x="104" y="85"/>
                  <a:pt x="104" y="85"/>
                </a:cubicBezTo>
                <a:cubicBezTo>
                  <a:pt x="102" y="85"/>
                  <a:pt x="101" y="83"/>
                  <a:pt x="101" y="81"/>
                </a:cubicBezTo>
                <a:cubicBezTo>
                  <a:pt x="101" y="79"/>
                  <a:pt x="102" y="78"/>
                  <a:pt x="104" y="78"/>
                </a:cubicBezTo>
                <a:cubicBezTo>
                  <a:pt x="140" y="78"/>
                  <a:pt x="140" y="78"/>
                  <a:pt x="140" y="78"/>
                </a:cubicBezTo>
                <a:cubicBezTo>
                  <a:pt x="147" y="78"/>
                  <a:pt x="152" y="73"/>
                  <a:pt x="152" y="66"/>
                </a:cubicBezTo>
                <a:cubicBezTo>
                  <a:pt x="152" y="43"/>
                  <a:pt x="152" y="43"/>
                  <a:pt x="152" y="43"/>
                </a:cubicBezTo>
                <a:cubicBezTo>
                  <a:pt x="152" y="36"/>
                  <a:pt x="147" y="31"/>
                  <a:pt x="140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2" y="31"/>
                  <a:pt x="6" y="36"/>
                  <a:pt x="6" y="43"/>
                </a:cubicBezTo>
                <a:cubicBezTo>
                  <a:pt x="6" y="66"/>
                  <a:pt x="6" y="66"/>
                  <a:pt x="6" y="66"/>
                </a:cubicBezTo>
                <a:cubicBezTo>
                  <a:pt x="6" y="73"/>
                  <a:pt x="12" y="78"/>
                  <a:pt x="18" y="78"/>
                </a:cubicBezTo>
                <a:cubicBezTo>
                  <a:pt x="54" y="78"/>
                  <a:pt x="54" y="78"/>
                  <a:pt x="54" y="78"/>
                </a:cubicBezTo>
                <a:cubicBezTo>
                  <a:pt x="56" y="78"/>
                  <a:pt x="58" y="79"/>
                  <a:pt x="58" y="81"/>
                </a:cubicBezTo>
                <a:cubicBezTo>
                  <a:pt x="58" y="83"/>
                  <a:pt x="56" y="85"/>
                  <a:pt x="54" y="85"/>
                </a:cubicBezTo>
                <a:cubicBezTo>
                  <a:pt x="18" y="85"/>
                  <a:pt x="18" y="85"/>
                  <a:pt x="18" y="85"/>
                </a:cubicBezTo>
                <a:cubicBezTo>
                  <a:pt x="8" y="85"/>
                  <a:pt x="0" y="76"/>
                  <a:pt x="0" y="66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33"/>
                  <a:pt x="8" y="24"/>
                  <a:pt x="18" y="24"/>
                </a:cubicBezTo>
                <a:cubicBezTo>
                  <a:pt x="140" y="24"/>
                  <a:pt x="140" y="24"/>
                  <a:pt x="140" y="24"/>
                </a:cubicBezTo>
                <a:cubicBezTo>
                  <a:pt x="150" y="24"/>
                  <a:pt x="159" y="33"/>
                  <a:pt x="159" y="43"/>
                </a:cubicBezTo>
                <a:cubicBezTo>
                  <a:pt x="159" y="69"/>
                  <a:pt x="159" y="69"/>
                  <a:pt x="159" y="69"/>
                </a:cubicBezTo>
                <a:cubicBezTo>
                  <a:pt x="159" y="69"/>
                  <a:pt x="158" y="70"/>
                  <a:pt x="158" y="71"/>
                </a:cubicBezTo>
                <a:cubicBezTo>
                  <a:pt x="156" y="79"/>
                  <a:pt x="149" y="85"/>
                  <a:pt x="140" y="85"/>
                </a:cubicBezTo>
                <a:close/>
                <a:moveTo>
                  <a:pt x="106" y="18"/>
                </a:moveTo>
                <a:cubicBezTo>
                  <a:pt x="104" y="18"/>
                  <a:pt x="102" y="17"/>
                  <a:pt x="102" y="15"/>
                </a:cubicBezTo>
                <a:cubicBezTo>
                  <a:pt x="102" y="10"/>
                  <a:pt x="98" y="7"/>
                  <a:pt x="92" y="7"/>
                </a:cubicBezTo>
                <a:cubicBezTo>
                  <a:pt x="66" y="7"/>
                  <a:pt x="66" y="7"/>
                  <a:pt x="66" y="7"/>
                </a:cubicBezTo>
                <a:cubicBezTo>
                  <a:pt x="60" y="7"/>
                  <a:pt x="56" y="10"/>
                  <a:pt x="56" y="15"/>
                </a:cubicBezTo>
                <a:cubicBezTo>
                  <a:pt x="56" y="17"/>
                  <a:pt x="55" y="18"/>
                  <a:pt x="53" y="18"/>
                </a:cubicBezTo>
                <a:cubicBezTo>
                  <a:pt x="51" y="18"/>
                  <a:pt x="49" y="17"/>
                  <a:pt x="49" y="15"/>
                </a:cubicBezTo>
                <a:cubicBezTo>
                  <a:pt x="49" y="7"/>
                  <a:pt x="57" y="0"/>
                  <a:pt x="66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102" y="0"/>
                  <a:pt x="109" y="7"/>
                  <a:pt x="109" y="15"/>
                </a:cubicBezTo>
                <a:cubicBezTo>
                  <a:pt x="109" y="17"/>
                  <a:pt x="107" y="18"/>
                  <a:pt x="106" y="18"/>
                </a:cubicBezTo>
                <a:close/>
              </a:path>
            </a:pathLst>
          </a:custGeom>
          <a:solidFill>
            <a:srgbClr val="32BDB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6" name="Google Shape;3406;p109"/>
          <p:cNvSpPr/>
          <p:nvPr/>
        </p:nvSpPr>
        <p:spPr>
          <a:xfrm>
            <a:off x="7324725" y="1216025"/>
            <a:ext cx="498475" cy="585787"/>
          </a:xfrm>
          <a:custGeom>
            <a:avLst/>
            <a:gdLst/>
            <a:ahLst/>
            <a:cxnLst/>
            <a:rect l="l" t="t" r="r" b="b"/>
            <a:pathLst>
              <a:path w="159" h="187" extrusionOk="0">
                <a:moveTo>
                  <a:pt x="91" y="187"/>
                </a:moveTo>
                <a:cubicBezTo>
                  <a:pt x="65" y="187"/>
                  <a:pt x="65" y="187"/>
                  <a:pt x="65" y="187"/>
                </a:cubicBezTo>
                <a:cubicBezTo>
                  <a:pt x="63" y="187"/>
                  <a:pt x="62" y="185"/>
                  <a:pt x="62" y="183"/>
                </a:cubicBezTo>
                <a:cubicBezTo>
                  <a:pt x="62" y="181"/>
                  <a:pt x="63" y="180"/>
                  <a:pt x="65" y="180"/>
                </a:cubicBezTo>
                <a:cubicBezTo>
                  <a:pt x="91" y="180"/>
                  <a:pt x="91" y="180"/>
                  <a:pt x="91" y="180"/>
                </a:cubicBezTo>
                <a:cubicBezTo>
                  <a:pt x="93" y="180"/>
                  <a:pt x="95" y="181"/>
                  <a:pt x="95" y="183"/>
                </a:cubicBezTo>
                <a:cubicBezTo>
                  <a:pt x="95" y="185"/>
                  <a:pt x="93" y="187"/>
                  <a:pt x="91" y="187"/>
                </a:cubicBezTo>
                <a:close/>
                <a:moveTo>
                  <a:pt x="99" y="175"/>
                </a:moveTo>
                <a:cubicBezTo>
                  <a:pt x="58" y="175"/>
                  <a:pt x="58" y="175"/>
                  <a:pt x="58" y="175"/>
                </a:cubicBezTo>
                <a:cubicBezTo>
                  <a:pt x="56" y="175"/>
                  <a:pt x="55" y="173"/>
                  <a:pt x="55" y="171"/>
                </a:cubicBezTo>
                <a:cubicBezTo>
                  <a:pt x="55" y="169"/>
                  <a:pt x="56" y="168"/>
                  <a:pt x="58" y="168"/>
                </a:cubicBezTo>
                <a:cubicBezTo>
                  <a:pt x="99" y="168"/>
                  <a:pt x="99" y="168"/>
                  <a:pt x="99" y="168"/>
                </a:cubicBezTo>
                <a:cubicBezTo>
                  <a:pt x="100" y="168"/>
                  <a:pt x="102" y="169"/>
                  <a:pt x="102" y="171"/>
                </a:cubicBezTo>
                <a:cubicBezTo>
                  <a:pt x="102" y="173"/>
                  <a:pt x="100" y="175"/>
                  <a:pt x="99" y="175"/>
                </a:cubicBezTo>
                <a:close/>
                <a:moveTo>
                  <a:pt x="78" y="162"/>
                </a:moveTo>
                <a:cubicBezTo>
                  <a:pt x="71" y="162"/>
                  <a:pt x="63" y="162"/>
                  <a:pt x="63" y="162"/>
                </a:cubicBezTo>
                <a:cubicBezTo>
                  <a:pt x="63" y="162"/>
                  <a:pt x="63" y="162"/>
                  <a:pt x="63" y="162"/>
                </a:cubicBezTo>
                <a:cubicBezTo>
                  <a:pt x="55" y="162"/>
                  <a:pt x="52" y="159"/>
                  <a:pt x="51" y="153"/>
                </a:cubicBezTo>
                <a:cubicBezTo>
                  <a:pt x="50" y="150"/>
                  <a:pt x="50" y="148"/>
                  <a:pt x="50" y="145"/>
                </a:cubicBezTo>
                <a:cubicBezTo>
                  <a:pt x="50" y="141"/>
                  <a:pt x="50" y="138"/>
                  <a:pt x="48" y="135"/>
                </a:cubicBezTo>
                <a:cubicBezTo>
                  <a:pt x="43" y="125"/>
                  <a:pt x="39" y="119"/>
                  <a:pt x="34" y="108"/>
                </a:cubicBezTo>
                <a:cubicBezTo>
                  <a:pt x="29" y="98"/>
                  <a:pt x="23" y="84"/>
                  <a:pt x="27" y="69"/>
                </a:cubicBezTo>
                <a:cubicBezTo>
                  <a:pt x="31" y="52"/>
                  <a:pt x="50" y="34"/>
                  <a:pt x="78" y="34"/>
                </a:cubicBezTo>
                <a:cubicBezTo>
                  <a:pt x="105" y="34"/>
                  <a:pt x="124" y="52"/>
                  <a:pt x="129" y="69"/>
                </a:cubicBezTo>
                <a:cubicBezTo>
                  <a:pt x="132" y="84"/>
                  <a:pt x="127" y="98"/>
                  <a:pt x="122" y="108"/>
                </a:cubicBezTo>
                <a:cubicBezTo>
                  <a:pt x="117" y="119"/>
                  <a:pt x="113" y="125"/>
                  <a:pt x="108" y="135"/>
                </a:cubicBezTo>
                <a:cubicBezTo>
                  <a:pt x="106" y="138"/>
                  <a:pt x="106" y="141"/>
                  <a:pt x="106" y="145"/>
                </a:cubicBezTo>
                <a:cubicBezTo>
                  <a:pt x="106" y="148"/>
                  <a:pt x="106" y="150"/>
                  <a:pt x="105" y="153"/>
                </a:cubicBezTo>
                <a:cubicBezTo>
                  <a:pt x="104" y="159"/>
                  <a:pt x="100" y="162"/>
                  <a:pt x="93" y="162"/>
                </a:cubicBezTo>
                <a:cubicBezTo>
                  <a:pt x="93" y="162"/>
                  <a:pt x="85" y="162"/>
                  <a:pt x="78" y="162"/>
                </a:cubicBezTo>
                <a:close/>
                <a:moveTo>
                  <a:pt x="63" y="155"/>
                </a:moveTo>
                <a:cubicBezTo>
                  <a:pt x="64" y="155"/>
                  <a:pt x="92" y="155"/>
                  <a:pt x="93" y="155"/>
                </a:cubicBezTo>
                <a:cubicBezTo>
                  <a:pt x="97" y="155"/>
                  <a:pt x="98" y="154"/>
                  <a:pt x="98" y="151"/>
                </a:cubicBezTo>
                <a:cubicBezTo>
                  <a:pt x="99" y="149"/>
                  <a:pt x="99" y="147"/>
                  <a:pt x="99" y="145"/>
                </a:cubicBezTo>
                <a:cubicBezTo>
                  <a:pt x="99" y="140"/>
                  <a:pt x="99" y="136"/>
                  <a:pt x="101" y="132"/>
                </a:cubicBezTo>
                <a:cubicBezTo>
                  <a:pt x="107" y="122"/>
                  <a:pt x="110" y="115"/>
                  <a:pt x="116" y="105"/>
                </a:cubicBezTo>
                <a:cubicBezTo>
                  <a:pt x="119" y="98"/>
                  <a:pt x="125" y="84"/>
                  <a:pt x="122" y="71"/>
                </a:cubicBezTo>
                <a:cubicBezTo>
                  <a:pt x="118" y="56"/>
                  <a:pt x="102" y="41"/>
                  <a:pt x="78" y="41"/>
                </a:cubicBezTo>
                <a:cubicBezTo>
                  <a:pt x="54" y="41"/>
                  <a:pt x="37" y="56"/>
                  <a:pt x="34" y="71"/>
                </a:cubicBezTo>
                <a:cubicBezTo>
                  <a:pt x="30" y="84"/>
                  <a:pt x="36" y="98"/>
                  <a:pt x="40" y="105"/>
                </a:cubicBezTo>
                <a:cubicBezTo>
                  <a:pt x="45" y="115"/>
                  <a:pt x="49" y="122"/>
                  <a:pt x="54" y="132"/>
                </a:cubicBezTo>
                <a:cubicBezTo>
                  <a:pt x="57" y="136"/>
                  <a:pt x="57" y="140"/>
                  <a:pt x="57" y="145"/>
                </a:cubicBezTo>
                <a:cubicBezTo>
                  <a:pt x="57" y="147"/>
                  <a:pt x="57" y="149"/>
                  <a:pt x="57" y="151"/>
                </a:cubicBezTo>
                <a:cubicBezTo>
                  <a:pt x="58" y="154"/>
                  <a:pt x="58" y="155"/>
                  <a:pt x="63" y="155"/>
                </a:cubicBezTo>
                <a:cubicBezTo>
                  <a:pt x="63" y="155"/>
                  <a:pt x="63" y="155"/>
                  <a:pt x="63" y="155"/>
                </a:cubicBezTo>
                <a:close/>
                <a:moveTo>
                  <a:pt x="17" y="86"/>
                </a:moveTo>
                <a:cubicBezTo>
                  <a:pt x="3" y="86"/>
                  <a:pt x="3" y="86"/>
                  <a:pt x="3" y="86"/>
                </a:cubicBezTo>
                <a:cubicBezTo>
                  <a:pt x="1" y="86"/>
                  <a:pt x="0" y="84"/>
                  <a:pt x="0" y="83"/>
                </a:cubicBezTo>
                <a:cubicBezTo>
                  <a:pt x="0" y="81"/>
                  <a:pt x="1" y="79"/>
                  <a:pt x="3" y="79"/>
                </a:cubicBezTo>
                <a:cubicBezTo>
                  <a:pt x="17" y="79"/>
                  <a:pt x="17" y="79"/>
                  <a:pt x="17" y="79"/>
                </a:cubicBezTo>
                <a:cubicBezTo>
                  <a:pt x="19" y="79"/>
                  <a:pt x="20" y="81"/>
                  <a:pt x="20" y="83"/>
                </a:cubicBezTo>
                <a:cubicBezTo>
                  <a:pt x="20" y="84"/>
                  <a:pt x="19" y="86"/>
                  <a:pt x="17" y="86"/>
                </a:cubicBezTo>
                <a:close/>
                <a:moveTo>
                  <a:pt x="156" y="83"/>
                </a:moveTo>
                <a:cubicBezTo>
                  <a:pt x="139" y="83"/>
                  <a:pt x="139" y="83"/>
                  <a:pt x="139" y="83"/>
                </a:cubicBezTo>
                <a:cubicBezTo>
                  <a:pt x="137" y="83"/>
                  <a:pt x="136" y="82"/>
                  <a:pt x="136" y="80"/>
                </a:cubicBezTo>
                <a:cubicBezTo>
                  <a:pt x="136" y="78"/>
                  <a:pt x="137" y="77"/>
                  <a:pt x="139" y="77"/>
                </a:cubicBezTo>
                <a:cubicBezTo>
                  <a:pt x="156" y="77"/>
                  <a:pt x="156" y="77"/>
                  <a:pt x="156" y="77"/>
                </a:cubicBezTo>
                <a:cubicBezTo>
                  <a:pt x="158" y="77"/>
                  <a:pt x="159" y="78"/>
                  <a:pt x="159" y="80"/>
                </a:cubicBezTo>
                <a:cubicBezTo>
                  <a:pt x="159" y="82"/>
                  <a:pt x="158" y="83"/>
                  <a:pt x="156" y="83"/>
                </a:cubicBezTo>
                <a:close/>
                <a:moveTo>
                  <a:pt x="47" y="81"/>
                </a:moveTo>
                <a:cubicBezTo>
                  <a:pt x="46" y="81"/>
                  <a:pt x="46" y="81"/>
                  <a:pt x="46" y="81"/>
                </a:cubicBezTo>
                <a:cubicBezTo>
                  <a:pt x="44" y="80"/>
                  <a:pt x="43" y="78"/>
                  <a:pt x="43" y="76"/>
                </a:cubicBezTo>
                <a:cubicBezTo>
                  <a:pt x="46" y="64"/>
                  <a:pt x="60" y="51"/>
                  <a:pt x="80" y="51"/>
                </a:cubicBezTo>
                <a:cubicBezTo>
                  <a:pt x="80" y="51"/>
                  <a:pt x="80" y="51"/>
                  <a:pt x="80" y="51"/>
                </a:cubicBezTo>
                <a:cubicBezTo>
                  <a:pt x="82" y="51"/>
                  <a:pt x="83" y="52"/>
                  <a:pt x="83" y="54"/>
                </a:cubicBezTo>
                <a:cubicBezTo>
                  <a:pt x="83" y="56"/>
                  <a:pt x="82" y="58"/>
                  <a:pt x="80" y="58"/>
                </a:cubicBezTo>
                <a:cubicBezTo>
                  <a:pt x="64" y="58"/>
                  <a:pt x="52" y="68"/>
                  <a:pt x="50" y="78"/>
                </a:cubicBezTo>
                <a:cubicBezTo>
                  <a:pt x="50" y="80"/>
                  <a:pt x="48" y="81"/>
                  <a:pt x="47" y="81"/>
                </a:cubicBezTo>
                <a:close/>
                <a:moveTo>
                  <a:pt x="122" y="43"/>
                </a:moveTo>
                <a:cubicBezTo>
                  <a:pt x="121" y="43"/>
                  <a:pt x="121" y="42"/>
                  <a:pt x="120" y="42"/>
                </a:cubicBezTo>
                <a:cubicBezTo>
                  <a:pt x="119" y="40"/>
                  <a:pt x="119" y="38"/>
                  <a:pt x="120" y="37"/>
                </a:cubicBezTo>
                <a:cubicBezTo>
                  <a:pt x="132" y="25"/>
                  <a:pt x="132" y="25"/>
                  <a:pt x="132" y="25"/>
                </a:cubicBezTo>
                <a:cubicBezTo>
                  <a:pt x="133" y="23"/>
                  <a:pt x="135" y="23"/>
                  <a:pt x="137" y="25"/>
                </a:cubicBezTo>
                <a:cubicBezTo>
                  <a:pt x="138" y="26"/>
                  <a:pt x="138" y="28"/>
                  <a:pt x="137" y="30"/>
                </a:cubicBezTo>
                <a:cubicBezTo>
                  <a:pt x="125" y="42"/>
                  <a:pt x="125" y="42"/>
                  <a:pt x="125" y="42"/>
                </a:cubicBezTo>
                <a:cubicBezTo>
                  <a:pt x="124" y="42"/>
                  <a:pt x="123" y="43"/>
                  <a:pt x="122" y="43"/>
                </a:cubicBezTo>
                <a:close/>
                <a:moveTo>
                  <a:pt x="34" y="43"/>
                </a:moveTo>
                <a:cubicBezTo>
                  <a:pt x="33" y="43"/>
                  <a:pt x="32" y="42"/>
                  <a:pt x="32" y="42"/>
                </a:cubicBezTo>
                <a:cubicBezTo>
                  <a:pt x="20" y="30"/>
                  <a:pt x="20" y="30"/>
                  <a:pt x="20" y="30"/>
                </a:cubicBezTo>
                <a:cubicBezTo>
                  <a:pt x="19" y="28"/>
                  <a:pt x="19" y="26"/>
                  <a:pt x="20" y="25"/>
                </a:cubicBezTo>
                <a:cubicBezTo>
                  <a:pt x="21" y="23"/>
                  <a:pt x="24" y="23"/>
                  <a:pt x="25" y="25"/>
                </a:cubicBezTo>
                <a:cubicBezTo>
                  <a:pt x="37" y="37"/>
                  <a:pt x="37" y="37"/>
                  <a:pt x="37" y="37"/>
                </a:cubicBezTo>
                <a:cubicBezTo>
                  <a:pt x="38" y="38"/>
                  <a:pt x="38" y="40"/>
                  <a:pt x="37" y="42"/>
                </a:cubicBezTo>
                <a:cubicBezTo>
                  <a:pt x="36" y="42"/>
                  <a:pt x="35" y="43"/>
                  <a:pt x="34" y="43"/>
                </a:cubicBezTo>
                <a:close/>
                <a:moveTo>
                  <a:pt x="78" y="27"/>
                </a:moveTo>
                <a:cubicBezTo>
                  <a:pt x="76" y="27"/>
                  <a:pt x="74" y="25"/>
                  <a:pt x="74" y="23"/>
                </a:cubicBezTo>
                <a:cubicBezTo>
                  <a:pt x="74" y="4"/>
                  <a:pt x="74" y="4"/>
                  <a:pt x="74" y="4"/>
                </a:cubicBezTo>
                <a:cubicBezTo>
                  <a:pt x="74" y="2"/>
                  <a:pt x="76" y="0"/>
                  <a:pt x="78" y="0"/>
                </a:cubicBezTo>
                <a:cubicBezTo>
                  <a:pt x="80" y="0"/>
                  <a:pt x="81" y="2"/>
                  <a:pt x="81" y="4"/>
                </a:cubicBezTo>
                <a:cubicBezTo>
                  <a:pt x="81" y="23"/>
                  <a:pt x="81" y="23"/>
                  <a:pt x="81" y="23"/>
                </a:cubicBezTo>
                <a:cubicBezTo>
                  <a:pt x="81" y="25"/>
                  <a:pt x="80" y="27"/>
                  <a:pt x="78" y="27"/>
                </a:cubicBezTo>
                <a:close/>
              </a:path>
            </a:pathLst>
          </a:custGeom>
          <a:solidFill>
            <a:srgbClr val="FAA7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1" name="Google Shape;3411;p110"/>
          <p:cNvSpPr txBox="1"/>
          <p:nvPr/>
        </p:nvSpPr>
        <p:spPr>
          <a:xfrm>
            <a:off x="4762" y="0"/>
            <a:ext cx="12184062" cy="6858000"/>
          </a:xfrm>
          <a:prstGeom prst="rect">
            <a:avLst/>
          </a:prstGeom>
          <a:solidFill>
            <a:srgbClr val="303A5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2" name="Google Shape;3412;p110"/>
          <p:cNvSpPr txBox="1"/>
          <p:nvPr/>
        </p:nvSpPr>
        <p:spPr>
          <a:xfrm>
            <a:off x="8570912" y="2397125"/>
            <a:ext cx="1739900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3413" name="Google Shape;3413;p110"/>
          <p:cNvSpPr/>
          <p:nvPr/>
        </p:nvSpPr>
        <p:spPr>
          <a:xfrm>
            <a:off x="4986337" y="2346325"/>
            <a:ext cx="2678112" cy="3141662"/>
          </a:xfrm>
          <a:custGeom>
            <a:avLst/>
            <a:gdLst/>
            <a:ahLst/>
            <a:cxnLst/>
            <a:rect l="l" t="t" r="r" b="b"/>
            <a:pathLst>
              <a:path w="685" h="803" extrusionOk="0">
                <a:moveTo>
                  <a:pt x="284" y="0"/>
                </a:moveTo>
                <a:cubicBezTo>
                  <a:pt x="506" y="0"/>
                  <a:pt x="685" y="179"/>
                  <a:pt x="685" y="401"/>
                </a:cubicBezTo>
                <a:cubicBezTo>
                  <a:pt x="685" y="623"/>
                  <a:pt x="506" y="803"/>
                  <a:pt x="284" y="803"/>
                </a:cubicBezTo>
                <a:cubicBezTo>
                  <a:pt x="173" y="803"/>
                  <a:pt x="73" y="758"/>
                  <a:pt x="0" y="685"/>
                </a:cubicBezTo>
              </a:path>
            </a:pathLst>
          </a:custGeom>
          <a:noFill/>
          <a:ln w="371475" cap="rnd" cmpd="sng">
            <a:solidFill>
              <a:srgbClr val="27B4B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4" name="Google Shape;3414;p110"/>
          <p:cNvSpPr/>
          <p:nvPr/>
        </p:nvSpPr>
        <p:spPr>
          <a:xfrm>
            <a:off x="6096000" y="2843212"/>
            <a:ext cx="1071562" cy="2144712"/>
          </a:xfrm>
          <a:custGeom>
            <a:avLst/>
            <a:gdLst/>
            <a:ahLst/>
            <a:cxnLst/>
            <a:rect l="l" t="t" r="r" b="b"/>
            <a:pathLst>
              <a:path w="274" h="548" extrusionOk="0">
                <a:moveTo>
                  <a:pt x="0" y="0"/>
                </a:moveTo>
                <a:cubicBezTo>
                  <a:pt x="151" y="0"/>
                  <a:pt x="274" y="123"/>
                  <a:pt x="274" y="274"/>
                </a:cubicBezTo>
                <a:cubicBezTo>
                  <a:pt x="274" y="425"/>
                  <a:pt x="151" y="548"/>
                  <a:pt x="0" y="548"/>
                </a:cubicBezTo>
              </a:path>
            </a:pathLst>
          </a:custGeom>
          <a:noFill/>
          <a:ln w="371475" cap="rnd" cmpd="sng">
            <a:solidFill>
              <a:srgbClr val="FAA7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5" name="Google Shape;3415;p110"/>
          <p:cNvSpPr/>
          <p:nvPr/>
        </p:nvSpPr>
        <p:spPr>
          <a:xfrm>
            <a:off x="6096000" y="3332162"/>
            <a:ext cx="587375" cy="584200"/>
          </a:xfrm>
          <a:custGeom>
            <a:avLst/>
            <a:gdLst/>
            <a:ahLst/>
            <a:cxnLst/>
            <a:rect l="l" t="t" r="r" b="b"/>
            <a:pathLst>
              <a:path w="150" h="149" extrusionOk="0">
                <a:moveTo>
                  <a:pt x="0" y="0"/>
                </a:moveTo>
                <a:cubicBezTo>
                  <a:pt x="83" y="0"/>
                  <a:pt x="150" y="67"/>
                  <a:pt x="150" y="149"/>
                </a:cubicBezTo>
              </a:path>
            </a:pathLst>
          </a:custGeom>
          <a:noFill/>
          <a:ln w="3714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6" name="Google Shape;3416;p110"/>
          <p:cNvSpPr/>
          <p:nvPr/>
        </p:nvSpPr>
        <p:spPr>
          <a:xfrm>
            <a:off x="4027487" y="1846262"/>
            <a:ext cx="4137025" cy="4138612"/>
          </a:xfrm>
          <a:custGeom>
            <a:avLst/>
            <a:gdLst/>
            <a:ahLst/>
            <a:cxnLst/>
            <a:rect l="l" t="t" r="r" b="b"/>
            <a:pathLst>
              <a:path w="1058" h="1058" extrusionOk="0">
                <a:moveTo>
                  <a:pt x="529" y="0"/>
                </a:moveTo>
                <a:cubicBezTo>
                  <a:pt x="821" y="0"/>
                  <a:pt x="1058" y="237"/>
                  <a:pt x="1058" y="529"/>
                </a:cubicBezTo>
                <a:cubicBezTo>
                  <a:pt x="1058" y="821"/>
                  <a:pt x="821" y="1058"/>
                  <a:pt x="529" y="1058"/>
                </a:cubicBezTo>
                <a:cubicBezTo>
                  <a:pt x="237" y="1058"/>
                  <a:pt x="0" y="821"/>
                  <a:pt x="0" y="529"/>
                </a:cubicBezTo>
              </a:path>
            </a:pathLst>
          </a:custGeom>
          <a:noFill/>
          <a:ln w="371475" cap="rnd" cmpd="sng">
            <a:solidFill>
              <a:srgbClr val="9262C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7" name="Google Shape;3417;p110"/>
          <p:cNvSpPr txBox="1"/>
          <p:nvPr/>
        </p:nvSpPr>
        <p:spPr>
          <a:xfrm>
            <a:off x="5232400" y="3138487"/>
            <a:ext cx="766762" cy="48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Open Sans SemiBold"/>
              <a:buNone/>
            </a:pPr>
            <a:r>
              <a:rPr lang="en-US" sz="22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25%</a:t>
            </a:r>
            <a:endParaRPr/>
          </a:p>
        </p:txBody>
      </p:sp>
      <p:sp>
        <p:nvSpPr>
          <p:cNvPr id="3418" name="Google Shape;3418;p110"/>
          <p:cNvSpPr txBox="1"/>
          <p:nvPr/>
        </p:nvSpPr>
        <p:spPr>
          <a:xfrm>
            <a:off x="5232400" y="2644775"/>
            <a:ext cx="766762" cy="48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Open Sans SemiBold"/>
              <a:buNone/>
            </a:pPr>
            <a:r>
              <a:rPr lang="en-US" sz="22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50%</a:t>
            </a:r>
            <a:endParaRPr/>
          </a:p>
        </p:txBody>
      </p:sp>
      <p:sp>
        <p:nvSpPr>
          <p:cNvPr id="3419" name="Google Shape;3419;p110"/>
          <p:cNvSpPr txBox="1"/>
          <p:nvPr/>
        </p:nvSpPr>
        <p:spPr>
          <a:xfrm>
            <a:off x="5232400" y="2155825"/>
            <a:ext cx="766762" cy="48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Open Sans SemiBold"/>
              <a:buNone/>
            </a:pPr>
            <a:r>
              <a:rPr lang="en-US" sz="22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62%</a:t>
            </a:r>
            <a:endParaRPr/>
          </a:p>
        </p:txBody>
      </p:sp>
      <p:sp>
        <p:nvSpPr>
          <p:cNvPr id="3420" name="Google Shape;3420;p110"/>
          <p:cNvSpPr txBox="1"/>
          <p:nvPr/>
        </p:nvSpPr>
        <p:spPr>
          <a:xfrm>
            <a:off x="5232400" y="1663700"/>
            <a:ext cx="766762" cy="48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Open Sans SemiBold"/>
              <a:buNone/>
            </a:pPr>
            <a:r>
              <a:rPr lang="en-US" sz="22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75%</a:t>
            </a:r>
            <a:endParaRPr/>
          </a:p>
        </p:txBody>
      </p:sp>
      <p:sp>
        <p:nvSpPr>
          <p:cNvPr id="3421" name="Google Shape;3421;p110"/>
          <p:cNvSpPr txBox="1"/>
          <p:nvPr/>
        </p:nvSpPr>
        <p:spPr>
          <a:xfrm>
            <a:off x="2169042" y="266700"/>
            <a:ext cx="8141769" cy="98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Montserrat"/>
              <a:buNone/>
            </a:pPr>
            <a:r>
              <a:rPr lang="en-US" sz="6400" b="0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CÍRCULO GRÁFICO</a:t>
            </a:r>
            <a:endParaRPr dirty="0"/>
          </a:p>
        </p:txBody>
      </p:sp>
      <p:sp>
        <p:nvSpPr>
          <p:cNvPr id="3422" name="Google Shape;3422;p110"/>
          <p:cNvSpPr/>
          <p:nvPr/>
        </p:nvSpPr>
        <p:spPr>
          <a:xfrm>
            <a:off x="555625" y="4651375"/>
            <a:ext cx="1119187" cy="1114425"/>
          </a:xfrm>
          <a:prstGeom prst="ellipse">
            <a:avLst/>
          </a:prstGeom>
          <a:solidFill>
            <a:srgbClr val="FAA7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3" name="Google Shape;3423;p110"/>
          <p:cNvSpPr/>
          <p:nvPr/>
        </p:nvSpPr>
        <p:spPr>
          <a:xfrm>
            <a:off x="10518775" y="2108200"/>
            <a:ext cx="1117600" cy="1119187"/>
          </a:xfrm>
          <a:prstGeom prst="ellipse">
            <a:avLst/>
          </a:prstGeom>
          <a:solidFill>
            <a:srgbClr val="9262C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4" name="Google Shape;3424;p110"/>
          <p:cNvSpPr/>
          <p:nvPr/>
        </p:nvSpPr>
        <p:spPr>
          <a:xfrm>
            <a:off x="10518775" y="4662487"/>
            <a:ext cx="1117600" cy="1119187"/>
          </a:xfrm>
          <a:prstGeom prst="ellipse">
            <a:avLst/>
          </a:prstGeom>
          <a:solidFill>
            <a:srgbClr val="27B4B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5" name="Google Shape;3425;p110"/>
          <p:cNvSpPr/>
          <p:nvPr/>
        </p:nvSpPr>
        <p:spPr>
          <a:xfrm>
            <a:off x="555625" y="2143125"/>
            <a:ext cx="1119187" cy="111601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6" name="Google Shape;3426;p110"/>
          <p:cNvSpPr txBox="1"/>
          <p:nvPr/>
        </p:nvSpPr>
        <p:spPr>
          <a:xfrm>
            <a:off x="1963736" y="4522787"/>
            <a:ext cx="1511301" cy="56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A759"/>
              </a:buClr>
              <a:buSzPts val="2700"/>
              <a:buFont typeface="Open Sans SemiBold"/>
              <a:buNone/>
            </a:pPr>
            <a:r>
              <a:rPr lang="en-US" sz="2700" b="1" i="0" u="none" dirty="0">
                <a:solidFill>
                  <a:srgbClr val="FAA75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PROJETO</a:t>
            </a:r>
            <a:endParaRPr dirty="0"/>
          </a:p>
        </p:txBody>
      </p:sp>
      <p:sp>
        <p:nvSpPr>
          <p:cNvPr id="3427" name="Google Shape;3427;p110"/>
          <p:cNvSpPr txBox="1"/>
          <p:nvPr/>
        </p:nvSpPr>
        <p:spPr>
          <a:xfrm>
            <a:off x="8778875" y="2027237"/>
            <a:ext cx="1673225" cy="56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79E0"/>
              </a:buClr>
              <a:buSzPts val="2700"/>
              <a:buFont typeface="Open Sans SemiBold"/>
              <a:buNone/>
            </a:pPr>
            <a:r>
              <a:rPr lang="en-US" sz="2700" b="1" i="0" u="none" dirty="0">
                <a:solidFill>
                  <a:srgbClr val="AA79E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NEGOCIE</a:t>
            </a:r>
            <a:endParaRPr dirty="0"/>
          </a:p>
        </p:txBody>
      </p:sp>
      <p:sp>
        <p:nvSpPr>
          <p:cNvPr id="3428" name="Google Shape;3428;p110"/>
          <p:cNvSpPr txBox="1"/>
          <p:nvPr/>
        </p:nvSpPr>
        <p:spPr>
          <a:xfrm>
            <a:off x="8593138" y="4535487"/>
            <a:ext cx="1855788" cy="56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D2D4"/>
              </a:buClr>
              <a:buSzPts val="2700"/>
              <a:buFont typeface="Open Sans SemiBold"/>
              <a:buNone/>
            </a:pPr>
            <a:r>
              <a:rPr lang="en-US" sz="2700" b="1" i="0" u="none" dirty="0">
                <a:solidFill>
                  <a:srgbClr val="4AD2D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STARTUP</a:t>
            </a:r>
            <a:endParaRPr dirty="0"/>
          </a:p>
        </p:txBody>
      </p:sp>
      <p:sp>
        <p:nvSpPr>
          <p:cNvPr id="3429" name="Google Shape;3429;p110"/>
          <p:cNvSpPr txBox="1"/>
          <p:nvPr/>
        </p:nvSpPr>
        <p:spPr>
          <a:xfrm>
            <a:off x="1963737" y="2019300"/>
            <a:ext cx="930275" cy="56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Open Sans SemiBold"/>
              <a:buNone/>
            </a:pPr>
            <a:r>
              <a:rPr lang="en-US" sz="27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IDEIA</a:t>
            </a:r>
            <a:endParaRPr dirty="0"/>
          </a:p>
        </p:txBody>
      </p:sp>
      <p:sp>
        <p:nvSpPr>
          <p:cNvPr id="3430" name="Google Shape;3430;p110"/>
          <p:cNvSpPr/>
          <p:nvPr/>
        </p:nvSpPr>
        <p:spPr>
          <a:xfrm>
            <a:off x="10604500" y="2401887"/>
            <a:ext cx="946150" cy="477837"/>
          </a:xfrm>
          <a:custGeom>
            <a:avLst/>
            <a:gdLst/>
            <a:ahLst/>
            <a:cxnLst/>
            <a:rect l="l" t="t" r="r" b="b"/>
            <a:pathLst>
              <a:path w="242" h="122" extrusionOk="0">
                <a:moveTo>
                  <a:pt x="124" y="122"/>
                </a:moveTo>
                <a:cubicBezTo>
                  <a:pt x="109" y="122"/>
                  <a:pt x="98" y="122"/>
                  <a:pt x="86" y="119"/>
                </a:cubicBezTo>
                <a:cubicBezTo>
                  <a:pt x="82" y="118"/>
                  <a:pt x="79" y="117"/>
                  <a:pt x="76" y="115"/>
                </a:cubicBezTo>
                <a:cubicBezTo>
                  <a:pt x="69" y="112"/>
                  <a:pt x="67" y="107"/>
                  <a:pt x="66" y="104"/>
                </a:cubicBezTo>
                <a:cubicBezTo>
                  <a:pt x="65" y="100"/>
                  <a:pt x="67" y="96"/>
                  <a:pt x="70" y="92"/>
                </a:cubicBezTo>
                <a:cubicBezTo>
                  <a:pt x="76" y="87"/>
                  <a:pt x="82" y="82"/>
                  <a:pt x="92" y="78"/>
                </a:cubicBezTo>
                <a:cubicBezTo>
                  <a:pt x="95" y="77"/>
                  <a:pt x="98" y="76"/>
                  <a:pt x="100" y="74"/>
                </a:cubicBezTo>
                <a:cubicBezTo>
                  <a:pt x="102" y="74"/>
                  <a:pt x="102" y="74"/>
                  <a:pt x="102" y="74"/>
                </a:cubicBezTo>
                <a:cubicBezTo>
                  <a:pt x="105" y="73"/>
                  <a:pt x="106" y="71"/>
                  <a:pt x="106" y="70"/>
                </a:cubicBezTo>
                <a:cubicBezTo>
                  <a:pt x="107" y="68"/>
                  <a:pt x="106" y="67"/>
                  <a:pt x="105" y="65"/>
                </a:cubicBezTo>
                <a:cubicBezTo>
                  <a:pt x="95" y="55"/>
                  <a:pt x="90" y="43"/>
                  <a:pt x="91" y="28"/>
                </a:cubicBezTo>
                <a:cubicBezTo>
                  <a:pt x="92" y="14"/>
                  <a:pt x="100" y="5"/>
                  <a:pt x="115" y="1"/>
                </a:cubicBezTo>
                <a:cubicBezTo>
                  <a:pt x="118" y="0"/>
                  <a:pt x="121" y="0"/>
                  <a:pt x="124" y="0"/>
                </a:cubicBezTo>
                <a:cubicBezTo>
                  <a:pt x="127" y="0"/>
                  <a:pt x="129" y="0"/>
                  <a:pt x="132" y="1"/>
                </a:cubicBezTo>
                <a:cubicBezTo>
                  <a:pt x="148" y="5"/>
                  <a:pt x="156" y="14"/>
                  <a:pt x="156" y="28"/>
                </a:cubicBezTo>
                <a:cubicBezTo>
                  <a:pt x="157" y="43"/>
                  <a:pt x="152" y="56"/>
                  <a:pt x="142" y="65"/>
                </a:cubicBezTo>
                <a:cubicBezTo>
                  <a:pt x="141" y="67"/>
                  <a:pt x="140" y="68"/>
                  <a:pt x="141" y="70"/>
                </a:cubicBezTo>
                <a:cubicBezTo>
                  <a:pt x="141" y="71"/>
                  <a:pt x="142" y="73"/>
                  <a:pt x="145" y="74"/>
                </a:cubicBezTo>
                <a:cubicBezTo>
                  <a:pt x="147" y="74"/>
                  <a:pt x="147" y="74"/>
                  <a:pt x="147" y="74"/>
                </a:cubicBezTo>
                <a:cubicBezTo>
                  <a:pt x="150" y="76"/>
                  <a:pt x="152" y="77"/>
                  <a:pt x="155" y="78"/>
                </a:cubicBezTo>
                <a:cubicBezTo>
                  <a:pt x="165" y="82"/>
                  <a:pt x="171" y="87"/>
                  <a:pt x="177" y="92"/>
                </a:cubicBezTo>
                <a:cubicBezTo>
                  <a:pt x="180" y="95"/>
                  <a:pt x="181" y="100"/>
                  <a:pt x="180" y="104"/>
                </a:cubicBezTo>
                <a:cubicBezTo>
                  <a:pt x="180" y="109"/>
                  <a:pt x="176" y="113"/>
                  <a:pt x="171" y="115"/>
                </a:cubicBezTo>
                <a:cubicBezTo>
                  <a:pt x="171" y="115"/>
                  <a:pt x="171" y="115"/>
                  <a:pt x="171" y="115"/>
                </a:cubicBezTo>
                <a:cubicBezTo>
                  <a:pt x="168" y="117"/>
                  <a:pt x="165" y="118"/>
                  <a:pt x="161" y="119"/>
                </a:cubicBezTo>
                <a:cubicBezTo>
                  <a:pt x="149" y="122"/>
                  <a:pt x="138" y="122"/>
                  <a:pt x="124" y="122"/>
                </a:cubicBezTo>
                <a:close/>
                <a:moveTo>
                  <a:pt x="124" y="7"/>
                </a:moveTo>
                <a:cubicBezTo>
                  <a:pt x="121" y="7"/>
                  <a:pt x="119" y="7"/>
                  <a:pt x="116" y="8"/>
                </a:cubicBezTo>
                <a:cubicBezTo>
                  <a:pt x="104" y="11"/>
                  <a:pt x="98" y="17"/>
                  <a:pt x="98" y="29"/>
                </a:cubicBezTo>
                <a:cubicBezTo>
                  <a:pt x="97" y="42"/>
                  <a:pt x="101" y="52"/>
                  <a:pt x="109" y="61"/>
                </a:cubicBezTo>
                <a:cubicBezTo>
                  <a:pt x="112" y="64"/>
                  <a:pt x="114" y="67"/>
                  <a:pt x="113" y="71"/>
                </a:cubicBezTo>
                <a:cubicBezTo>
                  <a:pt x="112" y="75"/>
                  <a:pt x="109" y="78"/>
                  <a:pt x="105" y="80"/>
                </a:cubicBezTo>
                <a:cubicBezTo>
                  <a:pt x="103" y="81"/>
                  <a:pt x="103" y="81"/>
                  <a:pt x="103" y="81"/>
                </a:cubicBezTo>
                <a:cubicBezTo>
                  <a:pt x="100" y="82"/>
                  <a:pt x="97" y="83"/>
                  <a:pt x="95" y="84"/>
                </a:cubicBezTo>
                <a:cubicBezTo>
                  <a:pt x="86" y="88"/>
                  <a:pt x="80" y="92"/>
                  <a:pt x="75" y="97"/>
                </a:cubicBezTo>
                <a:cubicBezTo>
                  <a:pt x="73" y="99"/>
                  <a:pt x="72" y="101"/>
                  <a:pt x="73" y="103"/>
                </a:cubicBezTo>
                <a:cubicBezTo>
                  <a:pt x="73" y="105"/>
                  <a:pt x="75" y="108"/>
                  <a:pt x="78" y="109"/>
                </a:cubicBezTo>
                <a:cubicBezTo>
                  <a:pt x="81" y="110"/>
                  <a:pt x="84" y="111"/>
                  <a:pt x="88" y="112"/>
                </a:cubicBezTo>
                <a:cubicBezTo>
                  <a:pt x="99" y="115"/>
                  <a:pt x="110" y="115"/>
                  <a:pt x="124" y="116"/>
                </a:cubicBezTo>
                <a:cubicBezTo>
                  <a:pt x="137" y="115"/>
                  <a:pt x="148" y="115"/>
                  <a:pt x="159" y="112"/>
                </a:cubicBezTo>
                <a:cubicBezTo>
                  <a:pt x="163" y="111"/>
                  <a:pt x="166" y="110"/>
                  <a:pt x="169" y="109"/>
                </a:cubicBezTo>
                <a:cubicBezTo>
                  <a:pt x="172" y="108"/>
                  <a:pt x="173" y="106"/>
                  <a:pt x="174" y="103"/>
                </a:cubicBezTo>
                <a:cubicBezTo>
                  <a:pt x="174" y="101"/>
                  <a:pt x="173" y="98"/>
                  <a:pt x="172" y="97"/>
                </a:cubicBezTo>
                <a:cubicBezTo>
                  <a:pt x="167" y="92"/>
                  <a:pt x="161" y="88"/>
                  <a:pt x="152" y="84"/>
                </a:cubicBezTo>
                <a:cubicBezTo>
                  <a:pt x="150" y="83"/>
                  <a:pt x="147" y="82"/>
                  <a:pt x="144" y="81"/>
                </a:cubicBezTo>
                <a:cubicBezTo>
                  <a:pt x="142" y="80"/>
                  <a:pt x="142" y="80"/>
                  <a:pt x="142" y="80"/>
                </a:cubicBezTo>
                <a:cubicBezTo>
                  <a:pt x="138" y="78"/>
                  <a:pt x="135" y="75"/>
                  <a:pt x="134" y="71"/>
                </a:cubicBezTo>
                <a:cubicBezTo>
                  <a:pt x="133" y="67"/>
                  <a:pt x="135" y="64"/>
                  <a:pt x="138" y="61"/>
                </a:cubicBezTo>
                <a:cubicBezTo>
                  <a:pt x="146" y="52"/>
                  <a:pt x="150" y="42"/>
                  <a:pt x="149" y="29"/>
                </a:cubicBezTo>
                <a:cubicBezTo>
                  <a:pt x="149" y="17"/>
                  <a:pt x="143" y="11"/>
                  <a:pt x="131" y="8"/>
                </a:cubicBezTo>
                <a:cubicBezTo>
                  <a:pt x="128" y="7"/>
                  <a:pt x="126" y="7"/>
                  <a:pt x="124" y="7"/>
                </a:cubicBezTo>
                <a:close/>
                <a:moveTo>
                  <a:pt x="170" y="112"/>
                </a:moveTo>
                <a:cubicBezTo>
                  <a:pt x="170" y="112"/>
                  <a:pt x="170" y="112"/>
                  <a:pt x="170" y="112"/>
                </a:cubicBezTo>
                <a:close/>
                <a:moveTo>
                  <a:pt x="201" y="122"/>
                </a:moveTo>
                <a:cubicBezTo>
                  <a:pt x="199" y="122"/>
                  <a:pt x="199" y="122"/>
                  <a:pt x="199" y="122"/>
                </a:cubicBezTo>
                <a:cubicBezTo>
                  <a:pt x="192" y="122"/>
                  <a:pt x="190" y="122"/>
                  <a:pt x="183" y="121"/>
                </a:cubicBezTo>
                <a:cubicBezTo>
                  <a:pt x="181" y="121"/>
                  <a:pt x="180" y="119"/>
                  <a:pt x="180" y="118"/>
                </a:cubicBezTo>
                <a:cubicBezTo>
                  <a:pt x="180" y="116"/>
                  <a:pt x="182" y="114"/>
                  <a:pt x="184" y="115"/>
                </a:cubicBezTo>
                <a:cubicBezTo>
                  <a:pt x="191" y="115"/>
                  <a:pt x="193" y="115"/>
                  <a:pt x="199" y="116"/>
                </a:cubicBezTo>
                <a:cubicBezTo>
                  <a:pt x="201" y="116"/>
                  <a:pt x="201" y="116"/>
                  <a:pt x="201" y="116"/>
                </a:cubicBezTo>
                <a:cubicBezTo>
                  <a:pt x="210" y="115"/>
                  <a:pt x="218" y="115"/>
                  <a:pt x="226" y="113"/>
                </a:cubicBezTo>
                <a:cubicBezTo>
                  <a:pt x="228" y="113"/>
                  <a:pt x="230" y="112"/>
                  <a:pt x="232" y="111"/>
                </a:cubicBezTo>
                <a:cubicBezTo>
                  <a:pt x="234" y="110"/>
                  <a:pt x="235" y="109"/>
                  <a:pt x="235" y="108"/>
                </a:cubicBezTo>
                <a:cubicBezTo>
                  <a:pt x="235" y="106"/>
                  <a:pt x="235" y="105"/>
                  <a:pt x="234" y="104"/>
                </a:cubicBezTo>
                <a:cubicBezTo>
                  <a:pt x="231" y="101"/>
                  <a:pt x="227" y="98"/>
                  <a:pt x="221" y="96"/>
                </a:cubicBezTo>
                <a:cubicBezTo>
                  <a:pt x="219" y="95"/>
                  <a:pt x="217" y="94"/>
                  <a:pt x="215" y="93"/>
                </a:cubicBezTo>
                <a:cubicBezTo>
                  <a:pt x="214" y="93"/>
                  <a:pt x="214" y="93"/>
                  <a:pt x="214" y="93"/>
                </a:cubicBezTo>
                <a:cubicBezTo>
                  <a:pt x="210" y="91"/>
                  <a:pt x="208" y="89"/>
                  <a:pt x="207" y="86"/>
                </a:cubicBezTo>
                <a:cubicBezTo>
                  <a:pt x="207" y="83"/>
                  <a:pt x="208" y="80"/>
                  <a:pt x="210" y="78"/>
                </a:cubicBezTo>
                <a:cubicBezTo>
                  <a:pt x="216" y="72"/>
                  <a:pt x="218" y="65"/>
                  <a:pt x="218" y="56"/>
                </a:cubicBezTo>
                <a:cubicBezTo>
                  <a:pt x="218" y="49"/>
                  <a:pt x="214" y="44"/>
                  <a:pt x="206" y="42"/>
                </a:cubicBezTo>
                <a:cubicBezTo>
                  <a:pt x="204" y="42"/>
                  <a:pt x="203" y="42"/>
                  <a:pt x="201" y="42"/>
                </a:cubicBezTo>
                <a:cubicBezTo>
                  <a:pt x="199" y="42"/>
                  <a:pt x="198" y="42"/>
                  <a:pt x="196" y="42"/>
                </a:cubicBezTo>
                <a:cubicBezTo>
                  <a:pt x="188" y="44"/>
                  <a:pt x="184" y="49"/>
                  <a:pt x="184" y="56"/>
                </a:cubicBezTo>
                <a:cubicBezTo>
                  <a:pt x="184" y="65"/>
                  <a:pt x="186" y="72"/>
                  <a:pt x="192" y="78"/>
                </a:cubicBezTo>
                <a:cubicBezTo>
                  <a:pt x="194" y="80"/>
                  <a:pt x="196" y="83"/>
                  <a:pt x="195" y="86"/>
                </a:cubicBezTo>
                <a:cubicBezTo>
                  <a:pt x="194" y="89"/>
                  <a:pt x="193" y="91"/>
                  <a:pt x="190" y="92"/>
                </a:cubicBezTo>
                <a:cubicBezTo>
                  <a:pt x="189" y="92"/>
                  <a:pt x="189" y="92"/>
                  <a:pt x="189" y="92"/>
                </a:cubicBezTo>
                <a:cubicBezTo>
                  <a:pt x="187" y="93"/>
                  <a:pt x="185" y="92"/>
                  <a:pt x="185" y="90"/>
                </a:cubicBezTo>
                <a:cubicBezTo>
                  <a:pt x="184" y="89"/>
                  <a:pt x="185" y="87"/>
                  <a:pt x="187" y="86"/>
                </a:cubicBezTo>
                <a:cubicBezTo>
                  <a:pt x="187" y="86"/>
                  <a:pt x="187" y="86"/>
                  <a:pt x="187" y="86"/>
                </a:cubicBezTo>
                <a:cubicBezTo>
                  <a:pt x="188" y="86"/>
                  <a:pt x="188" y="85"/>
                  <a:pt x="188" y="85"/>
                </a:cubicBezTo>
                <a:cubicBezTo>
                  <a:pt x="189" y="84"/>
                  <a:pt x="188" y="83"/>
                  <a:pt x="187" y="82"/>
                </a:cubicBezTo>
                <a:cubicBezTo>
                  <a:pt x="180" y="75"/>
                  <a:pt x="177" y="66"/>
                  <a:pt x="177" y="56"/>
                </a:cubicBezTo>
                <a:cubicBezTo>
                  <a:pt x="178" y="49"/>
                  <a:pt x="181" y="39"/>
                  <a:pt x="195" y="36"/>
                </a:cubicBezTo>
                <a:cubicBezTo>
                  <a:pt x="197" y="35"/>
                  <a:pt x="199" y="35"/>
                  <a:pt x="201" y="35"/>
                </a:cubicBezTo>
                <a:cubicBezTo>
                  <a:pt x="203" y="35"/>
                  <a:pt x="205" y="35"/>
                  <a:pt x="207" y="36"/>
                </a:cubicBezTo>
                <a:cubicBezTo>
                  <a:pt x="221" y="39"/>
                  <a:pt x="224" y="49"/>
                  <a:pt x="225" y="56"/>
                </a:cubicBezTo>
                <a:cubicBezTo>
                  <a:pt x="225" y="67"/>
                  <a:pt x="222" y="76"/>
                  <a:pt x="215" y="82"/>
                </a:cubicBezTo>
                <a:cubicBezTo>
                  <a:pt x="214" y="83"/>
                  <a:pt x="214" y="84"/>
                  <a:pt x="214" y="84"/>
                </a:cubicBezTo>
                <a:cubicBezTo>
                  <a:pt x="214" y="85"/>
                  <a:pt x="215" y="86"/>
                  <a:pt x="216" y="87"/>
                </a:cubicBezTo>
                <a:cubicBezTo>
                  <a:pt x="217" y="87"/>
                  <a:pt x="217" y="87"/>
                  <a:pt x="217" y="87"/>
                </a:cubicBezTo>
                <a:cubicBezTo>
                  <a:pt x="219" y="88"/>
                  <a:pt x="221" y="89"/>
                  <a:pt x="223" y="89"/>
                </a:cubicBezTo>
                <a:cubicBezTo>
                  <a:pt x="230" y="93"/>
                  <a:pt x="235" y="96"/>
                  <a:pt x="239" y="100"/>
                </a:cubicBezTo>
                <a:cubicBezTo>
                  <a:pt x="241" y="102"/>
                  <a:pt x="242" y="106"/>
                  <a:pt x="241" y="109"/>
                </a:cubicBezTo>
                <a:cubicBezTo>
                  <a:pt x="241" y="113"/>
                  <a:pt x="238" y="115"/>
                  <a:pt x="235" y="117"/>
                </a:cubicBezTo>
                <a:cubicBezTo>
                  <a:pt x="232" y="118"/>
                  <a:pt x="230" y="119"/>
                  <a:pt x="227" y="120"/>
                </a:cubicBezTo>
                <a:cubicBezTo>
                  <a:pt x="219" y="122"/>
                  <a:pt x="211" y="122"/>
                  <a:pt x="201" y="122"/>
                </a:cubicBezTo>
                <a:close/>
                <a:moveTo>
                  <a:pt x="46" y="122"/>
                </a:moveTo>
                <a:cubicBezTo>
                  <a:pt x="35" y="122"/>
                  <a:pt x="26" y="122"/>
                  <a:pt x="17" y="120"/>
                </a:cubicBezTo>
                <a:cubicBezTo>
                  <a:pt x="14" y="119"/>
                  <a:pt x="11" y="118"/>
                  <a:pt x="8" y="117"/>
                </a:cubicBezTo>
                <a:cubicBezTo>
                  <a:pt x="4" y="115"/>
                  <a:pt x="1" y="111"/>
                  <a:pt x="1" y="108"/>
                </a:cubicBezTo>
                <a:cubicBezTo>
                  <a:pt x="0" y="104"/>
                  <a:pt x="1" y="101"/>
                  <a:pt x="4" y="98"/>
                </a:cubicBezTo>
                <a:cubicBezTo>
                  <a:pt x="8" y="94"/>
                  <a:pt x="14" y="90"/>
                  <a:pt x="21" y="87"/>
                </a:cubicBezTo>
                <a:cubicBezTo>
                  <a:pt x="23" y="86"/>
                  <a:pt x="25" y="85"/>
                  <a:pt x="28" y="84"/>
                </a:cubicBezTo>
                <a:cubicBezTo>
                  <a:pt x="29" y="83"/>
                  <a:pt x="29" y="83"/>
                  <a:pt x="29" y="83"/>
                </a:cubicBezTo>
                <a:cubicBezTo>
                  <a:pt x="31" y="83"/>
                  <a:pt x="32" y="82"/>
                  <a:pt x="32" y="81"/>
                </a:cubicBezTo>
                <a:cubicBezTo>
                  <a:pt x="32" y="80"/>
                  <a:pt x="31" y="79"/>
                  <a:pt x="31" y="78"/>
                </a:cubicBezTo>
                <a:cubicBezTo>
                  <a:pt x="23" y="70"/>
                  <a:pt x="19" y="61"/>
                  <a:pt x="20" y="49"/>
                </a:cubicBezTo>
                <a:cubicBezTo>
                  <a:pt x="20" y="41"/>
                  <a:pt x="24" y="31"/>
                  <a:pt x="39" y="27"/>
                </a:cubicBezTo>
                <a:cubicBezTo>
                  <a:pt x="41" y="27"/>
                  <a:pt x="43" y="27"/>
                  <a:pt x="46" y="27"/>
                </a:cubicBezTo>
                <a:cubicBezTo>
                  <a:pt x="48" y="27"/>
                  <a:pt x="50" y="27"/>
                  <a:pt x="53" y="27"/>
                </a:cubicBezTo>
                <a:cubicBezTo>
                  <a:pt x="68" y="31"/>
                  <a:pt x="71" y="41"/>
                  <a:pt x="72" y="49"/>
                </a:cubicBezTo>
                <a:cubicBezTo>
                  <a:pt x="72" y="61"/>
                  <a:pt x="68" y="71"/>
                  <a:pt x="61" y="78"/>
                </a:cubicBezTo>
                <a:cubicBezTo>
                  <a:pt x="60" y="79"/>
                  <a:pt x="59" y="80"/>
                  <a:pt x="60" y="81"/>
                </a:cubicBezTo>
                <a:cubicBezTo>
                  <a:pt x="60" y="82"/>
                  <a:pt x="61" y="83"/>
                  <a:pt x="62" y="83"/>
                </a:cubicBezTo>
                <a:cubicBezTo>
                  <a:pt x="64" y="84"/>
                  <a:pt x="64" y="84"/>
                  <a:pt x="64" y="84"/>
                </a:cubicBezTo>
                <a:cubicBezTo>
                  <a:pt x="66" y="85"/>
                  <a:pt x="66" y="87"/>
                  <a:pt x="66" y="88"/>
                </a:cubicBezTo>
                <a:cubicBezTo>
                  <a:pt x="65" y="90"/>
                  <a:pt x="63" y="91"/>
                  <a:pt x="61" y="90"/>
                </a:cubicBezTo>
                <a:cubicBezTo>
                  <a:pt x="60" y="90"/>
                  <a:pt x="60" y="90"/>
                  <a:pt x="60" y="90"/>
                </a:cubicBezTo>
                <a:cubicBezTo>
                  <a:pt x="56" y="88"/>
                  <a:pt x="54" y="85"/>
                  <a:pt x="53" y="82"/>
                </a:cubicBezTo>
                <a:cubicBezTo>
                  <a:pt x="52" y="79"/>
                  <a:pt x="54" y="76"/>
                  <a:pt x="56" y="73"/>
                </a:cubicBezTo>
                <a:cubicBezTo>
                  <a:pt x="62" y="67"/>
                  <a:pt x="65" y="59"/>
                  <a:pt x="65" y="49"/>
                </a:cubicBezTo>
                <a:cubicBezTo>
                  <a:pt x="65" y="41"/>
                  <a:pt x="60" y="36"/>
                  <a:pt x="51" y="34"/>
                </a:cubicBezTo>
                <a:cubicBezTo>
                  <a:pt x="49" y="33"/>
                  <a:pt x="47" y="33"/>
                  <a:pt x="46" y="33"/>
                </a:cubicBezTo>
                <a:cubicBezTo>
                  <a:pt x="44" y="33"/>
                  <a:pt x="42" y="33"/>
                  <a:pt x="40" y="34"/>
                </a:cubicBezTo>
                <a:cubicBezTo>
                  <a:pt x="31" y="36"/>
                  <a:pt x="27" y="41"/>
                  <a:pt x="27" y="49"/>
                </a:cubicBezTo>
                <a:cubicBezTo>
                  <a:pt x="26" y="59"/>
                  <a:pt x="29" y="67"/>
                  <a:pt x="35" y="73"/>
                </a:cubicBezTo>
                <a:cubicBezTo>
                  <a:pt x="38" y="76"/>
                  <a:pt x="39" y="79"/>
                  <a:pt x="38" y="82"/>
                </a:cubicBezTo>
                <a:cubicBezTo>
                  <a:pt x="38" y="86"/>
                  <a:pt x="35" y="88"/>
                  <a:pt x="32" y="90"/>
                </a:cubicBezTo>
                <a:cubicBezTo>
                  <a:pt x="30" y="90"/>
                  <a:pt x="30" y="90"/>
                  <a:pt x="30" y="90"/>
                </a:cubicBezTo>
                <a:cubicBezTo>
                  <a:pt x="28" y="91"/>
                  <a:pt x="26" y="92"/>
                  <a:pt x="24" y="93"/>
                </a:cubicBezTo>
                <a:cubicBezTo>
                  <a:pt x="17" y="96"/>
                  <a:pt x="13" y="99"/>
                  <a:pt x="9" y="102"/>
                </a:cubicBezTo>
                <a:cubicBezTo>
                  <a:pt x="8" y="104"/>
                  <a:pt x="7" y="105"/>
                  <a:pt x="7" y="107"/>
                </a:cubicBezTo>
                <a:cubicBezTo>
                  <a:pt x="7" y="108"/>
                  <a:pt x="9" y="110"/>
                  <a:pt x="11" y="111"/>
                </a:cubicBezTo>
                <a:cubicBezTo>
                  <a:pt x="13" y="112"/>
                  <a:pt x="16" y="112"/>
                  <a:pt x="18" y="113"/>
                </a:cubicBezTo>
                <a:cubicBezTo>
                  <a:pt x="27" y="115"/>
                  <a:pt x="35" y="115"/>
                  <a:pt x="46" y="116"/>
                </a:cubicBezTo>
                <a:cubicBezTo>
                  <a:pt x="52" y="115"/>
                  <a:pt x="57" y="115"/>
                  <a:pt x="62" y="115"/>
                </a:cubicBezTo>
                <a:cubicBezTo>
                  <a:pt x="64" y="115"/>
                  <a:pt x="65" y="116"/>
                  <a:pt x="66" y="118"/>
                </a:cubicBezTo>
                <a:cubicBezTo>
                  <a:pt x="66" y="120"/>
                  <a:pt x="64" y="121"/>
                  <a:pt x="63" y="121"/>
                </a:cubicBezTo>
                <a:cubicBezTo>
                  <a:pt x="58" y="122"/>
                  <a:pt x="52" y="122"/>
                  <a:pt x="46" y="1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1" name="Google Shape;3431;p110"/>
          <p:cNvSpPr/>
          <p:nvPr/>
        </p:nvSpPr>
        <p:spPr>
          <a:xfrm>
            <a:off x="790575" y="4897437"/>
            <a:ext cx="665162" cy="579437"/>
          </a:xfrm>
          <a:custGeom>
            <a:avLst/>
            <a:gdLst/>
            <a:ahLst/>
            <a:cxnLst/>
            <a:rect l="l" t="t" r="r" b="b"/>
            <a:pathLst>
              <a:path w="170" h="148" extrusionOk="0">
                <a:moveTo>
                  <a:pt x="150" y="148"/>
                </a:moveTo>
                <a:cubicBezTo>
                  <a:pt x="20" y="148"/>
                  <a:pt x="20" y="148"/>
                  <a:pt x="20" y="148"/>
                </a:cubicBezTo>
                <a:cubicBezTo>
                  <a:pt x="9" y="148"/>
                  <a:pt x="0" y="139"/>
                  <a:pt x="0" y="12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4"/>
                  <a:pt x="2" y="92"/>
                  <a:pt x="4" y="92"/>
                </a:cubicBezTo>
                <a:cubicBezTo>
                  <a:pt x="6" y="92"/>
                  <a:pt x="7" y="94"/>
                  <a:pt x="7" y="96"/>
                </a:cubicBezTo>
                <a:cubicBezTo>
                  <a:pt x="7" y="128"/>
                  <a:pt x="7" y="128"/>
                  <a:pt x="7" y="128"/>
                </a:cubicBezTo>
                <a:cubicBezTo>
                  <a:pt x="7" y="135"/>
                  <a:pt x="13" y="140"/>
                  <a:pt x="20" y="140"/>
                </a:cubicBezTo>
                <a:cubicBezTo>
                  <a:pt x="150" y="140"/>
                  <a:pt x="150" y="140"/>
                  <a:pt x="150" y="140"/>
                </a:cubicBezTo>
                <a:cubicBezTo>
                  <a:pt x="157" y="140"/>
                  <a:pt x="162" y="135"/>
                  <a:pt x="162" y="128"/>
                </a:cubicBezTo>
                <a:cubicBezTo>
                  <a:pt x="162" y="96"/>
                  <a:pt x="162" y="96"/>
                  <a:pt x="162" y="96"/>
                </a:cubicBezTo>
                <a:cubicBezTo>
                  <a:pt x="162" y="94"/>
                  <a:pt x="164" y="93"/>
                  <a:pt x="166" y="93"/>
                </a:cubicBezTo>
                <a:cubicBezTo>
                  <a:pt x="168" y="93"/>
                  <a:pt x="170" y="94"/>
                  <a:pt x="170" y="96"/>
                </a:cubicBezTo>
                <a:cubicBezTo>
                  <a:pt x="170" y="128"/>
                  <a:pt x="170" y="128"/>
                  <a:pt x="170" y="128"/>
                </a:cubicBezTo>
                <a:cubicBezTo>
                  <a:pt x="170" y="139"/>
                  <a:pt x="161" y="148"/>
                  <a:pt x="150" y="148"/>
                </a:cubicBezTo>
                <a:close/>
                <a:moveTo>
                  <a:pt x="92" y="106"/>
                </a:moveTo>
                <a:cubicBezTo>
                  <a:pt x="78" y="106"/>
                  <a:pt x="78" y="106"/>
                  <a:pt x="78" y="106"/>
                </a:cubicBezTo>
                <a:cubicBezTo>
                  <a:pt x="73" y="106"/>
                  <a:pt x="68" y="101"/>
                  <a:pt x="68" y="95"/>
                </a:cubicBezTo>
                <a:cubicBezTo>
                  <a:pt x="68" y="79"/>
                  <a:pt x="68" y="79"/>
                  <a:pt x="68" y="79"/>
                </a:cubicBezTo>
                <a:cubicBezTo>
                  <a:pt x="68" y="73"/>
                  <a:pt x="73" y="68"/>
                  <a:pt x="78" y="68"/>
                </a:cubicBezTo>
                <a:cubicBezTo>
                  <a:pt x="92" y="68"/>
                  <a:pt x="92" y="68"/>
                  <a:pt x="92" y="68"/>
                </a:cubicBezTo>
                <a:cubicBezTo>
                  <a:pt x="97" y="68"/>
                  <a:pt x="101" y="73"/>
                  <a:pt x="101" y="79"/>
                </a:cubicBezTo>
                <a:cubicBezTo>
                  <a:pt x="101" y="95"/>
                  <a:pt x="101" y="95"/>
                  <a:pt x="101" y="95"/>
                </a:cubicBezTo>
                <a:cubicBezTo>
                  <a:pt x="101" y="101"/>
                  <a:pt x="97" y="106"/>
                  <a:pt x="92" y="106"/>
                </a:cubicBezTo>
                <a:close/>
                <a:moveTo>
                  <a:pt x="78" y="76"/>
                </a:moveTo>
                <a:cubicBezTo>
                  <a:pt x="77" y="76"/>
                  <a:pt x="76" y="77"/>
                  <a:pt x="76" y="79"/>
                </a:cubicBezTo>
                <a:cubicBezTo>
                  <a:pt x="76" y="95"/>
                  <a:pt x="76" y="95"/>
                  <a:pt x="76" y="95"/>
                </a:cubicBezTo>
                <a:cubicBezTo>
                  <a:pt x="76" y="97"/>
                  <a:pt x="77" y="98"/>
                  <a:pt x="78" y="98"/>
                </a:cubicBezTo>
                <a:cubicBezTo>
                  <a:pt x="92" y="98"/>
                  <a:pt x="92" y="98"/>
                  <a:pt x="92" y="98"/>
                </a:cubicBezTo>
                <a:cubicBezTo>
                  <a:pt x="93" y="98"/>
                  <a:pt x="94" y="97"/>
                  <a:pt x="94" y="95"/>
                </a:cubicBezTo>
                <a:cubicBezTo>
                  <a:pt x="94" y="79"/>
                  <a:pt x="94" y="79"/>
                  <a:pt x="94" y="79"/>
                </a:cubicBezTo>
                <a:cubicBezTo>
                  <a:pt x="94" y="77"/>
                  <a:pt x="93" y="76"/>
                  <a:pt x="92" y="76"/>
                </a:cubicBezTo>
                <a:lnTo>
                  <a:pt x="78" y="76"/>
                </a:lnTo>
                <a:close/>
                <a:moveTo>
                  <a:pt x="150" y="91"/>
                </a:moveTo>
                <a:cubicBezTo>
                  <a:pt x="112" y="91"/>
                  <a:pt x="112" y="91"/>
                  <a:pt x="112" y="91"/>
                </a:cubicBezTo>
                <a:cubicBezTo>
                  <a:pt x="110" y="91"/>
                  <a:pt x="108" y="89"/>
                  <a:pt x="108" y="87"/>
                </a:cubicBezTo>
                <a:cubicBezTo>
                  <a:pt x="108" y="85"/>
                  <a:pt x="110" y="83"/>
                  <a:pt x="112" y="83"/>
                </a:cubicBezTo>
                <a:cubicBezTo>
                  <a:pt x="150" y="83"/>
                  <a:pt x="150" y="83"/>
                  <a:pt x="150" y="83"/>
                </a:cubicBezTo>
                <a:cubicBezTo>
                  <a:pt x="157" y="83"/>
                  <a:pt x="162" y="78"/>
                  <a:pt x="162" y="71"/>
                </a:cubicBezTo>
                <a:cubicBezTo>
                  <a:pt x="162" y="46"/>
                  <a:pt x="162" y="46"/>
                  <a:pt x="162" y="46"/>
                </a:cubicBezTo>
                <a:cubicBezTo>
                  <a:pt x="162" y="39"/>
                  <a:pt x="157" y="34"/>
                  <a:pt x="150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13" y="34"/>
                  <a:pt x="7" y="39"/>
                  <a:pt x="7" y="46"/>
                </a:cubicBezTo>
                <a:cubicBezTo>
                  <a:pt x="7" y="71"/>
                  <a:pt x="7" y="71"/>
                  <a:pt x="7" y="71"/>
                </a:cubicBezTo>
                <a:cubicBezTo>
                  <a:pt x="7" y="78"/>
                  <a:pt x="13" y="83"/>
                  <a:pt x="20" y="83"/>
                </a:cubicBezTo>
                <a:cubicBezTo>
                  <a:pt x="58" y="83"/>
                  <a:pt x="58" y="83"/>
                  <a:pt x="58" y="83"/>
                </a:cubicBezTo>
                <a:cubicBezTo>
                  <a:pt x="60" y="83"/>
                  <a:pt x="62" y="85"/>
                  <a:pt x="62" y="87"/>
                </a:cubicBezTo>
                <a:cubicBezTo>
                  <a:pt x="62" y="89"/>
                  <a:pt x="60" y="91"/>
                  <a:pt x="58" y="91"/>
                </a:cubicBezTo>
                <a:cubicBezTo>
                  <a:pt x="20" y="91"/>
                  <a:pt x="20" y="91"/>
                  <a:pt x="20" y="91"/>
                </a:cubicBezTo>
                <a:cubicBezTo>
                  <a:pt x="9" y="91"/>
                  <a:pt x="0" y="82"/>
                  <a:pt x="0" y="71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5"/>
                  <a:pt x="9" y="26"/>
                  <a:pt x="20" y="26"/>
                </a:cubicBezTo>
                <a:cubicBezTo>
                  <a:pt x="150" y="26"/>
                  <a:pt x="150" y="26"/>
                  <a:pt x="150" y="26"/>
                </a:cubicBezTo>
                <a:cubicBezTo>
                  <a:pt x="161" y="26"/>
                  <a:pt x="170" y="35"/>
                  <a:pt x="170" y="46"/>
                </a:cubicBezTo>
                <a:cubicBezTo>
                  <a:pt x="170" y="74"/>
                  <a:pt x="170" y="74"/>
                  <a:pt x="170" y="74"/>
                </a:cubicBezTo>
                <a:cubicBezTo>
                  <a:pt x="170" y="75"/>
                  <a:pt x="170" y="75"/>
                  <a:pt x="169" y="76"/>
                </a:cubicBezTo>
                <a:cubicBezTo>
                  <a:pt x="167" y="84"/>
                  <a:pt x="159" y="91"/>
                  <a:pt x="150" y="91"/>
                </a:cubicBezTo>
                <a:close/>
                <a:moveTo>
                  <a:pt x="113" y="20"/>
                </a:moveTo>
                <a:cubicBezTo>
                  <a:pt x="111" y="20"/>
                  <a:pt x="109" y="18"/>
                  <a:pt x="109" y="16"/>
                </a:cubicBezTo>
                <a:cubicBezTo>
                  <a:pt x="109" y="12"/>
                  <a:pt x="105" y="8"/>
                  <a:pt x="99" y="8"/>
                </a:cubicBezTo>
                <a:cubicBezTo>
                  <a:pt x="71" y="8"/>
                  <a:pt x="71" y="8"/>
                  <a:pt x="71" y="8"/>
                </a:cubicBezTo>
                <a:cubicBezTo>
                  <a:pt x="65" y="8"/>
                  <a:pt x="60" y="12"/>
                  <a:pt x="60" y="16"/>
                </a:cubicBezTo>
                <a:cubicBezTo>
                  <a:pt x="60" y="18"/>
                  <a:pt x="59" y="20"/>
                  <a:pt x="57" y="20"/>
                </a:cubicBezTo>
                <a:cubicBezTo>
                  <a:pt x="55" y="20"/>
                  <a:pt x="53" y="18"/>
                  <a:pt x="53" y="16"/>
                </a:cubicBezTo>
                <a:cubicBezTo>
                  <a:pt x="53" y="8"/>
                  <a:pt x="61" y="0"/>
                  <a:pt x="71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09" y="0"/>
                  <a:pt x="117" y="8"/>
                  <a:pt x="117" y="16"/>
                </a:cubicBezTo>
                <a:cubicBezTo>
                  <a:pt x="117" y="18"/>
                  <a:pt x="115" y="20"/>
                  <a:pt x="113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2" name="Google Shape;3432;p110"/>
          <p:cNvSpPr/>
          <p:nvPr/>
        </p:nvSpPr>
        <p:spPr>
          <a:xfrm>
            <a:off x="787400" y="2292350"/>
            <a:ext cx="663575" cy="774700"/>
          </a:xfrm>
          <a:custGeom>
            <a:avLst/>
            <a:gdLst/>
            <a:ahLst/>
            <a:cxnLst/>
            <a:rect l="l" t="t" r="r" b="b"/>
            <a:pathLst>
              <a:path w="170" h="198" extrusionOk="0">
                <a:moveTo>
                  <a:pt x="98" y="198"/>
                </a:moveTo>
                <a:cubicBezTo>
                  <a:pt x="70" y="198"/>
                  <a:pt x="70" y="198"/>
                  <a:pt x="70" y="198"/>
                </a:cubicBezTo>
                <a:cubicBezTo>
                  <a:pt x="68" y="198"/>
                  <a:pt x="66" y="197"/>
                  <a:pt x="66" y="195"/>
                </a:cubicBezTo>
                <a:cubicBezTo>
                  <a:pt x="66" y="193"/>
                  <a:pt x="68" y="191"/>
                  <a:pt x="70" y="191"/>
                </a:cubicBezTo>
                <a:cubicBezTo>
                  <a:pt x="98" y="191"/>
                  <a:pt x="98" y="191"/>
                  <a:pt x="98" y="191"/>
                </a:cubicBezTo>
                <a:cubicBezTo>
                  <a:pt x="100" y="191"/>
                  <a:pt x="101" y="193"/>
                  <a:pt x="101" y="195"/>
                </a:cubicBezTo>
                <a:cubicBezTo>
                  <a:pt x="101" y="197"/>
                  <a:pt x="100" y="198"/>
                  <a:pt x="98" y="198"/>
                </a:cubicBezTo>
                <a:close/>
                <a:moveTo>
                  <a:pt x="105" y="186"/>
                </a:moveTo>
                <a:cubicBezTo>
                  <a:pt x="62" y="186"/>
                  <a:pt x="62" y="186"/>
                  <a:pt x="62" y="186"/>
                </a:cubicBezTo>
                <a:cubicBezTo>
                  <a:pt x="60" y="186"/>
                  <a:pt x="59" y="184"/>
                  <a:pt x="59" y="182"/>
                </a:cubicBezTo>
                <a:cubicBezTo>
                  <a:pt x="59" y="180"/>
                  <a:pt x="60" y="178"/>
                  <a:pt x="62" y="178"/>
                </a:cubicBezTo>
                <a:cubicBezTo>
                  <a:pt x="105" y="178"/>
                  <a:pt x="105" y="178"/>
                  <a:pt x="105" y="178"/>
                </a:cubicBezTo>
                <a:cubicBezTo>
                  <a:pt x="107" y="178"/>
                  <a:pt x="109" y="180"/>
                  <a:pt x="109" y="182"/>
                </a:cubicBezTo>
                <a:cubicBezTo>
                  <a:pt x="109" y="184"/>
                  <a:pt x="107" y="186"/>
                  <a:pt x="105" y="186"/>
                </a:cubicBezTo>
                <a:close/>
                <a:moveTo>
                  <a:pt x="84" y="172"/>
                </a:moveTo>
                <a:cubicBezTo>
                  <a:pt x="76" y="172"/>
                  <a:pt x="68" y="172"/>
                  <a:pt x="67" y="172"/>
                </a:cubicBezTo>
                <a:cubicBezTo>
                  <a:pt x="67" y="172"/>
                  <a:pt x="67" y="172"/>
                  <a:pt x="67" y="172"/>
                </a:cubicBezTo>
                <a:cubicBezTo>
                  <a:pt x="60" y="172"/>
                  <a:pt x="56" y="169"/>
                  <a:pt x="54" y="162"/>
                </a:cubicBezTo>
                <a:cubicBezTo>
                  <a:pt x="54" y="160"/>
                  <a:pt x="54" y="157"/>
                  <a:pt x="54" y="154"/>
                </a:cubicBezTo>
                <a:cubicBezTo>
                  <a:pt x="54" y="150"/>
                  <a:pt x="53" y="146"/>
                  <a:pt x="52" y="144"/>
                </a:cubicBezTo>
                <a:cubicBezTo>
                  <a:pt x="46" y="133"/>
                  <a:pt x="42" y="126"/>
                  <a:pt x="37" y="115"/>
                </a:cubicBezTo>
                <a:cubicBezTo>
                  <a:pt x="31" y="105"/>
                  <a:pt x="25" y="89"/>
                  <a:pt x="29" y="74"/>
                </a:cubicBezTo>
                <a:cubicBezTo>
                  <a:pt x="34" y="55"/>
                  <a:pt x="54" y="36"/>
                  <a:pt x="83" y="36"/>
                </a:cubicBezTo>
                <a:cubicBezTo>
                  <a:pt x="113" y="36"/>
                  <a:pt x="133" y="55"/>
                  <a:pt x="137" y="74"/>
                </a:cubicBezTo>
                <a:cubicBezTo>
                  <a:pt x="141" y="89"/>
                  <a:pt x="136" y="105"/>
                  <a:pt x="130" y="115"/>
                </a:cubicBezTo>
                <a:cubicBezTo>
                  <a:pt x="124" y="126"/>
                  <a:pt x="121" y="133"/>
                  <a:pt x="115" y="144"/>
                </a:cubicBezTo>
                <a:cubicBezTo>
                  <a:pt x="113" y="146"/>
                  <a:pt x="113" y="150"/>
                  <a:pt x="113" y="154"/>
                </a:cubicBezTo>
                <a:cubicBezTo>
                  <a:pt x="113" y="157"/>
                  <a:pt x="113" y="160"/>
                  <a:pt x="112" y="162"/>
                </a:cubicBezTo>
                <a:cubicBezTo>
                  <a:pt x="111" y="169"/>
                  <a:pt x="107" y="172"/>
                  <a:pt x="100" y="172"/>
                </a:cubicBezTo>
                <a:cubicBezTo>
                  <a:pt x="99" y="172"/>
                  <a:pt x="91" y="172"/>
                  <a:pt x="84" y="172"/>
                </a:cubicBezTo>
                <a:close/>
                <a:moveTo>
                  <a:pt x="67" y="164"/>
                </a:moveTo>
                <a:cubicBezTo>
                  <a:pt x="68" y="165"/>
                  <a:pt x="99" y="165"/>
                  <a:pt x="99" y="164"/>
                </a:cubicBezTo>
                <a:cubicBezTo>
                  <a:pt x="104" y="164"/>
                  <a:pt x="104" y="164"/>
                  <a:pt x="105" y="161"/>
                </a:cubicBezTo>
                <a:cubicBezTo>
                  <a:pt x="105" y="159"/>
                  <a:pt x="106" y="156"/>
                  <a:pt x="106" y="154"/>
                </a:cubicBezTo>
                <a:cubicBezTo>
                  <a:pt x="106" y="149"/>
                  <a:pt x="106" y="144"/>
                  <a:pt x="108" y="140"/>
                </a:cubicBezTo>
                <a:cubicBezTo>
                  <a:pt x="114" y="130"/>
                  <a:pt x="118" y="122"/>
                  <a:pt x="123" y="112"/>
                </a:cubicBezTo>
                <a:cubicBezTo>
                  <a:pt x="127" y="104"/>
                  <a:pt x="134" y="89"/>
                  <a:pt x="130" y="76"/>
                </a:cubicBezTo>
                <a:cubicBezTo>
                  <a:pt x="126" y="60"/>
                  <a:pt x="108" y="43"/>
                  <a:pt x="83" y="43"/>
                </a:cubicBezTo>
                <a:cubicBezTo>
                  <a:pt x="58" y="43"/>
                  <a:pt x="40" y="60"/>
                  <a:pt x="36" y="76"/>
                </a:cubicBezTo>
                <a:cubicBezTo>
                  <a:pt x="33" y="89"/>
                  <a:pt x="39" y="104"/>
                  <a:pt x="43" y="112"/>
                </a:cubicBezTo>
                <a:cubicBezTo>
                  <a:pt x="49" y="122"/>
                  <a:pt x="53" y="130"/>
                  <a:pt x="58" y="140"/>
                </a:cubicBezTo>
                <a:cubicBezTo>
                  <a:pt x="61" y="144"/>
                  <a:pt x="61" y="149"/>
                  <a:pt x="61" y="154"/>
                </a:cubicBezTo>
                <a:cubicBezTo>
                  <a:pt x="61" y="156"/>
                  <a:pt x="61" y="159"/>
                  <a:pt x="62" y="161"/>
                </a:cubicBezTo>
                <a:cubicBezTo>
                  <a:pt x="62" y="164"/>
                  <a:pt x="63" y="164"/>
                  <a:pt x="67" y="164"/>
                </a:cubicBezTo>
                <a:cubicBezTo>
                  <a:pt x="67" y="164"/>
                  <a:pt x="67" y="164"/>
                  <a:pt x="67" y="164"/>
                </a:cubicBezTo>
                <a:close/>
                <a:moveTo>
                  <a:pt x="18" y="91"/>
                </a:moveTo>
                <a:cubicBezTo>
                  <a:pt x="4" y="91"/>
                  <a:pt x="4" y="91"/>
                  <a:pt x="4" y="91"/>
                </a:cubicBezTo>
                <a:cubicBezTo>
                  <a:pt x="2" y="91"/>
                  <a:pt x="0" y="90"/>
                  <a:pt x="0" y="88"/>
                </a:cubicBezTo>
                <a:cubicBezTo>
                  <a:pt x="0" y="86"/>
                  <a:pt x="2" y="84"/>
                  <a:pt x="4" y="84"/>
                </a:cubicBezTo>
                <a:cubicBezTo>
                  <a:pt x="18" y="84"/>
                  <a:pt x="18" y="84"/>
                  <a:pt x="18" y="84"/>
                </a:cubicBezTo>
                <a:cubicBezTo>
                  <a:pt x="20" y="84"/>
                  <a:pt x="22" y="86"/>
                  <a:pt x="22" y="88"/>
                </a:cubicBezTo>
                <a:cubicBezTo>
                  <a:pt x="22" y="90"/>
                  <a:pt x="20" y="91"/>
                  <a:pt x="18" y="91"/>
                </a:cubicBezTo>
                <a:close/>
                <a:moveTo>
                  <a:pt x="166" y="89"/>
                </a:moveTo>
                <a:cubicBezTo>
                  <a:pt x="148" y="89"/>
                  <a:pt x="148" y="89"/>
                  <a:pt x="148" y="89"/>
                </a:cubicBezTo>
                <a:cubicBezTo>
                  <a:pt x="146" y="89"/>
                  <a:pt x="145" y="87"/>
                  <a:pt x="145" y="85"/>
                </a:cubicBezTo>
                <a:cubicBezTo>
                  <a:pt x="145" y="83"/>
                  <a:pt x="146" y="81"/>
                  <a:pt x="148" y="81"/>
                </a:cubicBezTo>
                <a:cubicBezTo>
                  <a:pt x="166" y="81"/>
                  <a:pt x="166" y="81"/>
                  <a:pt x="166" y="81"/>
                </a:cubicBezTo>
                <a:cubicBezTo>
                  <a:pt x="168" y="81"/>
                  <a:pt x="170" y="83"/>
                  <a:pt x="170" y="85"/>
                </a:cubicBezTo>
                <a:cubicBezTo>
                  <a:pt x="170" y="87"/>
                  <a:pt x="168" y="89"/>
                  <a:pt x="166" y="89"/>
                </a:cubicBezTo>
                <a:close/>
                <a:moveTo>
                  <a:pt x="50" y="86"/>
                </a:moveTo>
                <a:cubicBezTo>
                  <a:pt x="50" y="86"/>
                  <a:pt x="50" y="86"/>
                  <a:pt x="49" y="86"/>
                </a:cubicBezTo>
                <a:cubicBezTo>
                  <a:pt x="47" y="85"/>
                  <a:pt x="46" y="83"/>
                  <a:pt x="47" y="81"/>
                </a:cubicBezTo>
                <a:cubicBezTo>
                  <a:pt x="50" y="67"/>
                  <a:pt x="64" y="54"/>
                  <a:pt x="85" y="54"/>
                </a:cubicBezTo>
                <a:cubicBezTo>
                  <a:pt x="85" y="54"/>
                  <a:pt x="85" y="54"/>
                  <a:pt x="85" y="54"/>
                </a:cubicBezTo>
                <a:cubicBezTo>
                  <a:pt x="87" y="54"/>
                  <a:pt x="89" y="55"/>
                  <a:pt x="89" y="57"/>
                </a:cubicBezTo>
                <a:cubicBezTo>
                  <a:pt x="89" y="59"/>
                  <a:pt x="87" y="61"/>
                  <a:pt x="85" y="61"/>
                </a:cubicBezTo>
                <a:cubicBezTo>
                  <a:pt x="68" y="61"/>
                  <a:pt x="56" y="72"/>
                  <a:pt x="54" y="83"/>
                </a:cubicBezTo>
                <a:cubicBezTo>
                  <a:pt x="53" y="85"/>
                  <a:pt x="52" y="86"/>
                  <a:pt x="50" y="86"/>
                </a:cubicBezTo>
                <a:close/>
                <a:moveTo>
                  <a:pt x="131" y="45"/>
                </a:moveTo>
                <a:cubicBezTo>
                  <a:pt x="130" y="45"/>
                  <a:pt x="129" y="45"/>
                  <a:pt x="128" y="44"/>
                </a:cubicBezTo>
                <a:cubicBezTo>
                  <a:pt x="127" y="43"/>
                  <a:pt x="127" y="40"/>
                  <a:pt x="128" y="39"/>
                </a:cubicBezTo>
                <a:cubicBezTo>
                  <a:pt x="140" y="26"/>
                  <a:pt x="140" y="26"/>
                  <a:pt x="140" y="26"/>
                </a:cubicBezTo>
                <a:cubicBezTo>
                  <a:pt x="142" y="25"/>
                  <a:pt x="144" y="25"/>
                  <a:pt x="146" y="26"/>
                </a:cubicBezTo>
                <a:cubicBezTo>
                  <a:pt x="147" y="28"/>
                  <a:pt x="147" y="30"/>
                  <a:pt x="146" y="32"/>
                </a:cubicBezTo>
                <a:cubicBezTo>
                  <a:pt x="133" y="44"/>
                  <a:pt x="133" y="44"/>
                  <a:pt x="133" y="44"/>
                </a:cubicBezTo>
                <a:cubicBezTo>
                  <a:pt x="132" y="45"/>
                  <a:pt x="132" y="45"/>
                  <a:pt x="131" y="45"/>
                </a:cubicBezTo>
                <a:close/>
                <a:moveTo>
                  <a:pt x="37" y="45"/>
                </a:moveTo>
                <a:cubicBezTo>
                  <a:pt x="36" y="45"/>
                  <a:pt x="35" y="45"/>
                  <a:pt x="34" y="44"/>
                </a:cubicBezTo>
                <a:cubicBezTo>
                  <a:pt x="22" y="32"/>
                  <a:pt x="22" y="32"/>
                  <a:pt x="22" y="32"/>
                </a:cubicBezTo>
                <a:cubicBezTo>
                  <a:pt x="20" y="30"/>
                  <a:pt x="20" y="28"/>
                  <a:pt x="22" y="26"/>
                </a:cubicBezTo>
                <a:cubicBezTo>
                  <a:pt x="23" y="25"/>
                  <a:pt x="26" y="25"/>
                  <a:pt x="27" y="26"/>
                </a:cubicBezTo>
                <a:cubicBezTo>
                  <a:pt x="40" y="39"/>
                  <a:pt x="40" y="39"/>
                  <a:pt x="40" y="39"/>
                </a:cubicBezTo>
                <a:cubicBezTo>
                  <a:pt x="41" y="40"/>
                  <a:pt x="41" y="43"/>
                  <a:pt x="40" y="44"/>
                </a:cubicBezTo>
                <a:cubicBezTo>
                  <a:pt x="39" y="45"/>
                  <a:pt x="38" y="45"/>
                  <a:pt x="37" y="45"/>
                </a:cubicBezTo>
                <a:close/>
                <a:moveTo>
                  <a:pt x="83" y="29"/>
                </a:moveTo>
                <a:cubicBezTo>
                  <a:pt x="81" y="29"/>
                  <a:pt x="80" y="27"/>
                  <a:pt x="80" y="25"/>
                </a:cubicBezTo>
                <a:cubicBezTo>
                  <a:pt x="80" y="4"/>
                  <a:pt x="80" y="4"/>
                  <a:pt x="80" y="4"/>
                </a:cubicBezTo>
                <a:cubicBezTo>
                  <a:pt x="80" y="2"/>
                  <a:pt x="81" y="0"/>
                  <a:pt x="83" y="0"/>
                </a:cubicBezTo>
                <a:cubicBezTo>
                  <a:pt x="85" y="0"/>
                  <a:pt x="87" y="2"/>
                  <a:pt x="87" y="4"/>
                </a:cubicBezTo>
                <a:cubicBezTo>
                  <a:pt x="87" y="25"/>
                  <a:pt x="87" y="25"/>
                  <a:pt x="87" y="25"/>
                </a:cubicBezTo>
                <a:cubicBezTo>
                  <a:pt x="87" y="27"/>
                  <a:pt x="85" y="29"/>
                  <a:pt x="83" y="29"/>
                </a:cubicBezTo>
                <a:close/>
              </a:path>
            </a:pathLst>
          </a:custGeom>
          <a:solidFill>
            <a:srgbClr val="303A5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3" name="Google Shape;3433;p110"/>
          <p:cNvSpPr/>
          <p:nvPr/>
        </p:nvSpPr>
        <p:spPr>
          <a:xfrm>
            <a:off x="10745787" y="4929187"/>
            <a:ext cx="652462" cy="587375"/>
          </a:xfrm>
          <a:custGeom>
            <a:avLst/>
            <a:gdLst/>
            <a:ahLst/>
            <a:cxnLst/>
            <a:rect l="l" t="t" r="r" b="b"/>
            <a:pathLst>
              <a:path w="167" h="150" extrusionOk="0">
                <a:moveTo>
                  <a:pt x="37" y="68"/>
                </a:moveTo>
                <a:cubicBezTo>
                  <a:pt x="31" y="68"/>
                  <a:pt x="27" y="72"/>
                  <a:pt x="27" y="77"/>
                </a:cubicBezTo>
                <a:cubicBezTo>
                  <a:pt x="27" y="116"/>
                  <a:pt x="27" y="116"/>
                  <a:pt x="27" y="116"/>
                </a:cubicBezTo>
                <a:cubicBezTo>
                  <a:pt x="27" y="121"/>
                  <a:pt x="31" y="125"/>
                  <a:pt x="37" y="125"/>
                </a:cubicBezTo>
                <a:cubicBezTo>
                  <a:pt x="46" y="125"/>
                  <a:pt x="46" y="125"/>
                  <a:pt x="46" y="125"/>
                </a:cubicBezTo>
                <a:cubicBezTo>
                  <a:pt x="51" y="125"/>
                  <a:pt x="55" y="121"/>
                  <a:pt x="55" y="116"/>
                </a:cubicBezTo>
                <a:cubicBezTo>
                  <a:pt x="55" y="77"/>
                  <a:pt x="55" y="77"/>
                  <a:pt x="55" y="77"/>
                </a:cubicBezTo>
                <a:cubicBezTo>
                  <a:pt x="55" y="72"/>
                  <a:pt x="51" y="68"/>
                  <a:pt x="46" y="68"/>
                </a:cubicBezTo>
                <a:lnTo>
                  <a:pt x="37" y="68"/>
                </a:lnTo>
                <a:close/>
                <a:moveTo>
                  <a:pt x="48" y="77"/>
                </a:moveTo>
                <a:cubicBezTo>
                  <a:pt x="48" y="116"/>
                  <a:pt x="48" y="116"/>
                  <a:pt x="48" y="116"/>
                </a:cubicBezTo>
                <a:cubicBezTo>
                  <a:pt x="48" y="117"/>
                  <a:pt x="47" y="118"/>
                  <a:pt x="46" y="118"/>
                </a:cubicBezTo>
                <a:cubicBezTo>
                  <a:pt x="37" y="118"/>
                  <a:pt x="37" y="118"/>
                  <a:pt x="37" y="118"/>
                </a:cubicBezTo>
                <a:cubicBezTo>
                  <a:pt x="35" y="118"/>
                  <a:pt x="34" y="117"/>
                  <a:pt x="34" y="116"/>
                </a:cubicBezTo>
                <a:cubicBezTo>
                  <a:pt x="34" y="77"/>
                  <a:pt x="34" y="77"/>
                  <a:pt x="34" y="77"/>
                </a:cubicBezTo>
                <a:cubicBezTo>
                  <a:pt x="34" y="76"/>
                  <a:pt x="35" y="75"/>
                  <a:pt x="37" y="75"/>
                </a:cubicBezTo>
                <a:cubicBezTo>
                  <a:pt x="46" y="75"/>
                  <a:pt x="46" y="75"/>
                  <a:pt x="46" y="75"/>
                </a:cubicBezTo>
                <a:cubicBezTo>
                  <a:pt x="47" y="75"/>
                  <a:pt x="48" y="76"/>
                  <a:pt x="48" y="77"/>
                </a:cubicBezTo>
                <a:close/>
                <a:moveTo>
                  <a:pt x="71" y="54"/>
                </a:moveTo>
                <a:cubicBezTo>
                  <a:pt x="65" y="54"/>
                  <a:pt x="61" y="59"/>
                  <a:pt x="61" y="64"/>
                </a:cubicBezTo>
                <a:cubicBezTo>
                  <a:pt x="61" y="116"/>
                  <a:pt x="61" y="116"/>
                  <a:pt x="61" y="116"/>
                </a:cubicBezTo>
                <a:cubicBezTo>
                  <a:pt x="61" y="121"/>
                  <a:pt x="65" y="125"/>
                  <a:pt x="71" y="125"/>
                </a:cubicBezTo>
                <a:cubicBezTo>
                  <a:pt x="80" y="125"/>
                  <a:pt x="80" y="125"/>
                  <a:pt x="80" y="125"/>
                </a:cubicBezTo>
                <a:cubicBezTo>
                  <a:pt x="85" y="125"/>
                  <a:pt x="89" y="121"/>
                  <a:pt x="89" y="116"/>
                </a:cubicBezTo>
                <a:cubicBezTo>
                  <a:pt x="89" y="64"/>
                  <a:pt x="89" y="64"/>
                  <a:pt x="89" y="64"/>
                </a:cubicBezTo>
                <a:cubicBezTo>
                  <a:pt x="89" y="59"/>
                  <a:pt x="85" y="54"/>
                  <a:pt x="80" y="54"/>
                </a:cubicBezTo>
                <a:lnTo>
                  <a:pt x="71" y="54"/>
                </a:lnTo>
                <a:close/>
                <a:moveTo>
                  <a:pt x="82" y="64"/>
                </a:moveTo>
                <a:cubicBezTo>
                  <a:pt x="82" y="116"/>
                  <a:pt x="82" y="116"/>
                  <a:pt x="82" y="116"/>
                </a:cubicBezTo>
                <a:cubicBezTo>
                  <a:pt x="82" y="117"/>
                  <a:pt x="81" y="118"/>
                  <a:pt x="80" y="118"/>
                </a:cubicBezTo>
                <a:cubicBezTo>
                  <a:pt x="71" y="118"/>
                  <a:pt x="71" y="118"/>
                  <a:pt x="71" y="118"/>
                </a:cubicBezTo>
                <a:cubicBezTo>
                  <a:pt x="69" y="118"/>
                  <a:pt x="69" y="117"/>
                  <a:pt x="69" y="116"/>
                </a:cubicBezTo>
                <a:cubicBezTo>
                  <a:pt x="69" y="64"/>
                  <a:pt x="69" y="64"/>
                  <a:pt x="69" y="64"/>
                </a:cubicBezTo>
                <a:cubicBezTo>
                  <a:pt x="69" y="63"/>
                  <a:pt x="69" y="62"/>
                  <a:pt x="71" y="62"/>
                </a:cubicBezTo>
                <a:cubicBezTo>
                  <a:pt x="80" y="62"/>
                  <a:pt x="80" y="62"/>
                  <a:pt x="80" y="62"/>
                </a:cubicBezTo>
                <a:cubicBezTo>
                  <a:pt x="81" y="62"/>
                  <a:pt x="82" y="63"/>
                  <a:pt x="82" y="64"/>
                </a:cubicBezTo>
                <a:close/>
                <a:moveTo>
                  <a:pt x="105" y="43"/>
                </a:moveTo>
                <a:cubicBezTo>
                  <a:pt x="99" y="43"/>
                  <a:pt x="95" y="47"/>
                  <a:pt x="95" y="52"/>
                </a:cubicBezTo>
                <a:cubicBezTo>
                  <a:pt x="95" y="116"/>
                  <a:pt x="95" y="116"/>
                  <a:pt x="95" y="116"/>
                </a:cubicBezTo>
                <a:cubicBezTo>
                  <a:pt x="95" y="121"/>
                  <a:pt x="99" y="125"/>
                  <a:pt x="105" y="125"/>
                </a:cubicBezTo>
                <a:cubicBezTo>
                  <a:pt x="114" y="125"/>
                  <a:pt x="114" y="125"/>
                  <a:pt x="114" y="125"/>
                </a:cubicBezTo>
                <a:cubicBezTo>
                  <a:pt x="119" y="125"/>
                  <a:pt x="123" y="121"/>
                  <a:pt x="123" y="116"/>
                </a:cubicBezTo>
                <a:cubicBezTo>
                  <a:pt x="123" y="52"/>
                  <a:pt x="123" y="52"/>
                  <a:pt x="123" y="52"/>
                </a:cubicBezTo>
                <a:cubicBezTo>
                  <a:pt x="123" y="47"/>
                  <a:pt x="119" y="43"/>
                  <a:pt x="114" y="43"/>
                </a:cubicBezTo>
                <a:lnTo>
                  <a:pt x="105" y="43"/>
                </a:lnTo>
                <a:close/>
                <a:moveTo>
                  <a:pt x="116" y="52"/>
                </a:moveTo>
                <a:cubicBezTo>
                  <a:pt x="116" y="116"/>
                  <a:pt x="116" y="116"/>
                  <a:pt x="116" y="116"/>
                </a:cubicBezTo>
                <a:cubicBezTo>
                  <a:pt x="116" y="117"/>
                  <a:pt x="115" y="118"/>
                  <a:pt x="114" y="118"/>
                </a:cubicBezTo>
                <a:cubicBezTo>
                  <a:pt x="105" y="118"/>
                  <a:pt x="105" y="118"/>
                  <a:pt x="105" y="118"/>
                </a:cubicBezTo>
                <a:cubicBezTo>
                  <a:pt x="103" y="118"/>
                  <a:pt x="103" y="117"/>
                  <a:pt x="103" y="116"/>
                </a:cubicBezTo>
                <a:cubicBezTo>
                  <a:pt x="103" y="52"/>
                  <a:pt x="103" y="52"/>
                  <a:pt x="103" y="52"/>
                </a:cubicBezTo>
                <a:cubicBezTo>
                  <a:pt x="103" y="51"/>
                  <a:pt x="103" y="50"/>
                  <a:pt x="105" y="50"/>
                </a:cubicBezTo>
                <a:cubicBezTo>
                  <a:pt x="114" y="50"/>
                  <a:pt x="114" y="50"/>
                  <a:pt x="114" y="50"/>
                </a:cubicBezTo>
                <a:cubicBezTo>
                  <a:pt x="115" y="50"/>
                  <a:pt x="116" y="51"/>
                  <a:pt x="116" y="52"/>
                </a:cubicBezTo>
                <a:close/>
                <a:moveTo>
                  <a:pt x="129" y="40"/>
                </a:moveTo>
                <a:cubicBezTo>
                  <a:pt x="129" y="116"/>
                  <a:pt x="129" y="116"/>
                  <a:pt x="129" y="116"/>
                </a:cubicBezTo>
                <a:cubicBezTo>
                  <a:pt x="129" y="121"/>
                  <a:pt x="134" y="125"/>
                  <a:pt x="139" y="125"/>
                </a:cubicBezTo>
                <a:cubicBezTo>
                  <a:pt x="148" y="125"/>
                  <a:pt x="148" y="125"/>
                  <a:pt x="148" y="125"/>
                </a:cubicBezTo>
                <a:cubicBezTo>
                  <a:pt x="153" y="125"/>
                  <a:pt x="157" y="121"/>
                  <a:pt x="157" y="116"/>
                </a:cubicBezTo>
                <a:cubicBezTo>
                  <a:pt x="157" y="40"/>
                  <a:pt x="157" y="40"/>
                  <a:pt x="157" y="40"/>
                </a:cubicBezTo>
                <a:cubicBezTo>
                  <a:pt x="157" y="35"/>
                  <a:pt x="153" y="31"/>
                  <a:pt x="148" y="31"/>
                </a:cubicBezTo>
                <a:cubicBezTo>
                  <a:pt x="139" y="31"/>
                  <a:pt x="139" y="31"/>
                  <a:pt x="139" y="31"/>
                </a:cubicBezTo>
                <a:cubicBezTo>
                  <a:pt x="134" y="31"/>
                  <a:pt x="129" y="35"/>
                  <a:pt x="129" y="40"/>
                </a:cubicBezTo>
                <a:close/>
                <a:moveTo>
                  <a:pt x="150" y="40"/>
                </a:moveTo>
                <a:cubicBezTo>
                  <a:pt x="150" y="116"/>
                  <a:pt x="150" y="116"/>
                  <a:pt x="150" y="116"/>
                </a:cubicBezTo>
                <a:cubicBezTo>
                  <a:pt x="150" y="117"/>
                  <a:pt x="149" y="118"/>
                  <a:pt x="148" y="118"/>
                </a:cubicBezTo>
                <a:cubicBezTo>
                  <a:pt x="139" y="118"/>
                  <a:pt x="139" y="118"/>
                  <a:pt x="139" y="118"/>
                </a:cubicBezTo>
                <a:cubicBezTo>
                  <a:pt x="138" y="118"/>
                  <a:pt x="137" y="117"/>
                  <a:pt x="137" y="116"/>
                </a:cubicBezTo>
                <a:cubicBezTo>
                  <a:pt x="137" y="40"/>
                  <a:pt x="137" y="40"/>
                  <a:pt x="137" y="40"/>
                </a:cubicBezTo>
                <a:cubicBezTo>
                  <a:pt x="137" y="39"/>
                  <a:pt x="138" y="38"/>
                  <a:pt x="139" y="38"/>
                </a:cubicBezTo>
                <a:cubicBezTo>
                  <a:pt x="148" y="38"/>
                  <a:pt x="148" y="38"/>
                  <a:pt x="148" y="38"/>
                </a:cubicBezTo>
                <a:cubicBezTo>
                  <a:pt x="149" y="38"/>
                  <a:pt x="150" y="39"/>
                  <a:pt x="150" y="40"/>
                </a:cubicBezTo>
                <a:close/>
                <a:moveTo>
                  <a:pt x="87" y="30"/>
                </a:moveTo>
                <a:cubicBezTo>
                  <a:pt x="109" y="21"/>
                  <a:pt x="131" y="8"/>
                  <a:pt x="131" y="8"/>
                </a:cubicBezTo>
                <a:cubicBezTo>
                  <a:pt x="127" y="0"/>
                  <a:pt x="127" y="0"/>
                  <a:pt x="127" y="0"/>
                </a:cubicBezTo>
                <a:cubicBezTo>
                  <a:pt x="135" y="3"/>
                  <a:pt x="135" y="3"/>
                  <a:pt x="135" y="3"/>
                </a:cubicBezTo>
                <a:cubicBezTo>
                  <a:pt x="143" y="6"/>
                  <a:pt x="143" y="6"/>
                  <a:pt x="143" y="6"/>
                </a:cubicBezTo>
                <a:cubicBezTo>
                  <a:pt x="140" y="14"/>
                  <a:pt x="140" y="14"/>
                  <a:pt x="140" y="14"/>
                </a:cubicBezTo>
                <a:cubicBezTo>
                  <a:pt x="138" y="22"/>
                  <a:pt x="138" y="22"/>
                  <a:pt x="138" y="22"/>
                </a:cubicBezTo>
                <a:cubicBezTo>
                  <a:pt x="134" y="14"/>
                  <a:pt x="134" y="14"/>
                  <a:pt x="134" y="14"/>
                </a:cubicBezTo>
                <a:cubicBezTo>
                  <a:pt x="131" y="16"/>
                  <a:pt x="111" y="28"/>
                  <a:pt x="89" y="36"/>
                </a:cubicBezTo>
                <a:cubicBezTo>
                  <a:pt x="64" y="46"/>
                  <a:pt x="33" y="52"/>
                  <a:pt x="33" y="52"/>
                </a:cubicBezTo>
                <a:cubicBezTo>
                  <a:pt x="32" y="53"/>
                  <a:pt x="32" y="53"/>
                  <a:pt x="32" y="53"/>
                </a:cubicBezTo>
                <a:cubicBezTo>
                  <a:pt x="30" y="53"/>
                  <a:pt x="29" y="51"/>
                  <a:pt x="28" y="50"/>
                </a:cubicBezTo>
                <a:cubicBezTo>
                  <a:pt x="28" y="48"/>
                  <a:pt x="29" y="46"/>
                  <a:pt x="31" y="45"/>
                </a:cubicBezTo>
                <a:cubicBezTo>
                  <a:pt x="31" y="45"/>
                  <a:pt x="62" y="39"/>
                  <a:pt x="87" y="30"/>
                </a:cubicBezTo>
                <a:close/>
                <a:moveTo>
                  <a:pt x="167" y="138"/>
                </a:moveTo>
                <a:cubicBezTo>
                  <a:pt x="162" y="144"/>
                  <a:pt x="162" y="144"/>
                  <a:pt x="162" y="144"/>
                </a:cubicBezTo>
                <a:cubicBezTo>
                  <a:pt x="157" y="150"/>
                  <a:pt x="157" y="150"/>
                  <a:pt x="157" y="150"/>
                </a:cubicBezTo>
                <a:cubicBezTo>
                  <a:pt x="157" y="141"/>
                  <a:pt x="157" y="141"/>
                  <a:pt x="157" y="141"/>
                </a:cubicBezTo>
                <a:cubicBezTo>
                  <a:pt x="14" y="141"/>
                  <a:pt x="14" y="141"/>
                  <a:pt x="14" y="141"/>
                </a:cubicBezTo>
                <a:cubicBezTo>
                  <a:pt x="12" y="141"/>
                  <a:pt x="11" y="140"/>
                  <a:pt x="11" y="138"/>
                </a:cubicBezTo>
                <a:cubicBezTo>
                  <a:pt x="11" y="24"/>
                  <a:pt x="11" y="24"/>
                  <a:pt x="11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7" y="17"/>
                  <a:pt x="7" y="17"/>
                  <a:pt x="7" y="17"/>
                </a:cubicBezTo>
                <a:cubicBezTo>
                  <a:pt x="14" y="11"/>
                  <a:pt x="14" y="11"/>
                  <a:pt x="14" y="11"/>
                </a:cubicBezTo>
                <a:cubicBezTo>
                  <a:pt x="21" y="17"/>
                  <a:pt x="21" y="17"/>
                  <a:pt x="21" y="17"/>
                </a:cubicBezTo>
                <a:cubicBezTo>
                  <a:pt x="28" y="24"/>
                  <a:pt x="28" y="24"/>
                  <a:pt x="28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18" y="134"/>
                  <a:pt x="18" y="134"/>
                  <a:pt x="18" y="134"/>
                </a:cubicBezTo>
                <a:cubicBezTo>
                  <a:pt x="157" y="134"/>
                  <a:pt x="157" y="134"/>
                  <a:pt x="157" y="134"/>
                </a:cubicBezTo>
                <a:cubicBezTo>
                  <a:pt x="157" y="125"/>
                  <a:pt x="157" y="125"/>
                  <a:pt x="157" y="125"/>
                </a:cubicBezTo>
                <a:cubicBezTo>
                  <a:pt x="162" y="132"/>
                  <a:pt x="162" y="132"/>
                  <a:pt x="162" y="132"/>
                </a:cubicBezTo>
                <a:lnTo>
                  <a:pt x="167" y="1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4" name="Google Shape;3434;p110"/>
          <p:cNvSpPr txBox="1"/>
          <p:nvPr/>
        </p:nvSpPr>
        <p:spPr>
          <a:xfrm>
            <a:off x="8593137" y="4897437"/>
            <a:ext cx="1738312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3435" name="Google Shape;3435;p110"/>
          <p:cNvSpPr txBox="1"/>
          <p:nvPr/>
        </p:nvSpPr>
        <p:spPr>
          <a:xfrm>
            <a:off x="1871662" y="4929187"/>
            <a:ext cx="1739900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3436" name="Google Shape;3436;p110"/>
          <p:cNvSpPr txBox="1"/>
          <p:nvPr/>
        </p:nvSpPr>
        <p:spPr>
          <a:xfrm>
            <a:off x="1871662" y="2425700"/>
            <a:ext cx="1739900" cy="95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1" name="Google Shape;3441;p111"/>
          <p:cNvSpPr txBox="1"/>
          <p:nvPr/>
        </p:nvSpPr>
        <p:spPr>
          <a:xfrm>
            <a:off x="3175" y="7937"/>
            <a:ext cx="12177712" cy="6854825"/>
          </a:xfrm>
          <a:prstGeom prst="rect">
            <a:avLst/>
          </a:prstGeom>
          <a:solidFill>
            <a:srgbClr val="323B5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2" name="Google Shape;3442;p111"/>
          <p:cNvSpPr txBox="1"/>
          <p:nvPr/>
        </p:nvSpPr>
        <p:spPr>
          <a:xfrm>
            <a:off x="8345487" y="1128712"/>
            <a:ext cx="1695450" cy="64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3443" name="Google Shape;3443;p111"/>
          <p:cNvSpPr/>
          <p:nvPr/>
        </p:nvSpPr>
        <p:spPr>
          <a:xfrm>
            <a:off x="3035300" y="930275"/>
            <a:ext cx="3608387" cy="3286125"/>
          </a:xfrm>
          <a:custGeom>
            <a:avLst/>
            <a:gdLst/>
            <a:ahLst/>
            <a:cxnLst/>
            <a:rect l="l" t="t" r="r" b="b"/>
            <a:pathLst>
              <a:path w="912" h="830" extrusionOk="0">
                <a:moveTo>
                  <a:pt x="905" y="543"/>
                </a:moveTo>
                <a:cubicBezTo>
                  <a:pt x="861" y="233"/>
                  <a:pt x="591" y="0"/>
                  <a:pt x="278" y="0"/>
                </a:cubicBezTo>
                <a:cubicBezTo>
                  <a:pt x="180" y="0"/>
                  <a:pt x="86" y="21"/>
                  <a:pt x="0" y="63"/>
                </a:cubicBezTo>
                <a:cubicBezTo>
                  <a:pt x="16" y="61"/>
                  <a:pt x="33" y="59"/>
                  <a:pt x="51" y="59"/>
                </a:cubicBezTo>
                <a:cubicBezTo>
                  <a:pt x="72" y="59"/>
                  <a:pt x="93" y="62"/>
                  <a:pt x="114" y="66"/>
                </a:cubicBezTo>
                <a:cubicBezTo>
                  <a:pt x="227" y="91"/>
                  <a:pt x="286" y="197"/>
                  <a:pt x="290" y="204"/>
                </a:cubicBezTo>
                <a:cubicBezTo>
                  <a:pt x="652" y="830"/>
                  <a:pt x="652" y="830"/>
                  <a:pt x="652" y="830"/>
                </a:cubicBezTo>
                <a:cubicBezTo>
                  <a:pt x="679" y="829"/>
                  <a:pt x="770" y="821"/>
                  <a:pt x="830" y="755"/>
                </a:cubicBezTo>
                <a:cubicBezTo>
                  <a:pt x="912" y="665"/>
                  <a:pt x="905" y="549"/>
                  <a:pt x="905" y="543"/>
                </a:cubicBezTo>
                <a:close/>
              </a:path>
            </a:pathLst>
          </a:custGeom>
          <a:solidFill>
            <a:srgbClr val="27B4B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4" name="Google Shape;3444;p111"/>
          <p:cNvSpPr/>
          <p:nvPr/>
        </p:nvSpPr>
        <p:spPr>
          <a:xfrm>
            <a:off x="1630362" y="1274762"/>
            <a:ext cx="2441575" cy="4240212"/>
          </a:xfrm>
          <a:custGeom>
            <a:avLst/>
            <a:gdLst/>
            <a:ahLst/>
            <a:cxnLst/>
            <a:rect l="l" t="t" r="r" b="b"/>
            <a:pathLst>
              <a:path w="617" h="1071" extrusionOk="0">
                <a:moveTo>
                  <a:pt x="463" y="6"/>
                </a:moveTo>
                <a:cubicBezTo>
                  <a:pt x="444" y="2"/>
                  <a:pt x="425" y="0"/>
                  <a:pt x="406" y="0"/>
                </a:cubicBezTo>
                <a:cubicBezTo>
                  <a:pt x="315" y="0"/>
                  <a:pt x="247" y="45"/>
                  <a:pt x="242" y="48"/>
                </a:cubicBezTo>
                <a:cubicBezTo>
                  <a:pt x="88" y="169"/>
                  <a:pt x="0" y="350"/>
                  <a:pt x="0" y="546"/>
                </a:cubicBezTo>
                <a:cubicBezTo>
                  <a:pt x="0" y="760"/>
                  <a:pt x="106" y="955"/>
                  <a:pt x="279" y="1071"/>
                </a:cubicBezTo>
                <a:cubicBezTo>
                  <a:pt x="257" y="1044"/>
                  <a:pt x="237" y="1011"/>
                  <a:pt x="225" y="971"/>
                </a:cubicBezTo>
                <a:cubicBezTo>
                  <a:pt x="189" y="860"/>
                  <a:pt x="252" y="756"/>
                  <a:pt x="256" y="750"/>
                </a:cubicBezTo>
                <a:cubicBezTo>
                  <a:pt x="617" y="124"/>
                  <a:pt x="617" y="124"/>
                  <a:pt x="617" y="124"/>
                </a:cubicBezTo>
                <a:cubicBezTo>
                  <a:pt x="603" y="101"/>
                  <a:pt x="550" y="25"/>
                  <a:pt x="463" y="6"/>
                </a:cubicBezTo>
                <a:close/>
              </a:path>
            </a:pathLst>
          </a:custGeom>
          <a:solidFill>
            <a:srgbClr val="FAA7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5" name="Google Shape;3445;p111"/>
          <p:cNvSpPr/>
          <p:nvPr/>
        </p:nvSpPr>
        <p:spPr>
          <a:xfrm>
            <a:off x="2513012" y="3614737"/>
            <a:ext cx="4119562" cy="2328862"/>
          </a:xfrm>
          <a:custGeom>
            <a:avLst/>
            <a:gdLst/>
            <a:ahLst/>
            <a:cxnLst/>
            <a:rect l="l" t="t" r="r" b="b"/>
            <a:pathLst>
              <a:path w="1041" h="588" extrusionOk="0">
                <a:moveTo>
                  <a:pt x="983" y="96"/>
                </a:moveTo>
                <a:cubicBezTo>
                  <a:pt x="910" y="175"/>
                  <a:pt x="800" y="179"/>
                  <a:pt x="778" y="179"/>
                </a:cubicBezTo>
                <a:cubicBezTo>
                  <a:pt x="777" y="179"/>
                  <a:pt x="776" y="179"/>
                  <a:pt x="775" y="179"/>
                </a:cubicBezTo>
                <a:cubicBezTo>
                  <a:pt x="52" y="179"/>
                  <a:pt x="52" y="179"/>
                  <a:pt x="52" y="179"/>
                </a:cubicBezTo>
                <a:cubicBezTo>
                  <a:pt x="40" y="203"/>
                  <a:pt x="0" y="287"/>
                  <a:pt x="28" y="372"/>
                </a:cubicBezTo>
                <a:cubicBezTo>
                  <a:pt x="65" y="489"/>
                  <a:pt x="174" y="542"/>
                  <a:pt x="175" y="542"/>
                </a:cubicBezTo>
                <a:cubicBezTo>
                  <a:pt x="176" y="543"/>
                  <a:pt x="176" y="543"/>
                  <a:pt x="176" y="543"/>
                </a:cubicBezTo>
                <a:cubicBezTo>
                  <a:pt x="251" y="573"/>
                  <a:pt x="329" y="588"/>
                  <a:pt x="410" y="588"/>
                </a:cubicBezTo>
                <a:cubicBezTo>
                  <a:pt x="744" y="588"/>
                  <a:pt x="1018" y="328"/>
                  <a:pt x="1041" y="0"/>
                </a:cubicBezTo>
                <a:cubicBezTo>
                  <a:pt x="1029" y="31"/>
                  <a:pt x="1011" y="65"/>
                  <a:pt x="983" y="96"/>
                </a:cubicBezTo>
                <a:close/>
              </a:path>
            </a:pathLst>
          </a:custGeom>
          <a:solidFill>
            <a:srgbClr val="9262C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6" name="Google Shape;3446;p111"/>
          <p:cNvSpPr txBox="1"/>
          <p:nvPr/>
        </p:nvSpPr>
        <p:spPr>
          <a:xfrm>
            <a:off x="8990012" y="2938462"/>
            <a:ext cx="14001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EEE1"/>
              </a:buClr>
              <a:buSzPts val="2100"/>
              <a:buFont typeface="Open Sans SemiBold"/>
              <a:buNone/>
            </a:pPr>
            <a:r>
              <a:rPr lang="en-US" sz="2100" b="1" i="0" u="none" dirty="0">
                <a:solidFill>
                  <a:srgbClr val="F7EEE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ANALISE</a:t>
            </a:r>
            <a:endParaRPr dirty="0"/>
          </a:p>
        </p:txBody>
      </p:sp>
      <p:sp>
        <p:nvSpPr>
          <p:cNvPr id="3447" name="Google Shape;3447;p111"/>
          <p:cNvSpPr txBox="1"/>
          <p:nvPr/>
        </p:nvSpPr>
        <p:spPr>
          <a:xfrm>
            <a:off x="8424862" y="4989512"/>
            <a:ext cx="1487487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EEE1"/>
              </a:buClr>
              <a:buSzPts val="2100"/>
              <a:buFont typeface="Open Sans SemiBold"/>
              <a:buNone/>
            </a:pPr>
            <a:r>
              <a:rPr lang="en-US" sz="2100" b="1" i="0" u="none" dirty="0">
                <a:solidFill>
                  <a:srgbClr val="F7EEE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NEGOCIE</a:t>
            </a:r>
            <a:endParaRPr dirty="0"/>
          </a:p>
        </p:txBody>
      </p:sp>
      <p:sp>
        <p:nvSpPr>
          <p:cNvPr id="3448" name="Google Shape;3448;p111"/>
          <p:cNvSpPr txBox="1"/>
          <p:nvPr/>
        </p:nvSpPr>
        <p:spPr>
          <a:xfrm>
            <a:off x="8424862" y="838200"/>
            <a:ext cx="1570037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EEE1"/>
              </a:buClr>
              <a:buSzPts val="2100"/>
              <a:buFont typeface="Open Sans SemiBold"/>
              <a:buNone/>
            </a:pPr>
            <a:r>
              <a:rPr lang="en-US" sz="2100" b="1" i="0" u="none" dirty="0">
                <a:solidFill>
                  <a:srgbClr val="F7EEE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PESQUISE</a:t>
            </a:r>
            <a:endParaRPr dirty="0"/>
          </a:p>
        </p:txBody>
      </p:sp>
      <p:sp>
        <p:nvSpPr>
          <p:cNvPr id="3449" name="Google Shape;3449;p111"/>
          <p:cNvSpPr/>
          <p:nvPr/>
        </p:nvSpPr>
        <p:spPr>
          <a:xfrm>
            <a:off x="7937500" y="3032125"/>
            <a:ext cx="890587" cy="887412"/>
          </a:xfrm>
          <a:prstGeom prst="ellipse">
            <a:avLst/>
          </a:prstGeom>
          <a:solidFill>
            <a:srgbClr val="27B4B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0" name="Google Shape;3450;p111"/>
          <p:cNvSpPr/>
          <p:nvPr/>
        </p:nvSpPr>
        <p:spPr>
          <a:xfrm>
            <a:off x="7372350" y="5080000"/>
            <a:ext cx="890587" cy="890587"/>
          </a:xfrm>
          <a:prstGeom prst="ellipse">
            <a:avLst/>
          </a:prstGeom>
          <a:solidFill>
            <a:srgbClr val="9262C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1" name="Google Shape;3451;p111"/>
          <p:cNvSpPr/>
          <p:nvPr/>
        </p:nvSpPr>
        <p:spPr>
          <a:xfrm>
            <a:off x="7372350" y="930275"/>
            <a:ext cx="890587" cy="887412"/>
          </a:xfrm>
          <a:prstGeom prst="ellipse">
            <a:avLst/>
          </a:prstGeom>
          <a:solidFill>
            <a:srgbClr val="FAA7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2" name="Google Shape;3452;p111"/>
          <p:cNvSpPr txBox="1"/>
          <p:nvPr/>
        </p:nvSpPr>
        <p:spPr>
          <a:xfrm>
            <a:off x="7704137" y="1039812"/>
            <a:ext cx="5413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ontserrat"/>
              <a:buNone/>
            </a:pPr>
            <a:r>
              <a:rPr lang="en-US" sz="44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3453" name="Google Shape;3453;p111"/>
          <p:cNvSpPr txBox="1"/>
          <p:nvPr/>
        </p:nvSpPr>
        <p:spPr>
          <a:xfrm>
            <a:off x="8218487" y="3127375"/>
            <a:ext cx="657225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ontserrat"/>
              <a:buNone/>
            </a:pPr>
            <a:r>
              <a:rPr lang="en-US" sz="44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3454" name="Google Shape;3454;p111"/>
          <p:cNvSpPr txBox="1"/>
          <p:nvPr/>
        </p:nvSpPr>
        <p:spPr>
          <a:xfrm>
            <a:off x="7661275" y="5191125"/>
            <a:ext cx="6492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ontserrat"/>
              <a:buNone/>
            </a:pPr>
            <a:r>
              <a:rPr lang="en-US" sz="44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3455" name="Google Shape;3455;p111"/>
          <p:cNvSpPr/>
          <p:nvPr/>
        </p:nvSpPr>
        <p:spPr>
          <a:xfrm>
            <a:off x="8045450" y="1863725"/>
            <a:ext cx="323850" cy="1062037"/>
          </a:xfrm>
          <a:custGeom>
            <a:avLst/>
            <a:gdLst/>
            <a:ahLst/>
            <a:cxnLst/>
            <a:rect l="l" t="t" r="r" b="b"/>
            <a:pathLst>
              <a:path w="82" h="268" extrusionOk="0">
                <a:moveTo>
                  <a:pt x="76" y="268"/>
                </a:moveTo>
                <a:cubicBezTo>
                  <a:pt x="73" y="268"/>
                  <a:pt x="70" y="266"/>
                  <a:pt x="70" y="263"/>
                </a:cubicBezTo>
                <a:cubicBezTo>
                  <a:pt x="58" y="175"/>
                  <a:pt x="35" y="90"/>
                  <a:pt x="1" y="8"/>
                </a:cubicBezTo>
                <a:cubicBezTo>
                  <a:pt x="0" y="5"/>
                  <a:pt x="2" y="2"/>
                  <a:pt x="5" y="1"/>
                </a:cubicBezTo>
                <a:cubicBezTo>
                  <a:pt x="7" y="0"/>
                  <a:pt x="11" y="1"/>
                  <a:pt x="12" y="4"/>
                </a:cubicBezTo>
                <a:cubicBezTo>
                  <a:pt x="46" y="86"/>
                  <a:pt x="69" y="173"/>
                  <a:pt x="81" y="261"/>
                </a:cubicBezTo>
                <a:cubicBezTo>
                  <a:pt x="82" y="264"/>
                  <a:pt x="79" y="267"/>
                  <a:pt x="76" y="268"/>
                </a:cubicBezTo>
                <a:cubicBezTo>
                  <a:pt x="76" y="268"/>
                  <a:pt x="76" y="268"/>
                  <a:pt x="76" y="268"/>
                </a:cubicBezTo>
                <a:close/>
              </a:path>
            </a:pathLst>
          </a:custGeom>
          <a:solidFill>
            <a:srgbClr val="F7EE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6" name="Google Shape;3456;p111"/>
          <p:cNvSpPr/>
          <p:nvPr/>
        </p:nvSpPr>
        <p:spPr>
          <a:xfrm>
            <a:off x="8045450" y="4003675"/>
            <a:ext cx="323850" cy="1060450"/>
          </a:xfrm>
          <a:custGeom>
            <a:avLst/>
            <a:gdLst/>
            <a:ahLst/>
            <a:cxnLst/>
            <a:rect l="l" t="t" r="r" b="b"/>
            <a:pathLst>
              <a:path w="82" h="268" extrusionOk="0">
                <a:moveTo>
                  <a:pt x="7" y="268"/>
                </a:moveTo>
                <a:cubicBezTo>
                  <a:pt x="6" y="268"/>
                  <a:pt x="5" y="268"/>
                  <a:pt x="5" y="268"/>
                </a:cubicBezTo>
                <a:cubicBezTo>
                  <a:pt x="2" y="266"/>
                  <a:pt x="0" y="263"/>
                  <a:pt x="1" y="260"/>
                </a:cubicBezTo>
                <a:cubicBezTo>
                  <a:pt x="35" y="179"/>
                  <a:pt x="58" y="93"/>
                  <a:pt x="70" y="6"/>
                </a:cubicBezTo>
                <a:cubicBezTo>
                  <a:pt x="71" y="3"/>
                  <a:pt x="73" y="0"/>
                  <a:pt x="76" y="1"/>
                </a:cubicBezTo>
                <a:cubicBezTo>
                  <a:pt x="79" y="1"/>
                  <a:pt x="82" y="4"/>
                  <a:pt x="81" y="7"/>
                </a:cubicBezTo>
                <a:cubicBezTo>
                  <a:pt x="69" y="96"/>
                  <a:pt x="46" y="182"/>
                  <a:pt x="12" y="265"/>
                </a:cubicBezTo>
                <a:cubicBezTo>
                  <a:pt x="11" y="267"/>
                  <a:pt x="9" y="268"/>
                  <a:pt x="7" y="268"/>
                </a:cubicBezTo>
                <a:close/>
              </a:path>
            </a:pathLst>
          </a:custGeom>
          <a:solidFill>
            <a:srgbClr val="F7EE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7" name="Google Shape;3457;p111"/>
          <p:cNvSpPr/>
          <p:nvPr/>
        </p:nvSpPr>
        <p:spPr>
          <a:xfrm>
            <a:off x="3541712" y="4652962"/>
            <a:ext cx="1439862" cy="752475"/>
          </a:xfrm>
          <a:custGeom>
            <a:avLst/>
            <a:gdLst/>
            <a:ahLst/>
            <a:cxnLst/>
            <a:rect l="l" t="t" r="r" b="b"/>
            <a:pathLst>
              <a:path w="364" h="190" extrusionOk="0">
                <a:moveTo>
                  <a:pt x="263" y="179"/>
                </a:moveTo>
                <a:cubicBezTo>
                  <a:pt x="258" y="181"/>
                  <a:pt x="252" y="183"/>
                  <a:pt x="247" y="185"/>
                </a:cubicBezTo>
                <a:cubicBezTo>
                  <a:pt x="228" y="189"/>
                  <a:pt x="210" y="190"/>
                  <a:pt x="187" y="190"/>
                </a:cubicBezTo>
                <a:cubicBezTo>
                  <a:pt x="163" y="190"/>
                  <a:pt x="145" y="189"/>
                  <a:pt x="127" y="185"/>
                </a:cubicBezTo>
                <a:cubicBezTo>
                  <a:pt x="121" y="183"/>
                  <a:pt x="116" y="181"/>
                  <a:pt x="110" y="179"/>
                </a:cubicBezTo>
                <a:cubicBezTo>
                  <a:pt x="95" y="172"/>
                  <a:pt x="95" y="159"/>
                  <a:pt x="103" y="150"/>
                </a:cubicBezTo>
                <a:cubicBezTo>
                  <a:pt x="113" y="140"/>
                  <a:pt x="125" y="133"/>
                  <a:pt x="137" y="128"/>
                </a:cubicBezTo>
                <a:cubicBezTo>
                  <a:pt x="143" y="125"/>
                  <a:pt x="148" y="123"/>
                  <a:pt x="154" y="121"/>
                </a:cubicBezTo>
                <a:cubicBezTo>
                  <a:pt x="165" y="117"/>
                  <a:pt x="168" y="106"/>
                  <a:pt x="160" y="98"/>
                </a:cubicBezTo>
                <a:cubicBezTo>
                  <a:pt x="144" y="82"/>
                  <a:pt x="138" y="63"/>
                  <a:pt x="139" y="42"/>
                </a:cubicBezTo>
                <a:cubicBezTo>
                  <a:pt x="140" y="19"/>
                  <a:pt x="153" y="7"/>
                  <a:pt x="174" y="2"/>
                </a:cubicBezTo>
                <a:cubicBezTo>
                  <a:pt x="178" y="1"/>
                  <a:pt x="182" y="0"/>
                  <a:pt x="187" y="0"/>
                </a:cubicBezTo>
                <a:cubicBezTo>
                  <a:pt x="191" y="0"/>
                  <a:pt x="195" y="1"/>
                  <a:pt x="200" y="2"/>
                </a:cubicBezTo>
                <a:cubicBezTo>
                  <a:pt x="221" y="7"/>
                  <a:pt x="234" y="19"/>
                  <a:pt x="235" y="42"/>
                </a:cubicBezTo>
                <a:cubicBezTo>
                  <a:pt x="236" y="63"/>
                  <a:pt x="230" y="83"/>
                  <a:pt x="214" y="98"/>
                </a:cubicBezTo>
                <a:cubicBezTo>
                  <a:pt x="206" y="106"/>
                  <a:pt x="209" y="117"/>
                  <a:pt x="219" y="121"/>
                </a:cubicBezTo>
                <a:cubicBezTo>
                  <a:pt x="225" y="123"/>
                  <a:pt x="231" y="125"/>
                  <a:pt x="236" y="128"/>
                </a:cubicBezTo>
                <a:cubicBezTo>
                  <a:pt x="249" y="133"/>
                  <a:pt x="260" y="140"/>
                  <a:pt x="270" y="150"/>
                </a:cubicBezTo>
                <a:cubicBezTo>
                  <a:pt x="276" y="156"/>
                  <a:pt x="279" y="172"/>
                  <a:pt x="263" y="179"/>
                </a:cubicBezTo>
                <a:close/>
                <a:moveTo>
                  <a:pt x="358" y="162"/>
                </a:moveTo>
                <a:cubicBezTo>
                  <a:pt x="352" y="155"/>
                  <a:pt x="344" y="151"/>
                  <a:pt x="335" y="147"/>
                </a:cubicBezTo>
                <a:cubicBezTo>
                  <a:pt x="331" y="145"/>
                  <a:pt x="327" y="143"/>
                  <a:pt x="323" y="142"/>
                </a:cubicBezTo>
                <a:cubicBezTo>
                  <a:pt x="316" y="139"/>
                  <a:pt x="314" y="132"/>
                  <a:pt x="319" y="126"/>
                </a:cubicBezTo>
                <a:cubicBezTo>
                  <a:pt x="330" y="115"/>
                  <a:pt x="334" y="102"/>
                  <a:pt x="334" y="87"/>
                </a:cubicBezTo>
                <a:cubicBezTo>
                  <a:pt x="333" y="71"/>
                  <a:pt x="324" y="63"/>
                  <a:pt x="310" y="59"/>
                </a:cubicBezTo>
                <a:cubicBezTo>
                  <a:pt x="307" y="58"/>
                  <a:pt x="303" y="58"/>
                  <a:pt x="301" y="58"/>
                </a:cubicBezTo>
                <a:cubicBezTo>
                  <a:pt x="298" y="58"/>
                  <a:pt x="295" y="58"/>
                  <a:pt x="291" y="59"/>
                </a:cubicBezTo>
                <a:cubicBezTo>
                  <a:pt x="277" y="63"/>
                  <a:pt x="268" y="71"/>
                  <a:pt x="267" y="87"/>
                </a:cubicBezTo>
                <a:cubicBezTo>
                  <a:pt x="267" y="102"/>
                  <a:pt x="271" y="115"/>
                  <a:pt x="282" y="126"/>
                </a:cubicBezTo>
                <a:cubicBezTo>
                  <a:pt x="287" y="132"/>
                  <a:pt x="285" y="139"/>
                  <a:pt x="278" y="142"/>
                </a:cubicBezTo>
                <a:cubicBezTo>
                  <a:pt x="278" y="142"/>
                  <a:pt x="277" y="142"/>
                  <a:pt x="277" y="142"/>
                </a:cubicBezTo>
                <a:cubicBezTo>
                  <a:pt x="278" y="143"/>
                  <a:pt x="279" y="144"/>
                  <a:pt x="280" y="145"/>
                </a:cubicBezTo>
                <a:cubicBezTo>
                  <a:pt x="285" y="150"/>
                  <a:pt x="288" y="159"/>
                  <a:pt x="286" y="166"/>
                </a:cubicBezTo>
                <a:cubicBezTo>
                  <a:pt x="285" y="174"/>
                  <a:pt x="280" y="181"/>
                  <a:pt x="271" y="185"/>
                </a:cubicBezTo>
                <a:cubicBezTo>
                  <a:pt x="269" y="186"/>
                  <a:pt x="267" y="187"/>
                  <a:pt x="265" y="187"/>
                </a:cubicBezTo>
                <a:cubicBezTo>
                  <a:pt x="276" y="189"/>
                  <a:pt x="287" y="190"/>
                  <a:pt x="301" y="190"/>
                </a:cubicBezTo>
                <a:cubicBezTo>
                  <a:pt x="317" y="190"/>
                  <a:pt x="330" y="189"/>
                  <a:pt x="342" y="186"/>
                </a:cubicBezTo>
                <a:cubicBezTo>
                  <a:pt x="346" y="185"/>
                  <a:pt x="350" y="184"/>
                  <a:pt x="354" y="182"/>
                </a:cubicBezTo>
                <a:cubicBezTo>
                  <a:pt x="364" y="177"/>
                  <a:pt x="363" y="166"/>
                  <a:pt x="358" y="162"/>
                </a:cubicBezTo>
                <a:close/>
                <a:moveTo>
                  <a:pt x="86" y="166"/>
                </a:moveTo>
                <a:cubicBezTo>
                  <a:pt x="84" y="159"/>
                  <a:pt x="87" y="151"/>
                  <a:pt x="93" y="145"/>
                </a:cubicBezTo>
                <a:cubicBezTo>
                  <a:pt x="95" y="143"/>
                  <a:pt x="98" y="141"/>
                  <a:pt x="101" y="139"/>
                </a:cubicBezTo>
                <a:cubicBezTo>
                  <a:pt x="99" y="138"/>
                  <a:pt x="98" y="137"/>
                  <a:pt x="96" y="137"/>
                </a:cubicBezTo>
                <a:cubicBezTo>
                  <a:pt x="88" y="134"/>
                  <a:pt x="85" y="125"/>
                  <a:pt x="92" y="119"/>
                </a:cubicBezTo>
                <a:cubicBezTo>
                  <a:pt x="104" y="107"/>
                  <a:pt x="108" y="92"/>
                  <a:pt x="108" y="76"/>
                </a:cubicBezTo>
                <a:cubicBezTo>
                  <a:pt x="107" y="58"/>
                  <a:pt x="97" y="49"/>
                  <a:pt x="81" y="45"/>
                </a:cubicBezTo>
                <a:cubicBezTo>
                  <a:pt x="77" y="44"/>
                  <a:pt x="74" y="44"/>
                  <a:pt x="71" y="44"/>
                </a:cubicBezTo>
                <a:cubicBezTo>
                  <a:pt x="68" y="44"/>
                  <a:pt x="64" y="44"/>
                  <a:pt x="61" y="45"/>
                </a:cubicBezTo>
                <a:cubicBezTo>
                  <a:pt x="45" y="49"/>
                  <a:pt x="34" y="58"/>
                  <a:pt x="34" y="76"/>
                </a:cubicBezTo>
                <a:cubicBezTo>
                  <a:pt x="33" y="92"/>
                  <a:pt x="38" y="107"/>
                  <a:pt x="50" y="119"/>
                </a:cubicBezTo>
                <a:cubicBezTo>
                  <a:pt x="56" y="125"/>
                  <a:pt x="54" y="134"/>
                  <a:pt x="46" y="137"/>
                </a:cubicBezTo>
                <a:cubicBezTo>
                  <a:pt x="41" y="138"/>
                  <a:pt x="37" y="140"/>
                  <a:pt x="33" y="142"/>
                </a:cubicBezTo>
                <a:cubicBezTo>
                  <a:pt x="23" y="146"/>
                  <a:pt x="14" y="152"/>
                  <a:pt x="7" y="159"/>
                </a:cubicBezTo>
                <a:cubicBezTo>
                  <a:pt x="0" y="166"/>
                  <a:pt x="0" y="176"/>
                  <a:pt x="12" y="181"/>
                </a:cubicBezTo>
                <a:cubicBezTo>
                  <a:pt x="16" y="183"/>
                  <a:pt x="20" y="185"/>
                  <a:pt x="25" y="186"/>
                </a:cubicBezTo>
                <a:cubicBezTo>
                  <a:pt x="39" y="189"/>
                  <a:pt x="53" y="190"/>
                  <a:pt x="71" y="190"/>
                </a:cubicBezTo>
                <a:cubicBezTo>
                  <a:pt x="85" y="190"/>
                  <a:pt x="97" y="189"/>
                  <a:pt x="108" y="187"/>
                </a:cubicBezTo>
                <a:cubicBezTo>
                  <a:pt x="106" y="187"/>
                  <a:pt x="104" y="186"/>
                  <a:pt x="102" y="185"/>
                </a:cubicBezTo>
                <a:cubicBezTo>
                  <a:pt x="93" y="180"/>
                  <a:pt x="87" y="174"/>
                  <a:pt x="86" y="1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8" name="Google Shape;3458;p111"/>
          <p:cNvSpPr/>
          <p:nvPr/>
        </p:nvSpPr>
        <p:spPr>
          <a:xfrm>
            <a:off x="2163762" y="2335212"/>
            <a:ext cx="839787" cy="757237"/>
          </a:xfrm>
          <a:custGeom>
            <a:avLst/>
            <a:gdLst/>
            <a:ahLst/>
            <a:cxnLst/>
            <a:rect l="l" t="t" r="r" b="b"/>
            <a:pathLst>
              <a:path w="212" h="191" extrusionOk="0">
                <a:moveTo>
                  <a:pt x="144" y="26"/>
                </a:moveTo>
                <a:cubicBezTo>
                  <a:pt x="132" y="26"/>
                  <a:pt x="132" y="26"/>
                  <a:pt x="132" y="26"/>
                </a:cubicBezTo>
                <a:cubicBezTo>
                  <a:pt x="131" y="18"/>
                  <a:pt x="125" y="12"/>
                  <a:pt x="118" y="12"/>
                </a:cubicBezTo>
                <a:cubicBezTo>
                  <a:pt x="94" y="12"/>
                  <a:pt x="94" y="12"/>
                  <a:pt x="94" y="12"/>
                </a:cubicBezTo>
                <a:cubicBezTo>
                  <a:pt x="87" y="12"/>
                  <a:pt x="81" y="18"/>
                  <a:pt x="80" y="26"/>
                </a:cubicBezTo>
                <a:cubicBezTo>
                  <a:pt x="68" y="26"/>
                  <a:pt x="68" y="26"/>
                  <a:pt x="68" y="26"/>
                </a:cubicBezTo>
                <a:cubicBezTo>
                  <a:pt x="68" y="11"/>
                  <a:pt x="78" y="0"/>
                  <a:pt x="91" y="0"/>
                </a:cubicBezTo>
                <a:cubicBezTo>
                  <a:pt x="121" y="0"/>
                  <a:pt x="121" y="0"/>
                  <a:pt x="121" y="0"/>
                </a:cubicBezTo>
                <a:cubicBezTo>
                  <a:pt x="134" y="0"/>
                  <a:pt x="144" y="11"/>
                  <a:pt x="144" y="26"/>
                </a:cubicBezTo>
                <a:close/>
                <a:moveTo>
                  <a:pt x="32" y="106"/>
                </a:moveTo>
                <a:cubicBezTo>
                  <a:pt x="85" y="106"/>
                  <a:pt x="85" y="106"/>
                  <a:pt x="85" y="106"/>
                </a:cubicBezTo>
                <a:cubicBezTo>
                  <a:pt x="85" y="99"/>
                  <a:pt x="85" y="99"/>
                  <a:pt x="85" y="99"/>
                </a:cubicBezTo>
                <a:cubicBezTo>
                  <a:pt x="85" y="93"/>
                  <a:pt x="90" y="88"/>
                  <a:pt x="96" y="88"/>
                </a:cubicBezTo>
                <a:cubicBezTo>
                  <a:pt x="116" y="88"/>
                  <a:pt x="116" y="88"/>
                  <a:pt x="116" y="88"/>
                </a:cubicBezTo>
                <a:cubicBezTo>
                  <a:pt x="122" y="88"/>
                  <a:pt x="126" y="93"/>
                  <a:pt x="126" y="99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80" y="106"/>
                  <a:pt x="180" y="106"/>
                  <a:pt x="180" y="106"/>
                </a:cubicBezTo>
                <a:cubicBezTo>
                  <a:pt x="196" y="106"/>
                  <a:pt x="210" y="93"/>
                  <a:pt x="212" y="76"/>
                </a:cubicBezTo>
                <a:cubicBezTo>
                  <a:pt x="212" y="59"/>
                  <a:pt x="212" y="59"/>
                  <a:pt x="212" y="59"/>
                </a:cubicBezTo>
                <a:cubicBezTo>
                  <a:pt x="212" y="44"/>
                  <a:pt x="201" y="31"/>
                  <a:pt x="187" y="31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0" y="31"/>
                  <a:pt x="170" y="31"/>
                  <a:pt x="170" y="31"/>
                </a:cubicBezTo>
                <a:cubicBezTo>
                  <a:pt x="161" y="31"/>
                  <a:pt x="161" y="31"/>
                  <a:pt x="161" y="31"/>
                </a:cubicBezTo>
                <a:cubicBezTo>
                  <a:pt x="152" y="31"/>
                  <a:pt x="152" y="31"/>
                  <a:pt x="152" y="31"/>
                </a:cubicBezTo>
                <a:cubicBezTo>
                  <a:pt x="145" y="31"/>
                  <a:pt x="145" y="31"/>
                  <a:pt x="145" y="31"/>
                </a:cubicBezTo>
                <a:cubicBezTo>
                  <a:pt x="131" y="31"/>
                  <a:pt x="131" y="31"/>
                  <a:pt x="131" y="31"/>
                </a:cubicBezTo>
                <a:cubicBezTo>
                  <a:pt x="81" y="31"/>
                  <a:pt x="81" y="31"/>
                  <a:pt x="81" y="31"/>
                </a:cubicBezTo>
                <a:cubicBezTo>
                  <a:pt x="67" y="31"/>
                  <a:pt x="67" y="31"/>
                  <a:pt x="67" y="31"/>
                </a:cubicBezTo>
                <a:cubicBezTo>
                  <a:pt x="49" y="31"/>
                  <a:pt x="49" y="31"/>
                  <a:pt x="49" y="31"/>
                </a:cubicBezTo>
                <a:cubicBezTo>
                  <a:pt x="40" y="31"/>
                  <a:pt x="40" y="31"/>
                  <a:pt x="40" y="31"/>
                </a:cubicBezTo>
                <a:cubicBezTo>
                  <a:pt x="33" y="31"/>
                  <a:pt x="33" y="31"/>
                  <a:pt x="33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11" y="31"/>
                  <a:pt x="0" y="44"/>
                  <a:pt x="0" y="59"/>
                </a:cubicBezTo>
                <a:cubicBezTo>
                  <a:pt x="0" y="76"/>
                  <a:pt x="0" y="76"/>
                  <a:pt x="0" y="76"/>
                </a:cubicBezTo>
                <a:cubicBezTo>
                  <a:pt x="2" y="93"/>
                  <a:pt x="16" y="106"/>
                  <a:pt x="32" y="106"/>
                </a:cubicBezTo>
                <a:close/>
                <a:moveTo>
                  <a:pt x="180" y="115"/>
                </a:moveTo>
                <a:cubicBezTo>
                  <a:pt x="126" y="115"/>
                  <a:pt x="126" y="115"/>
                  <a:pt x="126" y="115"/>
                </a:cubicBezTo>
                <a:cubicBezTo>
                  <a:pt x="126" y="123"/>
                  <a:pt x="126" y="123"/>
                  <a:pt x="126" y="123"/>
                </a:cubicBezTo>
                <a:cubicBezTo>
                  <a:pt x="126" y="129"/>
                  <a:pt x="122" y="133"/>
                  <a:pt x="116" y="133"/>
                </a:cubicBezTo>
                <a:cubicBezTo>
                  <a:pt x="96" y="133"/>
                  <a:pt x="96" y="133"/>
                  <a:pt x="96" y="133"/>
                </a:cubicBezTo>
                <a:cubicBezTo>
                  <a:pt x="90" y="133"/>
                  <a:pt x="85" y="129"/>
                  <a:pt x="85" y="123"/>
                </a:cubicBezTo>
                <a:cubicBezTo>
                  <a:pt x="85" y="115"/>
                  <a:pt x="85" y="115"/>
                  <a:pt x="85" y="115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18" y="115"/>
                  <a:pt x="7" y="108"/>
                  <a:pt x="0" y="97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78"/>
                  <a:pt x="11" y="191"/>
                  <a:pt x="24" y="191"/>
                </a:cubicBezTo>
                <a:cubicBezTo>
                  <a:pt x="33" y="191"/>
                  <a:pt x="33" y="191"/>
                  <a:pt x="33" y="191"/>
                </a:cubicBezTo>
                <a:cubicBezTo>
                  <a:pt x="40" y="191"/>
                  <a:pt x="40" y="191"/>
                  <a:pt x="40" y="191"/>
                </a:cubicBezTo>
                <a:cubicBezTo>
                  <a:pt x="49" y="191"/>
                  <a:pt x="49" y="191"/>
                  <a:pt x="49" y="191"/>
                </a:cubicBezTo>
                <a:cubicBezTo>
                  <a:pt x="161" y="191"/>
                  <a:pt x="161" y="191"/>
                  <a:pt x="161" y="191"/>
                </a:cubicBezTo>
                <a:cubicBezTo>
                  <a:pt x="170" y="191"/>
                  <a:pt x="170" y="191"/>
                  <a:pt x="170" y="191"/>
                </a:cubicBezTo>
                <a:cubicBezTo>
                  <a:pt x="175" y="191"/>
                  <a:pt x="175" y="191"/>
                  <a:pt x="175" y="191"/>
                </a:cubicBezTo>
                <a:cubicBezTo>
                  <a:pt x="187" y="191"/>
                  <a:pt x="187" y="191"/>
                  <a:pt x="187" y="191"/>
                </a:cubicBezTo>
                <a:cubicBezTo>
                  <a:pt x="201" y="191"/>
                  <a:pt x="212" y="178"/>
                  <a:pt x="212" y="163"/>
                </a:cubicBezTo>
                <a:cubicBezTo>
                  <a:pt x="212" y="97"/>
                  <a:pt x="212" y="97"/>
                  <a:pt x="212" y="97"/>
                </a:cubicBezTo>
                <a:cubicBezTo>
                  <a:pt x="205" y="108"/>
                  <a:pt x="193" y="115"/>
                  <a:pt x="180" y="115"/>
                </a:cubicBezTo>
                <a:close/>
                <a:moveTo>
                  <a:pt x="116" y="96"/>
                </a:moveTo>
                <a:cubicBezTo>
                  <a:pt x="96" y="96"/>
                  <a:pt x="96" y="96"/>
                  <a:pt x="96" y="96"/>
                </a:cubicBezTo>
                <a:cubicBezTo>
                  <a:pt x="94" y="96"/>
                  <a:pt x="93" y="98"/>
                  <a:pt x="93" y="100"/>
                </a:cubicBezTo>
                <a:cubicBezTo>
                  <a:pt x="93" y="105"/>
                  <a:pt x="93" y="105"/>
                  <a:pt x="93" y="105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3" y="114"/>
                  <a:pt x="93" y="114"/>
                  <a:pt x="93" y="114"/>
                </a:cubicBezTo>
                <a:cubicBezTo>
                  <a:pt x="93" y="117"/>
                  <a:pt x="93" y="117"/>
                  <a:pt x="93" y="117"/>
                </a:cubicBezTo>
                <a:cubicBezTo>
                  <a:pt x="93" y="122"/>
                  <a:pt x="93" y="122"/>
                  <a:pt x="93" y="122"/>
                </a:cubicBezTo>
                <a:cubicBezTo>
                  <a:pt x="93" y="124"/>
                  <a:pt x="94" y="126"/>
                  <a:pt x="96" y="126"/>
                </a:cubicBezTo>
                <a:cubicBezTo>
                  <a:pt x="116" y="126"/>
                  <a:pt x="116" y="126"/>
                  <a:pt x="116" y="126"/>
                </a:cubicBezTo>
                <a:cubicBezTo>
                  <a:pt x="118" y="126"/>
                  <a:pt x="119" y="124"/>
                  <a:pt x="119" y="122"/>
                </a:cubicBezTo>
                <a:cubicBezTo>
                  <a:pt x="119" y="117"/>
                  <a:pt x="119" y="117"/>
                  <a:pt x="119" y="117"/>
                </a:cubicBezTo>
                <a:cubicBezTo>
                  <a:pt x="119" y="114"/>
                  <a:pt x="119" y="114"/>
                  <a:pt x="119" y="114"/>
                </a:cubicBezTo>
                <a:cubicBezTo>
                  <a:pt x="119" y="108"/>
                  <a:pt x="119" y="108"/>
                  <a:pt x="119" y="108"/>
                </a:cubicBezTo>
                <a:cubicBezTo>
                  <a:pt x="119" y="105"/>
                  <a:pt x="119" y="105"/>
                  <a:pt x="119" y="105"/>
                </a:cubicBezTo>
                <a:cubicBezTo>
                  <a:pt x="119" y="100"/>
                  <a:pt x="119" y="100"/>
                  <a:pt x="119" y="100"/>
                </a:cubicBezTo>
                <a:cubicBezTo>
                  <a:pt x="119" y="98"/>
                  <a:pt x="118" y="96"/>
                  <a:pt x="116" y="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9" name="Google Shape;3459;p111"/>
          <p:cNvSpPr/>
          <p:nvPr/>
        </p:nvSpPr>
        <p:spPr>
          <a:xfrm>
            <a:off x="5076825" y="1966912"/>
            <a:ext cx="827087" cy="828675"/>
          </a:xfrm>
          <a:custGeom>
            <a:avLst/>
            <a:gdLst/>
            <a:ahLst/>
            <a:cxnLst/>
            <a:rect l="l" t="t" r="r" b="b"/>
            <a:pathLst>
              <a:path w="209" h="209" extrusionOk="0">
                <a:moveTo>
                  <a:pt x="98" y="111"/>
                </a:moveTo>
                <a:cubicBezTo>
                  <a:pt x="197" y="111"/>
                  <a:pt x="197" y="111"/>
                  <a:pt x="197" y="111"/>
                </a:cubicBezTo>
                <a:cubicBezTo>
                  <a:pt x="197" y="165"/>
                  <a:pt x="153" y="209"/>
                  <a:pt x="98" y="209"/>
                </a:cubicBezTo>
                <a:cubicBezTo>
                  <a:pt x="44" y="209"/>
                  <a:pt x="0" y="165"/>
                  <a:pt x="0" y="111"/>
                </a:cubicBezTo>
                <a:cubicBezTo>
                  <a:pt x="0" y="56"/>
                  <a:pt x="44" y="12"/>
                  <a:pt x="98" y="12"/>
                </a:cubicBezTo>
                <a:lnTo>
                  <a:pt x="98" y="111"/>
                </a:lnTo>
                <a:close/>
                <a:moveTo>
                  <a:pt x="110" y="0"/>
                </a:moveTo>
                <a:cubicBezTo>
                  <a:pt x="110" y="99"/>
                  <a:pt x="110" y="99"/>
                  <a:pt x="110" y="99"/>
                </a:cubicBezTo>
                <a:cubicBezTo>
                  <a:pt x="209" y="99"/>
                  <a:pt x="209" y="99"/>
                  <a:pt x="209" y="99"/>
                </a:cubicBezTo>
                <a:cubicBezTo>
                  <a:pt x="209" y="44"/>
                  <a:pt x="165" y="0"/>
                  <a:pt x="1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0" name="Google Shape;3460;p111"/>
          <p:cNvSpPr txBox="1"/>
          <p:nvPr/>
        </p:nvSpPr>
        <p:spPr>
          <a:xfrm>
            <a:off x="8875712" y="3260725"/>
            <a:ext cx="16954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3461" name="Google Shape;3461;p111"/>
          <p:cNvSpPr txBox="1"/>
          <p:nvPr/>
        </p:nvSpPr>
        <p:spPr>
          <a:xfrm>
            <a:off x="8343900" y="5284787"/>
            <a:ext cx="16954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10258</Words>
  <Application>Microsoft Office PowerPoint</Application>
  <PresentationFormat>Widescreen</PresentationFormat>
  <Paragraphs>3569</Paragraphs>
  <Slides>148</Slides>
  <Notes>148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148</vt:i4>
      </vt:variant>
    </vt:vector>
  </HeadingPairs>
  <TitlesOfParts>
    <vt:vector size="155" baseType="lpstr">
      <vt:lpstr>Arial</vt:lpstr>
      <vt:lpstr>Open Sans SemiBold</vt:lpstr>
      <vt:lpstr>Open Sans</vt:lpstr>
      <vt:lpstr>Montserrat</vt:lpstr>
      <vt:lpstr>Calibri</vt:lpstr>
      <vt:lpstr>PT Sans</vt:lpstr>
      <vt:lpstr>Тема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Alexandre Araújo | MAXIMIZE</dc:creator>
  <cp:lastModifiedBy>Alexandre Araujo</cp:lastModifiedBy>
  <cp:revision>9</cp:revision>
  <dcterms:modified xsi:type="dcterms:W3CDTF">2020-04-20T17:08:26Z</dcterms:modified>
</cp:coreProperties>
</file>